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4.xml" ContentType="application/vnd.openxmlformats-officedocument.presentationml.notesSlide+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5.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6.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7.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8.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notesSlides/notesSlide9.xml" ContentType="application/vnd.openxmlformats-officedocument.presentationml.notesSlide+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notesSlides/notesSlide10.xml" ContentType="application/vnd.openxmlformats-officedocument.presentationml.notesSlide+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372" r:id="rId2"/>
    <p:sldId id="1094" r:id="rId3"/>
    <p:sldId id="1095" r:id="rId4"/>
    <p:sldId id="1096" r:id="rId5"/>
    <p:sldId id="1097" r:id="rId6"/>
    <p:sldId id="1098" r:id="rId7"/>
    <p:sldId id="1099" r:id="rId8"/>
    <p:sldId id="1100" r:id="rId9"/>
    <p:sldId id="1101" r:id="rId10"/>
    <p:sldId id="1102" r:id="rId11"/>
    <p:sldId id="1103" r:id="rId12"/>
    <p:sldId id="1104" r:id="rId13"/>
    <p:sldId id="1105" r:id="rId14"/>
    <p:sldId id="1179" r:id="rId15"/>
    <p:sldId id="1107" r:id="rId16"/>
    <p:sldId id="1108" r:id="rId17"/>
    <p:sldId id="1109"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6" d="100"/>
          <a:sy n="76" d="100"/>
        </p:scale>
        <p:origin x="5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06:51:43.938"/>
    </inkml:context>
    <inkml:brush xml:id="br0">
      <inkml:brushProperty name="width" value="0.05" units="cm"/>
      <inkml:brushProperty name="height" value="0.05" units="cm"/>
      <inkml:brushProperty name="color" value="#CC0066"/>
    </inkml:brush>
  </inkml:definitions>
  <inkml:trace contextRef="#ctx0" brushRef="#br0">1 16 17244,'4'-12'1000,"-4"13"-1080,-1 2-96,2 8-264,5 2 1192,5-6-768,2-18-8,20-16 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2:26.823"/>
    </inkml:context>
    <inkml:brush xml:id="br0">
      <inkml:brushProperty name="width" value="0.05" units="cm"/>
      <inkml:brushProperty name="height" value="0.05" units="cm"/>
    </inkml:brush>
  </inkml:definitions>
  <inkml:trace contextRef="#ctx0" brushRef="#br0">2 1 11899,'0'0'43,"0"1"1,-1-1 0,1 1-1,0-1 1,0 1 0,0-1-1,0 1 1,0 0 0,0-1 0,0 1-1,0-1 1,0 1 0,0-1-1,0 1 1,0-1 0,0 1 0,0-1-1,0 1 1,0-1 0,1 1-1,-1-1 1,0 1 0,0-1 0,1 2-1,17 1-138,289 2-3662,-40-3-769,-191 7 5237,0 3-1,79 25 1,54 9 911,-71-27-762,230 1 0,138-36-707,-19 1-286,318 35 647,293-4 346,-448-44-822,216-5-228,-1 50 26,-362 23-207,185 12-317,-1-52 365,381-124-1786,-1026 116 2089,-17-1-16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6:44.556"/>
    </inkml:context>
    <inkml:brush xml:id="br0">
      <inkml:brushProperty name="width" value="0.05" units="cm"/>
      <inkml:brushProperty name="height" value="0.05" units="cm"/>
    </inkml:brush>
  </inkml:definitions>
  <inkml:trace contextRef="#ctx0" brushRef="#br0">0 76 10018,'2'-4'353,"1"0"1,-1 0-1,1 0 0,0 1 1,0-1-1,0 1 0,0 0 1,5-4-1,-7 6-326,4-3 51,1-1-1,0 1 0,0 1 1,0-1-1,1 1 0,-1 0 1,1 1-1,0-1 0,0 1 0,0 1 1,0-1-1,0 1 0,0 0 1,0 1-1,0 0 0,12 1 0,10 2-92,1 1 0,49 15 0,-36-8 85,24 8 25,99 42 0,-166-61-95,20 7-6,-1-1 1,1-1-1,1-1 1,-1-1-1,0-1 0,22 1 1,127-11-112,-120 5 98,-25 1 10,76-5 1,128 7 0,45 7-7,-13-1 7,19-4-15,7 0-43,-243-1 19,0-2-1,-1-1 1,1-3 0,52-12 0,-25 7 56,1 3 0,83 2 0,-83 3-7,153-12-26,40-2 49,61 10 70,-10-11 408,-314 17-510,19 2 293,-19-1-274,0 0 0,-1 0-1,1 0 1,-1 0 0,1 0-1,0 0 1,-1 0 0,0 0 0,1 0-1,-1 1 1,0-1 0,0 0 0,1 2-1,-1-3-21,12 20-339,-4-15 226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7:08.962"/>
    </inkml:context>
    <inkml:brush xml:id="br0">
      <inkml:brushProperty name="width" value="0.05" units="cm"/>
      <inkml:brushProperty name="height" value="0.05" units="cm"/>
    </inkml:brush>
  </inkml:definitions>
  <inkml:trace contextRef="#ctx0" brushRef="#br0">738 261 10858,'-66'8'1643,"28"-4"-1254,-53 12 1,30 0-476,0 3 0,-105 47-1,157-61 65,0 1 0,-1 0 0,2 1 0,-1 0 0,1 0 0,0 1 0,1 0 0,0 0 0,0 0 0,0 1 0,1 0 0,-4 10 0,-7 15-24,2 0 0,-12 43-1,8-22 24,2-9-33,3 0-1,1 1 0,-11 89 0,22-113-47,0 1-1,2 0 1,1 0-1,1-1 1,1 1-1,1-1 1,1 1-1,1-1 1,16 40-1,-3-20-293,3 0-1,1-2 1,37 50 0,-45-71 424,2 0-1,0-1 1,1-1 0,1 0 0,1-2 0,0 0-1,38 22 1,35 7 91,2-4 0,145 43 0,-185-68-30,1-3 0,0-2 1,0-3-1,1-2 0,-1-2 0,87-6 1,470-67 638,-414 42-692,-97 13-27,306-43 45,-3-20-16,-403 76-36,62-14-10,0-2 0,71-31 0,-117 40 9,-1 0 0,0-1 0,0 0 0,-1-1 0,-1-1 0,0-1 0,0 0 0,-1-1 0,-1-1 0,0 0 0,-1-1 0,15-22 0,-16 15 37,0 0-1,-1-1 1,-1-1 0,-1 1-1,-1-1 1,-1-1 0,-1 1 0,-2-1-1,0 0 1,-2 0 0,0 0 0,-2 0-1,-1 0 1,-1 0 0,-1 0-1,-1 1 1,-1-1 0,-13-33 0,-110-276 454,118 309-477,0 1 1,-1 0-1,-2 1 0,0 1 0,-2 0 0,0 0 0,-2 2 0,0 0 0,-1 1 0,-1 1 0,0 1 0,-2 1 0,-26-16 0,-6 1-28,-1 2 0,-2 3 0,0 2-1,-68-18 1,43 20-106,0 5 0,-129-12 0,-174 22-69,5 40 636,132 4-300,1 11 0,-273 90 0,412-104-214,-128 21 1,124-39 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7:52.377"/>
    </inkml:context>
    <inkml:brush xml:id="br0">
      <inkml:brushProperty name="width" value="0.05" units="cm"/>
      <inkml:brushProperty name="height" value="0.05" units="cm"/>
    </inkml:brush>
  </inkml:definitions>
  <inkml:trace contextRef="#ctx0" brushRef="#br0">1 81 9450,'20'0'3511,"176"-16"-2819,-37 1-278,-21 8-393,168-30-1,-298 37 15,0 0-1,0 0 0,0 0 0,0 1 1,0 0-1,0 1 0,0 0 1,0 0-1,0 1 0,0 0 0,-1 0 1,12 7-1,-9-5-6,-1-1 0,1 1 0,0-2 1,0 1-1,1-2 0,-1 1 0,14 0 0,44-4-15,0-3 1,89-18-1,-40 5 2,-21 11 257,-95 6-296,0 0 20,-1 0 1,0 0-1,0 0 1,1 0-1,-1 0 1,0 0 0,0 0-1,1 0 1,-1 0-1,0 0 1,1 0 0,-1 0-1,0 0 1,0 0-1,1 0 1,-1 0-1,0 0 1,0-1 0,0 1-1,1 0 1,-1 0-1,0 0 1,0 0-1,0-1 1,1 1 0,-1 0-1,0 0 1,0 0-1,0-1 1,0 1 0,0 0-1,1 0 1,-1-1-1,0 1 1,0-8-28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8:01.812"/>
    </inkml:context>
    <inkml:brush xml:id="br0">
      <inkml:brushProperty name="width" value="0.05" units="cm"/>
      <inkml:brushProperty name="height" value="0.05" units="cm"/>
    </inkml:brush>
  </inkml:definitions>
  <inkml:trace contextRef="#ctx0" brushRef="#br0">1 235 13243,'1'-3'648,"-1"3"-609,0 0 1,0-1 0,0 1 0,1 0-1,-1-1 1,0 1 0,0 0 0,0 0-1,0-1 1,0 1 0,0 0-1,1 0 1,-1-1 0,0 1 0,0 0-1,0 0 1,1 0 0,-1 0-1,0-1 1,0 1 0,1 0 0,-1 0-1,0 0 1,0 0 0,1 0-1,-1 0 1,0-1 0,0 1 0,1 0-1,-1 0 1,0 0 0,1 0-1,-1 0 1,0 0 0,0 0 0,1 0-1,-1 0 1,0 0 0,1 1-1,-1-1 1,0 0 0,1 0 0,7 1-109,49-2 38,-1-2 1,72-14-1,-68 9 20,32-9 49,155-49 0,39-9 25,-284 74-62,7-1 6,0 0 1,0 1 0,0 0-1,1 0 1,-1 1 0,0 0 0,0 0-1,1 1 1,-1 1 0,15 3-1,-23-4-17,0-1 0,-1 0-1,1 1 1,0-1-1,0 0 1,0 1 0,0-1-1,0 0 1,0 0-1,0 0 1,0 0 0,0 0-1,0 0 1,0 0-1,0 0 1,0 0-1,-1 0 1,3-1 0,-2 0 1,-1 0 1,1 0-1,0 0 1,-1 0-1,1 0 1,-1 0-1,1-1 1,-1 1-1,1 0 1,-1 0-1,0-1 1,0 1-1,1 0 1,-1 0-1,0-3 1,1-17-75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8:03.491"/>
    </inkml:context>
    <inkml:brush xml:id="br0">
      <inkml:brushProperty name="width" value="0.05" units="cm"/>
      <inkml:brushProperty name="height" value="0.05" units="cm"/>
    </inkml:brush>
  </inkml:definitions>
  <inkml:trace contextRef="#ctx0" brushRef="#br0">1 230 9282,'1'-3'73,"0"-1"-1,0 0 1,1 0-1,-1 1 1,1-1-1,0 1 1,0-1-1,1 1 1,-1 0-1,1 0 1,-1 0-1,1 0 1,0 0-1,0 1 1,0-1-1,1 1 1,-1 0-1,0 0 1,1 0-1,0 0 1,-1 0-1,6-1 1,1 0-1,1 1 0,-1-1 1,1 1-1,-1 1 0,1 0 0,-1 1 1,15 1-1,44 6 19,-39-3-77,0-2 0,0 0-1,0-2 1,49-6 0,44-18 21,134-18 66,267-18 128,-221 28-67,-249 30-130,1 2 1,-1 2 0,87 16-1,0 5-7,208 8 0,57 16-25,-177 1 7,-131-25-9,-25-10 2,77 4 0,-87-12 4,1 3-1,64 17 1,-94-16-7,49 7-1,-68-15 2,-1 0-1,1-1 0,-1 0 1,1-1-1,-1-1 0,17-4 0,-8 0 10,-1 2 0,0 0 0,1 1 1,0 1-1,0 1 0,36 3 0,89 8 113,-144-9-131,1 1 1,-1-1-1,-1 1 0,1-1 1,0 1-1,0 0 1,-1 1-1,1-1 1,-1 1-1,6 4 1,16 11-206,-5-11 154,4-3-40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8:23.210"/>
    </inkml:context>
    <inkml:brush xml:id="br0">
      <inkml:brushProperty name="width" value="0.05" units="cm"/>
      <inkml:brushProperty name="height" value="0.05" units="cm"/>
    </inkml:brush>
  </inkml:definitions>
  <inkml:trace contextRef="#ctx0" brushRef="#br0">1 190 11314,'17'-8'3537,"78"15"-3434,-1 0-138,-63-9 36,-1-1 0,0-1-1,56-16 1,-9 2 47,-41 11-49,0 3 1,1 1-1,44 2 1,110 15-287,-101-5 106,-67-9 141,1 0 0,39-6 0,-38 2 6,0 2 1,28 1-1,39 13-213,-1 0-43,-36-11 219,0-4 0,98-15 1,-135 13 71,0 0 0,1-2 1,-2 0-1,1 0 1,-1-2-1,27-17 0,17-8 334,-49 25-469,-17-1-525,-2-1 647,-2-6-206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8:40.641"/>
    </inkml:context>
    <inkml:brush xml:id="br0">
      <inkml:brushProperty name="width" value="0.05" units="cm"/>
      <inkml:brushProperty name="height" value="0.05" units="cm"/>
    </inkml:brush>
  </inkml:definitions>
  <inkml:trace contextRef="#ctx0" brushRef="#br0">188 289 11466,'-3'-1'150,"0"0"0,0 0 0,1 0 0,-1-1 0,1 1-1,-1-1 1,1 1 0,-1-1 0,1 0 0,0 0 0,0 0-1,0 0 1,0 0 0,-3-5 0,-13-10-202,9 12 45,1 0 1,-1 1 0,0 1-1,0 0 1,-10-3 0,-21-7-151,30 10 132,9 3 62,0 0 0,0-1 0,0 1 0,0 0 0,0 0 1,0-1-1,0 1 0,0-1 0,0 1 0,0-1 1,1 1-1,-1-1 0,0 1 0,0-1 0,0 0 1,1 0-1,-2-1 0,50 7 142,0-6-218,0-3 0,0-1 0,47-12 0,-33 6-17,64-4 0,-63 14 110,88 12 0,6 0 72,-95-14-34,0-2-1,97-21 0,5 0-61,65-4-160,96-9 123,2 21 35,-239 6 1031,-86 8-1144,-2 4 15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9:11.244"/>
    </inkml:context>
    <inkml:brush xml:id="br0">
      <inkml:brushProperty name="width" value="0.05" units="cm"/>
      <inkml:brushProperty name="height" value="0.05" units="cm"/>
    </inkml:brush>
  </inkml:definitions>
  <inkml:trace contextRef="#ctx0" brushRef="#br0">12 3 9354,'-11'9'1270,"11"-5"-321,23-2 85,3 0-970,83 29 233,-71-19-260,76 15-1,84-12 99,-47-6-21,-82-2-100,1-2 0,0-4 1,137-15-1,-141 3-14,211-30 2,-185 31-3,97 3 0,-39 10-58,200-23-1,-283 10 65,-36 4 28,-1 1 1,1 2-1,0 1 1,0 1-1,42 6 1,-70-4 892,-14 0-980,-4 1 3,-1 1-33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9:13.972"/>
    </inkml:context>
    <inkml:brush xml:id="br0">
      <inkml:brushProperty name="width" value="0.05" units="cm"/>
      <inkml:brushProperty name="height" value="0.05" units="cm"/>
    </inkml:brush>
  </inkml:definitions>
  <inkml:trace contextRef="#ctx0" brushRef="#br0">1 76 11050,'3'1'36,"-1"0"0,1-1 0,0 1-1,0 0 1,0-1 0,0 0-1,0 1 1,3-2 0,6 2-122,10 3-9,10 1 120,56 2 0,62-8 353,116 1-186,-44 5-362,276 15-313,-365-8 282,227 50 0,-261-39 227,0-5 1,1-4 0,1-5-1,-1-4 1,202-16 0,314-65 78,-372 44-85,-93 12-22,245-29-14,3 22-14,652 52-138,-749-14 126,244 17-974,-350-14 834,265-13 0,-284-9 202,-35 3 65,182-29 1,-251 21-51,208-34 50,-189 36-41,101 1 0,80 18 18,123-3-2315,-139-9 510,-203 6 1599,0 3 0,93 21 0,-73-10-41,1-4 1,1-2 0,118-2-1,-141-9 16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9:29.121"/>
    </inkml:context>
    <inkml:brush xml:id="br0">
      <inkml:brushProperty name="width" value="0.05" units="cm"/>
      <inkml:brushProperty name="height" value="0.05" units="cm"/>
    </inkml:brush>
  </inkml:definitions>
  <inkml:trace contextRef="#ctx0" brushRef="#br0">6 1 5313,'-1'0'90,"1"1"-1,-1-1 0,1 1 1,0-1-1,-1 1 0,1 0 1,0-1-1,-1 1 1,1 0-1,0-1 0,0 1 1,-1 0-1,1-1 1,0 1-1,0 0 0,0-1 1,0 1-1,0 0 1,0 0-1,0-1 0,0 1 1,0 0-1,0-1 1,1 1-1,-1 1 0,13 17 427,-7-14-591,-1 0-1,1 0 0,0 0 1,7 3-1,-2-3 30,1-1-1,0 0 1,-1-1 0,1 0-1,0-1 1,1 0 0,12 0-1,41 7 98,-35-1-97,34 13 0,-53-16 10,-1 0-1,0 0 0,0 1 0,0 1 0,-1 0 0,11 9 1,6 8 53,2-1 0,1-1 1,43 24-1,-52-35-9,1-1-1,-1-1 1,2-1-1,-1-1 1,1-1 0,33 4-1,212 7 148,-63-6-62,265-2-73,-2-39-38,-310 18 43,737-80 311,-726 68-342,374-48-25,-50 37-314,2 25-245,-279 3 481,47 1 53,-2 22 114,540 53 464,-659-66-483,456 15 146,-216 31-159,-316-38-23,3-2-4,0-3 0,88-3 0,137-22-182,-263 16 148,63-1-37,152 11 0,-229-5 64,1 1 1,-1 0 0,0 2 0,0 0 0,27 11 0,-24-7-6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2:55.390"/>
    </inkml:context>
    <inkml:brush xml:id="br0">
      <inkml:brushProperty name="width" value="0.05" units="cm"/>
      <inkml:brushProperty name="height" value="0.05" units="cm"/>
    </inkml:brush>
  </inkml:definitions>
  <inkml:trace contextRef="#ctx0" brushRef="#br0">2436 207 7226,'-24'-14'-114,"0"-1"1,1-1 0,0-1 0,-27-28 0,39 35-117,0 1 0,-1 0 0,0 1 0,0 0 0,-1 1 0,0 0 1,0 1-1,0 1 0,-1 0 0,0 0 0,0 2 0,-17-3 0,-19 0 2,-1 1-1,-58 4 1,55 1 272,-61 0 534,0 5 1,1 6-1,-119 25 1,93-4 332,1 6 0,1 5-1,3 7 1,-244 127 0,339-153-746,1 2 0,1 1-1,2 2 1,0 2 0,-44 50-1,71-71-169,1 0 0,0 1-1,0 0 1,1 0 0,1 1-1,-6 13 1,10-20-16,0 0 0,1 1-1,-1-1 1,1 1 0,0 0 0,1-1 0,-1 1 0,1-1-1,0 1 1,1 0 0,-1-1 0,1 1 0,0 0-1,1-1 1,-1 0 0,5 10 0,7 11-139,1-1 1,1-1-1,33 41 1,65 60-529,-106-117 646,31 29-186,2-1 0,1-2 0,65 41 0,146 70-9,-224-129 229,102 50 63,4-5-1,1-6 1,3-6-1,237 52 0,-62-33-40,353 67 26,-513-115-70,0-6 1,272-12-1,307-70-85,-507 36-1289,342-93 0,-467 94 951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9:33.033"/>
    </inkml:context>
    <inkml:brush xml:id="br0">
      <inkml:brushProperty name="width" value="0.05" units="cm"/>
      <inkml:brushProperty name="height" value="0.05" units="cm"/>
    </inkml:brush>
  </inkml:definitions>
  <inkml:trace contextRef="#ctx0" brushRef="#br0">1 144 7754,'0'0'13,"0"0"1,0 1 0,0-1-1,-1 0 1,1 0 0,0 0-1,1 1 1,-1-1 0,0 0-1,0 0 1,0 0 0,0 0-1,0 1 1,0-1 0,0 0-1,0 0 1,0 0 0,0 1-1,0-1 1,0 0 0,1 0 0,-1 0-1,0 0 1,0 0 0,0 1-1,0-1 1,0 0 0,1 0-1,-1 0 1,0 0 0,0 0-1,0 0 1,0 0 0,1 0-1,-1 0 1,0 0 0,0 1-1,0-1 1,1 0 0,-1 0-1,0 0 1,0 0 0,1 0-1,15 1 258,16-2 60,229-25 963,51-7-1740,150-19 461,2 27 222,-184 12-92,565 15-151,123 15 140,-895-17-118,611 7-666,-144 0 165,-74 3 440,289-3 518,308-51 1196,-826 38 883,-252 9-2321,-3 4-231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9:58.914"/>
    </inkml:context>
    <inkml:brush xml:id="br0">
      <inkml:brushProperty name="width" value="0.05" units="cm"/>
      <inkml:brushProperty name="height" value="0.05" units="cm"/>
    </inkml:brush>
  </inkml:definitions>
  <inkml:trace contextRef="#ctx0" brushRef="#br0">284 221 8810,'-24'13'295,"0"0"1,1 2-1,1 0 1,0 2-1,2 0 1,0 2-1,-33 38 1,44-46-246,1 0 0,0 0-1,1 0 1,1 1 0,-1 0 0,2 0 0,0 1 0,0-1 0,1 1 0,1 0 0,0 0 0,1 1-1,0-1 1,1 1 0,1-1 0,0 1 0,3 23 0,0-26-43,1-1 1,-1 1-1,2-1 1,-1 1-1,2-1 1,-1 0-1,1-1 1,1 0-1,-1 0 1,2 0-1,-1 0 1,1-1-1,0-1 1,13 10-1,15 9-3,1-2 0,51 26 0,-65-38-11,58 29-34,2-4 0,2-3-1,1-5 1,117 26 0,-155-45 101,0-2 0,1-2 0,63 0 1,-80-7 12,0-1-1,0-2 1,-1-1 0,1-1 0,-1-2 0,34-13-1,-28 6 49,0-1 1,-1-3-1,0 0 0,-2-2 0,0-2 0,33-30 0,-44 32-35,-1-1 1,0-1-1,-2 0 1,-1-2-1,-1-1 1,0 0-1,-3-1 1,20-43-1,-22 36-99,-1 1-1,-1-2 1,-2 0-1,-1 0 1,-2 0-1,-1-1 1,-3 0-1,0 0 1,-2 1-1,-7-50 1,5 70-24,-2 0 0,1 0 1,-2 0-1,-10-23 0,11 31 18,0 0 1,0 0-1,0 0 1,-1 1-1,0-1 1,0 1-1,-1 0 1,0 1-1,0-1 0,-12-7 1,7 7 7,0 0-1,-1 1 1,1 1 0,-1 0 0,0 1-1,0 0 1,0 0 0,0 2 0,0-1 0,-1 2-1,-16 0 1,-4 2 18,1 2-1,0 1 1,-37 10 0,-161 58 108,64-19-130,160-52 16,1 0-1,0-1 1,-1 0 0,1 0-1,-11 0 1,14-2-1,-1 1 0,1-1 0,-1 0 0,1 1 0,-1-1 0,1 0 0,0 0 0,-1-1 0,-3-2 0,6 4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0:00.147"/>
    </inkml:context>
    <inkml:brush xml:id="br0">
      <inkml:brushProperty name="width" value="0.05" units="cm"/>
      <inkml:brushProperty name="height" value="0.05" units="cm"/>
    </inkml:brush>
  </inkml:definitions>
  <inkml:trace contextRef="#ctx0" brushRef="#br0">664 221 10426,'0'-2'52,"-32"-100"1428,28 90-1406,-2 1 1,0-1-1,0 1 1,-1 0-1,0 0 0,-11-11 1,16 19-75,-1 1 1,0-1 0,1 1 0,-1 0 0,0 0-1,0 0 1,0 1 0,-1-1 0,1 1-1,0-1 1,-1 1 0,1 0 0,-1 0-1,1 1 1,-1-1 0,1 1 0,-1 0 0,1-1-1,-1 2 1,0-1 0,1 0 0,-1 1-1,1-1 1,-1 1 0,1 0 0,0 1-1,-1-1 1,-5 3 0,-7 5-9,-1 0 0,2 1 0,-1 0 0,-15 16 0,26-23 8,-35 32 23,1 1 0,2 1-1,2 3 1,1 0 0,2 3-1,2 0 1,2 2 0,-31 66-1,51-93-1,1 1 0,0 1-1,2-1 1,0 1 0,1 0-1,1 0 1,-1 32 0,5-37-9,-1 0 1,2 0 0,0 0 0,1 0-1,0 0 1,1 0 0,1-1 0,0 0-1,1 0 1,15 25 0,-4-14-27,0-1-1,2 0 1,1-2 0,1 0 0,1-1 0,0-1 0,2-1-1,0-2 1,1 0 0,1-1 0,1-2 0,0 0-1,0-2 1,1-1 0,1-2 0,0 0 0,0-2 0,37 4-1,-13-6-71,1-2-1,-1-3 1,0-2-1,94-15 1,-62 0-235,-1-4 1,93-35 0,-135 40 47,-1-1-1,0-2 1,-2-2 0,64-44 0,-85 51 266,-1 0 1,0-1-1,-1-1 1,-1 0-1,0-1 1,-1-1-1,-1 0 1,-1-1-1,0-1 1,-1 1-1,8-25 0,-11 21 169,-1 0 0,-1 1 0,-1-2 0,-2 1-1,0-1 1,-1 1 0,-1-1 0,-2 0 0,0 1 0,-1-1-1,-10-39 1,9 49-98,-2-1-1,0 1 1,0 0-1,-1 1 1,-1-1-1,0 1 1,-1 1 0,0-1-1,-1 1 1,-1 1-1,0-1 1,0 2-1,-1-1 1,0 2-1,-1-1 1,0 2-1,0-1 1,-1 2 0,-20-10-1,11 9-54,0 1 1,-1 1-1,1 1 0,-1 1 1,0 2-1,0 0 0,0 1 1,0 1-1,-1 1 0,1 1 1,-24 5-1,-6 5-62,1 1 0,0 3 0,-80 36 0,49-14 2,12-5-23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1:03.994"/>
    </inkml:context>
    <inkml:brush xml:id="br0">
      <inkml:brushProperty name="width" value="0.05" units="cm"/>
      <inkml:brushProperty name="height" value="0.05" units="cm"/>
    </inkml:brush>
  </inkml:definitions>
  <inkml:trace contextRef="#ctx0" brushRef="#br0">1 104 12867,'180'-2'5,"123"2"38,579 40-132,-346-14-276,-138-5 170,299 10-144,27-1 548,325 2-121,310-97-214,-1089 48 127,414-46-682,-145 11-200,66-2 997,-479 44 36,202-10 396,-240 19-46,151 18-1,-215-14-377,-15-3-30,-1 1 1,1 0-1,-1 0 1,0 1-1,0 0 0,1 1 1,-2-1-1,1 2 1,10 4-1,-37-3 514,-42-10-920,36 4 219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3:25.217"/>
    </inkml:context>
    <inkml:brush xml:id="br0">
      <inkml:brushProperty name="width" value="0.05" units="cm"/>
      <inkml:brushProperty name="height" value="0.05" units="cm"/>
    </inkml:brush>
  </inkml:definitions>
  <inkml:trace contextRef="#ctx0" brushRef="#br0">26 1 14867,'-14'10'896,"4"3"-880,8 3-8,7-1 264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3:33.267"/>
    </inkml:context>
    <inkml:brush xml:id="br0">
      <inkml:brushProperty name="width" value="0.05" units="cm"/>
      <inkml:brushProperty name="height" value="0.05" units="cm"/>
    </inkml:brush>
  </inkml:definitions>
  <inkml:trace contextRef="#ctx0" brushRef="#br0">0 302 4553,'16'-2'64,"318"-37"120,-111 32-135,-2 0-10,306-37 150,-321 24-228,281-17 4,505 53 691,-800-7 1162,264-24 1,-29-13-906,151-13-697,151 2-148,-107 73-634,-294-12-33,378 45 48,-308-25 431,2-38-128,449-74-44,-145-39 1203,-685 105-607,24-6 3472,-108 18-1120,64-8-2637,0 0 1,0 0-1,0 0 0,1 0 1,-1 0-1,0 0 1,0 0-1,0 0 1,0 0-1,1 0 1,-1 0-1,0-1 0,0 1 1,0 0-1,1-1 1,-1 1-1,0-1 1,1 1-1,-1 0 0,0-1 1,1 0-1,-1 1 1,0-1-1,1 1 1,-1-1-1,1 0 1,-1 1-1,1-1 0,-1 0 1,1 0-1,0 1 1,-1-3-1,-8-15 283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3:34.802"/>
    </inkml:context>
    <inkml:brush xml:id="br0">
      <inkml:brushProperty name="width" value="0.05" units="cm"/>
      <inkml:brushProperty name="height" value="0.05" units="cm"/>
    </inkml:brush>
  </inkml:definitions>
  <inkml:trace contextRef="#ctx0" brushRef="#br0">0 136 4273,'13'9'30,"0"0"0,0-1 1,0-1-1,1 0 0,0-1 0,1 0 1,-1-1-1,1-1 0,0 0 0,1-1 1,25 2-1,13-3 214,109-9 0,-85 1 48,351-1 740,80-5 154,37-39-808,-135 12-287,-233 23-65,401-32-61,-1 23 63,559 60 181,-858-3-198,262 13 361,-518-45-158,-14 1 280,1-1 0,0 0 0,0 0 0,0-1 0,-1-1 1,15-3-1,-22 4-525,-1 1 0,1-1 0,-1 0 1,0 0-1,1 0 0,-1 0 0,0 0 0,0 0 1,0 0-1,0 0 0,0-1 0,2-1 1,1-7-234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3:40.229"/>
    </inkml:context>
    <inkml:brush xml:id="br0">
      <inkml:brushProperty name="width" value="0.05" units="cm"/>
      <inkml:brushProperty name="height" value="0.05" units="cm"/>
    </inkml:brush>
  </inkml:definitions>
  <inkml:trace contextRef="#ctx0" brushRef="#br0">0 151 8930,'1'1'55,"-1"-1"0,1 0-1,-1 0 1,0 0 0,1 0 0,-1 0 0,1 0 0,-1 0 0,0 0-1,1 0 1,-1 0 0,1 0 0,-1 0 0,0 0 0,1 0 0,-1 0-1,1 0 1,-1 0 0,0 0 0,1 0 0,-1-1 0,1 1-1,-1 0 1,0 0 0,1-1 0,-1 1 0,0 0 0,0 0 0,1-1-1,-1 1 1,11-11 538,-1 0-274,0 2 1,0-1-1,1 2 0,13-10 1,-20 16-298,1 0 1,-1 0 0,1 0-1,-1 0 1,1 1 0,0 0-1,-1 0 1,1 0 0,0 0 0,0 1-1,0 0 1,-1 0 0,1 0-1,0 0 1,0 1 0,5 1-1,16 6-11,0 0 0,27 14 0,-28-10-14,0-3 0,34 10 0,-35-15 21,0 0-1,0-2 1,-1 0-1,1-2 1,30-3-1,120-25 104,-24 3-46,-94 19-61,-1 3 0,1 2 0,-1 2 0,84 13 0,-64-3-4,0-4-1,0-2 1,1-4-1,0-4 1,99-15 0,-12-8 1,131-16 9,-210 33-8,128 5-1,-90 15-12,135 29 0,-21-1-2,-214-37 24,1-1 1,-1-1-1,1 0 0,33-6 1,-42 4-3,0-1 1,0-1 0,-1 0 0,1-1 0,-1 0 0,0-1 0,-1 0-1,16-10 1,-28 15-2,1 1-1,-1 0 0,0 0 1,0-1-1,1 1 0,-1 0 1,0-1-1,0 1 1,1 0-1,-1-1 0,0 1 1,0 0-1,0-1 0,1 1 1,-1 0-1,0-1 0,0 1 1,0-1-1,0 1 0,0 0 1,0-1-1,0 1 0,0-1 1,0 1-1,0 0 1,0-1-1,0 1 0,0 0 1,0-1-1,0 1 0,0-1 1,-1 1-1,1-1 0,-13-14 851,-23-10 118,34 24-1028,-20-11 268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00.276"/>
    </inkml:context>
    <inkml:brush xml:id="br0">
      <inkml:brushProperty name="width" value="0.05" units="cm"/>
      <inkml:brushProperty name="height" value="0.05" units="cm"/>
    </inkml:brush>
  </inkml:definitions>
  <inkml:trace contextRef="#ctx0" brushRef="#br0">0 216 9122,'1'2'-25,"1"0"0,-1-1 0,1 1 0,0-1 0,0 1 0,-1-1 0,1 0 0,0 0 0,0 0 0,0 0 0,0 0 0,0 0 0,0 0 0,1-1 0,2 1 0,38 4-669,-3-4 428,0-3 0,67-10 0,79-26 741,-23 3-44,-4 13-39,304-4 1,441-29 1681,-166 4-1920,-487 51-227,-119 6 39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01.568"/>
    </inkml:context>
    <inkml:brush xml:id="br0">
      <inkml:brushProperty name="width" value="0.05" units="cm"/>
      <inkml:brushProperty name="height" value="0.05" units="cm"/>
    </inkml:brush>
  </inkml:definitions>
  <inkml:trace contextRef="#ctx0" brushRef="#br0">12 133 11522,'-11'9'580,"11"-2"-488,23 1-272,-19-8 201,51 12-142,1-3 0,0-3 0,108-1 0,172-31-184,-134 7 325,164 12 184,2 23-52,196 0-153,-49-45-113,-2-21-148,221-17 306,-125 54 2215,-637 6-1960,1 4-255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2:55.805"/>
    </inkml:context>
    <inkml:brush xml:id="br0">
      <inkml:brushProperty name="width" value="0.05" units="cm"/>
      <inkml:brushProperty name="height" value="0.05" units="cm"/>
    </inkml:brush>
  </inkml:definitions>
  <inkml:trace contextRef="#ctx0" brushRef="#br0">4310 1209 2737,'6'-46'-42,"-1"-1"0,-2 0 0,-3 0 0,-1 0 0,-14-79 1,9 94 87,-1 1 0,-2 1 0,-1 0 0,-1 0 0,-2 1 0,0 0 0,-2 1 0,-2 1 0,-26-35 0,10 24 345,-1 1 0,-2 2 1,-1 1-1,-2 2 0,-1 2 0,-1 1 1,-2 3-1,-1 1 0,-1 2 0,-89-32 1,24 21 178,-1 4 1,-1 5 0,-161-15 0,-348 12 1234,-148 50-1132,4 64-581,383-5-479,278-51 80,-160 68-1,138-40 129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04.793"/>
    </inkml:context>
    <inkml:brush xml:id="br0">
      <inkml:brushProperty name="width" value="0.05" units="cm"/>
      <inkml:brushProperty name="height" value="0.05" units="cm"/>
    </inkml:brush>
  </inkml:definitions>
  <inkml:trace contextRef="#ctx0" brushRef="#br0">5 252 13387,'0'0'21,"0"0"0,0 0 0,0-1 0,0 1 0,0 0 0,0 0 0,0 0 0,0 0 0,0 0 0,0 0 0,0-1 0,-1 1 0,1 0 0,0 0 0,0 0 0,0 0 0,0 0 0,0 0 0,0-1 0,0 1 0,0 0 0,0 0 0,-1 0 0,1 0 0,0 0 0,0 0 0,0 0 0,0 0 0,0 0 0,0 0 0,-1 0 0,1-1 0,0 1 0,0 0 0,0 0 0,0 0 0,0 0 0,-1 0 0,1 0 0,0 0 0,0 0 0,0 0 0,0 1 0,15-15 56,26-2-65,1 3-1,75-15 0,-70 18-9,219-40-108,344-22-1,274 34 76,143 49 6,-621 1 300,-398-12-200,-6 0-65,0 1 1,0-1 0,0 0-1,1 0 1,-1 0 0,0 0-1,0 0 1,0 0 0,1-1-1,-1 1 1,0-1 0,0 0-1,0 1 1,0-1 0,0 0-1,0 0 1,0 0 0,0-1-1,0 1 1,-1 0 0,1-1-1,2-1 1,1-13 50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19.694"/>
    </inkml:context>
    <inkml:brush xml:id="br0">
      <inkml:brushProperty name="width" value="0.05" units="cm"/>
      <inkml:brushProperty name="height" value="0.05" units="cm"/>
      <inkml:brushProperty name="color" value="#FF0066"/>
    </inkml:brush>
  </inkml:definitions>
  <inkml:trace contextRef="#ctx0" brushRef="#br0">266 1 12483,'-4'1'58,"1"-1"1,-1 1 0,1 0 0,0 1 0,-1-1-1,1 1 1,0-1 0,0 1 0,0 0-1,0 0 1,0 0 0,0 1 0,0-1-1,1 1 1,-1-1 0,1 1 0,-4 5 0,-5 8-46,-18 32 0,27-45 12,-27 58-14,2 0 0,3 2-1,-27 109 1,40-128-11,3 0 1,1 1-1,-1 89 0,9-99-6,2 0 0,1 0 0,2 0-1,1-1 1,20 58 0,3-20-15,3-2 1,4-1-1,82 117 0,-111-173 17,2-1-1,0 0 0,0-1 1,1 0-1,0-1 0,1 0 1,16 11-1,-25-19 7,1 1 0,0-1-1,-1 0 1,1-1 0,0 1 0,0-1 0,0 1-1,0-1 1,0 0 0,0-1 0,1 1 0,-1-1-1,0 1 1,0-1 0,0-1 0,1 1 0,-1-1-1,0 1 1,0-1 0,0 0 0,0-1 0,0 1-1,0-1 1,0 1 0,0-1 0,-1 0 0,1-1-1,-1 1 1,1-1 0,5-5 0,0-2 41,0-1 1,-1 0-1,0 0 1,-1-1-1,0 0 1,-1 0-1,0-1 1,7-24-1,1-11 139,8-52 0,-22 98-178,19-105 288,4-136 0,-20 163-303,-4-1 1,-15-110-1,11 160-141,-1 1-1,-1 1 1,-2-1 0,-1 1-1,-15-32 1,15 41-329,-1 1 1,-1 0-1,-1 1 0,0 0 0,-1 1 1,-1 0-1,-30-24 0,24 24-115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21.091"/>
    </inkml:context>
    <inkml:brush xml:id="br0">
      <inkml:brushProperty name="width" value="0.05" units="cm"/>
      <inkml:brushProperty name="height" value="0.05" units="cm"/>
      <inkml:brushProperty name="color" value="#FF0066"/>
    </inkml:brush>
  </inkml:definitions>
  <inkml:trace contextRef="#ctx0" brushRef="#br0">319 6 11739,'-3'-1'83,"-1"0"0,0 0 0,1 0 1,-1 1-1,0-1 0,0 1 0,0 0 1,1 0-1,-1 0 0,0 0 0,0 1 1,0 0-1,1-1 0,-1 1 0,-7 3 1,5-1-19,0 1 0,1-1 1,-1 1-1,1 0 0,0 0 1,0 1-1,0 0 0,-6 8 1,-4 8 5,1 0 0,1 2 0,-18 40 0,26-52-32,-16 39 11,2 1 0,2 2 0,-19 105 0,24-74-20,-2 158 0,14-192-52,3 0 1,14 79-1,-13-109-2,0-1 1,1-1-1,1 1 0,1-1 1,1 0-1,1 0 0,0-1 1,1 0-1,20 25 0,-26-36 13,2-1 0,-1 0-1,1 0 1,-1 0 0,1 0-1,1-1 1,-1 0 0,1-1-1,-1 1 1,1-1 0,0 0-1,0-1 1,0 0 0,1 0-1,-1 0 1,0-1-1,1 0 1,-1-1 0,12 0-1,-10-1 17,-1 0-1,1-1 1,-1 0-1,1 0 0,-1-1 1,0 0-1,0-1 1,0 0-1,-1 0 0,1 0 1,-1-1-1,0 0 1,0-1-1,-1 0 0,0 0 1,10-11-1,3-9 68,0-2 0,-2 0 1,-2 0-1,0-1 0,17-51 0,39-161 395,-20-2-72,-46 209-346,-2 1-1,-2-1 1,0 0-1,-3 0 0,-6-42 1,6 67-99,0 1 0,0 0 0,-1-1 0,0 1 0,-1 1 0,1-1-1,-2 0 1,1 1 0,-1 0 0,-8-10 0,11 14 41,0 1 0,-1 0 0,1-1 0,-1 1 0,0 0 0,0 0 0,0 1 0,1-1 0,-2 1 0,1-1 0,0 1-1,0 0 1,0 0 0,-1 0 0,1 1 0,0-1 0,-1 1 0,1 0 0,0 0 0,-1 0 0,1 0 0,0 0 0,-1 1 0,1 0 0,0-1 0,-1 1 0,1 0 0,-5 3-1,0 1 113,-1 0 0,1 1-1,0 0 1,1 1-1,0 0 1,0 0-1,0 0 1,1 1 0,0 0-1,0 0 1,-4 9-1,-14 23 94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21.995"/>
    </inkml:context>
    <inkml:brush xml:id="br0">
      <inkml:brushProperty name="width" value="0.05" units="cm"/>
      <inkml:brushProperty name="height" value="0.05" units="cm"/>
      <inkml:brushProperty name="color" value="#FF0066"/>
    </inkml:brush>
  </inkml:definitions>
  <inkml:trace contextRef="#ctx0" brushRef="#br0">266 0 12611,'-11'5'104,"1"0"1,0 1 0,0 0 0,0 0 0,1 1-1,0 0 1,0 1 0,1 0 0,-15 18 0,6-4-61,2 0 1,0 0 0,-13 30 0,14-19-10,1 1 0,1 0 0,2 1 0,1 0 1,-7 61-1,10-25 15,5 136-1,5-146-47,19 100-1,-16-131-13,1-1 1,1 1-1,1-2 0,2 0 0,19 34 0,-25-52 2,1 0 0,0-1 0,0 0 0,1 0 0,0-1 0,0 0 0,1-1 0,0 1-1,1-2 1,11 8 0,-16-11 16,0-1 0,0 1 0,0-1 0,1 0 0,-1-1 0,1 1 0,-1-1-1,1 0 1,0 0 0,-1-1 0,1 0 0,0 0 0,-1 0 0,1 0 0,0-1 0,-1 0 0,1 0 0,-1-1-1,1 0 1,-1 0 0,0 0 0,0 0 0,5-4 0,0-1 55,-1 0-1,-1-1 1,1 0 0,-1-1-1,-1 1 1,1-2 0,-2 1-1,1-1 1,-1 0-1,-1 0 1,0-1 0,7-20-1,-1-4 229,-1-1-1,10-67 1,-13 39-103,-2 0 0,-2-1 0,-4 1 1,-3 0-1,-2 0 0,-3 0 0,-20-73 0,23 118-283,0 0 0,-1 1 1,-10-19-1,13 30 62,0 0 1,0 0 0,-1 0-1,0 1 1,-1 0 0,1 0-1,-1 0 1,-1 0 0,-11-7 0,10 8-40,0 1 0,0 1-1,-11-5 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23.456"/>
    </inkml:context>
    <inkml:brush xml:id="br0">
      <inkml:brushProperty name="width" value="0.05" units="cm"/>
      <inkml:brushProperty name="height" value="0.05" units="cm"/>
      <inkml:brushProperty name="color" value="#FF0066"/>
    </inkml:brush>
  </inkml:definitions>
  <inkml:trace contextRef="#ctx0" brushRef="#br0">244 35 12171,'-5'-4'182,"-1"0"0,1 0 1,-1 1-1,0 0 0,0 0 1,0 0-1,0 1 0,0-1 1,0 2-1,-1-1 1,-9-1-1,13 3-148,0 1 0,-1-1 0,1 0 0,-1 1 0,1 0 0,0 0 0,-1 0 0,1 0 0,0 0 0,0 1 0,0-1 0,0 1 0,0 0 0,0 0 0,0 0 0,1 0 0,-1 1 0,1-1 0,0 1 0,-1-1 0,1 1 0,0 0 0,-3 6 0,-4 8-22,0 1 0,1 0 0,1 1-1,0 0 1,-4 27 0,-13 105-69,14-50 1,4 161 1,9-212 13,1 0 0,3 0 0,2-1 0,2 0 0,23 62 0,-26-92 15,0 0-1,2-1 1,0 0 0,1-1-1,1 0 1,0 0 0,1-1 0,1-1-1,21 19 1,-27-28 20,-1 1-1,1-2 1,0 1-1,0-1 1,1 0-1,0-1 1,0 0-1,0 0 1,0-1-1,0 0 1,1-1-1,-1 0 1,1 0-1,0-1 1,-1-1-1,1 1 1,0-2-1,0 1 1,0-1-1,-1-1 1,17-4-1,-18 3 6,-1 0 0,0-1-1,0 0 1,0 0 0,0 0-1,0-1 1,-1 0 0,0-1-1,0 0 1,0 0 0,-1 0-1,0 0 1,0-1-1,-1 0 1,5-9 0,2-6 32,-1 0 1,0-1-1,10-45 0,-5 2 126,-3 0-1,5-112 0,-19-134 352,-2 246-414,-2 0 1,-3 0 0,-20-73-1,28 138-97,-12-36-230,2 23 35,11 14 190,-1 0 0,1 0 0,0-1 0,-1 1 0,1 0 0,-1 0 0,1 0 0,0 0 0,-1-1 0,1 1 0,-1 0 0,1 0-1,-1 0 1,1 0 0,0 0 0,-1 0 0,1 0 0,-1 0 0,1 0 0,-1 0 0,1 0 0,-1 1 0,1-1 0,0 0 0,-1 0-1,1 0 1,-1 0 0,0 1 0,-2 3-163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24.589"/>
    </inkml:context>
    <inkml:brush xml:id="br0">
      <inkml:brushProperty name="width" value="0.05" units="cm"/>
      <inkml:brushProperty name="height" value="0.05" units="cm"/>
      <inkml:brushProperty name="color" value="#FF0066"/>
    </inkml:brush>
  </inkml:definitions>
  <inkml:trace contextRef="#ctx0" brushRef="#br0">240 4 10986,'-14'-2'287,"-1"1"-1,0 1 0,1 0 1,-1 1-1,-19 4 0,28-4-227,1 1-1,-1 0 0,1 0 1,-1 0-1,1 1 0,0-1 1,0 1-1,0 1 0,1-1 1,-1 1-1,1 0 0,0 0 1,0 0-1,0 0 1,0 1-1,-4 6 0,1 2-22,0 1-1,1-1 1,1 1-1,0 0 1,1 1-1,0-1 0,1 1 1,0 0-1,0 21 1,2 2-18,2 0 0,8 57-1,1-34-34,3 0-1,2 0 1,4-1-1,1-2 0,4 0 1,2-1-1,2-1 1,3-2-1,63 85 0,-86-129 9,26 31-61,-31-39 70,0 1-1,0 0 0,0-1 1,0 0-1,1 1 1,-1-1-1,1-1 1,-1 1-1,1 0 1,5 1-1,-7-3 12,-1 0-1,1 0 1,-1 0 0,1 1-1,-1-2 1,1 1 0,-1 0-1,1 0 1,-1 0 0,0-1 0,1 1-1,-1-1 1,1 1 0,-1-1-1,0 1 1,1-1 0,-1 0-1,0 0 1,0 1 0,0-1-1,1 0 1,-1 0 0,0 0-1,0-1 1,0 1 0,1-2-1,2-3 61,0-1-1,-1 1 0,1-1 0,1-8 1,-5 15-68,19-52 637,18-86 0,1-61 438,-26 131-710,-3-1 1,0-129-1,-10 186-361,0-1-1,0 1 1,-1 0 0,-1-1-1,0 1 1,-1 0-1,-10-22 1,12 30-47,0-1 0,-1 1 0,0 0 0,0 0 0,0 1 0,0-1 0,-1 0 0,1 1 0,-1 0 0,0 0 0,0 0-1,0 0 1,-1 1 0,1 0 0,0 0 0,-1 0 0,0 0 0,1 0 0,-1 1 0,0 0 0,0 0 0,-8 0 0,6 1-85,-1 0 1,1 1-1,0-1 0,-1 2 0,1-1 1,0 1-1,-1 0 0,1 1 0,0-1 1,-13 8-1,5 0-97,0 0 0,0 0 0,-18 18 0,4 0-100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25.552"/>
    </inkml:context>
    <inkml:brush xml:id="br0">
      <inkml:brushProperty name="width" value="0.05" units="cm"/>
      <inkml:brushProperty name="height" value="0.05" units="cm"/>
      <inkml:brushProperty name="color" value="#FF0066"/>
    </inkml:brush>
  </inkml:definitions>
  <inkml:trace contextRef="#ctx0" brushRef="#br0">297 18 12035,'-3'-3'67,"-1"1"0,0 0 0,0 0 0,0 0 0,0 1 0,-1 0 0,1-1 0,0 1 0,-1 1 0,1-1 0,0 1 0,-1-1 0,1 1 0,-1 1 0,1-1 0,-1 0 0,1 1 0,0 0 0,-1 0 0,1 1 0,0-1 0,0 1 0,0 0 0,0 0 0,0 0 0,0 0 0,1 1 0,-7 5 0,0 3-41,-1 0 0,2 1 0,-1 0 0,2 1 0,-1 0 0,2 0 1,0 1-1,-7 20 0,-4 15-4,-11 57 1,16-50-33,3 1 1,2 0-1,3 1 1,2-1-1,7 87 1,0-105-9,1 1 0,2-1 0,2 0 1,1-1-1,3 0 0,0-1 0,3 0 0,36 64 0,-44-89-2,0-1 0,0 1 0,2-1 0,-1-1 0,1 0 0,0 0 0,1-1 0,1 0 0,-1-1 0,22 11 0,-25-15 4,-1-1 1,1 0 0,0-1 0,0 0 0,0 0 0,0 0 0,0-1-1,0-1 1,1 1 0,-1-1 0,0-1 0,0 1 0,0-1 0,1-1-1,-1 0 1,0 0 0,-1 0 0,1-1 0,0 0 0,7-5 0,-1 0-9,0 0 0,-1-2 0,0 1 0,0-2 0,-1 0 0,16-18 0,-11 8 8,-1 0 1,0-1-1,16-33 0,-9 6 44,-2-1 0,-2 0 0,16-69 0,-25 77 23,-2-1 1,-1-1-1,-3 1 1,-1-1-1,-5-56 1,0 69-6,-2-1 0,-1 1 0,-2 0 0,-1 0 0,-1 0 0,-2 1 0,-27-53 0,29 68-24,0 0-1,0 1 0,-1 0 1,-1 1-1,-1 0 1,-24-21-1,31 30-20,0 0-1,0 0 1,0 1 0,0 0 0,-1 0-1,1 0 1,-1 0 0,0 1-1,0 0 1,0 0 0,0 1 0,0 0-1,-1 0 1,1 0 0,0 1-1,-1 0 1,1 0 0,0 0 0,0 1-1,-1 0 1,-7 2 0,6 1-13,0-1 1,0 2 0,1-1 0,-1 1-1,1 0 1,0 1 0,1-1 0,-1 1-1,1 1 1,0-1 0,0 1 0,1 0-1,0 0 1,-6 11 0,0 3-155,1 0 1,1 1-1,0 0 1,-5 27 0,8-26 52,2 1 0,1 0 0,-1 33 1,6-13-136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41.600"/>
    </inkml:context>
    <inkml:brush xml:id="br0">
      <inkml:brushProperty name="width" value="0.05" units="cm"/>
      <inkml:brushProperty name="height" value="0.05" units="cm"/>
      <inkml:brushProperty name="color" value="#008C3A"/>
    </inkml:brush>
  </inkml:definitions>
  <inkml:trace contextRef="#ctx0" brushRef="#br0">199 25 11058,'0'-1'62,"-5"-2"231,1-1 0,-1 1 0,1 0 0,-1 0 0,-6-2 0,10 5-242,0-1 1,-1 1-1,1 0 0,-1-1 1,1 1-1,0 0 0,-1 0 1,1 0-1,0 0 0,-1 0 1,1 0-1,-1 0 0,1 0 1,0 1-1,-1-1 0,1 1 1,0-1-1,-1 1 1,1-1-1,0 1 0,0 0 1,0-1-1,-1 1 0,1 0 1,0 0-1,-1 2 0,-4 3 45,1 1-1,0 0 0,1 0 0,0 0 1,0 1-1,0-1 0,-3 12 1,-16 64 10,16-55-77,-13 64-127,4 2-1,4 0 1,4 1 0,5-1 0,16 184-1,-6-216 25,16 63 0,-15-95 46,1-1-1,1 0 1,1 0 0,18 30 0,-26-51 22,1-1-1,1 0 1,0 0 0,0 0-1,0-1 1,0 0 0,1 0-1,0 0 1,1 0 0,-1-1-1,1 0 1,0-1 0,0 1-1,1-1 1,-1-1 0,1 0-1,0 0 1,0 0 0,0-1-1,0 0 1,0 0 0,1-1-1,-1 0 1,0-1 0,1 0-1,-1 0 1,10-2 0,-2-1-2,0-1 1,0 0-1,-1-1 1,0-1-1,0-1 1,0 0-1,-1-1 1,0 0 0,-1-1-1,0-1 1,0 0-1,-1 0 1,0-1-1,10-14 1,1-1 8,-2-2 0,-1 0 0,-1-2 0,-2 0 0,22-50 0,-18 26 46,-2-1-1,-3 0 1,-2-2-1,-3 1 0,-2-2 1,-2 1-1,-3-1 1,-3 0-1,-7-76 0,4 114-77,-1 0 0,-1-1 0,0 2-1,-11-30 1,13 43 15,-1 1-1,1 0 1,-1-1 0,0 1 0,0 0 0,0 1-1,-1-1 1,0 0 0,0 1 0,0 0-1,0 0 1,-1 0 0,1 1 0,-1-1-1,0 1 1,0 0 0,0 0 0,-1 1-1,1 0 1,-6-2 0,-1 1-28,-1 1 1,-22-1-1,-33 4-125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42.660"/>
    </inkml:context>
    <inkml:brush xml:id="br0">
      <inkml:brushProperty name="width" value="0.05" units="cm"/>
      <inkml:brushProperty name="height" value="0.05" units="cm"/>
      <inkml:brushProperty name="color" value="#008C3A"/>
    </inkml:brush>
  </inkml:definitions>
  <inkml:trace contextRef="#ctx0" brushRef="#br0">304 14 12611,'-26'23'119,"1"1"0,1 1 0,1 2 0,1 0 0,2 1 1,0 1-1,2 1 0,-14 33 0,15-24-105,1 0-1,2 1 1,2 1 0,1 1 0,2-1-1,-3 51 1,10-58 6,1 0 0,2 1 0,2-1 0,8 43 0,-6-53-20,0 0 0,2-1 0,1 0-1,1 0 1,1-1 0,23 37 0,-28-51-12,0 0 1,1-1 0,0 0-1,1 0 1,-1 0 0,1-1-1,0 0 1,1 0 0,0-1 0,13 7-1,-17-10 9,0 0 1,0-1-1,0 0 0,0 0 0,0 0 0,0 0 1,0-1-1,0 0 0,0 0 0,0 0 0,1 0 1,-1 0-1,0-1 0,0 0 0,0 0 0,0 0 1,0 0-1,0-1 0,0 0 0,0 1 0,-1-1 1,1-1-1,-1 1 0,1 0 0,-1-1 0,5-4 1,4-6 32,0 0 0,-2-1 1,1 0-1,-2 0 0,1-1 1,10-25-1,36-103 355,27-139 462,-71 224-586,-3 0 0,5-116 0,-14 153-209,-1 1 0,-1-1 0,-1 1 0,-10-37 0,11 50-84,0 0 0,-1-1-1,0 1 1,0 1 0,-1-1 0,1 0-1,-2 1 1,1 0 0,-1 0-1,0 0 1,0 0 0,0 1 0,-1 0-1,0 0 1,-13-8 0,16 11-33,0 1 0,0-1 1,-1 1-1,1 0 0,0 0 1,-1 0-1,1 0 0,-1 1 1,1-1-1,-1 1 0,1 0 1,-1 0-1,1 0 0,-1 1 0,1-1 1,-1 1-1,1 0 0,-1 0 1,1 0-1,0 0 0,0 0 1,-1 1-1,1 0 0,0-1 1,0 1-1,0 0 0,1 1 1,-1-1-1,0 0 0,1 1 1,0-1-1,-1 1 0,1 0 1,0 0-1,-2 3 0,-14 31-476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43.629"/>
    </inkml:context>
    <inkml:brush xml:id="br0">
      <inkml:brushProperty name="width" value="0.05" units="cm"/>
      <inkml:brushProperty name="height" value="0.05" units="cm"/>
      <inkml:brushProperty name="color" value="#008C3A"/>
    </inkml:brush>
  </inkml:definitions>
  <inkml:trace contextRef="#ctx0" brushRef="#br0">418 54 11955,'-7'-3'118,"1"0"0,-1 1 0,0 0 0,0 0 0,1 1 0,-1-1 0,0 1 1,0 1-1,0 0 0,-1 0 0,-7 1 0,3 0-32,1 2 0,0-1-1,0 1 1,0 1 0,1 0 0,-17 8-1,11-2-54,0 0-1,1 0 0,0 1 0,1 1 0,0 1 1,1 0-1,0 0 0,-15 22 0,16-15-17,1-1-1,1 1 1,1 1-1,0 0 1,2 0-1,0 1 1,2 0-1,-6 39 1,6-3 2,1 1 0,6 68 0,1-75-13,18 95 0,-17-126-2,2-1-1,0 0 0,1 0 0,1-1 0,0 1 0,2-2 0,17 27 0,-21-37-3,1 0 0,0-1 0,1 0 0,-1 0 0,1 0 0,1-1 0,-1 0 0,1-1 0,0 0 0,0 0 0,1-1 0,-1 0 0,1-1 1,0 0-1,0 0 0,0-1 0,0 0 0,1-1 0,-1 0 0,0-1 0,1 0 0,-1-1 0,0 0 0,0 0 0,0-1 0,1-1 0,-2 1 0,1-2 0,0 1 0,-1-1 0,1-1 0,-1 0 0,0 0 0,-1-1 0,1 0 0,-1 0 0,0-1 0,-1 0 0,0 0 0,0-1 0,7-10 0,0-4 8,-2-1 0,0 0 1,-1 0-1,-2-1 0,0-1 0,-2 1 0,6-35 0,-1-14 71,2-96 0,-11-41 143,-5 166-127,-2 0-1,-16-75 1,17 107-80,-1-1 1,0 1 0,0 0 0,-1 1 0,-1-1-1,0 1 1,-12-17 0,15 24-36,-1 0 0,1 0-1,-1 0 1,0 1 0,0 0 0,0-1-1,0 2 1,-1-1 0,1 0 0,-1 1-1,0 0 1,1 0 0,-1 0 0,0 0-1,0 1 1,-1 0 0,1 0 0,0 0-1,0 1 1,-10 0 0,6 1-79,0 0 1,0 1-1,0 0 1,1 0-1,-1 1 1,1 0-1,-1 1 1,-14 8-1,1 2-92,-37 31-1,11-2-185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3:03.481"/>
    </inkml:context>
    <inkml:brush xml:id="br0">
      <inkml:brushProperty name="width" value="0.05" units="cm"/>
      <inkml:brushProperty name="height" value="0.05" units="cm"/>
    </inkml:brush>
  </inkml:definitions>
  <inkml:trace contextRef="#ctx0" brushRef="#br0">22 253 9050,'-1'0'122,"0"1"0,0 0-1,0 0 1,0 0 0,0-1 0,0 1 0,0-1-1,0 1 1,0-1 0,0 1 0,-1-1 0,1 0-1,0 1 1,0-1 0,0 0 0,-1 0 0,0 0-1,1 0 123,47-14 90,-28 10-281,-4 1-44,-1 0 0,1 1 0,-1 0 0,1 2 0,0-1 0,-1 2 0,25 2 0,-10 4-12,1-2 0,0-1 1,0-1-1,0-2 0,47-3 0,-22-7-50,-1-2-1,57-21 1,40-8-49,-115 35 95,0 1 0,1 3 0,0 0 0,38 5 0,68-1-6,203-50-18,-108 10-136,259-23-71,-339 48 363,159 10-1,156 29-286,-39 25-928,-153-14-291,112 14-388,208 20 2064,-405-61 619,0-9-1,321-38 1,-457 27-654,59-5 312,-100 13-440,1 1 1,0 0-1,-1 2 1,24 4 0,-28-3-41,-3 0-28,1-1 0,-1-1 0,15 2 0,-37-14 31,-4 3-63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44.915"/>
    </inkml:context>
    <inkml:brush xml:id="br0">
      <inkml:brushProperty name="width" value="0.05" units="cm"/>
      <inkml:brushProperty name="height" value="0.05" units="cm"/>
      <inkml:brushProperty name="color" value="#008C3A"/>
    </inkml:brush>
  </inkml:definitions>
  <inkml:trace contextRef="#ctx0" brushRef="#br0">186 173 10794,'-10'7'244,"0"1"-1,1 0 0,0 0 1,0 1-1,1 0 1,0 0-1,0 1 0,1 0 1,0 1-1,1-1 1,0 1-1,1 0 0,-6 17 1,-3 15-115,2 1-1,-8 56 1,20-98-131,-12 69 41,4 0-1,3 1 1,4 0 0,2 0 0,3 0 0,4 0 0,27 114 0,-27-153-46,2 0 0,1-1 0,1 0 0,2-1 0,1 0 0,30 44 1,-41-69-1,1 0 0,0 0 0,1-1 0,0 1 0,-1-1 1,1 0-1,1-1 0,-1 1 0,1-1 0,9 4 1,-11-6 1,1 0 1,-1 0 0,1-1 0,0 0-1,-1 0 1,1 0 0,0-1 0,0 1-1,-1-1 1,1-1 0,0 1 0,0-1-1,0 0 1,8-3 0,-2-1 0,1 0 0,-1-1 1,0-1-1,0 0 0,-1 0 0,0-1 1,0-1-1,-1 0 0,0 0 0,11-15 1,0-2 18,0-1 0,-3-1 1,19-35-1,-10 9 103,-2-2-1,-2-1 1,-3-1 0,-3-1-1,12-70 1,-18 62 48,-4-1 0,-2 0-1,-3 0 1,-10-96 0,3 122-92,-1 0 0,-3 1 0,-17-51 0,20 74-93,0 1 1,-2 0-1,0 1 1,-1-1 0,0 2-1,-1-1 1,-1 1 0,-1 1-1,-21-22 1,27 31-15,0 1 1,0-1-1,0 1 1,-1 0 0,0 1-1,0 0 1,0 0-1,0 0 1,0 1-1,0 0 1,-1 0-1,1 1 1,-1 0-1,1 0 1,-1 1-1,1 0 1,-1 0 0,1 0-1,-1 1 1,1 1-1,-1-1 1,1 1-1,-8 3 1,-8 4-96,0 2 1,0 0-1,1 1 1,1 2-1,-29 21 0,15-7-13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45.905"/>
    </inkml:context>
    <inkml:brush xml:id="br0">
      <inkml:brushProperty name="width" value="0.05" units="cm"/>
      <inkml:brushProperty name="height" value="0.05" units="cm"/>
      <inkml:brushProperty name="color" value="#008C3A"/>
    </inkml:brush>
  </inkml:definitions>
  <inkml:trace contextRef="#ctx0" brushRef="#br0">308 60 12499,'-12'-1'144,"-1"2"1,1 0 0,-1 0 0,1 2 0,-23 6-1,28-7-133,-1 2-1,1-1 1,0 1-1,1 0 1,-1 0-1,1 1 1,-1 0-1,1 0 1,1 1-1,-8 7 1,0 5 14,0 1 0,1 0-1,1 0 1,1 1 0,0 1 0,2 0 0,0 0 0,-7 35 0,4-2 30,2 0 0,-1 73 0,8-76-17,2 0 0,3 0 0,2 0 0,15 69 0,-14-96-37,0 0 1,2-1-1,0 0 1,2 0-1,1 0 0,0-2 1,2 1-1,0-1 1,1-1-1,2-1 1,17 19-1,-22-28-17,0-1 0,1 0 0,0-1 0,0 0 0,1-1 0,0 0 0,0-1 0,1-1 0,-1 0 0,1-1 0,0 0 0,0-1 0,1-1 0,-1 0 0,1-1 0,-1 0 0,1-1 0,-1-1 0,1 0 0,-1-1 0,19-5 0,-17 3 25,0-1 1,-1-1 0,0 0-1,0-1 1,0 0-1,-1-1 1,0-1-1,0 0 1,-1-1-1,0-1 1,-1 0-1,0 0 1,-1-1 0,0-1-1,-1 0 1,0 0-1,-1-1 1,11-23-1,-9 9 102,-1-1 0,-2-1 0,0 1 0,-2-1 0,-1 0 0,-2-1 0,-1 1 0,-1-1 0,-6-59 0,-5 18 48,-3 1 0,-3 0 0,-26-70 0,-24-33-192,59 157-24,-1 1 0,-1 1 1,-1 0-1,0 0 1,-1 1-1,0 0 0,-1 0 1,-15-11-1,25 22 28,-1 1 0,0 0-1,0 0 1,0 0 0,0 0-1,0 0 1,0 0 0,-1 1-1,1-1 1,0 1 0,-1 0-1,1 0 1,-1 1 0,0-1 0,1 1-1,-1-1 1,1 1 0,-1 0-1,0 1 1,1-1 0,-1 1-1,1-1 1,-1 1 0,1 0-1,-1 0 1,1 1 0,-1-1-1,1 1 1,0-1 0,0 1-1,0 0 1,0 0 0,0 1 0,0-1-1,-3 5 1,-5 5-32,1 1 0,0 0 0,1 1 0,0 0 0,2 0 0,-10 21 1,-13 37-159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4:46.714"/>
    </inkml:context>
    <inkml:brush xml:id="br0">
      <inkml:brushProperty name="width" value="0.05" units="cm"/>
      <inkml:brushProperty name="height" value="0.05" units="cm"/>
      <inkml:brushProperty name="color" value="#008C3A"/>
    </inkml:brush>
  </inkml:definitions>
  <inkml:trace contextRef="#ctx0" brushRef="#br0">116 41 11739,'-2'1'47,"-1"-1"1,1 1-1,0-1 1,0 1-1,0 0 1,0 0 0,0 0-1,0 1 1,0-1-1,0 0 1,0 1-1,0-1 1,0 1 0,1-1-1,-1 1 1,1 0-1,0 0 1,-1 0-1,1 0 1,0 0 0,-1 2-1,-3 7 0,0 0 0,-5 21 0,9-28 0,-16 70 6,3 0 0,3 1-1,3 1 1,4-1 0,3 1 0,4 0-1,13 84 1,-10-112-56,3-1-1,25 82 1,-27-111 1,1 0 0,0 0 0,21 31 0,-23-40 1,1 0 0,0-1 1,1 1-1,0-1 0,0-1 0,1 0 1,16 11-1,-19-14 4,1-1 0,-1 0 0,0 0 0,1 0 1,0-1-1,-1 0 0,1 0 0,0-1 0,0 0 0,0 0 1,0-1-1,0 1 0,0-2 0,0 1 0,0-1 0,0 0 0,0 0 1,0-1-1,0 0 0,-1 0 0,1-1 0,-1 1 0,1-1 1,10-8-1,-2 0 27,-2 0 1,1 0 0,-2-1-1,0-1 1,0 0 0,-1-1-1,-1 0 1,17-28 0,-8 5 44,-1-1 0,-2 0 0,-2-1 0,-1 0 0,-3-1 0,0 0 0,-3-1 1,3-48-1,-8 54-39,-2 1-1,-1 0 1,-1-1 0,-2 1 0,-2 0 0,0 0 0,-3 1 0,-1 0 0,-1 1 0,-19-38 0,18 47-34,-1 1 1,-1 0 0,-1 1 0,-2 1-1,1 1 1,-24-22 0,28 31-14,0-1 0,-1 2 0,0 0 0,0 0 1,-1 1-1,0 1 0,0 0 0,-1 1 0,0 1 0,0 0 1,-19-3-1,28 7-46,0 0 0,0 0 0,0 1 0,-1 0 1,1 0-1,0 1 0,0-1 0,0 1 0,0 0 0,0 1 0,0 0 1,0 0-1,0 0 0,1 0 0,-1 1 0,1 0 0,-1 0 0,1 1 1,0 0-1,0-1 0,1 2 0,-1-1 0,1 0 0,0 1 0,0 0 1,1 0-1,-1 0 0,1 0 0,-4 9 0,2-3-52,1-1 0,0 1 0,0 0 0,1 0 0,1 0 0,-2 13 0,0 20-313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52.604"/>
    </inkml:context>
    <inkml:brush xml:id="br0">
      <inkml:brushProperty name="width" value="0.05" units="cm"/>
      <inkml:brushProperty name="height" value="0.05" units="cm"/>
    </inkml:brush>
  </inkml:definitions>
  <inkml:trace contextRef="#ctx0" brushRef="#br0">0 352 15091,'6'-10'377,"1"0"0,0 0-1,0 1 1,16-15-1,3-4-244,33-43-110,68-108-1,-120 168 246,-7 13-68,-11 21 50,2-4-126,-4 11-199,2 2 0,0-1 0,3 1 1,0 0-1,2 1 0,1 0 1,1 37-1,4 2-253,0-40 121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53.585"/>
    </inkml:context>
    <inkml:brush xml:id="br0">
      <inkml:brushProperty name="width" value="0.05" units="cm"/>
      <inkml:brushProperty name="height" value="0.05" units="cm"/>
    </inkml:brush>
  </inkml:definitions>
  <inkml:trace contextRef="#ctx0" brushRef="#br0">8 1 10098,'-1'1'158,"0"1"0,1-1 0,-1 1 0,0 0 0,0-1 0,1 1 0,-1 0 0,1 0-1,0 0 1,-1-1 0,1 1 0,0 0 0,0 0 0,0 0 0,0-1 0,0 1 0,1 0 0,0 3 0,9 33 577,-3-22-628,0-1-1,0 0 1,1 0 0,1 0 0,1-1 0,0-1 0,1 0 0,20 20 0,10 4-54,62 41 0,-68-53-48,-1 1 0,-1 1 0,38 43 0,26 63 18,-76-99-41,2-2 1,1 0-1,1-2 0,38 35 1,-40-43-172,-1 1 1,-1 0 0,-1 2 0,-1 1 0,-1 0 0,16 32 0,-12-24 201,2-1-1,1-1 1,1-1-1,32 28 1,-57-57-82,1 0 1,0-1 0,0 1-1,0-1 1,0 1-1,0-1 1,0 1-1,0-1 1,0 0-1,0 0 1,0 0-1,1 0 1,-1-1-1,3 1 1,-3-1-129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3:27.600"/>
    </inkml:context>
    <inkml:brush xml:id="br0">
      <inkml:brushProperty name="width" value="0.05" units="cm"/>
      <inkml:brushProperty name="height" value="0.05" units="cm"/>
    </inkml:brush>
  </inkml:definitions>
  <inkml:trace contextRef="#ctx0" brushRef="#br0">0 0 11707,'1'0'34,"-1"0"1,1 1-1,-1-1 1,0 0-1,1 0 1,-1 1-1,1-1 1,-1 0 0,1 1-1,-1-1 1,0 0-1,1 1 1,-1-1-1,0 0 1,1 1 0,-1-1-1,0 1 1,0-1-1,1 1 1,-1-1-1,0 1 1,0-1 0,0 1-1,0-1 1,1 2-1,3 18 56,-2-7 44,0-8-106,0 0 0,0 0 0,0-1-1,1 1 1,-1-1 0,1 0 0,0 1 0,0-1-1,1 0 1,-1-1 0,1 1 0,0-1-1,6 5 1,-2-3-6,-1-1 0,1 0 0,0 0 0,0-1 0,1 0 0,-1-1 0,12 3 0,7-1 0,1-2 0,0 0 0,54-6 0,17-6-63,-65 5-33,0 2-1,0 1 1,1 1 0,-1 2-1,37 6 1,-33-2 74,-1-1 0,1-1 1,52-4-1,111-20-3,-155 16 14,0 2 0,67 5 0,91 18 79,30 2 18,180-35-75,-3-34-126,-237 26 42,-132 16 39,156-15-13,-153 17 29,-1 3 1,64 7-1,-41 8 17,-43-8 64,-24-7-76,0 0 1,0 0 0,0-1-1,0 1 1,0 0 0,0 0-1,0 0 1,0 0 0,0 0-1,0 0 1,0 0-1,0 0 1,0 0 0,0 0-1,0 0 1,0 0 0,0 0-1,0 0 1,0 0 0,0 0-1,0 0 1,0 0-1,0-1 1,0 1 0,0 0-1,0 0 1,0 0 0,0 0-1,0 0 1,0 0 0,0 0-1,0 0 1,0 0-1,0 0 1,0 0 0,0 0-1,0 0 1,0 0 0,0 0-1,0 0 1,0 0 0,0 0-1,0 0 1,0 0-1,1 0 1,-1 0 0,0 0-1,0 0 1,0 0 0,-7-7 54,2 3-11,-2-6 52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3:45.110"/>
    </inkml:context>
    <inkml:brush xml:id="br0">
      <inkml:brushProperty name="width" value="0.05" units="cm"/>
      <inkml:brushProperty name="height" value="0.05" units="cm"/>
    </inkml:brush>
  </inkml:definitions>
  <inkml:trace contextRef="#ctx0" brushRef="#br0">0 3 10826,'0'-2'802,"4"6"-332,10 16-212,17 30-267,13 25 62,3-1 0,4-2 1,108 118-1,-122-153-60,13 11-7,83 106-1,-68-60 22,-31-41-2,3-1-1,2-3 0,62 63 0,136 114 63,-225-214-111,0 0 1,0 1 0,-1 1 0,-1-1-1,0 2 1,-1-1 0,-1 1 0,11 25-1,-15-7-781,-3-22 595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23.413"/>
    </inkml:context>
    <inkml:brush xml:id="br0">
      <inkml:brushProperty name="width" value="0.05" units="cm"/>
      <inkml:brushProperty name="height" value="0.05" units="cm"/>
    </inkml:brush>
  </inkml:definitions>
  <inkml:trace contextRef="#ctx0" brushRef="#br0">29 225 12299,'-27'14'1415,"25"-12"-747,17-10-335,-2 0-310,1 0 0,0 1-1,1 1 1,-1 0 0,1 1 0,0 1 0,1 0-1,-1 1 1,1 1 0,0 0 0,-1 1-1,1 1 1,23 2 0,-21 0-26,71 12-38,128 3 1,-146-20 36,-1-2 0,71-15 0,134-40 27,-111 22-15,-146 34-12,13-3-26,61-6 0,-82 13 8,0 0 0,1 0 0,-1 1 0,0 0 0,0 1 0,0 0 0,0 1 0,0 0 0,18 9-1,-22-10 51,1 1-1,-1-1 0,1 0 0,-1-1 0,1 1 0,0-1 0,-1-1 1,1 1-1,0-1 0,8-1 0,4 1 117,-40 14-37,5-5 11,-1-1 0,0-1 0,-1 0 0,1-1 0,-1-1 0,0-1 0,0-1 0,-1 0 0,1-1 0,0-1 0,-1-1 0,0-1 0,-30-4 0,-77-18 647,0-1-642,-130-6-1,144 25-186,-103-8-172,158 10-134,34 2-784,-36-6 0,51 6 963,1-1-1,-1 0 1,0-1-1,0 0 1,1 0-1,0-1 1,-1 0-1,-7-6 1,-16-14-593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08.218"/>
    </inkml:context>
    <inkml:brush xml:id="br0">
      <inkml:brushProperty name="width" value="0.05" units="cm"/>
      <inkml:brushProperty name="height" value="0.05" units="cm"/>
    </inkml:brush>
  </inkml:definitions>
  <inkml:trace contextRef="#ctx0" brushRef="#br0">1 358 8682,'8'-39'1186,"-2"0"0,-1-1 1,0-66-1,-6 102-1062,1 0-1,0 0 1,0 0 0,1 0-1,-1 0 1,1 1 0,-1-1-1,1 0 1,0 0 0,4-6-1,3-12-217,7-34 0,-14 52-6,1 1 24,0 6-24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59.807"/>
    </inkml:context>
    <inkml:brush xml:id="br0">
      <inkml:brushProperty name="width" value="0.05" units="cm"/>
      <inkml:brushProperty name="height" value="0.05" units="cm"/>
    </inkml:brush>
  </inkml:definitions>
  <inkml:trace contextRef="#ctx0" brushRef="#br0">2960 356 4337,'-74'-43'1527,"-97"-74"-1,102 66-1232,53 40-150,0 1-1,-1 1 1,0 0 0,-1 1-1,1 1 1,-1 0-1,-1 1 1,1 1 0,-1 1-1,0 1 1,0 1-1,0 0 1,0 1 0,-37 4-1,-155 25 1016,119-14-704,-139 5 0,141-18-355,-119 17 0,158-10-124,1 2-1,0 3 1,-87 34-1,-114 77 6,168-80-7,-189 106-22,225-119 37,1 1 0,1 3 0,-60 60 0,56-45 11,2 3-1,3 2 1,2 2 0,-59 105 0,86-132 9,1 1 1,1 1-1,2 1 0,-13 61 1,21-70-4,0 1 0,1-1 0,1 0 0,2 1 0,0-1 0,2 0 0,9 40 1,-10-55-4,1 1 1,1 0 0,-1-1 0,2 1 0,-1-1 0,1 0 0,1-1 0,-1 1 0,2-1 0,-1 0 0,14 12-1,-10-11 22,1-1 0,0 0 0,1-1 0,0 0 0,0-1 0,0 0 0,25 7 1,3-3 72,1-2 0,0-2 0,0-2 0,74-1 0,398-28 112,-376 16-292,35-8-90,198-45 0,164-66 189,-324 80-388,381-35 0,-413 64 573,0-9 1,-1-7 0,-3-8-1,312-121 1,-456 151-151,0-1 1,-1-1-1,-1-1 0,-1-2 0,-1 0 0,0-2 1,-1-1-1,-1-1 0,-1-1 0,-2-1 1,36-50-1,44-88 132,-89 140-171,-1-1-1,-1 0 0,-1-1 0,-1 0 0,7-37 0,-14 55-6,0-1-1,0 0 1,-1 1 0,0-1-1,0 0 1,-1 1 0,0-1-1,0 0 1,0 1-1,-1-1 1,0 1 0,0 0-1,-6-11 1,4 10 1,-1 0 0,-1 0 0,1 0 0,-1 1 0,0 0 0,0 0 0,-1 0 0,0 1 0,0 0 0,-9-5 0,-271-128-59,193 97-503,-116-68 1,153 71 334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5:10.648"/>
    </inkml:context>
    <inkml:brush xml:id="br0">
      <inkml:brushProperty name="width" value="0.05" units="cm"/>
      <inkml:brushProperty name="height" value="0.05" units="cm"/>
    </inkml:brush>
  </inkml:definitions>
  <inkml:trace contextRef="#ctx0" brushRef="#br0">0 0 8538,'0'2'146,"0"0"0,1 0 0,-1-1 0,0 1 0,1 0 0,-1 0 0,1 0 0,0-1 0,-1 1 0,1 0 0,0-1 0,0 1 0,0-1 0,0 1 0,0-1 0,1 1 0,-1-1 0,0 0 0,1 0 0,-1 1 0,3 0 0,38 28-1254,-36-27 1175,4 3-312,0 0 0,0-1 0,1-1 0,0 0 0,20 5 0,61 6-466,-64-12 738,1 1 1,28 9 0,26 15 190,-41-13-131,0-2-1,60 11 1,-32-15-209,1-2 0,101-5 0,-109-7 49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56.378"/>
    </inkml:context>
    <inkml:brush xml:id="br0">
      <inkml:brushProperty name="width" value="0.05" units="cm"/>
      <inkml:brushProperty name="height" value="0.05" units="cm"/>
    </inkml:brush>
  </inkml:definitions>
  <inkml:trace contextRef="#ctx0" brushRef="#br0">1536 167 11939,'-10'-10'304,"-1"1"1,0 0-1,0 1 1,-1 0-1,0 1 1,-1 0 0,-19-7-1,-22-14 474,42 21-756,0 0 0,0 0 0,-1 2 0,0-1 1,0 2-1,-1 0 0,1 0 0,-1 1 0,0 1 0,-26-2 1,-8 5-66,0 2 0,-78 16 1,-94 33 16,160-34-12,1 2 0,1 3 0,-86 47 0,73-29-91,3 3 0,-79 66 0,134-100 125,1 1 0,0 0 0,1 0-1,0 2 1,1-1 0,0 1-1,1 1 1,0-1 0,2 1 0,-1 1-1,2 0 1,0 0 0,1 0-1,0 0 1,1 1 0,1 0-1,-2 21 1,2 1-14,1 0 1,2 1-1,2-1 0,13 75 1,-9-85 4,2 0 0,0 0 0,2-1 1,1 0-1,1-1 0,2 0 0,20 30 0,13 8 13,2-1 0,4-3 0,2-2 0,94 78 0,-132-122-1,1-1-1,0-1 0,0-1 0,1 0 0,1-1 0,0-1 0,0-1 0,1-1 0,0 0 1,0-2-1,35 5 0,46-3-1,144-9-1,-109-1 19,-85 2 16,-1-1 0,0-3 0,0-2 0,0-3 0,-1-1 0,95-36 0,-75 15 135,-2-2 0,83-57-1,117-102 160,-188 133-341,-40 31-59,-3-2 1,0-1 0,-2-2 0,-1-1-1,43-60 1,40-88 91,-96 146 46,-2-1 0,-2-1 0,14-44 1,-29 74-43,1 0 0,-1 1 1,-1-1-1,0 0 1,0 0-1,-1 0 1,-1-17-1,0 21-10,0 0 0,0 1 0,0-1 0,-1 0 0,0 1 0,0-1 0,0 1 0,0 0 0,-1-1 0,0 1 0,0 0 1,0 1-1,0-1 0,0 0 0,-7-4 0,-2-1 9,0 2 1,0-1-1,0 2 1,-1-1 0,-26-8-1,-73-14 16,75 20-45,-31-7-99,2-4 1,-71-30-1,108 37-22,1-1 0,0-1 0,2-2 1,0 0-1,1-2 0,0-1 0,-23-25 1,16 10 5,5 4-43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44.908"/>
    </inkml:context>
    <inkml:brush xml:id="br0">
      <inkml:brushProperty name="width" value="0.05" units="cm"/>
      <inkml:brushProperty name="height" value="0.05" units="cm"/>
    </inkml:brush>
  </inkml:definitions>
  <inkml:trace contextRef="#ctx0" brushRef="#br0">30 319 10186,'-2'-4'83,"1"1"0,-1-1 1,1 1-1,-1 0 0,0 0 0,0 0 0,-3-4 0,-8-10 543,81 13-43,110-15-263,374-18 847,142 45-647,-546-4-514,137 0 14,-199-7-17,112-17 0,0-18 8,-104 17 24,2 5 1,133-6-1,-104 18 2,217-34 0,-338 37-35,56-10 57,119-6 1,-171 17-34,20-3-42,-27 3 12,0-1 1,0 1-1,0-1 1,0 1-1,0-1 0,0 0 1,0 0-1,0 1 0,0-1 1,-1 0-1,1 0 1,0 0-1,-1 0 0,1 0 1,-1 0-1,1 0 0,-1 0 1,1 0-1,-1 0 1,1 0-1,-1 0 0,0-2 1,4-9-20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45.468"/>
    </inkml:context>
    <inkml:brush xml:id="br0">
      <inkml:brushProperty name="width" value="0.05" units="cm"/>
      <inkml:brushProperty name="height" value="0.05" units="cm"/>
    </inkml:brush>
  </inkml:definitions>
  <inkml:trace contextRef="#ctx0" brushRef="#br0">530 1 13395,'-47'50'1356,"-73"106"0,67-76-1425,-47 94 1,59-84-401,-51 157 1,85-222 357,5-16 136,0 0 0,0-1 1,-1 0-1,0 0 0,-1 0 0,0 0 0,-6 10 0,9-17-14,0-1-1,1 1 1,-1-1 0,1 0-1,-1 1 1,0-1 0,1 0-1,-1 1 1,0-1-1,1 0 1,-1 0 0,0 1-1,0-1 1,1 0-1,-1 0 1,0 0 0,0 0-1,1 0 1,-1 0 0,0 0-1,0-1 1,1 1-1,-1 0 1,0 0 0,1 0-1,-1-1 1,-1 1 0,0-1 23,-15-6 130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45.856"/>
    </inkml:context>
    <inkml:brush xml:id="br0">
      <inkml:brushProperty name="width" value="0.05" units="cm"/>
      <inkml:brushProperty name="height" value="0.05" units="cm"/>
    </inkml:brush>
  </inkml:definitions>
  <inkml:trace contextRef="#ctx0" brushRef="#br0">55 0 10418,'-23'143'2358,"11"-80"-1689,3 0 1,-1 67-1,10-126-651,-1-1 0,1 0-1,1 1 1,-1-1-1,0 1 1,1-1 0,0 0-1,0 1 1,0-1-1,0 0 1,0 0 0,1 0-1,-1 0 1,1 0-1,0 0 1,2 3 0,-2-4-6,1-1 1,-1 1-1,1-1 1,0 1-1,-1-1 1,1 0 0,0 0-1,0 0 1,0 0-1,0-1 1,0 1 0,0-1-1,-1 0 1,1 0-1,0 0 1,0 0 0,0 0-1,0-1 1,4 0-1,13-3 55,0-1-1,0 0 1,0-2-1,-1 0 1,28-15-1,92-60 220,-91 52-227,-15 10-47,-1-1 0,-1-1 0,-1-2 0,35-35 0,-22 8-12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6.331"/>
    </inkml:context>
    <inkml:brush xml:id="br0">
      <inkml:brushProperty name="width" value="0.05" units="cm"/>
      <inkml:brushProperty name="height" value="0.05" units="cm"/>
    </inkml:brush>
  </inkml:definitions>
  <inkml:trace contextRef="#ctx0" brushRef="#br0">0 54 12459,'35'15'824,"-16"-6"-680,-4-4-40,3 0 288,-2-2-88,1-3-48,0-3 8,-1-6-200,0-5 72,5-15 0,-1-6 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5.554"/>
    </inkml:context>
    <inkml:brush xml:id="br0">
      <inkml:brushProperty name="width" value="0.05" units="cm"/>
      <inkml:brushProperty name="height" value="0.05" units="cm"/>
    </inkml:brush>
  </inkml:definitions>
  <inkml:trace contextRef="#ctx0" brushRef="#br0">0 73 11346,'15'-6'865,"1"-1"-785,10 4-64,5 3 536,20-2-616,8 2-8,14-4 56,3-2-8,7-3-248,2 1-288,5-1 496,-1-1-81,0 1-71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5.960"/>
    </inkml:context>
    <inkml:brush xml:id="br0">
      <inkml:brushProperty name="width" value="0.05" units="cm"/>
      <inkml:brushProperty name="height" value="0.05" units="cm"/>
    </inkml:brush>
  </inkml:definitions>
  <inkml:trace contextRef="#ctx0" brushRef="#br0">0 135 9970,'60'8'968,"3"0"-816,5-2-472,3 1 200,6 1-368,4-1-120,3 0-24,3-3 152,-1 2 112,-2 0 80,2 0 168,-3-2 248,-2-3 104,0 1 128</inkml:trace>
  <inkml:trace contextRef="#ctx0" brushRef="#br0" timeOffset="1">2067 151 9874,'84'-5'136,"3"-3"-1000,9 1 48,12-3-200,3-2 23,-4-2 73,-2-1 72,-4-2 72,2-2 192,4-2 416,-2-1 312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6.978"/>
    </inkml:context>
    <inkml:brush xml:id="br0">
      <inkml:brushProperty name="width" value="0.05" units="cm"/>
      <inkml:brushProperty name="height" value="0.05" units="cm"/>
    </inkml:brush>
  </inkml:definitions>
  <inkml:trace contextRef="#ctx0" brushRef="#br0">57 15 16379,'-2'-12'1513,"1"9"-1201,-1 11-152,-1 8 560,1 7-304,-3 4-176,5 8-336,0 5-152,0 8-232,2 3-112,-1-8-200,1-2-8,-2-7-73,-3-5 9,-6-16 416,-6-8-104,-5-17 144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7.466"/>
    </inkml:context>
    <inkml:brush xml:id="br0">
      <inkml:brushProperty name="width" value="0.05" units="cm"/>
      <inkml:brushProperty name="height" value="0.05" units="cm"/>
    </inkml:brush>
  </inkml:definitions>
  <inkml:trace contextRef="#ctx0" brushRef="#br0">1 269 12819,'5'-16'300,"1"0"1,1 1-1,0-1 1,1 1-1,0 1 1,2 0-1,-1 0 1,2 1-1,22-23 1,-22 25-92,1 1 0,0 0 0,0 1 0,1 0 0,1 1 0,-1 0 1,2 1-1,-1 0 0,0 2 0,27-8 0,-38 12-171,0 1-1,0-1 1,1 1 0,-1 0 0,0 0-1,0 0 1,0 0 0,1 0 0,-1 1-1,0-1 1,0 1 0,0 0 0,0 0-1,0 0 1,0 1 0,5 2 0,-6-3-23,0 1-1,0 0 1,-1-1 0,1 1 0,0 0 0,-1 0 0,1 0 0,-1 0 0,0 1 0,0-1 0,0 0 0,0 1 0,0-1 0,0 0 0,-1 1 0,1-1 0,-1 1 0,1-1 0,-1 1 0,0-1 0,0 4 0,-1 4 6,0 0 0,-1 0 0,0 0 0,-1-1 0,0 1 0,0 0 0,-1-1 0,-5 11 0,-47 71 182,37-64-112,1 0-11,5-9 20,-18 33 1,29-46-83,-1 0 1,1 0-1,0 0 1,0 0-1,1 1 0,0-1 1,0 0-1,0 1 1,1 0-1,-1-1 1,2 11-1,-1-14-14,1 0-1,-1 0 0,1 0 0,-1 0 1,1 0-1,0 0 0,0 0 1,0-1-1,0 1 0,0 0 1,0 0-1,1-1 0,-1 1 0,0-1 1,1 1-1,-1-1 0,3 2 1,0-1-5,-1 0 1,1 0-1,-1-1 1,1 1-1,0-1 1,0 0-1,-1 0 1,8 1-1,0-2-4,0 1-1,0-1 0,0-1 0,0 0 0,19-4 0,-16 1 101,-1-1 1,1 0-1,-1-1 0,-1 0 0,1-1 0,-1 0 0,0-1 0,14-12 0,-21 33 390,-3 0-433,0 3-54,0-1 0,2 0-1,-1 0 1,2 0 0,0 0 0,0-1-1,11 18 1,-16-30-1,1-1 0,0 0 1,0 0-1,0 1 0,0-1 0,0 0 0,0 0 0,0 0 0,0 0 0,1 0 0,-1 0 1,0 0-1,0-1 0,1 1 0,-1 0 0,1-1 0,-1 1 0,3 0 0,-3-1-22,0 0 0,0-1-1,1 1 1,-1 0-1,0 0 1,0 0 0,0-1-1,0 1 1,1-1-1,-1 1 1,0-1 0,0 1-1,0-1 1,0 0 0,0 0-1,0 1 1,0-1-1,0-1 1,3-2-5,-1 0 0,0 0 0,0 0 0,0-1 1,-1 1-1,0-1 0,0 0 0,0 0 0,2-8 0,-2 6 15,-1 0 1,0-1-1,-1 1 0,1 0 1,-1-1-1,-1 1 0,-1-9 1,-5-21-112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7.869"/>
    </inkml:context>
    <inkml:brush xml:id="br0">
      <inkml:brushProperty name="width" value="0.05" units="cm"/>
      <inkml:brushProperty name="height" value="0.05" units="cm"/>
    </inkml:brush>
  </inkml:definitions>
  <inkml:trace contextRef="#ctx0" brushRef="#br0">1 2 14995,'3'-1'1497,"-2"2"-1137,-1 1-184,3-1 696,6 2-1032,4 0 304,7 1-144,3 2-80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5:11.064"/>
    </inkml:context>
    <inkml:brush xml:id="br0">
      <inkml:brushProperty name="width" value="0.05" units="cm"/>
      <inkml:brushProperty name="height" value="0.05" units="cm"/>
    </inkml:brush>
  </inkml:definitions>
  <inkml:trace contextRef="#ctx0" brushRef="#br0">0 84 3081,'78'-7'256,"0"-1"-256,-2-3-16,2 1 160</inkml:trace>
  <inkml:trace contextRef="#ctx0" brushRef="#br0" timeOffset="1">1289 1 2929,'81'4'264,"0"2"-168,-2 1-48,0 0 184,-1 3-328,0 2 112,0-1 0,-1 4-56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8.726"/>
    </inkml:context>
    <inkml:brush xml:id="br0">
      <inkml:brushProperty name="width" value="0.05" units="cm"/>
      <inkml:brushProperty name="height" value="0.05" units="cm"/>
    </inkml:brush>
  </inkml:definitions>
  <inkml:trace contextRef="#ctx0" brushRef="#br0">66 361 10866,'6'-2'1647,"-8"-1"-498,1 2-1106,0 1 1,0 0-1,1 0 1,-1 0-1,0 0 0,0-1 1,0 1-1,0 0 1,1 1-1,-1-1 0,0 0 1,0 0-1,0 0 0,1 0 1,-1 1-1,0-1 1,0 0-1,1 1 0,-1-1 1,0 0-1,-1 2 0,-2 2-23,-1 0 0,1 0 0,0 0 0,0 1 0,1 0 0,-1-1 0,1 1 0,0 1 0,1-1 0,-1 0 1,1 1-1,0-1 0,0 1 0,1 0 0,-1 0 0,1-1 0,1 1 0,-1 8 0,1-13-5,0 0 1,0 0 0,0 0-1,0-1 1,0 1 0,0 0 0,0 0-1,1 0 1,-1 0 0,0 0 0,1 0-1,-1 0 1,1 0 0,-1-1 0,1 1-1,-1 0 1,1 0 0,0-1-1,-1 1 1,1 0 0,0-1 0,-1 1-1,1-1 1,0 1 0,1 0 0,-1-1 12,0 1 1,1-1 0,-1 0 0,1 0 0,-1 0 0,0 0-1,1 0 1,-1 0 0,1-1 0,-1 1 0,0 0 0,1-1-1,-1 1 1,3-2 0,3-2 102,0 0 0,1 0 1,-2-1-1,10-8 0,3-5 32,-1-1-1,0 0 1,-1-2 0,-2 0-1,0-1 1,-1 0-1,-1-1 1,-1-1 0,-1 0-1,-2-1 1,0 0 0,-1 0-1,-2-1 1,5-37-1,-10 56-115,-1-1-1,0 1 1,0 0-1,-1-1 1,-1-10-1,2 17-41,0 0-1,-1 0 1,1 1-1,0-1 1,0 0-1,-1 0 1,1 0-1,0 0 1,-1 0-1,1 1 1,-1-1-1,1 0 1,-1 0-1,1 1 1,-1-1-1,1 0 1,-1 1-1,0-1 1,1 0-1,-1 1 1,0-1-1,0 1 1,0-1-1,1 1 1,-1 0-1,0-1 1,0 1-1,0 0 1,0 0-1,0-1 1,0 1-1,1 0 0,-1 0 1,0 0-1,0 0 1,0 0-1,0 0 1,0 0-1,0 1 1,0-1-1,0 0 1,1 0-1,-1 1 1,0-1-1,0 1 1,0-1-1,1 0 1,-1 1-1,0-1 1,0 1-1,1 0 1,-1-1-1,-1 2 1,-6 4 12,1 1 0,-1 0 0,1 1 0,1-1 0,-1 1 0,1 0 0,-9 18 0,3-5-99,2 2 0,-9 26 0,16-42-32,1 0-1,0 1 0,0-1 0,0 1 0,1 0 0,1-1 0,-1 1 1,1 0-1,1 7 0,0-11-4,-1 0 0,1-1-1,1 1 1,-1-1 0,0 1 0,1-1 0,0 0-1,-1 0 1,1 1 0,1-1 0,-1 0 0,0-1 0,1 1-1,-1 0 1,1-1 0,0 0 0,0 1 0,0-1-1,0 0 1,6 2 0,4 2-367,0-1 0,23 6 0,-25-8 589,0 0 0,0 1 0,0 0 0,-1 1 0,13 7 0,-20-11-15,0 1 0,0-1 0,-1 0 1,1 0-1,0 0 0,0-1 0,0 1 0,0-1 0,0 1 1,0-1-1,0 0 0,0 0 0,0 0 0,0-1 0,0 1 1,0-1-1,0 0 0,3-1 0,7-2-90,0-1 1,20-12-1,-24 12-64,18-9-470,-1-1 1,0-1-1,-1-1 0,-1-2 1,-1 0-1,-1-2 0,0 0 0,-2-2 1,33-46-1,-50 66 553,-1-1 0,1 0-1,-1 0 1,0 0 0,0 0 0,-1 0-1,1 0 1,0-7 0,-2 11 4,0 0 0,0 0 0,0 0 1,0 1-1,0-1 0,0 0 0,0 0 1,-1 0-1,1 0 0,0 0 0,0 1 1,0-1-1,0 0 0,-1 0 0,1 0 1,0 0-1,0 0 0,0 0 0,-1 0 1,1 0-1,0 0 0,0 0 0,0 0 1,-1 0-1,1 1 0,0-1 0,0 0 1,0 0-1,-1-1 0,1 1 0,0 0 1,0 0-1,0 0 0,-1 0 0,1 0 1,0 0-1,0 0 0,0 0 0,0 0 1,-1 0-1,1 0 0,0-1 0,0 1 0,0 0 1,0 0-1,-1 0 0,1 0 0,0 0 1,0-1-1,0 1 0,0 0 0,0 0 1,0 0-1,0-1 0,0 1 0,0 0 1,-1 0-1,1 0 0,0-1 0,0 1 1,0 0-1,0 0 0,0 0 0,0-1 1,-11 14 568,4-3-334,1 1 1,1 0 0,0 0-1,0 0 1,1 1-1,0-1 1,1 1-1,1 0 1,0 0 0,0 0-1,1 19 1,2 11-758,1 0 1,10 43-1,0 6-1012,-11-71 1028,0-11 85,-1-13-328,-2-31 1634,-1 0-1,-2 1 0,-1 0 1,-16-48-1,21 80-807,-1-6 887,4 10 3,7 9-503,6 5-448,1-2 0,1 0-1,0-1 1,32 18 0,-44-28-67,1 1-1,0-2 1,0 1 0,0-1 0,0 0 0,0 0-1,1 0 1,-1-1 0,0 0 0,1 0 0,-1-1-1,1 0 1,-1 0 0,1 0 0,-1-1 0,1 0-1,-1 0 1,0-1 0,1 0 0,5-2 0,-8 2 52,0 0 1,0-1 0,-1 1-1,1-1 1,-1 0 0,0 0-1,0 0 1,0 0 0,0 0-1,0-1 1,-1 1 0,0-1-1,1 0 1,-1 0 0,-1 0-1,1 0 1,2-7 0,-6 4 391,-4 12-145,-7 12 44,12-15-304,0-1 0,0 1-1,1 0 1,-1-1 0,1 1 0,-1 0 0,1-1-1,-1 1 1,1 0 0,0-1 0,0 1 0,0 0-1,0 0 1,0-1 0,0 1 0,0 0 0,1 0-1,-1-1 1,1 1 0,-1 0 0,2 1 0,-1-2-10,1 0 0,-1 0 1,1 0-1,-1 0 0,1 0 1,-1 0-1,1-1 0,0 1 1,-1-1-1,1 1 0,0-1 0,0 0 1,-1 1-1,1-1 0,0 0 1,0 0-1,-1 0 0,1-1 1,0 1-1,0 0 0,2-1 1,13-3-63,0-1 0,0-1 0,-1 0 1,31-17-1,-3 2-98,-29 18 40,-15 3 119,1 0 0,-1 0 1,0 0-1,0 0 0,1 0 0,-1 0 1,0 0-1,0 0 0,1 0 1,-1 1-1,0-1 0,0 0 0,1 0 1,-1 0-1,0 0 0,0 1 1,0-1-1,0 0 0,1 0 0,-1 0 1,0 1-1,0-1 0,0 0 1,0 0-1,0 1 0,0-1 1,0 0-1,1 0 0,-1 1 0,-5 23 25,1-9 13,3-11-44,0-1-1,0 1 0,1-1 0,0 1 0,0-1 0,0 1 0,0-1 0,0 1 1,1 0-1,1 4 0,-2-7 8,1 0 0,-1 0 0,1 0 0,-1 0 0,1-1 0,-1 1 0,1 0 0,0-1 1,-1 1-1,1 0 0,0-1 0,-1 1 0,1-1 0,0 1 0,0-1 0,0 1 0,1-1 0,0 1 90,0-1 1,0 1-1,1-1 0,-1 0 1,0 0-1,0 0 0,1 0 1,-1 0-1,0 0 0,3-1 1,48-17 408,-21 5-298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9.143"/>
    </inkml:context>
    <inkml:brush xml:id="br0">
      <inkml:brushProperty name="width" value="0.05" units="cm"/>
      <inkml:brushProperty name="height" value="0.05" units="cm"/>
    </inkml:brush>
  </inkml:definitions>
  <inkml:trace contextRef="#ctx0" brushRef="#br0">115 1 13091,'-1'22'493,"1"0"0,1 0 0,1 0 1,6 23-1,25 87 48,-2-11-498,-25-98-32,-4-17 7,0-1 0,-1 1 0,1 0 1,-1 0-1,-1 0 0,1 0 0,-1 0 0,0 0 0,0 0 0,-2 8 0,1-13 18,0 0-1,1 1 1,-1-1-1,0 0 0,0 0 1,0 0-1,0 0 1,0 0-1,0 0 0,0 0 1,0 0-1,0-1 1,0 1-1,-1 0 1,1 0-1,0-1 0,-1 1 1,1-1-1,0 0 1,-1 1-1,1-1 0,0 0 1,-1 0-1,1 0 1,-1 0-1,1 0 0,0 0 1,-1 0-1,-2-1 1,-2 1 117,0-2 0,1 1 0,-1 0 0,0-1 0,-9-4 0,6 1-14,1 0-1,-1 0 1,1-1-1,0 0 1,0-1 0,0 1-1,1-2 1,0 1 0,1-1-1,0 0 1,0 0-1,-9-16 1,13 18-118,-1 1 0,1 0-1,1-1 1,-1 0 0,1 1-1,0-1 1,0 0 0,0 1-1,1-1 1,0 0 0,0 0 0,0 1-1,1-1 1,0 0 0,0 0-1,1 1 1,-1-1 0,1 1 0,0-1-1,1 1 1,-1 0 0,1 0-1,6-8 1,9-9-401,2 0 0,0 2 0,38-30 0,-25 22 226,0-1-167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9.516"/>
    </inkml:context>
    <inkml:brush xml:id="br0">
      <inkml:brushProperty name="width" value="0.05" units="cm"/>
      <inkml:brushProperty name="height" value="0.05" units="cm"/>
    </inkml:brush>
  </inkml:definitions>
  <inkml:trace contextRef="#ctx0" brushRef="#br0">0 1 13995,'5'20'1288,"-5"11"-848,1-3-176,-1 12 489,3 1-169,-2 4-136,-1-1-104,2-1-168,1-5-72,-2-8-128,1-1-144,2-13-352,3-6-104,0-11 480,5-7-128,2-10-89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19.873"/>
    </inkml:context>
    <inkml:brush xml:id="br0">
      <inkml:brushProperty name="width" value="0.05" units="cm"/>
      <inkml:brushProperty name="height" value="0.05" units="cm"/>
    </inkml:brush>
  </inkml:definitions>
  <inkml:trace contextRef="#ctx0" brushRef="#br0">0 10 17884,'0'-6'1752,"2"3"-1160,-2 4-280,0 2 1329,0 3-953,1-2-792,1 5-456,1-3 488,1 4-120,0 2-112</inkml:trace>
  <inkml:trace contextRef="#ctx0" brushRef="#br0" timeOffset="1">71 214 15363,'0'7'1777,"2"-1"-993,-1-6 448,4-6 873,-1-1-1609,-3 1-96,2-2-24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20.288"/>
    </inkml:context>
    <inkml:brush xml:id="br0">
      <inkml:brushProperty name="width" value="0.05" units="cm"/>
      <inkml:brushProperty name="height" value="0.05" units="cm"/>
    </inkml:brush>
  </inkml:definitions>
  <inkml:trace contextRef="#ctx0" brushRef="#br0">6 0 14491,'-1'7'1712,"-1"8"-847,-1-1-337,3 7 1224,3 0-672,3 7-239,1 2-145,5 6-264,-1 0-128,4 2-160,2 2-24,-1-3-144,0 0-120,0-3-456,-5-6-328,1-12 744,1-7-137,3-13-127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38.801"/>
    </inkml:context>
    <inkml:brush xml:id="br0">
      <inkml:brushProperty name="width" value="0.05" units="cm"/>
      <inkml:brushProperty name="height" value="0.05" units="cm"/>
    </inkml:brush>
  </inkml:definitions>
  <inkml:trace contextRef="#ctx0" brushRef="#br0">104 77 8450,'-4'-5'347,"-1"0"0,0 0 0,1 1 0,-1-1 0,-1 1 0,1 0 0,-1 1-1,1-1 1,-7-2 0,4 2 266,1 0 0,0 0 0,0-1 1,-10-9-1,24 24-409,1 1 0,-2-1 0,1 1 0,8 21 0,0 0-147,28 52-32,35 65 41,-62-123-57,1 0 1,2-1-1,30 32 0,82 63-15,-13-14-8,-94-81 6,0 1 1,31 45-1,29 61-264,-70-106 229,-1 0 1,0 1 0,9 37 0,-17-54 67,0 0-1,0 0 1,1 0 0,0-1-1,0 1 1,1-2 0,0 1-1,1-1 1,10 9-1,24 30-89,-18-16-1760,-26-30 1338,-2 0 243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39.224"/>
    </inkml:context>
    <inkml:brush xml:id="br0">
      <inkml:brushProperty name="width" value="0.05" units="cm"/>
      <inkml:brushProperty name="height" value="0.05" units="cm"/>
    </inkml:brush>
  </inkml:definitions>
  <inkml:trace contextRef="#ctx0" brushRef="#br0">3 230 9850,'-2'2'702,"4"5"-477,4 7 34,45 80 683,-31-54-631,2-1 1,1-1 0,2 0 0,43 48-1,-63-81-253,-1-1 0,0 0 0,1 0 0,0 0 1,0 0-1,10 5 0,-13-8-41,-1-1-1,1 1 1,-1-1 0,1 0 0,0 1 0,-1-1 0,1 0 0,0 0 0,0 0 0,-1 0 0,1 0-1,0 0 1,-1-1 0,1 1 0,0 0 0,-1-1 0,1 0 0,-1 1 0,1-1 0,-1 0 0,1 0 0,-1 0-1,1 1 1,-1-2 0,0 1 0,0 0 0,1 0 0,-1 0 0,1-2 0,4-5 12,0 0-1,0 0 1,-1 0 0,0-1 0,0 0 0,-1 0-1,0 0 1,-1 0 0,0-1 0,-1 0 0,1 1-1,-2-1 1,0 0 0,1-16 0,-3-10-61,-2 1-1,-11-61 1,13 89 25,-13-59-232,-35-93 0,30 101 126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03.342"/>
    </inkml:context>
    <inkml:brush xml:id="br0">
      <inkml:brushProperty name="width" value="0.05" units="cm"/>
      <inkml:brushProperty name="height" value="0.05" units="cm"/>
    </inkml:brush>
  </inkml:definitions>
  <inkml:trace contextRef="#ctx0" brushRef="#br0">5 16 15723,'0'-6'1465,"-3"-2"1567,2 6-2672,5 5 24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03.724"/>
    </inkml:context>
    <inkml:brush xml:id="br0">
      <inkml:brushProperty name="width" value="0.05" units="cm"/>
      <inkml:brushProperty name="height" value="0.05" units="cm"/>
    </inkml:brush>
  </inkml:definitions>
  <inkml:trace contextRef="#ctx0" brushRef="#br0">12 1 11787,'-6'13'4336,"2"-3"-3647,3-10-329,2 1-272,0-1-88,-1-3-1449,3-1 1497,2-2-184,1-2-440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04.147"/>
    </inkml:context>
    <inkml:brush xml:id="br0">
      <inkml:brushProperty name="width" value="0.05" units="cm"/>
      <inkml:brushProperty name="height" value="0.05" units="cm"/>
    </inkml:brush>
  </inkml:definitions>
  <inkml:trace contextRef="#ctx0" brushRef="#br0">8 346 15715,'-1'1'-67,"0"0"0,0 0-1,1 1 1,-1-1-1,0 0 1,1 0-1,-1 0 1,1 1 0,0-1-1,-1 0 1,1 0-1,0 1 1,0 1 0,-1 1-110,8-9 605,0 0 0,0 0-1,10-10 1,21-22-296,-1-2-1,-2-2 1,-1-1-1,-3-2 1,51-91 0,-93 177-46,3-9-59,-30 82 71,18-60-35,-14 65-1,33-116-115,0 0 0,0-1 0,1 1-1,0-1 1,0 1 0,0 0 0,0 3 0,1-6 43,-1-1 1,0 1-1,0 0 0,1-1 0,-1 1 0,0 0 0,1-1 1,-1 1-1,0 0 0,1-1 0,-1 1 0,1-1 0,-1 1 1,1-1-1,-1 1 0,1-1 0,-1 0 0,1 1 0,0-1 1,-1 0-1,1 1 0,0-1 0,-1 0 0,1 0 0,0 1 1,-1-1-1,1 0 0,0 0 0,0 0 0,-1 0 0,1 0 1,0 0-1,-1 0 0,1 0 0,0 0 0,-1 0 0,1-1 1,0 1-1,0 0 0,-1 0 0,2-1 0,17-6-188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5:11.506"/>
    </inkml:context>
    <inkml:brush xml:id="br0">
      <inkml:brushProperty name="width" value="0.05" units="cm"/>
      <inkml:brushProperty name="height" value="0.05" units="cm"/>
    </inkml:brush>
  </inkml:definitions>
  <inkml:trace contextRef="#ctx0" brushRef="#br0">0 0 2361,'74'9'424,"0"0"-208,-3-2-32,-3 0 264,-6 5-96,-4-2-56,0 6-352,-2-1-288,5 6 344,0-4-56,1 3-112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04.503"/>
    </inkml:context>
    <inkml:brush xml:id="br0">
      <inkml:brushProperty name="width" value="0.05" units="cm"/>
      <inkml:brushProperty name="height" value="0.05" units="cm"/>
    </inkml:brush>
  </inkml:definitions>
  <inkml:trace contextRef="#ctx0" brushRef="#br0">25 0 13075,'3'2'1096,"-3"9"-752,-1 4-160,-2 8 424,0 4-200,-1 5-104,-1 1-32,1 1-151,1-4-137,0-5-329,2-8 1082,7-29-713,1-8 16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04.892"/>
    </inkml:context>
    <inkml:brush xml:id="br0">
      <inkml:brushProperty name="width" value="0.05" units="cm"/>
      <inkml:brushProperty name="height" value="0.05" units="cm"/>
    </inkml:brush>
  </inkml:definitions>
  <inkml:trace contextRef="#ctx0" brushRef="#br0">197 1 14579,'0'2'73,"0"-1"0,1 1 0,-1-1 0,0 1 0,-1 0 0,1-1 0,0 1 1,0-1-1,-1 1 0,1 0 0,-1-1 0,1 1 0,-1-1 0,0 1 0,0-1 0,1 0 0,-3 3 0,-21 26-34,13-17 133,-30 43 353,-50 87-1,88-137-538,0 0-1,0 1 1,0-1-1,0 1 1,1 0-1,0 0 0,0 8 1,1-15 2,1 1 1,0 0-1,0-1 1,0 1-1,0 0 0,0 0 1,1-1-1,-1 1 1,0 0-1,0-1 0,0 1 1,1 0-1,-1-1 1,0 1-1,0 0 0,1-1 1,-1 1-1,1-1 1,-1 1-1,1 0 0,-1-1 1,1 1-1,-1-1 1,1 1-1,-1-1 0,1 0 1,-1 1-1,2-1 1,0 1-24,0-1 1,0 0-1,1 0 0,-1 0 1,0 0-1,0 0 1,1 0-1,-1-1 1,0 1-1,0-1 1,0 1-1,0-1 1,1 0-1,1-1 0,30-16-392,0-1-1,-2-1 0,49-41 0,-2 3-93,-67 50 462,-3 1 29,0 1-1,0 0 1,1 1 0,20-9-1,-29 14 46,0-1-1,0 1 1,0 0-1,0-1 1,0 1-1,0 0 1,0 0-1,0 0 1,1 0-1,-1 0 1,0 0 0,0 0-1,0 0 1,0 0-1,0 1 1,0-1-1,0 0 1,0 1-1,1-1 1,-1 1-1,0-1 1,0 1-1,-1-1 1,1 1-1,0 0 1,0-1-1,0 1 1,0 0-1,0 0 1,-1 0-1,1 0 1,0 0 0,-1 0-1,1 0 1,-1 0-1,1 0 1,-1 0-1,0 0 1,1 0-1,-1 0 1,0 0-1,1 0 1,-1 2-1,1 5 119,-1 0 0,1-1 0,-1 1 0,-1 0 0,-1 8 0,-1 8 299,-1-1 0,-2-1 0,0 1 0,-1-1 0,-15 29 0,14-35-142,0-1 0,-1 0 0,0-1 1,-1 0-1,-1-1 0,-1 0 0,0 0 0,-14 11 0,23-21-319,-1-1-1,0 1 1,1 0-1,-1-1 1,-1 0 0,1 0-1,0 0 1,0 0-1,-1-1 1,1 0-1,-1 1 1,1-2-1,-1 1 1,0-1-1,1 1 1,-1-1-1,0 0 1,-7-2 0,6 1-97,0-1 1,0 0 0,0-1-1,0 0 1,0 0 0,1 0 0,-1 0-1,1-1 1,0 0 0,0 0-1,0 0 1,1-1 0,-6-5 0,-14-23-386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05.310"/>
    </inkml:context>
    <inkml:brush xml:id="br0">
      <inkml:brushProperty name="width" value="0.05" units="cm"/>
      <inkml:brushProperty name="height" value="0.05" units="cm"/>
    </inkml:brush>
  </inkml:definitions>
  <inkml:trace contextRef="#ctx0" brushRef="#br0">0 157 14387,'39'-10'1440,"0"-3"-871,2-2-241,6 0 512,3-1-40,-6-2-496,1-1-448,-10 2 224,-8 1-112,-8-1-144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0.578"/>
    </inkml:context>
    <inkml:brush xml:id="br0">
      <inkml:brushProperty name="width" value="0.05" units="cm"/>
      <inkml:brushProperty name="height" value="0.05" units="cm"/>
    </inkml:brush>
  </inkml:definitions>
  <inkml:trace contextRef="#ctx0" brushRef="#br0">35 14 10970,'3'-4'981,"5"-6"2929,-24 100-2999,3 1 0,-2 156 1,15-240-928,0-5 0,-1 0 0,1 0 0,0 0 0,0 1 0,0-1 0,0 0 0,0 0 0,1 0 0,-1 0 0,1 1 0,-1-1 0,1 0 0,0 0 0,-1 0 0,3 3 0,-2-5-19,-1-1 1,1 1-1,-1 0 1,1-1-1,-1 1 1,1 0-1,-1-1 1,1 1-1,-1 0 1,1-1 0,-1 1-1,0-1 1,1 1-1,-1-1 1,0 1-1,1-1 1,-1 0-1,0 1 1,0-1-1,0 1 1,1-1-1,-1 1 1,0-1 0,0 0-1,0 1 1,0-1-1,0 1 1,0-1-1,0 0 1,0 0-1,1-24-418,-1 4 173,0-6-62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0.981"/>
    </inkml:context>
    <inkml:brush xml:id="br0">
      <inkml:brushProperty name="width" value="0.05" units="cm"/>
      <inkml:brushProperty name="height" value="0.05" units="cm"/>
    </inkml:brush>
  </inkml:definitions>
  <inkml:trace contextRef="#ctx0" brushRef="#br0">2 234 14563,'-1'-2'1304,"5"-11"-864,3-3-191,8-5 559,3-4-216,7-4-200,3 0-80,3 2-144,1 2-72,1 8-208,-1 2-168,-7 7-320,-3 2 504,-15 6-96,-7 4-72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1.369"/>
    </inkml:context>
    <inkml:brush xml:id="br0">
      <inkml:brushProperty name="width" value="0.05" units="cm"/>
      <inkml:brushProperty name="height" value="0.05" units="cm"/>
    </inkml:brush>
  </inkml:definitions>
  <inkml:trace contextRef="#ctx0" brushRef="#br0">0 292 15187,'6'4'1329,"10"-17"-889,4-6-152,5-7 368,5-1-144,4-7-104,2 2-176,0 5-648,-1 2-256,-5 5 536,0 4-160,-4 2-104</inkml:trace>
  <inkml:trace contextRef="#ctx0" brushRef="#br0" timeOffset="1">463 1 12875,'-1'22'1312,"-1"8"-768,-5 3-248,6 2 1016,-4 2-703,8-2-233,0-4-104,3-10-280,1-5-80,2-11-184,1-7-104,-3-12-233,-1-7-87,0-8 392,-2-1-104,-1-3 40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1.757"/>
    </inkml:context>
    <inkml:brush xml:id="br0">
      <inkml:brushProperty name="width" value="0.05" units="cm"/>
      <inkml:brushProperty name="height" value="0.05" units="cm"/>
    </inkml:brush>
  </inkml:definitions>
  <inkml:trace contextRef="#ctx0" brushRef="#br0">1 72 11410,'0'0'108,"0"0"0,0 0 0,1-1 0,-1 1 0,0 0 0,1 0-1,-1 0 1,0 0 0,1 0 0,-1 0 0,0 0 0,1 0 0,-1 0-1,0 0 1,0 0 0,1 0 0,-1 0 0,0 0 0,1 0 0,-1 0-1,0 0 1,1 1 0,-1-1 0,0 0 0,0 0 0,1 0-1,-1 0 1,0 1 0,0-1 0,1 0 0,-1 0 0,0 0 0,0 1-1,0-1 1,1 0 0,-1 1 0,5 16 1585,-4 27-1043,-1-36-209,-1 5-263,2 0-1,0 0 1,0 0 0,4 14-1,-5-26-174,0-1 0,0 1 0,0-1 0,1 1 0,-1-1-1,0 0 1,0 1 0,0-1 0,0 1 0,1-1 0,-1 0-1,0 1 1,0-1 0,1 1 0,-1-1 0,0 0 0,0 0-1,1 1 1,-1-1 0,0 0 0,1 1 0,-1-1 0,1 0-1,-1 0 1,0 0 0,1 1 0,-1-1 0,1 0 0,-1 0-1,0 0 1,1 0 0,-1 0 0,1 0 0,-1 0 0,1 0-1,-1 0 1,0 0 0,1 0 0,-1 0 0,1 0 0,-1 0-1,1 0 1,-1 0 0,0-1 0,1 1 0,-1 0 0,1 0-1,-1 0 1,0-1 0,1 1 0,-1 0 0,0-1 0,1 1-1,-1 0 1,0-1 0,0 1 0,1 0 0,-1-1-1,0 1 1,20-26 99,-18 24-91,22-35 90,-6 8-22,2 2 1,24-28 0,-43 54-79,0-1 0,0 1-1,0 0 1,0 0 0,0 0-1,0 0 1,0 0 0,1 1-1,-1-1 1,0 0 0,1 0-1,-1 1 1,0-1 0,1 1-1,-1-1 1,1 1 0,-1 0-1,3-1 1,-3 2-1,-1-1-1,1 0 1,0 1-1,0-1 1,0 0-1,-1 1 1,1-1 0,0 1-1,0-1 1,-1 1-1,1 0 1,0-1-1,-1 1 1,1 0-1,-1-1 1,1 1 0,-1 0-1,1 0 1,-1 0-1,0-1 1,1 1-1,-1 1 1,3 8-7,-1 0-1,0 0 1,-1 0 0,1 14-1,-1-8 6,-1-15 3,0 0 0,0 1-1,1-1 1,-1 0-1,0 1 1,0-1 0,1 0-1,-1 0 1,1 1 0,-1-1-1,1 0 1,0 0 0,-1 0-1,1 0 1,0 0 0,1 2-1,-1-3 2,0 1-1,-1-1 1,1 0 0,-1 0-1,1 0 1,0 1-1,-1-1 1,1 0 0,0 0-1,-1 0 1,1 0-1,0 0 1,-1 0-1,1 0 1,0 0 0,-1-1-1,1 1 1,0 0-1,-1 0 1,1-1 0,-1 1-1,1 0 1,0-1-1,5-3 14,0-1-1,0 1 0,-1-1 0,9-11 0,-4 6-15,13-14 11,-12 11-45,1 1 1,1 0 0,0 1 0,0 0 0,19-10 0,-31 20 21,0 1 0,0-1 0,0 0 0,1 1 0,-1 0 0,0-1 0,0 1 1,1 0-1,-1-1 0,0 1 0,1 0 0,-1 0 0,0 0 0,0 0 0,1 0 0,-1 1 0,0-1 0,1 0 0,-1 1 0,0-1 0,2 1 0,-2 0 1,-1 0 0,1-1 0,0 1 0,-1 0 0,1-1 0,0 1 1,-1 0-1,1 0 0,-1 0 0,0-1 0,1 1 0,-1 0 0,1 0 0,-1 0 0,0 0 0,0 0 0,0 0 0,0 0 0,0 0 1,0 0-1,0 0 0,0 0 0,0 0 0,0 0 0,0-1 0,0 1 0,-1 0 0,1 0 0,0 0 0,-1 1 0,1-2 52,-1 0 0,1 0 0,0 0 0,0 0 0,-1 1 0,1-1 0,0 0 0,0 0 0,-1 0 0,1 0 0,0 0 0,0 0 0,-1 0 0,1 0 0,0 0 0,0 0 0,-1 0 0,1 0 0,0-1 0,0 1 0,-1 0 0,1 0 0,0 0 0,0 0 0,-1 0-1,1 0 1,0-1 0,0 1 0,-1 0 0,1 0 0,0 0 0,0 0 0,0-1 0,0 1 0,-1 0 0,1 0 0,0-1 0,0 1 0,0 0 0,-9-10 75,1-2 174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2.130"/>
    </inkml:context>
    <inkml:brush xml:id="br0">
      <inkml:brushProperty name="width" value="0.05" units="cm"/>
      <inkml:brushProperty name="height" value="0.05" units="cm"/>
    </inkml:brush>
  </inkml:definitions>
  <inkml:trace contextRef="#ctx0" brushRef="#br0">5 1 14667,'-1'14'1048,"-2"2"-944,3-1-224,1-4-1400,5 1 1528,4-2-224,6-1-192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2.581"/>
    </inkml:context>
    <inkml:brush xml:id="br0">
      <inkml:brushProperty name="width" value="0.05" units="cm"/>
      <inkml:brushProperty name="height" value="0.05" units="cm"/>
    </inkml:brush>
  </inkml:definitions>
  <inkml:trace contextRef="#ctx0" brushRef="#br0">84 104 11226,'-4'7'476,"1"0"-1,-1-1 0,0 1 0,0-1 1,0 0-1,-7 7 0,-17 25 1006,10 3-479,18-40-972,-1 1 0,0 0 0,1-1-1,-1 1 1,1 0 0,0 0 0,-1 0 0,1-1 0,0 1 0,0 0 0,0 0-1,0 0 1,1 0 0,-1-1 0,0 1 0,1 0 0,-1 0 0,1-1 0,0 1-1,-1 0 1,2 1 0,-1-2-25,0-1 0,0 1 1,0-1-1,-1 0 0,1 1 0,0-1 0,0 0 0,0 0 0,0 1 1,0-1-1,0 0 0,0 0 0,0 0 0,0 0 0,0 0 0,0 0 1,-1-1-1,1 1 0,0 0 0,0 0 0,0-1 0,0 1 0,0 0 1,0-1-1,0 1 0,-1-1 0,1 1 0,0-1 0,0 1 0,-1-1 1,1 0-1,0 1 0,-1-1 0,1 0 0,0-1 0,23-27 62,-23 27-60,16-33 121,-14 29-76,0-1-1,0 1 1,0 0 0,5-6 0,-4 50 220,-4-37-269,0 0 1,0 0-1,0 1 1,0-1-1,1 0 0,-1 1 1,1-1-1,-1 0 1,1 0-1,-1 1 1,1-1-1,0 0 1,-1 0-1,1 0 1,0 0-1,0 0 1,0 0-1,0 0 1,0 0-1,0-1 0,0 1 1,0 0-1,2 1 1,-1-2 0,0 0 1,0 1-1,0-1 0,0 0 1,0 0-1,0 0 0,-1-1 1,1 1-1,0 0 0,0-1 1,0 1-1,0-1 0,0 0 1,2-1-1,8-4-34,-1-1 1,0-1-1,18-15 0,-22 17-46,25-24-284,-24 21 52,1 1 0,1 0 0,-1 0 0,19-11 0,-27 19 285,-1 0 1,1-1-1,0 1 1,-1 0 0,1 0-1,0 0 1,-1 0-1,1 0 1,0 0 0,-1-1-1,1 2 1,0-1-1,0 0 1,-1 0 0,1 0-1,0 0 1,0 1-1,0-1 34,0 0-1,0 0 0,-1 0 0,1 1 1,0-1-1,0 0 0,-1 0 0,1 0 1,0 0-1,0 0 0,-1 0 0,1-1 1,0 1-1,0 0 0,-1 0 1,1 0-1,0-1 0,0 1 0,-1 0 1,1-1-1,-1 1 0,1-1 0,0 1 1,0-1-1,19-15 97,-1 1-25,35-22 0,-49 34-73,0 0 0,0 0 0,1 1-1,-1 0 1,0 0 0,1 1 0,-1-1-1,1 1 1,0 0 0,-1 1 0,1-1 0,11 2-1,-17-1-2,1 0-1,0 0 1,0 0-1,0 1 1,0-1-1,0 0 1,0 1 0,0-1-1,0 1 1,-1-1-1,1 1 1,0-1-1,0 1 1,-1-1-1,1 1 1,0 0-1,-1 0 1,1-1-1,-1 1 1,1 0-1,-1 0 1,1 0 0,-1-1-1,1 2 1,0 1 7,-1-1 1,1 1 0,-1-1 0,0 1 0,1-1-1,-1 1 1,0 0 0,-1-1 0,1 4 0,-2 1 36,1 0 0,-1 0 0,-1 0 0,1 0 1,-7 11-1,-7 6 147,11-19-128,1 1-1,0 0 0,1-1 1,-1 1-1,1 0 1,0 0-1,1 1 1,-3 8-1,5-14-61,0-1-1,0 1 1,1-1 0,-1 1-1,0-1 1,1 1-1,-1-1 1,0 0 0,1 1-1,-1-1 1,1 1-1,-1-1 1,0 0-1,1 1 1,-1-1 0,1 0-1,-1 0 1,1 1-1,-1-1 1,1 0 0,-1 0-1,1 0 1,-1 0-1,1 0 1,0 0 0,-1 0-1,1 0 1,-1 0-1,1 0 1,-1 0 0,2 0-1,23 0 60,-22 0-36,18-1-40,0-2 1,-1 0-1,1 0 1,-1-2-1,0-1 1,34-14-1,-49 18-167,-1-1 1,0 0-1,1 0 0,-1 0 0,5-5 0,-3 3-11,-2 1-196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2.968"/>
    </inkml:context>
    <inkml:brush xml:id="br0">
      <inkml:brushProperty name="width" value="0.05" units="cm"/>
      <inkml:brushProperty name="height" value="0.05" units="cm"/>
    </inkml:brush>
  </inkml:definitions>
  <inkml:trace contextRef="#ctx0" brushRef="#br0">0 132 15083,'16'-7'1232,"6"-3"-935,3-3-161,1-3 192,-2-2-320,-1-2 168,1-2-120,-6-4-200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5:11.887"/>
    </inkml:context>
    <inkml:brush xml:id="br0">
      <inkml:brushProperty name="width" value="0.05" units="cm"/>
      <inkml:brushProperty name="height" value="0.05" units="cm"/>
    </inkml:brush>
  </inkml:definitions>
  <inkml:trace contextRef="#ctx0" brushRef="#br0">1230 1200 1880,'200'-80'627,"-175"67"-444,0-1 1,-1-1-1,0-1 0,-1-1 1,32-32-1,-52 46-143,107-99 1262,-94 90-1212,1 0-1,0 1 1,1 0-1,0 2 1,25-10 0,1 3-93,-19 8 119,41-19-1,-59 23 11,0 0 0,0-1-1,0 0 1,0 0 0,-1 0-1,1-1 1,-1 0 0,-1 0-1,8-10 1,8-20 466,-1-1 1,-3-1-1,26-76 1,6-16-826,-30 92-120,3 1 1,0 0 0,36-41-1,11-19 284,-41 49 2096,-28 47-1974,0 1 0,0-1 0,0 1 0,0-1 1,0 1-1,-1-1 0,1 1 0,0-1 0,0 1 1,0 0-1,0-1 0,0 1 0,-1-1 0,1 1 1,0-1-1,0 1 0,-1 0 0,1-1 0,0 1 1,-1 0-1,1-1 0,0 1 0,-1 0 0,1 0 1,-1-1-1,1 1 0,0 0 0,-1 0 0,1 0 0,-1-1 1,1 1-1,-1 0 0,1 0 0,0 0 0,-1 0 1,1 0-1,-1 0 0,1 0 0,-1 0 0,0 0 1,-26-2 462,23 2-369,-39 1-808,1 1 0,-1 3 0,-44 9 0,3 0-1785,-211 35-303,-295 32 3964,-55-81-1205,440-5-297,-25 5 100,115 4 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3.371"/>
    </inkml:context>
    <inkml:brush xml:id="br0">
      <inkml:brushProperty name="width" value="0.05" units="cm"/>
      <inkml:brushProperty name="height" value="0.05" units="cm"/>
    </inkml:brush>
  </inkml:definitions>
  <inkml:trace contextRef="#ctx0" brushRef="#br0">7 1 14891,'-4'36'711,"2"0"1,1 0-1,2 0 0,10 62 1,-10-90-631,1 9 39,4 40 152,3-1-1,15 56 1,-23-111-252,-1 0 0,0 0 0,1 1 0,-1-1 0,1 0 0,-1 0 0,1 0-1,-1 0 1,1 0 0,0 0 0,-1 0 0,1 0 0,0 0 0,0 0 0,0 0 0,0-1 0,1 2 0,-1-2 5,-1 0-1,1 1 1,-1-1 0,1 0 0,0 0 0,-1 0 0,1 0 0,0-1 0,-1 1 0,1 0 0,-1 0 0,1 0 0,0 0-1,-1-1 1,1 1 0,-1 0 0,1 0 0,-1-1 0,1 1 0,-1 0 0,1-1 0,-1 1 0,2-1 0,2-4 149,0-1 1,0 1 0,0-1 0,5-10-1,-6 12-175,14-27 148,-1-1 0,-1-1 0,-2-1 0,10-41 1,-23 75-81,4-22-1994,-4 21 1846,0 1-1,0-1 0,0 1 1,0-1-1,0 1 0,0 0 1,0-1-1,0 1 0,-1-1 1,1 1-1,0 0 0,0-1 1,0 1-1,0-1 0,-1 1 1,1 0-1,0-1 0,0 1 1,-1 0-1,1 0 0,0-1 1,-1 1-1,1 0 0,0-1 1,-1 1-1,1 0 0,0 0 1,-1 0-1,1-1 1,0 1-1,-1 0 0,1 0 1,-1 0-1,1 0 0,-1 0 1,1 0-1,0 0 0,-1 0 1,1 0-1,-1 0 0,0 0 1,-6 1-992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3.812"/>
    </inkml:context>
    <inkml:brush xml:id="br0">
      <inkml:brushProperty name="width" value="0.05" units="cm"/>
      <inkml:brushProperty name="height" value="0.05" units="cm"/>
    </inkml:brush>
  </inkml:definitions>
  <inkml:trace contextRef="#ctx0" brushRef="#br0">1 469 14067,'6'0'231,"0"0"0,0-1 0,0 0 0,0 0 0,0-1 0,0 0 0,0 0 0,0 0 0,10-6 0,5-1 269,-10 4-272,28-11 282,1 2 0,49-11 0,-87 24-501,1 1 1,-1-1-1,1 1 1,-1-1-1,1 1 1,-1 0-1,1 0 1,-1 0-1,0 1 1,1-1-1,-1 0 1,1 1-1,-1 0 1,1-1-1,1 2 1,-3 0 15,1-1 1,-1 0-1,0 0 1,0 1-1,-1-1 1,1 0-1,0 1 1,0-1-1,-1 1 1,1-1-1,-1 1 1,1-1-1,-1 1 1,1 0-1,-1-1 1,0 1-1,0-1 1,0 1-1,0 0 1,0-1-1,0 1 1,-1 2-1,1-4-13,0 1 0,-1 0 0,1-1 0,0 1 0,0-1 0,0 1 0,0-1 0,0 1 0,0 0 0,0-1 0,0 1 0,0-1 0,0 1-1,0-1 1,0 1 0,1 0 0,-1-1 0,0 1 0,0-1 0,0 1 0,1-1 0,-1 1 0,0-1 0,1 1 0,-1-1 0,1 1 0,-1-1-1,0 0 1,1 1 0,-1-1 0,1 0 0,-1 1 0,1-1 0,-1 0 0,1 1 0,-1-1 0,1 0 0,0 0 0,1 0-5,0 0 1,-1-1 0,1 1 0,-1 0 0,1-1 0,-1 0-1,1 1 1,-1-1 0,1 0 0,-1 0 0,0 0 0,1 0-1,1-2 1,5-5 3,-1 0-1,0 0 1,-1-1-1,0 1 1,0-2-1,-1 1 1,0 0-1,0-1 1,-1 0-1,0 0 1,-1-1-1,-1 1 1,1-1-1,-1 1 1,0-12-1,-4 3-7,2 19-1,-1 0 1,1-1-1,0 1 1,0 0-1,0-1 1,-1 1-1,1 0 1,0 0 0,0-1-1,0 1 1,-1 0-1,1 0 1,0-1-1,-1 1 1,1 0-1,0 0 1,0 0-1,-1-1 1,1 1 0,0 0-1,-1 0 1,1 0-1,0 0 1,-1 0-1,1 0 1,-1 0-1,0 0 7,0 1 1,0-1-1,0 1 0,0-1 0,0 1 0,0-1 0,0 1 0,1 0 0,-1-1 0,0 1 1,0 0-1,1 0 0,-1 0 0,0 0 0,1 0 0,-1 0 0,1 0 0,-1 0 0,1 0 0,-1 0 1,1 0-1,0 0 0,0 0 0,-1 2 0,0 2 32,0 1 0,1-1 0,-1 1 0,1 0-1,0-1 1,0 1 0,1-1 0,0 1 0,0 0 0,0-1 0,1 1-1,2 5 1,-3-9-32,0 0 0,-1 0-1,1 0 1,0 0-1,1 0 1,-1-1 0,0 1-1,0-1 1,1 1 0,-1-1-1,1 1 1,-1-1-1,1 0 1,0 1 0,0-1-1,-1 0 1,1 0-1,0 0 1,0-1 0,0 1-1,0 0 1,0-1 0,0 1-1,0-1 1,0 0-1,0 1 1,0-1 0,0 0-1,0 0 1,0-1-1,1 1 1,-1 0 0,0-1-1,0 1 1,3-2 0,0 0-28,0-1 0,1 1 1,-1-1-1,0-1 0,0 1 1,-1-1-1,1 1 0,-1-1 1,0-1-1,8-8 0,5-6-206,-16 22 200,0 1 1,-1-1 0,0 1 0,1-1-1,-1 0 1,-1 1 0,1-1-1,-1 5 1,-4 36 206,5-40-171,0-1 0,0 0 1,0 1-1,0-1 0,1 0 0,-1 0 0,1 0 0,0 1 0,0-1 0,3 5 0,-4-8-26,0 1 0,0-1-1,0 0 1,0 0 0,0 0 0,0 1 0,1-1-1,-1 0 1,0 0 0,0 0 0,0 0-1,0 1 1,1-1 0,-1 0 0,0 0-1,0 0 1,0 0 0,0 0 0,1 0-1,-1 0 1,0 0 0,0 0 0,1 0 0,-1 0-1,0 1 1,0-1 0,0 0 0,1 0-1,-1 0 1,0-1 0,0 1 0,1 0-1,-1 0 1,0 0 0,0 0 0,0 0-1,1 0 1,-1 0 0,0 0 0,0 0 0,0 0-1,0-1 1,1 1 0,-1 0 0,0 0-1,0 0 1,0 0 0,0 0 0,1-1-1,-1 1 1,0 0 0,0 0 0,0 0 0,0-1-1,0 1 1,0 0 0,0 0 0,0 0-1,0-1 1,0 1 0,0 0 0,5-13-206,-3-8-22,-1-11-72</inkml:trace>
  <inkml:trace contextRef="#ctx0" brushRef="#br0" timeOffset="1">520 1 13963,'0'10'1408,"4"1"-1080,6-3-424,2-3 1633,5-2-1457,2-1-80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4.241"/>
    </inkml:context>
    <inkml:brush xml:id="br0">
      <inkml:brushProperty name="width" value="0.05" units="cm"/>
      <inkml:brushProperty name="height" value="0.05" units="cm"/>
    </inkml:brush>
  </inkml:definitions>
  <inkml:trace contextRef="#ctx0" brushRef="#br0">34 1 15267,'-14'36'1366,"-5"13"-722,19-48-651,0-1 0,-1 1 0,1-1 0,0 0 0,0 1 0,0-1 0,0 1 0,0-1 0,1 1 0,-1-1 0,0 0 0,0 1 0,0-1 0,0 1 0,0-1 0,1 1 0,-1-1 0,0 0 0,0 1 0,1-1 0,-1 0 0,0 1 0,0-1 0,1 0 0,-1 1 0,0-1 0,1 0 0,-1 0 0,1 1 0,-1-1 0,0 0 0,1 0 0,-1 0 0,1 1 1,-1-1-1,0 0 0,1 0 0,-1 0 0,1 0 0,-1 0 0,1 0 0,-1 0 0,0 0 0,1 0 0,-1 0 0,1 0 0,-1 0 0,1-1 0,31-4-733,-21 3 494,7-1-65,13 0-232,44-1-1,-67 4 578,-1 1 0,1-1 0,-1 1-1,1 1 1,-1-1 0,0 1 0,0 1 0,0-1-1,0 1 1,0 0 0,10 7 0,-16-9 11,1 0 0,-1 0 0,0 0 0,0 0 0,0 0 0,0 0 0,0 0 1,0 1-1,0-1 0,0 0 0,-1 1 0,1-1 0,0 0 0,-1 1 0,1-1 1,-1 1-1,0-1 0,1 1 0,-1-1 0,0 1 0,0 0 0,0 1 0,0 0 80,-1 0 0,0 1 0,0-1 0,0 0 0,0 0 0,0 1 0,-1-1 0,1 0 0,-4 4 0,-4 5 481,0 0 0,-1-1 1,-17 14-1,27-25-599,-40 33 1340,37-31-1297,-1 0 0,1 1 0,-1-1 1,0-1-1,0 1 0,0 0 0,0-1 0,0 0 0,-7 1 1,10-2-68,1 0-1,-1 0 1,1 0 0,-1 0 0,0 0 0,1 0 0,-1 0 0,1 0 0,-1-1 0,1 1-1,-1 0 1,0 0 0,1-1 0,-1 1 0,1 0 0,-1-1 0,1 1 0,0-1 0,-1 1 0,1 0-1,-1-1 1,1 1 0,0-1 0,-1 1 0,1-1 0,0 0 0,-1 1 0,1-1 0,0 1-1,0-2 1,-3-18-243,6 0-86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4.610"/>
    </inkml:context>
    <inkml:brush xml:id="br0">
      <inkml:brushProperty name="width" value="0.05" units="cm"/>
      <inkml:brushProperty name="height" value="0.05" units="cm"/>
    </inkml:brush>
  </inkml:definitions>
  <inkml:trace contextRef="#ctx0" brushRef="#br0">1 131 12883,'9'-2'312,"0"1"-1,1-2 1,-1 1 0,0-1 0,-1 0 0,1-1 0,0 0 0,-1 0-1,0-1 1,0 0 0,0 0 0,-1-1 0,0 0 0,0-1 0,0 1-1,-1-1 1,0 0 0,7-12 0,-12 19-246,-1-1-1,1 0 1,0 0-1,-1 0 1,1 1-1,-1-1 1,0 0-1,1 0 1,-1 0-1,1 0 1,-1 0-1,0 0 1,0 0-1,0 0 1,0 0-1,0 0 1,0 0-1,0 0 1,0 0-1,0 0 1,0 0-1,0 0 1,0 0-1,-1 0 1,1 0 0,-1 0-1,1 0 1,0 0-1,-2-1 1,1 1-14,0 1 0,0-1 1,0 1-1,0 0 0,-1 0 1,1-1-1,0 1 0,0 0 1,0 0-1,0 0 0,0 0 1,-1 0-1,1 0 1,0 1-1,0-1 0,0 0 1,0 1-1,0-1 0,0 1 1,0-1-1,0 1 0,0-1 1,0 1-1,0-1 0,0 1 1,0 0-1,-1 1 0,-6 5 69,0 0 0,1 0 0,0 0-1,0 1 1,1 0 0,0 0-1,0 1 1,-5 11 0,8-15-95,1 0 0,0 0 0,0 0 0,0 0 0,1 0 0,0 0 0,0 0 0,0 1 0,0-1 0,1 0 0,0 1 0,0-1 0,1 1 0,-1-1 0,1 0 0,0 0 0,3 9 0,-2-11-43,0 0-1,-1 0 0,1 0 0,1-1 0,-1 1 1,0-1-1,0 1 0,1-1 0,0 0 1,-1 0-1,1 0 0,0 0 0,0 0 0,0-1 1,0 1-1,0-1 0,0 0 0,1 0 0,5 1 1,-5-1-14,1 0 0,-1-1 0,1 1 1,0-1-1,-1 0 0,1 0 0,0-1 0,-1 0 1,1 1-1,-1-1 0,1-1 0,-1 1 0,0-1 1,8-3-1,27-28-157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7.112"/>
    </inkml:context>
    <inkml:brush xml:id="br0">
      <inkml:brushProperty name="width" value="0.05" units="cm"/>
      <inkml:brushProperty name="height" value="0.05" units="cm"/>
    </inkml:brush>
  </inkml:definitions>
  <inkml:trace contextRef="#ctx0" brushRef="#br0">1 35 20068,'5'-7'1465,"3"0"-1345,-5 1-272,-1 0-393,1 3-7,6-1 536,-2 2-216,0 2-288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7.518"/>
    </inkml:context>
    <inkml:brush xml:id="br0">
      <inkml:brushProperty name="width" value="0.05" units="cm"/>
      <inkml:brushProperty name="height" value="0.05" units="cm"/>
    </inkml:brush>
  </inkml:definitions>
  <inkml:trace contextRef="#ctx0" brushRef="#br0">2 0 14027,'-1'12'936,"1"-3"-800,0 1-72,1-1 88,2-1-64,-3-2-152,3-3-128,2 0 64,-3-3-16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7.876"/>
    </inkml:context>
    <inkml:brush xml:id="br0">
      <inkml:brushProperty name="width" value="0.05" units="cm"/>
      <inkml:brushProperty name="height" value="0.05" units="cm"/>
    </inkml:brush>
  </inkml:definitions>
  <inkml:trace contextRef="#ctx0" brushRef="#br0">43 26 15435,'4'-6'641,"10"-12"752,-13 18-1367,-1 0 0,0 0-1,0-1 1,0 1 0,1 0-1,-1 0 1,0 0 0,0 0 0,0 0-1,1-1 1,-1 1 0,0 0-1,0 0 1,1 0 0,-1 0 0,0 0-1,1 0 1,-1 0 0,0 0-1,0 0 1,1 0 0,-1 0-1,0 0 1,0 0 0,1 0 0,-1 0-1,0 0 1,0 0 0,1 1-1,-1-1 1,0 0 0,0 0 0,1 0-1,-1 0 1,0 0 0,0 1-1,0-1 1,1 0 0,-1 0-1,0 0 1,0 1 0,0-1 0,0 0-1,1 0 1,-1 0 0,0 1-1,0-1 1,0 0 0,0 0 0,0 1-1,0-1 1,0 0 0,0 1-1,0-1 1,0 0 0,0 0 0,0 1-1,0-1 1,0 0 0,0 0-1,0 1 1,0-1 0,0 0-1,0 1 1,1 23 422,-2 0 0,0 0-1,-1 0 1,-1 0 0,-12 43 0,5-23-244,-4 21-18,-11 68 12,24-131-198,1 1-1,0-1 0,0 1 0,0-1 1,0 1-1,0-1 0,0 1 0,1-1 0,-1 1 1,1-1-1,-1 1 0,1-1 0,0 1 0,0-1 1,0 0-1,1 0 0,1 4 0,-1-5-27,0 1 0,0-1 0,-1 0 0,1 0 0,0 0 0,0 0 1,0 0-1,1 0 0,-1-1 0,0 1 0,0-1 0,0 1 0,0-1 0,1 0 0,-1 0 0,0 0 0,0 0 0,1 0 0,3-1 0,14-3-127,-1-2 1,0 1-1,0-2 1,0-1-1,21-12 1,-11 7-35,24-12-133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8.252"/>
    </inkml:context>
    <inkml:brush xml:id="br0">
      <inkml:brushProperty name="width" value="0.05" units="cm"/>
      <inkml:brushProperty name="height" value="0.05" units="cm"/>
    </inkml:brush>
  </inkml:definitions>
  <inkml:trace contextRef="#ctx0" brushRef="#br0">2 75 14219,'-1'1'59,"1"0"0,0 0 0,0 0 0,-1 0 0,1 0 1,0 1-1,0-1 0,0 0 0,0 0 0,0 0 0,1 0 0,-1 0 0,0 1 0,1-1 0,-1 0 0,0 0 0,1 0 1,-1 0-1,1 0 0,0 0 0,-1 0 0,1 0 0,0 0 0,1 1 0,-1-1 4,1-1-1,-1 1 0,1-1 1,-1 1-1,1-1 1,-1 1-1,1-1 1,0 0-1,-1 0 1,1 0-1,-1 0 0,1 0 1,-1 0-1,1 0 1,2-1-1,3-1 126,-1 0 1,1 0-1,-1 0 0,0-1 0,0 0 1,0-1-1,9-5 0,-10 5-31,0 0-1,-1 0 1,0 0-1,0 0 0,0-1 1,0 0-1,-1 0 1,0 0-1,0 0 1,0 0-1,-1 0 1,3-7-1,-5 11-137,0 1 1,0 0-1,1-1 1,-1 1-1,0 0 1,0-1-1,0 1 1,0-1-1,0 1 0,0 0 1,0-1-1,0 1 1,0-1-1,0 1 1,0-1-1,0 1 1,0 0-1,0-1 1,0 1-1,0-1 0,-1 1 1,1 0-1,0-1 1,0 1-1,0 0 1,-1-1-1,1 1 1,0-1-1,-10 5 246,-12 16-144,12-6-150,0 0 0,1 1 1,0 0-1,-8 22 0,13-28 6,1 0 0,0 0 0,1 0 0,0 0 0,0 0 0,1 1 0,0-1 0,1 0 0,1 17 0,-1-25 21,0 1 0,0-1 0,0 0 1,1 0-1,-1 1 0,0-1 0,1 0 0,-1 0 0,1 0 0,-1 1 0,1-1 0,0 0 0,-1 0 1,1 0-1,0 0 0,0 0 0,0 0 0,0 0 0,0 0 0,0-1 0,0 1 0,0 0 1,0-1-1,1 2 0,1-2-29,-1 1 0,0-1 1,0 0-1,0 0 0,0 0 1,1 0-1,-1 0 0,0 0 1,0 0-1,0-1 0,0 1 1,0-1-1,3-1 0,4-1-216,-1-2 1,1 1-1,-1-1 0,1 0 0,8-8 0,-3 0-110,0 0 0,-1-1 0,-1 0 0,16-24 0,-8 5-323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8.642"/>
    </inkml:context>
    <inkml:brush xml:id="br0">
      <inkml:brushProperty name="width" value="0.05" units="cm"/>
      <inkml:brushProperty name="height" value="0.05" units="cm"/>
    </inkml:brush>
  </inkml:definitions>
  <inkml:trace contextRef="#ctx0" brushRef="#br0">81 0 18036,'-1'14'334,"-1"0"1,0 0-1,-1-1 1,0 1-1,-7 14 1,-3 16 165,-1 8 200,2 1 0,-9 103 1,21-154-696,0 0 1,0 0 0,0 0 0,0 0 0,1 0 0,-1 0 0,0 0 0,1 0 0,-1 0 0,1 0 0,0 0 0,0-1 0,-1 1 0,1 0 0,1 0 0,-1 0 0,0-1 0,2 3 0,-1-3-7,0 1-1,0-1 1,0 0 0,0 0 0,1 0-1,-1-1 1,0 1 0,0 0 0,1-1-1,-1 1 1,0-1 0,0 0 0,1 0-1,-1 0 1,1 0 0,3-1 0,9-1-4,0-2 0,-1 1 0,1-2 0,-1 0 0,21-11 1,-14 7 33,31-10 1,-51 18-28,0 1 1,0-1-1,0 1 0,0-1 0,0 1 1,0 0-1,0 0 0,0 0 0,1-1 1,-1 1-1,0 0 0,0 0 1,0 0-1,0 1 0,0-1 0,0 0 1,1 0-1,-1 1 0,0-1 0,0 0 1,0 1-1,0-1 0,0 1 0,0 0 1,0-1-1,0 1 0,0 0 0,-1-1 1,1 1-1,0 0 0,0 0 0,-1 0 1,1 0-1,0 0 0,-1 0 0,1 0 1,-1 0-1,1 2 0,1 3-6,-2 0 0,1 0 0,0 0-1,-1 0 1,-1 0 0,0 7 0,1-7-35,0-5-12,0-1 0,-1 1 0,1-1 0,0 1-1,0-1 1,0 1 0,0-1 0,0 0 0,0 1 0,0-1-1,0 1 1,0-1 0,0 1 0,0-1 0,0 1 0,1-1-1,-1 0 1,0 1 0,0-1 0,0 1 0,1-1 0,-1 0-1,0 1 1,0-1 0,1 1 0,-1-1 0,0 0-1,1 1 1,-1-1 0,0 0 0,1 0 0,0 1 0,16-6-825,-6-1 378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9.399"/>
    </inkml:context>
    <inkml:brush xml:id="br0">
      <inkml:brushProperty name="width" value="0.05" units="cm"/>
      <inkml:brushProperty name="height" value="0.05" units="cm"/>
    </inkml:brush>
  </inkml:definitions>
  <inkml:trace contextRef="#ctx0" brushRef="#br0">1 10 15035,'2'27'4803,"-3"12"-3408,-1-14-1361,4 38 0,-2-62-31,0 0 0,0 0 0,0 0 0,0 0 0,0 0 1,0 0-1,1-1 0,-1 1 0,0 0 0,1 0 1,-1 0-1,1 0 0,-1 0 0,1 0 0,-1-1 0,1 1 1,0 0-1,-1 0 0,1-1 0,0 1 0,1 0 1,-2-1-1,1 1 1,0-1 0,0 0 0,0 0 0,0 0 0,0 0 0,0 0 0,0 0 0,-1 0 0,1 0 0,0 0 0,0-1 0,0 1-1,0 0 1,0-1 0,-1 1 0,1 0 0,1-1 0,4-3 15,-1 0 0,1 0 0,-1-1-1,8-8 1,43-52 138,16-16 70,-72 81-225,0 0 0,0-1 0,1 1 0,-1 0 1,0 0-1,0-1 0,0 1 0,1 0 0,-1 0 0,0-1 0,0 1 0,1 0 0,-1 0 0,0 0 0,0-1 0,1 1 0,-1 0 0,0 0 0,1 0 0,-1 0 0,0 0 0,1 0 0,-1 0 0,0 0 0,1 0 0,-1 0 0,0 0 0,0 0 0,1 0 0,-1 0 0,0 0 0,1 0 1,-1 0-1,0 0 0,1 0 0,-1 0 0,0 1 0,1-1 0,-1 0 0,4 16 29,-6 33-33,1-40 7,0 4 3,-1 20-12,2-32 2,0 1 0,0 0 0,0 0 0,0-1 0,1 1 0,-1 0 0,0-1 1,1 1-1,0 0 0,-1-1 0,1 1 0,0-1 0,0 1 0,1 1 0,-1-2 0,-1-1 0,1 1 0,0-1 1,0 1-1,0-1 0,-1 0 0,1 1 0,0-1 0,0 0 1,0 1-1,0-1 0,0 0 0,0 0 0,0 0 0,0 0 0,0 0 1,0 0-1,0 0 0,0 0 0,0 0 0,-1 0 0,1-1 0,1 1 1,24-12-61,-15 7 13,-3 1 16,1 0 1,0 1-1,-1 1 0,1-1 0,9 0 0,-16 3 28,0 0 0,-1-1-1,1 1 1,-1 0 0,1 0-1,0 1 1,-1-1 0,1 0-1,-1 0 1,1 1 0,0-1 0,-1 1-1,1 0 1,-1-1 0,1 1-1,-1 0 1,0 0 0,1 0-1,-1 0 1,0 0 0,0 0 0,0 0-1,1 0 1,-1 0 0,0 1-1,0-1 1,-1 0 0,1 1-1,0-1 1,0 1 0,-1-1-1,1 1 1,-1-1 0,1 1 0,-1 2-1,5 67 9,-5-71-18,0 0 0,0 0 0,0 1 0,1-1 0,-1 0 0,0 0 0,0 0 0,0 0 0,0 0 0,0 1 0,1-1 0,-1 0 0,0 0 0,0 0 0,0 0 0,0 0 0,1 0 0,-1 0 0,0 0 0,0 0 0,0 1 0,1-1 0,-1 0 0,0 0 0,0 0 0,0 0 0,1 0 0,-1 0 0,0 0 0,0 0 0,0-1-1,1 1 1,-1 0 0,0 0 0,0 0 0,0 0 0,1 0 0,-1 0 0,0 0 0,0 0 0,0 0 0,0-1 0,1 1 0,-1 0 0,0 0 0,0 0 0,0 0 0,0 0 0,0-1 0,1 1 0,10-10-332,-10 8 348,16-14-207,2-4-82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5:12.287"/>
    </inkml:context>
    <inkml:brush xml:id="br0">
      <inkml:brushProperty name="width" value="0.05" units="cm"/>
      <inkml:brushProperty name="height" value="0.05" units="cm"/>
    </inkml:brush>
  </inkml:definitions>
  <inkml:trace contextRef="#ctx0" brushRef="#br0">3849 0 6793,'-2217'68'-106,"2145"-65"-206,-980-17-3895,609 3 4035,378 11 120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59.834"/>
    </inkml:context>
    <inkml:brush xml:id="br0">
      <inkml:brushProperty name="width" value="0.05" units="cm"/>
      <inkml:brushProperty name="height" value="0.05" units="cm"/>
    </inkml:brush>
  </inkml:definitions>
  <inkml:trace contextRef="#ctx0" brushRef="#br0">77 5 16347,'-1'-1'79,"0"1"0,0-1 0,0 1 0,1-1 0,-1 1 0,0 0-1,0-1 1,0 1 0,0 0 0,0-1 0,0 1 0,0 0-1,0 0 1,0 0 0,0 0 0,0 0 0,0 0 0,0 0-1,0 1 1,0-1 0,0 0 0,0 0 0,-1 1 0,0 1-9,0-1-1,1 0 1,-1 1 0,0-1 0,1 1 0,-1-1 0,1 1 0,-1 0 0,1-1 0,-2 3 0,-2 5 21,1 0 0,0 1 0,-5 13 0,9-21-57,-3 6 63,1-1 1,0 2 0,0-1-1,-1 12 1,3-19-82,0 0 0,0 0 0,0 0 0,0 0 0,1 0 0,-1 0 0,0 0 0,0 0 0,0 0 0,1-1 0,-1 1 0,0 0 0,1 0 0,-1 0 0,1 0 0,-1 0 0,1-1 0,0 1 0,0 1 0,0-2-2,0 1-1,0-1 1,1 0-1,-1 1 0,0-1 1,0 0-1,0 0 1,0 0-1,0 0 1,0 0-1,1 0 1,-1 0-1,0 0 0,0 0 1,0-1-1,0 1 1,0 0-1,0-1 1,0 1-1,0-1 1,2-1-1,16-8 65,0-1-1,31-26 1,15-8-82,-64 44 3,-1 0 0,1 1-1,0-1 1,0 1 0,0-1-1,-1 1 1,1-1-1,0 1 1,0 0 0,0-1-1,0 1 1,0 0 0,0 0-1,0 0 1,0 0-1,-1 0 1,1 0 0,0 0-1,0 0 1,0 0 0,0 0-1,0 0 1,0 0-1,0 1 1,0-1 0,1 1-1,-1 0 5,0 1-1,0-1 0,0 0 1,-1 1-1,1-1 0,0 1 1,-1-1-1,1 1 0,-1-1 1,0 1-1,1-1 0,-1 1 1,0-1-1,0 1 0,0-1 1,0 3-1,-1 11 36,0-9 7,1 1 0,0 0 0,1 0 0,-1 0-1,4 12 1,-4-17-37,1-1 0,-1 0 0,1 0 0,-1 0 0,1 0 0,-1 0 0,1 0-1,0 0 1,0 0 0,-1 0 0,1 0 0,0 0 0,0-1 0,0 1 0,0 0 0,0-1 0,0 1 0,0 0 0,0-1 0,1 0 0,-1 1-1,0-1 1,0 1 0,0-1 0,1 0 0,-1 0 0,0 0 0,0 0 0,0 0 0,1 0 0,-1 0 0,0 0 0,0 0 0,0-1 0,1 1-1,-1 0 1,0-1 0,0 1 0,2-2 0,11-3-43,0-1-1,18-11 0,-21 10-95,0 1 0,1 0 1,0 1-1,14-4 0,-25 9 111,0-1 0,0 1 1,0 0-1,0 0 0,0 0 0,0 0 1,0-1-1,0 1 0,0 0 1,0 1-1,0-1 0,0 0 1,0 0-1,0 0 0,0 1 0,0-1 1,0 0-1,0 1 0,-1-1 1,1 1-1,0-1 0,0 1 0,0-1 1,0 1-1,-1 0 0,1-1 1,0 1-1,-1 0 0,1-1 0,0 1 1,-1 0-1,1 0 0,-1 0 1,1 0-1,-1 0 0,0 0 1,1 0-1,-1-1 0,0 1 0,0 0 1,0 0-1,1 1 0,-1 0-31,0-1 1,1 1-1,-1-1 0,1 0 0,-1 1 0,1-1 1,0 0-1,-1 1 0,1-1 0,0 0 0,0 0 1,0 0-1,0 0 0,0 0 0,0 0 1,2 1-1,2-3-52,3-12-21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00.749"/>
    </inkml:context>
    <inkml:brush xml:id="br0">
      <inkml:brushProperty name="width" value="0.05" units="cm"/>
      <inkml:brushProperty name="height" value="0.05" units="cm"/>
    </inkml:brush>
  </inkml:definitions>
  <inkml:trace contextRef="#ctx0" brushRef="#br0">104 0 17084,'0'33'1983,"-7"40"-844,1-2-686,2 84 1,4-151-441,0 1 0,1-1 0,0 0 0,-1 0 1,2 0-1,1 6 0,-3-9-12,0 0 1,1-1-1,-1 1 1,0 0-1,1-1 1,-1 1-1,1-1 1,-1 1-1,1 0 1,-1-1-1,1 1 1,0-1-1,-1 1 1,1-1-1,-1 1 1,1-1-1,0 0 1,0 1-1,-1-1 1,1 0-1,0 0 1,-1 1-1,1-1 0,0 0 1,0 0-1,0 0 1,-1 0-1,1 0 1,0 0-1,0 0 1,-1 0-1,1 0 1,0-1-1,0 1 1,-1 0-1,1 0 1,0-1-1,0 1 1,-1 0-1,1-1 1,0 0-1,30-18 1,8-6-21,-37 24 13,1 0 0,-1 0 0,1 0 0,0 0 0,-1 0 0,1 0 0,0 1 0,0 0 0,-1-1-1,1 1 1,0 0 0,5 1 0,-7-1 0,1 1 1,-1-1-1,1 1 0,0 0 1,-1 0-1,1-1 0,-1 1 1,1 0-1,-1 0 0,0 1 0,1-1 1,-1 0-1,0 0 0,0 1 1,0-1-1,0 0 0,0 1 1,0-1-1,0 1 0,-1-1 0,1 1 1,0 0-1,-1-1 0,1 1 1,-1 0-1,0-1 0,1 1 1,-1 0-1,0 0 0,0-1 0,0 1 1,0 0-1,-1 3 0,0 0 23,1 1-1,-1-1 1,-1 1-1,1-1 1,-1 1-1,0-1 1,0 0-1,0 0 0,-4 6 1,0-4 75,-1 1 1,1-2 0,-1 1-1,0-1 1,-1 0-1,0 0 1,0-1-1,0 0 1,0 0 0,-1-1-1,-12 4 1,13-5-101,0 0 0,0 0 1,-1-1-1,1-1 0,-1 1 1,1-1-1,-1-1 0,0 0 1,1 0-1,-1-1 0,0 1 0,-13-5 1,21 5-18,1 0 0,-1 0 0,1 0 0,-1 0 0,0 0 0,1 0 0,-1-1-1,1 1 1,-1 0 0,1 0 0,-1-1 0,1 1 0,-1 0 0,0-1 0,1 1 0,0 0 0,-1-1 0,1 1 0,-1-1 0,1 1 0,0-1 0,-1 1 0,1-1 0,0 1 0,-1-1 0,1 1 0,0-1 0,0 0 0,-1 1 0,1-1 0,0 1 0,0-1 0,0 0 0,0 0 20,1 0 0,-1 0-1,1 1 1,-1-1 0,1 0 0,0 1 0,-1-1 0,1 1 0,0-1 0,-1 1 0,1-1 0,0 1 0,0-1-1,-1 1 1,1 0 0,0-1 0,0 1 0,0 0 0,0 0 0,-1 0 0,1-1 0,1 1 0,14-1-240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01.152"/>
    </inkml:context>
    <inkml:brush xml:id="br0">
      <inkml:brushProperty name="width" value="0.05" units="cm"/>
      <inkml:brushProperty name="height" value="0.05" units="cm"/>
    </inkml:brush>
  </inkml:definitions>
  <inkml:trace contextRef="#ctx0" brushRef="#br0">0 59 17668,'1'1'71,"-1"-1"-1,1 1 1,0-1 0,-1 1-1,1-1 1,0 1 0,-1-1 0,1 1-1,-1-1 1,1 1 0,-1-1 0,1 1-1,-1 0 1,0-1 0,1 1 0,-1 0-1,0 0 1,0-1 0,1 1 0,-1 0-1,0 0 1,0-1 0,0 1 0,0 0-1,0 0 1,0-1 0,0 1 0,0 0-1,0 1 1,-3 32 629,1-19-254,1-3-248,0-5-115,1 0 0,0-1-1,0 1 1,2 9-1,-1-16-67,0-1-1,0 0 0,0 0 0,0 0 1,0 0-1,-1 0 0,1-1 0,0 1 1,0 0-1,-1 0 0,1 0 0,0-3 1,6-22 111,-1-2 0,-2 1 0,2-36 0,-6 62-142,0 0 0,0 1 0,0-1 0,1 1-1,-1-1 1,0 1 0,0-1 0,0 1 0,0-1 0,0 1 0,1-1 0,-1 1 0,0-1 0,0 1 0,1-1 0,-1 1 0,0 0 0,1-1 0,-1 1 0,1-1-1,-1 1 1,0 0 0,1-1 0,-1 1 0,1 0 0,-1 0 0,1-1 0,-1 1 0,1 0 0,-1 0 0,2-1 0,18 2 368,-1 0-37,7-6-344,4-2 17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01.606"/>
    </inkml:context>
    <inkml:brush xml:id="br0">
      <inkml:brushProperty name="width" value="0.05" units="cm"/>
      <inkml:brushProperty name="height" value="0.05" units="cm"/>
    </inkml:brush>
  </inkml:definitions>
  <inkml:trace contextRef="#ctx0" brushRef="#br0">32 126 13883,'-7'16'791,"3"-9"-518,0 1 1,0 0 0,1 0 0,0 1 0,-3 16 0,6-25-248,0 1 1,0 0 0,0-1-1,-1 1 1,1-1-1,0 1 1,0-1-1,0 1 1,0-1 0,0 1-1,0-1 1,0 1-1,1 0 1,-1-1-1,0 1 1,0-1-1,0 1 1,0-1 0,1 1-1,-1-1 1,0 1-1,1-1 1,-1 0-1,0 1 1,1-1 0,-1 1-1,0-1 1,1 0-1,-1 1 1,1-1-1,-1 0 1,1 1 0,-1-1-1,1 0 1,-1 0-1,1 0 1,-1 1-1,1-1 1,-1 0 0,1 0-1,-1 0 1,1 0-1,-1 0 1,1 0-1,-1 0 1,1 0 0,0 0-1,-1 0 1,1 0-1,-1 0 1,1 0-1,-1-1 1,1 1-1,-1 0 1,1 0 0,-1-1-1,1 1 1,-1 0-1,1-1 1,0 1-1,3-2 119,0 0-1,0-1 0,-1 1 0,1-1 0,0 0 1,3-4-1,-1 1 70,0-1 0,-1 0 0,-1-1-1,1 1 1,-1-1 0,0 0 0,-1 0 0,0 0 0,0 0 0,-1-1 0,0 1 0,0-1 0,-1 1 0,0-1 0,0 0 0,-1 0 0,-1 1 0,-1-11 0,2 17-199,-1 0 0,0 0 1,0 1-1,0-1 1,0 0-1,0 0 1,0 1-1,-1-1 1,-2-2-1,5 5-42,-1-1-1,0 0 1,0 0-1,0 1 1,0-1 0,0 0-1,0 1 1,0-1-1,0 0 1,0 0 0,0 1-1,0-1 1,0 0-1,0 0 1,0 1 0,0-1-1,0 0 1,0 1 0,-1-1-1,1 0 1,0 0-1,0 0 1,0 1 0,0-1-1,0 0 1,-1 0-1,1 1 1,0-1 0,0 0-1,0 0 1,-1 0-1,1 0 1,0 1 0,0-1-1,-1 0 1,1 0-1,0 0 1,0 0 0,-1 0-1,1 0 1,0 0-1,0 0 1,-1 0 0,1 0-1,0 0 1,0 0-1,-1 0 1,1 0 0,0 0-1,-1 0 1,1 0 0,0 0-1,0 0 1,-1 0-1,1 0 1,0 0 0,0 0-1,-1-1 1,1 1-1,0 0 1,0 0 0,0 0-1,-1 0 1,1-1-1,0 1 1,0 0 0,-1-1-1,1 2 2,0-1 0,0 1 0,0-1 0,0 1 0,0-1 0,0 1 0,0-1 0,0 1 0,0-1 0,1 1 0,-1-1 0,0 1 0,0-1 0,0 0 0,1 1 0,-1-1 0,0 1-1,0-1 1,1 0 0,-1 1 0,0-1 0,1 1 0,-1-1 0,0 0 0,1 0 0,-1 1 0,1-1 0,-1 0 0,0 0 0,1 1 0,-1-1 0,1 0 0,-1 0 0,1 0 0,-1 0 0,1 0 0,-1 0 0,1 1 0,-1-1 0,1 0-1,-1 0 1,1-1 0,-1 1 0,0 0 0,1 0 0,-1 0 0,1 0 0,-1 0 0,1 0 0,0-1 0,2 0 20,-1 0 0,1 0 0,-1-1 0,1 1 0,-1-1 0,1 1-1,-1-1 1,2-2 0,13-15-166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01.998"/>
    </inkml:context>
    <inkml:brush xml:id="br0">
      <inkml:brushProperty name="width" value="0.05" units="cm"/>
      <inkml:brushProperty name="height" value="0.05" units="cm"/>
    </inkml:brush>
  </inkml:definitions>
  <inkml:trace contextRef="#ctx0" brushRef="#br0">0 0 15067,'3'30'2215,"-1"42"-1,-1 1-1362,1-48-695,4 50 81,-4 0 1,-7 83 0,1-131-78,8-47 62,19-93-79,8-127 0,-31 239-148,0 0 0,0 1 0,0-1 1,1 0-1,-1 0 0,0 0 0,0 0 1,0 0-1,1 1 0,-1-1 0,0 0 0,1 0 1,-1 0-1,0 1 0,1-1 0,-1 0 1,1 0-1,0 1 0,-1-1 0,1 0 0,-1 1 1,1-1-1,0 1 0,0-1 0,18 1-455,-4 2-2,-13-4 440,0-1 1,0 1-1,0-1 0,-1 0 1,1 1-1,-1-1 1,1 0-1,-1 0 0,0 0 1,1-4-1,-1 4 85,-1 0 1,0 0-1,1-1 1,-1 1-1,0 0 0,-1 0 1,1-1-1,0 1 1,-1 0-1,0 0 0,0-1 1,0 1-1,-2-4 1,3 7-93,0 0 1,1 0 0,-1 0 0,0 0-1,0 1 1,1-1 0,-1 0 0,0 0-1,0 0 1,1 0 0,-1 0 0,0 0-1,1 0 1,-1 0 0,0 0 0,0-1-1,1 1 1,-1 0 0,0 0 0,0 0 0,1 0-1,-1 0 1,0 0 0,0 0 0,0-1-1,1 1 1,-1 0 0,0 0 0,0 0-1,0 0 1,1-1 0,-1 1 0,0 0-1,0 0 1,0-1 0,0 1 0,0 0-1,0 0 1,1-1 0,-1 1 0,0 0-1,0 0 1,0-1 0,0 1 0,0 0 0,0 0-1,0-1 1,0 1 0,0 0 0,0 0-1,0-1 1,0 1 0,0 0 0,-1 0-1,1-1 1,0 1 0,0 0 0,0 0-1,0-1 1,0 1 0,0 0 0,-1 0-1,1 0 1,0-1 0,0 1 0,0 0-1,-1 0 1,0-1-389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03.155"/>
    </inkml:context>
    <inkml:brush xml:id="br0">
      <inkml:brushProperty name="width" value="0.05" units="cm"/>
      <inkml:brushProperty name="height" value="0.05" units="cm"/>
    </inkml:brush>
  </inkml:definitions>
  <inkml:trace contextRef="#ctx0" brushRef="#br0">61 0 15435,'1'5'190,"0"-1"-1,0 0 1,-1 0 0,1 0-1,-1 1 1,0-1-1,-1 0 1,1 0-1,-1 0 1,-1 6-1,-1 6 279,-32 259 1688,16-141-1601,18-126-544,0-6-22,0 0 0,1 0 0,0 0 1,-1 1-1,1-1 0,0 0 0,0 0 1,0 0-1,1 0 0,-1 0 0,0 0 0,2 4 1,-2-6-21,1 0 1,0 0 0,-1-1-1,1 1 1,-1 0-1,1-1 1,0 1 0,-1 0-1,1-1 1,-1 1-1,0-1 1,1 1 0,-1-1-1,1 1 1,-1-1-1,0 1 1,1-1 0,-1 1-1,0-1 1,1 1-1,-1-1 1,0 0 0,0 1-1,1-2 1,9-18-563,6-25-445,-11 31 652,0 0 1,1 0 0,1 0 0,7-12 0,-14 26 381,1-1-1,-1 1 1,0 0 0,0-1 0,1 1 0,-1 0 0,0-1-1,1 1 1,-1 0 0,1 0 0,-1-1 0,0 1 0,1 0-1,-1 0 1,1-1 0,-1 1 0,1 0 0,-1 0 0,0 0-1,1 0 1,-1 0 0,1 0 0,-1 0 0,1 0 0,-1 0-1,1 0 1,-1 0 0,1 0 0,-1 0 0,0 0 0,1 0-1,-1 1 1,1-1 0,-1 0 0,1 0 0,-1 0 0,0 1-1,1-1 1,-1 0 0,1 1 0,-1-1 0,0 0 0,0 1-1,1-1 1,-1 0 0,0 1 0,1-1 0,-1 0 0,0 1-1,0-1 1,0 1 0,1 0 0,15 30 455,-13-22-352,-1-6-23,0 1 0,0-1 1,0 1-1,0-1 0,1 0 0,-1 0 0,1 0 0,0 0 0,-1 0 1,1 0-1,1-1 0,4 4 0,-6-5-35,0-1 0,0 1-1,0-1 1,0 1 0,0-1 0,0 1-1,0-1 1,0 0 0,1 0 0,-1 0-1,0 0 1,0-1 0,0 1-1,0-1 1,0 1 0,0-1 0,0 0-1,0 1 1,0-1 0,0 0 0,0 0-1,0-1 1,-1 1 0,4-3 0,0 0 10,-1 0 1,0 0-1,0 0 0,0-1 1,0 1-1,-1-1 1,1 0-1,-1 0 1,-1-1-1,1 1 1,-1 0-1,0-1 1,0 0-1,-1 1 1,1-1-1,0-9 0,-2 15-54,0 0 0,0-1 0,0 1-1,1-1 1,-1 1 0,0-1 0,0 1-1,0-1 1,0 1 0,0 0 0,0-1-1,0 1 1,0-1 0,-1 1 0,1-1-1,0 1 1,0 0 0,0-1 0,0 1-1,-1-1 1,1 1 0,0 0-1,0-1 1,-1 1 0,1 0 0,0-1-1,0 1 1,-1 0 0,1-1 0,0 1-1,-1 0 1,1 0 0,-1-1 0,1 1-1,-2 0-7,1 0-1,0 1 0,0-1 1,0 0-1,1 1 0,-1-1 1,0 1-1,0-1 1,0 1-1,0-1 0,0 1 1,0 0-1,-1 1 0,-24 28-240,21-22 217,0 1 0,1-1 0,-1 1-1,2 0 1,-1 0 0,2 0 0,-1 1 0,1-1 0,0 1-1,0 17 1,2-25 34,0-1 0,0 0 0,0 0 0,1 0 0,-1 0 0,1 0 0,-1 1 0,0-1 0,1 0 0,0 0 0,-1 0 0,1 0 0,0 0 0,-1 0-1,1 0 1,0-1 0,0 1 0,0 0 0,0 0 0,0-1 0,0 1 0,0 0 0,0-1 0,0 1 0,0-1 0,0 1 0,0-1 0,0 0 0,1 1 0,-1-1 0,0 0-1,0 0 1,0 0 0,1 0 0,-1 0 0,0 0 0,2-1 0,5 0-6,1 0 0,-1-1 1,1 0-1,8-3 0,-9 2 5,29-7 202,-21 6 73,0 0 0,0-1 0,-1-1 0,0 0 0,0-1 0,27-18 0,-40 24-153,0-1 0,-1 1 0,1-1 0,-1 1 0,0-1 0,0 0 0,1 0-1,-1 0 1,0 0 0,0 0 0,-1 0 0,1 0 0,0 0 0,-1 0 0,1 0 0,-1 0-1,0 0 1,0-1 0,0 1 0,0 0 0,0 0 0,0 0 0,0 0 0,-1 0-1,1-1 1,-1 1 0,1 0 0,-1 0 0,-1-2 0,-3-7-137,-1 0 0,0 1 0,0-1-1,-9-9 1,3 4-1478,12 16 1478,0-1 0,0 1 0,0 0 0,0 0 0,0-1 0,0 1 0,0 0 1,0-1-1,0 1 0,-1 0 0,1 0 0,1-1 0,-1 1 0,0 0 0,0-1 1,0 1-1,0 0 0,0 0 0,0-1 0,0 1 0,0 0 0,0 0 0,0-1 1,1 1-1,-1 0 0,0 0 0,0-1 0,0 1 0,1 0 0,-1 0 0,0 0 1,0-1-1,0 1 0,1 0 0,-1 0 0,0 0 0,0 0 0,1 0 0,-1-1 1,0 1-1,0 0 0,1 0 0,-1 0 0,0 0 0,1 0 0,-1 0 1,17-3-306,-15 2 222,22-1-345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8:03.559"/>
    </inkml:context>
    <inkml:brush xml:id="br0">
      <inkml:brushProperty name="width" value="0.05" units="cm"/>
      <inkml:brushProperty name="height" value="0.05" units="cm"/>
    </inkml:brush>
  </inkml:definitions>
  <inkml:trace contextRef="#ctx0" brushRef="#br0">161 0 16964,'-20'24'2614,"2"-4"-1578,14-14-654,-1 1-113,0 1 0,0 0 0,1 0 0,-6 15 0,9-22-290,1 1 0,-1-1-1,1 1 1,0 0 0,-1-1 0,1 1-1,0-1 1,0 1 0,0-1-1,0 1 1,0 0 0,1-1 0,-1 1-1,0-1 1,1 1 0,-1-1 0,1 1-1,-1-1 1,1 1 0,0-1-1,0 0 1,0 1 0,-1-1 0,1 0-1,1 0 1,-1 1 0,0-1 0,0 0-1,0 0 1,0 0 0,1 0-1,-1-1 1,3 3 0,9 2-313,-1 0 0,1-1 0,16 3-1,-19-5 276,-1 0 0,0 0 0,-1 1-1,1 0 1,0 1 0,-1 0 0,0 0-1,13 9 1,-20-12 83,0 0 0,0 0 0,0 0-1,0 0 1,0 0 0,0 0 0,0 0 0,0 0-1,0 1 1,0-1 0,-1 0 0,1 1 0,-1-1-1,1 1 1,-1-1 0,1 0 0,-1 1 0,0-1-1,1 1 1,-1-1 0,0 3 0,-1-2 21,1 0 0,-1 1 0,0-1 0,1 0 0,-1 0 0,0 0 1,0 1-1,-1-1 0,1 0 0,0 0 0,-1 0 0,-1 1 0,-5 6 156,-1-1-1,0 0 1,-1-1-1,-11 7 1,18-12-156,-5 3-75,1 0 0,-1-1 0,0 0-1,-1-1 1,1 0 0,-1 0 0,0 0 0,1-1 0,-1-1-1,0 1 1,0-1 0,0-1 0,0 0 0,0 0 0,0-1 0,0 0-1,-11-3 1,-21-9-224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31.006"/>
    </inkml:context>
    <inkml:brush xml:id="br0">
      <inkml:brushProperty name="width" value="0.05" units="cm"/>
      <inkml:brushProperty name="height" value="0.05" units="cm"/>
    </inkml:brush>
  </inkml:definitions>
  <inkml:trace contextRef="#ctx0" brushRef="#br0">57 0 10802,'-12'23'848,"4"-12"-743,-3 28-49,-2 26 224,5 11-224,3 5-8,5 6-8,0 1-32,8-2-192,2-4-233,0-5 345,0-6-48,-3-9-56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7:31.455"/>
    </inkml:context>
    <inkml:brush xml:id="br0">
      <inkml:brushProperty name="width" value="0.05" units="cm"/>
      <inkml:brushProperty name="height" value="0.05" units="cm"/>
    </inkml:brush>
  </inkml:definitions>
  <inkml:trace contextRef="#ctx0" brushRef="#br0">50 1113 8650,'3'-28'1493,"-3"-53"-1,0 20-550,21-569-8,-20 618-1040,0 7 35,-1 0 0,1 1-1,-1-1 1,0 0-1,0 1 1,-1-1 0,0 0-1,1 1 1,-1-1-1,-3-6 1,4 10 66,-1 1-1,1 0 1,0 0 0,0 0 0,0 0-1,0 0 1,-1 0 0,1 0-1,0 0 1,0 0 0,0 0-1,0 0 1,-1 0 0,1 0-1,0 1 1,0-1 0,0 0 0,0 0-1,-1 0 1,1 0 0,0 0-1,0 0 1,0 0 0,0 0-1,0 0 1,-1 1 0,1-1 0,0 0-1,0 0 1,0 0 0,0 0-1,0 0 1,0 1 0,0-1-1,0 0 1,0 0 0,0 0 0,0 0-1,0 1 1,-1-1 0,1 0-1,0 0 1,0 0 0,0 0-1,0 1 1,1-1 0,-5 13-83,-18 121 274,-8 209 1,31-307-144,-1-36-43,0 0 1,0 0-1,0 0 1,0 0-1,0 1 0,0-1 1,0 0-1,0 0 1,0 0-1,0 0 1,0 0-1,0 0 1,0 0-1,0 1 0,0-1 1,0 0-1,0 0 1,0 0-1,0 0 1,0 0-1,0 0 1,0 0-1,0 0 1,0 1-1,0-1 0,0 0 1,0 0-1,1 0 1,-1 0-1,0 0 1,0 0-1,0 0 1,0 0-1,0 0 0,0 0 1,0 0-1,0 0 1,0 1-1,1-1 1,-1 0-1,0 0 1,0 0-1,0 0 0,0 0 1,0 0-1,0 0 1,1 0-1,-1 0 1,0 0-1,0 0 1,0 0-1,0 0 0,0 0 1,0 0-1,0-1 1,1 1-1,-1 0 1,0 0-1,0 0 1,0 0-1,0 0 0,0 0 1,0 0-1,8-20 24,12-59 70,15-132 0,-10-86 383,-25 295-471,3-39 159,-3-52 0,-4 67-73,0 20-35,-2 13 41,0 9-85,0 1 0,1 1 0,2-1 1,-1 0-1,0 30 0,-1-5-32,-44 532-782,43-452 574,4-83 95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06.084"/>
    </inkml:context>
    <inkml:brush xml:id="br0">
      <inkml:brushProperty name="width" value="0.05" units="cm"/>
      <inkml:brushProperty name="height" value="0.05" units="cm"/>
    </inkml:brush>
  </inkml:definitions>
  <inkml:trace contextRef="#ctx0" brushRef="#br0">47 1 16740,'-3'0'1056,"-1"3"-968,-6 4-56,-1 13 72,3 6-48,1 12-24,4 4-32,3 1-104,8 3-16,4-2-72,-1-5-40,0-6-144,-1-4-80,-2-13-153,-2-7-551,-6-14 872,-3-11-176,-8-10-48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5:12.682"/>
    </inkml:context>
    <inkml:brush xml:id="br0">
      <inkml:brushProperty name="width" value="0.05" units="cm"/>
      <inkml:brushProperty name="height" value="0.05" units="cm"/>
    </inkml:brush>
  </inkml:definitions>
  <inkml:trace contextRef="#ctx0" brushRef="#br0">1 0 4673,'17'28'824,"0"-1"-368,-2-1-88,-1-4 449,2-2-105,0-3-88,4 1-200,4 1-96,2 4-280,4 3-464,3-3 384,2-1-104,1-8-64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06.452"/>
    </inkml:context>
    <inkml:brush xml:id="br0">
      <inkml:brushProperty name="width" value="0.05" units="cm"/>
      <inkml:brushProperty name="height" value="0.05" units="cm"/>
    </inkml:brush>
  </inkml:definitions>
  <inkml:trace contextRef="#ctx0" brushRef="#br0">2 89 12035,'-2'-2'1360,"8"2"-640,10 0-224,13-3 1505,6-4-1153,12 0-184,1-2-56,6-1-264,-2-1-232,-5 1-568,-5-4 488,-13 6-184,-4 1-88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07.659"/>
    </inkml:context>
    <inkml:brush xml:id="br0">
      <inkml:brushProperty name="width" value="0.05" units="cm"/>
      <inkml:brushProperty name="height" value="0.05" units="cm"/>
    </inkml:brush>
  </inkml:definitions>
  <inkml:trace contextRef="#ctx0" brushRef="#br0">250 83 14915,'5'-16'908,"2"-8"772,-17 41-119,-242 449-1091,276-504-1559,64-106-80,-39 51 647,88-158-21,-147 305 1021,-3 0-331,1 2 0,4 0 1,1 0-1,3 114 0,5-149-101,1-9 45,-2 1 0,0-1 0,0 0 0,-3 20 0,0-26 322,0-8-97,0-10 42,3-10-127,0-1-1,2 1 1,0-1-1,2 1 1,0 0 0,13-39-1,-15 56-222,0 0 0,0 0 1,0 0-1,0 0 0,1 0 0,0 0 1,0 1-1,0-1 0,8-7 0,-9 11-10,-1 0 0,1 0 0,0-1 0,0 1 0,0 0 0,0 0 0,0 1 1,0-1-1,0 0 0,0 1 0,0-1 0,0 1 0,0 0 0,0-1 0,0 1 0,0 0 0,0 0 0,1 1 0,-1-1 0,0 0 0,0 1 0,0-1 0,0 1 0,0 0 0,0-1 0,0 1 0,0 0 0,2 2 0,3 1-76,1 0-1,-1 1 1,0 1-1,0-1 1,-1 1-1,1 0 0,-1 0 1,-1 1-1,1 0 1,-1 0-1,4 8 1,-8-14 71,0 0 0,-1-1 1,1 1-1,0 0 1,-1-1-1,1 1 0,0-1 1,0 1-1,-1-1 0,1 1 1,0-1-1,0 0 1,0 1-1,0-1 0,0 0 1,0 0-1,-1 0 1,1 1-1,0-1 0,0 0 1,0 0-1,0 0 1,0-1-1,0 1 0,0 0 1,0 0-1,0 0 0,1-1 1,30-11 24,-22 8-28,59-27 0,-45 20-36,1 0-1,0 1 1,46-10 0,-70 20 42,0-1 1,0 1 0,-1 0-1,1 0 1,0-1-1,0 1 1,0 0 0,0 0-1,0 0 1,0 0 0,0 0-1,0 1 1,0-1-1,0 0 1,0 0 0,0 0-1,0 1 1,0-1-1,-1 1 1,1-1 0,0 1-1,0-1 1,0 1 0,-1-1-1,1 1 1,0 0-1,0-1 1,-1 1 0,1 0-1,0 0 1,0 2 6,-1-1 1,1 0-1,-1 0 1,0 0-1,0 0 1,0 1-1,0-1 1,0 0-1,0 0 0,-1 0 1,1 1-1,-1 2 1,-4 11 55,2-5 36,1 0 1,0 0 0,-2 18-1,4-28-107,0-1 0,0 1 1,0-1-1,0 1 0,0-1 0,0 1 0,0-1 0,0 1 0,0-1 1,0 1-1,1-1 0,-1 1 0,0-1 0,0 1 0,0-1 0,1 1 1,-1-1-1,0 1 0,0-1 0,1 0 0,-1 1 0,0-1 0,1 0 1,-1 1-1,0-1 0,1 0 0,-1 1 0,1-1 0,-1 0 0,1 0 0,-1 1 1,1-1-1,-1 0 0,1 0 0,-1 0 0,1 0 0,-1 0 0,1 1 1,-1-1-1,1 0 0,-1 0 0,1 0 0,-1 0 0,1-1 0,-1 1 1,1 0-1,-1 0 0,1 0 0,-1 0 0,1 0 0,-1-1 0,0 1 0,1 0 1,-1 0-1,1-1 0,30-18-1923,-25 15 1930,16-11-450,1-1-163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08.060"/>
    </inkml:context>
    <inkml:brush xml:id="br0">
      <inkml:brushProperty name="width" value="0.05" units="cm"/>
      <inkml:brushProperty name="height" value="0.05" units="cm"/>
    </inkml:brush>
  </inkml:definitions>
  <inkml:trace contextRef="#ctx0" brushRef="#br0">82 4 16908,'0'0'32,"0"0"0,0 0 1,0 0-1,0-1 1,0 1-1,0 0 0,0 0 1,0 0-1,0 0 0,0 0 1,0 0-1,0-1 1,0 1-1,0 0 0,0 0 1,0 0-1,0 0 0,-1 0 1,1 0-1,0-1 1,0 1-1,0 0 0,0 0 1,0 0-1,0 0 1,0 0-1,0 0 0,-1 0 1,1 0-1,0 0 0,0-1 1,0 1-1,0 0 1,0 0-1,0 0 0,-1 0 1,1 0-1,0 0 1,0 0-1,0 0 0,0 0 1,0 0-1,-1 0 0,1 0 1,0 0-1,0 0 1,0 0-1,0 0 0,0 0 1,0 0-1,-1 1 0,1-1 1,0 0-1,-11 7 660,-8 11-57,16-14-575,-5 6 32,0 1 0,-9 16 0,15-25-116,1 0 0,0 0 0,0 0 0,0 0 0,0 0 0,1 0 0,-1 1 0,0-1 0,1 0 0,-1 0 0,1 0 0,0 1 1,0-1-1,0 0 0,0 0 0,0 1 0,1-1 0,-1 0 0,1 0 0,-1 0 0,1 1 0,1 2 0,0-3-42,0 0-1,0-1 1,0 1-1,0 0 1,1-1-1,-1 1 1,0-1-1,1 0 1,-1 0-1,1 0 1,-1 0-1,1 0 1,0-1-1,-1 1 1,1-1-1,4 1 1,47 0-626,-46-2 590,57-1 162,-84 15 932,15-11-897,-12 6 148,-1-1 0,1 0 0,-1-2 0,0 0 0,0 0 0,-26 2 0,40-10-1003,7-3 557,7-4 89,8 0-196,7 0-95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08.453"/>
    </inkml:context>
    <inkml:brush xml:id="br0">
      <inkml:brushProperty name="width" value="0.05" units="cm"/>
      <inkml:brushProperty name="height" value="0.05" units="cm"/>
    </inkml:brush>
  </inkml:definitions>
  <inkml:trace contextRef="#ctx0" brushRef="#br0">109 301 15883,'-5'2'187,"-1"-1"0,1 1 0,0 0 0,0 1 0,0-1 0,1 1 0,-1 0-1,1 0 1,-1 1 0,1-1 0,0 1 0,-6 7 0,5-6-116,1 0-1,-1 1 1,1 0 0,1 0-1,-1 0 1,1 0 0,0 1 0,0-1-1,-2 10 1,5-15-67,-1 1 0,1-1 0,0 1 1,-1 0-1,1-1 0,0 1 0,0 0 0,0-1 0,0 1 0,0 0 1,0 0-1,1-1 0,-1 1 0,1 0 0,-1-1 0,1 1 0,-1-1 1,1 1-1,0-1 0,0 1 0,0-1 0,0 1 0,0-1 0,0 0 1,0 0-1,0 1 0,0-1 0,1 0 0,-1 0 0,1 0 0,-1 0 1,0 0-1,1-1 0,0 1 0,-1 0 0,1-1 0,-1 1 0,1-1 1,0 0-1,-1 1 0,3-1 0,1 1-1,1-1 0,-1 0 0,1 0 0,0-1 0,-1 1 0,1-1 0,-1 0 0,1-1 0,-1 1 0,0-1-1,9-5 1,-3 0 12,0 0-1,0-1 0,-1-1 0,0 0 0,-1 0 0,0-1 0,-1 0 0,0-1 0,0 1 1,-1-2-1,0 1 0,-1-1 0,6-15 0,-5 8-2,0 0 1,-2 0-1,0 0 1,-1-1-1,-1 1 1,-1-1-1,0 0 0,-2-24 1,-1 38-12,0-1 0,0 1 0,0 0 0,-1-1 0,0 1 0,0 0 0,-1 0 0,0 0 0,0 1 1,0-1-1,-6-7 0,8 12 1,0-1 0,0 1 0,-1-1 0,1 1 0,-1-1 0,1 1 0,-1 0 0,0 0 0,0 0-1,1 0 1,-1 0 0,0 0 0,0 0 0,0 1 0,0-1 0,0 1 0,0-1 0,0 1 0,0 0 0,0 0 0,0 0 0,0 0 0,0 0 0,0 0 0,0 0 0,0 1 0,0-1 0,0 1 0,0-1 0,0 1 0,0 0 0,1 0 0,-1 0 0,0 0 0,0 0 0,1 0 0,-1 0 0,1 1 0,-3 1 0,1 0 3,-1 0 0,1 0 0,0 0 0,0 0-1,1 1 1,-1-1 0,1 1 0,-1 0 0,1 0 0,0-1 0,1 1 0,-1 0 0,1 1 0,0-1 0,0 0-1,0 0 1,0 1 0,1-1 0,-1 0 0,1 6 0,1-4-23,0 1 0,1 0 0,0-1 0,0 1 0,0-1 0,0 1 0,1-1 0,0 0 0,1 0 0,-1 0 0,1-1 0,6 7 0,12 13-74,-13-15 25,-1 0 0,13 18 0,-19-24 59,0 0 1,1 1-1,-2-1 1,1 1-1,0 0 1,-1-1-1,0 1 1,0 0-1,0 0 1,-1 8-1,-1 5 1,0-14-74,0-1-1,1 1 1,0 0 0,0-1-1,0 1 1,0-1 0,1 1 0,0 5-1,0-9 73,-1 1 0,0-1-1,1 1 1,-1-1-1,1 0 1,-1 1 0,1-1-1,-1 0 1,1 1 0,-1-1-1,1 0 1,-1 1-1,1-1 1,-1 0 0,1 0-1,0 0 1,-1 0 0,1 0-1,-1 0 1,1 0 0,0 0-1,-1 0 1,1 0-1,-1 0 1,1 0 0,0 0-1,0 0 1,1-1-18,13-1-161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08.928"/>
    </inkml:context>
    <inkml:brush xml:id="br0">
      <inkml:brushProperty name="width" value="0.05" units="cm"/>
      <inkml:brushProperty name="height" value="0.05" units="cm"/>
    </inkml:brush>
  </inkml:definitions>
  <inkml:trace contextRef="#ctx0" brushRef="#br0">14 1 15971,'-5'25'589,"1"0"0,1 1 0,1 42-1,2-60-557,1-1-1,0 1 1,0-1-1,1 1 0,0-1 1,0 1-1,0-1 1,1 0-1,0 0 1,1 0-1,0 0 1,0-1-1,0 1 1,1-1-1,0 0 1,10 10-1,-12-14-35,-1 0 1,1-1-1,0 1 0,0 0 0,1-1 1,-1 0-1,0 1 0,0-1 0,1-1 1,-1 1-1,1 0 0,-1-1 1,0 1-1,1-1 0,-1 0 0,1-1 1,-1 1-1,1 0 0,-1-1 0,0 0 1,1 0-1,-1 0 0,0 0 1,0 0-1,4-3 0,8-3 49,-1-1 0,0-1 0,24-19 0,-35 25-6,10-10 82,-5 5 457,-8 9-557,1-1 1,-1 1-1,0-1 0,1 0 0,-1 1 1,0-1-1,1 1 0,-1-1 1,0 1-1,0-1 0,0 1 0,1-1 1,-1 1-1,0-1 0,0 1 1,0-1-1,0 1 0,0-1 1,0 1-1,0-1 0,0 1 0,0-1 1,0 2-1,0-1-13,0 1 0,0 0-1,0-1 1,1 1 0,-1 0 0,1 0 0,0-1-1,-1 1 1,1-1 0,0 1 0,0-1 0,0 1-1,0-1 1,0 1 0,0-1 0,0 0 0,0 0 0,1 0-1,2 2 1,-1-1-15,0 0-1,1 0 1,-1-1-1,1 1 1,0-1 0,-1 0-1,1 0 1,7 0-1,-1 0-43,-1-1-1,1 0 1,0-1 0,0 0-1,0 0 1,13-5-1,25-19-375,-52 32 486,1-1 0,-1 1 0,1 0 0,1 0 1,-3 9-1,4-14-74,0 1 0,0-1 0,1 1 0,0-1 0,-1 1 0,1-1 0,0 1 0,0-1 0,0 1 0,0 0 0,1-1 0,-1 1 0,1-1 0,-1 1 0,1-1 0,0 0 0,0 1 0,2 3 0,-2-6-10,0 1-1,-1 0 1,1-1-1,0 1 1,0-1-1,0 1 1,0-1-1,0 0 1,-1 1-1,1-1 0,0 0 1,0 0-1,0 1 1,0-1-1,0 0 1,0 0-1,0 0 1,0 0-1,0 0 0,0-1 1,0 1-1,0 0 1,0 0-1,0 0 1,0-1-1,-1 1 1,1-1-1,0 1 0,0-1 1,0 1-1,0-1 1,-1 1-1,2-2 1,15-7-249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09.464"/>
    </inkml:context>
    <inkml:brush xml:id="br0">
      <inkml:brushProperty name="width" value="0.05" units="cm"/>
      <inkml:brushProperty name="height" value="0.05" units="cm"/>
    </inkml:brush>
  </inkml:definitions>
  <inkml:trace contextRef="#ctx0" brushRef="#br0">16 312 13259,'-4'10'460,"1"0"0,1 0 0,-1 0-1,2 0 1,0 0 0,0 0 0,0 0 0,2 14 0,3 9 33,10 40 0,-1 1-948,-2 39-284,-11-97 628,0 0 0,-1 0 0,-1 0 0,0-1 0,-5 17 0,7-31 119,0 0 1,-1 0-1,1 0 1,0 0 0,-1 0-1,1 0 1,0 0 0,-1 0-1,0 0 1,1 0-1,-1-1 1,1 1 0,-1 0-1,0 0 1,0 0 0,1-1-1,-2 2 1,-3-6 258,1-12 13,2-22 138,1-1-1,4-42 1,15-78 140,18-73-265,-26 184-190,2 1 0,34-83 0,-46 129-95,17-30 82,-6 21-1,-11 10-84,1 0 0,-1 0-1,1 0 1,-1 0 0,1 0 0,-1 0-1,0 0 1,1 0 0,-1 0 0,1 0 0,-1 0-1,0 0 1,1 0 0,-1 1 0,1-1-1,-1 0 1,0 0 0,1 0 0,-1 1-1,0-1 1,1 0 0,-1 0 0,0 1-1,1-1 1,-1 0 0,0 1 0,1-1-1,-1 0 1,0 1 0,1 0 0,0 2 9,1 0 0,-1 0 0,0 0 1,0 1-1,0-1 0,0 1 1,-1-1-1,1 1 0,-1-1 0,0 1 1,0 5-1,-6 42 43,5-42-47,-1 0 27,0 6-91,0 0 0,0 1 0,1-1 0,1 0 1,2 17-1,-1-27-4,0-1 0,0 1 0,1-1 0,-1 0 0,1 1 0,0-1 0,0 0 0,0 0 1,1 0-1,-1-1 0,1 1 0,0-1 0,0 1 0,0-1 0,1 0 0,-1 0 0,1 0 1,-1-1-1,1 1 0,0-1 0,8 4 0,6 1-226,35 9-1,-38-13 370,0 1-1,0 1 0,-1 1 1,16 7-1,-29-12-46,1 0 0,-1-1 0,0 1 0,1 0 0,-1 0 0,0 0-1,0 0 1,1 0 0,-1 0 0,0 1 0,0-1 0,0 0 0,0 1-1,-1-1 1,1 0 0,0 1 0,0-1 0,-1 1 0,1-1 0,0 4 0,-1-4 19,0 1 1,-1 0 0,1-1 0,0 1-1,-1-1 1,1 1 0,-1-1 0,1 1-1,-1-1 1,0 1 0,0-1 0,0 1 0,1-1-1,-1 0 1,0 1 0,-3 1 0,-1 2 122,-1-1 0,1 1 0,-1-1 0,0 0 0,-1-1 0,1 1 0,-14 4 0,14-6-157,-1-1 0,0 1 0,0-1 1,0-1-1,0 1 0,1-1 0,-1 0 0,0-1 0,0 0 0,0 0 0,0 0 0,0-1 0,-9-3 0,-7-4-88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10.158"/>
    </inkml:context>
    <inkml:brush xml:id="br0">
      <inkml:brushProperty name="width" value="0.05" units="cm"/>
      <inkml:brushProperty name="height" value="0.05" units="cm"/>
    </inkml:brush>
  </inkml:definitions>
  <inkml:trace contextRef="#ctx0" brushRef="#br0">15 1 16756,'2'10'1488,"-4"7"-1192,-2 14-144,-2 5 744,3 4-528,2 10-208,1 2-160,3-2-56,1-11-80,3-7-56,2-10-192,1-9-80,-4-15-152,-3-8 408,-8-13-128,-2-10-24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10.547"/>
    </inkml:context>
    <inkml:brush xml:id="br0">
      <inkml:brushProperty name="width" value="0.05" units="cm"/>
      <inkml:brushProperty name="height" value="0.05" units="cm"/>
    </inkml:brush>
  </inkml:definitions>
  <inkml:trace contextRef="#ctx0" brushRef="#br0">0 142 14419,'5'-2'2001,"4"-3"-1161,11-7-320,7-1 1640,9-4-1256,5-1-119,8-2-441,-1 1-232,-3 3-440,-3 5-320,-12 5 1344,-7 3-784,-8 5-48,-8 2-96</inkml:trace>
  <inkml:trace contextRef="#ctx0" brushRef="#br0" timeOffset="1">22 337 14275,'0'17'1752,"6"-6"-1055,19-13-225,6-1 768,16-7-424,0-3-104,7-3-328,1-1-232,-6 2-680,-1 4-168,-15 5 504,-4 3-144,-15 9-160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11.061"/>
    </inkml:context>
    <inkml:brush xml:id="br0">
      <inkml:brushProperty name="width" value="0.05" units="cm"/>
      <inkml:brushProperty name="height" value="0.05" units="cm"/>
    </inkml:brush>
  </inkml:definitions>
  <inkml:trace contextRef="#ctx0" brushRef="#br0">8 428 14987,'-1'0'76,"0"1"-1,1 0 1,-1 0 0,0 0-1,1-1 1,-1 1-1,1 0 1,-1 0 0,1 0-1,0 0 1,-1 0-1,1 0 1,0 0-1,0 0 1,0 0 0,0 0-1,0 2 1,0-3-51,1 1-1,-1-1 1,1 1 0,0-1-1,-1 1 1,1-1 0,0 1-1,-1-1 1,1 1 0,0-1-1,0 0 1,0 0 0,-1 1-1,1-1 1,0 0 0,0 0-1,0 0 1,-1 0 0,1 0 0,0 0-1,0 0 1,0 0 0,0 0-1,-1 0 1,1-1 0,1 1-1,18-3-44,1-2 0,-1 0-1,0 0 1,-1-2 0,1-1-1,-1 0 1,-1-2-1,0 0 1,0-1 0,-1 0-1,0-2 1,-1 0 0,0-1-1,13-15 1,-16 14-229,-1 0-1,-1-1 1,-1 0-1,0-1 1,-1 0 0,-1-1-1,12-33 1,-17 34 609,-3 17-346,0 0 0,0 0 0,0 0 0,0 0 0,-1 0 0,1 0 0,0 0 0,0 0 0,0 0 0,0 0 0,0 0 0,0 0 0,0 0 0,0 0 0,0 1 0,0-1 0,0 0 0,0 0-1,0 0 1,0 0 0,0 0 0,-1 0 0,1 0 0,0 0 0,0 0 0,0 0 0,0 0 0,0 0 0,0 0 0,0 0 0,0 0 0,0 0 0,0 0 0,0 0 0,0 0 0,0-1 0,0 1 0,-1 0 0,1 0 0,0 0 0,0 0 0,0 0-1,0 0 1,0 0 0,0 0 0,0 0 0,0 0 0,0 0 0,0 0 0,0 0 0,0 0 0,0 0 0,0 0 0,0 0 0,0-1 0,0 1 0,0 0 0,0 0 0,0 0 0,0 0 0,0 0 0,0 0 0,-2 2 166,1 1 0,-1-1 0,1 1 1,0 0-1,0-1 0,0 1 0,0 4 1,-1 0 19,1 1 0,0 0 0,0-1 0,1 1 0,0 0 0,1 0 0,0-1 0,3 14 0,-4-19-190,1 0 1,-1 0-1,1 0 0,0 0 0,0 0 1,0 0-1,0 0 0,0-1 0,1 1 0,-1 0 1,0-1-1,1 1 0,-1-1 0,1 1 1,0-1-1,-1 0 0,1 0 0,0 0 0,0 0 1,0 0-1,0 0 0,0 0 0,0 0 1,0-1-1,0 1 0,0-1 0,0 0 0,0 1 1,0-1-1,0 0 0,1 0 0,-1-1 0,0 1 1,0 0-1,3-1 0,8-3 8,0 0-1,0-1 1,-1 0-1,1-1 1,-2-1-1,17-10 1,-10 6 69,27-13 1,-37 21-42,1 0 0,-1 0 1,1 0-1,0 1 0,-1 0 0,18 0 1,-23 1-30,0 1 1,-1 0-1,1 1 0,0-1 1,-1 0-1,1 1 0,0 0 1,-1-1-1,1 1 1,-1 0-1,1 0 0,-1 1 1,0-1-1,1 0 0,-1 1 1,0-1-1,0 1 1,0 0-1,0 0 0,0 0 1,0 0-1,-1 0 0,1 0 1,-1 0-1,1 1 1,-1-1-1,2 4 0,-6-34 414,-3 2-239,2-1-1,-3-39 1,7 64-234,0 1 1,0 0-1,0 0 0,0 0 1,0 0-1,0 0 0,0 0 1,1 0-1,-1-1 0,0 1 1,1 0-1,-1 0 0,1 0 1,-1 0-1,1 0 1,-1 1-1,1-1 0,0 0 1,0 0-1,-1 0 0,1 0 1,0 1-1,0-1 0,0 0 1,0 1-1,0-1 0,0 1 1,1-1-1,2-1-367,0 1 0,0 1 0,1-1 0,-1 1 0,0-1 0,6 1 0,13-1-306,9-6-56,2-2-259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11.477"/>
    </inkml:context>
    <inkml:brush xml:id="br0">
      <inkml:brushProperty name="width" value="0.05" units="cm"/>
      <inkml:brushProperty name="height" value="0.05" units="cm"/>
    </inkml:brush>
  </inkml:definitions>
  <inkml:trace contextRef="#ctx0" brushRef="#br0">134 32 15659,'-20'16'1019,"1"1"-1,-35 38 1,50-50-942,-1 0 1,1 1-1,1-1 1,-1 1 0,1 0-1,0 0 1,0 0-1,1 0 1,0 1 0,0-1-1,0 1 1,1 0-1,0-1 1,0 1-1,1 0 1,0 10 0,0-16-75,0 0 1,0 0 0,0 1 0,1-1 0,-1 0 0,0 1 0,1-1 0,-1 0 0,1 0-1,-1 0 1,1 0 0,-1 1 0,1-1 0,0 0 0,0 0 0,-1 0 0,1 0-1,0 0 1,0 0 0,0-1 0,0 1 0,0 0 0,0 0 0,0-1 0,1 1 0,-1-1-1,0 1 1,0-1 0,0 1 0,1-1 0,-1 0 0,0 0 0,0 1 0,1-1-1,-1 0 1,0 0 0,1 0 0,-1 0 0,2-1 0,0 1 16,1-1 1,0 0 0,-1 0-1,1-1 1,-1 1-1,1-1 1,-1 1-1,1-1 1,-1 0 0,0-1-1,0 1 1,3-3-1,3-5 81,0-1-1,0 0 0,-1 0 0,0-1 0,6-12 1,-11 18 0,0 1 1,0-1 0,-1 0 0,0-1 0,0 1 0,-1 0 0,1 0-1,-1-1 1,-1 1 0,1 0 0,-1-1 0,0 1 0,-2-8-1,2 13-45,-1-1 0,1 0 0,-1 1 0,0-1 0,1 1-1,-1-1 1,0 1 0,0-1 0,0 1 0,0 0 0,-1-1-1,1 1 1,0 0 0,0 0 0,-3-2 0,-10-12-19,51 13-2065,5-13 1362,-16 4 286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0:14.830"/>
    </inkml:context>
    <inkml:brush xml:id="br0">
      <inkml:brushProperty name="width" value="0.05" units="cm"/>
      <inkml:brushProperty name="height" value="0.05" units="cm"/>
    </inkml:brush>
  </inkml:definitions>
  <inkml:trace contextRef="#ctx0" brushRef="#br0">90 7 17004,'-31'0'1128,"7"-1"-1280,2-1-256,9 2 504,20 0-168,8-1-104,5-2-24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6:04.372"/>
    </inkml:context>
    <inkml:brush xml:id="br0">
      <inkml:brushProperty name="width" value="0.05" units="cm"/>
      <inkml:brushProperty name="height" value="0.05" units="cm"/>
    </inkml:brush>
  </inkml:definitions>
  <inkml:trace contextRef="#ctx0" brushRef="#br0">0 389 1720,'7'2'-35,"-1"0"0,1-1-1,-1 0 1,1-1-1,-1 1 1,1-1-1,0-1 1,12-1 0,4-3 211,28-9-1,-17 4 208,-2 2-40,1 1-1,0 1 1,0 2-1,0 1 0,0 2 1,0 1-1,54 7 1,-40-2-306,0-1 1,0-3-1,0-1 1,54-9-1,184-40-147,-214 34 50,709-94-1662,-443 90 2219,-31 2 740,-26-3-393,-202 19-528,124 13 0,-45 4 423,1-7 0,161-11 0,-56-14-469,371-12-2507,-546 27 1430,672-22 1386,-694 18-287,374-38 367,-193 20-1623,-189 19 898,7-1-129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11.864"/>
    </inkml:context>
    <inkml:brush xml:id="br0">
      <inkml:brushProperty name="width" value="0.05" units="cm"/>
      <inkml:brushProperty name="height" value="0.05" units="cm"/>
    </inkml:brush>
  </inkml:definitions>
  <inkml:trace contextRef="#ctx0" brushRef="#br0">2 1 15651,'10'-1'780,"1"2"0,-1-1 0,1 1-1,-1 1 1,16 4 0,-24-6-754,0 1 0,0 0 1,-1-1-1,1 1 0,0 0 0,0 0 1,-1 0-1,1 0 0,-1 1 1,1-1-1,-1 0 0,1 1 0,-1-1 1,0 1-1,0-1 0,1 1 0,-1-1 1,0 1-1,-1 0 0,1 0 1,0 0-1,0-1 0,-1 1 0,1 0 1,-1 0-1,0 0 0,1 0 0,-1 0 1,0 0-1,0 0 0,0 0 1,0 0-1,-1 0 0,1 0 0,0 0 1,-2 2-1,-2 7-5,0-1 0,0 0-1,-1 1 1,-1-2 0,0 1 0,0-1 0,-1 0 0,-8 9 0,5-7 49,1 1 1,1 0 0,-14 26 0,21-37-65,0 0 0,1 0 1,-1 1-1,1-1 1,0 0-1,-1 0 0,1 0 1,0 1-1,0-1 1,0 0-1,0 1 0,0-1 1,0 0-1,0 0 1,0 1-1,0-1 0,0 0 1,1 0-1,-1 0 1,0 1-1,1-1 1,1 2-1,-1-2-1,0 1 0,0-1 0,1 0-1,-1 0 1,1 0 0,-1 0 0,1 0 0,-1 0 0,1-1 0,0 1-1,-1 0 1,1-1 0,0 1 0,2 0 0,4 0-34,0-1-1,0 1 1,0-1-1,0 0 1,0-1 0,11-2-1,-10 1-65,0 0-1,-1-1 1,1 0-1,-1 0 1,1-1-1,-1 0 1,0-1-1,0 0 0,-1 0 1,0-1-1,0 0 1,0 0-1,10-11 1,3-13-183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12.969"/>
    </inkml:context>
    <inkml:brush xml:id="br0">
      <inkml:brushProperty name="width" value="0.05" units="cm"/>
      <inkml:brushProperty name="height" value="0.05" units="cm"/>
    </inkml:brush>
  </inkml:definitions>
  <inkml:trace contextRef="#ctx0" brushRef="#br0">35 1 12675,'-2'0'80,"1"0"-1,0 1 1,-1-1 0,1 1 0,0-1 0,0 1-1,-1 0 1,1-1 0,0 1 0,0 0 0,0 0 0,0 0-1,0 0 1,0 0 0,0 0 0,0 0 0,1 0-1,-1 0 1,0 0 0,1 1 0,-1-1 0,0 0-1,1 0 1,0 1 0,-1-1 0,1 0 0,0 1 0,-1 1-1,-5 43 819,6-42-816,-3 107 1083,4-99-957,0-1-1,0 1 0,1-1 1,1 0-1,-1 0 1,2 0-1,7 18 0,-10-28-169,0 0-1,0 1 0,-1-1 1,1 0-1,0 0 0,0 1 1,1-1-1,-1 0 0,0 0 1,0 0-1,0 0 0,1-1 0,-1 1 1,1 0-1,-1 0 0,0-1 1,1 1-1,-1-1 0,1 1 1,-1-1-1,1 0 0,-1 0 1,1 1-1,0-1 0,-1 0 1,1 0-1,-1-1 0,1 1 1,-1 0-1,1 0 0,-1-1 1,1 1-1,-1-1 0,3-1 0,5-2 89,0 0-1,0-1 0,-1 0 0,11-9 1,-17 13-105,68-58 574,-51 41-477,0 1 0,1 2 0,30-19 0,-48 33-115,-1 0 0,1 0 0,-1 1 0,1-1 0,0 1 0,-1-1 0,1 1 0,0-1 0,-1 1 0,1 0 0,3 0 0,-4 0-2,-1 0-1,1 0 1,0 1 0,0-1 0,-1 0 0,1 0 0,0 1 0,-1-1 0,1 1 0,0-1 0,-1 1 0,1-1 0,0 1 0,-1-1-1,1 1 1,-1-1 0,1 1 0,0 1 0,1 1-4,-1 1 0,0 0 0,1 1-1,-1-1 1,0 0 0,-1 0 0,1 6 0,1 5-30,0 9-1,-2-19 31,0-1-1,0 1 0,1-1 0,-1 1 1,1-1-1,0 0 0,0 1 0,0-1 0,1 0 1,2 5-1,-4-9 6,0 0-1,0 0 1,0 0-1,0 1 1,0-1-1,1 0 1,-1 0-1,0 0 1,0 1-1,0-1 1,0 0-1,1 0 1,-1 0-1,0 0 1,0 1 0,0-1-1,1 0 1,-1 0-1,0 0 1,0 0-1,0 0 1,1 0-1,-1 0 1,0 0-1,0 0 1,1 0-1,-1 0 1,0 0-1,0 0 1,1 0 0,-1 0-1,0 0 1,0 0-1,1 0 1,-1 0-1,0 0 1,0 0-1,0 0 1,1 0-1,-1-1 1,0 1-1,0 0 1,0 0-1,1 0 1,-1 0-1,0-1 1,7-14 70,-2-20 64,-2-10 12,7 62-268,-6-9 96,0 0 0,0-1 0,1 0 0,0 0 0,1 0 0,-1 0 0,1-1 0,0 0 1,1 0-1,0-1 0,0 0 0,0 0 0,14 7 0,-17-10 35,0-1 0,0 1-1,0-1 1,0 0 0,1 0 0,-1 0 0,1 0 0,-1-1 0,0 0 0,1 0-1,-1 0 1,1 0 0,-1-1 0,1 0 0,-1 1 0,0-2 0,1 1-1,-1 0 1,0-1 0,0 0 0,0 0 0,0 0 0,-1-1 0,1 1 0,0-1-1,-1 0 1,0 0 0,5-4 0,1-5 64,-1 0 0,0 0 0,0 0 0,-1-1 0,-1 0-1,0 0 1,-1-1 0,0 0 0,-1 0 0,-1 0 0,3-18 0,-7 45-95,1-1 1,3 22-1,-2-27 2,0-1 1,0 0-1,0 1 1,1-1-1,0 0 1,0 0-1,1 0 0,0 0 1,6 9-1,-9-14-3,1 0-1,-1 0 1,1 0-1,0 0 1,-1-1-1,1 1 1,0 0-1,0-1 1,0 1-1,0 0 1,-1-1-1,1 1 1,0-1-1,0 1 1,0-1-1,0 0 1,0 1-1,0-1 1,0 0-1,0 0 1,0 1-1,0-1 1,0 0-1,1 0 1,-1 0-1,0 0 0,0-1 1,0 1-1,0 0 1,0 0-1,0-1 1,0 1-1,0 0 1,0-1-1,0 1 1,0-1-1,-1 0 1,1 1-1,0-1 1,0 1-1,0-1 1,-1 0-1,2-1 1,1-1 68,0-1 1,-1 1-1,1-1 0,-1 0 1,0 0-1,0 0 0,-1 0 1,3-8-1,2-18-159,-4-3-1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13.357"/>
    </inkml:context>
    <inkml:brush xml:id="br0">
      <inkml:brushProperty name="width" value="0.05" units="cm"/>
      <inkml:brushProperty name="height" value="0.05" units="cm"/>
    </inkml:brush>
  </inkml:definitions>
  <inkml:trace contextRef="#ctx0" brushRef="#br0">2 1 16412,'-1'0'1376,"2"6"-1008,5 1-168,11-1 536,7-2-248,12 0-688,4-2-336,7-2 472,-1-3-128,0-4-104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9:13.790"/>
    </inkml:context>
    <inkml:brush xml:id="br0">
      <inkml:brushProperty name="width" value="0.05" units="cm"/>
      <inkml:brushProperty name="height" value="0.05" units="cm"/>
    </inkml:brush>
  </inkml:definitions>
  <inkml:trace contextRef="#ctx0" brushRef="#br0">135 87 14219,'-49'39'2443,"38"-31"-1903,0 0 0,0 0 0,1 1 0,0 1 1,0-1-1,-12 18 0,22-27-526,0 0-1,0 0 1,0 1-1,0-1 1,0 0-1,0 0 1,-1 1-1,1-1 1,0 0 0,0 0-1,0 1 1,0-1-1,0 0 1,0 0-1,0 1 1,0-1-1,0 0 1,0 0 0,0 1-1,0-1 1,0 0-1,1 0 1,-1 1-1,0-1 1,0 0-1,0 0 1,0 1 0,0-1-1,0 0 1,1 0-1,-1 0 1,0 1-1,0-1 1,0 0 0,0 0-1,1 0 1,-1 0-1,0 0 1,0 1-1,1-1 1,-1 0-1,0 0 1,0 0 0,1 0-1,-1 0 1,0 0-1,0 0 1,1 0-1,-1 0 1,0 0-1,0 0 1,1 0 0,-1 0-1,0 0 1,17 1-21,-15-2 10,60-6-656,9-1-270,-64 8 793,-1 0 0,0 0-1,0 1 1,0 0 0,1 0 0,-1 0 0,0 1-1,10 4 1,-14-5 122,-1-1 0,1 1-1,-1 0 1,1 0 0,-1 0 0,1 0-1,-1 0 1,0 0 0,1 1-1,-1-1 1,0 0 0,0 1 0,0-1-1,0 1 1,0-1 0,0 1-1,-1-1 1,1 1 0,0 0 0,-1-1-1,1 1 1,0 3 0,-1-2 77,0 0-1,-1 0 1,1 0 0,-1 0 0,1 0 0,-1 0 0,0 0 0,0 0 0,0 0-1,0 0 1,-1 0 0,-1 2 0,-1 1 129,0-1 1,0 1-1,0-1 1,0 0-1,-1-1 1,0 1-1,0-1 1,0 0-1,0 0 0,-1 0 1,-10 5-1,15-9-219,-1 1-1,1-1 1,0 1-1,0-1 1,0 0-1,-1 1 1,1-1-1,0 0 1,0 0-1,-1 0 0,1 0 1,0 0-1,0 0 1,-1-1-1,1 1 1,0 0-1,0 0 1,0-1-1,0 1 1,-1-1-1,1 1 1,0-1-1,0 0 1,0 1-1,0-1 1,0 0-1,0 0 1,0 0-1,-1-1 0,1 0-23,1 1-1,-1-1 1,0 0-1,1 0 0,-1 0 1,1 1-1,0-1 0,-1 0 1,1 0-1,0 0 0,0 0 1,0 0-1,1 1 0,-1-1 1,0 0-1,1 0 0,-1 0 1,1 0-1,-1 1 1,2-3-1,11-17-469</inkml:trace>
  <inkml:trace contextRef="#ctx0" brushRef="#br0" timeOffset="1">389 135 12259,'21'-6'1059,"-5"1"385,1 0 0,27-14-1,-40 17-1289,-1 1 0,1-1 0,-1 0-1,0-1 1,0 1 0,0-1 0,0 1 0,0-1-1,0 0 1,-1 0 0,0 0 0,1 0 0,-1-1-1,0 1 1,-1-1 0,1 1 0,2-8 0,-4 10-140,1-1 1,-1 1 0,0 0-1,0-1 1,1 1-1,-1 0 1,0-1 0,0 1-1,-1 0 1,1-1 0,0 1-1,0 0 1,-1 0 0,1-1-1,0 1 1,-1 0-1,1 0 1,-1-1 0,0 1-1,1 0 1,-1 0 0,0 0-1,-1-2 1,0 2-5,0 0 1,0 0-1,0 0 0,0 0 1,0 0-1,0 0 1,0 0-1,0 1 0,0-1 1,0 1-1,0-1 1,-1 1-1,-1 0 0,-4 0 7,0 0 0,1 1 0,-1 0-1,0 0 1,1 0 0,-1 1 0,-8 4 0,7-2 10,1 0 0,0 1 1,0 0-1,0 0 0,1 1 1,-1 0-1,1 0 0,-11 13 1,16-16-18,0-1 1,0 1-1,0 0 0,0 0 1,1 0-1,-1 0 1,1 0-1,-1 0 0,1 0 1,0 0-1,1 0 1,-1 1-1,0-1 1,1 0-1,0 1 0,0-1 1,0 0-1,0 1 1,0-1-1,1 0 0,0 1 1,-1-1-1,1 0 1,0 0-1,1 0 0,-1 0 1,0 0-1,3 3 1,0-1-8,0 0 0,0-1 1,0 1-1,0-1 1,1-1-1,0 1 1,0 0-1,0-1 0,0 0 1,1 0-1,-1-1 1,1 0-1,10 3 1,2 1-160,1-2 0,0-1 0,20 2-1,91-2-165,-63-7 92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1:51.775"/>
    </inkml:context>
    <inkml:brush xml:id="br0">
      <inkml:brushProperty name="width" value="0.05" units="cm"/>
      <inkml:brushProperty name="height" value="0.05" units="cm"/>
    </inkml:brush>
  </inkml:definitions>
  <inkml:trace contextRef="#ctx0" brushRef="#br0">1508 57 14227,'25'-55'42,"-24"53"-31,-4 7 1,-16 31 14,-147 375 232,34-88-181,-25-12-120,-52 49 34,-17-11 363,164-255-182,-19 30 71,-243 382 784,285-432-1064,-51 134 0,72-162-360,12-37-166,4-13 60,2-17 157,5-20-10,3-18-79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1:52.243"/>
    </inkml:context>
    <inkml:brush xml:id="br0">
      <inkml:brushProperty name="width" value="0.05" units="cm"/>
      <inkml:brushProperty name="height" value="0.05" units="cm"/>
    </inkml:brush>
  </inkml:definitions>
  <inkml:trace contextRef="#ctx0" brushRef="#br0">0 445 13955,'2'-6'690,"-2"5"-665,0 1-1,0-1 1,0 1-1,0 0 1,0-1 0,0 1-1,1-1 1,-1 1 0,0 0-1,0-1 1,0 1 0,1 0-1,-1 0 1,0-1 0,0 1-1,1 0 1,-1-1 0,0 1-1,1 0 1,-1 0-1,0 0 1,1-1 0,-1 1-1,0 0 1,1 0 0,-1 0-1,1 0 1,-1 0 0,0 0-1,1-1 1,-1 1 0,1 0-1,-1 0 1,0 0 0,1 0-1,-1 1 1,1-1-1,-1 0 1,0 0 0,1 0-1,-1 0 1,1 0 0,9-1 61,1 0 1,-1-1-1,1-1 1,-1 1-1,0-2 1,13-5 0,57-34 38,-33 14-13,-1-2 0,-1-2 0,-2-2 0,-2-2 0,-1-1 0,46-58 0,-74 80-43,-6 7 7,0 1 0,1 0 0,12-11 0,-19 18-71,0 1 0,1-1 0,-1 1 0,0 0 0,0-1 0,1 1 0,-1-1 1,1 1-1,-1 0 0,0-1 0,1 1 0,-1 0 0,1 0 0,-1-1 0,0 1 0,1 0 0,-1 0 0,1 0 0,-1 0 0,1-1 0,-1 1 0,1 0 0,-1 0 0,1 0 1,-1 0-1,1 0 0,-1 0 0,1 0 0,-1 0 0,1 0 0,-1 1 0,1-1 0,-1 0 0,1 0 0,-1 0 0,1 0 0,-1 1 0,0-1 0,1 0 0,-1 1 0,1-1 0,-1 0 1,0 1-1,1-1 0,-1 0 0,0 1 0,1-1 0,-1 0 0,0 1 0,0-1 0,1 1 0,-1-1 0,0 1 0,0-1 0,0 1 0,0-1 0,1 1 0,-1-1 0,0 1 0,0-1 1,0 1-1,0 0 0,0 43 105,-1-31-89,0 39-41,2 0 0,2 0 0,2 0 0,3-1 0,2 0-1,23 71 1,-23-94-198,3 5-547,-2 0-1,-1 1 0,8 49 1,-15-49 122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5:33.810"/>
    </inkml:context>
    <inkml:brush xml:id="br0">
      <inkml:brushProperty name="width" value="0.05" units="cm"/>
      <inkml:brushProperty name="height" value="0.05" units="cm"/>
    </inkml:brush>
  </inkml:definitions>
  <inkml:trace contextRef="#ctx0" brushRef="#br0">1413 319 10906,'-2'0'13,"-336"-38"1544,250 33-1400,-164 11 1,208-2-158,1 2 1,-1 3-1,-63 20 0,83-21-7,0 2-1,2 0 0,-1 2 0,1 1 0,1 0 0,0 2 0,-31 28 0,20-12-40,2 1 1,0 1-1,3 1 0,1 2 0,1 1 0,-35 70 0,51-86 19,0 0 0,0 1-1,2 0 1,1 0 0,1 1-1,1 0 1,1 0 0,1 0-1,1 0 1,0 0 0,2 0-1,1 0 1,1 0 0,10 37 0,-5-34 1,2 0 0,1-1 0,1 0 0,1-1 0,1 0 0,1-2 0,1 1 0,1-2 0,1 0 0,1-1 0,1-1 0,1-1 0,37 26 0,-19-19-18,0-2 1,2-2-1,0-2 0,1-1 0,1-2 0,0-3 0,68 13 0,-16-11-47,0-4 1,151-2-1,193-39 231,-305 14 207,247-64 0,-315 61-172,-1-4-1,-1-2 0,-1-3 0,-1-2 0,90-61 0,-117 65-68,-1-1 1,-2-2-1,-1-1 1,-1-2-1,-2-1 0,-1-1 1,-1-1-1,-3-1 1,0-1-1,-3-2 1,19-47-1,-23 43-86,-1 0 0,-3-1 0,-1 0 0,-3-1 0,-1 0 0,-3 0 0,-1-1 0,-2 1 0,-3-1 0,-9-66 0,7 93-59,0 0 0,-1 1 1,0-1-1,-2 1 1,-13-27-1,13 34-1,0 0 0,0 0 0,-1 0 0,0 1 0,0 1 1,-1 0-1,-1 0 0,0 0 0,-14-9 0,4 6-9,-1 1 1,0 2 0,-1 0-1,1 0 1,-36-7-1,-28 0-82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5:34.832"/>
    </inkml:context>
    <inkml:brush xml:id="br0">
      <inkml:brushProperty name="width" value="0.05" units="cm"/>
      <inkml:brushProperty name="height" value="0.05" units="cm"/>
    </inkml:brush>
  </inkml:definitions>
  <inkml:trace contextRef="#ctx0" brushRef="#br0">509 20 11210,'-31'-4'275,"-1"1"0,0 2-1,-45 3 1,65 0-252,0 0 0,0 0 0,0 1 1,0 0-1,1 1 0,-1 1 0,1-1 1,0 2-1,1 0 0,-1 0 0,1 1 0,-10 8 1,4 1 17,2 0 0,0 0 0,0 1 0,2 1 1,0 0-1,1 1 0,1 0 0,0 0 0,2 1 1,0 1-1,-5 24 0,1 5 25,3 0 0,1 0 0,-1 84 1,9-91-43,1 0 1,2-1 0,2 1 0,2-1 0,21 75 0,-18-89-51,1 0 1,2 0-1,0-1 0,2-1 1,0 0-1,2-1 1,1-1-1,1 0 0,23 21 1,-19-24-42,0-2 1,1-1-1,1-1 1,0-1-1,2-1 0,-1-1 1,2-1-1,0-2 1,0-1-1,48 11 0,-20-10-38,2-3-1,-1-2 1,1-2-1,91-7 1,-72-4 255,0-3 0,0-4 0,-2-3 0,144-52 0,-184 55 27,-1-1 0,-1-1 0,0-2 0,-2-1-1,0-2 1,-1-1 0,53-51 0,-69 58-44,-1 0 0,-1-1 0,0-1 0,-1 1 0,-1-2 0,15-36 0,-19 39-45,-2 0 0,0 0-1,0-1 1,-1 0 0,-1 1 0,-1-1-1,-1 0 1,0 0 0,-3-26 0,-3 10-6,-1 1 0,-1 0 1,-2 1-1,-1-1 0,-2 2 1,0 0-1,-27-40 0,14 29-141,-1 2 1,-2 1-1,-2 1 0,-53-48 0,50 55-91,-1 1 1,-2 2-1,0 1 1,-2 2-1,-72-32 1,75 41-181,0 1 0,-1 3 0,-1 0 1,1 3-1,-1 1 0,-1 2 0,-43 0 0,21 6-48,0 3 0,-86 17-1,22 6-209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17.765"/>
    </inkml:context>
    <inkml:brush xml:id="br0">
      <inkml:brushProperty name="width" value="0.05" units="cm"/>
      <inkml:brushProperty name="height" value="0.05" units="cm"/>
    </inkml:brush>
  </inkml:definitions>
  <inkml:trace contextRef="#ctx0" brushRef="#br0">5 1 9754,'0'0'25,"0"0"0,-1 0 0,1 0 0,0 0 0,0 0-1,0 0 1,-1 0 0,1 0 0,0 0 0,0 0 0,0 0 0,0 0 0,-1 0 0,1 0-1,0 1 1,0-1 0,0 0 0,0 0 0,-1 0 0,1 0 0,0 0 0,0 0 0,0 1-1,0-1 1,0 0 0,0 0 0,0 0 0,0 0 0,0 1 0,-1-1 0,1 0-1,0 0 1,0 0 0,0 1 0,0-1 0,0 0 0,0 0 0,0 0 0,0 1 0,0-1-1,0 0 1,0 0 0,1 0 0,-1 0 0,0 1 0,0-1 0,0 0 0,0 0 0,0 0-1,0 0 1,0 1 0,0-1 0,0 0 0,1 0 0,-1 0 0,0 0 0,0 1 0,16 3 494,7 3-277,-15-2-208,0 1 1,0 0 0,0 1 0,-1 0-1,0 0 1,-1 1 0,1-1 0,7 14-1,38 73 70,-43-76-80,16 34 7,70 127 51,-79-154-77,2 1 0,0-2 0,2-1 0,37 36 0,5-6-6,-29-26-78,-1 1 0,-1 2-1,-1 1 1,28 40 0,25 58-393,-45-68-691,87 109-1,-87-128-76,90 108-2588,-106-119 3997,28 50-1,-13-17 571,-18-33-66,-1 1-1,-2 1 0,-1 1 1,11 38-1,-5 37 1256,-15-69-1442,18 60 1,32 31-139,-10-26-1995,-43-91 1019,-3-13 217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18.655"/>
    </inkml:context>
    <inkml:brush xml:id="br0">
      <inkml:brushProperty name="width" value="0.05" units="cm"/>
      <inkml:brushProperty name="height" value="0.05" units="cm"/>
    </inkml:brush>
  </inkml:definitions>
  <inkml:trace contextRef="#ctx0" brushRef="#br0">379 237 13035,'-1'1'98,"0"-1"0,-1 0 1,1 0-1,0 0 0,0 0 1,0 0-1,0 0 0,0-1 0,0 1 1,0 0-1,0 0 0,0-1 1,0 1-1,0-1 0,0 1 1,1-1-1,-1 1 0,0-1 0,0 1 1,-1-2-1,2 1-86,0 0-1,-1-1 1,1 1-1,0 0 1,0 0-1,0 0 1,1 0 0,-1-1-1,0 1 1,0 0-1,1 0 1,-1 0-1,0 0 1,1 0 0,-1 0-1,1 0 1,0 0-1,-1 0 1,1 0-1,1-1 1,2-4-27,0 1 0,0 0 1,1 0-1,0 0 0,0 0 0,0 1 1,9-6-1,18-15 66,-32 24-37,-1 1 0,1-1 0,0 1 0,0 0 0,0-1 0,-1 1 0,1-1 0,0 1 0,-1 0 0,1-1 0,0 1 0,0 0 0,-1-1 0,1 1 0,-1 0 0,1 0 0,0-1 0,-1 1 0,1 0 0,-1 0 0,1 0 0,0 0 0,-1-1 0,1 1 0,-1 0 0,1 0 0,-1 0 0,1 0 0,-1 0 0,-25-2 150,0 1 0,0 1 0,0 1 0,-40 8 0,20-3-107,-168 22 135,241-33-324,89-13-531,-91 17 365,1 1 0,0 0 0,-1 2 0,0 1 1,36 9-1,-52-12 188,-7-5 143,-3 4-19,1 0 0,-1 0 0,1 0-1,-1 0 1,1 0 0,-1 1 0,0-1 0,1 0 0,-1 0 0,0 1 0,0-1 0,0 0-1,1 1 1,-1-1 0,-1 0 0,-14-4 138,-1 1 0,1 1 1,-1 0-1,1 1 0,-1 0 0,0 2 0,-17 0 0,3 0 19,-97-4 127,306-5-626,-29-1-530,-148 10 846,-1 0-1,1 0 0,0 0 1,-1 0-1,1 0 1,-1 0-1,1 0 1,0 0-1,-1 0 0,1-1 1,-1 1-1,1 0 1,-1 0-1,1-1 0,0 1 1,-1 0-1,1-1 1,-1 1-1,1 0 1,-1-1-1,0 1 0,1-1 1,-1 1-1,1-1 1,-1 1-1,0-1 0,1 1 1,-1-1-1,0 1 1,0-1-1,1 0 1,-1-1 3,0 1 0,-1 0 0,1 0 0,0-1 0,-1 1 1,1 0-1,-1 0 0,1-1 0,-1 1 0,0 0 0,1 0 1,-1 0-1,-2-2 0,-2-2 42,0-1 1,0 1-1,-1 0 1,-9-6-1,10 8-5,-1 0 0,1 1 0,-1-1 0,0 1 0,0 0 0,0 1 0,1-1 0,-2 1-1,1 1 1,0-1 0,0 1 0,0 0 0,0 0 0,0 0 0,0 1 0,0 0 0,0 0-1,0 1 1,0 0 0,0 0 0,0 0 0,-6 4 0,12-24-185,7-3 63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6:04.776"/>
    </inkml:context>
    <inkml:brush xml:id="br0">
      <inkml:brushProperty name="width" value="0.05" units="cm"/>
      <inkml:brushProperty name="height" value="0.05" units="cm"/>
    </inkml:brush>
  </inkml:definitions>
  <inkml:trace contextRef="#ctx0" brushRef="#br0">17 22 6313,'7'7'336,"-30"-36"-384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1.284"/>
    </inkml:context>
    <inkml:brush xml:id="br0">
      <inkml:brushProperty name="width" value="0.05" units="cm"/>
      <inkml:brushProperty name="height" value="0.05" units="cm"/>
    </inkml:brush>
  </inkml:definitions>
  <inkml:trace contextRef="#ctx0" brushRef="#br0">32 17 8322,'-6'-16'3559,"2"24"-1455,0 33-1583,-7 274-805,4-61-144,14 395-1948,-5-605 1808,2 114-312,-2-78 384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2.586"/>
    </inkml:context>
    <inkml:brush xml:id="br0">
      <inkml:brushProperty name="width" value="0.05" units="cm"/>
      <inkml:brushProperty name="height" value="0.05" units="cm"/>
    </inkml:brush>
  </inkml:definitions>
  <inkml:trace contextRef="#ctx0" brushRef="#br0">27 617 12403,'-20'5'808,"20"-5"-793,0 0-1,-1 0 0,1 0 0,0 0 0,0 0 0,-1 0 1,1 0-1,0 0 0,0 0 0,0 0 0,-1 0 0,1 0 0,0 0 1,0 0-1,0 0 0,-1 0 0,1 0 0,0-1 0,0 1 1,0 0-1,0 0 0,-1 0 0,1 0 0,0 0 0,0-1 1,0 1-1,0 0 0,0 0 0,-1 0 0,1 0 0,0-1 1,0 1-1,0 0 0,0 0 0,0 0 0,0-1 0,1-2 39,-1 0-1,1 1 0,0-1 1,1 0-1,-1 1 1,0-1-1,1 1 0,1-3 1,8-15 42,157-371 456,-127 285-494,-38 98-53,0 0 5,1 0 0,-1-1-1,1 1 1,1 1-1,7-11 1,-12 17-8,0 1 1,1-1-1,-1 1 0,0-1 1,1 1-1,-1-1 0,1 1 1,-1-1-1,1 1 0,-1-1 1,1 1-1,-1 0 1,1-1-1,0 1 0,-1 0 1,1 0-1,-1-1 0,1 1 1,0 0-1,-1 0 0,1 0 1,-1 0-1,1 0 1,0 0-1,-1 0 0,1 0 1,0 0-1,-1 0 0,1 0 1,0 0-1,-1 0 0,1 1 1,-1-1-1,1 0 1,0 0-1,-1 1 0,1-1 1,-1 0-1,1 1 0,-1-1 1,1 1-1,-1-1 0,1 1 1,-1-1-1,1 1 1,-1-1-1,0 1 0,1-1 1,-1 2-1,4 4 9,-1 0 0,1 0 0,3 14 0,-6-17-6,3 6-48,67 168 1589,-58-151-1259,1 0-1,1-1 1,1 0 0,29 33 0,9-3 222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30.379"/>
    </inkml:context>
    <inkml:brush xml:id="br0">
      <inkml:brushProperty name="width" value="0.05" units="cm"/>
      <inkml:brushProperty name="height" value="0.05" units="cm"/>
    </inkml:brush>
  </inkml:definitions>
  <inkml:trace contextRef="#ctx0" brushRef="#br0">0 748 14955,'26'-23'1008,"6"-7"-848,3-3-72,14-14 145,16-5-41,16-11-24,2-5-24,3-3-72,-2 0-40,-7 7-40,-6 2-104,-22 9-296,-13 6-121,-23 17 401,-7 8-64,-16 11-88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30.765"/>
    </inkml:context>
    <inkml:brush xml:id="br0">
      <inkml:brushProperty name="width" value="0.05" units="cm"/>
      <inkml:brushProperty name="height" value="0.05" units="cm"/>
    </inkml:brush>
  </inkml:definitions>
  <inkml:trace contextRef="#ctx0" brushRef="#br0">408 1 13179,'-4'0'144,"0"1"1,1-1-1,-1 1 1,0 0 0,1 0-1,-1 1 1,1-1-1,-1 1 1,1-1-1,0 1 1,0 0-1,0 0 1,0 1-1,0-1 1,0 1 0,-4 5-1,-4 5-77,1 0-1,-13 22 1,12-18 60,-263 439 15,274-455-142,-3 4 10,0-1-1,1 0 1,0 1-1,0-1 1,1 1 0,-1-1-1,-1 7 1,3-10-6,0-1 1,0 1-1,0 0 1,1-1-1,-1 1 1,0 0-1,0-1 1,0 1-1,0 0 1,1-1-1,-1 1 1,0-1-1,0 1 1,1 0-1,-1-1 1,0 1-1,1-1 1,-1 1-1,1-1 1,-1 1-1,1-1 1,0 1-1,1 0 10,-1 0-1,1 0 1,0-1 0,0 1-1,-1-1 1,1 1 0,0-1-1,0 0 1,0 1 0,0-1-1,3 0 1,22-3 120,0 0-1,0-1 1,0-2 0,32-11-1,-1 1 27,187-47-1806,-195 48 1346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31.524"/>
    </inkml:context>
    <inkml:brush xml:id="br0">
      <inkml:brushProperty name="width" value="0.05" units="cm"/>
      <inkml:brushProperty name="height" value="0.05" units="cm"/>
    </inkml:brush>
  </inkml:definitions>
  <inkml:trace contextRef="#ctx0" brushRef="#br0">0 418 14003,'29'-34'559,"-3"-1"0,0-1 0,30-59 0,40-122 1046,-100 232-1383,1-1 0,-2 29 1,1-13-189,-6 60-362,3 167-1,7-256 311,0 4-24,0-1 0,1 0 0,-1 0 0,1 0 0,-1 0 0,3 4 0,2-2-170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31.932"/>
    </inkml:context>
    <inkml:brush xml:id="br0">
      <inkml:brushProperty name="width" value="0.05" units="cm"/>
      <inkml:brushProperty name="height" value="0.05" units="cm"/>
    </inkml:brush>
  </inkml:definitions>
  <inkml:trace contextRef="#ctx0" brushRef="#br0">3 2 17756,'-3'2'1248,"5"-1"-1080,-1-1-200,8-1-104,4-2 280,6 3-232,0 0-88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32.319"/>
    </inkml:context>
    <inkml:brush xml:id="br0">
      <inkml:brushProperty name="width" value="0.05" units="cm"/>
      <inkml:brushProperty name="height" value="0.05" units="cm"/>
    </inkml:brush>
  </inkml:definitions>
  <inkml:trace contextRef="#ctx0" brushRef="#br0">13 45 15043,'-10'8'1553,"7"-4"-977,3-1-232,2-3 680,5-3-800,5-9-1880,4-1 1760,5-1-392,0-3-305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32.734"/>
    </inkml:context>
    <inkml:brush xml:id="br0">
      <inkml:brushProperty name="width" value="0.05" units="cm"/>
      <inkml:brushProperty name="height" value="0.05" units="cm"/>
    </inkml:brush>
  </inkml:definitions>
  <inkml:trace contextRef="#ctx0" brushRef="#br0">0 496 12635,'28'-24'3184,"19"-40"-2655,-2-1-1,-3-3 1,62-138-1,-78 140 127,-26 66-643,0 0-1,0 0 1,-1 0 0,1 0-1,0 0 1,0 0 0,0 0-1,0 0 1,0 0 0,0 0-1,0 0 1,0 0 0,0 0-1,0 0 1,-1 0 0,1 0-1,0-1 1,0 1 0,0 0-1,0 0 1,0 0 0,0 0 0,0 0-1,0 0 1,0 0 0,0 0-1,0 0 1,0 0 0,0 0-1,0 0 1,0 0 0,0-1-1,0 1 1,0 0 0,0 0-1,0 0 1,0 0 0,0 0-1,0 0 1,-7 10 148,-8 28-34,2 0 0,2 1-1,2 1 1,-9 78 0,14-96-275,2 0 0,0 0 0,2 0 0,0 0 0,1 1 0,2-1 0,4 22 0,-6-44 197,-1 1-1,0 0 1,0 0-1,1 0 1,-1-1-1,1 1 1,-1 0-1,0-1 1,1 1-1,-1 0 1,1-1 0,0 1-1,-1 0 1,1-1-1,-1 1 1,1-1-1,0 1 1,0-1-1,-1 1 1,1-1-1,0 0 1,0 1 0,6-1-86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33.126"/>
    </inkml:context>
    <inkml:brush xml:id="br0">
      <inkml:brushProperty name="width" value="0.05" units="cm"/>
      <inkml:brushProperty name="height" value="0.05" units="cm"/>
    </inkml:brush>
  </inkml:definitions>
  <inkml:trace contextRef="#ctx0" brushRef="#br0">77 0 13707,'-1'18'-3233,"-7"0"5634,-5 7-1857,2 7-192,-2 0-152,1-2 688,2 3-512,6-5-88,-1-2-96,5-3-128,3-4-80,6-6-216,-2-4-104,2-11 272,3-5-80,1-11-48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33.495"/>
    </inkml:context>
    <inkml:brush xml:id="br0">
      <inkml:brushProperty name="width" value="0.05" units="cm"/>
      <inkml:brushProperty name="height" value="0.05" units="cm"/>
    </inkml:brush>
  </inkml:definitions>
  <inkml:trace contextRef="#ctx0" brushRef="#br0">0 153 16283,'13'-14'267,"0"0"0,0 1-1,2 1 1,-1 0-1,1 1 1,1 1 0,0 0-1,1 1 1,-1 1-1,2 0 1,-1 2-1,1 0 1,0 0 0,0 2-1,1 0 1,-1 2-1,1 0 1,33 0 0,-50 2-257,1 1 1,-1-1-1,0 0 1,1 1 0,-1-1-1,0 1 1,0 0 0,1 0-1,-1 0 1,0 0 0,3 2-1,-4-2-7,0 0-1,0 0 0,-1-1 0,1 1 1,0 0-1,-1 0 0,1 1 0,0-1 1,-1 0-1,0 0 0,1 0 1,-1 0-1,1 0 0,-1 0 0,0 1 1,0-1-1,0 0 0,0 0 0,0 1 1,0-1-1,0 0 0,0 0 0,0 0 1,-1 0-1,0 3 0,-2 5 7,0 1 0,-1-1 0,0 0 0,-1 0 0,-11 16 0,-37 43 51,28-37-16,4-4 3,-8 8 55,1 2 0,-44 79 0,70-112-91,0 1 0,0-1 0,0 1 1,0-1-1,1 1 0,0 0 0,0 0 0,0-1 0,1 1 0,0 0 0,-1 0 1,2 8-1,0-11-8,0 1 0,0-1 0,0 1 0,0-1 0,0 0-1,1 1 1,-1-1 0,1 0 0,-1 0 0,1 0 0,0 0 0,0 0 0,0-1 0,0 1 0,0-1 0,0 1 0,0-1 0,1 1 0,-1-1 0,0 0 0,1 0 0,-1 0 0,1-1 0,2 2 0,14 2-13,-1-1 0,1 0 1,-1-2-1,1 0 0,0-1 1,33-3-1,109-27-1493,-89 12 888,-53 14 236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6:09.651"/>
    </inkml:context>
    <inkml:brush xml:id="br0">
      <inkml:brushProperty name="width" value="0.05" units="cm"/>
      <inkml:brushProperty name="height" value="0.05" units="cm"/>
    </inkml:brush>
  </inkml:definitions>
  <inkml:trace contextRef="#ctx0" brushRef="#br0">1 92 10354,'1'-3'76,"0"-1"-1,1 1 0,-1 0 0,1 1 1,0-1-1,0 0 0,0 0 1,0 1-1,1-1 0,-1 1 1,1 0-1,4-4 0,37-21 48,-38 24-100,0 1 1,1 1 0,-1-1 0,1 1-1,0 0 1,-1 1 0,1 0-1,0 0 1,-1 0 0,1 1-1,0-1 1,7 4 0,33 0 121,170-17 237,-133 6-433,104 3-1,-137 6 32,178 14 28,-178-10-12,0 3 0,71 21 0,-115-28 3,78 26-22,137 23 0,-124-38-64,107-2 1,100-15-31,-69 0 67,536-45-97,-219 6-258,-476 38 355,-17 1 149,1 2 0,90 9 0,-144-6-82,43 8-458,-46-8 395,0 0-1,0 0 0,-1 0 0,1 1 0,0-1 0,-1 1 0,1 0 0,-1 0 0,6 4 1,-7-1-124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6:33.882"/>
    </inkml:context>
    <inkml:brush xml:id="br0">
      <inkml:brushProperty name="width" value="0.05" units="cm"/>
      <inkml:brushProperty name="height" value="0.05" units="cm"/>
    </inkml:brush>
  </inkml:definitions>
  <inkml:trace contextRef="#ctx0" brushRef="#br0">5 69 16996,'-5'1'1176,"7"-1"-1424,-2-5 608,9-11 40,1-6-192,1-4-192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35.311"/>
    </inkml:context>
    <inkml:brush xml:id="br0">
      <inkml:brushProperty name="width" value="0.05" units="cm"/>
      <inkml:brushProperty name="height" value="0.05" units="cm"/>
    </inkml:brush>
  </inkml:definitions>
  <inkml:trace contextRef="#ctx0" brushRef="#br0">107 0 9338,'-13'67'1152,"2"1"1,-1 76-1,11-69-894,3 1-1,4-1 1,23 118 0,-28-189-253,2 13 12,1 0 1,0 0-1,12 26 0,-14-43 181,-1-5-118,0-9 10,-40-317 838,18 177-697,21 151-226,-31-185 294,22 163-312,9 25 10,-1 0 1,1 0-1,0 0 1,0 0-1,0 0 1,0-1-1,0 1 0,-1 0 1,1 0-1,0 0 1,0 0-1,0 0 1,0 0-1,-1 0 0,1 0 1,0 0-1,0 0 1,0 0-1,0 0 1,-1 0-1,1 0 1,0 0-1,0 0 0,0 0 1,-1 0-1,1 0 1,0 0-1,0 0 1,0 0-1,-1 0 1,1 0-1,0 0 0,0 0 1,0 0-1,0 0 1,-1 0-1,1 0 1,0 1-1,0-1 0,0 0 1,0 0-1,0 0 1,0 0-1,-1 0 1,1 1-1,0-1 1,0 0-1,0 0 0,0 0 1,0 1-1,-2 4-44,0 0-1,0 1 0,0-1 0,1 1 0,-1 8 1,-11 115-538,6 241 1,7-359 563,1 39-349,9 61 1,-5-96-218,-5-15 555,0 0-1,0 0 0,0 0 1,0 0-1,0 0 0,1-1 1,-1 1-1,0 0 0,0 0 1,0 0-1,0 0 0,0 0 0,0 0 1,0 0-1,0 0 0,0 0 1,0 0-1,1 0 0,-1 0 1,0-1-1,0 1 0,0 0 1,0 0-1,0 0 0,0 0 0,0 0 1,1 0-1,-1 0 0,0 0 1,0 0-1,0 0 0,0 0 1,0 0-1,0 0 0,0 0 1,1 1-1,-1-1 0,0 0 0,0-8-435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37.110"/>
    </inkml:context>
    <inkml:brush xml:id="br0">
      <inkml:brushProperty name="width" value="0.05" units="cm"/>
      <inkml:brushProperty name="height" value="0.05" units="cm"/>
    </inkml:brush>
  </inkml:definitions>
  <inkml:trace contextRef="#ctx0" brushRef="#br0">18 340 14235,'-15'21'1995,"12"-21"-1276,8-13-183,42-115 501,-28 73-831,-2-1-28,-13 38-139,1 1 1,1 0-1,14-30 0,-20 46-40,1 1 0,-1-1 0,0 1 0,0-1 0,1 1 0,-1-1 0,0 1 0,1-1 0,-1 1 0,0-1 0,1 1 0,-1 0 0,0-1 0,1 1 0,-1 0 0,1-1 0,-1 1 0,1 0 0,-1 0 0,1-1 0,-1 1 0,1 0 0,-1 0 0,1 0 0,-1 0 0,2 0 0,-2 0-1,1 0 0,-1 1 0,1-1 0,-1 0 0,1 1 0,-1-1 0,1 1 0,-1-1 0,1 1 0,-1-1 0,1 1 0,-1-1 1,0 1-1,1 0 0,-1-1 0,0 1 0,1 1 0,6 32-74,-6-31 68,10 105-150,6 37 230,-14-127-251,2 1 0,0 0 0,1-1-1,1 0 1,14 25 0,-20-40 178,0-2-16,-1 0-1,1 0 1,0 1 0,-1-1 0,1 0 0,0 0-1,0 0 1,0 0 0,0 0 0,0 0 0,0 0-1,0 0 1,0 0 0,0 0 0,2 1 0,5-6-243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37.637"/>
    </inkml:context>
    <inkml:brush xml:id="br0">
      <inkml:brushProperty name="width" value="0.05" units="cm"/>
      <inkml:brushProperty name="height" value="0.05" units="cm"/>
    </inkml:brush>
  </inkml:definitions>
  <inkml:trace contextRef="#ctx0" brushRef="#br0">0 7 16716,'9'-3'1584,"-5"0"440,2 7-1888,3-4-736,1 0 616,-6 3-192,-3 3-160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38.041"/>
    </inkml:context>
    <inkml:brush xml:id="br0">
      <inkml:brushProperty name="width" value="0.05" units="cm"/>
      <inkml:brushProperty name="height" value="0.05" units="cm"/>
    </inkml:brush>
  </inkml:definitions>
  <inkml:trace contextRef="#ctx0" brushRef="#br0">0 0 13931,'18'16'1248,"-10"-4"-880,-3-4-160,-4-5 336,2-3-544,1-10 129,2-2 31,-4-3-192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38.461"/>
    </inkml:context>
    <inkml:brush xml:id="br0">
      <inkml:brushProperty name="width" value="0.05" units="cm"/>
      <inkml:brushProperty name="height" value="0.05" units="cm"/>
    </inkml:brush>
  </inkml:definitions>
  <inkml:trace contextRef="#ctx0" brushRef="#br0">1 304 14091,'0'-6'1184,"7"-10"-840,-1-7-160,4-11 601,0-8-401,3-5-168,-1 0-8,-1 3-56,1 10-96,-2 23 0,0 20 24,-1 32 0,1 12 8,0 19-56,2 5-112,-1 3 88,-1-17 40,-1-22-40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39.333"/>
    </inkml:context>
    <inkml:brush xml:id="br0">
      <inkml:brushProperty name="width" value="0.05" units="cm"/>
      <inkml:brushProperty name="height" value="0.05" units="cm"/>
    </inkml:brush>
  </inkml:definitions>
  <inkml:trace contextRef="#ctx0" brushRef="#br0">15 368 11731,'-1'0'23,"1"0"1,-1 0-1,0-1 1,0 1-1,1 0 1,-1-1-1,0 1 1,1-1 0,-1 1-1,0 0 1,1-1-1,-1 0 1,1 1-1,-1-1 1,1 1 0,-1-1-1,1 0 1,-1 1-1,1-1 1,-1 0-1,1 0 1,0 1-1,0-1 1,-1 0 0,1 0-1,0 1 1,0-1-1,0 0 1,0 0-1,0 0 1,0 1 0,0-1-1,0 0 1,0-1-1,3-31 23,0 22 23,-1 1 0,1-1 0,1 1-1,0 0 1,0 0 0,1 0-1,0 1 1,11-15 0,-13 20-20,1-1 0,0 1 0,0 0 1,0 1-1,0-1 0,0 1 0,1-1 1,0 1-1,0 1 0,0-1 0,0 1 0,0 0 1,0 0-1,1 0 0,-1 1 0,1-1 1,-1 1-1,8 0 0,113 1 277,-75 1-344,0-2-1,61-9 1,-99 8 16,59-11-56,102-3-1,-151 16 49,0 0-1,0 2 0,-1 0 1,1 2-1,0 0 0,-1 2 0,0 1 1,36 15-1,0 13 11,-44-26 4,0-1 0,0 0 0,19 8 0,-28-15 8,-1 0 0,0 0 0,0 0 1,1-1-1,-1 1 0,0-1 0,1 0 0,-1-1 0,0 1 0,1-1 1,-1 0-1,0 0 0,0 0 0,0 0 0,1-1 0,-1 1 0,4-4 1,7-4 52,0 0 1,27-23-1,-13 9 15,-20 16-68,0 1 0,1 0 0,0 0 0,0 1 0,0 0 0,0 1 0,1 0 0,0 1 0,0 0 0,0 0 0,0 1 0,0 1 0,1 0 0,-1 0 0,0 1 0,0 1 0,1 0 0,-1 0 0,18 6 0,16 6-9,-30-7 6,1-1 1,0-1 0,-1 0-1,1-1 1,1-1-1,-1 0 1,0-2 0,24-1-1,-9-5 10,1-2 0,-2-1 1,1-2-1,54-27 0,-50 21 2,1 2 0,61-18 1,-84 30-4,0 1 0,0 0 0,1 1 0,-1 0 0,0 1 0,1 0 0,-1 1 0,0 1 0,0 0 0,0 1 0,22 7 0,-12 0 58,-1 0-1,23 16 1,-32-18-32,-1 0 1,2-1-1,-1 0 1,1-1 0,0-1-1,0 0 1,1-1 0,24 4-1,-27-7 213,0 0-1,1-1 1,-1 0-1,1-1 1,-1 0-1,1-1 0,-1-1 1,0 0-1,0 0 1,13-6-1,-21 5 256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41.581"/>
    </inkml:context>
    <inkml:brush xml:id="br0">
      <inkml:brushProperty name="width" value="0.05" units="cm"/>
      <inkml:brushProperty name="height" value="0.05" units="cm"/>
    </inkml:brush>
  </inkml:definitions>
  <inkml:trace contextRef="#ctx0" brushRef="#br0">1 519 13739,'1'0'109,"-1"-1"-1,1 0 1,-1 0-1,1 1 1,0-1 0,-1 0-1,0 0 1,1 0 0,-1 0-1,1 1 1,-1-1-1,0 0 1,0 0 0,1-1-1,-1-1 91,127-478 5703,-122 465-5869,-3 10-32,0 11-22,3 43-201,1 24-307,3 1 0,28 104 1,-21-135-173,-14-39 460,0-8-79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41.997"/>
    </inkml:context>
    <inkml:brush xml:id="br0">
      <inkml:brushProperty name="width" value="0.05" units="cm"/>
      <inkml:brushProperty name="height" value="0.05" units="cm"/>
    </inkml:brush>
  </inkml:definitions>
  <inkml:trace contextRef="#ctx0" brushRef="#br0">2 2 17300,'6'-1'1648,"-9"1"-1136,0 0-208,2 0 808,3 0 529,6 1-1297,-8 1-136,-2-2-48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42.447"/>
    </inkml:context>
    <inkml:brush xml:id="br0">
      <inkml:brushProperty name="width" value="0.05" units="cm"/>
      <inkml:brushProperty name="height" value="0.05" units="cm"/>
    </inkml:brush>
  </inkml:definitions>
  <inkml:trace contextRef="#ctx0" brushRef="#br0">0 51 15035,'0'15'1601,"0"-9"-993,2-3-248,1-5 416,-2-5-392,1-8-1056,2 1 944,0-3-440,-2-2-224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6:17.424"/>
    </inkml:context>
    <inkml:brush xml:id="br0">
      <inkml:brushProperty name="width" value="0.05" units="cm"/>
      <inkml:brushProperty name="height" value="0.05" units="cm"/>
    </inkml:brush>
  </inkml:definitions>
  <inkml:trace contextRef="#ctx0" brushRef="#br0">6 125 10066,'0'0'41,"-1"0"-1,1 0 0,0 1 1,-1-1-1,1 0 0,0 0 1,0 1-1,-1-1 0,1 0 1,0 0-1,-1 1 0,1-1 1,0 0-1,0 1 0,0-1 1,0 0-1,-1 1 1,1-1-1,0 1 0,0-1 1,0 0-1,0 1 0,0-1 1,0 1-1,0-1 0,0 0 1,0 1-1,0-1 0,0 1 1,0-1-1,0 0 0,0 1 1,0-1-1,0 0 1,1 1-1,-1-1 0,0 1 1,0-1-1,0 0 0,1 1 1,-1-1-1,0 0 0,0 0 1,1 1-1,-1-1 0,0 0 1,1 1-1,-1-1 0,1 0 1,2 6-116,3 1 64,0 0-1,0 0 1,0 0-1,1-1 0,0 0 1,0 0-1,0-1 1,1 0-1,0 0 1,0-1-1,0 0 1,0 0-1,1-1 0,0 0 1,17 3-1,10 1-98,0-3-1,60 1 1,-87-4 109,348-18-230,-107 1 297,-183 15 28,116 13 1,-129-5-54,78 11-39,180 2 0,152-51 45,50-1 386,-494 32-415,539-13-1501,-475 5 1270,177-13 779,3 21 698,-192 3-1246,0-4-1,-1-2 0,1-4 1,-1-3-1,0-3 0,69-23 1,-29 6-40,0 5 1,192-19 0,-298 45-942,-14 2 255,-13 2 125,6-3 156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42.852"/>
    </inkml:context>
    <inkml:brush xml:id="br0">
      <inkml:brushProperty name="width" value="0.05" units="cm"/>
      <inkml:brushProperty name="height" value="0.05" units="cm"/>
    </inkml:brush>
  </inkml:definitions>
  <inkml:trace contextRef="#ctx0" brushRef="#br0">2 350 15827,'0'6'527,"-2"16"813,5-19-671,2-11 48,5-12-180,-2-1-1,0-1 0,-1 1 1,5-32-1,9-91 326,-20 132-737,3-68 418,-3 125-697,2 0-1,2-1 1,13 57 0,-15-83 72,2 11-528,2-1 1,0 1-1,16 37 1,-23-66 581,0 1-12,1 0 0,-1 0 0,0 0 0,1 0 0,-1 0-1,1 0 1,-1 0 0,1 0 0,-1 0 0,1-1 0,0 1 0,-1 0-1,1 0 1,0-1 0,0 1 0,-1 0 0,1-1 0,0 1-1,0-1 1,1 1 0,3-5-504</inkml:trace>
  <inkml:trace contextRef="#ctx0" brushRef="#br0" timeOffset="1">287 281 16131,'3'22'1537,"-3"2"-1177,-3 1-256,3-2 472,3 0-736,3-3-184,-2-5 344,1-5-200,-4-7-152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43.268"/>
    </inkml:context>
    <inkml:brush xml:id="br0">
      <inkml:brushProperty name="width" value="0.05" units="cm"/>
      <inkml:brushProperty name="height" value="0.05" units="cm"/>
    </inkml:brush>
  </inkml:definitions>
  <inkml:trace contextRef="#ctx0" brushRef="#br0">0 310 14843,'0'0'72,"1"1"-1,-1-1 1,0 1 0,1-1-1,-1 0 1,1 1 0,-1-1-1,0 0 1,1 0 0,-1 1-1,1-1 1,-1 0 0,1 0-1,-1 1 1,1-1 0,-1 0-1,1 0 1,-1 0 0,1 0-1,-1 0 1,1 0 0,-1 0-1,1 0 1,-1 0 0,1 0-1,-1 0 1,1 0 0,-1 0-1,0-1 1,1 1 0,-1 0-1,1 0 1,-1 0 0,1-1-1,-1 1 1,1 0 0,-1 0-1,0-1 1,1 1-1,-1 0 1,0-1 0,1 1-1,-1-1 1,0 1 0,1 0-1,-1-1 1,0 1 0,0-1-1,0 1 1,1-1 0,15-33 901,-11 22-512,16-43 721,-2 0-1,19-96 1,-37 162-1210,-1-1 0,1 1 0,0-1 0,1 1 0,5 13 0,19 68-523,-20-71 142,2 0 0,12 23 1,-16-36 214,1 0 0,0 0 1,0 0-1,1-1 1,0 1-1,1-1 1,11 10-1,-4-8-305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49.604"/>
    </inkml:context>
    <inkml:brush xml:id="br0">
      <inkml:brushProperty name="width" value="0.05" units="cm"/>
      <inkml:brushProperty name="height" value="0.05" units="cm"/>
    </inkml:brush>
  </inkml:definitions>
  <inkml:trace contextRef="#ctx0" brushRef="#br0">1 1 10586,'5'1'156,"0"0"-1,0 1 0,0 0 1,0 0-1,0 0 1,0 0-1,0 1 0,-1 0 1,0 0-1,1 0 0,-1 1 1,0-1-1,3 5 1,2 0 9,44 44 150,-2 2 0,77 106 0,-81-96-290,4-3 0,73 71 0,112 48 80,-155-124 43,80 73-1,-97-74 41,3-3 0,1-3-1,3-3 1,149 71 0,-87-52 206,-30-14 252,133 47 1,-222-94-507,0 1 0,-1 0 0,1 1 0,-1 1 0,24 16 0,-77-45-187,4-8 21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50.127"/>
    </inkml:context>
    <inkml:brush xml:id="br0">
      <inkml:brushProperty name="width" value="0.05" units="cm"/>
      <inkml:brushProperty name="height" value="0.05" units="cm"/>
    </inkml:brush>
  </inkml:definitions>
  <inkml:trace contextRef="#ctx0" brushRef="#br0">134 568 11306,'26'60'1955,"-5"-11"-250,-21-49-1681,0 1 0,0-1-1,0 0 1,0 1 0,0-1 0,0 0 0,0 1 0,0-1-1,0 0 1,1 1 0,-1-1 0,0 0 0,0 1 0,0-1-1,1 0 1,-1 0 0,0 1 0,0-1 0,0 0 0,1 0-1,-1 0 1,0 1 0,1-1 0,-1 0 0,0 0 0,1 0-1,-1 0 1,0 0 0,1 0 0,-1 1 0,0-1 0,1 0-1,-1 0 1,0 0 0,1 0 0,-1 0 0,0 0 0,1 0-1,-1 0 1,1-1 0,-1 0 30,1 0 0,0 0 0,-1 0-1,1 0 1,-1 0 0,1 0 0,-1 0 0,1 0 0,-1 0 0,0 0-1,0 0 1,0-1 0,1-1 0,-1-10 169,1 0-1,-2 0 1,0 0 0,-4-23 0,-19-56 495,11 44-362,-11-44 304,-3 2 0,-75-164-1,103 251-789,5 5 55,11 5-9,-12-4 39,123 42-429,-90-34 303,-1 2 1,-1 2 0,53 29 0,-78-38 123,-1-1 0,18 8-1,-9-7-69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5:33.345"/>
    </inkml:context>
    <inkml:brush xml:id="br0">
      <inkml:brushProperty name="width" value="0.05" units="cm"/>
      <inkml:brushProperty name="height" value="0.05" units="cm"/>
    </inkml:brush>
  </inkml:definitions>
  <inkml:trace contextRef="#ctx0" brushRef="#br0">39 6 3561,'5'-6'16,"-10"8"16,-2 9-136,-4 8 40,0 9 80,1 6 56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5:33.736"/>
    </inkml:context>
    <inkml:brush xml:id="br0">
      <inkml:brushProperty name="width" value="0.05" units="cm"/>
      <inkml:brushProperty name="height" value="0.05" units="cm"/>
    </inkml:brush>
  </inkml:definitions>
  <inkml:trace contextRef="#ctx0" brushRef="#br0">0 1 1224,'25'37'56,"5"-5"-88,2-3 0,9-6 0,2-8-32,6-9-8,2-6 0,4-3 16,1-2 8,1-5 32,-1 2-56,2-5 64,3 2 8,4 6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5:34.104"/>
    </inkml:context>
    <inkml:brush xml:id="br0">
      <inkml:brushProperty name="width" value="0.05" units="cm"/>
      <inkml:brushProperty name="height" value="0.05" units="cm"/>
    </inkml:brush>
  </inkml:definitions>
  <inkml:trace contextRef="#ctx0" brushRef="#br0">99 279 2353,'-13'-69'120,"-9"-4"-120,-6 3 0,-8 3 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07.932"/>
    </inkml:context>
    <inkml:brush xml:id="br0">
      <inkml:brushProperty name="width" value="0.05" units="cm"/>
      <inkml:brushProperty name="height" value="0.05" units="cm"/>
    </inkml:brush>
  </inkml:definitions>
  <inkml:trace contextRef="#ctx0" brushRef="#br0">1039 0 5337,'-75'12'288,"1"1"-464,2 3 16,4-1-32,4 3 88,3 4 88,1-1 64,-5 5 144,1 5 24,-1 3 160,3 0 40,1 3-80,2 1-160,9 4-512,7 3-424,8 2 640,2 4-168,5 7-120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08.521"/>
    </inkml:context>
    <inkml:brush xml:id="br0">
      <inkml:brushProperty name="width" value="0.05" units="cm"/>
      <inkml:brushProperty name="height" value="0.05" units="cm"/>
    </inkml:brush>
  </inkml:definitions>
  <inkml:trace contextRef="#ctx0" brushRef="#br0">1102 684 5417,'-84'-66'448,"-6"-1"-376,-13 2-72,-7-3-8,-8 3-80,2-6-152,6-1-312,-3-2 448,-13 5-104,-5 2-104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34.100"/>
    </inkml:context>
    <inkml:brush xml:id="br0">
      <inkml:brushProperty name="width" value="0.05" units="cm"/>
      <inkml:brushProperty name="height" value="0.05" units="cm"/>
    </inkml:brush>
  </inkml:definitions>
  <inkml:trace contextRef="#ctx0" brushRef="#br0">1 906 14091,'0'18'1899,"8"-33"-1027,2-5-524,100-155 1431,-6 10-1058,-57 86-493,22-37 18,80-183 0,-132 250-273,-16 43-47,-11 31 9,-11 21-40,14-31-203,0 1 0,1 0 0,-8 31 0,15-57-1043,2-2 899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0:04.888"/>
    </inkml:context>
    <inkml:brush xml:id="br0">
      <inkml:brushProperty name="width" value="0.05" units="cm"/>
      <inkml:brushProperty name="height" value="0.05" units="cm"/>
    </inkml:brush>
  </inkml:definitions>
  <inkml:trace contextRef="#ctx0" brushRef="#br0">1 24 7210,'43'-9'913,"1"3"0,1 1 0,54 1 0,-38 5-1113,1 3 0,69 13 0,-67-2 233,76 28 0,24 8 65,195 8-171,5-31-1789,-103-10-330,110 24-686,186 44 4349,123 16 3223,-547-90-4271,1-5 1,145-11-1,263-64-66,-527 65-371,-2 0-55,0 1 0,17 0 0,-30 1 63,1 1-1,-1-1 1,0 1 0,0-1 0,0 1 0,1 0 0,-1-1 0,0 1-1,0-1 1,0 1 0,0-1 0,0 1 0,0-1 0,0 1 0,0-1 0,0 1-1,0-1 1,0 1 0,0-2 0,-5-8-61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34.520"/>
    </inkml:context>
    <inkml:brush xml:id="br0">
      <inkml:brushProperty name="width" value="0.05" units="cm"/>
      <inkml:brushProperty name="height" value="0.05" units="cm"/>
    </inkml:brush>
  </inkml:definitions>
  <inkml:trace contextRef="#ctx0" brushRef="#br0">0 316 15027,'229'-226'2580,"-194"195"-2470,-26 22-108,-1 2-1,-1 0 0,1 0-1,0 1 1,17-10 0,-23 15 2,0 0 0,-1 0 0,1 0 0,0 1-1,0-1 1,0 1 0,0-1 0,0 1 0,0 0 0,0 0 0,0 0 0,0 0 0,0 0 0,0 0 0,0 0-1,0 0 1,0 1 0,0-1 0,0 1 0,-1 0 0,1 0 0,0-1 0,0 1 0,0 0 0,-1 1-1,1-1 1,-1 0 0,1 0 0,-1 1 0,1-1 0,1 2 0,1 4 18,1 0 1,-1-1-1,0 1 0,-1 0 1,1 1-1,-1-1 0,-1 1 1,3 11-1,9 69 163,-13-82-171,5 57-888,-4 123-1,-2-178 727,-1 0-1,0-1 1,0 1 0,-1 0-1,-3 10 1,-1-12-398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35.523"/>
    </inkml:context>
    <inkml:brush xml:id="br0">
      <inkml:brushProperty name="width" value="0.05" units="cm"/>
      <inkml:brushProperty name="height" value="0.05" units="cm"/>
    </inkml:brush>
  </inkml:definitions>
  <inkml:trace contextRef="#ctx0" brushRef="#br0">425 33 16195,'-4'-3'111,"0"0"0,1 0-1,-1 0 1,0 0 0,-1 0 0,1 1-1,0 0 1,-1 0 0,1 0-1,-1 0 1,0 1 0,1 0-1,-1 0 1,0 0 0,0 1-1,0-1 1,0 1 0,0 0-1,1 1 1,-1-1 0,0 1-1,-8 2 1,-3 1 46,0 1 1,1 1-1,-1 0 1,1 1-1,-21 14 1,16-9-65,1 1 1,0 2 0,-29 27 0,37-31-96,1 1 1,0 0-1,1 0 0,0 1 1,1 0-1,-11 25 1,17-34-49,0 1 0,1 0 1,0-1-1,0 1 0,0 0 1,0 0-1,1 7 1,0-10 12,0-1 0,0 1 1,0 0-1,0-1 0,0 1 0,1 0 1,-1-1-1,1 1 0,0-1 1,-1 1-1,1-1 0,0 1 1,0-1-1,0 1 0,0-1 1,0 0-1,0 0 0,0 1 0,0-1 1,0 0-1,1 0 0,-1 0 1,0 0-1,1 0 0,1 0 1,9 3-176,0-2 0,0 0 1,0 0-1,0-1 0,0 0 1,1-1-1,-1-1 0,16-2 1,17 0-194,-31 2 320,0 1 1,1 1-1,-1 1 0,23 4 1,-34-5 102,-1 0 0,1 0 0,0 0 0,-1 0 0,1 0 1,-1 0-1,0 1 0,0-1 0,1 1 0,-1 0 1,0 0-1,0-1 0,3 5 0,-4-4 25,0 0 0,-1 0-1,1 0 1,0 0 0,-1 0 0,1 0 0,-1 0-1,1 0 1,-1 1 0,0-1 0,0 0-1,0 0 1,0 0 0,0 0 0,-1 1-1,1-1 1,-1 0 0,1 0 0,-1 0 0,-1 2-1,-2 5 165,-1 1 0,0-1 0,-1 0-1,0-1 1,0 0 0,0 0-1,-1 0 1,-1-1 0,1 0 0,-1 0-1,0-1 1,-16 10 0,13-9-114,-2 0 1,1-1-1,-1 0 0,0-1 0,0 0 1,0-1-1,-1-1 0,-26 4 1,34-7-251,0 0 0,-1-1 0,1 0 1,0 0-1,0 0 0,-9-3 0,13 4 89,0-1 0,0 0-1,0 1 1,0-1-1,0 0 1,0 0 0,1 0-1,-1 0 1,0 0 0,1 0-1,-1-1 1,1 1 0,-1-1-1,1 1 1,0-1 0,0 1-1,-1-1 1,1 0 0,0 1-1,0-1 1,1 0 0,-1 0-1,-1-2 1,2-9-564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35.926"/>
    </inkml:context>
    <inkml:brush xml:id="br0">
      <inkml:brushProperty name="width" value="0.05" units="cm"/>
      <inkml:brushProperty name="height" value="0.05" units="cm"/>
    </inkml:brush>
  </inkml:definitions>
  <inkml:trace contextRef="#ctx0" brushRef="#br0">127 33 13691,'10'-23'2760,"-10"23"-2704,0 0 0,0-1 1,1 1-1,-1 0 0,0-1 0,0 1 0,0 0 1,0-1-1,0 1 0,0 0 0,-1-1 0,1 1 1,0 0-1,0-1 0,0 1 0,0 0 0,0-1 0,0 1 1,-1 0-1,1-1 0,0 1 0,0 0 0,0 0 1,-1-1-1,1 1 0,-1-1 4,0 1-1,1 0 1,-1 0 0,0 0 0,0 0 0,0 0-1,1 0 1,-1 0 0,0 0 0,0 0 0,1 0-1,-1 0 1,0 0 0,0 1 0,1-1-1,-1 0 1,-1 1 0,-3 2 12,0-1 0,0 2 1,0-1-1,0 0 0,0 1 0,1 0 0,-1 0 0,1 1 1,0-1-1,0 1 0,-5 9 0,-1 2-96,1 0 1,-10 26-1,15-32 7,0 0 0,1 0 0,0 0 0,0 1 1,1-1-1,1 1 0,0-1 0,0 1 0,1 0 0,2 15 1,-2-25 6,0 1 0,0-1 0,0 0 1,1 0-1,-1 0 0,0 0 1,1 0-1,-1 0 0,1 0 1,-1 0-1,1 0 0,0 0 1,-1-1-1,1 1 0,0 0 1,-1 0-1,1 0 0,0-1 1,0 1-1,0 0 0,0-1 0,0 1 1,0-1-1,0 1 0,1 0 1,0-1-25,0 0 1,0 0 0,-1 0 0,1 0-1,0-1 1,-1 1 0,1-1 0,0 1-1,-1-1 1,1 1 0,-1-1-1,1 0 1,-1 0 0,3-1 0,4-5-112,1 0 1,-1 0 0,13-16-1,8-14-64,0-6-47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37.065"/>
    </inkml:context>
    <inkml:brush xml:id="br0">
      <inkml:brushProperty name="width" value="0.05" units="cm"/>
      <inkml:brushProperty name="height" value="0.05" units="cm"/>
    </inkml:brush>
  </inkml:definitions>
  <inkml:trace contextRef="#ctx0" brushRef="#br0">81 0 11610,'-59'173'2301,"53"-147"-2127,1-1 1,0 1 0,2 0 0,1 52-1,2-76-148,0 1 0,0 0-1,0-1 1,1 1-1,-1 0 1,1-1-1,0 1 1,-1-1-1,1 1 1,0-1 0,1 1-1,-1-1 1,0 0-1,1 1 1,-1-1-1,1 0 1,0 0-1,3 3 1,-2-3-1,-1-1 0,1 0 1,-1 0-1,1 0 0,0 0 0,0 0 0,-1-1 0,1 1 1,0-1-1,0 0 0,0 0 0,0 0 0,-1 0 1,1 0-1,0-1 0,0 1 0,4-2 0,28-11 190,-30 11-189,-1-1-1,1 1 0,0 1 1,0-1-1,1 1 0,-1 0 1,0 0-1,0 0 0,1 1 0,7 0 1,-12 0-21,1 1-1,-1-1 1,0 1 0,1-1 0,-1 1 0,1 0-1,-1 0 1,0 0 0,0 0 0,0 0 0,1 0 0,-1 0-1,0 0 1,0 0 0,0 0 0,0 1 0,-1-1-1,1 0 1,0 1 0,-1-1 0,2 3 0,9 37 48,-7-24-25,-3-13-21,0-1 1,0 1 0,0-1-1,1 1 1,-1-1 0,1 0-1,0 0 1,0 0 0,0 0-1,5 5 1,-6-7-5,0-1 1,0 1 0,0 0-1,0-1 1,1 1-1,-1-1 1,0 1 0,0-1-1,1 1 1,-1-1-1,0 0 1,1 0 0,-1 0-1,0 0 1,1 0-1,-1 0 1,0 0 0,1 0-1,-1 0 1,0-1-1,1 1 1,-1 0 0,0-1-1,0 1 1,0-1-1,1 0 1,-1 1 0,0-1-1,0 0 1,0 0-1,0 0 1,0 1 0,1-3-1,12-10 30,-1-1 1,0 0-1,-2-1 0,1 0 0,16-32 0,-18 30 18,-10 17-50,0 0-1,0 0 1,0 1 0,0-1 0,0 0 0,0 0 0,0 0 0,0 0 0,1 0 0,-1 1 0,0-1 0,0 0 0,0 0 0,0 0-1,0 0 1,0 0 0,0 0 0,0 0 0,0 1 0,1-1 0,-1 0 0,0 0 0,0 0 0,0 0 0,0 0 0,0 0 0,0 0-1,1 0 1,-1 0 0,0 0 0,0 0 0,0 0 0,0 0 0,0 0 0,1 0 0,-1 0 0,0 0 0,0 0 0,0 0 0,0 0-1,1 0 1,-1 0 0,0 0 0,0 0 0,0 0 0,0 0 0,0 0 0,0 0 0,1 0 0,-1 0 0,0-1 0,0 1 0,0 0-1,0 0 1,0 0 0,0 0 0,0 0 0,0 0 0,1-1 0,1 26 45,-2-20-24,0 0 0,0 0 1,0 0-1,1 0 0,0 0 0,0-1 0,0 1 0,1 0 0,2 5 0,-3-10-11,-1 1 0,1-1 0,0 0-1,0 1 1,0-1 0,0 0 0,0 1 0,-1-1-1,1 0 1,0 0 0,0 0 0,0 0-1,0 0 1,0 0 0,0 0 0,0 0 0,0 0-1,0 0 1,0 0 0,0-1 0,0 1-1,-1 0 1,1-1 0,0 1 0,0-1-1,0 1 1,0-1 0,-1 1 0,2-2 0,24-20 149,-23 20-142,30-35 158,-25 27-148,0 1 0,0 0 0,1 1 0,17-14 0,-26 22-30,1-1 0,0 1 0,0-1 0,0 1 0,0 0 1,0-1-1,0 1 0,-1 0 0,1 0 0,0 0 0,0 0 0,0 0 0,0 0 0,0 0 1,0 0-1,0 0 0,0 0 0,0 0 0,0 1 0,0-1 0,0 0 0,-1 1 0,1-1 1,0 0-1,0 1 0,0-1 0,0 1 0,-1 0 0,1-1 0,0 1 0,-1 0 0,1-1 1,0 1-1,-1 0 0,1 0 0,-1-1 0,1 3 0,4 4 5,-1 1 0,-1 0-1,5 12 1,0-1 28,-5-13 10,0 0-1,0-1 1,1 0-1,0 1 1,0-1-1,0-1 0,1 1 1,-1-1-1,1 1 1,0-1-1,1-1 0,-1 1 1,1-1-1,-1 0 1,12 5-1,-11-7 21,-1 0 1,0 0-1,0 0 0,1 0 0,-1-1 1,0 0-1,1 0 0,-1 0 1,0-1-1,1 0 0,-1 0 1,0 0-1,0-1 0,0 1 0,0-1 1,0-1-1,0 1 0,-1 0 1,8-6-1,-4 2 53,-1 0 0,-1 0 0,1 0 0,-1-1 0,0 0 0,5-8-1,-8 12-75,-1 0-1,0 0 0,0 0 0,-1-1 0,1 1 1,-1 0-1,1-1 0,-1 1 0,0-1 0,-1 0 1,1 1-1,-1-1 0,1 0 0,-1 1 0,0-1 1,0 0-1,-1-5 0,1 8-32,0 1-1,0-1 1,-1 1 0,1-1 0,0 1-1,0-1 1,0 0 0,0 1-1,-1-1 1,1 1 0,0-1 0,0 1-1,-1-1 1,1 1 0,0-1 0,-1 1-1,1-1 1,-1 1 0,1 0-1,0-1 1,-1 1 0,1 0 0,-1-1-1,1 1 1,-1 0 0,1-1 0,-1 1-1,0 0 1,1 0 0,-1 0-1,1 0 1,-1-1 0,1 1 0,-1 0-1,0 0 1,1 0 0,-1 0 0,0 1-1,-1-1-1,1 1-1,0-1 1,0 1-1,0 0 1,0 0 0,0 0-1,0 0 1,0 0-1,0 0 1,0 0-1,0 0 1,0 0-1,0 0 1,0 3 0,1-4-3,0 0-1,0-1 1,0 1 0,0 0 0,0 0 0,0 0 0,0 0 0,0 0 0,1 0 0,-1 0 0,0 0 0,0 0 0,0 0 0,0 0 0,0 0 0,0 0 0,1 0 0,-1 0-1,0 0 1,0 0 0,0 0 0,0 0 0,0 0 0,0 0 0,1 0 0,-1 0 0,0 0 0,0 0 0,0 0 0,0 0 0,0 0 0,0 0 0,0 0 0,1 0-1,-1 0 1,0 1 0,0-1 0,0 0 0,0 0 0,0 0 0,0 0 0,0 0 0,0 0 0,0 0 0,0 0 0,0 1 0,1-1 0,-1 0 0,0 0 0,0 0 0,0 0-1,0 0 1,0 0 0,0 1 0,0-1 0,0 0 0,0 0 0,0 0 0,0 0 0,0 0 0,0 0 0,-1 1 0,1-1 0,0 0 0,0 0 0,0 0 0,0 0 0,10-4 30,-5-3-82,0 1 0,0-1-1,-1 1 1,5-8-1,-3 2-115,-6 12 159,0 0 0,0 0 0,0 0 0,1-1 0,-1 1 0,0 0 0,0 0 1,0 0-1,0-1 0,1 1 0,-1 0 0,0 0 0,0 0 0,0 0 1,1 0-1,-1-1 0,0 1 0,0 0 0,0 0 0,1 0 0,-1 0 0,0 0 1,0 0-1,1 0 0,-1 0 0,0 0 0,0 0 0,1 0 0,-1 0 1,0 0-1,0 0 0,1 0 0,-1 0 0,0 0 0,0 0 0,0 0 0,1 1 1,-1-1-1,0 0 0,0 0 0,0 0 0,1 0 0,-1 0 0,0 1 0,0-1 1,0 0-1,0 0 0,1 0 0,-1 0 0,0 1 0,0-1 0,0 0 1,10 16-204,-6-8 141,-3-6 68,0-1 0,1 0-1,-1 0 1,0 0 0,1 0-1,-1 0 1,1 0-1,-1 0 1,1-1 0,-1 1-1,1 0 1,0-1 0,-1 1-1,1-1 1,0 0-1,-1 1 1,1-1 0,0 0-1,-1 0 1,4-1 0,-1 1 7,0-1 1,0 0 0,-1-1 0,1 1 0,0 0 0,0-1 0,-1 0 0,6-4-1,2-2 24,0-1-1,0 0 1,-1-1 0,9-12-1,24-33 101,-40 50-75,0 0-1,-1 0 1,1 0-1,-1 0 1,0 0-1,0 0 1,0-1-1,-1 1 1,0-1-1,1-6 1,-2 12-48,0-1 1,0 1-1,0 0 1,0 0 0,0 0-1,0 0 1,0 0 0,0 0-1,0-1 1,0 1-1,0 0 1,0 0 0,0 0-1,0 0 1,0 0 0,0-1-1,0 1 1,0 0-1,0 0 1,0 0 0,0 0-1,0 0 1,0 0 0,0-1-1,0 1 1,0 0 0,0 0-1,0 0 1,0 0-1,0 0 1,0 0 0,-1 0-1,1 0 1,0-1 0,0 1-1,0 0 1,0 0-1,0 0 1,0 0 0,0 0-1,-1 0 1,1 0 0,0 0-1,0 0 1,0 0-1,0 0 1,0 0 0,-1 0-1,1 0 1,0 0 0,0 0-1,0 0 1,-7 7 162,-7 14 6,9-10-151,-1-1 0,2 1 0,0 0 0,0 1 0,1-1 1,0 1-1,1-1 0,0 1 0,1 0 0,0 19 0,1-30-23,0 0-1,0 0 0,0 1 1,0-1-1,0 0 0,0 0 0,0 0 1,1 0-1,-1 0 0,0 0 0,1 0 1,-1 0-1,1 0 0,-1 0 1,1 0-1,0 0 0,-1 0 0,1 0 1,0 0-1,-1 0 0,1-1 1,0 1-1,0 0 0,0 0 0,0-1 1,0 1-1,0-1 0,0 1 1,0-1-1,0 1 0,0-1 0,0 0 1,0 1-1,0-1 0,0 0 1,0 0-1,1 0 0,-1 0 0,0 0 1,0 0-1,0 0 0,0 0 0,0 0 1,0-1-1,0 1 0,0 0 1,1-1-1,-1 1 0,0-1 0,1 0 1,6-3-35,0 0 1,0 0 0,-1-1-1,1 0 1,6-7 0,-6 5-21,-1 0 1,0-1-1,-1 0 1,0 0 0,5-9-1,12-16-153,-18 52 71,-5-11 119,1 0 0,0 1 1,0-1-1,1 0 1,0 1-1,0-1 0,1 0 1,0-1-1,6 11 1,-7-15-20,-1 0 0,1-1 0,0 1 0,1-1 0,-1 1 0,0-1 0,1 0 0,-1 0 0,1 0 0,0 0 0,-1 0 0,1-1 0,0 0 0,0 1 0,0-1 0,0 0 0,0 0 0,1 0 1,-1-1-1,0 1 0,0-1 0,1 0 0,-1 0 0,0 0 0,0 0 0,7-2 0,-6 2 7,0-1-1,0 0 1,0-1 0,0 1-1,0-1 1,0 0 0,-1 0-1,1 0 1,-1 0 0,1-1-1,4-3 1,16-18-281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37.463"/>
    </inkml:context>
    <inkml:brush xml:id="br0">
      <inkml:brushProperty name="width" value="0.05" units="cm"/>
      <inkml:brushProperty name="height" value="0.05" units="cm"/>
    </inkml:brush>
  </inkml:definitions>
  <inkml:trace contextRef="#ctx0" brushRef="#br0">19 4 18132,'-6'11'1728,"-1"-6"-1328,4 1-336,0-3 737,9-4-1154,4-4 521,-1-6-280,4-1-128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56:37.998"/>
    </inkml:context>
    <inkml:brush xml:id="br0">
      <inkml:brushProperty name="width" value="0.05" units="cm"/>
      <inkml:brushProperty name="height" value="0.05" units="cm"/>
    </inkml:brush>
  </inkml:definitions>
  <inkml:trace contextRef="#ctx0" brushRef="#br0">60 1 15891,'0'2'131,"0"0"0,0 0 0,1 1 0,-1-1 0,1 0 0,-1 0 0,1 0 0,0 0 0,-1 0-1,1 1 1,0-1 0,1-1 0,-1 1 0,0 0 0,0 0 0,1 0 0,-1-1 0,1 1 0,0 0 0,-1-1-1,4 2 1,14 19 183,-13-13-257,-2 0 0,1 0 0,-1 0-1,-1 1 1,1-1 0,-2 1 0,1 0 0,-2 0-1,1 0 1,-1 0 0,-1 1 0,0-1-1,0 0 1,-1 0 0,-3 17 0,-4 10 788,-2-1 0,-27 65 0,33-90-605,3-9-196,0 1 0,0-1 0,0 0-1,1 0 1,-1 1 0,1-1 0,-1 0 0,1 1 0,0-1 0,0 0 0,0 1 0,0-1 0,1 0-1,0 4 1,-1-5-39,1 0 0,0 0 1,-1-1-1,1 1 0,0 0 0,0 0 0,0 0 0,-1-1 0,1 1 0,0-1 0,0 1 0,0 0 0,0-1 0,0 0 0,0 1 0,0-1 0,1 0 0,-1 1 0,0-1 0,0 0 0,0 0 1,0 0-1,0 0 0,0 0 0,1 0 0,-1 0 0,0 0 0,0 0 0,0-1 0,0 1 0,2-1 0,21-6-74,0-2 1,0 0-1,-1-1 1,38-24-1,-52 29-19,38-25-1340,-44 28 1335,-1 1 1,0-1-1,0 0 1,-1 0-1,1 0 1,0 0-1,0 0 1,-1 0-1,1 0 1,-1 0-1,0 0 1,0-1-1,0 1 0,0-1 1,0 1-1,0 0 1,0-5-1,-4-4-575</inkml:trace>
  <inkml:trace contextRef="#ctx0" brushRef="#br0" timeOffset="1">22 379 12411,'-13'0'1920,"5"-1"-1016,12-8-328,8-2 1857,11-1-1409,3-4-120,10-1-416,0-3-376,6-5 48,-1-7-48,1-8-104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1:54.797"/>
    </inkml:context>
    <inkml:brush xml:id="br0">
      <inkml:brushProperty name="width" value="0.05" units="cm"/>
      <inkml:brushProperty name="height" value="0.05" units="cm"/>
    </inkml:brush>
  </inkml:definitions>
  <inkml:trace contextRef="#ctx0" brushRef="#br0">257 144 13539,'14'-15'755,"11"-13"1174,32-47-1,-56 74-1846,0 0 1,-1 0 0,1 0 0,0 0-1,-1 0 1,1 0 0,-1 0 0,1 0 0,-1 0-1,0 0 1,0 0 0,1-1 0,-1 1 0,0 0-1,0 0 1,0-2 0,0 3-35,0 0 1,-1-1-1,1 1 0,0-1 1,0 1-1,-1 0 0,1 0 1,0-1-1,-1 1 0,1 0 1,0-1-1,-1 1 0,1 0 1,-1 0-1,1 0 0,0-1 1,-1 1-1,1 0 0,-1 0 1,1 0-1,0 0 0,-1 0 1,1 0-1,-1 0 0,1 0 1,-1 0-1,1 0 0,-1 0 1,-4 1 116,1-1 0,0 1 1,-1 0-1,1 1 0,0-1 0,0 1 1,-5 2-1,-24 15 128,0 1 0,2 1 0,-44 39 0,59-45-333,0 0 1,1 2 0,0 0-1,1 0 1,2 2-1,-1-1 1,-12 28-1,23-42-17,0 0 0,1 0-1,-1 0 1,1 1 0,0-1-1,0 0 1,0 0 0,1 1-1,0-1 1,0 1 0,0-1-1,0 0 1,1 8 0,0-9-8,1 0 1,-1 0 0,0 0 0,1 0 0,0-1 0,0 1 0,-1 0 0,1-1 0,1 1 0,-1-1 0,0 0 0,1 0 0,-1 0 0,1 0 0,0 0 0,-1 0 0,1-1 0,0 1 0,3 0 0,13 5-319,0-1 0,21 4 0,-22-7 217,0 2 0,-1 0 0,1 1 0,23 12 0,-37-16 157,0 0-1,-1 0 1,1 0-1,-1 1 1,0 0-1,0-1 1,0 1-1,0 0 1,-1 0-1,1 1 1,-1-1-1,1 1 1,-1-1-1,0 1 1,-1 0-1,1-1 1,-1 1-1,1 0 1,-1 0-1,-1 0 1,1 0-1,0 1 1,-1-1-1,0 6 1,-1-1 91,0-1 0,0 0 0,-1 1 0,-1-1 0,1 0 0,-1 0 0,-1-1 0,1 1 0,-1 0 0,-1-1 0,1 0 0,-1 0 1,0-1-1,-1 1 0,-10 8 0,2-1 258,-2-1 1,0-1-1,0 0 0,-1-1 1,-27 12-1,38-20-254,-1 0-1,1 0 1,-1 0 0,0-1-1,0 0 1,-1 0-1,1-1 1,0 0 0,-10 0-1,16-1-118,0 0 0,1 0-1,-1 0 1,0 0 0,1 0-1,-1 0 1,0 0 0,1 0-1,-1 0 1,0-1 0,1 1-1,-1 0 1,1 0 0,-1-1-1,0 1 1,1 0 0,-1-1-1,1 1 1,-1-1 0,1 1-1,-1 0 1,1-1 0,-1 1-1,1-1 1,0 0 0,-1 1-1,0-1 1,1-1-35,0 1 0,0 0 0,0 0-1,0 0 1,0 0 0,0 0 0,1 0 0,-1 0 0,0 0-1,0 0 1,1 0 0,-1 0 0,1 0 0,0-2 0,2-2-91,0 1 0,0-1 1,0 1-1,1 0 0,-1 0 1,6-4-1,14-8-541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1:55.180"/>
    </inkml:context>
    <inkml:brush xml:id="br0">
      <inkml:brushProperty name="width" value="0.05" units="cm"/>
      <inkml:brushProperty name="height" value="0.05" units="cm"/>
    </inkml:brush>
  </inkml:definitions>
  <inkml:trace contextRef="#ctx0" brushRef="#br0">10 27 10138,'0'-3'936,"-2"1"-696,1-3 1417,1 3-1393,-6-5-152,6 0-40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1:57.112"/>
    </inkml:context>
    <inkml:brush xml:id="br0">
      <inkml:brushProperty name="width" value="0.05" units="cm"/>
      <inkml:brushProperty name="height" value="0.05" units="cm"/>
    </inkml:brush>
  </inkml:definitions>
  <inkml:trace contextRef="#ctx0" brushRef="#br0">196 305 13107,'1'-1'367,"-1"0"0,1 0 0,-1 0 0,0 0 0,0 0 0,0 0-1,1 0 1,-1 0 0,0-1 0,0 1 0,-1 0 0,1 0 0,0-2 0,0 3-237,-1 0 0,1-1 1,0 1-1,0 0 0,0-1 0,-1 1 0,1 0 0,0 0 0,0-1 1,-1 1-1,1 0 0,0-1 0,-1 1 0,1 0 0,0 0 0,-1 0 1,1 0-1,0-1 0,-1 1 0,1 0 0,-1 0 0,1 0 0,0 0 1,-1 0-1,0 0 0,-1 0-15,0 0 0,0 1 0,0-1 0,1 1 0,-1-1 0,0 1 0,0 0 0,0 0 0,0-1 0,1 1 0,-1 1 0,0-1 0,-2 2 0,-12 14-82,0 0-1,1 1 1,1 1-1,1 0 1,1 1-1,0 1 1,-12 29-1,-4 21-78,25-64 13,1 0 0,1 0 0,-1 1 0,1-1 0,0 1 0,1-1 0,0 1 1,0 7-1,0-14 9,0 1 0,1-1 0,-1 1 0,0-1 0,0 1 0,1-1 1,-1 1-1,1-1 0,-1 1 0,1-1 0,0 1 0,0-1 0,-1 0 0,1 1 1,0-1-1,0 0 0,0 0 0,0 0 0,1 0 0,-1 0 0,0 0 0,0 0 1,1 0-1,-1 0 0,0-1 0,1 1 0,-1 0 0,1-1 0,-1 1 0,1-1 1,-1 0-1,1 1 0,-1-1 0,1 0 0,-1 0 0,1 0 0,0 0 0,-1 0 1,1 0-1,-1-1 0,1 1 0,2-1 0,2-1-131,0 0 0,0-1 0,0 0-1,0 0 1,0 0 0,0-1 0,-1 1 0,9-9-1,2-3-311,-1-2 0,-1 0 0,0-1 1,-1 0-1,19-39 0,40-107-1582,35-149 2298,-127 351 1832,4-2-1764,2 1 1,1 0-1,2 0 0,1 1 1,-7 75-1,16-108-338,1 0-1,0 0 1,0 0 0,1 0-1,-1 0 1,1 0-1,1 0 1,-1 0-1,0 0 1,1-1 0,3 7-1,-4-10-18,0 1 1,0-1-1,0 0 0,0 0 0,0 0 1,0 0-1,0 0 0,0 0 1,0 0-1,1 0 0,-1-1 0,0 1 1,1 0-1,-1-1 0,0 1 1,4 0-1,-3-1-41,1 0 0,-1 0 1,1 0-1,0 0 0,-1 0 1,1-1-1,-1 1 0,1-1 0,-1 1 1,1-1-1,-1 0 0,5-2 1,30-20-927,-30 18 797,0 0 1,0 0-1,0 1 1,0 1-1,1-1 0,-1 1 1,14-4-1,-20 7 208,1 0-1,-1 0 1,1 0 0,-1 0-1,1 0 1,-1 0-1,1 1 1,-1-1 0,1 1-1,-1-1 1,1 0-1,-1 1 1,0 0 0,1-1-1,-1 1 1,0 0-1,0 0 1,1 0 0,-1 0-1,0 0 1,0 0-1,0 0 1,0 0 0,0 0-1,0 1 1,-1-1-1,1 0 1,0 0 0,0 1-1,-1-1 1,1 1-1,-1-1 1,0 1 0,1-1-1,-1 1 1,0 1-1,2 8 228,0 1 0,-2-1 0,0 20 0,0-19-83,0 3 39,-1-3 43,1 0-1,1-1 1,0 1 0,0 0-1,4 13 1,-5-24-195,1 1 0,-1 0 0,1 0 0,0-1 0,-1 1 0,1 0 0,0-1 0,0 1 0,0-1 0,0 1 0,1-1 0,-1 1 0,0-1 0,1 0 0,-1 0 0,0 0 0,1 1 0,0-1 0,-1-1 0,1 1 0,-1 0 0,1 0 0,0-1 0,0 1 0,-1-1 0,1 1 0,0-1 0,0 0 0,0 0 0,0 1 0,-1-2 0,1 1 0,0 0 0,0 0 0,0 0 0,0-1 0,-1 1 0,1-1 0,3-1 0,7-2 3,-1-1 1,0-1 0,0 0-1,0-1 1,-1 0 0,1 0-1,-2-1 1,1 0-1,8-11 1,6-6-152,-2-2 0,19-30 0,-27 36-8,-9 12-26,1 0-1,1 0 1,7-9 0,-14 19 139,1 0 1,-1 0 0,1 0-1,-1 0 1,0 0-1,0 0 1,0 1-1,1-1 1,-1 0 0,0 0-1,0 0 1,-1 0-1,1 2 1,-11 64 256,6-46-13,2 1 0,0 0 0,1 23 0,1-43-216,1-1-1,0 1 1,0-1 0,0 1-1,1-1 1,-1 1 0,0-1 0,0 1-1,1-1 1,-1 1 0,1-1-1,0 0 1,-1 1 0,1-1 0,0 0-1,0 0 1,-1 1 0,1-1-1,0 0 1,0 0 0,1 0 0,-1 0-1,0 0 1,0 0 0,2 1-1,-1-2-9,1 1 0,-1-1-1,1 1 1,-1-1-1,1 0 1,-1 0-1,0 0 1,1 0 0,-1 0-1,1-1 1,-1 1-1,1-1 1,3-1-1,7-3-35,-1-1-1,0 0 1,0 0-1,14-11 1,-4-1 64,0 0 1,-2-1-1,23-29 0,-11 13 387,-32 35-405,0 0 1,0 0-1,0 0 1,0-1-1,0 1 0,0 0 1,1 0-1,-1 0 1,0-1-1,0 1 0,0 0 1,0 0-1,0 0 1,0 0-1,1 0 0,-1-1 1,0 1-1,0 0 1,0 0-1,0 0 0,1 0 1,-1 0-1,0 0 1,0 0-1,0 0 1,1-1-1,-1 1 0,0 0 1,0 0-1,0 0 1,1 0-1,-1 0 0,0 0 1,0 0-1,1 0 1,-1 0-1,0 1 0,0-1 1,0 0-1,1 0 1,-1 0-1,0 0 0,0 0 1,0 12 271,-13 30-218,9-27-26,-2 3-40,2 0 0,0 0 1,1 0-1,1 1 1,1-1-1,1 22 1,0-35-1,0 0 1,1 0 0,-1 0-1,1-1 1,1 1 0,-1 0-1,1 0 1,0-1-1,0 1 1,0-1 0,0 1-1,1-1 1,0 0 0,0 0-1,0 0 1,0 0-1,1-1 1,-1 1 0,1-1-1,0 0 1,0 0 0,0 0-1,0-1 1,1 0-1,-1 1 1,1-1 0,0-1-1,4 2 1,-5-1 29,0-1 1,1-1-1,-1 1 0,0-1 1,0 1-1,0-1 0,0 0 1,1-1-1,-1 1 0,0-1 1,0 0-1,0 0 0,0 0 1,0 0-1,0-1 0,0 1 1,4-4-1,-3 2 55,-1 0-1,0 0 1,0-1-1,0 0 1,0 0-1,0 0 1,-1 0 0,1-1-1,-1 1 1,0-1-1,-1 0 1,3-5-1,-2 4-15,-1-1-1,0 1 0,0-1 0,0 1 0,-1-1 0,0 0 1,0 1-1,0-1 0,-1 0 0,0 0 0,-1 1 0,1-1 1,-1 0-1,-1 0 0,1 1 0,-1-1 0,0 1 1,-1-1-1,1 1 0,-1 0 0,-6-9 0,-1 7-132,6 12-95,3-2 137,1-1-1,0 1 1,0-1-1,0 1 1,1-1-1,-1 1 0,0-1 1,1 1-1,-1-1 1,0 0-1,1 1 1,0-1-1,0 2 0,2 1-10,-1-1-1,1-1 1,0 1-1,-1 0 1,1 0-1,1-1 0,-1 0 1,0 0-1,0 0 1,1 0-1,-1 0 0,1-1 1,0 1-1,0-1 1,-1 0-1,1 0 1,0 0-1,0-1 0,0 1 1,0-1-1,0 0 1,0 0-1,0-1 0,-1 1 1,1-1-1,5-1 1,1 0-84,0-1 0,0 0 0,0-1 0,0 0 0,-1-1 0,1 0 0,-1 0 0,13-11 0,-12 8-31,-1 0-1,0-1 1,0 0-1,-1 0 1,0-1-1,-1 0 1,0-1-1,0 1 1,-1-1-1,-1 0 1,0-1-1,4-11 1,-8 5-36,-1 18 180,-1 0 0,1-1 0,0 1-1,0 0 1,0-1 0,0 1 0,0 0 0,0 0 0,-1-1 0,1 1 0,0 0 0,0 0-1,0-1 1,-1 1 0,1 0 0,0 0 0,0-1 0,-1 1 0,1 0 0,0 0 0,0 0-1,-1 0 1,1-1 0,0 1 0,-1 0 0,1 0 0,-2 0 13,1 1 1,0-1 0,-1 0-1,1 1 1,0-1-1,0 1 1,-1-1-1,1 1 1,0 0-1,0-1 1,0 1 0,0 0-1,0 0 1,0 0-1,0 0 1,0 0-1,0 0 1,1 0-1,-2 1 1,-6 9 142,1-1-1,1 2 1,0-1 0,0 1 0,-5 16-1,8-21-81,1-1-1,0 1 1,1 0-1,0 0 0,0-1 1,0 1-1,1 0 0,0 0 1,0 0-1,1 0 1,2 12-1,-3-17-55,1 0 0,0 1 1,0-1-1,0 0 0,0 0 0,0 0 0,0 0 0,0-1 1,1 1-1,-1 0 0,1 0 0,-1-1 0,1 1 1,0-1-1,-1 1 0,1-1 0,0 0 0,0 0 0,3 2 1,-1-2-16,0 0 1,-1 0 0,1-1 0,0 1-1,0-1 1,-1 0 0,1 0 0,0 0 0,0 0-1,6-2 1,1-1-64,0 0 0,0-1 0,-1 0 0,1-1 0,-1 0 0,18-12 0,-16 8-76,-1 0-1,0-1 0,-1 0 1,13-16-1,-8 9-161,-9 15 195,-5 11 144,-5 13 169,1-12-61,1 0 1,0 1 0,1-1 0,0 1-1,1 17 1,1-25-130,-1-1-1,0 0 1,1 0-1,0 0 1,-1 0-1,1 0 1,0 1-1,0-1 0,0-1 1,0 1-1,1 0 1,-1 0-1,0 0 1,1-1-1,-1 1 1,1 0-1,0-1 1,-1 0-1,1 1 1,0-1-1,0 0 1,0 0-1,0 0 1,0 0-1,0 0 1,0-1-1,0 1 1,0 0-1,1-1 1,-1 0-1,0 1 1,0-1-1,3 0 1,1 0-20,0 0-1,0 0 1,0-1 0,0 0 0,-1 0 0,1 0 0,0-1-1,-1 0 1,1 0 0,-1 0 0,1 0 0,-1-1-1,0 0 1,0 0 0,9-8 0,1-3-35,-1-1 0,0 0 0,15-23-1,-16 20 16,1 1 0,18-18 0,-23 28 9,0 0 0,0 0 0,0 0 0,20-9 0,-26 15 10,0-1 1,-1 1-1,1 0 0,0 0 0,-1 0 1,1 0-1,0 1 0,0-1 1,0 1-1,0 0 0,0 0 0,0 0 1,0 0-1,0 0 0,0 0 1,0 1-1,-1-1 0,1 1 0,0 0 1,0 0-1,0 0 0,-1 0 1,1 1-1,2 1 0,-3 0 1,0-1 0,0 1 0,0-1 0,-1 1 0,1 0 0,-1-1 0,0 1 0,1 0 0,-2 0 0,1 0 0,0 0 0,0 0-1,-1 0 1,0 0 0,0 0 0,1 0 0,-2 0 0,1 0 0,-1 4 0,-1 7 12,0-1 0,-8 26 0,-10 8 47,15-36 0,0 0 1,0 0-1,1 1 1,-2 12-1,6-23-50,0-1-1,-1 0 0,1 1 1,0-1-1,0 1 0,0-1 0,0 1 1,0-1-1,0 1 0,0-1 0,0 1 1,1-1-1,-1 1 0,0-1 0,0 1 1,0-1-1,0 1 0,1-1 0,-1 0 1,0 1-1,0-1 0,1 1 1,-1-1-1,0 0 0,1 1 0,-1-1 1,0 0-1,1 1 0,-1-1 0,1 0 1,-1 0-1,1 1 0,19-1 128,25-14-25,-40 12-104,14-5-424,0-1-1,0-1 1,-1 0-1,23-17 0,-40 26 366,0-1 0,-1 1 0,1 0-1,0-1 1,0 1 0,-1-1-1,1 1 1,0-1 0,-1 1-1,1-1 1,0 0 0,-1 1-1,1-1 1,-1 0 0,1 0 0,-1 1-1,0-1 1,1 0 0,-1 0-1,0 0 1,1 1 0,-1-1-1,0 0 1,0 0 0,0 0 0,1 0-1,-1 0 1,0 1 0,-1-1-1,1 0 1,0 0 0,0 0-1,0 0 1,0 0 0,-1 1 0,1-1-1,0 0 1,-1-1 0,-11-7-689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1:57.547"/>
    </inkml:context>
    <inkml:brush xml:id="br0">
      <inkml:brushProperty name="width" value="0.05" units="cm"/>
      <inkml:brushProperty name="height" value="0.05" units="cm"/>
    </inkml:brush>
  </inkml:definitions>
  <inkml:trace contextRef="#ctx0" brushRef="#br0">260 513 14035,'10'6'1448,"6"-3"-872,3-2-239,0-1 559,2-3-256,-1-1-592,-2-6-192,-8-9 152,-4-4-128,-9-15-176</inkml:trace>
  <inkml:trace contextRef="#ctx0" brushRef="#br0" timeOffset="1">1 17 18508,'0'-6'912,"17"6"-904,2-4-8,14-2 352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0:26.672"/>
    </inkml:context>
    <inkml:brush xml:id="br0">
      <inkml:brushProperty name="width" value="0.05" units="cm"/>
      <inkml:brushProperty name="height" value="0.05" units="cm"/>
    </inkml:brush>
  </inkml:definitions>
  <inkml:trace contextRef="#ctx0" brushRef="#br0">0 52 9354,'2'-12'355,"15"4"-244,0 2 0,0 0 0,0 1 0,1 1 1,-1 0-1,30-1 0,113 3-175,-91 3 149,728 36 137,-400 27-148,-171-22-28,-93-19-105,323 43-839,319-26 527,-728-39 370,498 6-958,18 1-41,212-37 890,-741 26 8,128-5 549,-143 8-415,1 2-1,-1 0 1,0 1 0,0 1 0,0 1-1,21 8 1,-41-12-176,-11 0-41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1:58.273"/>
    </inkml:context>
    <inkml:brush xml:id="br0">
      <inkml:brushProperty name="width" value="0.05" units="cm"/>
      <inkml:brushProperty name="height" value="0.05" units="cm"/>
    </inkml:brush>
  </inkml:definitions>
  <inkml:trace contextRef="#ctx0" brushRef="#br0">144 336 16668,'-13'11'271,"-1"0"0,2 2 0,0-1 0,0 1 0,1 1 0,1 0 0,-10 18 0,14-22-221,1 2 0,0-1 0,0 0 0,1 1 0,0 0 0,1 0 0,0 0 1,1 1-1,1-1 0,-1 22 0,2-32-44,0 0 1,0-1 0,0 1-1,1 0 1,-1 0-1,0 0 1,1 0 0,-1-1-1,1 1 1,0 0-1,-1 0 1,1-1-1,0 1 1,0 0 0,0-1-1,0 1 1,0-1-1,1 0 1,-1 1 0,0-1-1,1 0 1,-1 0-1,1 1 1,-1-1 0,1 0-1,-1 0 1,1-1-1,0 1 1,-1 0-1,1-1 1,0 1 0,0-1-1,0 1 1,0-1-1,-1 0 1,1 0 0,0 0-1,0 0 1,0 0-1,0 0 1,0 0-1,-1-1 1,1 1 0,0-1-1,0 1 1,-1-1-1,1 0 1,0 1 0,1-2-1,6-4 31,0 0 0,-1 0-1,1-1 1,-1 0 0,-1 0 0,0-1-1,0 0 1,9-14 0,42-74 279,-46 67-245,-10 23-50,0 0 1,1 0-1,0 0 0,7-10 0,-17 69 49,6-42-71,-8 62-28,9-65 28,0 0-1,0 1 1,1-1 0,0 0 0,0 0-1,4 13 1,-5-19 8,1 0 0,0-1-1,-1 1 1,1-1 0,0 1 0,-1-1 0,1 1-1,0-1 1,0 0 0,0 1 0,1-1 0,-1 0-1,0 0 1,0 0 0,1 0 0,-1 0 0,0 0-1,1 0 1,-1 0 0,1-1 0,-1 1 0,1 0-1,-1-1 1,1 1 0,0-1 0,-1 0 0,1 1-1,0-1 1,-1 0 0,1 0 0,0 0-1,-1 0 1,1-1 0,2 1 0,2-2 34,-1 0 0,1 0-1,0 0 1,-1-1 0,1 0 0,-1 0 0,0 0 0,8-7 0,20-18 197,-1-2 0,-2-1 0,-1-1 0,41-59 1,-25 21 209,55-112 0,-88 159-388,-6 13-30,0-1 0,-1 0 0,0 0 0,-1 0 0,0-1 0,-1 0 0,4-21 0,-7 32-30,0 1-1,0-1 1,0 1 0,0-1 0,0 1 0,-1-1 0,1 1-1,0-1 1,0 1 0,0-1 0,0 1 0,-1 0 0,1-1-1,0 1 1,0-1 0,-1 1 0,1-1 0,0 1 0,-1 0 0,1-1-1,0 1 1,-1 0 0,1-1 0,-1 1 0,1 0 0,-1 0-1,1-1 1,0 1 0,-1 0 0,1 0 0,-1 0 0,1 0-1,-1 0 1,1 0 0,-1 0 0,1-1 0,-1 1 0,1 1 0,-1-1-1,1 0 1,-1 0 0,1 0 0,-1 0 0,1 0 0,-1 0-1,1 0 1,-1 1 0,1-1 0,-1 0 0,1 0 0,0 1-1,-1-1 1,1 0 0,-1 1 0,1-1 0,0 0 0,-1 1 0,1 0-1,-8 5-3,0 0 0,0 1-1,1 0 1,0 1-1,1 0 1,-10 15-1,-32 60 111,40-69-73,-5 10 47,1 0-1,1 1 1,1 0-1,1 1 1,-7 35-1,14-51-55,1-1 1,0 1-1,0 0 0,1-1 1,1 1-1,-1 0 0,2 0 1,-1-1-1,1 1 0,1-1 1,0 0-1,0 1 0,0-1 1,2 0-1,-1-1 0,1 1 1,0-1-1,9 10 0,-2-3-122,1-1-1,1 0 1,16 12-1,-22-19-119,1-1 0,0 0 0,0-1 0,0 0 0,1 0-1,0-1 1,10 3 0,-17-6 173,-1-1 0,1 1 0,0-1 0,0 0 0,0 0-1,-1 0 1,1 0 0,0 0 0,0-1 0,-1 1 0,1-1 0,0 1 0,-1-1-1,1 0 1,-1 0 0,1-1 0,3-1 0,21-21-504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1:58.676"/>
    </inkml:context>
    <inkml:brush xml:id="br0">
      <inkml:brushProperty name="width" value="0.05" units="cm"/>
      <inkml:brushProperty name="height" value="0.05" units="cm"/>
    </inkml:brush>
  </inkml:definitions>
  <inkml:trace contextRef="#ctx0" brushRef="#br0">140 1 14811,'-2'4'408,"0"1"0,0-1 0,0 1-1,-1-1 1,0 0 0,0 0 0,0 0 0,0 0-1,-1-1 1,-4 4 0,-5 7 1026,9-9-1139,-12 13 545,0 0 1,2 1-1,-23 39 1,36-56-844,0-1 0,1 0 0,-1 0 1,1 1-1,-1-1 0,1 0 0,0 0 0,-1 1 1,1-1-1,0 1 0,0-1 0,0 0 0,0 1 0,0-1 1,0 0-1,1 3 0,0-3-14,-1-1-1,1 1 1,-1 0-1,1 0 1,-1-1-1,1 1 1,0 0-1,0-1 1,-1 1 0,1 0-1,0-1 1,0 1-1,0-1 1,0 0-1,-1 1 1,1-1-1,0 0 1,0 1-1,0-1 1,0 0 0,0 0-1,0 0 1,0 0-1,1 0 1,26 1-602,52-5 1,14-1 22,-84 6 544,0 0 0,0 0 0,0 1-1,0 0 1,0 1 0,0 0 0,10 5 0,-18-8 48,0 1 0,0 0 0,0 0 1,0 0-1,0 1 0,0-1 0,0 0 0,-1 1 1,1 0-1,0-1 0,-1 1 0,1 0 0,-1-1 0,0 1 1,1 0-1,-1 0 0,0 0 0,0 0 0,-1 1 0,1-1 1,0 0-1,0 4 0,-1-2 9,0-1 0,0 1-1,-1-1 1,1 1 0,-1-1 0,0 0 0,0 1-1,0-1 1,0 0 0,-1 0 0,1 0 0,-1 0-1,0 0 1,-4 5 0,-8 8-245,-1-1 0,0-1 0,-1 0 1,-1-1-1,0 0 0,-28 14 0,11-6-35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1:59.297"/>
    </inkml:context>
    <inkml:brush xml:id="br0">
      <inkml:brushProperty name="width" value="0.05" units="cm"/>
      <inkml:brushProperty name="height" value="0.05" units="cm"/>
    </inkml:brush>
  </inkml:definitions>
  <inkml:trace contextRef="#ctx0" brushRef="#br0">26 0 19012,'-3'23'711,"-7"35"0,6-44-712,1 1 0,1-1 0,0 1 0,1-1 0,1 1 0,1 22 0,-1-36-25,0 1 1,0 0-1,1 0 0,-1-1 1,0 1-1,1 0 0,-1-1 0,1 1 1,0 0-1,0-1 0,-1 1 1,1-1-1,0 1 0,0-1 0,0 1 1,1-1-1,-1 0 0,0 1 1,0-1-1,1 0 0,-1 0 1,1 0-1,-1 0 0,1 0 0,-1 0 1,1-1-1,-1 1 0,1 0 1,0-1-1,-1 0 0,1 1 0,0-1 1,0 0-1,-1 0 0,1 1 1,3-2-1,-1 1-61,1-1 0,0-1 1,-1 1-1,1-1 0,-1 1 0,1-1 1,-1 0-1,0-1 0,0 1 0,0-1 0,0 0 1,6-5-1,27-37-425,-28 34 513,-1 0 0,16-14-1,-24 25 7,0 0-1,0 0 0,0 0 0,0 0 0,0 0 0,0 0 0,0 0 0,0-1 1,0 1-1,1 0 0,-1 0 0,0 0 0,0 0 0,0 0 0,0 0 1,0 0-1,0 0 0,0 0 0,0 0 0,1 0 0,-1 0 0,0 0 0,0 0 1,0 0-1,0 0 0,0 0 0,0 0 0,0 0 0,1 0 0,-1 0 0,0 0 1,0 0-1,0 0 0,0 0 0,0 0 0,0 1 0,0-1 0,0 0 0,1 0 1,-1 0-1,0 0 0,0 0 0,0 0 0,0 0 0,0 0 0,0 0 0,0 0 1,0 1-1,0-1 0,0 0 0,2 9 162,-2 11 48,0-19-202,-4 68 773,8-57-997,-3-12 205,-1 0 0,0 0 0,0 1 0,0-1 0,0 0 0,0 0 0,0 0 0,1 0 0,-1 0 0,0 0 0,0 0 0,0 1 1,0-1-1,0 0 0,1 0 0,-1 0 0,0 0 0,0 0 0,0 0 0,1 0 0,-1 0 0,0 0 0,0 0 0,0 0 0,0 0 0,1 0 0,-1 0 0,0 0 0,0 0 0,0 0 0,0 0 0,1 0 0,-1 0 0,0 0 0,0-1 0,0 1 0,0 0 0,1 0 0,-1 0 0,0 0 0,0 0 0,0 0 0,0 0 0,0-1 0,0 1 0,0 0 0,1 0 0,-1 0 0,0 0 0,0-1 0,0 1 0,0 0 0,0 0 0,0 0 1,0 0-1,0-1 0,0 1 0,0 0 0,0 0 0,0-1 0,3-7-142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0.135"/>
    </inkml:context>
    <inkml:brush xml:id="br0">
      <inkml:brushProperty name="width" value="0.05" units="cm"/>
      <inkml:brushProperty name="height" value="0.05" units="cm"/>
    </inkml:brush>
  </inkml:definitions>
  <inkml:trace contextRef="#ctx0" brushRef="#br0">221 107 12019,'0'-6'563,"1"0"1,-1 0 0,1 0 0,-2 0 0,1 0 0,-1 0-1,0 0 1,0 0 0,0 0 0,-1 0 0,-3-6-1,5 10-448,-1 1 0,0-1-1,0 0 1,0 1-1,0-1 1,-1 0-1,1 1 1,0-1 0,-1 1-1,1 0 1,-1-1-1,1 1 1,-1 0-1,1 0 1,-1 0 0,0 0-1,0 0 1,0 0-1,0 1 1,1-1-1,-1 1 1,0-1 0,0 1-1,0 0 1,0 0-1,0-1 1,0 1-1,0 1 1,0-1 0,0 0-1,0 0 1,0 1-1,0-1 1,0 1-1,0 0 1,-2 1 0,-4 1-31,1 1 0,0 0 0,0 1 0,1 0 0,-1 0 0,1 0 1,0 1-1,1 0 0,-1 0 0,1 0 0,0 1 0,1 0 0,-4 7 1,-3 5-110,2 0 1,0 0-1,-10 39 1,19-58 21,-3 10-101,0 0-1,1 0 1,0 1 0,0 17 0,2-26 51,0 0-1,0 0 1,0 0-1,0-1 0,0 1 1,1 0-1,-1 0 1,0-1-1,1 1 1,0 0-1,-1-1 1,1 1-1,0 0 1,0-1-1,0 1 1,0-1-1,0 1 0,0-1 1,0 0-1,1 1 1,-1-1-1,0 0 1,1 0-1,-1 0 1,1 0-1,0 0 1,-1 0-1,1-1 0,-1 1 1,1 0-1,0-1 1,0 1-1,-1-1 1,1 0-1,3 1 1,9-2-329,0 0 1,0-1 0,-1 0 0,1-1-1,-1 0 1,22-9 0,4 0-195,-34 10 510,74-16-710,-72 17 755,0 0 1,0 1-1,1-1 1,-1 2-1,1-1 1,-1 1-1,0 0 1,11 3-1,-16-4 45,0 1-1,-1-1 1,1 1-1,0 0 1,-1-1-1,1 1 0,-1 0 1,1 0-1,-1 0 1,1 0-1,-1 1 1,0-1-1,1 0 1,-1 0-1,0 1 1,0-1-1,0 1 1,0-1-1,0 1 1,0-1-1,0 1 1,-1 0-1,1 0 1,-1-1-1,1 1 1,-1 0-1,0 0 1,1-1-1,-1 1 1,0 0-1,0 0 1,0 0-1,0-1 1,-1 1-1,1 0 1,-1 0-1,1-1 1,-1 1-1,1 0 1,-1-1-1,0 1 1,-1 2-1,-3 6 162,0 0-1,-1-1 0,-1 0 1,1 1-1,-11 9 1,-1 1 222,-1 0 0,-2-1 0,1-1 1,-2-2-1,0 0 0,-37 20 1,39-29-154,20-7-255,-1 0 0,1 0 0,0 0 0,0 0 0,0 0 1,0 0-1,0 0 0,-1 0 0,1 0 0,0 0 0,0 0 0,0 0 0,0-1 0,0 1 1,-1 0-1,1 0 0,0 0 0,0 0 0,0 0 0,0 0 0,0 0 0,0 0 0,0 0 0,0-1 1,-1 1-1,1 0 0,0 0 0,0 0 0,0 0 0,0 0 0,0-1 0,0 1 0,0 0 0,0 0 1,0 0-1,0 0 0,0 0 0,0-1 0,0 1 0,0 0 0,0 0 0,0 0 0,0 0 1,0 0-1,0-1 0,0 1 0,0 0 0,0 0 0,0 0 0,0 0 0,0 0 0,1 0 0,-1-1 1,0 1-1,3-5-120,0 1 1,0-1-1,1 1 1,7-8-1,243-260-3771,-196 208 3822,-53 60 122,-2-1 41,1 1 1,0 0-1,0 0 1,8-5-1,-12 9-68,1 0 1,-1-1-1,1 1 1,0 0-1,-1-1 0,1 1 1,-1 0-1,1 0 1,0-1-1,-1 1 1,1 0-1,0 0 0,-1 0 1,1 0-1,-1 0 1,1 0-1,0 0 1,-1 0-1,1 0 0,0 0 1,-1 0-1,1 1 1,0-1-1,-1 0 1,1 0-1,-1 1 0,1-1 1,-1 0-1,1 1 1,0-1-1,-1 1 0,1-1 1,-1 0-1,0 1 1,1-1-1,-1 1 1,1-1-1,-1 1 0,0-1 1,1 1-1,-1 0 1,0-1-1,0 1 1,1-1-1,-1 1 0,0 1 1,5 15 331,0 1 0,-2 1 0,0-1 1,-1 0-1,-1 27 0,2 4 60,-2-23-333,2-1 0,1 0-1,13 43 1,-16-66-113,-1-1-1,0 1 0,1-1 1,-1 0-1,1 0 0,0 1 1,-1-1-1,1 0 0,0 0 1,0 0-1,0 0 1,0 0-1,2 2 0,-3-3-12,1 0 0,-1 0 0,0 0 0,1 0-1,-1 0 1,0 0 0,1 0 0,-1 0 0,0 0-1,1 0 1,-1 0 0,0 0 0,1 0 0,-1 0-1,0-1 1,0 1 0,1 0 0,-1 0 0,0 0-1,1-1 1,-1 1 0,0 0 0,0 0 0,1-1 0,-1 1-1,0 0 1,0 0 0,0-1 0,1 1 0,-1 0-1,0-1 1,0 1 0,0-1 0,3-5-287,-1 0 0,-1 0 0,1 0 0,1-13 0,2-28-251,0-11-172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0.524"/>
    </inkml:context>
    <inkml:brush xml:id="br0">
      <inkml:brushProperty name="width" value="0.05" units="cm"/>
      <inkml:brushProperty name="height" value="0.05" units="cm"/>
    </inkml:brush>
  </inkml:definitions>
  <inkml:trace contextRef="#ctx0" brushRef="#br0">4 1 15459,'-3'7'1385,"6"6"-985,3 0-152,5-3 520,4-1-808,2-4 176,3 1-64,2-4-200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1.339"/>
    </inkml:context>
    <inkml:brush xml:id="br0">
      <inkml:brushProperty name="width" value="0.05" units="cm"/>
      <inkml:brushProperty name="height" value="0.05" units="cm"/>
    </inkml:brush>
  </inkml:definitions>
  <inkml:trace contextRef="#ctx0" brushRef="#br0">23 220 15211,'-1'3'83,"-4"16"306,0 0 0,1 1 0,1 0 0,0 0-1,1 22 1,2-38-338,0 0 0,1 0-1,-1 0 1,1 0 0,0 0-1,0 0 1,0 0 0,1 0-1,-1 0 1,1 0 0,0-1-1,0 1 1,0-1-1,0 1 1,1-1 0,-1 0-1,1 0 1,0 0 0,0 0-1,0-1 1,0 1 0,1-1-1,-1 1 1,1-1 0,-1 0-1,1-1 1,0 1 0,0-1-1,0 0 1,0 1-1,7 0 1,-5-1 9,-1-1 0,1 1 0,0-1 0,-1 0-1,1-1 1,0 1 0,-1-1 0,1 0 0,-1-1 0,1 1 0,8-5-1,-5 2 34,0 0 0,0-2-1,-1 1 1,0-1-1,0 0 1,8-8 0,0-3 102,-1 0 0,-1-1 1,-1 0-1,-1-1 1,13-25-1,-13 22-49,-1-1 0,-1-1 0,-2 0 0,0 0 0,-2-1 0,7-49 0,-14 39-38,1 34-106,0 1 1,0-1-1,0 0 1,0 0-1,0 0 1,-1 0 0,1 0-1,0 1 1,-1-1-1,1 0 1,-1 0-1,1 1 1,-1-1-1,1 0 1,-1 1-1,1-1 1,-1 0-1,1 1 1,-1-1-1,0 1 1,0-1 0,1 1-1,-1-1 1,0 1-1,0 0 1,1-1-1,-1 1 1,0 0-1,0-1 1,0 1-1,0 0 1,1 0-1,-1 0 1,0 0-1,0 0 1,0 0 0,0 0-1,-1 0 1,-2 2-2,1-1 0,-1 1 0,0 0 1,0 0-1,1 0 0,-1 0 1,1 1-1,0-1 0,0 1 0,0 0 1,0 0-1,0 0 0,0 0 0,-3 6 1,-1 2-1,0 0 0,1 1 0,-8 18 1,9-16 9,0 0 0,1 1 0,0-1 1,-2 28-1,5-36-9,1 0 0,0 1 0,0-1 1,1 0-1,-1 0 0,1 0 0,1 0 0,-1 0 1,1 0-1,0 0 0,0 0 0,1 0 1,0-1-1,4 8 0,-5-11-35,-1 0 0,1 0-1,0 0 1,0-1 0,0 1 0,0 0 0,0-1-1,0 1 1,0-1 0,0 1 0,0-1 0,1 0 0,-1 0-1,1 0 1,-1-1 0,1 1 0,-1 0 0,1-1-1,-1 0 1,1 1 0,-1-1 0,1 0 0,0 0 0,-1-1-1,1 1 1,-1-1 0,1 1 0,-1-1 0,1 0-1,-1 1 1,0-1 0,1-1 0,-1 1 0,0 0 0,0 0-1,1-1 1,2-2 0,0 0-112,-1 0 1,1 0 0,-1 0-1,0 0 1,0-1-1,0 1 1,-1-1-1,0 0 1,1 0-1,-2 0 1,1-1-1,-1 1 1,0-1-1,0 0 1,2-9-1,-4 15 143,0 0 1,0 0-1,-1 0 0,1-1 0,0 1 1,0 0-1,0 0 0,-1 0 0,1 0 1,0-1-1,0 1 0,0 0 0,-1 0 1,1 0-1,0 0 0,0 0 0,-1 0 0,1 0 1,0 0-1,0 0 0,-1 0 0,1 0 1,0 0-1,0 0 0,-1 0 0,1 0 1,0 0-1,0 0 0,0 0 0,-1 0 1,1 0-1,0 0 0,0 1 0,-1-1 1,1 0-1,0 0 0,0 0 0,0 0 0,-1 0 1,1 1-1,0-1 0,0 0 0,0 0 1,0 0-1,0 1 0,-1-1 0,1 0 1,0 0-1,0 0 0,0 1 0,0-1 1,0 0-1,-9 12 234,0 0 1,2 1-1,-1 0 1,1 0-1,1 0 1,1 1-1,0 0 1,-5 21-1,9-31-171,0 0 0,0 0 0,1-1 0,-1 1 0,1 0 0,0 0 0,0 0 0,0 0 0,1 0 0,-1 0 0,2 4 0,-1-6-39,0 0 0,0-1 1,0 1-1,0 0 0,0 0 0,0-1 0,0 1 1,1-1-1,-1 1 0,1-1 0,-1 1 1,1-1-1,-1 0 0,1 0 0,0 0 1,0 0-1,-1 0 0,1 0 0,0 0 1,0-1-1,0 1 0,3 0 0,19 2 6,0-1 0,1-1 0,-1-1-1,1-1 1,41-7 0,-14 2-11,124-3 290,-175 9-287,-1 0 1,1 0-1,-1 0 0,0 0 1,1 0-1,-1 0 0,1-1 1,-1 1-1,1 0 0,-1 0 1,0 0-1,1 0 0,-1-1 1,0 1-1,1 0 0,-1 0 0,1-1 1,-1 1-1,0 0 0,0 0 1,1-1-1,-1 1 0,0 0 1,0-1-1,1 1 0,-1 0 1,0-1-1,0 1 0,0-1 1,1 1-1,-1 0 0,0-1 1,0 1-1,0-1 0,0 1 1,0-1-1,0 1 0,0 0 1,0-1-1,0 1 0,0-1 1,0 1-1,0-1 0,0 1 1,-1-1-1,-6-20 454,6 20-423,-30-61 897,16 33-838,0-1 0,-11-35 0,26 64-119,0 0 1,-1 0-1,1 0 1,-1 0-1,1 0 0,0-1 1,0 1-1,0 0 1,0 0-1,0 0 0,0 0 1,0 0-1,0 0 1,0-1-1,0 1 1,1 0-1,-1 0 0,0 0 1,1 0-1,-1 0 1,1 0-1,-1 0 0,1 0 1,-1 0-1,1 0 1,0 0-1,0 0 0,-1 1 1,1-1-1,0 0 1,0 0-1,0 1 1,0-1-1,0 0 0,0 1 1,0-1-1,0 1 1,0 0-1,0-1 0,2 1 1,5-2-89,0 1 1,-1 0-1,1 1 0,0-1 1,8 2-1,1 0-85,14-2-144,0 1-177,-1-1 1,41-7 0,-56 3 265,-15 5 233,0 0 1,0 0 0,0 0 0,0 0 0,1-1 0,-1 1 0,0 0 0,0 0 0,0 0 0,0 0 0,0 0 0,0 0 0,0 0 0,0 0 0,0 0-1,0 0 1,0 0 0,0 0 0,0-1 0,0 1 0,0 0 0,0 0 0,0 0 0,0 0 0,0 0 0,0 0 0,0 0 0,0 0 0,0 0-1,0 0 1,0-1 0,0 1 0,0 0 0,0 0 0,0 0 0,0 0 0,0 0 0,0 0 0,0 0 0,0 0 0,0 0 0,0 0 0,0-1 0,0 1-1,0 0 1,0 0 0,0 0 0,-1 0 0,1 0 0,0 0 0,0 0 0,0 0 0,0 0 0,0 0 0,0 0 0,0 0 0,0 0 0,0 0 0,0 0-1,-1 0 1,1 0 0,-2-1-2,0 1-1,0 0 1,0 0-1,0 0 1,0 0-1,0 0 1,0 0-1,0 1 1,0-1-1,-1 1 1,-2 1-1,-5 2 28,0 1 0,0 0 0,0 1 0,1 0 0,0 0 0,0 1 0,-13 13 1,18-16-1,1-1 0,0 1 0,-1 0 0,1 0 0,1 0 0,-1 0 0,1 1 1,-1-1-1,1 1 0,0-1 0,1 1 0,-1 0 0,1 0 0,0 0 0,0 0 0,1 0 1,-1-1-1,1 1 0,1 8 0,-1-11-10,1 1 0,0-1 0,0 1 0,0-1 0,1 1-1,-1-1 1,1 0 0,-1 0 0,1 0 0,0 0 0,-1 0 0,1 0 0,0 0 0,0 0 0,1-1 0,-1 1-1,0-1 1,0 1 0,1-1 0,-1 0 0,1 0 0,-1 0 0,1-1 0,-1 1 0,1 0 0,0-1 0,-1 0-1,4 1 1,10 0-2,0 0 1,0-1-1,22-3 0,-31 3-19,89-14-177,-67 9 32,0 0 0,1 2 1,53 2-1,-55 7 143,-27-6 36,-1 1-1,1-1 1,0 0-1,0 1 1,0-1-1,-1 0 1,1 1-1,0-1 1,-1 1-1,1-1 1,0 1-1,-1-1 1,1 1-1,-1 0 1,1-1-1,-1 1 1,1 0-1,-1-1 1,1 1-1,-1 0 1,0 0-1,1-1 1,-1 1-1,0 0 1,0 0-1,1 0 1,-1-1 0,0 3-1,0-3 0,0 0 0,0 1 0,-1-1 0,1 0 0,0 0-1,0 1 1,0-1 0,0 0 0,0 0 0,-1 1 0,1-1 0,0 0 0,0 0 0,-1 1 0,1-1 0,0 0-1,0 0 1,-1 0 0,1 0 0,0 0 0,0 1 0,-1-1 0,1 0 0,0 0 0,-1 0 0,1 0 0,0 0-1,-1 0 1,1 0 0,0 0 0,-1 0 0,1 0 0,0 0 0,0 0 0,-1 0 0,1 0 0,0 0 0,-1 0-1,1-1 1,0 1 0,0 0 0,-1 0 0,1 0 0,0 0 0,-1-1 0,1 1 0,0 0 0,0 0 0,0 0-1,-1-1 1,1 1 0,0 0 0,-15-14 725,7 3-665,2 0-1,-1-1 0,2 0 0,-1 0 1,2-1-1,0 1 0,0-1 0,1 0 1,0 0-1,2 0 0,-2-24 0,3 35-120,1 0-1,-1 0 1,0 0-1,1 1 1,-1-1-1,1 0 1,-1 0 0,1 1-1,0-1 1,-1 0-1,1 1 1,0-1-1,0 1 1,0-1-1,1 1 1,-1 0-1,0-1 1,1 1-1,-1 0 1,0 0-1,1 0 1,-1 0-1,1 0 1,0 0 0,-1 0-1,1 0 1,0 1-1,-1-1 1,3 0-1,6-1-313,0 0 0,0 1-1,0 0 1,13 1 0,-2 0 193,20-3-288,4-1-161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2.229"/>
    </inkml:context>
    <inkml:brush xml:id="br0">
      <inkml:brushProperty name="width" value="0.05" units="cm"/>
      <inkml:brushProperty name="height" value="0.05" units="cm"/>
    </inkml:brush>
  </inkml:definitions>
  <inkml:trace contextRef="#ctx0" brushRef="#br0">43 1 16243,'1'2'104,"0"1"0,0 0 0,0-1 0,0 1 0,0 0 0,-1 0 0,1 0 0,-1 0 0,0-1-1,0 1 1,0 0 0,0 0 0,0 0 0,-1 0 0,1 0 0,-3 5 0,1 5 106,-14 102 842,4-31-607,-3 110 1,15-186-435,0 0 0,1 0-1,0 0 1,0 0 0,0-1 0,1 1-1,4 10 1,-5-17-8,-1 1-1,1-1 0,0 0 1,0 1-1,0-1 1,0 1-1,0-1 1,0 0-1,0 0 0,0 0 1,1 0-1,-1 0 1,0 0-1,1 0 1,-1 0-1,0 0 0,1 0 1,-1-1-1,1 1 1,0-1-1,-1 1 1,1-1-1,-1 0 0,1 1 1,0-1-1,-1 0 1,1 0-1,0 0 0,-1 0 1,1 0-1,0-1 1,-1 1-1,1-1 1,-1 1-1,1-1 0,-1 1 1,1-1-1,-1 0 1,1 1-1,-1-1 1,2-1-1,8-5 2,0-1-1,0 1 1,-1-2-1,0 1 1,-1-1 0,0-1-1,13-17 1,50-82 94,-69 104-90,48-86 207,-43 75-102,-1 0 0,0 0 0,7-29 0,-15 33 60,1 12-168,-1 0 1,1 0-1,0 0 0,0 0 0,0-1 0,-1 1 0,1 0 0,0 0 0,0 0 0,-1 0 1,1 0-1,0 0 0,0 0 0,-1 0 0,1 0 0,0 0 0,0 0 0,-1 0 1,1 0-1,0 0 0,0 0 0,-1 0 0,1 0 0,0 0 0,0 1 0,-1-1 0,1 0 1,0 0-1,0 0 0,-1 0 0,1 0 0,0 1 0,0-1 0,0 0 0,0 0 1,-1 0-1,1 0 0,0 1 0,-4 4 27,0-1 0,0 1-1,1 0 1,0 1 0,0-1 0,0 0 0,1 1-1,0 0 1,-3 7 0,-11 60 79,14-64-100,-3 16 48,2 1 1,-1 43-1,4-57-26,1 1 0,0-1 0,1 0 0,0 0 0,1 0 0,0-1-1,10 22 1,-13-32-32,0-1-1,0 1 1,0 0-1,0-1 1,1 1-1,-1 0 1,0-1-1,0 1 1,1-1-1,-1 1 0,1 0 1,-1-1-1,0 1 1,1-1-1,-1 1 1,1-1-1,-1 1 1,1-1-1,-1 0 1,1 1-1,0-1 0,-1 0 1,1 1-1,-1-1 1,1 0-1,0 0 1,-1 1-1,1-1 1,0 0-1,-1 0 1,2 0-1,-2-1-5,1 1 0,-1-1 0,1 0 0,-1 0 0,1 0 0,-1 0 0,0 0 0,0 0 0,1 0 0,-1 0 0,0 0 0,0 0 0,0 0-1,0 1 1,0-1 0,0 0 0,0 0 0,-1 0 0,1 0 0,0 0 0,0 0 0,-1-1 0,-8-22-51,-1 1-1,-1 1 1,-1 0-1,-1 0 1,-17-22-1,23 34 47,3 3 30,-1 0 0,0 0 0,-1 0 0,0 1 0,0-1 0,-11-8 0,14 13 11,4 4-10,6 6-11,14 10-115,-9-11-112,0-1 0,0-1-1,0 0 1,1 0 0,-1-1-1,1-1 1,0 0 0,0-1 0,0 0-1,1-1 1,15-1 0,15-1-282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2.633"/>
    </inkml:context>
    <inkml:brush xml:id="br0">
      <inkml:brushProperty name="width" value="0.05" units="cm"/>
      <inkml:brushProperty name="height" value="0.05" units="cm"/>
    </inkml:brush>
  </inkml:definitions>
  <inkml:trace contextRef="#ctx0" brushRef="#br0">70 161 15875,'-12'17'1071,"5"-10"-796,0 1 1,1 1-1,0-1 1,1 1 0,0 0-1,0 0 1,1 0-1,0 1 1,-3 15 0,6-24-254,1 0 0,0-1 0,0 1 0,0 0 0,0 0 0,0 0 0,0 0 0,0 0 0,0 0 0,0 0 0,0 0 0,0 0 0,0 0 0,1 0 0,-1 0 0,0 0 0,1 0 0,-1 0 0,1-1 1,-1 1-1,1 0 0,0 1 0,0-2-8,0 0 1,0 1-1,-1-1 1,1 0-1,0 0 1,0 0-1,0 1 1,-1-1 0,1 0-1,0 0 1,0 0-1,0 0 1,0-1-1,-1 1 1,1 0-1,0 0 1,0 0-1,0-1 1,-1 1 0,2-1-1,3-1 23,1-1 1,-1 0-1,0-1 0,0 1 0,8-8 1,-2-1 61,-1 1 1,0-1-1,-1-1 1,0 0 0,-1 0-1,0 0 1,-1-1-1,-1-1 1,0 1 0,-1-1-1,4-20 1,-9 35-96,0-1-1,1 1 1,-1 0 0,0 0 0,0 0 0,0-1 0,0 1 0,0 0 0,0 0 0,0-1 0,1 1-1,-1 0 1,0 0 0,0 0 0,0-1 0,0 1 0,0 0 0,0 0 0,0-1 0,0 1-1,0 0 1,0 0 0,-1-1 0,1 1 0,0 0 0,0 0 0,0-1 0,0 1 0,0 0-1,0 0 1,0 0 0,0-1 0,-1 1 0,1 0 0,0 0 0,0 0 0,0 0 0,-1-1-1,1 1 1,0 0 0,-8 9 40,-7 19-54,12-19-5,0 0 1,1 1-1,1-1 0,-2 11 1,3-19 4,0 1 0,0-1 0,0 1-1,0-1 1,0 1 0,1 0 0,-1-1 0,0 1 0,1-1 0,-1 0 0,1 1 0,0-1 0,-1 1 0,3 1 0,-3-2-9,1 0 1,0-1 0,0 1 0,0-1 0,0 1-1,0-1 1,0 1 0,0-1 0,0 0 0,0 0-1,0 1 1,0-1 0,0 0 0,0 0 0,0 0 0,0 0-1,0 0 1,0 0 0,0 0 0,0 0 0,0-1-1,0 1 1,0 0 0,0-1 0,1 0 0,6-2-241,0-1 1,0 1 0,0-2 0,0 1 0,-1-1 0,12-10 0,-3 0-188,24-28-1,-1-8-65,0-8-141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3.271"/>
    </inkml:context>
    <inkml:brush xml:id="br0">
      <inkml:brushProperty name="width" value="0.05" units="cm"/>
      <inkml:brushProperty name="height" value="0.05" units="cm"/>
    </inkml:brush>
  </inkml:definitions>
  <inkml:trace contextRef="#ctx0" brushRef="#br0">105 1 12787,'-39'125'3896,"2"-6"-1403,27-69-2044,2 0 0,2 1 0,3 0 0,2 0 0,2 1 0,15 98 0,-9-108-403,4 22 56,6 108 0,-23-325-968,2 69 86,7-94-1,-3 174 748,0-1 1,1 1 0,0 0-1,0-1 1,0 1 0,0 0-1,1-1 1,-1 1 0,5-6-1,-5 8 27,1 0-1,0 0 0,-1 0 1,1 1-1,0-1 0,0 0 0,0 1 1,0 0-1,0-1 0,1 1 1,-1 0-1,0 0 0,1 0 0,-1 1 1,0-1-1,1 0 0,3 0 1,41-3-55,-26 2 106,38-7 0,-54 8 39,0 0-1,0-1 1,0 1 0,0-1-1,0-1 1,0 1 0,-1-1 0,1 1-1,-1-1 1,0-1 0,0 1-1,5-5 1,-3-4 561,-12 10 15,4 2-611,1 1 0,-1-1 0,0 1 0,0-1 1,1 1-1,-1 0 0,1 0 0,-1-1 0,1 1 0,-1 0 0,1 1 0,-2 0 0,-2 4-5,0 1 0,1-1 0,-1 1 0,2 0 0,-1 0 0,1 1-1,-4 9 1,6-12-39,-1 0-1,1 0 1,0 0 0,0 0-1,1 0 1,-1 0-1,1 0 1,0 0 0,1 0-1,-1 0 1,1 0-1,2 9 1,-3-13-2,1 0 0,-1 0 1,1 0-1,-1 0 0,1 0 1,-1-1-1,1 1 0,0 0 0,-1 0 1,1 0-1,0 0 0,0-1 0,-1 1 1,1 0-1,0-1 0,0 1 0,0 0 1,0-1-1,0 0 0,0 1 0,0-1 1,2 1-1,-1-1 3,0 0 1,0 0-1,1 0 1,-1 0-1,0 0 1,0 0-1,0-1 1,1 1-1,-1-1 1,3-1-1,5-2 19,0-1-1,-1-1 1,14-10 0,-20 15-22,37-31 31,-28 21-42,0 1-1,2 0 1,19-11 0,-31 20 3,-1 1 0,1-1-1,-1 0 1,1 1-1,-1-1 1,1 1 0,-1-1-1,1 1 1,-1 0 0,1 0-1,0 0 1,-1 0-1,1 0 1,-1 0 0,4 1-1,-4-1 5,0 1-1,0-1 1,0 1-1,0-1 1,0 1-1,0-1 1,-1 1-1,1 0 1,0 0-1,0-1 1,-1 1-1,1 0 1,-1 0 0,1 0-1,0 0 1,-1 0-1,0 0 1,1 1-1,1 5 20,0 0-1,-1 1 1,0-1-1,-1 0 1,0 13-1,0-6 50,0 3 16,0-9-18,0-1 0,0 0-1,1 1 1,0-1 0,2 8 0,-3-14-54,0-1 1,0 1-1,0-1 1,1 1-1,-1 0 1,0-1-1,1 1 1,-1-1 0,0 1-1,1-1 1,-1 1-1,1-1 1,-1 0-1,1 1 1,-1-1-1,1 1 1,-1-1-1,1 0 1,0 0-1,-1 1 1,1-1-1,-1 0 1,1 0-1,0 0 1,-1 1-1,1-1 1,-1 0 0,1 0-1,0 0 1,-1 0-1,1 0 1,0 0-1,-1 0 1,1-1-1,-1 1 1,1 0-1,0 0 1,-1 0-1,1-1 1,-1 1-1,1 0 1,0-1-1,0 0 1,27-18 218,-27 18-227,36-33-158,-26 23-300,1 0 0,1 0 0,19-13 0,-31 24 407,-1-1 1,1 1-1,-1-1 1,1 1-1,-1 0 1,1-1-1,-1 1 1,1 0-1,-1-1 1,1 1-1,0 0 1,-1 0-1,1-1 1,-1 1-1,1 0 1,0 0-1,-1 0 1,1 0-1,0 0 1,-1 0-1,1 0 1,0 0-1,-1 0 1,1 0-1,-1 0 0,1 0 1,0 1-1,-1-1 1,1 0-1,-1 0 1,1 1-1,0-1 1,-1 0-1,1 1 1,-1-1-1,1 1 1,-1-1-1,1 0 1,-1 1-1,0-1 1,1 1-1,-1-1 1,0 1-1,1 0 1,-1-1-1,0 1 1,1-1-1,-1 1 1,0 0-1,0-1 1,0 1-1,0-1 1,0 1-1,1 0 1,-1 2-130,0 0 0,0 0 0,0-1 1,0 1-1,-1 0 0,1-1 0,-1 1 1,1 0-1,-1-1 0,0 1 0,-2 3 1,1-6-38,0-8-67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3.648"/>
    </inkml:context>
    <inkml:brush xml:id="br0">
      <inkml:brushProperty name="width" value="0.05" units="cm"/>
      <inkml:brushProperty name="height" value="0.05" units="cm"/>
    </inkml:brush>
  </inkml:definitions>
  <inkml:trace contextRef="#ctx0" brushRef="#br0">54 1 17364,'-11'27'469,"1"1"0,2 0 0,1 0 0,1 1 0,1 0 0,1 0 0,2 0 0,1 1 0,2-1 0,4 33 0,-4-56-445,0-1-1,0 1 0,1 0 0,0 0 0,1-1 0,-1 1 0,1-1 0,0 0 1,0 0-1,6 7 0,-8-10-27,0-1 1,1 0-1,-1 0 1,0 0-1,0 0 0,1 0 1,-1 0-1,0-1 1,1 1-1,-1 0 1,1-1-1,-1 1 0,1-1 1,-1 0-1,1 1 1,-1-1-1,1 0 0,1 0 1,0 0-10,-1-1 0,0 1-1,0-1 1,0 0 0,1 0 0,-1 0 0,0 0 0,0 0-1,0 0 1,-1 0 0,1-1 0,0 1 0,0-1 0,-1 1-1,1-1 1,1-3 0,5-6-76,-2-1 1,1 0-1,-2-1 0,1 1 0,-2-1 1,0 0-1,4-18 0,7-54-913,-16 101 906,-4 24 352,2 0 0,1 0 0,5 43 0,3-49-49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0:55.335"/>
    </inkml:context>
    <inkml:brush xml:id="br0">
      <inkml:brushProperty name="width" value="0.05" units="cm"/>
      <inkml:brushProperty name="height" value="0.05" units="cm"/>
    </inkml:brush>
  </inkml:definitions>
  <inkml:trace contextRef="#ctx0" brushRef="#br0">34 227 9154,'-5'3'399,"0"0"1,1 0-1,0 1 0,-7 6 0,10-10-367,1 0-1,0 0 1,-1 1-1,1-1 0,0 0 1,0 1-1,-1-1 1,1 0-1,0 1 0,0-1 1,0 1-1,-1-1 1,1 0-1,0 1 0,0-1 1,0 0-1,0 1 1,0-1-1,0 1 0,0-1 1,0 1-1,0-1 1,0 0-1,0 1 0,0-1 1,0 1-1,0-1 1,1 1-8,0 0 0,0-1 0,0 1 1,0-1-1,-1 0 0,1 1 1,0-1-1,0 0 0,0 1 0,0-1 1,0 0-1,0 0 0,0 0 1,0 0-1,0 0 0,0 0 0,1 0 1,142-9 157,427 0-3,-436 1-295,157-31 0,130-48-272,-385 79 377,62-11 37,-43 9 400,68-21 0,-124 31-411,0 0 0,-1 0 1,1 0-1,0 0 0,0 0 1,0 0-1,0 0 0,0-1 1,0 1-1,0 0 0,-1 0 1,1 0-1,0 0 0,0 0 1,0 0-1,0 0 0,0 0 0,0 0 1,0 0-1,0 0 0,0 0 1,-1-1-1,1 1 0,0 0 1,0 0-1,0 0 0,0 0 1,0 0-1,0 0 0,0 0 1,0 0-1,0-1 0,0 1 1,0 0-1,0 0 0,0 0 1,0 0-1,0 0 0,0 0 0,0-1 1,0 1-1,0 0 0,0 0 1,0 0-1,0 0 0,0 0 1,0 0-1,0 0 0,0-1 1,1 1-1,-1 0 0,0 0 1,0 0-1,0 0 0,0 0 1,0 0-1,0 0 0,0 0 0,-11-3 179,-46 2 647,42 2-842,0-1 0,-1-1 0,1 0-1,-30-7 1,25-2-57,-5-7-32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5.464"/>
    </inkml:context>
    <inkml:brush xml:id="br0">
      <inkml:brushProperty name="width" value="0.05" units="cm"/>
      <inkml:brushProperty name="height" value="0.05" units="cm"/>
    </inkml:brush>
  </inkml:definitions>
  <inkml:trace contextRef="#ctx0" brushRef="#br0">1 916 13139,'4'11'1643,"1"-10"-794,8-17-256,-7 4-273,82-115 2230,91-151-921,-146 216-1393,-2-1 0,-3-2 0,37-132 0,-56 143-82,-9 50-138,0 0 1,0 0-1,0 0 0,0 0 0,-1 0 1,1 1-1,-1-1 0,0 0 0,-2-5 0,3 8-13,-1 0 0,1 1-1,0-1 1,-1 1-1,1-1 1,-1 1 0,1-1-1,-1 1 1,1-1 0,-1 1-1,1-1 1,-1 1 0,0 0-1,1-1 1,-1 1-1,1 0 1,-1-1 0,0 1-1,1 0 1,-1 0 0,0 0-1,1 0 1,-1 0-1,0-1 1,1 1 0,-1 0-1,0 1 1,0-1 0,1 0-1,-1 0 1,0 0-1,1 0 1,-1 0 0,-1 1-1,0 0 2,0 0 0,-1 1 0,1-1-1,0 0 1,0 1 0,0 0 0,0-1-1,0 1 1,-2 3 0,-8 12-3,0 0 0,2 1 0,0 0 1,1 0-1,-11 33 0,-25 106-44,32-106 30,3 0 0,2 1 0,2 0 0,3 0 0,4 78 0,1-118 3,-1 1 0,2-1 0,0 0 0,0 1-1,1-2 1,6 15 0,-8-23-4,-1-1 0,0 1 0,0-1 0,1 1 0,-1-1 0,1 0 1,0 1-1,0-1 0,0 0 0,0 0 0,0 0 0,0 0 0,0-1 0,1 1 0,-1-1 0,1 1 0,-1-1 0,1 0 0,-1 0 1,1 0-1,0 0 0,0 0 0,-1-1 0,1 1 0,0-1 0,0 0 0,0 0 0,0 0 0,0 0 0,-1 0 0,1-1 0,3 0 1,1-1-72,-1-1-1,1 0 1,-1 0 0,0-1 0,1 0 0,-2 0 0,1 0 0,0-1 0,-1 1 0,7-9 0,5-7-420,22-33 0,57-107-1558,-81 130 1761,-1-2 1,-2 0 0,12-44-1,-23 66 966,-5 11-241,-6 12 180,-2 7 114,1 1 0,-9 25 0,17-38-541,0 1 0,0 0 1,1 0-1,0 0 0,1 1 0,0-1 0,0 0 0,2 15 1,-1-22-153,0-1 1,0 1-1,0 0 1,1 0-1,-1 0 1,1 0-1,-1-1 0,1 1 1,0 0-1,-1-1 1,1 1-1,0 0 1,0-1-1,0 1 1,0-1-1,1 1 1,-1-1-1,0 0 1,1 0-1,-1 1 1,1-1-1,-1 0 1,1 0-1,-1 0 1,1-1-1,0 1 1,-1 0-1,1-1 1,0 1-1,0-1 1,-1 1-1,1-1 0,0 0 1,0 0-1,0 0 1,0 0-1,-1 0 1,1 0-1,0 0 1,0 0-1,0-1 1,2 0-1,7-2 21,-1 0 0,1-1 0,0 0 0,-1-1 1,16-9-1,3-5-11,31-27 0,-38 28-97,0 1 0,39-21 1,-59 37 48,0 0 0,-1 0 0,1 0 1,0 0-1,0 0 0,0 1 0,0-1 1,0 1-1,0-1 0,0 1 1,0 0-1,0 0 0,0 0 0,4 0 1,-5 1 4,0 0 0,0-1 0,0 1 1,0 0-1,0-1 0,0 1 0,-1 0 1,1 0-1,0-1 0,0 1 0,-1 0 1,1 0-1,-1 0 0,1 0 0,-1 0 1,1 0-1,-1 0 0,1 0 1,-1 1-1,0-1 0,0 0 0,0 0 1,1 0-1,-1 0 0,0 0 0,0 0 1,-1 2-1,-2 60-107,1-44 151,1 33 0,1-51-23,0 0 1,0 0-1,0 1 0,0-1 0,0 0 0,1 0 0,-1 0 0,0 1 0,1-1 0,-1 0 0,0 0 0,1 0 0,0 0 0,-1 0 0,1 0 0,-1 0 0,1 0 0,0 0 0,0 0 0,1 1 0,-1-1 2,0-1 0,0 0 1,0 0-1,0 0 0,-1 0 0,1 0 0,0 0 0,0 0 1,0 0-1,0 0 0,0 0 0,0 0 0,-1-1 0,1 1 1,0 0-1,0-1 0,0 1 0,-1 0 0,1-1 0,0 1 1,0-1-1,6-4 72,0-1 1,-1 1-1,0-1 0,6-8 1,0 0 24,-1 1-11,-1 1 0,23-19 0,-28 27-97,0 1 0,0 0 0,1 0 0,-1 0 0,1 0 0,-1 1 0,1 0 0,0 0 0,0 0 0,12-1 0,5 1 72,-4 1-296,-1-2 0,0 1 1,25-9-1,-39 10 162,0-1 0,0 1 0,0-1 0,0 0 0,0 0 0,-1 0 0,1-1 0,-1 1 0,1-1 0,-1 0 0,0 0 0,0 0 0,0 0 0,0-1 0,-1 1-1,0-1 1,1 0 0,-1 1 0,3-9 0,2-16-295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5.864"/>
    </inkml:context>
    <inkml:brush xml:id="br0">
      <inkml:brushProperty name="width" value="0.05" units="cm"/>
      <inkml:brushProperty name="height" value="0.05" units="cm"/>
    </inkml:brush>
  </inkml:definitions>
  <inkml:trace contextRef="#ctx0" brushRef="#br0">7 27 16596,'-5'17'3688,"4"-4"-3040,4-9-311,4-7-337,12-11 728,2-6-192,10-4-320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6.940"/>
    </inkml:context>
    <inkml:brush xml:id="br0">
      <inkml:brushProperty name="width" value="0.05" units="cm"/>
      <inkml:brushProperty name="height" value="0.05" units="cm"/>
    </inkml:brush>
  </inkml:definitions>
  <inkml:trace contextRef="#ctx0" brushRef="#br0">438 113 15739,'3'-9'482,"-1"1"39,0-1 0,0 0 0,-1 1-1,0-1 1,0-14 0,-1 21-433,0 0-1,0 1 0,-1-1 1,1 0-1,0 1 0,-1-1 1,1 1-1,-1-1 0,0 1 1,0-1-1,1 1 1,-1-1-1,0 1 0,0-1 1,-1 1-1,1 0 0,0 0 1,0 0-1,0 0 0,-1 0 1,1 0-1,-1 0 0,1 0 1,-1 0-1,1 0 0,-1 1 1,1-1-1,-1 1 0,1-1 1,-1 1-1,0 0 0,1-1 1,-1 1-1,0 0 0,1 0 1,-3 1-1,-3-1 24,-1 1-1,0 0 1,1 0 0,0 1-1,-1 0 1,1 0-1,0 1 1,0-1 0,0 2-1,0-1 1,-7 6-1,-8 6-4,-36 32-1,30-21-91,1 1 1,1 1 0,-44 62-1,59-73-16,0 0-1,2 1 1,-1 1 0,2 0-1,1 0 1,0 0 0,2 1-1,0 0 1,-2 21-1,6-34 1,0 1-1,1 0 1,1-1-1,-1 1 1,1 0-1,0-1 1,1 1-1,0-1 1,5 14-1,-5-17 1,0 1 0,1-1 0,-1 0 0,1 0 0,0 0 0,0 0 0,0-1 0,1 1 0,0-1 0,-1 0 1,1 0-1,0 0 0,0-1 0,0 1 0,1-1 0,6 3 0,-2-2 2,1-1-1,-1 0 1,1 0 0,0-1-1,0 0 1,-1 0 0,1-1 0,0 0-1,0-1 1,0 0 0,0-1-1,18-6 1,-17 5 11,-1-1-1,1 0 1,-1-1-1,0 0 1,0-1-1,0 0 1,-1-1-1,0 0 1,0 0-1,14-17 1,-20 22-5,-1-1-1,0 0 1,0 0 0,-1 0 0,1 0 0,0-1 0,-1 1-1,0 0 1,2-8 0,-3 11-7,0-1 0,0 0 0,0 0 0,0 0 0,0 1-1,0-1 1,0 0 0,0 0 0,0 0 0,-1 0 0,1 1 0,0-1 0,0 0 0,-1 0 0,1 1 0,-1-1-1,1 0 1,-1 1 0,1-1 0,-1 0 0,1 1 0,-1-1 0,1 0 0,-1 1 0,0-1 0,1 1 0,-1 0-1,0-1 1,1 1 0,-1-1 0,0 1 0,0 0 0,1-1 0,-1 1 0,0 0 0,0 0 0,0 0 0,1 0-1,-1 0 1,0 0 0,0 0 0,0 0 0,0 0 0,1 0 0,-3 1 0,-4-1-13,-1 2-1,1-1 1,-1 1 0,1 0 0,0 0 0,0 1-1,0 0 1,0 1 0,0-1 0,1 1 0,0 0 0,0 1-1,-11 9 1,17-14 13,0 0 1,0 0-1,0 0 0,0 0 0,-1 0 0,1 0 1,0 0-1,0 0 0,0 0 0,0 1 0,0-1 1,0 0-1,0 0 0,0 0 0,-1 0 0,1 0 1,0 0-1,0 0 0,0 0 0,0 0 0,0 0 1,0 0-1,0 1 0,0-1 0,0 0 0,0 0 1,0 0-1,0 0 0,0 0 0,0 0 0,0 0 1,0 0-1,0 1 0,0-1 0,0 0 0,0 0 1,0 0-1,0 0 0,0 0 0,0 0 0,0 0 1,0 1-1,0-1 0,0 0 0,0 0 0,0 0 1,0 0-1,0 0 0,0 0 0,0 0 0,0 0 1,0 1-1,0-1 0,0 0 0,0 0 1,0 0-1,1 0 0,-1 0 0,0 0 0,0 0 1,0 0-1,0 0 0,0 0 0,0 0 0,1 0 1,10-2-34,15-9-28,8-7-65,-27 14 90,0 0-1,0 0 0,0 1 0,1-1 0,-1 1 0,1 1 0,0 0 0,0 0 1,8-1-1,-15 3 28,1 0 1,-1 0 0,0 0-1,0 1 1,0-1 0,0 0-1,0 0 1,0 1 0,0-1-1,0 1 1,0-1 0,0 1-1,0-1 1,-1 1 0,1 0-1,0-1 1,0 1 0,0 0-1,-1 0 1,1-1 0,0 1-1,-1 0 1,1 0 0,-1 0-1,1 0 1,-1 0 0,1 0-1,-1 0 1,1 2 0,3 33-137,-4-31 133,-1 22-44,-6 43 0,0-3-90,7-63-966,3-8 714,5-13 351,-6 12-145,6-16-166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7.447"/>
    </inkml:context>
    <inkml:brush xml:id="br0">
      <inkml:brushProperty name="width" value="0.05" units="cm"/>
      <inkml:brushProperty name="height" value="0.05" units="cm"/>
    </inkml:brush>
  </inkml:definitions>
  <inkml:trace contextRef="#ctx0" brushRef="#br0">1 496 16227,'4'2'237,"1"0"0,-1-1 0,0 0-1,1 0 1,0 0 0,-1 0-1,1 0 1,0-1 0,-1 0-1,1 0 1,0-1 0,-1 1 0,1-1-1,-1 0 1,7-2 0,7-2 261,-1-1 1,23-12-1,-17 7-169,0-2 1,30-21-1,-43 27-291,0-1 0,-1 0 0,0-1-1,-1 1 1,0-2 0,0 1 0,7-13 0,-13 18-28,0 0 0,-1 0 0,1 0 0,-1 0 0,0 0 0,0 0 0,1-8-1,-2 11-7,0 0-1,1 0 1,-1 0-1,0 1 0,0-1 1,0 0-1,-1 0 0,1 0 1,0 1-1,0-1 1,0 0-1,0 0 0,-1 0 1,1 1-1,0-1 0,-1 0 1,1 1-1,-1-1 0,1 0 1,-1 1-1,1-1 1,-1 0-1,1 1 0,-1-1 1,0 1-1,1-1 0,-1 1 1,0-1-1,1 1 1,-1 0-1,0-1 0,1 1 1,-1 0-1,0 0 0,0-1 1,0 1-1,1 0 1,-1 0-1,0 0 0,0 0 1,0 0-1,1 0 0,-1 0 1,0 0-1,0 0 1,-1 1-1,-4 1 0,1-1 1,-1 2 0,0-1-1,1 1 1,-1 0-1,1 0 1,0 0-1,0 1 1,0-1-1,1 1 1,-1 1 0,-5 6-1,-6 7 2,-23 36 1,31-42 20,1 0 1,-11 26 0,16-34-15,0 1 0,1-1 0,-1 1 0,1 0 0,0 0 0,1 0 0,-1 0 0,1-1 0,0 1 0,0 0 0,0 0 0,2 5 0,-2-8-5,1-1 1,-1 1 0,1 0 0,0-1 0,-1 1-1,1-1 1,0 1 0,0-1 0,0 0 0,0 1-1,0-1 1,1 0 0,-1 0 0,0 0-1,1 0 1,-1 0 0,0 0 0,1 0 0,1 1-1,1-1 5,-1 0-1,1 0 1,-1 0 0,1-1-1,-1 1 1,1-1-1,-1 0 1,8 0-1,-2-1 4,-1 0 0,1-1 0,0 0 0,-1-1 0,1 0 0,14-7 0,-9 1-1,1-1 1,-1-1-1,-1 0 1,0-1-1,0 0 1,-1-1-1,-1-1 1,0 0-1,-1 0 1,-1-1-1,11-20 1,2-12 20,-2 0 0,22-79 0,-37 110-29,11-45 11,-14 56-15,-1 0-1,-1-1 1,1 1 0,-1 0-1,0-1 1,0 1 0,0 0-1,-3-9 1,3 14 0,0 0-1,0 0 1,0-1 0,0 1-1,0 0 1,-1 0 0,1-1-1,0 1 1,0 0 0,0 0-1,0 0 1,-1-1 0,1 1-1,0 0 1,0 0 0,-1 0-1,1 0 1,0-1 0,0 1-1,-1 0 1,1 0 0,0 0-1,0 0 1,-1 0 0,1 0 0,0 0-1,-1 0 1,1 0 0,0 0-1,0 0 1,-1 0 0,1 0-1,0 0 1,-1 0 0,1 0-1,0 0 1,0 0 0,-1 0-1,1 1 1,0-1 0,0 0-1,-1 0 1,1 0 0,0 0-1,0 1 1,0-1 0,-1 0-1,1 0 1,0 0 0,0 1-1,0-1 1,0 0 0,-1 0-1,1 1 1,0-1 0,-13 17-19,-8 22 13,2 1 1,2 0 0,-18 62-1,4 12 50,29-101-115,-1 0-1,2 0 0,0 0 1,1 1-1,0-1 1,3 22-1,-2-33 0,-1 1-1,1-1 1,-1 0-1,1 0 1,0 0 0,0 0-1,0 0 1,0 0-1,0 0 1,1 0-1,-1 0 1,1 0 0,-1 0-1,1-1 1,-1 1-1,1-1 1,0 1 0,0-1-1,0 0 1,0 0-1,0 0 1,4 2 0,-1-2-27,0 1 1,0-2-1,0 1 1,0 0-1,0-1 1,0 0-1,0 0 1,1-1 0,4 0-1,26-7-512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7.838"/>
    </inkml:context>
    <inkml:brush xml:id="br0">
      <inkml:brushProperty name="width" value="0.05" units="cm"/>
      <inkml:brushProperty name="height" value="0.05" units="cm"/>
    </inkml:brush>
  </inkml:definitions>
  <inkml:trace contextRef="#ctx0" brushRef="#br0">147 307 16235,'-17'12'915,"1"0"0,0 0 0,-19 20 0,28-24-654,-1 1-1,1 0 1,1 0 0,-1 0-1,2 0 1,-1 1 0,-5 15 0,10-23-230,0 0 1,0 0-1,1 1 1,-1-1 0,0 0-1,1 0 1,0 1-1,0-1 1,0 0 0,0 1-1,0-1 1,0 0-1,0 1 1,1-1-1,-1 0 1,1 1 0,-1-1-1,2 3 1,-1-4-18,1 1-1,-1-1 1,0 1 0,1-1-1,-1 0 1,0 0 0,1 0 0,-1 0-1,1 0 1,0 0 0,-1 0-1,1 0 1,0 0 0,0-1 0,-1 1-1,1-1 1,4 1 0,2 0-12,-1-1 0,1 0 0,0 0 0,0-1 0,0 0 0,-1-1 0,1 1 0,0-1 0,13-6 0,-4-1-12,-1 0 1,1-1 0,-2-1-1,1 0 1,-1-1 0,-1-1-1,0 0 1,-1-1 0,-1-1-1,0 0 1,19-31 0,-8 4 15,-1-1 0,-2-1 0,23-71 0,-39 104 37,-1 0 1,0-1 0,-1 0 0,3-22-1,-5 34-40,0-1 1,0 1-1,0 0 0,0 0 0,0-1 1,0 1-1,0 0 0,0-1 0,0 1 1,0 0-1,0-1 0,0 1 0,0 0 1,0-1-1,0 1 0,0 0 0,0-1 1,0 1-1,0 0 0,0 0 0,-1-1 1,1 1-1,0 0 0,0-1 0,0 1 1,0 0-1,-1 0 0,1 0 0,0-1 1,0 1-1,-1 0 0,1 0 0,0 0 1,0-1-1,-1 1 0,1 0 0,0 0 1,-1 0-1,1 0 0,0 0 0,-1 0 1,1 0-1,-11 10 109,-1 9-9,2 0 0,0 1-1,-13 38 1,-11 70 136,30-111-202,1 1 0,1 0 1,0 0-1,3 32 1,-1-45 14,0 0 0,1 1 0,0-1 0,0 1 0,1-1 0,-1 0 0,1 0 0,0 0 0,1 0 0,-1 0 0,1 0 0,0-1 1,0 1-1,1-1 0,-1 0 0,1 0 0,0 0 0,0 0 0,8 5 0,10 3 125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8.631"/>
    </inkml:context>
    <inkml:brush xml:id="br0">
      <inkml:brushProperty name="width" value="0.05" units="cm"/>
      <inkml:brushProperty name="height" value="0.05" units="cm"/>
    </inkml:brush>
  </inkml:definitions>
  <inkml:trace contextRef="#ctx0" brushRef="#br0">145 0 15851,'-7'3'341,"0"-1"-1,0 1 0,1 0 0,-1 0 0,1 0 0,0 1 0,0 0 0,1 1 0,-1-1 1,1 1-1,0 0 0,0 0 0,0 1 0,1-1 0,-8 13 0,6-7-179,-1 0 0,2 0-1,0 1 1,0 0 0,1 0-1,0 0 1,1 0 0,-2 15 0,4-20-137,0 0 0,1 0 0,0 0 0,2 12 0,-2-18-19,0 0 0,1 0-1,-1 0 1,0 0 0,0-1 0,1 1-1,-1 0 1,1 0 0,-1 0 0,1-1-1,-1 1 1,1 0 0,-1-1 0,1 1-1,-1 0 1,1-1 0,0 1 0,-1-1-1,2 2 1,-1-2 3,0 0 0,0 0 1,1 0-1,-1 0 0,0 0 0,0 0 0,0 0 0,0 0 0,0-1 1,0 1-1,0 0 0,0 0 0,0-1 0,0 1 0,0-1 1,0 1-1,0-1 0,0 1 0,0-1 0,1-1 0,14-11 87,-1 0 0,-1-1 0,16-19-1,6-5-9,-36 37-87,1 0-1,0 0 0,-1 0 0,1 0 0,0 1 0,0-1 1,0 0-1,0 1 0,-1-1 0,1 0 0,0 1 0,0-1 1,0 1-1,0-1 0,1 1 0,-1 0 0,0-1 0,0 1 1,0 0-1,0 0 0,0 0 0,2 0 0,-2 1-1,0-1-1,0 1 1,0 0-1,-1 0 0,1 0 1,0 0-1,-1 0 1,1 0-1,-1 1 0,1-1 1,-1 0-1,0 0 1,1 0-1,-1 0 1,0 0-1,0 1 0,0-1 1,0 0-1,0 0 1,0 3-1,0-1 0,0 0 1,0 1-1,1-1 0,-1 1 1,1-1-1,0 0 0,0 1 1,0-1-1,0 0 0,0 0 1,1 0-1,-1 0 0,1 0 1,0 0-1,4 4 0,-4-5 8,1 0 0,-1-1 0,1 1 0,0-1 0,-1 1 0,1-1 0,0 0 0,0 0 0,0-1 0,0 1 0,0 0 0,0-1 0,0 0 0,0 0 0,0 0-1,0 0 1,0 0 0,3-1 0,12-2 9,-1-1-1,-1-1 1,1 0-1,-1-1 1,0-1-1,30-17 1,-13 6-9,-32 18-7,0-1 0,1 0 1,-1 0-1,0 1 0,0-1 0,1 1 0,-1-1 0,0 1 0,0 0 0,1-1 0,-1 1 0,1 0 0,-1 0 0,0 0 0,1 0 0,-1 0 0,0 0 1,1 0-1,1 1 0,-2 0 1,0 0 0,0 0 1,0 0-1,0 1 0,-1-1 1,1 0-1,0 1 0,-1-1 1,1 1-1,-1-1 0,0 0 1,1 1-1,-1-1 0,0 1 1,0-1-1,0 3 0,1-2 30,-1 0 1,0 1-1,1-1 0,-1 0 0,1 0 0,0 1 0,-1-1 0,1 0 1,0 0-1,2 3 0,-2-5-11,0 1 1,-1-1-1,1 1 1,0-1-1,-1 0 1,1 0 0,0 0-1,0 1 1,-1-1-1,1 0 1,0 0-1,0 0 1,-1 0-1,1 0 1,0 0-1,0 0 1,-1-1-1,1 1 1,0 0-1,-1 0 1,1 0-1,0-1 1,0 1 0,-1 0-1,1-1 1,-1 1-1,1-1 1,0 1-1,-1-1 1,1 1-1,-1-1 1,1 1-1,-1-1 1,1 1-1,0-2 1,37-27 83,-35 27-396,0 0-1,1 0 1,-1 0 0,0 1-1,1-1 1,-1 1 0,1 0-1,0 0 1,-1 1 0,6-2-1,2 7-1012,-11-5 1284,6 6-789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9.034"/>
    </inkml:context>
    <inkml:brush xml:id="br0">
      <inkml:brushProperty name="width" value="0.05" units="cm"/>
      <inkml:brushProperty name="height" value="0.05" units="cm"/>
    </inkml:brush>
  </inkml:definitions>
  <inkml:trace contextRef="#ctx0" brushRef="#br0">63 5 15987,'6'-5'1497,"-5"11"-1081,-2 19-88,-5 9 640,-1 13-264,-3 3-72,-2 9-112,0-1-7,2 2-73,2-4-72,5-10-160,3-4-104,6-8-336,5-6-296,6-7-513,1-8 825,2-7-176,0-5-144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9.390"/>
    </inkml:context>
    <inkml:brush xml:id="br0">
      <inkml:brushProperty name="width" value="0.05" units="cm"/>
      <inkml:brushProperty name="height" value="0.05" units="cm"/>
    </inkml:brush>
  </inkml:definitions>
  <inkml:trace contextRef="#ctx0" brushRef="#br0">79 1 16764,'-3'2'198,"-44"57"1832,43-53-1854,0 0-1,1-1 1,0 1-1,0 0 1,1 0-1,-1 1 1,1-1-1,1 0 1,-2 8-1,3-13-137,0 0 0,-1 1 0,1-1 0,0 0 0,0 0 1,0 1-1,1-1 0,-1 0 0,0 1 0,0-1 0,1 0 0,-1 0 0,1 0 0,-1 1 0,1-1 0,-1 0 0,1 0 0,0 0 0,0 0 1,-1 0-1,1 0 0,0 0 0,2 1 0,-1 0-5,0-1 0,0 0 1,0-1-1,0 1 0,0 0 0,1-1 1,-1 1-1,0-1 0,1 1 0,-1-1 1,0 0-1,4 0 0,2-1 8,0 0-1,0-1 0,0 1 0,0-2 1,0 1-1,12-7 0,-5 1-90,-1-1-1,0 0 0,-1-1 1,0-1-1,-1 0 0,0 0 1,0-1-1,-2-1 0,1 0 1,12-22-1,-21 29-292,-7 9 243,-8 10 98,7-5 25,2-1 19,-1 0 1,1 0-1,0 0 0,-4 9 0,8-15-36,0-1-1,0 0 0,0 0 0,0 1 1,0-1-1,-1 0 0,1 0 0,0 1 1,0-1-1,0 0 0,0 1 1,0-1-1,0 0 0,0 0 0,0 1 1,0-1-1,0 0 0,0 1 1,0-1-1,0 0 0,1 0 0,-1 1 1,0-1-1,0 0 0,0 0 0,0 1 1,0-1-1,0 0 0,1 0 1,-1 1-1,0-1 0,0 0 0,0 0 1,1 0-1,-1 0 0,0 1 1,12-3 67,13-10-151,-16 6 68,1-1 0,-1-1 0,-1 1 1,14-16-1,-22 23 19,0 0 1,0 0-1,-1 0 1,1 0 0,0 0-1,0 0 1,0 0-1,0 0 1,0 0 0,-1 0-1,1 0 1,0-1-1,0 1 1,0 0 0,0 0-1,0 0 1,-1 0-1,1 0 1,0 0 0,0 0-1,0 0 1,0 0-1,0-1 1,0 1 0,0 0-1,0 0 1,0 0-1,-1 0 1,1 0 0,0 0-1,0-1 1,0 1-1,0 0 1,0 0 0,0 0-1,0 0 1,0 0-1,0-1 1,0 1 0,0 0-1,0 0 1,0 0 0,0 0-1,0 0 1,0-1-1,0 1 1,0 0 0,0 0-1,1 0 1,-1 0-1,0 0 1,0 0 0,0-1-1,0 1 1,0 0-1,0 0 1,0 0 0,0 0-1,0 0 1,1 0-1,-1 0 1,0-1 0,-1 1 22,0 0-5,-6 12-6297,7-8 5066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09.791"/>
    </inkml:context>
    <inkml:brush xml:id="br0">
      <inkml:brushProperty name="width" value="0.05" units="cm"/>
      <inkml:brushProperty name="height" value="0.05" units="cm"/>
    </inkml:brush>
  </inkml:definitions>
  <inkml:trace contextRef="#ctx0" brushRef="#br0">62 3 13947,'-13'-1'2299,"12"0"-2216,1 1 0,-1 0 0,1 0 0,-1 0 1,1 0-1,-1-1 0,1 1 0,-1 0 0,1 0 0,-1 0 0,1 0 1,-1 0-1,1 0 0,-1 0 0,1 1 0,-1-1 0,1 0 0,-1 0 0,1 0 1,-1 0-1,1 1 0,-1-1 0,1 0 0,0 0 0,-1 1 0,1-1 1,-1 0-1,1 1 0,0-1 0,-1 1 0,1-1 0,0 0 0,-1 1 0,1-1 1,0 1-1,0-1 0,0 1 0,-1-1 0,1 1 0,0-1 0,0 1 1,0-1-1,0 1 0,0-1 0,0 1 0,0-1 0,0 1 0,0-1 0,0 1 1,0-1-1,0 1 0,0-1 0,1 1 0,-26 188 2471,18-145-1905,7-29-611,0-15-53,0 0 0,0 0 1,0 1-1,0-1 0,0 0 0,0 0 1,0 0-1,0 0 0,0 0 0,0 1 1,0-1-1,1 0 0,-1 0 0,0 0 1,0 0-1,0 0 0,0 0 0,0 0 0,0 0 1,0 0-1,1 1 0,-1-1 0,0 0 1,0 0-1,0 0 0,0 0 0,0 0 1,1 0-1,-1 0 0,0 0 0,0 0 1,0 0-1,0 0 0,0 0 0,1 0 0,-1 0 1,0 0-1,0 0 0,0 0 0,0 0 1,1 0-1,15-15-1330,-11 10 1364,8-8-428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2:10.556"/>
    </inkml:context>
    <inkml:brush xml:id="br0">
      <inkml:brushProperty name="width" value="0.05" units="cm"/>
      <inkml:brushProperty name="height" value="0.05" units="cm"/>
    </inkml:brush>
  </inkml:definitions>
  <inkml:trace contextRef="#ctx0" brushRef="#br0">182 42 19492,'1'-2'99,"-1"1"1,0-1-1,0 0 0,-1 1 1,1-1-1,0 0 0,0 1 1,-1-1-1,1 1 0,-1-1 1,0 1-1,1-1 0,-1 1 0,0-1 1,0 1-1,0-1 0,0 1 1,0 0-1,0 0 0,0-1 1,0 1-1,-1 0 0,1 0 1,0 0-1,-1 0 0,1 0 0,-1 1 1,1-1-1,-1 0 0,1 1 1,-1-1-1,-3 0 0,2 1-6,0 1-1,-1-1 0,1 1 1,0-1-1,-1 1 0,1 0 1,0 0-1,0 0 0,0 1 1,0-1-1,0 1 0,0 0 1,0-1-1,0 1 0,-3 4 1,-4 3-84,1 1 1,0 0-1,1 0 1,0 0 0,0 1-1,2 0 1,-1 1-1,1 0 1,1 0 0,0 0-1,0 0 1,2 1 0,-4 17-1,7-28-37,0-1-1,-1 0 1,1 0-1,0 1 1,0-1-1,0 0 1,1 1-1,-1-1 1,0 0-1,0 0 1,1 1 0,-1-1-1,1 0 1,-1 0-1,1 0 1,-1 1-1,1-1 1,0 0-1,-1 0 1,1 0-1,0 0 1,0 0-1,0 0 1,0-1-1,0 1 1,0 0-1,0 0 1,0-1-1,0 1 1,0 0-1,1-1 1,-1 1 0,0-1-1,0 0 1,1 1-1,-1-1 1,2 0-1,5 1-321,1 0-1,0-1 1,0-1 0,15-2-1,1 1-468,-21 2 689,1 0-1,0 0 1,-1 0-1,1 1 0,-1-1 1,1 1-1,-1 1 1,1-1-1,-1 0 1,1 1-1,-1 0 0,0 0 1,0 1-1,0-1 1,0 1-1,6 5 0,-5-2 86,-1-1-1,0 0 1,0 1-1,0 0 1,-1 0-1,0 0 1,0 0-1,-1 0 1,1 1-1,-1-1 1,1 9 0,2 15 419,-2 0 1,-1 0 0,-1 0 0,-1 0 0,-2 0 0,-1 0 0,-2 0-1,-1 0 1,-1-1 0,-13 37 0,16-56-147,0 0 1,-1 1-1,-8 12 0,12-20-187,-1-1-1,1 0 1,-1 0-1,0 0 1,1 0-1,-1 0 1,0 0-1,0 0 1,0-1-1,-1 1 1,1-1-1,0 1 1,0-1-1,-1 0 1,1 0-1,-1 0 1,1 0-1,-1-1 1,-4 2-1,5-2-36,0-1-1,0 1 1,0 0 0,0-1-1,1 1 1,-1-1 0,0 0-1,1 0 1,-1 1-1,0-1 1,1 0 0,-1 0-1,1-1 1,0 1 0,-1 0-1,1 0 1,0-1 0,-1 1-1,1-1 1,0 1-1,0-1 1,0 1 0,1-1-1,-1 1 1,0-1 0,0 0-1,1 0 1,-1-1-1,-2-7-46,0 0 0,1 0 0,1 0 0,-1-10-1,1-1-37,1 0-1,0 0 0,2 0 0,1 0 1,1 1-1,0-1 0,1 1 1,2 0-1,0 0 0,1 0 0,1 1 1,12-20-1,15-16-37,3 1 0,67-73 0,-79 96 146,-16 19-26,-5 6-7,0 0 0,-1-1-1,1 1 1,-1-2 0,-1 1-1,1 0 1,3-11 0,-8 18 5,0 0 1,0 0 0,0 0-1,0 0 1,0-1 0,0 1-1,0 0 1,0 0 0,0 0-1,0 0 1,0 0 0,-1 0-1,1 0 1,0-1 0,0 1-1,0 0 1,0 0 0,0 0-1,0 0 1,0 0 0,0 0-1,-1 0 1,1 0 0,0 0-1,0 0 1,0 0 0,0 0-1,0 0 1,0 0 0,-1 0-1,1 0 1,0 0 0,0 0-1,0 0 1,0 0 0,0 0-1,-1 0 1,1 0 0,0 0-1,0 0 1,0 0 0,0 0-1,0 0 1,0 0 0,0 0-1,-1 0 1,1 1 0,0-1-1,0 0 1,0 0 0,0 0-1,0 0 1,0 0 0,0 0 0,0 0-1,0 0 1,0 1 0,-1-1-1,-9 7 13,1 2 45,0 0 1,0 1-1,1 0 1,0 0 0,1 1-1,0 0 1,1 0-1,0 0 1,1 1-1,0 0 1,-6 24 0,11-34-39,-1 0-1,1 0 1,0 0 0,0 0 0,0 0 0,0 0 0,0 1 0,0-1 0,0 0 0,1 0 0,-1 0 0,1 0 0,0 0 0,-1 0 0,1 0 0,0 0 0,0 0 0,0 0 0,1-1 0,1 3-1,-1-2 3,0 0-1,0 0 1,1-1-1,-1 0 1,1 1-1,-1-1 0,1 0 1,-1 0-1,1 0 1,0-1-1,-1 1 1,1 0-1,5-1 0,3 1-1,-1-2 0,1 1 0,0-2 0,-1 1 0,1-1 0,-1-1 0,11-3-1,14-9-131,0-2-1,59-38 0,-77 44 37,-17 11 76,22-11-96,-21 11 100,-1 0 0,0 0 0,1 0 0,-1 0 0,1 0 0,-1 0 0,0 0 0,1 0 0,-1 0 0,1 0 0,-1 0 0,0 0 0,1 1 0,-1-1 0,0 0 0,1 0 0,-1 0 0,0 1 0,1-1 0,-1 0 0,0 0 1,1 1-1,-1-1 0,0 0 0,0 0 0,0 1 0,1-1 0,-1 0 0,0 1 0,0-1 0,0 0 0,1 1 0,-1-1 0,0 1 0,0-1 0,0 0 0,0 1 0,0-1 0,0 0 0,0 1 0,0-1 0,0 1 0,0-1 0,0 0 0,0 1 0,0-1 0,0 0 0,0 1 0,-1-1 0,1 1 0,0-1 0,0 1 0,-4 18 279,2-15-208,1 0 1,0 0-1,0 0 0,1-1 0,-1 1 0,1 0 1,0 0-1,0 0 0,0 0 0,1 0 0,0 5 1,0-9-62,-1 1 0,1 0 0,0-1 0,-1 1 0,1 0 0,0-1 0,-1 1 0,1-1 0,0 0 0,0 1 0,-1-1 0,1 1 1,0-1-1,0 0 0,0 0 0,0 0 0,0 1 0,-1-1 0,1 0 0,0 0 0,0 0 0,0 0 0,0 0 0,0 0 0,0-1 0,-1 1 1,1 0-1,0 0 0,0-1 0,1 0 0,33-12-700,-24 8-22,-8 3 350,-1 2 264,-1-1 0,1 0 0,-1 0 0,1 1-1,-1-1 1,1 1 0,-1 0 0,1-1-1,0 1 1,-1 0 0,1 0 0,0 0 0,-1 0-1,1 0 1,2 1 0,-2 4-562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0:59.541"/>
    </inkml:context>
    <inkml:brush xml:id="br0">
      <inkml:brushProperty name="width" value="0.05" units="cm"/>
      <inkml:brushProperty name="height" value="0.05" units="cm"/>
    </inkml:brush>
  </inkml:definitions>
  <inkml:trace contextRef="#ctx0" brushRef="#br0">1836 0 7290,'-335'37'1592,"-435"117"-5776,734-143 4281,1 0-1,0 3 0,1 0 0,0 3 0,1 0 0,1 3 1,1 0-1,-47 40 0,-119 128 1496,170-158-1215,2 2 0,0 0 0,2 2 1,-31 60-1,49-82-318,0 0 1,0 0-1,1 1 1,0 0-1,1 0 1,1 0-1,0 0 1,1 0 0,0 1-1,2 19 1,1-18-165,1 0 1,0 0-1,1 0 1,1-1-1,0 0 1,1 0-1,0 0 1,17 25 0,1-4-426,2-2 0,1 0 0,53 48 1,106 76-1001,-149-127 1388,57 41 192,4-3 0,2-5-1,136 63 1,-105-67 34,3-6 0,187 48 0,-155-63 42,337 33 0,177-57 4,-433-26-121,-1-12 0,-1-10 0,375-102 0,-215 0-44,-9-24-39,-368 148 71,156-69 27,173-104 0,-309 156 45,0-2 1,-2-2 0,-2-2 0,-1-2 0,-2-2 0,-2-1 0,49-66-1,-77 91-100,-1 0 0,-1-1 0,-1 0 0,0-1-1,-1 1 1,-1-1 0,0-1 0,-1 1 0,-1-1 0,-1 0-1,-1 0 1,0 0 0,-1-1 0,-1 1 0,-1 0 0,-1 0-1,0 0 1,-1 0 0,-1 0 0,-1 0 0,0 1 0,-2 0-1,-15-32 1,2 15-209,-1 1 0,-2 1-1,-1 1 1,-1 1 0,-2 1 0,-55-46 0,7 16-51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1.902"/>
    </inkml:context>
    <inkml:brush xml:id="br0">
      <inkml:brushProperty name="width" value="0.05" units="cm"/>
      <inkml:brushProperty name="height" value="0.05" units="cm"/>
    </inkml:brush>
  </inkml:definitions>
  <inkml:trace contextRef="#ctx0" brushRef="#br0">110 0 5577,'-35'692'4215,"16"-435"-3250,-37 1146-78,57-737-252,152 1165 1,-49-1170-654,56 417-42,-151-1003 53,96 1008-74,-103-1050 60,3 119 196,-6-123-329,-1 0-1,-1-1 1,-7 31-1,7-48 59,1-15-34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3.565"/>
    </inkml:context>
    <inkml:brush xml:id="br0">
      <inkml:brushProperty name="width" value="0.05" units="cm"/>
      <inkml:brushProperty name="height" value="0.05" units="cm"/>
    </inkml:brush>
  </inkml:definitions>
  <inkml:trace contextRef="#ctx0" brushRef="#br0">18 3 17060,'0'0'61,"-1"-1"1,1 1-1,0 0 0,-1 0 1,1 0-1,0-1 1,-1 1-1,1 0 1,0 0-1,-1 0 1,1 0-1,0 0 0,-1 0 1,1-1-1,0 1 1,-1 0-1,1 0 1,0 0-1,-1 0 1,1 0-1,0 0 0,-1 1 1,1-1-1,0 0 1,-1 0-1,1 0 1,0 0-1,-1 0 1,1 0-1,0 1 0,-1-1 1,1 0-1,-1 1 1,-4 12 573,5 20-583,29 110-2006,-1-12 1152,12 193 199,-38-297 340,-2-24 60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3.940"/>
    </inkml:context>
    <inkml:brush xml:id="br0">
      <inkml:brushProperty name="width" value="0.05" units="cm"/>
      <inkml:brushProperty name="height" value="0.05" units="cm"/>
    </inkml:brush>
  </inkml:definitions>
  <inkml:trace contextRef="#ctx0" brushRef="#br0">0 356 12307,'3'13'1136,"2"-6"-832,6-8 120,4-6 480,5-14-8,5-3-15,1-8-33,2-3-32,-1 1-48,-1-3-72,-3 9-344,-2 2-248,-6 2-528,-4 4-248,-6 1 2136,-5 1-1504,-7-6-24,-5-2-16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4.348"/>
    </inkml:context>
    <inkml:brush xml:id="br0">
      <inkml:brushProperty name="width" value="0.05" units="cm"/>
      <inkml:brushProperty name="height" value="0.05" units="cm"/>
    </inkml:brush>
  </inkml:definitions>
  <inkml:trace contextRef="#ctx0" brushRef="#br0">0 114 11562,'0'-31'1345,"16"11"-609,6 3-272,10 2 896,2 2-439,11 4-257,0 1-64,3 8-288,-5 0-304,-2 6-480,-5 1 32,-6 7 304,-2 5-96,-10 6-121</inkml:trace>
  <inkml:trace contextRef="#ctx0" brushRef="#br0" timeOffset="1">518 335 12011,'8'27'790,"-4"-9"-311,1 0-1,1 0 0,1-1 0,14 28 1,-20-43-393,0-1 0,1 1 0,-1 0 0,0-1 0,1 1 0,-1-1 1,1 0-1,-1 1 0,1-1 0,0 0 0,0 0 0,-1 0 0,1 0 1,0 0-1,0-1 0,0 1 0,0 0 0,0-1 0,0 0 0,0 1 1,0-1-1,0 0 0,0 0 0,1 0 0,-1 0 0,0 0 0,0-1 0,0 1 1,0-1-1,0 1 0,0-1 0,0 0 0,2-1 0,7-3 248,-1-1-1,1 0 0,-1-1 1,14-12-1,-13 10-63,-8 7-218,3-3 63,0 1 0,0 0 0,0 0 0,0 0 0,1 0 0,7-2 0,-11 5-95,-1 1-1,1 0 0,-1-1 1,1 1-1,0 0 1,-1 0-1,1 0 0,0 0 1,-1 1-1,1-1 0,0 1 1,-1 0-1,1 0 0,-1 0 1,1 0-1,-1 0 0,0 0 1,1 0-1,-1 1 1,4 3-1,8 6 39,-8-6-40,0 0 1,1 0 0,0-1-1,0 0 1,13 6 0,-18-9-18,0-1 0,0 1 1,0-1-1,1 1 0,-1-1 0,0 0 1,0 0-1,1 0 0,-1 0 0,0 0 1,0-1-1,0 1 0,1-1 0,-1 1 1,0-1-1,0 0 0,0 0 0,0 0 1,0 0-1,0 0 0,0 0 1,0-1-1,-1 1 0,1-1 0,2-2 1,11-19-6,-14 20-6,1 1 0,-1-1 0,1 1 1,-1-1-1,1 1 0,0-1 0,0 1 1,0 0-1,3-2 0,-5 4 0,1 0 1,-1 0-1,0 0 0,1 0 0,-1 0 0,1 0 0,-1 0 1,0 0-1,1 0 0,-1 0 0,0 0 0,1 1 1,-1-1-1,0 0 0,1 0 0,-1 0 0,0 1 0,0-1 1,1 0-1,-1 0 0,0 1 0,0-1 0,1 0 0,-1 1 1,0-1-1,0 0 0,0 1 0,1-1 0,-1 0 1,0 1-1,0-1 0,0 0 0,0 1 0,0-1 0,0 1 1,0-1-1,0 0 0,0 1 0,5 21-700,-4-17 296,5 8-408,-6-13 808,0 0 1,0 0-1,0 1 0,0-1 1,0 0-1,0 0 0,0 0 1,1 1-1,-1-1 0,0 0 1,0 0-1,0 0 1,0 0-1,0 1 0,0-1 1,1 0-1,-1 0 0,0 0 1,0 0-1,0 0 0,0 1 1,1-1-1,-1 0 0,0 0 1,0 0-1,0 0 0,1 0 1,-1 0-1,0 0 1,0 0-1,0 0 0,1 0 1,-1 0-1,0 0 0,0 0 1,0 0-1,1 0 0,-1 0 1,0 0-1,0 0 0,0 0 1,1 0-1,-1 0 0,0 0 1,0 0-1,0 0 1,1 0-1,-1-1 0,0 1 1,0 0-1,0 0 0,0 0 1,1 0-1,-1 0 0,0-1 1,0 1-1,0 0 0,0 0 1,0 0-1,0-1 1,0 1-1,1 0 0,-1 0 1,0 0-1,0-1 0,4-16-551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4.948"/>
    </inkml:context>
    <inkml:brush xml:id="br0">
      <inkml:brushProperty name="width" value="0.05" units="cm"/>
      <inkml:brushProperty name="height" value="0.05" units="cm"/>
    </inkml:brush>
  </inkml:definitions>
  <inkml:trace contextRef="#ctx0" brushRef="#br0">1 1 13491,'11'152'3968,"39"92"-2390,-49-237-1551,7 21 155,22 56-1,-30-83-174,0-1 0,0 1 0,0 0 0,1-1 0,-1 1 1,0 0-1,1-1 0,-1 1 0,1 0 0,-1-1 0,1 1 0,-1-1 0,1 1 1,-1-1-1,1 1 0,-1-1 0,1 1 0,0-1 0,0 1 0,3-10 233,-4-26 137,-3 6-67,-2-1 0,-1 1 0,-11-31 0,17 60-309,0-1 1,0 1-1,0 0 0,0 0 0,0 0 1,0-1-1,0 1 0,0 0 1,0 0-1,0 0 0,0-1 1,0 1-1,0 0 0,0 0 1,0 0-1,0 0 0,0-1 1,1 1-1,-1 0 0,0 0 0,0 0 1,0 0-1,0-1 0,0 1 1,1 0-1,-1 0 0,0 0 1,0 0-1,0 0 0,0 0 1,1 0-1,-1 0 0,0 0 0,0-1 1,0 1-1,1 0 0,-1 0 1,0 0-1,0 0 0,0 0 1,1 0-1,-1 0 0,0 0 1,0 0-1,0 0 0,1 1 1,-1-1-1,0 0 0,0 0 0,0 0 1,1 0-1,-1 0 0,0 0 1,16 4-75,-13-3 54,5 0-22,0 0 0,0 0 1,0-1-1,1 0 0,-1 0 0,0-1 1,0 0-1,0-1 0,0 0 1,12-4-1,-16 5 45,1-1 0,-1 0 0,0 0 0,0 0 0,0-1 0,0 1 0,0-1 0,0 0 0,0 0 0,-1-1 0,0 1 0,0-1 1,0 1-1,0-1 0,0 0 0,-1 0 0,0 0 0,1 0 0,1-7 0,-4 10 7,1 1 0,-1-1 0,0 0 0,1 0 0,-1 1 0,0-1 0,0 0 0,0 0 0,1 1 0,-1-1 0,0 0 0,0 0 0,0 0 0,0 0 0,0 1 0,-1-1 0,1 0 0,0 0 0,0 0 0,0 1 0,-1-1 0,1 0 0,0 0 0,-1 1 0,1-1 0,-1 0 0,1 1 0,-1-1 0,1 0 0,-1 1 0,1-1 0,-1 1 0,0-1 0,1 1 1,-1-1-1,0 1 0,1-1 0,-1 1 0,0 0 0,0-1 0,1 1 0,-1 0 0,0 0 0,0-1 0,0 1 0,-2 0 12,1 0 0,0 0 0,0 0 0,-1 1 0,1-1 0,0 1 0,0-1 0,0 1 0,-1 0 0,1-1 0,0 1 0,0 0 0,0 1 0,1-1 0,-3 2 0,0 0-2,1 1 1,0 0-1,0 0 1,0 0 0,0 1-1,1-1 1,0 1-1,0-1 1,0 1-1,0 0 1,1 0 0,-2 6-1,3-7-20,-1-1 0,0 0 0,1 1 0,0-1 0,0 1 0,0-1 0,0 1 0,0-1 0,1 1 0,-1-1 0,1 1 0,0-1 1,0 0-1,1 1 0,-1-1 0,1 0 0,-1 0 0,4 4 0,-4-5 0,1-1 0,0 0 0,0 1 0,0-1 0,1 0 0,-1 0 0,0 0 0,0 0 0,1 0 0,-1 0-1,0-1 1,1 1 0,-1-1 0,0 0 0,1 0 0,-1 0 0,1 0 0,-1 0 0,1 0 0,-1 0 0,0-1 0,5-1 0,6-2 0,1 0-1,22-11 0,-19 7-6,4-1 12,1 0 0,0 2 0,0 0 0,40-6 1,-56 12-7,0 1 1,0-1 0,0 1-1,0 1 1,0-1 0,0 1 0,0 0-1,-1 0 1,1 1 0,0 0 0,0 0-1,-1 0 1,1 1 0,-1 0 0,0 0-1,0 0 1,0 0 0,0 1-1,-1 0 1,1 0 0,-1 0 0,0 1-1,6 8 1,13 25 347,-23-58 744,-8-3-710,7 19-616,-1 0-1,1-1 0,-1 1 1,1 0-1,0 0 1,1-1-1,-1 1 0,1-9 1,0 13 198,1-1 0,-1 1 0,0-1 0,0 1 0,1 0 1,-1-1-1,0 1 0,1 0 0,-1-1 0,1 1 0,-1 0 0,0 0 0,1-1 1,-1 1-1,1 0 0,-1 0 0,1 0 0,-1 0 0,1 0 0,-1-1 1,2 1-1,-1 0-102,10-3-456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5.866"/>
    </inkml:context>
    <inkml:brush xml:id="br0">
      <inkml:brushProperty name="width" value="0.05" units="cm"/>
      <inkml:brushProperty name="height" value="0.05" units="cm"/>
    </inkml:brush>
  </inkml:definitions>
  <inkml:trace contextRef="#ctx0" brushRef="#br0">7 376 16211,'-4'-19'1712,"5"19"-1690,-1 1 0,0-1 0,0 0 0,0 0 0,0 0 0,0 0 1,0 0-1,0 0 0,0 0 0,0 0 0,0 0 0,0 0 0,0 0 0,0 1 0,0-1 0,0 0 0,0 0 0,0 0 0,0 0 1,0 0-1,0 0 0,0 0 0,0 0 0,0 0 0,0 0 0,0 0 0,0 1 0,-1-1 0,1 0 0,0 0 0,0 0 0,0 0 1,0 0-1,0 0 0,0 0 0,0 0 0,0 0 0,0 0 0,0 0 0,0 0 0,0 0 0,0 0 0,-1 0 0,1 0 0,0 0 1,0 0-1,0 0 0,0 0 0,0 0 0,0 0 0,0 0 0,0 0 0,0 0 0,0 0 0,0 0 0,-1 0 0,1 0 0,0 0 1,0 0-1,0 0 0,0 0 0,0 5 232,-1-1 0,1 1 0,0-1 0,1 1 0,1 8 0,2 3-138,2 1-1,-1-1 0,2 0 0,16 29 0,-17-36-117,0 0 0,0-1 0,0 1 0,1-1 0,1 0 0,-1-1-1,1 0 1,1 0 0,9 6 0,-15-11 16,0 0-1,0 0 0,1-1 1,-1 0-1,0 1 0,1-1 1,-1 0-1,0-1 0,1 1 1,-1-1-1,1 1 0,-1-1 1,1 0-1,-1 0 1,1-1-1,-1 1 0,1-1 1,-1 1-1,1-1 0,-1 0 1,0-1-1,1 1 0,-1 0 1,0-1-1,0 0 0,3-2 1,-1 0 38,-1 0 0,1 0 0,-1 0 0,-1-1 0,1 0 0,-1 1 0,1-1 0,-1-1 0,-1 1 0,1 0 1,-1-1-1,0 1 0,0-1 0,-1 0 0,2-5 0,-1-3 95,-1-1 0,0 1 0,-1-1 0,-2-16 0,2 23-91,-1 0 1,-1 0-1,1 0 0,-1 1 1,-1-1-1,0 1 1,0-1-1,0 1 0,-5-7 1,8 13-55,-1 0 1,1 0 0,-1 0-1,0 1 1,1-1-1,-1 0 1,0 1-1,1-1 1,-1 0 0,0 1-1,0-1 1,1 1-1,-1-1 1,0 1 0,-1-1-1,2 1-2,-1 0 0,1 0 0,0 0 0,0 0-1,-1 0 1,1 0 0,0 0 0,-1 1 0,1-1 0,0 0 0,0 0-1,-1 0 1,1 0 0,0 0 0,0 1 0,-1-1 0,1 0 0,0 0 0,0 0-1,-1 1 1,1-1 0,0 0 0,0 0 0,0 1 0,0-1 0,-1 0-1,1 0 1,0 1 0,0-1 0,-1 2-4,1 0 0,-1 0 1,1 0-1,0 0 0,0 0 0,0 0 0,0 0 1,0 0-1,0 0 0,0 0 0,1 0 1,0 3-1,1 2-12,1 1 0,0-1 0,0 0 0,1 0 0,0-1 0,0 1 0,1-1 1,-1 0-1,1 0 0,10 9 0,-13-13 12,1 0 1,-1-1-1,1 1 1,0-1 0,-1 1-1,1-1 1,0 0-1,0 0 1,0 0-1,0 0 1,0-1-1,0 1 1,0-1-1,0 0 1,0 0-1,0 0 1,1 0 0,-1 0-1,0-1 1,0 1-1,0-1 1,0 0-1,0 0 1,0 0-1,-1 0 1,1-1-1,0 1 1,-1-1-1,5-2 1,3-5-1,1 0 0,-1-1 0,-1 0 1,0 0-1,0-1 0,-1 0 0,0-1 0,6-13 0,6-6 27,-19 29-23,-1 1-1,1-1 1,0 1-1,0 0 1,0 0-1,0 0 1,1-1-1,-1 1 1,0 0 0,0 0-1,1 0 1,-1 1-1,2-2 1,-2 2 0,-1 0 0,1 0 0,-1 0 0,1 0 0,0 0 0,-1 0 1,1 0-1,-1 0 0,1 0 0,-1 0 0,1 0 0,0 0 0,-1 0 1,1 1-1,-1-1 0,1 0 0,-1 0 0,1 1 0,-1-1 0,0 0 0,1 1 1,-1-1-1,1 0 0,0 2 0,2 2 2,0 0 0,-1 1 0,0-1-1,1 1 1,-1 0 0,1 6 0,1 0-1,3 8-5,-3-6 9,1-1 0,0 1 0,1-1 0,0 0-1,14 19 1,-20-30-3,1-1-1,-1 1 1,1 0-1,-1-1 1,1 1-1,0-1 1,-1 1-1,1 0 1,0-1-1,0 0 1,-1 1-1,1-1 1,0 1-1,0-1 1,-1 0-1,1 1 0,0-1 1,0 0-1,0 0 1,0 0-1,-1 0 1,1 0-1,0 0 1,0 0-1,0 0 1,0 0-1,0 0 1,-1 0-1,2-1 1,0 0 0,0 0 1,-1 0-1,1 0 1,-1 0-1,1-1 0,-1 1 1,1-1-1,-1 1 1,0-1-1,0 0 0,1 1 1,0-3-1,2-5-42,1 0-1,-2-1 1,6-19 0,-4 4-243,-1 1 1,-1-1 0,-2 0-1,-2-36 1,-17-100 212,9 103-259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6.346"/>
    </inkml:context>
    <inkml:brush xml:id="br0">
      <inkml:brushProperty name="width" value="0.05" units="cm"/>
      <inkml:brushProperty name="height" value="0.05" units="cm"/>
    </inkml:brush>
  </inkml:definitions>
  <inkml:trace contextRef="#ctx0" brushRef="#br0">1 11 13883,'4'-10'2935,"1"19"-1001,4 36-81,-5-23-1349,14 46-221,4-1 1,2-1-1,3-2 1,49 84-1,-70-136-288,13 21-14,-18-31 20,0 0-1,0 0 0,1 0 1,-1-1-1,0 1 0,1-1 0,-1 1 1,1-1-1,0 0 0,-1 1 1,1-1-1,3 1 0,-5-2 2,1 0-1,-1 0 1,0 0-1,1 0 1,-1 0-1,0-1 1,1 1-1,-1 0 1,0 0-1,0-1 1,1 1-1,-1 0 1,0 0-1,0-1 1,1 1-1,-1 0 1,0 0-1,0-1 1,0 1-1,0 0 1,1-1-1,-1 1 1,0 0-1,0-1 1,0 1-1,0 0 1,0-1-1,0 1 1,0 0-1,0-1 1,0 1-1,0-1 1,0 1-1,0-1 1,0-15 44,-3-10 62,-1 0 0,-2 0 1,0 0-1,-2 1 0,-20-46 0,23 59-46,9 16-34,11 12-44,-9-11 5,0-1-1,0 0 1,0 0 0,1-1 0,0 0 0,0 0 0,-1 0 0,1-1-1,1 0 1,-1 0 0,0-1 0,0 0 0,1 0 0,-1-1 0,1 0-1,-1 0 1,0-1 0,1 1 0,-1-2 0,11-2 0,-9 1 8,0-1 0,0 0 0,-1 0 1,0 0-1,1-1 0,-2-1 0,1 1 0,-1-1 1,1-1-1,-2 1 0,1-1 0,-1 0 0,0-1 1,0 1-1,7-14 0,-3-1 52,8-27 0,-14 38 72,-3 37-96,6 50 1,-6-68-36,0-1 0,1 1 1,0-1-1,1 1 0,-1-1 0,1 0 1,1 0-1,0 0 0,0 0 0,9 11 1,-13-17-12,1 0 1,0-1 0,-1 1 0,1 0-1,0 0 1,0-1 0,-1 1 0,1 0-1,0-1 1,0 1 0,0-1 0,0 1-1,0-1 1,0 0 0,0 1 0,0-1-1,0 0 1,0 0 0,0 0 0,0 1-1,0-1 1,0 0 0,0 0 0,0-1-1,2 1 1,-2-1-46,0 1-1,1-1 0,-1 0 1,0 0-1,1 0 1,-1 0-1,0 0 0,0 0 1,0-1-1,0 1 1,0 0-1,0 0 0,-1-1 1,2-2-1,1-3-147,0 0-1,0 0 1,-1 0-1,0 0 1,1-14-1,-3-18-260,-5-5-125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6.781"/>
    </inkml:context>
    <inkml:brush xml:id="br0">
      <inkml:brushProperty name="width" value="0.05" units="cm"/>
      <inkml:brushProperty name="height" value="0.05" units="cm"/>
    </inkml:brush>
  </inkml:definitions>
  <inkml:trace contextRef="#ctx0" brushRef="#br0">8 1 16796,'-8'3'1232,"8"12"-1000,2 1-192,7 2 296,4 1-376,4-6-568,3-3-128,2-3 496,1-3-160,-1-4-169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7.124"/>
    </inkml:context>
    <inkml:brush xml:id="br0">
      <inkml:brushProperty name="width" value="0.05" units="cm"/>
      <inkml:brushProperty name="height" value="0.05" units="cm"/>
    </inkml:brush>
  </inkml:definitions>
  <inkml:trace contextRef="#ctx0" brushRef="#br0">25 94 16043,'0'2'229,"0"1"0,-1-1-1,1 0 1,-1 0 0,0 0-1,1 0 1,-1 0-1,0 0 1,0 0 0,0 0-1,-3 2 1,-2 9 668,4-8-665,0 1 0,1 0 0,0-1 0,0 1 0,1 0 1,-1 0-1,1 0 0,1 8 0,-1-12-212,1-1 0,-1 0 0,0 0 0,1 1 0,-1-1 0,0 0 0,1 0-1,0 0 1,-1 0 0,1 1 0,0-1 0,-1 0 0,1 0 0,0 0 0,0 0 0,0-1 0,0 1 0,1 1 0,0-1-13,-1-1-1,1 0 1,-1 1 0,1-1-1,-1 0 1,1 1 0,-1-1-1,1 0 1,0 0-1,-1 0 1,1-1 0,-1 1-1,1 0 1,-1-1 0,1 1-1,-1-1 1,1 1 0,-1-1-1,2 0 1,10-6-4,0-1 0,-1 0 0,0-1 0,0 0 1,-1-1-1,0 0 0,12-15 0,-11 11 9,1 2 0,0-1-1,1 1 1,18-11 0,-30 21-11,0 1 0,0 0 0,0 0 0,0 0 0,1 0 0,-1 0 1,0 0-1,0 0 0,0 1 0,1-1 0,-1 1 0,0 0 0,1 0 0,-1 0 1,0 0-1,1 0 0,-1 0 0,0 0 0,1 1 0,-1-1 0,0 1 0,0 0 1,0 0-1,5 2 0,-2 1 16,1 1 0,-1-1 0,0 1-1,0 1 1,-1-1 0,7 10 0,-6-8 35,0 0-1,1-1 1,-1 1-1,11 8 1,-15-14-33,0-1 0,0 1-1,1 0 1,-1-1 0,0 1 0,0-1 0,0 1 0,0-1 0,1 0-1,-1 1 1,0-1 0,0 0 0,1 0 0,-1 0 0,0 0 0,0 0 0,1 0-1,-1 0 1,0-1 0,0 1 0,3-1 0,-1 0 17,-1-1 0,1 1 0,0-1-1,-1 1 1,1-1 0,-1 0 0,0 0 0,4-5 0,2-2 38,-1-1-1,0-1 1,8-15-1,-11 17-87,16-25-84,-20 32 46,1 1-1,0-1 1,0 1-1,0 0 1,0 0-1,0-1 1,0 1-1,0 0 1,0 0-1,1 0 1,-1 0-1,0 0 1,1 0-1,-1 1 1,1-1-1,-1 0 1,1 1-1,1-1 0,-3 1 18,1 0-1,-1 0 0,1 0 0,-1 1 1,1-1-1,-1 0 0,1 1 0,-1-1 1,1 0-1,-1 0 0,0 1 0,1-1 1,-1 1-1,0-1 0,1 0 0,-1 1 1,0-1-1,1 1 0,-1-1 0,0 1 1,0-1-1,0 1 0,0-1 0,1 1 1,-1-1-1,0 1 0,0 0 0,3 19-201,-3-15 74,3 22-279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7.775"/>
    </inkml:context>
    <inkml:brush xml:id="br0">
      <inkml:brushProperty name="width" value="0.05" units="cm"/>
      <inkml:brushProperty name="height" value="0.05" units="cm"/>
    </inkml:brush>
  </inkml:definitions>
  <inkml:trace contextRef="#ctx0" brushRef="#br0">101 430 16363,'-1'-1'97,"-1"0"0,1 0 0,0 0 0,0 0 0,-1 0 0,1 0 0,0 0 0,-1 1 0,1-1 0,-1 0 0,1 1 0,-1-1 0,1 1 0,-1 0 0,0 0 0,1-1 0,-1 1 0,1 0 0,-1 0 0,0 1 0,1-1 0,-1 0 0,1 0 0,-1 1 0,1-1 0,-1 1 0,1-1 0,-1 1 0,1 0 0,-1 0 0,1-1 0,0 1 0,-1 0 0,1 0 0,0 0 0,0 1 0,0-1-1,0 0 1,0 0 0,0 0 0,-1 3 0,-4 5-61,0 1 0,1 0 0,1 0-1,0 0 1,0 0 0,1 1-1,0-1 1,1 1 0,0 0 0,1 0-1,0 0 1,0 0 0,3 19-1,-2-29-38,0 0 0,0 0 0,0 0 0,0 0 0,0 0 0,1 0 0,-1 0 0,0 0 0,1 1 0,-1-1-1,1 0 1,-1 0 0,1-1 0,-1 1 0,1 0 0,0 0 0,0 1 0,0-2 0,-1 0 1,1 1 0,-1-1-1,1 0 1,-1 0-1,1 0 1,-1 0-1,1 0 1,-1 0 0,1 0-1,-1 0 1,1 0-1,-1 0 1,1 0 0,-1 0-1,1 0 1,-1-1-1,1 1 1,-1 0-1,1 0 1,-1 0 0,1-1-1,-1 1 1,1 0-1,-1-1 1,4-2-7,0 0 1,-1-1-1,0 1 1,0-1-1,0 0 0,4-6 1,6-14 20,-1 0-1,-1-1 1,-1-1 0,11-46 0,13-109 345,-31 160-296,-1 11-17,0 0 1,-1 0 0,0-1-1,-1 1 1,0 0 0,-1-11-1,-5 45 82,2 118-129,5-119-5,1 0 1,1-1-1,1 0 0,9 28 0,-12-47 7,0 0 0,0 0-1,0 0 1,1 0 0,-1 0-1,1 0 1,0 0 0,0-1-1,0 1 1,0-1 0,0 1-1,1-1 1,-1 0 0,1 1-1,0-2 1,4 4-1,-6-5 3,1 1 0,0-1-1,-1 1 1,1-1 0,0 0-1,0 0 1,-1 0 0,1 0-1,0 0 1,-1 0-1,1 0 1,0-1 0,0 1-1,-1-1 1,1 1 0,0-1-1,-1 0 1,1 0-1,-1 1 1,1-1 0,-1 0-1,1 0 1,-1 0 0,0-1-1,0 1 1,1 0-1,-1 0 1,0-1 0,0 1-1,0-1 1,1-2 0,3-4 12,0 0 0,0-1 0,-1 1 0,-1-1 0,1 0 0,-1 0 0,-1 0 0,1-1 0,-2 1 0,1-1 0,-1 1 0,-1-1 0,0 1 0,0-1 0,-2-10 0,-3 12 74,2 15-20,0 13 19,3-18-82,0 1 0,0-1-1,0 1 1,1-1 0,-1 0 0,1 1 0,-1-1 0,1 0 0,0 1 0,0-1 0,0 0-1,0 0 1,1 0 0,-1 0 0,0 0 0,1 0 0,0 0 0,-1 0 0,1-1 0,0 1-1,0 0 1,0-1 0,0 0 0,0 1 0,0-1 0,0 0 0,0 0 0,1 0 0,-1 0-1,0-1 1,1 1 0,-1-1 0,1 1 0,-1-1 0,0 0 0,4 0 0,5 0 1,0-1 1,0 0-1,0-1 1,0 0-1,-1-1 1,21-7-1,-1-1 63,-2 0-1,1-3 1,-2 0-1,0-2 1,0 0-1,28-26 1,-54 42-32,0-1 0,-1 0 1,1 0-1,-1 0 1,1 0-1,-1 0 0,1 0 1,-1 0-1,1 0 1,-1 0-1,0 0 1,0 0-1,1 0 0,-1 0 1,0 0-1,0 0 1,0 0-1,0 0 0,0 0 1,0-1-1,-1 1 1,1 0-1,0 0 1,0 0-1,-1 0 0,1 0 1,-1 0-1,1 0 1,-1 0-1,1 0 1,-1 1-1,0-1 0,1 0 1,-1 0-1,0 0 1,0 0-1,-6-6 190,0 0 0,0 0-1,-10-6 1,6 4-27,-4-4 61,5 5-157,0 0 1,1-1-1,0 0 1,1 0-1,-12-18 1,19 27-125,1-1 0,-1 0-1,1 0 1,0 1 0,-1-1 0,1 0 0,0 0 0,0 0 0,-1 1 0,1-1 0,0 0 0,0 0 0,0 0 0,0 0 0,0 1 0,0-1 0,0 0 0,1 0 0,-1 0 0,0 0 0,0 1 0,0-1 0,1 0 0,-1 0 0,1 1 0,-1-1 0,0 0 0,1 0 0,-1 1 0,1-1 0,0 0 0,-1 1 0,1-1 0,-1 1 0,1-1 0,0 1 0,0-1 0,-1 1 0,1 0-1,1-1 1,3-2-118,1 1 0,0 0 0,0 0 0,10-1 0,-2 0 142,32-13-295,6-6-110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0:59.927"/>
    </inkml:context>
    <inkml:brush xml:id="br0">
      <inkml:brushProperty name="width" value="0.05" units="cm"/>
      <inkml:brushProperty name="height" value="0.05" units="cm"/>
    </inkml:brush>
  </inkml:definitions>
  <inkml:trace contextRef="#ctx0" brushRef="#br0">2022 18 8730,'-179'-13'728,"-25"8"-512,1 7-104,10 7 360,-10 2-216,-5 8-840,5 3-424,-9 4 872,-1 1-168,9 1-152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8.537"/>
    </inkml:context>
    <inkml:brush xml:id="br0">
      <inkml:brushProperty name="width" value="0.05" units="cm"/>
      <inkml:brushProperty name="height" value="0.05" units="cm"/>
    </inkml:brush>
  </inkml:definitions>
  <inkml:trace contextRef="#ctx0" brushRef="#br0">228 0 17948,'-3'0'100,"0"0"0,0 1 0,0-1 0,0 1 0,1 0 0,-1 0 0,0 0 0,0 0 0,1 0 1,-1 1-1,1-1 0,-1 1 0,1 0 0,0-1 0,-1 1 0,1 0 0,0 1 0,-2 1 0,-6 9 61,-19 27 0,22-30 123,-16 25-22,2 1 1,-20 44-1,32-59-270,1 0 0,1 0 1,1 1-1,1 0 0,-4 38 0,8-57-5,1 0 1,0 0-1,0 0 0,0 0 0,0 1 1,1-1-1,-1 0 0,1 0 0,0 0 1,0 0-1,0 0 0,0 0 0,0 0 0,1 0 1,2 4-1,-2-6 1,0 1 0,-1-1 0,1 1 0,0-1-1,0 0 1,0 0 0,0 0 0,0 0 0,0 0 0,0 0 0,0-1 0,0 1 0,1-1-1,-1 1 1,0-1 0,0 0 0,0 0 0,1 0 0,-1 0 0,0 0 0,0-1 0,4 0-1,10-3-74,0 0 0,31-13 0,21-7-48,-63 22 132,1 1 1,0 0-1,0 0 1,1 1-1,-1 0 1,0 0-1,0 0 1,0 1-1,7 1 1,-11-1 9,1-1-1,-1 1 0,0 0 1,0 0-1,0 0 1,0 0-1,0 0 1,0 0-1,0 1 1,0-1-1,0 1 1,0-1-1,-1 1 1,1 0-1,-1 0 1,1 0-1,-1 0 1,2 2-1,-2 0 16,1 0-1,-1 0 1,0 0-1,0 0 0,0 0 1,0 0-1,-1 0 1,0 0-1,0 7 0,-1 1 73,0-1 0,-2 1 0,1-1 0,-1 0 0,-1 0 0,-8 17 0,7-17 21,-2 0 0,1-1 1,-1 0-1,-1-1 0,0 1 0,0-1 1,-1-1-1,0 0 0,0 0 0,-16 10 1,17-13-118,0-1 1,0 0 0,0 0 0,-1 0 0,1-1 0,-1-1 0,0 1 0,0-1 0,1-1-1,-1 0 1,-1 0 0,1 0 0,0-1 0,-14-2 0,23 2-27,0-1-1,-1 1 1,1 0 0,0 0 0,0 0 0,0 0-1,0-1 1,-1 1 0,1 0 0,0 0 0,0 0 0,0-1-1,0 1 1,0 0 0,0 0 0,0 0 0,0-1-1,0 1 1,0 0 0,0 0 0,0 0 0,0-1-1,0 1 1,0 0 0,0 0 0,0-1 0,0 1 0,0 0-1,0 0 1,0 0 0,0-1 0,0 1 0,0 0-1,0 0 1,0 0 0,1-1 0,-1 1 0,0 0-1,0 0 1,0 0 0,0 0 0,0-1 0,1 1 0,-1 0-1,0 0 1,0 0 0,0 0 0,1 0 0,-1 0-1,0-1 1,31-10-1269,-25 10 1162,0-1 0,1-1 1,-1 1-1,8-5 0,18-15-565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8.940"/>
    </inkml:context>
    <inkml:brush xml:id="br0">
      <inkml:brushProperty name="width" value="0.05" units="cm"/>
      <inkml:brushProperty name="height" value="0.05" units="cm"/>
    </inkml:brush>
  </inkml:definitions>
  <inkml:trace contextRef="#ctx0" brushRef="#br0">29 57 14851,'-2'-8'597,"-1"1"-1,0 0 1,0 0-1,0 0 1,-8-11 0,11 18-571,0 0 1,0 0 0,0-1 0,0 1-1,0 0 1,0 0 0,0 0-1,0 0 1,0 0 0,0 0 0,0 0-1,0 0 1,0 0 0,0 0 0,0 0-1,0-1 1,0 1 0,0 0-1,-1 0 1,1 0 0,0 0 0,0 0-1,0 0 1,0 0 0,0 0 0,0 0-1,0 0 1,0 0 0,0 0-1,0 0 1,0 0 0,0 0 0,0 0-1,0 0 1,-1 0 0,1 0 0,0 0-1,0 0 1,0-1 0,0 1-1,0 0 1,0 0 0,0 1 0,0-1-1,0 0 1,0 0 0,-1 0 0,1 0-1,0 0 1,0 0 0,0 0-1,0 0 1,0 0 0,0 0 0,0 0-1,0 0 1,0 0 0,0 0 0,0 0-1,0 0 1,0 0 0,0 0-1,-1 0 1,1 0 0,0 0 0,0 1-1,0-1 1,0 0 0,0 0 0,0 7 884,28 137 1367,-14-81-2093,-8-37-174,11 59-670,42 122 0,-56-198 351,-3-7 175,1 0 0,0 0 0,-1-1 0,1 1 0,0 0 0,-1-1 0,1 1 0,0 0 0,0-1 0,1 1 0,-1-1 0,2 2 0,-3-4 9,0 0 0,1 0 0,-1 0 0,0 0 0,0 0 0,0 0 0,0 0 0,0-1 0,0 1 0,0 0 0,0 0 0,0 0 0,-1 0 0,1-1 0,-8-25-598,-5-12-32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9.329"/>
    </inkml:context>
    <inkml:brush xml:id="br0">
      <inkml:brushProperty name="width" value="0.05" units="cm"/>
      <inkml:brushProperty name="height" value="0.05" units="cm"/>
    </inkml:brush>
  </inkml:definitions>
  <inkml:trace contextRef="#ctx0" brushRef="#br0">6 229 12627,'-5'-57'2715,"5"57"-2675,0 0 0,0 0 1,0-1-1,-1 1 0,1 0 0,0-1 1,0 1-1,0 0 0,0-1 0,0 1 1,0 0-1,0-1 0,0 1 0,0 0 1,0 0-1,1-1 0,-1 1 0,0 0 1,0-1-1,0 1 0,0 0 0,0 0 1,1-1-1,-1 1 0,0 0 0,0 0 1,0-1-1,1 1 0,-1 0 0,0 0 1,0-1-1,1 1 0,-1 0 0,0 0 1,0 0-1,1 0 0,-1 0 0,0-1 0,1 1 1,-1 0-1,0 0 0,0 0 0,1 0 1,-1 0-1,0 0 0,1 0 0,-1 0 1,0 0-1,1 0 0,-1 0 0,0 0 1,1 0-1,-1 0 0,0 1 0,0-1 1,1 0-1,-1 0 0,0 0 0,1 0 1,-1 1-1,0-1 0,0 0 0,1 0 1,-1 0-1,0 1 0,1-1 0,15 17 1313,-16-17-1367,72 92 1403,46 56-873,-88-114-498,1-3 1,42 35 0,-70-63 8,0 0 1,1-1-1,-1 1 1,1-1-1,-1 0 1,1 0-1,0-1 1,0 1-1,0-1 1,7 2-1,-10-3-6,0 0 0,0 0 0,0 0 0,0 0 1,0 0-1,1 0 0,-1 0 0,0-1 0,0 1 0,0-1 0,0 1 0,0 0 1,0-1-1,0 0 0,0 1 0,0-1 0,0 0 0,1-1 17,0 0 0,-1 1 0,0-1 0,1 0 0,-1 0 0,0 0 1,0 0-1,0 0 0,-1 0 0,1 0 0,0-3 0,4-18 301,-1 1 1,-1-1 0,-1 0-1,-2-36 1,-3 9 355,-10-53 0,12 95-644,-24-109 733,22 105-755,-1 1 0,0 0 1,0 1-1,-1-1 0,0 1 0,-1 0 1,-1 0-1,-7-10 0,13 19-84,0 0-1,0 0 1,0 0 0,0 0-1,0 0 1,0 0-1,0 1 1,-1-1 0,1 0-1,0 1 1,0-1-1,-3 0 1,4 1 17,-1 0-1,1 0 1,-1 0 0,1 0-1,-1 0 1,1 0 0,-1 0-1,1 0 1,-1 0 0,1 0-1,-1 0 1,1 0 0,-1 1-1,1-1 1,0 0 0,-1 0-1,1 0 1,-1 1 0,1-1-1,0 0 1,-1 1 0,1-1-1,-1 1 1,1 0 0,-1 0 0,1 0 0,0 0 0,-1-1 0,1 1 1,0 0-1,0 0 0,0 0 0,-1 0 0,1 0 0,0 0 0,1 0 0,-1 0 0,0 0 1,0 0-1,0 0 0,0 0 0,1 0 0,-1 0 0,1 0 0,-1-1 0,0 1 0,1 0 1,-1 0-1,1 0 0,0-1 0,-1 1 0,1 0 0,0-1 0,-1 1 0,2 0 0,11 8-471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49.744"/>
    </inkml:context>
    <inkml:brush xml:id="br0">
      <inkml:brushProperty name="width" value="0.05" units="cm"/>
      <inkml:brushProperty name="height" value="0.05" units="cm"/>
    </inkml:brush>
  </inkml:definitions>
  <inkml:trace contextRef="#ctx0" brushRef="#br0">0 0 16684,'15'25'1592,"2"10"-1192,-1 11-232,4 3 1096,6 2-1080,3-2-160,-3-6-360,-1-2-256,-5-12-264,-4-5 2336,-13-11-1600,-3-6-72,-19-12 160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7:50.131"/>
    </inkml:context>
    <inkml:brush xml:id="br0">
      <inkml:brushProperty name="width" value="0.05" units="cm"/>
      <inkml:brushProperty name="height" value="0.05" units="cm"/>
    </inkml:brush>
  </inkml:definitions>
  <inkml:trace contextRef="#ctx0" brushRef="#br0">2 356 14827,'-1'-12'366,"0"0"-1,2-1 0,-1 1 1,2 0-1,-1 0 1,2 0-1,-1 0 0,2 0 1,0 1-1,0-1 0,1 1 1,0 0-1,1 0 1,0 1-1,12-16 0,-6 12-37,0 0-1,1 0 1,1 2-1,0 0 1,1 0-1,0 1 0,0 1 1,1 0-1,27-11 1,-30 16-264,1 0 1,-1 1 0,1 1-1,-1 0 1,1 1-1,0 1 1,26 0-1,-34 1-72,0 1 0,0-1 0,0 1 0,-1 1 0,1-1-1,0 1 1,-1 0 0,1 0 0,7 5 0,-11-5 1,1 0 0,0 0-1,-1 0 1,1 0 0,-1 1 0,0-1 0,0 1 0,0 0 0,0-1 0,0 1-1,-1 0 1,1 0 0,-1 0 0,0 0 0,0 0 0,0 0 0,1 6 0,-1 2 1,0-1 1,-1 1-1,-1-1 1,1 1-1,-2-1 1,1 0-1,-2 1 1,1-1-1,-1 0 1,-1 0 0,-6 12-1,-3 4 43,-1 0 0,-30 42 0,39-56-156,12-8 2,21-9-93,-18 2 130,2 1 16,-1 0-1,1 1 1,-1 0-1,1 1 1,0 0-1,17 3 0,-26-2 63,1 0 0,0 0-1,-1 0 1,0 1-1,1 0 1,-1-1-1,0 1 1,1 0-1,-1 1 1,0-1-1,-1 0 1,1 1 0,0 0-1,-1-1 1,1 1-1,-1 0 1,0 0-1,0 1 1,0-1-1,0 0 1,-1 1 0,1-1-1,1 7 1,0 3 75,-1 0 0,1-1 1,-2 1-1,0 0 0,-1 0 1,0 0-1,-1 0 0,0 0 1,-1 0-1,-6 20 0,4-18 28,0-1 0,-2 0 0,1-1 0,-2 1 0,0-1 0,-1 0 0,0-1 0,-19 23 0,21-29-149,0-1 1,-1 0-1,1 0 1,-1 0-1,0-1 1,0 0 0,0 0-1,0-1 1,-1 0-1,0 0 1,1 0-1,-1-1 1,-9 1-1,3-2-100,-1 1 0,1-2 0,0 0 0,-1-1-1,1 0 1,-23-5 0,-8-5-260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9:33.621"/>
    </inkml:context>
    <inkml:brush xml:id="br0">
      <inkml:brushProperty name="width" value="0.05" units="cm"/>
      <inkml:brushProperty name="height" value="0.05" units="cm"/>
    </inkml:brush>
  </inkml:definitions>
  <inkml:trace contextRef="#ctx0" brushRef="#br0">96 506 14883,'-1'-4'340,"-2"-4"300,0 0 0,0 0 1,-8-14-1,10 20-547,0 0-1,0 1 1,0-1-1,-1 1 1,1-1 0,0 1-1,-1 0 1,1-1 0,-1 1-1,1 0 1,-1 0-1,1 0 1,-1 0 0,0 0-1,0 1 1,1-1 0,-1 0-1,0 1 1,0-1-1,0 1 1,0 0 0,0 0-1,-3 0 1,4 0-89,0 0 0,-1 1 0,1 0-1,0-1 1,0 1 0,0 0 0,0-1 0,-1 1 0,1 0-1,0 0 1,0 0 0,1 0 0,-1 0 0,0 0 0,0 0 0,0 0-1,1 0 1,-1 1 0,0-1 0,1 0 0,-1 0 0,1 1 0,0-1-1,-1 0 1,1 2 0,-7 36-126,7-37 125,-3 38 20,2 1 1,1-1-1,2 1 0,2-1 0,2 0 0,2-1 0,1 1 1,2-1-1,1-1 0,26 54 0,-32-81 99,0 0 1,1 0-1,1-1 1,13 17-1,-43-65 1433,-85-128-360,108 167-1223,-1 0 0,1 1-1,0-1 1,0 0 0,0 0-1,1 0 1,-1 0 0,0 0 0,0 0-1,1 0 1,-1 0 0,0 0 0,1 0-1,-1-1 1,1 1 0,-1-1 0,1 1-1,-1-1 1,1 0 0,2 1 0,-1-1-117,1 0 1,-1 0 0,1-1 0,-1 1 0,1-1 0,-1 0-1,0 0 1,1 0 0,4-2 0,0-2-239,0 1-1,0-1 1,-1 0-1,0-1 1,0 0-1,0 0 1,11-13 0,-6 4-236,-1-1 1,-1 0-1,0 0 1,8-22-1,-14 28 482,0 0 0,0 0 0,-1-1 0,-1 1 0,0-1 1,0 0-1,-1 0 0,-1-19 0,-4 16 421,-3 11 276,6 4-508,0-1-1,0 1 1,0 0 0,0-1-1,0 1 1,1 0-1,-1 0 1,0 0-1,0 0 1,1 0 0,-1 0-1,1 0 1,-1 0-1,1 0 1,-1 0-1,1 0 1,-1 0 0,1 2-1,-2 3 43,1 0-1,1 0 1,-1 0 0,1 0-1,0 0 1,0 0-1,1 0 1,-1 0 0,1 0-1,1 0 1,-1 0 0,1-1-1,0 1 1,0 0-1,1-1 1,0 0 0,0 1-1,0-1 1,7 8-1,-8-11-72,0-1-1,-1 0 0,1 1 0,0-1 0,0 0 1,0 0-1,0 0 0,0-1 0,0 1 0,0 0 0,0-1 1,0 0-1,0 1 0,0-1 0,1 0 0,-1 0 1,0 0-1,0 0 0,0 0 0,0-1 0,0 1 1,1-1-1,-1 1 0,0-1 0,0 0 0,0 0 0,0 0 1,-1 0-1,1 0 0,0 0 0,3-3 0,5-3 126,0-2 1,0 0-1,16-19 0,-22 23-86,38-48 441,-29 34-153,24-25 1,-36 43-340,-1 1 1,1-1-1,-1 0 1,1 1-1,0-1 0,-1 0 1,1 1-1,0-1 0,-1 1 1,1-1-1,0 1 1,0-1-1,0 1 0,-1 0 1,1-1-1,0 1 1,0 0-1,0 0 0,0 0 1,0 0-1,-1 0 0,1-1 1,0 1-1,0 1 1,0-1-1,0 0 0,0 0 1,0 0-1,-1 0 0,1 1 1,0-1-1,0 0 1,0 1-1,-1-1 0,1 0 1,0 1-1,0-1 1,-1 1-1,2 0 0,2 4 9,-1 0 0,1-1 0,-1 1-1,0 0 1,3 9 0,-5-11-19,0 0 0,0-1 0,1 1 0,-1 0 0,1 0 0,-1-1 1,1 1-1,0-1 0,0 1 0,0-1 0,0 0 0,1 0 0,4 3 0,-6-4-4,0-1 0,-1 0 0,1 0-1,0 0 1,0-1 0,0 1-1,0 0 1,0 0 0,0 0-1,0-1 1,-1 1 0,1 0-1,0-1 1,0 1 0,0-1 0,-1 1-1,1-1 1,0 1 0,0-1-1,-1 1 1,1-1 0,0 0-1,-1 1 1,1-1 0,-1 0-1,1-1 1,12-23-265,-11 21 189,30-80-1289,-21 53-60,27-55-1,-38 85 1382,1-1-1,-1 1 0,0 0 0,1 0 0,0 0 1,-1 0-1,1 0 0,-1 0 0,1 1 0,0-1 1,0 0-1,0 0 0,-1 0 0,1 1 1,0-1-1,0 0 0,0 1 0,0-1 0,0 1 1,0-1-1,0 1 0,0-1 0,1 1 0,-1 0 1,2-1-1,-2 2 37,0 0 1,0 0 0,0-1 0,0 1-1,0 0 1,0 0 0,0 0-1,0 0 1,0 1 0,0-1-1,0 0 1,-1 0 0,1 0-1,-1 1 1,1-1 0,-1 0-1,1 1 1,-1-1 0,0 0-1,1 1 1,-1 1 0,5 22 207,-4-16 12,1 1 0,1-1 0,6 17 0,-8-23-141,1 0 1,0 0 0,0 0-1,0 0 1,0 0-1,0 0 1,1-1-1,-1 1 1,1-1 0,0 0-1,-1 1 1,1-1-1,0-1 1,5 3 0,22 11 82,-1 1 1,0 2 0,-2 0 0,42 36-1,-56-42-80,0 1-1,-1 0 0,0 0 1,-1 1-1,-1 1 0,0 0 1,-1 0-1,-1 1 0,0 0 1,7 23-1,-13-32 39,-1 0 0,1 0 0,-1 0 0,-1 0 0,1 0 1,-1 0-1,-2 13 0,2-18-73,0-1 1,0 1 0,-1 0 0,1 0-1,-1-1 1,1 1 0,-1 0 0,1 0-1,-1-1 1,0 1 0,0-1-1,0 1 1,0-1 0,0 1 0,0-1-1,-1 1 1,1-1 0,0 0 0,-1 0-1,1 0 1,-1 0 0,1 0-1,-1 0 1,1 0 0,-1 0 0,0-1-1,0 1 1,1 0 0,-1-1 0,0 0-1,0 1 1,1-1 0,-1 0 0,0 0-1,-3 0 1,1-1-21,0 0 0,0 0 0,0 0 0,0-1-1,1 1 1,-1-1 0,0 0 0,1 0 0,-1 0 0,1-1 0,-1 1 0,1-1 0,0 0 0,0 0-1,1 0 1,-5-6 0,-1-1-55,0-2 1,1 1-1,0-1 0,-4-13 0,-1-4-91,3 0 0,0-1 0,2 0-1,1 0 1,2-1 0,-2-61 0,25-189-520,-1 30 311,-14 322 1195,1-47-775,1 0 1,1 0-1,1-1 1,1 0-1,1-1 1,0 0-1,2-1 1,1 0-1,1 0 0,1-2 1,0 0-1,1 0 1,1-2-1,1 0 1,1-1-1,20 14 1,-71-42 788,-27-16-604,-5-4-110,-57-33 360,119 64-487,0 0-1,0 0 1,1 0-1,-1-1 1,1 1-1,-1 0 1,1 0-1,0-1 1,-1 1 0,1-1-1,-2-2 1,3 4-16,0-1 0,0 1 1,0 0-1,0-1 0,0 1 1,0-1-1,0 1 0,0 0 1,0-1-1,0 1 0,0-1 1,0 1-1,0 0 0,0-1 1,0 1-1,1-1 0,-1 1 1,0 0-1,0-1 1,0 1-1,0 0 0,1-1 1,-1 1-1,0 0 0,0-1 1,1 1-1,-1 0 0,0 0 1,1-1-1,-1 1 0,0 0 1,1 0-1,4-3 78,1 1 1,-1 0 0,1 1-1,-1-1 1,11 0-1,-9 1-67,30-5-323,-1-2-1,-1-1 0,0-2 1,46-21-1,-73 28 228,-1 0 0,0-1 0,0 0 0,0 0 0,-1 0 0,1-1 0,-1 0 1,9-13-1,6-19-379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9:34.513"/>
    </inkml:context>
    <inkml:brush xml:id="br0">
      <inkml:brushProperty name="width" value="0.05" units="cm"/>
      <inkml:brushProperty name="height" value="0.05" units="cm"/>
    </inkml:brush>
  </inkml:definitions>
  <inkml:trace contextRef="#ctx0" brushRef="#br0">132 115 15267,'-3'-1'114,"1"1"0,-1 0 0,1 0 0,-1 0 0,1 0 0,-1 0 0,1 0-1,-1 1 1,1-1 0,-1 1 0,1-1 0,0 1 0,-1 0 0,1 0 0,0 0 0,0 0 0,-1 1-1,1-1 1,0 1 0,-3 2 0,-1 1 80,1 0 0,-1 1-1,1 0 1,0 0 0,-6 10-1,4-5-76,2 0-1,0 1 0,0-1 0,1 1 0,0 0 1,-3 22-1,5-26-86,1-1-1,1 0 1,-1 1-1,1-1 1,1 1 0,-1-1-1,1 0 1,1 0 0,-1 1-1,1-1 1,0 0 0,7 13-1,-8-18-19,0 1 0,0-1-1,0 0 1,0 0-1,1 0 1,-1-1 0,1 1-1,-1 0 1,1 0-1,0-1 1,-1 1 0,1-1-1,0 1 1,0-1-1,0 0 1,0 0 0,1 0-1,-1 0 1,0 0 0,0 0-1,1-1 1,-1 1-1,0-1 1,0 0 0,1 1-1,-1-1 1,1 0-1,-1-1 1,0 1 0,1 0-1,-1 0 1,0-1 0,1 0-1,-1 1 1,0-1-1,0 0 1,0 0 0,0 0-1,3-2 1,3-2 33,0-1 1,0 0-1,0-1 1,-1 1-1,0-1 1,0-1-1,-1 0 1,6-8-1,0-5 178,-1 0-1,0 0 0,-2-1 0,-1 0 0,9-35 0,-14 46-71,-3 10-135,0 1 1,0 0-1,0-1 1,0 1-1,0 0 0,0-1 1,0 1-1,0 0 1,1 0-1,-1-1 0,0 1 1,0 0-1,0 0 1,0-1-1,1 1 0,-1 0 1,0 0-1,0-1 1,0 1-1,1 0 0,-1 0 1,0 0-1,0-1 1,1 1-1,-1 0 0,0 0 1,0 0-1,1 0 1,0 0-1,5 6 214,10 30-128,-5-9-65,-9-25-28,-1 1-1,1-1 1,-1 0 0,1 0-1,0 1 1,0-1-1,0 0 1,0 0 0,1-1-1,-1 1 1,0 0 0,1-1-1,-1 0 1,1 1 0,0-1-1,4 1 1,-5-2 5,0 1 0,0-1 0,0 0 0,0-1 0,0 1 0,0 0 0,0-1 1,0 1-1,0-1 0,0 1 0,0-1 0,0 0 0,0 0 0,0 0 0,0 0 0,0 0 0,-1 0 0,1-1 0,0 1 0,-1-1 0,1 1 1,-1-1-1,2-2 0,11-15 142,-1 0 1,16-33 0,2-1 85,-30 51-237,0 0 0,0 0 0,1 1 0,-1-1-1,0 0 1,1 1 0,-1-1 0,1 1 0,0 0 0,-1-1 0,1 1 0,0 0 0,2-1 0,-3 2-4,1 0-1,-1-1 1,0 1 0,0 0 0,0 0 0,0 0 0,1 0-1,-1 0 1,0 1 0,0-1 0,0 0 0,0 1 0,0-1 0,0 0-1,0 1 1,0-1 0,0 1 0,0 0 0,0-1 0,0 1-1,0 0 1,0-1 0,0 1 0,1 2 0,15 16-45,-13-14 41,1 1 1,0-1 0,0 0-1,0-1 1,1 1 0,7 4-1,-12-8 9,1 0 0,0 0-1,0-1 1,-1 1 0,1-1 0,0 1-1,0-1 1,0 0 0,0 0-1,0 0 1,-1 0 0,1 0-1,0 0 1,0 0 0,0-1 0,0 1-1,-1-1 1,1 1 0,0-1-1,0 0 1,-1 1 0,1-1 0,0 0-1,-1 0 1,1 0 0,-1-1-1,1 1 1,-1 0 0,2-2 0,5-6 26,0 0 1,-1-1-1,10-15 1,17-22-93,-31 44 18,0 0 0,0-1 0,0 1 0,1 1-1,-1-1 1,1 0 0,0 1 0,0 0-1,7-4 1,-9 6-21,0 0 0,0 0 0,0 0 1,0-1-1,0 2 0,-1-1 0,1 0 0,0 0 0,0 1 0,0-1 0,-1 0 0,1 1 1,0 0-1,0 0 0,-1-1 0,1 1 0,0 0 0,-1 0 0,1 0 0,-1 1 1,0-1-1,1 0 0,-1 0 0,0 1 0,0-1 0,0 1 0,2 2 0,-1-2-20,-1 0 0,1 1 0,-1-1 0,0 0 0,0 1 0,0-1 0,0 0 0,0 1 0,0-1 0,-1 1 0,1-1 0,-1 1-1,0 0 1,0-1 0,0 1 0,0-1 0,0 1 0,0-1 0,-1 4 0,-9 7-386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9:34.930"/>
    </inkml:context>
    <inkml:brush xml:id="br0">
      <inkml:brushProperty name="width" value="0.05" units="cm"/>
      <inkml:brushProperty name="height" value="0.05" units="cm"/>
    </inkml:brush>
  </inkml:definitions>
  <inkml:trace contextRef="#ctx0" brushRef="#br0">5 21 20468,'-4'0'1401,"5"-5"-1609,2-2 312,-2-2-344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9:35.413"/>
    </inkml:context>
    <inkml:brush xml:id="br0">
      <inkml:brushProperty name="width" value="0.05" units="cm"/>
      <inkml:brushProperty name="height" value="0.05" units="cm"/>
    </inkml:brush>
  </inkml:definitions>
  <inkml:trace contextRef="#ctx0" brushRef="#br0">224 0 17732,'-8'0'180,"1"1"0,-1 0 0,0 1 0,1 0 0,-1 0 0,1 0 0,0 1 0,0 0 0,0 0 1,0 1-1,0 0 0,1 0 0,0 1 0,0 0 0,0 0 0,0 0 0,1 0 0,0 1 0,-5 7 0,0 1-141,0 1-1,1 0 0,1 0 0,0 1 1,1 0-1,1 0 0,-6 24 0,7-22 53,2 1 0,0 1 0,-1 20-1,4-31-49,0-1-1,0 0 1,1 0-1,0 0 1,1 0-1,0-1 1,0 1-1,0 0 1,1-1-1,5 10 0,-7-14-27,0-1-1,1 0 0,-1 0 0,1 1 1,0-1-1,0 0 0,-1-1 0,1 1 0,1 0 1,-1 0-1,0-1 0,0 1 0,0-1 0,1 0 1,-1 0-1,1 0 0,-1 0 0,5 1 1,-3-2-2,0 1 0,0-1 0,1 0 0,-1-1 0,0 1 0,0-1 0,0 1 0,0-1 0,0 0 0,7-4 0,4-2-1,-1 0 0,0-1-1,-1-1 1,0-1 0,14-12 0,1-3-271,-1-2 0,-1 0 0,-2-2 1,-1-1-1,35-59 0,-55 84 72,-1 3 94,0-1 0,-1 0 0,1 1 0,-1-1 1,1 0-1,-1 0 0,0 0 0,0-1 0,0 1 0,0 0 1,-1 0-1,1 0 0,-1-1 0,0 1 0,0 0 0,0-4 1,-6 1-524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9:35.831"/>
    </inkml:context>
    <inkml:brush xml:id="br0">
      <inkml:brushProperty name="width" value="0.05" units="cm"/>
      <inkml:brushProperty name="height" value="0.05" units="cm"/>
    </inkml:brush>
  </inkml:definitions>
  <inkml:trace contextRef="#ctx0" brushRef="#br0">31 323 18356,'20'-15'1600,"7"-14"-1040,1-6-224,8-8 649,2 0-305,4-4-328,-2 3-192,-4 12-536,-8 6-368,-11 18 424,-7 7 80,-7 11-145,-3 6-183</inkml:trace>
  <inkml:trace contextRef="#ctx0" brushRef="#br0" timeOffset="1">3 447 14235,'-3'14'1648,"6"-6"-903,4-5-225,11-11 1368,6-5-840,8-7-360,4-3-223,5-9-521,1-3-409,3-5 489,-2-8-152,-7-5-104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05.658"/>
    </inkml:context>
    <inkml:brush xml:id="br0">
      <inkml:brushProperty name="width" value="0.05" units="cm"/>
      <inkml:brushProperty name="height" value="0.05" units="cm"/>
    </inkml:brush>
  </inkml:definitions>
  <inkml:trace contextRef="#ctx0" brushRef="#br0">0 244 11154,'351'-15'550,"-323"15"-530,706-33-1837,-372-17 1347,32-3 473,6 21 235,500 55 348,-463-3-413,506-7-80,-733-12-91,-13-3-574,-1-8 0,376-69 1,-459 53 252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9:36.612"/>
    </inkml:context>
    <inkml:brush xml:id="br0">
      <inkml:brushProperty name="width" value="0.05" units="cm"/>
      <inkml:brushProperty name="height" value="0.05" units="cm"/>
    </inkml:brush>
  </inkml:definitions>
  <inkml:trace contextRef="#ctx0" brushRef="#br0">1 244 17148,'0'-2'111,"1"0"0,0 0 1,-1 0-1,1 1 1,0-1-1,0 0 0,0 1 1,0-1-1,0 1 0,0-1 1,0 1-1,1 0 1,-1-1-1,0 1 0,1 0 1,-1 0-1,1 0 1,0 0-1,-1 0 0,1 0 1,0 0-1,-1 1 0,1-1 1,0 0-1,3 0 1,6-2 226,1 0 1,19-2-1,-28 4-321,0 1 0,0 0-1,0 0 1,0 0 0,0 0 0,0 0 0,-1 1-1,1-1 1,0 1 0,0 0 0,5 1-1,-7-1-14,1 0 0,0 1-1,-1-1 1,1 0 0,-1 1-1,1-1 1,-1 1-1,0-1 1,1 1 0,-1 0-1,0-1 1,0 1 0,0 0-1,0 0 1,-1 0-1,1 0 1,0-1 0,0 4-1,1 11 5,1 0-1,-2 0 1,0 1-1,-3 25 1,1-24-7,1 0 0,1-1 0,3 27 0,-4-42 0,1-1-1,-1 1 1,0-1 0,1 0-1,-1 1 1,1-1-1,-1 0 1,1 1 0,0-1-1,-1 0 1,1 0-1,0 0 1,2 3 0,-2-4 0,-1 0 0,1 0 1,0 0-1,-1 1 1,1-1-1,0 0 1,0 0-1,-1 0 1,1 0-1,0 0 1,0 0-1,-1 0 1,1-1-1,0 1 1,-1 0-1,1 0 0,0 0 1,-1-1-1,1 1 1,0 0-1,-1-1 1,1 1-1,-1-1 1,1 1-1,0 0 1,-1-1-1,1 0 1,-1 1-1,0-1 0,1 1 1,-1-1-1,1 0 1,6-8 14,0 1-1,-1-2 1,0 1 0,-1 0 0,0-1 0,-1 0-1,7-20 1,15-78 263,-19 70 133,1-59 0,-8 111-397,1 0-1,1 0 1,3 17 0,-4-26-14,1 1 0,-1-1 0,1 0 0,0 1 0,1-1 0,-1 0 0,1-1 0,0 1 1,0 0-1,0-1 0,5 5 0,-8-8 5,1 0 1,0-1 0,0 1-1,0 0 1,0-1-1,0 1 1,0 0-1,0-1 1,0 0 0,0 1-1,0-1 1,0 1-1,0-1 1,0 0-1,0 0 1,0 0 0,0 0-1,0 0 1,1 0-1,-1 0 1,0 0-1,0 0 1,0 0 0,0 0-1,2-1 1,-1-1 10,1 1 0,-1 0 0,0-1 0,0 0 0,0 1 0,0-1 0,0 0 0,0 0 0,0 0 0,2-4 1,2-4 78,0 0 0,-1-1 0,8-19 0,-2-7 380,12-70-1,-18 80-259,-5 27-212,0 0 1,0 0 0,0 0 0,0 0 0,0-1 0,0 1 0,0 0 0,0 0 0,0 0 0,0 0 0,0 0-1,0 0 1,0-1 0,0 1 0,0 0 0,0 0 0,0 0 0,0 0 0,0 0 0,0 0 0,0 0-1,0 0 1,1-1 0,-1 1 0,0 0 0,0 0 0,0 0 0,0 0 0,0 0 0,0 0 0,0 0 0,0 0-1,0 0 1,1 0 0,-1 0 0,0 0 0,0 0 0,0 0 0,0 0 0,0 0 0,0 0 0,0 0 0,0 0-1,1 0 1,-1 0 0,0 0 0,0 0 0,0 0 0,0 0 0,0 0 0,0 0 0,0 0 0,1 0-1,-1 0 1,0 0 0,0 0 0,0 0 0,0 0 0,0 0 0,0 0 0,0 0 0,0 0 0,1 1 0,3 5 25,20 46-46,-20-40-144,1 0 0,1 0 0,0-1 0,0 1 0,1-1 0,0-1 0,1 1 0,17 16 0,-24-26 146,0 0 0,0 0 0,0 0 1,0 0-1,0-1 0,0 1 0,1 0 0,-1-1 0,0 1 1,0-1-1,1 1 0,-1-1 0,0 1 0,1-1 0,1 0 1,-2 0-13,1-1 1,0 1 0,0-1 0,-1 0 0,1 0 0,0 0-1,-1 0 1,1 0 0,-1 0 0,3-2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9:37.190"/>
    </inkml:context>
    <inkml:brush xml:id="br0">
      <inkml:brushProperty name="width" value="0.05" units="cm"/>
      <inkml:brushProperty name="height" value="0.05" units="cm"/>
    </inkml:brush>
  </inkml:definitions>
  <inkml:trace contextRef="#ctx0" brushRef="#br0">1 106 15395,'0'0'24,"0"0"0,0 0-1,0 0 1,0 1-1,0-1 1,0 0 0,0 0-1,1 0 1,-1 0-1,0 0 1,0 0 0,0 0-1,0 0 1,0 0 0,0 0-1,1 0 1,-1 0-1,0 0 1,0 0 0,0 0-1,0 0 1,0 0 0,1 0-1,-1-1 1,0 1-1,0 0 1,0 0 0,0 0-1,0 0 1,0 0 0,0 0-1,0 0 1,1 0-1,-1 0 1,0 0 0,0-1-1,0 1 1,0 0-1,0 0 1,0 0 0,0 0-1,0 0 1,0 0 0,0-1-1,0 1 1,0 0-1,0 0 1,0 0 0,0 0-1,0 0 1,0 0 0,0-1-1,0 1 1,0 0-1,0 0 1,0 0 0,0 0-1,0 0 1,0 0 0,0-1-1,0 1 1,0 0-1,0 0 1,0 0 0,0 0-1,0 0 1,-1 0-1,10 13 607,8 24 160,24 69 557,11 28-376,-49-128-896,20 38 293,-22-42-320,0 0-1,1 0 0,-1-1 1,1 1-1,0 0 0,-1 0 1,1-1-1,0 1 1,0-1-1,0 0 0,0 0 1,0 1-1,0-1 0,0 0 1,1-1-1,3 2 0,-4-2 0,-1 0 0,1 0 0,0 0 1,-1 0-1,1-1 0,0 1 0,-1-1 0,1 1 0,-1-1 0,1 1 0,-1-1 0,1 0 0,-1 0 0,1 0 0,-1 0 0,0 0 0,1 0 0,-1 0 0,0-1 0,0 1 0,0 0 0,0 0 0,0-1 0,1-1 0,19-41 696,-19 39-644,12-32 458,-2-1 0,-1-1 0,5-42 0,7-121-526,-26 209-2880,-9 18 1877,2-4 70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9:37.947"/>
    </inkml:context>
    <inkml:brush xml:id="br0">
      <inkml:brushProperty name="width" value="0.05" units="cm"/>
      <inkml:brushProperty name="height" value="0.05" units="cm"/>
    </inkml:brush>
  </inkml:definitions>
  <inkml:trace contextRef="#ctx0" brushRef="#br0">0 492 15627,'13'18'700,"-9"-11"-612,1 0 0,1-1 0,-1 1 1,1-1-1,10 9 0,-14-14-150,0 1-1,1-1 1,-1 0 0,0 0 0,0 0 0,0 0-1,1-1 1,-1 1 0,0-1 0,1 1 0,-1-1-1,0 0 1,1 0 0,-1 0 0,1 0 0,-1 0-1,0 0 1,1-1 0,-1 1 0,0-1-1,1 0 1,-1 1 0,0-1 0,4-2 0,1-2-297,0 1 0,0-1 0,0-1 0,-1 1-1,0-1 1,0 0 0,0 0 0,-1-1 0,7-10 0,5-10-202,13-31 1,-29 56 549,10-22 304,9-27 0,-5 1 3178,-23 64 101,-5 8-3014,8-11-226,0 0-68,-1 1 1,1 0-1,1 0 1,0 0-1,1 1 1,-3 21-1,6-33-256,0 0 0,0 0-1,0 0 1,0 0-1,0 0 1,0-1 0,0 1-1,0 0 1,0 0-1,0 0 1,0 0 0,1 0-1,-1-1 1,0 1-1,1 0 1,-1 0-1,0 0 1,1-1 0,-1 1-1,1 0 1,-1-1-1,1 1 1,0 0 0,-1-1-1,2 2 1,-1-2-5,0 0 0,0 0 0,0 0 1,0 0-1,0 0 0,0 0 0,0 0 1,-1 0-1,1 0 0,0-1 0,0 1 0,0 0 1,0-1-1,0 1 0,0 0 0,0-1 1,0 1-1,1-2 0,4-2-13,0 0 0,0-1 1,-1 0-1,10-11 0,-4 3 46,-1 0 0,0-1 0,-1 0 0,-1-1 0,0 0 0,-2 0 0,1-1 0,-2 0 0,0 0 0,-1 0 0,0-1 0,2-28 0,-7 56 253,-5 67-109,12-10-174,-5-63-3,0 1-1,0-1 0,0 0 1,1 1-1,0-1 1,0 0-1,0 0 0,1-1 1,0 1-1,3 5 0,-5-9 3,-1-1 0,1 1 0,-1-1 0,1 1 0,0-1 0,-1 1 0,1-1 0,0 1 0,-1-1-1,1 1 1,0-1 0,-1 0 0,1 1 0,0-1 0,0 0 0,-1 0 0,1 0 0,0 1 0,0-1 0,0 0-1,-1 0 1,1 0 0,0 0 0,0 0 0,0-1 0,0 1 0,1-1 6,0 0 0,-1 1 0,1-1 0,-1 0-1,1-1 1,-1 1 0,1 0 0,-1 0 0,0-1 0,0 1 0,2-2 0,2-5 48,0 0 0,-1 0 0,6-14 0,2-8 61,-2-1 0,-1-1 0,-1 1 0,-2-1 0,-1 0 0,0-39-1,-4 93-141,0-1 1,1 0-1,1 1 0,2-1 0,0-1 0,8 24 0,-12-42 24,-1-1 1,1 1-1,0-1 0,-1 1 0,1-1 1,0 1-1,0-1 0,0 0 0,0 1 1,0-1-1,0 0 0,1 0 1,-1 0-1,0 0 0,0 0 0,1 0 1,-1 0-1,1 0 0,2 0 0,-3 0 4,0-1 0,1 0 0,-1 0 0,1 0-1,-1 0 1,1-1 0,-1 1 0,0 0-1,1-1 1,-1 1 0,0-1 0,1 1-1,-1-1 1,0 1 0,1-1 0,-1 0 0,2-1-1,2-3 19,0 0-1,0 0 1,0 0-1,-1 0 1,0-1-1,0 1 1,5-12-1,6-14 69,-2-2-1,-1 0 0,-1 0 0,11-62 0,-22 95-91,0-1-1,0 1 0,0 0 0,0-1 0,0 1 1,0 0-1,0 0 0,0-1 0,0 1 0,0 0 1,0 0-1,0-1 0,0 1 0,0 0 0,0-1 1,0 1-1,0 0 0,0 0 0,1-1 0,-1 1 0,0 0 1,0 0-1,0 0 0,0-1 0,1 1 0,-1 0 1,0 0-1,0 0 0,0-1 0,1 1 0,-1 0 1,0 0-1,0 0 0,1 0 0,-1 0 0,6 10-25,7 32-19,-10-28 29,1-1-61,0 0-1,0 0 1,2-1-1,-1 0 1,1 0-1,1 0 1,0-1-1,13 16 1,-19-26 39,-1 0 0,1-1 0,0 1 0,0 0 0,0 0 0,0 0 1,0-1-1,0 1 0,0 0 0,1-1 0,-1 1 0,0-1 0,0 1 0,0-1 0,1 0 0,-1 1 0,0-1 0,0 0 0,1 0 1,-1 0-1,0 0 0,0 0 0,1 0 0,-1-1 0,0 1 0,0 0 0,1 0 0,-1-1 0,0 1 0,0-1 0,0 1 0,0-1 1,0 0-1,1 1 0,-1-1 0,1-1 0,2-2-41,0-1 0,-1 1 0,1-1 0,-1 1 0,0-1 0,-1 0 0,4-7 0,11-31-415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09:38.694"/>
    </inkml:context>
    <inkml:brush xml:id="br0">
      <inkml:brushProperty name="width" value="0.05" units="cm"/>
      <inkml:brushProperty name="height" value="0.05" units="cm"/>
    </inkml:brush>
  </inkml:definitions>
  <inkml:trace contextRef="#ctx0" brushRef="#br0">7 0 18916,'-3'18'650,"1"-1"-1,1 1 0,0 0 1,3 27-1,-1-15-131,3 20-368,1 1 0,2-1 0,3 0 0,2-1 0,2-1 0,2 0 0,2 0 0,44 80-1,-60-126-149,-1 1 0,1 0-1,-1-1 1,1 1-1,0-1 1,0 1 0,4 3-1,-5-6 1,-1 0 0,0 0 0,0 0 0,0 0 0,1 0 0,-1 0-1,0 0 1,0 0 0,0 0 0,1 0 0,-1 0 0,0 0 0,0 0 0,0 0-1,1 0 1,-1 0 0,0 0 0,0 0 0,1 0 0,-1 0 0,0 0 0,0 0-1,0 0 1,0 0 0,1 0 0,-1 0 0,0-1 0,0 1 0,0 0 0,1 0-1,-1 0 1,0 0 0,0-1 0,0 1 0,0 0 0,0 0 0,0 0 0,0 0-1,1-1 1,-1 1 0,0 0 0,0 0 0,0-1 0,0 1 0,0 0 0,0 0-1,0 0 1,0-1 0,0 1 0,0 0 0,0 0 0,0-1 0,0-6-8,0 1 0,0-1 1,-1 0-1,0 0 0,-3-10 0,-5-18-139,-3 0-1,-1 1 0,-1 0 0,-2 1 0,-39-59 1,59 94 113,-1 0 1,1 1-1,0-1 1,-1-1-1,1 1 1,0 0-1,0-1 1,0 0-1,0 0 1,0 0-1,1 0 1,-1-1 0,0 0-1,6 0 1,0 1 41,0-1 1,1 0 0,-1-1-1,1 0 1,-1-1 0,11-3-1,-12 2 21,0-1 1,0 0-1,-1-1 0,0 0 0,0 0 0,0-1 0,-1 0 1,0 0-1,0-1 0,10-11 0,-13 13 9,-1 1 1,1-1-1,-1 0 1,0 0-1,-1 0 1,1-1-1,-1 1 0,0-1 1,0 1-1,-1-1 1,0 1-1,0-1 1,0 0-1,0 0 0,-1 0 1,0 1-1,0-1 1,-2-8-1,2 14-27,0-1 1,0 0-1,-1 0 0,1 0 1,0 0-1,0 0 0,-1 0 0,1 0 1,0 0-1,-1 0 0,1 1 1,-1-1-1,1 0 0,-1 0 0,0 1 1,1-1-1,-1 0 0,0 1 1,1-1-1,-1 0 0,0 1 0,0-1 1,0 1-1,1-1 0,-1 1 1,0 0-1,0-1 0,0 1 0,-1 0 1,1 0-2,0 0 0,-1 0 1,1 0-1,0 1 0,0-1 0,0 1 1,0-1-1,0 1 0,0-1 0,-1 1 1,1-1-1,1 1 0,-1 0 0,0 0 1,0 0-1,0-1 0,0 1 1,0 0-1,1 0 0,-1 0 0,0 0 1,0 2-1,-2 4 2,-1 0 0,2 1 0,-1-1 0,1 0 0,0 1 0,1 0 0,0-1 0,0 1 0,0 0 0,1 0 0,0-1 0,1 1 0,0 0 0,0 0 0,5 14 0,-6-21-11,1 1 0,-1-1 0,1 0 0,0 0 1,-1 1-1,1-1 0,0 0 0,0 0 0,0 0 0,0 0 0,0 0 0,0 0 1,0-1-1,0 1 0,0 0 0,1 0 0,-1-1 0,0 1 0,0-1 0,1 1 1,-1-1-1,2 1 0,0-1 2,-1 0 0,1 0 0,-1 0-1,0-1 1,1 1 0,-1-1 0,0 1 0,1-1 0,-1 0 0,0 0 0,4-2 0,5-4 14,-1 0 0,0 0 0,16-17 0,-23 21-13,51-54 14,-31 32-89,37-32 0,-56 54 57,-1 1-1,0-1 0,1 1 1,-1 0-1,1 0 0,0 0 1,0 1-1,0-1 0,0 1 1,7-2-1,-10 3 7,1 0 1,0 0-1,0 0 0,-1 0 1,1 1-1,0-1 0,-1 0 1,1 1-1,0-1 0,-1 1 1,1-1-1,0 1 0,-1 0 1,1 0-1,-1 0 0,1 0 1,-1 0-1,0 0 0,1 0 1,-1 0-1,0 1 0,0-1 1,0 0-1,0 1 0,0-1 1,2 4-1,14 35-103,-15-32 121,1 0 0,0 0 0,1-1 0,8 15 0,-11-22-6,-1 1-1,0-1 1,0 0 0,0 0 0,1 1 0,-1-1 0,0 0 0,0 1-1,1-1 1,-1 0 0,0 0 0,1 0 0,-1 1 0,0-1-1,1 0 1,-1 0 0,0 0 0,1 0 0,-1 0 0,0 1-1,1-1 1,-1 0 0,0 0 0,1 0 0,-1 0 0,1 0-1,-1 0 1,0 0 0,1 0 0,-1 0 0,0-1 0,1 1 0,-1 0-1,0 0 1,1 0 0,-1 0 0,1-1 0,10-14 122,3-24 35,-14 38-158,16-62 171,10-31-189,-26 93 12,13-26-167,-12 26 157,-1 0 0,1 0 0,-1 1 0,1-1 0,-1 0 0,1 1-1,0-1 1,-1 0 0,1 1 0,0-1 0,-1 1 0,1-1 0,0 1 0,0-1 0,0 1 0,-1 0 0,1-1 0,0 1 0,0 0-1,0 0 1,0 0 0,0-1 0,0 1 0,-1 0 0,1 0 0,0 0 0,0 1 0,0-1 0,0 0 0,0 0 0,0 0 0,1 1-1,1 1-21,0 0-1,-1 0 1,1 0-1,0 1 0,-1-1 1,1 1-1,-1 0 1,0 0-1,0 0 0,0 0 1,0 0-1,-1 0 0,2 4 1,18 48-668,-19-47 516,2 2 1,-1-1 0,-1 1 0,0 0 0,0 0-1,-1 0 1,0 15 0,-2-10-153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5.080"/>
    </inkml:context>
    <inkml:brush xml:id="br0">
      <inkml:brushProperty name="width" value="0.05" units="cm"/>
      <inkml:brushProperty name="height" value="0.05" units="cm"/>
    </inkml:brush>
  </inkml:definitions>
  <inkml:trace contextRef="#ctx0" brushRef="#br0">47 258 14067,'-47'46'4034,"64"-50"-1789,60-37-2605,-2-3 0,96-76 1,-159 112-152,-1-1-1,-1 0 1,0 0 0,0-1 0,-1 0 0,14-20 0,-18 20-247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5.507"/>
    </inkml:context>
    <inkml:brush xml:id="br0">
      <inkml:brushProperty name="width" value="0.05" units="cm"/>
      <inkml:brushProperty name="height" value="0.05" units="cm"/>
    </inkml:brush>
  </inkml:definitions>
  <inkml:trace contextRef="#ctx0" brushRef="#br0">0 281 14355,'12'9'1560,"0"-11"-999,14-14-177,3-4 648,10-8-320,3-3-144,7-7-456,0-1-272,-3 0 240,-1 1-120,-13-1-136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5.895"/>
    </inkml:context>
    <inkml:brush xml:id="br0">
      <inkml:brushProperty name="width" value="0.05" units="cm"/>
      <inkml:brushProperty name="height" value="0.05" units="cm"/>
    </inkml:brush>
  </inkml:definitions>
  <inkml:trace contextRef="#ctx0" brushRef="#br0">0 63 16131,'19'-17'1049,"6"2"-929,2 1-56,8 5 112,1 2-184,-1 8-168,-3 11 0,-8 14-16,-4 7 56,-11 18 104,-6 7 64,-9 10 120,-5 3 88,-2-6-80,0-9-272,-2-26 280,-2-14-16,-1-21-144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6.425"/>
    </inkml:context>
    <inkml:brush xml:id="br0">
      <inkml:brushProperty name="width" value="0.05" units="cm"/>
      <inkml:brushProperty name="height" value="0.05" units="cm"/>
    </inkml:brush>
  </inkml:definitions>
  <inkml:trace contextRef="#ctx0" brushRef="#br0">212 106 13939,'0'-5'122,"-1"0"0,1 0 0,-1 1 0,0-1 0,-1 1 0,1-1 0,-1 1 0,0-1 0,0 1 1,0 0-1,0 0 0,-1 0 0,0 0 0,1 0 0,-2 1 0,1-1 0,0 1 0,-1 0 0,1 0 0,-1 0 0,0 0 0,0 1 0,0 0 0,0-1 0,-1 2 0,1-1 0,0 0 1,-1 1-1,1 0 0,-1 0 0,0 0 0,1 0 0,-1 1 0,0 0 0,1 0 0,-1 0 0,0 0 0,0 1 0,1 0 0,-1 0 0,1 0 0,-1 1 0,1-1 0,-1 1 0,-4 3 1,5-3-113,1 1 1,0-1 0,0 1-1,0 0 1,0 0 0,0 0 0,1 0-1,-1 0 1,1 0 0,0 1 0,0-1-1,0 1 1,-2 6 0,2-4-7,0 0 0,0 1 0,0-1 0,1 1 0,1 0 0,-1-1 0,1 1 0,0 9 0,1-11-13,-1 0-1,1 0 1,0 0-1,1 0 0,-1 0 1,1 0-1,0 0 0,0 0 1,0-1-1,6 9 0,-6-11-4,0 1-1,0-1 1,0 0-1,1 0 1,-1 0-1,1 0 0,-1 0 1,1 0-1,0 0 1,0-1-1,0 0 1,0 1-1,0-1 0,0 0 1,0-1-1,0 1 1,0 0-1,4-1 0,8 0-52,-1 0 0,1-2 0,0 0 0,-1 0 0,18-6 0,-19 4-5,0 1 0,-1 0-1,2 1 1,-1 1 0,0 0 0,0 0 0,14 2-1,-24 0 60,0-1 0,0 1 0,0 0 0,0-1 0,0 1 0,-1 1 0,1-1 0,0 0 0,-1 1 0,1-1 0,-1 1 0,1 0 0,-1 0 0,0 0 0,0 0 0,1 0 0,-2 0 0,1 0 0,0 1 0,0-1 0,-1 1 0,1 0 0,-1-1 0,0 1 0,0 0 0,0 0 0,0-1 0,0 1 0,-1 0 0,1 0 0,-1 0 0,0 4 0,0 3 55,0-1-1,-1 0 1,0 1-1,-1-1 1,0 0 0,0 0-1,-1 0 1,0 0-1,-6 11 1,-6 5 248,0 0 0,-2-1 0,-1-1 0,0 0 0,-37 33 0,51-53-328,0 1 0,1-1 1,-1 1-1,-1-1 0,1-1 0,-9 6 0,13-8 38,0 0 0,0 0 1,0 0-1,-1 0 0,1 0 0,0 0 0,0 0 1,0 0-1,0 0 0,-1 0 0,1 0 0,0-1 1,0 1-1,0 0 0,0 0 0,-1 0 0,1 0 1,0 0-1,0 0 0,0 0 0,0 0 1,0 0-1,0-1 0,-1 1 0,1 0 0,0 0 1,0 0-1,0 0 0,0 0 0,0-1 0,0 1 1,0 0-1,0 0 0,0 0 0,0 0 0,-1-1 1,1 1-1,0 0 0,0 0 0,0 0 0,0 0 1,0-1-1,0 1 0,0 0 0,0 0 1,1 0-1,-1 0 0,0-1 0,0 1 0,0 0 1,0 0-1,0-1 0,3-11 649,-3 11-610,27-86 235,-5 24-250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7.067"/>
    </inkml:context>
    <inkml:brush xml:id="br0">
      <inkml:brushProperty name="width" value="0.05" units="cm"/>
      <inkml:brushProperty name="height" value="0.05" units="cm"/>
    </inkml:brush>
  </inkml:definitions>
  <inkml:trace contextRef="#ctx0" brushRef="#br0">62 1 14747,'-2'9'257,"0"-1"0,1 1 0,0 0 0,1 0-1,0 0 1,0 0 0,3 17 0,-1-7 46,2 17 163,2 0 0,1-1 0,2 1 0,14 35 1,-14-47-378,1-1 0,2 0 0,0 0 0,1-1 0,2 0 0,24 28 0,-36-46-99,0-1-1,0-1 1,0 1 0,0 0-1,0-1 1,1 1 0,6 3-1,-10-6 9,0-1-1,0 1 1,0 0-1,0 0 1,0 0-1,0 0 1,0-1-1,0 1 1,-1 0-1,1 0 1,0 0-1,0 0 0,0-1 1,0 1-1,0 0 1,0 0-1,0 0 1,0-1-1,0 1 1,0 0-1,0 0 1,0 0-1,0-1 1,0 1-1,1 0 1,-1 0-1,0 0 1,0 0-1,0-1 1,0 1-1,0 0 1,0 0-1,0 0 1,0 0-1,1 0 1,-1-1-1,0 1 0,0 0 1,0 0-1,0 0 1,1 0-1,-1 0 1,0 0-1,0 0 1,0 0-1,0 0 1,1-1-1,-1 1 1,0 0-1,0 0 1,0 0-1,1 0 1,-1 0-1,0 0 1,0 0-1,0 0 1,0 0-1,1 0 1,-1 0-1,0 1 0,0-1 1,0 0-1,1 0 1,-1 0-1,-8-15-69,-3 1 37,-1 0 1,0 1-1,-1 0 0,-25-19 0,-63-38 137,92 65-67,1 0 0,-1 0-1,0 1 1,0 0 0,-10-3-1,28 8-359,0-1 0,0 0-1,0 0 1,1-1 0,-1 0 0,0 0-1,0-1 1,-1 0 0,1-1 0,0 0-1,-1 0 1,0-1 0,1 0 0,-1-1-1,-1 0 1,12-9 0,1-1-654,-2-1 1,0 0-1,0-2 0,-2 0 1,15-21-1,7-11 610,-37 75 5331,-3-13-4144,-4 66 2161,6-70-2742,1 1 0,-1 0 0,1-1 1,1 1-1,-1-1 0,7 16 0,-8-23-207,0 1-1,1-1 1,-1 0-1,1 0 1,-1 1 0,1-1-1,-1 0 1,1 0-1,0 0 1,0 0-1,0 0 1,0 0-1,-1 0 1,1 0 0,0 0-1,1 0 1,-1-1-1,0 1 1,0 0-1,0-1 1,0 1-1,0-1 1,1 1 0,-1-1-1,2 1 1,-1-1 2,0-1 0,-1 1 0,1-1 1,0 1-1,-1-1 0,1 1 0,0-1 0,-1 0 1,1 0-1,-1 0 0,1 0 0,-1 0 1,1 0-1,-1-1 0,3-2 0,2-4 65,1 0 0,-1 0 0,-1-1 0,1 0 0,3-11 0,0 0 224,9-37 1,-16 49-219,0 1 0,-1-1 0,0 0 1,0 0-1,-1 0 0,0 0 0,-2-16 0,2 24-98,0 0 0,0 0-1,0-1 1,0 1 0,0 0-1,0 0 1,0-1-1,0 1 1,0 0 0,0 0-1,0-1 1,0 1 0,0 0-1,0 0 1,0-1 0,0 1-1,0 0 1,0 0-1,-1-1 1,1 1 0,0 0-1,0 0 1,0 0 0,0-1-1,0 1 1,-1 0 0,1 0-1,0 0 1,0 0-1,0-1 1,-1 1 0,1 0-1,0 0 1,0 0 0,-1 0-1,1 0 1,0 0 0,0-1-1,-1 1 1,1 0-1,0 0 1,0 0 0,-1 0-1,1 0 1,0 0 0,0 0-1,-1 0 1,1 0 0,0 0-1,0 0 1,-1 1-1,1-1 1,0 0 0,0 0-1,-1 0 1,1 0 0,0 0-1,0 0 1,0 0 0,-1 1-1,1-1 1,0 0-1,0 0 1,0 0 0,-1 1-1,-7 14 128,5-7-113,1 1 0,0 0 0,1 0 0,0 0 0,1 0 0,0 0 0,1 16 0,0-20-27,0 1 1,-1-1 0,2 0-1,-1 0 1,0 0-1,1-1 1,0 1 0,0 0-1,1-1 1,-1 1 0,1-1-1,0 0 1,0 1-1,7 6 1,-7-10-25,-1 1-1,0-1 1,0 0 0,1 0 0,-1 0-1,1 0 1,-1 0 0,1 0-1,-1-1 1,1 1 0,0-1-1,-1 0 1,1 1 0,0-1-1,-1-1 1,1 1 0,-1 0-1,1-1 1,0 1 0,-1-1 0,1 0-1,-1 1 1,5-4 0,5-2-121,0 0 1,-1-1 0,16-13 0,-18 14 146,24-20-266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7.866"/>
    </inkml:context>
    <inkml:brush xml:id="br0">
      <inkml:brushProperty name="width" value="0.05" units="cm"/>
      <inkml:brushProperty name="height" value="0.05" units="cm"/>
    </inkml:brush>
  </inkml:definitions>
  <inkml:trace contextRef="#ctx0" brushRef="#br0">84 36 13387,'-2'-4'303,"0"1"1,1-1-1,-1 1 1,-1-1-1,1 1 1,-4-4-1,6 6-249,-1 1 0,1-1 1,-1 1-1,1-1 0,-1 1 0,0-1 0,1 1 0,-1-1 0,0 1 1,1 0-1,-1-1 0,0 1 0,0 0 0,1-1 0,-1 1 1,0 0-1,0 0 0,0 0 0,1 0 0,-1 0 0,0 0 0,0 0 1,0 0-1,1 0 0,-1 0 0,0 1 0,0-1 0,1 0 0,-1 0 1,0 1-1,0-1 0,1 0 0,-1 1 0,0-1 0,1 1 1,-1-1-1,0 1 0,1-1 0,-2 2 0,-1 3 68,-1-1-1,1 1 0,0 0 1,0 1-1,1-1 0,-1 0 1,1 1-1,0-1 1,1 1-1,-1 0 0,0 10 1,-1 11 29,0 30 1,3-55-142,0 1-3,0 17 34,3 31 0,-3-47-36,1 0 1,0 1-1,0-1 0,0 0 0,0 1 1,1-1-1,-1 0 0,1 0 0,0 0 1,0-1-1,1 1 0,-1 0 0,5 4 1,-6-7-2,-1-1 0,1 1 1,-1-1-1,1 1 1,0-1-1,-1 1 0,1-1 1,0 0-1,-1 1 1,1-1-1,0 0 0,-1 0 1,1 1-1,0-1 1,0 0-1,-1 0 0,1 0 1,0 0-1,0 0 0,-1 0 1,1 0-1,0 0 1,0 0-1,-1 0 0,1-1 1,1 1-1,0-1 11,-1 0-1,1 0 1,-1-1-1,1 1 1,-1 0-1,0 0 1,0-1-1,1 1 1,-1-1-1,1-2 1,3-4 79,-1 0 1,-1 0-1,5-14 1,1-13 330,-3 0 1,0-1 0,0-63 0,-3 86-262,3 18-327,10 28-675,-11-20 370,-3-10 319,19 32-811,-20-33 904,0 0 0,1 0 0,-1-1 0,1 1 1,0 0-1,0 0 0,0-1 0,0 1 0,0-1 1,0 0-1,0 0 0,0 0 0,4 2 0,11-5-545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0:18.027"/>
    </inkml:context>
    <inkml:brush xml:id="br0">
      <inkml:brushProperty name="width" value="0.05" units="cm"/>
      <inkml:brushProperty name="height" value="0.05" units="cm"/>
    </inkml:brush>
  </inkml:definitions>
  <inkml:trace contextRef="#ctx0" brushRef="#br0">4801 249 7482,'-10'4'27,"1"-1"1,-1 0 0,0-1 0,0 0 0,0 0 0,0-1-1,0-1 1,0 1 0,-19-3 0,-15 1 40,28 0 105,0 0 1,0-1-1,-20-5 0,-16-2 321,-202-15-22,100 18-1162,-136-32 1724,113 13-660,30 12-363,79 8-1,-35-3 7,-120-12 6,-52-35 2,191 36-58,38 10-65,0 2-1,-65-1 1,-96 10 101,104 1 193,-425-13 2001,417 9-2164,-117 13 0,67-1 17,-116 18 25,116-10-46,-105 6-91,83 0 109,174-23-14,1-1 0,0-1 0,-1 1 0,1-1 1,-1-1-1,1 1 0,-1-1 0,1-1 0,0 0 0,-9-3 0,12 3-30,-1 0 1,1 1-1,-1-1 1,0 1-1,0 0 0,0 0 1,-11 1-1,13-1 11,0 2 1,0-1-1,0 0 1,0 1-1,0-1 1,0 1-1,0 0 1,1 1-1,-1-1 0,0 1 1,0-1-1,-5 5 1,6-2-15,0-1 0,1 0 0,0 1 0,0 0 1,0-1-1,0 1 0,1 0 0,-1 0 0,1 0 0,0 0 0,0 0 1,0 7-1,-7 22 2,-5-1-3,-19 61-2,29-82 9,1 0-1,0 0 0,0 1 0,1-1 0,1 1 0,1 17 0,4 23-3,-5 95 0,0-121-4,0 0-1,2 0 1,8 43 0,27 74-9,-29-108 10,-2 0 1,-1 1-1,0 52 1,3 19 0,1-56 11,2-1 0,32 89 0,-7-29 18,-25-77 30,-3 1-1,0 1 1,-2 0 0,-2 0-1,-1 0 1,-2 43 0,-3-48 13,-1-7 20,2 1 0,1-1 1,3 27-1,-3-49-94,0 0 0,0 0 1,0 0-1,0 0 0,0-1 0,1 1 0,-1 0 1,0 0-1,0 0 0,1 0 0,-1-1 0,0 1 1,1 0-1,-1 0 0,1-1 0,-1 1 0,1 0 1,0-1-1,-1 1 0,1-1 0,-1 1 0,3 0 1,-3-1-4,1 0 0,0 0 1,0 0-1,-1 0 0,1 0 1,0 0-1,0 0 0,-1 0 1,1-1-1,0 1 0,0 0 1,-1 0-1,1-1 0,0 1 1,-1-1-1,1 1 0,-1 0 1,1-1-1,1-1 0,3-3-34,0 0-1,-1-1 0,8-10 1,1-4-4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06.170"/>
    </inkml:context>
    <inkml:brush xml:id="br0">
      <inkml:brushProperty name="width" value="0.05" units="cm"/>
      <inkml:brushProperty name="height" value="0.05" units="cm"/>
    </inkml:brush>
  </inkml:definitions>
  <inkml:trace contextRef="#ctx0" brushRef="#br0">0 13 4017,'103'1'224,"4"-4"-168,13-7-8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8.262"/>
    </inkml:context>
    <inkml:brush xml:id="br0">
      <inkml:brushProperty name="width" value="0.05" units="cm"/>
      <inkml:brushProperty name="height" value="0.05" units="cm"/>
    </inkml:brush>
  </inkml:definitions>
  <inkml:trace contextRef="#ctx0" brushRef="#br0">25 31 11466,'-1'-4'174,"0"1"1,-1 0-1,1 0 0,-1 0 0,0 0 0,0 0 0,-4-4 0,6 7-162,0 0-1,0 0 1,0-1 0,-1 1 0,1 0 0,0 0-1,0 0 1,0 0 0,0 0 0,0 0 0,-1 0-1,1 0 1,0 0 0,0 0 0,0 0 0,0 0-1,0 0 1,-1 0 0,1 0 0,0 0 0,0 0-1,0 0 1,0 0 0,-1 0 0,1 0 0,0 0 0,0 0-1,0 0 1,0 0 0,0 0 0,-1 0 0,1 0-1,0 1 1,0-1 0,0 0 0,0 0 0,0 0-1,0 0 1,-1 0 0,1 0 0,0 1 0,0-1-1,0 0 1,0 0 0,0 0 0,0 0 0,0 0-1,0 1 1,0-1 0,0 0 0,-2 23 637,6 10-241,1 1 0,1-1 0,2-1 0,2 1 0,1-1 0,1-1 0,21 39 0,2-11 166,-32-55-516,0 0-1,0 0 0,0-1 0,1 1 0,-1-1 1,1 0-1,0 0 0,0 0 0,0 0 0,0-1 0,6 3 1,-10-5-52,1 0 1,-1 1-1,0-1 1,1 0 0,-1 0-1,1 0 1,-1 0-1,1 0 1,-1 1 0,0-1-1,1 0 1,-1 0-1,1 0 1,-1 0 0,1 0-1,-1-1 1,1 1-1,-1 0 1,1 0 0,-1 0-1,0 0 1,1 0-1,-1 0 1,1-1-1,-1 1 1,0 0 0,1 0-1,-1-1 1,1 0-1,0-12 101,-12-16-7,-1 11-33,-1 0 0,-1 1 0,-1 1 0,0 1 0,-1 0 0,0 1 0,-2 0 0,-18-10 0,40 22 153,1 0 1,-1 1 0,0 0 0,0 0-1,1 0 1,4 0 0,11-3-109,-5 0-421,0-1-1,0-1 0,-1 0 1,0-1-1,-1-1 1,14-9-1,-4 2-162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8.676"/>
    </inkml:context>
    <inkml:brush xml:id="br0">
      <inkml:brushProperty name="width" value="0.05" units="cm"/>
      <inkml:brushProperty name="height" value="0.05" units="cm"/>
    </inkml:brush>
  </inkml:definitions>
  <inkml:trace contextRef="#ctx0" brushRef="#br0">104 0 12851,'0'1'83,"0"-1"0,0 1 1,1-1-1,-1 1 0,0-1 1,0 0-1,0 1 0,0-1 1,0 1-1,0-1 0,0 1 0,0-1 1,0 1-1,0-1 0,0 1 1,0-1-1,0 0 0,-1 1 1,1-1-1,0 1 0,0-1 1,0 1-1,-1-1 0,1 0 0,0 1 1,0-1-1,-1 0 0,1 1 1,0-1-1,-1 0 0,1 1 1,0-1-1,-1 0 0,1 0 1,-1 1-1,-15 14 965,13-13-899,-43 41 1422,42-39-1488,0 0-1,1 0 1,-1 1-1,1 0 1,0 0 0,1-1-1,-1 2 1,1-1 0,-2 5-1,4-9-74,-1 0 0,1 0 0,0 0 0,0 0 0,0 0-1,0 0 1,0 0 0,0-1 0,0 1 0,0 0 0,0 0 0,0 0-1,0 0 1,1 0 0,-1 0 0,0 0 0,1-1 0,-1 1 0,0 0 0,1 0-1,-1 0 1,1-1 0,-1 1 0,1 0 0,0 0 0,1 0-3,0 0 1,-1 0-1,1 0 1,0 0-1,0 0 1,-1-1-1,1 1 1,0-1 0,0 1-1,0-1 1,3 1-1,3-1-9,0 0-1,0 0 0,0-1 1,15-3-1,-5-2-10,0 0 0,0-1 0,29-17 0,17-7 73,-64 31-51,0 0 1,0 0 0,0-1 0,0 1 0,0 0 0,1 0 0,-1 0 0,0 0-1,0 0 1,0 0 0,0 0 0,1 0 0,-1 0 0,0 0 0,0 0 0,0 0-1,1 0 1,-1 0 0,0 0 0,0 0 0,0 0 0,1 0 0,-1 0 0,0 0-1,0 0 1,0 0 0,0 0 0,1 0 0,-1 0 0,0 0 0,0 0 0,0 0-1,0 0 1,1 0 0,-1 1 0,0-1 0,0 0 0,0 0 0,0 0 0,0 0-1,1 0 1,-1 1 0,-3 9 229,-10 11 154,12-20-361,-4 7 113,-16 23 528,0-2 0,-2 0 0,-29 28 0,52-57-688,0 0 0,0 0-1,0 0 1,0 0 0,0 0 0,0 1-1,0-1 1,0 0 0,0 0-1,-1 0 1,1 0 0,0 0 0,0 1-1,0-1 1,0 0 0,0 0 0,0 0-1,0 0 1,0 0 0,-1 0 0,1 0-1,0 0 1,0 0 0,0 1 0,0-1-1,0 0 1,-1 0 0,1 0 0,0 0-1,0 0 1,0 0 0,0 0 0,0 0-1,-1 0 1,1 0 0,0 0 0,0 0-1,0 0 1,0 0 0,-1 0 0,1 0-1,0 0 1,0-1 0,0 1 0,0 0-1,0 0 1,0 0 0,-1 0 0,1 0-1,0 0 1,0 0 0,0 0 0,0 0-1,0-1 1,0 1 0,0 0-1,0 0 1,-1 0 0,1 0 0,0 0-1,0 0 1,0-1 0,0 1 0,0 0-1,0 0 1,3-11-279,9-8-40,7-4-153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9.158"/>
    </inkml:context>
    <inkml:brush xml:id="br0">
      <inkml:brushProperty name="width" value="0.05" units="cm"/>
      <inkml:brushProperty name="height" value="0.05" units="cm"/>
    </inkml:brush>
  </inkml:definitions>
  <inkml:trace contextRef="#ctx0" brushRef="#br0">31 178 13619,'0'0'77,"0"0"-1,0-1 1,0 1 0,0 0 0,0 0 0,0 0-1,0-1 1,0 1 0,0 0 0,0 0-1,0 0 1,0-1 0,0 1 0,0 0 0,0 0-1,0-1 1,0 1 0,0 0 0,0 0-1,-1 0 1,1 0 0,0-1 0,0 1 0,0 0-1,0 0 1,0 0 0,-1 0 0,1-1-1,0 1 1,0 0 0,0 0 0,0 0-1,-1 0 1,1 0 0,0 0 0,0 0 0,0-1-1,-1 1 1,1 0 0,0 0 0,0 0-1,0 0 1,-1 0 0,1 0 0,0 0 0,-1 0-1,-6 12 1871,-3 22-229,7-16-1327,1 1-1,0 23 1,2-36-383,0 0 0,0 0 1,1 0-1,0 0 0,0 0 0,0 0 0,1 0 0,0 0 1,0 0-1,6 9 0,-8-14-7,1 0 0,-1 0-1,1 0 1,-1-1 0,1 1 0,-1 0 0,1 0-1,0-1 1,-1 1 0,1-1 0,0 1 0,0 0-1,-1-1 1,1 1 0,0-1 0,0 0-1,0 1 1,0-1 0,0 0 0,0 0 0,0 1-1,-1-1 1,1 0 0,0 0 0,0 0 0,0 0-1,0 0 1,0 0 0,0 0 0,0-1 0,0 1-1,0 0 1,0 0 0,0-1 0,0 1-1,-1 0 1,1-1 0,0 1 0,0-1 0,0 1-1,-1-1 1,1 0 0,0 1 0,-1-1 0,1 0-1,0 1 1,-1-1 0,1 0 0,0-1-1,4-4 25,-1-1 0,0 0-1,0 0 1,4-10 0,22-72 235,-11 29-97,-10 44-174,-9 16 9,0 0 1,0 0-1,1 0 0,-1 0 0,0 0 1,0 0-1,1 0 0,-1 0 1,0 0-1,0 0 0,1 0 0,-1 0 1,0 0-1,0 0 0,1 0 1,-1 0-1,0 0 0,0 0 0,0 0 1,1 0-1,-1 0 0,0 1 1,0-1-1,0 0 0,1 0 0,-1 0 1,0 0-1,0 1 0,0-1 1,0 0-1,0 0 0,1 0 0,-1 1 1,0-1-1,0 0 0,0 1 1,10 30-121,-7-21 131,-3-7 7,1 1-1,0-1 1,0 0 0,1 0 0,-1 0-1,1 0 1,-1 0 0,1 0 0,0 0 0,3 2-1,-5-5-3,0 1-1,1-1 0,-1 0 0,1 1 1,-1-1-1,1 0 0,-1 0 0,1 0 1,-1 1-1,1-1 0,-1 0 0,1 0 1,-1 0-1,1 0 0,-1 0 0,1 0 0,0 0 1,-1 0-1,1 0 0,-1 0 0,1 0 1,-1 0-1,1-1 0,0 1 0,1-1 18,-1 0-1,1 0 0,0-1 0,-1 1 0,0 0 0,1-1 0,-1 1 1,0-1-1,1 1 0,0-3 0,13-22 224,-8 14-181,-1 0 0,2 1 0,-1 0 0,15-16 0,-20 26-74,-1-1-1,1 1 1,-1-1-1,1 1 0,0-1 1,0 1-1,0 0 0,-1 0 1,1 0-1,0 0 1,0 0-1,1 0 0,-1 1 1,0-1-1,0 1 0,0-1 1,0 1-1,0 0 0,1 0 1,-1 0-1,0 0 1,0 0-1,0 1 0,1-1 1,-1 1-1,0-1 0,0 1 1,0 0-1,0-1 1,0 1-1,0 0 0,0 1 1,3 1-1,6 7-26,0 1 0,-1 0 0,0 0-1,-1 1 1,0 0 0,12 25 0,-8-16 48,-10-19-13,-1-8-81,-1-8-179,-6-13 107,0 1 0,-3-1-1,-13-34 1,13 38 44,-15-43-124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9.574"/>
    </inkml:context>
    <inkml:brush xml:id="br0">
      <inkml:brushProperty name="width" value="0.05" units="cm"/>
      <inkml:brushProperty name="height" value="0.05" units="cm"/>
    </inkml:brush>
  </inkml:definitions>
  <inkml:trace contextRef="#ctx0" brushRef="#br0">1 1 17444,'9'13'1688,"-4"-2"-1128,0 2-240,2 5 1009,5 2-497,5 9-464,-4 1-168,12 12-200,-2 0-104,0 0-112,-1-6-72,-4-4-320,0-7-217,-7-14 577,2-6-152,-6-15 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29.980"/>
    </inkml:context>
    <inkml:brush xml:id="br0">
      <inkml:brushProperty name="width" value="0.05" units="cm"/>
      <inkml:brushProperty name="height" value="0.05" units="cm"/>
    </inkml:brush>
  </inkml:definitions>
  <inkml:trace contextRef="#ctx0" brushRef="#br0">1 198 14403,'3'1'151,"0"0"0,0 1 0,1-1 0,-1 0 0,0 0 0,1-1 0,-1 1 0,1-1 0,0 0 0,-1 0 0,1 0 0,-1 0 0,1-1-1,-1 1 1,1-1 0,-1 0 0,0 0 0,1 0 0,-1 0 0,0-1 0,0 1 0,0-1 0,0 0 0,0 0 0,0 0 0,0 0 0,-1-1 0,1 1 0,-1-1 0,1 1 0,-1-1 0,0 0 0,0 0 0,0 0 0,1-4 0,2-3-27,-1 1 0,0-1 0,0 0 0,-1 0 1,2-12-1,-4 17-85,0 1 1,-1-1-1,1 0 1,-1 0-1,0 0 1,0 1-1,-1-1 0,1 0 1,-1 0-1,0 1 1,0-1-1,-1 0 1,-2-5-1,3 9-32,1 0 0,0 0 0,-1 0-1,1 0 1,-1 1 0,1-1 0,-1 0-1,1 0 1,-1 1 0,0-1 0,1 0 0,-1 1-1,0-1 1,0 1 0,1-1 0,-1 1-1,0-1 1,0 1 0,0 0 0,0-1 0,1 1-1,-1 0 1,0-1 0,0 1 0,0 0 0,0 0-1,0 0 1,0 0 0,0 0 0,0 0-1,0 0 1,0 0 0,0 1 0,1-1 0,-1 0-1,0 1 1,0-1 0,0 0 0,0 1 0,0-1-1,1 1 1,-1-1 0,0 1 0,-1 1-1,-1 0 8,0 1 0,0 0-1,1 1 1,-1-1 0,0 0-1,1 1 1,0-1-1,0 1 1,-2 4 0,0 5 38,0 0 1,0 0-1,2 0 1,-1 1-1,2-1 1,-1 15 0,2-21-16,0 1 0,1 0 0,0 0 0,0 0 0,0 0 0,1-1 0,1 1 1,-1-1-1,1 1 0,0-1 0,8 12 0,-10-17-28,0 0 0,0 0 0,0-1 0,0 1 0,1 0 0,-1-1-1,1 0 1,-1 1 0,1-1 0,-1 0 0,1 1 0,0-1 0,-1 0 0,1 0 0,0-1 0,0 1-1,0 0 1,0-1 0,0 1 0,0-1 0,0 1 0,0-1 0,0 0 0,0 0 0,0 0 0,0 0-1,0 0 1,0 0 0,0-1 0,0 1 0,0-1 0,0 1 0,0-1 0,0 0 0,0 0 0,0 0-1,2-2 1,2-1-3,0 0-1,-1-1 1,0 0-1,0 0 1,0 0-1,-1-1 1,0 1-1,0-1 1,0 0-1,3-8 1,1-5-9,-1 0 1,-1 0-1,0-1 0,-2 1 1,0-1-1,-1-1 0,0-24 1,-3 59 52,0 1 0,0 0 0,2-1 0,0 1 0,0-1 1,1 1-1,9 21 0,-12-35-41,0 0 0,1 0-1,-1 0 1,1 0 0,-1 0 0,1 0 0,-1 0 0,1-1-1,0 1 1,-1 0 0,1 0 0,0-1 0,0 1 0,-1-1-1,1 1 1,0 0 0,0-1 0,0 1 0,0-1 0,0 0-1,2 1 1,-3-1-4,1 0 0,0 0 0,0 0-1,0-1 1,0 1 0,0 0 0,0-1-1,0 1 1,-1 0 0,1-1 0,0 1 0,0-1-1,0 0 1,-1 1 0,1-1 0,0 1-1,-1-1 1,2-1 0,1-3-70,0 0 1,1 0-1,-2 0 0,1 0 1,3-11-1,3-27-1174,-8 40 1155,-1 1 0,0-1 0,0 1 1,0-1-1,0 1 0,0-1 1,-1 1-1,1-1 0,-1 1 0,0-1 1,0 1-1,0-1 0,0 1 1,0 0-1,-2-3 0,-2-1-495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30.415"/>
    </inkml:context>
    <inkml:brush xml:id="br0">
      <inkml:brushProperty name="width" value="0.05" units="cm"/>
      <inkml:brushProperty name="height" value="0.05" units="cm"/>
    </inkml:brush>
  </inkml:definitions>
  <inkml:trace contextRef="#ctx0" brushRef="#br0">16 41 16251,'-9'-16'1713,"5"10"-1113,4 1-288,-2-4 1416,1 6-1071,2 2-1386,1 1 409,2 5-8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30.833"/>
    </inkml:context>
    <inkml:brush xml:id="br0">
      <inkml:brushProperty name="width" value="0.05" units="cm"/>
      <inkml:brushProperty name="height" value="0.05" units="cm"/>
    </inkml:brush>
  </inkml:definitions>
  <inkml:trace contextRef="#ctx0" brushRef="#br0">0 1 17284,'138'447'4478,"-132"-431"-4411,-2-3-3,0 0 0,1 0 1,1-1-1,0 0 0,10 14 0,-16-25-58,1 0 0,-1 0 1,1 0-1,0 0 0,0 0 0,-1-1 0,1 1 1,0 0-1,0-1 0,0 1 0,0-1 0,0 1 1,0-1-1,0 1 0,0-1 0,0 1 0,0-1 1,0 0-1,0 0 0,0 1 0,0-1 0,0 0 1,0 0-1,2 0 0,-1-1 1,-1 0-1,1 1 1,0-1-1,-1 0 1,1 0-1,-1 0 1,1 0-1,-1 0 1,0 0-1,1 0 1,-1-1-1,0 1 1,2-2-1,2-6 30,1 1-1,-1-1 1,7-17-1,-12 26-35,24-72 154,-17 47-70,15-33 0,-22 58-82,0-1 0,0 1 0,0 0 0,0-1 1,0 1-1,0 0 0,1-1 0,-1 1 0,0 0 0,0-1 1,0 1-1,1 0 0,-1 0 0,0-1 0,0 1 1,1 0-1,-1 0 0,0 0 0,1-1 0,-1 1 1,0 0-1,0 0 0,1 0 0,-1 0 0,0-1 1,1 1-1,-1 0 0,0 0 0,1 0 0,6 8 17,3 24-39,-8-24 20,6 22 1,-5-18-6,0 0 0,1-1 0,0 1 0,1-1 0,11 21 1,-16-32-6,0 0 0,1 0 0,-1 0 0,0 0 0,0 1 0,0-1 0,0 0 1,0 0-1,0 0 0,0 0 0,0 1 0,0-1 0,1 0 0,-1 0 0,0 0 0,0 0 1,0 0-1,0 1 0,0-1 0,1 0 0,-1 0 0,0 0 0,0 0 0,0 0 1,0 0-1,1 0 0,-1 0 0,0 0 0,0 0 0,0 0 0,1 0 0,-1 0 1,0 0-1,0 0 0,0 0 0,0 0 0,1 0 0,-1 0 0,0 0 0,0 0 0,0 0 1,1 0-1,1-10 337,-3-17 189,1 27-576,-3-30 78,-1-4-13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1:31.208"/>
    </inkml:context>
    <inkml:brush xml:id="br0">
      <inkml:brushProperty name="width" value="0.05" units="cm"/>
      <inkml:brushProperty name="height" value="0.05" units="cm"/>
    </inkml:brush>
  </inkml:definitions>
  <inkml:trace contextRef="#ctx0" brushRef="#br0">1 170 13355,'4'3'326,"0"0"1,1-1 0,0 1-1,-1-1 1,1 0-1,0 0 1,0 0-1,0-1 1,7 1-1,-10-2-206,0 0-1,0 0 1,1 0-1,-1 0 1,0 0-1,0-1 0,0 1 1,0-1-1,0 0 1,-1 1-1,1-1 1,0 0-1,0 0 0,0 0 1,-1 0-1,1-1 1,0 1-1,-1 0 0,1-1 1,-1 1-1,0-1 1,1 1-1,-1-1 1,0 0-1,0 0 0,0 1 1,1-3-1,1-2 95,-1-1 0,1 0 0,-1 1 0,-1-1 0,1 0-1,0-8 1,-2 12-164,1 0-1,-1-1 1,0 1-1,0 0 1,0-1-1,-1 1 1,1 0-1,-1 0 1,0-1-1,0 1 0,0 0 1,0 0-1,0 0 1,-1 0-1,-2-3 1,4 5-48,-1 0 0,1 0 0,-1 1 0,1-1 0,-1 0 0,0 1 0,1-1 1,-1 0-1,0 1 0,0-1 0,0 1 0,1 0 0,-1-1 0,0 1 0,0-1 0,0 1 0,0 0 0,0 0 1,1 0-1,-1-1 0,0 1 0,0 0 0,0 0 0,0 0 0,0 0 0,0 0 0,-1 1 0,0 0 2,1 0-1,-1-1 0,1 1 0,-1 1 0,0-1 0,1 0 0,0 0 0,-1 0 1,1 1-1,0-1 0,0 1 0,-2 2 0,-2 4 3,1 0 1,1 0-1,-1 0 0,-3 15 0,4-12 9,1 0-1,0 1 0,1-1 0,0 0 0,2 17 0,-1-23-7,0 0 1,1-1 0,0 1-1,0-1 1,0 1 0,0-1-1,1 1 1,0-1 0,0 0-1,0 0 1,0 1 0,1-2-1,0 1 1,0 0 0,0 0-1,3 2 1,-4-4 6,1-1 0,-1 1 0,0-1 0,1 0 1,-1 0-1,1 0 0,-1 0 0,1 0 0,0-1 0,-1 1 0,1-1 0,0 1 0,-1-1 0,1 0 0,0 0 0,-1 0 0,1-1 0,0 1 1,-1-1-1,1 1 0,0-1 0,-1 0 0,1 0 0,-1 0 0,1 0 0,-1-1 0,0 1 0,3-3 0,6-3 40,-1 0 1,-1-1-1,0-1 0,15-15 0,-5-1 77,29-45 0,-31 42-99,26-31 1,-42 58-36,0 0 0,0-1 0,0 1 0,0 0 0,0 0 0,0 0 0,0 1 0,1-1 0,-1 0 0,0 0 0,0 1 0,3-2 0,-4 2 3,1 0 0,-1 0-1,0 0 1,1 0 0,-1 0-1,0 0 1,1 0 0,-1 0 0,1 0-1,-1 1 1,0-1 0,1 0-1,-1 0 1,0 0 0,1 0-1,-1 1 1,0-1 0,1 0-1,-1 0 1,0 1 0,0-1-1,1 0 1,-1 0 0,0 1 0,0-1-1,1 0 1,-1 1 0,0-1-1,0 1 1,2 3 10,-1 1 0,0 0 1,0-1-1,0 1 0,0 8 0,0 0 41,1 3 10,-2-9-12,1 0-1,0-1 1,1 1-1,-1 0 0,5 10 1,-6-16-41,0-1-1,1 1 1,-1-1 0,0 1-1,0-1 1,1 0 0,-1 1 0,0-1-1,1 1 1,-1-1 0,0 0 0,1 1-1,-1-1 1,0 0 0,1 1 0,-1-1-1,1 0 1,-1 1 0,1-1 0,-1 0-1,1 0 1,-1 0 0,1 0 0,-1 1-1,1-1 1,-1 0 0,1 0-1,-1 0 1,1 0 0,-1 0 0,1 0-1,-1 0 1,1 0 0,-1 0 0,1-1-1,-1 1 1,1 0 0,-1 0 0,1 0-1,-1-1 1,1 1 0,-1 0 0,1 0-1,-1-1 1,0 1 0,1 0-1,-1-1 1,0 1 0,1-1 0,19-25 123,-16 20-109,17-26-107,-16 24-18,-1 0-1,1 0 1,1 1 0,-1 0-1,1 0 1,0 0 0,1 0-1,0 1 1,0 0 0,11-7-1,-17 13 72,0-1-1,1 1 0,-1 0 0,1-1 1,-1 1-1,0 0 0,1 0 0,-1 0 1,1 0-1,-1 0 0,1 0 0,-1 0 1,1 0-1,-1 1 0,1-1 1,-1 0-1,0 1 0,1-1 0,-1 1 1,0 0-1,1-1 0,-1 1 0,0 0 1,0 0-1,0 0 0,0 0 0,0 0 1,0 0-1,0 0 0,0 0 0,0 1 1,0-1-1,0 0 0,-1 0 1,1 1-1,-1-1 0,1 2 0,4 7-82,-1 0 0,-1 0 0,5 18 1,-8-26 121,4 15 325,-2-1-1,0 1 1,0 18 0,-2-18-56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2:59.338"/>
    </inkml:context>
    <inkml:brush xml:id="br0">
      <inkml:brushProperty name="width" value="0.05" units="cm"/>
      <inkml:brushProperty name="height" value="0.05" units="cm"/>
    </inkml:brush>
  </inkml:definitions>
  <inkml:trace contextRef="#ctx0" brushRef="#br0">2 334 17172,'-1'2'939,"2"-6"-64,5-11 643,-6 14-1475,1 0 1,-1 0-1,1 1 0,-1-1 1,1 0-1,-1 0 0,1 0 1,-1 1-1,1-1 0,0 0 1,-1 1-1,1-1 0,0 1 1,0-1-1,-1 1 0,1-1 0,0 1 1,0-1-1,0 1 0,0 0 1,0-1-1,0 1 0,0 0 1,-1 0-1,1 0 0,0 0 1,0 0-1,0 0 0,0 0 1,0 0-1,0 0 0,0 0 1,0 0-1,0 1 0,0-1 1,0 0-1,-1 1 0,1-1 0,0 0 1,0 1-1,1 0 0,4 4-26,-1 1 0,0-1 0,0 1 0,0 0 0,-1 0 0,0 1-1,0-1 1,-1 1 0,1 0 0,1 7 0,5 7-11,8 16-9,-8-12 6,2-1 1,1-1-1,1 0 1,0-1-1,22 25 1,-34-44-5,1 0-1,0-1 1,-1 1 0,1-1 0,0 0-1,0 0 1,0 0 0,1 0 0,-1-1-1,0 1 1,1-1 0,-1 0 0,1 0-1,-1 0 1,7 1 0,-7-2 2,0-1-1,0 1 1,0 0 0,0-1 0,0 0-1,0 1 1,0-1 0,0-1 0,0 1-1,-1 0 1,1-1 0,0 1-1,-1-1 1,1 0 0,-1 0 0,1 0-1,-1 0 1,0 0 0,2-3-1,4-5 41,0 0-1,-1-1 1,0 0-1,-1-1 1,0 0-1,-1 0 1,-1 0-1,7-24 1,-7 20 55,-1 0 0,-1-1 0,0 1 1,-2 0-1,1-1 0,-4-25 0,2 35-38,0 1 1,-1 0-1,0 0 1,0 0-1,0 0 0,-1 0 1,1 0-1,-1 0 1,-1 1-1,-6-9 0,8 11-39,0 1 0,0 0 0,0 0-1,0 0 1,0 1 0,-1-1 0,1 0-1,-1 1 1,1 0 0,-1-1 0,0 1-1,1 0 1,-1 0 0,0 1-1,0-1 1,0 1 0,0-1 0,0 1-1,1 0 1,-1 0 0,0 0 0,0 0-1,0 1 1,0-1 0,-3 2 0,4-1-15,0-1 0,0 1 0,-1 0 0,1 1 0,0-1-1,1 0 1,-1 1 0,0-1 0,0 1 0,0-1 0,1 1 0,-1 0 0,1 0 0,0 0 0,-1 0 0,1 0 0,0 0 0,0 0 0,0 0 0,-1 4 0,2-5-18,0 0 0,0 0 0,-1-1 0,1 1 0,0 0 0,0 0-1,0 0 1,0 0 0,0 0 0,1 0 0,-1 0 0,0 0 0,0 0 0,1-1 0,-1 1 0,0 0-1,1 0 1,-1 0 0,1 0 0,0 1 0,0-1-25,0-1 0,0 1 0,0 0 0,1-1-1,-1 1 1,0-1 0,0 1 0,1-1 0,-1 1 0,0-1 0,0 0 0,1 0 0,-1 1-1,0-1 1,1 0 0,-1 0 0,0 0 0,1-1 0,0 1 0,3-1-245,0 0 0,0-1 0,0 0 1,0 1-1,0-2 0,-1 1 0,1 0 1,-1-1-1,1 0 0,4-4 0,42-41-2444,-29 26 1634,-7 8-300,-12 10 1214,1 0 0,0 0 1,0 0-1,1 0 0,-1 1 0,1 0 0,0 0 0,-1 0 0,2 0 0,5-2 0,-10 5 251,-1 1 1,1-1 0,-1 0-1,0 0 1,1 0-1,-1 0 1,1 0 0,-1 0-1,0 1 1,1-1-1,-1 0 1,0 0 0,1 1-1,-1-1 1,0 0-1,1 0 1,-1 1 0,0-1-1,1 0 1,-1 1-1,0-1 1,0 0 0,0 1-1,1-1 1,-1 1-1,0-1 1,0 0 0,0 1-1,0-1 1,0 1-1,1 0 1,2 17 1312,-2-13-934,2 12 555,-2-9-730,1 0 1,-1 0 0,1 0-1,1 0 1,0 0-1,0 0 1,0-1-1,1 0 1,4 8 0,-7-15-262,-1 1 1,1 0 0,-1-1-1,1 1 1,0-1 0,-1 1-1,1-1 1,0 1 0,0-1-1,-1 0 1,1 1 0,0-1 0,0 0-1,-1 1 1,1-1 0,0 0-1,0 0 1,0 0 0,-1 0-1,1 0 1,0 0 0,0 0-1,0 0 1,0 0 0,-1 0 0,1 0-1,0 0 1,0-1 0,0 1-1,-1 0 1,1-1 0,0 1-1,-1 0 1,1-1 0,0 1-1,0-1 1,-1 1 0,1-1 0,-1 0-1,1 1 1,-1-1 0,2-1-1,3-3 18,-1-1-1,0 0 1,7-12-1,-8 13-14,27-51 105,14-23 8,-42 76-126,0 0 0,0 0 0,0 0 0,0 1 0,1-1 0,-1 1 0,1-1 0,0 1-1,0 0 1,-1 0 0,1 0 0,4-2 0,-5 4-4,0-1 1,0 1-1,1-1 1,-1 1-1,0 0 1,0 0-1,0 0 0,0 0 1,0 0-1,0 0 1,0 1-1,0-1 1,0 1-1,0-1 0,0 1 1,0 0-1,0 0 1,0 0-1,0 0 1,-1 0-1,4 2 0,7 7 7,0 0 0,11 14 0,-15-16 12,0 0 0,0 0 1,1-1-1,0 0 0,10 7 0,-18-14-9,0 1 0,0-1 0,0 1-1,0-1 1,0 1 0,0-1 0,1 0 0,-1 1-1,0-1 1,0 0 0,0 0 0,0 0-1,0 0 1,0 0 0,1 0 0,-1 0-1,0 0 1,0-1 0,0 1 0,0 0-1,0-1 1,0 1 0,0-1 0,0 1-1,0-1 1,0 1 0,0-1 0,0 0-1,0 1 1,0-1 0,0 0 0,-1 0-1,1 0 1,0 1 0,-1-1 0,1 0-1,0-2 1,3-3 41,-1-1-1,0 0 1,-1 0-1,3-13 1,0 3 27,0 2-20,13-36 54,-17 47-117,1 0 0,0 0 1,0 1-1,0-1 0,0 1 0,1-1 0,-1 1 0,1 0 0,5-5 0,-7 8-3,0-1 0,1 1-1,-1-1 1,0 1 0,0-1-1,1 1 1,-1 0 0,0-1 0,1 1-1,-1 0 1,0 0 0,1 0-1,-1 0 1,0 0 0,1 0-1,-1 1 1,0-1 0,1 0-1,-1 1 1,0-1 0,0 1-1,1-1 1,-1 1 0,0 0 0,0-1-1,0 1 1,0 0 0,0 0-1,0 0 1,0 0 0,0 0-1,0 0 1,1 2 0,4 5-45,0 0 0,0 0 1,6 13-1,-9-16 21,7 17-216,9 11-247,-12-29 382,-1-12-15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0.113"/>
    </inkml:context>
    <inkml:brush xml:id="br0">
      <inkml:brushProperty name="width" value="0.05" units="cm"/>
      <inkml:brushProperty name="height" value="0.05" units="cm"/>
    </inkml:brush>
  </inkml:definitions>
  <inkml:trace contextRef="#ctx0" brushRef="#br0">151 7 17108,'4'-7'1441,"-7"7"-213,-8 12 260,-16 32 280,-41 91 1,59-112-1711,1-1 0,0 1 0,2 1 0,1 0 0,1-1 0,-2 33 0,6-54-57,0 1 0,0-1 0,0 0 0,0 0 0,1 0 1,-1 0-1,0 0 0,1 0 0,-1 0 0,1 0 0,0-1 0,0 1 0,0 0 0,0 0 0,0 0 0,0-1 0,0 1 1,0-1-1,1 1 0,1 1 0,-1-2-2,-1 0-1,1 0 1,0 0 0,0-1 0,0 1 0,0-1 0,-1 1 0,1-1-1,0 0 1,0 1 0,0-1 0,0 0 0,0 0 0,0-1-1,0 1 1,0 0 0,0-1 0,0 1 0,0-1 0,-1 1 0,3-2-1,9-4 5,-1 1 0,-1-2-1,1 0 1,-1 0-1,-1-1 1,1-1-1,16-17 1,0-3-578,30-44 0,-43 48-762,-13 24 1275,-1 0 0,0 0 1,1 0-1,-1 0 1,1 1-1,-1-1 0,0 0 1,0 0-1,0 0 1,1 0-1,-1 0 0,0 0 1,0 0-1,0 0 1,0 0-1,-1 0 1,1 0-1,0 1 0,0-1 1,0 0-1,-1 0 1,1 0-1,-1 0 0,1 0 1,0 1-1,-1-1 1,0 0-1,0-1 0,-5 0-710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06.562"/>
    </inkml:context>
    <inkml:brush xml:id="br0">
      <inkml:brushProperty name="width" value="0.05" units="cm"/>
      <inkml:brushProperty name="height" value="0.05" units="cm"/>
    </inkml:brush>
  </inkml:definitions>
  <inkml:trace contextRef="#ctx0" brushRef="#br0">0 275 7842,'194'7'768,"4"1"-600,12-8-72,-3 0 272,11-8-136,8-5-56,-8-1-48,7-5-40,8-2-88,-3-4-48,0-3-232,-5 1-128,-18-2-352,0 0-160,-9 2 640,-16 1-217,-20 2-111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0.518"/>
    </inkml:context>
    <inkml:brush xml:id="br0">
      <inkml:brushProperty name="width" value="0.05" units="cm"/>
      <inkml:brushProperty name="height" value="0.05" units="cm"/>
    </inkml:brush>
  </inkml:definitions>
  <inkml:trace contextRef="#ctx0" brushRef="#br0">0 245 17172,'0'6'1608,"5"-8"-832,9-5-216,5-9 881,4-5-193,12-5-360,0-3-136,6-3-248,-1-1-168,-1 4-592,-8 3-384,-2 10-720,-3 4-152,-16 11 1007,2 4-311,-9 10-280</inkml:trace>
  <inkml:trace contextRef="#ctx0" brushRef="#br0" timeOffset="1">144 288 15819,'4'0'1793,"7"-8"-985,5-7-368,6-2 1016,0-3-383,5-1-529,1 0-384,-1 3-952,-2 3 768,-2 1-241,-1 0-63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0.915"/>
    </inkml:context>
    <inkml:brush xml:id="br0">
      <inkml:brushProperty name="width" value="0.05" units="cm"/>
      <inkml:brushProperty name="height" value="0.05" units="cm"/>
    </inkml:brush>
  </inkml:definitions>
  <inkml:trace contextRef="#ctx0" brushRef="#br0">0 209 18340,'7'-4'1968,"-1"-6"-1240,3-3-359,2-5 1495,4-2-984,2-7-1568,2-8 832,-3-4-336,-5-3-88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1.322"/>
    </inkml:context>
    <inkml:brush xml:id="br0">
      <inkml:brushProperty name="width" value="0.05" units="cm"/>
      <inkml:brushProperty name="height" value="0.05" units="cm"/>
    </inkml:brush>
  </inkml:definitions>
  <inkml:trace contextRef="#ctx0" brushRef="#br0">1 67 17044,'3'-7'398,"1"1"1,0-1 0,0 0-1,1 1 1,0 0 0,0 0 0,8-7-1,-12 12-328,0 0-1,0 0 0,0 1 1,1-1-1,-1 0 1,0 0-1,1 1 0,-1-1 1,1 1-1,-1-1 1,1 1-1,-1 0 0,1 0 1,-1-1-1,1 1 1,-1 0-1,1 0 0,1 1 1,-2-1-27,1 1 0,0 0 0,0 0 0,0 0 0,-1 0 0,1 0 0,0 0 0,-1 1 0,1-1 0,-1 0 0,0 1 0,1-1 0,-1 1 0,0-1 0,0 1 0,0 0 0,1 3 0,3 4-20,-2 0 0,1 0 1,-1 0-1,-1 1 0,1 0 0,-2-1 0,1 1 1,-1 12-1,-4 82 104,1-65-29,1-25-59,0-2 12,0 0-1,1 1 1,1-1-1,2 17 1,-3-27-38,1 0 0,-1 0 0,0 0 0,1 0-1,0-1 1,-1 1 0,1 0 0,0 0 0,0 0 0,0-1-1,0 1 1,0 0 0,1-1 0,-1 1 0,0-1 0,1 0 0,-1 1-1,1-1 1,-1 0 0,1 0 0,0 0 0,-1 0 0,1 0 0,0 0-1,0 0 1,0-1 0,0 1 0,0-1 0,-1 1 0,1-1-1,0 0 1,0 0 0,4 0 0,1-1 29,0 0 1,-1-1-1,1 1 0,0-1 0,-1-1 1,1 1-1,-1-1 0,0 0 0,8-6 1,53-41 231,-55 40-223,7-7-137,0 0-1,-1-2 0,-1 0 0,-1-1 1,16-24-1,-30 41-50,0 0 0,-1 1 0,1-1 0,-1 0 0,0 0 0,0 0 1,0 0-1,0 0 0,1-5 0,-2 6 88,0 1 1,0 0-1,0 0 0,-1 0 1,1 0-1,0 0 1,-1 0-1,1 0 1,0 0-1,-1 0 0,1 0 1,-1 0-1,1 0 1,-1 0-1,0 0 0,0 0 1,1 0-1,-1 1 1,0-1-1,0 0 1,0 1-1,0-1 0,1 0 1,-1 1-1,0-1 1,0 1-1,0-1 1,-1 1-1,1 0 0,-1-1 1,-18-4-678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1.705"/>
    </inkml:context>
    <inkml:brush xml:id="br0">
      <inkml:brushProperty name="width" value="0.05" units="cm"/>
      <inkml:brushProperty name="height" value="0.05" units="cm"/>
    </inkml:brush>
  </inkml:definitions>
  <inkml:trace contextRef="#ctx0" brushRef="#br0">0 137 16283,'0'2'1625,"8"-2"-1001,-1-5-304,6-6 1008,1-2-616,7-4-912,2-2-424,1 1 576,-1 0-88,1-1-224,-3 1-96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2.075"/>
    </inkml:context>
    <inkml:brush xml:id="br0">
      <inkml:brushProperty name="width" value="0.05" units="cm"/>
      <inkml:brushProperty name="height" value="0.05" units="cm"/>
    </inkml:brush>
  </inkml:definitions>
  <inkml:trace contextRef="#ctx0" brushRef="#br0">0 253 13339,'3'4'336,"-1"0"0,0 0 1,0 0-1,0 0 0,-1 1 1,1-1-1,-1 1 0,0-1 0,0 1 1,-1-1-1,1 8 0,4 20 935,-4-30-1199,-1 0 0,1-1-1,-1 1 1,1 0 0,-1-1-1,1 1 1,0-1 0,0 1 0,0-1-1,0 0 1,0 1 0,0-1-1,0 0 1,0 0 0,0 1-1,0-1 1,1 0 0,-1 0-1,1 0 1,-1-1 0,4 2 0,-4-2-25,1 0 0,-1 0 1,1 0-1,-1-1 0,0 1 1,1-1-1,-1 1 0,1-1 1,-1 0-1,0 1 0,1-1 1,-1 0-1,0 0 0,0 0 1,1 0-1,-1 0 0,0 0 1,0 0-1,0 0 0,0-1 1,-1 1-1,1 0 0,0-1 1,0 0-1,11-19 346,-1-1-1,13-35 1,-15 33-200,1 1 0,14-23-1,-24 44-192,1 1 0,0-1 0,0 1 0,1-1 0,-1 1 0,0-1 0,0 1 0,1 0 0,-1 0 0,0 0 0,1-1-1,-1 2 1,1-1 0,0 0 0,-1 0 0,1 0 0,2 0 0,-3 1-4,0 0 1,1 0-1,-1 0 0,1 0 1,-1 0-1,0 1 0,1-1 1,-1 0-1,0 1 0,1-1 1,-1 1-1,0-1 1,0 1-1,0 0 0,1 0 1,-1-1-1,0 1 0,0 0 1,0 0-1,0 0 0,0 0 1,1 2-1,2 3-6,-1-1-1,1 1 1,-1 1-1,4 9 1,-5-11 31,0-1 0,0 1-1,0-1 1,0 0 0,0 0 0,1 0 0,0 0-1,0 0 1,4 3 0,-7-7-11,1 0 1,-1 0-1,1 0 0,-1 1 1,1-1-1,-1 0 0,1-1 1,-1 1-1,1 0 0,-1 0 0,1 0 1,-1 0-1,1 0 0,-1 0 1,1-1-1,-1 1 0,1 0 1,-1 0-1,0-1 0,1 1 1,-1 0-1,1-1 0,-1 1 1,0 0-1,1-1 0,-1 1 1,0-1-1,1 1 0,-1 0 1,0-1-1,0 1 0,0-1 1,1 0-1,10-19 155,-10 18-130,13-25 134,33-61 82,-40 77-291,0 0 0,1 1 0,0 0 0,1 0 0,14-12 0,-22 21 24,1-1 1,-1 1 0,1 0-1,-1 0 1,1-1 0,0 1-1,-1 0 1,1 0-1,0 1 1,0-1 0,0 0-1,0 1 1,0-1 0,0 1-1,0-1 1,0 1 0,0 0-1,0 0 1,0 0-1,0 0 1,0 0 0,-1 0-1,1 1 1,0-1 0,0 1-1,0-1 1,0 1-1,0 0 1,0 0 0,0-1-1,-1 1 1,1 1 0,0-1-1,-1 0 1,1 0 0,-1 1-1,3 2 1,3 5-85,-1 0 0,1 1 0,-2 0 1,0 0-1,7 16 0,-2-3-264,-10-23 348,0 0 0,0 0 1,0 0-1,0 0 0,0 0 1,0 0-1,0 0 0,0 0 0,0-1 1,0 1-1,0 0 0,0 0 0,0 0 1,0 0-1,0 0 0,0 0 1,1 0-1,-1 0 0,0 0 0,0 0 1,0 0-1,0 0 0,0 0 1,0 0-1,0 0 0,0 0 0,0 0 1,0 0-1,0 0 0,0 0 1,0 0-1,1 0 0,-1 0 0,0 0 1,0 0-1,0 0 0,0 0 1,0 0-1,0 0 0,0 0 0,0 0 1,0 0-1,0 0 0,0 0 1,0 0-1,0 0 0,0 0 0,1 0 1,-1 0-1,0 1 0,0-1 1,0 0-1,0 0 0,0 0 0,0 0 1,0 0-1,0 0 0,0 0 1,1-12 193,-1-15 65,-3-9-417,3-5-22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2.463"/>
    </inkml:context>
    <inkml:brush xml:id="br0">
      <inkml:brushProperty name="width" value="0.05" units="cm"/>
      <inkml:brushProperty name="height" value="0.05" units="cm"/>
    </inkml:brush>
  </inkml:definitions>
  <inkml:trace contextRef="#ctx0" brushRef="#br0">0 255 16644,'1'1'69,"-1"0"0,1 0 0,-1 0 0,1-1 1,0 1-1,0 0 0,-1-1 0,1 1 0,0-1 1,0 1-1,-1-1 0,1 1 0,0-1 0,0 1 0,0-1 1,0 0-1,0 1 0,0-1 0,0 0 0,0 0 1,0 0-1,0 0 0,0 0 0,0 0 0,0 0 1,0 0-1,0 0 0,-1 0 0,1 0 0,1-1 1,0 0 27,0-1 0,0 1 1,0-1-1,0 1 0,-1-1 1,1 0-1,0 0 0,-1 0 1,0 0-1,1 0 0,-1 0 1,1-2-1,3-7 220,0 0 1,-1-1-1,5-22 0,-5-7 154,-3 38-446,-1 1 0,0 0 0,0-1 0,-1 1-1,1 0 1,0-1 0,-1 1 0,1 0-1,-1 0 1,0 0 0,0-1 0,0 1 0,0 0-1,-2-3 1,2 5-20,1 0 1,0-1-1,-1 1 0,1 0 0,0 0 1,-1 0-1,1 0 0,-1 0 1,1 0-1,0 0 0,-1 0 0,1 0 1,-1 0-1,1 0 0,0 0 1,-1 0-1,1 0 0,0 1 0,-1-1 1,1 0-1,0 0 0,-1 0 1,1 0-1,0 1 0,-1-1 0,1 0 1,0 0-1,-1 1 0,1-1 1,0 0-1,0 0 0,-1 1 0,1-1 1,0 0-1,0 1 0,0-1 1,-1 1-1,1-1 0,0 0 0,0 1 1,0-1-1,0 0 0,0 1 1,0 0-1,-7 17 93,4-2-20,0 0 0,1 0 0,0 25 0,2-33-44,0 1 0,1 0 0,0-1 0,0 1 1,1-1-1,0 1 0,1-1 0,4 10 0,-7-17-25,0 0 0,1-1 1,-1 1-1,0 0 0,1 0 0,-1-1 0,1 1 1,-1 0-1,0-1 0,1 1 0,0-1 1,-1 1-1,1-1 0,-1 1 0,1-1 0,0 1 1,-1-1-1,1 1 0,0-1 0,-1 0 1,1 1-1,0-1 0,0 0 0,-1 0 0,1 1 1,0-1-1,0 0 0,-1 0 0,1 0 1,0 0-1,0 0 0,0 0 0,-1 0 0,1 0 1,0-1-1,0 1 0,-1 0 0,1 0 1,0-1-1,0 1 0,-1 0 0,1-1 0,0 1 1,-1-1-1,1 1 0,-1-1 0,1 1 1,0-1-1,-1 1 0,2-2 0,3-5 81,1 1 0,-1-1 0,9-15 0,-7 10-33,21-35 140,-14 22-89,23-30 0,-33 49-118,1 0-1,0 1 1,0-1 0,0 1-1,1 1 1,0-1-1,0 1 1,0 0-1,0 0 1,8-3 0,-11 6 3,-1 0 1,0 0 0,0 1 0,0-1 0,0 1-1,1-1 1,-1 1 0,0 0 0,0 0 0,1 0-1,-1 0 1,0 0 0,0 0 0,1 1 0,-1-1-1,0 1 1,0 0 0,4 1 0,-2 1 4,0 0 0,0 0-1,0 0 1,0 1 0,0-1 0,3 6 0,-4-6 27,0 0-1,0 1 1,0-1 0,0 0 0,1 0 0,-1-1-1,1 1 1,0-1 0,-1 0 0,6 2 0,-7-3-3,-1-1 1,0 0 0,1 0 0,-1 0 0,1 0-1,-1 0 1,1 0 0,-1-1 0,1 1-1,-1 0 1,1-1 0,-1 1 0,1-1 0,-1 1-1,0-1 1,1 0 0,-1 0 0,0 1 0,0-1-1,0 0 1,1 0 0,-1 0 0,0 0-1,1-3 1,24-34 311,-20 28-265,3-6-52,-7 12-99,-1 0 1,1 0-1,0 1 0,0-1 1,1 1-1,-1-1 1,1 1-1,0 0 1,-1 0-1,1 0 1,7-4-1,-9 7 3,-1 0-1,1 0 0,-1 0 1,1 0-1,0 0 1,-1 0-1,1 0 0,-1 0 1,1 0-1,-1 0 1,1 0-1,-1 1 0,1-1 1,0 0-1,-1 0 0,0 1 1,1-1-1,-1 0 1,1 1-1,-1-1 0,1 0 1,-1 1-1,0-1 1,1 1-1,-1-1 0,1 1 1,-1-1-1,0 1 1,0-1-1,1 1 0,-1-1 1,0 1-1,0-1 0,0 1 1,0-1-1,0 1 1,1 0-1,-1 0 0,4 28-2500,-4-21 2191,3 4-646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3.187"/>
    </inkml:context>
    <inkml:brush xml:id="br0">
      <inkml:brushProperty name="width" value="0.05" units="cm"/>
      <inkml:brushProperty name="height" value="0.05" units="cm"/>
    </inkml:brush>
  </inkml:definitions>
  <inkml:trace contextRef="#ctx0" brushRef="#br0">5 213 18068,'-3'6'2224,"2"-5"-1383,2-7-345,1-5 1632,7-1-1224,1-4-184,4-1-512,5-3-304,4-4-640,-1 0-552,-5-4 1008,-4-1-216,-10-4-184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3.924"/>
    </inkml:context>
    <inkml:brush xml:id="br0">
      <inkml:brushProperty name="width" value="0.05" units="cm"/>
      <inkml:brushProperty name="height" value="0.05" units="cm"/>
    </inkml:brush>
  </inkml:definitions>
  <inkml:trace contextRef="#ctx0" brushRef="#br0">1 229 18564,'18'25'832,"27"47"0,-6-8-572,94 131 280,-133-195-525,13 17 185,-13-17-185,0-1 0,0 1 0,0 0 0,0 0 0,0-1 0,0 1 1,0 0-1,0 0 0,0 0 0,0-1 0,0 1 0,0 0 0,0 0 0,0 0 0,0 0 0,1-1 0,-1 1 0,0 0 0,0 0 0,0 0 0,0 0 0,1-1 0,-1 1 0,0 0 0,0 0 0,0 0 0,0 0 0,1 0 0,-1 0 1,0 0-1,0 0 0,0 0 0,1 0 0,-1 0 0,0 0 0,0 0 0,1 0 0,-1 0 0,0 0 0,0 0 0,0 0 0,1 0 0,-1 0 0,0 0 0,0 0 0,0 0 0,1 0 0,-1 0 0,0 0 0,0 0 0,0 0 1,0 1-1,1-1 0,-1 0 0,0 0 0,0 0 0,-1-12 171,-2 0 0,0 1 0,0-1 0,-1 0 1,0 1-1,-8-14 0,-41-67 515,33 59-489,17 27-184,-12-20 68,0 2 0,-1 0 0,-1 1 0,-38-39 0,37 49-113,18 13 16,0-1 0,0 1 0,0 0 0,0 0 0,0 0 0,0 0 0,0 0 0,-1 0 0,1 0 0,0 0 0,0 0 0,0-1 0,0 1 0,0 0 0,0 0 0,-1 0 0,1 0 0,0 0 0,0 0 0,0 0 1,0 0-1,0 0 0,0 0 0,-1 0 0,1 0 0,0 0 0,0 0 0,0 0 0,0 0 0,0 0 0,-1 0 0,1 0 0,0 0 0,0 1 0,0-1 0,0 0 0,0 0 0,0 0 0,0 0 0,-1 0 0,1 0 0,0 0 0,0 0 0,0 0 0,0 1 0,0-1 0,0 0 0,0 0 0,0 0 0,0 0 0,0 0 0,0 0 0,0 0 0,0 1 0,0-1 0,0 0 0,0 0 0,-1 0 0,1 0 0,0 0 1,1 1-1,-1-1 0,1 8-30,3-1 4,0 1-1,1-1 1,-1 0 0,1 0 0,0 0-1,1-1 1,0 0 0,10 9 0,-13-13 21,0 1 0,-1-1 0,1 0 1,0 0-1,0 0 0,0-1 1,1 1-1,-1-1 0,0 1 0,1-1 1,-1 0-1,0 0 0,1-1 0,0 1 1,-1-1-1,1 0 0,-1 1 0,1-2 1,-1 1-1,1 0 0,-1-1 0,7-1 1,-7 0 9,-1 1 1,1-1 0,0 0 0,0-1 0,-1 1 0,1 0 0,-1-1-1,0 1 1,0-1 0,0 0 0,0 1 0,0-1 0,0 0 0,-1 0-1,0-1 1,1 1 0,0-6 0,1-1 17,-1-1 0,0 1 1,0-1-1,-1-15 0,0 8 11,-2 0 0,0 0 0,-1 0 0,-1-1 0,-1 2 0,0-1 0,-13-32 0,17 50-34,0 0-1,0 0 1,0 0-1,0 0 0,0 0 1,0 0-1,0 0 1,0-1-1,0 1 0,0 0 1,0 0-1,0 0 1,0 0-1,0 0 0,0 0 1,0 0-1,0-1 1,0 1-1,0 0 0,0 0 1,-1 0-1,1 0 1,0 0-1,0 0 0,0 0 1,0 0-1,0 0 1,0-1-1,0 1 0,0 0 1,0 0-1,0 0 1,0 0-1,-1 0 0,1 0 1,0 0-1,0 0 1,0 0-1,0 0 0,0 0 1,0 0-1,0 0 1,-1 0-1,1 0 0,0 0 1,0 0-1,0 0 1,0 0-1,0 0 0,0 0 1,0 0-1,-1 0 1,1 0-1,0 0 0,0 0 1,0 0-1,0 0 1,0 0-1,0 0 0,0 0 1,0 1-1,0-1 1,-1 0-1,0 6-53,6 16-29,1 0 1,1 0-1,1-1 1,15 30 0,-23-51 81,10 25-34,2-1 0,0-1-1,2 0 1,29 38 0,-42-60 18,1 1 0,-1-1 1,0 1-1,1-1 0,-1 1 0,1-1 0,0 0 1,-1 0-1,1 0 0,0 0 0,0 0 1,-1 0-1,1 0 0,0-1 0,0 1 1,0-1-1,0 1 0,0-1 0,0 0 1,0 1-1,0-1 0,0 0 0,0-1 1,0 1-1,3-1 0,-3 0-41,0 0 0,1 0 0,-1-1 0,0 1 0,0-1 0,0 0 0,-1 1 0,1-1 0,0 0 0,-1 0 0,1 0 0,-1 0 0,0 0 0,1-1 0,-1 1 0,0 0 0,0-1 0,-1 1 0,2-4 0,1-9-418,0 0 0,1-17 0,-3 18-122,1 0 0,4-16-1,0 38 16,0 6 670,3 19 157,-6-18-17,1 0 0,1 0 0,0 0 0,12 22 0,-17-37-216,0 1 0,0-1 0,0 1 0,0-1-1,1 1 1,-1-1 0,0 1 0,0-1 0,1 1-1,-1-1 1,0 1 0,1-1 0,-1 0 0,1 1-1,-1-1 1,0 1 0,1-1 0,-1 0 0,1 0-1,-1 1 1,1-1 0,-1 0 0,1 0 0,-1 1-1,1-1 1,0 0 0,-1 0 0,1 0 0,-1 0-1,1 0 1,-1 0 0,1 0 0,-1 0 0,2 0-1,-1-1-30,-1 0 0,1 0 0,0 0 0,0 0 0,-1 0 0,1-1 0,-1 1-1,1 0 1,-1 0 0,1 0 0,-1-1 0,0 1 0,1-2 0,3-46-1008,-4 2 173,-10-76-1,-1 51 203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4.311"/>
    </inkml:context>
    <inkml:brush xml:id="br0">
      <inkml:brushProperty name="width" value="0.05" units="cm"/>
      <inkml:brushProperty name="height" value="0.05" units="cm"/>
    </inkml:brush>
  </inkml:definitions>
  <inkml:trace contextRef="#ctx0" brushRef="#br0">0 1 15427,'33'114'3212,"-22"-72"-2083,24 62-1,-26-84-1013,1 1 0,1-1 0,1-1-1,1 0 1,0-1 0,1 0-1,1-1 1,1-1 0,29 24-1,-31-29-168,-9-7-36,-10-9-123,-225-188 1657,223 183-387,11 4-588,23 1-594,-15 3-149,-4 1 10,-1-2 1,0 1-1,0-1 0,0 0 0,0-1 0,0 1 0,-1-1 1,1-1-1,-1 1 0,9-10 0,0-4-415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5.070"/>
    </inkml:context>
    <inkml:brush xml:id="br0">
      <inkml:brushProperty name="width" value="0.05" units="cm"/>
      <inkml:brushProperty name="height" value="0.05" units="cm"/>
    </inkml:brush>
  </inkml:definitions>
  <inkml:trace contextRef="#ctx0" brushRef="#br0">23 294 15835,'0'0'84,"0"0"0,0-1 0,1 1 0,-1 0 0,0-1 0,0 1 0,0-1 0,0 1 0,0 0 0,0-1 0,0 1 0,0-1 0,0 1 0,0-1 0,0 1 0,0 0 0,0-1 0,0 1 0,-1 0 0,1-1 0,0 1 0,0-1 0,0 1 0,-1 0 0,1-1 0,0 1 0,0 0 0,-1-1 0,1 1 0,0 0 0,-1 0 0,1-1 0,0 1 0,-1 0 0,1 0 0,-1-1 0,1 2-7,-1-1 0,1 0 0,-1 0 0,0 0 0,1 0 0,-1 1 0,1-1 0,-1 0 0,1 1 0,-1-1-1,1 0 1,-1 1 0,1-1 0,0 0 0,-1 1 0,1-1 0,0 1 0,-1-1 0,1 1 0,0-1 0,-1 1-1,1-1 1,0 1 0,0-1 0,0 1 0,-1 0 0,1-1 0,0 1 0,-2 10 133,0 0 0,1 0 0,0-1-1,0 1 1,1 0 0,1 0 0,0 0 0,0 0 0,4 14 0,-2-12-199,1-1 1,0 1-1,1-1 0,0 0 1,1 0-1,0 0 0,11 15 1,-11-20-5,1 0 1,-1 0 0,1-1 0,1 0-1,-1 0 1,1 0 0,0-1 0,12 6 0,6 0-52,40 13 1,-48-19-35,-1 1 1,0 0 0,0 1 0,-1 1 0,32 20 0,-45-25 57,0 0 1,0-1-1,-1 1 1,1 1-1,0-1 1,-1 0-1,0 1 1,0-1 0,0 1-1,0 0 1,0-1-1,-1 1 1,0 0-1,0 0 1,1 7 0,-1-10 25,-1 1 0,0 0 0,0 0 0,0-1 1,-1 1-1,1 0 0,0-1 0,0 1 0,-1 0 1,1-1-1,-1 1 0,0-1 0,1 1 0,-1-1 0,0 1 1,0-1-1,0 1 0,0-1 0,0 0 0,0 1 1,-1-1-1,1 0 0,0 0 0,-1 0 0,1 0 1,0 0-1,-1 0 0,1-1 0,-1 1 0,0 0 1,1-1-1,-1 1 0,0-1 0,1 1 0,-1-1 1,0 0-1,1 0 0,-3 0 0,0 0 9,-1 0-1,1 0 0,0-1 1,0 1-1,0-1 0,0 0 1,0-1-1,0 1 0,0-1 1,0 0-1,0 0 0,0 0 1,1 0-1,-1 0 0,1-1 1,-1 0-1,1 0 0,0 0 1,0 0-1,1 0 0,-1 0 1,-4-7-1,-1-3-5,1 0-1,0 0 1,1-1-1,0 1 1,-5-20 0,2-4-33,1 0 0,-4-54 1,4-80-133,2 37-43,4 108 149,2 10 7,-1 1 0,0-1 1,-1 1-1,-1-1 0,-1 1 0,-9-28 1,13 43 43,-1-1-1,1 0 1,0 1 0,0-1 0,-1 0-1,1 1 1,0-1 0,-1 1 0,1-1 0,-1 1-1,1-1 1,-1 1 0,1-1 0,-1 1 0,1 0-1,-1-1 1,1 1 0,-1-1 0,1 1-1,-1 0 1,0 0 0,0-1 0,0 1 2,1 1 0,-1-1 0,1 0 0,-1 0 0,1 1 0,0-1 0,-1 0 0,1 0 0,-1 1 0,1-1 0,0 1 0,-1-1 0,1 0 0,0 1 0,0-1 0,-1 1 0,1-1 0,0 1 0,0-1 0,0 1 0,-1 0 0,-5 30 136,5-11-46,2-1 1,0 1 0,0 0 0,9 33 0,-7-42-66,0 0 1,1 1-1,0-2 1,1 1-1,0 0 1,1-1 0,0 0-1,1 0 1,9 11-1,-14-19-21,0 0 0,0 0-1,0 0 1,0 0 0,0 0-1,1 0 1,-1-1 0,1 1-1,0-1 1,-1 0 0,1 1 0,0-1-1,0-1 1,-1 1 0,1 0-1,5 0 1,-5-1-2,-1 0-1,0-1 1,0 1 0,0-1 0,0 1 0,0-1-1,0 0 1,0 0 0,0 0 0,0 0-1,0 0 1,0 0 0,-1 0 0,1-1-1,0 1 1,-1-1 0,1 1 0,-1-1 0,1 1-1,-1-1 1,0 0 0,0 0 0,2-3-1,3-10 13,0 0 0,-1 0 1,0-1-1,-2 0 0,0 0 0,0 0 0,-2 0 0,0-30 0,4 61-21,0-1 0,0 0 1,11 19-1,-15-30 9,1 0 13,-1 0-1,1 0 0,-1 0 0,1 0 0,0 0 0,1 0 0,-1 0 0,0-1 0,1 1 0,-1-1 1,1 1-1,0-1 0,0 0 0,0 0 0,4 2 0,-3-3-4,0 0 0,0 0 0,0-1 0,0 1 0,0-1 0,0 0 0,0 0 0,0 0 0,0-1-1,-1 1 1,1-1 0,0 0 0,7-3 0,-10 4-27,36-14-140,-35 13 89,1 0-1,-1 0 1,0 0-1,0 0 1,-1 0-1,1 0 1,0-1-1,0 1 1,-1-1-1,1 1 0,0-1 1,-1 0-1,0 0 1,2-2-1,-3 3 4,0 0 0,0 0 0,0 1-1,1-1 1,-2 0 0,1 0 0,0 0-1,0 0 1,0 0 0,0 0 0,-1 0 0,1 0-1,0 0 1,-1 0 0,1 0 0,0 1-1,-1-1 1,1 0 0,-1 0 0,0 0-1,0 0 1,-17-17 620,10 11-716,-8-11-45,-1-1 34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07.100"/>
    </inkml:context>
    <inkml:brush xml:id="br0">
      <inkml:brushProperty name="width" value="0.05" units="cm"/>
      <inkml:brushProperty name="height" value="0.05" units="cm"/>
    </inkml:brush>
  </inkml:definitions>
  <inkml:trace contextRef="#ctx0" brushRef="#br0">1 43 7098,'607'22'1082,"1"-28"-1084,-83 0-210,-241 7 135,947-18 759,-1033 8-482,410-16-1016,-512 23 599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5.488"/>
    </inkml:context>
    <inkml:brush xml:id="br0">
      <inkml:brushProperty name="width" value="0.05" units="cm"/>
      <inkml:brushProperty name="height" value="0.05" units="cm"/>
    </inkml:brush>
  </inkml:definitions>
  <inkml:trace contextRef="#ctx0" brushRef="#br0">15 14 18460,'-1'-3'1992,"-2"-3"-1199,-2 2 2647,1 5-3056,3 2-384,1 6-104,3-2-48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5.905"/>
    </inkml:context>
    <inkml:brush xml:id="br0">
      <inkml:brushProperty name="width" value="0.05" units="cm"/>
      <inkml:brushProperty name="height" value="0.05" units="cm"/>
    </inkml:brush>
  </inkml:definitions>
  <inkml:trace contextRef="#ctx0" brushRef="#br0">13 141 17716,'1'1'92,"-1"-1"1,1 1 0,0-1 0,-1 1-1,1-1 1,-1 1 0,1-1-1,0 1 1,0-1 0,-1 0-1,1 1 1,0-1 0,0 0 0,-1 0-1,1 1 1,0-1 0,0 0-1,-1 0 1,1 0 0,0 0-1,0 0 1,0 0 0,-1 0 0,1 0-1,0 0 1,0-1 0,0 1-1,-1 0 1,2-1 0,25-8 987,-22 6-1001,1 0 0,-1 0 0,1-1 0,-1 0 0,-1 0 0,1 0 0,0-1 0,-1 0 0,0 0 0,0 0 1,5-9-1,-8 13-74,0-1 1,0 0-1,0 0 1,-1 0-1,1 0 1,0 0-1,-1 0 1,0 0 0,1 0-1,-1 0 1,0 0-1,0 0 1,0 0-1,0 0 1,0 0-1,-1 0 1,1 0-1,0 0 1,-1 0 0,0 0-1,1 0 1,-1 0-1,0 0 1,0 0-1,0 1 1,0-1-1,-1 0 1,1 1 0,0-1-1,-1 1 1,1-1-1,-1 1 1,1 0-1,-1-1 1,0 1-1,1 0 1,-1 0-1,0 0 1,-3-1 0,3 1-6,0 0 1,0 0 0,0 0 0,0 1 0,-1-1 0,1 0-1,0 1 1,0-1 0,0 1 0,0 0 0,-1 0 0,1 0-1,0 0 1,0 0 0,-1 0 0,1 1 0,0-1 0,0 1-1,0 0 1,-4 1 0,3 0 2,1 0 0,-1 0 0,0 0 0,1 0 0,0 0 0,-1 1 0,1-1 0,0 1 1,0 0-1,1 0 0,-1-1 0,-2 6 0,0 2 26,1 0 0,0 0 0,0 0 0,1 0 0,0 1 0,1-1 0,0 21 0,1-25-3,1 0-1,-1 0 1,2 0 0,-1 0-1,0 0 1,1 0-1,5 10 1,-6-14-44,-1-1 0,1 1 1,0-1-1,0 0 0,0 1 0,0-1 0,0 0 1,0 0-1,1 0 0,-1 1 0,0-1 0,1-1 0,-1 1 1,0 0-1,1 0 0,-1 0 0,1-1 0,-1 1 0,1-1 1,0 1-1,-1-1 0,1 0 0,-1 1 0,1-1 0,0 0 1,-1 0-1,1 0 0,0 0 0,-1-1 0,1 1 0,-1 0 1,1-1-1,0 1 0,2-2 0,5-3-206,0 0 0,-1 0 0,0-1 0,0 0-1,0-1 1,-1 0 0,0 0 0,0 0 0,0-1 0,-1 0 0,-1 0-1,8-13 1,7-18-452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6.369"/>
    </inkml:context>
    <inkml:brush xml:id="br0">
      <inkml:brushProperty name="width" value="0.05" units="cm"/>
      <inkml:brushProperty name="height" value="0.05" units="cm"/>
    </inkml:brush>
  </inkml:definitions>
  <inkml:trace contextRef="#ctx0" brushRef="#br0">33 14 14947,'-5'8'511,"1"-1"0,0 1-1,0 1 1,1-1 0,0 0-1,0 1 1,1 0 0,0 0-1,1-1 1,-1 14 0,2-14-441,1 0 0,-1-1 0,2 1 0,-1 0 0,1-1 0,0 1 0,0-1 0,1 0 0,0 0 0,0 0 0,1 0 0,0 0 0,0-1 0,1 1 0,-1-1 0,2 0 0,-1-1 0,0 1 0,8 5 0,-11-10-65,0 1 1,-1-1 0,1 1 0,0-1-1,0 0 1,0 0 0,0 0 0,0 0 0,1 0-1,-1 0 1,0 0 0,0-1 0,1 1-1,-1-1 1,0 0 0,1 0 0,-1 0-1,0 0 1,0 0 0,1 0 0,-1 0-1,4-2 1,-4 1-1,1 0 0,-1-1 0,1 0 0,-1 1 0,1-1 0,-1 0 0,0 0 0,0 0 0,0 0 0,0-1 0,0 1 0,0-1 0,-1 1 0,1-1 0,-1 1 0,3-7 0,-1 2 28,0 0-1,-1 0 1,1-1-1,-1 1 1,-1-1-1,1 1 1,-1-1 0,-1 0-1,0 0 1,0 0-1,0 1 1,-1-1-1,0 0 1,0 0 0,-1 1-1,0-1 1,-1 1-1,-4-11 1,7 17-26,0 1-1,0-1 1,0 1 0,-1-1-1,1 1 1,0-1 0,0 1-1,-1-1 1,1 1 0,0-1-1,-1 1 1,1-1 0,0 1-1,-1-1 1,1 1 0,-1 0-1,1-1 1,-1 1 0,1-1-1,-1 1 1,1 0 0,-1 0 0,1-1-1,-1 1 1,1 0 0,-1 0-1,1 0 1,-1 0 0,0 0-1,1-1 1,-1 1 0,1 0-1,-1 0 1,1 1 0,-1-1-1,0 0 1,1 0 0,-1 0-1,1 0 1,-1 0 0,1 1-1,-1-1 1,1 0 0,-1 0-1,1 1 1,-1-1 0,1 0-1,-1 1 1,1-1 0,-1 0 0,1 1-1,0-1 1,-1 1 0,1-1-1,0 1 1,-1-1 0,1 1-1,0-1 1,-1 1 0,1-1-1,0 1 1,0-1 0,0 2-1,-3 3 11,1 0-1,0 0 0,1 0 1,-1 0-1,0 9 0,1-12-12,-2 54 78,3-51-71,0 0-1,1 1 1,-1-1 0,1-1-1,0 1 1,0 0-1,0 0 1,5 9 0,-6-13-11,1 0 0,0 0 0,0 0 0,0 0 0,0 0 0,0 0 1,0-1-1,0 1 0,1 0 0,-1 0 0,0-1 0,0 1 0,1-1 0,-1 1 0,0-1 1,1 0-1,-1 1 0,0-1 0,1 0 0,-1 0 0,0 0 0,1 0 0,-1 0 1,1 0-1,-1 0 0,0-1 0,1 1 0,-1 0 0,0-1 0,2 0 0,6-2-39,-2-1-1,1 1 0,11-8 0,-15 9 14,37-24-130,-24 14 45,0 1 0,29-13 1,-40 21 123,0 1 0,0 0 1,-1 1-1,1-1 0,0 1 1,0 0-1,1 0 1,-1 1-1,0 0 0,0 0 1,0 1-1,12 2 1,-15-3 8,-1 1 0,1-1 1,0 1-1,-1-1 0,1 0 1,0 0-1,-1 0 0,1 0 1,0 0-1,-1-1 0,1 0 1,-1 1-1,1-1 1,4-2-1,-2 0 25,0 0 1,-1 0-1,1-1 1,8-7-1,-9 6-43,0 1-1,0 1 1,1-1-1,-1 1 1,1 0-1,10-5 1,-12 7-14,1 0 1,0 0-1,-1 1 0,1-1 1,0 1-1,-1 0 0,1 0 1,0 0-1,-1 1 0,1-1 1,-1 1-1,1 0 0,3 1 0,-4 0 3,-1-1 0,1-1 0,0 1 0,0 0-1,0-1 1,-1 1 0,1-1 0,0 0-1,0 0 1,0 0 0,0 0 0,0-1-1,0 1 1,-1-1 0,1 1 0,0-1-1,0 0 1,-1 0 0,1-1 0,-1 1 0,4-2-1,1-3-576,-1-1 0,1 1-1,7-12 1,-6 8 79,-7 9 453,-1 1 0,1-1 0,-1 0 0,1 1 0,-1-1 0,0 0 0,1 0 0,-1 0 0,0 0 0,0 1 0,1-1-1,-1 0 1,0 0 0,0 0 0,0 0 0,0 0 0,0 0 0,0 0 0,-1-1 0,-2-6-687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3:06.754"/>
    </inkml:context>
    <inkml:brush xml:id="br0">
      <inkml:brushProperty name="width" value="0.05" units="cm"/>
      <inkml:brushProperty name="height" value="0.05" units="cm"/>
    </inkml:brush>
  </inkml:definitions>
  <inkml:trace contextRef="#ctx0" brushRef="#br0">1 1 21077,'4'9'1424,"3"-2"-1784,-1-3-416,3-4 1032,-2 0-304,0-1-192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08.653"/>
    </inkml:context>
    <inkml:brush xml:id="br0">
      <inkml:brushProperty name="width" value="0.05" units="cm"/>
      <inkml:brushProperty name="height" value="0.05" units="cm"/>
    </inkml:brush>
  </inkml:definitions>
  <inkml:trace contextRef="#ctx0" brushRef="#br0">9 354 16940,'-7'-3'1336,"5"2"-992,2-7-104,10-8 480,3-1-200,6 0-240,7-5-56,7-1-64,4-2-32,3-2-64,1-2-64,1-2-240,-3 0-200,-9 0-360,-4 1-128,-17 5 672,-9 9-224,-13 15-144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09.069"/>
    </inkml:context>
    <inkml:brush xml:id="br0">
      <inkml:brushProperty name="width" value="0.05" units="cm"/>
      <inkml:brushProperty name="height" value="0.05" units="cm"/>
    </inkml:brush>
  </inkml:definitions>
  <inkml:trace contextRef="#ctx0" brushRef="#br0">0 356 14099,'0'31'1640,"6"-11"-1008,7-20-135,6-12 967,10-15-560,3-8-152,4-8-312,4-8-296,5-2-688,-6-4-1496,0 9 1760,-4 5-336,-11 5-257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09.501"/>
    </inkml:context>
    <inkml:brush xml:id="br0">
      <inkml:brushProperty name="width" value="0.05" units="cm"/>
      <inkml:brushProperty name="height" value="0.05" units="cm"/>
    </inkml:brush>
  </inkml:definitions>
  <inkml:trace contextRef="#ctx0" brushRef="#br0">0 179 15859,'15'-6'388,"0"-1"0,0 0 0,-1-1 0,0-1-1,24-19 1,8-5 30,-24 18-304,2-1 24,28-14 0,-46 27-121,0 0 1,0 0-1,1 1 0,-1 0 0,1 0 1,0 0-1,-1 1 0,1 0 1,0 1-1,7-1 0,-11 1-9,-1 1 0,0-1 0,0 1 0,0-1 0,0 1-1,0 0 1,0-1 0,0 1 0,0 0 0,0 1 0,0-1 0,0 0 0,0 0 0,-1 1-1,1-1 1,-1 1 0,4 3 0,-3-1 9,1 0-1,-1 0 0,0 0 1,0 1-1,0-1 1,-1 0-1,1 1 1,0 4-1,0 9 49,0 0 0,-1 0 1,-2 26-1,-6 38 233,-18 81 0,7-57-543,17-97 213,0-6 23,0 0 0,1 1 1,-1-1-1,1 0 0,0 0 0,0 1 0,0-1 0,0 0 0,1 1 0,1 5 0,5-6-95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09.925"/>
    </inkml:context>
    <inkml:brush xml:id="br0">
      <inkml:brushProperty name="width" value="0.05" units="cm"/>
      <inkml:brushProperty name="height" value="0.05" units="cm"/>
    </inkml:brush>
  </inkml:definitions>
  <inkml:trace contextRef="#ctx0" brushRef="#br0">7 7 15459,'-6'-7'1617,"6"19"-969,6 12-312,2 8 1768,7 3-1520,5 7-320,5 3-23,-1-4-161,1 1-136,-1-4-329,0-3-151,-6-5-296,0-4-120,-8-4-1529,-4-6 1889,-6-6-344,-8-4-200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0.355"/>
    </inkml:context>
    <inkml:brush xml:id="br0">
      <inkml:brushProperty name="width" value="0.05" units="cm"/>
      <inkml:brushProperty name="height" value="0.05" units="cm"/>
    </inkml:brush>
  </inkml:definitions>
  <inkml:trace contextRef="#ctx0" brushRef="#br0">308 502 11178,'-42'-19'1019,"3"2"-34,1-1 0,1-2-1,1-1 1,-43-33 0,76 51-807,-1 0 0,1-1 1,-1 1-1,1-1 0,0 0 0,0 0 1,1 0-1,-4-7 0,5 8-87,0 0 0,0 1 0,0-1 0,1 0 0,-1 0 0,1 1 0,0-1 0,0 0 0,0 0 0,0 1 0,0-1 0,0 0 0,1 0 0,0 1 0,-1-1 0,1 0 0,1-2 0,4-5 75,-1 1 1,1-1-1,0 1 0,1 1 0,0-1 1,1 1-1,0 0 0,10-7 1,75-54 335,-64 50-431,1 2 0,59-25 0,-75 36-94,0 1 0,1 0 0,-1 2 0,1 0 1,0 0-1,0 1 0,1 1 0,29 1 0,-39 1 13,0 0 0,0 0 0,0 1 0,0 0 0,0 0 0,0 0 0,0 1 0,-1 0 0,1 0 0,-1 0 0,0 0 0,0 1 0,0 0 0,8 8 0,-7-4 15,0-1 1,-1 1-1,0 0 1,0 0 0,-1 1-1,0-1 1,0 1-1,4 18 1,-3-4 94,-1 0 0,-2 0 0,0-1 1,-1 1-1,-1 0 0,-2 0 0,-5 32 0,2-31 75,0 1-1,-2-1 0,-12 27 1,16-43-137,-1 1 0,0 0 0,-1-1 1,0 0-1,0 0 0,-1 0 0,0-1 1,0 0-1,-1 0 0,0 0 0,-10 7 1,15-13-67,-1 1 1,1-1 0,-1 1 0,1-1 0,-1 0 0,0 0 0,0 0 0,1 0 0,-1-1 0,0 1 0,0-1 0,0 0-1,0 0 1,0 0 0,0 0 0,0 0 0,0 0 0,1-1 0,-5 0 0,3-1-95,1 0 0,-1 0 0,0 0 0,0 0 0,1-1 1,-1 1-1,1-1 0,0 0 0,0 0 0,0 0 0,-4-7 0,0 0-238,1 1-1,1-2 1,0 1 0,0-1-1,1 1 1,0-1-1,1-1 1,-3-18 0,4-2-382,10 7-59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0.938"/>
    </inkml:context>
    <inkml:brush xml:id="br0">
      <inkml:brushProperty name="width" value="0.05" units="cm"/>
      <inkml:brushProperty name="height" value="0.05" units="cm"/>
    </inkml:brush>
  </inkml:definitions>
  <inkml:trace contextRef="#ctx0" brushRef="#br0">1 158 15371,'3'2'183,"1"-1"-1,-1 1 0,0 0 1,0 0-1,1 1 0,-2-1 0,1 0 1,0 1-1,0 0 0,-1 0 1,1 0-1,-1 0 0,0 0 1,0 0-1,0 0 0,-1 1 1,3 5-1,6 10 572,20 31 179,117 189 1318,-111-187-2000,3-1 1,61 63-1,-70-89-128,-48-45-267,-19-6-540,0 1 1,-2 2 0,-1 2-1,-57-22 1,81 39 446,1-1 79,15 3 204,7 0 128,7-1-79,0 0 0,-1-1 1,0-1-1,1 0 0,-2-1 0,1 0 0,-1-1 0,0 0 0,0-1 1,-1 0-1,0-1 0,0 0 0,-1-1 0,0 0 0,-1-1 0,15-22 1,-15 20-51,-1-1 0,-1 0 0,-1-1 0,0 0 0,0 0 0,-2 0 0,0-1 0,-1 1 0,0-1 1,-1 0-1,-1 0 0,0 0 0,-2 0 0,-3-29 0,0 23 37,-1 0 1,-10-26-1,12 38-54,-1 1 0,0 0 0,-1 0 0,1 0 0,-2 1 0,0-1 0,-8-8 0,13 15-25,0 1 1,0 0-1,-1-1 1,1 1-1,0 0 1,-1 0-1,1 0 1,-1 0-1,0 0 1,1 0-1,-1 1 1,0-1-1,1 1 1,-1-1-1,0 1 1,0-1-1,0 1 1,1 0-1,-1 0 1,0 0-1,0 0 1,0 0-1,-3 1 1,3 0 0,0 0 1,1 0-1,-1 0 1,0 0-1,1 0 0,-1 0 1,1 0-1,-1 1 1,1-1-1,0 0 1,-1 1-1,1 0 1,0-1-1,0 1 1,0 0-1,0-1 1,0 1-1,1 0 1,-1 0-1,0 0 1,1 0-1,-1 2 1,-2 12 18,1 0 0,0 0 0,2 0 0,0 0 0,0 1 0,1-1 0,2 0 0,5 24 0,-1-15 10,1 0 0,1 0 0,1-1 1,20 35-1,-16-36 3,0-1 0,1 0 0,22 22 1,-29-35-49,0-1 1,0-1 0,0 1-1,1-2 1,1 1 0,-1-1-1,1 0 1,0-1 0,0 0-1,12 3 1,-20-7-34,1 0 1,-1 0 0,0 0-1,1-1 1,-1 1-1,1-1 1,-1 1-1,0-1 1,1 0-1,-1 0 1,1 0-1,-1-1 1,1 1-1,-1 0 1,0-1-1,1 0 1,-1 1 0,0-1-1,1 0 1,-1 0-1,0-1 1,0 1-1,0 0 1,0-1-1,0 1 1,0-1-1,0 1 1,-1-1-1,1 0 1,0 0 0,-1 0-1,0 0 1,1 0-1,-1 0 1,0 0-1,0 0 1,0-1-1,0 1 1,-1 0-1,2-4 1,7-31-358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07.608"/>
    </inkml:context>
    <inkml:brush xml:id="br0">
      <inkml:brushProperty name="width" value="0.05" units="cm"/>
      <inkml:brushProperty name="height" value="0.05" units="cm"/>
    </inkml:brush>
  </inkml:definitions>
  <inkml:trace contextRef="#ctx0" brushRef="#br0">0 170 11466,'23'10'561,"11"-9"-617,8-4 0,27-8-48,15-7-17,29-5-119,8-4-216,8-6 384,8-1-32,15 2-24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2.853"/>
    </inkml:context>
    <inkml:brush xml:id="br0">
      <inkml:brushProperty name="width" value="0.05" units="cm"/>
      <inkml:brushProperty name="height" value="0.05" units="cm"/>
    </inkml:brush>
  </inkml:definitions>
  <inkml:trace contextRef="#ctx0" brushRef="#br0">7 17 16740,'4'3'1752,"-2"-3"-656,0 0 112,-2 1-255,5-1-937,1-1 360,-18-8-272,-1-1-112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4.191"/>
    </inkml:context>
    <inkml:brush xml:id="br0">
      <inkml:brushProperty name="width" value="0.05" units="cm"/>
      <inkml:brushProperty name="height" value="0.05" units="cm"/>
    </inkml:brush>
  </inkml:definitions>
  <inkml:trace contextRef="#ctx0" brushRef="#br0">198 34 11434,'0'-3'300,"0"1"-1,-1 0 0,1 0 1,0-1-1,-1 1 0,0 0 1,1 0-1,-1 0 0,0 0 1,0 0-1,-2-3 0,3 5-171,-1-1 0,0 1 0,1-1-1,-1 1 1,0-1 0,0 1 0,0 0 0,1-1-1,-1 1 1,0 0 0,0 0 0,0 0-1,0 0 1,1 0 0,-1 0 0,0 0 0,0 0-1,0 0 1,0 0 0,1 0 0,-1 0-1,0 0 1,0 1 0,0-1 0,0 0 0,1 1-1,-1-1 1,0 1 0,0-1 0,1 1-1,-1-1 1,0 1 0,0 0 0,-15 10 164,0 1 1,0 1 0,2 0-1,-1 1 1,2 1 0,0 0-1,1 0 1,0 1 0,1 1 0,-11 24-1,22-41-294,-1 0 1,1 0-1,0 1 0,0-1 1,0 0-1,0 0 0,0 1 1,0-1-1,0 0 0,0 1 1,0-1-1,0 0 0,0 1 1,0-1-1,0 0 0,0 0 1,0 1-1,0-1 0,0 0 1,0 1-1,0-1 0,0 0 1,0 0-1,1 1 0,-1-1 0,0 0 1,0 0-1,0 1 0,0-1 1,1 0-1,-1 0 0,0 1 1,0-1-1,1 0 0,-1 0 1,0 0-1,0 0 0,1 0 1,-1 1-1,0-1 0,0 0 1,1 0-1,-1 0 0,0 0 1,1 0-1,-1 0 0,0 0 1,1 0-1,-1 0 0,0 0 0,0 0 1,1 0-1,-1 0 0,0 0 1,1 0-1,-1 0 0,0 0 1,0 0-1,1-1 0,-1 1 1,0 0-1,0 0 0,1-1 1,26-7-85,-22 6 67,12-4-89,0 1 0,1 1 0,-1 0 0,1 1 0,0 1 0,0 1 0,0 1 0,0 0 0,0 1 0,32 6 0,-41-5 75,-1 0-1,1 1 1,-1-1 0,0 2 0,0-1 0,0 1 0,0 0-1,-1 1 1,0 0 0,0 0 0,0 1 0,0-1 0,-1 2-1,0-1 1,0 1 0,-1-1 0,0 1 0,0 1 0,0-1-1,-1 1 1,0 0 0,-1 0 0,6 17 0,-8-17 134,1 1 1,-1-1-1,-1 1 1,1-1-1,-1 1 1,-1-1-1,0 1 1,0-1-1,0 0 1,-1 1-1,-1-1 1,1 0-1,-1 0 1,-1 0-1,1 0 1,-1-1-1,-1 0 1,-6 9 0,6-9 1,0-1 1,0 0 0,0 0-1,-1 0 1,0-1 0,0 0 0,-1 0-1,0-1 1,1 1 0,-1-2 0,-1 1-1,1-1 1,0 0 0,-1 0 0,0-1-1,0 0 1,1 0 0,-1-1-1,-11 1 1,17-2-159,0 0 0,0 0 0,0 0-1,0 0 1,0 0 0,0-1 0,1 1-1,-1-1 1,0 1 0,0-1 0,0 1 0,1-1-1,-1 0 1,0 0 0,1 0 0,-1 0-1,0 0 1,1 0 0,-1-1 0,1 1 0,0 0-1,-1-1 1,1 1 0,0-1 0,0 1-1,0-1 1,0 0 0,0 1 0,0-1 0,1 0-1,-1 0 1,1 1 0,-1-1 0,1 0-1,-1 0 1,1 0 0,0 0 0,0 0 0,0 0-1,1-3 1,0-4-259,0 1-1,1-1 1,0 1-1,0-1 1,1 1-1,0 0 1,0 0-1,6-8 1,10-18-489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4.838"/>
    </inkml:context>
    <inkml:brush xml:id="br0">
      <inkml:brushProperty name="width" value="0.05" units="cm"/>
      <inkml:brushProperty name="height" value="0.05" units="cm"/>
    </inkml:brush>
  </inkml:definitions>
  <inkml:trace contextRef="#ctx0" brushRef="#br0">9 72 16940,'0'0'34,"0"0"0,0 0 0,0 1 0,0-1 0,0 0 0,0 0 0,0 0 0,0 1 0,-1-1 0,1 0 0,0 0 0,0 0 0,0 0 0,0 1 1,0-1-1,-1 0 0,1 0 0,0 0 0,0 0 0,0 0 0,-1 0 0,1 0 0,0 0 0,0 0 0,0 1 0,-1-1 0,1 0 0,0 0 0,0 0 0,-1 0 0,1 0 1,0 0-1,0 0 0,0 0 0,-1-1 0,1 1 0,0 0 0,0 0 0,0 0 0,-1 0 0,1 0 0,0 0 0,0 0 0,0 0 0,-1 0 0,1-1 0,0 1 0,0 0 1,0 0-1,0 0 0,0 0 0,-1-1 0,1 25 549,3-14-488,1 0 0,-1 0 0,2 0 0,-1-1 0,1 1 0,1-1 0,0 0 0,13 15 0,65 61-144,-62-64 94,-3-3-38,-8-6 16,1 0 0,1-1 0,0 0 0,27 16-1,-44-37 200,-9-7-122,-6-3 98,-41-33-1,50 45-205,0 1 0,-1 0 0,0 1 0,0 0 0,0 1 0,-19-7-1,37 12-311,1 0 0,-1-1-1,1 0 1,-1 0-1,1-1 1,-1 0-1,0 0 1,8-4-1,13-5-712,30-16-1,-40 17 455,-1-1 1,24-18-1,-37 25 575,1 0 1,0 0-1,-1 0 0,0-1 0,0 1 0,0-1 0,0 0 0,-1-1 0,0 1 1,0 0-1,0-1 0,2-8 0,-5 2 549,-5 10 510,4 3-956,0 0 0,0-1-1,0 1 1,0 0 0,0-1 0,1 1 0,-1 0-1,0 0 1,0 0 0,1 0 0,-1 0 0,0-1-1,1 1 1,-1 1 0,0 1 0,-1 4 77,0 0 1,0 0-1,1 1 1,0-1 0,0 1-1,1-1 1,0 0-1,0 1 1,1-1-1,0 1 1,3 11 0,-3-13-137,1 0 1,0-1 0,0 1-1,0 0 1,1-1 0,-1 0-1,1 1 1,1-1 0,-1 0-1,1-1 1,0 1 0,0-1 0,0 1-1,0-1 1,6 3 0,-8-5-11,0-1 1,0 0-1,-1 0 1,1 0-1,0 0 1,0-1-1,0 1 1,0 0-1,1-1 1,-1 0-1,0 1 1,0-1 0,0 0-1,0 0 1,0 0-1,0 0 1,0 0-1,1-1 1,-1 1-1,0-1 1,3-1-1,-2 0 28,0 0 1,0 0-1,0 0 0,0 0 0,0-1 1,-1 1-1,1-1 0,-1 1 0,0-1 1,1 0-1,2-6 0,0-2 94,0 1 0,-1-1-1,0 0 1,0 0 0,-2 0 0,1-1-1,0-11 1,-2 16-67,1-42 281,-2 47-354,0-1 0,-1 1 0,1-1 0,0 1 0,-1 0 0,1-1 0,-1 1 0,0-1 0,0 1 0,0 0 0,0 0 0,0 0 0,0-1 0,-1 1 0,-2-3 0,4 5-13,0 0 0,-1-1 0,1 1-1,0 0 1,-1 0 0,1 0 0,0-1 0,0 1 0,-1 0-1,1 0 1,0 0 0,-1 0 0,1 0 0,0 0 0,-1-1 0,1 1-1,0 0 1,-1 0 0,1 0 0,0 0 0,-1 0 0,1 0-1,-1 0 1,1 1 0,0-1 0,-1 0 0,1 0 0,0 0 0,0 0-1,-1 0 1,1 0 0,-1 1 0,-6 11-58,2 17-67,4-20 77,0-3 13,1 1-1,-1-1 0,1 0 1,0 1-1,1-1 0,0 1 1,0-1-1,0 0 1,1 0-1,2 9 0,-3-15 15,-1 1-1,0-1 1,0 1-1,1 0 1,-1-1 0,1 1-1,-1-1 1,0 1-1,1-1 1,-1 1-1,1-1 1,-1 0 0,1 1-1,0-1 1,-1 1-1,1-1 1,-1 0-1,1 0 1,-1 1 0,1-1-1,0 0 1,-1 0-1,1 0 1,0 0-1,-1 1 1,1-1 0,0 0-1,-1 0 1,1-1-1,0 1 1,-1 0-1,1 0 1,0 0 0,-1 0-1,1 0 1,-1-1-1,1 1 1,0 0-1,-1-1 1,1 1 0,-1 0-1,1-1 1,-1 1-1,1 0 1,-1-1-1,1 1 1,-1-1 0,1 1-1,-1-1 1,1 0-1,3-4-202,0 1 0,-1-1 0,1 0 0,3-8-1,1-3-63,-1 0 0,9-28-1,-2-7-270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5.770"/>
    </inkml:context>
    <inkml:brush xml:id="br0">
      <inkml:brushProperty name="width" value="0.05" units="cm"/>
      <inkml:brushProperty name="height" value="0.05" units="cm"/>
    </inkml:brush>
  </inkml:definitions>
  <inkml:trace contextRef="#ctx0" brushRef="#br0">25 395 16147,'-2'14'873,"-1"0"0,-5 17-1,6-22-594,-1-1 0,1 1 0,0 0 0,1 0-1,0-1 1,0 1 0,1 0 0,1 14 0,-1-22-272,1 0 0,-1 0 0,0 0-1,0 0 1,0 0 0,1 0 0,-1 0 0,1 0 0,-1 0 0,1 0 0,-1-1 0,1 1-1,-1 0 1,1 0 0,0 0 0,-1-1 0,1 1 0,0 0 0,0 0 0,0-1 0,-1 1 0,1-1-1,0 1 1,0-1 0,1 1 0,0-1-10,0 0 0,-1 0 0,1 0 0,0 0-1,-1 0 1,1 0 0,0-1 0,-1 1 0,1 0 0,0-1 0,-1 0-1,1 1 1,-1-1 0,2-1 0,4-2-33,0-1 0,0 0 0,-1-1 0,11-10 1,8-18 12,-15 17-22,0 24-54,-8-8 58,1 0 0,0 0-1,-1 0 1,1-1 0,-1 1-1,0-1 1,1 0 0,-1 0-1,0 0 1,0 0 0,0 0-1,0 0 1,-1 0 0,4-5 0,0 0-116,6-5-55,0-1 1,-1-1-1,-1 0 1,0 0-1,-1-1 0,0 0 1,-2-1-1,1 0 0,-2 0 1,0 0-1,-1 0 1,-1-1-1,2-24 0,-4 19 281,-1 1 0,-4-37 0,2 50 29,1 0 0,-1 0-1,0 0 1,-1 0-1,0 0 1,0 1 0,-1-1-1,0 1 1,0 0 0,-6-7-1,9 13-46,0-1-1,0 1 1,0 0-1,-1-1 0,1 1 1,0 0-1,-1 0 1,1 0-1,-1 0 0,1 0 1,-1 1-1,1-1 1,-1 0-1,0 1 0,1-1 1,-1 1-1,0-1 1,-2 1-1,3 0-19,0 0 0,0 1 0,0-1-1,0 0 1,0 1 0,0-1 0,0 1 0,0-1 0,0 1 0,0-1-1,0 1 1,0 0 0,0 0 0,0-1 0,0 1 0,1 0-1,-1 0 1,0 0 0,0 0 0,1 0 0,-1 0 0,1 0 0,-1 0-1,1 0 1,0 0 0,-1 0 0,1 0 0,-1 2 0,0 5 27,-1 0-1,1 0 1,1 0 0,0 0 0,0 1 0,0-1 0,1 0 0,0 0 0,1 0 0,-1 0 0,5 9-1,1 4-8,1-1 0,1-1 0,12 20-1,-9-20-51,0 0-1,1-1 0,1-1 1,1 0-1,22 20 0,-37-37 3,0 0 0,0 0 0,0 0 1,0 0-1,0 0 0,0-1 0,0 1 0,0 0 0,0 0 0,0 0 0,0 0 0,0 0 0,0 0 0,0 0 1,0 0-1,0-1 0,0 1 0,0 0 0,0 0 0,0 0 0,0 0 0,0 0 0,0 0 0,0 0 0,0 0 1,0 0-1,0 0 0,0 0 0,0 0 0,1-1 0,-1 1 0,0 0 0,0 0 0,0 0 0,0 0 0,0 0 1,0 0-1,0 0 0,0 0 0,0 0 0,1 0 0,-1 0 0,0 0 0,0 0 0,0 0 0,0 0 1,0 0-1,0 0 0,0 0 0,0 0 0,1 0 0,-6-10-35,-96-113 641,88 108-372,13 15-227,0 0 0,-1 0 0,1 0-1,0 0 1,0 0 0,0 0 0,0 0-1,0 0 1,0 0 0,0-1 0,0 1-1,-1 0 1,1 0 0,0 0 0,0 0-1,0 0 1,0 0 0,0-1 0,0 1-1,0 0 1,0 0 0,0 0 0,0 0-1,0 0 1,0-1 0,0 1 0,0 0-1,0 0 1,0 0 0,0 0 0,0 0-1,0-1 1,0 1 0,0 0 0,0 0-1,0 0 1,1 0 0,-1 0 0,0 0-1,0 0 1,0-1 0,0 1 0,0 0-1,0 0 1,0 0 0,10-2-79,20 4-551,-21-1 282,2-1-135,-1-1 0,1 0 0,0 0 0,-1-1 0,0-1 0,1 1 0,18-9 0,-26 9 411,1 1-1,-1 0 1,0-1-1,0 0 0,0 0 1,0 0-1,0 0 1,0 0-1,0-1 0,-1 1 1,1-1-1,-1 0 1,0 0-1,1 0 0,-1 0 1,-1 0-1,1 0 1,0 0-1,-1-1 0,0 1 1,0-1-1,0 1 1,0-1-1,0 1 0,-1-1 1,1-6-1,-1 9 97,0 1-1,0 0 1,0 0-1,0-1 1,0 1 0,0 0-1,0-1 1,0 1-1,0 0 1,0-1-1,0 1 1,0 0-1,0-1 1,0 1-1,0 0 1,0-1 0,0 1-1,0 0 1,0-1-1,-1 1 1,1 0-1,0-1 1,0 1-1,0 0 1,-1 0 0,1-1-1,0 1 1,0 0-1,-1 0 1,1 0-1,0-1 1,0 1-1,-1 0 1,1 0-1,0 0 1,-1 0 0,1 0-1,0-1 1,-1 1-1,1 0 1,0 0-1,-1 0 1,1 0-1,0 0 1,-1 0-1,1 0 1,0 0 0,-1 0-1,1 0 1,-1 1-1,1-1 45,-1 1 0,0-1 0,0 1 0,1-1 0,-1 1 0,0 0-1,1 0 1,-1-1 0,1 1 0,-1 0 0,1 0 0,-1-1 0,1 1 0,0 0 0,-1 0 0,1 0 0,0 0-1,0 0 1,-1 1 0,1 1 6,-1-1 0,1 1 0,0 0 0,0 0 0,0 0-1,0-1 1,0 1 0,1 0 0,-1 0 0,1-1 0,0 1 0,0 0-1,0-1 1,0 1 0,0-1 0,1 1 0,-1-1 0,1 1 0,2 2 0,-2-3-48,1 0 1,0 0-1,-1-1 1,1 1-1,0-1 1,0 1-1,0-1 1,0 0 0,0 0-1,0 0 1,0-1-1,0 1 1,1-1-1,-1 0 1,0 0-1,6 0 1,11-2-12,-12 1-43,0 0 1,0 1 0,0 0-1,0 0 1,0 0-1,8 3 1,-15-3 23,0 0 0,0 1 1,1-1-1,-1 1 0,0-1 0,0 1 0,0 0 0,0-1 1,0 1-1,0 0 0,0 0 0,0 0 0,0 0 0,0-1 1,0 1-1,-1 1 0,2 1 0,-1-2 14,-1 1 0,1 0 0,-1 0 0,1 0 1,-1 0-1,0 0 0,0 0 0,0 0 0,0 0 0,0 0 0,-1 0 0,1 0 0,-1 0 0,1 0 0,-2 2 0,-1 5-40,-2 0-1,1 0 1,-1-1 0,-1 1-1,1-1 1,-1 0-1,-1 0 1,0-1-1,0 0 1,0 0-1,-10 7 1,13-14-187,-1-4-135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6.220"/>
    </inkml:context>
    <inkml:brush xml:id="br0">
      <inkml:brushProperty name="width" value="0.05" units="cm"/>
      <inkml:brushProperty name="height" value="0.05" units="cm"/>
    </inkml:brush>
  </inkml:definitions>
  <inkml:trace contextRef="#ctx0" brushRef="#br0">35 130 14555,'-3'4'301,"-1"1"-1,1 0 1,0 0 0,0 0-1,0 0 1,0 0 0,1 0-1,0 1 1,0-1 0,1 1-1,0 0 1,0 0 0,-1 6-1,1 2 6,1 0-1,0 0 0,1 0 1,3 19-1,-4-29-276,1 1 0,0-1 1,1 0-1,-1 0 0,1 0 0,0 0 0,0 0 0,0 0 1,0 0-1,6 6 0,-7-9-24,0 1 0,1-1 0,-1 0 0,1 0 0,0 1 0,-1-1 0,1 0 0,0-1 0,0 1 0,-1 0 0,1 0 0,0-1 0,0 1 0,0-1 0,0 0 0,0 1 0,0-1 0,0 0 0,0 0 0,0 0 0,0-1 0,0 1 0,0 0 0,0-1 0,0 1 0,3-2 0,2-1 0,0 0 0,-1-1 1,1 0-1,-1 0 0,0 0 0,0-1 0,-1 0 1,1 0-1,-1-1 0,0 1 0,5-8 0,6-10 34,21-42-1,-11 20 24,-26 44-56,0 1 0,0-1-1,0 1 1,1 0 0,-1-1-1,0 1 1,0 0-1,0-1 1,1 1 0,-1 0-1,0 0 1,0-1 0,1 1-1,-1 0 1,0 0 0,1-1-1,-1 1 1,0 0-1,1 0 1,-1 0 0,1 0-1,-1 0 1,0-1 0,1 1-1,-1 0 1,0 0-1,1 0 1,-1 0 0,1 0-1,-1 0 1,0 0 0,1 0-1,-1 0 1,0 1-1,1-1 1,-1 0 0,1 0-1,-1 0 1,0 0 0,1 0-1,-1 1 1,0-1-1,1 0 1,-1 0 0,0 1-1,0-1 1,1 0 0,-1 0-1,0 1 1,0-1-1,1 0 1,-1 1 0,0-1-1,0 0 1,0 1 0,1-1-1,-1 0 1,0 1-1,0-1 1,0 1 0,0 0-1,13 32 376,-9-20-202,-3-11-145,-1-1 1,1 1 0,0 0-1,0-1 1,0 1 0,0-1-1,0 1 1,0-1 0,0 1-1,0-1 1,1 0-1,-1 0 1,1 1 0,-1-1-1,1 0 1,-1 0 0,3 1-1,-2-2-13,-1 0-1,0 0 1,1-1-1,-1 1 1,0 0-1,1 0 1,-1-1-1,0 1 0,0-1 1,1 1-1,-1-1 1,0 1-1,0-1 1,0 0-1,0 0 1,0 1-1,0-1 0,0 0 1,0 0-1,0 0 1,0 0-1,0 0 1,0 0-1,0-3 1,13-17-186,0-2 0,-2 0 0,-1 0 0,9-27 1,15-32-7737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7"/>
    </inkml:context>
    <inkml:brush xml:id="br0">
      <inkml:brushProperty name="width" value="0.05" units="cm"/>
      <inkml:brushProperty name="height" value="0.05" units="cm"/>
    </inkml:brush>
  </inkml:definitions>
  <inkml:trace contextRef="#ctx0" brushRef="#br0">0 73 12971,'2'-2'386,"-1"-1"1,1 1 0,-1-1 0,0 1-1,0-1 1,0 1 0,-1-1 0,2-3-1,3-12 2548,6 36-613,47 147-1571,28 66-655,-83-225-81,14 28 34,-16-32-45,0-1 0,0 0 0,0 0 0,-1 1 0,1-1 0,0 0 0,1 0 0,-1 0 0,0 0 0,0 0 0,0 0 0,1 0 0,-1 0 0,0-1 0,1 1 0,-1 0 0,1-1 0,-1 1 0,3 0 0,-3-2-4,1 1 1,-1-1-1,0 1 1,0-1 0,0 0-1,0 1 1,1-1-1,-1 0 1,0 0-1,0 0 1,-1 0-1,1 0 1,0 0 0,0 0-1,0 0 1,-1 0-1,1 0 1,0 0-1,-1-1 1,1 1-1,-1 0 1,1 0 0,-1-1-1,0 1 1,0 0-1,0 0 1,1-1-1,-1-2 1,2-43-105,-2 44 92,0-24-214,-2-1-1,-7-34 0,7 53 9,4 16 81,3 17 111,-2-17 59,0-1 0,0 1 0,1-1 0,0 0 0,0 0 0,0 0 0,1 0 0,0-1 1,0 0-1,0 0 0,7 5 0,-9-8-10,0 0 0,0-1 0,0 1 0,0-1 0,0 0 0,0 1 0,0-1 0,0 0 0,0-1 0,1 1 0,-1-1 0,0 1 0,0-1 1,1 0-1,-1 0 0,0-1 0,1 1 0,-1-1 0,0 1 0,0-1 0,0 0 0,0 0 0,1 0 0,-1-1 0,-1 1 0,5-3 0,0-1 14,-1 0 0,0 0 0,0 0-1,-1-1 1,0 0 0,0 0 0,0 0-1,0-1 1,-1 0 0,0 0 0,-1 0 0,4-8-1,-3 4 1,-1 0 1,0 0-1,0 1 0,-1-2 0,-1 1 1,0 0-1,0 0 0,-1-12 0,-4 6-39,4 16 3,1 1-1,-1-1 1,0 1-1,0 0 1,0-1-1,0 1 1,0 0-1,0-1 1,-1 1-1,1 0 1,0-1 0,0 1-1,0-1 1,0 1-1,0 0 1,0-1-1,-1 1 1,1 0-1,0 0 1,0-1-1,-1 1 1,1 0-1,0-1 1,0 1-1,-1 0 1,1 0 0,0 0-1,0-1 1,-1 1-1,1 0 1,0 0-1,-1 0 1,1 0-1,-1-1 1,1 1-1,0 0 1,-1 0-1,1 0 1,0 0 0,-1 0-1,0 0 1,1 1 7,-1 0-1,0 1 1,1-1 0,-1 0 0,1 0 0,-1 1 0,1-1 0,0 0 0,-1 1 0,1-1 0,0 0 0,0 0 0,0 1 0,0-1 0,0 0 0,0 1-1,1-1 1,-1 0 0,0 1 0,1 0 0,10 28 270,-10-29-261,0 0-1,-1 0 0,1 0 0,0-1 0,0 1 0,0 0 1,0 0-1,0 0 0,0-1 0,0 1 0,0 0 1,0-1-1,0 1 0,0-1 0,1 0 0,-1 1 0,0-1 1,0 0-1,1 1 0,-1-1 0,2 0 0,0 0 9,0-1-1,0 1 0,-1-1 0,1 0 0,0 1 1,0-1-1,0 0 0,4-3 0,4-2 3,-1-1-1,0 0 1,12-10-1,-22 16-27,22-18-51,-9 7-102,0 1 0,0 1 0,24-15 0,-34 23 110,2 0 1,-1 0-1,0 0 1,0 1-1,1 0 0,-1 0 1,1 0-1,-1 0 1,1 0-1,-1 1 1,1 0-1,-1 0 0,1 0 1,-1 1-1,1-1 1,-1 1-1,1 0 0,4 2 1,-6-1 67,1-1-1,-1 0 1,1 0 0,0 0 0,0 0-1,-1 0 1,1-1 0,7 0 0,-10 0-37,0 0-1,0-1 1,1 1 0,-1-1 0,0 1-1,0-1 1,0 0 0,0 1 0,0-1 0,0 0-1,0 0 1,-1 1 0,1-1 0,0 0-1,0 0 1,-1 0 0,1 0 0,0 0-1,-1 0 1,1-1 0,-1 1 0,1 0 0,-1 0-1,0 0 1,0 0 0,1 0 0,-1-1-1,0 1 1,0 0 0,0-2 0,0-2-211,-1 1 1,1 0-1,-1 0 1,0 0-1,0 1 1,0-1 0,0 0-1,-1 0 1,1 0-1,-1 1 1,0-1-1,0 1 1,0-1-1,-1 1 1,1 0-1,-1 0 1,0 0-1,-5-4 1,-15-14-672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7.399"/>
    </inkml:context>
    <inkml:brush xml:id="br0">
      <inkml:brushProperty name="width" value="0.05" units="cm"/>
      <inkml:brushProperty name="height" value="0.05" units="cm"/>
    </inkml:brush>
  </inkml:definitions>
  <inkml:trace contextRef="#ctx0" brushRef="#br0">0 59 19516,'0'3'1400,"2"-1"-1135,-1-2-177,8-1 280,-2-2-536,0-7-569,-1 0 625,-2-9-176,-2-1-96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7.786"/>
    </inkml:context>
    <inkml:brush xml:id="br0">
      <inkml:brushProperty name="width" value="0.05" units="cm"/>
      <inkml:brushProperty name="height" value="0.05" units="cm"/>
    </inkml:brush>
  </inkml:definitions>
  <inkml:trace contextRef="#ctx0" brushRef="#br0">1 1 15995,'21'34'1566,"21"50"0,4 5 374,-39-77-1715,35 56 839,-37-60-969,1 0 0,0-1-1,0 0 1,1-1 0,0 1 0,8 5 0,-13-10-103,0-1 1,-1 0-1,1 0 1,0 0-1,0 0 1,-1 0-1,1 0 1,0 0-1,0-1 1,0 1-1,0 0 1,0-1-1,0 0 1,0 0-1,0 1 1,0-1-1,0 0 1,1-1-1,-1 1 1,0 0-1,0-1 1,0 1 0,0-1-1,0 1 1,-1-1-1,1 0 1,0 0-1,0 0 1,2-2-1,1-1-106,0-1 1,0-1-1,-1 1 0,0-1 0,0 1 1,6-13-1,-2 3-111,-8 14 219,1 0 0,-1 1 0,0-1 0,1 0 0,-1 1 0,1-1 0,-1 1 0,0-1 0,1 1 0,-1-1 0,1 1 0,-1-1 0,1 1 0,0-1 0,-1 1 0,1 0 0,-1-1 0,1 1 0,0 0 0,-1 0 0,1-1 0,0 1 0,-1 0 0,1 0 0,0 0-1,-1 0 1,1 0 0,0 0 0,-1 0 0,1 0 0,0 0 0,0 0 0,-1 0 0,1 0 0,0 1 0,-1-1 0,1 0 0,-1 0 0,1 1 0,0-1 0,-1 1 0,1-1 0,-1 0 0,1 1 0,-1-1 0,1 1 0,-1-1 0,1 1 0,-1-1 0,1 1 0,-1 0 0,1 0 0,4 7 78,0 0-1,0 0 1,5 12 0,-2-6 40,-7-12-91,0 0 1,0 0-1,1 0 1,-1 0-1,1 0 1,-1 0-1,1-1 1,0 1-1,0-1 1,-1 1-1,1-1 0,0 0 1,0 0-1,0 0 1,3 1-1,-4-1-21,1-1-1,-1 0 1,0 0-1,1 0 1,-1 0-1,1 0 0,-1-1 1,0 1-1,1 0 1,-1-1-1,0 1 1,1 0-1,-1-1 1,0 0-1,0 1 1,1-1-1,-1 0 0,0 0 1,0 1-1,0-1 1,0 0-1,0 0 1,0 0-1,0 0 1,0-1-1,-1 1 1,2-2-1,4-5-143,-1-1 0,-1 0 0,1-1 0,-2 1 0,1-1-1,-1 1 1,-1-1 0,3-19 0,-2 8-391,-2 0 0,-1 1 0,-2-29 0,-2 31 218,2 27 639,0 30 828,3-30-791,1 1 0,0-1 0,1 1 0,-1-1 0,2 0 0,7 15 0,-10-21-293,1 0-1,0-1 1,-1 1-1,1-1 1,0 1 0,0-1-1,1 0 1,-1 0-1,0 0 1,1 0-1,-1 0 1,1 0-1,0-1 1,-1 1-1,1-1 1,0 0-1,0 0 1,0 0 0,0 0-1,0 0 1,0-1-1,0 1 1,0-1-1,5 0 1,1-1-47,0 0 0,0-1 0,0 0 1,0-1-1,-1 1 0,1-2 0,-1 1 0,0-1 1,11-7-1,7-7-336,33-28 1,-18 14-123,-37 28 367,2 0 0,-1 1 0,0 0 0,1 0 0,7-2 0,-12 4 68,1 0 0,0 1 0,-1-1 1,1 1-1,0 0 0,0 0 1,0-1-1,-1 1 0,1 0 0,0 0 1,0 1-1,-1-1 0,1 0 1,0 1-1,0-1 0,-1 1 0,1-1 1,0 1-1,-1 0 0,1 0 1,-1-1-1,2 2 0,3 3 279,-5-4-323,0 1 1,0-1-1,0 0 1,1 0-1,-1-1 0,0 1 1,1 0-1,-1 0 0,1 0 1,-1-1-1,2 1 1,-2-1 10,0 0 0,-1-1 0,1 1 0,0 0 0,-1-1 0,1 1 0,-1-1 0,1 1 0,-1-1 0,1 1 0,0-1 0,-1 1 1,0-1-1,1 0 0,-1 1 0,1-1 0,-1 0 0,0 1 0,1-1 0,-1 0 0,0 1 0,0-1 0,0 0 0,1 0 0,-1 1 0,0-3 1,5-17-263,2-6-111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8.954"/>
    </inkml:context>
    <inkml:brush xml:id="br0">
      <inkml:brushProperty name="width" value="0.05" units="cm"/>
      <inkml:brushProperty name="height" value="0.05" units="cm"/>
    </inkml:brush>
  </inkml:definitions>
  <inkml:trace contextRef="#ctx0" brushRef="#br0">97 292 16011,'-95'-2'3214,"94"3"-2277,6 1-527,11 1-100,8-2-166,1-2 0,-1-1 1,0 0-1,0-2 0,-1-1 1,1-1-1,-1-1 0,0-1 0,-1 0 1,1-2-1,-2-1 0,0-1 0,0-1 1,-1 0-1,-1-1 0,0-2 1,-1 0-1,0-1 0,-2 0 0,24-32 1,-31 35-62,-5 6-2,1 1 0,0 1 0,10-13 0,-14 18-99,0 0-1,0 0 0,0 0 1,0 0-1,0 0 1,1 1-1,-1-1 0,0 0 1,0 1-1,1-1 1,-1 0-1,1 1 0,-1-1 1,0 1-1,1 0 1,-1 0-1,1-1 0,-1 1 1,1 0-1,-1 0 1,1 0-1,-1 1 0,1-1 1,-1 0-1,0 0 1,1 1-1,1 0 0,18 11-1128,-16-9 963,-1-1 0,0 1 1,1-1-1,-1 0 0,1 0 0,8 2 1,-2-4-346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19.338"/>
    </inkml:context>
    <inkml:brush xml:id="br0">
      <inkml:brushProperty name="width" value="0.05" units="cm"/>
      <inkml:brushProperty name="height" value="0.05" units="cm"/>
    </inkml:brush>
  </inkml:definitions>
  <inkml:trace contextRef="#ctx0" brushRef="#br0">26 125 14379,'-1'-1'76,"-3"-5"323,0-1 1,0 1-1,1-1 0,-4-10 0,7 15-322,-1 1-1,1 0 0,0-1 1,-1 1-1,1-1 1,0 1-1,0-1 1,0 1-1,0 0 1,0-1-1,0 1 1,1-1-1,-1 1 1,0-1-1,1 1 1,-1 0-1,1-1 1,-1 1-1,1 0 1,0-1-1,-1 1 1,1 0-1,0 0 0,0 0 1,0 0-1,0-1 1,0 1-1,0 1 1,3-3-1,8-3 241,1 1 1,-1 0-1,1 1 0,0 1 0,1 0 0,-1 0 0,1 1 0,18 0 1,-10 0-132,2 0-109,0 0 1,1 1-1,-1 2 1,0 1-1,0 0 0,43 11 1,-59-11-74,0 1 1,0 0 0,-1 1-1,1 0 1,-1 0 0,1 0-1,-1 1 1,-1 0-1,12 12 1,-13-12 3,-1 0 0,0 1 0,0-1 0,0 1 0,-1 0 0,0 0-1,0 1 1,-1-1 0,0 1 0,0-1 0,0 1 0,-1 0 0,1 11 0,-1 5 5,-1 0 0,-2 0-1,0 0 1,-1 0 0,-1 0 0,-9 25 0,0-8-209,-1 0 0,-30 55 0,18-52 96,0-14-62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08.024"/>
    </inkml:context>
    <inkml:brush xml:id="br0">
      <inkml:brushProperty name="width" value="0.05" units="cm"/>
      <inkml:brushProperty name="height" value="0.05" units="cm"/>
    </inkml:brush>
  </inkml:definitions>
  <inkml:trace contextRef="#ctx0" brushRef="#br0">1 54 6561,'208'-8'617,"-8"-2"-481,4 4-32,1 0 136,-20-4-464,-2 4 320,-10 0-96,-8 5-40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3.167"/>
    </inkml:context>
    <inkml:brush xml:id="br0">
      <inkml:brushProperty name="width" value="0.05" units="cm"/>
      <inkml:brushProperty name="height" value="0.05" units="cm"/>
    </inkml:brush>
  </inkml:definitions>
  <inkml:trace contextRef="#ctx0" brushRef="#br0">183 63 14411,'0'-6'405,"-1"0"1,1 0-1,-1 0 0,-1 0 0,1 0 1,-4-8-1,5 13-325,-1 1 0,1-1 0,-1 0 0,1 0 0,-1 0 0,1 0 0,-1 1 0,0-1 0,1 0 0,-1 1 0,0-1 0,0 0 0,0 1 0,1-1 0,-1 1 0,0-1 0,0 1 0,-2-1 0,2 1 13,-1 0 1,1 0-1,0 0 0,-1 0 1,1 1-1,-1-1 0,1 0 0,0 1 1,-1-1-1,1 1 0,0-1 0,-1 1 1,1 0-1,0-1 0,0 1 0,-1 0 1,0 1-1,-10 8 81,1 0 0,0 1-1,0 1 1,1-1 0,1 2 0,0-1-1,0 1 1,1 1 0,1-1 0,1 1-1,-8 20 1,11-24-180,0-1-1,0 1 1,1 0 0,0 0-1,1 0 1,0 1 0,0-1-1,1 0 1,1 0 0,0 0-1,0 0 1,1 0 0,0 0-1,1 0 1,0 0 0,0 0-1,1-1 1,6 11-1,-8-16-26,1 0-1,0 1 1,0-1-1,0-1 0,0 1 1,0 0-1,1-1 0,0 0 1,0 1-1,0-1 1,0-1-1,0 1 0,1-1 1,-1 0-1,1 0 1,-1 0-1,1 0 0,0-1 1,0 0-1,0 0 0,0 0 1,0 0-1,0-1 1,0 0-1,0 0 0,0-1 1,0 1-1,-1-1 0,1 0 1,0 0-1,0 0 1,0-1-1,-1 0 0,1 0 1,-1 0-1,1-1 0,6-4 1,18-19-179,-1-5 14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3.572"/>
    </inkml:context>
    <inkml:brush xml:id="br0">
      <inkml:brushProperty name="width" value="0.05" units="cm"/>
      <inkml:brushProperty name="height" value="0.05" units="cm"/>
    </inkml:brush>
  </inkml:definitions>
  <inkml:trace contextRef="#ctx0" brushRef="#br0">43 96 14931,'-5'-20'1405,"5"20"-1387,-1 0 0,1 0 0,0 0-1,0 0 1,0 0 0,0-1 0,0 1 0,0 0 0,-1 0-1,1 0 1,0 0 0,0 0 0,0 0 0,0-1 0,-1 1-1,1 0 1,0 0 0,0 0 0,0 0 0,0 0-1,-1 0 1,1 0 0,0 0 0,0 0 0,0 0 0,-1 0-1,1 0 1,0 0 0,0 0 0,0 0 0,-1 0 0,1 0-1,0 0 1,0 0 0,0 1 0,-1-1 0,-7 13 444,3 3-268,0 1-1,1 1 1,1-1 0,0 0-1,2 1 1,0 0-1,0-1 1,2 1-1,1 0 1,0-1-1,1 1 1,0-1-1,2 0 1,0 0 0,8 17-1,-12-31-179,1 0-1,-1 0 1,1 0-1,-1-1 1,1 1-1,0 0 1,0-1 0,0 1-1,0-1 1,1 0-1,-1 0 1,1 0-1,-1 0 1,1 0 0,0-1-1,0 1 1,0-1-1,0 0 1,0 1-1,6 0 1,-6-2 8,1 0 1,-1 0-1,0 0 1,1-1-1,-1 0 1,1 1-1,-1-1 0,0 0 1,1-1-1,-1 1 1,0-1-1,0 1 1,0-1-1,0 0 0,0 0 1,0 0-1,-1-1 1,1 1-1,2-4 1,8-9 96,-1 0 1,0 0 0,-2-2 0,0 1-1,-1-1 1,0 0 0,10-30 0,-8 12 145,-1-1 0,-2 0 0,5-39 1,-12 18 149,-1 57-307,2 27-70,2 7-236,1 1 1,1-1-1,2 0 1,14 36-1,-21-66-50,1 0 1,0 0-1,0 0 0,0 0 1,0-1-1,4 5 0,-6-7 230,1-1 0,-1 1 0,1-1 0,-1 1 0,1-1 0,-1 0 0,1 1 0,-1-1 0,1 0 0,-1 1 0,1-1 0,-1 0 0,1 0 0,0 0 0,-1 1 0,1-1 0,-1 0-1,1 0 1,0 0 0,-1 0 0,1 0 0,-1 0 0,1 0 0,0 0 0,-1 0 0,1-1 0,0 1 0,-1 0 0,1 0 0,-1 0 0,1-1 0,-1 1 0,1 0 0,-1-1 0,1 1 0,-1 0 0,1-1-1,-1 1 1,1-1 0,-1 1 0,1-1 0,-1 1 0,0-1 0,1 1 0,-1-1 0,1 0 0,12-23-613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4.070"/>
    </inkml:context>
    <inkml:brush xml:id="br0">
      <inkml:brushProperty name="width" value="0.05" units="cm"/>
      <inkml:brushProperty name="height" value="0.05" units="cm"/>
    </inkml:brush>
  </inkml:definitions>
  <inkml:trace contextRef="#ctx0" brushRef="#br0">17 4 17732,'0'0'47,"-1"-1"1,1 1-1,0 0 1,0 0-1,0-1 1,0 1-1,0 0 1,-1 0-1,1 0 1,0-1-1,0 1 1,0 0-1,-1 0 1,1 0-1,0 0 1,0 0-1,-1 0 1,1-1-1,0 1 1,0 0-1,-1 0 1,1 0-1,0 0 1,0 0-1,-1 0 1,1 0-1,0 0 1,0 0-1,-1 0 1,1 0-1,0 0 1,0 0-1,-1 0 1,1 1-1,-5 8 595,2 22-135,2 0-69,2 1 0,1-1 1,1 0-1,1 1 0,2-2 0,17 52 0,-21-77-425,-1 0-1,2 0 0,-1 0 0,1-1 0,-1 1 0,1-1 0,0 1 0,1-1 1,-1 0-1,8 6 0,-9-9-11,0 1 0,0-1 0,0 0 0,0 0 1,0 0-1,1-1 0,-1 1 0,0 0 0,0-1 0,1 1 0,-1-1 0,0 0 1,1 0-1,-1 0 0,1 0 0,-1 0 0,0 0 0,1-1 0,-1 1 0,0-1 1,0 0-1,1 1 0,-1-1 0,0 0 0,0 0 0,2-2 0,6-4 5,0 0-1,-1 0 0,0-2 0,0 1 0,0-1 0,11-16 0,23-23 34,-42 47-40,1 0 1,-1 0-1,0 0 0,0 0 1,0 0-1,1 0 0,-1 0 0,0 0 1,1 0-1,-1 1 0,1-1 1,-1 1-1,1-1 0,-1 1 0,1-1 1,-1 1-1,1 0 0,-1 0 1,1 0-1,-1 0 0,1 0 0,0 0 1,-1 0-1,3 1 0,-3 0-2,1 0-1,0 0 1,-1 0-1,1 0 1,-1 1-1,0-1 0,1 0 1,-1 1-1,0 0 1,0-1-1,0 1 1,0 0-1,0-1 0,0 1 1,-1 0-1,2 3 1,0 3-10,0-1 0,0 1 0,-1 0 1,0 0-1,0 1 0,-1-1 0,0 0 1,-2 10-1,-1-5-12,-1 0 0,-1 0 1,0-1-1,0 0 1,-1 0-1,-1 0 0,0-1 1,0 0-1,-1 0 0,-1-1 1,0 0-1,0 0 0,-1-1 1,0 0-1,-1-1 1,1 0-1,-2-1 0,-14 8 1,23-13 35,-1-1 1,1 1-1,0-1 1,0 0 0,-1 0-1,1 0 1,0 0-1,-1-1 1,1 1-1,-1-1 1,1 0 0,-1 0-1,1 0 1,-1-1-1,1 1 1,-1-1-1,1 0 1,0 0 0,-1 0-1,1 0 1,0 0-1,0-1 1,0 1 0,0-1-1,0 0 1,0 0-1,0 0 1,0-1-1,1 1 1,0-1 0,-1 1-1,1-1 1,0 0-1,0 0 1,0 0-1,0 0 1,1 0 0,-1 0-1,1 0 1,-1-4-1,-15-45-44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4.489"/>
    </inkml:context>
    <inkml:brush xml:id="br0">
      <inkml:brushProperty name="width" value="0.05" units="cm"/>
      <inkml:brushProperty name="height" value="0.05" units="cm"/>
    </inkml:brush>
  </inkml:definitions>
  <inkml:trace contextRef="#ctx0" brushRef="#br0">0 179 17252,'9'-8'1792,"0"5"-1120,-2 1-328,7-2 1153,4-3-593,8-5-632,3-2-304,5-5-872,3-4 1384,2-3-608,0-2-72,-6-5-120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4.879"/>
    </inkml:context>
    <inkml:brush xml:id="br0">
      <inkml:brushProperty name="width" value="0.05" units="cm"/>
      <inkml:brushProperty name="height" value="0.05" units="cm"/>
    </inkml:brush>
  </inkml:definitions>
  <inkml:trace contextRef="#ctx0" brushRef="#br0">14 280 14179,'-3'33'915,"-7"99"1521,10-107-1827,0-1-1,2 1 1,5 30-1,-6-50-526,1 0 0,-1 0 0,1 0-1,0 0 1,0 0 0,0-1 0,1 1-1,-1-1 1,1 1 0,4 4 0,-5-8-70,-1 1 0,0-1 0,0 0-1,1 0 1,-1 0 0,1-1 0,-1 1 0,0 0 0,1 0 0,0-1 0,-1 1 0,1-1 0,-1 0 0,1 1 0,0-1 0,-1 0 0,1 0 0,0 0 0,-1 0 0,1 0 0,-1 0 0,1 0 0,0-1 0,-1 1-1,1-1 1,-1 1 0,1-1 0,0 1 0,-1-1 0,0 0 0,1 0 0,-1 0 0,1 0 0,-1 0 0,0 0 0,1-1 0,4-4 50,-1 1 1,1-1-1,-2 0 1,1-1-1,-1 1 1,1-1-1,-2 0 0,1 0 1,-1 0-1,0 0 1,-1-1-1,3-12 1,-2 7 90,0 0 1,-2 0 0,1-1-1,-2 1 1,0 0-1,-3-23 1,2 30-94,0 0 0,-1 0 0,0 0 0,0 0 0,-1 0 0,0 1 0,0-1 0,0 1 0,0 0 0,-1 0 0,0 0-1,0 0 1,-5-3 0,7 6-65,0 0-1,0 0 1,0 1-1,0-1 1,-1 1-1,1-1 1,0 1-1,-1 0 1,1 0-1,-1 0 1,1 0-1,-1 1 1,1-1-1,-1 1 1,0 0-1,1-1 1,-1 1-1,0 0 1,1 0-1,-1 1 1,0-1-1,1 1 1,-1-1-1,1 1 1,-1 0-1,1 0 1,-1 0-1,1 0 1,-1 0-1,1 1 0,0-1 1,-3 2-1,4-1-108,-1 0 0,0-1 0,1 1-1,-1 0 1,1 0 0,0 0-1,-1 0 1,1 0 0,0 0 0,0 0-1,1 0 1,-1 0 0,-1 4-1,2-5 71,0 0 0,0 0-1,0 0 1,0-1 0,0 1-1,0 0 1,0 0 0,0 0-1,0-1 1,0 1 0,1 0-1,-1 0 1,0-1 0,0 1-1,1 0 1,-1-1 0,1 1-1,-1 0 1,0-1 0,1 1-1,-1 0 1,1-1 0,-1 1-1,1-1 1,0 1 0,-1-1-1,1 1 1,0-1-1,-1 1 1,1-1 0,0 0-1,-1 1 1,1-1 0,0 0-1,0 0 1,0 1 0,-1-1-1,1 0 1,0 0 0,0 0-1,-1 0 1,1 0 0,0 0-1,1-1 1,17-1-639</inkml:trace>
  <inkml:trace contextRef="#ctx0" brushRef="#br0" timeOffset="1">316 1 17772,'-14'65'1383,"3"-14"-559,-6 54 0,16-90-705,0 0 0,1 0 0,0 0 0,1 0 0,1 0 0,1 0 0,0 0 0,6 16 0,-8-28-111,0 0 0,0 0-1,0 0 1,0 0 0,0-1 0,1 1-1,0 0 1,-1-1 0,1 1 0,0-1 0,0 1-1,0-1 1,1 0 0,-1 0 0,0 0 0,1 0-1,-1-1 1,1 1 0,0-1 0,-1 1-1,1-1 1,0 0 0,0 0 0,0 0 0,0 0-1,0-1 1,0 1 0,0-1 0,0 0 0,0 0-1,6 0 1,-4-2-3,0 1-1,1-1 1,-1 0-1,0 0 1,0 0 0,0 0-1,-1-1 1,1 0 0,-1 0-1,1-1 1,-1 1-1,0-1 1,0 0 0,-1 0-1,1 0 1,-1 0-1,4-6 1,1-4 43,-1 1 0,-1-1 0,0 0 0,-1 0 0,0 0-1,-1-1 1,-1 0 0,3-17 0,-5 20-4,0 0-1,-1 0 0,0 0 1,-1 1-1,0-1 1,-1 0-1,-1 0 1,1 1-1,-2 0 0,0-1 1,-5-10-1,8 20-36,0-1-1,0 1 1,0 0 0,0-1-1,0 1 1,-1 0-1,1 0 1,-1 0 0,0 0-1,0 0 1,1 0-1,-1 1 1,0-1 0,-1 1-1,1-1 1,0 1-1,0 0 1,-1-1 0,1 1-1,0 1 1,-1-1-1,1 0 1,-1 0-1,1 1 1,-1 0 0,1-1-1,-1 1 1,0 0-1,1 0 1,-4 1 0,1 0-6,1 1 1,-1 0 0,0 0 0,1 0-1,-1 0 1,1 1 0,0 0 0,0 0-1,0 0 1,0 1 0,0-1 0,1 1-1,0 0 1,-4 5 0,-5 7-64,1 2 0,-15 29 0,21-38-135,2 0 1,-1 0-1,1 1 1,1-1-1,-1 0 0,2 1 1,-2 15-1,5-15-108,-2-10 295,1 0 0,-1 0 0,0 0 0,0 1 0,1-1 0,-1 0 0,0 0 0,0 0 0,1 0 0,-1 0 0,0 0 0,0 0 1,1 0-1,-1 0 0,0 0 0,1 0 0,-1 0 0,0 0 0,0 0 0,1 0 0,-1 0 0,0 0 0,0-1 0,1 1 0,-1 0 0,0 0 0,0 0 0,1 0 0,-1 0 0,0-1 0,0 1 0,0 0 0,1 0 0,-1-1 0,17-16-450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5.649"/>
    </inkml:context>
    <inkml:brush xml:id="br0">
      <inkml:brushProperty name="width" value="0.05" units="cm"/>
      <inkml:brushProperty name="height" value="0.05" units="cm"/>
    </inkml:brush>
  </inkml:definitions>
  <inkml:trace contextRef="#ctx0" brushRef="#br0">103 261 19476,'-4'15'330,"0"0"-1,1 0 0,1 0 1,0 0-1,1 1 1,0-1-1,3 24 0,2-6-77,1 0 0,13 43 1,-17-72-237,19 56 128,-18-54-128,0 0-1,1-1 0,0 1 0,0-1 1,0 0-1,1 0 0,6 8 0,-9-13-10,-1 1-1,0-1 1,0 0-1,1 1 1,-1-1 0,0 0-1,1 1 1,-1-1-1,0 0 1,1 1-1,-1-1 1,0 0-1,1 0 1,-1 1-1,1-1 1,-1 0-1,0 0 1,1 0 0,-1 0-1,1 1 1,-1-1-1,1 0 1,-1 0-1,1 0 1,-1 0-1,0 0 1,1 0-1,-1 0 1,1 0 0,-1-1-1,1 1 1,-1 0-1,1 0 1,-1 0-1,0 0 1,1 0-1,-1-1 1,1 1-1,-1 0 1,0 0-1,1-1 1,-1 1 0,0 0-1,1-1 1,-1 1-1,0 0 1,0-1-1,1 1 1,-1-1-1,0 1 1,0 0-1,1-1 1,4-23 128,-4-2-63,-1 1 0,0 0 0,-2-1 1,-2 1-1,-6-27 0,-3 1-4,-27-68 0,39 116-66,-30-72 5,26 66-12,1 0 1,-1 1-1,-1 0 1,0 0-1,-13-14 0,19 21 5,-1 0-1,0 0 1,0 0-1,0 0 1,0 0-1,0 0 1,0 1-1,-1-1 1,1 0-1,0 0 1,0 1-1,0-1 1,-1 1-1,1-1 1,0 1-1,-1 0 1,1-1-1,0 1 1,-1 0-1,1 0 1,-1 0-1,-1 0 1,2 1-1,0-1 0,0 1 1,0 0-1,0 0 1,0 0-1,0-1 0,1 1 1,-1 0-1,0 0 1,0 0-1,1 0 0,-1 0 1,1 0-1,-1 0 0,1 1 1,-1-1-1,1 0 1,0 0-1,-1 2 0,0 6-9,0 0-1,1-1 1,-1 1-1,2-1 1,0 12-1,1-11 4,0-1-1,0 0 1,1 1 0,0-1 0,0 0-1,1-1 1,0 1 0,6 8-1,-9-14 16,0 0 0,1 0-1,-1 0 1,0-1-1,1 1 1,0 0 0,-1-1-1,1 1 1,0-1 0,0 0-1,0 0 1,-1 1-1,1-1 1,1-1 0,-1 1-1,0 0 1,0 0-1,0-1 1,0 1 0,0-1-1,1 0 1,-1 1 0,0-1-1,0 0 1,1 0-1,-1-1 1,0 1 0,0 0-1,1-1 1,-1 1-1,0-1 1,0 0 0,0 0-1,0 0 1,0 0 0,2-1-1,1-2 22,0 0 0,-1 0 1,1 0-1,-1-1 0,0 1 0,0-1 0,-1 0 0,1 0 1,-1 0-1,0-1 0,-1 1 0,1-1 0,-1 0 0,0 0 1,0 1-1,1-11 0,1-10 72,-1 0-1,0-38 1,-3 63-98,0-11 14,1 7-24,-1-1-1,0-1 1,0 1-1,0 0 1,-1 0-1,0 1 1,0-1-1,0 0 0,-3-7 1,4 13 7,0 0 1,0 0 0,-1 0-1,1 0 1,0 0-1,0 0 1,0 0-1,0 0 1,0-1-1,0 1 1,0 0-1,-1 0 1,1 0 0,0 0-1,0 0 1,0 0-1,0 0 1,0 0-1,0 0 1,0 0-1,-1 0 1,1 0-1,0 0 1,0 0 0,0 0-1,0 0 1,0 0-1,0 0 1,0 1-1,-1-1 1,1 0-1,0 0 1,0 0-1,0 0 1,0 0 0,0 0-1,0 0 1,0 0-1,0 0 1,0 0-1,-1 0 1,1 1-1,0-1 1,0 0-1,0 0 1,0 0 0,0 0-1,0 0 1,0 0-1,0 0 1,0 1-1,0-1 1,0 0-1,0 0 1,0 0-1,0 0 1,0 0 0,0 0-1,0 1 1,0-1-1,0 0 1,0 0-1,0 0 1,-2 13-51,-1 23-60,5 63 1,0-80 107,0 1 1,1-1-1,1 0 0,1 0 0,8 19 0,-12-35 5,1 1 1,-1 0-1,1-1 0,0 1 0,0-1 1,1 0-1,-1 1 0,1-1 1,-1 0-1,1-1 0,0 1 0,0 0 1,6 3-1,-6-5 0,0 0 1,0 0 0,0 0-1,0 0 1,0-1 0,0 1-1,0-1 1,0 0-1,1 0 1,-1 0 0,0 0-1,0 0 1,0-1-1,0 1 1,1-1 0,-1 0-1,5-2 1,9-5-26,0 0 1,-1-1-1,0-1 1,-1-1-1,0 0 1,23-23 0,-22 20-21,0 0 0,0 1 1,1 1-1,0 1 1,22-11-1,-37 21 45,0 0-1,0 1 0,0-1 0,0 0 0,0 1 0,0-1 1,0 1-1,0 0 0,0-1 0,0 1 0,0 0 0,1 0 1,-1 0-1,0 1 0,0-1 0,0 0 0,0 1 0,0 0 1,0-1-1,0 1 0,0 0 0,3 2 0,-2-1 24,-1 1 1,0-1-1,1 1 0,-1-1 0,0 1 0,0 0 0,-1 0 0,1 0 0,0 0 0,-1 0 1,0 0-1,0 1 0,1 4 0,4 9 398,-3-14 67,-2-12-96,-4-16-6,-1 1 1,-1-1-1,-17-47 0,-4-19-2252,26 91 1824,0 0-1,0 0 1,0 0-1,0-1 1,0 1 0,0 0-1,1 0 1,-1 0 0,0 0-1,0 0 1,0-1-1,0 1 1,0 0 0,0 0-1,0 0 1,0 0-1,0 0 1,0-1 0,0 1-1,1 0 1,-1 0-1,0 0 1,0 0 0,0 0-1,0 0 1,0 0-1,0 0 1,1 0 0,-1-1-1,0 1 1,0 0-1,0 0 1,0 0 0,0 0-1,1 0 1,-1 0 0,0 0-1,0 0 1,0 0-1,0 0 1,1 0 0,-1 0-1,0 0 1,0 0-1,0 0 1,0 0 0,0 1-1,1-1 1,-1 0-1,0 0 1,0 0 0,0 0-1,0 0 1,1 0-1,17 7-1727,-15-6 1554,1 1 0,0-1 0,1 1-1,-1-1 1,0 0 0,0 0-1,5 0 1,15-6-561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6.066"/>
    </inkml:context>
    <inkml:brush xml:id="br0">
      <inkml:brushProperty name="width" value="0.05" units="cm"/>
      <inkml:brushProperty name="height" value="0.05" units="cm"/>
    </inkml:brush>
  </inkml:definitions>
  <inkml:trace contextRef="#ctx0" brushRef="#br0">74 194 20836,'0'-2'217,"0"-1"-1,0 0 0,-1 1 1,0-1-1,1 0 0,-1 1 1,0-1-1,0 1 0,0-1 1,-1 1-1,1-1 0,-3-2 1,4 4-188,-1 1 1,1-1 0,-1 1 0,1-1 0,-1 1 0,1-1 0,-1 1 0,0-1 0,1 1 0,-1 0 0,0-1-1,1 1 1,-1 0 0,0 0 0,1-1 0,-1 1 0,0 0 0,0 0 0,1 0 0,-1 0 0,0 0 0,1 0-1,-1 0 1,0 0 0,0 0 0,1 0 0,-1 1 0,0-1 0,0 0 0,1 0 0,-1 1 0,0-1 0,1 0-1,-1 1 1,1-1 0,-1 1 0,0-1 0,1 1 0,-1-1 0,1 1 0,-1-1 0,1 1 0,-1-1 0,1 1-1,0 0 1,-1-1 0,1 1 0,0 0 0,-1 0 0,-3 7 25,-1 1 1,2-1-1,-1 1 0,1 0 0,0 0 0,1 0 1,0 0-1,1 0 0,-1 11 0,1 0-61,0 0 0,2 0-1,3 25 1,-3-40 0,0 1 0,1-1 1,-1 1-1,1-1 0,0 0 1,0 1-1,1-1 0,-1 0 0,1-1 1,0 1-1,1 0 0,4 4 1,-6-7 1,0 0 1,0 0 0,1 0-1,-1 0 1,1-1 0,-1 1-1,1-1 1,0 0 0,0 0-1,-1 0 1,1 0 0,0 0-1,0-1 1,0 1 0,0-1-1,0 0 1,0 1 0,0-2-1,0 1 1,0 0 0,0 0-1,0-1 1,0 0 0,5-1-1,2-3 3,1 0 0,-1-1 0,0 0 0,-1 0 0,1-1 0,-1 0 0,-1-1 0,1 1 0,-1-2 0,-1 1 0,9-13 0,-2 2 52,-1-1-1,-2 0 1,0-1 0,14-36 0,-17 35 53,-2 0 1,6-31 0,-11 43-51,1 0 0,-2 0 0,1 0 0,-1 0-1,-1-1 1,0 1 0,-4-17 0,5 25-41,-1 1 0,1-1-1,-1 1 1,1 0 0,-1-1 0,1 1-1,-1-1 1,0 1 0,0 0 0,0 0-1,0-1 1,0 1 0,0 0-1,0 0 1,0 0 0,0 0 0,0 0-1,0 0 1,-1 0 0,1 1-1,-3-2 1,3 2-10,0 0 1,0 0-1,0 0 0,0 1 0,0-1 1,0 0-1,0 0 0,0 1 0,0-1 0,1 1 1,-1-1-1,0 1 0,0-1 0,0 1 1,0 0-1,1-1 0,-1 1 0,0 0 0,0-1 1,1 1-1,-1 0 0,1 0 0,-1 0 1,1 0-1,-1 0 0,1 0 0,-1-1 0,1 1 1,0 0-1,0 0 0,-1 0 0,1 0 1,0 2-1,-2 7-42,0 1-1,0 0 1,1 0 0,0 0 0,1 0 0,0 0 0,3 16 0,1-4-328,0-1 1,12 34-1,-16-56 364,20 46-606,-19-44 572,0 0 0,1 1 0,-1-1 1,1 0-1,0 0 0,0 0 0,0 0 0,0 0 0,0 0 1,0-1-1,0 1 0,1-1 0,-1 0 0,1 1 1,2 0-1,12 1-434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6.665"/>
    </inkml:context>
    <inkml:brush xml:id="br0">
      <inkml:brushProperty name="width" value="0.05" units="cm"/>
      <inkml:brushProperty name="height" value="0.05" units="cm"/>
    </inkml:brush>
  </inkml:definitions>
  <inkml:trace contextRef="#ctx0" brushRef="#br0">141 110 15483,'0'-4'305,"0"-9"379,0 1 0,-1-1 0,-4-20 1,4 30-548,1 1 0,-1 0 0,0 0 0,0-1 0,0 1 0,0 0 0,0 0 0,0 0 0,-1 0 0,1 0 0,-4-3 0,4 4-30,0 1 0,0-1 0,0 0 0,0 1 0,-1-1 0,1 1 0,0 0 0,0-1 0,0 1 0,-1 0 0,1 0 0,0-1 0,0 1 0,-1 0 0,1 0 0,0 0 1,0 1-1,-1-1 0,1 0 0,0 0 0,0 1 0,0-1 0,-1 1 0,0 0 0,-1 1-33,0-1 0,0 2 0,0-1 0,0 0 0,0 1 0,0-1 0,1 1 1,-1 0-1,1 0 0,0 0 0,0 0 0,0 0 0,0 0 0,0 0 0,-1 7 0,-4 7-50,-7 34 0,11-36 2,-4 15-42,1-1-1,-3 39 1,8-58 10,1 1 1,0-1-1,1 0 0,0 1 1,0-1-1,1 0 1,0 0-1,1 0 0,0 0 1,6 12-1,-7-19 7,-1 0 0,1-1-1,0 1 1,0-1 0,0 1 0,0-1-1,0 0 1,0 0 0,1 0 0,-1 0-1,1 0 1,-1 0 0,1-1 0,0 1-1,-1-1 1,1 0 0,5 2 0,-3-2 5,0 0 1,-1-1 0,1 1 0,0-1 0,0 0 0,0-1-1,0 1 1,0-1 0,0 0 0,5-2 0,5-2 6,0-1 1,0-1 0,-1 0-1,0-1 1,24-18 0,-26 18-156,0-2 1,-1 1 0,0-2-1,-1 1 1,0-1 0,0-1-1,-1 0 1,-1 0 0,0-1-1,-1 0 1,10-23-1,-16 33 105,0 0 0,0-1 0,0 1 0,0 0 0,-1 0 0,1-1 0,-1 1 0,0 0 0,0-1 0,0 1 0,-1 0 0,1-1-1,-1 1 1,0 0 0,0 0 0,0 0 0,0-1 0,0 1 0,-3-4 0,-19-23-460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7.085"/>
    </inkml:context>
    <inkml:brush xml:id="br0">
      <inkml:brushProperty name="width" value="0.05" units="cm"/>
      <inkml:brushProperty name="height" value="0.05" units="cm"/>
    </inkml:brush>
  </inkml:definitions>
  <inkml:trace contextRef="#ctx0" brushRef="#br0">2 251 14635,'-1'22'1624,"14"-18"-679,5-13-329,23-11 1016,4-3-424,10-9-143,1-4-57,2 1-448,-3 4-296,-9 5-584,-5 2-264,-27 7 424,-8 1-128,-23 9-160</inkml:trace>
  <inkml:trace contextRef="#ctx0" brushRef="#br0" timeOffset="1">82 365 15955,'20'3'1985,"7"-6"-1265,14-23-304,4-4 952,7-16-768,1-5-439,-1-8 127,-1-3-88,-8 7-304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7.559"/>
    </inkml:context>
    <inkml:brush xml:id="br0">
      <inkml:brushProperty name="width" value="0.05" units="cm"/>
      <inkml:brushProperty name="height" value="0.05" units="cm"/>
    </inkml:brush>
  </inkml:definitions>
  <inkml:trace contextRef="#ctx0" brushRef="#br0">0 1 17492,'12'7'1232,"7"9"-1016,-2 10-120,9 10 432,7 6-296,2 3-432,0 1-104,-6-3-208,-5-2-64,-6-9-112,-8-5-72,-12-8 55,-9-8 289,-15-8 8,-9-4 32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28.308"/>
    </inkml:context>
    <inkml:brush xml:id="br0">
      <inkml:brushProperty name="width" value="0.05" units="cm"/>
      <inkml:brushProperty name="height" value="0.05" units="cm"/>
    </inkml:brush>
  </inkml:definitions>
  <inkml:trace contextRef="#ctx0" brushRef="#br0">1 47 10202,'1'2'74,"0"0"-1,-1 0 1,1 0-1,0 0 1,-1 0-1,0 0 1,1 0-1,-1 0 1,0 1-1,0 1 0,0-2-67,0 1 0,0-1 0,1 0 0,-1 1 0,0-1-1,1 0 1,0 1 0,-1-1 0,1 0 0,2 4-1,0-3-6,1 1 0,-1-1-1,1 1 1,0-1 0,0 0-1,0 0 1,0-1 0,1 1-1,-1-1 1,1 0 0,-1 0-1,1-1 1,8 3 0,11 1-115,36 3 0,-41-6-16,67 7-431,67 10-720,-123-13 1249,-1 0 0,-1 2 0,34 14 0,2 5 629,1-3 0,0-3 0,89 17 0,426 34-365,-121-20-250,-296-31-162,1-8 0,0-6 1,205-19-1,826-143-3720,-965 116 2815,508-77-682,-141 33 2790,-99 13-1940,-397 58 764,3 0-38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7.982"/>
    </inkml:context>
    <inkml:brush xml:id="br0">
      <inkml:brushProperty name="width" value="0.05" units="cm"/>
      <inkml:brushProperty name="height" value="0.05" units="cm"/>
    </inkml:brush>
  </inkml:definitions>
  <inkml:trace contextRef="#ctx0" brushRef="#br0">129 456 11739,'-17'-13'681,"0"-1"0,2 0 0,0-2 1,-20-24-1,31 35-509,1 0-1,0-1 1,0 1 0,0-1-1,0 1 1,1-1-1,0 0 1,0 0 0,1 0-1,0 0 1,0 0 0,0 0-1,1 0 1,0-1 0,0 1-1,0 0 1,1 0-1,0 0 1,0 0 0,3-8-1,1 2-51,0 0 0,1 1 0,1-1 0,0 2 0,0-1 0,1 1 0,0 0 0,1 0-1,0 1 1,1 0 0,18-12 0,-11 8-76,2 1-1,0 1 1,0 1 0,1 1-1,0 0 1,25-6 0,-34 12-39,0 0 1,0 1-1,1 1 1,-1 0-1,0 0 0,0 1 1,1 0-1,-1 1 1,0 1-1,0-1 1,20 7-1,-24-5 3,0 0-1,0 0 1,-1 0 0,1 1-1,-1 0 1,0 1 0,0-1-1,0 1 1,0 0 0,-1 1-1,0-1 1,0 1 0,0 0-1,-1 1 1,0-1 0,0 1-1,-1-1 1,4 11-1,-2-3 87,-1 0-1,-1 0 1,0 0-1,-1 1 1,-1 0-1,0-1 1,-1 1-1,0-1 1,-1 1-1,-1 0 1,-5 20-1,3-19 68,0-1 0,-1 0 0,-1 0 1,0 0-1,-1-1 0,-1 0 0,0 0 0,-1-1 0,0 0 0,-17 16 0,20-22-106,-2-2 0,1 1 0,-1-1 1,1 0-1,-1-1 0,-1 0 0,1 0 0,-1-1 0,-12 4 0,17-6-108,1 0 0,0-1 1,-1 1-1,1-1 1,-1 0-1,1 0 0,-1 0 1,1-1-1,0 1 0,-1-1 1,1 0-1,-5-1 0,6 1-44,0 0 0,0 0-1,0-1 1,0 1-1,1 0 1,-1-1-1,0 1 1,1-1-1,-1 0 1,1 0-1,0 1 1,-1-1 0,1 0-1,0 0 1,0 0-1,0 0 1,0-1-1,1 1 1,-1 0-1,0-4 1,0 2-48,0-1 0,1 1 0,0-1 0,0 1 1,0-1-1,0 1 0,1-1 0,0 0 0,-1 1 0,2 0 0,-1-1 0,0 1 1,1 0-1,0-1 0,0 1 0,0 0 0,1 0 0,2-3 0,22-26-772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8.386"/>
    </inkml:context>
    <inkml:brush xml:id="br0">
      <inkml:brushProperty name="width" value="0.05" units="cm"/>
      <inkml:brushProperty name="height" value="0.05" units="cm"/>
    </inkml:brush>
  </inkml:definitions>
  <inkml:trace contextRef="#ctx0" brushRef="#br0">6 6 15419,'-6'-6'1282,"8"18"-660,9 21 167,16 27 410,41 67 0,-49-97-823,1 0 1,1-2 0,48 50 0,-25-41-163,-40-34-202,0 0-1,0-1 1,0 0 0,0 0-1,1 0 1,-1 0 0,1 0-1,-1-1 1,8 1-1,-11-1-7,0-1 0,0 0-1,0 0 1,-1 0-1,1 0 1,0 0-1,0 0 1,0 0-1,-1 0 1,1 0-1,0 0 1,0 0-1,-1-1 1,1 1-1,0 0 1,0 0-1,-1-1 1,1 1 0,0-1-1,-1 1 1,1 0-1,0-1 1,-1 1-1,1-1 1,-1 0-1,2 0 1,-2 0 4,0 0 0,0 0 1,1 0-1,-1 0 0,0 0 1,0 0-1,0-1 0,0 1 1,0 0-1,-1 0 0,1 0 1,0 0-1,0 0 0,-1 0 1,1 0-1,-1-1 0,-3-5 36,1 1 0,-1 0 0,0-1 0,-8-8 0,-16-13 117,0 1 0,-41-29 1,-69-40 180,137 95-340,31 5-242,-13-2 16,0 0 0,0-2 0,0 0-1,0-1 1,-1 0 0,1-1 0,27-8 0,9-8-178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8.831"/>
    </inkml:context>
    <inkml:brush xml:id="br0">
      <inkml:brushProperty name="width" value="0.05" units="cm"/>
      <inkml:brushProperty name="height" value="0.05" units="cm"/>
    </inkml:brush>
  </inkml:definitions>
  <inkml:trace contextRef="#ctx0" brushRef="#br0">0 1 18476,'4'17'1488,"1"-7"-1192,-1-6-312,-2-6 576,-1-4-7,-1-13-345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29.835"/>
    </inkml:context>
    <inkml:brush xml:id="br0">
      <inkml:brushProperty name="width" value="0.05" units="cm"/>
      <inkml:brushProperty name="height" value="0.05" units="cm"/>
    </inkml:brush>
  </inkml:definitions>
  <inkml:trace contextRef="#ctx0" brushRef="#br0">215 368 14755,'-6'-15'732,"-1"1"0,0 0 0,-2 1 0,-17-24 0,24 35-583,0 0-1,0 0 0,0-1 0,0 2 1,-1-1-1,1 0 0,-1 0 0,1 1 1,-1-1-1,0 1 0,0 0 0,1 0 1,-1 0-1,-4-1 0,5 2-28,0 0 0,0 1-1,-1-1 1,1 0 0,0 1-1,0-1 1,0 1 0,0 0 0,-1 0-1,1 0 1,0 0 0,1 0-1,-1 0 1,0 0 0,0 1 0,0-1-1,1 1 1,-1-1 0,1 1 0,-1-1-1,-2 5 1,-4 6 80,0 0-1,1 1 1,0 0 0,1 0-1,1 1 1,0-1 0,0 1-1,-2 20 1,1-2-366,2 0 0,-1 54 0,5-86 158,0 0 1,0 0 0,0 0-1,0 1 1,0-1-1,0 0 1,0 0-1,0 0 1,0 0-1,0 1 1,0-1 0,0 0-1,0 0 1,0 0-1,0 1 1,0-1-1,0 0 1,0 0-1,0 0 1,0 0-1,0 1 1,1-1 0,-1 0-1,0 0 1,0 0-1,0 0 1,0 0-1,0 1 1,0-1-1,1 0 1,-1 0 0,0 0-1,0 0 1,0 0-1,0 0 1,1 0-1,-1 0 1,0 0-1,0 0 1,0 1 0,0-1-1,1 0 1,-1 0-1,0 0 1,0 0-1,0 0 1,0 0-1,1 0 1,-1 0-1,0-1 1,0 1 0,0 0-1,1 0 1,-1 0-1,0 0 1,0 0-1,0 0 1,10-7-162,-9 6 123,10-7-49,1 0-1,0 0 1,0 2 0,0-1-1,1 2 1,0 0 0,0 0 0,0 1-1,16-2 1,-2 1 9,0 1 0,0 2 0,45 1-1,-60 1 69,0 1-1,-1 1 0,1 0 0,-1 0 0,15 5 0,-22-5 24,0-1-1,0 1 1,0 0 0,-1 0 0,1 0 0,-1 1 0,1-1-1,-1 1 1,0 0 0,0 0 0,0 0 0,0 0 0,0 1-1,-1-1 1,0 1 0,1-1 0,2 8 0,-3-2 32,0-1 1,0 1 0,-1 0-1,0 0 1,0 0 0,-1 0-1,0 0 1,-1 0-1,0-1 1,0 1 0,-5 15-1,2-11 20,0 0-1,-1 0 1,0-1-1,-1 1 0,0-1 1,-1-1-1,-10 13 1,16-22-105,-1 0 0,1 0 1,-1 0-1,0 0 1,0 0-1,0-1 0,0 1 1,0-1-1,0 1 0,-1-1 1,1 0-1,0 0 1,-1 0-1,1 0 0,-4 0 1,5-1-14,0 0-1,0 0 1,-1 0 0,1 0 0,0-1-1,0 1 1,0 0 0,-1-1 0,1 1 0,0-1-1,0 0 1,0 1 0,0-1 0,0 0 0,0 0-1,0 1 1,0-1 0,0 0 0,1 0-1,-1 0 1,0 0 0,0 0 0,1 0 0,-1 0-1,1-1 1,-1 1 0,1 0 0,-1 0 0,1 0-1,0 0 1,-1-1 0,1 1 0,0-2-1,-3-16-346,1 1 1,0-1-1,2 0 0,2-27 0,-1 10-69,4-96-1994,1-51-108,-7 141 3284,-1-1-1,-12-54 0,19 111 274,0 1 0,0-1 0,12 20-1,35 61-673,-24-45-7,-13-23-237,3 8-290,2 0 1,1-1-1,33 38 0,-54-71 196,0 0 0,1-1 0,-1 1 0,0-1 0,1 1 1,-1 0-1,1-1 0,-1 1 0,1-1 0,0 1 0,-1-1 0,1 0 0,-1 1 0,1-1 0,0 0 0,-1 1 0,1-1 1,0 0-1,-1 1 0,1-1 0,1 0 0,-3-13-319,-13-26 356,-31-43 971,38 72-717,0-1 1,-1 1-1,0 0 0,0 1 0,-14-12 1,63 25-1704,-37-4 1292,0 0 0,1 0-1,-1-1 1,0 0 0,1 0 0,-1 0-1,0 0 1,0-1 0,0 0 0,0 0 0,0 0-1,-1 0 1,1 0 0,0-1 0,-1 0-1,0 1 1,0-1 0,1-1 0,-2 1 0,1 0-1,4-7 1,-3 4 141,-1 1-1,0-1 1,0 0-1,-1 0 1,1-1-1,-1 1 0,-1 0 1,1-1-1,-1 1 1,0-1-1,0 0 1,-1 1-1,-1-12 1,1 16 89,0 1-1,0 0 1,-1-1-1,1 1 1,0 0 0,-1 0-1,1-1 1,-1 1-1,0 0 1,1 0 0,-1 0-1,0 0 1,0-1-1,0 1 1,-1-1 0,-6 2 777,1 11-219,5 1-482,0 1 0,1-1 1,0 0-1,1 0 1,0 1-1,1-1 1,1 0-1,0 0 1,0 0-1,1 0 0,1 0 1,0-1-1,0 1 1,2-1-1,6 12 1,-11-20-129,0-1 1,1 0-1,-1 1 0,1-1 1,0 0-1,-1 0 1,1 0-1,0 0 1,0 0-1,0-1 0,1 1 1,-1 0-1,0-1 1,0 0-1,1 0 1,-1 1-1,1-1 0,-1-1 1,1 1-1,0 0 1,-1-1-1,1 1 1,0-1-1,-1 0 0,1 0 1,0 0-1,-1 0 1,1 0-1,0 0 1,-1-1-1,1 0 0,0 1 1,-1-1-1,1 0 1,-1 0-1,1 0 0,-1-1 1,0 1-1,1-1 1,3-2-1,0-2 20,0 1-1,0-1 1,-1-1 0,1 1-1,-1-1 1,-1 1-1,1-1 1,-1-1 0,0 1-1,-1-1 1,0 1-1,0-1 1,0 0 0,1-12-1,-2 9-89,0 0-1,-1 1 1,0-1 0,-1 0-1,0 0 1,-1 1 0,0-1-1,-1 0 1,0 0 0,-7-18-1,8 26-25,0 0 1,-1 0-1,0 1 0,0-1 0,0 0 0,0 0 0,0 1 1,-4-4-1,6 6 47,-1-1 1,1 1-1,-1-1 1,1 1-1,-1 0 1,1 0-1,-1-1 1,1 1-1,-1 0 1,0 0-1,1-1 1,-1 1-1,1 0 1,-1 0-1,1 0 1,-1 0-1,0 0 1,1 0-1,-1 0 1,0 0-1,0 1-5,0-1 0,1 1 0,-1-1 0,0 1 0,1-1 0,-1 1 0,1-1 0,-1 1 0,1 0 0,-1-1-1,1 1 1,0 0 0,-1-1 0,1 1 0,0 0 0,-1 0 0,1-1 0,0 1 0,0 0 0,0 1 0,-1 3-77,1 0 0,-1 0 0,1 1 0,0-1 0,1 0 1,-1 0-1,1 0 0,0 0 0,1 0 0,-1 0 0,1 0 0,0 0 0,0-1 0,0 1 0,1-1 1,-1 1-1,1-1 0,1 0 0,3 5 0,-5-7 31,0 0 1,0 0-1,1 1 1,-1-1-1,1-1 1,0 1-1,-1 0 1,1-1-1,0 1 0,0-1 1,0 0-1,0 0 1,0 0-1,0 0 1,0 0-1,0-1 1,0 0-1,1 1 0,-1-1 1,0 0-1,0-1 1,0 1-1,1 0 1,-1-1-1,0 0 1,0 0-1,0 0 0,0 0 1,0 0-1,0-1 1,4-2-1,2-2-188,-2-1 0,1 0 0,-1 0 0,0 0 0,0-1 0,-1 0 0,0 0 0,-1-1 0,0 0 0,0 0 0,-1 0 0,0 0 0,0-1-1,-1 1 1,-1-1 0,1 0 0,-1 0 0,-1 0 0,0 0 0,-1 0 0,0 0 0,0 0 0,-1 0 0,-3-17 0,3 25 350,1 0 0,-1 0 1,0 0-1,0 0 0,0 0 1,0 0-1,0 0 0,-1 1 0,1-1 1,0 0-1,-1 1 0,1-1 0,-1 1 1,0-1-1,1 1 0,-1 0 1,0-1-1,0 1 0,-3-1 0,3 2 41,1-1-1,0 1 1,0 0-1,-1 0 1,1 0 0,0 0-1,0 0 1,-1 0-1,1 0 1,0 1-1,0-1 1,0 0-1,-1 1 1,1-1-1,0 1 1,0-1-1,0 1 1,0 0-1,0-1 1,0 1-1,0 0 1,0 0-1,0 0 1,0 0-1,0-1 1,1 1-1,-1 0 1,0 1-1,0-1 1,1 0-1,-1 0 1,1 0-1,-1 0 1,1 0 0,0 1-1,-1 1 1,-2 6 221,1 1 0,0-1 0,0 1 1,1 0-1,0 0 0,1-1 0,0 1 0,1 0 1,0 0-1,0-1 0,1 1 0,0 0 1,1-1-1,0 0 0,8 18 0,-10-26-327,-1 0 0,1 0 0,-1 0-1,1 0 1,-1 0 0,1 0 0,-1 0-1,1 0 1,0-1 0,0 1 0,-1 0 0,1 0-1,0 0 1,0-1 0,0 1 0,0-1-1,0 1 1,0 0 0,0-1 0,0 0-1,0 1 1,0-1 0,0 0 0,0 1-1,0-1 1,0 0 0,0 0 0,1 0-1,-1 0 1,0 0 0,0 0 0,0 0-1,0 0 1,0-1 0,0 1 0,0 0-1,0-1 1,0 1 0,0-1 0,0 1 0,0-1-1,0 1 1,0-1 0,0 0 0,0 1-1,0-1 1,0 0 0,-1 0 0,2-1-1,5-6-374,0 0 0,-1-1-1,0 0 1,6-12 0,-6 10-554,14-12-1122,-15 17 1573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30.501"/>
    </inkml:context>
    <inkml:brush xml:id="br0">
      <inkml:brushProperty name="width" value="0.05" units="cm"/>
      <inkml:brushProperty name="height" value="0.05" units="cm"/>
    </inkml:brush>
  </inkml:definitions>
  <inkml:trace contextRef="#ctx0" brushRef="#br0">5 9 17196,'-5'-9'1534,"10"24"-881,124 212 1482,-84-155-1968,23 46 75,25 40 32,-93-157-268,1 1 0,0 0 0,0-1 0,1 1 0,-1-1 1,0 0-1,0 1 0,1-1 0,-1 0 0,2 1 0,-2-2-3,-1 0 1,0 0-1,0 0 0,0 0 0,1 0 1,-1 0-1,0 0 0,0 0 0,0 0 0,1 0 1,-1 0-1,0 0 0,0 0 0,0 0 0,1 0 1,-1 0-1,0-1 0,0 1 0,0 0 1,0 0-1,1 0 0,-1 0 0,0 0 0,0-1 1,0 1-1,0 0 0,0 0 0,0 0 0,0-1 1,1 1-1,-1 0 0,0 0 0,0 0 1,0-1-1,0 1 0,0 0 0,0 0 0,0 0 1,0-1-1,0 1 0,0 0 0,0 0 0,0-1 1,0 1-1,0-5 34,-1 0-1,1 0 1,-1 0 0,0 0-1,-2-8 1,-5-10 24,-1 1 0,-1 0 0,-1 1 0,0 0 0,-2 1 0,-1 0 0,0 1 0,-1 1 0,-1 0 0,-30-26 0,26 33-271,18 10-168,13 6-97,-4-3 201,1 1 0,-1-1 1,1-1-1,-1 1 0,1-1 0,-1-1 1,1 0-1,0 0 0,-1 0 1,1-1-1,0 0 0,-1 0 0,1-1 1,-1 0-1,0 0 0,1-1 1,-1 0-1,0 0 0,12-8 0,-12 7 182,-1-1 0,1 0 0,-1 0 0,0-1 0,0 1 0,-1-1 0,0-1 0,0 1 0,0-1-1,-1 0 1,1 0 0,-2 0 0,1 0 0,-1-1 0,0 0 0,-1 1 0,0-1 0,0 0 0,0-9 0,-3 5 624,-4 10 500,4 2-931,0 1 0,0 0 0,0 0 0,1-1 0,-1 1-1,0 0 1,0 0 0,0 0 0,1 0 0,-1 0 0,0 0 0,1 0 0,-1 0 0,0 2 0,-2 4 84,1 0 0,0-1 0,0 1 0,1 0 0,0 0 0,0 0 0,0 0 0,1 0 0,0 1 0,0-1 0,1 0 0,0 0 0,0 0 0,1 0 0,0-1 0,4 12 1,-5-17-170,0 0 1,0 0-1,0 1 1,-1-1-1,1 0 1,0 0-1,0 0 1,1 0 0,-1-1-1,0 1 1,0 0-1,0 0 1,1-1-1,-1 1 1,0-1-1,0 1 1,1-1 0,-1 1-1,1-1 1,-1 0-1,2 1 1,35-4-109,-34 2 52,0 0 0,0 1 0,0-1 0,1 1 0,-1 0 0,0 0 0,0 0 0,0 1 0,1 0 0,4 1-1,-6-1 30,0 1-1,0 0 0,-1 0 0,1 0 0,0 1 0,-1-1 0,0 1 0,1-1 0,-1 1 1,0 0-1,0 0 0,-1 0 0,1 0 0,0 0 0,-1 0 0,0 0 0,0 0 1,0 1-1,0-1 0,0 1 0,-1-1 0,0 0 0,1 1 0,-1-1 0,0 1 0,-1-1 1,1 1-1,-2 4 0,1-1-9,0 0 0,-1 0 1,0 0-1,0 0 0,-1 0 1,1 0-1,-2 0 0,1-1 1,-1 0-1,0 0 0,0 0 1,-7 8-1,-3-3-6,0-2-13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31.355"/>
    </inkml:context>
    <inkml:brush xml:id="br0">
      <inkml:brushProperty name="width" value="0.05" units="cm"/>
      <inkml:brushProperty name="height" value="0.05" units="cm"/>
    </inkml:brush>
  </inkml:definitions>
  <inkml:trace contextRef="#ctx0" brushRef="#br0">31 243 15811,'-8'-28'2978,"7"27"-2826,1 0-1,-1 0 1,1 0 0,0 0 0,-1 0-1,1 0 1,-1 0 0,0 0 0,1 0-1,-1 0 1,0 0 0,0 1 0,0-1 0,1 0-1,-1 0 1,0 1 0,0-1 0,0 1-1,0-1 1,0 1 0,0-1 0,-1 0-1,1 2-97,1-1 0,0 0 0,-1 1 0,1-1-1,0 0 1,-1 1 0,1-1 0,0 1 0,-1-1-1,1 1 1,0-1 0,0 0 0,0 1 0,0-1 0,-1 1-1,1-1 1,0 1 0,0-1 0,0 1 0,0-1-1,0 1 1,0-1 0,0 1 0,0-1 0,0 1-1,1-1 1,-1 1 0,0-1 0,0 1 0,4 17 236,-1-9-278,1 0 1,-1-1-1,2 1 0,-1-1 1,1 0-1,1 0 1,0 0-1,0-1 0,7 8 1,-9-11-26,0 0 1,1 0-1,-1 0 1,1 0-1,0-1 1,0 0 0,0 0-1,0-1 1,0 1-1,0-1 1,1 0-1,0 0 1,-1-1-1,1 0 1,0 0-1,6 1 1,-8-3 10,0 0 1,0 0 0,0 0-1,0 0 1,0 0 0,-1-1-1,1 0 1,0 1 0,-1-2 0,1 1-1,-1 0 1,1-1 0,-1 1-1,0-1 1,0 0 0,0 0-1,-1 0 1,1 0 0,2-6-1,2-1 26,-1-1 0,0 1 0,-1-1 0,0-1 0,4-15 0,-3-1 79,-1 0 0,2-32 1,-7 55-96,0 16-44,0 0 0,1 0 1,0 0-1,0 0 0,1 0 1,7 19-1,-9-28 34,1-1 1,-1 0-1,1 0 0,-1 0 0,1 0 0,-1 0 0,1 1 1,0-1-1,-1 0 0,1 0 0,0-1 0,0 1 1,0 0-1,0 0 0,0 0 0,0 0 0,1 0 0,-1-1 4,0 0 0,-1 0-1,1 0 1,0 1 0,-1-2-1,1 1 1,0 0-1,-1 0 1,1 0 0,0 0-1,-1 0 1,1 0-1,0-1 1,-1 1 0,1 0-1,-1-1 1,1 1 0,0 0-1,-1-1 1,1 1-1,-1-1 1,1 0 0,3-3 13,-1 0 0,0 0 0,0 0 0,-1-1 0,1 1 0,2-8 0,2-9 42,0 0 0,3-23 0,-6 24-67,1 0 0,8-22 0,-13 41-6,1 0 0,-1 0 1,0 0-1,1 0 0,-1 0 1,1 0-1,-1 0 0,1 1 0,-1-1 1,1 0-1,0 0 0,-1 0 1,1 1-1,0-1 0,0 0 0,0 1 1,-1-1-1,1 0 0,0 1 1,0-1-1,1 0 0,-1 1-9,0 1 0,0-1-1,-1 0 1,1 0 0,0 0-1,0 1 1,-1-1 0,1 0-1,0 1 1,0-1 0,-1 0-1,1 1 1,-1-1 0,1 1-1,0-1 1,-1 1 0,1 0-1,-1-1 1,1 1 0,-1 0-1,1 0 1,4 7-300,-1 0 0,0 0 0,5 14 0,-7-16 105,18 49-2309,-17-61 1482,-1-8 478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31.745"/>
    </inkml:context>
    <inkml:brush xml:id="br0">
      <inkml:brushProperty name="width" value="0.05" units="cm"/>
      <inkml:brushProperty name="height" value="0.05" units="cm"/>
    </inkml:brush>
  </inkml:definitions>
  <inkml:trace contextRef="#ctx0" brushRef="#br0">1 0 15523,'5'33'1433,"11"15"-857,2 3-216,0 2 744,3-2-336,0-3-240,1-6-136,-3-8-296,-2-9-160,-4-9-472,-3-6-224,-8-10 576,2 0-152,-4-10-136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32.139"/>
    </inkml:context>
    <inkml:brush xml:id="br0">
      <inkml:brushProperty name="width" value="0.05" units="cm"/>
      <inkml:brushProperty name="height" value="0.05" units="cm"/>
    </inkml:brush>
  </inkml:definitions>
  <inkml:trace contextRef="#ctx0" brushRef="#br0">0 215 13835,'5'4'251,"0"0"0,0 0 1,0 0-1,0-1 0,0 0 0,1 0 1,-1 0-1,1-1 0,0 0 0,0 0 0,0 0 1,0-1-1,0 0 0,0 0 0,1 0 1,-1-1-1,0 0 0,13-1 0,-16 0-137,1 0 1,0 1-1,0-1 0,-1-1 0,1 1 0,-1-1 0,1 1 0,-1-1 1,1 0-1,-1 0 0,0 0 0,0-1 0,0 1 0,0-1 0,-1 0 1,1 1-1,-1-1 0,1 0 0,-1-1 0,0 1 0,0 0 0,-1-1 1,1 1-1,-1-1 0,1 1 0,-1-1 0,0 0 0,-1 0 0,1 1 1,0-1-1,-1-5 0,0 4-26,0 0 1,-1 0-1,1 0 1,-1 0-1,-1 0 1,1 0-1,0 0 1,-1 0 0,0 0-1,0 1 1,-1-1-1,1 1 1,-7-8-1,8 10-88,-1-1 0,0 1 0,0 0 0,0 0 0,0 0 0,0 1 0,0-1 0,-1 0 0,1 1 0,-1 0-1,1-1 1,-1 1 0,1 0 0,-1 0 0,1 1 0,-1-1 0,0 0 0,0 1 0,1 0 0,-1-1 0,0 1 0,0 0 0,0 1 0,1-1 0,-1 0-1,-4 2 1,4-1-13,1 0 0,0 1 0,-1-1 0,1 1 0,0 0 0,0-1 0,0 1-1,0 0 1,0 0 0,0 1 0,0-1 0,1 0 0,-1 0 0,1 1 0,0-1 0,-1 1 0,1-1-1,0 1 1,1 0 0,-1 0 0,0-1 0,1 1 0,0 0 0,-1 0 0,1 2 0,0 4-16,-1-1 0,2 1 0,-1-1 1,1 1-1,0-1 0,1 1 0,3 9 1,-3-11 26,1 0 1,0 0-1,1 0 1,-1-1 0,1 1-1,0-1 1,1 0 0,0 0-1,6 6 1,-9-11 11,0 1 0,0 0 1,0 0-1,1-1 0,-1 1 0,0-1 0,1 0 1,-1 0-1,1 0 0,0 0 0,-1 0 0,1 0 1,0-1-1,-1 1 0,1-1 0,0 0 0,0 0 1,-1 0-1,1 0 0,0 0 0,0-1 0,-1 1 1,1-1-1,0 0 0,-1 0 0,1 0 0,3-2 1,2-1 30,0-1 0,-1 0 0,0-1 0,0 0 0,0 0 0,-1 0 0,0-1 1,0 0-1,-1 0 0,9-16 0,2-7 131,19-51 1,-12 27-77,-22 52-100,-1 0-1,1 0 0,0 0 1,0 0-1,0 0 1,0 0-1,1 1 0,-1-1 1,0 0-1,1 1 1,-1-1-1,1 1 1,2-2-1,-4 3 3,1 0-1,-1 0 1,0 0 0,1 0 0,-1 0-1,1 0 1,-1-1 0,0 1-1,1 1 1,-1-1 0,1 0 0,-1 0-1,1 0 1,-1 0 0,0 0-1,1 0 1,-1 0 0,0 1-1,1-1 1,-1 0 0,1 0 0,-1 0-1,1 1 1,9 15-40,13 42-59,-17-38 117,19 36-1,-25-54-9,1-1 1,0 0-1,-1 1 0,1-1 0,0 0 0,0 0 0,0 0 0,0 1 0,0-1 0,0 0 0,0 0 0,0-1 0,0 1 0,1 0 0,-1 0 1,3 1-1,-4-2-8,1 0 1,0 0-1,-1 0 1,1 0-1,0-1 1,-1 1-1,1 0 1,0 0-1,-1 0 1,1 0-1,0-1 1,-1 1-1,1 0 0,-1-1 1,1 1-1,-1 0 1,1-1-1,0 1 1,-1-1-1,0 1 1,1-1-1,-1 1 1,1-1-1,0 0 1,1-3-100,0 0 1,0 0-1,0 0 1,-1-1-1,1 1 1,-1 0 0,0-1-1,1-8 1,-1 2-114,-1 0 0,0 0 1,-1 0-1,0 0 1,-1-1-1,-4-15 1,-7-7-288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32.624"/>
    </inkml:context>
    <inkml:brush xml:id="br0">
      <inkml:brushProperty name="width" value="0.05" units="cm"/>
      <inkml:brushProperty name="height" value="0.05" units="cm"/>
    </inkml:brush>
  </inkml:definitions>
  <inkml:trace contextRef="#ctx0" brushRef="#br0">1 0 16548,'4'3'219,"0"1"0,0-1 1,-1 0-1,1 1 1,-1 0-1,0 0 1,0 0-1,0 0 1,4 9-1,-1-3 80,89 161 2554,-7-12-1815,-87-158-1033,-1 1 0,1-1 0,0 0 1,0 1-1,0-1 0,0 0 1,0 0-1,0 0 0,0 0 1,0 0-1,0 0 0,1 0 1,-1-1-1,0 1 0,2 1 0,-2-2-8,0 0-1,0 0 1,-1 0-1,1 0 1,0 0 0,0 0-1,-1 0 1,1 0-1,0-1 1,0 1-1,-1 0 1,1 0-1,0-1 1,-1 1-1,1 0 1,0-1-1,-1 1 1,1-1-1,0 1 1,-1 0-1,2-2 1,2-3-48,0 0 0,-1-1 0,1 0 0,-1 1 0,4-11 0,0 2-6,-7 12 43,1 0 0,0 0-1,0 0 1,1 0 0,-1 1 0,0-1 0,0 1 0,1-1 0,-1 1 0,1-1-1,-1 1 1,1 0 0,0 0 0,0 0 0,-1 0 0,5-2 0,-5 3 14,1 0 0,-1 0 0,1 0 0,-1 0 1,1 0-1,-1 0 0,0 0 0,1 1 0,-1-1 0,1 1 0,-1-1 1,0 1-1,1-1 0,-1 1 0,0 0 0,0 0 0,0-1 1,0 1-1,1 0 0,-1 0 0,0 0 0,0 0 0,-1 0 0,1 1 1,1 1-1,44 72 365,-46-74-361,1 0 0,-1-1 1,0 1-1,1-1 0,-1 1 0,0-1 0,1 1 0,-1-1 1,0 1-1,1-1 0,-1 1 0,1-1 0,-1 0 0,1 1 0,-1-1 1,1 0-1,0 1 0,-1-1 0,1 0 0,-1 0 0,1 1 1,0-1-1,-1 0 0,1 0 0,-1 0 0,1 0 0,0 0 0,-1 0 1,1 0-1,0 0 0,-1 0 0,1 0 0,-1 0 0,1 0 1,0-1-1,-1 1 0,1 0 0,-1 0 0,1-1 0,0 1 0,-1 0 1,1-1-1,-1 1 0,1-1 0,-1 1 0,0 0 0,1-1 0,-1 1 1,1-1-1,-1 1 0,0-1 0,1 0 0,-1 1 0,0-1 1,0 1-1,1-1 0,-1 1 0,0-2 0,3-4-5,-1 0-1,0-1 1,0 1-1,0-8 1,2-10-307,-2-38 1,2-4-1159,0 81 1235,2-1 1,7 17-1,-12-29 274,0 0 0,0 0 0,0 0 0,0-1 0,0 1 0,0 0 0,0 0 0,1-1 0,-1 1 0,1-1 0,-1 1 0,1-1 0,0 0 0,0 1 0,-1-1 0,1 0 0,0 0 0,0 0 0,0-1 0,0 1 0,0 0 0,0-1 0,0 1 0,0-1 0,1 0 0,-1 0 0,0 0 0,0 0 0,0 0 0,0 0 0,0 0 0,1-1 0,-1 1 0,0-1 0,0 1 0,0-1 0,0 0 0,0 0 0,-1 0 0,1 0 0,3-3 0,7-4 185,-1-1 0,0 0-1,-1-1 1,18-21 0,-26 28-218,44-57 416,14-14-254,-59 73-179,0-1 1,1 1-1,-1-1 0,1 1 1,-1 0-1,1-1 1,0 1-1,-1 0 1,1 0-1,0 0 0,0 1 1,0-1-1,0 0 1,0 1-1,0-1 1,0 1-1,0-1 0,0 1 1,0 0-1,4 0 1,-4 1-4,0-1-1,0 1 1,0 0 0,0 0 0,0 0 0,0 0 0,0 0 0,0 1-1,0-1 1,0 1 0,-1-1 0,1 1 0,0-1 0,-1 1 0,0 0-1,1 0 1,-1 0 0,1 3 0,4 5-17,-4-5 43,1 0-1,0 0 1,0-1-1,0 1 1,7 6 0,-9-10-12,0 0 1,-1-1-1,1 1 1,0-1-1,0 1 1,0-1-1,-1 1 1,1-1-1,0 0 1,0 1-1,0-1 1,0 0-1,0 0 1,0 0-1,0 0 1,0 0 0,-1 0-1,1 0 1,0 0-1,0 0 1,0 0-1,0 0 1,0 0-1,0-1 1,0 1-1,0 0 1,-1-1-1,1 1 1,0-1-1,0 1 1,0-1-1,-1 1 1,1-1-1,0 1 1,-1-1-1,1 0 1,0 0 0,-1 1-1,1-1 1,0-1-1,2-1-130,-1-1-1,1 1 1,-1-1 0,0 1 0,0-1-1,-1 0 1,1 0 0,-1 0-1,1 0 1,-1 0 0,1-6-1,2-10-244,-2 13-6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16:33.049"/>
    </inkml:context>
    <inkml:brush xml:id="br0">
      <inkml:brushProperty name="width" value="0.05" units="cm"/>
      <inkml:brushProperty name="height" value="0.05" units="cm"/>
    </inkml:brush>
  </inkml:definitions>
  <inkml:trace contextRef="#ctx0" brushRef="#br0">1 48 19692,'10'-1'1288,"10"-2"-1528,2-1-208,7-6 720,1-5-184,2 1-296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28.726"/>
    </inkml:context>
    <inkml:brush xml:id="br0">
      <inkml:brushProperty name="width" value="0.05" units="cm"/>
      <inkml:brushProperty name="height" value="0.05" units="cm"/>
    </inkml:brush>
  </inkml:definitions>
  <inkml:trace contextRef="#ctx0" brushRef="#br0">1 0 5129,'86'3'368,"-2"0"-328,2 0 16,0 0 56,3-2 16,-3 2-8,4 0-72,1 0-136,3 1-512,-3 2 584,-2 1-88,-1-1-104</inkml:trace>
  <inkml:trace contextRef="#ctx0" brushRef="#br0" timeOffset="1">1916 110 4721,'60'3'728,"-3"-1"-424,-11-2-376,-1-2 280,-6-2-144,-9 2-24,-18-1-80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05.410"/>
    </inkml:context>
    <inkml:brush xml:id="br0">
      <inkml:brushProperty name="width" value="0.05" units="cm"/>
      <inkml:brushProperty name="height" value="0.05" units="cm"/>
    </inkml:brush>
  </inkml:definitions>
  <inkml:trace contextRef="#ctx0" brushRef="#br0">111 364 14995,'-9'3'434,"-1"-1"0,1 0 0,0 0 0,-16 0 0,22-2-358,0 0-1,0 0 1,0-1 0,-1 1-1,1-1 1,0 0 0,0 0-1,-3-1 1,4 2-12,1-1-1,0 0 1,0 1 0,0-1 0,0 0-1,0 0 1,0 0 0,0 0-1,0 1 1,1-1 0,-1 0 0,0-1-1,0 1 1,1 0 0,-1 0-1,1 0 1,-1 0 0,1 0 0,-1-1-1,0-1 1,1 1-20,1-1 0,-1 1-1,0-1 1,0 1 0,1 0 0,-1-1 0,1 1-1,0 0 1,0-1 0,0 1 0,0 0-1,0 0 1,0 0 0,1 0 0,-1 0 0,1 0-1,-1 0 1,1 0 0,0 1 0,0-1-1,0 0 1,0 1 0,0 0 0,0-1 0,2 0-1,7-4-19,0 0-1,1 0 1,17-5-1,-5 4-17,1 2 1,-1 0-1,1 2 0,26-1 0,-26 3-9,0-2 0,1 0 0,47-14 0,-64 13 3,-1 1 1,1-2-1,-1 1 1,0-1-1,0-1 1,0 1-1,-1-1 1,0-1-1,9-9 1,5-9-134,25-39 0,-29 39-230,-16 24 304,0 0 1,-1 1-1,1-1 0,-1 0 1,1 0-1,-1 0 0,1 0 1,-1 0-1,1 0 1,-1 0-1,0 0 0,0 1 1,1-1-1,-1 0 0,0 0 1,0 0-1,0 0 0,0 0 1,0 0-1,0 0 1,0 0-1,-1 0 0,1 0 1,0 0-1,0 0 0,-1 0 1,1 0-1,-1 0 0,1 0 1,-1-1-1,-7-9-410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05.844"/>
    </inkml:context>
    <inkml:brush xml:id="br0">
      <inkml:brushProperty name="width" value="0.05" units="cm"/>
      <inkml:brushProperty name="height" value="0.05" units="cm"/>
    </inkml:brush>
  </inkml:definitions>
  <inkml:trace contextRef="#ctx0" brushRef="#br0">1 2 15155,'20'-1'192,"1"0"-1,-1 2 0,0 0 1,1 1-1,-1 2 0,0 0 1,0 1-1,-1 0 1,1 2-1,-1 0 0,22 13 1,-29-12-109,-1 0 1,1 0-1,-1 1 0,-1 1 1,0 0-1,0 0 1,-1 1-1,-1 0 0,1 1 1,-2 0-1,0 0 1,0 0-1,-1 1 0,0 0 1,-2 1-1,1-1 1,-2 1-1,1-1 1,-2 1-1,0 0 0,0 23 1,-2-32-96,0 0-1,-1-1 1,1 1 0,-1 0-1,0-1 1,-2 7 0,2-10 9,1 0 1,-1 1 0,1-1-1,-1 0 1,0 0-1,0 0 1,0 1-1,0-1 1,0 0-1,0 0 1,0 0-1,0 0 1,0-1-1,0 1 1,-1 0-1,1 0 1,0-1-1,0 1 1,-1-1 0,1 1-1,0-1 1,-3 1-1,-19 0-105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07.333"/>
    </inkml:context>
    <inkml:brush xml:id="br0">
      <inkml:brushProperty name="width" value="0.05" units="cm"/>
      <inkml:brushProperty name="height" value="0.05" units="cm"/>
    </inkml:brush>
  </inkml:definitions>
  <inkml:trace contextRef="#ctx0" brushRef="#br0">29 148 10050,'-10'-22'2017,"7"17"-1275,0 0-1,0-1 1,1 1 0,0 0-1,0-1 1,-1-8-1,3 14-707,0 0 1,0 0-1,-1 0 0,1-1 0,0 1 0,0 0 0,0 0 0,0 0 1,0 0-1,0 0 0,0-1 0,0 1 0,0 0 0,0 0 0,0 0 0,0 0 1,0 0-1,0-1 0,0 1 0,0 0 0,0 0 0,1 0 0,-1 0 1,0 0-1,0-1 0,0 1 0,0 0 0,0 0 0,0 0 0,0 0 1,0 0-1,0 0 0,1 0 0,-1 0 0,0-1 0,0 1 0,0 0 0,0 0 1,0 0-1,0 0 0,1 0 0,-1 0 0,0 0 0,0 0 0,0 0 1,0 0-1,0 0 0,1 0 0,-1 0 0,0 0 0,0 0 0,0 0 0,0 0 1,1 0-1,9 7 801,9 12-258,5 13-259,-1 2-1,28 58 1,6 8-197,-56-99-118,-1 1-1,1-1 1,-1 0 0,1 0-1,0 0 1,0 0-1,0 0 1,0 0 0,0 0-1,0 0 1,0 0 0,0-1-1,0 1 1,0 0 0,0 0-1,1 0 1,-1-2 0,-1 1 0,1 0-1,-1 0 1,0 0 0,1-1 0,-1 1-1,1 0 1,-1 0 0,0-1 0,0 1-1,1 0 1,-1-1 0,0 1 0,1 0-1,-1-1 1,0 1 0,0-1 0,0 1-1,1 0 1,-1-1 0,0 1 0,0-1-1,0 1 1,0-1 0,0 1 0,0 0 0,0-1-1,0 1 1,0-1 0,-2-45 190,-9-19 400,-25-84-1,14 66 5,21 82-576,1 0 1,-1 0-1,1 0 0,0-1 1,-1 1-1,1 0 0,0 0 1,0-1-1,0 1 0,0 0 1,0 0-1,0-1 0,0 1 1,1 0-1,-1-2 0,1 3-15,-1 0-1,1 0 0,-1 0 1,0 0-1,1 0 0,-1 0 0,1 0 1,-1 0-1,0 0 0,1 0 1,-1 0-1,1 0 0,-1 0 1,0 0-1,1 0 0,-1 0 0,1 1 1,-1-1-1,0 0 0,1 0 1,-1 0-1,0 1 0,1-1 1,-1 0-1,0 0 0,0 1 1,1-1-1,-1 1 0,29 32 32,-26-30-34,91 122 5,-93-124-26,-1 0 0,1 0-1,-1 0 1,1-1 0,-1 1 0,1 0 0,0-1 0,0 1 0,-1 0 0,1-1-1,0 1 1,0-1 0,0 1 0,0-1 0,-1 1 0,1-1 0,0 0 0,0 1-1,2-1 1,-3 0-12,0 0 0,1-1 0,-1 1 0,1 0 0,-1-1 0,0 1 0,1 0 0,-1-1 0,0 1 0,1-1 0,-1 1 1,0-1-1,1 1 0,-1-1 0,0 1 0,0-1 0,0 1 0,0-1 0,1 1 0,-1-1 0,0 1 0,0-1 0,0 1 0,0-2 0,-3-43-982,3 40 1099,-3-21-473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08.135"/>
    </inkml:context>
    <inkml:brush xml:id="br0">
      <inkml:brushProperty name="width" value="0.05" units="cm"/>
      <inkml:brushProperty name="height" value="0.05" units="cm"/>
    </inkml:brush>
  </inkml:definitions>
  <inkml:trace contextRef="#ctx0" brushRef="#br0">1 467 16628,'0'7'139,"0"0"1,0 0 0,1 0-1,0 0 1,0 0 0,1-1 0,-1 1-1,2 0 1,-1-1 0,1 1-1,0-1 1,0 0 0,1 0 0,-1 0-1,1 0 1,1-1 0,-1 1-1,1-1 1,5 4 0,-2-1-64,0-1 0,1 0 0,-1-1 1,1 0-1,1 0 0,-1-1 0,1 0 1,0-1-1,0 0 0,0-1 0,17 4 0,-24-6 2,0-1-1,0 1 0,0-1 0,0 0 0,0 0 0,0 0 1,1 0-1,-1 0 0,0-1 0,0 1 0,0-1 1,0 0-1,0 0 0,0 0 0,0 0 0,0-1 1,-1 1-1,1-1 0,0 0 0,-1 0 0,1 0 1,-1 0-1,0 0 0,0 0 0,1-1 0,-2 1 1,1-1-1,0 1 0,0-1 0,-1 0 0,1 1 0,-1-1 1,0 0-1,0 0 0,0 0 0,0 0 0,0-6 1,0 2 81,-1 0 1,1 0 0,-1 0-1,0 0 1,-1 0 0,0 0-1,0 0 1,-1 0 0,1 1-1,-1-1 1,-1 0 0,0 1-1,1-1 1,-2 1 0,1 0 0,-6-8-1,3 7-79,0 1-1,-1-1 0,1 1 1,-1 0-1,-1 1 0,1 0 1,-1 0-1,0 0 0,0 1 1,0 0-1,-14-4 0,18 7-84,0-1 0,0 2 0,-1-1 1,1 0-1,0 1 0,0 0 0,-1 0 0,1 0 0,0 1 0,0-1 0,0 1 0,-1 0 0,1 0 0,0 1 0,0-1 0,0 1 0,1 0 0,-1 0 1,0 0-1,1 0 0,-1 1 0,1-1 0,0 1 0,-1 0 0,1 0 0,-4 6 0,6-7-48,-1-1 1,1 1-1,0-1 1,0 1-1,1 0 0,-1-1 1,0 1-1,0 0 1,1 0-1,-1 0 0,1 0 1,0-1-1,-1 1 1,1 0-1,0 0 0,0 0 1,0 0-1,1 0 1,-1 0-1,0 0 0,1 0 1,-1-1-1,1 1 1,-1 0-1,1 0 0,0 0 1,1 1-1,-1-1-33,0-1 0,0 0 0,1 0 0,-1 1-1,0-1 1,0 0 0,1 0 0,-1-1 0,1 1-1,-1 0 1,1 0 0,-1-1 0,1 1 0,-1-1 0,1 1-1,-1-1 1,1 0 0,0 1 0,-1-1 0,1 0-1,0 0 1,-1 0 0,1 0 0,0-1 0,-1 1-1,1 0 1,-1-1 0,1 1 0,0-1 0,-1 1 0,1-1-1,1-1 1,4-2-328,0-1 0,0 0 0,0 0 0,0-1 0,-1 0 0,0 0 0,0 0 0,6-9 0,38-62-3104,-48 74 3334,17-32-1414,22-60-1,-17 39 1793,-24 56-162,0 0 0,0-1 0,0 1 1,0 0-1,0-1 0,0 1 0,0 0 1,0 0-1,0-1 0,0 1 0,0 0 1,1 0-1,-1-1 0,0 1 0,0 0 1,0 0-1,0-1 0,1 1 0,-1 0 1,0 0-1,0 0 0,0-1 0,1 1 1,-1 0-1,0 0 0,0 0 0,1 0 1,-1 0-1,0 0 0,0-1 0,1 1 1,-1 0-1,0 0 0,1 0 0,-1 0 1,0 0-1,0 0 0,1 0 0,-1 0 1,0 0-1,1 0 0,-1 0 0,0 0 1,0 1-1,1-1 0,-1 0 0,0 0 1,0 0-1,1 0 0,-1 0 0,0 1 1,0-1-1,1 0 0,-1 0 0,0 0 1,0 0-1,0 1 0,1-1 0,-1 1 1,8 14 1274,12 43 861,-12-32-1698,1-1 0,1 1 0,2-2 0,21 37 0,-32-59-437,1 0 0,-1 0 0,1 0-1,-1 0 1,1 0 0,0 0 0,0 0 0,0-1 0,0 1 0,0-1 0,0 0 0,0 1-1,1-1 1,-1 0 0,3 1 0,-4-2-10,1 0-1,-1-1 1,0 1 0,0 0-1,1 0 1,-1-1-1,0 1 1,0-1 0,0 1-1,1-1 1,-1 1-1,0-1 1,0 0 0,0 1-1,0-1 1,0 0-1,0 0 1,0 0 0,-1 0-1,1 0 1,0 0-1,0 0 1,-1 0 0,1 0-1,-1 0 1,1-1-1,-1 1 1,1 0 0,-1 0-1,1-3 1,3-10 114,0-1 0,-1 0 0,0 1-1,-1-1 1,-1 0 0,0-1 0,-2-25 0,-1 19 50,-2-1 0,0 1 1,-1 0-1,-12-34 0,12 43-110,-1 0 0,0 1 0,-1 0-1,-13-18 1,18 26-62,-1 1 0,0-1 0,0 1 0,-1-1 0,1 1 0,-1 0 0,1 0 0,-1 0 1,0 1-1,0-1 0,-1 1 0,1 0 0,0 0 0,-1 1 0,1-1 0,-1 1 0,-4-1 0,7 2-15,0 0 1,0 0 0,1 0-1,-1 0 1,0 0-1,1 1 1,-1-1-1,0 0 1,1 1 0,-1 0-1,0-1 1,1 1-1,-1 0 1,1 0-1,-1 0 1,1 0 0,0 0-1,-1 0 1,1 0-1,-2 3 1,1-1-3,0 0 0,0 0 0,0 0 0,1 0 0,-1 0 0,1 1 0,0-1 0,0 0 0,-1 8 0,1-6 1,1 1 1,-1-1 0,1 1 0,0 0 0,0-1 0,1 1 0,0-1 0,0 1 0,0-1 0,1 1 0,-1-1 0,1 0-1,4 7 1,-5-11 1,0 0 0,0 0-1,0 0 1,0 0-1,0-1 1,0 1 0,0 0-1,0-1 1,0 1-1,0 0 1,0-1-1,1 0 1,-1 1 0,0-1-1,0 0 1,0 1-1,1-1 1,-1 0 0,0 0-1,1 0 1,-1 0-1,0 0 1,0-1 0,1 1-1,-1 0 1,0 0-1,2-1 1,39-17-135,-20 8-15,-17 8 111,1 0 0,0 1 0,-1 0-1,1 0 1,0 1 0,-1-1 0,1 1 0,0 0 0,0 1 0,-1 0 0,1 0 0,0 0 0,-1 0 0,1 1 0,-1 0 0,11 5 0,-1 1-49,-1 2 0,0 0 0,0 1 0,13 14 0,-4-5 12,-16-16 829,-5-8-406,-6-11-186,4 15-161,-8-20 204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09.471"/>
    </inkml:context>
    <inkml:brush xml:id="br0">
      <inkml:brushProperty name="width" value="0.05" units="cm"/>
      <inkml:brushProperty name="height" value="0.05" units="cm"/>
    </inkml:brush>
  </inkml:definitions>
  <inkml:trace contextRef="#ctx0" brushRef="#br0">0 460 16620,'2'2'133,"0"-1"1,-1 1 0,1 0-1,0 0 1,-1-1 0,0 1-1,1 0 1,-1 0 0,0 0-1,0 0 1,0 0-1,-1 1 1,2 3 0,6 13 148,3-2 98,0 0-1,2 0 1,26 27 0,-33-37-342,1-1 0,0 1 0,0-1 0,1-1 0,0 0 0,0 0 1,0 0-1,0-1 0,1 0 0,16 5 0,-23-9-5,0 1-1,0-1 0,0 0 1,0 0-1,1 1 1,-1-1-1,0-1 1,0 1-1,0 0 1,0 0-1,0-1 0,0 1 1,0-1-1,0 0 1,-1 0-1,1 1 1,0-1-1,0 0 1,0-1-1,-1 1 0,1 0 1,-1 0-1,1-1 1,-1 1-1,1-1 1,-1 1-1,0-1 1,0 0-1,0 1 0,0-1 1,0 0-1,0 0 1,0 0-1,0 0 1,-1 0-1,1 0 1,0-2-1,0-6 157,1 1 1,-1 0-1,0-1 0,-1 1 0,0-1 1,-3-15-1,0 11 8,0 0 0,-1 1 0,-1-1 0,0 1 0,-1 0 0,0 0 0,-1 1 0,0-1 0,-1 2 0,0-1 0,-1 1 0,-1 0 0,1 1 0,-15-12 0,20 19-150,-1 0-1,1 0 0,-1 1 1,0-1-1,-9-2 0,14 4-44,-1 1-1,1 0 1,-1-1-1,1 1 1,-1 0-1,0 0 1,1-1-1,-1 1 0,0 0 1,1 0-1,-1 0 1,0 0-1,1 0 1,-1 0-1,1 0 0,-1 0 1,0 0-1,1 0 1,-1 0-1,0 1 1,1-1-1,-1 0 1,1 0-1,-1 1 0,0-1 1,1 0-1,-1 1 1,1-1-1,-1 0 1,1 1-1,-1-1 0,1 1 1,-1-1-1,1 1 1,0-1-1,-1 1 1,1-1-1,0 1 0,-1 0 1,1-1-1,0 1 1,0-1-1,-1 1 1,1 0-1,0-1 1,0 1-1,0-1 0,0 1 1,0 0-1,0-1 1,0 1-1,0 0 1,0-1-1,0 1 0,0 0 1,1 0-1,0 4-9,1 0 0,-1 1-1,1-1 1,0-1 0,1 1-1,-1 0 1,1 0-1,0-1 1,0 0 0,1 1-1,-1-1 1,1 0 0,0-1-1,0 1 1,0-1 0,8 5-1,-9-6 3,0 0 1,-1 0-1,1 0 0,0-1 0,0 1 0,0-1 1,1 0-1,-1 0 0,0 0 0,0 0 1,1-1-1,-1 1 0,0-1 0,1 0 0,-1 0 1,0 0-1,1 0 0,-1-1 0,0 1 1,1-1-1,-1 0 0,0 0 0,0 0 0,0 0 1,1-1-1,-1 1 0,3-3 0,1-2 1,-1-1-1,0 0 0,-1 0 1,0 0-1,0 0 1,0-1-1,-1 0 0,0 0 1,-1 0-1,1-1 1,-2 1-1,1-1 0,-1 1 1,1-11-1,1-15-5,-1-2 1,-1-37-1,-2 69 10,3 26-101,0-1 0,2 0 0,14 40 0,-10-33 34,-4-10 52,-5-13 14,1 0 0,1 0 0,-1 0 0,1-1 0,0 1 0,0 0 0,0-1 0,1 1 0,0-1 0,-1 0 0,7 7 0,-8-11 2,-1 1 0,1-1 0,-1 0 0,1 1 0,-1-1 0,0 0 0,1 0 1,-1 0-1,1 1 0,-1-1 0,1 0 0,0 0 0,-1 0 0,1 0 0,-1 0 0,1 0 0,-1 0 1,1 0-1,-1 0 0,1 0 0,-1 0 0,1 0 0,-1 0 0,1 0 0,-1-1 0,2 1 0,11-13 12,8-26 16,-17 31-25,77-158 10,-80 165-10,-1 0-1,1 0 1,-1 0-1,0 0 0,1 0 1,-1 0-1,0 0 0,0 1 1,0-1-1,0 0 0,0 0 1,0 0-1,0 0 0,0 0 1,0 0-1,0 0 0,-1 0 1,1 0-1,0 0 0,0 0 1,-1 1-1,0-3 0,-1 1 17,1 0-1,-1 0 0,0 0 0,0 0 0,0 0 1,0 1-1,0-1 0,-3-2 0,-7-2 107,0 0-1,-21-7 1,24 10-79,-1-1 8,-16-7 161,-46-10 0,85 17-1842,0 0 0,24-11 0,-30 12 1058,44-20-1232,-26 10 741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09.948"/>
    </inkml:context>
    <inkml:brush xml:id="br0">
      <inkml:brushProperty name="width" value="0.05" units="cm"/>
      <inkml:brushProperty name="height" value="0.05" units="cm"/>
    </inkml:brush>
  </inkml:definitions>
  <inkml:trace contextRef="#ctx0" brushRef="#br0">135 7 16035,'0'0'98,"-1"0"0,1-1 1,0 1-1,0-1 0,0 1 0,-1 0 0,1-1 0,0 1 0,0 0 0,-1-1 0,1 1 0,0 0 0,-1 0 0,1-1 0,0 1 0,-1 0 0,1 0 0,0 0 0,-1-1 0,1 1 0,0 0 0,-1 0 0,1 0 0,-1 0 0,1 0 0,0 0 0,-1 0 0,1 0 0,-1 0 0,1 0 0,-1 0 0,-16 6 2092,-14 15 393,22-11-2410,0 0 1,0 1-1,1 0 0,1 0 0,-1 0 0,2 1 1,-10 22-1,16-32-173,-1-1-1,1 1 1,-1 0 0,1 0 0,-1-1 0,1 1 0,0 0 0,0 0-1,0-1 1,0 3 0,0-3-3,0 0 0,0-1 0,0 1-1,0-1 1,1 1 0,-1-1 0,0 1 0,0-1-1,1 1 1,-1-1 0,0 1 0,1-1 0,-1 1-1,0-1 1,1 0 0,-1 1 0,1-1 0,-1 0-1,1 1 1,-1-1 0,1 1 0,1-1-8,0 0 0,-1 1-1,1-1 1,0 0 0,-1 0 0,1 0 0,0 0 0,-1-1 0,1 1-1,0 0 1,-1-1 0,1 1 0,0-1 0,-1 0 0,1 1 0,-1-1-1,1 0 1,-1 0 0,2-1 0,17-13-236,23-22 0,-27 22 57,0 0 1,2 1-1,23-14 0,-36 25 144,0 1-1,0-1 0,0 1 1,1 0-1,-1 0 0,1 1 1,-1-1-1,1 1 0,-1 1 1,1-1-1,0 1 1,0 0-1,-1 0 0,1 0 1,0 1-1,-1 0 0,7 2 1,-7-1 53,-1 0 0,0 0 0,1 0 0,-1 1 0,0 0 1,-1 0-1,1 0 0,-1 0 0,1 0 0,-1 1 0,0-1 0,0 1 1,0 0-1,-1 0 0,1 0 0,-1 0 0,0 1 0,0-1 1,-1 1-1,1-1 0,-1 1 0,1 6 0,1 6 164,0 1 0,-1-1 0,-1 1 0,-2 29-1,1-42-144,-1 10 99,-1 1-1,-4 18 1,6-31-183,-1-1 0,1 1 0,-1 0 0,0 0 0,0 0 0,0-1 0,-1 1 0,1 0 0,-1-1-1,1 1 1,-1-1 0,0 0 0,0 0 0,0 1 0,0-1 0,0 0 0,0-1 0,-1 1 0,-2 2 0,4-4 15,0 0-1,0 0 1,0 1 0,0-1-1,0 0 1,0 0 0,0 0-1,0 0 1,0 0-1,0 0 1,0 0 0,1-1-1,-1 1 1,0 0 0,0 0-1,0-1 1,0 1 0,0-1-1,0 1 1,1 0 0,-1-1-1,0 0 1,0 1 0,1-1-1,-1 1 1,0-1 0,1 0-1,-2 0 1,-14-27-334,13 24 237,-16-32-475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10.818"/>
    </inkml:context>
    <inkml:brush xml:id="br0">
      <inkml:brushProperty name="width" value="0.05" units="cm"/>
      <inkml:brushProperty name="height" value="0.05" units="cm"/>
    </inkml:brush>
  </inkml:definitions>
  <inkml:trace contextRef="#ctx0" brushRef="#br0">1 0 17580,'49'84'2550,"29"45"-200,-62-105-2120,2 0-1,1-1 1,23 22-1,-4-15-123,-35-28-105,-1 0 0,1-1 0,0 1 0,-1-1 0,1 0 0,0 0 0,0 0 0,0 0 0,0 0 0,0 0 0,0-1 0,6 1 0,-8-1-1,0-1-1,-1 1 1,1 0-1,0-1 1,0 1-1,0 0 1,-1-1-1,1 1 1,0-1-1,0 1 1,-1-1 0,1 0-1,-1 1 1,1-1-1,0 0 1,-1 1-1,1-1 1,-1 0-1,1 0 1,-1 1-1,0-1 1,1 0 0,-1 0-1,0 0 1,0 0-1,1 1 1,-1-1-1,0 0 1,0 0-1,0 0 1,0 0-1,0 0 1,0 0 0,-1-1-1,1-3 0,-1 0-1,1 0 1,-1 0 0,-4-9-1,2 5 12,-1 1-1,-1 0 0,1 0 0,-1 0 1,-1 0-1,1 1 0,-1 0 0,-1 0 1,1 0-1,-1 1 0,0 0 0,-1 0 0,-7-4 1,14 10-7,0-1 0,0 1 1,0-1-1,0 1 1,1-1-1,-1 1 0,0 0 1,0-1-1,0 1 1,0 0-1,0 0 0,0 0 1,0 0-1,0 0 1,0 0-1,0 0 0,0 0 1,0 0-1,0 1 0,0-1 1,0 0-1,0 1 1,0-1-1,0 0 0,0 1 1,1-1-1,-1 1 1,0-1-1,0 1 0,0 0 1,1-1-1,-1 1 1,0 0-1,1 0 0,-1-1 1,1 1-1,-1 0 0,1 0 1,-1 0-1,1 0 1,-1 0-1,1 0 0,0-1 1,0 1-1,-1 0 1,1 0-1,0 0 0,0 0 1,0 0-1,0 0 1,0 0-1,0 2 0,0-2-14,0 1 0,1-1-1,-1 1 1,0-1 0,0 1 0,1-1-1,-1 1 1,1-1 0,-1 0-1,1 1 1,-1-1 0,1 0-1,0 1 1,0-1 0,0 0-1,0 0 1,0 0 0,0 1 0,0-1-1,0 0 1,0-1 0,0 1-1,1 0 1,-1 0 0,0 0-1,0-1 1,1 1 0,-1-1-1,1 1 1,-1-1 0,1 1 0,-1-1-1,1 0 1,-1 0 0,1 0-1,1 0 1,1 0-104,-1-1 0,0 0-1,0 0 1,0 0 0,-1-1 0,1 1 0,0-1 0,0 1-1,-1-1 1,1 0 0,-1 0 0,1 0 0,-1 0 0,0-1-1,0 1 1,0-1 0,0 1 0,0-1 0,-1 1-1,1-1 1,-1 0 0,0 0 0,0 0 0,2-5 0,1-8-758,0 0-1,0 0 1,0-21 0,-3 32 654,2 4 172,2 8 221,8 13 413,-10-15-431,0 1 33,14 20 464,-16-25-607,0 1 0,0-1-1,0 0 1,0 0 0,0 0 0,0 0-1,0 0 1,0 0 0,0-1 0,0 1-1,1 0 1,-1-1 0,0 1 0,0 0-1,1-1 1,-1 0 0,2 1-1,-1-3 22,1-1-1,-1 0 0,-1 1 0,1-1 0,0 0 1,-1 0-1,0 0 0,1 0 0,0-4 0,-2 6-57,3-8 14,0 0 0,-1 0-1,2-16 1,-4 22-22,1 1 1,-1-1-1,0 0 1,0 1 0,0-1-1,0 0 1,-1 1-1,1-1 1,-1 1-1,1-1 1,-1 0 0,0 1-1,0-1 1,0 1-1,0 0 1,0-1-1,-4-3 1,5 5 12,-1 1 0,0-1 0,1 1 0,-1-1 0,0 1 0,1 0 0,-1-1 0,0 1 0,0 0 0,1 0 0,-1-1 1,0 1-1,0 0 0,1 0 0,-1 0 0,0 0 0,0 0 0,0 0 0,1 0 0,-1 0 0,0 0 0,0 0 0,0 0 0,1 1 0,-1-1 0,0 0 0,0 1 0,1-1 0,-1 0 0,0 1 0,1-1 1,-1 1-1,0-1 0,1 1 0,-1-1 0,1 1 0,-1-1 0,1 1 0,-1 0 0,1-1 0,-1 1 0,1 0 0,0 0 0,-1 0 0,-6 0 2170,6-2-2165,1 1 0,-1 0 0,1 0 0,-1-1 0,1 1 0,-1 0 0,1 0 0,-1 0 0,1 0 0,-1 0 0,1 0 0,-1 0 0,1 0 0,-1 0 0,1 0 0,-1 0 0,0 1 0,1-1 0,-1 0 1,1 0-1,-1 0 0,1 1 0,0-1 0,-1 0 0,1 0 0,-1 1 0,0 0 0,0 2 1,-1 0 0,1 0 1,0 0-1,0 0 0,1 0 0,-1 0 1,1 1-1,-1-1 0,1 0 0,0 0 1,0 1-1,0-1 0,1 0 0,-1 0 1,1 1-1,0-1 0,0 0 1,0 0-1,0 0 0,0 0 0,1 0 1,0 0-1,-1 0 0,1-1 0,0 1 1,0-1-1,0 1 0,1-1 1,-1 0-1,1 0 0,-1 0 0,1 0 1,0 0-1,-1 0 0,1-1 0,0 1 1,0-1-1,0 0 0,5 1 1,2 0-128,1-1 0,0-1 0,-1 0 0,1-1 0,0 0 0,-1 0 0,1-1 0,19-6 0,-29 7 89,0 1 0,0-1 0,-1 1 0,1-1 0,0 1 1,0-1-1,0 0 0,-1 1 0,1-1 0,0 0 0,0 0 0,-1 1 1,1-1-1,-1 0 0,1 0 0,-1 0 0,1 0 0,-1 0 1,0 0-1,1 0 0,-1 0 0,0 0 0,0 0 0,1 0 0,-1-2 1,-2-16-278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13.945"/>
    </inkml:context>
    <inkml:brush xml:id="br0">
      <inkml:brushProperty name="width" value="0.05" units="cm"/>
      <inkml:brushProperty name="height" value="0.05" units="cm"/>
    </inkml:brush>
  </inkml:definitions>
  <inkml:trace contextRef="#ctx0" brushRef="#br0">0 810 19244,'6'-9'1160,"11"-14"-1056,4-1 16,22-15 216,16-18-135,15-9-25,4-8 24,8-7-40,-3 4-96,-2 6-144,-7 9-136,-22 10-217,-13 6-191,-18 7-160,-10 4 480,-11 8-104,-4-1-40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14.581"/>
    </inkml:context>
    <inkml:brush xml:id="br0">
      <inkml:brushProperty name="width" value="0.05" units="cm"/>
      <inkml:brushProperty name="height" value="0.05" units="cm"/>
    </inkml:brush>
  </inkml:definitions>
  <inkml:trace contextRef="#ctx0" brushRef="#br0">68 1 10762,'-17'3'680,"1"1"-2352,1-1 1760,2-3 520,6-2-936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15.721"/>
    </inkml:context>
    <inkml:brush xml:id="br0">
      <inkml:brushProperty name="width" value="0.05" units="cm"/>
      <inkml:brushProperty name="height" value="0.05" units="cm"/>
    </inkml:brush>
  </inkml:definitions>
  <inkml:trace contextRef="#ctx0" brushRef="#br0">99 645 15427,'-3'0'244,"0"-1"-1,0 1 1,0 0-1,0 0 0,0 0 1,0 0-1,0 1 1,0-1-1,0 1 1,0-1-1,0 1 0,0 0 1,0 0-1,0 1 1,0-1-1,1 1 1,-6 2-1,5-1-82,0 0 1,0 1-1,0-1 0,0 0 1,1 1-1,-1 0 0,1 0 0,0-1 1,0 1-1,0 0 0,-1 6 1,0 0-89,1-1 0,0 1 0,1 0 0,0 0 1,0 0-1,1 0 0,0 0 0,1 0 1,0 0-1,4 13 0,-5-22-70,15 44 40,-14-43-42,0 0 1,0 0-1,0 0 0,0 0 1,0 0-1,0 0 0,1 0 1,-1-1-1,1 1 0,-1 0 0,1-1 1,0 1-1,-1-1 0,1 0 1,0 1-1,0-1 0,4 1 1,-6-2 2,1 1 1,0-1-1,0 0 1,0 0-1,0-1 1,0 1-1,0 0 1,0 0-1,-1 0 1,1 0-1,0-1 1,0 1 0,0 0-1,-1-1 1,1 1-1,0-1 1,0 1-1,-1-1 1,1 1-1,0-1 1,-1 0-1,1 1 1,0-1 0,-1 0-1,1 1 1,-1-1-1,1 0 1,-1 0-1,0 0 1,1 1-1,-1-1 1,0 0-1,1 0 1,-1-1 0,7-35 137,-6 31-127,1-18 121,-2-1 0,-2-36 0,1 54-107,1 6-25,0-1 0,0 1 0,0 0 0,0 0 0,0-1 0,0 1 0,0 0 0,0 0 0,1-1 0,-1 1 0,0 0 0,1 0 0,0-2 0,-1 3-3,1 0-1,-1-1 1,0 1-1,0 0 1,1 0 0,-1 0-1,0-1 1,1 1-1,-1 0 1,0 0 0,1 0-1,-1 0 1,0 0-1,1-1 1,-1 1-1,0 0 1,1 0 0,-1 0-1,1 0 1,-1 0-1,0 0 1,1 0 0,-1 0-1,0 0 1,1 1-1,-1-1 1,1 0-1,-1 0 1,5 2-3,-1 1-1,0-1 1,0 1 0,0 0-1,5 5 1,1 0 3,1 0-10,0 0 0,1-1 0,0 0 0,0-1 0,1 0 0,24 7 0,-34-12 14,0 0 0,0 0-1,1 0 1,-1-1 0,0 1 0,0-1-1,1 0 1,-1 0 0,0 0 0,0-1-1,1 1 1,-1-1 0,0 1 0,0-1 0,0 0-1,0 0 1,0-1 0,0 1 0,0-1-1,0 1 1,0-1 0,-1 0 0,1 0 0,-1 0-1,1 0 1,-1-1 0,0 1 0,0-1-1,0 1 1,0-1 0,-1 0 0,1 0 0,0 0-1,1-5 1,-1 2 19,-1 0 1,1-1-1,-1 1 1,0-1-1,-1 1 0,0-1 1,0-8-1,0 13-16,0-1 0,0 1 0,-1-1 0,1 1 0,0 0-1,-1 0 1,0-1 0,1 1 0,-1 0 0,0 0 0,0 0 0,0 0 0,0 0-1,-1 0 1,1 0 0,0 0 0,-1 0 0,1 0 0,-1 1 0,0-1 0,0 1-1,0-1 1,-2-1 0,4 3-9,-1 0-1,0 0 1,1 0-1,-1 0 1,0 0-1,1 0 1,-1 0-1,1 0 1,-1 0-1,0 0 1,1 0-1,-1 0 1,0 0-1,1 0 1,-1 1-1,1-1 1,-1 0-1,1 0 1,-1 1 0,1-1-1,-1 0 1,1 1-1,-1-1 1,1 1-1,-1-1 1,1 1-1,-1-1 1,1 1-1,0-1 1,-1 1-1,1-1 1,0 1-1,-1-1 1,1 1-1,0-1 1,0 1-1,0 0 1,-1-1-1,1 1 1,0 0-1,0-1 1,0 1-1,0 0 1,0 2-45,0-1 0,-1 0 0,1 0 0,0 0 0,0 0 0,1 0 0,-1 0 0,0 0 0,1 0 0,-1 0 0,1 0 0,0 2 0,0-4 26,-1 0-1,0 0 0,1 0 1,-1 0-1,0 0 0,1-1 1,-1 1-1,0 0 1,0 0-1,1 0 0,-1-1 1,0 1-1,1 0 0,-1 0 1,0-1-1,0 1 0,0 0 1,1 0-1,-1-1 1,0 1-1,0 0 0,0-1 1,0 1-1,0 0 0,0-1 1,1 1-1,-1 0 0,0-1 1,0 1-1,0 0 1,0-1-1,0 1 0,0 0 1,0-1-1,-1 1 0,1 0 1,0-1-1,2-16-397,-1-1 0,0 1 0,-2-1 0,0 1 0,0 0 0,-8-28-1,-1 6-854,-26-66 0,-19-18-961,47 108 2000,-1 1-1,-1 0 1,1 0 0,-2 1 0,-23-23 0,34 35 247,0 1 0,0-1 0,-1 1 0,1-1 0,0 1 0,-1 0 0,1-1 0,-1 1 1,1-1-1,0 1 0,-1 0 0,1-1 0,-1 1 0,1 0 0,-1 0 0,1-1 1,-1 1-1,0 0 0,1 0 0,-1 0 0,1 0 0,-1-1 0,1 1 0,-1 0 0,0 0 1,1 0-1,-1 0 0,1 0 0,-2 1 0,2 0 54,0 1 1,0-1-1,0 1 0,1-1 0,-1 1 1,0-1-1,1 1 0,-1-1 0,1 0 0,-1 1 1,1-1-1,0 0 0,1 2 0,37 66 1741,87 114 0,-118-172-1762,0 0 1,1 0-1,1-1 0,-1-1 1,15 11-1,-21-18-45,-1 0 0,1 0-1,0-1 1,0 1 0,0-1 0,0 0 0,0 0 0,0 0-1,1 0 1,-1 0 0,0-1 0,0 1 0,1-1 0,-1 0-1,0 0 1,0 0 0,1-1 0,-1 1 0,0-1 0,0 0-1,0 0 1,1 0 0,-1 0 0,0 0 0,0-1 0,-1 1-1,5-3 1,1-2 7,1 0-1,-1 0 0,0 0 0,-1-1 1,0 0-1,10-12 0,-13 13 27,-1 0-1,0 1 0,0-1 1,0 0-1,-1-1 0,0 1 1,0 0-1,0-1 0,-1 1 0,0-1 1,0-7-1,0-8 180,-1 1 0,-2-1 0,0 1 0,-1-1 0,-2 1 0,-7-26 0,2 19 350,-1 0-1,-1 0 1,-29-48 0,32 64-92,9 18-200,12 23-153,10 11-133,50 65-1,-61-90 16,1-2-1,0 1 0,1-2 1,0 0-1,1 0 1,0-1-1,26 14 0,-37-23 1,1-1 0,-1 1-1,1-1 1,-1 0-1,1-1 1,5 2 0,-9-2-2,0 0 0,1 0 0,-1 0 0,1 0 1,-1 0-1,1 0 0,-1 0 0,0 0 0,1 0 1,-1 0-1,1 0 0,-1 0 0,1 0 0,-1 0 0,0 0 1,1-1-1,-1 1 0,1 0 0,-1 0 0,0 0 0,1-1 1,-1 1-1,0 0 0,1 0 0,-1-1 0,0 1 1,1 0-1,-1-1 0,0 1 0,0 0 0,1-1 0,-1 1 1,0 0-1,0-1 0,0 1 0,1-1 0,-1 1 1,0 0-1,0-1 0,0 1 0,0-1 0,0 1 0,0-1 1,0 1-1,0 0 0,0-1 0,0 1 0,0-1 1,0 1-1,0-1 0,-1 1 0,1 0 0,0-1 0,0 1 1,0-1-1,0 1 0,-1 0 0,1-1 0,0 1 0,-1 0 1,1-1-1,-1 1 0,-2-5-48,0 1-1,-1-1 1,1 1 0,-1 0-1,0 1 1,0-1 0,-1 1-1,1 0 1,-1 0 0,1 0-1,-8-3 1,-3-1-117,0 1 1,-25-7-1,25 9 83,0 1 0,-22-1 0,31 3 126,1 1 0,0 0 0,0 0 0,-1 0 0,1 1-1,0 0 1,0 0 0,0 1 0,-1-1 0,-6 4 0,6 1 420,12-4-140,15-6-34,-8-2-336,0-1-1,0-1 0,-1 0 1,0-1-1,0 0 0,-1 0 1,0-2-1,-1 1 0,17-23 1,-6 3-55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3.069"/>
    </inkml:context>
    <inkml:brush xml:id="br0">
      <inkml:brushProperty name="width" value="0.05" units="cm"/>
      <inkml:brushProperty name="height" value="0.05" units="cm"/>
    </inkml:brush>
  </inkml:definitions>
  <inkml:trace contextRef="#ctx0" brushRef="#br0">1 147 11747,'43'2'166,"0"-2"1,62-8 0,86-23-425,19-2 101,-121 27 42,104 5-1,89 19 21,37 2 27,160-36-1469,2-33-1664,-254 24 2248,-61 8 71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16.516"/>
    </inkml:context>
    <inkml:brush xml:id="br0">
      <inkml:brushProperty name="width" value="0.05" units="cm"/>
      <inkml:brushProperty name="height" value="0.05" units="cm"/>
    </inkml:brush>
  </inkml:definitions>
  <inkml:trace contextRef="#ctx0" brushRef="#br0">0 200 19100,'33'79'2362,"-24"-55"-1968,1 0 1,18 31-1,-26-51-359,20 27 143,-21-30-171,-1-1 1,1 1-1,-1-1 1,1 0-1,-1 1 0,1-1 1,-1 1-1,1-1 1,-1 0-1,1 0 1,0 1-1,-1-1 0,1 0 1,-1 0-1,1 0 1,0 1-1,-1-1 1,1 0-1,1 0 0,-2-1 4,1 1 0,-1 0 0,1-1 0,-1 1 0,1 0-1,-1-1 1,1 1 0,-1-1 0,1 1 0,-1-1 0,1 0-1,-1 1 1,0-1 0,1 1 0,-1-1 0,0 0 0,1 1-1,-1-1 1,0 0 0,0 1 0,0-1 0,0-1 0,3-18 141,-1 0 0,-1-1 1,-1 1-1,0-1 0,-5-24 1,0-19 204,4 43-234,0 13-88,0 0 0,1 0 0,0 0 0,0 0 0,1 0 1,0 1-1,3-12 0,-4 19-35,1-1 1,-1 1 0,0-1-1,1 1 1,-1-1 0,0 1-1,1-1 1,-1 1-1,1-1 1,-1 1 0,0 0-1,1-1 1,-1 1 0,1-1-1,-1 1 1,1 0 0,-1 0-1,1-1 1,0 1-1,-1 0 1,1 0 0,-1 0-1,1 0 1,-1-1 0,1 1-1,0 0 1,-1 0 0,1 0-1,0 0 1,-1 0 0,1 1-1,-1-1 1,1 0-1,-1 0 1,1 0 0,0 0-1,-1 1 1,1-1 0,-1 0-1,1 1 1,-1-1 0,1 0-1,-1 1 1,1-1-1,-1 0 1,1 1 0,-1 0-1,27 24 4,-25-23-5,67 79-14,-69-80 8,1 0-1,0 0 0,-1-1 1,1 1-1,0 0 1,0 0-1,0 0 0,-1-1 1,1 1-1,0 0 1,0-1-1,0 1 0,0-1 1,0 1-1,2 0 0,-2-1-2,-1 0-1,0-1 1,1 1-1,-1 0 0,0 0 1,1 0-1,-1 0 0,0-1 1,1 1-1,-1 0 1,0 0-1,1-1 0,-1 1 1,0 0-1,0 0 1,1-1-1,-1 1 0,0 0 1,0-1-1,0 1 0,1 0 1,-1-1-1,0 1 1,0 0-1,0-1 0,0 1 1,0-1-1,0 1 1,0-1-1,1-5-178,-1 1 1,0-1-1,0 0 1,-1-9-1,-16-124-3507,15 105 2734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16.920"/>
    </inkml:context>
    <inkml:brush xml:id="br0">
      <inkml:brushProperty name="width" value="0.05" units="cm"/>
      <inkml:brushProperty name="height" value="0.05" units="cm"/>
    </inkml:brush>
  </inkml:definitions>
  <inkml:trace contextRef="#ctx0" brushRef="#br0">3 78 12243,'-1'26'7267,"0"8"-5838,1-26-1368,1-1 1,1 1-1,-1 0 0,1-1 1,1 1-1,-1-1 0,1 0 1,0 0-1,1 0 0,0 0 0,5 7 1,-7-12-47,-1 0 1,1 1 0,0-1-1,0 0 1,0 0 0,0 0-1,0-1 1,0 1 0,0 0-1,1-1 1,-1 1 0,1-1 0,-1 0-1,1 0 1,-1 0 0,1 0-1,0 0 1,-1-1 0,1 1-1,0-1 1,0 0 0,-1 0-1,1 0 1,0 0 0,0 0-1,0 0 1,-1-1 0,1 1-1,0-1 1,-1 0 0,1 0-1,0 0 1,-1 0 0,4-2-1,-2 0 60,-1 1 0,1-1 0,-1 0 0,0 0 0,1 0 0,-1-1 0,-1 1 0,1-1 0,0 1 0,-1-1 0,0 0 0,0 0 0,3-7 0,-3 4 86,0-1 1,0 1-1,0-1 1,-1 0 0,0 0-1,-1 1 1,0-15-1,-1 14 3,0 0-1,0 0 1,-1 1 0,0-1-1,0 1 1,-1-1 0,-6-12-1,7 16-84,-1 0-1,1 0 1,-1 1-1,0-1 1,0 1-1,0-1 1,0 1 0,0 0-1,-1 1 1,1-1-1,-1 0 1,0 1-1,-7-3 1,9 4-77,0 0 0,0 1 0,0-1 0,0 1 0,0 0 0,0 0 0,-1 0 0,1 0 0,0 0 0,0 0 0,0 1 0,0-1 0,0 1 0,0-1 0,0 1-1,0 0 1,0 0 0,0 0 0,0 0 0,0 0 0,0 0 0,0 0 0,1 1 0,-1-1 0,1 1 0,-1-1 0,1 1 0,-1-1 0,1 1 0,0 0 0,0 0 0,0 0 0,0 0 0,-1 3 0,0-1-156,0 0 1,0 0-1,1 0 0,0 0 0,0 0 0,0 0 1,0 0-1,1 0 0,-1 0 0,1 0 0,0 1 0,1-1 1,-1 0-1,1 0 0,-1 0 0,1 0 0,3 7 1,-4-10 111,0-1 1,0 0 0,0 1 0,1-1 0,-1 1 0,0-1 0,0 0-1,0 0 1,1 1 0,-1-1 0,0 0 0,0 1 0,1-1 0,-1 0 0,0 0-1,0 1 1,1-1 0,-1 0 0,0 0 0,1 0 0,-1 0 0,0 1 0,1-1-1,-1 0 1,0 0 0,1 0 0,-1 0 0,1 0 0,-1 0 0,0 0 0,1 0-1,-1 0 1,0 0 0,1 0 0,-1 0 0,1 0 0,-1 0 0,0 0-1,1-1 1,-1 1 0,0 0 0,1 0 0,0-1-24,0 0 0,0 0 0,0 0 0,0 0 0,0-1 0,0 1 0,0 0 0,-1 0 0,1-1 0,0 1 0,0-2 0,8-26-721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17.677"/>
    </inkml:context>
    <inkml:brush xml:id="br0">
      <inkml:brushProperty name="width" value="0.05" units="cm"/>
      <inkml:brushProperty name="height" value="0.05" units="cm"/>
    </inkml:brush>
  </inkml:definitions>
  <inkml:trace contextRef="#ctx0" brushRef="#br0">31 625 16259,'4'13'392,"4"15"463,21 51 1,-25-72-765,-1 0-1,1 0 1,0 0 0,1-1 0,0 1 0,0-1 0,0 0 0,1-1 0,-1 1 0,1-1 0,14 8 0,-19-11-67,1-1 0,0 0 0,0-1 0,-1 1 0,1 0 0,0 0 0,0-1-1,0 1 1,0-1 0,0 0 0,0 0 0,0 0 0,0 0 0,0 0-1,0 0 1,0 0 0,0 0 0,0-1 0,0 1 0,0-1 0,0 0 0,0 1-1,0-1 1,-1 0 0,1 0 0,0 0 0,0 0 0,-1 0 0,1-1-1,-1 1 1,1-1 0,-1 1 0,0-1 0,1 1 0,-1-1 0,0 1-1,0-1 1,1-3 0,2-3 87,0 0 1,-1-1-1,0 1 0,0-1 0,-1 0 0,0 1 1,1-17-1,-2 5 54,-2-1 1,0 1-1,-1-1 1,-1 1-1,-1 0 1,-1 0-1,-1 0 0,0 1 1,-1 0-1,-2 0 1,0 1-1,0 0 1,-2 0-1,0 1 0,-1 1 1,-1 0-1,0 0 1,-23-19-1,36 35-164,-5-4 30,0 0 0,0 0 0,-1 1 1,-7-5-1,12 7-28,0 1 1,0-1-1,0 1 1,0 0-1,-1-1 1,1 1-1,0 0 0,0-1 1,0 1-1,0 0 1,0 0-1,0 0 0,0 0 1,-1 0-1,1 0 1,0 0-1,0 1 0,0-1 1,0 0-1,0 1 1,0-1-1,0 0 0,0 1 1,0 0-1,0-1 1,0 1-1,0-1 0,0 1 1,0 0-1,0 0 1,1 0-1,-1-1 0,0 1 1,-1 2-1,1 0-3,0 0 0,-1 1 0,1-1 0,1 0-1,-1 0 1,0 1 0,1-1 0,0 1 0,-1-1 0,1 1-1,1-1 1,-1 0 0,1 6 0,14 45-19,-14-49 19,7 18 8,0-1 0,13 22 0,-17-36 0,0 0 0,1-1-1,0 1 1,1-1 0,0 0 0,0-1 0,0 1 0,12 8 0,-16-14-5,0 0 0,-1 1 0,1-1 0,0 0 0,1 0 1,-1 0-1,0-1 0,0 1 0,0 0 0,0-1 0,1 0 1,-1 1-1,0-1 0,0 0 0,1 0 0,-1 0 0,0 0 1,4-1-1,-3 0 0,0-1 1,0 1-1,1-1 1,-1 1-1,0-1 0,-1 0 1,1 0-1,0 0 1,0 0-1,-1-1 0,3-2 1,5-7-12,-1-1 0,-1 0 0,0-1-1,8-18 1,-14 29 0,1-4 0,2-4-24,0 1 0,1 1 0,-1-1 0,2 1 0,8-11 0,-13 18 23,-1 1 0,1 0 1,-1-1-1,1 1 0,-1 0 0,1-1 0,0 1 0,0 0 0,0 0 0,-1 1 0,1-1 0,0 0 0,0 1 0,0-1 0,0 1 0,1-1 0,-1 1 0,0 0 0,0 0 0,0 0 0,0 0 0,0 0 0,0 1 0,0-1 0,0 0 0,0 1 0,0 0 0,0-1 0,0 1 0,0 0 0,0 0 0,0 0 0,-1 0 0,4 3 0,5 4-26,0 1-1,0 0 1,10 14-1,-1-2-117,-19-21 140,1 1-1,-1-1 0,1 1 0,-1 0 1,1-1-1,-1 1 0,1-1 1,0 1-1,-1-1 0,1 0 0,-1 1 1,1-1-1,0 0 0,0 1 0,-1-1 1,1 0-1,0 0 0,-1 1 0,1-1 1,0 0-1,0 0 0,0 0 0,0 0-5,-1-1 0,1 1 0,-1-1 0,1 1 0,-1 0 0,0-1 0,1 1 0,-1-1 0,0 1 1,1-1-1,-1 1 0,0-1 0,1 1 0,-1-1 0,0 0 0,0 1 0,0-1 0,0 1 0,1-1 0,-1 0 0,0 0 0,-1-44-799,0 36 662,-3-33-603,2 27 510,0 1-1,1-1 0,0 1 0,1 0 0,1-1 0,1 1 0,3-19 1,-5 32 254,0 1 1,0-1 0,1 0 0,-1 1 0,0-1-1,0 0 1,0 1 0,1-1 0,-1 0 0,0 1 0,1-1-1,-1 1 1,0-1 0,1 1 0,-1-1 0,1 1 0,-1-1-1,1 1 1,-1-1 0,1 1 0,-1 0 0,1-1 0,0 1-1,-1 0 1,1-1 0,0 1 0,-1 0 0,1 0 0,-1-1-1,1 1 1,0 0 0,-1 0 0,1 0 0,0 0 0,0 0-1,-1 0 1,1 0 0,0 0 0,-1 1 0,1-1 0,0 0-1,-1 0 1,1 0 0,-1 1 0,1-1 0,0 0 0,-1 1-1,1-1 1,-1 0 0,1 1 0,-1-1 0,1 1 0,4 4 152,0-1 1,-1 1-1,1 0 1,4 7-1,-8-11-126,22 34 750,15 18 471,-34-48-1099,0 0 0,0-1 0,1 0 0,-1 1 0,1-2-1,0 1 1,9 5 0,-13-9-131,0 1-1,0-1 1,-1 1 0,1-1-1,0 0 1,0 0 0,0 1-1,0-1 1,0 0-1,0 0 1,-1 0 0,1 0-1,0 0 1,0 0 0,0 0-1,0 0 1,0 0-1,0-1 1,0 1 0,-1 0-1,1-1 1,0 1 0,0 0-1,0-1 1,-1 1-1,1-1 1,0 1 0,0-1-1,-1 0 1,1 1 0,0-1-1,-1 0 1,1 1-1,-1-1 1,1 0 0,-1 0-1,1 1 1,-1-1 0,0 0-1,1 0 1,-1-1-1,2-5 80,0 0-1,0 1 0,-1-1 1,1-10-1,-2 13-51,11-155 424,-11 154-512,1 1 0,0 0 0,0-1 1,0 1-1,0 0 0,1 0 1,0 0-1,2-5 0,-3 8 21,-1 0-1,1 0 1,0 0-1,0 1 1,0-1-1,0 0 1,0 0-1,0 1 1,0-1-1,0 0 1,0 1-1,0-1 1,0 1-1,0-1 1,0 1-1,0 0 1,1 0-1,-1-1 0,0 1 1,0 0-1,0 0 1,1 0-1,-1 0 1,0 0-1,0 0 1,0 1-1,0-1 1,1 0-1,-1 1 1,0-1-1,0 1 1,0-1-1,0 1 1,2 0-1,6 5-63,1 1 0,-1 0 0,-1 0 0,1 0 0,-1 1 0,7 10 0,21 18 156,-35-35-66,0-1 1,-1 1-1,1 0 0,-1-1 1,1 1-1,0-1 0,-1 1 0,1-1 1,0 0-1,0 1 0,-1-1 0,1 0 1,0 1-1,0-1 0,0 0 0,-1 0 1,1 0-1,0 0 0,0 0 0,0 0 1,-1 0-1,3 0 0,-2 0 4,-1-1-1,1 1 1,-1-1 0,1 0-1,0 1 1,-1-1-1,1 1 1,-1-1 0,1 0-1,-1 0 1,0 1-1,1-1 1,-1 0 0,0 0-1,1 1 1,-1-1-1,0 0 1,0-1 0,2-8 86,-2 0 0,1 1 0,-2-14 0,0 10-33,1 2-9,0-11-1,0 0 0,1 1-1,8-41 1,-8 61-64,-1-1 1,0 1-1,1 0 0,-1-1 0,1 1 1,-1-1-1,1 1 0,0 0 1,0-1-1,0 1 0,-1 0 0,1 0 1,0 0-1,0 0 0,1 0 0,-1 0 1,0 0-1,0 0 0,0 0 1,2-1-1,-1 2-1,-1 0 0,1 0 0,-1-1-1,0 1 1,1 0 0,-1 0 0,1 1 0,-1-1 0,0 0 0,1 0 0,-1 1 0,1-1 0,-1 0 0,0 1 0,0 0-1,1-1 1,0 2 0,4 1-28,-1 1 0,0 0 0,-1 0 0,1 0 0,-1 1-1,0-1 1,0 1 0,3 5 0,9 23-839,-16-33 870,0-1 0,0 1 0,0 0 0,0 0 0,0 0 0,0 0 0,1 0 0,-1-1 1,0 1-1,0 0 0,0 0 0,0 0 0,0 0 0,0 0 0,0 0 0,0 0 0,0 0 0,1-1 0,-1 1 0,0 0 0,0 0 0,0 0 1,0 0-1,0 0 0,0 0 0,1 0 0,-1 0 0,0 0 0,0 0 0,0 0 0,0 0 0,0 0 0,1 0 0,-1 0 0,0 0 1,0 0-1,0 0 0,0 0 0,0 0 0,0 0 0,1 0 0,-1 0 0,0 0 0,0 0 0,0 0 0,0 0 0,0 1 0,0-1 0,1 0 1,-1 0-1,0 0 0,0 0 0,0 0 0,0 0 0,0 0 0,0 0 0,0 1 0,0-1 0,0 0 0,0 0 0,-2-16-239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18.746"/>
    </inkml:context>
    <inkml:brush xml:id="br0">
      <inkml:brushProperty name="width" value="0.05" units="cm"/>
      <inkml:brushProperty name="height" value="0.05" units="cm"/>
    </inkml:brush>
  </inkml:definitions>
  <inkml:trace contextRef="#ctx0" brushRef="#br0">67 443 15491,'0'0'78,"0"-1"-1,0 1 1,-1 0-1,1-1 1,0 1-1,0 0 0,-1-1 1,1 1-1,-1 0 1,1 0-1,0 0 1,-1-1-1,1 1 1,0 0-1,-1 0 1,1 0-1,-1 0 0,1 0 1,0 0-1,-1 0 1,1-1-1,-1 1 1,1 0-1,-1 1 1,1-1-1,0 0 1,-1 0-1,1 0 0,-1 0 1,-15 10 1410,-7 16 334,20-21-1710,1 1 1,0-1 0,0 0 0,0 1 0,1-1 0,0 1-1,0 0 1,-1 10 0,2-12-106,0 0 0,0-1 0,0 1 0,0 0 1,1 0-1,0 0 0,-1 0 0,1-1 0,1 1 0,-1 0 0,1-1 0,-1 1 0,5 5 0,-6-9-9,0 1 1,0-1-1,0 0 0,1 1 0,-1-1 0,0 0 0,1 0 0,-1 0 0,0 1 0,0-1 0,1 0 0,-1 0 0,0 0 0,1 1 0,-1-1 0,0 0 0,1 0 0,-1 0 0,0 0 1,1 0-1,-1 0 0,0 0 0,1 0 0,-1 0 0,1 0 0,-1 0 0,0 0 0,1 0 0,-1 0 0,0 0 0,1-1 0,-1 1 0,0 0 0,1 0 0,-1 0 0,0 0 0,0-1 1,1 1-1,-1 0 0,0 0 0,1-1 0,-1 1 0,0 0 0,0 0 0,0-1 0,1 1 0,-1 0 0,0-1 0,0 1 0,0 0 0,0-1 0,1 1 0,6-20-73,-2-3-27,-1-1 0,-1 0 0,0-31 0,-7-74-202,2 109 252,3 20 50,-1 0 0,0 0 0,0 0 1,0 0-1,0 0 0,0 0 1,0 0-1,0 0 0,0 0 1,0 0-1,0 0 0,0 0 0,0 0 1,0 0-1,0 0 0,1 0 1,-1 0-1,0 0 0,0 0 0,0 0 1,0-1-1,0 1 0,0 0 1,0 0-1,0 0 0,0 0 1,0 0-1,0 0 0,0 0 0,0 0 1,0 0-1,0 0 0,0 0 1,0 0-1,0 0 0,0 0 0,0 0 1,0 0-1,0 0 0,0-1 1,0 1-1,0 0 0,0 0 1,0 0-1,0 0 0,0 0 0,0 0 1,0 0-1,0 0 0,0 0 1,0 0-1,0 0 0,0 0 0,4 5-5,15 37 18,25 50 3,-38-82 2,1 0 1,0 0 0,0-1 0,1 0 0,0 0-1,12 10 1,-18-17 4,0-1 0,-1 1 0,1-1 0,0 0 0,0 0 0,0 0 0,0 0 0,0 0 0,0 0-1,1 0 1,-1 0 0,0-1 0,0 1 0,0-1 0,1 0 0,-1 0 0,0 0 0,1 0 0,-1 0 0,4-1 0,-4 0 11,0 0 1,0 0 0,-1 0-1,1 0 1,-1 0 0,1-1 0,-1 1-1,1 0 1,-1-1 0,0 1-1,1-1 1,-1 0 0,0 1-1,0-1 1,0 0 0,-1 0 0,1 0-1,0 0 1,-1 0 0,1 1-1,-1-1 1,0 0 0,1-4-1,0-10 129,0-1 0,-2 1 0,1 0 0,-2-1 1,0 1-1,-1 0 0,-1 0 0,-7-21 0,-56-122 533,60 146-668,-5-15-44,4 10-122,-1 0-1,0 1 1,-1-1 0,-19-23-1,26 39-262,3 8 207,-1 9 221,0-15-16,1 0-1,0 1 0,-1-1 1,1 0-1,-1 1 1,1-1-1,-1 0 1,1 0-1,-1 1 0,1-1 1,-1 0-1,0 0 1,1 0-1,-1 0 1,1 0-1,-1 0 1,1 0-1,-1 0 0,0 0 1,1 0-1,-1 0 1,1 0-1,-1 0 1,1 0-1,-1-1 0,1 1 1,-1 0-1,1 0 1,-1-1-1,1 1 1,-1 0-1,1-1 1,-1 1-1,0-1 0,1 1-8,0 0-1,0 0 1,0 0-1,0 0 1,-1-1-1,1 1 0,0 0 1,0 0-1,0 0 1,0 0-1,-1 0 0,1 0 1,0 0-1,0 0 1,0 0-1,-1 0 1,1 0-1,0 0 0,0 0 1,0 0-1,0 0 1,-1 0-1,1 0 0,0 0 1,0 0-1,0 0 1,0 0-1,-1 0 1,1 1-1,0-1 0,0 0 1,0 0-1,0 0 1,0 0-1,-1 0 0,1 0 1,0 1-1,0-1 1,0 0-1,0 0 1,0 0-1,0 1 0,-1 9-18,7 13-5,5 10 99,1 0-1,2-1 1,1-1 0,2 0-1,1-1 1,1-1-1,1-1 1,28 30-1,-43-54-48,-1 1 0,1-1 0,0 0 0,0 0 0,0 0 0,1-1 0,-1 1 0,1-2 0,0 1 0,0 0 0,0-1-1,6 1 1,-8-2-32,-1-1-1,1 0 0,-1 0 0,1 0 0,-1 0 0,1-1 0,-1 1 0,1-1 0,-1 0 1,1 0-1,-1 0 0,0-1 0,1 1 0,-1-1 0,0 0 0,0 0 0,0 0 1,0 0-1,-1 0 0,1-1 0,-1 1 0,1-1 0,2-3 0,5-7-162,-1-1 0,0 0-1,-1 0 1,-1-1-1,0 0 1,7-25 0,5-14-94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19.719"/>
    </inkml:context>
    <inkml:brush xml:id="br0">
      <inkml:brushProperty name="width" value="0.05" units="cm"/>
      <inkml:brushProperty name="height" value="0.05" units="cm"/>
    </inkml:brush>
  </inkml:definitions>
  <inkml:trace contextRef="#ctx0" brushRef="#br0">30 347 18564,'0'0'70,"0"0"1,-1 0-1,1 0 0,0 0 0,-1 0 1,1 1-1,0-1 0,0 0 0,-1 0 1,1 0-1,0 0 0,0 1 1,-1-1-1,1 0 0,0 0 0,0 0 1,0 1-1,-1-1 0,1 0 1,0 0-1,0 1 0,0-1 0,0 0 1,-1 1-1,1-1 0,0 0 1,0 1-1,0-1 0,0 0 0,0 0 1,0 1-1,0-1 0,0 0 1,0 1-1,0-1 0,-2 16 151,2-16-113,-1 12 208,1-1 1,0 1-1,1-1 0,1 0 0,0 0 0,6 22 0,-1-12-346,1 0 0,17 31-1,-24-49 26,1-1 1,-1 1-1,1 0 0,0 0 1,0-1-1,1 1 0,-1-1 1,0 0-1,1 0 0,-1 0 0,4 2 1,-5-3 3,-1-1 0,1 0 1,-1 0-1,1 1 0,0-1 1,-1 0-1,1 0 0,-1 0 0,1 0 1,0 0-1,-1 0 0,1 0 1,0 0-1,-1 0 0,1 0 0,-1 0 1,1 0-1,0-1 0,-1 1 1,1 0-1,-1 0 0,2-1 0,-1 0 3,0 0-1,0 0 0,0 0 0,0-1 0,0 1 1,0 0-1,-1 0 0,1-1 0,0 1 0,-1 0 1,1-1-1,-1 1 0,1-1 0,-1-1 0,3-12 44,-1 0-1,0 0 1,-2 0-1,1-1 1,-2 1-1,0 0 1,-4-17-1,-3-10 215,-17-51 0,-9-3 146,30 85-346,-1 0 0,-1 0 0,0 0 0,0 1 0,-1 0-1,-8-9 1,15 18-56,-1 1-1,1-1 1,0 1-1,0 0 0,-1-1 1,1 1-1,0-1 1,-1 1-1,1 0 1,0 0-1,-1-1 0,1 1 1,-1 0-1,1 0 1,0-1-1,-1 1 0,1 0 1,-1 0-1,1 0 1,-1 0-1,1 0 1,-1-1-1,1 1 0,0 0 1,-2 0-1,1 11 4,7 15-43,3-4 20,1-1 1,1 0-1,1-1 0,0 0 0,2-1 0,0 0 0,1-1 0,1-1 0,26 23 0,-37-36 27,1 1 1,0-2-1,-1 1 0,1 0 0,1-1 1,-1 0-1,0-1 0,1 1 1,11 2-1,-15-5-3,0 0-1,0 0 1,-1 0 0,1 0 0,0 0-1,0 0 1,0-1 0,0 0 0,-1 1 0,1-1-1,0 0 1,-1-1 0,1 1 0,-1 0-1,1-1 1,-1 1 0,1-1 0,-1 0-1,0 1 1,0-1 0,0 0 0,0-1-1,0 1 1,0 0 0,1-4 0,3-3 14,-2 0 1,1 0 0,-1-1-1,0 1 1,-1-1 0,0 0-1,-1 0 1,0 0 0,-1 0-1,0-1 1,0-10 0,-1 7-24,0 0 1,-2 0 0,1 0-1,-2 0 1,0 1 0,0-1-1,-9-19 1,22 56-90,2 1 0,1-2 0,1 0 0,1 0 0,0-1 0,23 23 0,-36-43 99,-1 1 1,1-1 0,-1 1-1,1-1 1,0 0-1,0 0 1,-1 0 0,1 0-1,0 0 1,0 0-1,0 0 1,0-1 0,0 1-1,0-1 1,0 1 0,0-1-1,0 0 1,0 0-1,0 0 1,4 0 0,-4-1 8,0 0 0,0 0 0,-1 0 0,1 0 0,0 0 0,0-1 0,-1 1 0,1-1 0,-1 1 0,1-1 0,-1 0 0,1 1 0,-1-1 0,0 0 0,0 0 0,0 0 0,0 0 0,0 0 0,1-4 0,2-9 63,0 0-1,-1 0 0,-1 0 1,0-1-1,-1 1 1,-1-1-1,0 0 1,-1 1-1,-1 0 1,0-1-1,-1 1 0,-1 0 1,-5-16-1,-5 4-58,13 25-26,0 1 0,0 0-1,0 0 1,0-1 0,0 1 0,0 0 0,-1 0 0,1 0 0,0 0 0,-1 0 0,1 0 0,0 0 0,-1 1 0,1-1 0,-1 0 0,-2 0 0,4 1 0,-1 1 1,0-1-1,1 0 0,-1 0 1,1 0-1,-1 0 1,0 1-1,1-1 0,-1 0 1,1 1-1,-1-1 0,1 0 1,-1 1-1,1-1 0,-1 1 1,1-1-1,0 1 0,-1-1 1,1 1-1,-1-1 1,1 1-1,0-1 0,0 1 1,-1-1-1,1 1 0,0 0 1,0-1-1,0 1 0,-1 0 1,1-1-1,0 1 0,0-1 1,0 2-1,-2 21-62,2-23 67,1 9-5,0-1 0,0 1 0,0-1 1,1 0-1,0 0 0,1 0 0,5 12 1,-7-17 7,1 0 0,-1 0 1,1 0-1,-1 0 0,1 0 1,0 0-1,0-1 1,0 1-1,1-1 0,-1 1 1,0-1-1,1 0 0,0 0 1,-1 0-1,1-1 0,0 1 1,0 0-1,0-1 1,0 0-1,0 0 0,7 2 1,-8-3-38,0 0 1,0-1 0,0 1 0,0 0 0,-1-1 0,1 1 0,0-1-1,0 1 1,0-1 0,-1 0 0,1 0 0,0 0 0,-1 0-1,1 0 1,-1 0 0,1 0 0,-1 0 0,1-1 0,-1 1 0,0 0-1,0-1 1,0 1 0,0-1 0,0 0 0,0 1 0,0-1-1,0 0 1,-1 0 0,1 1 0,0-1 0,-1-3 0,3-4-76,-1 0 0,-1-1 0,0 1 1,0-1-1,-1-9 0,-3-17-238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0.145"/>
    </inkml:context>
    <inkml:brush xml:id="br0">
      <inkml:brushProperty name="width" value="0.05" units="cm"/>
      <inkml:brushProperty name="height" value="0.05" units="cm"/>
    </inkml:brush>
  </inkml:definitions>
  <inkml:trace contextRef="#ctx0" brushRef="#br0">17 0 20420,'-16'15'1585,"17"8"-1401,-1 0-376,7-6 1120,-7-1-480,-4-3-496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1.221"/>
    </inkml:context>
    <inkml:brush xml:id="br0">
      <inkml:brushProperty name="width" value="0.05" units="cm"/>
      <inkml:brushProperty name="height" value="0.05" units="cm"/>
    </inkml:brush>
  </inkml:definitions>
  <inkml:trace contextRef="#ctx0" brushRef="#br0">5 178 17244,'0'0'54,"-1"0"0,1 0 0,0-1-1,0 1 1,-1 0 0,1 0 0,0 0 0,0 0 0,-1-1 0,1 1 0,0 0 0,0 0 0,0-1 0,-1 1 0,1 0 0,0 0 0,0-1 0,0 1 0,0 0 0,0-1-1,-1 1 1,1 0 0,0 0 0,0-1 0,0 1 0,0 0 0,0-1 0,0 1 0,0 0 0,0-1 0,0 1 0,0 0 0,0-1 0,0 1 0,0 0 0,1 0 0,-1-1-1,0 1 1,14 3 947,22 16 18,-36-18-976,126 82 759,-82-52-752,-43-29-40,0-1 0,0 0 0,1 0 0,-1 0 1,0 0-1,1 0 0,-1-1 0,1 1 0,-1 0 0,1-1 0,0 1 0,-1-1 0,1 1 0,-1-1 0,1 0 0,0 0 1,-1 0-1,1 0 0,0 0 0,-1 0 0,1 0 0,2-1 0,-3 0 10,0 0 1,0-1-1,0 1 1,0 0-1,0-1 0,0 1 1,0-1-1,0 1 0,-1-1 1,1 0-1,-1 1 1,1-1-1,-1 0 0,0 1 1,1-1-1,-1 0 0,0 1 1,0-1-1,0 0 0,0 1 1,-1-4-1,-1-22 206,-1 0 0,-9-32-1,7 38-91,1-1-1,1 1 1,0-1-1,2-34 1,1 55-134,0 0 0,0 0 0,0-1 0,0 1 0,0 0 1,0 0-1,0 0 0,1 0 0,-1 0 0,0 0 1,1 0-1,-1 0 0,1 0 0,-1 0 0,1 0 0,0 0 1,-1 0-1,1 0 0,0 0 0,0 1 0,1-2 1,-1 2-3,0-1 1,0 1 0,-1 0 0,1 0 0,0 0 0,0 0 0,0 0 0,0 0 0,0 1 0,0-1 0,0 0-1,0 0 1,-1 0 0,1 1 0,0-1 0,0 1 0,0-1 0,0 1 0,-1-1 0,2 1 0,5 5-15,0 0 1,0 1 0,11 13-1,-15-16 11,93 116-19,-95-119-13,1 1 0,0 0 0,-1 0 0,1-1 0,0 1 0,0-1 0,0 1 0,0-1 0,4 2 0,-6-3-5,1 0-1,-1 0 1,0 0-1,1 0 1,-1 0-1,1 0 1,-1 0-1,0 0 1,1 0 0,-1 0-1,1 0 1,-1 0-1,0 0 1,1 0-1,-1 0 1,1 0-1,-1 0 1,0-1-1,1 1 1,-1 0-1,0 0 1,1 0-1,-1-1 1,1 1-1,4-16-1822,-6-26 572,-2 14 406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1.977"/>
    </inkml:context>
    <inkml:brush xml:id="br0">
      <inkml:brushProperty name="width" value="0.05" units="cm"/>
      <inkml:brushProperty name="height" value="0.05" units="cm"/>
    </inkml:brush>
  </inkml:definitions>
  <inkml:trace contextRef="#ctx0" brushRef="#br0">87 270 14851,'0'1'226,"-1"1"1,1-1-1,-1 1 0,1-1 0,0 0 1,0 1-1,0-1 0,0 1 1,0-1-1,0 1 0,0-1 0,1 3 1,-1-4-158,1 1 0,-1-1 0,0 0 0,1 0 0,-1 0 1,0 0-1,1 0 0,-1 0 0,0 0 0,1 0 0,-1 0 0,0-1 1,1 1-1,-1 0 0,0 0 0,1 0 0,-1 0 0,0 0 0,0-1 1,1 1-1,-1 0 0,0 0 0,1 0 0,-1-1 0,0 1 1,0 0-1,0 0 0,1-1 0,-1 1 0,0 0 0,0-1 0,1 1 1,27-39 1954,-24 33-2141,2-5 242,1 0 0,-2 0 0,0 0 0,0-1 0,-1 1 0,0-1 0,-1 0-1,1-13 1,-3 20-73,0 1 0,0-1 1,-1 0-1,0 0 0,0 0 0,0 1 0,0-1 0,-1 0 0,0 0 0,0 1 0,0-1 0,-1 1 0,0-1 0,1 1 0,-1-1 0,-1 1 0,1 0 0,-1 0 1,0 0-1,0 0 0,0 1 0,0-1 0,-6-4 0,7 6-33,0 0 0,0 1-1,-1-1 1,1 1 0,-1 0 0,1 0 0,-1-1 0,1 2 0,-1-1-1,0 0 1,0 0 0,1 1 0,-1 0 0,0-1 0,0 1-1,1 0 1,-1 0 0,0 1 0,0-1 0,1 1 0,-1-1 0,0 1-1,0 0 1,1 0 0,-1 0 0,1 0 0,-1 0 0,1 1 0,0-1-1,-1 1 1,1-1 0,0 1 0,0 0 0,-3 4 0,0 0-12,0 0 1,1 0 0,0 0-1,0 1 1,1 0 0,0 0 0,0 0-1,1 0 1,-1 0 0,2 1-1,-3 12 1,3-5-9,0-1 1,1 1-1,1-1 0,0 0 1,1 1-1,3 14 1,-3-23 1,-1-1 1,0 0-1,1 1 1,0-1-1,1 0 1,-1 0 0,1 0-1,0-1 1,0 1-1,0-1 1,1 1-1,-1-1 1,1 0 0,0 0-1,0-1 1,1 1-1,-1-1 1,9 5-1,-10-7 0,-1-1 0,0 1 0,0-1 0,0 1-1,1-1 1,-1 0 0,0 0 0,1 0 0,-1 0-1,0 0 1,0-1 0,1 1 0,-1-1 0,4-1 0,19-2 17,-4 3-201,0-1 0,0-1-1,-1-1 1,31-10 0,-48 13 133,-1 1 0,1-1 0,0 0 0,-1-1 0,1 1 0,-1 0 0,1-1 0,-1 1 0,0-1 0,1 0 0,-1 0 0,0 1 0,0-2 0,0 1 0,-1 0 0,1 0 0,0-1 0,-1 1 0,0 0 0,1-1 0,-1 0 0,0 1 0,0-1 0,0 0 0,0-5 0,-3-20-373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2.739"/>
    </inkml:context>
    <inkml:brush xml:id="br0">
      <inkml:brushProperty name="width" value="0.05" units="cm"/>
      <inkml:brushProperty name="height" value="0.05" units="cm"/>
    </inkml:brush>
  </inkml:definitions>
  <inkml:trace contextRef="#ctx0" brushRef="#br0">28 237 16916,'-17'-17'1758,"9"12"-888,8 5-836,-1 1 1,1-1 0,0 0-1,0 0 1,0 0 0,0 1 0,-1-1-1,1 0 1,0 0 0,0 1 0,0-1-1,0 0 1,0 0 0,0 1-1,0-1 1,0 0 0,0 0 0,0 1-1,0-1 1,0 0 0,0 1 0,0-1-1,0 0 1,0 0 0,0 1 0,0-1-1,0 0 1,0 0 0,0 1-1,0-1 1,0 0 0,1 0 0,-1 1-1,0-1 1,7 16 222,0 0 1,1-1-1,1 0 0,0-1 0,1 0 1,1 0-1,12 13 0,-10-12-168,40 46 10,2-2 1,3-2-1,2-3 0,75 52 0,-107-90 29,-17-16 40,-11-1-158,1 1 0,-1 0-1,0-1 1,0 0 0,0 1-1,1-1 1,-1 1 0,0-1 0,0 1-1,0-1 1,0 1 0,0-1 0,0 1-1,0-1 1,0 0 0,0 1 0,0-1-1,0 1 1,-1-1 0,1 1 0,0-1-1,0 1 1,-1-2 0,-7-15 142,0 1 0,-1-1-1,-1 1 1,-1 1 0,-15-18 0,2 2 14,-94-122 364,-69-100-669,186 252 132,1 1 0,-1-1 0,1 1 0,0 0 0,-1-1-1,1 1 1,0-1 0,-1 1 0,1-1 0,0 1 0,0-1 0,0 0 0,-1 1 0,1-1-1,0 1 1,0-1 0,0 1 0,0-1 0,0 0 0,0 1 0,0-1 0,0 1 0,0-2-1,12 3-168,18 14-13,-3 3 98,-1 1-1,48 46 1,-41-35 77,40 41 12,-46-42 6,2-2 1,55 41 0,-83-67 1,0 0-1,1 0 1,-1 0-1,0 0 1,1 0 0,-1 0-1,0-1 1,1 1-1,-1-1 1,1 1 0,-1-1-1,1 1 1,-1-1-1,1 0 1,-1 0 0,1 0-1,-1 0 1,1 0-1,-1 0 1,1 0 0,-1 0-1,1 0 1,-1-1-1,3 0 1,-2 0 7,-1-1 0,0 1 0,0-1 0,0 1-1,0 0 1,0-1 0,0 0 0,0 1 0,0-1 0,-1 0 0,1 1-1,-1-1 1,1 0 0,-1 0 0,1 1 0,-1-1 0,0-3 0,0-8 75,0 0-1,-1 0 1,0 0 0,-5-18 0,0 8 30,-1 1-1,-1 0 1,-1 1 0,-1-1 0,-1 2-1,-1 0 1,-21-29 0,15 27-274,0 1 1,-1 0-1,-1 2 0,-1 0 0,-44-31 1,53 43-633,0 0 1,-16-8 0,21 15 39,13 6 138,13 6-297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3.361"/>
    </inkml:context>
    <inkml:brush xml:id="br0">
      <inkml:brushProperty name="width" value="0.05" units="cm"/>
      <inkml:brushProperty name="height" value="0.05" units="cm"/>
    </inkml:brush>
  </inkml:definitions>
  <inkml:trace contextRef="#ctx0" brushRef="#br0">51 1 20156,'-3'0'90,"1"0"0,0 1 0,0-1 0,0 1 0,-1 0 0,1-1 0,0 1 0,0 0 0,0 0 0,0 0 0,0 1 0,1-1 0,-1 0 0,0 1 0,1-1 0,-1 1 0,1 0 0,-3 3 0,2-2-7,1 0 0,-1 0 0,1 1 1,0-1-1,0 1 0,0-1 0,0 1 0,1-1 1,-1 1-1,1 6 0,0 0-18,1 1 1,1-1-1,0 0 0,0 0 1,1 1-1,0-2 0,7 14 1,12 17-204,-21-39 128,0 1 1,0-1 0,0 0 0,0 1 0,0-1 0,0 0 0,0 0 0,1 0 0,-1 0 0,0 0 0,1 0 0,-1 0-1,0 0 1,1 0 0,-1-1 0,1 1 0,0 0 0,-1-1 0,1 1 0,-1-1 0,1 0 0,0 0 0,2 0 0,-3 0 3,0-1 0,0 1 0,0-1 0,0 0 0,0 1 0,0-1 0,0 0 0,0 0 0,0 0 0,-1 0 0,1 0 0,0 0 0,-1 0 0,1 0 0,-1 0 0,1 0 0,-1 0 0,1 0 0,-1 0 0,1-3 0,5-30-25,-4 19 26,-1 9 2,0-1 0,1 1 0,0 0 0,1-1 0,4-8-1,-7 14 3,1 0 0,0 0 0,-1 0 0,1 0 0,0 0 0,0 0 0,0 0 0,0 0 0,0 0 0,0 1 0,0-1-1,0 0 1,0 0 0,0 1 0,0-1 0,0 1 0,1-1 0,-1 1 0,0 0 0,0-1 0,1 1 0,-1 0 0,0 0 0,0 0-1,1 0 1,-1 0 0,0 0 0,0 0 0,1 0 0,-1 1 0,0-1 0,0 0 0,1 1 0,-1-1 0,0 1 0,1 0 0,10 5-13,0 1 1,-1 0 0,0 1 0,-1 0 0,17 17 0,43 53 293,-57-62-132,-1-1 176,-1-1 0,15 26 1,-23-35-176,0 0 0,-1 1 1,1 0-1,-1-1 0,0 1 1,-1 0-1,1 0 0,-1 0 1,0 0-1,-1 1 0,0 8 1,0-13-106,0 0 0,0-1 0,-1 1 0,1 0 0,-1 0 0,1-1 0,-1 1 0,0 0 0,0 0 0,0-1 0,0 1 0,0-1 0,0 1 0,0-1 0,0 1 0,-1-1 0,1 0 0,-1 0 0,1 0 0,-1 1 0,1-2 0,-1 1 0,1 0 0,-1 0 0,0 0 0,0-1 0,1 1 0,-1-1 0,0 1 0,0-1 0,0 0 0,1 1 0,-1-1 0,0 0 0,0 0 0,-3-1 0,-2 0-34,1 1 1,-1-1 0,1-1 0,-1 0 0,1 1 0,0-2-1,-1 1 1,1-1 0,-6-4 0,6 3-130,0 0 0,1 0-1,-1-1 1,1 1 0,1-1 0,-1 0 0,0-1 0,1 1-1,0-1 1,1 0 0,-1 0 0,1 0 0,0-1 0,-4-12 0,4 5-1,1 1 0,0-1 0,0 0 0,2 0 0,0 0 0,2-22 0,3-12-266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3.485"/>
    </inkml:context>
    <inkml:brush xml:id="br0">
      <inkml:brushProperty name="width" value="0.05" units="cm"/>
      <inkml:brushProperty name="height" value="0.05" units="cm"/>
    </inkml:brush>
  </inkml:definitions>
  <inkml:trace contextRef="#ctx0" brushRef="#br0">0 70 2312,'1034'-41'3478,"-382"20"865,-620 19-4165,412-3 1395,-441 5-1529,0 0-24,0 0-1,0 0 1,0 0-1,0 1 0,0-1 1,0 1-1,0 0 0,0 0 1,3 1-1,-5-1-41,0 0 1,0 0-1,-1 0 1,1 0-1,0 0 0,0 0 1,-1 1-1,1-1 1,0 0-1,-1 0 0,1 1 1,-1-1-1,0 0 0,1 1 1,-1-1-1,0 1 1,0-1-1,0 0 0,0 1 1,0-1-1,0 3 0,0 19-92,0 1-80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4.219"/>
    </inkml:context>
    <inkml:brush xml:id="br0">
      <inkml:brushProperty name="width" value="0.05" units="cm"/>
      <inkml:brushProperty name="height" value="0.05" units="cm"/>
    </inkml:brush>
  </inkml:definitions>
  <inkml:trace contextRef="#ctx0" brushRef="#br0">13 470 17876,'-2'2'157,"1"0"1,-1 1-1,1-1 0,0 1 1,-1 0-1,1 0 0,1-1 1,-1 1-1,0 0 0,1 0 1,-1 0-1,1-1 1,0 1-1,0 5 0,5 41 868,-2-34-656,1 0 1,10 26-1,-12-35-336,1 0-1,0 0 0,0-1 0,1 1 1,-1-1-1,1 1 0,0-1 0,10 9 1,-13-13-30,0 0 0,-1 0 0,1 0 0,0-1 0,0 1 0,0 0 0,0 0 1,0-1-1,1 1 0,-1-1 0,0 1 0,0-1 0,0 1 0,0-1 0,1 1 1,-1-1-1,0 0 0,0 0 0,1 0 0,-1 0 0,0 0 0,0 0 0,1 0 1,-1 0-1,0 0 0,0-1 0,1 1 0,-1 0 0,0-1 0,0 1 0,0-1 1,0 0-1,1 1 0,-1-1 0,0 0 0,0 1 0,0-1 0,-1 0 0,1 0 1,0 0-1,0 0 0,0 0 0,-1 0 0,1 0 0,1-2 0,0-3 18,1 0 0,-1 0 0,0-1 0,0 1 1,0-1-1,-1 1 0,1-11 0,-2-11-12,-1-1 0,-2 1 1,-11-55-1,8 49-503,27 67-943,-13-20 1131,0 0-1,1-1 1,0 0 0,0-1 0,1 0-1,1-1 1,17 14 0,-27-23 253,1 0-1,0 0 1,-1 0 0,1 0 0,0-1-1,0 1 1,0 0 0,0-1 0,0 1-1,0-1 1,0 0 0,0 1 0,0-1-1,2 0 1,-2-1 22,-1 1 0,0 0 0,0-1 0,0 1-1,0-1 1,0 0 0,0 1 0,0-1 0,0 0 0,0 1 0,0-1-1,0 0 1,0 0 0,-1 0 0,1 0 0,0 0 0,0 0 0,-1 0 0,1 0-1,-1 0 1,1 0 0,-1 0 0,1 0 0,-1 0 0,1-3 0,0-5-45,0 0 1,0 0 0,0 0-1,-1 0 1,-1 0 0,1 0 0,-2 0-1,-3-14 1,-1-2 160,-19-45 0,12 42 140,0 1 0,-2 0 1,-1 1-1,-1 0 0,-30-33 1,42 54-143,1 1 0,-1 0 0,0 0 0,-8-5 0,12 9-73,1-1-1,-1 1 1,0-1 0,0 1 0,1 0 0,-1 0-1,0-1 1,0 1 0,1 0 0,-1 0-1,0 0 1,0 0 0,1 0 0,-1 0 0,0 0-1,0 0 1,0 0 0,0 0 0,0 1-7,1-1 0,-1 1 1,1-1-1,-1 1 1,1-1-1,0 1 1,-1-1-1,1 1 0,0 0 1,-1-1-1,1 1 1,0-1-1,0 1 0,0 0 1,-1-1-1,1 1 1,0 0-1,0 0 0,0-1 1,0 1-1,0 0 1,0-1-1,0 1 0,1 0 1,-1 0-1,2 11 39,1 0-1,0-1 1,0 1 0,11 21-1,25 44 478,-27-56-160,23 30 0,-29-43-239,1-1-1,-1 1 1,2-1 0,-1-1-1,1 1 1,10 6-1,-16-12-96,-1 0-1,1 0 1,-1 0-1,1 0 1,0 0-1,-1 0 1,1 0 0,0-1-1,0 1 1,-1-1-1,1 0 1,0 1-1,0-1 1,0 0-1,0 0 1,-1 0-1,1 0 1,0 0 0,0-1-1,0 1 1,0 0-1,-1-1 1,1 1-1,0-1 1,-1 0-1,1 0 1,0 0-1,-1 1 1,1-2 0,-1 1-1,1 0 1,-1 0-1,0 0 1,1-1-1,-1 1 1,0 0-1,0-1 1,0 1 0,2-4-1,0-1 7,-1 0 0,1 0 0,-1-1 0,0 1 0,-1-1 0,1 1 0,-1-1 0,-1 0 0,1-10 0,-7-21 69,5 31-79,-1 1 0,2-1 0,-1 0 0,1-12-1,0 19-18,0 0 1,1 0-1,-1 0 0,1 0 0,-1 0 0,0 0 0,1 0 0,-1 0 0,1 0 0,-1 0 0,0 0 0,1 0 0,-1 1 0,1-1 0,-1 0 0,0 0 0,1 0 0,-1 1 1,0-1-1,1 0 0,-1 0 0,0 1 0,1-1 0,-1 0 0,0 1 0,0-1 0,1 0 0,-1 1 0,1 0 0,17 15-7,40 30-25,-53-43 51,1 1 1,0-1-1,0 1 1,0-2 0,0 1-1,1-1 1,-1 0 0,11 2-1,-15-4 1,0 0 0,0 0 0,0 0 0,0 0 0,0 0 0,0 0-1,0-1 1,0 1 0,0-1 0,0 1 0,0-1 0,0 0 0,-1 0 0,1 0 0,0 0 0,0 0-1,-1 0 1,1-1 0,-1 1 0,1 0 0,-1-1 0,1 1 0,-1-1 0,0 0 0,0 1 0,0-1-1,0 0 1,0 0 0,0 1 0,0-1 0,0-3 0,3-7 74,-1-1 0,-1 1 0,0 0 1,1-15-1,-2 10 14,1 0-44,-2 12-65,0 0 1,1-1-1,0 1 1,0 0 0,0-1-1,1 1 1,2-7-1,-3 12-2,-1 0-1,0-1 0,0 1 0,0 0 0,0 0 1,0-1-1,1 1 0,-1 0 0,0 0 0,0 0 0,0-1 1,1 1-1,-1 0 0,0 0 0,0 0 0,1 0 1,-1-1-1,0 1 0,0 0 0,1 0 0,-1 0 1,0 0-1,1 0 0,-1 0 0,0 0 0,0 0 1,1 0-1,-1 0 0,0 0 0,0 0 0,1 0 1,-1 0-1,1 0 0,10 8-82,9 18-19,-16-21 77,5 10 2,18 22 97,-26-35-52,0-1 1,0 0 0,0 0-1,0 0 1,1 1-1,-1-1 1,0 0 0,0-1-1,1 1 1,-1 0 0,1 0-1,-1 0 1,1-1-1,-1 1 1,1-1 0,-1 1-1,1-1 1,0 0 0,-1 1-1,1-1 1,1 0-1,-2-1 1,0 1 0,0-1 0,0 1 0,0-1 0,0 1 0,0-1 0,0 0 0,0 1 0,-1-1 0,1 0 0,0 0 0,0 1 0,-1-1 0,1 0 0,-1 0 0,1 0 0,-1 0 0,1-1 0,8-22 223,-7 18-171,9-28 141,25-89-1141,-36 121 830,1 0 0,-1 0 0,0 0-1,1 0 1,-1 0 0,0 0-1,0 0 1,-1 0 0,1 0 0,0 0-1,-1 0 1,1 0 0,-1 0-1,1 0 1,-1 0 0,0 0 0,0 0-1,0 0 1,0 1 0,0-1-1,0 0 1,-1 1 0,1-1-1,0 1 1,-1-1 0,0 1 0,1 0-1,-1 0 1,-3-2 0,-15-10-492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4.597"/>
    </inkml:context>
    <inkml:brush xml:id="br0">
      <inkml:brushProperty name="width" value="0.05" units="cm"/>
      <inkml:brushProperty name="height" value="0.05" units="cm"/>
    </inkml:brush>
  </inkml:definitions>
  <inkml:trace contextRef="#ctx0" brushRef="#br0">17 44 18628,'-7'-1'1448,"7"-1"-1896,1-8 1056,-4-3-128,-4-4-584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4.988"/>
    </inkml:context>
    <inkml:brush xml:id="br0">
      <inkml:brushProperty name="width" value="0.05" units="cm"/>
      <inkml:brushProperty name="height" value="0.05" units="cm"/>
    </inkml:brush>
  </inkml:definitions>
  <inkml:trace contextRef="#ctx0" brushRef="#br0">1 114 19548,'3'-1'435,"1"1"0,-1-1 1,0 0-1,1 0 0,-1 0 0,0 0 0,6-3 0,12-5 708,-12 7-946,0 0 1,1 0 0,-1 1-1,0 0 1,1 1 0,-1 0-1,1 0 1,-1 1-1,17 3 1,-20-2-192,1 0 0,-1 1 0,0-1 1,0 1-1,0 1 0,0-1 0,-1 1 0,1 0 0,-1 0 1,0 0-1,0 1 0,-1 0 0,1 0 0,5 10 0,-1 0-14,-1 0 0,0 1 0,-1 0-1,-1 0 1,-1 1 0,6 30 0,4 10 5,-15-56 6,0 0 0,1 0 0,-1 0 1,0 0-1,1 0 0,-1 0 0,0 0 0,1 0 0,0 0 0,-1 0 0,1-1 0,-1 1 0,1 0 0,0 0 0,-1-1 0,1 1 0,0 0 0,0-1 1,0 1-1,1 0 0,-1 0 3,0-1 1,0 0 0,0 0 0,-1 0-1,1-1 1,0 1 0,0 0-1,0 0 1,0 0 0,-1-1-1,1 1 1,0 0 0,0-1 0,-1 1-1,1-1 1,0 1 0,-1 0-1,1-1 1,1-1 0,4-4 49,-1 0 0,0-1 0,0 0 0,5-7 0,-7 8-29,10-14-34,0 0 0,-2-1 1,0-1-1,-2 0 0,0 0 1,10-45-1,-18 64-102,0-1-1,-1 0 1,1 0-1,-1 0 1,0 0-1,0 0 1,0 0 0,-1 0-1,1 0 1,-1 0-1,0 1 1,0-1-1,-1 0 1,1 0-1,-1 1 1,1-1 0,-1 1-1,0 0 1,0-1-1,-1 1 1,1 0-1,-1 0 1,0 0 0,0 1-1,1-1 1,-2 0-1,1 1 1,0 0-1,0 0 1,-1 0-1,1 0 1,-8-2 0,-31-7-592,-10 4-165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6.092"/>
    </inkml:context>
    <inkml:brush xml:id="br0">
      <inkml:brushProperty name="width" value="0.05" units="cm"/>
      <inkml:brushProperty name="height" value="0.05" units="cm"/>
    </inkml:brush>
  </inkml:definitions>
  <inkml:trace contextRef="#ctx0" brushRef="#br0">1 1237 17892,'4'4'157,"1"-1"-1,-1 1 1,1-1 0,0 0 0,0 0 0,0 0 0,1-1-1,-1 1 1,0-1 0,1-1 0,0 1 0,-1-1-1,1 0 1,7 0 0,-4-1-31,0 0 0,0-1 0,-1 0 0,1 0-1,-1-1 1,1 0 0,-1-1 0,15-6 0,-8 1-147,-1 0 0,0-1 0,0 0 1,-1-1-1,0 0 0,-1-1 0,-1 0 0,1-1 0,17-25 1,-20 21-102,0-1 1,-1 0-1,0 0 1,-2-1 0,0 0-1,-1 0 1,-1 0 0,3-26-1,-7 43 129,0 1 1,0-1-1,0 1 0,0-1 0,0 1 0,0 0 0,0-1 0,0 1 1,0-1-1,1 1 0,-1-1 0,0 1 0,0-1 0,0 1 0,1-1 0,-1 1 1,0 0-1,0-1 0,1 1 0,-1 0 0,0-1 0,1 1 0,-1 0 1,0-1-1,1 1 0,-1 0 0,1-1 0,9 9 246,12 29 246,-17-26-368,11 19 277,-7-13-55,0-1 1,1 0-1,14 18 1,-23-33-320,-1-1-1,1 1 1,-1 0 0,1 0-1,-1-1 1,1 1 0,0 0 0,0-1-1,-1 1 1,1-1 0,0 1-1,0-1 1,-1 1 0,1-1-1,0 0 1,0 1 0,0-1 0,0 0-1,0 1 1,0-1 0,0 0-1,0 0 1,-1 0 0,3 0-1,-2-1 0,0 1 0,0-1-1,0 0 1,0 1 0,-1-1-1,1 0 1,0 0 0,0 0-1,-1 1 1,1-1 0,-1 0-1,1 0 1,-1 0 0,1 0-1,-1 0 1,1 0 0,-1-2-1,3-9 130,-1 1-1,0-1 1,0-13-1,-2 16-70,4-53 237,-3 34-356,1-1 0,1 2-1,10-40 1,-13 65 10,0 1 0,1-1 0,-1 1 0,1-1 0,-1 1 0,1 0 0,0-1 0,-1 1 0,1 0 0,0 0 0,0 0 0,0-1 0,0 1 0,0 0 0,0 0 0,0 0 0,0 0 0,1 1-1,1-2 1,-2 1 1,0 1 0,0 0 0,0 0 0,1 0 0,-1 0 0,0 0 0,0 0 0,1 0 0,-1 1 0,0-1 0,0 0 0,0 1 0,0-1 0,0 0-1,1 1 1,-1-1 0,0 1 0,1 1 0,5 4-51,0 0 0,0 0 1,-1 0-1,11 14 0,-12-13 76,6 8-10,-9-12 8,1 1-1,-1-1 0,1 0 0,0 1 0,0-1 0,0 0 1,0-1-1,7 5 0,-10-7-8,0 0 0,0 0 0,0 0 0,0 0 1,0 1-1,1-1 0,-1 0 0,0 0 0,0 0 0,0 0 1,0 0-1,0 0 0,1 0 0,-1 0 0,0 0 0,0 0 0,0 0 1,0 0-1,0 0 0,1 0 0,-1 0 0,0 0 0,0 0 1,0 0-1,0-1 0,0 1 0,1 0 0,-1 0 0,0 0 0,0 0 1,0 0-1,0 0 0,0 0 0,0 0 0,0 0 0,1-1 1,-1 1-1,0 0 0,0 0 0,0 0 0,0 0 0,0-1 0,1-9-189,-5-12-276,-7-13-631,-1 0 0,-2 1 0,-1 0 0,-2 1-1,-38-56 1,36 67 645,19 22 549,12 9 264,-8-6-317,1-1 0,-1 1-1,0-1 1,1 0-1,0-1 1,-1 1 0,1-1-1,0 0 1,0 0 0,0-1-1,0 1 1,-1-1 0,1 0-1,0 0 1,0-1-1,0 1 1,0-1 0,5-2-1,-7 2-12,0 0-1,-1 0 0,1 0 0,-1 0 1,1-1-1,-1 1 0,1-1 0,-1 1 1,0-1-1,0 0 0,0 0 0,0 0 1,0-1-1,0 1 0,-1 0 0,1 0 0,-1-1 1,0 1-1,1-1 0,-1 0 0,0 1 1,0-1-1,-1 0 0,1 0 0,-1 1 1,1-1-1,-1 0 0,0 0 0,0 0 1,0 0-1,0 1 0,-2-6 0,3 7-2,-1 0-1,0 1 1,0-1-1,0 0 1,0 0-1,-1 0 0,1 1 1,0-1-1,0 0 1,0 0-1,-1 0 1,1 1-1,0-1 1,-1 0-1,1 0 1,-1 1-1,1-1 0,-1 0 1,1 1-1,-1-1 1,1 1-1,-1-1 1,1 1-1,-1-1 1,0 1-1,1-1 0,-1 1 1,0-1-1,0 1 1,1 0-1,-1-1 1,0 1-1,0 0 1,0 0-1,1 0 0,-1-1 1,0 1-1,-1 0 1,1 1 4,-1-1 1,1 1 0,0 0-1,0-1 1,0 1-1,0 0 1,0 0 0,0 0-1,0 0 1,0 0-1,0 0 1,0 0 0,0 0-1,1 0 1,-1 0 0,0 0-1,1 0 1,-1 1-1,1-1 1,-1 0 0,1 0-1,0 1 1,-1 1-1,0 3 68,1 0-1,-1-1 1,1 1 0,0-1-1,0 1 1,1 0-1,0-1 1,0 1-1,0-1 1,3 7-1,-4-10-65,1 0 0,0 0-1,0 0 1,0-1-1,0 1 1,0 0 0,0-1-1,0 1 1,1-1 0,-1 0-1,1 1 1,-1-1-1,1 0 1,-1 0 0,1 0-1,0 0 1,0 0 0,-1 0-1,1 0 1,0 0-1,0-1 1,0 1 0,0-1-1,0 0 1,0 1-1,0-1 1,0 0 0,-1 0-1,1 0 1,0 0 0,0-1-1,3 0 1,17-4-211,36-14 0,-37 11-104,0 1 1,38-8-1,-53 14 239,0 0 1,1 1 0,-1 0-1,0 0 1,0 0-1,0 1 1,0 0-1,0 0 1,0 0-1,-1 1 1,1 0-1,0 0 1,-1 0 0,10 6-1,-12-6 73,-1 0-1,1 1 0,-1-1 1,1 1-1,-1-1 1,0 1-1,0 0 1,0-1-1,-1 1 0,1 0 1,0 1-1,-1-1 1,0 0-1,0 0 1,0 0-1,0 1 0,-1-1 1,1 0-1,-1 1 1,0-1-1,0 1 1,0-1-1,0 1 0,0-1 1,-1 0-1,0 1 1,1-1-1,-1 0 1,-1 0-1,1 1 0,0-1 1,-3 4-1,3-4-64,-1 0 0,1-1-1,-1 1 1,0 0-1,0 0 1,0-1 0,0 1-1,0-1 1,0 0 0,-1 0-1,1 0 1,-1 0-1,1 0 1,-1 0 0,0 0-1,0-1 1,0 0 0,0 1-1,0-1 1,0 0 0,0-1-1,0 1 1,-1 0-1,1-1 1,0 0 0,0 0-1,0 0 1,-1 0 0,1 0-1,0-1 1,0 1-1,0-1 1,-1 0 0,-4-2-1,5 1-34,-1 0 1,1 0-1,-1 0 0,1-1 0,0 1 0,0-1 0,0 0 0,1 0 0,-1 0 0,0 0 0,1-1 0,0 1 0,0-1 0,0 1 1,0-1-1,1 0 0,-1 1 0,1-1 0,-1-7 0,0 3-218,1 1 0,1-1 0,-1 1 0,1 0 0,1-1 0,-1 1 0,1-1 0,0 1-1,5-14 1,20-48-1397,-12 35 1801,10-38-1,-21 60 512,0 1-1,-1 0 0,-1-1 1,0 1-1,-1-1 1,0 1-1,-3-20 1,-1 18 560,0 14-19,3 1-1081,0-1 1,0 1-1,1-1 1,-1 1-1,1-1 1,-1 1-1,1 0 1,-1-1-1,1 1 1,0 3-1,0 6 22,1 0-1,1 0 1,-1 1-1,2-1 0,0-1 1,4 14-1,-5-19-82,1 1 0,-1-1 0,1 1-1,0-1 1,0 0 0,0 0 0,1 0 0,0-1-1,0 1 1,0-1 0,0 0 0,1 0-1,5 3 1,-9-6-14,1 0-1,-1 0 1,1-1 0,0 1-1,-1-1 1,1 1 0,0-1-1,-1 0 1,1 1 0,0-1-1,0 0 1,0 0-1,-1 0 1,1 0 0,0-1-1,0 1 1,-1 0 0,1-1-1,0 1 1,-1-1 0,1 0-1,-1 1 1,1-1-1,0 0 1,-1 0 0,0 0-1,1 0 1,-1 0 0,1 0-1,-1-1 1,1-1 0,5-4 22,-2-1 1,1 1 0,-1-1 0,7-14 0,2-9 25,-2-1 0,15-53 0,1-6-30,-27 86-34,1 0 0,0 0 0,0 0 0,1 0 0,0 1 0,4-7 0,-6 10 6,-1 0-1,1 1 0,0-1 0,0 1 0,-1-1 0,1 1 0,0-1 0,0 1 0,0 0 0,0-1 0,-1 1 0,1 0 0,0-1 0,0 1 0,0 0 1,0 0-1,0 0 0,0 0 0,0 0 0,0 0 0,0 0 0,0 0 0,0 1 0,0-1 0,-1 0 0,1 0 0,0 1 0,0-1 0,0 1 0,0-1 1,0 1-1,-1-1 0,1 1 0,0-1 0,0 1 0,-1 0 0,1-1 0,-1 1 0,1 0 0,0-1 0,0 2 0,21 27 71,-19-25-20,0 1 0,0-1 0,0 0 0,0 0 1,1 0-1,0 0 0,0 0 0,0-1 0,0 0 0,0 0 0,6 3 0,-9-6-37,-1 1-1,1-1 0,-1 0 0,0 0 0,1 0 0,-1 0 1,1 0-1,-1 0 0,0 0 0,1 0 0,-1 0 0,1 0 0,-1 0 1,0-1-1,1 1 0,-1 0 0,0 0 0,1 0 0,-1 0 1,1-1-1,-1 1 0,0 0 0,1 0 0,-1 0 0,0-1 1,0 1-1,1 0 0,-1-1 0,0 1 0,8-16 277,-1-24 111,-6 32-300,2-17 85,6-33-89,-8 55-138,-1-1 0,1 1 0,1-1 0,-1 1 0,0-1 0,1 1 0,0 0 0,-1 0 0,1 0 0,1 0 0,-1 0 0,3-3 0,-3 6-46,-1-1 0,1 0 0,-1 1 1,1-1-1,0 1 0,-1-1 0,1 1 1,0 0-1,-1 0 0,1 0 1,0 0-1,0 0 0,-1 0 0,1 0 1,0 1-1,-1-1 0,1 0 0,0 1 1,-1 0-1,1-1 0,-1 1 0,1 0 1,2 1-1,-3-1 13,0-1 0,0 1 0,1-1 0,-1 1 0,0 0 0,0-1 0,0 1 0,0 0 0,0 0 0,-1 0 1,1 0-1,0 0 0,0 0 0,0 0 0,-1 0 0,1 0 0,0 0 0,-1 0 0,1 0 0,-1 0 0,0 1 0,1-1 0,-1 0 0,0 0 0,0 1 0,0-1 0,0 0 0,0 0 0,0 1 0,0 1 0,-5 1-528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6.948"/>
    </inkml:context>
    <inkml:brush xml:id="br0">
      <inkml:brushProperty name="width" value="0.05" units="cm"/>
      <inkml:brushProperty name="height" value="0.05" units="cm"/>
    </inkml:brush>
  </inkml:definitions>
  <inkml:trace contextRef="#ctx0" brushRef="#br0">0 241 18708,'19'32'906,"35"46"0,-43-63-832,2-1 0,-1-1 0,2 0 0,-1-1 0,18 11 0,-29-21-60,1 0-1,-1-1 0,1 1 0,0 0 1,-1-1-1,1 0 0,0 0 0,0 0 1,0 0-1,0 0 0,0-1 0,0 1 1,0-1-1,0 0 0,0 0 0,1 0 1,-1 0-1,0 0 0,0-1 0,0 1 0,0-1 1,0 0-1,0 0 0,0 0 0,0 0 1,-1-1-1,1 1 0,0-1 0,-1 0 1,1 0-1,-1 0 0,0 0 0,1 0 1,-1 0-1,0 0 0,0-1 0,0 1 1,-1-1-1,1 0 0,1-3 0,3-7 89,-1 0 1,-1 0-1,0-1 0,0 0 0,-2 0 0,3-25 0,-3 20 81,1 0 0,8-30 1,-11 46-175,1 1 1,0 0 0,0 0-1,0-1 1,0 1 0,1 0 0,-1 0-1,0 0 1,1 0 0,-1 0 0,1 1-1,0-1 1,0 0 0,-1 1 0,1-1-1,0 1 1,1 0 0,-1 0 0,0 0-1,0 0 1,0 0 0,1 0 0,-1 0-1,0 1 1,1-1 0,-1 1 0,0-1-1,1 1 1,-1 0 0,1 0-1,-1 0 1,1 1 0,-1-1 0,0 0-1,1 1 1,3 1 0,10 3-8,-2 1 1,1 0-1,-1 1 0,21 13 0,-21-11 39,-9-6-26,34 16 113,-39-19-117,1 1 0,-1-1 0,1 0 0,0 1 0,-1-1 0,1 0 0,0 0 1,-1 1-1,1-1 0,0 0 0,0 0 0,-1 0 0,1 0 0,0 0 0,0 0 1,-1 0-1,1 0 0,0 0 0,-1 0 0,1 0 0,0-1 0,0 1 1,-1 0-1,1 0 0,0-1 0,-1 1 0,1-1 0,-1 1 0,1 0 0,0-1 1,-1 1-1,1-1 0,-1 1 0,1-1 0,-1 0 0,0 1 0,1-1 0,-1 1 1,1-1-1,-1 0 0,0 1 0,0-1 0,1 0 0,-1 1 0,0-2 0,1-18 193,-1 0-1,-1 0 0,0 0 0,-8-31 0,-1-22 0,10 72-209,-1-1 0,1 1-1,0 0 1,0 0-1,0 0 1,0-1-1,0 1 1,0 0 0,0 0-1,0 0 1,1-1-1,-1 1 1,0 0 0,1 0-1,-1 0 1,1 0-1,-1 0 1,1 0-1,-1 0 1,1 0 0,0 0-1,-1 0 1,1 0-1,1-1 1,0 2-12,-1 0 0,0 0 0,0 0 0,0 0 0,1 0 1,-1 0-1,0 0 0,0 1 0,0-1 0,1 0 0,-1 1 0,0-1 0,0 1 0,0-1 0,0 1 0,0 0 0,0-1 1,0 1-1,0 0 0,0 0 0,0 0 0,-1 0 0,1 0 0,1 1 0,9 12-458,0 0 0,0 1-1,-2 0 1,0 0 0,14 32-1,-19-37 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7.347"/>
    </inkml:context>
    <inkml:brush xml:id="br0">
      <inkml:brushProperty name="width" value="0.05" units="cm"/>
      <inkml:brushProperty name="height" value="0.05" units="cm"/>
    </inkml:brush>
  </inkml:definitions>
  <inkml:trace contextRef="#ctx0" brushRef="#br0">20 237 17820,'-14'2'1760,"8"1"-1344,15 5-368,10 3 1057,11-6-1458,2 1 417,8-9-280,4-8-104</inkml:trace>
  <inkml:trace contextRef="#ctx0" brushRef="#br0" timeOffset="1">559 0 16508,'17'15'1584,"6"3"-1232,10 6-312,6 0 1496,9 1-1736,3-5-176,-1-3-312,-3-1-168,-11-3 552,-9-1-152,-15-8-24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7.763"/>
    </inkml:context>
    <inkml:brush xml:id="br0">
      <inkml:brushProperty name="width" value="0.05" units="cm"/>
      <inkml:brushProperty name="height" value="0.05" units="cm"/>
    </inkml:brush>
  </inkml:definitions>
  <inkml:trace contextRef="#ctx0" brushRef="#br0">16 298 17660,'-2'-3'175,"0"0"0,0-1 0,0 1 0,1-1 0,-1 1-1,1-1 1,0 0 0,0 1 0,1-1 0,-1 0 0,1 0 0,-1 1 0,2-9 0,-1 6 15,1-1 0,1 1 1,0-1-1,-1 1 0,2-1 0,-1 1 1,6-9-1,0 2-26,0 0 0,1 0 1,1 1-1,0 0 0,1 1 1,14-12-1,-13 13-145,0 1 0,0 0 0,1 1 0,0 0 0,1 2 0,-1-1 0,1 1 1,1 1-1,17-4 0,-22 7 16,1 0 1,-1 1 0,0 1 0,0-1-1,0 1 1,1 1 0,-1 0 0,0 1-1,0 0 1,0 0 0,0 1 0,-1 0-1,1 1 1,15 8 0,-14-5 112,0 1 0,0 0 0,0 1 0,-2 0 0,1 0 1,-1 1-1,0 0 0,-1 1 0,0 0 0,-1 0 0,0 0 0,-1 1 1,7 17-1,-5-7 212,-1 0 0,0 1 0,-2 0 0,-1 0 0,0 0 0,-1 43 0,-3-59-326,0 0 0,0-1-1,-1 1 1,0 0 0,0-1 0,-1 1-1,0-1 1,0 0 0,-1 0 0,1 1-1,-8 9 1,8-13-101,0 0-1,0-1 1,0 1-1,-1-1 1,1 0-1,-1 0 1,0 0-1,1 0 1,-1-1-1,0 1 1,0-1-1,0 1 1,0-1-1,-1 0 0,1 0 1,0-1-1,0 1 1,0-1-1,-1 1 1,1-1-1,0 0 1,-1 0-1,1 0 1,0-1-1,-1 1 1,-2-2-1,-1 0-115,0 0-1,1 0 1,-1-1-1,1 0 1,0 0-1,-1-1 1,2 1-1,-1-1 0,0-1 1,1 1-1,-6-7 1,1 1-59,1-1 1,0 0-1,1-1 1,-12-20-1,-4-21-539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0:28.165"/>
    </inkml:context>
    <inkml:brush xml:id="br0">
      <inkml:brushProperty name="width" value="0.05" units="cm"/>
      <inkml:brushProperty name="height" value="0.05" units="cm"/>
    </inkml:brush>
  </inkml:definitions>
  <inkml:trace contextRef="#ctx0" brushRef="#br0">0 0 19836,'23'20'1038,"-2"1"-1,0 1 1,27 38-1,8 8-580,135 118-81,-185-180-371,-6-5-8,1 0-1,0 0 1,0 0 0,0 0-1,0 0 1,1 0 0,-1 0 0,0-1-1,0 1 1,0 0 0,1 0-1,-1-1 1,0 1 0,1-1 0,-1 0-1,2 1 1,-16-16-354,-12-2 277,0 0 1,0 1 0,-2 2 0,0 1 0,-30-11-1,42 18 246,9 3 36,-1 0-1,1 1 0,-1 0 1,1 0-1,-12-1 0,7-1 949,14-3-395,24-12-112,-11 9-598,117-98-1872,-95 78 1397</inkml:trace>
  <inkml:trace contextRef="#ctx0" brushRef="#br0" timeOffset="1">793 327 19076,'0'32'792,"-6"-35"-560,-4-26-176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23.441"/>
    </inkml:context>
    <inkml:brush xml:id="br0">
      <inkml:brushProperty name="width" value="0.05" units="cm"/>
      <inkml:brushProperty name="height" value="0.05" units="cm"/>
    </inkml:brush>
  </inkml:definitions>
  <inkml:trace contextRef="#ctx0" brushRef="#br0">1 0 9282,'2'8'230,"1"0"-1,0 0 1,0 0-1,0-1 1,1 0-1,1 0 1,-1 0 0,1 0-1,0 0 1,0-1-1,1 0 1,0 0 0,0-1-1,1 0 1,10 8-1,0-3-227,1-1-1,0-1 0,0-1 0,0 0 1,30 7-1,-43-13 11,-1 0 1,0 0 0,0 1-1,0 0 1,0 0 0,0 0-1,0 0 1,0 1-1,-1-1 1,1 1 0,-1 0-1,0 0 1,0 0 0,3 5-1,-5-8-23,-1 0-1,0 0 0,0 0 1,0-1-1,0 1 1,0 0-1,0 0 1,0 0-1,0 0 0,0 0 1,0 0-1,0 0 1,0 0-1,0 0 1,0 0-1,0 0 0,0 0 1,1 0-1,-1 0 1,0 0-1,0-1 1,0 1-1,0 0 0,0 0 1,0 0-1,0 0 1,0 0-1,0 0 1,0 0-1,1 0 0,-1 0 1,0 0-1,-3-8-1100,3 7 816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24.599"/>
    </inkml:context>
    <inkml:brush xml:id="br0">
      <inkml:brushProperty name="width" value="0.05" units="cm"/>
      <inkml:brushProperty name="height" value="0.05" units="cm"/>
    </inkml:brush>
  </inkml:definitions>
  <inkml:trace contextRef="#ctx0" brushRef="#br0">8320 0 10650,'-3'2'352,"1"0"-1,-1 0 1,0 0-1,1 1 0,0-1 1,-1 1-1,-3 5 1,4-6-295,-1 0 1,0 0 0,0 0 0,0 0 0,0 0 0,0 0 0,0-1 0,0 1-1,-1-1 1,1 0 0,0 0 0,-1 0 0,-6 0 0,-7 3-16,-32 14-81,-79 41 0,-41 38-231,13-8-38,-32 14-23,-218 110 12,-376 127-509,761-331 772,-449 202-1551,134-58 419,112-54 620,-476 214 546,15 33 334,354-160-674,-248 136-91,-89 70 1915,470-272-922,-856 573-1509,625-401 1956,135-86-474,220-148-103,-119 120-1,162-148 222,19-19-259,0 0-1,-13 18 1,25-29-367,0 1 1,-1 0 0,1-1-1,0 1 1,-1-1 0,1 1-1,-1-1 1,1 1 0,0-1-1,-1 1 1,1-1 0,-1 0 0,1 1-1,-1-1 1,1 1 0,-1-1-1,0 0 1,1 0 0,-1 1-1,1-1 1,-1 0 0,0 0-1,1 0 1,-1 0 0,0 0 0,-1-10 59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1.823"/>
    </inkml:context>
    <inkml:brush xml:id="br0">
      <inkml:brushProperty name="width" value="0.05" units="cm"/>
      <inkml:brushProperty name="height" value="0.05" units="cm"/>
    </inkml:brush>
  </inkml:definitions>
  <inkml:trace contextRef="#ctx0" brushRef="#br0">0 0 10986,'4'6'450,"-2"-4"-436,-1 0 0,0 0-1,0-1 1,1 1-1,-1-1 1,1 1-1,0-1 1,-1 1-1,1-1 1,0 0-1,0 0 1,0 0-1,0 0 1,0 0-1,0 0 1,3 0-1,22 7-93,1-1 0,0-2 0,44 4 0,87-5-1028,-12-5-324,185 4 1300,-235 0 1001,182-19 1,-97 4-543,209 13-1,-135 4-304,1098 9 107,-409-25-738,-789 7 393,1 6 1,0 8-1,186 34 1,-109-3 543,300 12 0,-432-46-32,74 2-1249,-164-7 435,-5 0 197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26.183"/>
    </inkml:context>
    <inkml:brush xml:id="br0">
      <inkml:brushProperty name="width" value="0.05" units="cm"/>
      <inkml:brushProperty name="height" value="0.05" units="cm"/>
    </inkml:brush>
  </inkml:definitions>
  <inkml:trace contextRef="#ctx0" brushRef="#br0">0 64 12819,'5'-12'2056,"-4"10"-1916,-1 0 1,1 0-1,0 0 0,0 0 0,0 0 1,0 0-1,0 0 0,0 0 0,0 0 1,1 0-1,-1 0 0,1 1 0,-1-1 1,1 1-1,0-1 0,-1 1 0,5-3 1,-6 4-84,1 0 0,-1 1 0,0-1 1,1 0-1,-1 0 0,0 0 1,1 0-1,-1 1 0,0-1 0,1 0 1,-1 0-1,0 0 0,0 1 0,1-1 1,-1 0-1,0 0 0,0 1 0,0-1 1,1 0-1,-1 1 0,0-1 0,0 0 1,0 1-1,0-1 0,0 0 0,1 1 1,-1-1-1,0 0 0,0 2 0,5 16 196,-1 0-1,-1 1 0,2 30 0,-4 61-343,-1-71 126,-2 56-387,-26 167-1,19-222-90,4-31-61,4-9 464,1 0 0,-1-1-1,1 1 1,0-1 0,-1 1 0,1-1 0,0 0 0,-1 1-1,1-1 1,0 1 0,0-1 0,0 0 0,-1 1 0,1-1-1,0 1 1,0-1 0,0 0 0,0 1 0,0-1 0,0-1-1,-4-92-1785,3-1 1,13-96-1,-6 99 1632,-3 54 214,10-112 1250,-9 138 318,-1 17-587,0 17-250,1 29 0,1 12-282,2-17-112,25 86 1,-25-110-299,2-1 0,0 1 1,1-1-1,0-1 1,26 35-1,-10-25-22,-25-29-34,0 0-1,0 0 0,0 0 1,0 0-1,0 0 0,0 0 1,0 0-1,1-1 1,-1 1-1,0 0 0,0-1 1,1 1-1,-1 0 1,1-1-1,-1 0 0,1 1 1,-1-1-1,0 0 0,1 0 1,-1 0-1,1 0 1,1 0-1,-2-1 11,-1 0-1,1 0 1,-1-1 0,0 1-1,1 0 1,-1 0 0,0 0-1,0-1 1,0 1 0,0 0-1,0 0 1,0-1 0,0 1-1,0 0 1,0 0 0,-1 0-1,1-1 1,0 1 0,-1 0-1,1 0 1,-2-1 0,-7-23 189,-1 0 1,-2 1 0,0 0 0,-2 1-1,0 1 1,-21-25 0,30 43-186,7 10-34,8 12-51,-7-15 56,0 0 1,0 0 0,1-1-1,-1 1 1,0-1 0,1 1 0,0-1-1,-1 0 1,1 0 0,0-1-1,0 1 1,0-1 0,0 0-1,0 0 1,0 0 0,0-1-1,5 1 1,-5-2 35,1 1-1,-1-1 1,0 0 0,0 0-1,0-1 1,-1 1 0,1-1 0,0 0-1,0 0 1,-1 0 0,1 0-1,-1-1 1,0 1 0,0-1-1,0 0 1,0 0 0,3-5-1,0 1 104,-1-1 1,0 0-1,-1 0 0,0-1 0,0 1 0,4-15 0,8-18 693,-16 40-812,0 1 0,0 0 1,1 0-1,-1 0 0,0 0 0,0 0 0,0 0 0,0 0 0,0-1 1,0 1-1,0 0 0,0 0 0,0 0 0,0 0 0,0 0 0,0 0 1,1 0-1,-1 0 0,0 0 0,0 0 0,0 0 0,0 0 0,0 0 1,0 0-1,0-1 0,1 1 0,-1 0 0,0 0 0,0 0 0,0 0 0,0 0 1,0 0-1,0 0 0,0 0 0,1 0 0,-1 1 0,0-1 0,0 0 1,0 0-1,0 0 0,0 0 0,0 0 0,0 0 0,1 0 0,-1 0 1,0 0-1,5 7 112,2 9-63,5 22 21,-4-13-100,0 0 0,19 38 0,-25-61 23,-1 0-1,0 0 1,0 0 0,1 0-1,-1 0 1,1-1-1,-1 1 1,1 0 0,0-1-1,0 1 1,-1-1-1,5 3 1,-5-4 5,0 0 0,0 0 0,0 1 0,0-1 0,0 0-1,0 0 1,0 0 0,0 0 0,0 0 0,0-1 0,0 1 0,0 0 0,0 0 0,0 0 0,0-1 0,-1 1 0,1-1 0,0 1 0,0-1 0,0 1-1,0-1 1,-1 1 0,1-1 0,0 1 0,0-1 0,-1 0 0,1 0 0,-1 1 0,1-1 0,-1 0 0,1 0 0,-1 0 0,1-1 0,5-11 114,0 0 1,-1-1 0,-1 0-1,0 0 1,-1 0 0,0 0-1,-1 0 1,-1 0 0,0-23 0,0 23-58,3 15-64,0 10-40,0 2-32,15 39-96,-17-48 157,-1 0 1,2 0-1,-1 0 0,0 0 1,1 0-1,0 0 0,0-1 1,6 7-1,-8-10 0,0 1 1,-1 0-1,1-1 1,0 1-1,0-1 0,0 1 1,0-1-1,0 1 0,-1-1 1,1 0-1,0 0 0,0 1 1,0-1-1,0 0 0,0 0 1,0 0-1,0 0 0,0 0 1,0 0-1,0 0 0,0 0 1,0 0-1,0-1 0,0 1 1,0 0-1,-1-1 0,3 0 1,-1 0-67,-1-1 1,1 1-1,0-1 1,0 0 0,-1 0-1,1 0 1,-1 0-1,1 0 1,-1 0 0,2-4-1,1-4-141,0 0-1,-1 0 0,0 0 0,2-13 1,-2-12-119,-1-8-104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26.633"/>
    </inkml:context>
    <inkml:brush xml:id="br0">
      <inkml:brushProperty name="width" value="0.05" units="cm"/>
      <inkml:brushProperty name="height" value="0.05" units="cm"/>
    </inkml:brush>
  </inkml:definitions>
  <inkml:trace contextRef="#ctx0" brushRef="#br0">2 1 18036,'-1'7'334,"1"1"0,0-1-1,0 1 1,1-1 0,0 1 0,0-1 0,1 0 0,4 14 0,-1-4 275,12 39-207,3-1 0,2 0 0,44 77 0,106 144-674,-160-257 222,-9-14 29,0-2 0,-1 0-1,0 1 1,0 0-1,0 0 1,0 0-1,0 0 1,1 6 0,-5-9-70,-4-5 60,-6-7 11,-180-218 530,174 205-381,14 20-92,1 0 0,0-1 1,0 1-1,0-1 0,-3-8 0,6 12-28,-1 0-1,1 1 1,0-1 0,0 0-1,-1 0 1,1 0-1,0 0 1,0 0-1,0 0 1,0 0 0,0 0-1,0 0 1,0 0-1,0 0 1,1 0-1,-1 0 1,0 0 0,1 1-1,-1-1 1,0 0-1,1 0 1,-1 0-1,1 0 1,-1 1-1,1-1 1,0 0 0,-1 0-1,1 1 1,0-1-1,-1 1 1,1-1-1,0 0 1,0 1 0,0-1-1,-1 1 1,1 0-1,0-1 1,1 1-1,33-14-690,-1 0-1,56-34 0,-81 42 427,0 0-1,0-1 1,-1 0-1,0 0 1,0-1-1,-1 0 1,0 0 0,0 0-1,-1-1 1,0 0-1,0-1 1,-1 1-1,7-21 1,-5-7-564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27.068"/>
    </inkml:context>
    <inkml:brush xml:id="br0">
      <inkml:brushProperty name="width" value="0.05" units="cm"/>
      <inkml:brushProperty name="height" value="0.05" units="cm"/>
    </inkml:brush>
  </inkml:definitions>
  <inkml:trace contextRef="#ctx0" brushRef="#br0">0 0 15315,'50'84'3587,"18"28"-1215,-50-87-1983,37 49 374,-47-65-720,0-1-1,0 1 0,1-1 1,0-1-1,15 10 1,-23-16-38,1 0 0,-1 0 1,1 0-1,-1 0 0,1-1 1,0 1-1,-1 0 0,1-1 1,-1 1-1,1-1 0,0 0 1,0 0-1,-1 1 0,1-1 1,0 0-1,-1-1 0,1 1 1,0 0-1,0 0 0,-1-1 1,1 1-1,0-1 0,-1 1 1,1-1-1,-1 0 0,1 0 1,-1 1-1,1-1 0,-1 0 0,1 0 1,-1-1-1,0 1 0,2-1 1,1-5 56,1 1 1,-1-1-1,0 0 1,0 0-1,4-14 1,-2 7 65,-5 14-119,-1-1 0,0 0 0,0 1 0,0-1 0,0 1 0,1-1 0,-1 1 0,0-1 1,1 1-1,-1-1 0,0 1 0,1-1 0,-1 1 0,1-1 0,-1 1 0,0 0 0,1-1 0,-1 1 0,1 0 0,-1-1 0,1 1 0,0 0 0,-1 0 0,1-1 1,-1 1-1,1 0 0,-1 0 0,2 0 0,-1 0-1,-1 0 1,1 1-1,0-1 1,0 1-1,0-1 1,-1 1-1,1 0 1,0-1-1,-1 1 1,1 0-1,0-1 1,-1 1-1,1 0 1,-1 0-1,1-1 1,0 2-1,16 44 88,-14-37-78,3 7-5,-4-9-71,0-1 0,0 1 0,1-1 0,0 1 0,0-1 0,1 0 1,6 8-1,-10-14 34,0 0 1,0 0 0,0 1 0,1-1-1,-1 0 1,0 0 0,0 0-1,0 0 1,1 0 0,-1 0 0,0 1-1,0-1 1,1 0 0,-1 0-1,0 0 1,0 0 0,1 0 0,-1 0-1,0 0 1,1 0 0,-1 0-1,0 0 1,0 0 0,1 0 0,-1 0-1,0 0 1,0-1 0,1 1-1,-1 0 1,0 0 0,0 0 0,0 0-1,1 0 1,-1-1 0,0 1-1,0 0 1,0 0 0,1 0 0,-1 0-1,0-1 1,0 1 0,0 0-1,0 0 1,1-1 0,-1 1 0,0 0-1,0 0 1,0-1 0,0 1-1,0 0 1,0 0 0,0-1 0,0 1-1,0 0 1,0 0 0,0-1-1,0 1 1,0 0 0,0-1 0,1-16-299,-1 16 318,0-23-370,0-6-129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27.443"/>
    </inkml:context>
    <inkml:brush xml:id="br0">
      <inkml:brushProperty name="width" value="0.05" units="cm"/>
      <inkml:brushProperty name="height" value="0.05" units="cm"/>
    </inkml:brush>
  </inkml:definitions>
  <inkml:trace contextRef="#ctx0" brushRef="#br0">1 213 12827,'1'-1'248,"1"0"0,0 0 0,-1 0 0,1-1 0,-1 1 0,1 0 0,-1-1 0,0 1 0,0-1 1,0 0-1,0 1 0,0-1 0,1-3 0,12-29 1234,-8 17 143,1 2-988,0 0-1,1 0 1,1 1 0,0 0 0,19-22 0,-25 33-641,14-18 378,-17 16-65,-12 10-15,6-1-228,1 0 1,-1 1-1,1 0 0,0-1 0,0 2 1,1-1-1,0 1 0,0-1 0,-5 11 0,2-5-25,1 1 0,1 1-1,0-1 1,-4 15 0,8-22-30,0 1 1,0-1-1,0 0 1,0 1-1,1-1 1,0 0-1,0 1 1,1-1-1,0 1 1,0-1-1,0 0 1,0 0-1,1 0 1,0 0-1,0 0 0,3 6 1,-3-8-10,0 0 0,0 0 0,1-1 1,-1 1-1,1-1 0,0 1 0,0-1 0,0 0 0,0 0 0,0 0 0,0-1 1,0 1-1,1-1 0,-1 1 0,1-1 0,-1 0 0,1-1 0,-1 1 1,1 0-1,-1-1 0,1 0 0,0 0 0,-1 0 0,1 0 0,4-2 0,7-1-196,1-1-1,-1-1 0,1 0 1,-1-1-1,-1-1 0,1 0 0,-1-1 1,0 0-1,16-15 0,4-8-186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28.330"/>
    </inkml:context>
    <inkml:brush xml:id="br0">
      <inkml:brushProperty name="width" value="0.05" units="cm"/>
      <inkml:brushProperty name="height" value="0.05" units="cm"/>
    </inkml:brush>
  </inkml:definitions>
  <inkml:trace contextRef="#ctx0" brushRef="#br0">1 1 16660,'13'65'1970,"29"113"1065,-36-161-2885,1 1 0,0-1 0,1 0 1,1 0-1,1-1 0,0 0 0,17 20 0,-24-32-117,0-1 0,-1 0 0,1 0-1,1 0 1,-1-1 0,0 1 0,1-1-1,-1 1 1,1-1 0,0 0 0,0-1-1,0 1 1,0 0 0,0-1 0,0 0 0,0 0-1,0-1 1,0 1 0,0-1 0,1 0-1,-1 0 1,5 0 0,-3-2 11,0 0 0,0 0-1,0 0 1,-1-1 0,1 1 0,-1-1 0,0-1-1,1 1 1,-2-1 0,1 0 0,0 0 0,-1 0 0,1-1-1,4-7 1,-8 11-33,2-3 22,0 1 1,0-1-1,0 1 0,0 0 1,0 0-1,5-3 0,-7 6-31,0-1 1,0 1-1,-1 0 0,1 0 0,0-1 0,0 1 0,0 0 0,-1 0 0,1 0 0,0 0 0,0 0 1,0 0-1,-1 0 0,1 0 0,0 0 0,0 0 0,0 1 0,-1-1 0,1 0 0,0 0 1,0 1-1,-1-1 0,1 1 0,0-1 0,0 0 0,-1 1 0,1-1 0,-1 1 0,1 0 1,0-1-1,-1 1 0,1 0 0,-1-1 0,0 1 0,1 0 0,-1-1 0,1 1 0,-1 0 1,0 0-1,0-1 0,1 1 0,-1 1 0,4 9 10,0 0 0,0 0 0,-1 1 0,-1-1 0,0 1 1,-1-1-1,0 1 0,0 0 0,-2 0 0,1-1 0,-1 1 0,-1 0 0,-3 12 0,4-23 0,1 1-1,-1-1 0,1 0 0,-1 0 1,0 0-1,1 0 0,-1 1 0,0-1 1,0 0-1,0 0 0,0 0 0,0-1 1,0 1-1,0 0 0,0 0 0,0-1 1,0 1-1,0 0 0,-1-1 0,1 1 1,0-1-1,0 1 0,-1-1 0,1 0 1,0 0-1,-1 0 0,1 1 0,0-1 1,-1 0-1,1-1 0,0 1 0,-1 0 1,1 0-1,0 0 0,0-1 0,-2 0 1,1 1-64,0-1 1,0 0 0,0 1 0,1-1-1,-1 0 1,0 0 0,0 0 0,1 0-1,-1-1 1,1 1 0,-1 0 0,1-1-1,0 1 1,-1-1 0,1 1 0,0-1 0,0 0-1,0 1 1,0-1 0,0 0 0,0 0-1,1 0 1,-2-3 0,3 4-7,-1 1 1,0-1 0,1 1 0,-1-1-1,0 1 1,1-1 0,-1 1-1,1 0 1,-1-1 0,0 1-1,1-1 1,-1 1 0,1 0 0,0 0-1,-1-1 1,1 1 0,-1 0-1,1 0 1,-1-1 0,1 1-1,0 0 1,-1 0 0,1 0 0,-1 0-1,1 0 1,0 0 0,-1 0-1,1 0 1,0 0 0,28 0-824,-20 0 521,7-1 214,-1-1 0,1-1 0,-1 0 0,0-1 0,0 0 0,-1-2 0,1 1-1,-1-2 1,0 0 0,-1-1 0,0 0 0,0-1 0,19-17 0,-17 12 382,0 0 1,-1-2-1,0 1 1,-2-2 0,0 1-1,0-2 1,-2 0-1,0 0 1,13-35 0,-21 37 85,-2 14-230,0-1 1,1 1-1,-1 0 0,0-1 1,1 1-1,0 0 0,-1 0 1,1-1-1,2-2 0,-2 6-74,0-1 0,0 1 0,0 0 0,0 0 0,0 0 0,0 0 0,0 0 0,0 0-1,0 0 1,0 0 0,-1 0 0,1 0 0,0 0 0,-1 1 0,1-1 0,-1 0 0,1 2 0,6 10-23,-5-11 0,1 0 1,-1 0 0,0 0-1,1 0 1,0 0 0,-1-1-1,1 1 1,0-1 0,0 1-1,0-1 1,0 0 0,0 0-1,0-1 1,0 1 0,0-1-1,0 1 1,6-1 0,8 0-16,-1-1-1,20-3 1,-18 2 8,3 0-14,0 1 1,0 0-1,0 2 0,1 0 1,-1 2-1,27 6 0,-42-8 21,1 1-1,-1 0 1,0 0-1,0 1 0,0-1 1,0 1-1,0 1 1,0-1-1,-1 1 1,0 0-1,0 1 0,0-1 1,0 1-1,0 0 1,-1 0-1,0 0 1,0 0-1,-1 1 1,1 0-1,-1 0 0,0 0 1,-1 0-1,0 0 1,2 8-1,-3-7 81,0 1-1,0-1 1,-1 1-1,0 0 1,-1 0-1,0-1 1,0 1-1,0-1 1,-1 1-1,0-1 1,-1 1-1,-4 9 1,6-15-30,0 1 0,0-1 1,-1 0-1,1 1 0,0-1 1,-1 0-1,0 0 0,1 0 0,-1 0 1,0 0-1,0 0 0,0-1 1,0 1-1,-1 0 0,1-1 1,0 0-1,0 0 0,-1 1 0,1-1 1,-1-1-1,1 1 0,-1 0 1,0-1-1,1 1 0,-1-1 1,0 0-1,1 0 0,-1 0 0,0 0 1,1 0-1,-1 0 0,0-1 1,1 0-1,-1 1 0,1-1 1,-1 0-1,1 0 0,-4-2 0,1 1-23,1-1-1,-1 0 1,1 1-1,0-1 1,0-1-1,0 1 0,0-1 1,0 1-1,1-1 1,0 0-1,0 0 1,0-1-1,0 1 1,0-1-1,1 1 0,0-1 1,0 0-1,0 0 1,1 0-1,0 0 1,0 0-1,0 0 1,0 0-1,1 0 1,0 0-1,0-1 0,1-7 1,3-9-624,0 0 1,2 0-1,0 0 1,19-39-1,15-43-659,-18 55 512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29.151"/>
    </inkml:context>
    <inkml:brush xml:id="br0">
      <inkml:brushProperty name="width" value="0.05" units="cm"/>
      <inkml:brushProperty name="height" value="0.05" units="cm"/>
    </inkml:brush>
  </inkml:definitions>
  <inkml:trace contextRef="#ctx0" brushRef="#br0">77 224 16652,'-2'0'109,"0"0"0,0 0 1,0 1-1,1-1 0,-1 1 0,0-1 1,0 1-1,0 0 0,0-1 1,1 1-1,-1 0 0,0 0 1,1 1-1,-1-1 0,1 0 1,-1 0-1,1 1 0,0-1 1,0 1-1,-1-1 0,1 1 0,0 0 1,-1 2-1,-2 5 45,0 0 0,1 0-1,-4 15 1,5-16-58,-3 13-88,1 0 1,0 0-1,2 0 1,0 0-1,1 0 1,2 1-1,3 28 1,-4-48-6,0 1 1,1-1-1,-1 0 0,1 1 1,0-1-1,0 0 1,0 0-1,0 1 1,0-1-1,0 0 1,0 0-1,1 0 1,-1 0-1,1 0 1,0-1-1,2 4 1,-3-5 0,-1 0 1,1 0 0,0 1-1,-1-1 1,1 0 0,0 0 0,-1 0-1,1 0 1,0 0 0,-1 0 0,1 0-1,0 0 1,-1 0 0,1 0 0,-1 0-1,1 0 1,0 0 0,-1-1-1,1 1 1,0 0 0,-1 0 0,1-1-1,0 1 1,1-2 10,0 1 1,-1-1-1,1 0 0,0 1 1,-1-1-1,1 0 0,-1 0 0,0 0 1,2-4-1,7-14 99,-1-1 1,0-1-1,-2 0 0,-1 0 0,4-24 1,10-117 590,-18 143-600,2-16 189,-2-1 0,-5-71 0,1 102-202,0 8-47,-1 13-14,-1 50-80,4 1 0,9 81 1,-8-137 47,0 23-13,3 0-1,0-1 0,2 1 1,20 61-1,-25-92 8,0 0 1,-1-1-1,1 1 1,0 0-1,0 0 0,0-1 1,0 1-1,1-1 1,-1 1-1,0-1 0,1 1 1,-1-1-1,0 0 1,1 1-1,0-1 1,-1 0-1,1 0 0,0 0 1,0-1-1,2 2 1,-2-2-34,-1 0 1,1 0 0,-1 0-1,1 0 1,-1-1 0,1 1 0,-1 0-1,1-1 1,-1 0 0,1 1-1,-1-1 1,0 0 0,1 1 0,-1-1-1,0 0 1,0 0 0,0 0-1,1 0 1,-1 0 0,0 0 0,0-1-1,-1 1 1,1 0 0,0 0 0,0-1-1,0-1 1,4-7-62,-1 1 1,-1-1-1,0 1 1,4-21-1,0-14-186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29.782"/>
    </inkml:context>
    <inkml:brush xml:id="br0">
      <inkml:brushProperty name="width" value="0.05" units="cm"/>
      <inkml:brushProperty name="height" value="0.05" units="cm"/>
    </inkml:brush>
  </inkml:definitions>
  <inkml:trace contextRef="#ctx0" brushRef="#br0">1 350 16908,'7'-1'577,"-6"1"-627,29 0-1260,-26-1 1547,-1 1 1,1-1-1,0 0 0,0 0 0,0 0 0,-1-1 0,1 1 0,0-1 0,-1 0 0,1 0 1,4-4-1,3-3 440,-1-1 0,0 0 0,0 0 1,15-22-1,-22 27-525,0 0 1,0 0-1,0 0 1,-1 0-1,1 0 1,-1 0-1,-1-1 1,1 1-1,-1-1 1,0 1-1,0-1 1,-1 0-1,1 1 0,-2-12 1,1 17-137,0-1 1,0 0 0,0 0-1,0 1 1,0-1-1,0 0 1,0 1-1,0-1 1,0 0-1,-1 1 1,1-1 0,0 1-1,0-1 1,-1 0-1,1 1 1,0-1-1,-1 1 1,1-1-1,-1 1 1,1-1 0,-1 1-1,1-1 1,-1 1-1,1-1 1,-1 1-1,1 0 1,-1-1-1,0 1 1,1 0 0,-1-1-1,0 1 1,1 0-1,-1 0 1,0 0-1,1 0 1,-1 0-1,0-1 1,1 1 0,-1 0-1,0 1 1,1-1-1,-1 0 1,0 0-1,1 0 1,-1 0-1,0 0 1,1 1 0,-1-1-1,0 1 1,-2 0 1,0 1 1,1-1 0,0 1 0,-1 0 0,1 0 0,0 0-1,0 0 1,0 0 0,0 0 0,-2 4 0,-5 9-23,2 1-1,0-1 1,1 1 0,0 1 0,2-1-1,0 1 1,-2 18 0,2-9-133,2 1 0,1 0 0,5 48 0,-3-66 16,0-1-1,1 1 0,0 0 1,1-1-1,6 16 1,-9-23 69,1 1 0,-1-1 0,1 0 0,0 1 1,0-1-1,-1 0 0,1 0 0,0 1 0,0-1 0,0 0 1,0 0-1,1 0 0,-1 0 0,0 0 0,0 0 1,1-1-1,-1 1 0,0 0 0,1-1 0,-1 1 1,1 0-1,-1-1 0,1 0 0,-1 1 0,1-1 0,-1 0 1,1 0-1,-1 0 0,1 0 0,-1 0 0,1 0 1,-1 0-1,1-1 0,-1 1 0,1-1 0,-1 1 1,1-1-1,-1 1 0,0-1 0,1 0 0,1-1 0,5-3-292,-1-1-1,1 0 0,-1-1 0,0 0 1,-1 0-1,0-1 0,0 1 0,0-1 0,6-13 1,4-10-833,16-42 0,-9 11-84,20-92 0,-17 7 2518,-24 134-425,-2 16 188,-4 25 343,-3 26-117,-2 13 379,-2 98 1,11-163-1610,0 4 74,0 0 0,1-1-1,0 1 1,2 9 0,-3-14-81,0 0 1,0-1-1,1 1 0,-1 0 1,0-1-1,1 1 1,-1 0-1,0-1 1,1 1-1,-1-1 0,1 1 1,-1-1-1,1 1 1,-1-1-1,1 1 1,-1-1-1,1 1 1,0-1-1,-1 0 0,1 1 1,-1-1-1,1 0 1,0 1-1,0-1 1,-1 0-1,1 0 0,0 0 1,-1 0-1,1 0 1,0 0-1,0 0 1,-1 0-1,1 0 1,0 0-1,-1 0 0,1 0 1,0 0-1,0 0 1,-1-1-1,1 1 1,0 0-1,-1-1 1,1 1-1,0-1 0,9-5 5,0 0-1,-1-1 0,0 0 1,13-13-1,-11 9-14,1 1 0,17-11 0,-26 19-6,1-1-1,0 2 1,-1-1-1,1 0 1,0 1-1,0-1 1,0 1-1,0 0 1,1 0-1,-1 1 1,0 0 0,9-1-1,-12 2 5,0-1 0,1 0-1,-1 0 1,0 0 0,1 1 0,-1-1-1,0 1 1,1-1 0,-1 1 0,0-1-1,0 1 1,1 0 0,-1 0 0,0 0 0,0-1-1,0 1 1,0 0 0,0 0 0,0 0-1,-1 1 1,2 0 0,-1 0 1,0 1 0,0-1 0,0 1-1,0-1 1,-1 1 0,1 0 0,-1-1 0,1 1 0,-1 0 0,0 3 0,-1 2 4,0 1 0,0-1 0,-1 0 0,0 0 0,0 1 0,-5 8 0,4-10-88,0-1 1,0 1-1,-1-1 0,0 0 0,0 0 1,-1 0-1,0 0 0,0-1 0,0 0 1,-1 0-1,1 0 0,-1-1 1,-12 7-1,0-8-138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0.750"/>
    </inkml:context>
    <inkml:brush xml:id="br0">
      <inkml:brushProperty name="width" value="0.05" units="cm"/>
      <inkml:brushProperty name="height" value="0.05" units="cm"/>
    </inkml:brush>
  </inkml:definitions>
  <inkml:trace contextRef="#ctx0" brushRef="#br0">1 150 12083,'0'0'88,"-1"-1"1,1 1 0,0-1-1,0 1 1,0-1 0,0 1-1,0-1 1,0 1-1,0-1 1,0 1 0,0-1-1,0 1 1,0-1 0,1 1-1,-1 0 1,0-1 0,0 1-1,0-1 1,0 1 0,1-1-1,-1 1 1,0 0 0,1-1-1,-1 1 1,0 0 0,1-1-1,-1 1 1,0 0 0,1-1-1,0 1 1,11 8 1882,12 26 75,-22-32-1958,47 77 1371,-6-8-834,63 78 0,-103-145-596,-1-1 0,1 0 0,1 0 0,-1 0 0,0-1 1,1 1-1,6 4 0,-9-7-17,-1 0 1,1 0 0,-1 0-1,1 1 1,-1-1-1,1 0 1,-1 0 0,1 0-1,-1 0 1,1 0-1,-1 0 1,1 0-1,-1 0 1,1 0 0,-1 0-1,1 0 1,-1 0-1,1 0 1,-1-1 0,1 1-1,-1 0 1,1 0-1,-1 0 1,0-1 0,1 1-1,0-1 1,0 0 8,-1 0 1,1-1-1,0 1 1,-1 0-1,1-1 1,-1 1 0,1-1-1,-1 1 1,0 0-1,0-1 1,0 1-1,0-1 1,0 1-1,0-3 1,-1-11 131,-1 0 1,0 0-1,-2 0 1,-7-25-1,-28-59 426,32 84-485,-1-3 1,-7-21-115,-2 2-1,-1 0 1,-39-57-1,72 114-407,3 4 71,31 32 0,-44-50 346,1 0 0,0-1 0,1 0 0,0 0 0,-1-1 0,1 0 0,1 0 0,-1 0 0,1-1 0,12 4 1,-17-7 18,-1 1 1,1-1 0,0 1-1,0-1 1,0 0 0,0 0 0,0 0-1,0 0 1,-1-1 0,1 1 0,0-1-1,0 0 1,0 0 0,-1 0-1,1 0 1,0 0 0,2-3 0,-1 2 14,-1-1 0,1 0 0,-1 0 1,0 0-1,-1-1 0,1 1 1,0-1-1,-1 0 0,0 1 0,3-7 1,0-2 72,-1-1 0,0 0 0,-1 0 0,-1 0 0,0 0 0,1-18 0,0 19-249,2 18-13,4 21-114,-9-25 266,14 50-252,1 0 1,39 83-1,-53-132 275,0-1-1,0 0 0,0 0 0,0 0 1,1 0-1,-1 0 0,1 0 0,-1 0 1,1-1-1,0 1 0,0 0 0,0-1 0,0 0 1,0 1-1,4 1 0,-5-3 0,0 0-1,1 0 1,-1 0-1,0 0 1,1 0-1,-1-1 1,0 1-1,0 0 1,1-1-1,-1 1 1,0-1-1,0 1 1,1-1-1,-1 1 1,0-1-1,0 0 1,0 0-1,0 1 1,0-1-1,0 0 1,0 0-1,0 0 1,-1 0-1,1 0 1,0 0-1,0-1 1,-1 1-1,2-2 1,7-14 65,0-1 1,-1 0-1,6-21 1,11-25 52,-24 62-126,-1 0 0,1 0 1,0 1-1,1-1 0,-1 0 0,0 0 1,0 1-1,1-1 0,-1 0 0,1 1 1,-1 0-1,1-1 0,0 1 0,2-2 1,-3 3-3,0 0 1,1-1 0,-1 1-1,0 0 1,1 0-1,-1 0 1,0 0 0,1 0-1,-1 0 1,0 0 0,0 1-1,1-1 1,-1 0-1,0 1 1,0-1 0,1 1-1,-1-1 1,0 1 0,0 0-1,0 0 1,0-1-1,0 1 1,1 1 0,13 10-45,-7-5 40,0-1 0,0 0 0,0 0-1,1-1 1,14 7 0,-21-11 8,0-1-1,0 1 1,0-1 0,1 1 0,-1-1-1,0 0 1,0 0 0,0 0-1,0 0 1,1 0 0,-1 0 0,0 0-1,0-1 1,0 1 0,0-1-1,0 0 1,0 0 0,0 1-1,0-1 1,0-1 0,0 1 0,0 0-1,0 0 1,-1-1 0,1 1-1,-1-1 1,1 1 0,-1-1 0,1 0-1,-1 1 1,2-4 0,1-2-140,1-1 1,-2 0 0,1 0-1,-1-1 1,0 1-1,-1-1 1,1 1 0,-2-1-1,1 0 1,-1 0 0,-1 1-1,0-1 1,0 0 0,-2-11-1,-3-9-285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1.150"/>
    </inkml:context>
    <inkml:brush xml:id="br0">
      <inkml:brushProperty name="width" value="0.05" units="cm"/>
      <inkml:brushProperty name="height" value="0.05" units="cm"/>
    </inkml:brush>
  </inkml:definitions>
  <inkml:trace contextRef="#ctx0" brushRef="#br0">0 0 17740,'2'12'1264,"4"-2"-1072,2 3-192,10-4 0,3-1-448,7-3 472,-1-5-168,5-3-96,1-4-120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1.569"/>
    </inkml:context>
    <inkml:brush xml:id="br0">
      <inkml:brushProperty name="width" value="0.05" units="cm"/>
      <inkml:brushProperty name="height" value="0.05" units="cm"/>
    </inkml:brush>
  </inkml:definitions>
  <inkml:trace contextRef="#ctx0" brushRef="#br0">4 206 14243,'-2'16'569,"1"1"-1,0-1 1,1 1-1,4 24 1,-2-33-331,-1 1 0,1-1 0,0 0 1,1 1-1,0-1 0,0-1 0,1 1 0,0 0 0,0-1 0,8 10 1,-11-16-173,0 1 0,0-1 0,1 1 1,-1-1-1,0 0 0,1 0 1,-1 0-1,1 0 0,-1 0 1,1 0-1,-1 0 0,1 0 1,0 0-1,0-1 0,-1 1 1,1-1-1,0 1 0,0-1 1,0 0-1,-1 1 0,1-1 1,2 0-1,-2-1 10,1 0-1,-1 0 1,0 0-1,1 0 1,-1 0 0,0 0-1,0 0 1,0-1 0,0 1-1,0-1 1,0 1-1,-1-1 1,1 0 0,2-3-1,2-4 108,0 0 0,0-1 0,-1 1 0,0-1-1,-1-1 1,4-11 0,0-15 36,-1-1-1,-2 1 1,-2-1-1,-1 0 1,-7-71-1,3 86-359,-1 18-79,1 10 92,0 16 64,1-1 0,1 0 1,1 1-1,1-1 1,1 0-1,0 0 1,2 0-1,7 21 0,-11-38 65,0 0-1,1 0 1,-1-1 0,1 1-1,-1 0 1,1 0-1,0-1 1,0 1-1,0-1 1,3 3-1,-4-5 3,0 1-1,0 0 1,0-1 0,0 0-1,0 1 1,0-1-1,0 0 1,0 1 0,0-1-1,0 0 1,0 0 0,1 0-1,-1 0 1,0 0-1,0 0 1,0 0 0,0 0-1,0 0 1,0-1-1,0 1 1,0 0 0,0-1-1,0 1 1,0-1 0,0 1-1,0-1 1,0 1-1,0-1 1,0 0 0,-1 1-1,1-1 1,0 0 0,1-1-1,3-4 14,0-1-1,0 1 1,-1-1-1,1 0 1,-2 0-1,1 0 1,-1-1-1,0 1 1,0-1-1,2-10 1,0-7 54,-1 1 0,2-27 1,-6 9-39,-4 63-83,4-10 12,0 1-1,0 0 1,1-1 0,1 1-1,0-1 1,1 1 0,0-1 0,0 0-1,1 0 1,8 14 0,-11-24-14,0 1 0,-1-1 0,1 0 0,0 0 0,1 1 0,-1-1 0,0 0 0,0 0 0,0 0 0,1 0 0,-1 0 0,0 0 0,1-1 0,-1 1 0,1 0 0,-1-1 0,1 1 0,-1-1 0,1 0 0,0 1 0,-1-1 0,1 0 0,-1 0 0,1 0 0,0 0 0,-1 0 0,1 0 0,-1 0 0,1-1 0,0 1 0,-1-1 0,1 1 0,-1-1 0,1 1 0,-1-1 0,0 0 0,1 0 0,-1 0 0,0 0 0,2-1 0,4-4-231,0 1 0,-1-2 0,1 1 0,-1-1 0,9-14 0,11-19-383,0-7-129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0:20.321"/>
    </inkml:context>
    <inkml:brush xml:id="br0">
      <inkml:brushProperty name="width" value="0.05" units="cm"/>
      <inkml:brushProperty name="height" value="0.05" units="cm"/>
    </inkml:brush>
  </inkml:definitions>
  <inkml:trace contextRef="#ctx0" brushRef="#br0">0 1934 12555,'9'0'127,"0"0"1,0 1-1,1 0 1,9 3-1,52 5-203,18-9 88,106-14 0,87-25 9,166-14-69,-243 46-64,369-21-214,-248 10 310,397 30 0,-254-2 36,0-28 4,-461 18-24,477-3-42,1 26 14,-3-13 58,-159-6-73,539-35 38,-377-4 179,-325 32-143,163 19 0,416 45-31,-578-48 12,62 3 8,-85-15 2,-42-2-20,0 4 0,112 19 0,-167-13-17,56 8 0,-89-16 5,0-1 1,-1 0 0,1 0-1,0 0 1,-1-1-1,1-1 1,-1 0-1,17-5 1,-23 6 9,0 0-1,0-1 1,1 1-1,-1-1 1,0 0-1,0 1 0,0-1 1,-1 0-1,1 0 1,0 0-1,-1 0 1,1-1-1,-1 1 1,0 0-1,0-1 1,0 1-1,0 0 1,0-1-1,0 1 1,-1-1-1,1-2 1,1-8 44,-1 0 0,0 1 1,-2-16-1,1 10-15,-1 3-22,0 0 0,-1-1 0,0 1 0,-9-26 0,-27-59 29,9 23-6,2-3-23,5-1 1,2-1-1,-16-169 0,31 174-1,-4-1-1,-33-136 0,35 188 8,-2 1 0,0 0 0,-1 1 0,-2 0 0,0 0 0,-2 1 0,-1 1-1,0 0 1,-2 1 0,0 1 0,-39-35 0,37 40-2,-1 2 0,0 1 0,0 0-1,-34-12 1,-89-26-6,24 20-269,-2 5 0,-205-15 0,-894-15 343,1186 54-72,-464-21 183,-25 0 22,-4 34-16,-14 62 44,269-20-163,135-25-58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4.798"/>
    </inkml:context>
    <inkml:brush xml:id="br0">
      <inkml:brushProperty name="width" value="0.05" units="cm"/>
      <inkml:brushProperty name="height" value="0.05" units="cm"/>
    </inkml:brush>
  </inkml:definitions>
  <inkml:trace contextRef="#ctx0" brushRef="#br0">343 7 12563,'0'0'29,"0"-1"1,0 1-1,0 0 1,0-1-1,0 1 1,0 0-1,0 0 1,0-1 0,0 1-1,-1 0 1,1-1-1,0 1 1,0 0-1,0 0 1,-1-1-1,1 1 1,0 0-1,0 0 1,-1 0-1,1-1 1,0 1-1,0 0 1,-1 0 0,1 0-1,0 0 1,-1 0-1,1-1 1,0 1-1,0 0 1,-1 0-1,1 0 1,0 0-1,-1 0 1,-13 5 286,-9 13 7,10-1-172,0 1 0,1 0 0,1 0 1,1 1-1,-10 25 0,-32 105 170,48-135-285,-38 138 98,-30 84-757,70-232 581,1 0-2,0 0 0,0 0 0,-1 0 0,0 0 1,0 0-1,0-1 0,0 1 0,-1-1 0,1 1 1,-1-1-1,0 0 0,0 0 0,0 0 1,-6 4-1,1-5-131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2.004"/>
    </inkml:context>
    <inkml:brush xml:id="br0">
      <inkml:brushProperty name="width" value="0.05" units="cm"/>
      <inkml:brushProperty name="height" value="0.05" units="cm"/>
    </inkml:brush>
  </inkml:definitions>
  <inkml:trace contextRef="#ctx0" brushRef="#br0">62 0 16628,'-3'3'281,"0"0"1,0 0 0,0 0 0,0 0 0,0 0-1,1 1 1,0-1 0,-1 1 0,1 0-1,-2 5 1,-15 43 1352,18-49-1412,-2 4-24,1 0-1,0 0 1,1 0-1,-1 13 0,1-19-180,1 0 0,0 0-1,1 0 1,-1 0-1,0 0 1,0 0-1,0 0 1,0 0-1,1-1 1,-1 1 0,1 0-1,-1 0 1,0 0-1,1 0 1,0 0-1,-1-1 1,1 1-1,0 1 1,0-2-13,0 1 1,0-1-1,0 1 1,1-1-1,-1 0 1,0 1-1,0-1 1,0 0-1,0 0 0,0 0 1,0 0-1,0 0 1,1 0-1,-1 0 1,0 0-1,0 0 0,0-1 1,0 1-1,0 0 1,1-1-1,21-8-140,35-18 0,-45 19 46,1 2 0,0-1-1,0 1 1,0 1 0,1 1 0,0 0 0,18-2 0,-32 6 81,1-1 0,-1 1 0,0 0 0,1 0 0,-1 0 0,0 0 0,1 0 0,-1 0 0,1 1 1,-1-1-1,0 0 0,1 1 0,-1-1 0,0 1 0,0-1 0,1 1 0,-1 0 0,0-1 0,0 1 0,0 0 0,0 0 0,0 0 1,0 0-1,0 0 0,0 0 0,1 1 0,-1 0 12,-1 1 0,1-1 0,-1 0 1,0 0-1,1 1 0,-1-1 0,0 0 0,0 1 1,0-1-1,-1 0 0,1 0 0,0 1 0,-1-1 1,-1 3-1,-2 8 83,-2 0 0,0 0 0,-14 22 1,18-31-141,-1 0-1,0-1 1,0 1 0,0 0 0,0-1-1,-1 0 1,1 0 0,-1 0 0,-7 4 0,10-6 11,0-1 1,-1 1-1,1-1 1,0 1-1,0-1 1,0 0-1,-1 0 1,1 1-1,0-1 1,0 0-1,-1 0 1,1 0-1,0 0 1,0 0-1,-1-1 1,1 1-1,0 0 1,0-1-1,-1 1 1,1 0-1,0-1 1,0 0-1,0 1 1,0-1-1,0 1 1,0-1-1,0 0 1,0 0-1,0 0 1,0 0-1,0 0 1,1 0-1,-1 0 1,0 0-1,0 0 1,1 0-1,-1 0 1,1 0-1,-1 0 1,1-2-1,-10-27-406,5-9-174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2.517"/>
    </inkml:context>
    <inkml:brush xml:id="br0">
      <inkml:brushProperty name="width" value="0.05" units="cm"/>
      <inkml:brushProperty name="height" value="0.05" units="cm"/>
    </inkml:brush>
  </inkml:definitions>
  <inkml:trace contextRef="#ctx0" brushRef="#br0">0 221 17228,'1'1'109,"0"-1"0,1 1 0,-1-1 0,0 1 1,0 0-1,0 0 0,0-1 0,0 1 0,0 0 0,0 0 1,-1 0-1,1 0 0,0 0 0,0 0 0,-1 0 0,1 0 1,-1 0-1,2 2 0,6 26 221,-6-18-24,16 67 1366,22 81 67,-29-122-1534,2 0 1,20 40-1,-17-52-125,-8-20-4,-8-6-72,1 1 0,-1-1 0,0 1 0,0-1 0,1 1 0,-1-1 0,0 0 0,0 1 0,0-1 0,0 1 0,0-1 0,0 1 0,1-1 0,-1 0 0,-1 1 0,1-1 0,0 1 0,0-1 0,0 0 0,0 1 0,0-1 0,-6-29 15,-2 1 0,0 0 1,-2 0-1,-1 1 0,-29-53 0,39 81-20,-5-12-107,-1 0 0,-16-22-1,25 37 91,1 0-1,0 0 0,-1 0 0,1-1 0,0 1 0,0-1 0,0 0 0,1 1 0,-1-2 0,1 1 0,-1 0 1,1-1-1,-1 1 0,1-1 0,0 0 0,0 0 0,0 0 0,0-1 0,-1 0 0,1 1 0,0-1 0,0 0 1,0-1-1,0 1 0,0-1 0,0 0 0,5-2 0,-2 0 24,0-1 1,-1 0-1,1-1 1,-1 0-1,0 0 1,-1 0-1,1-1 0,-1 1 1,0-1-1,0 0 1,-1-1-1,0 1 1,0-1-1,0 0 0,-1 0 1,0 0-1,0-1 1,-1 1-1,2-11 1,0-4 26,0-1 0,-1 1 0,-2 0 0,0-1 0,-4-33 0,3 49-31,0 1-19,-1 0 1,1 0 0,-1 1 0,0-1-1,0 0 1,0 0 0,-1 1 0,0-1-1,0 1 1,-1-1 0,-3-6 0,5 12 13,1 0 0,0 0 1,0 0-1,0-1 1,0 1-1,-1 0 0,1 0 1,0 0-1,0 0 0,0 0 1,-1 0-1,1-1 1,0 1-1,0 0 0,0 0 1,-1 0-1,1 0 0,0 0 1,0 0-1,-1 0 0,1 0 1,0 0-1,0 0 1,0 0-1,-1 0 0,1 0 1,0 0-1,0 0 0,-1 0 1,1 0-1,0 1 1,0-1-1,0 0 0,-1 0 1,1 0-1,0 0 0,0 0 1,0 0-1,-1 1 1,1-1-1,0 0 0,0 0 1,0 0-1,0 1 0,-5 11-116,2 5-21,1 1 0,1-1 0,1 1 0,1 0 0,2 20 0,2-6-608,17 61-1,-18-83 379,-1 0 0,1 0 0,1 0 0,-1-1 0,2 0 0,-1 0 0,1 0 0,12 12 0,-16-19 236,0 0-1,0 0 0,0 0 0,1 0 1,-1-1-1,0 1 0,1-1 0,-1 0 1,1 0-1,0 0 0,-1 0 0,1 0 1,0 0-1,0-1 0,3 1 0,-4-1 94,1 0 0,0-1 1,0 1-1,0-1 0,0 0 0,-1 0 0,1 0 0,0 0 0,-1 0 0,1-1 0,-1 1 0,1-1 0,-1 0 0,0 1 1,0-1-1,1 0 0,2-4 0,4-5 631,-9 10-400,1 0 1,-1 0-1,1 0 0,0-1 0,-1 1 0,1 0 0,0 1 1,0-1-1,0 0 0,0 0 0,0 0 0,0 0 0,0 1 0,0-1 1,0 0-1,0 1 0,0-1 0,0 1 0,1-1 0,-1 1 1,0 0-1,0 0 0,0-1 0,1 1 0,-1 0 0,0 0 1,0 0-1,1 0 0,-1 0 0,2 1 0,1 0-91,0-1 0,0 1-1,0-1 1,0 1 0,0-1 0,0-1-1,0 1 1,0 0 0,0-1-1,-1 0 1,1 0 0,0 0 0,0 0-1,-1-1 1,1 0 0,-1 1 0,1-1-1,-1 0 1,0-1 0,1 1 0,-1-1-1,3-2 1,6-7-115,0-1 0,0 0-1,15-22 1,-5-1 32,0-1 0,-3-1 0,21-55 0,-27 70-54,-13 23 38,0 0-1,1-1 1,-1 1-1,0 0 1,1 0-1,-1-1 1,1 1-1,-1 0 1,0 0 0,1-1-1,-1 1 1,1 0-1,-1 0 1,0 0-1,1 0 1,-1 0-1,1 0 1,-1 0 0,1 0-1,-1 0 1,0 0-1,1 0 1,-1 0-1,1 0 1,-1 0-1,1 0 1,-1 0 0,0 0-1,1 1 1,-1-1-1,1 0 1,-1 0-1,0 0 1,1 1-1,-1-1 1,0 0 0,1 1-1,-1-1 1,0 0-1,0 1 1,1-1-1,-1 0 1,0 1-1,0-1 1,1 0 0,-1 1-1,0-1 1,0 1-1,0-1 1,0 0-1,0 1 1,0-1-1,1 1 1,6 18-19,6 15 5,-12-33 26,0 1 0,0 0-1,0-1 1,0 1 0,0 0-1,0-1 1,1 1 0,-1-1-1,0 0 1,1 1 0,-1-1-1,1 0 1,3 2 0,-4-3 7,0 0 1,0 1 0,1-1-1,-1 0 1,0 0 0,1 0 0,-1 0-1,0 0 1,0 0 0,1-1-1,-1 1 1,0 0 0,0-1-1,1 1 1,-1 0 0,0-1 0,0 0-1,0 1 1,0-1 0,0 0-1,1 1 1,-1-1 0,-1 0-1,1 0 1,1-1 0,23-31 206,-17 21-159,-5 8-59,4-6-165,0 0 1,1 1 0,0 0-1,0 1 1,1-1 0,15-9-1,-23 17-20,0 1-1,-1-1 1,1 1-1,0-1 1,0 1-1,0 0 1,0-1-1,0 1 1,0 0-1,0 0 1,0 0-1,0-1 1,0 1-1,0 0 1,0 1-1,0-1 1,0 0-1,0 0 1,0 0-1,0 0 1,0 1-1,-1-1 1,1 1-1,2 0 1,-7-6-398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3.617"/>
    </inkml:context>
    <inkml:brush xml:id="br0">
      <inkml:brushProperty name="width" value="0.05" units="cm"/>
      <inkml:brushProperty name="height" value="0.05" units="cm"/>
    </inkml:brush>
  </inkml:definitions>
  <inkml:trace contextRef="#ctx0" brushRef="#br0">98 6 17444,'0'-1'42,"0"1"1,0 0 0,0 0-1,0 0 1,0-1-1,0 1 1,0 0 0,0 0-1,0-1 1,0 1-1,0 0 1,0 0 0,0 0-1,-1-1 1,1 1-1,0 0 1,0 0-1,0 0 1,0 0 0,0-1-1,-1 1 1,1 0-1,0 0 1,0 0 0,0 0-1,0 0 1,-1 0-1,1-1 1,0 1 0,0 0-1,-1 0 1,1 0-1,0 0 1,0 0 0,0 0-1,-1 0 1,1 0-1,0 0 1,0 0 0,-1 0-1,1 0 1,-14 4 808,-12 11 291,-9 13-632,34-26-511,-1-1-1,1 1 0,-1-1 1,1 1-1,0-1 1,0 1-1,0 0 1,0 0-1,0 0 0,0-1 1,0 1-1,0 0 1,1 0-1,-1 0 1,1 0-1,0 0 0,-1 0 1,1 0-1,0 3 1,1-4-3,-1 0 0,1 0 0,-1-1 0,0 1 1,1 0-1,0 0 0,-1-1 0,1 1 0,-1-1 0,1 1 1,0-1-1,-1 1 0,1-1 0,0 1 0,0-1 0,-1 1 1,1-1-1,0 0 0,0 1 0,0-1 0,0 0 0,1 0 1,24 4-30,-17-3 19,2 0 16,3 0-31,0 1-1,0 1 0,0 0 0,-1 1 0,16 6 0,-26-9 51,-1 0 0,0 0 0,1 1 0,-1-1 0,0 0 0,0 1 0,0-1-1,0 1 1,0 0 0,-1 0 0,1 0 0,0 0 0,-1 0 0,0 0 0,1 0 0,-1 0 0,0 1 0,0-1 0,0 0-1,0 1 1,-1-1 0,1 1 0,-1-1 0,1 1 0,-1-1 0,0 1 0,0-1 0,0 1 0,0-1 0,0 1 0,-1-1-1,1 1 1,-1-1 0,0 1 0,-1 3 0,-2 4 214,-1 0 1,1-1-1,-1 1 1,-1-1-1,-12 14 0,15-18-138,0-1-1,-1 0 0,0-1 1,1 1-1,-1-1 1,-1 1-1,1-1 1,0 0-1,-1-1 0,0 1 1,1-1-1,-1 0 1,-7 2-1,12-4-114,-1 0 1,0 0-1,1 1 0,-1-1 1,0 0-1,1 0 0,-1 0 1,0 0-1,0 0 0,1 0 1,-1 0-1,0-1 0,1 1 1,-1 0-1,0 0 0,1 0 1,-1-1-1,0 1 0,1 0 1,-1-1-1,0 1 0,1-1 1,-1 1-1,1-1 0,-1 1 1,1-1-1,-1 1 0,1-1 1,-1 1-1,1-1 0,0 1 1,-1-1-1,1 0 0,0 1 1,0-1-1,-1 0 1,1 1-1,0-1 0,0 0 1,0 0-1,0 1 0,0-1 1,0 0-1,0 1 0,0-1 1,0 0-1,0 0 0,0 1 1,0-2-1,1-4-357,0 0-1,1 0 1,0 0 0,3-8 0,0 2-36,1-1 0,0 1 0,1 0 0,0 1 0,17-21 0,4 2-508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4.049"/>
    </inkml:context>
    <inkml:brush xml:id="br0">
      <inkml:brushProperty name="width" value="0.05" units="cm"/>
      <inkml:brushProperty name="height" value="0.05" units="cm"/>
    </inkml:brush>
  </inkml:definitions>
  <inkml:trace contextRef="#ctx0" brushRef="#br0">45 302 13035,'4'-5'474,"1"0"0,-1 0 0,0 0 0,-1-1 0,1 0 0,-1 1 0,0-1 1,0 0-1,-1-1 0,0 1 0,0 0 0,0-1 0,1-9 0,0-11 1432,2-50 0,-5 68-1822,2-23 297,-1 23-350,0 1 0,0 0 0,-1 0 0,-1-1 0,-1-13-1,1 22-29,1 0-1,0 0 0,-1-1 1,1 1-1,0 0 0,-1 0 0,1 0 1,0 0-1,-1 0 0,1 0 0,0 0 1,-1 0-1,1 0 0,-1 0 1,1 0-1,0 0 0,-1 0 0,1 0 1,0 0-1,-1 0 0,1 0 0,0 0 1,-1 0-1,1 1 0,0-1 1,-1 0-1,1 0 0,0 0 0,-1 1 1,1-1-1,0 0 0,-1 0 0,1 1 1,0-1-1,0 0 0,0 1 1,-1-1-1,1 0 0,0 1 0,0 0 1,-13 13 9,6 2-3,0 0-1,-3 18 1,-4 7 18,7-21-10,0 0-1,2 0 0,0 1 1,1-1-1,1 1 0,1 0 1,1 0-1,2 30 1,-1-48-25,0-1 0,0 0 0,1 0 0,-1 0 0,1 0 1,0 0-1,-1 0 0,1-1 0,0 1 0,0 0 0,0 0 1,1 0-1,-1-1 0,0 1 0,1-1 0,-1 1 0,0-1 0,1 1 1,3 1-1,-4-2-34,1-1 0,0 1-1,0-1 1,-1 1 0,1-1 0,0 0 0,0 1 0,-1-1-1,1 0 1,0 0 0,0 0 0,0-1 0,-1 1 0,1 0 0,0-1-1,0 1 1,-1-1 0,1 0 0,0 1 0,-1-1 0,1 0-1,2-2 1,4-3-216,0-2-1,0 1 0,0-1 0,-1 0 1,0-1-1,-1 1 0,0-2 0,9-16 1,-8 15 160,21-44-485,-3-5-186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4.407"/>
    </inkml:context>
    <inkml:brush xml:id="br0">
      <inkml:brushProperty name="width" value="0.05" units="cm"/>
      <inkml:brushProperty name="height" value="0.05" units="cm"/>
    </inkml:brush>
  </inkml:definitions>
  <inkml:trace contextRef="#ctx0" brushRef="#br0">72 1 14531,'-5'8'859,"-1"0"0,1 0-1,0 1 1,1 0 0,0 0 0,0 0-1,-3 13 1,0-1 137,6-17-875,-4 6 97,1 0 0,1 1-1,0-1 1,0 1 0,1 0-1,1-1 1,-1 1 0,2 19-1,0-28-211,0-1-1,1 0 1,-1 0-1,1 0 1,0 0-1,-1 0 1,1 0-1,0 0 1,0 0-1,-1 0 1,1 0-1,0 0 1,0 0-1,0 0 1,0 0-1,0-1 0,1 1 1,-1-1-1,0 1 1,0 0-1,0-1 1,0 0-1,1 1 1,-1-1-1,0 0 1,0 0-1,1 1 1,-1-1-1,0 0 1,1 0-1,1-1 1,7 1-69,0-1 0,0 0 1,10-3-1,-7 2 16,-6 1 11,1 0 0,-1 0 0,1 1 0,0 0 1,-1 1-1,1-1 0,-1 2 0,12 2 1,-16-3 29,-1 0 1,0-1 0,0 1 0,0 1-1,0-1 1,0 0 0,-1 0 0,1 1-1,0-1 1,0 1 0,-1-1 0,1 1-1,-1 0 1,0 0 0,1-1 0,-1 1-1,0 0 1,0 0 0,0 0 0,0 1 0,-1-1-1,1 0 1,-1 0 0,1 0 0,-1 0-1,1 1 1,-1-1 0,0 0 0,0 0-1,0 1 1,-1-1 0,1 0 0,-1 3-1,-1 2-64,1-1 0,-1 0-1,0 1 1,-1-1 0,1 0 0,-1 0-1,-1 0 1,-5 8 0,-37 40-223,44-52 294,-27 28-142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4.904"/>
    </inkml:context>
    <inkml:brush xml:id="br0">
      <inkml:brushProperty name="width" value="0.05" units="cm"/>
      <inkml:brushProperty name="height" value="0.05" units="cm"/>
    </inkml:brush>
  </inkml:definitions>
  <inkml:trace contextRef="#ctx0" brushRef="#br0">215 71 11666,'1'-5'981,"-1"-1"-1,0 1 0,0 0 0,0-1 0,-1 1 1,0 0-1,-2-8 0,3 12-902,0 0-1,-1-1 1,0 1 0,1 0 0,-1 0-1,1 0 1,-1 0 0,0 0-1,0 0 1,0 0 0,0 0-1,0 1 1,0-1 0,0 0-1,0 0 1,0 1 0,0-1 0,0 0-1,0 1 1,0 0 0,0-1-1,-1 1 1,1-1 0,0 1-1,0 0 1,-1 0 0,1 0 0,0 0-1,0 0 1,-1 0 0,1 0-1,0 0 1,0 0 0,-1 1-1,1-1 1,0 1 0,0-1-1,-2 1 1,-1 1 86,0 0 1,0 0-1,0 0 0,1 0 0,-1 1 1,1-1-1,0 1 0,-1 0 0,-3 5 1,-26 34 214,25-31-296,-13 22-137,1 0 0,-21 50 0,35-64-345,8-14-82,7-10 109,1-4 211,1 1 1,1 1-1,-1 0 1,1 0-1,0 1 1,1 1-1,0 0 1,26-6-1,-35 10 159,1 0 0,-1 0-1,1 1 1,-1 0 0,1 0 0,0 0 0,-1 0-1,1 1 1,0-1 0,-1 1 0,1 0-1,-1 1 1,0-1 0,1 1 0,-1 0 0,0 0-1,0 0 1,0 0 0,0 1 0,-1 0 0,1 0-1,0 0 1,-1 0 0,0 0 0,0 1-1,0-1 1,0 1 0,-1 0 0,1 0 0,1 4-1,0 3 69,0 0 0,-1 0-1,0 0 1,-1 0-1,0 0 1,0 0 0,-2 1-1,1-1 1,-1 1-1,-1-1 1,0 0 0,-4 19-1,0-7 123,-1 0 1,-2-1-1,0 1 0,-1-1 0,-12 21 0,19-39-232,0-1 1,0 0-1,0 0 1,0 0-1,-1 0 1,0 0-1,1 0 0,-1-1 1,0 1-1,0-1 1,-6 4-1,8-6 5,0 1-1,0-1 1,0 1-1,0-1 1,-1 0-1,1 0 1,0 0-1,0 1 1,0-1-1,0 0 1,0 0-1,0-1 1,0 1-1,0 0 1,0 0-1,0 0 1,0-1-1,-1 0 1,0 0 5,1 0 1,-1 0-1,1 0 1,-1 0-1,1 0 1,0 0-1,0-1 1,-1 1-1,1-1 0,0 1 1,0-1-1,0 1 1,1-1-1,-2-2 1,-10-35-314,3-9-150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5.322"/>
    </inkml:context>
    <inkml:brush xml:id="br0">
      <inkml:brushProperty name="width" value="0.05" units="cm"/>
      <inkml:brushProperty name="height" value="0.05" units="cm"/>
    </inkml:brush>
  </inkml:definitions>
  <inkml:trace contextRef="#ctx0" brushRef="#br0">1 1 14091,'30'37'1800,"-1"8"-1095,-7 6-329,4 4 1312,1 1-976,4-1-88,-4-7-336,-4-8-264,-2-12-304,-2-7-168,-6-9 1200,-13-19-816,-15-9-32,-10-13 88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5.740"/>
    </inkml:context>
    <inkml:brush xml:id="br0">
      <inkml:brushProperty name="width" value="0.05" units="cm"/>
      <inkml:brushProperty name="height" value="0.05" units="cm"/>
    </inkml:brush>
  </inkml:definitions>
  <inkml:trace contextRef="#ctx0" brushRef="#br0">1 371 15795,'50'66'1939,"-32"-41"-1315,38 41-1,-34-45-452,1 0-1,1-2 1,29 18-1,-37-27-18,0-1 0,0-1-1,1 0 1,0-2-1,0 0 1,29 7-1,-44-13-78,0 1-1,1-1 1,-1 0 0,0 0-1,0 0 1,0 0-1,1 0 1,-1 0-1,0 0 1,0-1-1,0 1 1,0-1-1,0 1 1,0-1-1,0 0 1,0 0-1,4-2 1,-5 1 20,1 0 0,0 1 0,-1-1 0,1 0 0,-1 0 0,0-1 0,0 1 0,0 0 0,0 0 0,0-1 0,0 1 0,0 0 0,-1-1 0,1 1 0,-1-4 0,2-14 385,-1 0 0,0 0 0,-2 0 0,-1 0 0,-7-38 0,-3 11 158,-22-58 0,34 104-633,-32-76 263,28 71-327,1-1 0,-1 0-1,-1 1 1,1 0 0,-1 0 0,0 0 0,0 1 0,-10-9 0,14 14-30,0-1 1,0 0 0,0 1-1,0-1 1,0 1 0,0-1-1,0 1 1,-1 0 0,1-1-1,0 1 1,0 0 0,0 0 0,0 0-1,-1 0 1,1 0 0,0 0-1,0 0 1,0 0 0,0 0-1,-1 1 1,1-1 0,-1 1 0,1-1 10,0 1 1,0-1-1,1 1 1,-1-1-1,1 1 1,-1-1-1,0 1 1,1 0-1,-1-1 1,1 1-1,-1 0 1,1-1-1,0 1 1,-1 0-1,1 0 1,0-1-1,-1 1 1,1 0-1,0 0 1,0 0 0,0-1-1,0 1 1,0 0-1,0 0 1,0 0-1,0 0 1,0-1-1,0 1 1,0 0-1,0 0 1,1 0-1,-1 0 1,5 8-785</inkml:trace>
  <inkml:trace contextRef="#ctx0" brushRef="#br0" timeOffset="1">409 1 14179,'5'0'-1272,"1"4"1792,4 13 88,5 8-120,6 7-128,7 2 1209,7 4-985,5 1-40,3 0-64,1-3-72,-4-5-384,-3-4-160,-10-8-408,-2-3-328,-17-15 656,-8-5-201,-19-13-159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6.173"/>
    </inkml:context>
    <inkml:brush xml:id="br0">
      <inkml:brushProperty name="width" value="0.05" units="cm"/>
      <inkml:brushProperty name="height" value="0.05" units="cm"/>
    </inkml:brush>
  </inkml:definitions>
  <inkml:trace contextRef="#ctx0" brushRef="#br0">1 178 15843,'0'-2'127,"0"0"-1,1 0 0,0 0 0,-1 0 0,1 0 0,0 1 1,0-1-1,0 0 0,0 1 0,0-1 0,0 0 0,0 1 0,0-1 1,1 1-1,-1 0 0,1-1 0,-1 1 0,1 0 0,0 0 1,-1 0-1,1 0 0,2-1 0,3-3 292,20-14 810,2 1 0,41-19 0,-44 25-1070,0 2-1,0 0 1,1 2 0,1 1-1,54-7 1,-70 13-145,1 1-1,-1 0 1,1 1 0,23 4-1,-33-4-10,1 0 0,0 0 0,-1 0 0,1 1-1,-1 0 1,1-1 0,-1 1 0,0 0-1,4 4 1,-5-5 3,-1 0-1,0 1 1,0-1-1,0 1 0,0-1 1,0 1-1,0-1 1,0 1-1,0 0 1,0 0-1,-1-1 1,1 1-1,-1 0 1,1 0-1,-1 0 1,0-1-1,0 1 0,0 0 1,0 0-1,0 2 1,-2 7 46,-1 1-1,0-1 1,-1 1 0,0-1 0,0 0 0,-1-1 0,-11 18-1,-8 17-209,24-45 143,0 0 1,0 0-1,0 0 1,0 1-1,0-1 1,0 0 0,0 0-1,0 0 1,-1 1-1,1-1 1,0 0-1,0 0 1,0 0 0,0 1-1,0-1 1,0 0-1,0 0 1,0 0-1,1 1 1,-1-1 0,0 0-1,0 0 1,0 0-1,0 1 1,0-1-1,0 0 1,0 0 0,0 0-1,0 0 1,1 1-1,-1-1 1,0 0-1,0 0 1,0 0 0,0 0-1,1 1 1,9 0-379,16-4-180,-22 2 423,3 0 45,1 0 1,0 0-1,-1 1 1,1 0-1,-1 0 0,1 1 1,-1 0-1,1 0 1,-1 1-1,1 0 1,-1 0-1,0 1 0,0-1 1,7 5-1,-9-3 109,1 0-1,-1 0 1,0 0 0,0 0-1,0 1 1,-1 0 0,0 0-1,0 0 1,0 1-1,0-1 1,-1 1 0,0 0-1,0 0 1,-1 0 0,1 1-1,1 8 1,-1-2 188,-1 1-1,0 0 1,0-1 0,-2 1-1,0 0 1,0-1 0,-1 1 0,-1 0-1,0-1 1,-1 1 0,-6 17 0,5-21-94,0 0 1,0-1 0,0 0-1,-1 0 1,-1 0 0,0 0-1,0-1 1,0 0 0,-1 0-1,-1-1 1,1 0 0,-1 0-1,0-1 1,0 0 0,-16 8-1,14-9-249,-1 0 0,0-1-1,0-1 1,-1 0 0,1 0-1,-16 0 1,-67 0-1483,57-4 1290,4 1-410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9.205"/>
    </inkml:context>
    <inkml:brush xml:id="br0">
      <inkml:brushProperty name="width" value="0.05" units="cm"/>
      <inkml:brushProperty name="height" value="0.05" units="cm"/>
    </inkml:brush>
  </inkml:definitions>
  <inkml:trace contextRef="#ctx0" brushRef="#br0">4 216 14651,'-4'-13'2930,"7"17"-964,9 13-1311,7 8-271,282 346 519,-292-360-888,-3-4 18,0 0-1,1 0 1,0 0 0,0-1 0,14 11 0,-20-17-23,-1 0 1,1 1 0,0-1 0,0 1-1,-1-1 1,1 0 0,0 0 0,0 1-1,0-1 1,0 0 0,-1 0 0,1 0-1,0 0 1,0 0 0,0 0 0,-1 0-1,1 0 1,0 0 0,0-1 0,0 1-1,0 0 1,-1 0 0,1-1 0,0 1-1,0-1 1,-1 1 0,1 0 0,0-1-1,-1 1 1,1-1 0,-1 0 0,1 1-1,0-1 1,-1 1 0,1-1 0,-1 0-1,1 1 1,-1-1 0,0 0 0,1 0-1,-1 1 1,0-1 0,0 0 0,1 0-1,-1 0 1,0-1 0,2-6 92,0 0 0,-1 0 1,1-15-1,-2 21-88,2-91 969,-20-160 0,12 194-719,-22-147-352,25 199 665,4 21-540,-1 1-77,-1 10-9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5.196"/>
    </inkml:context>
    <inkml:brush xml:id="br0">
      <inkml:brushProperty name="width" value="0.05" units="cm"/>
      <inkml:brushProperty name="height" value="0.05" units="cm"/>
    </inkml:brush>
  </inkml:definitions>
  <inkml:trace contextRef="#ctx0" brushRef="#br0">0 277 13363,'8'0'203,"0"0"-1,0 0 1,0-1 0,0 0-1,-1-1 1,15-4 0,-1-1-138,-1-2 0,0 0 0,-1-2 0,35-24 0,65-63 218,-19 15-112,-97 81-170,-1 0 0,1 1 0,-1-1 1,1 1-1,-1-1 0,1 1 0,0 0 0,5-1 1,-8 1-3,1 1 1,0 0-1,-1 0 0,1 0 1,-1 0-1,1 1 1,-1-1-1,1 0 1,-1 0-1,1 0 1,0 0-1,-1 0 1,1 1-1,-1-1 1,1 0-1,-1 0 1,1 1-1,-1-1 1,0 0-1,2 2 0,-2-1 0,1 0-1,0 0 1,-1 0-1,1 1 1,-1-1-1,1 0 1,-1 0-1,1 1 1,-1-1-1,0 0 1,0 1-1,1 1 1,-2 14-10,0 0 1,-1 0-1,0-1 0,-7 25 1,1-5-9,0 1-89,1-5-142,1 0 0,2 0 1,-1 52-1,7-48 67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39.932"/>
    </inkml:context>
    <inkml:brush xml:id="br0">
      <inkml:brushProperty name="width" value="0.05" units="cm"/>
      <inkml:brushProperty name="height" value="0.05" units="cm"/>
    </inkml:brush>
  </inkml:definitions>
  <inkml:trace contextRef="#ctx0" brushRef="#br0">0 694 16652,'3'4'110,"0"-1"0,0 0 0,0 0 0,0 0 0,0 0 0,0 0 0,1-1 1,0 1-1,-1-1 0,1 0 0,0 0 0,0 0 0,0-1 0,0 0 1,1 1-1,-1-1 0,0-1 0,0 1 0,1-1 0,-1 1 0,0-1 0,7-1 1,-5 0-151,0 0 1,0-1 0,-1 0 0,1 0 0,-1 0 0,1 0-1,-1-1 1,0 0 0,0 0 0,0 0 0,0-1 0,-1 0-1,1 0 1,-1 0 0,0 0 0,4-6 0,1-3-173,-1 0 0,0 0 1,-2-1-1,1 0 1,-1 0-1,-1 0 0,5-23 1,-6 18 90,-1-1 1,-1 0-1,0 0 0,-1 0 1,-3-24-1,-4 4 421,5 38-240,1-1-1,-1 1 1,0 0 0,0 0 0,1 0 0,-1 0 0,-1 0 0,1 0-1,0 0 1,0 0 0,-1 0 0,1 0 0,-1 1 0,-2-3 0,4 4-37,0 0-1,-1 0 1,1 0 0,-1-1 0,1 1 0,-1 0 0,1 0 0,-1 0 0,1 0 0,-1 0 0,1 0 0,0 0-1,-1 0 1,1 0 0,-1 0 0,1 0 0,-1 0 0,1 0 0,-1 0 0,1 0 0,-1 0 0,1 1-1,0-1 1,-1 0 0,1 0 0,-1 0 0,1 1 0,0-1 0,-1 0 0,1 1 0,-1-1 0,1 0-1,0 1 1,0-1 0,-1 0 0,1 1 0,0-1 0,0 1 0,-1-1 0,1 1 0,0-1 0,0 0-1,0 1 1,0 0 0,-6 23 590,5-8-430,1-1 0,0 0 0,3 19 1,-2-27-161,1 1-1,-1-1 1,1 0 0,0 0 0,1 0 0,0 0 0,0-1 0,8 13 0,-11-18-12,1 0 1,0 0-1,0 0 0,-1 0 1,1 0-1,0 0 1,0 0-1,0 0 1,0-1-1,0 1 1,0 0-1,0 0 1,0-1-1,1 1 1,-1-1-1,0 1 0,0-1 1,0 1-1,1-1 1,-1 0-1,0 0 1,0 0-1,1 0 1,0 0-1,0 0 16,0-1-1,-1 1 1,1-1-1,-1 0 1,1 0-1,-1 0 1,1 0-1,-1 0 1,1 0-1,-1 0 1,0 0-1,0-1 1,0 1-1,0 0 1,2-3-1,2-4 96,-1 0 0,1-1 0,-1 0 0,-1 0 1,3-11-1,3-23 382,-1 1 1,2-75-1,-9 96-584,-1 21 77,0 0 0,0-1-1,0 1 1,0 0 0,0 0-1,0 0 1,0 0 0,0-1 0,0 1-1,0 0 1,0 0 0,0 0-1,0 0 1,0-1 0,0 1 0,0 0-1,0 0 1,1 0 0,-1 0-1,0-1 1,0 1 0,0 0 0,0 0-1,0 0 1,0 0 0,1 0-1,-1 0 1,0 0 0,0-1 0,0 1-1,0 0 1,0 0 0,1 0-1,-1 0 1,0 0 0,0 0 0,0 0-1,0 0 1,1 0 0,-1 0-1,0 0 1,0 0 0,0 0-1,1 0 1,-1 0 0,0 0 0,0 0-1,0 0 1,0 0 0,1 0-1,-1 0 1,0 1 0,0-1 0,0 0-1,0 0 1,8 7-105,35 54-337,-35-47 397,1-1 1,0 0-1,1 0 0,1-1 1,17 16-1,-27-27 56,-1 0-1,1 0 0,0-1 0,0 1 1,0 0-1,0-1 0,0 1 0,0 0 1,0-1-1,1 0 0,-1 1 0,0-1 1,0 0-1,0 1 0,0-1 1,1 0-1,-1 0 0,0 0 0,0 0 1,0 0-1,1 0 0,-1 0 0,0 0 1,0-1-1,2 0 0,-2 0 5,0 0 0,1 0 0,-1 0 0,0 0 1,0-1-1,0 1 0,0 0 0,0-1 0,0 1 0,0-1 0,0 1 0,-1-1 0,1 1 0,0-1 0,0-2 0,1-8 69,0-1 0,0 1 0,0-22 0,-2 29-52,0-38 177,-1 0 0,-12-72 0,14 106-341,6 17 66,8 20-33,18 41-68,-29-62 173,0 0 1,0 0-1,1 0 1,0-1-1,0 0 1,1 0-1,8 8 1,-14-14 1,1 0 1,-1 1 0,1-1 0,-1 0 0,1 1 0,-1-1 0,1 0 0,0 0 0,-1 1 0,1-1-1,-1 0 1,1 0 0,-1 0 0,1 0 0,0 0 0,-1 0 0,1 0 0,-1 0 0,1 0 0,0 0 0,-1 0-1,1 0 1,-1 0 0,1 0 0,0 0 0,-1-1 0,1 1 0,-1 0 0,1-1 0,-1 1 0,1 0-1,-1-1 1,1 1 0,-1 0 0,1-1 0,-1 1 0,0-1 0,1 1 0,-1-1 0,1 1 0,-1-1 0,0 1-1,0-1 1,1 1 0,-1-1 0,0 1 0,0-1 0,0 0 0,0 1 0,1-2 0,5-36 204,-6 34-189,2-33 82,-1 1 1,-6-50-1,6 70-403,-1 16 293,0 0-1,1 0 0,-1 0 1,0 0-1,0 0 0,0 0 1,0 0-1,1 0 0,-1 0 1,0 0-1,0 0 1,0 0-1,1 0 0,-1 0 1,0 0-1,0 0 0,0 0 1,1 0-1,-1 0 0,0 0 1,0 0-1,0 0 0,1 0 1,-1 1-1,0-1 0,0 0 1,0 0-1,0 0 0,0 0 1,1 0-1,-1 1 0,0-1 1,0 0-1,0 0 1,0 0-1,0 0 0,0 1 1,17 26-411,-13-21 367,8 17-136,-7-13 126,0-1 0,1 0 0,0 0 0,0 0 0,10 9 0,-16-18 36,1 1 1,-1 0-1,1-1 0,0 1 1,-1-1-1,1 1 0,0-1 0,-1 1 1,1-1-1,0 1 0,0-1 1,-1 0-1,1 1 0,0-1 1,0 0-1,0 0 0,0 0 1,0 0-1,-1 1 0,1-1 0,0 0 1,0 0-1,0-1 0,0 1 1,1 0-1,-1-1-24,1 0-1,-1 0 1,0 1 0,0-1-1,0 0 1,0 0 0,0 0-1,0-1 1,0 1 0,0 0 0,-1 0-1,1 0 1,0-1 0,0-1-1,2-6-164,1 0 0,-2-1-1,3-15 1,-4 23 219,5-37-400,0-3-130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40.333"/>
    </inkml:context>
    <inkml:brush xml:id="br0">
      <inkml:brushProperty name="width" value="0.05" units="cm"/>
      <inkml:brushProperty name="height" value="0.05" units="cm"/>
    </inkml:brush>
  </inkml:definitions>
  <inkml:trace contextRef="#ctx0" brushRef="#br0">1 0 18668,'9'33'824,"2"-1"0,27 56 0,41 54 223,-59-110-721,1-1-1,43 48 1,-53-67-306,1 0 1,0-1 0,1 0 0,0-1 0,0-1 0,1 0 0,1-1 0,24 11 0,-136-76-1154,-99-40 1856,192 95-618,0 0 0,0 0-1,0-1 1,1 0 0,-1 1-1,-4-6 1,7 7-71,0 0 1,1 0-1,-1 0 0,0 0 1,1 0-1,-1 0 0,1 0 1,-1 0-1,1 0 0,0-1 1,-1 1-1,1 0 0,0 0 1,0 0-1,0-1 0,0 1 1,0 0-1,0 0 0,0-1 1,1 1-1,-1 0 0,0 0 1,1 0-1,-1-1 0,0 1 1,1 0-1,0 0 0,0-1 1,5-7-6,0 1 0,0-1 0,1 2 0,1-1 1,11-9-1,20-23-742,-24 21 475,23-39 0,-17 15-38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41.110"/>
    </inkml:context>
    <inkml:brush xml:id="br0">
      <inkml:brushProperty name="width" value="0.05" units="cm"/>
      <inkml:brushProperty name="height" value="0.05" units="cm"/>
    </inkml:brush>
  </inkml:definitions>
  <inkml:trace contextRef="#ctx0" brushRef="#br0">1 69 19028,'32'28'2833,"6"19"-2436,-2 2 0,42 73 0,4 6-217,-79-123-142,1 0 0,-1 0 0,1-1 0,0 1 0,1-1 0,-1 0 0,10 6 1,-13-9-22,0-1-1,0 1 1,-1-1 0,1 0 0,0 0 0,0 1 0,0-1 0,0 0 0,0 0 0,0 0 0,0 0 0,-1 0 0,1 0 0,0 0-1,0 0 1,0 0 0,0 0 0,0-1 0,0 1 0,0 0 0,1-1 0,-1-1 15,1 1-1,-1 0 1,1-1 0,-1 1 0,0-1-1,0 1 1,0-1 0,0 0 0,0 1-1,0-1 1,0 0 0,0 0 0,-1 0-1,2-2 1,1-10 142,0 0-1,-1-1 0,0 1 1,-1-29-1,-8-62 518,6 88-576,-25-142 529,12 82-995,19 89-1535,-5-11 1890,1 1 0,-1 0-1,0-1 1,0 1-1,0 0 1,0-1 0,0 1-1,0-1 1,0 1-1,-1 0 1,1-1 0,0 1-1,-1-1 1,0 1-1,1-1 1,-2 3 0,-9 13 210,6-8-150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41.543"/>
    </inkml:context>
    <inkml:brush xml:id="br0">
      <inkml:brushProperty name="width" value="0.05" units="cm"/>
      <inkml:brushProperty name="height" value="0.05" units="cm"/>
    </inkml:brush>
  </inkml:definitions>
  <inkml:trace contextRef="#ctx0" brushRef="#br0">0 25 19164,'16'20'1712,"1"-9"-1247,4 2-209,3-6 632,4 0-184,-2-7-496,-2-1-280,-3-10-632,-5 1-360,-11-6 824,-6-4-193,-14-4-143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42.007"/>
    </inkml:context>
    <inkml:brush xml:id="br0">
      <inkml:brushProperty name="width" value="0.05" units="cm"/>
      <inkml:brushProperty name="height" value="0.05" units="cm"/>
    </inkml:brush>
  </inkml:definitions>
  <inkml:trace contextRef="#ctx0" brushRef="#br0">11 488 17820,'4'0'140,"0"-1"0,0 1 0,0-1-1,-1 0 1,1-1 0,0 1 0,0-1 0,0 1 0,-1-1 0,1 0 0,-1 0 0,0-1 0,1 1 0,-1-1 0,0 0-1,-1 1 1,1-1 0,0-1 0,-1 1 0,1 0 0,-1-1 0,0 1 0,2-7 0,1-1 78,0 1 0,-1-1 0,-1 0 1,1-1-1,-2 1 0,0-1 0,1-12 1,-3 16-123,0 1 1,-1-1-1,1 1 1,-2 0 0,1-1-1,-1 1 1,-5-13-1,7 18-81,-1 0-1,1 0 0,-1 0 0,0 1 0,0-1 0,0 0 0,0 1 1,0-1-1,0 0 0,0 1 0,-1-1 0,1 1 0,-1 0 0,1-1 1,-1 1-1,1 0 0,-1 0 0,0 0 0,1 0 0,-1 0 0,0 1 0,0-1 1,0 0-1,0 1 0,0-1 0,0 1 0,0 0 0,0 0 0,0-1 1,1 2-1,-1-1 0,0 0 0,-3 1 0,2 0-12,0 0-1,1 1 1,-1-1 0,1 1-1,-1 0 1,1-1 0,0 1-1,0 1 1,0-1-1,0 0 1,0 0 0,0 1-1,1-1 1,-1 1 0,1-1-1,0 1 1,-1 0-1,1-1 1,-1 7 0,-1 0-29,1 1 0,0 0 0,0 0 0,0 18-1,2-16 6,0 1-1,1 0 1,1-1-1,0 1 1,1-1-1,0 0 0,1 1 1,0-2-1,1 1 1,0 0-1,1-1 0,0 0 1,1 0-1,0-1 1,17 19-1,-22-27 17,0 0 0,0 0 1,0 0-1,1 0 0,-1-1 0,0 1 1,1-1-1,-1 1 0,1-1 0,0 0 0,-1 0 1,1 0-1,0 0 0,0-1 0,-1 1 0,1-1 1,0 0-1,0 1 0,0-1 0,0-1 1,-1 1-1,1 0 0,0-1 0,0 1 0,0-1 1,-1 0-1,1 0 0,0 0 0,-1 0 0,1 0 1,-1-1-1,1 1 0,2-3 0,2-2-5,0-1-1,-1 1 0,0-1 1,0 0-1,-1-1 0,0 1 1,0-1-1,-1 0 0,5-12 1,1-5 0,12-55 0,-16 54 11,1 0 0,14-32 0,-20 56-3,-1 0-1,1 0 0,0 0 0,1 0 1,-1 0-1,0 0 0,0 0 0,1 0 1,-1 0-1,1 1 0,0-1 0,0 1 1,-1-1-1,5-2 0,-4 4 5,-1 0 0,0 0 0,1 0 0,-1 0-1,0 0 1,1 0 0,-1 0 0,1 0 0,-1 0 0,0 1-1,1-1 1,-1 0 0,0 1 0,0 0 0,1-1 0,-1 1 0,0 0-1,0-1 1,0 1 0,0 0 0,1 0 0,-1 0 0,-1 0-1,1 0 1,0 0 0,1 2 0,25 31 116,11 10 182,-37-43-286,-1-1 1,1 1-1,-1-1 1,1 1-1,0 0 1,-1-1-1,1 1 1,0-1-1,0 0 0,0 1 1,-1-1-1,1 1 1,0-1-1,0 0 1,0 0-1,0 0 0,-1 1 1,1-1-1,0 0 1,0 0-1,0 0 1,0 0-1,0 0 0,0-1 1,1 1-1,-1-1 7,1 0 0,-1 0-1,0 0 1,1 0 0,-1 0-1,0 0 1,0 0 0,0 0-1,0-1 1,0 1 0,0 0-1,0-1 1,1-1 0,2-7 58,0 0 0,0 0 0,2-16 0,-5 23-67,11-56 148,-11 44-153,2 1 0,0-1 0,0 1 0,1 0 0,1 0 0,0 0 0,1 0 1,16-24-1,-21 36-14,0 1 0,1 0 1,-1 0-1,1-1 0,-1 1 0,1 0 1,0 0-1,0 0 0,-1 1 1,1-1-1,0 0 0,0 1 1,0-1-1,0 1 0,-1 0 1,1-1-1,0 1 0,0 0 0,0 0 1,0 0-1,0 1 0,0-1 1,0 0-1,0 1 0,0-1 1,-1 1-1,5 1 0,6 3 11,-1 0 1,1 1-1,12 8 0,-11-6 50,-8-5-37,29 13 205,-33-16-208,0 1 1,0-1-1,0 0 0,0 1 1,0-1-1,0 0 0,0 0 1,0 0-1,0 0 0,0 0 1,0 0-1,0 0 0,0-1 0,0 1 1,0 0-1,0 0 0,0-1 1,-1 1-1,1-1 0,0 1 1,0-1-1,0 1 0,0-1 1,0 1-1,-1-1 0,1 0 1,0 1-1,0-1 0,-1 0 0,1 0 1,0-1-1,8-24-17,-8 23-215,0 0 0,-1-1-1,1 1 1,1 0 0,-1-1 0,0 1 0,1 0 0,0 0-1,0 0 1,-1 0 0,2 1 0,-1-1 0,4-3-1,-16 17-3298,7-10 3373,0 0 0,0-1 0,0 1 0,0-1 0,0 0-1,-1 0 1,-2 0 0,3 0 30,-19 0-522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42.475"/>
    </inkml:context>
    <inkml:brush xml:id="br0">
      <inkml:brushProperty name="width" value="0.05" units="cm"/>
      <inkml:brushProperty name="height" value="0.05" units="cm"/>
    </inkml:brush>
  </inkml:definitions>
  <inkml:trace contextRef="#ctx0" brushRef="#br0">1 291 15267,'12'4'343,"0"-1"0,1-1 0,-1 0 0,15 0 0,-9-2-779,1-1 1,-1-1 0,0 0 0,27-8 0,-13 0-147,-1-1-1,0-1 1,56-32-1,-80 38 4976,-16 16-1735,6-2-2383,0 1 0,0 0-1,1 1 1,0-1 0,0 0 0,1 1 0,1-1 0,-1 1-1,2-1 1,1 15 0,-2-20-189,1 1 0,1 0 0,-1-1-1,0 1 1,1-1 0,0 0 0,0 1 0,4 5-1,-5-9-69,0 0-1,-1 0 0,1 0 0,0 0 0,-1-1 0,1 1 1,0 0-1,0-1 0,0 1 0,-1 0 0,1-1 1,0 1-1,0-1 0,0 0 0,0 1 0,0-1 0,0 0 1,0 1-1,0-1 0,0 0 0,0 0 0,0 0 0,0 0 1,0 0-1,0 0 0,0 0 0,0 0 0,0 0 1,0-1-1,0 1 0,0 0 0,0-1 0,0 1 0,0-1 1,0 1-1,0-1 0,0 1 0,0-1 0,-1 0 1,1 1-1,0-1 0,0 0 0,-1 0 0,1 1 0,0-1 1,0-2-1,7-8 14,0 0 0,0-1 0,-1 0 0,-1 0 0,9-24 1,-8 18-10,1 1 0,14-22 0,-21 37-17,0 0 1,1 0 0,-1 0 0,1 0-1,0 0 1,-1 0 0,1 0 0,0 1 0,0-1-1,0 1 1,0-1 0,1 1 0,-1 0 0,0 0-1,1 0 1,4-1 0,-2 1 29,0 1 0,0 0 0,0 0 0,0 0 0,0 1 0,7 1 0,10 2 98,-19-4-99,0 0-1,1 0 0,-1-1 1,1 1-1,-1-1 1,1 1-1,-1-1 0,0 0 1,1 0-1,-1-1 1,0 1-1,0-1 0,0 1 1,0-1-1,0 0 1,0 0-1,-1 0 0,1-1 1,-1 1-1,1-1 1,3-4-1,4-7 26,-1-1 0,0 0-1,9-19 1,2-3-373,-2 12-416,-18 24 686,1 0-1,0 0 0,-1 0 0,1 0 0,0 0 0,0 1 0,0-1 0,0 0 0,0 0 1,0 1-1,0-1 0,0 1 0,0-1 0,0 1 0,0-1 0,0 1 0,0 0 0,1 0 1,-1-1-1,0 1 0,0 0 0,1 0 0,-1 5-345,-4 9-140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43.192"/>
    </inkml:context>
    <inkml:brush xml:id="br0">
      <inkml:brushProperty name="width" value="0.05" units="cm"/>
      <inkml:brushProperty name="height" value="0.05" units="cm"/>
    </inkml:brush>
  </inkml:definitions>
  <inkml:trace contextRef="#ctx0" brushRef="#br0">112 0 16900,'-2'1'157,"-1"1"1,1-1-1,0 1 1,-1-1-1,1 1 1,0 0-1,0 0 1,0 0-1,0 0 1,0 0-1,1 1 1,-1-1-1,1 0 1,-1 1 0,1-1-1,-1 5 1,-2-1 131,-8 18 120,1-1-1,1 1 1,2 1 0,0-1 0,1 1-1,-4 41 1,7-33-315,2 0 1,1 0-1,1 0 0,9 56 1,-6-72-59,1 0 0,0 0 0,1-1 1,1 0-1,0 0 0,1 0 1,1-1-1,10 15 0,-14-25-20,-1 0 0,2 0 1,-1-1-1,0 1 0,1-1 0,0 0 0,0 0 0,0-1 0,1 1 0,9 4 1,-11-7-6,1 1 0,0-1 0,-1 0 0,1 0 0,0 0 1,0-1-1,0 0 0,0 0 0,0 0 0,0 0 1,0-1-1,-1 0 0,1 0 0,0 0 0,6-3 0,-1 0 11,-1-1-1,0 0 0,0 0 1,0-1-1,-1 0 0,0-1 0,0 0 1,0 0-1,-1 0 0,7-10 0,4-6-67,-1-2 0,17-32-1,-28 45-104,0 0 0,0 1 1,-1-2-1,-1 1 0,0-1 0,-1 1 0,0-1 1,-1 0-1,0 0 0,-1-24 0,-5 16-234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43.622"/>
    </inkml:context>
    <inkml:brush xml:id="br0">
      <inkml:brushProperty name="width" value="0.05" units="cm"/>
      <inkml:brushProperty name="height" value="0.05" units="cm"/>
    </inkml:brush>
  </inkml:definitions>
  <inkml:trace contextRef="#ctx0" brushRef="#br0">0 503 17188,'15'0'1512,"8"-19"-816,7-10-152,12-16 456,3-6-95,4-9-105,3-3 32,-3 3-296,-4 2-376,-10 13-952,-7 7 1864,-13 17-1104,-2 8-48,-10 18-32</inkml:trace>
  <inkml:trace contextRef="#ctx0" brushRef="#br0" timeOffset="1">109 529 18556,'26'-18'1920,"-2"-19"-1191,11-4-273,4-9 592,3-7-184,2-4-424,-1 4-512,-7 7 160,-3 4-184,2 11-144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44.567"/>
    </inkml:context>
    <inkml:brush xml:id="br0">
      <inkml:brushProperty name="width" value="0.05" units="cm"/>
      <inkml:brushProperty name="height" value="0.05" units="cm"/>
    </inkml:brush>
  </inkml:definitions>
  <inkml:trace contextRef="#ctx0" brushRef="#br0">0 357 16620,'6'5'243,"0"1"1,-1-1 0,0 1 0,0 0 0,0 0 0,-1 1 0,4 6 0,9 14 598,-16-26-801,0 1 0,0-1 0,0 0 0,0 1-1,1-1 1,-1 0 0,0 0 0,1 1-1,-1-1 1,1 0 0,-1 0 0,3 0-1,-3 0-24,0-1 0,0 0 0,0 0-1,0 0 1,0 0 0,0-1 0,-1 1-1,1 0 1,0 0 0,0 0-1,0-1 1,0 1 0,-1 0 0,1-1-1,0 1 1,0-1 0,0 1 0,-1-1-1,1 1 1,0-1 0,-1 0-1,1 1 1,-1-1 0,1 0 0,-1 1-1,1-1 1,-1 0 0,1 0 0,-1 0-1,1-1 1,5-10 103,-1 0 0,0-1 0,0 1 0,-2-1 0,1 0 0,1-19 0,5-84 678,-10 107-723,2-41 314,1-28 181,-3 76-557,0 1 1,0 0-1,0 0 1,1 0-1,-1 0 1,0-1 0,0 1-1,1 0 1,-1 0-1,1 0 1,-1 0 0,1 0-1,-1 0 1,1 0-1,0 0 1,1-1-1,-2 2-7,1-1-1,-1 1 0,1 0 0,-1 0 0,0 0 0,1 0 0,-1 0 0,1 0 1,-1 0-1,1 0 0,-1 0 0,1 0 0,-1 1 0,1-1 0,-1 0 0,0 0 1,1 0-1,-1 0 0,1 1 0,-1-1 0,0 0 0,1 0 0,-1 1 0,0-1 1,1 0-1,-1 1 0,1 0 0,4 5 9,0 0 0,-1 0-1,7 12 1,-7-10-17,14 25-7,-14-24 17,1 0 0,0-1-1,0 1 1,1-1 0,0 0-1,8 8 1,-13-15-3,-1-1 1,0 1-1,1-1 0,-1 1 1,1-1-1,-1 1 1,1-1-1,0 0 0,-1 1 1,1-1-1,-1 0 0,1 0 1,-1 1-1,1-1 1,0 0-1,-1 0 0,1 0 1,0 0-1,-1 0 0,1 0 1,0 0-1,-1 0 1,1 0-1,0 0 0,-1 0 1,1 0-1,-1 0 0,1 0 1,0-1-1,0 1 0,0-1 3,0 0 0,1 0-1,-1-1 1,-1 1 0,1 0-1,0 0 1,0-1-1,0 1 1,-1-1 0,1 1-1,0 0 1,0-3 0,1-7 24,0-1 1,2-18-1,-4 27-23,1-28 38,-1 21-41,0 0 1,1 0-1,0 1 0,0-1 1,1 0-1,0 1 1,7-18-1,-9 27-10,1-1 1,-1 0-1,1 0 1,-1 0-1,1 1 0,0-1 1,-1 0-1,1 1 1,0-1-1,-1 1 0,1-1 1,0 1-1,0-1 0,0 1 1,-1-1-1,1 1 1,0 0-1,0-1 0,0 1 1,0 0-1,0 0 1,0 0-1,0 0 0,0 0 1,-1 0-1,1 0 0,0 0 1,0 0-1,0 0 1,0 0-1,0 0 0,0 1 1,0-1-1,0 0 1,-1 1-1,1-1 0,0 1 1,0-1-1,0 1 0,-1-1 1,1 1-1,1 0 1,4 4-28,1 1 1,-1 0-1,9 10 1,-8-8 0,17 21-76,-19-22-59,-1-1 0,2 0 0,-1 0 0,1 0 0,11 9-1,-17-15 151,0 0 0,0 0 0,0 0 0,0-1 0,0 1 0,0 0 0,0 0 0,0 0-1,0-1 1,0 1 0,0 0 0,0 0 0,0 0 0,0-1 0,0 1 0,0 0 0,0 0 0,0 0-1,0-1 1,0 1 0,0 0 0,0 0 0,1 0 0,-1-1 0,0 1 0,0 0 0,0 0-1,0 0 1,0 0 0,0 0 0,1-1 0,-1 1 0,0 0 0,0 0 0,0 0 0,0 0-1,1 0 1,-1 0 0,0 0 0,0 0 0,0 0 0,1 0 0,-1 0 0,0 0 0,0 0 0,0-1-1,1 1 1,-1 1 0,0-1 0,0 0 0,0 0 0,1 0 0,-1 0 0,0 0 0,0 0-1,0 0 1,1 0 0,-1 0 0,0 0 0,0 0 0,0 0 0,0 1 0,1-1 0,-1 0-1,0 0 1,0 0 0,0 1 0,-5-20-208,4 17 148,-10-27-369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1:45.329"/>
    </inkml:context>
    <inkml:brush xml:id="br0">
      <inkml:brushProperty name="width" value="0.05" units="cm"/>
      <inkml:brushProperty name="height" value="0.05" units="cm"/>
    </inkml:brush>
  </inkml:definitions>
  <inkml:trace contextRef="#ctx0" brushRef="#br0">0 674 15619,'10'9'821,"-6"-5"-557,-1-1 1,1 0 0,0 0-1,0 0 1,0 0-1,6 3 1,-9-6-205,0 0-1,0 0 1,1 1-1,-1-1 1,0 0 0,0 0-1,0 0 1,0 0 0,0 0-1,0 0 1,0 0-1,0-1 1,0 1 0,0 0-1,0-1 1,0 1-1,0 0 1,0-1 0,0 1-1,0-1 1,0 0 0,-1 1-1,1-1 1,0 0-1,0 1 1,0-1 0,-1 0-1,1 0 1,0 0-1,-1 0 1,1 1 0,-1-1-1,1 0 1,-1 0 0,0 0-1,1-1 1,2-5 180,0 0 0,-1 0 1,1 0-1,-1 0 0,1-14 1,-2 19-181,-1-1 0,0 0 0,0 0 0,0 0 0,0 0 1,0 0-1,-1 0 0,1 0 0,-1 0 0,0 0 0,0 0 0,0 1 1,0-1-1,0 0 0,-1 1 0,1-1 0,-3-2 0,4 4-54,-1 1 0,1-1 0,0 1 0,-1-1 0,1 1 0,-1 0 0,1-1 0,-1 1 0,1 0 1,-1-1-1,1 1 0,-1 0 0,1 0 0,-1-1 0,1 1 0,-1 0 0,1 0 0,-1 0 0,1 0 0,-1 0 0,0 0 0,1-1 0,-1 2 0,1-1 0,-1 0 0,0 0 0,1 0 0,-2 0 0,1 1-4,0 0 0,0-1 1,0 1-1,0 0 0,1 0 0,-1 0 1,0 0-1,0 0 0,0 0 0,1 0 1,-1 0-1,0 2 0,-1 1-7,0 1 0,0-1 0,1 1 0,0 0 0,0-1 1,-1 6-1,3 3 0,-1-1-1,2 0 1,-1 1 0,2-1 0,0 0 0,5 14 0,-6-20 7,0 0 1,1 0-1,-1 0 0,1-1 1,1 1-1,-1-1 0,1 0 1,0 0-1,0 0 0,0 0 1,1 0-1,0-1 1,8 6-1,-11-9 2,-1 0 0,1 0 1,0 0-1,0-1 0,0 1 0,0 0 0,0-1 1,0 1-1,0-1 0,0 0 0,0 0 1,0 0-1,0 0 0,0 0 0,0 0 0,0 0 1,0-1-1,4 0 0,-3-1 3,0 1 1,0-1-1,-1 0 0,1 1 1,-1-1-1,1 0 0,-1-1 0,1 1 1,-1 0-1,0-1 0,2-2 1,2-5 14,0 0 1,-1-1 0,0 1 0,0-1-1,4-19 1,0-9-5,-2-1 0,-1 0 1,-2 0-1,-2 0 0,-2 0 0,-2 0 0,-1 0 1,-2 0-1,-1 0 0,-19-58 0,22 88-44,2 5-2,-1-1 0,1 1-1,-1-1 1,0 1 0,0 0 0,-1 0 0,0 0-1,0 1 1,-4-7 0,6 11 20,1-1 1,-1 1-1,1-1 1,0 1-1,-1-1 0,1 1 1,-1-1-1,1 1 0,-1-1 1,1 1-1,-1 0 1,1-1-1,-1 1 0,1 0 1,-1 0-1,0-1 0,1 1 1,-1 0-1,1 0 1,-1 0-1,0 0 0,1 0 1,-1 0-1,0 0 1,1 0-1,-1 0 0,1 0 1,-1 0-1,0 0 0,1 0 1,-1 0-1,1 1 1,-1-1-1,0 0 0,1 0 1,-1 1-1,1-1 0,-1 0 1,1 1-1,-1-1 1,0 1-1,0 2-13,-1-1-1,1 0 1,0 0-1,0 0 1,0 1-1,0-1 1,0 0-1,0 1 1,1-1-1,-1 6 1,-1 15 56,2 0 0,0 0-1,2 0 1,1 0 0,0-1 0,2 1 0,1-1-1,8 24 1,-11-39 11,0 0-1,0-1 1,0 1-1,8 11 1,-10-17-39,0 0 1,0 0-1,-1 0 1,1-1-1,0 1 1,0 0-1,0 0 0,0 0 1,0-1-1,0 1 1,0 0-1,0-1 1,0 1-1,0-1 1,0 1-1,0-1 1,0 0-1,1 1 0,-1-1 1,0 0-1,0 0 1,0 0-1,0 0 1,1 0-1,-1 0 1,0 0-1,0 0 1,0-1-1,1 1 0,-1 0 1,0-1-1,0 1 1,0-1-1,0 1 1,0-1-1,0 1 1,1-2-1,3-2-8,0-1 1,0 1-1,-1-1 0,0 0 1,0-1-1,0 1 0,-1-1 1,0 1-1,0-1 0,3-8 1,-3 7-15,0 1 0,0-1 0,1 1 1,-1 0-1,1 0 0,1 0 0,8-9 1,-11 14 3,1-1-1,-1 0 1,1 1 0,-1 0 0,1 0 0,-1 0 0,1 0 0,0 0 0,-1 0-1,1 1 1,0-1 0,0 1 0,0 0 0,-1-1 0,1 1 0,0 1-1,0-1 1,0 0 0,-1 1 0,6 1 0,4 2-19,1 0 0,-1 1 1,15 9-1,2 0 27,-23-12-29,-1 1 96,1-1 1,0 0 0,0 0 0,0 0 0,11 1-1,-16-3-39,0 0 0,0 0-1,0 0 1,0 0 0,0 0-1,0-1 1,0 1 0,0 0-1,0 0 1,0-1 0,-1 1-1,1-1 1,0 1 0,0-1-1,0 1 1,0-1 0,-1 1-1,1-1 1,0 0 0,-1 1-1,1-1 1,0 0 0,-1 0-1,1 1 1,-1-1-1,1 0 1,-1 0 0,1 0-1,-1 0 1,0 0 0,1 0-1,-1 0 1,0 0 0,0 0-1,0 0 1,0 0 0,0 0-1,0 0 1,0 1 0,0-1-1,0 0 1,0 0 0,-1-2-1,-1-10 139,0 0 0,-1 1-1,0-1 1,-1 1 0,-1 0 0,0 0-1,-10-18 1,-53-75-55,60 95-80,-6-10-443,14 19 387,0 1 0,0-1 0,0 0-1,0 1 1,0-1 0,0 0 0,0 1 0,0-1 0,0 1-1,0-1 1,0 0 0,0 1 0,1-1 0,-1 0 0,0 1-1,0-1 1,1 1 0,-1-1 0,1 1 0,-1-1 0,0 1 0,1-1-1,-1 1 1,1-1 0,-1 1 0,1-1 0,-1 1 0,1 0-1,-1-1 1,1 1 0,0 0 0,-1 0 0,2-1 0,24-13-1417,32-24 0,-38 21 789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7.017"/>
    </inkml:context>
    <inkml:brush xml:id="br0">
      <inkml:brushProperty name="width" value="0.05" units="cm"/>
      <inkml:brushProperty name="height" value="0.05" units="cm"/>
    </inkml:brush>
  </inkml:definitions>
  <inkml:trace contextRef="#ctx0" brushRef="#br0">318 1 14643,'-60'82'2113,"22"-14"-1833,-33 87 1,-15 77 215,73-196-420,-23 76 105,32-97-164,1 0 0,0 1 0,1-1 1,1 1-1,1 20 0,0-34-19,0 1 0,0-1 1,1 1-1,-1-1 0,1 1 0,-1-1 0,1 1 0,0-1 0,0 0 0,0 1 1,0-1-1,0 0 0,1 0 0,-1 0 0,1 0 0,0 0 0,-1 0 0,1 0 1,2 1-1,-1-1 0,0 0 0,0-1 0,0 0 0,0 0 0,0 0 0,0 0 0,1 0 0,-1 0 0,0-1 1,0 0-1,1 0 0,5 0 0,9-2-12,-1-1 0,0-1 0,0-1 1,25-10-1,-24 9-12,44-16-171,-3 0-188,2 2 0,62-10 0,-71 23 125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14.078"/>
    </inkml:context>
    <inkml:brush xml:id="br0">
      <inkml:brushProperty name="width" value="0.05" units="cm"/>
      <inkml:brushProperty name="height" value="0.05" units="cm"/>
    </inkml:brush>
  </inkml:definitions>
  <inkml:trace contextRef="#ctx0" brushRef="#br0">1449 0 10442,'-55'33'1210,"-11"4"-965,-40 16-556,-120 80-1,180-104-353,1 1 0,-78 71 0,35-22 1330,-105 72 0,-15 11-98,10-19-3698,155-114 2853,-8 5-399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14.513"/>
    </inkml:context>
    <inkml:brush xml:id="br0">
      <inkml:brushProperty name="width" value="0.05" units="cm"/>
      <inkml:brushProperty name="height" value="0.05" units="cm"/>
    </inkml:brush>
  </inkml:definitions>
  <inkml:trace contextRef="#ctx0" brushRef="#br0">1506 0 2369,'-38'47'45,"-2"-2"1,-57 50 0,-101 68 209,164-134 138,1 1 1,-45 52 0,-44 80 401,-94 115-2453,164-221 1213,-3-2 0,-97 74 0,-5-21 2197,123-87-1497,-1-2 0,-68 25 0,41-25-251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14.932"/>
    </inkml:context>
    <inkml:brush xml:id="br0">
      <inkml:brushProperty name="width" value="0.05" units="cm"/>
      <inkml:brushProperty name="height" value="0.05" units="cm"/>
    </inkml:brush>
  </inkml:definitions>
  <inkml:trace contextRef="#ctx0" brushRef="#br0">823 0 2945,'-47'22'311,"-296"124"1427,301-131-1238,2 1 0,0 2-1,1 2 1,1 2-1,-38 28 1,62-40-313,1 1 1,1 1-1,0 0 0,0 1 1,1 0-1,1 1 1,0 0-1,1 0 1,0 1-1,1 0 0,1 1 1,0-1-1,1 2 1,1-1-1,-6 34 0,10-41-217,0 1-1,1 0 1,0 0-1,1-1 0,0 1 1,1 0-1,0-1 1,0 1-1,1-1 1,6 16-1,5 4-325,34 52 1,-1-4-13,-8 1 300,79 140 772,-93-178-498,1 0 1,3-3-1,40 43 1,-35-46-247,2-3 0,1-1 1,2-1-1,0-2 0,2-2 0,1-2 1,1-2-1,1-1 0,0-3 0,53 14 1,682 167-7614,-698-183 7523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15.715"/>
    </inkml:context>
    <inkml:brush xml:id="br0">
      <inkml:brushProperty name="width" value="0.05" units="cm"/>
      <inkml:brushProperty name="height" value="0.05" units="cm"/>
    </inkml:brush>
  </inkml:definitions>
  <inkml:trace contextRef="#ctx0" brushRef="#br0">1 3016 600,'200'74'1541,"20"6"1220,-146-57-1758,80 15 0,-67-24-666,1-4 0,91 0 1,176-27 229,280-4-353,-113 0-677,-38-1 44,-469 22 414,489-17 411,-401 8-127,0-5 1,186-49-1,117-86-40,-111 37-241,-104 50-16,91-32-29,-217 68-19,-2-2 0,76-47 1,-107 55 6,-1-2 0,-1-1 0,-2-2 0,0 0 0,-2-2 0,0-1 0,24-36 0,-31 37 67,-2 0-1,-1-1 0,-2-1 0,0 0 0,-2-1 0,-1 0 1,-2-1-1,10-55 0,-12 29 88,-3-1 1,-2 1-1,-2-1 1,-3 0-1,-18-94 1,6 83-226,-2 0 0,-4 2 0,-3 0 1,-40-79-1,-23-20-134,36 71 258,3-2 1,-41-122 0,-18-234-1896,90 358 1525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16.101"/>
    </inkml:context>
    <inkml:brush xml:id="br0">
      <inkml:brushProperty name="width" value="0.05" units="cm"/>
      <inkml:brushProperty name="height" value="0.05" units="cm"/>
    </inkml:brush>
  </inkml:definitions>
  <inkml:trace contextRef="#ctx0" brushRef="#br0">2979 286 4721,'-57'-15'148,"1"3"0,-2 2 1,1 3-1,-1 2 0,-60 3 0,-292 35 1185,240-16-469,-336 7 1737,380-28-2845,0-5 0,-127-27-1,-4-18-2811,-259-90 0,415 112 2862,-9 3 146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0.068"/>
    </inkml:context>
    <inkml:brush xml:id="br0">
      <inkml:brushProperty name="width" value="0.05" units="cm"/>
      <inkml:brushProperty name="height" value="0.05" units="cm"/>
    </inkml:brush>
  </inkml:definitions>
  <inkml:trace contextRef="#ctx0" brushRef="#br0">1090 228 11234,'-165'-37'1258,"-74"-12"-422,215 46-750,0 1 0,0 1 0,0 1 0,-23 3 0,32-1-45,0 1 0,1 0 0,0 1 0,0 0 0,0 2 0,0-1 0,-21 13 0,6 2-15,0 1 0,1 2 0,1 0 0,1 2 0,1 1 0,1 1 0,1 1 0,2 1 0,-29 52 0,30-44-19,1 1 1,2 1-1,2 1 1,2 0-1,2 1 1,1 1-1,-8 78 1,16-93 1,2-1 1,0 0-1,5 28 1,-3-41-8,1 0 0,0 0 0,0-1 0,1 1 0,1-1 1,0 0-1,1 0 0,8 12 0,0-6-20,0 0-1,1-1 1,1-1 0,1-1 0,0 0-1,1-1 1,1-1 0,29 16-1,-8-8-82,2-2-1,-1-1 1,56 15-1,-34-16-82,1-3 0,0-2-1,1-3 1,0-3-1,0-3 1,0-3 0,99-12-1,-118 5 93,0-2-1,0-3 1,-1-1-1,68-30 1,-79 27 141,0-2 1,-1-1-1,-1-2 1,-1-1-1,-1-2 1,31-31-1,-24 17 201,-2-2 0,-1-1 0,-2-1 0,-3-2 0,-1-1 0,38-86 0,-51 95-50,-1-1 0,-2 0 0,-2 0 0,-2-1 0,-1 0 0,-2-1 0,-1 0 0,-2 0 0,-7-74 0,4 100-182,-1-1-1,0 1 0,-1 0 0,-1 0 0,0 1 0,-1-1 0,0 1 0,-1 0 0,0 0 0,-1 1 1,-1-1-1,1 2 0,-2-1 0,1 1 0,-2 0 0,-17-14 0,11 12-105,-2 1 1,1 0-1,-2 1 0,1 1 0,-35-11 0,-102-20-258,87 26 136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0.671"/>
    </inkml:context>
    <inkml:brush xml:id="br0">
      <inkml:brushProperty name="width" value="0.05" units="cm"/>
      <inkml:brushProperty name="height" value="0.05" units="cm"/>
    </inkml:brush>
  </inkml:definitions>
  <inkml:trace contextRef="#ctx0" brushRef="#br0">0 1321 12963,'145'-126'1219,"-61"67"-1156,2 4 1,108-52 0,195-70 101,-244 115-148,24-15 3,-4-7 0,-4-7 0,161-121 0,-263 168-14,10-9-32,2 4 0,90-47 0,-153 91-5,1 0 0,0 1-1,0 1 1,1 0 0,-1 0 0,16-2-1,-11 5-45,-11 6-11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1.089"/>
    </inkml:context>
    <inkml:brush xml:id="br0">
      <inkml:brushProperty name="width" value="0.05" units="cm"/>
      <inkml:brushProperty name="height" value="0.05" units="cm"/>
    </inkml:brush>
  </inkml:definitions>
  <inkml:trace contextRef="#ctx0" brushRef="#br0">305 16 12091,'1'-2'75,"0"1"1,0 0-1,0 0 0,0 0 1,0 0-1,0 0 1,0 0-1,0 0 1,0 0-1,0 0 1,1 1-1,-1-1 1,0 0-1,2 0 1,-2 1-59,-1 0 0,1 0 0,-1 0 1,1 0-1,-1 0 0,1 0 0,-1 0 0,1 0 1,-1 0-1,0 1 0,1-1 0,-1 0 1,1 0-1,-1 0 0,1 1 0,-1-1 0,0 0 1,1 1-1,-1-1 0,1 0 0,-1 1 1,0-1-1,0 0 0,1 1 0,-1-1 1,0 0-1,1 2 0,0 1 9,0 0 1,0 0-1,0 0 0,0 0 0,-1 1 1,0-1-1,1 0 0,-1 1 0,0-1 1,-1 0-1,0 7 0,-4 13 38,-2 1-1,0-1 0,-2-1 1,0 1-1,-16 26 1,-70 105 114,69-116-130,-22 32 27,17-26-33,-32 60 0,61-101-40,1 0 0,-1 1 0,0-1 0,1 0 0,0 1 0,0-1 0,0 1-1,0 0 1,0-1 0,1 1 0,-1 0 0,1-1 0,0 1 0,1 6 0,0-9-1,-1 0 0,0 0 0,1 0 0,0 0 0,-1 0 0,1 0 0,0 0 0,-1 0 0,1 0 0,0 0 0,0-1 0,0 1 0,0 0 0,0 0 0,0-1 0,2 2 0,0-1 0,0 0 1,0 0-1,1 0 1,-1 0-1,0-1 0,1 1 1,4-1-1,17-1 2,0-1-1,0-1 1,-1-1-1,1-1 1,30-12-1,11-1-10,430-110-230,-384 100 205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1.785"/>
    </inkml:context>
    <inkml:brush xml:id="br0">
      <inkml:brushProperty name="width" value="0.05" units="cm"/>
      <inkml:brushProperty name="height" value="0.05" units="cm"/>
    </inkml:brush>
  </inkml:definitions>
  <inkml:trace contextRef="#ctx0" brushRef="#br0">1 0 12859,'4'32'568,"-1"10"-1112,1 19-352,4 4-329,5 6 793,-2-2-320,7-6-104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2.248"/>
    </inkml:context>
    <inkml:brush xml:id="br0">
      <inkml:brushProperty name="width" value="0.05" units="cm"/>
      <inkml:brushProperty name="height" value="0.05" units="cm"/>
    </inkml:brush>
  </inkml:definitions>
  <inkml:trace contextRef="#ctx0" brushRef="#br0">0 214 12443,'9'-12'296,"0"0"1,1 0-1,0 1 1,1 0-1,0 1 1,1 0-1,0 1 1,16-10-1,12-3 403,58-23 0,-91 42-622,8-4 54,0 1 1,1 0-1,-1 2 0,1 0 0,0 0 0,0 2 1,31-2-1,-44 4-114,0 0 0,0 0 0,0 0 1,0 1-1,0 0 0,0-1 0,0 1 1,0 0-1,0 0 0,-1 0 0,1 1 0,0-1 1,-1 1-1,4 2 0,-5-3-7,0 1-1,0-1 1,0 0 0,0 0-1,0 1 1,0-1 0,-1 1-1,1-1 1,-1 0 0,1 1-1,-1-1 1,1 1 0,-1-1-1,0 1 1,0 0 0,0-1-1,0 1 1,0-1 0,0 1 0,0-1-1,0 1 1,-1-1 0,1 1-1,-1-1 1,1 1 0,-1-1-1,1 1 1,-2 1 0,-2 5 45,-1-1 0,1-1 0,-1 1 1,-1-1-1,1 0 0,-1 0 0,0 0 1,0-1-1,-1 0 0,1 0 1,-13 6-1,-22 18 210,41-29-268,-1 0 0,1 0 1,0 0-1,-1 0 0,1 1 1,0-1-1,0 0 0,-1 0 0,1 1 1,0-1-1,0 0 0,-1 1 1,1-1-1,0 0 0,0 1 0,0-1 1,0 0-1,-1 1 0,1-1 1,0 0-1,0 1 0,0-1 0,0 1 1,0-1-1,0 0 0,0 1 1,0-1-1,0 0 0,0 1 1,0-1-1,0 1 0,0-1 0,1 0 1,-1 1-1,0 0 0,15 8-166,28 3-174,-36-11 295,30 7-179,-19-5 142,-1 1-1,0 0 1,0 1 0,0 1 0,-1 1-1,22 12 1,-35-17 82,0 0 0,0 0 0,0 0 0,0 1 0,-1-1 0,1 1 0,-1 0 0,0-1 0,0 1 0,0 0 0,0 0 0,0 1 0,-1-1 0,0 0 0,1 1 0,0 5 0,-1-3 26,0 0 1,-1 0 0,0 0 0,0 0 0,0 0 0,-1 0 0,0 0 0,0 0 0,-3 7 0,-4 9 203,-2 0 1,0-1-1,-26 40 1,34-57-188,-14 18 308,-1-1 0,0 0 1,-2-2-1,-41 34 0,56-49-344,-1 0-1,0 0 1,0-1 0,0 0-1,-11 4 1,16-6-14,-1-1 1,1 0 0,0 0 0,0 0-1,0 0 1,-1 0 0,1 0 0,0 0-1,0 0 1,-1 0 0,1 0-1,0 1 1,0-1 0,-1 0 0,1 0-1,0 0 1,0 0 0,-1-1 0,1 1-1,0 0 1,0 0 0,0 0-1,-1 0 1,1 0 0,0 0 0,0 0-1,-1 0 1,1 0 0,0-1 0,0 1-1,0 0 1,0 0 0,-1 0-1,1 0 1,0-1 0,0 1 0,0 0-1,1-11 40,8-11-1,14-9-210,10-8-70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7.744"/>
    </inkml:context>
    <inkml:brush xml:id="br0">
      <inkml:brushProperty name="width" value="0.05" units="cm"/>
      <inkml:brushProperty name="height" value="0.05" units="cm"/>
    </inkml:brush>
  </inkml:definitions>
  <inkml:trace contextRef="#ctx0" brushRef="#br0">111 207 13963,'1'-2'123,"1"1"0,-1-1 0,0 0 0,1 1 0,-1-1 1,1 1-1,-1-1 0,1 1 0,0 0 0,-1 0 0,1 0 0,0 0 0,0 0 0,0 0 0,0 0 0,0 1 1,0-1-1,3 0 0,14-7-11,-15 5-77,0 0 0,-1 0 0,1 0 0,-1-1 0,1 1 0,-1-1 0,0 0 0,-1 0 1,1 0-1,-1 0 0,1-1 0,-1 1 0,-1-1 0,1 1 0,-1-1 0,1 0 0,-1 0 0,-1 1 0,1-1 0,-1 0 0,0 0 0,0-6 0,0 8 4,0 0 0,-1 0 0,1-1-1,-1 1 1,0 0 0,0 0 0,0 0 0,0 0-1,0 0 1,-1 0 0,0 0 0,1 0 0,-1 0 0,0 1-1,0-1 1,0 1 0,-1 0 0,1-1 0,-1 1-1,1 0 1,-1 0 0,0 1 0,1-1 0,-1 0 0,0 1-1,0 0 1,0-1 0,0 1 0,-1 1 0,1-1 0,0 0-1,0 1 1,-6-1 0,6 1-15,0 0 0,0 1 0,0-1 0,0 0 0,-1 1 0,1 0-1,0 0 1,0 0 0,0 0 0,0 0 0,0 1 0,1-1 0,-6 5 0,3-2-8,0 0 1,0 1-1,1 0 0,-1 0 1,1 0-1,-5 8 1,1 0-20,1 0 1,1 1-1,0 1 1,0-1-1,-3 17 1,5-16-18,2 0 1,-1 0-1,2 0 1,0 0-1,1 22 1,1-32 6,0 0 0,0 0-1,0 0 1,0 1 0,1-1 0,-1 0 0,1-1 0,4 8-1,-4-10 5,-1 1 1,1-1-1,0 0 0,0 0 0,0 0 0,0 0 0,0-1 1,0 1-1,0 0 0,1-1 0,-1 1 0,0-1 0,1 0 0,0 0 1,-1 0-1,1 0 0,2 0 0,4 0-11,0 0 1,0-1-1,0 0 0,0 0 1,0-1-1,-1 0 0,1-1 1,0 0-1,-1 0 0,1-1 1,-1 0-1,1-1 0,12-7 1,3-3-15,0-1 1,-1-1 0,22-21 0,-23 19 61,-2-2 0,0-1 0,-1 0 0,26-37 0,-45 58-26,0 0 0,0 0 0,0 0 0,0 0 0,0 0 0,0 0 0,0 0 0,0 0 0,0 0 0,0 0 1,0 0-1,0 1 0,0-1 0,0 0 0,0 0 0,0 0 0,0 0 0,0 0 0,0 0 0,0 0 0,0 0 0,0 0 0,0 0 0,0 0 0,0 0 0,0 0 0,0 0 1,0 0-1,0 0 0,0 0 0,1 0 0,-1 0 0,0 0 0,0 0 0,0 1 0,0-1 0,0 0 0,0 0 0,0 0 0,0 0 0,0 0 0,0 0 0,0 0 0,0 0 0,0 0 1,0 0-1,0 0 0,1 0 0,-1-1 0,0 1 0,0 0 0,0 0 0,0 0 0,0 0 0,0 0 0,0 0 0,0 0 0,0 0 0,0 0 0,0 0 0,0 0 0,0 0 0,1 11 50,-2 19-29,1-26-10,-1 25 6,-1 51-1,3-71-17,0 0 0,0-1 0,1 1-1,0 0 1,0-1 0,7 17 0,-7-23-1,-1 0-1,0 1 1,1-1-1,-1 0 1,1 0-1,0 0 1,0 0-1,0-1 1,0 1 0,0 0-1,0-1 1,0 1-1,1-1 1,-1 0-1,0 0 1,1 0-1,-1 0 1,1 0 0,-1 0-1,1-1 1,0 1-1,-1-1 1,1 0-1,0 1 1,-1-1-1,1 0 1,-1-1 0,5 0-1,2 0 150,-1-1-1,1-1 1,-1 1 0,0-1-1,0-1 1,0 1 0,13-10-1,-1-3 52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3.058"/>
    </inkml:context>
    <inkml:brush xml:id="br0">
      <inkml:brushProperty name="width" value="0.05" units="cm"/>
      <inkml:brushProperty name="height" value="0.05" units="cm"/>
    </inkml:brush>
  </inkml:definitions>
  <inkml:trace contextRef="#ctx0" brushRef="#br0">1 528 13291,'0'24'604,"2"94"695,0-98-1150,0 1 0,2-1 0,9 33 0,-13-52-140,1 0 1,-1 1-1,0-1 0,1 0 0,-1 1 0,1-1 1,0 0-1,-1 0 0,1 0 0,0 0 1,0 1-1,0-1 0,0 0 0,0 0 1,0-1-1,0 1 0,0 0 0,2 1 1,-3-2-5,0 0 1,0 0 0,1 0 0,-1 0 0,0 0 0,1 0 0,-1 0 0,0 0-1,0 0 1,1-1 0,-1 1 0,0 0 0,1 0 0,-1 0 0,0 0-1,0 0 1,1-1 0,-1 1 0,0 0 0,0 0 0,0 0 0,1-1-1,-1 1 1,0 0 0,0 0 0,0-1 0,0 1 0,1 0 0,3-18 148,-2-10 96,-1 0 0,-1 0 0,-2 0 0,-1 1 0,-1-1 0,-11-40 0,12 61-235,2 10-131,6 15-221,-4-16 273,1 0-1,-1 0 1,1 0-1,0 0 1,0 0-1,0 0 0,0-1 1,0 1-1,0-1 1,0 1-1,1-1 0,-1 0 1,0 0-1,1 0 1,-1 0-1,1 0 0,4 0 1,-2 0-28,-1-1 0,1 0 1,-1-1-1,1 1 0,-1-1 0,1 0 1,-1 0-1,0 0 0,8-3 0,-1-1-33,-1-1 0,0 0-1,0 0 1,-1 0-1,0-2 1,0 1 0,11-12-1,-8 3 124,1 0 0,-2-2 1,0 1-1,-1-1 0,-1-1 0,0 0 0,-2 0 0,6-21 0,2-20 493,12-84-1,-22 112-58,-2 0 0,0-37-1,1 162 3,6 56-214,21 21-48,-26-149-158,1-1 0,1 0 1,1-1-1,1 0 0,1 0 0,14 21 1,-24-40-7,0 1 0,1 0 0,-1 0 0,1-1 1,-1 1-1,1 0 0,-1 0 0,1-1 0,-1 1 0,1-1 1,0 1-1,-1-1 0,1 1 0,0-1 0,-1 1 0,1-1 0,0 1 1,0-1-1,0 0 0,1 1 0,-2-2 4,1 1-1,-1-1 1,0 1-1,1-1 1,-1 1-1,0-1 1,0 1-1,0-1 1,1 0-1,-1 1 1,0-1 0,0 1-1,0-1 1,0 0-1,0 1 1,0-1-1,0 0 1,0 1-1,0-1 1,0 0-1,-8-41 291,-1 12-169,4 9-46,-1 0 0,-1 1 0,-1-1 0,-17-28 0,16 37-90,8 17-15,12 22-11,-6-20 23,0 1 1,1-1-1,0 0 0,0 0 0,1 0 0,0-1 0,0 0 0,1 0 0,-1-1 0,1 0 0,0-1 0,1 1 0,-1-1 0,1-1 0,0 0 1,-1 0-1,1-1 0,1 0 0,-1 0 0,12 0 0,-10-2 8,0 0-1,0 0 1,0-1 0,0 0 0,0-1-1,-1-1 1,1 0 0,-1 0-1,0-1 1,0 0 0,0 0 0,0-1-1,-1-1 1,1 0 0,-2 0 0,1-1-1,10-9 1,-13 10 5,-1 0 0,0 0 0,0-1-1,-1 1 1,0-1 0,0 0 0,0-1 0,-1 1 0,0 0-1,0-1 1,-1 0 0,0 1 0,0-1 0,0-9 0,-6 2-16,4 14 9,0 1-1,0 0 1,0 0-1,-1 0 1,1 0 0,0-1-1,0 1 1,-1 0-1,1 0 1,0 0-1,0 0 1,-1 0-1,1 0 1,0 0-1,-1 0 1,1-1-1,0 1 1,0 0-1,-1 0 1,1 0-1,0 0 1,-1 1-1,1-1 1,0 0-1,0 0 1,-1 0 0,1 0-1,0 0 1,-1 0-1,0 1 1,-1 0 0,1 0 0,0 0-1,-1 0 1,1 1 0,0-1 0,0 0 0,0 1-1,0-1 1,0 0 0,0 1 0,0-1 0,-1 4-1,-1 2 15,1 1 0,0-1 0,1 1 0,-1 0 1,1 0-1,1 0 0,0 15 0,0-19-10,0 0 1,1-1 0,-1 1-1,1 0 1,0-1 0,0 1-1,0 0 1,0-1 0,1 1 0,-1-1-1,1 0 1,0 1 0,0-1-1,0 0 1,0 0 0,1 0-1,-1-1 1,5 4 0,-6-5 3,0 0 0,1 0 0,-1 0 0,0 0 0,1-1 0,-1 1 1,0-1-1,1 1 0,-1-1 0,1 0 0,-1 1 0,1-1 0,0 0 0,-1 0 0,1 0 1,-1 0-1,1 0 0,-1 0 0,1 0 0,-1-1 0,1 1 0,-1-1 0,1 1 0,-1-1 0,0 1 1,1-1-1,-1 0 0,0 0 0,1 0 0,-1 0 0,0 0 0,0 0 0,1-1 1,1-1 33,-1 0 1,0 0 0,0 0 0,0 0 0,0 0 0,-1 0 0,1-1 0,-1 1 0,0-1 0,0 1-1,0-1 1,1-7 0,-1-30 69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3.496"/>
    </inkml:context>
    <inkml:brush xml:id="br0">
      <inkml:brushProperty name="width" value="0.05" units="cm"/>
      <inkml:brushProperty name="height" value="0.05" units="cm"/>
    </inkml:brush>
  </inkml:definitions>
  <inkml:trace contextRef="#ctx0" brushRef="#br0">2 1 14883,'-1'3'1553,"1"4"-1105,7 4-232,4 1 1232,12 1-1432,2-2-368,8-5 344,2-3-144,4-7-64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3.909"/>
    </inkml:context>
    <inkml:brush xml:id="br0">
      <inkml:brushProperty name="width" value="0.05" units="cm"/>
      <inkml:brushProperty name="height" value="0.05" units="cm"/>
    </inkml:brush>
  </inkml:definitions>
  <inkml:trace contextRef="#ctx0" brushRef="#br0">67 1 15267,'-17'35'1628,"8"-18"-1176,0 0 1,2 1-1,0 1 1,1-1-1,-5 26 1,10-42-474,1-1 0,0 0 0,0 1 1,0-1-1,0 0 0,0 1 0,0-1 1,1 1-1,-1-1 0,0 0 1,1 1-1,-1-1 0,1 0 0,-1 0 1,1 1-1,0-1 0,-1 0 0,1 0 1,0 0-1,0 0 0,0 0 1,0 0-1,0 0 0,0 0 0,0 0 1,0 0-1,0-1 0,0 1 0,3 1 1,1-1-112,0 1-1,0-1 1,1 0 0,-1 0 0,0 0 0,9 0 0,9-1-205,-13-1 261,0 1 1,-1 0-1,1 1 1,-1 0-1,1 1 1,9 2-1,-17-3 104,0 0 0,0 0-1,-1 0 1,1 0-1,0 0 1,-1 0 0,1 0-1,0 0 1,-1 1-1,0-1 1,1 1 0,-1-1-1,0 1 1,0-1 0,1 1-1,-1 0 1,-1-1-1,1 1 1,0 0 0,0 0-1,-1 0 1,1 0-1,-1 0 1,1 0 0,-1 0-1,0 0 1,0 0 0,0 0-1,0 0 1,0 0-1,0 0 1,-1 0 0,1 0-1,-2 3 1,-1 5 173,0 0 0,0-1 0,-1 1 0,-1-1 0,0 0 0,0 0 0,0-1 0,-1 0 0,-1 1 0,1-2 0,-1 1 0,0-1 0,-1 0 0,-12 8 0,20-15-228,0 0 0,-1 1 0,1-1-1,-1 0 1,1 0 0,-1 1 0,1-1 0,-1 0-1,1 0 1,-1 0 0,1 1 0,-1-1 0,1 0-1,-1 0 1,1 0 0,-1 0 0,1 0 0,-1 0-1,1 0 1,-1 0 0,1 0 0,-1-1 0,1 1-1,-1 0 1,1 0 0,-1 0 0,1 0 0,-1-1-1,1 1 1,-1 0 0,1-1 0,0 1 0,-1-1-1,0 0-25,1 0-1,-1 0 1,1-1-1,0 1 1,0 0-1,-1 0 1,1-1 0,0 1-1,0 0 1,0-1-1,0 1 1,1 0-1,-1-1 1,0 1-1,1-2 1,9-31-334,5-8-165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4.295"/>
    </inkml:context>
    <inkml:brush xml:id="br0">
      <inkml:brushProperty name="width" value="0.05" units="cm"/>
      <inkml:brushProperty name="height" value="0.05" units="cm"/>
    </inkml:brush>
  </inkml:definitions>
  <inkml:trace contextRef="#ctx0" brushRef="#br0">1133 279 11546,'-7'66'2151,"3"-45"-1132,0 31 0,4-47-861,0 0 0,0 0 0,1 1 0,-1-1 0,1 0 1,1 0-1,-1 0 0,1 0 0,0 0 0,4 9 0,-4-12-131,-1 0 0,1 0-1,0 0 1,0 0 0,0 0-1,0-1 1,0 1 0,0-1-1,0 1 1,0-1-1,1 0 1,-1 0 0,1 0-1,-1 0 1,1 0 0,-1 0-1,1-1 1,-1 1 0,1-1-1,0 0 1,-1 1 0,1-1-1,0-1 1,-1 1-1,1 0 1,-1-1 0,1 1-1,0-1 1,-1 0 0,1 0-1,2-1 1,4-1-7,-1-1 1,1 0-1,-1-1 1,0 0-1,0 0 1,-1-1-1,13-11 1,-2-2 14,-1-1 0,-1 0 0,-1-1 0,0-1 0,12-27 0,-18 32-4,-2-1 0,0 0-1,-1-1 1,0 0 0,-2 0-1,0 0 1,1-30 0,-5 45-22,0 0 1,0 0 0,0 0 0,-1 0-1,0 0 1,-2-7 0,3 11-8,0 0 0,0-1 0,0 1 0,-1-1 1,1 1-1,0-1 0,0 1 0,0 0 0,-1-1 0,1 1 0,0 0 1,-1-1-1,1 1 0,0 0 0,-1-1 0,1 1 0,0 0 1,-1 0-1,1-1 0,-1 1 0,1 0 0,0 0 0,-1 0 1,0-1-1,0 2 0,0-1 0,1 0 1,-1 1-1,0-1 1,0 0-1,1 1 0,-1-1 1,0 1-1,1-1 0,-1 1 1,0 0-1,1-1 1,-1 1-1,1 0 0,-1-1 1,1 1-1,-1 0 0,1-1 1,-1 2-1,-2 4 8,0 1 0,0-1 0,0 1 1,1 0-1,0 0 0,1 0 0,0 0 0,0 0 0,0 0 0,1 0 0,-1 0 0,2 0 1,-1 0-1,1 0 0,0 0 0,1 0 0,0 0 0,4 11 0,-4-13-4,0 1-1,1 0 0,-1-1 1,1 1-1,1-1 1,-1 0-1,1 0 0,0 0 1,0-1-1,0 1 1,1-1-1,0 0 0,-1 0 1,1-1-1,1 1 0,-1-1 1,0 0-1,1-1 1,0 1-1,-1-1 0,11 2 1,-8-3-5,-1-1 1,1 0 0,0 0-1,-1-1 1,1 0 0,-1 0-1,1-1 1,-1 0 0,1-1 0,-1 1-1,0-1 1,0-1 0,0 1-1,-1-1 1,1 0 0,-1-1-1,9-8 1,-7 7-2,-1 0 0,0-1 0,0-1 0,-1 1 0,0-1 0,0 0 0,-1 0 0,0-1 0,0 0 0,-1 0 0,0 0 0,0 0 0,2-12 0,-6 19-1,1 1-1,-1-1 0,0 0 0,0 1 0,0-1 0,0 0 0,0 1 0,0-1 0,0 0 0,0 0 0,-1 1 0,1-1 0,0 1 0,-1-1 0,0 0 0,1 1 0,-1-1 0,0 1 0,-2-3 0,2 3 2,0 0-1,0 0 0,0 1 0,0-1 1,0 0-1,0 1 0,0-1 0,-1 1 1,1 0-1,0-1 0,0 1 1,-1 0-1,1-1 0,0 1 0,0 0 1,-1 0-1,1 0 0,0 0 1,-1 0-1,0 1 0,-1 0 4,0-1 0,1 1 0,-1 0 0,1 0 1,-1 0-1,1 0 0,-1 0 0,1 1 0,0-1 0,-1 1 0,1-1 0,0 1 0,0 0 0,0 0 1,0 0-1,1 0 0,-1 0 0,1 1 0,-1-1 0,1 0 0,0 1 0,-1-1 0,0 5 0,2-5 3,-1 0-1,1 0 0,0 1 1,0-1-1,0 0 0,0 1 1,0-1-1,0 0 0,1 0 0,-1 1 1,1-1-1,0 0 0,-1 0 1,1 0-1,0 0 0,0 0 1,1 0-1,-1 0 0,0 0 0,1 0 1,-1 0-1,1-1 0,-1 1 1,1-1-1,0 1 0,0-1 1,-1 1-1,1-1 0,0 0 0,0 0 1,0 0-1,1 0 0,-1 0 1,2 0-1,8 2-23,-1 0 0,1 0 1,-1-1-1,1-1 0,15 1 0,-16-1-258,0-1 1,0-1-1,0 0 0,0 0 0,0-1 0,0 0 0,0-1 1,0-1-1,-1 1 0,15-8 0,-9-2-240,-13-1-159</inkml:trace>
  <inkml:trace contextRef="#ctx0" brushRef="#br0" timeOffset="1">1 42 17460,'17'-14'448,"-10"4"-416,-8 0 0,0 2-32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4.959"/>
    </inkml:context>
    <inkml:brush xml:id="br0">
      <inkml:brushProperty name="width" value="0.05" units="cm"/>
      <inkml:brushProperty name="height" value="0.05" units="cm"/>
    </inkml:brush>
  </inkml:definitions>
  <inkml:trace contextRef="#ctx0" brushRef="#br0">1 0 14795,'7'19'1256,"4"10"-1056,4 15-120,5 9 625,8 14-809,3 6-224,3 7-1097,-3-1 1265,-6-5-200,-5-7-144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5.344"/>
    </inkml:context>
    <inkml:brush xml:id="br0">
      <inkml:brushProperty name="width" value="0.05" units="cm"/>
      <inkml:brushProperty name="height" value="0.05" units="cm"/>
    </inkml:brush>
  </inkml:definitions>
  <inkml:trace contextRef="#ctx0" brushRef="#br0">0 344 14835,'1'-14'194,"0"-1"-1,1 1 1,0 0-1,1 0 1,1 0 0,0 0-1,1 0 1,0 1-1,1 0 1,0 0-1,2 0 1,-1 1 0,1 0-1,1 1 1,0 0-1,1 0 1,0 1-1,0 0 1,1 0-1,17-10 1,-6 5 72,37-19 0,-52 30-235,1 0-1,-1 1 1,1 1-1,0-1 1,0 1-1,0 1 1,0-1-1,1 2 1,9-1 0,-17 1-28,1-1 1,-1 1 0,0 0 0,1 0-1,-1 1 1,0-1 0,1 0 0,-1 0-1,0 1 1,0-1 0,1 1 0,-1-1 0,0 1-1,0-1 1,0 1 0,1 0 0,-1-1-1,0 1 1,0 0 0,0 0 0,0 0-1,0 0 1,-1 0 0,1 0 0,0 0 0,0 0-1,-1 0 1,1 1 0,0-1 0,-1 0-1,0 0 1,1 0 0,-1 1 0,0-1-1,1 0 1,-1 1 0,0-1 0,0 0 0,0 1-1,0-1 1,0 0 0,0 1 0,-1-1-1,1 0 1,0 1 0,-1-1 0,1 0-1,-1 0 1,1 1 0,-1-1 0,0 1 0,-7 13 31,-1 0 1,0-1 0,-14 17 0,-1 1 21,-15 18 12,20-27 6,-21 33 1,36-50-137,1 0 1,-1 1 0,1-1 0,1 1-1,-1 0 1,1 0 0,0 0 0,0 0-1,1 0 1,-1 11 0,2-17 49,0 1 0,0 0 1,1-1-1,-1 1 0,0-1 0,0 1 0,1-1 1,-1 1-1,1 0 0,-1-1 0,1 0 0,0 1 1,0-1-1,0 1 0,-1-1 0,1 0 1,0 0-1,1 1 0,-1-1 0,0 0 0,0 0 1,0 0-1,1 0 0,-1-1 0,0 1 1,1 0-1,-1 0 0,1-1 0,2 2 0,1-1-1,0 0-1,-1-1 0,1 1 1,0-1-1,0 0 0,0 0 1,0 0-1,8-3 0,31-8-228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6:56.191"/>
    </inkml:context>
    <inkml:brush xml:id="br0">
      <inkml:brushProperty name="width" value="0.05" units="cm"/>
      <inkml:brushProperty name="height" value="0.05" units="cm"/>
    </inkml:brush>
  </inkml:definitions>
  <inkml:trace contextRef="#ctx0" brushRef="#br0">78 415 15723,'-1'0'49,"0"0"0,0 0 0,0 0-1,0 0 1,0 0 0,0 0 0,0 0-1,0 0 1,0 0 0,0 0 0,0 1-1,1-1 1,-1 0 0,0 1 0,0-1-1,0 1 1,0-1 0,1 1 0,-1-1-1,0 1 1,0 0 0,1-1-1,-1 1 1,0 0 0,1 0 0,-1-1-1,0 2 1,-14 27 52,5 5 118,2 1 1,1 0-1,1 0 0,-1 61 0,7-69-158,0 1 0,2 0 0,7 37 0,-5-47-28,1 1 0,0-1 0,1-1 1,1 1-1,17 30 0,-21-43-40,0 0 0,0-1 0,1 0 0,-1 1 0,1-1 0,0-1 0,0 1 0,0 0 0,0-1 0,6 3 0,-9-5 3,1 0 0,-1-1 0,0 1 0,0-1-1,1 0 1,-1 1 0,0-1 0,0 0 0,1 0 0,-1 0 0,0 0 0,1 0 0,-1 0 0,0 0 0,1-1 0,-1 1 0,0 0 0,3-1 0,-2-1 0,-1 1 0,1 0 1,0-1-1,0 1 0,0-1 0,-1 0 0,1 0 1,-1 1-1,0-1 0,1 0 0,-1 0 1,0 0-1,0 0 0,1-4 0,4-11 20,-1 0 0,0 0-1,-2-1 1,3-25 0,0-75 277,-4 50 41,0 71-338,-1 1 0,1 0 0,-1 0 1,1-1-1,0 1 0,0-1 0,1 1 1,-1-1-1,1 0 0,-1 0 0,1 0 0,0 0 1,0-1-1,1 1 0,-1-1 0,7 4 1,-6-4 1,1 0 0,0-1 0,0 1 0,0-1 0,0 0 0,0-1 0,0 1 0,0-1 0,1 0 0,-1 0 0,0-1 0,0 0 0,5-1 0,9-2-10,-1-2 1,0-1-1,-1 0 0,0-1 1,32-20-1,73-60-206,-74 45 36,-36 31 34,0 0-1,1 1 1,29-18 0,-41 28 135,0 1-1,1-1 1,-1 0-1,0 1 1,1-1 0,-1 1-1,1 0 1,-1-1 0,0 1-1,1 0 1,-1 0 0,1 0-1,-1 0 1,1 0 0,-1 0-1,1 1 1,-1-1 0,1 0-1,-1 1 1,1-1 0,-1 1-1,0-1 1,1 1-1,-1 0 1,0 0 0,0-1-1,1 1 1,-1 0 0,0 0-1,0 0 1,0 0 0,0 0-1,0 1 1,0-1 0,0 2-1,1-1 30,0 0 1,-1 0-1,1-1 0,0 1 0,0-1 0,-1 1 0,1-1 0,1 1 0,-1-1 1,0 0-1,0 0 0,0 0 0,4 1 0,3-1 57,-1-1-1,1 1 1,0-1-1,-1-1 1,1 0 0,16-4-1,52-18 105,-61 17-162,48-16-134,-23 6-213,1 2 0,0 2-1,81-12 1,-119 24 334,0 0 1,1 0-1,-1 1 1,0-1-1,0 1 1,1 0-1,4 2 1,21 3 1163,-72-27 991,40 21-2181,-1-1 0,1 1 0,0-1-1,0 1 1,0-1 0,1 0-1,-1 0 1,0 0 0,-2-1-1,4 1 15,0 1-1,-1-1 0,1 1 0,0-1 0,0 1 0,0-1 1,0 1-1,0-1 0,0 1 0,0-1 0,0 1 0,0-1 1,0 1-1,0-1 0,0 1 0,0-1 0,0 1 0,0-1 1,0 1-1,0 0 0,1-1 0,-1 1 0,0-1 0,0 1 1,1-1-1,-1 1 0,0 0 0,1-1 0,-1 1 0,0 0 0,1-1 1,-1 1-1,1 0 0,-1-1 0,0 1 0,1 0 0,0-1 1,11-11-59,-1-1 1,0-1-1,0 0 1,-2 0-1,0-1 1,14-30-1,-8 8 60,20-72 0,-31 94 54,0 4 44,-1-1 0,-1 0-1,0 0 1,0 0 0,-1-14 0,-3 17 146,-3 14-20,-3 20 75,2-1-132,2 1 1,1-1 0,0 1-1,2 0 1,1 0 0,1-1-1,7 45 1,-5-55-155,1-1-1,-1-1 0,2 1 1,0 0-1,1-1 1,13 22-1,-13-26-129,-1-1-1,1 1 1,1-1-1,-1-1 1,1 1 0,1-1-1,-1-1 1,1 1-1,0-1 1,15 7-1,-19-11-193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54.758"/>
    </inkml:context>
    <inkml:brush xml:id="br0">
      <inkml:brushProperty name="width" value="0.05" units="cm"/>
      <inkml:brushProperty name="height" value="0.05" units="cm"/>
    </inkml:brush>
  </inkml:definitions>
  <inkml:trace contextRef="#ctx0" brushRef="#br0">3 68 11851,'0'0'13,"0"0"0,0 0 0,0 0 0,0 0 1,0 0-1,0 0 0,0 0 0,0 0 0,0 0 1,0 0-1,0 0 0,0 0 0,0 1 0,0-1 1,0 0-1,0 0 0,0 0 0,0 0 0,0 0 1,0 0-1,0 0 0,0 0 0,0 0 0,0 0 1,0 1-1,0-1 0,0 0 0,0 0 0,0 0 1,0 0-1,0 0 0,0 0 0,0 0 0,0 0 1,0 0-1,-1 0 0,1 0 0,0 0 0,0 1 1,0-1-1,0 0 0,0 0 0,0 0 0,0 0 1,0 0-1,0 0 0,0 0 0,0 0 0,0 0 1,-1 0-1,1 0 0,0 0 0,0 0 0,0 0 1,0 0-1,0 0 0,0 0 0,0 0 0,0 0 1,0 0-1,0 0 0,-1 0 0,1 0 0,0 0 1,0 0-1,10 2 274,15 1-101,19-1-49,621-3 461,-534-9-543,0 6 1,164 14-1,-228-7-18,1-3 0,132-17 0,-18 0 31,-141 15-44,1 2 0,59 8 0,-10 0 23,1-3-1,105-10 1,-97 2 29,-40 0 327,-65 3-338,1-1 1,0 0-1,-1 0 0,1 0 1,0 0-1,0-1 0,-1 1 1,1-1-1,0 0 0,1 0 1,-1-1-1,0 1 0,-5-6 1,-7-14-48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8:04.065"/>
    </inkml:context>
    <inkml:brush xml:id="br0">
      <inkml:brushProperty name="width" value="0.05" units="cm"/>
      <inkml:brushProperty name="height" value="0.05" units="cm"/>
    </inkml:brush>
  </inkml:definitions>
  <inkml:trace contextRef="#ctx0" brushRef="#br0">3992 234 10298,'-9'-24'381,"-1"1"-1,-1 0 1,-1 1 0,-18-25-1,26 42-350,-1 0-1,0 1 1,0-1-1,-1 1 1,1 0-1,-1 0 1,0 1-1,0 0 1,0 0-1,-1 0 1,1 1-1,0 0 0,-1 0 1,0 1-1,1-1 1,-1 1-1,0 1 1,-7 0-1,-15-1 31,1 2 0,-54 9 0,-129 39-82,43-6-19,135-37 6,0-2 0,0-1 0,-42-1 1,-76-8-251,-177-3 9,249 11 361,0 3-1,-91 19 1,-142 55 100,6 21-325,294-96 132,-118 39-94,-208 76-137,250-84 221,-149 86 0,119-47 75,3 5 1,4 4-1,-122 121 0,200-171-58,1 2-1,2 1 1,1 1-1,2 1 1,2 2-1,-38 79 1,52-93-61,0 2 0,2-1 1,1 1-1,1 0 0,2 1 0,1 0 0,1 0 1,1 0-1,1 0 0,2 0 0,1 0 1,8 37-1,5-4-37,3 0-1,3-2 1,3 0 0,33 59 0,-47-101 86,1 0 0,0-1 1,2-1-1,0 0 0,0 0 0,2-1 1,0-1-1,1-1 0,0 0 1,31 19-1,-19-17-16,0-2 0,0 0 0,2-2 0,-1-1 0,1-2 0,47 8 0,-23-9-66,0-3 0,1-2 0,-1-3 0,0-2 0,0-3-1,81-17 1,312-108-561,-446 131 655,506-182-888,200-64-1836,-532 194 1954,298-96-544,-11-35 1498,-86-13 1206,-310 156-862,-3-3 0,-1-2 0,85-82 0,-125 105-323,-2 0 1,-1-2 0,-1 0-1,-1-1 1,-1-1 0,-1 0-1,-1-1 1,12-34 0,-19 41 24,-1 1 0,-1-1 0,-1 0 1,-1 0-1,0-1 0,-2 1 1,0 0-1,-1-1 0,-1 1 0,-1-1 1,-1 1-1,-1 0 0,-7-22 0,-4-3 98,-2-1 0,-2 2 0,-47-80 0,53 104-375,0 1 1,-2 0-1,0 1 0,-1 1 0,-1 0 0,0 1 0,-1 1 0,-1 1 1,-41-24-1,34 26 8,0 0 0,-1 2 0,-39-10 0,-15 4-60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11.392"/>
    </inkml:context>
    <inkml:brush xml:id="br0">
      <inkml:brushProperty name="width" value="0.05" units="cm"/>
      <inkml:brushProperty name="height" value="0.05" units="cm"/>
    </inkml:brush>
  </inkml:definitions>
  <inkml:trace contextRef="#ctx0" brushRef="#br0">1 115 13107,'-1'-110'3493,"3"105"-2464,1 12-404,2 17-38,39 374 295,-36-300-877,7 104-174,19 180-493,-32-370 514,0 1-1,1-1 0,7 22 1,-3-24-166,-2-12-56,-1-18-147,-3 8 379,-1 1 0,0 0 0,-1-1 0,0 1 0,-1-1 0,-1 1 0,-4-14 0,-11-17-113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8.698"/>
    </inkml:context>
    <inkml:brush xml:id="br0">
      <inkml:brushProperty name="width" value="0.05" units="cm"/>
      <inkml:brushProperty name="height" value="0.05" units="cm"/>
    </inkml:brush>
  </inkml:definitions>
  <inkml:trace contextRef="#ctx0" brushRef="#br0">213 23 15451,'0'-1'72,"0"0"-1,0 1 0,0-1 0,0 0 0,0 0 1,0 1-1,0-1 0,-1 0 0,1 0 1,0 1-1,-1-1 0,1 0 0,0 1 0,-1-1 1,1 0-1,-1 1 0,1-1 0,-1 1 1,1-1-1,-1 1 0,1-1 0,-1 1 1,0-1-1,1 1 0,-1-1 0,0 1 0,1 0 1,-1-1-1,0 1 0,0 0 0,1 0 1,-1 0-1,-1-1 0,-28-3 929,22 4-878,1 1-1,-1 0 1,1 0-1,-1 1 1,1 0-1,0 0 1,0 0-1,0 1 1,0 0-1,0 1 1,0-1-1,1 1 1,-8 6-1,9-6-157,1 0 1,-1 0-1,0 0 0,1 1 1,0-1-1,0 1 1,0 0-1,1 1 0,0-1 1,0 0-1,0 1 0,0 0 1,1 0-1,0 0 1,0 0-1,-1 7 0,3-11 12,0-1-1,0 0 1,0 0 0,0 0-1,0 0 1,0 0 0,0 0-1,0 0 1,0 1-1,0-1 1,0 0 0,1 0-1,-1 0 1,1 0-1,-1 0 1,1 0 0,-1 0-1,1 0 1,-1 0-1,1 0 1,0 0 0,-1-1-1,1 1 1,0 0-1,0 0 1,0-1 0,0 1-1,0 0 1,0-1-1,0 1 1,0-1 0,0 1-1,0-1 1,0 1-1,0-1 1,0 0 0,0 0-1,0 1 1,0-1 0,0 0-1,2 0 1,5 0-94,0-1-1,0 0 1,-1 0 0,15-4 0,-16 4 80,10-3-90,14-4-88,53-5-1,-76 12 207,1 0 0,0 1-1,-1 0 1,1 1 0,-1-1 0,1 2-1,-1-1 1,1 1 0,-1 0 0,0 0 0,0 1-1,11 5 1,-16-6 11,1-1 0,-1 1-1,0 0 1,0-1 0,1 1 0,-1 0-1,0 0 1,0 1 0,-1-1 0,1 0 0,0 1-1,-1-1 1,1 1 0,-1-1 0,0 1-1,0 0 1,0-1 0,0 1 0,0 4-1,-1-3 23,0 0 0,0 0-1,0 0 1,-1 0 0,0 0-1,0 0 1,0 0-1,0-1 1,0 1 0,-1 0-1,0-1 1,-2 6-1,-4 2 106,0 0-1,0 0 0,-1 0 0,-1-1 0,0-1 0,-21 16 0,10-10 22,-1 0 0,0-2 0,-1-1 1,-1-1-1,-31 11 0,36-20-719,18-2 546,1 0 1,0 0-1,-1 0 0,1-1 0,-1 1 1,1 0-1,-1 0 0,1 0 0,0-1 0,-1 1 1,1 0-1,0 0 0,-1-1 0,1 1 1,0 0-1,-1-1 0,1 1 0,0 0 1,0-1-1,-1 1 0,1 0 0,0-1 0,-1 0 1,1-2-30,0 0 1,0 0-1,0 0 1,0-1-1,0 1 1,1 0-1,0 0 1,-1 0-1,1 0 1,2-4-1,13-39-372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11.782"/>
    </inkml:context>
    <inkml:brush xml:id="br0">
      <inkml:brushProperty name="width" value="0.05" units="cm"/>
      <inkml:brushProperty name="height" value="0.05" units="cm"/>
    </inkml:brush>
  </inkml:definitions>
  <inkml:trace contextRef="#ctx0" brushRef="#br0">1 149 14539,'22'65'686,"-2"0"0,17 108 0,-17-72-401,-8-43-166,1 10-37,44 129 1,-55-192-77,1 1 0,-1 0 1,1-1-1,0 0 0,0 1 0,8 7 0,-11-12 4,1 0-1,0 0 1,0-1 0,1 1 0,-1 0 0,0 0-1,0 0 1,0-1 0,0 1 0,1-1 0,-1 1-1,0-1 1,1 1 0,-1-1 0,0 0 0,1 0-1,-1 0 1,0 1 0,1-1 0,-1-1 0,1 1-1,-1 0 1,0 0 0,1 0 0,-1-1 0,0 1-1,1-1 1,-1 1 0,0-1 0,0 1 0,0-1-1,1 0 1,-1 1 0,0-1 0,0 0 0,0 0-1,1-1 1,5-5 61,-1 1 1,0-1-1,-1 0 0,0 0 1,0-1-1,0 1 0,6-17 0,21-64 411,-23 61-339,20-70 361,22-125 0,-3-104-621,-36 237-2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1.979"/>
    </inkml:context>
    <inkml:brush xml:id="br0">
      <inkml:brushProperty name="width" value="0.05" units="cm"/>
      <inkml:brushProperty name="height" value="0.05" units="cm"/>
    </inkml:brush>
  </inkml:definitions>
  <inkml:trace contextRef="#ctx0" brushRef="#br0">0 30 15171,'6'-22'974,"-1"14"-572,-1 15-188,1 17 75,-5-23-279,73 632 643,-55-457-774,-17-170 94,1 12-294,-1 35-1,0-52 306,-1-1-1,0 1 0,0 0 0,0-1 1,0 1-1,0-1 0,0 1 0,0-1 1,0 1-1,0 0 0,-1-1 0,1 1 0,0-1 1,0 1-1,0-1 0,-1 1 0,1-1 1,0 1-1,0-1 0,-1 1 0,1-1 1,-1 1-1,1-1 0,0 0 0,-1 1 1,1-1-1,-1 1 0,1-1 0,-1 0 1,1 0-1,-1 1 0,1-1 0,-2 0 1,1 0-10,0 0 1,-1-1 0,1 1 0,0-1 0,0 1-1,-1-1 1,1 0 0,0 0 0,0 1-1,0-1 1,0 0 0,0 0 0,-2-2-1,-14-17-330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2.349"/>
    </inkml:context>
    <inkml:brush xml:id="br0">
      <inkml:brushProperty name="width" value="0.05" units="cm"/>
      <inkml:brushProperty name="height" value="0.05" units="cm"/>
    </inkml:brush>
  </inkml:definitions>
  <inkml:trace contextRef="#ctx0" brushRef="#br0">0 240 12187,'34'171'1842,"-27"-143"-1599,2-1-1,0-1 1,2 0-1,15 27 1,-21-46-147,-1 0-1,1 0 1,0 0-1,0-1 1,0 0 0,1 0-1,0 0 1,1-1-1,-1 0 1,8 5 0,-11-9-31,0 1 0,0-1 0,-1 0 0,1 0 0,0 0 0,0 0 0,0 0 0,1-1 0,-1 1 0,0-1 0,0 0 0,0 0 0,0 0 0,0-1 0,0 1 0,0-1 0,0 1 0,0-1 0,0 0 0,0 0 0,0-1 0,0 1 0,0 0 0,-1-1 0,1 0 0,0 1 0,-1-1 0,4-4 0,3-3 105,-1 0 0,0-1 1,-1 0-1,0 0 0,-1-1 1,0 1-1,0-1 1,5-15-1,26-99 756,-33 112-836,12-53-493,-2-1 0,-3 0 0,2-85 0,-12 118-37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3.048"/>
    </inkml:context>
    <inkml:brush xml:id="br0">
      <inkml:brushProperty name="width" value="0.05" units="cm"/>
      <inkml:brushProperty name="height" value="0.05" units="cm"/>
    </inkml:brush>
  </inkml:definitions>
  <inkml:trace contextRef="#ctx0" brushRef="#br0">1 0 17628,'10'3'1416,"0"9"-1200,-7 15-128,1 5 592,3 10-520,3 7-104,5 8 0,-2-2-24,-1-5-16,1-2-8,-3-9-32,1-4-88,-5-9-224,-7-10-160,-10-11 2048,3-3-1552,-11-9 104,-7-8 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3.423"/>
    </inkml:context>
    <inkml:brush xml:id="br0">
      <inkml:brushProperty name="width" value="0.05" units="cm"/>
      <inkml:brushProperty name="height" value="0.05" units="cm"/>
    </inkml:brush>
  </inkml:definitions>
  <inkml:trace contextRef="#ctx0" brushRef="#br0">7 192 15563,'-7'-12'1521,"9"5"-985,5 0-168,12-2 592,10 0-136,15-4-184,4-3-80,14 1-239,-1-9-89,1 6-128,-2 2-160,-13-2-537,-8 1-191,-15 8 640,-10 8-168,-15 5-112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3.792"/>
    </inkml:context>
    <inkml:brush xml:id="br0">
      <inkml:brushProperty name="width" value="0.05" units="cm"/>
      <inkml:brushProperty name="height" value="0.05" units="cm"/>
    </inkml:brush>
  </inkml:definitions>
  <inkml:trace contextRef="#ctx0" brushRef="#br0">1 249 15979,'23'0'1857,"13"-13"-1169,9-14-248,6-5 704,6-4-328,0 0-151,-2 4-769,-5 1-537,-8 13 601,-10 0-200,-7 12-176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4.183"/>
    </inkml:context>
    <inkml:brush xml:id="br0">
      <inkml:brushProperty name="width" value="0.05" units="cm"/>
      <inkml:brushProperty name="height" value="0.05" units="cm"/>
    </inkml:brush>
  </inkml:definitions>
  <inkml:trace contextRef="#ctx0" brushRef="#br0">2 395 15723,'0'13'612,"-1"8"-91,1-1 0,3 24 1,-3-40-429,0 0 0,1 0 0,0 0 0,0 1 0,0-1 0,1 0 0,-1 0 0,1 0 0,0-1 0,0 1 0,0 0 0,1-1 0,-1 1 0,1-1 0,0 0 0,5 5 0,-6-7-50,0 0 0,0 0-1,0-1 1,0 1 0,0 0 0,1-1-1,-1 1 1,0-1 0,1 0 0,-1 1-1,0-1 1,0 0 0,1-1-1,-1 1 1,0 0 0,1-1 0,-1 1-1,0-1 1,0 0 0,0 1 0,0-1-1,0 0 1,0 0 0,0-1 0,3-1-1,6-5 74,-1 1-1,0-2 0,11-11 0,88-101 711,-103 115-789,-5 4-29,2-1 10,0-1 0,0 1 0,0 0 0,0 0 0,8-5 0,-10 7-16,0 1 0,0 0-1,-1-1 1,1 1 0,0 0 0,0-1 0,0 1-1,0 0 1,0 0 0,0 0 0,0 0-1,0 0 1,0 0 0,0 0 0,0 0 0,0 0-1,-1 0 1,1 0 0,0 1 0,0-1 0,0 0-1,0 1 1,0-1 0,0 1 0,-1-1 0,1 1-1,0-1 1,0 1 0,-1 0 0,1-1-1,0 1 1,-1 0 0,1-1 0,-1 1 0,2 1-1,10 16-4,-7-11 8,0 0 0,0 1-1,1-2 1,13 13 0,-17-17-1,1 0 1,-1-1-1,1 1 1,-1-1 0,1 0-1,-1 0 1,1 0-1,0 0 1,0 0-1,0 0 1,-1-1-1,1 1 1,0-1 0,0 0-1,0 0 1,0 0-1,0 0 1,0-1-1,-1 1 1,5-2-1,0 0 4,0-1-1,0 1 1,0-2-1,0 1 1,0-1-1,-1 0 1,1 0-1,5-6 1,6-6 25,20-22 1,-24 22-101,0 1 1,22-16-1,-35 30-1,0 0-1,0 0 1,0 0-1,0 1 1,0-1 0,0 0-1,0 1 1,0-1 0,1 1-1,-1-1 1,0 1-1,0-1 1,1 1 0,-1 0-1,0 0 1,0-1-1,1 1 1,-1 0 0,0 0-1,1 0 1,-1 0-1,0 1 1,1-1 0,-1 0-1,0 1 1,0-1-1,2 1 1,-2 0-324,-1-3 14,1-4-47</inkml:trace>
  <inkml:trace contextRef="#ctx0" brushRef="#br0" timeOffset="1">464 0 16780,'-6'12'1184,"7"5"-1296,4 0 1216,6 4-664,7-5-96,3-5-96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5.006"/>
    </inkml:context>
    <inkml:brush xml:id="br0">
      <inkml:brushProperty name="width" value="0.05" units="cm"/>
      <inkml:brushProperty name="height" value="0.05" units="cm"/>
    </inkml:brush>
  </inkml:definitions>
  <inkml:trace contextRef="#ctx0" brushRef="#br0">58 154 14571,'-1'0'149,"0"-1"1,-1 1-1,1 0 0,0 0 0,-1 0 0,1 0 1,-1 0-1,1 0 0,0 0 0,-1 1 1,1-1-1,0 0 0,-1 1 0,1-1 0,0 1 1,-1-1-1,1 1 0,0 0 0,0 0 1,0-1-1,-2 3 0,1-1 34,0 0 0,0 1-1,0 0 1,0-1 0,0 1 0,1 0 0,-1 0 0,1 0-1,-2 3 1,1 0-74,1 0-1,-1 0 1,1 1-1,0-1 1,0 0-1,1 0 1,0 1-1,0-1 1,1 8-1,-1-13-95,1 1 0,-1-1 0,0 0 0,1 0 0,-1 1-1,1-1 1,0 0 0,-1 0 0,1 0 0,0 1 0,0-1 0,0 0 0,0 0 0,-1 0 0,1 0-1,1-1 1,-1 1 0,0 0 0,0 0 0,0-1 0,0 1 0,1 0 0,-1-1 0,0 1 0,0-1-1,1 0 1,-1 1 0,0-1 0,1 0 0,-1 0 0,0 0 0,1 0 0,-1 0 0,1 0 0,-1 0-1,0 0 1,1-1 0,-1 1 0,0 0 0,0-1 0,1 1 0,-1-1 0,2-1 0,4-1 28,0 0 0,0-1 1,-1 0-1,1 0 1,-1-1-1,9-7 1,62-61 183,-77 72-225,0 1-1,1 0 1,-1-1 0,1 1 0,-1 0-1,0 0 1,1 0 0,-1-1-1,1 1 1,-1 0 0,1 0-1,-1 0 1,0 0 0,1 0 0,-1 0-1,1 0 1,-1 0 0,1 0-1,-1 0 1,1 0 0,-1 0 0,1 0-1,-1 0 1,1 0 0,-1 0-1,0 0 1,1 1 0,-1-1-1,1 0 1,-1 0 0,0 1 0,1-1-1,-1 0 1,0 1 0,1-1-1,-1 0 1,0 1 0,1-1 0,-1 0-1,0 1 1,0-1 0,1 0-1,-1 1 1,0-1 0,0 1-1,0-1 1,0 1 0,1-1 0,-1 1-1,0-1 1,0 0 0,0 1-1,0 0 1,7 40-11,-2-13-18,-4-26 32,0 0-1,-1 0 1,1 0 0,0-1 0,0 1-1,0 0 1,1 0 0,-1-1 0,0 1-1,0-1 1,1 1 0,-1-1 0,1 0-1,0 0 1,-1 0 0,1 1 0,0-1-1,-1-1 1,1 1 0,2 1 0,0-2 12,-1 1 1,0-1 0,0 1 0,0-1-1,1 0 1,-1-1 0,0 1 0,0 0-1,0-1 1,0 0 0,5-1 0,3-2 66,-1-1 0,0 0 0,-1 0 0,1-1 0,-1 0 0,11-11 0,1-4 147,-17 17-181,-1-1-1,1 1 1,0 0 0,0 0 0,0 1 0,1-1 0,-1 1 0,1 0 0,0 0 0,0 1-1,5-3 1,-8 5-48,0 0 1,-1 0-1,1 0 0,-1 1 0,1-1 0,0 0 0,-1 1 0,1-1 1,-1 1-1,1 0 0,-1-1 0,1 1 0,-1 0 0,0 0 0,1 0 1,-1 0-1,0 0 0,0 0 0,0 0 0,2 3 0,-1-2-21,-1-1 0,1 1-1,0-1 1,0 1 0,-1-1-1,1 1 1,0-1 0,0 0-1,2 1 1,-2-2-13,-1 0 1,0 0-1,0 0 1,0 0-1,1 0 0,-1 0 1,0 0-1,0 0 1,0-1-1,1 1 1,-1 0-1,0-1 0,0 1 1,0-1-1,0 1 1,0-1-1,0 0 0,0 1 1,0-1-1,0 0 1,0 0-1,1-1 0,11-11-1154,-2-1-1,18-25 0,-20 26-143,0 0 0,2 1 0,18-20 1,-24 29 1513,1-1 1,0 1 0,-1 0-1,1 0 1,0 0 0,11-2-1,17-9 2426,-30 12-2349,0 0 0,-1 0 0,1 0 0,0 1 0,0-1 0,0 1 0,4-1 0,-7 2-210,0 0 0,0 0 0,-1 0 0,1 0 0,0 0 0,-1 0 0,1 1-1,0-1 1,-1 0 0,1 0 0,0 1 0,-1-1 0,1 0 0,0 0 0,-1 1 0,1-1-1,-1 1 1,1-1 0,0 1 0,0 1-12,0-1 1,0 0-1,-1 0 1,1 1-1,-1-1 1,1 0-1,-1 1 0,1-1 1,-1 0-1,0 1 1,0-1-1,1 1 0,-1 1 1,-1 6 42,0 1 0,0-1-1,-1 0 1,0 1 0,0-1 0,-1-1 0,0 1 0,-9 16-1,7-14-33,0 0 0,1 0 0,0 1 0,-3 16 0,7-28-51,0 1-1,0-1 1,0 1-1,0 0 1,0-1-1,0 1 1,0 0 0,0-1-1,0 1 1,1 0-1,-1-1 1,0 1 0,0-1-1,1 1 1,-1 0-1,0-1 1,1 1-1,-1-1 1,0 1 0,1-1-1,-1 1 1,1-1-1,-1 1 1,1-1-1,-1 0 1,1 1 0,-1-1-1,1 0 1,-1 1-1,1-1 1,0 0 0,-1 1-1,1-1 1,0 0-1,-1 0 1,1 0-1,-1 0 1,1 0 0,0 0-1,-1 0 1,1 0-1,0 0 1,-1 0-1,1 0 1,0 0 0,-1 0-1,2-1 1,30-8-693,38-28 1591,-41 21-901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5.425"/>
    </inkml:context>
    <inkml:brush xml:id="br0">
      <inkml:brushProperty name="width" value="0.05" units="cm"/>
      <inkml:brushProperty name="height" value="0.05" units="cm"/>
    </inkml:brush>
  </inkml:definitions>
  <inkml:trace contextRef="#ctx0" brushRef="#br0">1 1 15883,'17'162'3550,"-14"-115"-2847,2 0 0,20 88 0,-25-134-694,3 7 31,-1-1 0,1 1 1,5 9-1,-8-16-35,1 0 0,-1 0 0,1 0 0,-1 0 0,0 0 0,1 0 0,0-1 0,-1 1 0,1 0 0,-1 0 0,1-1 0,0 1 0,0 0 0,-1-1 0,1 1 0,0-1 0,0 1 0,0-1 0,0 1 0,-1-1 0,1 0 0,0 1 0,0-1 0,0 0 0,0 0 0,0 0-1,0 0 1,0 0 0,0 0 0,0 0 0,0 0 0,0 0 0,0 0 0,0 0 0,0 0 0,0-1 0,-1 1 0,1 0 0,1-1 0,3-3 13,-1 1 0,-1 0-1,1-1 1,0 0 0,-1 0-1,0 0 1,0 0 0,4-8-1,19-43 86,-20 42-69,6-13-156,-2 0-1,0-1 0,-2 0 1,6-33-1,-14 49 747,0 10-617,0 1-1,0 0 1,0 0-1,0 0 1,0-1 0,0 1-1,0 0 1,0 0-1,0 0 1,-1 0 0,1-1-1,0 1 1,0 0 0,0 0-1,0 0 1,0 0-1,-1-1 1,1 1 0,0 0-1,0 0 1,0 0-1,0 0 1,-1 0 0,1 0-1,0 0 1,0 0 0,0 0-1,-1 0 1,1-1-1,0 1 1,0 0 0,0 0-1,-1 0 1,1 0 0,0 0-1,0 0 1,0 1-1,-1-1 1,1 0 0,0 0-1,0 0 1,0 0-1,0 0 1,-1 0 0,1 0-1,0 0 1,0 0 0,0 0-1,-1 1 1,-4 5 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5.964"/>
    </inkml:context>
    <inkml:brush xml:id="br0">
      <inkml:brushProperty name="width" value="0.05" units="cm"/>
      <inkml:brushProperty name="height" value="0.05" units="cm"/>
    </inkml:brush>
  </inkml:definitions>
  <inkml:trace contextRef="#ctx0" brushRef="#br0">1 215 13563,'1'0'94,"0"1"1,0 0-1,0-1 0,0 1 1,0-1-1,0 1 0,0-1 1,1 1-1,-1-1 0,0 0 1,0 0-1,1 0 1,-1 1-1,0-1 0,0 0 1,1-1-1,-1 1 0,0 0 1,0 0-1,1 0 0,-1-1 1,0 1-1,0-1 0,0 1 1,0-1-1,0 1 0,2-2 1,35-24 758,-23 15-338,-12 9-436,15-9 363,32-17 0,-45 26-411,0 0 0,0 0 0,0 1 0,0-1 0,0 1 0,0 0 0,0 0 0,0 1 0,0 0 0,0 0 0,1 0 0,8 2 0,-12-2-9,0 1 0,0-1-1,0 1 1,-1 0 0,1 0 0,0 0 0,0 0 0,0 0 0,-1 0 0,1 1 0,-1-1 0,1 0 0,-1 1 0,1-1 0,-1 1 0,2 2-1,11 31 417,-13-31-356,0 0 1,0-1-1,0 1 1,1-1-1,-1 1 1,1-1 0,0 0-1,0 1 1,0-1-1,0 0 1,6 5-1,-7-7-55,0-1 0,0 1 0,0-1 0,0 1 0,0-1 0,0 0-1,0 0 1,0 1 0,0-1 0,0 0 0,0 0 0,1 0 0,-1 0 0,0 0 0,0 0 0,0 0 0,0-1-1,0 1 1,0 0 0,0-1 0,0 1 0,1 0 0,-1-1 0,0 0 0,-1 1 0,1-1 0,0 1 0,0-1-1,0 0 1,0 0 0,0 0 0,-1 1 0,1-1 0,0 0 0,-1 0 0,1 0 0,0-1 0,4-5 96,-1 1 1,0-1 0,-1 0 0,4-9 0,-1 1 98,-1 1-1,-1-1 1,0 0 0,-1 0 0,2-27 0,-5 47-216,1-1 0,-1 1 1,1-1-1,0 1 1,1-1-1,3 9 0,-4-11-6,0 0 0,0 0-1,0 0 1,0 0 0,0 0-1,1 0 1,-1 0 0,1-1-1,-1 1 1,1-1 0,0 1-1,0-1 1,0 1 0,0-1-1,0 0 1,0 0-1,0 0 1,0 0 0,0 0-1,4 1 1,-2-2-2,-1 1-1,1-1 1,0 0 0,0 0-1,0-1 1,-1 1 0,1-1-1,0 0 1,0 0-1,-1 0 1,1 0 0,-1 0-1,1-1 1,-1 0 0,0 0-1,1 0 1,2-2-1,4-4-20,-1-1-1,0-1 1,14-17-1,-17 19 9,0 0-1,1 0 1,0 1-1,1 0 1,0 0-1,10-7 1,-18 14 13,0 0 0,0 0 0,0 0 0,1 0 0,-1 0 0,0 0 0,0 0-1,0 0 1,0 0 0,0 0 0,0 0 0,0 0 0,1 0 0,-1 0 0,0 0 0,0 0 0,0 0 0,0 0 0,0 0 0,0 1 0,0-1 0,1 0 0,-1 0 0,0 0 0,0 0 0,0 0 0,0 0 0,0 0 0,0 0 0,0 0 0,0 1 0,0-1 0,0 0 0,0 0 0,0 0 0,0 0 0,0 0 0,0 0 0,0 1 0,0-1 0,0 0 0,0 0 0,0 0 0,0 0 0,0 0 0,0 0-1,0 0 1,0 1 0,0-1 0,0 0 0,0 0 0,0 0 0,0 0 0,1 19-58,0-1 0,-1 0 0,-1 0 0,-6 34-1,-1 21 126,7-64-44,0-6-12,1 0 0,-1 1-1,1-1 1,0 1 0,0-1 0,0 1-1,1-1 1,-1 0 0,1 1 0,0-1-1,0 0 1,2 6 0,-3-9-25,0 0 0,1 0 1,-1 0-1,1 0 0,-1 0 0,0 0 0,1 0 1,-1 0-1,1 0 0,-1 0 0,0 0 1,1 0-1,-1 0 0,0 0 0,1 0 0,-1 0 1,1-1-1,-1 1 0,0 0 0,1 0 0,-1 0 1,0-1-1,1 1 0,-1 0 0,0 0 0,0-1 1,1 1-1,-1 0 0,0 0 0,0-1 1,1 1-1,-1 0 0,0-1 0,0 1 0,0 0 1,0-1-1,1 1 0,-1-1 0,0 1 0,0 0 1,0-1-1,0 1 0,0-1 0,0 1 0,6-19-851,-2-1 427,0-1 0,-2 1-1,1-27 1,-3 34 245,2-45-472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9.287"/>
    </inkml:context>
    <inkml:brush xml:id="br0">
      <inkml:brushProperty name="width" value="0.05" units="cm"/>
      <inkml:brushProperty name="height" value="0.05" units="cm"/>
    </inkml:brush>
  </inkml:definitions>
  <inkml:trace contextRef="#ctx0" brushRef="#br0">46 1 14155,'-37'161'3575,"34"-138"-3546,0-1 0,2 1 1,0-1-1,1 1 0,2-1 0,4 30 0,-5-47-28,1 0 0,-1 0 0,1 0-1,0-1 1,0 1 0,0 0 0,0-1-1,1 0 1,0 0 0,0 0-1,0 0 1,0 0 0,1 0 0,4 3-1,-6-6-2,1 1 0,0 0-1,0-1 1,0 1-1,0-1 1,0 0-1,0 0 1,1 0-1,-1-1 1,0 1 0,1-1-1,-1 1 1,0-1-1,1 0 1,-1 0-1,0-1 1,1 1 0,-1-1-1,0 0 1,0 0-1,6-2 1,33-18-4,-38 18 8,1 0 0,0 0 0,0 0 0,1 1 0,-1 0 0,0 0-1,1 0 1,-1 0 0,1 1 0,0 0 0,0 0 0,-1 1 0,9 0 0,-6 0-4,0 1-1,0-2 1,-1 1-1,1-1 1,0 0 0,-1 0-1,1-1 1,0 0-1,-1-1 1,0 0-1,0 0 1,9-5-1,2-3 5,-1-1 0,0-1 0,19-18 0,-34 28 0,3-1-7,-1 0 1,1 0-1,0 0 1,10-5-1,-14 9 4,0-1 0,0 1 1,0-1-1,0 1 0,0 0 0,0-1 0,0 1 0,0 0 0,0 0 0,0 0 1,0 0-1,0 0 0,0 0 0,0 0 0,0 0 0,0 0 0,0 0 0,0 1 1,0-1-1,0 0 0,0 1 0,0-1 0,0 1 0,-1-1 0,1 1 0,0-1 1,0 1-1,0 0 0,0-1 0,-1 1 0,1 0 0,0 0 0,-1-1 0,1 1 1,-1 0-1,1 1 0,6 12-6,0 0-1,-1 1 1,-1 0 0,3 15 0,-2-10 3,11 30 0,-14-44 13,-1 0 1,2 0 0,-1-1-1,0 1 1,1-1-1,8 9 1,-9-12-2,-1 0 0,1 0 0,-1 0-1,1-1 1,0 1 0,-1-1 0,1 1 0,0-1 0,0 0 0,0 0 0,0 0 0,0-1 0,0 1-1,0-1 1,1 0 0,2 0 0,-2 1-2,0-1-1,-1 1 0,1 0 0,0 0 1,-1 0-1,1 0 0,-1 0 1,1 1-1,-1 0 0,1 0 1,-1 0-1,0 0 0,0 0 1,0 0-1,0 1 0,-1 0 1,1-1-1,0 1 0,-1 0 1,0 0-1,0 1 0,3 6 1,3 4-2,-2 1 0,0 0 0,0 0 0,2 17 0,1 4 223,-2 0 1,-1 0-1,0 50 0,-8-84 524,-3-6-478,-4-6-10,-37-56 799,-35-56-1849,79 118 646,0 0 0,0 1 0,0-1 0,1 0 1,-1 0-1,1 0 0,0-1 0,0 1 0,1 0 0,-1 0 0,1-1 0,0 1 0,0 0 1,0-1-1,1 1 0,-1 0 0,1 0 0,0 0 0,2-6 0,9-18-524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06.606"/>
    </inkml:context>
    <inkml:brush xml:id="br0">
      <inkml:brushProperty name="width" value="0.05" units="cm"/>
      <inkml:brushProperty name="height" value="0.05" units="cm"/>
    </inkml:brush>
  </inkml:definitions>
  <inkml:trace contextRef="#ctx0" brushRef="#br0">0 47 15363,'1'7'2581,"9"10"-1400,-4-13-1122,-1-1 0,1 0 0,0 0 0,0 0 0,0-1 0,0 0 0,0 0 0,0 0 0,1-1 0,-1 0 0,1 0 0,-1-1 0,0 0 0,12-1 0,4-1-560,0-1 0,42-12 0,3-7-320,-67 22 836,1 0 0,-1 1-1,0-1 1,0 0-1,1 0 1,-1 0-1,0 1 1,0-1 0,1 0-1,-1 0 1,0 1-1,0-1 1,0 0-1,1 1 1,-1-1 0,0 0-1,0 0 1,0 1-1,0-1 1,0 0-1,0 1 1,0-1 0,0 0-1,0 1 1,0-1-1,0 0 1,0 1-1,0-1 1,0 0-1,0 1 1,0-1 0,0 0-1,0 1 1,0-1-1,0 0 1,0 1-1,-1-1 1,1 1 0,-4 9 349,-1 0 1,0-1 0,-1 1 0,-10 14 0,-11 16 615,22-32-835,0 1-1,1-1 1,0 1 0,1-1-1,-1 1 1,2 0-1,-1 1 1,1-1-1,1 0 1,-1 1 0,1 12-1,2-20-132,-1-1 0,1 1 0,-1-1 0,1 1 0,0-1 0,-1 1 0,1-1 0,0 0-1,0 1 1,0-1 0,0 0 0,0 0 0,0 0 0,0 0 0,0 0 0,1 0 0,-1 0 0,0 0 0,1 0-1,-1-1 1,1 1 0,-1 0 0,1-1 0,-1 1 0,3-1 0,1 2-20,1-1-1,-1 0 1,1-1 0,-1 1 0,1-1-1,6-1 1,50-10-288,8-1-200,-64 11 438,0 1 1,0 0-1,0 0 0,-1 0 1,1 1-1,0 0 1,0 0-1,-1 1 1,9 2-1,-13-3 59,0 0 0,0 0 0,1-1 0,-1 1 0,0 0 0,0 0 0,0 0 0,0 0 0,0 0 0,0 0 0,-1 0 1,1 0-1,0 1 0,0-1 0,-1 0 0,1 0 0,-1 1 0,1-1 0,-1 0 0,0 1 0,1-1 0,-1 1 0,0-1 0,0 0 0,0 1 0,0-1 0,0 1 0,0-1 0,-1 0 0,1 1 0,-1 1 0,0 2 73,-1 0-1,1-1 1,-1 1-1,0 0 1,0-1-1,-1 0 1,-4 7-1,-3 3 299,-1-2 0,0 0 0,-1 0 0,-1-1-1,0 0 1,0-1 0,0-1 0,-26 13-1,38-21-346,0 0-1,0-1 0,-1 1 0,1-1 0,0 1 0,-1-1 0,1 1 0,0-1 0,-1 0 0,1 0 0,0 0 0,-1 0 0,1 0 1,0 0-1,-1 0 0,1 0 0,0 0 0,-1-1 0,-1 0 0,2 1-51,1-1-1,-1 0 0,0 1 1,1-1-1,-1 0 1,1 0-1,-1 1 1,1-1-1,0 0 1,-1 0-1,1 0 1,0 0-1,-1 1 1,1-1-1,0 0 1,0 0-1,0 0 1,0 0-1,0 0 1,0 0-1,0-1 1,1-6-404,0 0 1,1 0 0,0 1-1,0-1 1,5-8 0,-5 9 37,2 1 0,-1 0 0,1 0 0,-1 0 0,2 0 0,-1 1 0,1-1 0,-1 1 0,1 0 0,1 1 1,-1-1-1,1 1 0,0 0 0,11-5 0,1 0-275,0 2-1,1 1 1,38-9-1,-43 11 850,-1 0-1,1-1 0,-1-1 1,0 0-1,-1-1 0,0 0 1,0-1-1,0 0 0,-1-1 1,13-13-1,-13 11 304,-1 0-1,1-1 1,-2 0-1,0 0 1,-1-1-1,0-1 1,0 1-1,-2-1 1,8-20-1,-13 28-214,1 1 0,-1-1 0,0 0-1,0 0 1,-1 0 0,0-10 0,0 14-238,0 1 1,0 0-1,0 0 1,0 0-1,-1 0 1,1 0-1,0-1 1,-1 1-1,1 0 1,-1 0-1,1 0 1,-1 0-1,1 0 1,-1 0-1,0 0 1,1 1-1,-1-1 1,0 0-1,0 0 0,0 0 1,0 1-1,0-1 1,0 0-1,0 1 1,0-1-1,0 1 1,0 0-1,0-1 1,0 1-1,0 0 1,0-1-1,0 1 1,-1 0-1,1 0 1,0 0-1,0 0 1,0 0-1,0 0 1,-1 0-1,1 0 1,0 1-1,-1 0 1,-2 0-13,0 0 1,0 1 0,0 0 0,0 0 0,1 0 0,-1 0 0,1 1 0,-1-1 0,1 1 0,0 0 0,0 0 0,0 0 0,0 0 0,1 1 0,-1-1-1,1 1 1,-2 4 0,-2 4 0,0-1 0,1 1 0,1 0-1,-5 19 1,7-24-14,1 0-1,0 0 1,0 0 0,1 0 0,0 0-1,0 1 1,1-1 0,0 0-1,2 9 1,-2-14-28,0 1 1,-1-1-1,1 0 1,0 0-1,0 1 0,1-1 1,-1 0-1,0 0 0,1 0 1,-1 0-1,1 0 0,0 0 1,-1-1-1,1 1 0,0 0 1,0-1-1,0 0 1,0 1-1,1-1 0,-1 0 1,0 0-1,0 0 0,1 0 1,-1-1-1,1 1 0,-1 0 1,1-1-1,-1 0 0,5 0 1,0-1-9,0 0 0,-1 0 0,1-1 0,0-1 0,-1 1 1,0-1-1,0 0 0,0 0 0,9-6 0,31-20-150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5.070"/>
    </inkml:context>
    <inkml:brush xml:id="br0">
      <inkml:brushProperty name="width" value="0.05" units="cm"/>
      <inkml:brushProperty name="height" value="0.05" units="cm"/>
    </inkml:brush>
  </inkml:definitions>
  <inkml:trace contextRef="#ctx0" brushRef="#br0">9 37 16444,'-1'-12'1648,"-4"2"-944,2 0-312,6 6 640,6 4-200,-2 13-223,0 5-169,1 16-472,0 8-232,0 13-352,0 5-137,-2 0-303,-2-1 1384,-2-8-704,-1-1-56,-2-18 120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5.553"/>
    </inkml:context>
    <inkml:brush xml:id="br0">
      <inkml:brushProperty name="width" value="0.05" units="cm"/>
      <inkml:brushProperty name="height" value="0.05" units="cm"/>
    </inkml:brush>
  </inkml:definitions>
  <inkml:trace contextRef="#ctx0" brushRef="#br0">0 226 15635,'6'-14'328,"0"1"-1,1 0 1,0 0-1,1 0 1,0 1-1,1 0 1,0 1-1,1 0 1,1 0-1,-1 1 1,23-16-1,-21 18-222,-1 0 0,1 1 0,1 0 0,-1 1 0,1 0 0,0 1 0,1 0 0,-1 2 0,1-1 0,0 1 0,0 1 0,20 0 0,-30 2-119,0 0 1,-1 0 0,1 0-1,0 1 1,0 0-1,0 0 1,-1 0 0,1 0-1,0 0 1,-1 1-1,1 0 1,-1-1 0,0 1-1,0 1 1,1-1-1,-1 0 1,0 1 0,-1 0-1,1-1 1,-1 1-1,1 0 1,-1 0 0,0 1-1,0-1 1,0 0-1,0 1 1,-1-1 0,3 7-1,-2-2-46,-1-1-1,1 1 1,-2 0-1,1-1 1,-1 1 0,0 0-1,0 0 1,-1-1-1,0 1 1,-1 0-1,0-1 1,0 1-1,-4 10 1,6-18 25,0 0 1,0 1-1,0-1 0,0 1 1,0-1-1,0 1 0,0-1 1,0 0-1,0 1 0,0-1 1,1 1-1,-1-1 0,0 0 1,0 1-1,0-1 0,1 1 1,-1-1-1,0 0 0,0 1 1,1-1-1,-1 0 0,0 0 1,1 1-1,-1-1 0,0 0 1,1 0-1,-1 1 0,1-1 1,-1 0-1,0 0 0,1 0 1,19 9-288,-7-3 170,-9-4 137,0 1-1,0 0 1,0 1 0,-1-1 0,1 0-1,-1 1 1,0 0 0,0 0 0,0 0 0,-1 0-1,1 0 1,-1 1 0,0-1 0,0 1-1,-1-1 1,1 1 0,-1 0 0,0 0 0,-1-1-1,1 1 1,-1 0 0,0 7 0,0-3 111,-1 1 1,0 0 0,-1-1 0,0 1 0,0-1 0,-1 1-1,0-1 1,-1 0 0,0 0 0,-7 11 0,-1-1 456,-2-1 0,0-1 0,-28 28 0,-55 39 1648,96-83-2183,-2 1 40,1 0-42,0 0 0,0 0-1,0 0 1,0-1 0,0 1 0,0-1-1,-1 1 1,1-1 0,-1 0 0,1 0-1,-1 0 1,-3 1 0,6-3-54,-1 1 0,1-1 0,0 1 0,0 0 0,0-1 0,-1 1 0,1-1 0,0 1 1,0-1-1,0 1 0,0-1 0,0 1 0,0 0 0,0-1 0,0 1 0,0-1 0,0 1 0,0-1 0,0 1 0,0-1 0,1 1 0,-1 0 0,0-1 0,0 1 0,0-1 1,1 1-1,-1 0 0,0-1 0,0 1 0,1-1 0,-1 1 0,1-1 0,12-16-314,-11 14 313,17-21-310,3-6-136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6.063"/>
    </inkml:context>
    <inkml:brush xml:id="br0">
      <inkml:brushProperty name="width" value="0.05" units="cm"/>
      <inkml:brushProperty name="height" value="0.05" units="cm"/>
    </inkml:brush>
  </inkml:definitions>
  <inkml:trace contextRef="#ctx0" brushRef="#br0">1 95 15931,'1'0'46,"-1"0"-1,1 0 0,-1 0 0,1 0 0,-1 0 0,1 0 0,-1 0 0,1 0 1,-1 0-1,1 0 0,-1 0 0,1 0 0,-1 1 0,1-1 0,0 0 0,-1 0 1,0 0-1,1 1 0,-1-1 0,1 0 0,-1 1 0,1-1 0,-1 0 1,0 1-1,1-1 0,-1 1 0,0-1 0,1 1 0,-1-1 0,0 1 0,1-1 1,-1 1-1,0-1 0,0 1 0,0-1 0,0 1 0,0-1 0,1 1 0,-1-1 1,0 1-1,0 0 0,0 30 486,0-18-101,8 100 1145,-6-99-1457,1 0 0,0 0 0,0 0 0,2-1 0,11 26 0,-16-39-111,0 0-1,0 0 1,0 1 0,0-1-1,0 0 1,0 0 0,0 0-1,0 0 1,0 0-1,0 0 1,0 0 0,0 1-1,0-1 1,1 0-1,-1 0 1,0 0 0,0 0-1,0 0 1,0 0 0,0 0-1,0 0 1,0 0-1,0 1 1,0-1 0,0 0-1,0 0 1,1 0 0,-1 0-1,0 0 1,0 0-1,0 0 1,0 0 0,0 0-1,0 0 1,0 0-1,1 0 1,-1 0 0,0 0-1,0 0 1,0 0 0,0 0-1,0 0 1,0 0-1,0 0 1,1 0 0,-1 0-1,0 0 1,0 0-1,0 0 1,0 0 0,0 0-1,0 0 1,0 0 0,0-1-1,1 1 1,-1 0-1,0 0 1,0 0 0,0 0-1,0 0 1,0 0 0,0 0-1,0-1 1,3-11 245,0-15 42,-16-142 784,10 148-1105,24 31-124,-10-6 126,0-1 0,0-1 0,0 0 0,0 0-1,1-1 1,-1-1 0,0 0 0,0 0 0,1-1 0,-1-1 0,0 0 0,21-6 0,-23 5 18,-1 0 0,0-1 0,0 0 0,0 0 0,-1 0 0,1-1 0,10-9 0,-14 10 9,0 0 0,0 0 0,0 0 0,-1-1 0,0 1 0,0-1 0,0 0 0,-1 0 0,1 0 0,-1 0 0,0 0 0,2-10 0,-4 13-1,1-1 1,-1 0-1,0 1 1,0-1-1,0 0 1,0 1-1,0-1 1,-1 1-1,1-1 1,-1 0 0,-1-3-1,2 6-2,0-1 0,-1 0 0,1 1 0,-1-1 1,1 1-1,-1-1 0,1 1 0,-1-1 0,1 1 0,-1-1 0,1 1 0,-1-1 0,0 1 0,1 0 1,-1-1-1,0 1 0,1 0 0,-1-1 0,0 1 0,0 0 0,1 0 0,-1 0 0,0 0 0,0 0 1,1 0-1,-1 0 0,0 0 0,0 0 0,1 0 0,-1 0 0,0 0 0,1 1 0,-1-1 0,0 0 1,1 0-1,-1 1 0,0-1 0,1 1 0,-1-1 0,0 0 0,1 1 0,-1-1 0,0 2 0,-4 2-3,0 0-1,0 0 0,0 1 0,1-1 0,0 1 0,0 0 0,0 0 0,1 1 0,-1-1 1,1 1-1,-3 9 0,0-2-1,1 1 0,1 1 0,-5 26 0,8-36 13,1 0-1,-1 0 1,1 0 0,0 0 0,0-1-1,1 1 1,-1 0 0,1 0 0,0 0-1,0 0 1,1-1 0,-1 1-1,1-1 1,0 1 0,1-1 0,-1 0-1,1 1 1,-1-1 0,5 4 0,-4-5-56,0-1 1,0 1 0,1-1 0,-1 0 0,1 0 0,0 0-1,-1 0 1,1-1 0,0 1 0,0-1 0,0 0-1,0 0 1,0 0 0,0-1 0,0 0 0,0 0 0,0 0-1,0 0 1,1 0 0,-1-1 0,0 1 0,0-1-1,4-2 1,0 1-92,0 0-1,0-1 0,-1 0 1,1 0-1,-1-1 1,1 0-1,-1 0 0,11-10 1,1-7-346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6.855"/>
    </inkml:context>
    <inkml:brush xml:id="br0">
      <inkml:brushProperty name="width" value="0.05" units="cm"/>
      <inkml:brushProperty name="height" value="0.05" units="cm"/>
    </inkml:brush>
  </inkml:definitions>
  <inkml:trace contextRef="#ctx0" brushRef="#br0">344 28 16564,'9'-12'831,"5"-3"466,-11 16-700,-4 12-56,-12 29 136,-1-1 0,-34 69 0,29-69-543,9-17-102,-51 99 200,54-112-252,0 0-1,0-1 0,-1 0 0,-1 0 0,1-1 0,-2 0 0,1 0 0,-16 9 0,23-16-55,0 0 0,0-1-1,-1 0 1,1 1 0,-1-1-1,1 0 1,-1 0 0,0-1 0,1 1-1,-1 0 1,0-1 0,1 1-1,-1-1 1,0 0 0,0 0-1,1 0 1,-1-1 0,0 1-1,0-1 1,1 1 0,-1-1-1,-4-1 1,4 0-97,0 0-1,0 0 0,0-1 1,1 1-1,-1-1 1,1 0-1,-1 1 0,1-1 1,0 0-1,0 0 1,0 0-1,0-1 0,1 1 1,-1 0-1,1-1 1,-1-4-1,-1-1-40,0-1 0,2 0 0,-1 0 1,1 0-1,0 0 0,1 0 0,0 0 0,1 0 0,0 0 0,3-12 1,-4 22 246,0-1 1,0 1 0,0-1-1,0 1 1,1 0 0,-1-1-1,0 1 1,0-1 0,1 1-1,-1-1 1,0 1 0,1 0-1,-1-1 1,0 1 0,1 0-1,-1-1 1,1 1 0,-1 0-1,0 0 1,1-1 0,-1 1-1,1 0 1,-1 0 0,1 0-1,-1-1 1,1 1 0,-1 0 0,1 0-1,-1 0 1,1 0 0,-1 0-1,1 0 1,-1 0 0,1 0-1,-1 0 1,1 0 0,-1 1-1,1-1 1,-1 0 0,1 0-1,-1 0 1,0 0 0,1 1-1,-1-1 1,1 0 0,-1 1-1,0-1 1,1 0 0,0 1-1,26 23 1251,-14-12-881,1-3-283,1-1 0,0 0 0,0-1 0,1-1 0,-1 0 0,2-1 1,-1-1-1,0 0 0,18 1 0,12-1-402,0-1 0,48-4 1,-81 0 122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7.272"/>
    </inkml:context>
    <inkml:brush xml:id="br0">
      <inkml:brushProperty name="width" value="0.05" units="cm"/>
      <inkml:brushProperty name="height" value="0.05" units="cm"/>
    </inkml:brush>
  </inkml:definitions>
  <inkml:trace contextRef="#ctx0" brushRef="#br0">0 0 14339,'0'26'1648,"2"5"-1111,1 1-249,1 2 1624,3-2-1656,3 0-64,2-6-184,1-3-152,-1-8-368,-5-4-128,-1-11 440,-2-6-112,3-11-152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7.630"/>
    </inkml:context>
    <inkml:brush xml:id="br0">
      <inkml:brushProperty name="width" value="0.05" units="cm"/>
      <inkml:brushProperty name="height" value="0.05" units="cm"/>
    </inkml:brush>
  </inkml:definitions>
  <inkml:trace contextRef="#ctx0" brushRef="#br0">25 0 16924,'-3'8'214,"1"0"0,0 0 1,0 0-1,1 0 1,0 0-1,0 0 0,1 1 1,1 12-1,11 65 349,-1-34-199,22 57 0,-19-69-254,-2 2 0,11 69 0,-36-135 56,-89-225 591,102 249-746,-1-1 1,1 1 0,0 0-1,-1-1 1,1 1 0,0 0 0,0-1-1,-1 1 1,1 0 0,0-1 0,0 1-1,0-1 1,-1 1 0,1 0-1,0-1 1,0 1 0,0-1 0,0 1-1,0-1 1,0 1 0,0 0-1,0-1 1,0 1 0,0-1 0,0 1-1,0-1 1,1 1 0,-1 0 0,0-1-1,0 1 1,0-1 0,1 0-1,12 8 482,-1 0-420,-5-4-97,0 0 0,0-1 0,1 0-1,-1 0 1,1 0 0,-1-1 0,1 0 0,0 0 0,-1-1 0,1 0 0,8-2 0,-11 2-52,-1-1 1,1-1-1,0 1 0,-1-1 1,1 1-1,-1-1 1,0 0-1,1-1 0,-1 1 1,0-1-1,0 0 0,-1 0 1,1 0-1,-1 0 1,1-1-1,-1 1 0,0-1 1,4-6-1,3-11-287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8.113"/>
    </inkml:context>
    <inkml:brush xml:id="br0">
      <inkml:brushProperty name="width" value="0.05" units="cm"/>
      <inkml:brushProperty name="height" value="0.05" units="cm"/>
    </inkml:brush>
  </inkml:definitions>
  <inkml:trace contextRef="#ctx0" brushRef="#br0">1 200 17676,'0'6'1624,"1"-2"-1320,11-2-120,2-2 648,12 0-448,3 0-143,7-8-353,2-2-153,4-6-351,-1-4-160,-5-7-232,-3-4 2232,-8-3-1496,-4-1-48,-6 4 112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8.546"/>
    </inkml:context>
    <inkml:brush xml:id="br0">
      <inkml:brushProperty name="width" value="0.05" units="cm"/>
      <inkml:brushProperty name="height" value="0.05" units="cm"/>
    </inkml:brush>
  </inkml:definitions>
  <inkml:trace contextRef="#ctx0" brushRef="#br0">4 90 12555,'-2'18'303,"1"0"0,0 0 0,2 0 0,0 1 0,1-1 0,1 0 0,1 0 0,0-1 0,1 1 1,1-1-1,1 0 0,0 0 0,1-1 0,12 17 0,-19-30-230,0-1 1,1 0-1,-1 0 0,1 0 0,-1 0 1,1 0-1,0-1 0,0 1 1,0 0-1,0-1 0,0 1 0,0-1 1,0 0-1,1 0 0,-1 0 1,0 0-1,1 0 0,-1 0 0,1-1 1,3 1-1,-3-1 28,0 0 0,0-1-1,-1 1 1,1-1 0,0 0 0,-1 0 0,1 0-1,-1 0 1,1-1 0,-1 1 0,1-1-1,-1 1 1,0-1 0,0 0 0,0 0 0,0 0-1,0 0 1,3-3 0,4-7 223,-1-1-1,0 1 0,-1-1 1,0 0-1,-1-1 1,0 0-1,6-25 1,-5 10 104,-2 0 1,4-57-1,-8 79-382,-2-39 222,1 43-256,-1 1-1,1-1 1,-1 0-1,0 0 0,1 0 1,-1 1-1,-1-1 0,1 0 1,0 1-1,-1-1 0,1 1 1,-1-1-1,-2-2 0,3 5-20,1-1-1,0 1 0,-1-1 0,1 1 1,-1-1-1,1 1 0,-1 0 1,1-1-1,-1 1 0,1-1 0,-1 1 1,1 0-1,-1 0 0,1-1 1,-1 1-1,0 0 0,1 0 0,-1 0 1,1-1-1,-1 1 0,0 0 1,1 0-1,-1 0 0,0 0 0,1 0 1,-1 0-1,1 1 0,-1-1 1,0 0-1,1 0 0,-1 0 1,0 0-1,1 1 0,-1-1 0,0 1 1,-1 0-105,1 1 0,0 0 0,-1 0 1,1 0-1,0 0 0,0 0 0,0 0 1,0 0-1,0 0 0,0 4 0,-2 8-557,0 0-1,-1 19 1,2-7 96,-1-5-148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8.994"/>
    </inkml:context>
    <inkml:brush xml:id="br0">
      <inkml:brushProperty name="width" value="0.05" units="cm"/>
      <inkml:brushProperty name="height" value="0.05" units="cm"/>
    </inkml:brush>
  </inkml:definitions>
  <inkml:trace contextRef="#ctx0" brushRef="#br0">87 92 13355,'4'0'732,"21"1"1372,-24-2-2032,-1 1 0,0 0 0,1 0 0,-1 0 0,0 1 0,1-1-1,-1 0 1,0 0 0,1 0 0,-1 0 0,1 0 0,-1 0 0,0 0 0,1 1-1,-1-1 1,0 0 0,0 0 0,1 0 0,-1 1 0,0-1 0,1 0 0,-1 0 0,0 1-1,0-1 1,0 0 0,1 1 0,-1-1 0,0 0 0,0 1 0,0-1 0,0 0-1,0 1 1,1-1 0,-1 0 0,0 1 0,0-1 0,0 0 0,0 1 0,0-1-1,0 0 1,0 1 0,0-1 0,0 1 0,0-1 0,-1 0 0,1 1 0,0-1-1,0 0 1,0 1 0,0-1 0,0 0 0,-1 1 0,1-1 0,0 0 0,0 0 0,-1 1-1,1-1-13,-1 0 0,1 1 0,0-1 0,-1 0 0,1 0 0,-1 0 0,1 1 0,-1-1-1,1 0 1,-1 0 0,1 0 0,-1 0 0,1 0 0,0 0 0,-1 0 0,1 0 0,-1 0-1,1 0 1,-1 0 0,1 0 0,-1-1 0,1 1 0,-1 0 0,1 0 0,0 0 0,-1-1 0,1 1-1,-1 0 1,1 0 0,0-1 0,-1 0 0,-18-13 500,9 7-263,6 4-222,0 1 1,-1 0-1,0 0 0,1 1 0,-1-1 0,0 1 1,1 0-1,-9-1 0,11 2-73,1 0 0,0 0-1,0 0 1,-1 0 0,1 1 0,0-1 0,0 0-1,0 1 1,0-1 0,-1 0 0,1 1 0,0-1-1,0 1 1,0 0 0,0-1 0,0 1 0,0 0-1,0 0 1,0-1 0,1 1 0,-1 0 0,0 0-1,0 0 1,1 0 0,-1 0 0,0 0 0,1 0 0,-1 0-1,1 0 1,0 1 0,-1-1 0,1 0 0,0 0-1,0 0 1,-1 1 0,1-1 0,0 0 0,0 0-1,0 0 1,1 2 0,-1 2-6,1 1-1,0-1 1,0 0-1,1 1 1,0-1 0,0 0-1,0 0 1,0 0-1,5 7 1,1 0-24,0 0 0,14 15 1,-17-22 11,-1 0 1,1 0 0,1 0-1,-1-1 1,1 0-1,-1 0 1,1 0 0,13 5-1,-17-8 23,0 0 1,1-1-1,-1 1 0,1-1 0,-1 1 0,1-1 0,-1 0 0,1 0 0,-1 0 1,1 0-1,-1-1 0,1 1 0,-1-1 0,1 1 0,-1-1 0,0 0 0,1 0 0,-1 0 1,0 0-1,0 0 0,0-1 0,0 1 0,0-1 0,0 1 0,0-1 0,0 0 0,0 1 1,2-4-1,-1 0 71,0 0 0,0 0 0,-1 0-1,1 0 1,-1 0 0,0-1 0,0 1 0,-1-1 0,0 0 0,0 1 0,0-1 0,-1 0 0,1 1 0,-1-1 0,-1 0 0,1 1 0,-3-12 0,0 3-1,-1 0 0,0 0 0,-1 1 0,0-1 0,-14-23 0,5 21-654,7 11-582,6 11-1610,1-6 2714,0 1 0,0-1 0,1 0 0,-1 1 0,0-1 0,0 0 0,0 1 0,1-1 0,-1 0 0,0 1 0,0-1 0,1 0 0,-1 0 0,0 1 0,1-1 0,-1 0 0,0 0 0,1 1 0,-1-1 0,0 0 0,1 0 0,-1 0 0,1 0 0,-1 0 0,0 1 0,1-1 0,12 3-846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1:59.706"/>
    </inkml:context>
    <inkml:brush xml:id="br0">
      <inkml:brushProperty name="width" value="0.05" units="cm"/>
      <inkml:brushProperty name="height" value="0.05" units="cm"/>
    </inkml:brush>
  </inkml:definitions>
  <inkml:trace contextRef="#ctx0" brushRef="#br0">83 0 15011,'-1'2'174,"0"1"-1,1-1 1,-1 0-1,0 0 1,-1 0-1,1 0 1,0 0-1,0 0 1,-1 0-1,-2 2 1,-3 5 68,-2 6 158,0 1 1,1-1-1,-6 18 0,11-27-369,1 0 0,0 1 1,1-1-1,-1 1 0,1 0 1,0-1-1,1 1 0,0 0 1,0-1-1,0 1 0,2 7 1,-1-12-27,0 1 0,-1-1 0,1 0 1,0 0-1,1 0 0,-1 0 0,0 1 0,1-2 0,-1 1 1,1 0-1,-1 0 0,1 0 0,0-1 0,0 1 1,0-1-1,0 1 0,2 0 0,5 3 1,0-1 1,1 0-1,10 2 0,-12-4-5,0 1 0,0 0-1,14 8 1,-18-9 0,0 1 0,0 0-1,0 0 1,0 1 0,-1-1 0,0 1-1,1 0 1,-2 0 0,1 0 0,4 8-1,-6-10 2,0 0-1,0 0 1,-1 0-1,1 0 1,-1 0-1,0 0 1,1 0-1,-1 0 0,0-1 1,0 1-1,0 0 1,0 0-1,-1 0 1,1 0-1,-1 0 1,1 0-1,-1 0 1,1 0-1,-1 0 0,0-1 1,0 1-1,0 0 1,0 0-1,0-1 1,0 1-1,-1-1 1,1 1-1,0-1 1,-1 0-1,-2 2 0,0 1 44,0-2 0,-1 1 0,1 0 0,-1-1 0,0 0 0,0 0 0,0 0 0,0-1 0,0 0 0,0 0 0,0 0-1,-7 0 1,9-1-1,-1 1 0,0-2 0,0 1 0,0 0-1,0-1 1,1 0 0,-1 0 0,0 0 0,1 0-1,-1 0 1,1-1 0,-1 0 0,1 0 0,0 0-1,-1 0 1,1 0 0,-3-4 0,-18-21 186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7:29.495"/>
    </inkml:context>
    <inkml:brush xml:id="br0">
      <inkml:brushProperty name="width" value="0.05" units="cm"/>
      <inkml:brushProperty name="height" value="0.05" units="cm"/>
    </inkml:brush>
  </inkml:definitions>
  <inkml:trace contextRef="#ctx0" brushRef="#br0">55 48 14619,'-12'28'954,"2"1"0,1 1 0,-9 59 0,15-69-753,1 0 1,1 0-1,1 0 1,1 0-1,1-1 1,1 1-1,5 21 1,-7-34-182,1-1-1,1 1 1,-1-1 0,1 0 0,0 0-1,1 0 1,0 0 0,-1 0-1,2-1 1,-1 1 0,1-1 0,-1 0-1,9 6 1,-9-9-20,0 1 0,0-1 0,0 0 0,1 0 0,-1 0 0,0-1 0,1 1-1,-1-1 1,1 0 0,0 0 0,-1-1 0,1 1 0,0-1 0,-1 0 0,1 0 0,0-1 0,-1 0 0,1 1 0,0-1 0,6-3 0,-1 0 0,0 0 0,-1-1 0,0 0 0,0 0 0,0-1 0,0 0 0,8-8 0,52-57 158,-49 48 253,33-28 0,-53 51-369,1-1 1,0 0-1,0 1 1,0-1-1,0 1 1,0 0-1,0-1 0,0 1 1,0 0-1,0-1 1,0 1-1,1 0 1,-1 0-1,0 0 0,0 0 1,0 0-1,0 0 1,0 0-1,0 1 1,0-1-1,0 0 1,0 0-1,2 2 0,25 15 693,-1-2-301,-21-14-398,0 0-1,1 0 1,-1-1 0,0 0-1,0 0 1,1-1 0,-1 0-1,0 0 1,0 0-1,1-1 1,-1 1 0,7-5-1,10-4-107,37-23-1,-46 25 23,40-25-209,-27 15-31,1 2 1,46-21-1,-73 37 288,0-1 0,1 0 1,-1 1-1,0-1 0,0 0 1,1 1-1,-1 0 0,0-1 0,1 1 1,-1 0-1,1-1 0,-1 1 1,0 0-1,1 0 0,-1 0 0,1 0 1,-1 1-1,0-1 0,1 0 1,-1 1-1,1-1 0,-1 1 0,0-1 1,0 1-1,1-1 0,-1 1 1,0 0-1,0 0 0,0 0 0,0-1 1,0 1-1,0 0 0,0 0 1,2 2-1,-3-2 18,1 0 1,0-1-1,0 1 1,0-1 0,0 1-1,0-1 1,0 1-1,0-1 1,0 1-1,0-1 1,0 0-1,1 0 1,-1 0-1,0 1 1,0-1-1,0 0 1,0 0-1,0-1 1,0 1 0,0 0-1,1 0 1,-1 0-1,0-1 1,2 0-1,28-14 238,-23 11-206,200-128-1471,-167 104 893,-28 19 75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8:40.619"/>
    </inkml:context>
    <inkml:brush xml:id="br0">
      <inkml:brushProperty name="width" value="0.05" units="cm"/>
      <inkml:brushProperty name="height" value="0.05" units="cm"/>
    </inkml:brush>
  </inkml:definitions>
  <inkml:trace contextRef="#ctx0" brushRef="#br0">1445 322 10778,'7'-27'134,"1"0"-1,2 0 0,0 1 1,1 0-1,21-33 0,-27 52-225,-1 0-1,0 0 0,0-1 1,-1 1-1,0-1 0,2-8 1,-4 14 43,-1 0 1,0 0-1,0 1 1,0-1 0,0 0-1,0 0 1,0 0 0,0 1-1,-1-1 1,1 0 0,-1 0-1,1 0 1,-1 1 0,0-1-1,0 0 1,1 1 0,-1-1-1,0 1 1,0-1 0,-1 1-1,1 0 1,0-1-1,0 1 1,-1 0 0,1 0-1,-1-1 1,1 1 0,-1 1-1,1-1 1,-1 0 0,0 0-1,-3-1 1,-7-2 53,-1 0 0,1 1 0,-1 0 1,0 1-1,-1 0 0,1 1 0,-15 1 0,-94 9 1220,110-8-1028,-49 7 391,1 2 0,-101 31 0,130-31-590,1 2 0,1 1 0,0 1 0,1 2 0,0 0 0,-49 41 0,-11 26-60,-123 150 1,133-139 63,5 4 0,-98 170-1,150-227 27,2 0-1,2 2 0,-17 59 1,28-77-3,0 2-1,2-1 1,1 1 0,1-1 0,1 1 0,1 0 0,4 28-1,-2-42-14,1 1 0,0-1 0,1 0 0,0 0 0,1-1 0,1 1 0,0-1 0,0 0 0,1-1 0,1 1-1,0-1 1,16 16 0,-11-15-5,0 0-1,0-1 1,1-1 0,1-1-1,0 0 1,0 0-1,1-2 1,0 0 0,19 6-1,-11-6-8,0-1-1,1-1 1,-1-2 0,1 0-1,0-1 1,0-2-1,0 0 1,0-2 0,0-1-1,-1-1 1,1 0 0,-1-2-1,45-18 1,-28 4 10,-2-2 0,0-1 0,-2-2 0,0-2 0,-2-1 1,46-48-1,169-216 235,-222 258-217,409-544 5,-367 480-128,-30 46-61,-3-1 0,48-94 0,-78 132 126,-1 0 1,0-1-1,5-24 0,-10 35 28,0 1 0,-1-1 0,0 1 0,0-1 0,0 1 1,0-1-1,-2-7 0,1 10 6,1-1 0,-1 1 0,0 0 0,0 1 0,0-1 0,0 0 0,0 0 0,0 0 0,0 1 0,-1-1 1,1 0-1,-1 1 0,1-1 0,-1 1 0,0 0 0,0-1 0,-2 0 0,-2-1 19,0 0-1,0 1 1,-1 0-1,1 0 1,-1 0-1,1 1 1,-13-1-1,-50 3 148,43 0-104,-72 5 136,59-2-10,-1-1 1,0-3-1,-57-6 0,63-3-88,16-6-8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33.849"/>
    </inkml:context>
    <inkml:brush xml:id="br0">
      <inkml:brushProperty name="width" value="0.05" units="cm"/>
      <inkml:brushProperty name="height" value="0.05" units="cm"/>
    </inkml:brush>
  </inkml:definitions>
  <inkml:trace contextRef="#ctx0" brushRef="#br0">519 25 10834,'-6'-4'228,"0"1"-1,-1 0 0,0 0 0,0 0 1,0 1-1,0 0 0,0 0 0,0 1 1,0 0-1,-15 0 0,2 1 41,1 1 0,-37 6 0,36-2-198,1 0 0,0 1 1,0 0-1,1 2 1,0 0-1,0 1 0,1 1 1,0 1-1,1 0 0,0 1 1,0 1-1,-15 17 0,22-21-48,0 1 0,1 1 0,0 0 0,1 0-1,0 0 1,0 1 0,1 0 0,1 0 0,0 1 0,1-1-1,0 1 1,1 0 0,0 0 0,1 0 0,1 1-1,0-1 1,0 0 0,2 1 0,1 12 0,-1-20-15,0 0 0,0 0 0,1-1 0,0 1 0,0-1 0,0 0 1,1 1-1,-1-1 0,7 8 0,-7-10 5,1 0 0,-1-1 0,0 0 0,1 1 0,0-1 1,-1 0-1,1 0 0,0 0 0,0-1 0,0 1 0,1-1 0,-1 0 0,0 1 0,0-1 1,1-1-1,-1 1 0,1 0 0,3-1 0,4 0 46,-1-1-1,1 0 1,0 0 0,-1-1-1,1-1 1,-1 0 0,0 0 0,18-9-1,3-3 204,42-29 1,-34 17 150,54-47 0,-75 58-212,-1-1 1,-1 0-1,-1-1 0,26-39 0,-38 52-142,0 0-1,-1-1 1,1 1-1,-1-1 1,0 1-1,0-1 1,-1 0-1,0 1 1,0-1-1,0 0 0,0-7 1,-2 11-43,1-1-1,0 1 1,-1-1-1,0 1 1,1-1-1,-1 1 1,0-1 0,0 1-1,-1 0 1,1 0-1,0 0 1,-1 0-1,1 0 1,-1 0 0,0 0-1,0 0 1,0 0-1,0 1 1,0-1-1,0 1 1,0-1 0,0 1-1,0 0 1,-1 0-1,1 0 1,0 0-1,-1 0 1,-2 0 0,-13-4-196,-1 1 0,1 1 1,-1 0-1,1 1 0,-1 2 1,0 0-1,1 0 0,-1 2 1,0 0-1,-23 7 0,2 3-208,10-6-64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5:05.801"/>
    </inkml:context>
    <inkml:brush xml:id="br0">
      <inkml:brushProperty name="width" value="0.05" units="cm"/>
      <inkml:brushProperty name="height" value="0.05" units="cm"/>
    </inkml:brush>
  </inkml:definitions>
  <inkml:trace contextRef="#ctx0" brushRef="#br0">4471 371 11250,'-6'-8'70,"0"-1"0,0 1 0,-1 0 0,0 0 0,-1 1 0,0 0 0,0 0 0,-10-5 0,5 4-82,-2 0 0,1 1 0,-1 1 0,-25-7 0,-12 0 64,-1 2-1,0 2 1,-1 3 0,-79 1 0,-217 27 45,-352 87-1045,523-73 785,2 8 1,2 8-1,3 7 1,3 7-1,-271 149 1,-20 73-40,345-204 63,-188 176 0,244-204 95,-188 196-75,194-192 96,3 3 0,-59 93 0,73-96 51,3 0 1,2 2-1,-28 83 0,50-120-22,2 0 0,1 0-1,1 1 1,1 0 0,2 0-1,0 0 1,2 0 0,0 0-1,2 0 1,1 0-1,12 46 1,-6-41-49,2-1 1,1-1-1,2 0 0,0-1 0,2-1 1,1 0-1,35 41 0,-24-37-60,1-1 1,2-2-1,0-1 1,2-1-1,48 28 1,-22-21-40,2-3 0,1-2 0,1-3 0,1-3 0,1-3 0,1-3 1,75 10-1,5-10 11,1-6 1,171-10-1,291-62 323,-352 15 99,-2-12 1,-3-10 0,384-161 0,-321 89-439,471-289 1,-657 347-622,156-132 0,-195 136 184,-3-4 0,94-115 0,-148 159 720,-2-2 1,-2-2-1,-2 0 1,-2-2 0,-2 0-1,-2-2 1,-2-1-1,-1 0 1,12-65-1,-21 67 460,-2 0 0,-3 0 0,-1 0 0,-3 0 0,-1 0-1,-15-87 1,9 99-256,-1 0 1,-2 0-1,-1 1 0,-2 0 1,-1 1-1,-1 0 0,-2 2 0,-1 0 1,-38-47-1,30 46-196,-2 2 0,-2 1 0,0 2-1,-1 0 1,-58-34 0,43 34-112,-1 2 0,-2 2 0,-87-27 1,54 26-140,-139-18 0,-86 13-58,47 22 45,-16 10-53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4.164"/>
    </inkml:context>
    <inkml:brush xml:id="br0">
      <inkml:brushProperty name="width" value="0.05" units="cm"/>
      <inkml:brushProperty name="height" value="0.05" units="cm"/>
    </inkml:brush>
  </inkml:definitions>
  <inkml:trace contextRef="#ctx0" brushRef="#br0">0 156 14283,'3'-2'1200,"12"-4"-736,9-1-112,22-6 289,19 0-73,11-6-32,3-1-8,1 0-200,-2 4-48,-13 1-280,-7 2-184,-16 8-368,-13-1-120,-28 6 528,1 4-152,-41 9-80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4.584"/>
    </inkml:context>
    <inkml:brush xml:id="br0">
      <inkml:brushProperty name="width" value="0.05" units="cm"/>
      <inkml:brushProperty name="height" value="0.05" units="cm"/>
    </inkml:brush>
  </inkml:definitions>
  <inkml:trace contextRef="#ctx0" brushRef="#br0">13 220 13363,'-13'22'1192,"31"-16"-600,12-11-144,19-11 369,12-5-65,13-10-288,4-3-312,4-7 1976,1 2-1752,-17 6-72,-9 5-24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4.926"/>
    </inkml:context>
    <inkml:brush xml:id="br0">
      <inkml:brushProperty name="width" value="0.05" units="cm"/>
      <inkml:brushProperty name="height" value="0.05" units="cm"/>
    </inkml:brush>
  </inkml:definitions>
  <inkml:trace contextRef="#ctx0" brushRef="#br0">1 19 14443,'9'-3'204,"0"-1"0,0 2-1,0-1 1,1 1 0,-1 0 0,1 1 0,-1 0-1,1 1 1,-1-1 0,1 2 0,0 0 0,-1 0-1,1 1 1,-1 0 0,0 0 0,1 1-1,-1 0 1,-1 1 0,11 5 0,-12-6-183,0 1 0,-1 0 0,0 0 0,0 0 0,0 1 0,0 0 0,0 0-1,-1 1 1,0 0 0,0-1 0,-1 2 0,0-1 0,0 0 0,0 1 0,-1 0 0,0 0 0,0 0 0,0 0 0,-1 0 0,0 1 0,-1-1 0,0 0 0,0 1 0,0 13 0,-3-6-13,0-1 0,-1 0 0,-1 1 0,0-2 0,-1 1 0,-1 0 0,0-1 0,-8 14 0,-71 100-372,67-101 53,11-17 19,-6 10-147,-1 0 0,0-1 1,-1-1-1,-28 23 0,25-28-128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5.534"/>
    </inkml:context>
    <inkml:brush xml:id="br0">
      <inkml:brushProperty name="width" value="0.05" units="cm"/>
      <inkml:brushProperty name="height" value="0.05" units="cm"/>
    </inkml:brush>
  </inkml:definitions>
  <inkml:trace contextRef="#ctx0" brushRef="#br0">324 333 15091,'-5'-6'270,"0"-1"0,-1 1-1,0 0 1,0 0 0,-10-6-1,13 11-235,1-1-1,-1 1 1,0-1 0,0 1-1,0 0 1,1 1-1,-1-1 1,0 0 0,0 1-1,0-1 1,0 1-1,0 0 1,0 0 0,0 0-1,0 1 1,0-1-1,0 1 1,-6 1 0,-1 2 42,-1 1 1,1 0-1,0 1 1,0 0-1,1 0 0,0 1 1,0 0-1,1 1 1,-1 0-1,-10 15 1,4-4 34,0 1-1,2 0 1,-22 45 0,30-54-78,1 0-1,0 0 1,1 0 0,0 0-1,0 1 1,1-1 0,1 1-1,-1 16 1,2-25-22,1 1-1,-1-1 1,1 0-1,-1 0 1,1 0-1,0 0 1,0 0-1,0 0 1,1 0-1,-1 0 1,1-1 0,-1 1-1,1 0 1,0-1-1,2 3 1,-1-3-2,0 0-1,0 0 1,0 0 0,0 0 0,0-1 0,0 1 0,0-1 0,0 0-1,1 0 1,-1 0 0,0 0 0,1-1 0,-1 0 0,1 1 0,-1-1 0,7-1-1,2 0 13,1-1-1,-1-1 1,0 0-1,0-1 1,0 0-1,-1 0 1,1-1-1,-1-1 0,0 0 1,-1-1-1,11-7 1,2-5 68,0 0 1,-2-1 0,32-36 0,-31 28 43,-1 0 0,-2-1 0,-1-1 1,24-52-1,-32 58-19,-1 0 1,-2-1 0,0 0-1,-1 0 1,-1-1-1,2-50 1,-7 72-97,-2-37 170,1 39-178,1 0-1,-1 0 1,1 0-1,-1 0 1,1 0-1,-1 0 1,0 0-1,0 0 1,0 0-1,0 1 1,0-1-1,-1 0 1,1 1-1,0-1 1,-1 1-1,1 0 1,-3-2-1,3 3-7,1-1 0,-1 1 0,0-1 0,0 1 0,0-1 0,0 1 0,0 0 0,0 0 0,0-1 0,0 1 0,0 0 0,0 0 0,0 0 0,-1 0 0,1 0 0,0 0 0,0 0 0,0 1 0,0-1 0,0 0 0,0 1 0,0-1 0,0 0 0,1 1 0,-1-1 0,0 1 0,-2 1 0,-19 22-7,12-8-2,0 0 1,1 1-1,1-1 1,1 2-1,0-1 1,2 1-1,-7 29 1,5-7-10,1 1 1,-1 57-1,7-82-4,0 0 0,1 1 0,1-1 0,0 0 0,1 0 0,1 0 0,9 24 0,-11-34-146,1-1 1,-1 0-1,1 1 0,1-1 0,-1 0 0,1-1 0,-1 1 0,1-1 0,1 1 1,-1-1-1,1 0 0,-1-1 0,1 1 0,0-1 0,1 0 0,-1 0 0,0-1 1,1 1-1,0-1 0,-1 0 0,1-1 0,0 1 0,8 0 0,-6-2-71,0 1-1,0-1 0,0 0 0,0-1 1,0 0-1,16-4 0,7-9-833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6.654"/>
    </inkml:context>
    <inkml:brush xml:id="br0">
      <inkml:brushProperty name="width" value="0.05" units="cm"/>
      <inkml:brushProperty name="height" value="0.05" units="cm"/>
    </inkml:brush>
  </inkml:definitions>
  <inkml:trace contextRef="#ctx0" brushRef="#br0">0 557 16612,'2'-1'192,"-1"1"0,0 0 1,1-1-1,-1 1 1,1 0-1,-1 0 1,1 0-1,-1 0 0,1 0 1,-1 0-1,1 0 1,2 2-1,15-1 375,-9-2-503,1-1 0,-1 0 0,0 0 0,0-1 0,0-1 1,0 1-1,15-10 0,-20 11-59,-1 0 1,1-1 0,-1 0-1,0 0 1,-1 0 0,1 0-1,0-1 1,-1 0 0,0 1 0,0-1-1,0 0 1,0-1 0,0 1-1,-1 0 1,0-1 0,0 1-1,3-10 1,-5 13-5,0 0 0,1 0 0,-1 0 0,0 0 0,0 0 0,1 0 0,-1 0 0,0 1 0,0-1 0,0 0 0,0 0 0,-1 0 0,1 0 0,0 0 0,0 0 0,0 0 0,-1 0 0,1 1 0,0-1 0,-1 0 0,1 0 0,-1 0 0,1 0 0,-1 1 0,1-1 0,-1 0 0,0 1 0,1-1 0,-1 0 0,0 1 0,1-1 0,-1 1 0,0-1 0,0 1 0,0 0 0,1-1 0,-1 1 0,0 0 0,0-1 0,0 1 0,-1 0 0,-1 0 0,0 0 1,0 0-1,0 0 1,0 1-1,0-1 1,0 1-1,0 0 1,0 0-1,0 0 1,1 0-1,-1 1 1,-3 1-1,-2 2-2,0 1 0,1 0 0,-1 1-1,1-1 1,0 1 0,1 1 0,0-1-1,0 1 1,0 0 0,1 1-1,1-1 1,-1 1 0,1 0 0,1 0-1,0 0 1,0 1 0,0-1 0,0 11-1,3-18 3,-1 0 1,1 0-1,0 0 0,0 0 0,0 0 0,1 0 0,-1-1 0,0 1 0,1 0 0,-1 0 0,1 0 1,-1 0-1,1-1 0,0 1 0,0 0 0,0 0 0,0-1 0,0 1 0,0-1 0,1 1 1,-1-1-1,0 0 0,1 1 0,-1-1 0,1 0 0,-1 0 0,1 0 0,0 0 0,0 0 0,-1 0 1,1 0-1,0-1 0,0 1 0,0-1 0,0 1 0,-1-1 0,1 0 0,0 0 0,0 0 0,0 0 1,3 0-1,4-1 10,-1 1 0,1-2 0,0 1 0,-1-1 0,1 0 0,-1-1 0,14-6 0,-4 0 16,-1-1 1,0 0-1,0-2 0,-1 0 1,-1 0-1,0-2 0,-1 0 1,0 0-1,19-28 0,-29 40-33,-3 8-9,-3 28-43,0-21 49,1-1 0,1 1-1,0 0 1,1 0 0,2 14 0,-2-24 12,-1-1-1,1 1 1,0-1-1,-1 0 1,1 1 0,1-1-1,-1 0 1,0 0-1,0 1 1,1-1 0,-1 0-1,1-1 1,0 1 0,0 0-1,-1 0 1,1-1-1,0 1 1,0-1 0,1 1-1,-1-1 1,0 0 0,0 0-1,1 0 1,-1 0-1,0-1 1,1 1 0,-1 0-1,1-1 1,-1 0 0,1 0-1,-1 1 1,4-2-1,3 1 10,-1-1-1,1 0 0,-1-1 0,1 0 1,-1 0-1,1-1 0,-1 0 0,0 0 1,0-1-1,0 0 0,-1-1 0,0 1 1,8-7-1,8-8-67,-1-1 1,26-32 0,-35 37-38,-13 15 87,1 0 0,-1 0-1,0 0 1,0-1 0,0 1-1,0 0 1,0 0 0,0 0 0,1 0-1,-1 0 1,0 0 0,0 0-1,0-1 1,0 1 0,1 0 0,-1 0-1,0 0 1,0 0 0,0 0-1,1 0 1,-1 0 0,0 0 0,0 0-1,0 0 1,0 0 0,1 0-1,-1 0 1,0 0 0,0 0 0,0 0-1,1 0 1,-1 0 0,0 1-1,0-1 1,0 0 0,0 0 0,1 0-1,-1 0 1,0 0 0,0 0-1,0 0 1,0 1 0,0-1 0,0 0-1,1 0 1,-1 0 0,0 0-1,0 0 1,0 1 0,0-1 0,0 0-1,0 0 1,0 0 0,0 1 0,0-1-1,0 0 1,0 0 0,0 0-1,0 0 1,0 1 0,0-1 0,0 0-1,0 0 1,0 0 0,0 1-1,0-1 1,2 22-84,-1-8 22,-1-13 63,1 1-1,-1 0 1,1 0 0,0-1-1,-1 1 1,1 0-1,0-1 1,0 1-1,0-1 1,0 1-1,0-1 1,1 0 0,-1 1-1,0-1 1,0 0-1,4 2 1,-4-3 6,0 1 1,1-1 0,-1 1-1,0-1 1,1 0-1,-1 0 1,1 1 0,-1-1-1,0 0 1,1 0-1,-1-1 1,1 1 0,-1 0-1,0 0 1,1-1 0,2 0-1,2-2 13,0 0 0,0-1 0,0 0-1,-1 0 1,1 0 0,-1-1 0,6-6 0,7-9 15,-1-1 0,-1-1 1,0 0-1,-2-1 0,-1-1 1,20-48-1,-17 27-200,-1-1 1,-3 0-1,7-48 0,-16 76-72,-1 1 0,0-32 0,-6 36-125,4 13 359,-1 0 1,1 0-1,0 0 1,0 0 0,-1 0-1,1 0 1,0 0-1,0 0 1,-1 0-1,1 0 1,0 0 0,0 0-1,-1 0 1,1 0-1,0 0 1,0 0-1,-1 0 1,1 0 0,0 1-1,0-1 1,0 0-1,-1 0 1,1 0 0,0 0-1,0 1 1,0-1-1,0 0 1,-1 0-1,1 0 1,0 1 0,-12 23-189,4 8 324,1 0-1,1 1 0,2 0 1,1 0-1,2 0 1,1 0-1,2 0 1,1 0-1,11 50 0,11 6 236,-21-78-315,1 1 1,0-1-1,0 0 0,2-1 1,10 16-1,-17-26-39,1 1 0,0 0 0,-1 0 1,1 0-1,0 0 0,0 0 0,0-1 0,-1 1 0,1 0 0,0-1 1,0 1-1,0 0 0,0-1 0,0 1 0,0-1 0,0 0 0,1 1 1,-1-1-1,0 0 0,0 0 0,0 0 0,1 1 0,-1-2 1,0 1 0,-1-1-1,1 0 1,0 1 0,-1-1 0,1 0-1,-1 1 1,1-1 0,-1 0-1,1 0 1,-1 1 0,0-1 0,1 0-1,-1 0 1,0 0 0,1 0-1,-1 0 1,0 1 0,0-1 0,0 0-1,0 0 1,0 0 0,0 0-1,0 0 1,0 0 0,0 1 0,-1-1-1,1 0 1,0 0 0,-1-1-1,-8-38 107,-2 1-1,-19-48 1,17 49-131,12 36 9,0 0 0,0 0-1,1 1 1,-1-1 0,1 0-1,-1 0 1,1 0 0,0 0-1,0 0 1,-1 0 0,2 0-1,-1 0 1,0 0 0,1-2-1,-1 3 6,1 0-1,0 0 0,0 1 0,0-1 0,0 1 0,-1-1 1,1 1-1,0-1 0,0 1 0,0-1 0,0 1 0,0 0 1,0 0-1,0 0 0,0-1 0,0 1 0,0 0 0,0 0 1,0 0-1,0 0 0,1 1 0,-1-1 0,0 0 0,0 0 1,0 1-1,0-1 0,1 1 0,18 2-3,0 0 1,0-2-1,0 0 0,0-2 1,0 0-1,0-1 0,0-1 0,0 0 1,0-2-1,34-13 0,-27 8 27,-2-2-1,1-1 0,-2-1 1,1-1-1,-2-1 0,0-1 1,22-23-1,-36 31-14,1 0 0,-2-1-1,10-14 1,-15 20-5,-1 0-1,1 0 1,-1 0-1,0 0 1,-1 0-1,1-1 0,-1 1 1,0-1-1,0 1 1,0-1-1,0 0 1,-1-6-1,0 9-1,0 1 0,0-1-1,0 0 1,0 1-1,-1-1 1,1 1 0,0-1-1,-1 1 1,0-1-1,1 1 1,-1-1 0,0 1-1,0-1 1,0 1-1,0 0 1,0-1 0,0 1-1,0 0 1,0 0-1,0 0 1,0 0 0,-3-1-1,1 0-4,0 1 0,0 0 1,1 0-1,-1 1 0,0-1 0,0 1 0,0-1 0,0 1 0,0 0 0,0 0 0,-5 1 0,-2 0-12,0 1 0,1 1 0,-1 0-1,1 0 1,-1 0 0,-13 9 0,12-5 18,1 0 0,0 0 0,1 2 0,0-1 0,0 1 0,1 0 1,0 1-1,0 0 0,-10 17 0,15-21 6,1-1 1,-1 1-1,1 0 0,0 0 1,0 0-1,1 0 0,0 0 1,0 0-1,-1 9 0,3-11 1,-1 0 0,0 0 0,1 0 0,0 0 0,0-1 0,0 1 1,0 0-1,0 0 0,1-1 0,0 1 0,0-1 0,0 0 0,0 1 0,0-1 0,1 0 0,2 3 0,0-2-3,-1-1 1,1 1-1,0-1 1,0 1-1,1-2 1,-1 1-1,0 0 1,1-1-1,0 0 0,0-1 1,-1 1-1,1-1 1,0 0-1,0 0 1,0-1-1,0 0 1,0 0-1,0 0 1,0-1-1,0 0 1,0 0-1,6-2 1,9-3-20,0-1 1,0 0-1,0-2 1,30-17-1,-51 25 13,1 1-1,0-1 0,0 1 1,-1-1-1,1 1 0,0 0 1,0-1-1,0 1 0,0 0 1,-1-1-1,1 1 0,0 0 1,0 0-1,0 0 0,0 0 0,0 0 1,0 0-1,0 0 0,-1 0 1,1 0-1,0 1 0,0-1 1,0 0-1,0 0 0,0 1 1,-1-1-1,1 1 0,0-1 1,0 1-1,-1-1 0,1 1 0,0-1 1,-1 1-1,1-1 0,0 1 1,-1 0-1,1 0 0,-1-1 1,1 1-1,-1 0 0,1 0 1,-1-1-1,0 1 0,1 0 1,-1 1-1,2 6-1,0 0-1,0-1 1,-1 1 0,1 12-1,-1-2 8,2 0 24,0 0 1,1 0 0,1 0 0,8 18-1,-11-32-21,-1 0 1,1 0-1,0 0 0,0 0 0,1-1 0,-1 1 0,1-1 1,0 0-1,0 0 0,0 0 0,0 0 0,0 0 1,0-1-1,1 1 0,-1-1 0,1 0 0,0 0 0,0 0 1,0-1-1,0 1 0,0-1 0,0 0 0,8 1 0,-7-2-52,0-1-1,-1 1 1,1-1-1,0 0 1,-1 0-1,1-1 1,0 1-1,-1-1 1,0 0-1,1 0 0,-1-1 1,0 1-1,0-1 1,-1 0-1,8-6 1,-3 1-12,0 0 0,-1 0 1,0-1-1,0 0 0,9-16 1,6-25-181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7.057"/>
    </inkml:context>
    <inkml:brush xml:id="br0">
      <inkml:brushProperty name="width" value="0.05" units="cm"/>
      <inkml:brushProperty name="height" value="0.05" units="cm"/>
    </inkml:brush>
  </inkml:definitions>
  <inkml:trace contextRef="#ctx0" brushRef="#br0">12 0 14027,'-7'7'1392,"2"6"-1016,5-3-200,3 1 945,9-3-1281,1-2 272,3-2-72,0 1-104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0.186"/>
    </inkml:context>
    <inkml:brush xml:id="br0">
      <inkml:brushProperty name="width" value="0.05" units="cm"/>
      <inkml:brushProperty name="height" value="0.05" units="cm"/>
    </inkml:brush>
  </inkml:definitions>
  <inkml:trace contextRef="#ctx0" brushRef="#br0">49 41 14395,'8'-31'1465,"-4"21"-837,-7 22 593,-23 80-408,-5 17-723,31-108-88,0-1-1,0 1 1,0-1 0,0 1-1,0-1 1,-1 0 0,1 1-1,0-1 1,0 1 0,0-1-1,0 1 1,0-1 0,0 0-1,0 1 1,1-1 0,-1 1-1,0-1 1,0 1 0,0-1-1,0 0 1,0 1 0,1-1-1,-1 1 1,0-1 0,0 0-1,1 1 1,-1-1 0,0 0 0,1 1-1,-1-1 1,0 0 0,1 0-1,-1 1 1,0-1 0,1 0-1,-1 0 1,1 0 0,-1 1-1,0-1 1,1 0 0,-1 0-1,1 0 1,24-2 23,-5-1-45,-15 3 11,0 1 0,-1 0 0,1 0 0,0 1 0,0-1 0,-1 1 0,1 0 0,-1 0 0,1 0 0,-1 1 0,0 0 0,0 0 0,6 5 0,-5-3-15,1 1 1,-1 0-1,0 0 1,-1 1-1,0-1 0,0 1 1,0 0-1,3 10 1,-4-10 70,0 0 0,-1 0 0,0 1 0,0-1 1,-1 0-1,0 1 0,0-1 0,-1 1 1,0 0-1,0-1 0,-1 1 0,0-1 0,0 1 1,-1-1-1,0 0 0,0 1 0,-1-1 0,1 0 1,-5 7-1,4-11-19,1 0 1,-1 0-1,0-1 1,0 1-1,0-1 1,0 0-1,0 0 1,0 0-1,-1 0 1,1 0-1,-1-1 1,1 0-1,-1 1 1,0-1-1,1 0 1,-1-1-1,0 1 1,0-1-1,1 0 1,-1 0-1,0 0 1,0 0-1,0-1 0,1 1 1,-1-1-1,0 0 1,1 0-1,-1 0 1,0-1-1,1 1 1,0-1-1,-1 0 1,1 0-1,0 0 1,-6-5-1,9 6-69,-1 1 0,0-1 0,1 1 0,-1-1 1,1 0-1,-1 1 0,1-1 0,0 0 0,-1 1 0,1-1 0,-1 0 0,1 0 0,0 1 0,0-1 0,0 0 0,-1 0 0,1 0 0,0 1 0,0-1 0,0 0 0,0 0 0,0 0 0,0 0 0,0 1 0,1-1 0,-1 0 0,0 0 0,0 0 0,1 1 0,-1-1 1,0 0-1,1 0 0,-1 1 0,1-1 0,-1 0 0,1 1 0,-1-1 0,1 1 0,-1-1 0,1 0 0,1 0 0,13-13-547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7.412"/>
    </inkml:context>
    <inkml:brush xml:id="br0">
      <inkml:brushProperty name="width" value="0.05" units="cm"/>
      <inkml:brushProperty name="height" value="0.05" units="cm"/>
    </inkml:brush>
  </inkml:definitions>
  <inkml:trace contextRef="#ctx0" brushRef="#br0">1 438 11146,'1'9'319,"0"-1"0,1 1-1,0-1 1,1 0-1,0 0 1,4 9 0,-6-15-233,0 0 0,0-1 0,0 1 1,1 0-1,-1-1 0,0 1 1,1-1-1,-1 1 0,1-1 1,-1 0-1,1 0 0,0 0 1,0 0-1,-1 0 0,1 0 1,0 0-1,0 0 0,0-1 0,0 1 1,0-1-1,0 0 0,0 1 1,0-1-1,0 0 0,0 0 1,0 0-1,0 0 0,0-1 1,0 1-1,0 0 0,0-1 0,3-1 1,5-2 51,-1 0 1,0-1-1,0 0 1,0 0-1,-1-1 0,0-1 1,0 1-1,10-11 1,5-9 113,25-32 0,-28 31-171,-1-2 1,30-59 0,-40 69-105,-1-1 0,-1 0 0,0-1 0,-2 0 0,5-39 1,-9 55 12,-1 0 1,0 0 0,0 0 0,0-1 0,-1 1 0,1 0 0,-1 0-1,0 0 1,-3-7 0,3 11 13,1 0-1,-1-1 1,0 1 0,0 0-1,0 0 1,0-1 0,0 1-1,0 0 1,0 0 0,0 0 0,-1 0-1,1 0 1,0 1 0,-1-1-1,1 0 1,-1 1 0,1-1-1,0 1 1,-1-1 0,1 1-1,-1-1 1,0 1 0,1 0-1,-1 0 1,1 0 0,-1 0-1,1 0 1,-1 0 0,1 0-1,-1 1 1,1-1 0,-1 1-1,1-1 1,-2 1 0,-4 2 67,0 0 0,1 0 0,-1 0 0,1 1 0,0 0 0,0 0 0,0 1 0,1 0 0,-1 0 0,1 0 0,0 0 0,-4 7 0,-1 2 150,0 0-1,1 1 1,1 0 0,-8 17 0,15-29-171,-1 1 0,1-1 0,0 1-1,0 0 1,0-1 0,0 1 0,1 0 0,-1 0 0,1-1 0,0 1 0,0 0-1,0 0 1,1 0 0,-1-1 0,1 1 0,2 6 0,-1-7-44,-1 0 1,1 0-1,0 0 0,1-1 1,-1 1-1,0 0 1,1-1-1,-1 0 0,1 0 1,0 0-1,0 0 1,0 0-1,0 0 0,0-1 1,0 1-1,0-1 1,1 0-1,3 1 1,19 4-137,1-1 1,-1-1-1,1-2 1,31-1 0,-31-1 123,1 2 0,-1 0 0,51 12 0,-77-14 13,0 1 0,-1 0 0,1 0 0,-1-1-1,1 1 1,-1 0 0,1 0 0,-1 0 0,0 0 0,1 0 0,-1 0 0,0 0 0,0 0 0,0-1 0,0 1 0,0 0 0,0 0 0,0 0 0,0 0 0,0 0 0,0 0 0,0 0 0,-1 0 0,1 0 0,-1 2 0,0 17-9,1-19 5,1-1 0,-1 0 0,0 1 0,0-1 0,0 0 0,1 1 0,-1-1 0,0 0 0,0 1 0,1-1 0,-1 0 0,0 0 0,1 1 0,-1-1 0,0 0 0,1 0 0,-1 1 0,0-1 1,1 0-1,-1 0 0,1 0 0,-1 0 0,0 0 0,1 0 0,-1 1 0,1-1 0,-1 0 0,0 0 0,1 0 0,-1 0 0,1 0 0,-1-1 0,0 1 0,1 0 0,-1 0 0,1 0 0,-1 0 0,0 0 0,1 0 0,-1-1 0,1 1 0,1-1 41,0-1 0,-1 1 0,1 0 0,0-1-1,-1 1 1,1 0 0,-1-1 0,0 0-1,1 1 1,-1-1 0,0 0 0,0 0 0,0 0-1,0 0 1,1-3 0,10-33 602,16-102 1257,-27 136-1892,0 0 0,-1 0-1,2 0 1,-1 0 0,0 1-1,1-1 1,0 0-1,0 1 1,0-1 0,0 1-1,0 0 1,1 0 0,0 0-1,-1 0 1,1 0-1,0 0 1,1 1 0,-1-1-1,0 1 1,1 0-1,-1 0 1,1 0 0,-1 1-1,1-1 1,0 1 0,0 0-1,5-1 1,8 0-131,-1 1 0,1 1 0,0 0 0,0 1-1,23 5 1,-20-3 131,55 6-212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8.223"/>
    </inkml:context>
    <inkml:brush xml:id="br0">
      <inkml:brushProperty name="width" value="0.05" units="cm"/>
      <inkml:brushProperty name="height" value="0.05" units="cm"/>
    </inkml:brush>
  </inkml:definitions>
  <inkml:trace contextRef="#ctx0" brushRef="#br0">45 41 14251,'1'14'273,"0"0"0,-1 0-1,-1 1 1,-1-1 0,-4 21 0,-1 5 86,2-2-133,-7 43 344,4 0 0,2 101 0,7-173-481,-1 1 1,1-1 0,1 0-1,-1 0 1,2 0 0,-1 0-1,8 16 1,-9-23-55,1 1 1,-1-1-1,1 0 0,0 0 1,-1 0-1,1 0 0,0 0 1,0-1-1,0 1 0,1 0 0,-1-1 1,0 0-1,1 1 0,-1-1 1,0 0-1,1 0 0,-1-1 0,1 1 1,0 0-1,-1-1 0,1 0 1,0 1-1,-1-1 0,1 0 1,-1 0-1,1-1 0,0 1 0,-1 0 1,1-1-1,0 0 0,3-1 1,6-2 62,0-1 0,0-1 0,0 0 0,-1 0 1,0-1-1,-1 0 0,0-1 0,0 0 0,0-1 1,13-16-1,9-13 276,38-59 0,-36 45-41,51-106-1,-72 128-507,-1 0 0,-1-1 0,-2-1 1,-1 0-1,5-41 0,-13 72 221,0 0-1,1 0 1,-1 0 0,0-1 0,0 1-1,0 0 1,0 0 0,0 0 0,-1-1-1,1 1 1,0 0 0,-1 0 0,1 0-1,0 0 1,-2-2 0,2 3-48,-1 0 0,1-1 0,0 1 0,-1 0 0,1 0 0,-1 0 0,1 0 0,0 0 1,-1 0-1,1 0 0,0 0 0,-1 1 0,1-1 0,-1 0 0,1 0 0,0 0 0,-1 0 0,1 0 0,0 1 0,-1-1 0,1 0 0,0 0 1,0 0-1,-1 1 0,1-1 0,0 0 0,-1 1 0,1-1 0,0 0 0,0 0 0,0 1 0,-1-1 0,1 0 0,0 1 0,0-1 0,0 1 1,0-1-1,0 0 0,0 1 0,-9 16-146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9.074"/>
    </inkml:context>
    <inkml:brush xml:id="br0">
      <inkml:brushProperty name="width" value="0.05" units="cm"/>
      <inkml:brushProperty name="height" value="0.05" units="cm"/>
    </inkml:brush>
  </inkml:definitions>
  <inkml:trace contextRef="#ctx0" brushRef="#br0">2 205 11987,'0'9'238,"-1"0"0,1 0 0,0 1 0,1-1 0,0 0 0,0 0 0,1 0 1,1 0-1,4 13 0,-5-17-124,1 0 0,-1-1 1,1 1-1,0-1 0,1 1 0,-1-1 1,1 0-1,0 0 0,0 0 1,0-1-1,0 0 0,1 1 0,-1-2 1,1 1-1,0 0 0,0-1 1,7 3-1,-4-3-135,-1 0 0,1 0-1,-1 0 1,1-1 0,-1 0 0,1-1 0,0 0 0,0 0 0,-1 0 0,1-1-1,14-4 1,-12 2-141,0 0-1,0-1 1,0-1 0,-1 0-1,0 0 1,0-1-1,15-12 1,-5 1-154,-1-1 0,-1-1-1,-1-1 1,0 0 0,-2-1 0,17-30 0,-29 47 303,3-5 40,1 0 0,-2 0 0,1-1 0,-1 1 0,-1-1 0,0 0 0,0 0 0,2-19 0,-5 29-11,0 0-1,0 1 0,-1-1 0,1 0 0,0 0 0,0 1 0,-1-1 0,1 0 1,0 0-1,-1 1 0,1-1 0,0 0 0,0 0 0,-1 0 0,1 0 0,-1 0 1,1 1-1,0-1 0,-1 0 0,1 0 0,0 0 0,-1 0 0,1 0 1,0 0-1,-1 0 0,1 0 0,-1 0 0,1 0 0,0 0 0,-1-1 0,1 1 1,0 0-1,-1 0 0,1 0 0,0 0 0,-1-1 0,1 1 0,0 0 0,0 0 1,-1 0-1,1-1 0,0 1 0,0 0 0,-1-1 0,1 1 0,0 0 0,0 0 1,0-1-1,-1 1 0,1 0 0,0-1 0,0 1 0,0-1 0,0 1 0,0 0 1,0-1-1,0 1 0,0 0 0,0-1 0,0 1 0,0 0 0,0-1 1,0 1-1,0-1 0,0 1 0,0 0 0,0-1 0,0 1 0,1-1 0,-25 26 816,9-5-197,1 1 1,-20 40-1,29-51-451,0 1 0,1 0 0,0 0 0,1 1 0,0-1 0,1 1 0,0-1 0,0 16 0,2-25-147,0 0-1,0 1 1,0-1-1,0 0 1,0 0 0,1 0-1,-1 1 1,1-1-1,-1 0 1,1 0-1,0 0 1,0 0 0,0 0-1,0 0 1,0 0-1,0 0 1,1-1-1,-1 1 1,1 0-1,-1-1 1,1 1 0,0-1-1,-1 1 1,1-1-1,0 0 1,0 0-1,0 0 1,0 0-1,0 0 1,0 0 0,0-1-1,0 1 1,0-1-1,0 1 1,1-1-1,-1 0 1,0 0 0,0 0-1,5 0 1,3-1 47,0-1 0,1 0 0,-1 0 0,0-1 0,0 0 0,-1-1 0,13-6 0,4-5 37,0-1 0,-1-1 0,-2-1 0,1-1 0,-2-1 0,-1-2-1,34-42 1,-58 78-596,1 0-1,0 0 0,1 1 1,1 24-1,0-34 336,0 0 1,1 0-1,0 0 0,0 0 1,0 0-1,1 0 0,-1 0 1,1-1-1,3 7 0,-4-10 97,-1 0 0,1-1 0,0 1 0,-1 0 0,1 0 0,0 0 0,0-1-1,0 1 1,0 0 0,0-1 0,0 1 0,0 0 0,0-1 0,0 1 0,0-1-1,0 0 1,0 1 0,2-1 0,-1 0 3,-1 0 0,1 0 0,0 0 0,0-1 0,0 1 0,-1-1 0,1 1 0,0-1 0,-1 0-1,1 0 1,0 1 0,-1-1 0,1 0 0,-1-1 0,3 0 0,3-5-15,-1 1 1,0-1-1,0 0 0,0 0 0,-1-1 1,0 0-1,5-10 0,27-63 442,-32 68-278,16-40 667,-17 49-130,-3 11-298,-10 95 1242,0 3-635,11-58-543,2 0-1,18 80 1,-13-80-328,-1 0 1,2 66-1,-14-138 173,6-33-269,4 0-1,1 1 1,4-1-1,2 2 1,2 0-1,3 0 1,26-56-1,-44 111 13,13-27-83,23-40-1,-33 63 73,1-1 0,0 0 1,0 1-1,0 0 0,0 0 0,1 0 0,0 1 0,0-1 0,0 1 0,1 1 1,-1-1-1,1 1 0,9-5 0,-14 8 10,1-1 0,-1 0 0,0 1 0,0 0 0,1-1 0,-1 1 0,0 0 0,1 0 0,-1-1-1,0 1 1,1 0 0,-1 0 0,0 1 0,1-1 0,-1 0 0,0 0 0,1 1 0,-1-1 0,0 0 0,0 1 0,1 0 0,-1-1 0,0 1 0,0 0 0,0-1 0,0 1 0,0 0 0,0 0 0,0 0 0,0 0-1,0 0 1,0 0 0,0 0 0,-1 0 0,1 0 0,0 1 0,-1-1 0,1 0 0,-1 0 0,0 0 0,1 1 0,-1-1 0,0 0 0,1 2 0,-1 2 5,0-1 0,0 1 0,0-1 0,0 1 0,-1-1 0,1 1 0,-1-1 1,0 1-1,-1-1 0,1 0 0,-1 0 0,-2 5 0,-5 5 67,-1 0-1,0-1 1,-1-1 0,0 0 0,-1 0-1,-14 10 1,8-8 93,-2 0 0,0-1 0,-33 16 0,24-20-316,21-11-546,18-8-633,72-48-2169,-41 31 2367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59.474"/>
    </inkml:context>
    <inkml:brush xml:id="br0">
      <inkml:brushProperty name="width" value="0.05" units="cm"/>
      <inkml:brushProperty name="height" value="0.05" units="cm"/>
    </inkml:brush>
  </inkml:definitions>
  <inkml:trace contextRef="#ctx0" brushRef="#br0">1 1 15195,'7'11'1473,"-5"11"-793,-2 9-192,0 2 624,-2 1-248,2 6-144,2-7-79,0-9-329,4 0-224,3-11-464,-2-13-233,5-13-343,-1-11-88,1-19-1273,-1-5 1649,0-15-224,-1-4-216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0.070"/>
    </inkml:context>
    <inkml:brush xml:id="br0">
      <inkml:brushProperty name="width" value="0.05" units="cm"/>
      <inkml:brushProperty name="height" value="0.05" units="cm"/>
    </inkml:brush>
  </inkml:definitions>
  <inkml:trace contextRef="#ctx0" brushRef="#br0">46 194 16668,'0'-5'1006,"-2"6"-339,-4 11-20,-5 19 231,7-9-601,0 0 1,2-1 0,1 1 0,0 0 0,2 0-1,3 23 1,29 131 39,-23-131-229,11 54-54,-28-171-100,-6 16-244,-2 0-1,-33-79 0,48 135 307,0 0-1,0 0 0,0 0 1,0 0-1,0 0 0,-1 0 1,1 0-1,0-1 1,0 1-1,0 0 0,0 0 1,0 0-1,0 0 1,0 0-1,0 0 0,0-1 1,0 1-1,0 0 0,0 0 1,0 0-1,0 0 1,0 0-1,0 0 0,0-1 1,0 1-1,0 0 0,0 0 1,0 0-1,0 0 1,0 0-1,0 0 0,1-1 1,-1 1-1,0 0 1,0 0-1,0 0 0,0 0 1,0 0-1,0 0 0,0 0 1,0 0-1,0 0 1,1-1-1,-1 1 0,0 0 1,0 0-1,0 0 0,0 0 1,1 0-1,9 3-101,24 13 68,-10-4-40,5-1-150,0-1 0,0-1 0,1-2 1,44 5-1,-53-10 40,1-1 1,-1 0-1,0-2 1,1 0-1,-1-2 1,0 0-1,23-7 1,-37 7 107,0 1 0,0-1 1,-1 0-1,1-1 1,-1 0-1,7-4 0,-12 7 81,0 0-1,1 1 1,-1-1-1,0 0 1,0 0-1,0 0 1,0-1-1,0 1 1,0 0-1,0 0 0,0 0 1,0-1-1,0 1 1,-1 0-1,1-1 1,-1 1-1,1-1 1,-1 1-1,1-1 1,-1 1-1,0-1 1,0 1-1,0-1 0,0 1 1,0-1-1,0 1 1,0-1-1,0 1 1,-1-1-1,1 1 1,0-1-1,-1 1 1,-1-3-1,2 3 20,-1 0 0,0 0 0,0 0 0,0 0 0,0 0 0,0 0 0,0 1 0,0-1 0,0 0 0,0 1 0,0-1-1,0 1 1,-1-1 0,1 1 0,0-1 0,0 1 0,0 0 0,-1 0 0,1-1 0,0 1 0,-1 0 0,1 0 0,0 0 0,0 1 0,-1-1 0,1 0 0,0 0 0,0 1 0,-1-1-1,1 1 1,0-1 0,-2 1 0,0 1 57,0 0 1,-1-1-1,1 1 0,0 0 0,0 1 0,0-1 0,0 0 0,0 1 1,-4 5-1,4-5-17,1 1 0,0-1 0,0 1 0,0 0 0,1 0 0,-1 0 0,1 0 1,0 0-1,0 0 0,0 0 0,1 0 0,0 0 0,-1 0 0,1 1 0,1-1 0,-1 0 0,0 0 1,1 0-1,0 0 0,0 0 0,3 6 0,-3-7-43,0-1-1,1 1 1,-1-1 0,1 1-1,0-1 1,-1 0 0,1 0 0,0 0-1,1 0 1,-1 0 0,0 0-1,0-1 1,1 1 0,-1-1-1,1 1 1,-1-1 0,1 0-1,0 0 1,0 0 0,-1 0 0,1-1-1,0 1 1,0-1 0,0 0-1,0 1 1,-1-1 0,1-1-1,0 1 1,0 0 0,0-1-1,4-1 1,3-1-80,-2-1 1,1 0-1,0 0 0,-1-1 0,0 0 0,0-1 0,0 0 1,-1 0-1,0-1 0,0 0 0,0 0 0,-1 0 1,0-1-1,-1 0 0,1 0 0,-2 0 0,1-1 0,-1 0 1,5-17-1,-8 16-445,-4 13-36,-5 19 350,8-20 234,-1 0-1,1-1 1,0 1-1,0 0 1,0-1 0,0 1-1,0-1 1,1 1-1,-1 0 1,0-1-1,1 1 1,-1 0-1,1-1 1,-1 1 0,1-1-1,0 1 1,0-1-1,0 0 1,0 1-1,0-1 1,0 0-1,0 1 1,0-1 0,1 0-1,1 1 1,0 0 36,0-1 1,0 0 0,0 0-1,0 0 1,0-1 0,1 1-1,-1-1 1,0 1 0,0-1 0,1 0-1,-1 0 1,4-1 0,8-2 174,0 0 0,-1 0 0,1-2 0,22-9 0,-17 4-103,0 0 1,0-2-1,-1 0 1,-1-1-1,0-1 0,-1 0 1,0-1-1,22-27 1,-31 32-155,-1 0 1,1-1 0,-2 1 0,1-2 0,-2 1-1,1-1 1,-2 1 0,1-1 0,-2-1-1,0 1 1,0 0 0,-1-1 0,0 0 0,-1 1-1,-1-1 1,-1-17 0,0 25-23,1 1 0,-1-1 0,0 0 0,-1 0 0,1 0 1,-1 1-1,0-1 0,-3-5 0,4 8 10,-1 0 1,1 0-1,0 1 0,-1-1 1,1 1-1,-1-1 0,1 1 1,-1 0-1,0 0 0,0 0 1,1-1-1,-1 2 0,0-1 0,0 0 1,0 0-1,0 1 0,0-1 1,0 1-1,0-1 0,0 1 1,-1 0-1,-3 0 0,3 0-5,-1 1-1,0-1 0,0 1 0,1 0 1,-1 0-1,0 0 0,1 0 0,-1 1 0,1 0 1,-1-1-1,1 1 0,0 0 0,-4 3 1,1 0 3,1 1 1,0-1 0,0 1-1,0 0 1,1 0 0,-6 9-1,3-1 31,0 1-1,0 0 0,2 1 0,0-1 0,-6 29 1,10-36 9,0 1 1,0-1-1,1 1 1,0-1 0,0 1-1,1-1 1,0 1-1,1-1 1,0 0-1,0 1 1,0-1 0,1 0-1,1 0 1,-1-1-1,7 10 1,-4-8-22,0-1-1,1 0 1,0 0 0,0-1-1,1 0 1,0-1 0,0 1-1,1-2 1,0 1 0,0-1-1,0 0 1,11 3 0,-14-5-121,0 0 1,0-1 0,1 1-1,0-1 1,-1-1 0,1 0-1,0 1 1,-1-2 0,1 1-1,0-1 1,14-2-1,-20 2 106,-1 0-1,1 0 0,0-1 0,0 1 1,0 0-1,0-1 0,-1 1 0,1-1 1,0 1-1,0-1 0,-1 1 0,1-1 1,0 0-1,-1 1 0,2-2 0,1-12-367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0.440"/>
    </inkml:context>
    <inkml:brush xml:id="br0">
      <inkml:brushProperty name="width" value="0.05" units="cm"/>
      <inkml:brushProperty name="height" value="0.05" units="cm"/>
    </inkml:brush>
  </inkml:definitions>
  <inkml:trace contextRef="#ctx0" brushRef="#br0">0 11 14731,'3'-6'752,"6"5"-544,2-2-136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1.204"/>
    </inkml:context>
    <inkml:brush xml:id="br0">
      <inkml:brushProperty name="width" value="0.05" units="cm"/>
      <inkml:brushProperty name="height" value="0.05" units="cm"/>
    </inkml:brush>
  </inkml:definitions>
  <inkml:trace contextRef="#ctx0" brushRef="#br0">255 463 14987,'-2'-4'140,"0"0"0,-1 1 0,1 0 0,-1 0-1,0-1 1,0 1 0,0 1 0,0-1 0,0 0 0,0 1 0,-1 0-1,1 0 1,-1 0 0,0 0 0,0 0 0,1 1 0,-1-1-1,0 1 1,0 0 0,0 1 0,-1-1 0,1 1 0,-5-1 0,1 1-26,1 0 1,-1 0-1,0 1 1,1 0 0,-1 1-1,0-1 1,1 1-1,0 1 1,-1-1 0,1 1-1,-11 7 1,12-6-95,0 0-1,1 1 1,0 0-1,0 0 1,0 0 0,0 0-1,1 1 1,0 0 0,-6 11-1,8-13-19,0-1 0,0 1-1,1 0 1,0 0 0,0 0-1,0 0 1,0 0 0,0 0 0,1 1-1,-1-1 1,1 0 0,0 0-1,1 0 1,-1 0 0,1 1-1,0-1 1,2 8 0,-1-10 2,-1 1 1,1-1 0,0 0 0,0 1 0,-1-1 0,2 0 0,-1 0 0,0 0 0,0 0 0,1-1 0,-1 1 0,1 0-1,-1-1 1,1 0 0,-1 0 0,1 0 0,0 0 0,0 0 0,0 0 0,0-1 0,0 1 0,-1-1 0,7 0-1,2 0 30,1 0-1,-1-1 1,1 0-1,21-6 0,-16 2 20,-1 0-1,0-2 1,0 0-1,-1 0 1,0-2-1,18-13 1,-4 1 154,48-49 0,-55 44-92,-15 18-29,-12 30-108,-2 0-270,2 0 0,0 0 0,1 1 0,0 23 0,4-44 193,0 1 0,0-1 0,0 0 0,0 0 0,1 1 0,-1-1 0,1 0 0,-1 0 0,1 1 0,0-1 0,0 0 0,0 0 0,2 3 0,-2-4 56,0-1-1,-1 1 1,1-1 0,0 1-1,-1-1 1,1 0-1,0 1 1,0-1-1,-1 0 1,1 1 0,0-1-1,0 0 1,0 0-1,-1 0 1,1 0 0,0 0-1,0 0 1,0 0-1,-1 0 1,1 0 0,0 0-1,0 0 1,0 0-1,0-1 1,-1 1 0,1 0-1,0-1 1,0 1-1,-1 0 1,1-1 0,0 1-1,-1-1 1,1 1-1,0-1 1,-1 1-1,1-1 1,-1 0 0,1 1-1,-1-1 1,1 0-1,5-6-137,-1 1-1,1-1 0,-1 0 0,-1 0 0,0-1 0,0 1 1,0-1-1,3-11 0,18-71-248,-21 72 386,12-53 179,-2-2-1,-4 1 1,1-78 0,-15 106 323,4 44-437,-1-1 0,1 0-1,0 1 1,0-1 0,0 1 0,0-1-1,-1 0 1,1 1 0,0-1 0,0 1 0,-1-1-1,1 1 1,0-1 0,-1 1 0,1-1 0,-1 1-1,1-1 1,0 1 0,-1 0 0,0-1 0,0 1 2,0 0 0,1 1 0,-1-1 0,1 0 0,-1 1 1,0-1-1,1 0 0,-1 1 0,1-1 0,-1 1 1,1-1-1,-1 1 0,1-1 0,-1 1 0,1-1 0,-1 1 1,1 0-1,0-1 0,-1 1 0,1 0 0,0-1 0,0 1 1,-1 1-1,-7 17 317,1 1 0,0 1 0,1 0 0,-5 37 0,6-13 242,0 58 0,5-89-444,1 0 1,0 0 0,1 1 0,5 21 0,-6-31-101,1-1 1,-1 0 0,1 0 0,-1 0-1,1-1 1,0 1 0,1 0 0,-1-1-1,1 1 1,-1-1 0,1 0 0,0 0-1,0 0 1,1 0 0,-1 0 0,1-1-1,-1 1 1,1-1 0,5 3 0,-1-3-9,0 0-1,-1 0 1,1-1 0,0 0 0,0 0 0,0-1 0,0 0 0,0 0-1,8-2 1,75-17-104,-29 4-158,-29 13 4,-33 2 229,-1 0-1,1 0 0,0 1 0,-1-1 0,1 0 0,0 0 1,-1 1-1,1-1 0,0 0 0,-1 1 0,1-1 0,0 0 1,0 0-1,-1 1 0,1-1 0,0 1 0,0-1 0,0 0 1,0 1-1,-1-1 0,1 0 0,0 1 0,0-1 1,0 1-1,0-1 0,0 0 0,0 1 0,0-1 0,0 1 1,0-1-1,0 1 0,0-1 0,0 0 0,1 1 0,-1-1 1,0 0-1,0 1 0,0-1 0,0 1 0,1-1 0,-1 0 1,0 1-1,0-1 0,1 0 0,-1 0 0,0 1 0,1-1 1,-1 0-1,0 0 0,1 1 0,-1-1 0,0 0 0,1 0 1,-1 0-1,0 1 0,1-1 0,-1 0 0,1 0 0,-1 0 1,0 0-1,1 0 0,-1 0 0,1 0 0,-1 0 0,1 0 1,-1 0-1,0 0 0,1 0 0,0 0 0,-13 10 197,-1 0 0,0 0 1,0-1-1,-1-1 0,0 0 0,0-1 0,-1 0 0,0-1 0,0-1 0,-1 0 0,1-2 0,-1 1 0,-24 1 1,38-5-229,0 0 0,0 0 1,0 0-1,0 0 1,0-1-1,1 1 1,-1 0-1,0-1 1,0 1-1,0-1 1,0 0-1,-3-1 0,5 1-29,-1 1 0,0-1-1,1 0 1,-1 1 0,1-1-1,-1 0 1,1 1 0,-1-1-1,1 0 1,-1 0 0,1 1-1,0-1 1,-1 0 0,1 0-1,0 0 1,0 1 0,0-1-1,-1 0 1,1 0 0,0-1-1,1-2-92,0 0 0,0 0 0,0 0-1,0 1 1,0-1 0,1 1-1,0-1 1,0 1 0,0-1 0,0 1-1,3-4 1,15-17-581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2.093"/>
    </inkml:context>
    <inkml:brush xml:id="br0">
      <inkml:brushProperty name="width" value="0.05" units="cm"/>
      <inkml:brushProperty name="height" value="0.05" units="cm"/>
    </inkml:brush>
  </inkml:definitions>
  <inkml:trace contextRef="#ctx0" brushRef="#br0">80 0 14483,'-10'31'1452,"-6"20"398,-15 81-1,19-42-1340,5 0 0,3 1 0,5 0 0,3 0 1,25 135-1,-19-190-454,-10-36-53,0 0 0,0 1-1,0-1 1,0 0 0,0 0 0,0 0-1,0 1 1,0-1 0,0 0 0,0 0-1,0 0 1,0 1 0,0-1 0,1 0 0,-1 0-1,0 0 1,0 0 0,0 0 0,0 1-1,0-1 1,1 0 0,-1 0 0,0 0-1,0 0 1,0 0 0,0 0 0,1 0-1,-1 0 1,0 0 0,0 0 0,0 1-1,1-1 1,-1 0 0,0 0 0,0 0 0,0 0-1,1 0 1,-1 0 0,0-1 0,0 1-1,0 0 1,1 0 0,5-18 82,0-41-58,-3-1 0,-6-78 1,2 109-62,-11-144-498,12 173 530,0 0 0,0 0-1,0 1 1,1-1 0,-1 0-1,0 0 1,0 0 0,0 0-1,0 0 1,1 0 0,-1 0-1,0 0 1,0 0-1,0 0 1,0 0 0,1 0-1,-1 0 1,0 0 0,0 0-1,0 0 1,1 0 0,-1 0-1,0 0 1,0 0 0,0 0-1,0 0 1,0 0 0,1 0-1,-1-1 1,0 1-1,0 0 1,0 0 0,0 0-1,0 0 1,1 0 0,-1 0-1,0-1 1,0 1 0,0 0-1,0 0 1,0 0 0,0 0-1,0 0 1,0-1-1,0 1 1,0 0 0,0 0-1,0 0 1,1 0 0,-1-1-1,0 1 1,0 0 0,0 0-1,0 0 1,-1-1 0,1 1-1,0 0 1,0 0-1,0 0 1,0 0 0,0-1-1,0 1 1,0 0 0,0 0-1,0 0 1,0 0 0,0 0-1,-1-1 1,12 12-38,-8-8 21,0 0 9,1 0-1,-1 0 1,1 0-1,-1-1 0,1 0 1,0 0-1,0 0 0,0 0 1,0 0-1,0-1 1,0 0-1,1 0 0,-1 0 1,7 1-1,-5-2 6,1-1 0,-1 1-1,1-1 1,-1 0 0,0 0-1,1-1 1,-1 0 0,12-5-1,-2-1 21,0-2 0,0 0 0,-1 0 0,0-1 0,-1-1 0,13-14 0,-8 5 35,-1-1 0,0 0-1,-2-2 1,-1 1 0,0-2 0,17-42-1,-31 64-44,1 0-1,-1 0-1,1-1 1,-1 1 0,1-1-1,-1 1 1,0-1 0,-1 1 0,1-1-1,-1 0 1,1 1 0,-1-1-1,0 0 1,0 0 0,-2-4-1,2 7-4,0 0 0,-1 1 0,1-1 0,0 0 0,-1 1 0,1-1 0,-1 1-1,1-1 1,-1 0 0,1 1 0,-1-1 0,0 1 0,1 0 0,-1-1-1,0 1 1,1-1 0,-1 1 0,0 0 0,1 0 0,-1-1 0,0 1 0,0 0-1,1 0 1,-1 0 0,0 0 0,0 0 0,0 0 0,1 0 0,-1 0-1,0 0 1,0 0 0,1 0 0,-1 0 0,0 1 0,0-1 0,1 0 0,-1 1-1,0-1 1,1 0 0,-1 1 0,-1 0 0,-2 1-13,0 1 1,-1 0-1,1-1 0,0 2 1,-6 5-1,-1 4-14,0 1 1,1 0-1,1 0 1,0 1-1,-8 20 0,2 1-4,-14 47 1,23-63 33,1 1 0,1-1 0,-2 41 0,6-51 6,0 0-1,0 0 1,1 0 0,0-1-1,1 1 1,0-1-1,1 1 1,0-1 0,0 0-1,6 12 1,-7-18 3,0 0 1,0 1-1,0-1 1,1 0-1,-1 0 1,1 0-1,0 0 0,0-1 1,-1 1-1,2-1 1,-1 0-1,0 0 1,0 0-1,1 0 0,-1 0 1,1-1-1,0 1 1,-1-1-1,1 0 1,0 0-1,0-1 0,-1 1 1,1-1-1,0 0 1,0 0-1,0 0 1,0 0-1,0-1 0,0 1 1,-1-1-1,6-2 1,1 0 21,1-1 1,-1-1-1,0 0 1,0 0-1,0-1 1,-1 0-1,0-1 1,0 0-1,12-12 1,-8 6 1,-1 0 0,-1 0 0,0-2 0,0 1 0,-2-1-1,0 0 1,0-1 0,11-32 0,-22 58-7,0 0 0,1 0 0,0 0 0,1 0 0,0 0 0,0 0 0,3 12 0,-3-20-20,1 0-1,-1 1 1,0-1-1,1 0 1,0 0-1,0 1 1,-1-1 0,1 0-1,0 0 1,1 0-1,-1 0 1,0 0 0,1 0-1,-1 0 1,1 0-1,-1-1 1,1 1 0,0 0-1,0-1 1,0 0-1,0 1 1,0-1-1,0 0 1,0 0 0,0 0-1,0 0 1,1 0-1,-1-1 1,0 1 0,1-1-1,-1 0 1,0 1-1,1-1 1,-1 0-1,0 0 1,1 0 0,-1-1-1,0 1 1,1-1-1,-1 1 1,0-1 0,1 0-1,1-1 1,10-4 51,0 0 0,0-1 0,0-1 0,-1 0 0,-1-1 0,0-1 0,0 1 0,0-2 1,15-18-1,-13 14-96,-1-1 0,-1 0 0,-1 0 0,0-1 0,9-19 0,-25 49 6,1 0 1,1 1-1,0 0 0,1-1 1,-1 19-1,3-23 2,0 0 0,0 0 0,1 0 0,0 0 0,0 0 0,1 0 0,1 0-1,-1-1 1,5 10 0,-6-15-50,0 0-1,0-1 1,1 0-1,-1 1 1,1-1 0,-1 0-1,1 1 1,0-1-1,0 0 1,0 0-1,0-1 1,0 1-1,0 0 1,1-1-1,-1 1 1,0-1-1,1 0 1,-1 1-1,1-1 1,0-1 0,-1 1-1,1 0 1,0-1-1,-1 1 1,1-1-1,0 0 1,0 1-1,-1-2 1,1 1-1,0 0 1,0 0-1,-1-1 1,1 0-1,4-1 1,1-1-153,0-1 0,0 0 0,0 0 0,-1-1 0,1 0 0,-1-1 0,-1 1 0,1-1 0,9-11 0,18-23-691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2.606"/>
    </inkml:context>
    <inkml:brush xml:id="br0">
      <inkml:brushProperty name="width" value="0.05" units="cm"/>
      <inkml:brushProperty name="height" value="0.05" units="cm"/>
    </inkml:brush>
  </inkml:definitions>
  <inkml:trace contextRef="#ctx0" brushRef="#br0">15 276 15587,'-5'29'574,"1"0"-1,1 0 0,1 33 0,10 87 785,-3-86-1079,-4 78-1,-1-133-277,0-4 10,0 1-1,0-1 1,-1 0 0,1 1 0,-1-1 0,0 0 0,0 0 0,-1 1-1,-3 6 1,4-32 197,51-254 236,-24 159-405,-4-1-40,41-169-259,-55 266 191,-6 30 30,-5 31 29,-5-9 45,4-22 8,2 1 1,-1-1 0,-1 19-1,4-27-57,0 1-1,0-1 1,0 1-1,0-1 1,1 0-1,-1 1 1,1-1-1,-1 0 1,1 1-1,0-1 0,0 0 1,0 0-1,0 0 1,0 1-1,1-1 1,-1 0-1,0-1 1,1 1-1,0 0 1,-1 0-1,4 2 1,12 6-211,0-1 0,0-1 1,0 0-1,1-1 1,33 8-1,16 6-221,-47-14 474,1 1 1,-1 0-1,0 2 0,-1 1 1,0 0-1,28 23 1,-45-33 27,-1 1 1,1-1-1,0 0 1,-1 1-1,1 0 1,-1-1-1,0 1 1,1 0 0,-1 0-1,0 0 1,0 0-1,0 0 1,-1 0-1,1 0 1,0 0-1,-1 0 1,1 0 0,-1 0-1,0 0 1,1 1-1,-1-1 1,0 0-1,-1 0 1,1 0-1,0 0 1,0 1 0,-1-1-1,0 0 1,1 0-1,-1 0 1,0 0-1,0 0 1,0 0-1,0 0 1,0 0 0,-3 3-1,-4 2 116,1 1 0,-2-1-1,1-1 1,-1 1 0,0-1 0,0-1-1,0 0 1,-1 0 0,0-1 0,0 0 0,0-1-1,0 0 1,-1 0 0,1-1 0,-1-1-1,1 0 1,-1 0 0,0-1 0,-14-1-1,21 0-171,-1 0-1,1-1 0,0 1 0,1 0 0,-1-1 1,0 0-1,0 0 0,1 0 0,-1-1 0,1 1 1,-1-1-1,1 0 0,0 0 0,-4-5 0,-11-21-164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3.454"/>
    </inkml:context>
    <inkml:brush xml:id="br0">
      <inkml:brushProperty name="width" value="0.05" units="cm"/>
      <inkml:brushProperty name="height" value="0.05" units="cm"/>
    </inkml:brush>
  </inkml:definitions>
  <inkml:trace contextRef="#ctx0" brushRef="#br0">184 132 13355,'0'-4'251,"-1"0"0,1 0 0,-1 1 0,0-1 0,0 0 0,-1 1 0,1-1 0,-1 0 0,0 1 0,0 0 0,0-1 0,0 1 0,0 0 0,-1 0 0,0 0 0,1 1 1,-1-1-1,-6-3 0,7 4-146,0 0 1,-1 0 0,1 1-1,-1 0 1,1-1-1,-1 1 1,0 0 0,1 0-1,-1 0 1,0 1 0,0-1-1,0 1 1,0-1-1,0 1 1,1 0 0,-1 0-1,0 0 1,0 1 0,0-1-1,0 1 1,0-1 0,0 1-1,1 0 1,-1 0-1,-4 3 1,2-1-79,0 1 1,1 0-1,-1 0 0,1 1 1,0-1-1,1 1 0,-1 0 1,1 0-1,0 0 0,0 0 0,0 1 1,1-1-1,0 1 0,-3 10 1,1 1-24,0 1 1,1 0 0,0 31-1,3-40 1,0 0 0,1 1 0,0-1-1,0 0 1,1 0 0,1 0 0,5 15 0,-7-21 2,0-1-1,0 0 1,0 0 0,0 0 0,0 0 0,0 0 0,1 0 0,-1 0 0,1 0 0,0 0 0,-1-1 0,1 1 0,0-1 0,0 1 0,0-1 0,0 0 0,0 1-1,0-1 1,1 0 0,-1 0 0,0-1 0,0 1 0,1 0 0,-1-1 0,0 0 0,1 1 0,-1-1 0,1 0 0,-1 0 0,0 0 0,1-1 0,-1 1-1,1 0 1,-1-1 0,4-1 0,3-2 18,0 0 0,-1-1-1,1 0 1,-1 0 0,0-1-1,-1 0 1,1 0 0,-1-1 0,0 0-1,-1 0 1,7-10 0,5-8 36,-1-2 0,16-31 0,-31 55-60,29-63-24,-28 59-6,-1 1 0,0 0 1,0-1-1,0 1 1,-1-1-1,0 0 0,-1 1 1,1-10-1,-1 16 25,0 0 0,-1 0 1,1 0-1,0 0 0,0 1 0,0-1 0,0 0 0,0 0 0,-1 0 0,1 0 0,0 0 0,0 0 0,0 1 0,0-1 0,-1 0 1,1 0-1,0 0 0,0 0 0,0 0 0,-1 0 0,1 0 0,0 0 0,0 0 0,0 0 0,-1 0 0,1 0 0,0 0 0,0 0 0,0 0 1,-1 0-1,1 0 0,0 0 0,0 0 0,0 0 0,-1 0 0,1 0 0,0-1 0,0 1 0,0 0 0,0 0 0,-1 0 0,1 0 1,0 0-1,0 0 0,0-1 0,0 1 0,0 0 0,-1 0 0,1 0 0,0-1 0,0 1 0,0 0 0,0 0 0,0 0 0,0 0 1,0-1-1,0 1 0,0 0 0,0 0 0,0-1 0,-10 19-126,8-8 132,-1-1 0,1 1-1,0 0 1,1 0 0,0 0 0,1 0 0,0 0-1,1 0 1,2 15 0,-3-22 24,1 1-1,0-1 1,0 1-1,0 0 1,0-1-1,0 1 1,1-1-1,0 0 0,-1 0 1,1 1-1,1-1 1,-1 0-1,0 0 1,1-1-1,-1 1 1,1-1-1,0 1 1,0-1-1,0 0 1,0 0-1,0 0 1,0 0-1,1 0 1,-1-1-1,0 0 1,1 0-1,-1 0 1,6 1-1,1-1 38,0-1-1,0-1 1,0 0-1,0 0 0,0-1 1,-1 0-1,1 0 0,0-1 1,-1-1-1,0 0 0,11-5 1,7-6 87,0-2 0,30-24 0,-40 29-130,-1-1 0,0-1-1,-1-1 1,-1 0-1,0-1 1,17-27 0,-26 31-105,-10 14 5,-13 18-22,14-12 98,1 0 0,0 0 0,0 0 0,1 1 0,-1-1 0,2 1 0,-1-1 0,2 1 0,-1 0 0,1 0 0,0 0 0,1-1 0,0 1 0,0 0 0,1-1 0,3 10 0,-5-16 11,2 1-1,-1-1 1,0 0 0,0 1 0,1-1 0,-1 0-1,1 0 1,0 0 0,0 0 0,-1-1-1,1 1 1,1 0 0,-1-1 0,0 1-1,0-1 1,0 0 0,1 0 0,-1 0 0,1 0-1,-1 0 1,1 0 0,-1 0 0,1-1-1,-1 0 1,1 1 0,-1-1 0,1 0-1,0 0 1,-1 0 0,1-1 0,-1 1 0,1-1-1,0 1 1,-1-1 0,3-1 0,5-1 5,0-1 0,0 0 1,-1-1-1,1 0 1,-1 0-1,0-1 0,11-10 1,-11 8-182,1-1 0,-1 0 0,-1 0 0,0-1 1,0 0-1,-1-1 0,0 0 0,-1 0 0,0 0 1,-1-1-1,7-22 0,-11 17-868,-1 17 1006,0 0-1,-1 0 0,1 0 0,0 0 0,0 0 1,0 0-1,0 0 0,0 0 0,0-1 0,0 1 1,0 0-1,0 0 0,0 0 0,0 0 0,-1 0 1,1 0-1,0 0 0,0 0 0,0 0 0,0 0 1,0 0-1,0 0 0,0 0 0,-1 0 0,1-1 1,0 1-1,0 0 0,0 0 0,0 0 0,0 0 1,0 0-1,-1 0 0,1 1 0,0-1 0,0 0 1,0 0-1,0 0 0,0 0 0,0 0 0,0 0 1,-1 0-1,1 0 0,0 0 0,0 0 0,0 0 1,0 0-1,0 0 0,0 0 0,0 1 0,0-1 1,-1 1-23,1-1-1,-1 1 1,1 0 0,0 0 0,-1 0 0,1 0 0,0-1 0,0 1 0,0 0 0,-1 0 0,1 0 0,0 0 0,0 0-1,0 0 1,1-1 0,-1 1 0,0 0 0,0 0 0,0 0 0,1 0 0,-1 0 0,0-1 0,1 1 0,-1 0-1,1 0 1,-1 0 0,1-1 0,-1 1 0,2 0 0,10 10-249,7-1-43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0.627"/>
    </inkml:context>
    <inkml:brush xml:id="br0">
      <inkml:brushProperty name="width" value="0.05" units="cm"/>
      <inkml:brushProperty name="height" value="0.05" units="cm"/>
    </inkml:brush>
  </inkml:definitions>
  <inkml:trace contextRef="#ctx0" brushRef="#br0">48 0 16428,'-5'12'1352,"0"2"-1168,-4 4-96,2 2 640,0-3-952,1 2-296,0-6 440,6-11-72,-3-10-64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3.829"/>
    </inkml:context>
    <inkml:brush xml:id="br0">
      <inkml:brushProperty name="width" value="0.05" units="cm"/>
      <inkml:brushProperty name="height" value="0.05" units="cm"/>
    </inkml:brush>
  </inkml:definitions>
  <inkml:trace contextRef="#ctx0" brushRef="#br0">87 20 18004,'0'-1'52,"1"1"0,-1 0 0,0-1 0,0 1 0,1-1 0,-1 1 0,0-1 0,0 1 0,0-1 0,0 1 0,0 0 0,1-1 0,-1 1 0,0-1 1,0 1-1,0-1 0,0 1 0,0-1 0,0 1 0,-1-1 0,1 1 0,0-1 0,0 1 0,0-1 0,0 1 0,-1-1 0,1 1 0,0-1 0,0 1 0,-1 0 0,1-1 0,0 1 0,0-1 0,-1 1 0,1 0 0,-1-1 1,1 1-1,0 0 0,-1 0 0,1-1 0,-1 1 0,1 0 0,-1 0 0,1 0 0,-1-1 0,1 1 0,0 0 0,-1 0 0,0 0 0,0 0 46,-1 0-1,1 0 0,-1 0 1,1 0-1,-1 1 1,1-1-1,-1 0 0,1 1 1,0-1-1,-1 1 1,1-1-1,0 1 0,-1 0 1,1 0-1,0-1 1,-2 3-1,-1 0 13,1 0 0,0 0 0,0 1 1,1-1-1,-1 1 0,1-1 0,-3 7 0,4-9-112,1 0 0,0 1 1,-1-1-1,1 0 0,0 0 0,0 1 0,0-1 0,0 0 1,0 1-1,1-1 0,-1 0 0,0 0 0,1 1 0,-1-1 0,0 0 1,1 0-1,0 0 0,-1 1 0,1-1 0,0 0 0,-1 0 0,1 0 1,0 0-1,0 0 0,0 0 0,0-1 0,0 1 0,0 0 0,2 1 1,11 7-147,0-1 1,0 0-1,1-1 1,0 0-1,32 8 1,-30-11 37,-1 2 0,0 0 0,0 1 0,-1 1 0,16 9 0,-29-16 109,-1 0 1,0 0-1,1 0 0,-1 0 0,0 0 1,0 0-1,0 0 0,0 0 0,0 0 0,0 1 1,0-1-1,0 0 0,0 1 0,-1-1 0,1 1 1,0-1-1,-1 0 0,1 1 0,-1 0 0,0-1 1,0 1-1,1-1 0,-1 1 0,0-1 0,0 1 1,0-1-1,-1 1 0,1 0 0,0-1 1,-1 1-1,1-1 0,0 1 0,-1-1 0,0 1 1,1-1-1,-1 0 0,-2 3 0,-2 3 42,0-1 1,-1 0-1,0 0 0,0 0 0,-12 9 1,8-8-64,0-1 1,-1 1-1,1-1 1,-1-1-1,-1 0 0,1-1 1,-1 0-1,1-1 1,-1 0-1,0-1 1,0 0-1,0-1 1,-25 0-1,-19-5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4.465"/>
    </inkml:context>
    <inkml:brush xml:id="br0">
      <inkml:brushProperty name="width" value="0.05" units="cm"/>
      <inkml:brushProperty name="height" value="0.05" units="cm"/>
    </inkml:brush>
  </inkml:definitions>
  <inkml:trace contextRef="#ctx0" brushRef="#br0">281 435 13043,'0'-7'271,"1"0"1,-1 0 0,0 1-1,-1-1 1,0 0 0,0 1-1,-3-11 1,3 14-185,0 1 1,0 0-1,0 0 1,0-1-1,-1 1 1,1 0-1,0 0 0,-1 0 1,0 1-1,0-1 1,1 0-1,-1 0 1,0 1-1,0 0 0,0-1 1,-1 1-1,1 0 1,0 0-1,0 0 1,-1 0-1,1 0 1,0 0-1,-6 0 0,4 1-12,-1 0 0,0 0-1,0 0 1,1 1 0,-1 0-1,0 0 1,1 0 0,-1 0-1,0 1 1,1-1-1,0 1 1,-1 0 0,1 1-1,0-1 1,0 1 0,0 0-1,-3 3 1,-6 5-10,0 1-1,1 1 1,-14 19-1,13-15-46,1 1 1,1 0-1,-10 21 1,17-31-19,0 0 0,1 0 0,0 0-1,1 1 1,0-1 0,0 1 0,1-1 0,0 1 0,0 0 0,1 10 0,1-16 3,-1-1 0,0 0 0,1 0 0,-1 0 0,1 0 0,-1 0 0,1 0 0,0 0 0,0 0 1,0 0-1,0 0 0,0 0 0,1 0 0,-1-1 0,0 1 0,1-1 0,-1 1 0,1-1 0,0 1 0,-1-1 0,1 0 0,0 0 0,0 1 0,0-2 0,0 1 0,0 0 0,0 0 0,0 0 0,0-1 0,0 0 0,0 1 0,1-1 0,-1 0 0,0 0 0,0 0 0,0 0 0,4-1 0,2 0 17,1 0 1,0-1-1,-1 0 1,1-1-1,-1 0 1,0 0-1,0-1 1,12-7-1,10-9 55,0-2 0,-2-1 1,43-45-1,66-93 347,-111 126-322,-1 0-1,-1-3 1,-2 0 0,-2 0-1,-2-2 1,16-49-1,-29 61 9,-6 28-106,1 0-1,0 1 0,0-1 1,0 0-1,0 0 0,0 0 1,-1 0-1,1 0 0,0 0 1,0 0-1,0 0 1,0 0-1,-1 0 0,1 0 1,0 0-1,0 0 0,0 0 1,0 0-1,-1 0 0,1 0 1,0 0-1,0 0 0,0 0 1,-1 0-1,1 0 0,0 0 1,0 0-1,0 0 0,0 0 1,-1 0-1,1 0 0,0 0 1,0-1-1,0 1 0,0 0 1,0 0-1,0 0 0,-1 0 1,1 0-1,0 0 0,0-1 1,0 1-1,0 0 0,0 0 1,0 0-1,0 0 0,0-1 1,0 1-1,0 0 0,0 0 1,0 0-1,0-1 0,0 1 1,0 0-1,0 0 0,0 0 1,0 0-1,0-1 0,0 1 1,0 0-1,0 0 0,0 0 1,0 0-1,0-1 0,0 1 1,0 0-1,-10 13-1,9-12 1,-9 16-12,0 0 0,1 1 0,1 0 0,-9 28 0,-16 80-51,24-87 22,-3 54 0,11-75-126,1 1 1,0-1-1,1 1 0,1-1 1,5 22-1,-6-36 94,0 0 0,1 0 0,-1-1 0,1 1 1,-1 0-1,1-1 0,0 0 0,0 1 0,1-1 0,3 4 0,-5-5 50,1-1-1,-1 0 1,1 0-1,-1 0 1,1 0-1,-1 0 1,1 0-1,0-1 1,0 1 0,-1 0-1,1-1 1,0 0-1,0 1 1,0-1-1,-1 0 1,1 0-1,0 0 1,0 0 0,0 0-1,0 0 1,0-1-1,-1 1 1,1 0-1,3-2 1,26-15-418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4.975"/>
    </inkml:context>
    <inkml:brush xml:id="br0">
      <inkml:brushProperty name="width" value="0.05" units="cm"/>
      <inkml:brushProperty name="height" value="0.05" units="cm"/>
    </inkml:brush>
  </inkml:definitions>
  <inkml:trace contextRef="#ctx0" brushRef="#br0">138 37 13747,'1'0'81,"0"-1"0,0 1 1,0-1-1,0 1 0,0 0 0,0 0 1,1 0-1,-1 0 0,0-1 0,0 1 1,0 1-1,0-1 0,0 0 1,0 0-1,0 0 0,1 1 0,-1-1 1,0 0-1,0 1 0,0-1 0,0 1 1,1 0-1,22 20 1588,-1-1-374,-22-19-1237,0-1 0,0 1 1,1 0-1,-1-1 0,0 1 0,0-1 0,1 1 1,-1-1-1,0 0 0,0 1 0,1-1 0,-1 0 0,0 0 1,1 0-1,-1 0 0,2 0 0,-3-1-19,1 1 0,0 0 0,-1 0-1,1-1 1,-1 1 0,1 0 0,0-1-1,-1 1 1,1-1 0,-1 1 0,1-1 0,-1 1-1,0-1 1,1 1 0,-1-1 0,1 1-1,-1-1 1,0 0 0,1 1 0,-1-1 0,0 1-1,1-2 1,-1 0 7,0 0 0,0 0 0,0 1 0,1-1 0,-2 0 1,1 0-1,0 0 0,0 0 0,-1 0 0,1 0 0,-1 0 0,1 1 0,-1-1 0,0 0 0,1 0 0,-1 1 0,0-1 0,0 0 0,-1 1 1,-1-3-1,0 1-26,0 0 0,-1 0 0,1 0 0,-1 0 0,0 1 0,0-1 0,0 1 0,0 0 0,0 0 0,0 1 1,-1-1-1,1 1 0,-1 0 0,1 0 0,-1 1 0,1-1 0,-1 1 0,1 0 0,-1 0 0,1 0 0,-1 1 0,1-1 1,-1 1-1,1 0 0,-1 1 0,1-1 0,0 1 0,0 0 0,0 0 0,0 0 0,-7 5 0,3-2-23,1 1-1,0-1 0,1 1 0,-1 0 1,1 1-1,0-1 0,0 1 0,1 1 1,0-1-1,1 1 0,-1-1 0,1 1 1,1 1-1,0-1 0,-4 14 0,6-17-1,0 0 0,0 0 0,1 0 0,0-1 0,0 1 0,0 0 0,1 0 1,-1 0-1,1 0 0,0 0 0,0-1 0,1 1 0,0 0 0,0-1 0,0 0 0,0 1 0,0-1 0,1 0 0,0 0 0,0 0 0,4 4 0,-3-5 7,0 1 1,1-1-1,-1 0 1,1 0-1,0 0 1,0-1-1,0 1 1,1-1-1,-1-1 0,0 1 1,1-1-1,-1 0 1,1 0-1,0 0 1,-1-1-1,1 0 1,-1 0-1,10-1 1,4-3 37,-1 0 0,0-1 0,1 0 0,-2-2 0,1 0 0,-1-1 0,21-13 0,3-5 179,63-52 1,-71 48-95,-24 21-86,0 0 0,1 1 0,0 0 0,0 1 0,15-8 1,-24 15-39,-1-1 0,1 1 0,0 0 0,-1 0 0,1-1 0,0 1 0,-1 0 0,1 0 0,0 0 0,-1 0 0,1 0 0,0 0 0,0 0 0,-1 0 0,1 0 0,0 0 0,-1 0 0,1 1 0,0-1 0,-1 0 0,1 0 0,0 1 0,-1-1 0,1 0 0,-1 1 0,1-1 0,-1 1 0,1-1 0,-1 1 0,1-1 0,-1 1 0,1-1 0,-1 1 0,1-1 0,-1 1 0,0-1 0,1 1 0,-1 0 0,0-1 0,0 1 0,1 0 0,-1-1 0,0 1 0,0 0 0,0-1 0,0 1 0,0 0 0,0 0 0,1 7-1,-1 0 0,1 0-1,-2 11 1,0-10 4,1 0 0,0 2 4,-1-1 0,2 0 0,2 17 0,-3-24-1,1-1 0,0 1 0,-1-1 0,1 0 0,0 1-1,0-1 1,0 0 0,0 0 0,1 0 0,-1 1-1,1-1 1,-1-1 0,1 1 0,0 0 0,-1 0 0,1-1-1,0 1 1,0-1 0,0 1 0,5 1 0,-2-1 11,1-1 1,-1 0 0,1 0 0,0 0 0,0-1 0,-1 0-1,1 0 1,0 0 0,0-1 0,-1 1 0,1-2-1,0 1 1,-1 0 0,1-1 0,-1 0 0,0-1 0,6-2-1,13-8 46,-1 0 0,28-22-1,-36 24-36,41-32 64,-35 25-78,1 2-1,30-18 1,-51 33-15,0 1-1,0-1 1,0 0-1,0 1 1,0-1-1,0 1 1,0 0-1,0-1 1,0 1 0,0 0-1,0 0 1,0 0-1,1 0 1,-1 0-1,0 0 1,0 0-1,0 0 1,0 0-1,0 0 1,0 0-1,0 1 1,0-1 0,0 1-1,0-1 1,2 1-1,-2 0-4,0 0 0,0 1 0,-1-1 0,1 0-1,0 0 1,0 1 0,-1-1 0,1 0 0,-1 1 0,1-1-1,-1 0 1,1 1 0,-1-1 0,0 1 0,0-1 0,0 1-1,0-1 1,0 4 0,-1 2-62,0 21-633,2-19 314,-1-9 385,0 0-1,0 1 1,0-1-1,0 0 1,0 0-1,0 0 1,0 0-1,0 0 1,0 0-1,0 0 0,0 0 1,0 0-1,0 0 1,0 0-1,0 0 1,0 0-1,0 0 1,0 1-1,0-1 1,0 0-1,0 0 1,0 0-1,0 0 0,0 0 1,0 0-1,0 0 1,0 0-1,0 0 1,0 0-1,0 0 1,1 0-1,-1 0 1,0 0-1,0 0 0,0 0 1,0 0-1,0 0 1,0 0-1,0 0 1,0 0-1,0 0 1,0 0-1,0 0 1,0 0-1,0 0 1,0 0-1,1 0 0,-1 0 1,0 0-1,0 0 1,0 0-1,0 0 1,0 0-1,0 0 1,0 0-1,0 0 1,0 0-1,0 0 1,0 0-1,0 0 0,0 0 1,0 0-1,0-1 1,0 1-1,0 0 1,0 0-1,0 0 1,1 0-1,4-10-229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5.472"/>
    </inkml:context>
    <inkml:brush xml:id="br0">
      <inkml:brushProperty name="width" value="0.05" units="cm"/>
      <inkml:brushProperty name="height" value="0.05" units="cm"/>
    </inkml:brush>
  </inkml:definitions>
  <inkml:trace contextRef="#ctx0" brushRef="#br0">0 0 14515,'6'205'3774,"-11"-33"-2346,6 140 857,-1-306-2248,1 0 1,0 0-1,0 0 0,0 0 0,1 0 1,0-1-1,0 1 0,1-1 1,-1 1-1,1-1 0,0 0 1,5 5-1,-6-7-28,0-1 1,1 0-1,-1 0 0,1 0 1,0 0-1,0 0 1,0 0-1,0-1 1,0 1-1,0-1 0,0 0 1,0 0-1,1 0 1,-1 0-1,0-1 1,0 1-1,1-1 0,-1 0 1,1 0-1,-1 0 1,0 0-1,6-2 1,8-2-179,0 0 0,0-1 0,-1-1 0,24-12 0,60-40-477,-53 25 325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5.937"/>
    </inkml:context>
    <inkml:brush xml:id="br0">
      <inkml:brushProperty name="width" value="0.05" units="cm"/>
      <inkml:brushProperty name="height" value="0.05" units="cm"/>
    </inkml:brush>
  </inkml:definitions>
  <inkml:trace contextRef="#ctx0" brushRef="#br0">74 32 15355,'-16'28'964,"-24"56"0,37-74-782,-1 0 0,1 1 0,1-1 0,0 0 0,0 1 0,1-1 0,0 1 0,1 0 0,2 17 0,-2-25-129,1 0-1,-1-1 1,1 1 0,0-1 0,0 1 0,0-1-1,0 0 1,0 1 0,0-1 0,1 0 0,-1 0-1,1 0 1,0 0 0,-1 0 0,1 0 0,0 0-1,0-1 1,0 1 0,0-1 0,1 1 0,-1-1-1,0 0 1,1 0 0,-1 0 0,0 0 0,1 0-1,-1 0 1,1-1 0,0 1 0,-1-1 0,1 0-1,-1 0 1,5 0 0,1 0 15,-1-1 0,1 0 0,-1 0 1,1-1-1,-1 0 0,0 0 0,0-1 0,0 0 0,0 0 0,11-7 0,-6 1-24,-1 0-1,1-1 1,-2-1 0,1 1-1,-2-2 1,1 1 0,10-20-1,47-95-539,-56 103 285,-11 23 202,0 0 0,0 0 1,0 0-1,0 0 0,0 0 1,0 1-1,1-1 0,-1 0 1,0 0-1,0 0 1,0 0-1,0 0 0,0 0 1,0 0-1,0 0 0,1 0 1,-1 0-1,0 0 0,0 0 1,0 0-1,0 0 0,0 0 1,0 0-1,1 0 1,-1 0-1,0 0 0,0 0 1,0 0-1,0 0 0,0 0 1,1 0-1,-1 0 0,0 0 1,0 0-1,0 0 1,0 0-1,0 0 0,0 0 1,1 0-1,-1 0 0,0 0 1,0 0-1,0-1 0,0 1 1,0 0-1,0 0 0,0 0 1,0 0-1,0 0 1,0 0-1,1 0 0,-1-1 1,0 1-1,0 0 0,0 0 1,0 0-1,0 0 0,0 0 1,0 0-1,0-1 0,0 1 1,0 0-1,2 20-162,-3 35 268,1-50-97,-1 6 85,1 1 1,0-1 0,1 1-1,0-1 1,5 21 0,-5-28-48,1-1 1,-1 1-1,1-1 1,-1 0 0,1 1-1,0-1 1,0 0-1,0 0 1,1 0 0,-1-1-1,1 1 1,0 0-1,0-1 1,-1 0 0,1 0-1,1 0 1,-1 0-1,0 0 1,0 0 0,1-1-1,6 2 1,3 0 35,1 0-1,-1-2 1,1 1 0,-1-2 0,1 0 0,-1 0 0,1-2 0,-1 1-1,1-2 1,-1 0 0,16-5 0,-3-2-22,0 0 0,0-2 0,-1 0-1,33-23 1,-38 22-49,0-1-1,-1-1 0,0 0 0,-2-1 1,1-2-1,27-36 0,-46 58-9,0-1 0,0 1-1,0 0 1,0 0 0,1-1-1,-1 1 1,1 0 0,0 0 0,1 7-1,-1-9-25,0 0 0,1-1 0,-1 1 0,0 0-1,1 0 1,-1 0 0,1 0 0,-1-1 0,1 1 0,0 0-1,0 0 1,0-1 0,0 1 0,0-1 0,0 1 0,0-1-1,0 1 1,1-1 0,-1 0 0,1 1 0,-1-1 0,1 0-1,-1 0 1,1 0 0,0 0 0,-1-1 0,1 1 0,2 1-1,4-2-191,-1 1 0,1-1-1,-1 0 1,0-1 0,1 0-1,-1 0 1,1 0 0,-1-1 0,0 0-1,0-1 1,0 0 0,10-5-1,9-6-510,42-32 1,-66 45 705,50-38-839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6.652"/>
    </inkml:context>
    <inkml:brush xml:id="br0">
      <inkml:brushProperty name="width" value="0.05" units="cm"/>
      <inkml:brushProperty name="height" value="0.05" units="cm"/>
    </inkml:brush>
  </inkml:definitions>
  <inkml:trace contextRef="#ctx0" brushRef="#br0">82 210 14587,'-15'21'1005,"1"2"0,-20 41 0,31-57-853,0 1 0,0 0 0,1-1-1,-1 1 1,2 0 0,-1 0 0,1 1-1,1-1 1,-1 0 0,1 0-1,1 0 1,2 15 0,-3-21-128,0-1 1,0 0 0,1 0-1,-1 1 1,1-1 0,-1 0-1,1 0 1,-1 0 0,1 0-1,0 1 1,0-1 0,-1 0-1,1 0 1,0-1 0,0 1-1,0 0 1,0 0 0,0 0-1,0-1 1,0 1-1,0 0 1,1-1 0,-1 1-1,0-1 1,0 1 0,1-1-1,-1 0 1,0 1 0,0-1-1,1 0 1,-1 0 0,0 0-1,1 0 1,-1 0 0,0 0-1,0 0 1,1-1 0,-1 1-1,0 0 1,2-2-1,3 0 18,-1 0-1,0 0 1,0-1-1,0 0 0,0 0 1,0 0-1,8-8 0,2-5 35,0 0-1,-2-1 0,0-1 1,18-32-1,32-83-213,-52 106-91,-1-1 0,-1 0 0,-2 0 0,5-29 0,-13 46-4,-4 10 9,-9 16 30,7-3 261,1 1 0,0-1-1,1 1 1,0-1 0,1 1 0,-3 22 0,0 3 221,0 41 0,6-61-184,0-1 0,2 1 0,0 0 0,1-1 0,7 30 0,-8-42-88,1 0 1,-1 0 0,1 0 0,0 0 0,0-1 0,0 1 0,1-1 0,0 0-1,-1 1 1,2-1 0,-1 0 0,0-1 0,1 1 0,0-1 0,-1 1 0,1-1 0,1 0-1,-1-1 1,0 1 0,1-1 0,-1 1 0,1-1 0,0-1 0,5 2 0,-4-2-4,1-1 1,0 0-1,-1 0 1,1 0 0,-1-1-1,1 0 1,-1 0-1,0-1 1,1 0 0,-1 0-1,0 0 1,0-1 0,0 0-1,-1 0 1,1 0-1,-1-1 1,1 0 0,7-8-1,1 0 12,-1-2 0,0 1-1,-1-2 1,-1 0 0,13-21-1,-18 25-19,0 1-1,-2-1 1,1 0-1,-1-1 1,4-17-1,-7 25-4,-1 1 1,1 0-1,0-1 1,-1 1-1,0 0 1,0-1-1,0 1 0,0-1 1,0 1-1,-1 0 1,1-1-1,-1 1 1,0 0-1,0-1 0,0 1 1,-1 0-1,1 0 1,-1 0-1,0 0 1,1 0-1,-1 0 0,0 1 1,-1-1-1,-2-2 1,3 4 1,-1-1 0,0 1 1,0-1-1,0 1 0,0 0 1,0 0-1,0 1 0,0-1 1,0 1-1,0-1 0,0 1 1,0 0-1,0 0 0,0 0 1,-1 1-1,1-1 0,0 1 1,0-1-1,0 1 0,0 0 1,0 0-1,0 1 0,-4 1 1,3-1 1,0 1 1,0-1-1,1 1 1,-1-1-1,1 1 1,-1 0-1,1 0 1,0 1-1,0-1 1,0 1-1,1-1 1,-1 1-1,1 0 1,0 0-1,-3 8 1,4-10-2,0 1 1,0-1 0,1 1-1,-1 0 1,1-1 0,0 1-1,0 0 1,0-1 0,0 1-1,0 0 1,1 0 0,-1-1-1,1 1 1,-1-1 0,1 1-1,0 0 1,0-1 0,0 0-1,1 1 1,-1-1 0,0 0-1,1 1 1,0-1 0,2 3-1,-1-3 2,1 1 0,0 0 0,0-1 0,0 0 0,0 0 0,0 0 0,0 0-1,0-1 1,1 0 0,-1 0 0,1 0 0,-1 0 0,9 0 0,4-1 12,1 0 0,-1-2 1,0 0-1,1-1 0,-1 0 0,17-7 1,96-40 105,-102 38-105,-27 11-15,1 0-1,0 0 1,0 1-1,0-1 1,0 0-1,0 1 0,0 0 1,1-1-1,-1 1 1,0 0-1,0 0 0,0 0 1,0 0-1,4 1 1,-3 0 4,-1 1 1,0-1-1,1 1 1,-1-1 0,0 1-1,0 0 1,0 0-1,0 0 1,3 4-1,-1-3 14,-1 0-1,1 0 1,0 0-1,0-1 0,0 0 1,0 1-1,1-1 0,-1-1 1,0 1-1,1-1 0,-1 1 1,1-1-1,0 0 1,-1-1-1,1 1 0,0-1 1,-1 0-1,6-1 0,11-1 49,0 0-1,33-9 0,-48 10-61,196-56 72,20-5-415,-215 61 159,-1 0-1,1-1 1,-1 0-1,0-1 1,1 1 0,-1-1-1,-1 0 1,1-1 0,0 1-1,5-6 1,-4 1-205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1:07.066"/>
    </inkml:context>
    <inkml:brush xml:id="br0">
      <inkml:brushProperty name="width" value="0.05" units="cm"/>
      <inkml:brushProperty name="height" value="0.05" units="cm"/>
    </inkml:brush>
  </inkml:definitions>
  <inkml:trace contextRef="#ctx0" brushRef="#br0">1 102 14507,'17'-9'1632,"19"-4"-799,9 2-385,10-1 1480,6 1-1192,7-2-760,1 5 344,-2 1-184,-8-10-48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04.705"/>
    </inkml:context>
    <inkml:brush xml:id="br0">
      <inkml:brushProperty name="width" value="0.05" units="cm"/>
      <inkml:brushProperty name="height" value="0.05" units="cm"/>
    </inkml:brush>
  </inkml:definitions>
  <inkml:trace contextRef="#ctx0" brushRef="#br0">0 2301 8794,'95'-12'1850,"32"-6"-914,-59 5-2436,0 4 1,113-3 0,51-1-1593,113-41 4272,157-52 1709,-407 82-2728,689-161 458,-683 160-326,0-3 0,-2-6-1,105-50 1,-137 53-87,350-167 668,-283 138-264,200-61-1,101-43-485,-290 87-115,201-141 0,-237 151-256,156-71 0,-148 81-1,133-87 0,-80 22 421,-129 89 170,-3 0 1,37-42-1,-47 43 133,-17 18-437,1 0 0,0 0 1,1 2-1,1-1 0,0 2 0,1 0 0,22-13 1,-36 23-64,-3 5-19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05.233"/>
    </inkml:context>
    <inkml:brush xml:id="br0">
      <inkml:brushProperty name="width" value="0.05" units="cm"/>
      <inkml:brushProperty name="height" value="0.05" units="cm"/>
    </inkml:brush>
  </inkml:definitions>
  <inkml:trace contextRef="#ctx0" brushRef="#br0">1 425 12531,'0'-2'80,"0"0"1,0 0 0,0 0 0,0 0 0,1 0 0,-1 0-1,1 0 1,-1 0 0,1 0 0,0 0 0,-1 1-1,1-1 1,0 0 0,0 0 0,1 0 0,-1 1-1,0-1 1,3-2 0,31-28 158,-25 24-53,229-168 703,-79 63-394,-142 99-424,-9 7-12,0 0 0,0 0-1,0 1 1,21-9-1,-30 14-56,0 1 0,1 0 0,-1 0 0,1 0 0,-1 0 0,0 0 0,1-1 0,-1 1 0,0 0 0,1 0 0,-1 0-1,1 0 1,-1 0 0,0 0 0,1 0 0,-1 0 0,1 0 0,-1 0 0,0 1 0,1-1 0,-1 0 0,0 0 0,1 0-1,-1 0 1,0 1 0,1-1 0,-1 0 0,0 0 0,1 0 0,-1 1 0,0-1 0,0 0 0,1 1 0,-1-1-1,0 0 1,0 1 0,1-1 0,-1 0 0,0 1 0,0-1 0,0 0 0,0 1 0,0-1 0,1 0 0,-1 1 0,0-1-1,0 1 1,0-1 0,0 0 0,0 1 0,0-1 0,0 1 0,0-1 0,-1 1 0,-4 28 21,3-21-14,-3 14-7,-1-1-1,-1 0 1,-1 0 0,-1 0-1,-22 36 1,-72 91-29,74-110-12,-82 108-167,87-117 142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07.923"/>
    </inkml:context>
    <inkml:brush xml:id="br0">
      <inkml:brushProperty name="width" value="0.05" units="cm"/>
      <inkml:brushProperty name="height" value="0.05" units="cm"/>
    </inkml:brush>
  </inkml:definitions>
  <inkml:trace contextRef="#ctx0" brushRef="#br0">339 508 2336,'3'-1'147,"-1"0"-1,0-1 0,0 1 0,0-1 0,0 0 0,0 0 0,0 1 0,-1-1 0,1 0 0,0-1 0,-1 1 0,0 0 0,1 0 0,-1-1 0,0 1 0,0-1 0,0 1 0,-1-1 0,1 1 0,-1-1 0,1 1 0,-1-1 0,0 0 0,0 1 0,0-1 0,0 1 0,0-1 0,-1-3 0,-1 1 7,1 1 0,-1-1 0,0 1 0,0 0-1,-1 0 1,1 0 0,-1 0 0,0 0 0,0 0 0,0 1-1,0-1 1,-1 1 0,1 0 0,-1 0 0,-6-3 0,6 3 247,-1 0 0,1 1 1,-1-1-1,0 1 1,-6-2-1,9 4-202,-1-1-1,1 1 1,-1 0 0,1 0-1,-1 0 1,1 0-1,-1 1 1,1-1 0,-1 1-1,1-1 1,0 1-1,-1 0 1,-2 1 0,-30 15 1599,34-16-1589,-18-16 1629,18 14-1716,-1-1 0,1 1 0,-1 0 0,1 0 0,-1 0 1,1 0-1,-1 0 0,0 0 0,0 1 0,1-1 0,-1 0 0,0 1 0,0-1 0,0 1 0,0 0 1,0 0-1,0 0 0,-3 0 0,1 0-66,0 1 1,1 0-1,-1 0 1,0 0-1,0 1 1,1-1-1,-1 1 1,-5 4 0,0 0-77,1 0 1,0 1-1,0 0 1,1 0 0,0 1-1,-8 11 1,8-7 17,-1 0-1,1 1 1,1 0 0,1 0 0,0 1 0,0-1 0,-3 21 0,6-25-10,1-1 0,0 1 0,0 0 0,1 0 0,0 0 0,0 0 0,1 0 0,1-1 0,-1 1 0,1 0 0,1-1 0,0 1 0,4 8 0,-6-15 2,-1 0-1,1 0 1,0-1 0,1 1 0,-1 0-1,0-1 1,0 1 0,1-1 0,-1 1-1,1-1 1,-1 0 0,1 0 0,-1 0-1,1 0 1,0 0 0,0 0-1,0 0 1,-1 0 0,1 0 0,0-1-1,0 1 1,4-1 0,-4 0-1,1 0-1,-1 0 1,1-1 0,-1 1 0,1-1 0,-1 0-1,1 0 1,-1 0 0,0 0 0,1 0 0,-1 0-1,0-1 1,0 1 0,0-1 0,0 0 0,0 1-1,2-4 1,4-5-10,0 1 0,-1-1 0,-1-1 0,1 1 0,-2-1 0,9-22 0,-3 1 113,8-42-1,-10 24 130,-2-1 0,-2 0 0,-3 0-1,-1 1 1,-3-1 0,-10-61 0,10 99-157,0 0 0,-1 1 0,-6-16 0,3 18-24,4 16-28,3 23-21,5 12-14,2 0 1,2 0-1,1-1 1,19 41-1,4-4-82,45 75 1,-62-118-200,-12-23-8,1 0 0,0 0 0,0-1 0,11 15 0,-8-20-22,-3-9-89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1.038"/>
    </inkml:context>
    <inkml:brush xml:id="br0">
      <inkml:brushProperty name="width" value="0.05" units="cm"/>
      <inkml:brushProperty name="height" value="0.05" units="cm"/>
    </inkml:brush>
  </inkml:definitions>
  <inkml:trace contextRef="#ctx0" brushRef="#br0">37 1 13203,'-2'2'1200,"2"7"-864,2 6-144,-2 5 1256,0 6-991,-2 10-225,1 7 8,-4 11 8,1 5 8,-3 3 32,0 2-24,2 1-88,1-3-136,3-8-432,1-5-208,1-14 520,2-9-120,6-16-112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09.119"/>
    </inkml:context>
    <inkml:brush xml:id="br0">
      <inkml:brushProperty name="width" value="0.05" units="cm"/>
      <inkml:brushProperty name="height" value="0.05" units="cm"/>
    </inkml:brush>
  </inkml:definitions>
  <inkml:trace contextRef="#ctx0" brushRef="#br0">1 370 11715,'0'1'149,"0"1"1,0-1 0,1 1 0,-1 0 0,0-1 0,1 1 0,0-1 0,-1 1 0,1-1 0,0 1 0,0-1 0,0 0 0,0 1 0,0-1 0,0 0 0,0 0 0,0 1 0,0-1 0,1 0 0,-1 0-1,0 0 1,1-1 0,-1 1 0,1 0 0,-1 0 0,1-1 0,-1 1 0,1-1 0,-1 0 0,1 1 0,0-1 0,-1 0 0,1 0 0,0 0 0,1 0 0,3 0 6,0 0 0,0 0 0,0 0 1,0-1-1,0 0 0,0 0 0,-1-1 0,12-4 1,-10 3 25,-1-1 1,1 0-1,-1 0 1,0-1 0,0 0-1,0 0 1,-1 0-1,0-1 1,0 0 0,0 0-1,6-11 1,-8 12-100,0 1 1,-1-1 0,0 0-1,0 0 1,-1 0 0,1 0-1,-1 0 1,0 0 0,0 0-1,-1 0 1,0 0 0,0-1-1,0 1 1,0 0-1,-1 0 1,0 0 0,-2-9-1,3 13-69,-1-1 0,1 1-1,-1-1 1,1 1-1,-1 0 1,0-1 0,1 1-1,-1 0 1,0 0-1,0-1 1,0 1 0,0 0-1,0 0 1,0 0-1,0 0 1,0 0 0,-1 0-1,1 1 1,0-1-1,-1 0 1,1 1 0,0-1-1,-1 1 1,1-1-1,-1 1 1,1-1 0,0 1-1,-3 0 1,2 0-25,0 0 1,0 1 0,0-1-1,1 1 1,-1 0 0,0-1-1,0 1 1,1 0 0,-1 0-1,0 0 1,1 0 0,-1 0-1,1 1 1,-1-1 0,1 0-1,0 1 1,-1-1-1,1 1 1,0-1 0,0 1-1,-1 2 1,-3 6-73,1 0-1,0 0 1,1 0 0,0 0-1,0 1 1,1-1-1,1 1 1,-1 11 0,2-13 12,-1-1 0,2 1 0,-1-1 1,1 1-1,1 0 0,-1-1 1,1 0-1,1 1 0,0-1 1,6 13-1,-8-19 68,-1 0 0,1-1-1,0 1 1,0-1 0,0 1 0,0-1 0,0 1 0,1-1 0,-1 0 0,0 0-1,1 1 1,-1-1 0,1 0 0,-1 0 0,1 0 0,-1 0 0,1-1 0,0 1-1,-1 0 1,1-1 0,0 1 0,0-1 0,-1 0 0,1 1 0,0-1 0,0 0-1,0 0 1,-1 0 0,1 0 0,0-1 0,0 1 0,0 0 0,-1-1 0,1 1-1,0-1 1,0 0 0,-1 1 0,1-1 0,-1 0 0,1 0 0,-1 0 0,1 0-1,-1 0 1,2-2 0,4-3 40,-1 0-1,0-1 1,0 0 0,0 1-1,-1-2 1,0 1 0,0-1-1,3-8 1,1-6 161,-2-1 0,0 0 0,3-27 0,-9 45-163,-1 4-35,0 1-1,0-1 1,0 1-1,0-1 1,0 1-1,0-1 1,0 1-1,1 0 1,-1-1-1,0 1 1,0-1-1,0 1 1,1 0-1,-1-1 1,0 1-1,0-1 1,1 1-1,-1 0 1,0-1-1,1 1 1,-1 0-1,0-1 1,1 1-1,-1 0 1,1-1-1,7 8-54,9 30-120,-11-24 90,-2-4 42,11 21-187,1-1 1,20 29 0,-35-57 225,0 0-1,0 1 1,0-1-1,1 1 1,-1-1-1,0 0 1,0 0-1,1 0 1,-1 0-1,0 0 1,1 0-1,-1 0 1,1 0-1,0-1 1,-1 1-1,1 0 1,0-1-1,-1 0 1,1 1-1,3-1 1,-4 0 13,1 0 0,-1-1 1,1 1-1,-1-1 0,0 1 1,1-1-1,-1 0 0,1 0 1,-1 0-1,0 1 0,0-1 1,1 0-1,-1 0 0,0-1 1,0 1-1,0 0 0,0 0 1,0 0-1,-1-1 0,1 1 1,0-1-1,0-1 0,5-10 117,-1-1 0,0 0 0,-1 0 0,-1 0 0,0-1 0,1-21 0,-2-86 579,-4 109-737,3 28-65,12 51-183,-12-59 240,1-1 0,1 1 0,-1-1 0,1 0 0,1 0 0,-1 0 0,7 10 0,-9-15 33,0 0 0,-1 0 0,1-1-1,0 1 1,0 0 0,-1 0 0,1 0 0,0-1 0,0 1 0,0 0 0,0-1 0,0 1 0,0-1 0,0 1 0,0-1 0,0 1 0,0-1 0,0 0 0,1 0 0,-1 1 0,0-1 0,0 0 0,0 0 0,0 0 0,0 0-1,1 0 1,-1-1 0,2 1 0,-1-2-4,0 1-1,0 0 0,0-1 0,0 1 0,-1-1 1,1 0-1,0 0 0,-1 1 0,1-1 0,-1 0 1,0 0-1,3-5 0,1-4-159,0-2 0,-1 1-1,0 0 1,3-16 0,-4 3-78,0 0 0,-2 0 1,-1-1-1,-4-33 0,-3 4-134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09.943"/>
    </inkml:context>
    <inkml:brush xml:id="br0">
      <inkml:brushProperty name="width" value="0.05" units="cm"/>
      <inkml:brushProperty name="height" value="0.05" units="cm"/>
    </inkml:brush>
  </inkml:definitions>
  <inkml:trace contextRef="#ctx0" brushRef="#br0">1 90 14387,'0'8'318,"0"1"0,1-1-1,0 1 1,1-1 0,0 1 0,0-1-1,1 0 1,5 12 0,-2-5 256,9 23 13,1-1 0,2-1 0,37 54-1,-13-31-395,58 61 0,-74-86-197,-19-25-16,-19-26 18,-98-117 1077,88 108-554,33 30-480,0-1 0,0 0 0,1-1 0,11 2 0,-16-4-48,-1 0 0,1 0 1,-1 0-1,1 0 1,-1-1-1,1 0 0,-1-1 1,1 0-1,-1 1 0,0-2 1,0 1-1,0-1 0,0 0 1,-1 0-1,1-1 1,-1 0-1,0 0 0,5-4 1,-2 0 14,-1-1 1,0 0 0,0 0 0,-1 0 0,0 0-1,-1-1 1,0 0 0,0 0 0,5-20 0,-7 22-2,-1-1 0,0 1 0,0-1 0,-1 0 0,0-9 1,-1 13-5,0 1 1,-1 0 0,0 0 0,0-1 0,0 1 0,0 0-1,0 0 1,-1 0 0,0 0 0,0 0 0,0 0 0,-4-5-1,-15-20 38,-1 0 0,-2 2-1,0 0 1,-40-31 0,63 57-39,1 0 1,-1 0-1,0 0 1,0 1-1,0-1 1,0 0-1,-1 1 0,1-1 1,0 1-1,0-1 1,0 1-1,0-1 1,0 1-1,-1 0 1,1 0-1,0-1 1,0 1-1,-2 0 0,2 1 1,0-1 0,1 0-1,-1 1 1,1-1 0,0 1-1,-1-1 1,1 1-1,-1-1 1,1 1 0,-1-1-1,1 1 1,0-1 0,0 1-1,-1-1 1,1 1-1,0-1 1,0 1 0,-1 0-1,1-1 1,0 1 0,0-1-1,0 1 1,0 0 0,0 1-1,0 4 1,1 1 0,-1-1 0,1 1-1,1-1 1,2 10 0,69 185-156,-59-170 133,1-2 0,1 0 0,2 0 0,29 36 0,-45-62 16,1 0 1,0 0 0,0 0 0,0-1-1,0 1 1,0-1 0,0 1 0,0-1-1,1 0 1,-1-1 0,1 1 0,-1-1-1,1 1 1,0-1 0,0 0 0,6 1-1,-8-2 1,1-1 0,0 1 1,0 0-1,-1-1 0,1 1 0,0-1 0,-1 0 0,1 0 0,0 0 0,-1 0 0,1-1 0,-1 1 1,0-1-1,0 1 0,1-1 0,-1 0 0,0 0 0,0 0 0,0 0 0,-1 0 0,1 0 0,0 0 0,-1-1 1,2-3-1,3-6 4,0-1 0,-1 1 0,-1-1 0,0 0 1,-1-1-1,3-23 0,-3 12 30,-1-1 1,-4-41-1,2 67-31,0 0 0,0 0 0,0 0 0,0 0-1,0 0 1,0 0 0,0 0 0,0 0 0,-1 0 0,1 0-1,0 0 1,0 0 0,0 0 0,0 0 0,0 0 0,0 0-1,0 0 1,0 0 0,0-1 0,0 1 0,-1 0 0,1 0-1,0 0 1,0 0 0,0 0 0,0 0 0,0 0-1,0 0 1,0 0 0,0 0 0,0 0 0,0 0 0,0 0-1,0-1 1,-2 13-34,4 7 17,0-1 0,2 0 0,0-1-1,0 1 1,2-1 0,0 0 0,1 0-1,14 24 1,-20-40 24,0 1 1,0-1-1,-1 1 0,1-1 1,1 0-1,-1 1 1,0-1-1,0 0 0,0 0 1,1 0-1,-1 0 0,1 0 1,-1 0-1,0 0 0,1 0 1,0-1-1,-1 1 1,1-1-1,-1 1 0,3 0 1,-2-2-3,-1 1 1,0 0 0,1 0 0,-1-1-1,0 1 1,1-1 0,-1 1 0,0-1-1,0 0 1,0 1 0,1-1-1,-1 0 1,0 0 0,0 0 0,0 0-1,0 0 1,0 0 0,-1 0 0,2-2-1,2-3-60,0 0-1,-1-1 1,0 1 0,-1-1-1,1 0 1,-1 1-1,2-15 1,-2 3 118,-1 0 1,-2 0-1,0 0 1,0 0-1,-2 0 1,0 0-1,-1 0 1,-12-30-1,-4-2-135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0.299"/>
    </inkml:context>
    <inkml:brush xml:id="br0">
      <inkml:brushProperty name="width" value="0.05" units="cm"/>
      <inkml:brushProperty name="height" value="0.05" units="cm"/>
    </inkml:brush>
  </inkml:definitions>
  <inkml:trace contextRef="#ctx0" brushRef="#br0">2 1 13339,'-2'24'1168,"2"-1"-984,5-7-160,5-1 280,6-12-600,1-3 376,6-5-176,2 0-56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0.705"/>
    </inkml:context>
    <inkml:brush xml:id="br0">
      <inkml:brushProperty name="width" value="0.05" units="cm"/>
      <inkml:brushProperty name="height" value="0.05" units="cm"/>
    </inkml:brush>
  </inkml:definitions>
  <inkml:trace contextRef="#ctx0" brushRef="#br0">122 366 13515,'3'5'191,"0"1"0,0 0 0,-1 0 0,0 0 0,0 1 0,0-1 0,-1 0 0,0 1 0,0-1 0,-1 1 0,0 7 0,1-4 100,0 0 0,0 0 0,4 14 1,-5-23-273,0 0 0,0 0 0,0 0 0,0 0 0,1 0 0,-1 0 0,0 0 1,0-1-1,1 1 0,-1 0 0,1 0 0,-1 0 0,1-1 0,-1 1 0,1 0 0,-1 0 1,1-1-1,0 1 0,-1-1 0,1 1 0,0-1 0,0 1 0,-1-1 0,1 1 0,0-1 1,0 1-1,0-1 0,0 0 0,-1 0 0,1 1 0,0-1 0,0 0 0,0 0 0,0 0 1,0 0-1,0 0 0,0 0 0,0 0 0,-1 0 0,1 0 0,0-1 0,0 1 0,0 0 1,0-1-1,0 1 0,3-2 16,-1-1 0,0 1 1,0 0-1,0-1 1,0 0-1,0 1 0,-1-1 1,1 0-1,-1-1 1,2-2-1,4-9 5,0-1 0,-2 1 0,0-1 1,0 0-1,-2 0 0,0-1 0,0 1 0,-2-1 0,0 0 1,-1-30-1,-2 28-4,0 1 0,-1-1 0,-2 1 0,1 0 0,-2 0 0,0 1-1,-2-1 1,1 1 0,-17-28 0,19 38-42,-1 0 0,0 0 0,0 1 0,-1-1-1,1 1 1,-2 1 0,-8-8 0,13 11 3,-1 1 1,1-1-1,0 1 1,-1-1-1,0 1 0,1 0 1,-1 0-1,0 0 1,1 1-1,-1-1 1,0 0-1,0 1 1,0 0-1,1 0 1,-1 0-1,0 0 0,0 0 1,0 1-1,1-1 1,-1 1-1,0 0 1,0-1-1,1 1 1,-5 3-1,1-1 2,1 1 0,0 1 0,0-1-1,0 1 1,0 0 0,1 0 0,0 0 0,0 1 0,0-1 0,0 1-1,1 0 1,0 0 0,1 1 0,-1-1 0,-1 8 0,-1 2 11,1 1 0,1 0 0,0 0 0,0 32 0,3-45-11,0-1 0,0 1 1,1 0-1,-1-1 0,1 1 0,0-1 0,-1 1 0,2-1 0,-1 1 1,0-1-1,1 0 0,-1 0 0,1 1 0,0-1 0,0 0 1,1 0-1,3 4 0,1-2-8,0 0 0,0 0 1,1-1-1,-1 1 0,1-2 1,11 5-1,25 9-30,0 0 10,52 29-1,-81-38 33,-1 1 0,-1 0-1,0 1 1,0 1-1,-1 0 1,0 1-1,14 17 1,-26-28-38,1 0 0,-1 0 0,1 0 0,0 0 0,-1 0 0,1-1 0,0 1 0,0 0 0,0 0 0,0 0 0,0-1 0,0 1 0,0-1 0,0 1 0,0 0 0,0-1 0,1 1-1,-1-2 12,0 1 0,0-1 0,0 0 0,-1 0 0,1 0 0,0 1-1,-1-1 1,1 0 0,-1 0 0,1 0 0,-1 0 0,0 0-1,1 0 1,-1 0 0,0 0 0,1 0 0,-1 0 0,0 0 0,0 0-1,0 0 1,0-2 0,9-70-343,-2 21 45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1.062"/>
    </inkml:context>
    <inkml:brush xml:id="br0">
      <inkml:brushProperty name="width" value="0.05" units="cm"/>
      <inkml:brushProperty name="height" value="0.05" units="cm"/>
    </inkml:brush>
  </inkml:definitions>
  <inkml:trace contextRef="#ctx0" brushRef="#br0">21 148 14755,'12'10'863,"-7"-5"-539,0 0 0,1-1-1,-1 0 1,1-1 0,10 6-1,-14-8-243,0 0 0,0-1 0,0 1-1,-1-1 1,1 0 0,0 1 0,0-1-1,0 0 1,0 0 0,0-1 0,0 1-1,0 0 1,0 0 0,0-1-1,0 1 1,-1-1 0,1 0 0,0 0-1,0 1 1,-1-1 0,1 0 0,0-1-1,-1 1 1,1 0 0,1-2 0,1-2 80,1 0 0,-1 0 0,0 0 1,0-1-1,-1 0 0,1 0 1,-1 0-1,-1 0 0,1 0 0,2-11 1,-4 13-94,1-1-1,-1 1 1,-1-1 0,1 0 0,-1 1 0,1-1 0,-1 1-1,-1-1 1,1 0 0,-1 1 0,1-1 0,-1 1 0,-1-1-1,1 1 1,-1-1 0,-2-4 0,4 8-53,-1-1 1,0 1 0,0-1-1,-1 1 1,1-1 0,0 1-1,0 0 1,-1 0-1,1-1 1,0 1 0,-1 0-1,1 0 1,-1 1 0,0-1-1,1 0 1,-1 0 0,0 1-1,1-1 1,-1 1-1,0-1 1,-2 1 0,1 0-7,1 0 0,-1 1 1,0-1-1,1 1 0,-1-1 1,0 1-1,1 0 0,-1 0 0,1 0 1,-1 1-1,1-1 0,-4 3 1,-1 2-10,0 0 0,0 0 0,1 1-1,-1-1 1,1 1 0,1 1 0,-7 10 0,7-8-11,0 0-1,1 0 1,0 1 0,1-1-1,0 1 1,0 0-1,1 0 1,1 0-1,-1 17 1,2-25-27,0 1 0,0 0 0,0 0 0,1-1-1,-1 1 1,1 0 0,0-1 0,0 1 0,0-1 0,1 1 0,-1-1-1,1 1 1,0-1 0,0 0 0,0 0 0,0 0 0,0 0 0,1 0 0,0 0-1,-1-1 1,1 1 0,0-1 0,0 0 0,0 0 0,0 0 0,1 0 0,-1-1-1,1 1 1,-1-1 0,1 0 0,5 2 0,-5-3 9,0 1 1,0-1-1,0 0 1,0 0-1,0 0 1,0-1-1,0 1 1,0-1-1,-1 0 1,1 0-1,0 0 1,0-1-1,-1 1 1,1-1-1,-1 0 1,5-2 0,28-25-300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2.005"/>
    </inkml:context>
    <inkml:brush xml:id="br0">
      <inkml:brushProperty name="width" value="0.05" units="cm"/>
      <inkml:brushProperty name="height" value="0.05" units="cm"/>
    </inkml:brush>
  </inkml:definitions>
  <inkml:trace contextRef="#ctx0" brushRef="#br0">8 304 18332,'1'6'148,"1"-1"1,-1 0-1,1 0 0,-1 1 0,-1-1 1,1 1-1,-1-1 0,0 1 1,-1 5-1,1 7-5,17 331 318,-16-330-545,5-60-806,-4-253-353,-3 167 1093,3 111 195,-2 16-43,0 0-1,0-1 0,0 1 0,0 0 1,0 0-1,0 0 0,0 0 0,0 0 0,0 0 1,0 0-1,0 0 0,1 0 0,-1 0 1,0 0-1,0-1 0,0 1 0,0 0 1,0 0-1,0 0 0,0 0 0,0 0 0,0 0 1,1 0-1,-1 0 0,0 0 0,0 0 1,0 0-1,0 0 0,0 0 0,0 0 0,0 0 1,0 0-1,1 0 0,-1 0 0,0 0 1,0 0-1,0 0 0,0 0 0,0 0 1,0 0-1,0 1 0,0-1 0,0 0 0,0 0 1,1 0-1,-1 0 0,0 0 0,0 0 1,0 0-1,0 0 0,0 0 0,0 0 0,0 0 1,0 1-1,0-1 0,0 0 0,10 21 93,20 98 201,-19-71-18,2 0-1,2-1 0,32 71 1,-40-110 22,-15-19-201,-17-12-196,-31-21 0,29 23-74,-28-26 0,48 36 117,9 5 78,20 3 124,-17 2-121,8 0-46,-1-1 0,0-1 0,0 0 0,0 0-1,-1-1 1,1-1 0,-1 0 0,0-1 0,0 0-1,-1 0 1,0-1 0,0 0 0,0-1 0,-1 0 0,0-1-1,-1 0 1,0 0 0,11-17 0,-8 10-264,-1 0-1,-1-1 1,0 0 0,-2 0-1,0-1 1,0 0-1,-2 0 1,0-1 0,-1 1-1,-1-1 1,0-27 0,-3 24-181,-4-30 0,4 45 490,-2-1 1,1 1-1,-1 0 1,0 0 0,-1-1-1,0 1 1,-4-8-1,-2 7 484,4 13-26,0 15 112,2 21 359,4 63 0,1-82-747,0-1-1,2 1 1,0-1-1,12 34 1,-15-53-181,0 0 0,-1-1 0,1 1 1,0 0-1,0 0 0,0-1 0,0 1 0,0-1 0,0 1 1,1-1-1,-1 1 0,0-1 0,1 0 0,-1 0 0,1 0 1,2 2-1,-2-3-7,-1 1 1,0-1-1,1 1 1,0-1-1,-1 0 1,1 0-1,-1 0 1,1 0-1,-1 0 1,1 0-1,-1 0 1,1-1-1,-1 1 1,1-1-1,-1 1 1,3-2-1,4-2 37,0-1 1,0 0-1,0-1 0,-1 0 0,10-10 0,-4 4-37,-12 11-16,12-10-16,-1 0 0,2 1 0,-1 1 0,28-15 0,-39 23 0,1-1 0,0 1 0,0 0 0,0 0 1,0 0-1,-1 0 0,1 1 0,1-1 1,-1 1-1,0 0 0,0 0 0,0 0 0,0 0 1,0 0-1,0 1 0,0-1 0,0 1 0,0 0 1,0 0-1,0 0 0,-1 0 0,1 1 0,0-1 1,-1 1-1,1-1 0,0 1 0,-1 0 0,0 0 1,0 0-1,1 0 0,-1 1 0,0-1 0,2 5 1,0-1 20,-1 0-1,-1 0 1,1 0 0,-1 0 0,0 0 0,0 1 0,-1-1-1,0 1 1,0-1 0,0 1 0,-1-1 0,0 1 0,-1-1-1,0 9 1,-1-5 51,0-1 0,0 0 0,0 0 0,-1 1 0,-1-2 0,0 1 0,0 0 0,0-1 0,-8 11-1,9-16-79,1 0-1,-1 1 0,1-1 0,-1 0 0,0-1 0,0 1 0,0 0 1,-1-1-1,1 1 0,-1-1 0,1 0 0,-1-1 0,0 1 0,0 0 0,0-1 1,0 0-1,0 0 0,0 0 0,0-1 0,0 1 0,0-1 0,0 0 1,0 0-1,0 0 0,-1-1 0,1 1 0,0-1 0,0 0 0,0 0 0,0 0 1,1-1-1,-1 0 0,0 0 0,1 1 0,-1-2 0,1 1 0,-1 0 1,1-1-1,0 0 0,0 0 0,0 0 0,0 0 0,1 0 0,-1 0 0,1-1 1,0 1-1,-2-5 0,-13-30-275,9 1-113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2.785"/>
    </inkml:context>
    <inkml:brush xml:id="br0">
      <inkml:brushProperty name="width" value="0.05" units="cm"/>
      <inkml:brushProperty name="height" value="0.05" units="cm"/>
    </inkml:brush>
  </inkml:definitions>
  <inkml:trace contextRef="#ctx0" brushRef="#br0">0 694 15891,'1'1'108,"0"1"-1,0-1 0,-1 0 1,1 0-1,0 0 0,-1 0 1,1 1-1,-1-1 0,1 0 1,-1 0-1,0 1 0,1-1 1,-1 0-1,0 1 0,0-1 1,0 0-1,0 1 0,0-1 1,-1 3-1,2 7 431,13 41 433,-13-47-952,1-2 1,0 1-1,-1 0 0,1 0 0,1 0 1,-1-1-1,1 1 0,-1-1 0,1 0 1,5 5-1,-7-7-2,0-1-1,0 1 1,0 0 0,-1-1-1,1 1 1,0-1 0,0 0-1,0 1 1,0-1 0,0 0-1,0 0 1,0 1 0,0-1-1,0 0 1,0 0 0,0 0-1,0 0 1,0 0 0,0-1-1,0 1 1,0 0 0,0 0-1,2-1 1,-1 0 17,-1 0 1,1 0-1,0-1 0,0 1 0,-1-1 0,1 1 1,-1-1-1,1 1 0,-1-1 0,2-3 0,2-3 124,0-1 0,-1-1 0,5-14 0,-9 23-151,9-25 250,-1-2 1,-2 1-1,5-48 0,-11 87-336,3 67-213,-2-71 286,0-1 1,0 1 0,1-1 0,0 1 0,0-1-1,1 0 1,0 0 0,4 7 0,-7-13 13,1 0 1,-1 0-1,1 0 1,-1-1-1,1 1 1,-1 0-1,1 0 0,0-1 1,-1 1-1,1 0 1,0-1-1,0 1 1,-1-1-1,1 1 1,0-1-1,0 1 1,0-1-1,0 1 1,0-1-1,-1 0 1,1 1-1,0-1 1,0 0-1,0 0 1,0 0-1,0 0 1,0 0-1,1 0 1,0-1 8,0 1 1,-1-1 0,1 0 0,0 0 0,-1 0 0,1 0 0,-1-1-1,1 1 1,-1 0 0,0-1 0,0 1 0,0-1 0,2-2-1,3-6 82,0 0-1,-1-1 1,6-16-1,-5 11-66,-2-1 0,1 0-1,-2 0 1,0 0 0,-1 0 0,-1 0-1,0-1 1,-2 1 0,-3-27 0,0 33-95,0 11-32,3 1 85,1 0 0,-1 0 0,1 1 0,-1-1 0,1 0 0,-1 0 0,1 1 0,0-1 0,0 0 0,0 0 0,0 1 0,0 1 0,0 2-1,1 0 0,0 0 1,-1-1-1,2 1 1,-1-1-1,0 1 1,1-1-1,0 1 1,0-1-1,0 0 1,1 0-1,-1 0 1,1 0-1,0 0 1,0-1-1,0 1 0,1-1 1,4 4-1,-5-5 11,1 0-1,-1-1 0,1 1 0,-1-1 1,1 1-1,-1-1 0,1-1 0,0 1 0,0 0 1,-1-1-1,1 0 0,0 0 0,0 0 1,0 0-1,-1 0 0,1-1 0,0 0 0,0 0 1,-1 0-1,1 0 0,-1 0 0,1-1 1,5-3-1,-1 1 18,0-1 0,-1-1 0,1 1-1,-1-1 1,0 0 0,-1-1 0,1 0 0,-2 0 0,7-9 0,-8 11-5,-1-1 0,0 1 0,0-1 1,0 1-1,-1-1 0,0 0 0,0 0 0,0 0 1,-1 0-1,0-1 0,0 1 0,-1 0 0,0 0 1,-1-11-1,1 15-20,0 0 1,0 0 0,-1 0-1,1 0 1,-1-1-1,0 1 1,0 0-1,0 0 1,0 0-1,0 0 1,0 1 0,0-1-1,-1 0 1,1 0-1,0 1 1,-1-1-1,0 1 1,1-1-1,-1 1 1,0-1 0,0 1-1,0 0 1,0 0-1,0 0 1,0 0-1,0 1 1,0-1-1,0 0 1,0 1 0,0-1-1,-1 1 1,1 0-1,0 0 1,0 0-1,0 0 1,-1 0-1,1 0 1,0 1 0,0-1-1,0 1 1,0 0-1,-1-1 1,1 1-1,0 0 1,0 0-1,1 0 1,-1 0 0,0 1-1,0-1 1,0 0-1,1 1 1,-1-1-1,1 1 1,-1 0-1,1 0 1,0-1 0,-1 1-1,1 0 1,-1 3-1,0-2-5,1 0 0,-1 0 0,1 0-1,-1 0 1,1 0 0,0 1 0,0-1 0,1 0 0,-1 1-1,1-1 1,-1 1 0,1-1 0,0 0 0,0 1 0,1-1-1,-1 1 1,1-1 0,0 0 0,0 1 0,0-1-1,0 0 1,3 6 0,-2-6 8,0-1-1,0 1 1,0-1-1,1 0 1,-1 0-1,1 0 1,-1 0-1,1 0 1,0 0-1,-1-1 1,1 1-1,0-1 1,0 0-1,0 0 1,0 0-1,0 0 1,0-1 0,1 1-1,-1-1 1,0 0-1,0 0 1,0 0-1,0 0 1,1 0-1,2-1 1,11-3-63,-1 0 1,1-1-1,-1-1 0,0-1 1,20-11-1,-15 7-301,41-14 1,-41 22 13,-21 2 346,1 1 1,0 0 0,-1 0 0,1 0-1,0 0 1,-1 0 0,1 0-1,-1 0 1,1 0 0,0 1 0,-1-1-1,1 0 1,0 0 0,-1 0-1,1 1 1,-1-1 0,1 0 0,-1 1-1,1-1 1,-1 0 0,1 1-1,-1-1 1,1 1 0,-1-1 0,1 0-1,0 2 1,4-24 269,1-44-123,-3-1 0,-3 0-1,-14-107 1,7 119-104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3.410"/>
    </inkml:context>
    <inkml:brush xml:id="br0">
      <inkml:brushProperty name="width" value="0.05" units="cm"/>
      <inkml:brushProperty name="height" value="0.05" units="cm"/>
    </inkml:brush>
  </inkml:definitions>
  <inkml:trace contextRef="#ctx0" brushRef="#br0">0 61 12363,'1'23'856,"0"0"0,1 1 0,2-1 1,0 0-1,10 28 0,-7-32-638,0 0-1,1-1 0,1 0 0,1 0 1,1-1-1,17 21 0,-27-36-211,1 1-1,0-1 1,0 0-1,0 0 1,0 0-1,1 0 1,-1-1-1,0 1 1,1 0 0,-1-1-1,1 0 1,0 1-1,-1-1 1,4 0-1,-4 0-2,-1-1 1,1-1-1,-1 1 1,1 0-1,-1 0 0,1 0 1,-1-1-1,1 1 1,-1-1-1,1 1 1,-1-1-1,0 0 0,1 0 1,-1 1-1,0-1 1,0 0-1,1 0 0,-1 0 1,0 0-1,0 0 1,0-1-1,0 1 0,0 0 1,-1 0-1,1-1 1,0 1-1,0 0 0,0-3 1,8-18 38,-1-1 0,-1 0 0,-1 0 0,5-38 0,-11 60-39,0 1 0,0 0-1,0 0 1,0-1 0,0 1-1,0 0 1,0-1-1,0 1 1,0 0 0,0 0-1,0-1 1,0 1-1,0 0 1,1-1 0,-1 1-1,0 0 1,0 0 0,0-1-1,0 1 1,1 0-1,-1 0 1,0 0 0,0-1-1,0 1 1,1 0-1,-1 0 1,0 0 0,0 0-1,1-1 1,-1 1-1,0 0 1,0 0 0,1 0-1,-1 0 1,0 0 0,1 0-1,-1 0 1,0 0-1,0 0 1,1 0 0,-1 0-1,0 0 1,1 0-1,-1 0 1,0 0 0,1 0-1,-1 0 1,0 0 0,1 0-1,15 12 81,-4-2-32,-6-8-40,1 1 0,0 0 1,0-1-1,0-1 1,0 1-1,0-1 1,0 0-1,0-1 1,0 1-1,0-1 0,1-1 1,-1 0-1,0 0 1,0 0-1,0-1 1,0 1-1,7-5 1,5-1 7,-1 0 1,-1-2 0,1 0 0,-1-1 0,16-14 0,-18 11-23,0-1 1,-1 0-1,0-1 1,-1-1-1,-1 0 1,10-18-1,-1 3-118,-20 31 119,-1 0 0,0-1 0,0 1 0,0 0 0,0 0 0,1 0 0,-1 0 0,0 0 0,0 0 0,0 0 0,0 0 0,1 0 0,-1 0 0,0 0 0,0 0 0,0 0 0,1 0 0,-1 0 0,0 0 0,0 0 0,0 0 0,1 0 0,-1 0 0,0 0 0,0 0 0,0 0 0,0 0 0,1 0 0,-1 0-1,0 0 1,0 0 0,0 1 0,0-1 0,1 0 0,-1 0 0,0 0 0,0 0 0,0 0 0,0 1 0,0-1 0,0 0 0,0 0 0,0 0 0,1 0 0,-1 1 0,0-1 0,0 0 0,0 0 0,0 0 0,0 1 0,0-1 0,0 0 0,0 0 0,0 0 0,0 1 0,0-1 0,0 0 0,0 0 0,0 1 0,3 12-45,-3-13 46,1 9 14,1 0 0,1 0 0,0 0 0,0 0 0,0-1 0,1 1 0,0-1 0,1 0 0,0 0 1,8 10-1,-2-7 40,0-1 0,0 0 0,0 0 0,1-1 0,24 13 1,4 1-3,-6-4-69,31 23-1,-56-36 0,-1 1 0,1 1 0,-1 0 0,0 0-1,-1 0 1,0 1 0,12 19 0,-17-24 26,-1 1 1,1-1-1,-1 0 0,0 1 0,0-1 1,0 1-1,0 0 0,-1-1 0,0 1 1,0-1-1,0 1 0,0 0 1,-1-1-1,0 1 0,0-1 0,0 1 1,-2 4-1,2-6 23,0-1 0,0 0 1,0 0-1,0 0 0,-1 0 0,1 0 1,0 0-1,-1-1 0,1 1 0,-1 0 0,0-1 1,0 1-1,1-1 0,-1 1 0,0-1 0,0 0 1,0 0-1,-1 0 0,1 0 0,0 0 1,0-1-1,0 1 0,-1-1 0,1 1 0,0-1 1,-1 0-1,1 0 0,0 0 0,0 0 1,-1 0-1,1 0 0,0-1 0,-1 1 0,1-1 1,-4-1-1,-2-1 43,1-1-1,0 0 1,0 0 0,0-1 0,0 1-1,1-1 1,-1-1 0,1 0 0,1 1-1,-1-2 1,1 1 0,0-1 0,0 1 0,1-1-1,-5-10 1,3 3-47,-1 0 1,2 0-1,0 0 0,1-1 1,0 0-1,1 0 0,-1-22 1,4 28-95,0 1-1,1-1 1,0 1 0,0-1-1,1 1 1,0-1 0,6-13 0,3-3-336,16-26 0,-1 1 244,1-9-119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5.194"/>
    </inkml:context>
    <inkml:brush xml:id="br0">
      <inkml:brushProperty name="width" value="0.05" units="cm"/>
      <inkml:brushProperty name="height" value="0.05" units="cm"/>
    </inkml:brush>
  </inkml:definitions>
  <inkml:trace contextRef="#ctx0" brushRef="#br0">84 260 16420,'-1'-1'55,"0"1"1,0-1-1,0 0 0,0 1 1,0-1-1,0 1 1,0 0-1,0-1 1,0 1-1,0 0 1,0 0-1,0-1 1,0 1-1,0 0 1,0 0-1,0 0 1,0 0-1,0 0 1,0 1-1,-1-1 1,1 0-1,0 0 1,0 1-1,0-1 1,0 1-1,0-1 1,0 1-1,0 0 1,-2 1 24,1 0 1,0 1-1,-1-1 1,1 0-1,1 1 0,-1 0 1,0 0-1,1-1 1,-3 6-1,-2 9 135,0-1 1,-4 31-1,9-45-184,-2 16 5,0 0 0,0 30 1,3-40-46,0-1 0,1 1 0,0-1 1,0 1-1,1-1 0,0 0 0,0 1 0,0-1 1,5 8-1,-7-14 6,1 0 1,-1 0 0,1 0-1,0 1 1,-1-1 0,1 0-1,0 0 1,0 0-1,0 0 1,0 0 0,0 0-1,0-1 1,0 1-1,0 0 1,0 0 0,0-1-1,0 1 1,1-1-1,-1 1 1,0-1 0,0 1-1,1-1 1,-1 0 0,0 1-1,0-1 1,1 0-1,-1 0 1,0 0 0,1 0-1,-1 0 1,0-1-1,1 1 1,-1 0 0,0 0-1,1-1 1,-1 1-1,2-2 1,2-1 8,-1 1 0,0-1 0,0 0 0,0-1 1,-1 1-1,1-1 0,-1 1 0,6-9 0,-1-2 98,0 0 0,-1-1 0,0 0-1,-1 0 1,-1-1 0,-1 1 0,5-30 0,-3 4 476,0-77 0,-5 88-221,-2 1-1,-2 0 1,0-1 0,-13-48 0,16 77-351,0 1 0,0-1 1,0 1-1,0-1 0,0 1 1,-1-1-1,1 1 0,0-1 1,0 1-1,0-1 0,-1 1 1,1-1-1,0 1 0,-1 0 1,1-1-1,0 1 0,-1 0 1,1-1-1,0 1 0,-1 0 1,1-1-1,-1 1 0,-4 7 36,1 18-94,3 7-30,2 1 0,1-1-1,1 1 1,2-1 0,1 0 0,19 57 0,-23-84 64,0 0 0,1 0 0,0 0 1,0 0-1,3 5 0,-5-9 12,0 0 0,0 0 0,0 0 0,0 0-1,0 0 1,0 0 0,0-1 0,0 1 0,0 0-1,1 0 1,-1-1 0,0 1 0,0-1 0,1 1-1,-1-1 1,0 0 0,1 1 0,-1-1 0,0 0-1,1 0 1,-1 0 0,0 0 0,1 0 0,-1 0-1,0 0 1,1 0 0,-1-1 0,2 0 0,1-1-1,0 0 0,0-1 1,0 1-1,0-1 1,-1 0-1,1 0 1,-1 0-1,0-1 0,0 1 1,0-1-1,-1 0 1,1 0-1,3-8 1,3-6 19,11-34 0,-13 28 58,0 0 0,-2 0 0,-1 0 1,2-39-1,-7 45 47,1 18-119,0 0 1,0 0 0,0 0-1,0-1 1,0 1 0,0 0-1,0 0 1,0 0 0,0 0-1,0 0 1,0 0 0,0 0-1,-1 0 1,1 0 0,0 0 0,0 0-1,0-1 1,0 1 0,0 0-1,0 0 1,0 0 0,0 0-1,0 0 1,0 0 0,0 0-1,0 0 1,-1 0 0,1 0-1,0 0 1,0 0 0,0 0 0,0 0-1,0 0 1,0 0 0,0 0-1,0 0 1,0 0 0,-1 0-1,1 0 1,0 0 0,0 0-1,0 0 1,0 0 0,0 0-1,0 0 1,0 0 0,0 0 0,0 0-1,0 1 1,-1-1 0,1 0-1,0 0 1,0 0 0,0 0-1,0 0 1,0 0 0,0 0-1,0 0 1,0 0 0,0 0-1,0 0 1,0 1 0,0-1 0,0 0-1,-2 3 15,1 0-1,0 0 1,0 0 0,0 0-1,0 1 1,-1 5-1,0 17 7,0-1-1,2 1 1,0-1 0,2 1-1,9 44 1,-10-65-20,0-1 0,0 0 0,1 0 0,-1 0 0,1-1 0,0 1 0,0 0 0,0-1 0,0 1 0,5 4 1,-6-6-11,0-1 1,1-1-1,-1 1 1,0 0 0,1 0-1,-1 0 1,0-1-1,1 1 1,-1-1 0,1 1-1,-1-1 1,1 1-1,-1-1 1,1 0-1,0 0 1,-1 0 0,1 0-1,-1 0 1,1 0-1,-1 0 1,1-1 0,-1 1-1,1 0 1,-1-1-1,1 1 1,-1-1 0,1 0-1,-1 1 1,0-1-1,2-1 1,7-5-159,-2 1 1,1-1-1,-1 0 0,0-1 0,0 0 1,-1-1-1,0 1 0,0-1 0,8-16 1,2-6 93,20-56 1,-13 23-261,-2 1-141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5.614"/>
    </inkml:context>
    <inkml:brush xml:id="br0">
      <inkml:brushProperty name="width" value="0.05" units="cm"/>
      <inkml:brushProperty name="height" value="0.05" units="cm"/>
    </inkml:brush>
  </inkml:definitions>
  <inkml:trace contextRef="#ctx0" brushRef="#br0">85 1 15563,'-33'48'2775,"23"-35"-2074,0 1 0,1 1 0,-11 22 0,20-37-681,0 1 0,-1-1 1,1 1-1,0-1 0,0 1 1,-1-1-1,1 1 0,0-1 1,0 1-1,0 0 0,0-1 1,-1 1-1,1-1 0,0 1 1,0-1-1,0 1 0,1 0 1,-1-1-1,0 1 0,0-1 1,0 1-1,0 0 0,0-1 1,1 1-1,-1-1 0,0 1 0,0-1 1,1 1-1,-1-1 0,0 1 1,1-1-1,-1 0 0,1 1 1,-1-1-1,1 1 0,1 0-7,0-1 1,0 1-1,-1-1 0,1 0 0,0 0 0,0 1 0,0-1 0,0 0 0,0-1 0,-1 1 1,4-1-1,10-2-83,0-1 0,15-6 1,-26 8 88,4-1-50,76-23-193,-76 24 190,1 1 0,0 0-1,0 0 1,0 0 0,0 1 0,0 1 0,15 1 0,-23-2 37,1 1 0,0-1 0,-1 0 1,1 1-1,0-1 0,-1 1 1,1 0-1,0-1 0,-1 1 0,1 0 1,-1 0-1,0 0 0,1 0 0,-1 0 1,0 0-1,1 0 0,-1 1 1,0-1-1,0 0 0,0 1 0,0-1 1,0 1-1,0-1 0,-1 1 1,1 0-1,0-1 0,-1 1 0,1-1 1,-1 1-1,0 0 0,1 0 0,-1-1 1,0 1-1,0 0 0,0-1 1,0 1-1,-1 0 0,1 0 0,0-1 1,-1 1-1,1 0 0,-1-1 1,-1 3-1,-2 8 161,-1-1 0,-1 0 1,0 0-1,-13 17 0,16-23-108,-28 35 476,28-37-552,0 0 0,0 0-1,0 0 1,0 0 0,-1 0 0,1-1-1,-1 0 1,0 0 0,-4 2 0,8-4 1,-1 1 1,1-1 0,0 0 0,-1 0-1,1 0 1,0 1 0,-1-1 0,1 0 0,-1 0-1,1 0 1,0 0 0,-1 0 0,1 0-1,0 0 1,-1 0 0,1 0 0,-1 0 0,1 0-1,0 0 1,-1 0 0,1-1 0,-1 1-1,1 0 1,0 0 0,-1 0 0,1 0 0,0-1-1,-1 1 1,1 0 0,0 0 0,0-1-1,-1 1 1,1 0 0,0 0 0,0-1 0,-1 1-1,1 0 1,0-1 0,0 1 0,0 0-1,-1-1 1,1 1 0,0-1 0,0 1 0,0 0-1,0-1 1,0 1 0,0-1 0,0 1-1,0 0 1,0-1 0,0 1 0,0 0 0,0-1-1,5-21-232,4-4-179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0:59.157"/>
    </inkml:context>
    <inkml:brush xml:id="br0">
      <inkml:brushProperty name="width" value="0.05" units="cm"/>
      <inkml:brushProperty name="height" value="0.05" units="cm"/>
    </inkml:brush>
  </inkml:definitions>
  <inkml:trace contextRef="#ctx0" brushRef="#br0">1 174 10114,'2'-2'113,"1"0"0,0 1 0,-1-1 0,1 1 1,0-1-1,0 1 0,0 0 0,0 0 0,0 0 0,0 0 0,0 1 0,1-1 0,2 1 0,1-1 1,22-3 49,0 2 0,0 1 0,1 2 0,-1 0 0,30 7 0,61 2-132,-14-14-58,208-36 1,-102 9 46,336 2-40,-160 14-2,-145-4 7,219-11-26,-339 28 46,216 25 1,-211-5 6,188 23-4,5-21-13,94-33 0,96 2 34,-196 40-21,-56-2-8,202-12 14,-131-6-3,410-9 2,27-23-146,96 23-212,343 8 562,-496 53-128,-618-50-25,160-1-1,93-35 13,-156 3 241,-171 20 91,-17 1 34,-11 2-165,3 0-237,4-1-93,-1 1 0,1-1-1,-1 1 1,1-1 0,-1 0 0,1 0 0,-1-1 0,1 1-1,-1-1 1,-4-1 0,8 1 5,0-1 0,0 1-1,1 0 1,-1-1 0,0 1 0,0-1-1,1 1 1,-1 0 0,1-1 0,-1 1 0,1 0-1,0 0 1,-1-1 0,1 1 0,0 0 0,0 0-1,0 0 1,0 0 0,1-1 0,19-16-196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1.458"/>
    </inkml:context>
    <inkml:brush xml:id="br0">
      <inkml:brushProperty name="width" value="0.05" units="cm"/>
      <inkml:brushProperty name="height" value="0.05" units="cm"/>
    </inkml:brush>
  </inkml:definitions>
  <inkml:trace contextRef="#ctx0" brushRef="#br0">153 110 14835,'5'-5'2578,"-20"9"-1304,-26 13-259,30-10-888,1 0 1,0 1 0,0 0 0,-16 19 0,22-23-143,1 0 0,-1 0 0,1 0 0,0 0 0,1 1 0,-1-1 0,1 1 0,0 0 0,0 0 0,0 0 0,1 0 0,0 0 0,0 0 0,-1 9 0,2-13 9,0-1-1,0 1 0,1 0 1,-1-1-1,0 1 1,0 0-1,0-1 0,1 1 1,-1-1-1,0 1 0,1 0 1,-1-1-1,0 1 0,1-1 1,-1 1-1,1-1 1,-1 1-1,1-1 0,-1 1 1,1-1-1,-1 0 0,1 1 1,-1-1-1,1 0 1,0 1-1,-1-1 0,1 0 1,-1 0-1,1 1 0,0-1 1,-1 0-1,1 0 0,0 0 1,-1 0-1,1 0 1,0 0-1,-1 0 0,1 0 1,0 0-1,1-1 0,30-8-119,2-7-25,61-38 1,-73 39 51,1 1 0,1 1 0,0 1 1,0 1-1,44-13 0,-65 23 66,0 0-1,0 1 1,0-1-1,0 1 1,0 0 0,0 0-1,0 0 1,-1 0-1,1 1 1,0-1 0,0 1-1,0-1 1,0 1-1,0 0 1,-1 0 0,5 2-1,-5-1 6,0 0-1,0-1 0,-1 1 0,1 0 0,-1 0 1,1 0-1,-1 0 0,0 0 0,1 0 1,-1 0-1,0 1 0,0-1 0,-1 0 1,1 1-1,0-1 0,-1 0 0,0 1 1,1-1-1,-1 5 0,0-6 29,0 0 1,-1-1-1,1 1 1,0 0-1,0 0 0,0-1 1,0 1-1,0 0 0,1 0 1,-1-1-1,0 1 0,0 0 1,0-1-1,1 1 1,-1 0-1,0-1 0,1 1 1,-1 0-1,0-1 0,1 1 1,-1-1-1,1 1 0,-1-1 1,1 1-1,-1-1 1,1 1-1,-1-1 0,1 1 1,0-1-1,-1 0 0,1 1 1,1 0-1,0-2 2,1 1 0,-1-1 0,1 1 0,-1-1 0,0 0 0,1 0 0,-1 0 0,0 0 0,3-2 0,9-5-381,1 1 0,0 0 0,1 1 0,-1 0 1,1 1-1,0 1 0,25-3 0,-23 7-260</inkml:trace>
  <inkml:trace contextRef="#ctx0" brushRef="#br0" timeOffset="1">830 0 12595,'5'2'131,"1"1"1,0-1-1,-1 1 1,0 0-1,0 0 1,0 0-1,0 1 1,0-1-1,-1 1 1,1 1-1,-1-1 1,0 0-1,0 1 1,-1 0-1,0 0 1,1 0-1,-2 0 1,1 1-1,3 7 1,1 9 590,0-1 1,-1 1-1,6 40 1,5 67 708,-8-111-1648,-3-16-438,-3-13-863,-4 8 1419,1 0 1,0 1-1,-1-1 0,1 0 1,-1 0-1,0 0 1,0 1-1,0-1 1,-3-4-1,-9-13-468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6.003"/>
    </inkml:context>
    <inkml:brush xml:id="br0">
      <inkml:brushProperty name="width" value="0.05" units="cm"/>
      <inkml:brushProperty name="height" value="0.05" units="cm"/>
    </inkml:brush>
  </inkml:definitions>
  <inkml:trace contextRef="#ctx0" brushRef="#br0">139 114 16500,'3'17'616,"0"0"1,-2 1 0,0 28 0,0 7 248,2-21-525,1 0-1,2 0 1,1 0-1,14 42 1,-9-43-882,2 0-1,19 33 1,-33-64 446,1 0 0,-1 0 0,0 0-1,1 1 1,-1-1 0,0 0 0,0 0 0,0 1 0,1-1 0,-1 0-1,0 0 1,0 1 0,0-1 0,0 0 0,1 1 0,-1-1 0,0 0-1,0 1 1,0-1 0,0 0 0,0 1 0,0-1 0,0 0 0,0 1-1,0-1 1,0 0 0,0 1 0,0-1 0,0 0 0,0 1 0,0-1 0,-1 0-1,1 1 1,0-1 0,0 0 0,0 1 0,-13-7-1896,-18-19-909,10 3 851,-30-41 0,31 33 2029,-22-41 1,29 46 858,1 0 0,2-1 1,1 0-1,1-1 0,1 1 1,-5-37-1,11 55-451,0 0-1,1 0 0,0 0 1,1 0-1,-1 0 0,1 0 1,1 0-1,0 1 0,0-1 1,5-12-1,-5 16-227,1-1 0,-1 1-1,1 0 1,0 0 0,0 0-1,1 0 1,-1 1 0,1-1 0,0 1-1,0 0 1,0 0 0,0 0-1,0 1 1,1 0 0,-1-1 0,1 1-1,8-2 1,-2 1-55,-1 1 1,0 0-1,1 1 1,-1 0-1,1 1 0,0 0 1,-1 1-1,1 0 0,-1 0 1,1 1-1,-1 1 1,11 3-1,-15-4-96,-1 0 1,1 1 0,0-1-1,-1 1 1,1 1-1,-1-1 1,0 1 0,0 0-1,0 0 1,-1 0-1,1 1 1,-1-1-1,0 1 1,0 0 0,-1 0-1,0 1 1,1-1-1,-2 1 1,1 0-1,-1-1 1,3 12 0,-3-7 19,-1 0-1,0 1 1,0-1 0,-1 0 0,-1 1 0,-2 16 0,-19 62 263,1-4 78,21-81-345,-1 1 1,1 0 0,0-1 0,0 1 0,0 0 0,0-1 0,1 1 0,0-1 0,2 7 0,-2-9-21,-1 0 0,1 0 1,0 0-1,0 0 0,0 0 0,0 0 0,1-1 0,-1 1 1,0 0-1,1-1 0,-1 1 0,1-1 0,0 0 0,-1 1 1,1-1-1,0 0 0,0 0 0,0 0 0,0 0 0,0-1 1,0 1-1,4 1 0,-1-1-94,1-1-1,0 1 1,0-1-1,0 0 1,0 0 0,0-1-1,0 0 1,0 0 0,0 0-1,0-1 1,-1 0-1,1 0 1,-1 0 0,7-4-1,-5 2-35,0-1 0,0 0-1,0 0 1,-1-1-1,0 0 1,0 0 0,0 0-1,-1-1 1,7-10 0,11-26-332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6.377"/>
    </inkml:context>
    <inkml:brush xml:id="br0">
      <inkml:brushProperty name="width" value="0.05" units="cm"/>
      <inkml:brushProperty name="height" value="0.05" units="cm"/>
    </inkml:brush>
  </inkml:definitions>
  <inkml:trace contextRef="#ctx0" brushRef="#br0">3 78 17580,'-2'17'609,"1"0"0,2 1 0,2 27 1,-1-37-456,-1 1 0,1-1 0,1 0 0,-1 0 0,2 0 0,-1 0 0,1 0 0,0-1 0,6 9 0,-9-15-133,-1 0 0,1 0 0,0 0 0,-1 0 0,1 0 0,0 0 0,0 0 0,0 0 0,0-1 0,0 1 0,0 0 0,0-1 0,0 1 0,0 0 0,0-1 0,1 1 0,-1-1 0,0 0 0,0 1 0,0-1 0,1 0 0,-1 0 0,0 0 0,0 0 0,1 0 0,-1 0 0,3 0 0,-2-1 9,0-1-1,1 1 1,-1 0 0,0-1 0,0 1 0,0-1-1,0 0 1,0 1 0,0-1 0,-1 0 0,1 0-1,2-4 1,2-5 86,0 0 0,0 0 0,-1 0 0,6-21 0,-6 7 103,0 0 0,-2 0 0,0-1 0,-2-30 0,-1 69-184,2 69 11,-1-73-113,0 0 1,1-1 0,-1 1 0,2 0 0,-1-1 0,1 1 0,7 12-1,-10-20 31,0-1 0,0 1-1,0-1 1,1 1 0,-1-1-1,0 1 1,0-1-1,1 1 1,-1-1 0,0 1-1,1-1 1,-1 0-1,1 1 1,-1-1 0,0 1-1,1-1 1,-1 0 0,1 0-1,-1 1 1,1-1-1,-1 0 1,1 0 0,-1 1-1,1-1 1,0 0-1,-1 0 1,1 0 0,-1 0-1,1 0 1,-1 0 0,1 0-1,-1 0 1,1 0-1,1 0 1,-1-1-70,0 0 1,0 0-1,0 0 0,0-1 1,0 1-1,0 0 0,0 0 1,0-1-1,0 1 0,-1 0 1,1-1-1,0-1 0,14-49-1786,-12 29 1174,2-40-1,-4 13-107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6.779"/>
    </inkml:context>
    <inkml:brush xml:id="br0">
      <inkml:brushProperty name="width" value="0.05" units="cm"/>
      <inkml:brushProperty name="height" value="0.05" units="cm"/>
    </inkml:brush>
  </inkml:definitions>
  <inkml:trace contextRef="#ctx0" brushRef="#br0">5 1 15603,'-1'8'531,"-1"0"0,1 0 0,1 1 0,0-1 0,0 0-1,2 15 1,0 0 257,-1-11-562,-1 0-25,0-1 0,1 1 0,1 0 0,0-1 0,0 1-1,8 19 1,-10-30-189,1 0-1,-1 0 1,1 0-1,0 0 0,0 0 1,-1 0-1,1 0 1,0 0-1,0 0 0,0 0 1,0 0-1,0-1 1,0 1-1,0 0 0,0-1 1,0 1-1,0-1 1,0 1-1,0-1 0,1 1 1,-1-1-1,0 0 1,0 0-1,0 0 0,1 1 1,-1-1-1,0 0 1,0-1-1,1 1 0,-1 0 1,0 0-1,0 0 1,0-1-1,2 0 0,4-2-18,0 0-1,0 0 1,0-1-1,9-6 1,-7 4-13,6-4-14,9-5-112,39-19 0,-57 31 106,1 0 1,-1 0-1,1 1 1,0 0 0,0 1-1,0-1 1,0 1-1,0 0 1,0 1 0,0 0-1,11 1 1,-16-1 49,0 1-1,1-1 1,-1 1 0,0 0-1,0-1 1,0 1-1,0 0 1,0 0 0,0 0-1,0 0 1,-1 1 0,1-1-1,0 0 1,0 1 0,-1-1-1,1 1 1,-1 0 0,0-1-1,1 1 1,-1 0 0,0 0-1,0 0 1,0 0 0,0 0-1,0 0 1,-1 0 0,1 0-1,-1 0 1,1 1 0,-1-1-1,0 0 1,0 0-1,0 0 1,0 1 0,0-1-1,0 0 1,-1 2 0,0 2 91,0 0 0,-1 0 0,0 0 0,0 0 0,0-1 0,0 1 0,-1-1 0,0 0 0,0 0 0,-1 0 0,1 0 0,-8 7 0,5-7-74,-1 0 0,0 0 0,0-1 0,-1 0 0,1-1 0,-1 1 0,0-1 0,0-1 1,0 0-1,0 0 0,0 0 0,-1-1 0,1 0 0,0-1 0,-1 0 0,1 0 0,0-1 0,0 0 0,-1 0 0,1-1 0,0 0 0,0 0 0,0-1 0,0 0 0,-14-8 0,8 0-215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17.181"/>
    </inkml:context>
    <inkml:brush xml:id="br0">
      <inkml:brushProperty name="width" value="0.05" units="cm"/>
      <inkml:brushProperty name="height" value="0.05" units="cm"/>
    </inkml:brush>
  </inkml:definitions>
  <inkml:trace contextRef="#ctx0" brushRef="#br0">63 444 20340,'2'-2'165,"-1"0"0,1 0 0,-1 0 0,1 0-1,0 1 1,-1-1 0,1 0 0,0 1 0,0-1-1,0 1 1,1 0 0,-1 0 0,0 0 0,3-1-1,12-6 394,-16 7-558,1 0 0,-1 0 0,0 0 0,0 0 0,0 0 0,1-1 0,-1 1 0,0 0 0,-1 0 0,1-1-1,0 1 1,0-1 0,-1 1 0,1 0 0,0-1 0,-1 1 0,0-1 0,1 1 0,-1-1 0,0 0 0,0 1 0,0-1 0,0 1 0,0-1-1,0 0 1,0 1 0,0-1 0,-1 1 0,1-1 0,-2-2 0,2 3 1,-1 0-1,1 0 1,-1 0-1,1 0 1,-1 0-1,1 0 1,-1 0 0,0 0-1,1 0 1,-1 0-1,0 1 1,0-1 0,0 0-1,0 1 1,1-1-1,-1 0 1,0 1-1,0-1 1,0 1 0,0-1-1,-1 1 1,1 0-1,0-1 1,0 1 0,0 0-1,0 0 1,0 0-1,0 0 1,0 0-1,-1 0 1,1 0 0,0 0-1,0 0 1,0 1-1,0-1 1,0 0 0,0 1-1,0-1 1,0 1-1,0-1 1,0 1-1,-1 0 1,-5 4-14,1 0 1,0 1-1,1 0 0,-1-1 1,1 2-1,1-1 0,-1 0 1,1 1-1,0 0 0,0 0 1,1 0-1,-4 11 0,3-6-12,0 1 1,1-1-1,0 1 0,1 0 0,1 0 0,-1 23 0,2-33 24,1-1-1,-1 1 1,0 0-1,1-1 0,-1 1 1,1-1-1,0 1 1,0-1-1,0 1 1,0-1-1,1 1 0,-1-1 1,0 0-1,1 0 1,3 4-1,-3-5 5,-1 0 0,1 0 0,-1 0 0,1 0 0,0 0 0,-1 0 0,1-1 0,0 1 0,-1 0 0,1-1 0,0 0 0,0 1 0,0-1 0,0 0 0,-1 0 0,1 0 0,0 0 0,0 0 0,0 0 0,0-1 0,-1 1 0,1-1 0,2 0 0,6-3 16,-1 0 0,0-1-1,-1 0 1,1 0 0,-1-1 0,0 0 0,14-14-1,45-56 160,-60 68-154,25-34 150,-1 0-1,34-64 1,-53 83-105,-1-1 0,-1 0 1,0 0-1,-2-1 0,-1 0 0,6-45 1,-12 66-65,-1 0 0,0 0 0,0 0 0,0 0 1,0 0-1,-1 0 0,0 0 0,0 0 0,-1-5 1,1 8-10,1 0 0,-1-1 1,0 1-1,1 0 1,-1 0-1,0 0 1,0 0-1,0 0 1,0 1-1,0-1 0,0 0 1,0 0-1,0 0 1,0 1-1,0-1 1,0 1-1,0-1 1,-1 1-1,1-1 0,0 1 1,0 0-1,-1-1 1,1 1-1,0 0 1,0 0-1,-1 0 1,1 0-1,0 0 0,-1 0 1,1 1-1,0-1 1,-2 1-1,-3 1-14,1 0 0,0 0 0,0 0 0,1 1 0,-1 0 0,0 0 0,1 0 0,0 0 0,0 1 0,0 0 0,0 0 1,0 0-1,1 0 0,0 0 0,-1 1 0,2 0 0,-1-1 0,-2 7 0,-1 1-15,1 0-1,1 0 1,0 0 0,0 1 0,1-1 0,-2 24 0,5-28 4,0 1 0,0-1 0,1 0 0,0 1 0,0-1 0,1 0 1,0 0-1,1 0 0,0 0 0,0 0 0,8 13 0,-9-17 15,0-1 1,1 1-1,0 0 0,0-1 1,0 0-1,0 0 0,0 0 0,1 0 1,0 0-1,-1 0 0,1-1 1,0 0-1,0 0 0,0 0 0,0 0 1,1-1-1,-1 1 0,0-1 1,1 0-1,-1-1 0,1 1 0,-1-1 1,1 0-1,4 0 0,3-2-22,0 0 0,17-6 0,-29 8 35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6:57.598"/>
    </inkml:context>
    <inkml:brush xml:id="br0">
      <inkml:brushProperty name="width" value="0.05" units="cm"/>
      <inkml:brushProperty name="height" value="0.05" units="cm"/>
    </inkml:brush>
  </inkml:definitions>
  <inkml:trace contextRef="#ctx0" brushRef="#br0">2 30 15219,'-1'-29'116,"1"37"-9,2 55 56,35 267 104,5 56-8,-7 251-254,-7-89 6,28 746 81,-35-662 358,-21-521-611,1-110 150,-1-1 1,0 0 0,0 0 0,0 1 0,0-1 0,0 0 0,0 0 0,0 1 0,0-1 0,0 0 0,0 0 0,0 1 0,0-1 0,0 0 0,0 0 0,0 1 0,0-1 0,0 0 0,0 0 0,-1 1 0,1-1 0,0 0 0,0 0-1,0 1 1,0-1 0,0 0 0,-1 0 0,1 0 0,0 0 0,0 1 0,0-1 0,-1 0 0,1 0 0,0 0 0,0 0 0,-1 1 0,-4-11-324,-4-24-81,-16-111-74,13 31 174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6:58.018"/>
    </inkml:context>
    <inkml:brush xml:id="br0">
      <inkml:brushProperty name="width" value="0.05" units="cm"/>
      <inkml:brushProperty name="height" value="0.05" units="cm"/>
    </inkml:brush>
  </inkml:definitions>
  <inkml:trace contextRef="#ctx0" brushRef="#br0">49 877 12875,'-9'0'736,"6"1"-588,0-1-1,0 0 1,0 0 0,0 1-1,0-2 1,0 1-1,0 0 1,0-1-1,0 1 1,0-1-1,-4-1 1,7 1-92,0 0 0,0 0 0,0 1 0,0-1 0,0 0 0,0 1 0,1-1 0,-1 0 0,0 1 0,0-1-1,0 1 1,1-1 0,-1 0 0,0 1 0,1-1 0,-1 1 0,0-1 0,1 1 0,-1-1 0,1 1 0,-1-1 0,1 1 0,0-2 0,18-14 308,-14 12-216,45-43 12,-3-3 0,-2-1-1,-2-3 1,39-63 0,-11 0-103,57-128-1,-67 106 6,-60 138-60,7-15 22,-5 16-6,-2 11 12,-7 148 86,-1 34-32,21 29-59,-10-193-115,1-1 0,2 1 0,1-1 0,1-1 0,20 43 1,-23-58 59,2 1 0,-1-1 0,2-1 0,0 0 0,0 0 0,1 0 0,0-1 0,22 16 0,-19-17-18,1-1-1,14 6 1,-28-14 48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6:59.140"/>
    </inkml:context>
    <inkml:brush xml:id="br0">
      <inkml:brushProperty name="width" value="0.05" units="cm"/>
      <inkml:brushProperty name="height" value="0.05" units="cm"/>
    </inkml:brush>
  </inkml:definitions>
  <inkml:trace contextRef="#ctx0" brushRef="#br0">16 244 14643,'2'-21'1092,"0"2"142,-8 38-72,1 6-863,1 1 0,1-1 0,1 49 1,5-24-227,8 52 1,-6-73-67,1-1 0,10 31 1,-14-52-4,0 0 0,1 0 0,0 0 0,0-1 0,1 1 1,0-1-1,0 0 0,0 0 0,1 0 0,0 0 0,0-1 1,1 0-1,9 8 0,-12-12 5,0 1 0,-1-1 1,1 0-1,0 1 0,0-1 1,0-1-1,0 1 0,0 0 1,0-1-1,0 1 0,0-1 1,0 0-1,0 0 0,0 0 1,0-1-1,0 1 0,6-2 1,-5 0 12,1 0 1,-1 0-1,1 0 0,-1-1 1,0 0-1,0 0 1,0 0-1,0 0 0,0 0 1,3-5-1,3-5 72,0-1 0,-1 0 1,0 0-1,-1-1 0,9-24 0,-5 9 122,-1-1 0,-2 0 0,-1 0 1,-1-1-1,-2 0 0,-1-1 0,-2-64 0,-5 79-62,3 18-150,0 0 0,0 0 0,0-1 0,0 1 0,0 0 0,0 0 0,0 0-1,0 0 1,0 0 0,0-1 0,0 1 0,0 0 0,0 0 0,0 0 0,-1 0 0,1 0 0,0-1 0,0 1 0,0 0 0,0 0 0,0 0 0,0 0 0,0 0 0,-1 0 0,1 0 0,0 0 0,0 0 0,0 0 0,0-1 0,0 1 0,0 0 0,-1 0 0,1 0 0,0 0 0,0 0-1,0 0 1,0 0 0,-1 0 0,1 0 0,0 0 0,0 0 0,0 0 0,-1 2 11,0 0 0,0 0-1,0 0 1,0 0 0,1 0-1,-1 0 1,1 0 0,-1 0-1,1 0 1,0 0 0,0 0 0,0 2-1,-2 28 22,3 0 0,5 43 0,-4-56-41,2 0 0,0-1 0,1 1 0,1-1 0,11 24 0,-14-37 1,0 1 0,0-1 1,1 1-1,0-1 0,0 0 1,0-1-1,9 9 1,-10-11 0,-1 0 1,1 0 0,0-1 0,0 1 0,-1-1 0,1 1-1,0-1 1,0 0 0,0 0 0,0-1 0,1 1 0,-1-1-1,0 1 1,0-1 0,0 0 0,0 0 0,6-1 0,-2-1 8,0 0 1,0-1 0,1 0 0,-2 0 0,1-1-1,0 1 1,-1-1 0,0-1 0,0 1 0,0-1 0,0-1-1,-1 1 1,0-1 0,0 1 0,0-1 0,-1-1 0,5-8-1,1-2 44,-1-1 0,-1 0 0,0 0 0,-1-1 0,6-29 0,-8 26 20,-2 0 0,0 0 0,-2-1 0,0 1 0,-2-1 0,-6-43-1,4 51-117,0 0-1,-1 0 1,-1 0-1,0 1 1,-1 0-1,-1 0 1,0 1-1,-1 0 1,0 0-1,-1 0 0,-11-11 1,19 23 47,-1-2-79,0 1 0,1 0 0,-1 0 0,-1 0 0,1 1 0,0-1 0,0 0 0,-1 1 0,1-1-1,-1 1 1,-2-1 0,5 2 74,0 0-1,-1 0 1,1 0-1,0 0 1,0 0-1,0 0 1,0 1-1,0-1 1,0 0-1,0 0 1,0 0-1,-1 0 0,1 1 1,0-1-1,0 0 1,0 0-1,0 0 1,0 0-1,0 1 1,0-1-1,0 0 1,0 0-1,0 0 1,0 1-1,0-1 0,0 0 1,0 0-1,0 0 1,0 0-1,0 1 1,1-1-1,-1 0 1,0 0-1,0 0 1,0 0-1,0 1 1,0-1-1,0 0 1,0 0-1,0 0 0,1 0 1,-1 0-1,0 0 1,0 1-1,1-1-13,4 10-264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6:59.666"/>
    </inkml:context>
    <inkml:brush xml:id="br0">
      <inkml:brushProperty name="width" value="0.05" units="cm"/>
      <inkml:brushProperty name="height" value="0.05" units="cm"/>
    </inkml:brush>
  </inkml:definitions>
  <inkml:trace contextRef="#ctx0" brushRef="#br0">121 374 12459,'5'-27'1409,"-2"10"-549,0 1 0,-1-21 0,-2 32-630,0 0-1,0-1 0,-1 1 1,0 0-1,0-1 1,-1 1-1,1 0 1,-1 0-1,0 0 1,-5-9-1,6 13-187,1 0-1,-1 0 1,0 0-1,1 0 1,-1 0-1,0 0 1,0 0-1,0 0 1,1 0-1,-1 0 1,0 1-1,0-1 1,0 0-1,0 1 1,0-1-1,-1 1 1,1-1-1,0 1 1,0-1-1,0 1 1,0 0-1,-1-1 1,1 1-1,0 0 1,0 0-1,0 0 1,-1 0-1,1 0 1,0 0-1,0 1 1,0-1-1,-1 0 1,1 1-1,0-1 1,0 0-1,0 1 1,0-1-1,0 1 1,0 0-1,-2 0 1,-1 3 42,-1 0 1,1 0-1,0 0 1,0 0-1,0 0 1,0 1-1,-4 7 1,3-3-59,0-1 1,1 1-1,0 0 1,0 0-1,1 0 0,0 1 1,1-1-1,0 1 1,0-1-1,1 1 1,0 0-1,1 0 0,0 0 1,1-1-1,2 16 1,-2-23-27,-1 0 1,1 1-1,-1-1 1,1 0-1,0 0 1,0 0 0,0 0-1,0 0 1,0 0-1,0 0 1,0 0-1,1-1 1,-1 1-1,1 0 1,-1-1-1,1 1 1,0-1 0,0 0-1,-1 1 1,1-1-1,0 0 1,0 0-1,0 0 1,1 0-1,-1-1 1,0 1 0,0 0-1,0-1 1,0 0-1,1 1 1,-1-1-1,0 0 1,0 0-1,1 0 1,-1-1 0,0 1-1,0 0 1,0-1-1,0 0 1,3 0-1,6-3 20,-1-1 0,1 1 0,-1-2-1,0 0 1,0 0 0,13-11 0,53-52 201,-16 12-1,-58 56-210,0-1 0,0 1 0,0-1 0,1 1 0,-1 0 0,0-1 0,0 1 0,1 0 0,3-1 0,-5 2-6,0 0 0,0 0 0,-1 0 0,1 0 0,0 0 0,-1 0 0,1 0 0,0 0 0,0 1 0,-1-1 0,1 0 1,0 0-1,-1 0 0,1 1 0,0-1 0,-1 0 0,1 1 0,-1-1 0,1 1 0,0-1 0,-1 1 0,1 0 0,2 3 3,-1 0 0,-1 0 0,1 0-1,-1 0 1,1 0 0,-1 0-1,0 0 1,0 0 0,0 7 0,0-1-10,1 0 1,0 0 0,0 0-1,2 0 1,4 12 0,-7-20 6,0 0-1,0 0 1,0 0 0,0 0 0,0-1 0,0 1 0,0 0 0,1-1-1,-1 1 1,1-1 0,-1 1 0,1-1 0,-1 0 0,1 0 0,0 1-1,0-1 1,-1 0 0,1-1 0,0 1 0,0 0 0,0-1 0,0 1-1,0-1 1,0 1 0,0-1 0,0 0 0,0 0 0,0 0 0,0 0-1,0 0 1,1 0 0,-1-1 0,2 0 0,1 0 33,0-1 1,0 0-1,-1 0 0,1-1 1,-1 0-1,1 1 0,-1-1 1,0-1-1,0 1 0,0-1 1,-1 1-1,7-9 0,-5 5 32,-1-1-1,1 1 1,-1-1-1,-1 0 1,0 0-1,0 0 0,2-10 1,-1 0 81,-2-1 1,0 1 0,-1 0-1,0 0 1,-2-1-1,-4-30 1,-13-23 104,18 72-259,1 0 0,-1-1 0,0 1 1,1 0-1,-1 0 0,1 0 0,-1 0 1,1 0-1,-1 0 0,1 0 0,-1 0 1,1 0-1,-1 0 0,1 0 0,-1 0 0,0 0 1,1 0-1,-1 0 0,1 0 0,-1 0 1,1 1-1,-1-1 0,1 0 0,-1 0 1,0 1-1,1-1 0,-1 0 0,1 1 1,2 0-36,7 2-135,0-1-1,0 0 1,0-1 0,0 0 0,1 0 0,-1-1 0,0 0-1,0-1 1,17-3 0,-12 0 11,1 0 0,-1 0 0,0-2 0,-1 1 0,24-14 0,5-13-307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0.493"/>
    </inkml:context>
    <inkml:brush xml:id="br0">
      <inkml:brushProperty name="width" value="0.05" units="cm"/>
      <inkml:brushProperty name="height" value="0.05" units="cm"/>
    </inkml:brush>
  </inkml:definitions>
  <inkml:trace contextRef="#ctx0" brushRef="#br0">4 151 15571,'-1'7'238,"-1"1"-1,2-1 1,-1 1-1,1-1 1,0 0-1,1 1 1,-1-1 0,2 1-1,3 12 1,-4-17-196,0-1 0,0 1 1,1-1-1,-1 0 1,1 0-1,-1 1 0,1-1 1,0-1-1,0 1 1,0 0-1,0 0 1,0-1-1,1 1 0,-1-1 1,0 1-1,1-1 1,-1 0-1,1 0 0,-1 0 1,1 0-1,0-1 1,-1 1-1,1-1 1,0 0-1,-1 1 0,1-1 1,0 0-1,0-1 1,-1 1-1,5-1 0,5-1 47,-1 0-1,0-1 1,1 0-1,-1 0 1,0-1-1,-1-1 1,18-9-1,67-52 576,-68 45-209,50-28-1,-74 48-415,0-1 0,-1 1 0,1-1 0,0 1 0,1 0 0,-1 1 0,0-1 0,0 0 0,4 0 0,-5 2-20,0-1 0,-1 0 0,1 0 0,0 1 0,-1-1 0,1 1 0,-1 0 0,1-1 0,-1 1 0,1 0 0,-1 0 0,0 0 0,1 0 0,-1 0-1,0 0 1,0 0 0,0 0 0,0 1 0,0-1 0,1 2 0,24 42 215,-21-35-206,0 0-1,1 0 0,0 0 1,0-1-1,13 14 0,-17-21-19,1 0-1,-1 0 1,1 0-1,-1-1 0,1 1 1,0-1-1,-1 1 1,1-1-1,0 0 0,0 0 1,0 0-1,0-1 1,0 1-1,0-1 0,0 1 1,0-1-1,0 0 1,0 0-1,0-1 0,0 1 1,1 0-1,-1-1 1,0 0-1,-1 0 1,6-2-1,7-3 32,-1-1 1,0-1-1,0 0 0,0-1 1,-1-1-1,13-12 0,68-71 207,-91 89-236,13-13 37,-11 11-37,1-1-1,0 1 1,0 0 0,0 0 0,1 1-1,0 0 1,15-9 0,-21 14-11,0 0-1,-1-1 1,1 1-1,0 0 1,0 0-1,0-1 1,0 1-1,0 0 1,0 0-1,-1 0 1,1 0-1,0 0 1,0 0-1,0 0 1,0 1-1,0-1 1,-1 0-1,1 0 1,0 1-1,0-1 1,0 0-1,0 1 1,-1-1 0,1 1-1,0-1 1,-1 1-1,1-1 1,0 1-1,-1 0 1,2 0-1,13 28-45,-7-12 31,-5-13 14,-1 0 0,1 0 0,0 0 0,0 0 0,0 0 0,1-1 0,-1 0 0,1 1 0,0-1 0,0-1 0,0 1 0,0-1 0,1 1 0,-1-1 1,1 0-1,-1-1 0,1 1 0,-1-1 0,1 0 0,0 0 0,5 0 0,-3-1 7,0 0-1,0-1 1,0 0-1,0 0 1,0 0 0,0-1-1,-1 0 1,1-1 0,0 1-1,-1-1 1,0-1-1,0 1 1,0-1 0,6-5-1,55-55 58,-67 64-63,1-1 0,-1 1 0,1-1 0,-1 1 0,1 0 1,-1-1-1,1 1 0,-1 0 0,1-1 0,0 1 0,-1 0 0,1 0 0,-1-1 1,1 1-1,0 0 0,-1 0 0,1 0 0,0 0 0,-1 0 0,1 0 1,0 0-1,-1 0 0,1 0 0,0 0 0,-1 1 0,1-1 0,-1 0 0,1 0 1,0 1-1,-1-1 0,1 0 0,-1 1 0,1-1 0,-1 0 0,1 1 1,-1-1-1,1 1 0,-1-1 0,1 1 0,-1-1 0,0 1 0,1-1 0,-1 1 1,0-1-1,1 1 0,-1 0 0,0-1 0,0 1 0,0-1 0,1 1 1,-1 1-1,3 6-11,-1 1 0,0 0 1,1 10-1,0-5-28,-2-10 13,1 7-176,1 1 1,8 19-1,-10-30 187,-1 1 0,1 0-1,-1-1 1,1 1 0,0-1-1,-1 0 1,1 1 0,0-1 0,0 0-1,0 1 1,0-1 0,0 0-1,1 0 1,-1 0 0,0 0-1,0 0 1,1 0 0,-1 0-1,1 0 1,-1-1 0,1 1-1,-1 0 1,1-1 0,-1 1-1,1-1 1,-1 0 0,1 0-1,0 1 1,-1-1 0,3 0-1,15-11-181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2.981"/>
    </inkml:context>
    <inkml:brush xml:id="br0">
      <inkml:brushProperty name="width" value="0.05" units="cm"/>
      <inkml:brushProperty name="height" value="0.05" units="cm"/>
    </inkml:brush>
  </inkml:definitions>
  <inkml:trace contextRef="#ctx0" brushRef="#br0">125 442 18204,'0'-1'77,"0"0"0,0 0 1,0 0-1,0 0 0,0-1 0,-1 1 0,1 0 1,0 0-1,-1 0 0,1 0 0,-1 0 1,1 1-1,-1-1 0,1 0 0,-1 0 0,0 0 1,1 0-1,-1 0 0,0 1 0,0-1 1,0 0-1,0 1 0,1-1 0,-1 1 0,-2-2 1,2 2-20,-1 0 0,1 0 0,-1 0 0,1 0 0,-1 1 0,1-1 0,0 0 0,-1 0 0,1 1 0,-1-1 0,1 1 0,-1-1 0,1 1 0,0 0 0,-3 1 0,-3 3 173,0 1 0,1-1 0,-1 1 0,1 1 0,-7 8 0,8-8-155,1 0 0,-1 0-1,1 1 1,1 0 0,0 0-1,0 0 1,0 0 0,1 0-1,0 0 1,-1 16 0,2-22-64,1 0 0,0 1 0,0-1 0,0 1 0,0-1 0,0 0 0,1 1 0,-1-1 0,1 1 0,0-1 0,-1 0 0,1 0 0,0 1 0,0-1 1,1 0-1,-1 0 0,0 0 0,1 0 0,-1 0 0,1 0 0,-1-1 0,1 1 0,0 0 0,0-1 0,0 0 0,0 1 0,0-1 0,0 0 0,0 0 0,0 0 1,1 0-1,-1 0 0,0-1 0,1 1 0,-1-1 0,0 1 0,1-1 0,-1 0 0,1 0 0,3 0 0,3-1-8,-1 0-1,1-1 1,-1 0-1,1 0 1,-1-1 0,0 0-1,0 0 1,0-1-1,0 0 1,13-10-1,8-3 10,-28 16-12,0 1 0,0-1 0,0 1 0,-1-1 0,1 1 0,0-1 0,0 1 0,0 0 0,0-1 0,0 1 0,0 0 0,0 0 0,0 0 0,0 0 0,0 0 0,0 0 0,0 0 0,1 0 0,-1 0 0,0 0 0,0 1-1,0-1 1,-1 0 0,1 1 0,0-1 0,0 1 0,0-1 0,0 1 0,0-1 0,0 1 0,0 0 0,-1-1 0,1 1 0,0 0 0,-1 0 0,1-1 0,0 1 0,-1 0 0,1 0 0,-1 0 0,1 0 0,-1 0 0,1 1 0,1 7 1,1-1 0,-1 0 0,-1 1 0,2 13 0,-1-2-3,21 120-78,5 177 1,-27-306 89,-1-6 4,1 0 1,-1 0 0,0 0 0,0 1 0,0-1-1,-1 0 1,0 0 0,0 0 0,0 0 0,0 0-1,-1 0 1,0-1 0,-4 8 0,6-11-2,-1 0-1,0 0 1,0 0 0,0 0 0,0-1 0,1 1-1,-1 0 1,0-1 0,0 1 0,0-1 0,0 1-1,-1-1 1,1 1 0,0-1 0,0 0-1,0 0 1,0 1 0,0-1 0,0 0 0,-1 0-1,1 0 1,0 0 0,0 0 0,0-1 0,0 1-1,0 0 1,0 0 0,-1-1 0,1 1 0,0-1-1,0 1 1,0-1 0,0 1 0,0-1-1,0 1 1,1-1 0,-2-1 0,-3-2 29,1 1 1,0-1-1,-1 0 1,2-1-1,-1 1 1,-3-7-1,-4-6 31,2 0 0,0-1 0,2 0 1,-1-1-1,-6-31 0,10 36-91,2 0 0,0 0 1,0 0-1,1 0 0,1 0 1,1 0-1,0 0 0,5-24 1,-4 30-48,1 0-1,0 0 1,1 0 0,0 1 0,0-1 0,1 1-1,0 0 1,0 1 0,0-1 0,1 1 0,0 0 0,0 1-1,14-11 1,7-2-538,1 2-1,40-18 0,-32 17-51,-29 13 521,96-53-1728,-94 51 1653,0 0 0,0-1 0,-1 0 0,1-1 0,-2 0 0,1 0 0,-1 0 0,8-14 0,-13 19 177,-1 1 1,0-1 0,0 1-1,0-1 1,-1 0-1,1 1 1,0-1 0,-1 0-1,0 0 1,0 0-1,0 1 1,0-1 0,0 0-1,0 0 1,-2-3-1,2 5 30,0 0 0,-1 0 0,1 1 0,0-1 0,-1 0 0,1 1 0,0-1 0,-1 0 0,1 1 0,-1-1 0,1 0 0,-1 1 0,0-1-1,1 1 1,-1-1 0,0 1 0,1-1 0,-1 1 0,0 0 0,1-1 0,-2 1 0,0-1 5,1 1-1,0 0 1,-1 0-1,1 0 1,0 0-1,-1 1 1,1-1 0,0 0-1,-1 1 1,1-1-1,0 1 1,-1-1 0,1 1-1,0-1 1,0 1-1,0 0 1,-2 1-1,0 0 7,0 1 0,0 0-1,0 0 1,0 0-1,0 0 1,1 0-1,-5 6 1,7-7-25,-1-1-1,0 0 1,0 1 0,1-1-1,-1 0 1,1 1 0,-1-1-1,1 1 1,-1-1 0,1 1-1,0-1 1,0 1 0,0-1-1,0 1 1,0-1 0,0 1-1,0-1 1,0 1 0,0-1-1,1 0 1,-1 1 0,1-1-1,-1 1 1,2 1 0,-1-2-9,0 0 1,-1-1-1,1 1 1,0-1-1,0 1 1,0-1-1,0 1 1,0-1 0,0 0-1,0 1 1,0-1-1,0 0 1,0 0-1,0 0 1,0 0-1,0 0 1,0 0-1,0 0 1,0 0-1,0 0 1,0 0 0,0 0-1,0-1 1,0 1-1,0 0 1,-1-1-1,1 1 1,0-1-1,0 1 1,0-1-1,0 1 1,0-1-1,-1 0 1,1 1-1,1-2 1,28-26-440,-29 28 454,10-13-66,-1-1 0,0 0 0,-1 0 0,0-1 0,-1 0 0,-1-1 0,-1 0 0,6-17 0,-1-8 327,-1 0 0,5-47 1,-14 78-175,2-5 177,-1 0 0,-1 0-1,0 0 1,-1 0 0,-1 0 0,-3-23-1,4 38-235,0-1-1,0 1 0,0 0 0,0-1 1,0 1-1,0 0 0,0 0 0,0-1 1,0 1-1,-1 0 0,1-1 0,0 1 1,0 0-1,0 0 0,0-1 0,0 1 1,-1 0-1,1 0 0,0-1 0,0 1 1,-1 0-1,1 0 0,0 0 0,0-1 1,-1 1-1,1 0 0,0 0 0,0 0 1,-1 0-1,1 0 0,0 0 0,-1-1 1,1 1-1,0 0 0,0 0 0,-1 0 1,1 0-1,0 0 0,-1 0 0,1 0 1,0 0-1,-1 0 0,1 0 0,0 1 1,0-1-1,-1 0 0,1 0 0,0 0 1,-1 0-1,1 1 0,-12 12 629,5 3-307,0 0-1,0 0 0,2 1 1,0-1-1,-5 32 0,5-9 236,-1 60 0,5-87-486,2 0 0,-1-1 0,2 1-1,-1-1 1,5 15 0,-5-23-70,0 0 1,0 1-1,1-1 0,-1 0 1,1 0-1,-1 0 0,1 0 0,0 0 1,1 0-1,-1 0 0,0-1 1,1 1-1,-1-1 0,1 0 1,0 0-1,0 0 0,0 0 0,0 0 1,0-1-1,0 1 0,7 1 1,-4-1-7,0-1 0,0 0 0,0 0 0,0-1 0,1 0 0,-1 0 0,0 0 0,0-1 0,0 0 0,1 0 1,-1 0-1,0-1 0,0 0 0,10-5 0,2-3 21,0 0 0,-1-2 0,18-15 0,0 0 18,-34 26-58,0 0-1,0 1 1,-1-1 0,1 0 0,0 0 0,0 1 0,0-1 0,0 1-1,0-1 1,0 1 0,0-1 0,0 1 0,0 0 0,0-1-1,0 1 1,0 0 0,0 0 0,0 0 0,0 0 0,0 0-1,0 0 1,0 0 0,0 0 0,0 0 0,0 0 0,2 1-1,-2 0-9,0 1 0,0-1 0,0 1-1,-1-1 1,1 1 0,0-1 0,0 1-1,-1-1 1,1 1 0,-1 0 0,1-1-1,-1 3 1,9 21-113,-8-23 122,1 1-1,-1-1 1,1 0 0,0 0-1,0 0 1,-1-1 0,1 1 0,1 0-1,-1-1 1,0 1 0,0-1-1,0 0 1,1 1 0,-1-1-1,1 0 1,-1-1 0,1 1-1,-1 0 1,1-1 0,-1 1-1,1-1 1,0 0 0,-1 0 0,1 0-1,-1 0 1,1 0 0,0-1-1,-1 1 1,1-1 0,-1 0-1,1 0 1,-1 0 0,3-1-1,4-2-15,1-1 0,-1 0 0,0 0 0,-1-1 0,1 0 0,-1-1 0,9-8 0,-1-3-38,0-1 1,-1 0 0,-1-1 0,-1 0 0,-1-1-1,-1-1 1,13-32 0,-9 11-318,-1-1 0,14-87 1,-32 171 174,2 0-1,1 1 1,7 49 0,-2-65 120,0-1-1,2 0 1,1 0-1,0 0 1,2-1-1,1-1 1,0 1 0,2-1-1,19 26 1,-30-46-234,-3-3 263,-1-1-1,1 1 1,-1-1-1,1 0 0,0 0 1,-1 0-1,1 0 0,0 0 1,0 0-1,-2-4 0,0 1 20,-25-27 163,3 3 385,1 0 1,1-2-1,-24-40 0,47 69-462,0 0-1,0-1 1,0 1 0,0 0 0,0 0 0,0-1 0,0 1-1,1 0 1,-1-1 0,1 1 0,0-1 0,0 1-1,0 0 1,0-1 0,0-2 0,1 3-52,0 0 1,0 1 0,0-1-1,0 0 1,0 1 0,0-1-1,0 1 1,1-1-1,-1 1 1,0 0 0,1 0-1,-1-1 1,1 1 0,0 0-1,-1 0 1,1 1-1,0-1 1,0 0 0,3-1-1,153-44-1711,-77 26 1241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1.848"/>
    </inkml:context>
    <inkml:brush xml:id="br0">
      <inkml:brushProperty name="width" value="0.05" units="cm"/>
      <inkml:brushProperty name="height" value="0.05" units="cm"/>
    </inkml:brush>
  </inkml:definitions>
  <inkml:trace contextRef="#ctx0" brushRef="#br0">1 28 14451,'12'0'1232,"16"0"-760,12 0-183,13-1 631,14 0-512,24-7-264,20 3 24,15-7 48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4.097"/>
    </inkml:context>
    <inkml:brush xml:id="br0">
      <inkml:brushProperty name="width" value="0.05" units="cm"/>
      <inkml:brushProperty name="height" value="0.05" units="cm"/>
    </inkml:brush>
  </inkml:definitions>
  <inkml:trace contextRef="#ctx0" brushRef="#br0">172 222 17644,'0'0'31,"1"-1"0,-1 1 0,0 0 1,1 0-1,-1 0 0,0-1 0,0 1 1,1 0-1,-1 0 0,0-1 0,0 1 0,0 0 1,1 0-1,-1-1 0,0 1 0,0 0 1,0-1-1,0 1 0,0 0 0,0 0 1,1-1-1,-1 1 0,0 0 0,0-1 0,0 1 1,0 0-1,0-1 0,0 1 0,0 0 1,-1-1-1,1 1 0,0 0 0,0-1 0,0 1 1,0 0-1,0-1 0,0 1 0,0 0 1,-1-1-1,1 1 0,0 0 0,0 0 0,-1-1 1,1 1-1,0 0 0,0 0 0,-1 0 1,1-1-1,0 1 0,0 0 0,-1 0 1,1 0-1,0 0 0,-1 0 0,1-1 0,0 1 1,-1 0-1,-2 0 20,1-1 0,-1 1-1,1 0 1,-1 0 0,1 0 0,-1 0 0,-4 2 0,0 0 73,1 0 1,-1 1 0,1 0 0,-1 0-1,1 1 1,0 0 0,0 0 0,1 0-1,-1 1 1,1 0 0,0 0 0,-8 10 0,6-6-95,0 1 0,0 0 0,1 0 0,0 1 0,1 0 0,-7 21 0,9-23-25,1 1 1,0-1-1,1 1 0,0-1 0,0 1 1,1 0-1,1 0 0,-1-1 0,4 17 1,-3-23-4,0 0 0,0 0 1,0 0-1,0 0 0,0 0 1,0 0-1,1-1 0,0 1 1,-1 0-1,1-1 0,0 1 1,0-1-1,0 0 0,1 1 1,-1-1-1,0 0 0,1 0 1,0-1-1,-1 1 0,1-1 1,0 1-1,0-1 0,0 0 1,0 0-1,0 0 0,0 0 1,0 0-1,0-1 0,0 0 1,0 1-1,0-1 0,1 0 1,3-1-1,3-1 13,0 0 1,-1 0-1,1-1 0,-1 0 1,0-1-1,0 0 1,0 0-1,0-1 0,-1 0 1,1-1-1,-2 0 0,9-7 1,4-5 58,0-2-1,-1 0 1,18-27 0,-15 16 32,-1-1 0,-2-1 1,-1 0-1,-2-2 1,-1 0-1,-2 0 0,15-62 1,-24 70-22,-4 26-84,0 1 0,0 0 0,0 0 0,0 0-1,0-1 1,0 1 0,0 0 0,1 0 0,-1-1 0,0 1 0,0 0 0,0 0-1,-1-1 1,1 1 0,0 0 0,0 0 0,0-1 0,0 1 0,0 0 0,0 0 0,0 0-1,0-1 1,0 1 0,0 0 0,-1 0 0,1 0 0,0-1 0,0 1 0,0 0 0,0 0-1,-1 0 1,1 0 0,0 0 0,0-1 0,0 1 0,-1 0 0,1 0 0,0 0-1,-1 0 1,-6 8 7,0 7-8,0 1 1,2-1-1,0 1 0,1 0 1,-5 31-1,5-5-8,0 50 0,4-80-37,0 1 1,1 0-1,1 0 0,0 0 0,1-1 0,0 1 0,6 12 0,-8-22 3,0 1-1,1-1 1,-1 0 0,1 0-1,0 0 1,0-1-1,0 1 1,0 0 0,1-1-1,-1 1 1,1-1-1,-1 0 1,1 1-1,0-1 1,0-1 0,0 1-1,0 0 1,0-1-1,0 0 1,0 1 0,1-1-1,-1 0 1,1-1-1,-1 1 1,0-1-1,1 1 1,-1-1 0,1 0-1,-1 0 1,1-1-1,4 0 1,3-2-149,-1 0-1,1-1 1,-1 0-1,1-1 1,-1 0 0,-1 0-1,1-1 1,-1 0 0,0-1-1,0 0 1,9-11 0,11-12-756,41-54 0,-60 72 758,-1-1 0,-1 0 0,11-20 0,-19 32 196,0 0 0,1 1 0,-1-1 0,1 1 0,-1-1 1,0 0-1,0 1 0,1-1 0,-1 0 0,0 0 1,0 1-1,0-1 0,0 0 0,0 0 0,0 1 1,0-1-1,0 0 0,0 0 0,0 1 0,0-1 0,0 0 1,0 1-1,-1-1 0,1 0 0,0 0 0,-1 1 1,1-1-1,-1 0 0,0 1 34,0 0-1,0 0 1,0 0 0,0 0 0,0 0-1,0 0 1,0 0 0,0 0-1,0 1 1,0-1 0,0 1 0,0-1-1,0 0 1,0 1 0,0-1-1,1 1 1,-1 0 0,0-1 0,0 1-1,0 0 1,-1 1 0,-7 7 288,-1 1 1,1 0-1,1 1 1,0-1 0,0 1-1,1 1 1,-7 15-1,12-22-209,-1 1 0,0 0 0,1 0 0,0 0 0,1 0 0,-1 0-1,1 0 1,0 0 0,1 1 0,-1-1 0,1 0 0,1 0 0,-1 1 0,1-1 0,0 0-1,0 0 1,5 12 0,-5-15-75,1 0-1,-1 0 1,1-1 0,0 1-1,0 0 1,0-1-1,0 1 1,1-1-1,-1 0 1,1 0 0,-1 0-1,1 0 1,0 0-1,-1 0 1,1-1 0,6 3-1,-4-3 4,-1 0 1,1 0-1,0-1 0,0 1 0,0-1 0,-1 0 0,1 0 1,0-1-1,0 1 0,7-3 0,-2 0 12,0 0-1,0-1 1,0 0 0,0-1-1,-1 0 1,0-1 0,0 1-1,-1-2 1,15-13 0,-14 11-19,-1-1 0,0-1 0,-1 1 0,0-2 0,0 1 0,-2 0 0,1-1 0,-1 0 0,-1-1 0,0 1 0,3-26 0,-7 35-132,-4 10 41,-2 12-17,3-5-72,1 0 1,1 0-1,0 24 1,1-32 37,1-1 1,-1 1-1,1-1 1,0 1 0,1-1-1,-1 0 1,1 1-1,0-1 1,0 0 0,1 0-1,0 0 1,3 5 0,-4-8 31,-1 0 1,1-1 0,0 1 0,0-1 0,-1 0 0,1 1-1,0-1 1,0 0 0,0 0 0,0 0 0,0-1 0,1 1-1,-1 0 1,0-1 0,0 1 0,0-1 0,1 0 0,-1 0-1,0 0 1,0 0 0,1 0 0,-1 0 0,0-1 0,0 1-1,0-1 1,5-1 0,2-1-237,0-1 0,0-1 0,0 0 0,13-9 0,-5 2 184,-1-1 0,0 0 0,-1-1 1,0-1-1,-2 0 0,1-1 0,-2-1 1,0 1-1,-1-2 0,-1 0 0,-1 0 1,9-23-1,-17 37 259,0 0 0,0 1-1,0-1 1,-1 0 0,1 1 0,-1-1 0,0-7 0,0 10-96,0 0 1,0 1 0,0-1 0,-1 0 0,1 1-1,0-1 1,0 0 0,-1 0 0,1 1-1,0-1 1,-1 0 0,1 1 0,-1-1-1,1 1 1,-1-1 0,1 1 0,-1-1-1,0 1 1,1-1 0,-1 1 0,1-1 0,-1 1-1,0 0 1,0-1 0,1 1 0,-1 0-1,0 0 1,1 0 0,-1-1 0,0 1-1,0 0 1,1 0 0,-1 0 0,0 0-1,0 0 1,1 0 0,-1 0 0,0 1-1,0-1 1,1 0 0,-1 0 0,0 1 0,0-1-1,1 0 1,-2 1 0,-1 0 62,0 0 1,0 1-1,0-1 1,0 1 0,1 0-1,-1 0 1,0 0-1,1 0 1,-1 0-1,1 1 1,0-1-1,0 1 1,0-1-1,0 1 1,0 0 0,0 0-1,-2 5 1,4-6-96,-1-1 0,0 1 0,1-1-1,0 1 1,-1 0 0,1-1 0,0 1 0,0 0 0,0-1 0,0 1 0,0-1 0,0 1 0,0 0 0,1-1 0,-1 1 0,1-1 0,-1 1 0,1-1 0,-1 1 0,1-1 0,0 1 0,0-1 0,0 1 0,0-1 0,0 0 0,0 0 0,0 1 0,0-1 0,0 0 0,1 0 0,-1 0 0,0 0 0,1-1-1,-1 1 1,1 0 0,-1 0 0,1-1 0,1 1 0,7 2-11,-1 0 0,1-1 0,0 0-1,0-1 1,0 0 0,10 0 0,66-6-100,-51 2 50,-3 1-15,30-2-95,-56 4 132,0 0 0,0 1 0,0-1 1,0 1-1,0 1 0,-1-1 1,9 4-1,-13-5 24,0 0 0,0 1 0,-1-1 0,1 0 0,0 1 0,-1-1 0,1 1 0,0-1 0,-1 1 1,1-1-1,-1 1 0,1-1 0,-1 1 0,1 0 0,-1-1 0,1 1 0,-1 0 0,1-1 0,-1 1 0,0 0 0,0 0 0,1-1 0,-1 1 1,0 0-1,0 0 0,0-1 0,0 3 0,0-1 0,0-1 1,-1 1-1,1 0 1,-1 0-1,0-1 1,0 1 0,0 0-1,1-1 1,-1 1-1,-1-1 1,-1 3-1,-4 4 6,-1-1 0,1 0 0,-11 7 0,17-14-1,-11 10-70,-1-1 0,0 0 0,-1-1 0,0 0 1,0-1-1,0-1 0,-1 0 0,0-1 0,0-1 0,-28 5 1,2-6-47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4.762"/>
    </inkml:context>
    <inkml:brush xml:id="br0">
      <inkml:brushProperty name="width" value="0.05" units="cm"/>
      <inkml:brushProperty name="height" value="0.05" units="cm"/>
    </inkml:brush>
  </inkml:definitions>
  <inkml:trace contextRef="#ctx0" brushRef="#br0">7 74 16139,'-3'16'431,"1"1"0,1 0 0,1-1 0,1 18 0,0-28-343,-1 0 1,1 0 0,1 0-1,-1 0 1,1 0 0,0 0-1,0 0 1,1 0 0,-1-1-1,1 1 1,1-1 0,-1 0-1,8 9 1,-9-12-63,1 0 1,-1 0-1,0-1 1,1 1-1,0 0 1,-1-1-1,1 1 1,0-1-1,0 0 1,0 0-1,0 0 1,-1 0-1,1-1 1,0 1-1,1-1 1,-1 0-1,4 0 1,-1-1 9,-1 1 1,1-2-1,-1 1 1,1 0-1,-1-1 0,1 0 1,-1-1-1,9-4 1,-2-1 42,0-1 1,0 0-1,-1 0 0,0-1 0,-1-1 1,14-16-1,33-55 456,-50 70-406,0-1-1,-1 1 0,0-1 0,7-27 0,-12 32-23,-4 8-13,-3 12-33,4-3-41,1 0 0,0 0-1,1 0 1,0-1 0,0 1-1,1 0 1,0 0 0,1 0-1,0-1 1,5 14 0,-6-18-2,1 1 0,0-1 0,0 0 0,1 0 0,-1 0 0,1 0 0,0-1 0,0 1 0,0 0 0,0-1 0,1 0 0,0 0 0,-1 0 0,1-1 0,0 1 0,0-1 0,0 0 0,1 0 0,-1 0 0,1 0 0,-1-1 0,5 1 0,-2-1 14,1 0 0,-1-1 0,0 0 0,0 0 0,0-1 0,0 0 0,1 0 0,-1-1 0,-1 0 0,1 0 0,10-5 0,-6 3-111,-1-2 0,0 0 0,0 0 0,0-1-1,-1 0 1,12-12 0,-21 20 53,0-1-1,0 0 0,0 0 1,0 0-1,0 0 1,0 0-1,0 0 0,0 0 1,0 0-1,0 0 1,0 0-1,0 0 0,0 0 1,0 0-1,0 1 1,0-1-1,0 0 0,0 0 1,0 0-1,0 0 1,0 0-1,0 0 0,0 0 1,1 0-1,-1 0 1,0 0-1,0 0 0,0 0 1,0 0-1,0 0 1,0 0-1,0 0 0,0 0 1,0 0-1,0 0 1,0 0-1,0 0 0,0 0 1,0 0-1,0 0 1,1 0-1,-1 0 1,0 0-1,0 0 0,0 0 1,0 0-1,0 0 1,0 0-1,0 0 0,0 0 1,0 0-1,0 0 1,0 0-1,0 0 0,-2 9-1170,2-6-542,6-10 1200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5.152"/>
    </inkml:context>
    <inkml:brush xml:id="br0">
      <inkml:brushProperty name="width" value="0.05" units="cm"/>
      <inkml:brushProperty name="height" value="0.05" units="cm"/>
    </inkml:brush>
  </inkml:definitions>
  <inkml:trace contextRef="#ctx0" brushRef="#br0">36 8 14555,'-12'-8'1712,"5"13"-999,1 3-313,-1 4 1616,4 2-1304,3 2-904,6-1-352,8-2 448,1-2-136,8-1-144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5.495"/>
    </inkml:context>
    <inkml:brush xml:id="br0">
      <inkml:brushProperty name="width" value="0.05" units="cm"/>
      <inkml:brushProperty name="height" value="0.05" units="cm"/>
    </inkml:brush>
  </inkml:definitions>
  <inkml:trace contextRef="#ctx0" brushRef="#br0">3 46 15859,'-3'-26'1833,"3"15"-1121,2 2-296,2 16 1000,2 2-287,0 16-345,1 5-232,3 5-352,3 2-72,0 1-24,0-3-80,-3-6-208,2-3-216,-4-13-424,3-3-193,-6-10 745,1 0-200,0-9-160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6.210"/>
    </inkml:context>
    <inkml:brush xml:id="br0">
      <inkml:brushProperty name="width" value="0.05" units="cm"/>
      <inkml:brushProperty name="height" value="0.05" units="cm"/>
    </inkml:brush>
  </inkml:definitions>
  <inkml:trace contextRef="#ctx0" brushRef="#br0">228 489 14779,'2'-1'187,"-1"0"0,1-1 0,-1 1-1,0-1 1,0 1 0,0-1 0,0 0-1,0 1 1,0-1 0,0 0 0,0 0 0,-1 0-1,1 1 1,-1-1 0,1 0 0,-1-3-1,0 5-116,0-1-1,0 0 0,0 0 0,-1 0 0,1 0 0,0 1 0,-1-1 0,1 0 0,0 0 0,-1 0 0,1 1 0,-1-1 0,1 0 0,-1 1 0,0-1 0,1 0 0,-1 1 1,0-1-1,1 1 0,-1-1 0,0 1 0,1 0 0,-1-1 0,0 1 0,0-1 0,0 1 0,1 0 0,-1 0 0,0 0 0,0-1 0,0 1 0,0 0 0,0 0 0,1 0 0,-1 0 1,0 0-1,0 1 0,0-1 0,0 0 0,-1 0 0,-5 2 21,0-1 0,0 1 0,1 0 0,-1 1 0,0 0 0,1 0 0,-1 0 0,1 1 0,0 0 0,0 0 0,0 0 0,1 1 0,-10 10 0,1 0 97,1 0 0,1 1 0,-20 31 0,25-33-201,-1 1 0,2-1 0,0 1 0,1 1 0,-7 27 0,11-38 10,0 0 1,0 0-1,1 0 0,-1-1 0,1 1 0,0 0 0,1 0 1,-1 0-1,1 0 0,0-1 0,0 1 0,0 0 0,1-1 1,0 1-1,-1-1 0,2 1 0,-1-1 0,0 0 0,1 0 1,0 0-1,0 0 0,0 0 0,4 3 0,-4-5 2,0 0 1,1 0-1,-1 0 0,1-1 0,-1 1 1,1-1-1,-1 0 0,1 0 0,0 0 1,-1 0-1,1-1 0,0 1 0,0-1 1,-1 0-1,1 0 0,0-1 0,0 1 1,-1-1-1,1 1 0,0-1 0,4-2 1,1 0 4,-1-1 0,-1 0 0,1 0-1,0 0 1,-1-1 0,0 0 0,0 0 0,8-9 0,1-3 11,-1-1-1,-1 0 1,-1-1-1,-1-1 1,0 0-1,-2 0 1,14-36-1,-14 26-81,0 0 0,-3-1 1,0 0-1,-2 0 0,1-33 0,-6 57 25,1-7-54,-1 1 1,-1-18-1,1 28 70,-1 1 1,1 0-1,0-1 0,-1 1 1,1 0-1,-1 0 1,0-1-1,0 1 0,0 0 1,0 0-1,0 0 1,0 0-1,-1 0 0,1 0 1,0 1-1,-1-1 1,0 0-1,1 1 0,-1-1 1,-3-1-1,4 2 10,-1 1-1,1 0 0,-1-1 1,1 1-1,-1 0 1,1 0-1,-1-1 0,0 1 1,1 0-1,-1 1 1,1-1-1,-1 0 1,1 0-1,-1 1 0,1-1 1,-1 1-1,1-1 1,-1 1-1,1 0 0,0-1 1,-1 1-1,1 0 1,0 0-1,0 0 0,-1 0 1,1 0-1,0 0 1,0 1-1,0-1 0,0 0 1,1 0-1,-1 1 1,0-1-1,0 2 0,-4 5 0,1 0 0,0 0 0,1 1 0,-4 13-1,4-11 46,1 0 1,0 1-1,1-1 0,0 1 0,1-1 0,0 1 0,1-1 0,3 19 0,-3-25-15,0 0 1,1 0-1,-1-1 1,1 1-1,0 0 0,0-1 1,0 0-1,1 1 1,-1-1-1,1 0 1,0 0-1,1-1 0,-1 1 1,1-1-1,-1 1 1,1-1-1,0 0 1,0 0-1,0-1 1,1 1-1,-1-1 0,8 3 1,0-2-52,1-1 0,-1 0 0,1 0 0,0-2 0,-1 1 0,1-2 0,0 1 0,0-2 0,-1 0 0,1 0 0,23-9 0,8-5-458,78-39 0,-103 44 651,-1-1-1,-1-1 1,0-1 0,0-1-1,18-20 1,-14 14-38,-7 6-149,-1 0-1,0 0 1,-1-1 0,-1-1 0,-1 0 0,0 0 0,-1-1-1,-1-1 1,-1 1 0,0-1 0,-2 0 0,0-1 0,-1 1 0,2-26-1,-7 7-248,-4 20 126,5 18 148,0-1 1,-1 1 0,1-1-1,0 1 1,0 0 0,-1-1 0,1 1-1,0 0 1,-1-1 0,1 1 0,0 0-1,-1 0 1,1-1 0,-1 1 0,1 0-1,0 0 1,-1 0 0,1-1 0,-1 1-1,1 0 1,-1 0 0,1 0-1,0 0 1,-1 0 0,1 0 0,-1 0-1,1 0 1,-1 0 0,-1 1-1,0 0-1,1 0 1,-1 0 0,1 1 0,-1-1 0,1 0-1,0 1 1,-1-1 0,1 1 0,0 0 0,0-1-1,0 1 1,0 0 0,0-1 0,1 1 0,-1 0-1,0 0 1,1 0 0,-1 3 0,0 0 12,-5 14 101,2 1 1,0-1-1,1 1 1,1 0-1,1 0 1,1 0-1,1 1 0,4 26 1,-1-25-77,0 0 0,2 0 1,0 0-1,2-1 0,0 0 0,1 0 1,15 24-1,-22-42-52,1 2-85,0 0 0,0 0 0,1 0 0,-1 0 0,1 0-1,0-1 1,0 0 0,1 0 0,-1 0 0,1 0 0,5 3-1,-10-7 88,1 0 0,-1 0-1,0 0 1,0 0 0,0 0-1,1 0 1,-1 1 0,0-1-1,0 0 1,0 0-1,1 0 1,-1 0 0,0 0-1,0 0 1,1 0 0,-1 0-1,0 0 1,0 0 0,0 0-1,1 0 1,-1 0-1,0-1 1,0 1 0,0 0-1,1 0 1,-1 0 0,0 0-1,0 0 1,0 0-1,1 0 1,-1-1 0,0 1-1,0 0 1,0 0 0,0 0-1,1 0 1,-1-1 0,0 1-1,0-11-498,-6-11-98,0 10 412,0 0-1,0 0 1,-1 1-1,-1 0 0,-16-19 1,-52-45 541,40 42 451,33 31-633,0-1 1,1 0-1,-1-1 1,0 1-1,1 0 1,-3-5 0,5 8-121,0-1 0,0 1 0,-1-1 0,1 1 0,0-1 1,0 1-1,0-1 0,0 1 0,0-1 0,0 1 0,0-1 1,0 1-1,0-1 0,0 1 0,0-1 0,0 1 0,0-1 1,0 1-1,1-1 0,-1 1 0,0-1 0,1 0 0,-1 1 9,1-1-1,0 0 1,0 1-1,-1-1 1,1 1-1,0-1 1,0 1-1,0-1 1,0 1-1,0 0 1,0-1-1,0 1 1,-1 0-1,1 0 1,0 0-1,2-1 1,44-3 1231,72 3-1,-17 0-915,-15-5-61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7.199"/>
    </inkml:context>
    <inkml:brush xml:id="br0">
      <inkml:brushProperty name="width" value="0.05" units="cm"/>
      <inkml:brushProperty name="height" value="0.05" units="cm"/>
    </inkml:brush>
  </inkml:definitions>
  <inkml:trace contextRef="#ctx0" brushRef="#br0">0 251 16812,'4'-10'511,"-3"7"-368,-1 0-1,1 1 1,0-1 0,0 0 0,1 1-1,-1-1 1,0 1 0,1 0 0,0-1-1,-1 1 1,1 0 0,0 0 0,4-4-1,-5 6-95,0 0-1,-1-1 0,1 1 1,-1 0-1,1 0 0,0 0 0,-1 0 1,1 0-1,-1 0 0,1 0 0,0 0 1,-1 0-1,1 0 0,0 0 0,-1 0 1,1 1-1,-1-1 0,1 0 0,-1 0 1,1 1-1,0-1 0,-1 0 0,1 1 1,-1-1-1,1 0 0,-1 1 1,0-1-1,1 1 0,-1-1 0,1 1 1,-1-1-1,0 1 0,1-1 0,-1 1 1,0-1-1,0 1 0,1 0 0,10 26 1093,-10-25-1098,13 47 297,-9-30-162,1 0 1,0-1-1,18 36 1,-22-50-162,0 0 0,1 0 0,0 0 0,0 0 1,0-1-1,1 1 0,-1-1 0,1 0 0,-1 0 1,1 0-1,0 0 0,0-1 0,1 1 0,-1-1 1,0 0-1,1 0 0,-1-1 0,1 1 0,0-1 1,0 0-1,4 0 0,-3-1-14,0 0 0,-1 0-1,1-1 1,0 0 0,-1 0 0,1 0-1,-1-1 1,1 0 0,-1 0 0,0 0 0,0-1-1,0 0 1,0 0 0,0 0 0,-1 0-1,1-1 1,-1 1 0,0-1 0,0-1 0,0 1-1,6-9 1,2-5-2,-1-1 0,0 0 0,-1-1 0,8-24 0,-7 25-130,-11 19 128,0 0-1,1 0 1,-1 0 0,0 0-1,0 0 1,0 0 0,1 0-1,-1 0 1,0 0 0,0 0-1,0 0 1,1 0-1,-1 0 1,0 0 0,0 0-1,1 0 1,-1 0 0,0 0-1,0 0 1,0 0 0,0 0-1,1 0 1,-1 1 0,0-1-1,0 0 1,0 0 0,0 0-1,1 0 1,-1 0 0,0 1-1,0-1 1,0 0 0,0 0-1,0 0 1,0 0-1,1 1 1,-1-1 0,0 0-1,0 0 1,0 0 0,0 1-1,0-1 1,0 0 0,0 0-1,7 40-241,-6-27 209,1 5-42,0 0 0,2-1 0,0 1-1,1-1 1,8 18 0,-13-34 66,1 0 1,-1 0 0,0 0-1,1-1 1,-1 1-1,1 0 1,-1 0-1,1-1 1,0 1-1,-1 0 1,1-1 0,0 1-1,-1 0 1,1-1-1,0 1 1,0-1-1,-1 1 1,1-1-1,0 0 1,0 1 0,0-1-1,0 0 1,0 0-1,0 1 1,-1-1-1,1 0 1,0 0-1,0 0 1,1 0 0,1-1-38,-1 0 1,0 1 0,0-1 0,0 0-1,1 0 1,-1-1 0,0 1 0,0 0-1,-1-1 1,1 1 0,2-3 0,4-5-295,0 0 0,-1 0 0,12-19 0,3-14-1084,33-87 1,3-51-2469,-52 167 3994,-5 31 796,-2-9-674,-1 32 515,0-11 470,3 40-1,-1-62-1012,1-1 0,0 0 0,1 0 0,-1 0-1,1 0 1,1 0 0,-1 0 0,1 0 0,0-1 0,8 13 0,-9-17-137,0 0-1,-1 0 1,1 0 0,0 0 0,0 0-1,0-1 1,0 1 0,0-1 0,1 1 0,-1-1-1,0 0 1,1 0 0,-1 0 0,1 0-1,-1 0 1,1 0 0,4 0 0,-3-1 0,0 0 1,0-1 0,0 1 0,-1-1 0,1 1-1,0-1 1,0-1 0,-1 1 0,1 0 0,6-4-1,1-2 54,-1 0 0,0 0 0,0-1-1,-1-1 1,0 1 0,12-16-1,-10 11-30,-2-1 0,0 0 0,0 0 0,-2-1 0,1 0-1,-2 0 1,0-1 0,-1 0 0,6-29 0,-11 43-79,0 1 0,1-1 0,-1 1 0,0-1 1,0 1-1,0-1 0,0 1 0,-1-1 0,1 1 1,0 0-1,-1-1 0,1 1 0,-1-1 0,1 1 0,-1 0 1,0-1-1,1 1 0,-1 0 0,0 0 0,0 0 1,0-1-1,0 1 0,0 0 0,-2-1 0,1 1-3,-1-1 0,1 1 0,-1 0 0,1 0 0,-1 1-1,0-1 1,1 1 0,-1-1 0,0 1 0,1 0 0,-1 0-1,-4 0 1,-2 1-62,1 1 0,-1-1 0,1 1 0,0 1 0,-1-1 0,1 1 0,-13 8 1,19-10-17,0 0 1,0 1 0,0-1 0,0 1 0,0-1 0,0 1 0,1 0 0,-1 0 0,1 0 0,-1 0-1,1 0 1,0 0 0,0 0 0,-2 3 0,3-4 21,0 0 0,0 0 1,0 0-1,0 1 0,0-1 0,0 0 0,0 0 0,1 0 1,-1 0-1,0 0 0,1 0 0,-1 0 0,1 0 0,-1 0 0,1 0 1,-1 0-1,1 0 0,-1-1 0,1 1 0,0 0 0,0 0 1,-1-1-1,1 1 0,0 0 0,0-1 0,0 1 0,0 0 1,0-1-1,0 1 0,0-1 0,0 0 0,0 1 0,2-1 0,4 2-111,1 0 0,0 0 0,-1-1-1,1 0 1,0-1 0,11 0-1,28-1-566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7.608"/>
    </inkml:context>
    <inkml:brush xml:id="br0">
      <inkml:brushProperty name="width" value="0.05" units="cm"/>
      <inkml:brushProperty name="height" value="0.05" units="cm"/>
    </inkml:brush>
  </inkml:definitions>
  <inkml:trace contextRef="#ctx0" brushRef="#br0">157 431 13619,'-19'11'527,"0"0"-1,2 1 1,-1 1-1,-22 22 1,36-31-428,0 0 0,0 0 0,1 0 0,-1 1 0,1 0 0,0 0 0,0 0 0,0 0 0,1 0 0,0 0 0,0 0 0,0 1 0,1-1 0,0 1 0,0 0-1,0-1 1,1 1 0,-1 0 0,1-1 0,1 1 0,1 10 0,-1-13-54,-1-1 0,1 1-1,0-1 1,0 1 0,0-1 0,0 0-1,1 1 1,-1-1 0,1 0-1,-1 0 1,1 0 0,0 0-1,0 0 1,0 0 0,0 0 0,0-1-1,0 1 1,4 1 0,-2-1 16,1 0 0,-1-1 1,1 1-1,-1-1 0,1 0 1,0-1-1,-1 1 0,1-1 1,9 0-1,-1-2 49,0 0 0,-1 0-1,1-2 1,0 1 0,-1-1 0,21-10-1,-12 1 9,0 1-1,-1-2 0,0-1 0,-1-1 0,-1 0 0,0-1 1,-1-1-1,-1-1 0,-1 0 0,-1-1 0,21-37 1,-24 35-196,-1 0 0,0 0 1,-2-1-1,-1 0 0,0 0 1,-2-1-1,-1 0 1,-1 0-1,0 0 0,-2 0 1,-4-45-1,2 59-27,-1 1 0,0-1 0,0 1 0,-1-1 0,-5-10 0,8 19 85,-1-1-1,1 0 0,-1 1 1,0-1-1,0 1 1,0-1-1,1 1 1,-1 0-1,-1-1 1,1 1-1,0 0 0,0 0 1,0 0-1,-1 0 1,1 0-1,0 0 1,-1 0-1,1 0 0,-1 0 1,1 1-1,-1-1 1,0 0-1,1 1 1,-1 0-1,1-1 0,-1 1 1,0 0-1,1 0 1,-1 0-1,0 0 1,1 0-1,-1 0 0,0 0 1,1 1-1,-1-1 1,-2 1-1,0 1 34,0 1-1,1-1 0,-1 1 0,1-1 1,-1 1-1,1 0 0,0 0 1,0 0-1,0 1 0,1-1 1,-1 1-1,1 0 0,0 0 1,0-1-1,-2 6 0,-2 8 115,0 0-1,-5 23 0,9-30-106,0 0 0,0 1 0,1-1 0,0 1-1,1-1 1,1 1 0,-1-1 0,2 1 0,-1-1-1,1 1 1,1-1 0,0 0 0,1 0 0,0 0 0,0-1-1,1 1 1,0-1 0,0 0 0,1 0 0,8 8-1,-7-7-99,13 14-712,-2 1-1,27 50 1,-35-53 379,1-4-65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8.568"/>
    </inkml:context>
    <inkml:brush xml:id="br0">
      <inkml:brushProperty name="width" value="0.05" units="cm"/>
      <inkml:brushProperty name="height" value="0.05" units="cm"/>
    </inkml:brush>
  </inkml:definitions>
  <inkml:trace contextRef="#ctx0" brushRef="#br0">6 300 15427,'-2'11'352,"0"-1"0,1 0 1,0 1-1,1-1 0,1 1 0,-1-1 0,2 0 0,-1 1 0,1-1 0,6 16 0,-6-20-291,0 0 0,0 0 0,1-1 0,0 1 1,0-1-1,0 0 0,1 1 0,0-2 0,0 1 0,0 0 0,0-1 0,1 0 0,-1 0 0,1 0 0,0 0 0,1-1 0,-1 0 1,1 0-1,-1 0 0,1-1 0,0 0 0,0 0 0,0 0 0,0-1 0,0 0 0,0 0 0,0-1 0,0 1 0,1-1 1,-1-1-1,0 1 0,0-1 0,0 0 0,9-3 0,-6 1-7,0-1 1,0 0-1,-1-1 1,0 0-1,0 0 1,0 0-1,-1-1 1,0 0-1,0-1 1,0 0-1,-1 0 1,0 0-1,0-1 1,-1 0-1,0 0 1,7-14-1,-6 9-66,0 0-1,-1 0 0,-1-1 0,0 0 0,-1 0 0,0 0 0,-1 0 0,0 0 0,-2 0 0,0-20 0,0 34-6,0-1-1,0 0 1,0 0-1,0 0 1,0 0-1,0 1 1,0-1-1,0 0 1,0 0-1,-1 0 1,1 1-1,0-1 1,0 0-1,-1 0 1,1 1-1,-1-1 1,1 0-1,-1 1 1,1-1 0,-1 0-1,0 0 1,0 1 4,1 1 0,-1-1 0,1 1 1,-1 0-1,1-1 0,0 1 1,-1-1-1,1 1 0,0 0 0,-1 0 1,1-1-1,0 1 0,0 0 1,0-1-1,0 1 0,0 0 1,0 0-1,0-1 0,0 1 0,0 0 1,0-1-1,0 2 0,0 20-106,1 0-1,1 1 1,9 37-1,-9-53 171,-1-1-1,1 1 1,1 0 0,-1-1-1,1 0 1,0 1 0,1-1-1,-1-1 1,1 1 0,0 0 0,1-1-1,-1 0 1,1 0 0,0 0-1,1-1 1,7 6 0,-11-9 19,1 1 0,0-1 0,0 1 0,0-1 0,0 0 1,0-1-1,0 1 0,0 0 0,1-1 0,-1 0 0,0 1 0,0-1 1,0-1-1,0 1 0,1 0 0,4-2 0,-4 0 20,1 1-1,-1-1 1,0 0 0,0-1-1,0 1 1,0-1-1,0 0 1,0 0 0,-1 0-1,5-4 1,0-3 62,-1 0 1,1-1-1,-2 1 1,1-2-1,-1 1 1,-1 0-1,6-18 1,-6 11-75,0-1 0,4-36 0,-8 45-109,-1 1 0,0 0 1,0 0-1,-1-1 1,0 1-1,0 0 1,-1 0-1,-3-9 0,0 9-141,1 13 31,3 12-4,1-11 138,1 0-1,1-1 1,-1 0-1,1 1 1,0-1-1,0 0 1,0 0-1,0 0 1,1 0-1,-1 0 1,1-1-1,0 1 1,0-1-1,1 1 1,-1-1 0,1 0-1,0-1 1,-1 1-1,1-1 1,0 1-1,0-1 1,1 0-1,-1-1 1,0 1-1,1-1 1,-1 0-1,7 1 1,0 0 7,0 0 1,0-1-1,0 0 0,0-1 1,1-1-1,-1 0 1,0 0-1,0-1 1,0 0-1,15-6 1,-8 1 2,0-1 1,0-1 0,0-1 0,18-14 0,-29 19-1,0 0 0,0 0 0,-1-1 0,0 0 0,0 0 1,0-1-1,-1 0 0,0 0 0,0 0 0,-1 0 0,0-1 0,4-10 1,-7 15-15,0 1 1,-1-1 0,1 1 0,-1-1 0,1 1 0,-1-1 0,0 0 0,0 1 0,0-1 0,-1 1 0,1-1 0,0 0 0,-1 1 0,0-1 0,0 1 0,1-1 0,-1 1 0,-1 0 0,-1-4 0,3 5 1,-1 1 1,0-1-1,0 0 1,1 1-1,-1-1 1,0 0 0,0 1-1,0-1 1,0 1-1,1 0 1,-1-1-1,0 1 1,0 0 0,0-1-1,0 1 1,0 0-1,0 0 1,0 0 0,0 0-1,-2 0 1,1 0-4,0 1 1,-1-1 0,1 1-1,0 0 1,0 0 0,0 0-1,-1 0 1,1 0-1,0 0 1,0 1 0,1-1-1,-3 2 1,-3 4-18,1 0 1,-1 0-1,2 1 0,-1 0 1,1-1-1,0 2 0,1-1 1,0 1-1,0-1 0,1 1 1,0 0-1,-2 11 0,3-13 32,1-1-1,1 0 1,-1 1-1,1-1 0,0 0 1,0 1-1,1-1 1,2 10-1,-2-12 9,0 0 1,1-1-1,-1 1 1,1-1-1,0 1 1,0-1-1,0 1 1,0-1-1,1 0 0,-1 0 1,1 0-1,0-1 1,-1 1-1,7 4 1,-5-5 2,-1-1 1,0 1-1,1 0 0,-1-1 1,1 1-1,0-1 1,-1 0-1,1 0 0,0-1 1,0 1-1,0-1 1,-1 0-1,1 0 1,5 0-1,-1-2 5,-1 1 0,0-1 1,-1 0-1,1 0 0,0-1 0,0 0 0,7-5 1,1-1 18,-1-1 0,0-1 0,-1 0 0,0-1 0,19-21 0,-19 17 3,-1-1 1,19-34-1,-26 42-43,0 0-1,-1-1 1,-1 0 0,1 1 0,-2-1-1,1 0 1,1-18 0,-6 21-58,-3 13 23,-3 14-8,5-4-29,0 0 0,1 0 1,0 0-1,2 23 0,0-34-33,0-1 0,0 1 0,1 0 0,-1-1 0,1 1-1,1 0 1,-1-1 0,0 1 0,1-1 0,0 0-1,0 0 1,0 1 0,1-1 0,-1-1 0,1 1 0,0 0-1,0-1 1,1 1 0,5 4 0,-7-7 39,0 0 0,0 0 0,0 0 0,0 0-1,0 0 1,0-1 0,0 1 0,0-1 0,0 1 0,0-1 0,0 0 0,0 0 0,0 0 0,0 0 0,1 0 0,-1-1-1,0 1 1,0 0 0,0-1 0,3-1 0,1-1-62,0 0-1,0-1 0,0 1 1,-1-1-1,8-8 1,23-21-679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9.124"/>
    </inkml:context>
    <inkml:brush xml:id="br0">
      <inkml:brushProperty name="width" value="0.05" units="cm"/>
      <inkml:brushProperty name="height" value="0.05" units="cm"/>
    </inkml:brush>
  </inkml:definitions>
  <inkml:trace contextRef="#ctx0" brushRef="#br0">63 35 16884,'-1'0'96,"0"0"0,-1 0 1,1 0-1,0 0 0,-1 0 1,1 1-1,0-1 0,0 1 1,-1-1-1,1 0 0,0 1 1,0 0-1,0-1 0,-1 1 1,1 0-1,0 0 0,0 0 1,0-1-1,-1 3 0,-1 0 16,1 0-1,-1 1 0,1-1 0,0 1 1,0 0-1,-2 5 0,0 3 199,0 1 0,1 0 1,-2 15-1,3-8-47,0-1 0,2 1 0,1-1 1,0 1-1,1-1 0,1 1 0,9 29 1,6 6-53,31 64-1,-24-61-234,-25-57 15,13 26-86,-3-17-63,-9-10 148,-1 0 0,0 0 0,1 0 0,-1 0 1,0 0-1,0 0 0,1 0 0,-1 0 0,0 0 0,1 0 0,-1 0 1,0 0-1,1 0 0,-1 0 0,0 0 0,1 0 0,-1 0 1,0-1-1,0 1 0,1 0 0,-1 0 0,0 0 0,1 0 0,-1-1 1,0 1-1,0 0 0,0 0 0,1 0 0,-1-1 0,0 1 1,0 0-1,0 0 0,1-1 0,-1 0 0,4-8-151,-1 0-1,-1 0 1,1-1-1,-1 1 1,-1-1 0,0 0-1,0 0 1,-1-10-1,3-23-329,1 15 213,5-55-328,-10 81 612,1 0 0,0 0 0,0 0 0,0 0 0,1 0 0,-1 0 0,0 0 0,1 0 0,-1 0 1,1 1-1,0-1 0,-1 0 0,2-2 0,-1 4 14,0-1-1,0 1 1,0 0 0,0 0 0,0 0-1,0 0 1,0 0 0,0 0-1,0 0 1,0 0 0,0 0-1,0 0 1,0 1 0,-1-1 0,1 0-1,0 1 1,0-1 0,0 0-1,0 1 1,0-1 0,-1 1 0,1-1-1,0 1 1,-1 0 0,1-1-1,1 2 1,2 2 31,1-1-1,0 0 1,0 0-1,0-1 1,0 1-1,1-1 1,10 3-1,-14-5-42,1 1-1,-1-1 1,1 0 0,0 0-1,-1-1 1,1 1-1,-1 0 1,1-1 0,0 1-1,-1-1 1,1 0-1,-1 0 1,0 0 0,1 0-1,-1-1 1,0 1-1,0 0 1,0-1 0,3-2-1,-3 3 0,0-1 1,0 1-1,0 0 0,1 0 1,-1 1-1,0-1 0,0 0 1,1 1-1,-1-1 0,0 1 1,1 0-1,-1 0 0,0 0 1,4 0-1,39 6 63,-26-3-39,-4-1-9,19 3 30,0-2 0,0 0-1,0-3 1,64-6 0,-95 5-40,1 1-1,-1-1 0,0 0 0,1 0 1,-1-1-1,0 1 0,0 0 0,0-1 0,0 0 1,3-2-1,-4 3 8,-1-1-1,0 1 1,0 0 0,-1 0-1,1-1 1,0 1 0,0 0-1,0-1 1,-1 1 0,1-1-1,-1 1 1,1-1 0,-1 1 0,0-1-1,0 1 1,1-1 0,-1 0-1,0 1 1,0-1 0,-1 1-1,1-1 1,0 1 0,-1-4-1,-6-23 317,3 12-71,0 0 0,1 0 0,-1-29 0,4 39-217,0 1-1,1-1 1,-1 1 0,1-1-1,1 1 1,-1 0-1,1 0 1,0 0 0,0 0-1,0 0 1,1 0-1,0 0 1,0 1 0,0-1-1,5-5 1,-2 4-110,1 0 0,-1 1 1,1 0-1,0 0 0,0 0 1,0 1-1,1 0 0,-1 0 1,1 1-1,0 0 0,0 1 1,0-1-1,1 1 0,-1 1 1,10-1-1,-5-2-133,-17-7-64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09.828"/>
    </inkml:context>
    <inkml:brush xml:id="br0">
      <inkml:brushProperty name="width" value="0.05" units="cm"/>
      <inkml:brushProperty name="height" value="0.05" units="cm"/>
    </inkml:brush>
  </inkml:definitions>
  <inkml:trace contextRef="#ctx0" brushRef="#br0">0 63 15067,'5'42'2900,"-5"-30"-2278,1 1 1,1-1 0,0 1-1,1-1 1,0 1-1,0-1 1,2 0 0,6 14-1,-10-24-581,1 0 0,-1 0 0,0-1-1,1 1 1,-1-1 0,1 1 0,0-1-1,-1 1 1,1-1 0,0 0 0,0 0-1,0 0 1,0 0 0,0 0 0,0 0-1,0 0 1,0-1 0,4 1 0,-2 0-12,0-1 0,1 0 0,-1-1 1,0 1-1,0-1 0,0 0 1,0 0-1,1 0 0,3-2 1,4-2-6,0-1 0,-1 0 0,0-1 0,0 0 0,14-12 1,6-8 4,-1-2-1,46-56 1,-71 79-37,0-1-35,0 0 0,1 0 0,-1 1 1,13-11-1,-17 17 32,0-1 1,0 1 0,-1-1 0,1 1 0,0-1 0,0 1-1,0-1 1,0 1 0,0 0 0,0-1 0,0 1 0,0 0-1,0 0 1,0 0 0,0 0 0,0 0 0,0 0 0,0 0-1,2 1 1,-2-1-3,0 1-1,0 0 0,0-1 1,0 1-1,0 0 1,0 0-1,0 0 1,0 0-1,0 0 0,0 0 1,0 1-1,-1-1 1,1 0-1,0 0 0,-1 0 1,1 1-1,-1-1 1,1 3-1,13 57-465,-12-48 249,0-1 1,1 0-1,0 1 1,1-1-1,8 16 1,-11-26 127,0 0 0,0 0 1,0 0-1,0-1 0,0 1 1,0 0-1,0-1 1,1 1-1,-1-1 0,1 1 1,-1-1-1,1 0 0,0 0 1,-1 1-1,1-1 0,0 0 1,0-1-1,0 1 0,0 0 1,0 0-1,0-1 0,0 1 1,0-1-1,0 0 0,0 0 1,0 0-1,0 0 0,0 0 1,0 0-1,0 0 0,0 0 1,0-1-1,0 1 0,0-1 1,0 0-1,0 0 0,0 1 1,0-1-1,1-2 0,4-1-179,0 0 0,-1-1-1,0 0 1,0-1 0,0 1-1,0-1 1,-1 0-1,9-13 1,12-24-686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2.239"/>
    </inkml:context>
    <inkml:brush xml:id="br0">
      <inkml:brushProperty name="width" value="0.05" units="cm"/>
      <inkml:brushProperty name="height" value="0.05" units="cm"/>
    </inkml:brush>
  </inkml:definitions>
  <inkml:trace contextRef="#ctx0" brushRef="#br0">1 3 16908,'10'-3'1392,"-6"9"-1128,-2 4-152,-1 12 728,1 4-336,2 7-664,2 5-192,2 8-288,0 0-120,3 1 464,-2-7 48,-6-11-160,-2-7-88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0.213"/>
    </inkml:context>
    <inkml:brush xml:id="br0">
      <inkml:brushProperty name="width" value="0.05" units="cm"/>
      <inkml:brushProperty name="height" value="0.05" units="cm"/>
    </inkml:brush>
  </inkml:definitions>
  <inkml:trace contextRef="#ctx0" brushRef="#br0">54 0 14387,'-5'5'185,"2"0"0,-1-1-1,0 2 1,1-1 0,0 0-1,0 1 1,0-1 0,1 1 0,0 0-1,0 0 1,1-1 0,-2 10 0,1-8 12,-2 11 268,0-1-1,2 1 0,0 0 0,0 26 0,2-36-330,1 0 0,0 0 0,0 0-1,0 0 1,1 0 0,0 0-1,1 0 1,0-1 0,0 0 0,1 1-1,-1-1 1,8 9 0,-10-14-87,1 0 1,0 0-1,0 0 0,0 0 1,0 0-1,0 0 1,0 0-1,0-1 0,1 1 1,-1-1-1,1 1 1,-1-1-1,1 0 0,0 0 1,-1 0-1,1 0 0,0-1 1,0 1-1,-1-1 1,1 0-1,0 0 0,0 0 1,0 0-1,0 0 1,-1 0-1,1-1 0,0 1 1,0-1-1,-1 0 1,1 0-1,0 0 0,2-2 1,2 0 12,-1-1 0,0-1 0,0 1 0,0-1 0,0 0 1,-1 0-1,0-1 0,0 1 0,0-1 0,-1 0 1,4-7-1,4-9-365,-1 0 1,-2-1 0,0 0 0,-1-1-1,7-37 1,-15 57-1383,-3 14 936,-2 21-58,4-21 686,1 0 0,1 1 0,-1-1 1,2 1-1,-1-1 0,1 0 1,7 18-1,4-3-38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0.583"/>
    </inkml:context>
    <inkml:brush xml:id="br0">
      <inkml:brushProperty name="width" value="0.05" units="cm"/>
      <inkml:brushProperty name="height" value="0.05" units="cm"/>
    </inkml:brush>
  </inkml:definitions>
  <inkml:trace contextRef="#ctx0" brushRef="#br0">1 656 14211,'1'10'211,"0"0"0,1 0 0,0 0 0,0-1 0,1 1 0,0-1 0,1 1 0,0-1 0,7 11 0,-8-16-110,0 0 0,0 0-1,0-1 1,0 0 0,1 1 0,-1-1 0,1 0 0,0-1 0,0 1 0,0-1-1,0 1 1,0-1 0,1 0 0,-1-1 0,1 1 0,-1-1 0,1 0-1,-1 0 1,1 0 0,0-1 0,9 0 0,-5-1 16,0 0 0,0-1 0,0 0 0,0 0 0,0-1 0,-1 0 0,1-1 0,-1 0 0,0 0 0,0-1 0,0 0 0,7-7 0,7-5 173,0-2 0,31-37 0,-32 30-323,-2 0-1,0-2 1,-2 0-1,-1-1 1,-1-1-1,-2-1 1,-1 0-1,-1 0 0,-2-1 1,-1 0-1,-2-1 1,-1 1-1,-1-1 1,-1-41-1,-3 60-50,-1 0 0,0-1 0,-1 1 0,-1 0 0,-7-26 0,8 36 67,1 1 0,0-1 0,-1 1 0,0-1 0,1 1 0,-1 0 0,-1 0 0,1-1 0,0 1-1,-1 1 1,0-1 0,1 0 0,-1 1 0,0-1 0,0 1 0,-1 0 0,1 0 0,0 0 0,-1 0 0,1 1 0,-1 0 0,0-1 0,1 1 0,-1 0 0,0 1 0,-4-1 0,1 1 55,0 0-1,1 1 1,-1 0 0,1 1-1,0-1 1,-1 1 0,1 0-1,0 1 1,0 0 0,0 0-1,0 0 1,1 0-1,-1 1 1,1 0 0,0 0-1,-8 9 1,-3 3 185,1 2 1,1 0-1,-18 29 1,18-26 34,2 1 1,-16 38-1,25-53-196,0 1-1,1-1 1,0 1-1,0 0 1,0 0-1,1 0 1,1 0-1,-1 0 1,1 0-1,1 0 1,-1 0-1,3 10 1,-1-13-48,0-1 1,0 1-1,1-1 1,0 1-1,0-1 0,0 0 1,0 0-1,0 0 1,1-1-1,0 1 1,-1-1-1,1 0 1,1 0-1,-1 0 0,0 0 1,1-1-1,-1 0 1,1 0-1,9 3 1,7 1-10,1 0 1,-1-2 0,25 3 0,8-3 19,30 4 43,-76-7-57,-1 1 0,1-1 0,-1 2 0,1-1 0,-1 1 0,0 0 0,0 1 0,7 4 0,-11-6-20,-1 0 1,1 1 0,-1 0-1,1-1 1,-1 1-1,0 0 1,0 0-1,0 1 1,-1-1-1,1 0 1,-1 0 0,1 1-1,-1-1 1,0 1-1,-1-1 1,1 1-1,-1 0 1,1-1-1,-1 1 1,0 0 0,0-1-1,-2 7 1,2-5-118,-1 1 1,0-1 0,-1 1 0,1-1-1,-1 1 1,0-1 0,0 0-1,-1 0 1,0 0 0,0 0-1,0-1 1,0 1 0,-8 7 0,-2-3-288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1.424"/>
    </inkml:context>
    <inkml:brush xml:id="br0">
      <inkml:brushProperty name="width" value="0.05" units="cm"/>
      <inkml:brushProperty name="height" value="0.05" units="cm"/>
    </inkml:brush>
  </inkml:definitions>
  <inkml:trace contextRef="#ctx0" brushRef="#br0">233 526 14323,'0'-4'236,"0"0"0,0 1-1,0-1 1,0 0 0,-1 1 0,0-1 0,-1-6-1,1 9-190,1 0 0,-1-1 0,0 1 0,1 0-1,-1 0 1,0 0 0,0 0 0,1 0 0,-1 0-1,0 1 1,0-1 0,0 0 0,0 0 0,0 0-1,0 1 1,0-1 0,-1 1 0,1-1 0,0 1-1,0-1 1,0 1 0,-1 0 0,1 0 0,0-1-1,0 1 1,-1 0 0,-1 0 0,-2 1 136,0 0-1,-1 0 1,1 0 0,0 1 0,0 0-1,0 0 1,0 0 0,0 1 0,0-1 0,1 1-1,-1 0 1,1 0 0,0 1 0,-7 7 0,-2 2 153,1 0 1,1 1 0,-12 19 0,13-18-180,1 0-1,1 1 0,1 1 0,0-1 1,-5 23-1,10-33-124,0 0 0,1 0 1,0 0-1,0 1 0,1-1 0,-1 0 0,1 1 0,1-1 1,-1 0-1,1 1 0,0-1 0,0 0 0,1 0 0,0 0 1,0 0-1,0 0 0,1 0 0,3 5 0,-3-8-8,-1 0 0,1-1-1,0 1 1,-1-1 0,1 0-1,0 0 1,0 0 0,1 0-1,-1 0 1,0-1 0,1 1-1,-1-1 1,1 0 0,-1 0-1,1 0 1,-1 0 0,1-1-1,0 0 1,0 1 0,-1-1-1,1-1 1,0 1 0,-1 0-1,7-3 1,-2 2 28,1-2-1,-1 1 1,0-1 0,0-1-1,0 1 1,0-1 0,-1-1 0,0 1-1,12-11 1,-9 6-10,-2-1 0,1 0-1,-1 0 1,0 0 0,-1-1-1,-1-1 1,0 1 0,0-1 0,-1 0-1,0 0 1,-1-1 0,2-13-1,-3 16-107,-1-1-1,-1 1 1,0-1-1,0 1 0,-1 0 1,-1-1-1,1 1 1,-2-1-1,1 1 0,-2 0 1,1-1-1,-1 1 1,-1 1-1,0-1 0,-7-14 1,9 21-7,0 1-1,0-1 1,0 1 0,0 0 0,0-1 0,-1 1 0,1 0-1,0 0 1,-1 1 0,0-1 0,1 0 0,-5-1 0,6 3 44,0 0 0,0-1 0,0 1 0,1 0 0,-1 0 0,0 0 0,0 0 0,0 0 0,0 0 0,0 0 0,0 0 0,0 0-1,1 0 1,-1 0 0,0 1 0,0-1 0,0 0 0,0 1 0,1-1 0,-1 1 0,0-1 0,0 1 0,1-1 0,-1 1 0,0-1 0,1 1 0,-1 0 0,1-1 0,-1 1 0,0 0 0,1-1 0,0 1 0,-1 0 0,1 0 0,-1 0 0,1-1 0,0 1 0,0 0 0,-1 0 0,1 0 0,0 0 0,0 0 0,0 0 0,0 1 0,-1 4-74,1 0 0,0 1 0,0-1 0,0 0 0,1 0 0,0 1 0,0-1 0,1 0 0,0 0 0,0 0 0,0 0 0,0-1 0,1 1 0,0 0-1,0-1 1,5 6 0,-6-8 40,0 0 0,1 0 0,-1-1-1,1 1 1,-1-1 0,1 0 0,0 1-1,0-1 1,0 0 0,0-1 0,0 1-1,0 0 1,0-1 0,1 0 0,-1 0-1,0 0 1,1 0 0,-1 0-1,1-1 1,0 1 0,-1-1 0,1 0-1,-1 0 1,1-1 0,-1 1 0,1-1-1,-1 0 1,1 1 0,-1-1 0,4-2-1,0-1-70,0 0-1,0 0 1,0-1-1,-1 1 1,1-2-1,-1 1 1,-1-1-1,1 0 1,-1 0-1,8-11 1,3-9-176,20-40 1,-28 51 223,23-48-1322,-2-2 0,24-86 0,-24 27 2597,-29 122-1069,1 0 1,-1 1-1,0-1 1,0 0-1,0 1 0,0-1 1,0 0-1,0 0 1,0 1-1,0-1 1,-1-3-1,0 5-81,1 0 1,0 0-1,0 0 0,-1 0 0,1-1 0,0 1 0,-1 0 0,1 0 0,0 0 0,0 0 0,-1 0 0,1 0 0,0 0 0,-1 0 0,1 0 0,0 0 0,0 0 0,-1 0 1,1 1-1,0-1 0,0 0 0,-1 0 0,1 0 0,0 0 0,0 0 0,-1 0 0,1 1 0,0-1 0,0 0 0,-1 0 0,1 0 0,0 1 0,0-1 0,0 0 0,0 0 1,-1 1-1,1-1 0,0 0 0,-4 6 508,0-1 1,0 0-1,1 1 1,-6 11-1,-1 10 197,1 0 1,1 0-1,2 0 0,0 1 0,-1 29 1,6-40-589,0-1 1,1 1 0,1 0 0,0-1 0,2 1 0,-1-1 0,2 0 0,0 0 0,1 0 0,8 16-1,-11-27-171,0-1-1,1 0 1,0 1-1,-1-1 1,1 0-1,1 0 1,-1 0-1,1-1 0,-1 1 1,1-1-1,0 0 1,0 0-1,0 0 1,1 0-1,-1-1 1,1 0-1,-1 0 0,1 0 1,0-1-1,0 1 1,0-1-1,0 0 1,0 0-1,0-1 1,0 0-1,0 1 1,0-2-1,0 1 0,0-1 1,7-1-1,47-15-837,-59 17 847,0 0 0,0 0 0,1 0 0,-1 0 0,0 0-1,0 0 1,1 0 0,-1 0 0,0-1 0,1 1 0,-1 0-1,0 0 1,0 1 0,1-1 0,-1 0 0,0 0-1,1 0 1,-1 0 0,0 0 0,0 0 0,1 0 0,-1 0-1,0 0 1,0 1 0,1-1 0,-1 0 0,0 0-1,0 0 1,0 0 0,1 1 0,-1-1 0,0 0 0,0 0-1,0 1 1,0-1 0,1 0 0,-1 1 0,-1 13-66,-13 15 198,8-18-43,-1 0-1,-1-1 1,0 0-1,0 0 1,-1-1-1,0 0 1,-1-1-1,1 0 1,-2 0-1,-17 9 1,26-16-118,1 0 1,-1 0-1,1 0 0,-1-1 0,0 1 1,1-1-1,-1 1 0,0-1 1,0 0-1,0 1 0,1-1 0,-1 0 1,0 0-1,0-1 0,1 1 1,-1 0-1,0 0 0,0-1 0,1 1 1,-1-1-1,0 0 0,1 1 1,-1-1-1,0 0 0,-2-2 1,2 1 0,0 0 0,0-1 1,0 1-1,1-1 1,-1 1-1,1-1 0,-1 0 1,1 1-1,0-1 1,0 0-1,0 0 0,1 0 1,-1 0-1,0-5 1,0-32-357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1.952"/>
    </inkml:context>
    <inkml:brush xml:id="br0">
      <inkml:brushProperty name="width" value="0.05" units="cm"/>
      <inkml:brushProperty name="height" value="0.05" units="cm"/>
    </inkml:brush>
  </inkml:definitions>
  <inkml:trace contextRef="#ctx0" brushRef="#br0">0 142 14651,'7'1'391,"0"-1"-1,0 0 1,0 0 0,1-1-1,-1 0 1,-1 0 0,10-3 0,-14 3-236,1 0 1,0 0 0,-1 0 0,1 0 0,-1 0 0,1-1 0,-1 1 0,0-1-1,0 0 1,0 0 0,0 0 0,0 0 0,0 0 0,0 0 0,0 0 0,-1-1-1,1 1 1,-1-1 0,0 1 0,0-1 0,2-4 0,-3-4 237,-5 10-121,-12 15-65,10-5-159,0 1-1,1 0 1,1 0 0,0 1-1,0 0 1,1-1-1,0 2 1,1-1 0,-3 15-1,5-19-19,0 0-1,0 0 0,1 0 1,0 0-1,0 0 0,0 0 0,1 0 1,0 0-1,1 0 0,-1 0 1,1 0-1,1-1 0,-1 1 0,1-1 1,0 1-1,8 10 0,-9-14-8,1 0 0,-1 0 0,1 0-1,0-1 1,0 1 0,1-1 0,-1 0 0,0 0-1,1 0 1,-1 0 0,1 0 0,0-1 0,-1 1-1,1-1 1,6 1 0,-4-1 2,0-1 1,0 0-1,0 0 1,0-1-1,0 1 0,-1-1 1,1 0-1,0-1 1,8-3-1,2-2 11,0 0-1,-1-2 1,1 0 0,-2-1-1,0 0 1,14-14-1,9-10-60,-1-3 0,-2-1 0,57-83 0,-91 122 30,0-1-1,0 0 0,0 0 0,0 0 0,0 0 0,1 0 1,-1 0-1,0 0 0,0 0 0,0 0 0,0 0 0,0 0 0,0 0 1,0 0-1,0 0 0,0 0 0,0 0 0,0 0 0,0 0 1,0 0-1,0 0 0,0 0 0,0 0 0,0 0 0,0 0 1,0 0-1,0 0 0,0 0 0,1 0 0,-1 0 0,0 0 1,0 0-1,0 0 0,0 0 0,0 0 0,0 0 0,0 0 1,0 0-1,0 0 0,0 0 0,0 0 0,0 0 0,-2 9 43,-4 14 93,4-18-79,1 1 0,-1-1 1,1 1-1,1 0 0,-1 0 0,1 0 1,0 10-1,1-14-40,-1-1 1,0 1-1,1-1 1,-1 1-1,1-1 1,-1 1-1,1-1 0,0 0 1,-1 1-1,1-1 1,0 0-1,0 0 1,0 1-1,0-1 0,0 0 1,0 0-1,0 0 1,0 0-1,1 0 1,-1-1-1,0 1 0,1 0 1,-1 0-1,0-1 1,1 1-1,-1-1 1,1 1-1,-1-1 0,1 0 1,-1 0-1,1 0 1,-1 1-1,1-1 1,2-1-1,5 1 30,1-1-1,0-1 1,0 0 0,-1 0-1,1 0 1,-1-2 0,18-7-1,60-39-135,-59 32-6,16-10-176,-24 14-74,2 1 1,34-16 0,-55 29 333,-1-1 1,1 1-1,0-1 0,0 1 1,-1 0-1,1-1 1,0 1-1,0 0 0,0 0 1,-1 0-1,1 0 0,0-1 1,0 1-1,0 0 0,-1 0 1,1 0-1,0 1 0,0-1 1,0 0-1,-1 0 0,1 0 1,0 1-1,0-1 0,0 0 1,-1 1-1,1-1 0,0 1 1,-1-1-1,1 0 1,0 1-1,-1 0 0,1-1 1,-1 1-1,1-1 0,-1 1 1,1 0-1,-1-1 0,1 1 1,-1 0-1,0 0 0,1-1 1,-1 1-1,0 0 0,1 0 1,-1-1-1,0 1 0,0 0 1,0 0-1,0 0 0,0 0 1,0-1-1,0 1 1,0 0-1,0 0 0,0 0 1,-1 0-1,0 10 53,0-1 1,-1 0 0,-5 15-1,4-15-90,2 4-313,3-17 336,3-7-92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6.912"/>
    </inkml:context>
    <inkml:brush xml:id="br0">
      <inkml:brushProperty name="width" value="0.05" units="cm"/>
      <inkml:brushProperty name="height" value="0.05" units="cm"/>
    </inkml:brush>
  </inkml:definitions>
  <inkml:trace contextRef="#ctx0" brushRef="#br0">202 555 12531,'-15'5'326,"1"-1"1,-1 2-1,1 0 1,1 1-1,-1 0 1,1 1 0,-18 15-1,24-18-208,1 1-1,0 1 1,0-1 0,1 1-1,-1 0 1,1 0 0,1 1-1,0 0 1,0-1-1,0 1 1,1 1 0,0-1-1,1 0 1,-2 11 0,3-17-91,0-1 0,1 1 1,0 0-1,-1 0 0,1 0 1,0 0-1,0 0 0,0-1 1,0 1-1,0 0 0,0 0 1,1 0-1,-1 0 0,1 0 1,-1-1-1,1 1 0,0 0 1,-1-1-1,1 1 0,0 0 1,0-1-1,0 1 0,0-1 1,1 1-1,-1-1 0,0 0 1,1 1-1,-1-1 0,1 0 1,-1 0-1,1 0 0,-1 0 1,1 0-1,0 0 0,-1-1 1,1 1-1,0 0 0,0-1 1,0 0-1,-1 1 0,1-1 1,0 0-1,0 0 0,0 0 1,2 0-1,6-1 49,0 1 0,0-2-1,0 1 1,0-2 0,-1 1-1,1-1 1,9-4 0,0-2 4,0-1 1,-1 0 0,-1-2-1,0 1 1,0-2-1,-1-1 1,-1 0 0,0 0-1,-1-2 1,-1 0 0,0 0-1,15-26 1,-25 35-69,0 1-1,0-1 1,0 0 0,-1 1-1,0-1 1,-1 0 0,2-13-1,-3 20-10,0-1-1,1 1 1,-1-1-1,0 1 1,0-1-1,0 1 1,0-1-1,0 1 1,0-1-1,0 1 1,0-1-1,0 1 1,0-1-1,-1 1 1,1 0-1,0-1 1,0 1-1,0-1 1,0 1-1,-1-1 1,1 1-1,0-1 0,-1 1 1,1 0-1,0-1 1,-1 1-1,1 0 1,0-1-1,-1 1 1,1 0-1,-1-1 1,1 1-1,0 0 1,-1 0-1,1 0 1,-1-1-1,1 1 1,-1 0-1,1 0 1,-1 0-1,1 0 1,-1 0-1,1 0 1,-1 0-1,0 0 1,0 0-1,-1 1 1,1-1-1,-1 1 0,1-1 1,0 1-1,-1 0 0,1-1 1,0 1-1,0 0 1,0 0-1,-1 0 0,1 0 1,-1 1-1,-1 4-2,-1-1 0,1 1-1,0 0 1,0 0 0,1 0-1,0 1 1,0-1 0,0 0-1,1 1 1,-1 11 0,1-9-5,1 0 0,-1 0 0,2 1 0,-1-1 0,2 0 0,3 18 0,-4-25 12,0 1 0,0-1 0,0 0 0,0 1 0,0-1 0,0 0 1,1 0-1,-1 0 0,1 0 0,0 0 0,-1 0 0,1 0 0,0-1 1,0 1-1,0-1 0,0 1 0,0-1 0,1 0 0,-1 1 0,0-1 1,1-1-1,-1 1 0,1 0 0,-1 0 0,1-1 0,-1 0 0,1 1 1,-1-1-1,1 0 0,-1 0 0,1 0 0,-1-1 0,1 1 0,-1-1 1,6-1-1,1 0 31,-1-1 0,1-1 0,0 1 0,-1-1 0,0-1 0,0 1 0,0-2 0,12-9 0,-10 5 5,1 0-1,-1-1 1,0-1-1,-1 0 1,-1 0-1,0 0 1,0-1 0,-2 0-1,1-1 1,-2 0-1,6-17 1,-9 18-37,-5 14-20,-5 20-15,4-9 30,1-1-1,1 1 1,0-1 0,1 1-1,0 0 1,1-1 0,2 24-1,-2-33 14,1-1 0,-1 1 0,1 0-1,-1-1 1,1 1 0,-1 0-1,1-1 1,0 1 0,0-1-1,0 1 1,0-1 0,0 1-1,0-1 1,0 0 0,1 0 0,-1 1-1,0-1 1,1 0 0,-1 0-1,0 0 1,1 0 0,0-1-1,-1 1 1,1 0 0,-1-1 0,1 1-1,0-1 1,-1 1 0,1-1-1,0 0 1,0 0 0,-1 0-1,1 0 1,0 0 0,0 0-1,-1 0 1,4-1 0,4-1 60,0 0 1,-1 0-1,1-1 0,-1 0 1,1-1-1,8-5 0,3-3 40,0-1 0,-1-1 0,-1 0 0,0-2 0,-1 0 0,-1-1 0,0 0 1,-1-2-1,-1 0 0,20-35 0,-25 29-97,-7 12-25,-2 13 10,0 0-1,0 0 0,0 0 0,0-1 1,0 1-1,0 0 0,0 0 0,0 0 1,0 0-1,0 0 0,0 0 0,0-1 1,0 1-1,0 0 0,0 0 1,0 0-1,0 0 0,0 0 0,0 0 1,0-1-1,0 1 0,0 0 0,0 0 1,0 0-1,0 0 0,0 0 0,0 0 1,-1 0-1,1-1 0,0 1 0,0 0 1,0 0-1,0 0 0,0 0 0,0 0 1,0 0-1,-1 0 0,1 0 0,0 0 1,0 0-1,0 0 0,0 0 0,0 0 1,0 0-1,-1 0 0,1 0 1,0 0-1,0 0 0,0 0 0,0 0 1,-2 1-7,1-1 1,0 1 0,0 0 0,0 0 0,0 0 0,0 0 0,0 0 0,0 0 0,0 0-1,0 1 1,1-1 0,-1 0 0,0 0 0,1 1 0,-1-1 0,0 2 0,-7 27-47,6-23 32,2-6 19,-3 10-24,0 0-1,1 0 1,0 0 0,1 14 0,0-23 23,1 0 1,0 0-1,0 0 0,1 0 1,-1 0-1,0 0 1,1 0-1,-1 0 1,1 0-1,-1 0 1,1-1-1,0 1 1,0 0-1,0 0 1,0-1-1,0 1 0,0-1 1,0 1-1,1-1 1,-1 1-1,0-1 1,1 0-1,-1 1 1,1-1-1,0 0 1,-1 0-1,1 0 0,0 0 1,0-1-1,0 1 1,-1 0-1,4 0 1,-2-1 0,1 0 0,-1 0 0,0 0 1,1 0-1,-1-1 0,0 1 0,1-1 0,-1 0 0,0 0 1,1 0-1,-1 0 0,0-1 0,0 1 0,4-4 0,4-2 1,1-1-1,12-13 1,6-8 10,-2-2-1,0 0 1,-3-2 0,24-38-1,-6 1-34,36-85-1,-74 144 16,13-29-40,-16 37 44,-2 1 0,1 0 0,0-1 0,0 1-1,-1-1 1,1 1 0,-1-1 0,0 0-1,0 1 1,0-1 0,0 1 0,-1-4-1,1 5 7,0 1-1,0 0 0,0 0 1,0 0-1,-1 0 0,1-1 1,0 1-1,0 0 0,0 0 0,0 0 1,-1 0-1,1 0 0,0 0 1,0-1-1,0 1 0,-1 0 0,1 0 1,0 0-1,0 0 0,0 0 1,-1 0-1,1 0 0,0 0 1,0 0-1,-1 0 0,1 0 0,0 0 1,0 0-1,0 0 0,-1 0 1,1 0-1,0 0 0,0 1 0,0-1 1,-1 0-1,1 0 0,0 0 1,0 0-1,0 0 0,0 0 1,-1 1-1,1-1 0,0 0 0,0 0 1,-10 9-51,1 6 39,0 0 1,1 0-1,0 0 0,1 1 0,1 0 0,-8 32 0,-12 105 27,1 386 98,26-526 34,2-19-23,1-22 49,-3-41 209,-11-76 0,1 21-181,9 123-197,0-4-21,0 0 0,0 0 0,0-1 0,0 1-1,1 0 1,1-7 0,-1 11-5,-1 0 0,1 0 0,-1 0 1,1 0-1,-1 0 0,1 1 0,0-1 0,-1 0 0,1 0 0,0 0 0,0 1 0,0-1 0,0 0 1,-1 1-1,1-1 0,0 1 0,0-1 0,0 1 0,0-1 0,0 1 0,0 0 0,1 0 1,-1-1-1,0 1 0,0 0 0,0 0 0,0 0 0,0 0 0,0 0 0,0 0 0,0 0 1,0 1-1,0-1 0,2 1 0,51 10-1276,-36-6 749,0-1 1,-1-1 0,2-1-1,25 0 1,-25-3 76,0-1-1,0 0 1,0-2 0,0 0 0,0-2 0,-1 0 0,19-9 0,-28 11 436,0 0-1,0-1 1,-1-1 0,1 1 0,-2-1-1,1 0 1,0-1 0,-1 0 0,-1 0-1,1-1 1,-1 0 0,0 0-1,-1 0 1,0 0 0,6-15 0,-9 19 202,-1 1 0,0-1 0,0 0 0,0 0 1,0 0-1,-1 0 0,0-6 0,0 9-108,0 0 0,0 0 0,0 0 0,0 1 0,0-1 0,0 0 0,0 0 0,-1 0 0,1 1 0,0-1-1,-1 0 1,1 1 0,0-1 0,-1 0 0,1 1 0,-1-1 0,1 0 0,-1 1 0,0-1 0,1 1 0,-1-1 0,1 1 0,-1-1 0,0 1 0,0-1 0,1 1-1,-1 0 1,0-1 0,0 1 0,1 0 0,-1 0 0,0-1 0,0 1 0,1 0 0,-1 0 0,0 0 0,0 0 0,0 0 0,0 0 0,1 0 0,-2 1 0,-3 0 115,1 0 0,0 1 0,0-1 0,0 1 0,0 0 0,0 0 0,0 1 0,0-1 0,0 1 0,1 0 0,-4 3 0,-39 42 693,30-31-624,14-15-218,-7 7 99,0 1 0,1-1 0,1 1 0,-1 0 0,-6 14 0,13-21-113,0-1 0,0 1 1,0-1-1,0 1 1,0 0-1,0 0 1,1-1-1,0 1 0,-1 0 1,1 0-1,0-1 1,0 1-1,1 0 0,-1 0 1,1 0-1,-1-1 1,1 1-1,0 0 1,0-1-1,0 1 0,0-1 1,0 1-1,1-1 1,-1 1-1,1-1 0,0 0 1,-1 0-1,1 0 1,4 3-1,9 8-138,1-2-1,0 0 0,1-1 1,1-1-1,35 14 1,-34-16-63,-2 1 0,1 0 1,-1 1-1,0 1 1,30 24-1,-45-32 176,0 1 1,0-1-1,0 1 0,-1-1 1,1 1-1,-1 0 0,1 0 0,-1 0 1,0 0-1,0 0 0,0 0 1,0 0-1,-1 0 0,1 0 0,-1 0 1,0 1-1,0-1 0,-1 6 1,1-7 35,0 0 0,-1 0 0,1 0 1,0 0-1,-1 0 0,0 0 0,1 0 1,-1-1-1,0 1 0,0 0 0,0 0 1,0-1-1,0 1 0,-1-1 0,1 1 1,0-1-1,-1 1 0,1-1 0,-1 0 1,1 1-1,-1-1 0,0 0 0,0 0 1,1 0-1,-1-1 0,0 1 0,0 0 1,0-1-1,0 1 0,-2-1 0,2 0 3,1 0-1,-1 0 0,0 0 1,0 0-1,1-1 1,-1 1-1,0-1 0,1 1 1,-1-1-1,0 0 0,1 0 1,-1 0-1,1 1 0,-1-1 1,1-1-1,0 1 0,-1 0 1,1 0-1,0 0 0,0-1 1,0 1-1,0-1 0,0 1 1,0-1-1,0 1 0,1-1 1,-2-2-1,-2-6 11,1 1 0,-1-1 0,-1-14-1,4 21-31,-2-15-55,0-1 1,1 1-1,1 0 1,0-1-1,2 1 0,0 0 1,5-27-1,-4 37 25,0-1 1,0 1-1,1 0 0,0 0 0,0 0 1,1 0-1,0 1 0,1-1 0,-1 1 1,1 0-1,1 1 0,-1-1 1,1 1-1,0 0 0,1 0 0,0 1 1,-1 0-1,9-5 0,73-31-25,-26 13 137,-54 24-67,1 0 0,0 1 0,-1 0-1,1 1 1,0 0 0,0 0-1,1 1 1,-1 0 0,0 1 0,0-1-1,19 4 1,-5 1-8,1 2 0,-1 1 0,31 13-1,-50-18-79,1 0 0,-1 0 0,1-1 0,-1 1 0,1-1 0,0 0 0,-1 0 0,1-1 0,0 0 0,0 1 0,0-2 0,-1 1 0,1 0-1,0-1 1,0 0 0,-1 0 0,1 0 0,-1-1 0,1 0 0,-1 0 0,1 0 0,-1 0 0,0-1 0,6-4 0,18-15-218,0-2-111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7.315"/>
    </inkml:context>
    <inkml:brush xml:id="br0">
      <inkml:brushProperty name="width" value="0.05" units="cm"/>
      <inkml:brushProperty name="height" value="0.05" units="cm"/>
    </inkml:brush>
  </inkml:definitions>
  <inkml:trace contextRef="#ctx0" brushRef="#br0">67 186 12107,'-7'12'804,"-2"2"-218,0-1-1,2 1 0,0 0 0,0 1 0,1 0 1,1 0-1,-4 19 0,9-34-562,0 1 0,0 0 0,0 0 0,-1 0 0,1 0 0,0-1-1,0 1 1,0 0 0,0 0 0,1 0 0,-1 0 0,0-1 0,0 1 0,0 0 0,1 0 0,-1 0-1,0-1 1,1 1 0,0 1 0,0-2-13,-1 1 0,1-1 0,-1 0 0,1 0 0,-1 0 0,1 0 0,-1 0 0,1 0 0,-1 0 0,1 0 0,-1 0 0,1 0 0,-1 0 0,1 0 0,-1 0 0,1 0 0,-1 0 0,1 0 0,-1 0 0,1-1 0,-1 1 0,1 0 0,0-1 0,3-2-1,1 1-1,-1-2 1,0 1-1,0 0 1,4-5 0,13-17-27,-1 0-1,-2 0 1,0-2 0,-1-1 0,-2 0 0,-1 0 0,-2-2 0,14-44 0,-25 71 16,0 0-1,0 0 1,-1 0 0,0 0 0,0 0-1,1 0 1,-2-6 0,1 9 2,0 0-1,0-1 1,0 1-1,0 0 1,0 0 0,0 0-1,0 0 1,0-1 0,0 1-1,0 0 1,-1 0-1,1 0 1,0 0 0,0-1-1,0 1 1,0 0 0,0 0-1,0 0 1,0 0-1,-1 0 1,1 0 0,0 0-1,0-1 1,0 1 0,0 0-1,0 0 1,-1 0-1,1 0 1,0 0 0,0 0-1,0 0 1,0 0 0,-1 0-1,1 0 1,0 0 0,0 0-1,0 0 1,0 0-1,-1 0 1,1 0 0,0 0-1,-11 12 3,5-3 49,1 1 1,0 0 0,0 1-1,1-1 1,1 1-1,-1 0 1,2 0 0,0 0-1,0 0 1,1 0-1,0 0 1,2 19 0,-1-25-41,0 0 0,1 0 0,-1 0 1,1 0-1,1-1 0,-1 1 1,1 0-1,-1-1 0,1 1 1,1-1-1,-1 1 0,1-1 1,-1 0-1,1 0 0,0 0 1,1-1-1,-1 1 0,1-1 1,-1 1-1,1-1 0,0 0 1,0-1-1,1 1 0,-1-1 1,0 0-1,1 0 0,-1 0 0,1 0 1,0-1-1,8 2 0,36-1 21,12-7-77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8.156"/>
    </inkml:context>
    <inkml:brush xml:id="br0">
      <inkml:brushProperty name="width" value="0.05" units="cm"/>
      <inkml:brushProperty name="height" value="0.05" units="cm"/>
    </inkml:brush>
  </inkml:definitions>
  <inkml:trace contextRef="#ctx0" brushRef="#br0">212 190 15595,'1'-1'63,"-1"0"-1,0 0 1,0 1-1,0-1 1,0 0-1,0 0 1,0 0-1,0 1 1,0-1-1,0 0 1,0 0-1,0 0 1,0 1-1,-1-1 1,1 0-1,0 0 1,-1 1-1,1-1 1,0 0-1,-1 0 1,1 1 0,-1-1-1,1 1 1,-1-1-1,1 0 1,-1 1-1,-1-2 1,1 2-3,-1-1 0,0 0 1,0 0-1,0 1 0,0-1 0,0 1 1,0 0-1,0 0 0,0-1 1,0 1-1,-2 1 0,-4-1 86,0 1 0,0 1 0,0 0 0,0 0 0,-8 3 0,5 0-84,0 0-1,0 0 0,1 1 0,0 0 0,0 1 1,1 0-1,-1 0 0,2 1 0,-16 18 1,23-25-59,0 0 1,0 1-1,0-1 1,0 1 0,0-1-1,0 1 1,1-1-1,-1 1 1,1-1 0,-1 1-1,1 0 1,0-1-1,-1 1 1,1 3 0,0-4-1,1 0 0,-1 0 1,1 0-1,-1 0 1,0-1-1,1 1 1,0 0-1,-1 0 1,1 0-1,-1 0 0,1-1 1,0 1-1,0 0 1,-1-1-1,1 1 1,0-1-1,0 1 1,0-1-1,0 1 0,0-1 1,-1 1-1,1-1 1,0 0-1,0 1 1,0-1-1,0 0 1,0 0-1,0 0 0,1 0 1,8 1 21,0-1 0,-1 0 0,1-1 0,0 0 0,-1 0 0,1-1 0,-1 0 0,1-1 0,-1 0 0,0 0 0,11-6 0,4-4 59,0 0-1,39-30 1,-39 24 29,-2 0 0,26-28 1,-38 36-57,-2 1 1,1-1 0,-1 0-1,-1-1 1,0 0 0,-1 0-1,6-15 1,-12 26-51,0 1-1,1-1 1,-1 1-1,0-1 1,1 1 0,-1-1-1,0 1 1,0-1-1,0 1 1,0-1-1,1 1 1,-1-1-1,0 1 1,0-1 0,0 0-1,0 1 1,0-1-1,0 1 1,0-1-1,-1 1 1,1-1-1,0 1 1,0-1 0,0 0-1,0 1 1,-1-1-1,1 1 1,0-1-1,-1 1 1,1-1-1,-1 1 1,0 1 0,0-1 0,1 0 0,-1 1 0,0-1-1,1 0 1,-1 1 0,0-1 0,1 1 0,-1-1 0,1 1-1,-1 0 1,1-1 0,-1 1 0,1 0 0,-1-1 0,1 1-1,0 0 1,-1-1 0,1 2 0,-5 9 5,0 0 0,1 0 1,0 0-1,1 1 0,0-1 0,-1 19 0,3-22-8,0 0 0,1 0 0,0 0 0,0 0 0,1 0 0,0 0 0,1 0 0,0 0 0,0 0 0,4 11 0,-4-16 2,-1 0-1,1 0 0,0-1 1,0 1-1,0 0 0,0-1 1,0 1-1,0-1 1,1 0-1,-1 1 0,1-1 1,0 0-1,-1-1 0,1 1 1,0 0-1,0-1 1,0 0-1,0 1 0,0-1 1,1 0-1,-1-1 0,0 1 1,0-1-1,1 1 0,-1-1 1,0 0-1,1 0 1,-1 0-1,0-1 0,5 0 1,-2-1 9,0 0 0,0 0 1,0 0-1,-1-1 0,1 1 1,-1-2-1,1 1 1,-1 0-1,0-1 0,-1 0 1,1 0-1,-1 0 0,1-1 1,-1 0-1,5-7 0,-4 5 3,-1-1 0,1 0 0,-1 0 0,0 0 0,-1-1 0,0 1 0,4-16 0,-8 16-32,-3 13 2,-4 11-6,4-4 1,1-4 18,1 0 0,0 1 0,0-1 0,-1 13 0,3-20 4,0 0 0,0 1 1,0-1-1,0 0 0,0 1 0,0-1 0,0 0 0,1 1 0,-1-1 0,0 0 0,1 1 1,-1-1-1,1 0 0,-1 1 0,1-1 0,0 0 0,0 0 0,-1 0 0,1 0 0,0 0 1,0 0-1,0 0 0,0 0 0,0 0 0,1 0 0,-1-1 0,0 1 0,0 0 0,0-1 1,1 1-1,-1-1 0,0 1 0,1-1 0,0 1 0,12 1-206,0-1 0,0-1-1,0 0 1,0 0 0,-1-2 0,1 0 0,27-7-1,-41 9 192,0 0 0,0 1-1,0-1 1,0 0-1,0 0 1,1 0-1,-1 0 1,0 0 0,0 0-1,0 0 1,0 0-1,0 0 1,0 0-1,1 0 1,-1 0-1,0 0 1,0 0 0,0 0-1,0 0 1,0 0-1,0 0 1,1 0-1,-1 0 1,0 0 0,0-1-1,0 1 1,0 0-1,0 0 1,0 0-1,0 0 1,0 0 0,1 0-1,-1 0 1,0 0-1,0 0 1,0 0-1,0-1 1,0 1 0,0 0-1,0 0 1,0 0-1,0 0 1,0 0-1,0 0 1,0-1-1,0 1 1,0 0 0,0 0-1,0 0 1,0 0-1,0 0 1,0 0-1,0-1 1,0 1 0,0 0-1,0 0 1,0 0-1,0 0 1,0 0-1,0 0 1,0-1 0,0 1-1,0 0 1,0 0-1,0 0 1,0 0-1,-1 0 1,-7-2-473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8.576"/>
    </inkml:context>
    <inkml:brush xml:id="br0">
      <inkml:brushProperty name="width" value="0.05" units="cm"/>
      <inkml:brushProperty name="height" value="0.05" units="cm"/>
    </inkml:brush>
  </inkml:definitions>
  <inkml:trace contextRef="#ctx0" brushRef="#br0">232 77 13755,'0'-3'195,"0"0"-1,-1-1 1,1 1 0,-1 0 0,1 0-1,-1 0 1,0-1 0,-1 1 0,1 0-1,0 1 1,-1-1 0,0 0 0,0 0 0,1 1-1,-2-1 1,1 1 0,0-1 0,0 1-1,-4-3 1,2 3 12,0 0 1,0 0-1,0 0 0,0 0 0,0 1 0,0-1 1,-1 1-1,1 0 0,-1 1 0,1-1 1,-1 1-1,-7 0 0,5 0-120,-1 1 0,1 0 0,-1 0 0,1 0-1,-1 1 1,1 1 0,0-1 0,0 1 0,0 0 0,0 1 0,0-1-1,1 1 1,-1 1 0,1-1 0,0 1 0,-7 8 0,12-12-85,0 0 0,0 0 1,0 1-1,-1-1 1,1 1-1,0-1 0,1 1 1,-1-1-1,0 1 0,0 0 1,1-1-1,-1 1 1,1 0-1,-1 0 0,1-1 1,0 1-1,0 0 0,0 0 1,0-1-1,0 1 1,0 0-1,0 0 0,0 0 1,1-1-1,-1 1 0,1 0 1,-1-1-1,1 1 1,0 0-1,0-1 0,0 1 1,0-1-1,0 1 0,0-1 1,0 1-1,0-1 1,0 0-1,1 0 0,-1 0 1,3 2-1,3 1-13,0 0 0,-1 0 0,2-1 0,-1 0 0,0 0 0,0-1 0,1 0 0,11 1 0,64 3-197,-65-6 127,0 0 0,-1 2 0,1 0 0,0 1-1,0 0 1,18 7 0,-35-9 75,0-1-1,1 1 0,-1-1 1,0 1-1,0-1 1,0 1-1,0-1 1,0 1-1,0 0 0,0 0 1,0 0-1,0-1 1,0 1-1,0 0 1,0 0-1,-1 0 0,1 0 1,0 0-1,-1 1 1,1 0-1,-1-1 7,0 1 0,0-1 0,0 0 0,0 0-1,0 0 1,0 0 0,0 0 0,-1 0 0,1 0 0,-1-1 0,1 1-1,0 0 1,-1 0 0,0 0 0,1 0 0,-1 0 0,1 0 0,-1-1 0,-1 2-1,-3 3 35,-1-1-1,0 0 1,0 0-1,0 0 1,-12 5-1,-24 7-36,0-2-1,0-3 1,-51 9-1,65-15-3,7-1-103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9.287"/>
    </inkml:context>
    <inkml:brush xml:id="br0">
      <inkml:brushProperty name="width" value="0.05" units="cm"/>
      <inkml:brushProperty name="height" value="0.05" units="cm"/>
    </inkml:brush>
  </inkml:definitions>
  <inkml:trace contextRef="#ctx0" brushRef="#br0">51 117 14115,'-10'25'656,"1"0"1,1 1-1,1 0 0,2 1 1,0-1-1,2 1 0,0 50 0,3-74-603,0 0-1,0-1 1,1 1-1,-1 0 1,1-1-1,-1 1 1,1-1-1,0 1 1,0 0-1,0-1 1,1 0-1,-1 1 0,0-1 1,1 0-1,0 0 1,-1 1-1,3 1 1,-2-4-27,-1 1 0,1 0 0,0 0 0,-1-1 0,1 1 0,0-1 0,0 0 1,0 1-1,-1-1 0,1 0 0,0 0 0,0 0 0,0 0 0,-1 0 0,1-1 0,0 1 1,0-1-1,-1 1 0,1-1 0,0 1 0,0-1 0,-1 0 0,1 0 0,-1 0 0,4-2 0,6-5 32,-1 0 0,1-1-1,-1 0 1,0 0-1,-1-1 1,0-1-1,-1 0 1,8-13-1,4-9 78,24-56 1,-33 66-145,-1 0 1,-1-1-1,-1 0 1,-2 0-1,5-32 1,-12 39-60,-4 12-30,4 5 91,0 0 0,-1 1-1,1 0 1,1-1 0,-1 1-1,0 0 1,0-1-1,0 1 1,0 0 0,0 0-1,1 0 1,-1 0 0,0 0-1,1 0 1,-1 0 0,1 0-1,-1 0 1,1 0 0,-1 0-1,0 2 1,-5 14 31,1 0 0,0 1 0,1-1 0,1 1 0,1 0 0,0 0 0,2 0 0,0 0 0,0 0 0,2 0 0,0 0 0,8 29 0,-7-42-22,-1 1 0,0-1 0,1 0 0,0 0 0,0-1 0,1 1 0,-1-1 0,1 1 0,0-1 0,0 0 0,1-1 0,-1 1 0,1-1 0,0 0 0,0 0 0,0 0 0,0-1 0,0 1 0,0-1 0,1 0 0,-1-1 0,1 0 0,-1 0 0,1 0-1,0 0 1,-1-1 0,1 0 0,0 0 0,0 0 0,-1-1 0,1 0 0,-1 0 0,1 0 0,8-4 0,-10 3-44,-1 0 0,0 0 0,1 0 0,-1 0 0,0 0 0,-1-1-1,1 0 1,0 1 0,-1-1 0,1 0 0,-1 0 0,0 0 0,0 0 0,0-1-1,0 1 1,-1-1 0,1 1 0,-1-1 0,0 1 0,0-1 0,0-4-1,5-24-221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19.722"/>
    </inkml:context>
    <inkml:brush xml:id="br0">
      <inkml:brushProperty name="width" value="0.05" units="cm"/>
      <inkml:brushProperty name="height" value="0.05" units="cm"/>
    </inkml:brush>
  </inkml:definitions>
  <inkml:trace contextRef="#ctx0" brushRef="#br0">36 50 16219,'-9'27'672,"2"1"-1,1 0 1,0 0-1,3 1 0,0-1 1,2 33-1,1-54-545,1 0 0,0 0 0,0 0-1,1 0 1,0 0 0,4 7 0,-6-12-107,0-1 0,1 0 0,-1 1 0,1-1 0,0 0 0,-1 0 1,1 1-1,0-1 0,0 0 0,0 0 0,0 0 0,0 0 0,0 0 1,0 0-1,0 0 0,0-1 0,0 1 0,0 0 0,1 0 0,-1-1 1,0 1-1,0-1 0,1 1 0,-1-1 0,0 0 0,1 0 0,-1 1 1,1-1-1,-1 0 0,0 0 0,1 0 0,-1 0 0,1-1 0,-1 1 1,0 0-1,1 0 0,-1-1 0,2 0 0,3-2 20,-1-1-1,0 1 1,0-1-1,0 0 1,0 0 0,-1-1-1,0 0 1,0 1-1,4-7 1,31-51 193,17-47-148,-49 93-430,0 0 0,-1 0 0,-1-1 0,-1 0 0,2-18 1,-5 34 308,-1 0 1,0 0 0,0 1 0,1-1 0,-1 0 0,0 0 0,0 0 0,0 0-1,0 0 1,0 0 0,-1 0 0,1 0 0,0 0 0,0 0 0,0 1 0,-1-1-1,1 0 1,-1 0 0,1 0 0,-1 0 0,1 1 0,-1-2 0,-5 6-542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2.657"/>
    </inkml:context>
    <inkml:brush xml:id="br0">
      <inkml:brushProperty name="width" value="0.05" units="cm"/>
      <inkml:brushProperty name="height" value="0.05" units="cm"/>
    </inkml:brush>
  </inkml:definitions>
  <inkml:trace contextRef="#ctx0" brushRef="#br0">9 345 15267,'-2'-1'128,"1"-1"0,0 0-1,1 0 1,-1 0-1,0 0 1,0 0 0,1 0-1,-1 0 1,1-1 0,0 1-1,0 0 1,-1 0-1,1 0 1,1 0 0,-1 0-1,0-1 1,0 1 0,1 0-1,-1 0 1,1 0 0,1-2-1,2-8 133,1 0-1,9-14 1,-10 17-133,103-211 364,-107 219-488,1 0 1,-1 0-1,1 0 0,-1 0 0,1 0 1,-1 0-1,1 0 0,0 1 0,-1-1 0,1 0 1,0 0-1,0 0 0,0 1 0,0-1 1,0 0-1,0 1 0,0-1 0,0 1 0,0-1 1,0 1-1,0-1 0,0 1 0,0 0 1,0-1-1,0 1 0,0 0 0,0 0 1,1 0-1,-1 0 0,0 0 0,0 0 0,0 0 1,0 1-1,0-1 0,0 0 0,1 0 1,-1 1-1,0-1 0,0 1 0,0-1 0,0 1 1,0 0-1,0-1 0,1 2 0,6 4-4,-1 1 0,0 0-1,0 0 1,7 11 0,-4-7-4,68 89-258,-52-64 901,55 58 0,-51-67-461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20.119"/>
    </inkml:context>
    <inkml:brush xml:id="br0">
      <inkml:brushProperty name="width" value="0.05" units="cm"/>
      <inkml:brushProperty name="height" value="0.05" units="cm"/>
    </inkml:brush>
  </inkml:definitions>
  <inkml:trace contextRef="#ctx0" brushRef="#br0">1 248 14691,'0'2'155,"0"-1"-1,0 1 1,0 0-1,0 0 1,0 0-1,0 0 1,0 0 0,1 0-1,-1-1 1,1 1-1,-1 0 1,1 0-1,0-1 1,0 1-1,0 0 1,0-1-1,0 1 1,2 2 0,-1-3-7,0 0 0,0-1 0,0 1 0,0 0 0,0-1 0,0 0 0,0 1 0,0-1 0,0 0 0,1 0 0,-1 0 0,0 0 0,0-1 0,0 1 0,0 0 0,0-1 0,3-1 0,42-13 1403,-32 9-1307,1 1 0,16-3-1,-26 7-233,0 0-1,0 1 0,0-1 1,-1 1-1,1 1 0,0-1 1,0 1-1,0 0 0,8 3 1,-7-1-26,0-1 1,1 0-1,-1-1 1,0 1-1,0-1 1,1-1-1,13 0 1,-15 0 4,-1-1 1,0-1 0,0 1 0,0-1-1,0 0 1,0 0 0,0-1 0,-1 1-1,1-1 1,-1 0 0,8-7 0,-3 2 8,-1 0 1,0 0-1,0-1 0,-1-1 1,0 1-1,0-1 0,5-12 1,-8 15 7,-1 1 0,0-1 1,-1-1-1,0 1 0,0 0 1,0-1-1,-1 1 0,0 0 1,0-1-1,-1 0 0,0 1 1,-1-10-1,0 14-3,0 0-1,0 0 1,0 0 0,0 0-1,0 1 1,-1-1 0,1 0-1,-1 0 1,-3-4 0,4 6-5,0 0 1,0 0 0,0 0-1,0 0 1,0 0-1,0 0 1,-1 0 0,1 1-1,0-1 1,0 0 0,-1 0-1,1 1 1,0-1-1,-1 1 1,1 0 0,-1-1-1,1 1 1,0 0-1,-1 0 1,1 0 0,-1 0-1,-1 0 1,2 0-3,1 0 1,0 0-1,0 0 1,0 0-1,-1 0 1,1 0-1,0 0 0,0 0 1,0 0-1,-1 0 1,1 0-1,0 0 1,0 0-1,0 0 1,-1 1-1,1-1 1,0 0-1,0 0 0,0 0 1,0 0-1,-1 0 1,1 0-1,0 1 1,0-1-1,0 0 1,0 0-1,0 0 0,0 1 1,-1-1-1,1 0 1,0 0-1,0 0 1,0 1-1,0-1 1,0 0-1,0 0 1,0 0-1,0 1 0,0-1 1,0 0-1,0 0 1,0 0-1,0 1 1,0-1-1,0 0 1,0 0-1,0 0 1,1 1-1,-1-1 0,0 0 1,0 0-1,0 0 1,0 1-1,0-1 1,0 0-1,0 0 1,1 0-1,-1 0 1,0 0-1,0 1 0,0-1 1,0 0-1,1 0 1,12 9-324,4-5-92,-1-1-1,1-1 0,0 0 1,0-1-1,0-1 0,18-2 0,-22 2 295,29-3-459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20.501"/>
    </inkml:context>
    <inkml:brush xml:id="br0">
      <inkml:brushProperty name="width" value="0.05" units="cm"/>
      <inkml:brushProperty name="height" value="0.05" units="cm"/>
    </inkml:brush>
  </inkml:definitions>
  <inkml:trace contextRef="#ctx0" brushRef="#br0">209 21 13139,'-16'2'932,"1"0"0,-1 1 0,1 1 0,0 0 0,-23 10 0,31-11-751,0 1 0,0-1 0,1 1 0,-1 0 0,1 0 0,0 1 1,0 0-1,0 0 0,1 1 0,-1-1 0,1 1 0,1 0 0,-5 8 0,8-12-155,0-1 1,0 1-1,0 0 1,1-1-1,-1 1 1,0 0-1,1 0 1,0 0 0,-1-1-1,1 1 1,0 0-1,0 0 1,0 0-1,0 0 1,1 2-1,-1-3-11,1 0 1,-1 0-1,1 0 0,-1 0 1,1 0-1,-1 0 0,1 0 0,0 0 1,0 0-1,-1 0 0,1 0 1,0-1-1,0 1 0,0 0 0,0-1 1,0 1-1,0-1 0,0 1 1,1 0-1,1 0 6,1 0 1,0-1-1,-1 1 0,1-1 0,-1 1 1,1-1-1,0 0 0,-1-1 1,1 1-1,-1-1 0,1 1 1,-1-1-1,1 0 0,3-2 0,1 0 17,0-1-1,0-1 1,-1 0-1,1 0 1,-1 0 0,0-1-1,-1 0 1,1-1-1,7-10 1,-6 7-30,0 0 0,-2-1 1,1 0-1,-1 0 0,-1-1 1,4-11-1,-14 29-141,-4 8 139,7-7 19,0-1-1,0 0 0,1 1 1,0-1-1,0 1 1,1-1-1,0 1 0,0-1 1,1 11-1,0-15-9,-1 0-1,1 0 1,0 0-1,-1 0 1,1 1 0,0-1-1,0 0 1,0 0-1,1 0 1,-1-1 0,0 1-1,1 0 1,-1 0-1,1-1 1,0 1 0,-1-1-1,1 1 1,0-1-1,0 0 1,0 0-1,0 0 1,0 0 0,0 0-1,0 0 1,0 0-1,0-1 1,1 1 0,-1-1-1,0 0 1,3 1-1,6-1 13,-1-1 0,0 1 0,0-2 0,0 1 0,0-1 0,-1-1-1,1 0 1,0 0 0,-1-1 0,18-10 0,-5 1-12,0-1 0,-1-1 0,21-19 0,-36 28-29,0-1 0,0 0 0,8-13 0,-8 13-86,-8 10 99,0 0 1,1 1-1,-1-1 0,1 1 0,0 0 0,0-1 0,0 1 0,0 0 0,1 0 0,0-1 1,0 1-1,0 0 0,0 0 0,0 0 0,2 6 0,-1-7-52,-1-1-1,1 1 1,-1 0-1,1-1 1,0 1 0,0 0-1,0-1 1,1 0-1,-1 1 1,0-1 0,1 0-1,0 1 1,-1-1-1,1 0 1,0 0-1,0 0 1,0-1 0,0 1-1,1 0 1,-1-1-1,0 1 1,5 1-1,-1-2-30,1 1 0,-1-1 0,1-1 0,0 1 0,12-2 0,12-3-210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21.141"/>
    </inkml:context>
    <inkml:brush xml:id="br0">
      <inkml:brushProperty name="width" value="0.05" units="cm"/>
      <inkml:brushProperty name="height" value="0.05" units="cm"/>
    </inkml:brush>
  </inkml:definitions>
  <inkml:trace contextRef="#ctx0" brushRef="#br0">10 2 16604,'0'0'27,"0"0"1,0 0-1,0-1 1,0 1 0,0 0-1,0 0 1,-1 0 0,1 0-1,0 0 1,0 0 0,0 0-1,0 0 1,0 0-1,0 0 1,0 0 0,0 0-1,0 0 1,0 0 0,0 0-1,0 0 1,0-1-1,0 1 1,0 0 0,-1 0-1,1 0 1,0 0 0,0 0-1,0 0 1,0 0 0,0 0-1,0 0 1,0 0-1,0 0 1,0 0 0,0 0-1,0 0 1,-1 0 0,1 0-1,0 0 1,0 0 0,0 0-1,0 1 1,0-1-1,0 0 1,0 0 0,0 0-1,0 0 1,0 0 0,0 0-1,0 0 1,0 0 0,0 0-1,-1 0 1,1 0-1,0 0 1,0 0 0,0 0-1,0 0 1,0 0 0,0 1-1,0-1 1,0 0-1,0 0 1,0 0 0,-2 10 540,1 11-81,0 7-63,0 154 689,3-135-869,14 87-1,-16-133-215,1 0-1,-1 0 0,0 0 0,0 0 1,1 1-1,-1-1 0,1 0 0,-1 0 1,1 0-1,-1 0 0,1 0 0,-1 0 1,1 0-1,0 0 0,0 0 1,0 0-1,-1-1 0,1 1 0,0 0 1,0 0-1,0-1 0,0 1 0,0-1 1,0 1-1,0-1 0,1 1 0,-1-1 1,0 0-1,0 1 0,0-1 1,2 0-1,-1 0 18,0 0 0,-1-1 0,1 1 0,-1-1 0,1 1 1,-1-1-1,1 1 0,-1-1 0,0 0 0,1 0 0,-1 0 0,0 0 0,1 0 0,-1 0 1,0 0-1,0 0 0,0-1 0,0 1 0,0 0 0,0 0 0,-1-1 0,1 1 0,0-1 1,0-2-1,2-6-50,-3 8-210,1 0 1,-1 0-1,1 0 0,-1 1 0,1-1 0,0 0 1,-1 0-1,1 1 0,0-1 0,2-2 1,1 1-271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21.898"/>
    </inkml:context>
    <inkml:brush xml:id="br0">
      <inkml:brushProperty name="width" value="0.05" units="cm"/>
      <inkml:brushProperty name="height" value="0.05" units="cm"/>
    </inkml:brush>
  </inkml:definitions>
  <inkml:trace contextRef="#ctx0" brushRef="#br0">35 194 13107,'-12'-26'2764,"-10"-33"0,23 66-2197,0-1 0,0 1 0,-1 0 0,-1 8 0,1 7-354,1 11-51,-1-22-81,0 1 1,1 0 0,0-1 0,0 1 0,5 13-1,-6-24-61,0 0-1,1 0 1,-1-1-1,0 1 1,1 0-1,-1 0 0,1 0 1,-1-1-1,1 1 1,-1 0-1,1 0 1,0-1-1,-1 1 0,1-1 1,0 1-1,0 0 1,-1-1-1,1 1 1,0-1-1,0 0 1,0 1-1,0-1 0,0 0 1,-1 1-1,2-1 1,0 0 8,0 0-1,0 0 1,0-1 0,0 1 0,0 0 0,0-1 0,-1 1 0,1-1-1,0 0 1,0 1 0,2-3 0,3-1 41,1-1-1,-1-1 1,-1 1 0,7-7-1,54-61 182,-67 73-252,0 0 0,0 0-1,0-1 1,0 1 0,0 0 0,1-1 0,-1 1 0,0 0 0,0 0 0,0-1 0,0 1 0,1 0-1,-1 0 1,0-1 0,0 1 0,1 0 0,-1 0 0,0 0 0,0-1 0,1 1 0,-1 0-1,0 0 1,0 0 0,1 0 0,-1 0 0,0 0 0,1 0 0,-1 0 0,0-1 0,1 1 0,-1 0-1,0 0 1,1 0 0,-1 0 0,0 1 0,0-1 0,1 0 0,-1 0 0,0 0 0,1 0 0,-1 0-1,0 0 1,1 0 0,-1 1 0,0-1 0,0 0 0,1 0 0,-1 0 0,0 0 0,0 1-1,0-1 1,1 0 0,-1 0 0,0 1 0,0-1 0,0 0 0,0 0 0,1 1 0,-1-1 0,0 0-1,0 1 1,0-1 0,5 30-68,-1-7 41,-3-22 30,-1 1 0,1 0-1,0 0 1,0 0 0,0 0 0,0-1 0,0 1 0,1-1 0,-1 1 0,0-1 0,1 1 0,-1-1 0,1 0 0,0 1-1,-1-1 1,1 0 0,0 0 0,2 1 0,-1-1 6,1 0 0,-1 0-1,1-1 1,-1 1 0,1-1-1,-1 1 1,1-1 0,-1 0 0,7-2-1,0 1 14,0-2 0,-1 1-1,1-1 1,-1-1 0,0 0 0,15-8-1,-10 4-20,-1-1 1,-1-1-1,1 0 0,-2 0 0,1-1 0,-1-1 0,-1 1 0,0-2 0,-1 0 0,0 0 0,-1 0 0,-1-1 0,0 0 1,-1-1-1,6-18 0,-11 31-8,-1 0 1,1 0-1,-1 0 1,0 0-1,1 0 1,-1 1-1,0-1 0,0 0 1,0 0-1,0 0 1,-1 0-1,1 0 1,-1 0-1,0-2 1,1 3 3,-1 0 1,1 1 0,-1-1-1,0 1 1,1-1 0,-1 1 0,0-1-1,1 1 1,-1-1 0,0 1-1,1 0 1,-1-1 0,0 1-1,0 0 1,1-1 0,-1 1-1,0 0 1,0 0 0,1 0-1,-1 0 1,0 0 0,0 0-1,0 0 1,1 0 0,-1 0 0,0 0-1,0 1 1,0-1 0,1 0-1,-1 0 1,0 1 0,0-1-1,1 0 1,-1 1 0,0-1-1,1 1 1,-1 0 0,-9 6-6,1 0-1,-1 0 1,2 1 0,-1 0 0,2 1 0,-1 0 0,-12 19 0,10-15 21,6-8 0,1 1-1,-1-1 1,1 1-1,0 0 1,0-1-1,1 1 0,0 1 1,0-1-1,0 0 1,-1 10-1,3-13-3,0 0 0,0 0-1,0 0 1,0 0 0,1 0-1,-1 0 1,1 0 0,0 0-1,0 0 1,0 0 0,0 0-1,0-1 1,1 1-1,-1 0 1,1-1 0,0 1-1,0-1 1,0 0 0,0 1-1,0-1 1,0 0 0,1 0-1,4 3 1,4 1 2,-1-1 0,1 0 0,0 0-1,1-1 1,-1 0 0,1-1 0,18 2 0,-12-2-124,0-2 0,1 0 1,-1-1-1,24-2 0,-39 1 169,1 1 0,-1 0 0,1-1 0,-1 0 0,0 0-1,1 0 1,-1 0 0,0-1 0,0 1 0,1-1 0,-1 0-1,0 1 1,-1-2 0,1 1 0,5-5 0,5-9-33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23.902"/>
    </inkml:context>
    <inkml:brush xml:id="br0">
      <inkml:brushProperty name="width" value="0.05" units="cm"/>
      <inkml:brushProperty name="height" value="0.05" units="cm"/>
    </inkml:brush>
  </inkml:definitions>
  <inkml:trace contextRef="#ctx0" brushRef="#br0">33 4 15395,'0'0'34,"0"0"0,-1-1 0,1 1 0,0 0 0,-1-1-1,1 1 1,-1 0 0,1 0 0,0 0 0,-1-1 0,1 1 0,-1 0 0,1 0-1,-1 0 1,1 0 0,0 0 0,-1 0 0,1 0 0,-1 0 0,1 0-1,-1 0 1,1 0 0,0 0 0,-1 0 0,1 0 0,-1 0 0,1 1 0,-1-1-1,1 0 1,0 0 0,-1 0 0,1 1 0,0-1 0,-1 0 0,1 0-1,-1 1 1,1-1 0,0 0 0,0 1 0,-1-1 0,1 0 0,0 1-1,0-1 1,-1 1 0,1-1 0,0 0 0,0 1 0,0-1 0,0 1 0,-1 0-1,-6 25 551,2 26 46,2 0 1,7 75-1,-3-107-485,26 288 1766,-27-303-1817,1-1 1,-1 1 0,1-1 0,1 0-1,2 7 1,-4-10-73,0-1 0,0 1-1,0-1 1,1 0 0,-1 1 0,0-1-1,1 0 1,-1 1 0,0-1 0,1 0 0,-1 1-1,0-1 1,1 0 0,-1 1 0,1-1-1,-1 0 1,0 0 0,1 0 0,-1 1 0,1-1-1,-1 0 1,1 0 0,0 0 0,0 0 6,-1 0 1,1-1 0,0 1 0,0 0-1,0-1 1,0 1 0,0-1-1,-1 1 1,1-1 0,0 1-1,-1-1 1,1 1 0,0-1 0,-1 0-1,1 1 1,1-3 0,92-133 899,-65 91-911,42-53-1,-69 96-20,-1 0 0,1 0 0,0 0 0,0 0 0,0 0 0,0 0 0,1 1 0,-1-1 0,0 1 0,1-1 0,-1 1 0,1 0 0,4-2 0,-6 3 2,-1 0-1,1 0 1,0 0-1,0 0 0,-1 1 1,1-1-1,0 0 1,0 0-1,-1 0 1,1 0-1,0 1 0,-1-1 1,1 0-1,0 1 1,-1-1-1,1 1 1,-1-1-1,1 0 1,1 2-1,-1 0-1,0-1 0,0 1 0,0 0 0,1 0 0,-2 0-1,1 0 1,0 0 0,0 0 0,0 4 0,4 21-31,-2 0-1,0 47 1,-2-29 9,0 7 15,-2-32 19,1 1 0,5 26 0,-6-46-4,1-1-1,0 1 1,0-1-1,0 1 0,0-1 1,0 1-1,0-1 1,0 1-1,0-1 1,1 1-1,-1-1 0,0 1 1,0-1-1,0 1 1,0-1-1,1 0 0,-1 1 1,0-1-1,0 1 1,1-1-1,-1 0 0,0 1 1,1-1-1,-1 0 1,0 1-1,1-1 0,-1 0 1,1 1-1,-1-1 1,1 0-1,-1 0 1,0 0-1,1 1 0,-1-1 1,1 0-1,-1 0 1,1 0-1,0 0 0,0 0 6,0-1-1,-1 0 0,1 0 0,0 1 1,0-1-1,-1 0 0,1 0 0,0 0 1,-1 0-1,1 0 0,-1 0 0,1 0 0,-1 0 1,0 0-1,1 0 0,-1 0 0,0 0 1,0-1-1,6-33 106,-3 0 1,-1 1-1,-3-59 0,-15-44-155,16 127-41,6 8 14,12 14-30,-3-2 47,-9-6 43,0-2 0,1 1 0,-1-1 0,1 0 0,0 0 0,-1 0 0,1-1 0,0 0 0,0-1 0,0 1 0,0-2 0,-1 1 0,1 0 0,0-1 0,0-1 0,0 1 0,-1-1-1,1 0 1,-1 0 0,1-1 0,-1 0 0,0 0 0,0-1 0,0 1 0,-1-1 0,1-1 0,-1 1 0,0-1 0,0 0 0,0 0 0,-1 0 0,0-1 0,0 1 0,6-13 0,-8 14 4,1-1-13,0 0 0,0 0 0,0 0 0,-1 0 0,0-1-1,0 1 1,-1-1 0,1 1 0,0-11 0,-16 41-190,8-7 191,2 0-1,0 1 0,1-1 0,1 1 0,0-1 1,2 1-1,0 0 0,1-1 0,5 28 0,-5-42 21,0-1 0,0 1-1,0-1 1,1 0 0,-1 1-1,1-1 1,0 0 0,0 0-1,0 0 1,4 4 0,-5-6-1,0 0 0,0 0 0,0-1 0,1 1 0,-1 0 0,0 0 0,0-1 0,1 1 0,-1-1 0,0 1 1,1-1-1,-1 1 0,1-1 0,-1 0 0,1 0 0,-1 0 0,0 0 0,1 0 0,-1 0 0,1 0 0,-1 0 0,1-1 0,-1 1 0,0 0 0,1-1 1,-1 1-1,0-1 0,3-1 0,2-2 13,0 0-1,0 0 1,0-1 0,-1 0 0,0-1 0,0 1 0,0-1-1,0 0 1,-1 0 0,7-13 0,0-3 47,17-46 0,-23 55-59,-1-1 0,0 0 0,-1 1 0,0-1 0,-1 0 0,-1 0 0,0-22 0,-1 35-7,0 0 1,0 1-1,0-1 1,0 0-1,0 1 1,0-1-1,0 1 0,0-1 1,0 0-1,0 1 1,-1-1-1,1 0 1,0 1-1,0-1 1,-1 1-1,1-1 1,0 1-1,-1-1 0,1 0 1,0 1-1,-1 0 1,1-1-1,-1 1 1,1-1-1,-1 1 1,1-1-1,-1 1 1,1 0-1,-1-1 1,0 1-1,0 0 0,0 0 0,0 0 0,1 1 0,-1-1 0,0 1-1,1-1 1,-1 1 0,0-1 0,1 1-1,-1-1 1,1 1 0,-1-1 0,1 1 0,-1 0-1,1-1 1,-1 1 0,1 0 0,0 0-1,-1-1 1,1 1 0,0 0 0,0 0 0,-1 0-1,1 1 1,-2 7-2,1-1 0,0 1 0,0 0-1,1 0 1,0 0 0,1-1 0,3 17 0,-4-20-26,2-1-1,-1 1 1,0 0 0,1 0 0,0 0-1,0-1 1,0 1 0,1-1 0,-1 0 0,1 0-1,0 0 1,0 0 0,1 0 0,6 6 0,-9-10-14,0 1 0,-1-1-1,1 1 1,0-1 0,0 1 0,0-1 0,-1 0 0,1 1 0,0-1 0,0 0 0,0 0 0,0 0 0,0 0 0,0 1 0,0-1 0,0 0 0,-1-1 0,1 1 0,0 0-1,0 0 1,0 0 0,0 0 0,0-1 0,0 1 0,0 0 0,-1-1 0,1 1 0,0-1 0,0 1 0,0-1 0,-1 1 0,1-1 0,0 0 0,-1 1 0,1-1 0,0-1-1,2-1-37,-1 0-1,0-1 0,0 1 1,-1-1-1,1 1 0,-1-1 1,2-5-1,2-18-439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24.367"/>
    </inkml:context>
    <inkml:brush xml:id="br0">
      <inkml:brushProperty name="width" value="0.05" units="cm"/>
      <inkml:brushProperty name="height" value="0.05" units="cm"/>
    </inkml:brush>
  </inkml:definitions>
  <inkml:trace contextRef="#ctx0" brushRef="#br0">20 1 13451,'-1'0'72,"0"0"1,0 0-1,0 0 0,0 1 1,0-1-1,1 0 0,-1 0 1,0 1-1,0-1 1,0 0-1,1 1 0,-1-1 1,0 1-1,0-1 0,1 1 1,-1 0-1,1-1 0,-1 1 1,0 0-1,1-1 1,-1 1-1,1 0 0,-1 0 1,1-1-1,0 1 0,-1 0 1,1 0-1,0 0 0,0-1 1,-1 1-1,1 0 1,0 0-1,0 0 0,0 0 1,0 0-1,0 0 0,0-1 1,0 1-1,1 2 0,0 0 70,-1 0-1,1 0 0,0 0 0,1 0 0,-1 0 0,0 0 1,1-1-1,0 1 0,3 5 0,3-1-223,0 0-1,0 0 1,1-1 0,0 1-1,0-2 1,0 0 0,1 0-1,19 7 1,-7-5-408,0 0 0,1-2 0,25 3 1,-40-6 378,-5-2 129,0 1 1,0-1 0,0 1-1,-1-1 1,1 0 0,0 0-1,0 0 1,0-1 0,4 0 0,-9 2 202,0 0 1,0 1 0,0-1-1,0 0 1,0 1 0,0 0-1,0-1 1,1 1 0,-1 0-1,1 0 1,-1 0 0,1 0-1,0 0 1,0 0 0,-2 3-1,0 4 2,0 0 0,0-1 0,1 1 0,-1 10 0,0 6-110,1-1-1,2 41 0,8-2-38,2 0-1,3 0 1,24 68 0,-28-100-46,-7-22 58,1-1 0,-1 1-1,-1 0 1,0-1 0,0 1 0,-1 12 0,0-19-34,0-1 1,-1 1-1,1 0 1,0-1-1,-1 1 0,1-1 1,-1 1-1,1-1 1,-1 0-1,0 1 1,0-1-1,0 0 0,0 1 1,0-1-1,0 0 1,0 0-1,-1 1 0,0-1 24,0 0 0,1 0 0,-1 0-1,0-1 1,0 1 0,0-1 0,0 1 0,1-1-1,-1 0 1,0 0 0,0 0 0,0 0-1,0 0 1,0 0 0,0-1 0,0 1 0,-3-2-1,2 1 11,-1 0 0,1 0 0,0 0 0,0-1 0,-1 1 1,1-1-1,1 0 0,-1 0 0,0 0 0,0-1 0,1 1 0,-1-1 0,1 1 0,-3-5 0,1 1-18,0 0 1,1 0-1,0-1 0,0 1 1,0-1-1,-2-12 0,1-2-219,1-1 0,1 0 0,1-34 0,3 30-128,0 1 0,2-1 0,1 1 0,1 0 0,2 0 0,0 1 0,1-1 0,2 2 0,0 0 0,1 0 0,29-38 0,1 12-456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24.783"/>
    </inkml:context>
    <inkml:brush xml:id="br0">
      <inkml:brushProperty name="width" value="0.05" units="cm"/>
      <inkml:brushProperty name="height" value="0.05" units="cm"/>
    </inkml:brush>
  </inkml:definitions>
  <inkml:trace contextRef="#ctx0" brushRef="#br0">122 77 15107,'1'-1'144,"0"-1"-1,0 1 0,0 0 1,-1-1-1,1 1 0,0 0 1,-1-1-1,1 1 0,-1-1 1,0 1-1,0-1 0,1 1 1,-1-1-1,0 1 0,0-1 1,0 0-1,-1 1 0,1-1 1,0 1-1,0-1 0,-1 1 1,0-2-1,0 0 67,-1 1 0,1 0 0,-1 0 0,1 0 0,-1 0 0,0 0 0,0 0-1,0 0 1,0 0 0,0 1 0,0-1 0,-4-1 0,2 1-53,0 0 0,0 0 0,0 0 0,-1 1 0,1-1 0,-1 1 1,1 0-1,-1 1 0,0-1 0,1 1 0,-1 0 0,0 0 0,1 0 0,-1 0 0,-4 2 0,7-2-157,1 1-1,-1 0 0,1-1 1,0 1-1,-1 0 0,1 0 1,0 0-1,0-1 0,0 1 1,0 1-1,0-1 0,0 0 1,0 0-1,0 0 0,0 0 1,0 1-1,1-1 0,-1 0 1,0 1-1,1-1 0,-1 1 1,1-1-1,0 0 0,-1 1 1,1-1-1,0 1 0,0-1 1,0 1-1,0-1 0,0 1 1,0-1-1,1 1 0,-1-1 1,0 1-1,1-1 0,0 2 1,0 1-32,0 0 0,1 0 1,0 0-1,0 0 1,0-1-1,0 1 0,0-1 1,1 1-1,0-1 1,-1 0-1,6 5 0,5 0-99,0 0-1,1-1 1,0-1-1,0 0 1,25 7-1,-24-9 45,0 1 0,-1 1 0,0 0 0,0 1 0,20 13 0,-32-19 85,-1 0 0,0 0 1,1 0-1,-1 0 0,0 0 0,0 1 0,1-1 0,-1 0 0,0 1 0,-1-1 0,1 0 0,0 1 0,0 0 0,0-1 0,-1 1 0,1-1 0,-1 1 0,0 0 0,1-1 0,-1 1 1,0 0-1,0-1 0,0 3 0,0-2 12,-1 1 1,0-1 0,1 0-1,-1 0 1,0 0 0,0 0 0,-1 0-1,1 0 1,0 0 0,-1 0-1,1 0 1,-1 0 0,1-1-1,-1 1 1,-2 1 0,1-1-14,0 1 0,0-1 1,0 0-1,0-1 0,0 1 1,0 0-1,0-1 0,-1 0 1,1 0-1,-1 0 0,1 0 1,0 0-1,-1-1 0,0 0 0,1 1 1,-1-1-1,1-1 0,-1 1 1,1 0-1,-1-1 0,1 0 1,-7-2-1,7 2-144,1-1 1,-1 0-1,1-1 1,-1 1-1,1 0 1,0-1-1,-1 1 1,1-1-1,1 0 1,-1 1-1,0-1 0,1 0 1,-1 0-1,1 0 1,-1-5-1,-1-3-94,0-1 0,1 1 0,-1-19 0,1-34-456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7:25.187"/>
    </inkml:context>
    <inkml:brush xml:id="br0">
      <inkml:brushProperty name="width" value="0.05" units="cm"/>
      <inkml:brushProperty name="height" value="0.05" units="cm"/>
    </inkml:brush>
  </inkml:definitions>
  <inkml:trace contextRef="#ctx0" brushRef="#br0">1 129 16540,'25'-17'517,"0"0"1,1 2 0,1 0 0,1 2 0,29-10-1,-37 17-220,-1 0 0,1 1 0,0 1-1,1 1 1,-1 0 0,0 2-1,1 0 1,28 4 0,-42-2-205,0 0 0,0 0 1,0 1-1,-1 0 0,1 1 1,12 5-1,-17-7-69,1 1-1,-1 0 1,0-1-1,1 1 1,-1 0 0,0 0-1,0 0 1,0 0-1,-1 1 1,1-1-1,0 0 1,-1 1-1,0-1 1,1 1 0,-1-1-1,0 1 1,0 0-1,-1 0 1,1-1-1,0 5 1,-1-1 2,0 0 0,0 0 1,-1 0-1,0 0 0,0 0 0,-1 0 0,1 0 1,-1 0-1,-1-1 0,1 1 0,-1 0 0,0-1 1,-6 8-1,-7 10 133,-33 35 0,31-39-73,-32 36 128,-42 50 163,80-90-310,0 2-1,1 0 1,1 0-1,-14 33 1,21-43-116,1 1 0,0 0 0,0 0 0,1-1 0,0 1 0,0 0 0,1 0 0,0 1 0,1-1 0,0-1 0,0 1 0,0 0 0,1 0 0,0 0 0,1-1 1,0 1-1,0-1 0,0 1 0,1-1 0,0-1 0,1 1 0,0 0 0,0-1 0,0 0 0,0 0 0,1-1 0,0 1 0,0-1 0,1 0 0,-1-1 0,11 6 0,24 10-229,2 0-106</inkml:trace>
  <inkml:trace contextRef="#ctx0" brushRef="#br0" timeOffset="1">387 1174 17028,'-20'21'1768,"7"-6"-1048,5-5 1121,11-13-969,6-12-880,6 1 296,3-3-256,5-1-48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27.531"/>
    </inkml:context>
    <inkml:brush xml:id="br0">
      <inkml:brushProperty name="width" value="0.05" units="cm"/>
      <inkml:brushProperty name="height" value="0.05" units="cm"/>
    </inkml:brush>
  </inkml:definitions>
  <inkml:trace contextRef="#ctx0" brushRef="#br0">83 11 9906,'0'-1'93,"-1"0"-1,1 1 0,-1-1 1,0 0-1,1 1 1,-1-1-1,1 0 0,-1 1 1,0-1-1,0 1 1,1-1-1,-1 1 0,0-1 1,0 1-1,0-1 1,0 1-1,1 0 1,-3-1-1,3 1-39,-1 1 0,1-1 1,-1 0-1,1 0 0,-1 1 1,1-1-1,0 0 0,-1 0 0,1 1 1,-1-1-1,1 0 0,0 1 0,0-1 1,-1 1-1,1-1 0,0 0 0,-1 1 1,1-1-1,0 1 0,0-1 1,0 1-1,0-1 0,-1 1 0,1 0 1,-3 38 583,3-39-662,-16 561 526,16-556-512,-1 11 89,0-14 1,0-8 16,-1-21 17,1 0-1,4-38 1,0-2-43,-2 21-35,1 26 2,-2-1 0,0 1 0,-5-29 0,5 48-35,0 0 1,0 1-1,0-1 1,0 0-1,-1 1 1,1-1-1,0 0 1,0 0-1,0 1 1,-1-1-1,1 0 1,0 1-1,-1-1 1,1 0-1,0 1 1,-1-1-1,1 1 1,-1-1-1,1 1 0,-1-1 1,0 0-1,-6 10 43,-2 25 9,4-8-61,0-1 0,2 0 0,1 1 0,2 47 0,0-72 3,0 0-1,0 0 1,0 0 0,0 1-1,1-1 1,-1 0-1,0 0 1,1 0-1,-1 0 1,0 0 0,1 0-1,0 1 1,-1-1-1,1 0 1,-1 0 0,1-1-1,0 1 1,0 0-1,0 0 1,1 1-1,-1-2 0,-1 0-1,1 0 1,0 0-1,0 0 0,0 0 1,-1 0-1,1 0 1,0 0-1,0 0 0,0 0 1,-1 0-1,1-1 0,0 1 1,-1 0-1,1-1 1,0 1-1,0 0 0,-1-1 1,1 1-1,-1-1 0,1 1 1,0-2-1,4-3-24,0 0-1,-1 0 1,0 0 0,0-1-1,0 1 1,3-8 0,6-15 3,-1 0 1,-2-1 0,0-1-1,-2 0 1,-1 0-1,-2 0 1,-1-1-1,1-40 1,-5 67 33,-1 1 0,1-1-1,0 1 1,-1 0 0,0-1 0,0 1 0,-2-4-1,3 6-4,0 1 0,0 0 0,0-1 0,0 1 0,-1 0 0,1-1 0,0 1 0,0 0 0,-1 0 0,1-1 0,0 1 0,0 0 0,-1 0 0,1 0 0,0-1 0,-1 1 0,1 0 0,0 0 0,-1 0 0,1 0 0,0 0 0,-1-1 0,1 1 0,0 0 0,-1 0 0,-11 9 22,5 1-50,1-1-1,0 2 1,1-1 0,0 0 0,-6 20 0,-14 61-172,23-82 197,-11 50-90,4-5 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29.593"/>
    </inkml:context>
    <inkml:brush xml:id="br0">
      <inkml:brushProperty name="width" value="0.05" units="cm"/>
      <inkml:brushProperty name="height" value="0.05" units="cm"/>
    </inkml:brush>
  </inkml:definitions>
  <inkml:trace contextRef="#ctx0" brushRef="#br0">257 151 11939,'0'-4'153,"0"1"0,-1 0 0,1 0 0,-1-1 0,0 1 0,0 0 0,0 0 0,0 0 0,-1 0 0,1 0 0,-1 0 0,1 0 1,-1 1-1,0-1 0,0 1 0,0-1 0,-1 1 0,1 0 0,-4-3 0,4 4-96,0-1-1,0 1 1,0 0-1,0 0 1,-1 0 0,1 0-1,0 0 1,-1 0-1,1 1 1,-1-1 0,1 1-1,-1-1 1,1 1-1,-1 0 1,1 0 0,-1 0-1,1 1 1,-1-1-1,1 1 1,0-1 0,-1 1-1,1 0 1,-1-1-1,1 2 1,-4 1 0,-1 2-34,0 0 1,0 1-1,1 0 1,-1 0-1,2 1 1,-1-1 0,1 1-1,0 1 1,0-1-1,-5 11 1,-5 14 59,-13 40 0,25-62-80,-7 17-8,1 1 1,2 0 0,0 0-1,2 1 1,2 0 0,0 0-1,2 39 1,2-63-2,-1 0 0,1 0 0,-1 0 0,1-1 0,0 1 0,1 0 0,-1-1 0,1 1 0,0-1 0,0 1 0,1-1 0,-1 0 0,1 0 0,0 0 0,0 0 0,0-1 0,7 7 0,-6-8 1,0 0 0,0 0 0,0 0 0,0 0 1,0-1-1,1 1 0,-1-1 0,0 0 0,1-1 1,-1 1-1,0-1 0,1 0 0,-1 0 1,1 0-1,-1 0 0,0-1 0,1 0 0,-1 0 1,8-2-1,4-3 30,0-1 1,-1 0 0,0-1-1,0 0 1,0-1-1,-1-1 1,15-14-1,3-4 176,48-57-1,-46 43 161,45-70-1,-64 87-171,-1 0-1,-1-1 0,-1-1 1,12-44-1,-21 63-118,-1 0 0,-1-1 0,1 1 0,-2-1 0,1 1 0,-2-17 0,1 22-65,0 1 1,-1 0-1,1 0 0,-1 0 0,1 0 1,-1 0-1,0 0 0,0 0 0,0 0 1,0 0-1,0 0 0,0 0 0,-1 0 1,1 1-1,-1-1 0,1 0 0,-1 1 0,0 0 1,1-1-1,-1 1 0,0 0 0,0 0 1,0 0-1,0 0 0,0 0 0,0 0 1,0 1-1,0-1 0,0 1 0,-1-1 1,-1 1-1,-8-1-105,0 1 0,1 0 0,-1 1 0,0 0 0,0 1 0,1 0 0,-14 5 0,-80 33-719,81-30 728,-18 9-286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3.804"/>
    </inkml:context>
    <inkml:brush xml:id="br0">
      <inkml:brushProperty name="width" value="0.05" units="cm"/>
      <inkml:brushProperty name="height" value="0.05" units="cm"/>
    </inkml:brush>
  </inkml:definitions>
  <inkml:trace contextRef="#ctx0" brushRef="#br0">62 0 15235,'2'9'100,"-1"0"0,0-1 0,-1 1-1,0-1 1,0 1 0,-1 0 0,0-1 0,-3 13-1,1-4-14,-12 74 27,-3 14-90,-5 122 0,23-221-12,-1 0 0,2 1 0,-1-1 0,1 0-1,-1 1 1,4 8 0,-4-14 2,1 0-1,0 1 1,-1-1-1,1 0 1,0 0 0,-1 0-1,1 0 1,0 0-1,0 0 1,0 0-1,0 0 1,0 0 0,0 0-1,0-1 1,1 1-1,-1 0 1,0-1 0,0 1-1,0-1 1,1 1-1,-1-1 1,0 1-1,1-1 1,-1 0 0,0 0-1,1 0 1,-1 0-1,0 0 1,1 0 0,-1 0-1,0 0 1,1 0-1,1-2 1,6 0 55,-1 0 0,0-1 1,0 0-1,0 0 0,0-1 0,-1 0 1,1 0-1,10-9 0,5-6 174,24-25 1,-37 34-158,295-332 1705,-302 339-1796,-3 2-29,1 1 0,-1-1 0,1 0 0,-1 0 0,1 1 0,-1-1 0,1 1 0,0-1 1,0 0-1,-1 1 0,1-1 0,0 1 0,0 0 0,-1-1 0,1 1 0,1-1 0,-1 1 30,-1 1-1,0-1 1,0 0 0,1 0-1,-1 1 1,0-1 0,0 0-1,0 0 1,1 1 0,-1-1-1,0 0 1,0 1 0,0-1 0,0 0-1,0 0 1,0 1 0,1-1-1,-1 0 1,0 1 0,0-1-1,0 0 1,0 1 0,0-1-1,0 0 1,0 1 0,0-1-1,-1 1 1,-5 32-11,5-30-40,-6 26-188,0 1-83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46.505"/>
    </inkml:context>
    <inkml:brush xml:id="br0">
      <inkml:brushProperty name="width" value="0.05" units="cm"/>
      <inkml:brushProperty name="height" value="0.05" units="cm"/>
    </inkml:brush>
  </inkml:definitions>
  <inkml:trace contextRef="#ctx0" brushRef="#br0">5 0 15147,'-1'0'33,"1"0"0,0 1 0,-1-1 0,1 0 0,0 0 0,0 1 0,-1-1 0,1 0 0,0 1 0,0-1 0,0 0 0,0 1 0,-1-1 0,1 0 0,0 1 0,0-1 0,0 0 0,0 1 0,0-1 0,0 0 0,0 1 0,0-1 0,0 1 0,0-1 0,0 0 0,0 1 0,0-1 0,0 0 0,0 1 0,0-1-1,0 0 1,1 1 0,-1-1 0,0 0 0,0 1 0,1 0 0,5 17-148,-5-16 193,27 58-21,3 0-1,50 71 0,-44-73-41,2 4-1,207 346-75,-197-314 153,-3 1 0,49 150-1,-95-245-91,4 14 66,0 0 0,1-1 0,0 0 0,1 0 0,13 21 0,-41-73 2153,5 14-1860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46.862"/>
    </inkml:context>
    <inkml:brush xml:id="br0">
      <inkml:brushProperty name="width" value="0.05" units="cm"/>
      <inkml:brushProperty name="height" value="0.05" units="cm"/>
    </inkml:brush>
  </inkml:definitions>
  <inkml:trace contextRef="#ctx0" brushRef="#br0">0 475 12067,'9'13'140,"1"-1"1,0 0-1,0 0 1,2-1-1,-1-1 1,1 1-1,1-2 1,0 0-1,0-1 1,1 0-1,0-1 1,15 6 0,-17-8-18,-1-1 0,1-1 0,0 0 0,0 0 1,0-1-1,0-1 0,1 0 0,-1 0 0,0-1 1,1-1-1,-1 0 0,0-1 0,0 0 0,0-1 1,22-8-1,-28 8-12,0-1 0,0 0 0,0 0 0,0 0 0,0-1 0,-1 0 1,0 0-1,0 0 0,-1-1 0,1 1 0,-1-1 0,0 0 0,-1-1 0,1 1 1,-1 0-1,-1-1 0,3-8 0,3-13 165,-1 0-1,6-55 1,-11 70-264,17-219-622,-14 166 434,-1 7-138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48.030"/>
    </inkml:context>
    <inkml:brush xml:id="br0">
      <inkml:brushProperty name="width" value="0.05" units="cm"/>
      <inkml:brushProperty name="height" value="0.05" units="cm"/>
    </inkml:brush>
  </inkml:definitions>
  <inkml:trace contextRef="#ctx0" brushRef="#br0">1 150 10314,'2'21'512,"0"-1"-1,2 1 1,0 0-1,1-1 1,1 0-1,9 19 1,-11-29-260,1 3-129,-1 1 102,1-1 1,0 0-1,1-1 0,12 19 1,-18-30-200,1-1 0,-1 1 1,0-1-1,1 1 0,-1-1 1,0 0-1,1 1 0,-1-1 1,1 1-1,-1-1 0,0 0 1,1 0-1,-1 1 0,1-1 0,-1 0 1,1 0-1,-1 1 0,1-1 1,0 0-1,-1 0 0,1 0 1,-1 0-1,1 0 0,-1 0 1,1 0-1,-1 0 0,1 0 1,0 0-1,-1 0 0,1 0 1,-1 0-1,1-1 0,-1 1 1,1 0-1,-1 0 0,1-1 1,-1 1-1,1 0 0,-1 0 1,1-1-1,-1 1 0,0-1 1,1 1-1,-1 0 0,1-1 1,-1 1-1,0-1 0,1 1 1,-1-1-1,0 0 0,16-30 664,-15 28-602,24-78 1002,-19 56-825,2 1 1,0 0-1,12-23 0,-20 47-260,1-1 0,-1 0 0,0 1-1,0-1 1,1 0 0,-1 1 0,1-1 0,-1 1 0,0-1-1,1 1 1,-1-1 0,1 1 0,-1-1 0,1 1 0,-1 0-1,1-1 1,-1 1 0,1-1 0,0 1 0,-1 0-1,1 0 1,0-1 0,-1 1 0,1 0 0,0 0 0,-1 0-1,1 0 1,0 0 0,-1 0 0,1 0 0,0 0 0,-1 0-1,1 0 1,0 0 0,-1 0 0,1 0 0,0 1-1,-1-1 1,1 0 0,-1 0 0,1 1 0,0-1 0,-1 0-1,1 1 1,-1-1 0,1 1 0,-1-1 0,1 1-1,0 0 1,4 5 12,1 0 0,-2 1 0,9 12 0,0 1-16,-10-16-8,1 0 0,0 0 0,0 0 0,0-1 0,1 1 0,-1-1 0,1 0 0,5 2 0,-8-4 3,0 0-1,0-1 1,0 1 0,0-1-1,0 1 1,0-1 0,1 0-1,-1 0 1,0 0 0,0 0-1,0 0 1,0-1 0,0 1-1,0 0 1,0-1 0,0 0-1,0 1 1,0-1 0,0 0-1,0 0 1,0 0 0,0 0-1,2-3 1,4-3-7,-1 0-1,0 0 1,0-1 0,-1 0 0,1 0 0,-2-1-1,1 1 1,5-16 0,29-80 62,-31 78 7,-9 24-53,1 1 0,-1-1 0,1 1 1,-1 0-1,1 0 0,0-1 0,-1 1 0,1 0 0,0 0 1,0 0-1,0 0 0,1-1 0,-2 1-3,1 1 0,-1 0-1,0 0 1,0 0 0,1 0-1,-1 0 1,0 0 0,1 0-1,-1 0 1,0 0 0,1 0-1,-1 0 1,0 0 0,1 0 0,-1 0-1,0 0 1,0 0 0,1 0-1,-1 0 1,0 0 0,1 1-1,-1-1 1,0 0 0,0 0 0,1 0-1,-1 0 1,0 1 0,0-1-1,1 0 1,-1 0 0,0 0-1,0 1 1,4 4 11,-1 0 1,-1 0-1,1 1 0,2 9 1,5 7-12,-9-20-4,0-1-1,0 1 1,0 0-1,0-1 1,0 1 0,0-1-1,1 1 1,-1-1-1,1 0 1,-1 1 0,1-1-1,-1 0 1,1 0 0,0 0-1,-1 0 1,1-1-1,0 1 1,0 0 0,0-1-1,-1 1 1,1-1-1,0 1 1,2-1 0,-2-1-43,0 1 0,0-1-1,0 1 1,0-1 0,0 0 0,-1 0 0,1 0 0,0 0 0,-1 0 0,1-1 0,-1 1 0,1 0 0,-1-1 0,1 1 0,-1-1 0,0 1 0,0-1-1,0 0 1,0 1 0,0-1 0,0 0 0,0 0 0,0-2 0,15-47-400,-7 22 174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48.445"/>
    </inkml:context>
    <inkml:brush xml:id="br0">
      <inkml:brushProperty name="width" value="0.05" units="cm"/>
      <inkml:brushProperty name="height" value="0.05" units="cm"/>
    </inkml:brush>
  </inkml:definitions>
  <inkml:trace contextRef="#ctx0" brushRef="#br0">72 1 16676,'-2'0'105,"0"1"1,0-1 0,0 1-1,0 0 1,0 0 0,0-1-1,0 1 1,0 1 0,0-1-1,0 0 1,1 0 0,-1 1-1,0-1 1,1 1 0,-1-1-1,1 1 1,0 0-1,-1 0 1,0 2 0,-20 38 604,19-34-680,0 1 1,1 0 0,0-1-1,0 1 1,1 0-1,0 0 1,1 0 0,1 15-1,-1-20-33,1-1 0,0 1 0,-1 0-1,2 0 1,-1-1 0,0 1 0,1 0 0,-1-1-1,1 0 1,2 4 0,-3-5 4,1-1 0,-1 1-1,1-1 1,-1 1 0,1-1 0,0 0-1,-1 0 1,1 1 0,0-1 0,0-1 0,0 1-1,0 0 1,0 0 0,0-1 0,0 1 0,0-1-1,0 1 1,0-1 0,3 0 0,-2 0 27,1-1-1,0 1 1,-1-1-1,1 0 1,-1 0 0,0 0-1,1 0 1,-1-1 0,0 0-1,0 1 1,0-1 0,0 0-1,0-1 1,0 1-1,0 0 1,-1-1 0,1 0-1,-1 1 1,0-1 0,0 0-1,0 0 1,0 0 0,2-4-1,1-3 147,0-1-1,-1 1 1,0-1-1,0 0 1,4-22-1,-7 21-33,1-6 303,1 17-283,0 11-143,-2-5-144,0 0 0,0 0 0,1 0 0,0-1 0,0 1 0,0-1 0,1 1 0,5 7-1,-7-10 37,0-1-1,1 0 1,-1 0-1,0 0 0,1 0 1,-1 0-1,0-1 1,1 1-1,-1 0 0,1-1 1,-1 1-1,1-1 1,0 1-1,-1-1 0,1 0 1,-1 1-1,1-1 1,0 0-1,-1 0 0,1 0 1,0 0-1,-1-1 1,1 1-1,-1 0 0,1-1 1,0 1-1,-1-1 1,1 1-1,-1-1 0,3-2 1,2 0-83,1-1 0,-2 0 0,1-1 0,0 1 0,-1-1 0,0-1 0,9-10 0,14-21-771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48.819"/>
    </inkml:context>
    <inkml:brush xml:id="br0">
      <inkml:brushProperty name="width" value="0.05" units="cm"/>
      <inkml:brushProperty name="height" value="0.05" units="cm"/>
    </inkml:brush>
  </inkml:definitions>
  <inkml:trace contextRef="#ctx0" brushRef="#br0">100 2 15075,'-1'0'44,"1"-1"0,-1 1 0,1 0 0,0 0-1,-1 0 1,1 0 0,-1 0 0,1 0 0,-1 0 0,1 0 0,-1 0-1,1 0 1,0 0 0,-1 0 0,1 0 0,-1 0 0,1 0 0,-1 0-1,1 0 1,0 1 0,-1-1 0,1 0 0,-1 0 0,1 0-1,0 1 1,-1-1 0,1 0 0,0 1 0,-1-1 0,1 0 0,0 1-1,-1-1 1,1 0 0,0 1 0,0-1 0,0 1 0,-1-1 0,1 0-1,0 2 1,-13 22 174,10-18-12,0 0-12,-9 15 257,1 1 0,1 0 0,1 1 0,1-1 0,-7 35 1,15-57-449,0 1 1,0-1-1,0 0 1,0 1-1,0-1 1,0 0-1,0 1 1,0-1-1,0 1 1,0-1-1,0 0 1,0 1-1,0-1 1,0 0-1,0 1 1,0-1-1,0 0 1,0 1-1,1-1 1,-1 0-1,0 0 1,0 1-1,0-1 1,1 0-1,-1 0 1,0 1-1,0-1 1,1 0-1,-1 0 1,0 1-1,1-1 1,11-1-29,15-13-135,-25 12 153,14-7-99,-5 1 27,0 1 0,1 0 0,0 1 0,0 0 0,1 1-1,-1 1 1,1 0 0,21-4 0,-33 8 77,0-1 1,-1 1-1,1 0 0,0 0 1,0 0-1,-1 0 0,1 0 1,0 0-1,0 1 0,-1-1 0,1 0 1,0 0-1,0 0 0,-1 1 1,1-1-1,0 0 0,-1 1 1,1-1-1,0 0 0,-1 1 1,1-1-1,-1 1 0,1-1 0,-1 1 1,1-1-1,-1 1 0,1 0 1,0 0-1,-1 0 12,0 1 1,0-1-1,1 1 0,-1-1 1,0 0-1,0 1 0,0-1 1,0 1-1,-1-1 0,1 1 1,0-1-1,-1 0 1,0 3-1,-1 2 55,-1 1-1,0-1 1,-1 0 0,1 0-1,-7 7 1,0-2 17,0 0 0,-1 0 0,-1-1 0,0 0 0,0-1 0,-26 14 0,23-19 26,15-4-83,-1 0 0,1 0-1,0 0 1,-1 0 0,1 0-1,0 0 1,0 0-1,-1 0 1,1-1 0,0 1-1,0 0 1,0 0 0,-1 0-1,1 0 1,0-1 0,0 1-1,0 0 1,-1 0-1,1 0 1,0-1 0,0 1-1,0 0 1,0 0 0,0 0-1,-1-1 1,1 1-1,0 0 1,0 0 0,0-1-1,0-1 11,0 1 0,0-1 0,1 0 0,-1 1 0,1-1 0,-1 1 0,1-1 0,-1 1 0,1-1 0,0 1 0,-1-1 0,1 1 0,0 0 0,2-2 0,13-19 132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49.188"/>
    </inkml:context>
    <inkml:brush xml:id="br0">
      <inkml:brushProperty name="width" value="0.05" units="cm"/>
      <inkml:brushProperty name="height" value="0.05" units="cm"/>
    </inkml:brush>
  </inkml:definitions>
  <inkml:trace contextRef="#ctx0" brushRef="#br0">48 1 16043,'-3'21'699,"0"0"0,-12 38 0,-1 10 70,12-52-630,3-10-115,-1-1 1,1 1-1,0 0 1,0 0 0,1 0-1,0 1 1,0-1-1,0 0 1,3 7-1,-3-13-47,1-1 0,-1 1 0,1-1 0,-1 0 0,1 1-1,-1-1 1,1 1 0,0-1 0,-1 0 0,1 0 0,0 1-1,-1-1 1,1 0 0,0 0 0,0 0 0,-1 0-1,1 0 1,0 0 0,-1 0 0,1 0 0,0 0 0,-1 0-1,1 0 1,0 0 0,0 0 0,-1-1 0,2 1 0,19-7-413,22-17-221,10-5 241,-48 27 417,-1 0-1,1 0 1,0 1 0,0-1 0,0 1 0,0 1-1,0-1 1,1 1 0,5 0 0,-11 0 9,0 0 0,1 0 0,-1 0 0,0 0 1,0 0-1,1 0 0,-1 0 0,0 0 0,0 0 0,1 0 1,-1 0-1,0 0 0,0 0 0,1 1 0,-1-1 0,0 0 1,0 0-1,0 0 0,1 0 0,-1 1 0,0-1 0,0 0 1,0 0-1,1 0 0,-1 1 0,0-1 0,0 0 0,0 0 1,0 1-1,0-1 0,0 0 0,0 0 0,0 1 1,0-1-1,0 0 0,0 1 0,0-1 0,0 0 0,0 0 1,0 1-1,0-1 0,0 0 0,0 0 0,0 1 0,0-1 1,0 0-1,0 0 0,0 1 0,-1-1 0,-7 15 345,7-13-287,-18 25 577,-2-1 1,0-1 0,-31 28 0,18-9-1342,48-66-563,1-6 783,1-8-171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49.546"/>
    </inkml:context>
    <inkml:brush xml:id="br0">
      <inkml:brushProperty name="width" value="0.05" units="cm"/>
      <inkml:brushProperty name="height" value="0.05" units="cm"/>
    </inkml:brush>
  </inkml:definitions>
  <inkml:trace contextRef="#ctx0" brushRef="#br0">109 114 13979,'10'13'1512,"0"8"-1008,-3 7-136,2 5 673,2-2-481,5 3-40,0-3-96,0-1-200,-1-10-504,-1-5-248,0-7 424,2-9-96,0-8-80</inkml:trace>
  <inkml:trace contextRef="#ctx0" brushRef="#br0" timeOffset="1">0 15 18660,'0'-4'1752,"2"4"-1232,-4-1-223,4-1 639,0-1-592,4 0-992,3 2 1968,0 1-1384,-2 4-64,-3 4-40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0.033"/>
    </inkml:context>
    <inkml:brush xml:id="br0">
      <inkml:brushProperty name="width" value="0.05" units="cm"/>
      <inkml:brushProperty name="height" value="0.05" units="cm"/>
    </inkml:brush>
  </inkml:definitions>
  <inkml:trace contextRef="#ctx0" brushRef="#br0">0 409 14715,'16'-12'1362,"-12"9"-1142,0 0-1,0 0 1,0 0 0,0 0-1,1 1 1,-1-1-1,1 1 1,-1 0-1,1 1 1,0-1-1,5 0 1,-10 2-201,1 0 0,0 1 1,-1-1-1,1 0 0,0 1 0,-1-1 1,1 1-1,-1-1 0,1 1 0,-1-1 0,1 1 1,-1-1-1,1 1 0,-1-1 0,0 1 0,1 0 1,-1-1-1,0 1 0,1 0 0,-1-1 1,0 1-1,0 0 0,0 0 0,0-1 0,0 1 1,0 0-1,0-1 0,0 1 0,0 0 1,0 0-1,0-1 0,0 1 0,0 0 0,-1 1 1,-5 34 173,5-30-85,1-5-106,-2 8 107,0 0 1,1 0-1,0 0 0,0 0 0,2 15 1,-1-23-92,0 0 1,1 1-1,-1-1 1,0 0-1,1 1 1,-1-1-1,1 0 1,0 0-1,-1 1 1,1-1-1,0 0 1,0 0-1,0 0 1,-1 0-1,1 0 1,0 0-1,0 0 1,2 1-1,-1-1-4,0-1-1,-1 1 0,1-1 1,0 1-1,0-1 0,0 0 1,0 0-1,0 1 0,0-1 1,0 0-1,0-1 0,0 1 1,0 0-1,-1-1 0,1 1 0,4-2 1,5-2 25,-1-1 1,1 0-1,-1 0 1,0-1-1,0 0 0,0-1 1,-1 0-1,15-15 1,-6 3 78,0-1 1,25-38 0,-35 47-68,-1-1 0,-1 0 0,0 0 0,0-1-1,-1 1 1,0-1 0,-2 0 0,5-24 0,-8 36-48,0 1-1,0 0 0,0-1 1,1 1-1,-1 0 1,0-1-1,0 1 0,0 0 1,0-1-1,0 1 0,1 0 1,-1 0-1,0-1 0,0 1 1,1 0-1,-1 0 0,0-1 1,0 1-1,1 0 1,-1 0-1,0 0 0,0 0 1,1-1-1,-1 1 0,0 0 1,1 0-1,-1 0 0,0 0 1,1 0-1,-1 0 0,0 0 1,1 0-1,-1 0 1,0 0-1,1 0 0,-1 0 1,0 0-1,1 0 0,-1 0 1,0 0-1,1 0 0,-1 0 1,0 1-1,0-1 0,1 0 1,-1 0-1,0 0 1,1 1-1,19 11 13,-12-6-20,-1-4 3,0 1 0,0-1 1,0 0-1,0-1 0,0 1 1,0-2-1,0 1 0,0-1 1,0 0-1,0 0 0,1-1 1,-1 0-1,0 0 0,0 0 1,0-1-1,0-1 0,-1 1 1,1-1-1,-1 0 1,1 0-1,-1-1 0,0 0 1,0 0-1,9-8 0,-7 5 13,0 0-1,0-1 0,-1 0 1,0 0-1,-1-1 0,1 1 1,-1-1-1,-1-1 0,0 1 1,0-1-1,-1 0 0,0 0 1,-1-1-1,0 1 0,2-18 1,-5 25-8,0 0-1,0 0 1,0 0 0,0 0 0,-1 0-1,1 1 1,-1-1 0,0 0 0,0 0 0,-1-3-1,2 5-1,-1 1 0,1-1 0,-1 0-1,1 0 1,-1 1 0,1-1 0,-1 1 0,0-1-1,1 1 1,-1-1 0,1 1 0,-1-1-1,0 1 1,0-1 0,1 1 0,-1 0-1,0-1 1,0 1 0,1 0 0,-1 0-1,0 0 1,0-1 0,0 1 0,1 0 0,-1 0-1,0 0 1,0 0 0,0 0 0,1 1-1,-1-1 1,0 0 0,0 0 0,0 1-1,1-1 1,-1 0 0,0 1 0,0-1 0,1 0-1,-2 2 1,-4 2 3,0 1 0,1 0 1,-1 0-1,1 0 0,0 0 0,1 1 0,-1 0 1,1 0-1,0 0 0,1 1 0,-1-1 0,1 1 0,1 0 1,-1 0-1,1 0 0,1 0 0,-1 0 0,1 1 0,0-1 1,1 0-1,-1 1 0,3 13 0,-2-19-38,1-1 0,-1 1 0,1 0-1,0 0 1,0-1 0,0 1 0,0 0 0,0-1-1,0 1 1,0-1 0,0 1 0,1-1 0,-1 0-1,0 1 1,1-1 0,-1 0 0,1 0 0,0 0-1,-1 0 1,1 0 0,0 0 0,0-1 0,-1 1-1,1-1 1,0 1 0,0-1 0,0 0 0,0 1-1,3-1 1,-2 0-15,1 0 0,0-1 0,-1 1 0,1-1-1,-1 0 1,1 0 0,-1 0 0,1 0 0,-1 0 0,0-1 0,0 0 0,1 1-1,-1-1 1,5-5 0,19-21-274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0.959"/>
    </inkml:context>
    <inkml:brush xml:id="br0">
      <inkml:brushProperty name="width" value="0.05" units="cm"/>
      <inkml:brushProperty name="height" value="0.05" units="cm"/>
    </inkml:brush>
  </inkml:definitions>
  <inkml:trace contextRef="#ctx0" brushRef="#br0">8 0 15555,'-1'1'98,"0"0"-1,1 0 0,-1 0 1,0 0-1,1 0 1,-1 0-1,1 0 0,0 0 1,-1 0-1,1 0 1,0 0-1,-1 0 0,1 1 1,0-1-1,0 0 1,0 2-1,1 25-163,-1-18 277,0 38 230,16 358 161,-8-366-602,-8-40-1,0 1-1,0-1 1,0 0 0,0 0-1,1 1 1,-1-1-1,0 0 1,0 1 0,0-1-1,0 0 1,0 1-1,1-1 1,-1 0 0,0 0-1,0 1 1,0-1-1,1 0 1,-1 0 0,0 0-1,1 1 1,-1-1 0,0 0-1,0 0 1,1 0-1,-1 0 1,0 0 0,1 0-1,-1 1 1,1-1-1,0-1-4,-1 0-1,1 1 0,0-1 0,-1 0 1,1 1-1,0-1 0,-1 0 0,1 0 1,-1 0-1,0 1 0,1-1 0,-1 0 1,1 0-1,-1 0 0,0-2 0,10-32-147,-3-2-1,-1 1 0,3-60 0,-6 55 46,7-245-679,-10 327 973,3 0 1,1 0-1,10 44 0,-3-47-9,1-1-1,2-1 1,2 0-1,37 62 1,-57-99-59,-11-6-32,-15-12 97,13 8 143,1-1 1,0-1-1,-26-26 1,41 38-300,0 0 1,0-1 0,0 1-1,0 0 1,0-1 0,1 1-1,-1-1 1,0 1 0,1-1 0,-1 1-1,1-1 1,-1 0 0,1 1-1,0-1 1,0 1 0,0-1-1,0 0 1,0 1 0,0-1-1,0 0 1,0 1 0,1-1-1,-1 0 1,1 1 0,-1-1 0,1 1-1,-1-1 1,1 1 0,0-1-1,0 1 1,0 0 0,0-1-1,0 1 1,0 0 0,2-2-1,5-5 11,0 1 0,1-1-1,0 1 1,13-7 0,-5 3-17,14-11-164,-11 10 274,-2-1 1,1-1-1,-2 0 1,0-2-1,25-29 1,-28 21-38,-11 1 18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1.577"/>
    </inkml:context>
    <inkml:brush xml:id="br0">
      <inkml:brushProperty name="width" value="0.05" units="cm"/>
      <inkml:brushProperty name="height" value="0.05" units="cm"/>
    </inkml:brush>
  </inkml:definitions>
  <inkml:trace contextRef="#ctx0" brushRef="#br0">0 0 15819,'2'1'114,"-1"1"1,0-1-1,1 1 0,-1-1 0,0 1 0,0 0 0,1-1 0,-1 1 0,-1 0 0,1 0 1,0 0-1,0 0 0,-1 0 0,1 0 0,0 2 0,1 5 174,17 34 404,1 0-1,2 0 1,45 61-1,-66-101-671,1-1-1,0 1 1,0-1 0,0 0 0,0 0-1,0 0 1,0 0 0,1 0-1,-1 0 1,1 0 0,-1-1-1,1 1 1,4 1 0,-6-3-17,1 0 1,-1 0-1,1 0 0,-1 0 1,1 0-1,-1 0 1,1 0-1,0-1 1,-1 1-1,1 0 1,-1-1-1,1 0 0,-1 1 1,0-1-1,1 0 1,-1 1-1,0-1 1,1 0-1,-1 0 1,0 0-1,0 0 1,0 0-1,0-1 0,0 1 1,0 0-1,0 0 1,1-3-1,20-33-23,-19 30-26,1-1 0,0 1-1,1 0 1,0 0 0,0 1-1,11-13 1,-15 19 36,0-1 0,-1 1-1,1 0 1,-1-1 0,1 1 0,0-1-1,-1 1 1,1 0 0,0-1 0,-1 1 0,1 0-1,0 0 1,0 0 0,-1 0 0,1-1-1,0 1 1,-1 0 0,1 0 0,0 0-1,0 1 1,-1-1 0,1 0 0,0 0 0,0 0-1,0 1 1,1 0-5,-1 0-1,1 0 0,-1 0 1,0 0-1,1 0 1,-1 0-1,0 1 1,0-1-1,0 0 1,2 4-1,1 3-27,0 0 0,-1 0 0,3 12 0,-5-19 39,2 9 53,-1 1 0,0 0 0,-1-1 0,0 1 1,0 0-1,-1-1 0,-1 1 0,-1 14 0,1-21 11,0 0 1,0 0-1,0 0 0,-1 0 1,1 0-1,-1-1 0,0 1 1,0-1-1,0 1 0,-6 5 1,6-7-26,0 0 0,0 0 1,0-1-1,0 1 1,-1-1-1,1 1 1,0-1-1,-1 0 1,1 0-1,-1 0 1,0 0-1,1-1 1,-1 1-1,0-1 1,1 1-1,-1-1 1,-5 0-1,1-1-260,0 1 0,0-1 0,0 0 0,0-1 1,0 0-1,0 0 0,1 0 0,-1-1 0,1 0 0,-11-6 0,17 8 180,0 1 1,-1 0-1,1 0 0,0 0 0,0 0 1,0-1-1,-1 1 0,1 0 0,0 0 1,0 0-1,0-1 0,0 1 0,-1 0 1,1 0-1,0-1 0,0 1 0,0 0 1,0 0-1,0-1 0,0 1 0,0 0 1,0 0-1,0-1 0,0 1 0,0 0 1,0 0-1,0-1 0,0 1 0,0 0 1,0-1-1,0 1 0,0 0 0,0 0 1,0-1-1,0 1 0,1 0 0,-1 0 1,0 0-1,0-1 0,0 1 0,0 0 1,1 0-1,-1 0 0,0-1 0,0 1 1,0 0-1,1 0 0,-1 0 0,0 0 1,0-1-1,1 1 0,-1 0 0,13-6-737,-12 6 729,40-20-1215,-15 6 610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4.223"/>
    </inkml:context>
    <inkml:brush xml:id="br0">
      <inkml:brushProperty name="width" value="0.05" units="cm"/>
      <inkml:brushProperty name="height" value="0.05" units="cm"/>
    </inkml:brush>
  </inkml:definitions>
  <inkml:trace contextRef="#ctx0" brushRef="#br0">0 64 11442,'9'22'1169,"4"7"-769,-2-1-184,4-3 1184,4-3-1144,4-12-280,3-6-120,4-11-968,4-9 968,3-10-152,2-4-112</inkml:trace>
  <inkml:trace contextRef="#ctx0" brushRef="#br0" timeOffset="1">444 0 10634,'-9'4'858,"0"0"1,0 0-1,0 1 0,1 0 0,-1 0 0,1 1 0,-10 9 1,11-9-768,1-1 0,-1 2 0,1-1 1,1 1-1,-1 0 0,1 0 0,0 0 0,1 1 1,-7 15-1,10-22-92,1 1-1,-1-1 1,1 0 0,-1 1-1,1-1 1,0 1 0,0-1-1,0 0 1,0 1 0,0-1 0,0 0-1,0 1 1,0-1 0,0 1-1,1-1 1,-1 0 0,1 1-1,-1-1 1,1 1 0,0-1 0,0 0 1,-1 0-1,1-1 0,0 1 1,0-1-1,0 1 1,-1-1-1,1 1 0,0-1 1,0 1-1,0-1 1,0 0-1,0 1 0,0-1 1,0 0-1,0 0 1,0 0-1,0 0 1,2 0-1,3-1 14,-1 1-1,1-1 1,-1-1 0,1 1 0,-1-1-1,0 0 1,9-5 0,10-7 122,-1-2 0,-1-1 0,37-35 0,-23 19-66,-36 33-91,0-1 0,0 1 0,1 0-1,-1 0 1,0 0 0,0-1 0,0 1-1,1 0 1,-1 0 0,0 0 0,0 0-1,0-1 1,1 1 0,-1 0-1,0 0 1,0 0 0,1 0 0,-1 0-1,0 0 1,0 0 0,1 0 0,-1 0-1,0 0 1,1 0 0,-1 0 0,0 0-1,0 0 1,1 0 0,-1 0-1,0 0 1,0 0 0,1 0 0,-1 0-1,0 0 1,0 0 0,1 0 0,-1 1-1,0-1 1,0 0 0,0 0 0,1 0-1,-1 0 1,0 1 0,0-1-1,0 0 1,1 0 0,-1 1 0,0-1-1,0 0 1,0 0 0,0 0 0,0 1-1,0-1 1,0 0 0,0 1 0,1-1-1,-1 0 1,0 0 0,0 1 0,0-1-1,0 0 1,0 0 0,0 1-1,0-1 1,-1 0 0,1 1 0,0 30-1320,0-5 575,6-8 45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2.236"/>
    </inkml:context>
    <inkml:brush xml:id="br0">
      <inkml:brushProperty name="width" value="0.05" units="cm"/>
      <inkml:brushProperty name="height" value="0.05" units="cm"/>
    </inkml:brush>
  </inkml:definitions>
  <inkml:trace contextRef="#ctx0" brushRef="#br0">0 445 11963,'0'-1'33,"4"-8"968,-1-1 0,-1 0 1,0 0-1,2-17 0,-4 29-914,-1 18 583,2-1 0,0 1-1,6 24 1,-6-39-641,0 0 0,1 0-1,-1 0 1,1 0 0,0 0 0,0 0 0,1-1-1,-1 1 1,1-1 0,0 0 0,1 0 0,-1 0-1,1 0 1,-1 0 0,1-1 0,0 1-1,0-1 1,6 3 0,-8-5-7,0 0-1,0 0 1,0 0 0,0 0 0,0 0-1,1-1 1,-1 1 0,0-1 0,0 1-1,0-1 1,1 0 0,-1 0 0,0 0-1,0 0 1,1 0 0,-1 0 0,0-1-1,0 1 1,0-1 0,0 0 0,1 1-1,-1-1 1,0 0 0,0 0-1,0 0 1,-1-1 0,1 1 0,0 0-1,0-1 1,-1 1 0,1-1 0,-1 0-1,1 1 1,-1-1 0,0 0 0,2-2-1,1-3 56,-1 0 0,0 0 1,0-1-1,0 1 0,-1 0 0,0-1 0,-1 0 0,1 1 0,-1-10 0,-1 8 5,1 2-51,0-1 0,-1 1 0,0-1-1,0 1 1,-1 0 0,0-1 0,0 1 0,-1 0 0,-2-8 0,10 48-287,-5-29 247,0 0 0,1-1 1,0 1-1,-1-1 1,2 0-1,-1 1 0,0-1 1,1 0-1,-1 0 0,1 0 1,0-1-1,0 1 0,0 0 1,0-1-1,0 0 0,1 0 1,-1 0-1,1 0 1,5 1-1,-6-2 10,1 0-1,-1-1 1,1 0 0,0 0 0,-1 0 0,1 0-1,-1 0 1,1-1 0,-1 0 0,1 0 0,-1 0-1,1 0 1,-1 0 0,0-1 0,0 1 0,0-1-1,1 0 1,-2 0 0,1 0 0,0 0-1,0 0 1,3-5 0,0 0 18,1-1 1,-1 0-1,-1 0 0,1-1 0,-1 0 1,-1 0-1,0 0 0,0-1 0,-1 1 1,0-1-1,-1 0 0,0 0 1,0 0-1,-1 0 0,0 0 0,-1 0 1,0 0-1,-1 0 0,-2-16 0,0 19-18,2 9-12,4 15-23,-3-16 31,1 1-1,-1 0 0,1 0 0,0-1 1,-1 1-1,1 0 0,0-1 0,0 1 0,0-1 1,0 1-1,1-1 0,-1 1 0,0-1 1,1 0-1,-1 0 0,1 0 0,-1 0 1,1 0-1,-1 0 0,1 0 0,0 0 0,-1 0 1,1-1-1,0 1 0,0-1 0,-1 1 1,1-1-1,3 0 0,-2 0 4,-1-1-1,0 1 1,0-1 0,0 0-1,0 0 1,0 0 0,0 0-1,0-1 1,0 1 0,0 0-1,-1-1 1,1 1 0,-1-1-1,1 0 1,-1 0 0,1 1-1,-1-1 1,0 0 0,0 0-1,0 0 1,0 0 0,0 0-1,0-3 1,2-1 3,-1-1 0,0 0 0,0 1 0,-1-1 0,0 0 0,0 0-1,0 0 1,-1 0 0,0 0 0,-2-14 0,-4 13-78,2 14-9,0 13-38,4-17 111,0-1 0,0 1 1,0 0-1,0-1 1,0 1-1,1-1 0,-1 1 1,1-1-1,-1 1 1,1-1-1,-1 1 0,1-1 1,0 1-1,0-1 1,0 0-1,0 1 0,0-1 1,0 0-1,0 0 1,0 1-1,0-1 0,1 0 1,-1 0-1,0-1 0,1 1 1,-1 0-1,0 0 1,1-1-1,2 2 0,-2-2-15,1 0-1,-1 0 0,1 0 0,-1 0 0,1 0 0,-1 0 0,1-1 0,-1 1 0,0-1 0,1 0 0,-1 0 1,0 0-1,1 0 0,-1 0 0,0 0 0,0 0 0,0-1 0,4-3 0,4-4-191,0-1-1,-1-1 1,0 0-1,0 0 1,-1-1-1,-1 0 1,0 0-1,-1-1 1,0 0-1,7-23 1,0-10-222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2.888"/>
    </inkml:context>
    <inkml:brush xml:id="br0">
      <inkml:brushProperty name="width" value="0.05" units="cm"/>
      <inkml:brushProperty name="height" value="0.05" units="cm"/>
    </inkml:brush>
  </inkml:definitions>
  <inkml:trace contextRef="#ctx0" brushRef="#br0">2 201 15619,'-1'14'202,"1"0"0,0 1-1,1-1 1,1 0 0,0 0-1,1 0 1,0-1 0,1 1-1,1-1 1,0 0 0,0 0-1,2 0 1,-1-1 0,2 0-1,0 0 1,0-1 0,12 13-1,-6-9-118,49 51 90,-54-58-167,0 0 0,1-1 0,-1 0 0,2 0-1,14 6 1,-24-12-7,-1-1-1,0 0 1,0 0 0,1 0-1,-1 0 1,0 0 0,1 1-1,-1-1 1,0 0-1,0 0 1,1 0 0,-1 0-1,0 0 1,1 0 0,-1 0-1,0 0 1,1 0-1,-1 0 1,0 0 0,1 0-1,-1 0 1,0-1 0,0 1-1,1 0 1,-1 0 0,0 0-1,1 0 1,-1 0-1,0-1 1,0 1 0,1 0-1,-1 0 1,0-1 0,0 1-1,0 0 1,1 0-1,-1-1 1,0 1 0,0 0-1,0 0 1,0-1 0,1 1-1,-1-21-106,-11-26-75,11 47 181,-12-37-107,5 16 88,-7-31 0,14 52 24,0 0 0,0 0-1,0-1 1,0 1-1,1 0 1,-1 0 0,0-1-1,0 1 1,0 0-1,0 0 1,0-1 0,0 1-1,0 0 1,1 0 0,-1 0-1,0-1 1,0 1-1,0 0 1,0 0 0,1 0-1,-1-1 1,0 1-1,0 0 1,1 0 0,-1 0-1,0 0 1,0 0-1,1 0 1,-1 0 0,0 0-1,0 0 1,1-1 0,-1 1-1,0 0 1,0 0-1,1 0 1,-1 0 0,0 1-1,0-1 1,1 0-1,-1 0 1,0 0 0,0 0-1,1 0 1,-1 0-1,0 0 1,14 4 30,-6-1-34,-1 0 0,1 0 0,-1-1-1,1 0 1,0-1 0,0 0 0,0 0-1,0 0 1,0-1 0,0 0 0,0-1-1,0 0 1,0 0 0,0-1 0,0 0-1,-1 0 1,1-1 0,-1 0 0,1 0-1,-1 0 1,0-1 0,0-1-1,-1 1 1,1-1 0,-1 0 0,0 0-1,0-1 1,-1 0 0,1 0 0,-1 0-1,-1-1 1,1 1 0,-1-1 0,5-11-1,28-86 52,-26 72 3,-11 31-48,0 0 1,1 0-1,-1 0 0,1 0 1,0 0-1,-1 0 0,1 0 0,0 0 1,-1 1-1,1-1 0,0 0 1,0 0-1,0 1 0,0-1 0,0 0 1,0 1-1,0-1 0,0 1 1,0-1-1,0 1 0,0 0 0,0-1 1,0 1-1,0 0 0,0 0 1,0 0-1,0-1 0,1 1 0,-1 0 1,0 1-1,0-1 0,0 0 1,2 1-1,5 0 36,0 2 0,0-1 0,13 7 0,-5-2-9,73 24 50,-1 4 1,94 51-1,-168-77-82,0-1 0,0 2 0,18 16 0,-29-24 14,0 1 0,0 0 1,0 0-1,-1 0 0,1 0 0,-1 0 0,0 1 1,1-1-1,-2 1 0,1-1 0,0 1 1,-1 0-1,1 0 0,-1-1 0,0 1 1,-1 0-1,1 0 0,-1 0 0,1 0 0,-1 6 1,-1-9 8,1 1 0,0-1 1,0 1-1,-1-1 0,1 1 0,-1-1 1,1 1-1,-1-1 0,0 0 0,1 1 1,-1-1-1,0 0 0,0 0 1,0 1-1,0-1 0,0 0 0,0 0 1,0 0-1,-1 0 0,1-1 1,0 1-1,0 0 0,-1 0 0,1-1 1,0 1-1,-1-1 0,1 1 1,-1-1-1,1 1 0,-1-1 0,1 0 1,-1 0-1,1 0 0,-1 0 1,1 0-1,-1 0 0,1 0 0,-1 0 1,1-1-1,-1 1 0,-1-1 1,-4-1 68,0-1 0,0 1 1,0-2-1,1 1 0,-1 0 0,1-1 1,-9-8-1,0-1-12,0 0 0,2-2 1,0 1-1,0-2 0,-15-24 0,21 28-97,0-1-1,0 0 1,2 0-1,-1 0 1,2 0-1,0-1 1,0 0 0,-2-21-1,6 29-43,0 0 0,0 1 0,0-1 0,0 0 0,1 1 0,0-1 0,0 1 0,1-1 0,0 1 0,0-1 1,0 1-1,0 0 0,1 0 0,0 0 0,0 0 0,0 0 0,5-4 0,5-4-120,0 1 1,0 1-1,1 0 1,19-10-1,-26 16 183,38-26-374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4.297"/>
    </inkml:context>
    <inkml:brush xml:id="br0">
      <inkml:brushProperty name="width" value="0.05" units="cm"/>
      <inkml:brushProperty name="height" value="0.05" units="cm"/>
    </inkml:brush>
  </inkml:definitions>
  <inkml:trace contextRef="#ctx0" brushRef="#br0">117 562 15883,'-1'-8'416,"-1"1"-1,0-1 1,0 1-1,-1-1 1,0 1-1,-5-9 1,7 15-358,1-1 0,-1 1 0,0 0 0,0-1 0,0 1 0,0 0 0,0 0 0,0 0 0,0 0 0,0 0 0,0 0 0,-1 0 0,1 0 0,0 1 0,-1-1 0,1 0 0,0 1 0,-1-1 0,1 1 0,-1-1 0,1 1 0,-1 0 0,1 0 0,-1-1 0,1 1 0,-1 0 0,1 0 0,-1 1 0,1-1 0,-1 0 0,1 0 0,-1 1 0,1-1 0,-1 1 0,1-1 0,0 1 0,-1 0 0,1-1 1,-2 3-1,0-1-26,-1 1 1,2 0 0,-1-1 0,0 1 0,0 1 0,1-1 0,0 0 0,0 1 0,0-1-1,0 1 1,0-1 0,1 1 0,-1 0 0,1 0 0,-1 5 0,0 2-72,0 0 1,1 0-1,0 0 0,1 16 1,0-23 4,0 0 0,1 0-1,-1 0 1,1 0 0,0 0 0,1-1 0,-1 1-1,0 0 1,1 0 0,2 3 0,-3-6 21,-1-1 1,1 1-1,-1 0 0,1-1 1,-1 1-1,1-1 0,0 1 1,-1-1-1,1 1 0,0-1 1,-1 1-1,1-1 0,0 0 1,0 1-1,-1-1 0,1 0 1,0 0-1,0 1 0,0-1 1,0 0-1,0 0 0,1 0-2,-1-1-1,1 1 1,0-1-1,-1 1 1,1-1-1,-1 0 1,0 1-1,1-1 1,-1 0-1,0 0 1,1 0-1,-1 0 1,0 0-1,0 0 1,2-2-1,5-7-48,-1 0 0,0-1 0,0 0 0,-1 0 0,0 0 0,6-20 0,-1 0-17,9-47 1,-13 43 156,2-39 1,-8 62-14,0-1 1,-1 0-1,-1 1 1,0-1-1,-1 1 1,-4-18-1,-1 18 98,7 12-157,-1-1 0,1 1 0,0 0 0,0 0 0,0 0 0,0 0 1,-1 0-1,1 0 0,0 0 0,0 0 0,0 0 0,-1 0 0,1 0 1,0 0-1,0 0 0,0 0 0,-1 0 0,1 0 0,0 1 0,0-1 0,0 0 1,0 0-1,-1 0 0,1 0 0,0 0 0,0 0 0,0 0 0,0 0 0,0 1 1,-1-1-1,1 0 0,0 0 0,0 0 0,0 0 0,0 1 0,-7 19 115,7-8-131,0 1 0,1-1 0,0 0-1,1 1 1,0-1 0,1 0 0,0 0 0,8 17-1,-4-12-28,0 0 0,2-1 0,0 0 0,1-1 0,12 17 0,-19-29 35,-1-1-1,1 1 1,-1 0 0,1-1 0,0 1-1,0-1 1,0 0 0,0 0-1,1 0 1,-1 0 0,0-1 0,1 1-1,-1-1 1,1 0 0,0 0-1,6 1 1,-8-2 16,1 0 0,0-1 0,-1 1-1,1-1 1,-1 1 0,1-1 0,-1 0 0,0 0-1,1 0 1,-1 0 0,0 0 0,0-1 0,1 1-1,-1-1 1,0 0 0,0 1 0,-1-1 0,1 0-1,0 0 1,-1 0 0,1 0 0,-1 0 0,1 0-1,-1-1 1,1-3 0,3-6 69,-1 0-1,0 0 1,-1 0-1,0 0 1,-1-1 0,0 1-1,-1-1 1,-1 0-1,0 1 1,-1-1-1,0 1 1,-6-25 0,5 31-11,2 13-55,3 17-33,0-12 7,2-1-1,-1 1 1,1-1 0,1 1-1,0-2 1,13 19 0,-17-27 11,1 1 0,-1 0 1,1-1-1,-1 1 1,1-1-1,0 0 1,0 0-1,0 0 0,1 0 1,-1 0-1,7 2 1,-7-4 2,-1 1 0,1-1 0,-1 0-1,1 0 1,0 0 0,-1 0 0,1 0 0,0-1 0,-1 1 0,1-1 0,-1 1 0,1-1 0,-1 0 0,1 0 0,-1 0 0,1-1-1,-1 1 1,3-3 0,6-4 7,-2 0-1,1 0 0,-1-1 0,0 0 0,13-20 1,-18 24 3,-1-1 0,1 1 0,-1-1 0,0 0 1,0 0-1,-1 0 0,1 0 0,-1-1 0,-1 1 1,1-1-1,-1 1 0,-1-1 0,1-6 0,-2 9 5,1 1 0,-1 0 0,-1-1 0,1 1 0,0 0 0,-1-1 0,0 1 0,0 0 0,0 0 0,0 0 0,0 1 0,0-1 0,-1 0 0,1 1 0,-1-1 0,-4-2 0,-8-5 152,-31-18 1,25 16-20,17 10-138,-18-15 248,20 8-205,14 0-214,-3 5 3,-1-1 0,1 0-1,-1-1 1,0 0 0,-1 0 0,1 0 0,-1-1 0,-1 0 0,1-1-1,-1 1 1,9-15 0,12-23-238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5.970"/>
    </inkml:context>
    <inkml:brush xml:id="br0">
      <inkml:brushProperty name="width" value="0.05" units="cm"/>
      <inkml:brushProperty name="height" value="0.05" units="cm"/>
    </inkml:brush>
  </inkml:definitions>
  <inkml:trace contextRef="#ctx0" brushRef="#br0">1 277 14987,'0'-2'1083,"2"4"-278,9 12 144,20 32-508,-20-30-301,40 58 368,-3 3 0,-4 2 0,36 88-1,-79-166-462,0 0 1,-1 0-1,0 0 0,1 0 0,-1 0 0,1 0 0,-1-1 0,0 1 0,0 0 0,0 0 0,0 1 0,1-1 0,-1 0 0,0 0 0,-1 0 0,1 0 1,0 0-1,0 0 0,-1 2 0,1-3-9,-1 0 0,0 0 1,1 0-1,-1 1 0,1-1 0,-1 0 1,1 0-1,-1 0 0,0 0 0,1 0 1,-1 0-1,1 0 0,-1 0 1,1 0-1,-1 0 0,0 0 0,1-1 1,-1 1-1,1 0 0,-1 0 1,1-1-1,-1 1 0,1 0 0,-1-1 1,-38-25 916,31 19-908,-1 0-1,1-1 0,1 0 0,0 0 1,0-1-1,0 0 0,1 0 0,-6-14 1,9 19-58,1-1 1,0 1-1,1-1 1,-1 0 0,1 0-1,0 0 1,0 0 0,0 0-1,1 0 1,0 0 0,0 0-1,0 0 1,1 0 0,0 0-1,-1 0 1,2 0-1,-1 0 1,1 0 0,-1 1-1,4-7 1,-1 4-24,0 0-1,1 1 1,-1 0-1,1 0 1,0 0-1,1 0 1,0 1 0,9-8-1,-13 12 14,0 0 1,0 0-1,0 0 0,0 0 1,0 0-1,0 0 0,0 0 0,0 1 1,0-1-1,0 1 0,0-1 1,0 1-1,1 0 0,-1 0 0,0 0 1,0 0-1,0 0 0,0 1 1,1-1-1,-1 1 0,0-1 0,0 1 1,0 0-1,0 0 0,0 0 1,0 0-1,0 0 0,0 0 0,-1 0 1,1 1-1,0-1 0,-1 1 1,1-1-1,1 3 0,26 38-242,-26-35 245,1-1 0,-1 0 0,1 0-1,1 0 1,-1-1 0,1 1-1,0-1 1,0 0 0,0-1-1,10 7 1,-14-10 18,0-1 0,0 1 0,0-1 0,0 0 0,-1 1 0,1-1 0,0 0 0,0 0 0,0 0 0,0 0 0,0 0 0,0 0-1,0 0 1,0 0 0,0 0 0,-1 0 0,1 0 0,0-1 0,0 1 0,0 0 0,0-1 0,0 1 0,-1 0 0,1-1 0,1 0 0,0-1 7,-1 1 1,1-1-1,-1 0 0,1 0 1,-1 0-1,0 0 1,0 0-1,0 0 0,0 0 1,1-2-1,0-6 50,1 1 0,-1 0 0,1-19-1,-2 9 52,-2 1 0,0-1 0,-1 0 0,-6-24 0,5 30-47,0 0 0,-1 0 0,-1 1 0,0 0-1,-1 0 1,-13-21 0,18 31-149,1 4 28,6 11-4,13 17-22,-12-21 68,0 0-1,1-1 0,0 0 0,0 0 0,1-1 0,12 9 0,-19-15 23,1 1-1,0-1 1,-1 0-1,1 0 1,0 0 0,0 0-1,0 0 1,0 0-1,0-1 1,0 1-1,0-1 1,4 0-1,-5-1 5,1 1-1,-1-1 1,0 1-1,0-1 1,0 0-1,0 0 1,0 0-1,0 0 1,0 0-1,-1 0 1,1-1-1,0 1 1,-1 0-1,1-1 1,-1 0-1,1 1 1,-1-1-1,0 0 1,2-2-1,0-3 28,0 1 0,-1-1 0,0 1 0,0-1 0,-1 0 0,0 0 0,0 0-1,-1 0 1,0-11 0,-4-35 47,10 63-115,0 1 1,1-1-1,0 0 1,0 0-1,1-1 1,0 0-1,1 0 1,0-1-1,0 0 1,12 7-1,-18-13 34,0 0-1,0 0 1,1-1-1,-1 1 1,1-1-1,-1 1 1,1-1 0,-1 0-1,1-1 1,0 1-1,-1 0 1,1-1-1,0 0 1,0 0-1,-1 0 1,1-1-1,0 1 1,-1-1-1,1 0 1,0 0 0,-1 0-1,1 0 1,-1-1-1,1 1 1,-1-1-1,0 0 1,0 0-1,0 0 1,0 0-1,0-1 1,0 1-1,-1-1 1,1 0 0,-1 0-1,0 0 1,4-6-1,-1 2 15,0 0-1,-1-1 1,0 0-1,3-9 1,-6 15-12,0 0 0,0-1 0,0 1 0,-1 0 0,1-1 0,-1 1-1,0-1 1,0 1 0,0 0 0,0-1 0,0 1 0,0-1 0,0 1 0,-1 0 0,1-1 0,-1 1 0,0 0 0,0-1 0,-1-2-1,1 5-8,1-1 0,-1 0 0,1 1 0,-1-1 0,1 1 0,-1 0 0,1-1-1,-1 1 1,0-1 0,1 1 0,-1 0 0,1-1 0,-1 1 0,0 0 0,0 0 0,1 0-1,-1-1 1,0 1 0,1 0 0,-1 0 0,0 0 0,0 0 0,1 0 0,-1 0-1,0 1 1,1-1 0,-2 0 0,-16 9-93,28-19 191,0 0 0,-1 0 0,0-1 0,-1 0 0,-1 0 0,1-1 0,-2 0 0,0 0 0,0-1 0,-1 0-1,4-16 1,1-14-23,-4-5 13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6.372"/>
    </inkml:context>
    <inkml:brush xml:id="br0">
      <inkml:brushProperty name="width" value="0.05" units="cm"/>
      <inkml:brushProperty name="height" value="0.05" units="cm"/>
    </inkml:brush>
  </inkml:definitions>
  <inkml:trace contextRef="#ctx0" brushRef="#br0">1 88 15971,'1'-10'579,"0"1"0,0-1 0,1 1 0,0-1-1,1 1 1,4-10 0,-7 19-559,0-1-1,0 1 1,1-1-1,-1 0 1,0 1-1,0-1 1,0 1 0,1-1-1,-1 1 1,0-1-1,1 1 1,-1 0-1,0-1 1,1 1 0,-1-1-1,0 1 1,1 0-1,-1-1 1,1 1-1,-1 0 1,1-1 0,-1 1-1,1 0 1,-1 0-1,1-1 1,-1 1-1,1 0 1,-1 0 0,1 0-1,-1 0 1,2 0-1,-1 0 2,0 1-1,0-1 0,1 1 0,-1 0 0,0-1 0,0 1 1,0 0-1,0 0 0,0 0 0,0 0 0,0 0 1,-1 0-1,2 1 0,24 44 101,-24-41-102,73 165 9,-39-83 161,69 120 0,-104-205-151,0 0 0,1 0 1,0 0-1,-1 0 0,1 0 1,0 0-1,0 0 0,2 2 1,-3-4-24,-1 0 0,1 0 1,0 1-1,-1-1 1,1 0-1,-1 0 1,1 0-1,0 0 1,-1 0-1,1 0 1,-1 0-1,1 0 1,0 0-1,-1 0 1,1 0-1,-1 0 1,1 0-1,-1-1 1,1 1-1,0 0 1,-1 0-1,1-1 0,-1 1 1,1 0-1,-1-1 1,1 1-1,-1 0 1,0-1-1,1 1 1,-1-1-1,1 1 1,-1-1-1,0 1 1,1-1-1,-1 1 1,0-1-1,0 1 1,1-1-1,-1 1 1,0-1-1,0 0 1,0 1-1,0-2 0,4-11 149,0-1-1,-1 0 1,-1 0-1,0 0 1,-1 0-1,-1-1 0,-1-13 1,1-3 34,1 3-405,-1-1 0,-1 1 0,-1 0 0,-2-1-1,-13-47 1,17 75 86,-8-17-662,8 17 752,-1 1 0,1-1 1,0 1-1,0-1 0,-1 1 0,1-1 1,0 1-1,-1-1 0,1 1 0,-1 0 1,1-1-1,-1 1 0,1 0 0,-1-1 1,1 1-1,-1 0 0,1 0 0,-1-1 0,1 1 1,-1 0-1,1 0 0,-1 0 0,1 0 1,-1 0-1,1 0 0,-1 0 0,1 0 1,-1 0-1,0 0 0,0 0 0,-5 4-537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6.726"/>
    </inkml:context>
    <inkml:brush xml:id="br0">
      <inkml:brushProperty name="width" value="0.05" units="cm"/>
      <inkml:brushProperty name="height" value="0.05" units="cm"/>
    </inkml:brush>
  </inkml:definitions>
  <inkml:trace contextRef="#ctx0" brushRef="#br0">0 303 13883,'19'25'1248,"0"-9"-880,1-2-136,2-4 473,-1-7-153,-2-7-552,1-2-184,-5-13 144,-1-1-1545,-5-8 1345,-3-8-224,-3-7-136</inkml:trace>
  <inkml:trace contextRef="#ctx0" brushRef="#br0" timeOffset="1">224 1 14227,'3'11'1280,"0"5"-968,1 5-88,-2-1 577,6 3-345,0-3-120,5-1-96,-3-6-56,1-4 0,0-3-104,-6-6-328,1-5-208,-9-8 384,-1-3-96,-11-3-8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7.115"/>
    </inkml:context>
    <inkml:brush xml:id="br0">
      <inkml:brushProperty name="width" value="0.05" units="cm"/>
      <inkml:brushProperty name="height" value="0.05" units="cm"/>
    </inkml:brush>
  </inkml:definitions>
  <inkml:trace contextRef="#ctx0" brushRef="#br0">3 12 17924,'-3'-9'1456,"3"6"-1160,8 6-128,3-3 416,5 0-488,6 5-832,4 2-688,3 0 1128,3-5-280,-2-4-160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7.489"/>
    </inkml:context>
    <inkml:brush xml:id="br0">
      <inkml:brushProperty name="width" value="0.05" units="cm"/>
      <inkml:brushProperty name="height" value="0.05" units="cm"/>
    </inkml:brush>
  </inkml:definitions>
  <inkml:trace contextRef="#ctx0" brushRef="#br0">27 1 11971,'-1'25'1671,"-1"0"0,-2 0 0,-7 28 0,4-17-246,6-35-1390,1-1 0,0 1 0,0 0 0,0 0-1,0-1 1,-1 1 0,1 0 0,0 0 0,0-1-1,0 1 1,1 0 0,-1 0 0,0-1 0,0 1-1,0 0 1,0-1 0,1 1 0,-1 0 0,0-1 0,1 2-1,0-2-26,-1 1 1,1-1-1,-1 0 0,1 0 0,-1 0 0,1 0 0,-1 0 0,1 0 0,-1 1 0,1-1 0,-1 0 0,1-1 1,-1 1-1,1 0 0,-1 0 0,1 0 0,-1 0 0,1 0 0,-1 0 0,1-1 0,-1 1 0,1 0 0,35-24-350,-23 14 273,-4 4-52,1 1 1,0 0-1,0 0 0,20-6 1,-29 11 98,1-1 1,0 1-1,0-1 1,0 1-1,0 0 1,0 0-1,0 0 1,0 0 0,-1 0-1,1 1 1,0-1-1,0 0 1,0 1-1,0-1 1,3 3-1,-4-2 14,0 0-1,0 0 0,0 0 1,0 0-1,0 0 0,0 1 0,0-1 1,0 0-1,-1 1 0,1-1 0,0 1 1,-1-1-1,1 1 0,-1-1 1,0 1-1,1-1 0,-1 1 0,0 0 1,0-1-1,0 1 0,0-1 1,-1 3-1,1 5 76,-1-1 1,-1 0 0,1 0-1,-2 0 1,1 0 0,-4 8-1,4-12-12,1 0-1,-1-1 0,0 1 0,0 0 1,0-1-1,-1 0 0,1 0 0,-1 0 0,0 0 1,0 0-1,0 0 0,0-1 0,0 1 1,-5 2-1,7-5-77,1 0 0,-1 0 1,1 0-1,0 0 0,-1 0 0,1 0 1,0 0-1,-1 0 0,1 0 0,0 0 1,-1 0-1,1 0 0,0 0 0,-1-1 1,1 1-1,0 0 0,0 0 1,-1 0-1,1 0 0,0-1 0,0 1 1,-1 0-1,1 0 0,0-1 0,0 1 1,-1 0-1,1-1 0,0 1 0,0 0 1,0 0-1,0-1 0,0 1 0,-1 0 1,1-1-1,0 1 0,0 0 1,0-1-1,0 1 0,0 0 0,0-1 1,0 1-1,0-1 0,0 1 0,0 0 1,0-1-1,1 1 0,-1-1 0,1-19-194,-1 19 179,2-21-329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7.885"/>
    </inkml:context>
    <inkml:brush xml:id="br0">
      <inkml:brushProperty name="width" value="0.05" units="cm"/>
      <inkml:brushProperty name="height" value="0.05" units="cm"/>
    </inkml:brush>
  </inkml:definitions>
  <inkml:trace contextRef="#ctx0" brushRef="#br0">92 352 11626,'0'55'2311,"-1"-39"-1611,1-1 0,2 20 0,-2-31-596,1 1 1,0-1-1,0 0 1,0 0-1,1 0 0,-1 0 1,1 0-1,0 0 1,0 0-1,0-1 1,1 1-1,4 5 0,-6-7-47,1-1-1,0 1 0,0-1 0,0 1 1,-1-1-1,1 1 0,1-1 1,-1 0-1,0 0 0,0 0 0,0 0 1,0-1-1,1 1 0,-1 0 0,0-1 1,1 0-1,-1 1 0,0-1 1,4 0-1,-3-1 12,1 0 0,0 0 0,-1 0 1,1 0-1,-1 0 0,1-1 0,-1 1 0,1-1 1,-1 0-1,0 0 0,3-3 0,3-2 64,-1-1 0,-1 0 0,0 0 0,0 0 0,0-1 0,-1 0 0,7-14 0,-6 8-26,-1 0 1,-1 0-1,0-1 0,-1 1 1,0-1-1,-2 0 1,0 0-1,0 0 0,-2 0 1,0 0-1,-1 0 1,-3-22-1,1 24-98,0 1-1,0 0 1,-2 0-1,1 1 1,-2-1-1,0 1 1,0 0 0,-1 0-1,0 1 1,-1 0-1,0 0 1,-1 1-1,0 0 1,-1 1-1,-11-9 1,17 14-16,0 1 0,0 0 0,0 1 0,-1-1 1,1 1-1,-1 0 0,1 0 0,-1 0 0,0 1 0,0 0 0,1 0 0,-1 0 0,0 0 1,0 1-1,0-1 0,0 1 0,0 1 0,0-1 0,0 1 0,0 0 0,0 0 0,0 0 1,-8 4-1,9-3 14,-1 1 1,1 0-1,-1 0 1,1 0 0,0 1-1,0-1 1,1 1-1,-1 0 1,1 0 0,0 1-1,0-1 1,0 1 0,0-1-1,1 1 1,0 0-1,0 0 1,0 0 0,1 0-1,0 0 1,-1 0-1,1 10 1,0-8 14,0 0 0,1 0 0,0 0 1,1 0-1,-1 0 0,1 0 0,1 0 0,3 13 0,-4-17-16,1 0 0,-1 0 0,1 0 0,0 0 0,0 0 0,0 0 0,0-1 0,1 1 0,-1-1 0,1 1 0,-1-1 0,1 0 0,0 0 0,0 0 0,0 0 0,0-1 0,0 1-1,0-1 1,7 2 0,9 1-33,-1-1 0,1-1 0,1-1-1,-1 0 1,34-4 0,38 1-260,-63 6-124,1 0 1,44 14-1,-71-17 331,0 0 0,1 0-1,-1-1 1,1 1 0,-1-1 0,1 1 0,-1-1-1,1 0 1,0 0 0,-1 0 0,1 0-1,-1 0 1,1-1 0,-1 1 0,1-1 0,-1 1-1,1-1 1,-1 0 0,0 0 0,1 0 0,-1-1-1,0 1 1,0 0 0,0-1 0,0 1 0,0-1-1,0 0 1,2-2 0,12-19-387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8.297"/>
    </inkml:context>
    <inkml:brush xml:id="br0">
      <inkml:brushProperty name="width" value="0.05" units="cm"/>
      <inkml:brushProperty name="height" value="0.05" units="cm"/>
    </inkml:brush>
  </inkml:definitions>
  <inkml:trace contextRef="#ctx0" brushRef="#br0">1888 68 14179,'0'2'123,"1"0"0,-1 0 0,0 0 0,1 0 0,-1 0 0,1 0 0,-1 0 0,1 0 0,0 0 0,0-1 0,0 1 0,0 0 0,0-1 0,0 1 0,1-1 0,-1 1 0,1-1 0,-1 1 0,1-1 0,-1 0 0,1 0-1,-1 0 1,1 0 0,0 0 0,0 0 0,0 0 0,-1-1 0,1 1 0,0-1 0,0 1 0,0-1 0,0 0 0,0 1 0,0-1 0,0 0 0,0 0 0,0-1 0,0 1 0,0 0 0,0-1 0,0 1 0,0-1 0,0 1 0,-1-1 0,1 0 0,0 0 0,0 0 0,-1 0 0,1 0 0,0-1 0,2-1 0,8-14 278,-10 13-330,1 0-1,-1 0 1,1 1 0,0-1-1,0 1 1,8-6 0,-10 8-70,1 0 0,-1 1 0,1-1 0,-1 1 0,1-1 1,0 1-1,-1-1 0,1 1 0,0 0 0,-1 0 0,1 0 0,0 0 0,-1 0 0,1 0 1,0 0-1,-1 1 0,1-1 0,-1 1 0,1-1 0,0 1 0,-1-1 0,1 1 0,2 2 1,13 6-16,1-1-1,0-1 1,1 0 0,19 4 0,-33-10-2,0 1 1,0-1-1,1 0 0,-1-1 0,0 0 0,0 1 0,1-2 1,-1 1-1,0-1 0,0 1 0,1-1 0,-1-1 0,0 1 1,0-1-1,0 0 0,-1 0 0,1 0 0,0-1 1,-1 0-1,5-3 0,-8 5-6,0 1-1,0-1 1,0 0 0,0 0 0,0 0 0,0 0-1,-1 0 1,1-1 0,0 1 0,-1 0 0,1 0-1,-1 0 1,1-1 0,-1 1 0,1 0 0,-1 0-1,0-1 1,0 1 0,0 0 0,0-1 0,0 1-1,0-3 1,-1 2 10,1 0 0,-1 0-1,0 1 1,0-1 0,0 0 0,0 0-1,-1 1 1,1-1 0,0 0 0,-1 1-1,1 0 1,-1-1 0,1 1 0,-1 0-1,-2-2 1,-31-16-171</inkml:trace>
  <inkml:trace contextRef="#ctx0" brushRef="#br0" timeOffset="1">1 654 15643,'13'-30'1161,"10"1"-953,6 0-192,7 6-136,1-2 240,1 14 16,1 2-136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4.627"/>
    </inkml:context>
    <inkml:brush xml:id="br0">
      <inkml:brushProperty name="width" value="0.05" units="cm"/>
      <inkml:brushProperty name="height" value="0.05" units="cm"/>
    </inkml:brush>
  </inkml:definitions>
  <inkml:trace contextRef="#ctx0" brushRef="#br0">59 0 11290,'-21'100'1363,"5"1"0,-5 128 0,20-191-1110,2 0-1,9 57 1,-5-83-239,0-16 20,3-21 54,-2-2-43,45-185 294,-37 166-278,1 1 0,33-66 1,-42 100-70,0 0 0,1 0 0,0 1 1,1 0-1,13-14 0,-18 21-4,1 0-1,-1 0 1,1 0 0,-1 1 0,1-1 0,0 1-1,0 0 1,0 0 0,0 0 0,1 1 0,-1-1 0,0 1-1,1 0 1,-1 0 0,1 0 0,-1 1 0,1 0-1,5 0 1,-8 0 10,-1 0 0,0 0 0,0 0 1,1 0-1,-1 0 0,0 1 0,0-1 0,1 0 0,-1 1 0,0-1 0,0 1 0,0-1 0,0 1 0,0 0 1,0-1-1,0 1 0,0 0 0,0 0 0,0 0 0,0-1 0,0 1 0,-1 0 0,1 0 0,1 2 1,-2-1 16,0-1 1,0 1 0,0-1-1,0 1 1,0 0 0,0-1 0,0 1-1,0-1 1,-1 1 0,1-1 0,-1 1-1,1-1 1,-1 1 0,1-1 0,-1 1-1,-1 1 1,-5 8 182,-1-1 0,0 1 1,-16 14-1,19-20-109,-122 116 1736,96-92-1764,24-26-390,5-7 219,4-8-6,7-5-83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8.751"/>
    </inkml:context>
    <inkml:brush xml:id="br0">
      <inkml:brushProperty name="width" value="0.05" units="cm"/>
      <inkml:brushProperty name="height" value="0.05" units="cm"/>
    </inkml:brush>
  </inkml:definitions>
  <inkml:trace contextRef="#ctx0" brushRef="#br0">0 1 15643,'4'1'113,"0"1"0,0 0 0,-1 0 0,1 0 0,0 1-1,-1-1 1,0 1 0,0 0 0,1 0 0,-2 0 0,6 6 0,27 44 63,-24-34 64,23 41 281,46 115 0,-14-28 286,-64-142-746,0-1 0,1 1 0,0 0 0,0-1-1,0 1 1,1-1 0,6 7 0,-9-10-40,0 0-1,0-1 1,1 1-1,-1-1 0,0 1 1,0-1-1,0 1 1,1-1-1,-1 0 1,0 1-1,1-1 0,-1 0 1,0 0-1,1 0 1,-1 0-1,0 0 1,0 0-1,1 0 0,-1-1 1,0 1-1,1 0 1,-1-1-1,0 1 1,0-1-1,0 1 0,1-1 1,-1 0-1,0 1 1,0-1-1,0 0 1,0 0-1,0 0 0,0 0 1,-1 0-1,2-1 1,11-15 212,-1 1 0,0-2-1,-1 0 1,-1 0 0,10-28 0,-5 14 54,-1 3 114,-5 14-672,-1-1 1,-1 1 0,0-2 0,-2 1-1,0-1 1,0 0 0,3-31-1,-8 28-173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9.540"/>
    </inkml:context>
    <inkml:brush xml:id="br0">
      <inkml:brushProperty name="width" value="0.05" units="cm"/>
      <inkml:brushProperty name="height" value="0.05" units="cm"/>
    </inkml:brush>
  </inkml:definitions>
  <inkml:trace contextRef="#ctx0" brushRef="#br0">3 27 12483,'-1'-8'616,"-1"-9"2075,5 16-1293,5 7-391,36 53 956,30 34-1350,-62-81-705,0 0 0,0-1 0,1 0 0,27 18 0,-39-29 12,0 1 0,0 0 0,0 0 0,1-1 0,-1 1-1,0 0 1,0-1 0,1 0 0,-1 1 0,0-1 0,1 0 0,-1 1 0,0-1 0,1 0 0,-1 0-1,1 0 1,-1 0 0,0 0 0,1-1 0,-1 1 0,0 0 0,1-1 0,-1 1 0,0-1 0,1 1-1,-1-1 1,0 1 0,0-1 0,0 0 0,0 0 0,1 0 0,0-1 0,4-7-408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29:59.946"/>
    </inkml:context>
    <inkml:brush xml:id="br0">
      <inkml:brushProperty name="width" value="0.05" units="cm"/>
      <inkml:brushProperty name="height" value="0.05" units="cm"/>
    </inkml:brush>
  </inkml:definitions>
  <inkml:trace contextRef="#ctx0" brushRef="#br0">1 209 12059,'0'-1'149,"0"1"1,-1-1 0,1 1 0,0-1 0,0 1 0,0-1 0,0 1-1,0-1 1,0 1 0,0-1 0,1 1 0,-1-1 0,0 1 0,0-1-1,0 1 1,0-1 0,1 1 0,-1-1 0,0 1 0,0-1 0,1 1-1,-1-1 1,0 1 0,1 0 0,0-1 0,8 8 1637,13 28-740,-19-30-617,24 47 533,-17-31-466,26 39 1,-36-59-476,0 0 0,1-1 1,-1 1-1,0 0 1,1-1-1,-1 1 1,1-1-1,-1 1 1,0-1-1,1 1 0,-1-1 1,1 1-1,-1-1 1,1 1-1,0-1 1,-1 0-1,1 1 1,-1-1-1,1 0 1,0 1-1,-1-1 0,1 0 1,0 0-1,-1 0 1,1 1-1,1-1 1,-2-1 15,1 0 0,-1 1 1,1-1-1,-1 0 0,0 0 1,1 0-1,-1 1 0,0-1 1,0 0-1,1 0 0,-1 0 1,0 0-1,0 0 0,0 1 1,0-1-1,0 0 0,0-1 1,-6-39 762,-53-134 249,38 120-1014,21 55-44,0-1 0,0 1 0,0 0 0,0-1 0,-1 1 0,1 0 0,0-1 0,0 1-1,0 0 1,0-1 0,0 1 0,0-1 0,0 1 0,1 0 0,-1-1 0,0 1 0,0 0 0,0-1 0,0 1 0,0 0 0,0-1 0,1 1 0,-1 0 0,0-1 0,0 1 0,1 0 0,-1-1 0,0 1 0,0 0 0,1 0 0,-1 0-1,0-1 1,1 1 0,-1 0 0,0 0 0,1 0 0,-1-1 0,0 1 0,1 0 0,-1 0 0,0 0 0,1 0 0,-1 0 0,0 0 0,1 0 0,-1 0 0,1 0 0,-1 0 0,0 0 0,1 0 0,-1 0 0,28 4-663,-19-3 321,-2-1-11,0 0 0,1 0 0,-1-1-1,0 0 1,0 0 0,0-1 0,0 0 0,-1 0 0,13-6 0,-7 2-117,-1-1 0,0 0 0,-1 0 0,15-14 0,3-7-575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00.329"/>
    </inkml:context>
    <inkml:brush xml:id="br0">
      <inkml:brushProperty name="width" value="0.05" units="cm"/>
      <inkml:brushProperty name="height" value="0.05" units="cm"/>
    </inkml:brush>
  </inkml:definitions>
  <inkml:trace contextRef="#ctx0" brushRef="#br0">31 57 14235,'-6'11'213,"2"0"-1,0 0 1,0 0 0,1 0 0,0 1-1,1 0 1,0-1 0,1 1-1,0 0 1,1 0 0,0-1 0,1 1-1,0 0 1,1 0 0,1-1-1,0 1 1,4 11 0,-6-20-139,0 0 0,1 0 0,-1 1 0,1-1 1,0 0-1,0 0 0,0-1 0,0 1 0,0 0 0,1-1 0,-1 1 1,1-1-1,0 0 0,0 0 0,0 0 0,0 0 0,0 0 0,4 1 1,-5-2-7,1-1 0,-1 1 0,1-1 0,-1 0 0,1 0 0,0 0 0,-1 0 0,1 0 0,-1-1 0,1 1 0,-1-1 0,1 1 0,-1-1 0,1 0 0,-1 0 0,1 0 0,-1 0 0,0-1 0,0 1 0,0-1 0,0 1 0,0-1 0,0 0 0,3-3 0,3-5 147,0 0 0,0 0 0,-1-1 0,-1 0 0,0 0 0,0-1 1,-1 0-1,0 1 0,2-14 0,-2 4-12,0 1-1,-2 0 1,0-1 0,-1-38-1,-7 29-248,-1 19-99,6 11 138,0 0 0,0 0 0,-1 0 0,1-1 0,0 1 0,0 0 0,-1 0 0,1 0-1,0 1 1,0-1 0,-1 0 0,1 0 0,0 0 0,0 0 0,-1 0 0,1 0 0,0 0 0,0 0-1,0 0 1,-1 0 0,1 1 0,0-1 0,0 0 0,0 0 0,-1 0 0,1 0 0,0 1 0,0-1-1,0 0 1,0 0 0,-1 1 0,1-1 0,0 0 0,0 0 0,0 0 0,0 1 0,0-1 0,0 0-1,0 0 1,0 1 0,0-1 0,0 0 0,-2 5-29,1-1 1,0 0-1,0 0 1,0 0-1,1 1 0,-1-1 1,1 0-1,0 1 1,0-1-1,1 0 0,-1 1 1,1-1-1,0 0 1,0 0-1,1 0 0,-1 0 1,1 0-1,0 0 1,2 4-1,-1-3-26,0 0 0,0 0 0,0 0 0,1-1 0,0 1 0,-1-1 0,2 0 0,-1 0 0,0-1 0,1 1 0,0-1 0,0 0 0,0 0 0,5 2 0,-5-4 57,0 1-1,0-1 0,0 0 1,1-1-1,-1 1 0,0-1 1,10 0-1,-13-1 21,0 1 0,1 0 0,-1 0 0,0-1 0,0 0 0,1 1 0,-1-1-1,0 0 1,0 0 0,0 0 0,0 0 0,0-1 0,0 1 0,0 0 0,0-1 0,0 1 0,-1-1 0,1 0 0,1-2 0,-1-11-95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0:00.735"/>
    </inkml:context>
    <inkml:brush xml:id="br0">
      <inkml:brushProperty name="width" value="0.05" units="cm"/>
      <inkml:brushProperty name="height" value="0.05" units="cm"/>
    </inkml:brush>
  </inkml:definitions>
  <inkml:trace contextRef="#ctx0" brushRef="#br0">4 9 19044,'-3'-1'1288,"6"1"-1744,4 0 456,2 0 272,-5-7-168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5:03.959"/>
    </inkml:context>
    <inkml:brush xml:id="br0">
      <inkml:brushProperty name="width" value="0.05" units="cm"/>
      <inkml:brushProperty name="height" value="0.05" units="cm"/>
    </inkml:brush>
  </inkml:definitions>
  <inkml:trace contextRef="#ctx0" brushRef="#br0">3269 115 3673,'-28'-18'1128,"0"1"0,-1 2 0,0 1 0,-1 1 0,-62-18 0,81 29-1048,-1 0-1,1 1 1,0 0 0,-1 1-1,1 0 1,-1 0 0,1 1-1,-1 1 1,-14 4 0,-12 5-431,-51 21 1,36-11 261,-14 5-4,1 3 0,1 3 1,2 3-1,1 3 0,-81 64 0,-66 61 17,-133 107-1768,23 25-1446,127-83 1915,-258 367 0,103-17 3566,262-406-1138,7 4 0,-87 254-1,147-359-976,3 1 0,2 1 1,-8 80-1,19-105-92,1 1 0,1-1 0,2 1-1,1-1 1,2 0 0,1 0 0,16 48 0,-9-45-50,2 0 0,1-1 0,1-1 0,2-1 0,2-1 0,0 0 0,48 49 0,-34-45-90,1-3 1,1-1-1,2-1 1,1-2-1,67 34 1,-8-12-79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5:04.329"/>
    </inkml:context>
    <inkml:brush xml:id="br0">
      <inkml:brushProperty name="width" value="0.05" units="cm"/>
      <inkml:brushProperty name="height" value="0.05" units="cm"/>
    </inkml:brush>
  </inkml:definitions>
  <inkml:trace contextRef="#ctx0" brushRef="#br0">0 3705 2481,'312'-220'1372,"-254"174"-893,-1-4 0,-3-2-1,51-62 1,-32 18 738,115-205 1,-130 189-672,83-228 0,8-132-1848,-138 432 1061,113-433-1213,-103 368 769,-4-2-1,4-163 1,-21 226 1123,-3 0 0,-1 0 1,-1 1-1,-3 0 0,-22-70 0,19 81-117,-2 0 0,-1 0 1,-2 1-1,-1 1 0,-1 1 0,-2 1 0,-37-43 1,23 35 115,-2 1 1,-78-59 0,91 78-327,-1 1 1,-1 1-1,0 1 0,-1 2 1,0 0-1,-48-12 0,0 9-131,4 5-43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16.352"/>
    </inkml:context>
    <inkml:brush xml:id="br0">
      <inkml:brushProperty name="width" value="0.05" units="cm"/>
      <inkml:brushProperty name="height" value="0.05" units="cm"/>
    </inkml:brush>
  </inkml:definitions>
  <inkml:trace contextRef="#ctx0" brushRef="#br0">191 559 10898,'-2'223'949,"-4"-102"-675,5 0 0,6 0 1,20 119-1,1-96-154,-21-125-140,0-1-1,1 0 1,1 0-1,1 0 1,15 24-1,-18-35 1,0-1 0,0 0-1,1 0 1,-1 0-1,1-1 1,0 1-1,1-2 1,0 1-1,-1-1 1,1 0-1,1 0 1,-1-1 0,0 0-1,1 0 1,0-1-1,-1 1 1,1-2-1,0 1 1,0-1-1,0-1 1,12 0 0,14-1 7,0-2 0,-1-2 1,60-16-1,-60 13 43,29-6 7,223-49 197,3 24-69,90 28-110,20-2-14,-265 3-34,479-29 111,0 32-11,-423 14-79,404 8 70,-417-19-22,237-36-1,-233 10 66,208-61 0,-299 63-1,17-6 345,211-37-1,-161 57-233,-155 14-240,-1 0 1,1 0-1,-1 0 0,0 0 0,1 0 1,-1 0-1,0 0 0,1 0 1,-1 0-1,0 0 0,1-1 1,-1 1-1,0 0 0,0 0 1,1 0-1,-1-1 0,0 1 0,0 0 1,1 0-1,-1-1 0,0 1 1,0 0-1,1 0 0,-1-1 1,0 1-1,0 0 0,0-1 0,0 1 1,0 0-1,0-1 0,1 1 1,-1 0-1,0-1 0,0 1 1,0 0-1,0-1 0,0 0 1,-6-19 233,-14-18 40,-83-118 7,59 96-394,3-3 0,-59-125 1,40 27 2,-27-61-37,79 206 100,-1 0 1,-1 1-1,0 0 0,-1 0 0,-1 1 0,0 0 1,-1 1-1,-27-22 0,20 22-42,0 0 1,0 1-1,-2 1 1,1 1-1,-1 1 0,-25-7 1,5 5-103,-1 1 0,-68-5 0,-84 6-131,-114 13 82,-19 0 216,-219-18 74,-12 0-5,1 27-23,-1293 199 51,1221-64 2899,496-113-2464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12.140"/>
    </inkml:context>
    <inkml:brush xml:id="br0">
      <inkml:brushProperty name="width" value="0.05" units="cm"/>
      <inkml:brushProperty name="height" value="0.05" units="cm"/>
    </inkml:brush>
  </inkml:definitions>
  <inkml:trace contextRef="#ctx0" brushRef="#br0">1 289 14307,'0'-12'283,"-1"1"-1,1-1 1,1 1-1,0-1 1,0 1 0,2-1-1,-1 1 1,1 0 0,1 0-1,5-11 1,-2 5-54,2 1 0,0 0 0,1 0-1,0 1 1,19-21 0,-26 33-199,0-1 0,1 1 0,-1 0 0,0 0 0,1 0 0,0 1 0,0-1 0,0 1 0,0 0-1,0 0 1,9-3 0,-11 4-27,1 1 0,-1 0 0,1 0 1,-1 0-1,1 0 0,0 1 0,-1-1 0,1 1 0,-1-1 0,1 1 0,-1 0 0,0 0 0,1 0 0,-1 0 0,0 0 0,1 1 0,-1-1 0,0 1 1,0-1-1,0 1 0,-1 0 0,4 2 0,13 19-10,0 0 1,-1 1 0,18 33-1,-19-28 35,2-2 0,31 38 0,-43-57 0,1-1 0,1 0 0,-1-1 0,1 1 0,0-1 0,0-1 0,1 0 0,0 0 0,0 0-1,0-1 1,0-1 0,14 4 0,-11-5 30,1 0 0,0 0 0,-1-2-1,1 1 1,-1-2 0,1 0 0,0 0 0,-1-1-1,1-1 1,-1 0 0,0 0 0,21-10 0,-13 3-196,0-1 1,-1 0 0,0-1 0,-1-1-1,-1-1 1,24-23 0,-34 29 66,0 0 0,-1 0 0,0-1 0,0 1 0,-1-1 1,8-16-1,3-14-268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12.510"/>
    </inkml:context>
    <inkml:brush xml:id="br0">
      <inkml:brushProperty name="width" value="0.05" units="cm"/>
      <inkml:brushProperty name="height" value="0.05" units="cm"/>
    </inkml:brush>
  </inkml:definitions>
  <inkml:trace contextRef="#ctx0" brushRef="#br0">1 4 16227,'27'-3'1473,"2"7"-1193,0 3-104,7 4 520,0 2-408,-1 2-48,-6 9-88,-6 5-48,-9 17-72,-11 15 0,-13 14-16,-16 10 16,-10 11-80,-3 3-208,-4-3 216,-4-9 0,5-28-40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5.046"/>
    </inkml:context>
    <inkml:brush xml:id="br0">
      <inkml:brushProperty name="width" value="0.05" units="cm"/>
      <inkml:brushProperty name="height" value="0.05" units="cm"/>
    </inkml:brush>
  </inkml:definitions>
  <inkml:trace contextRef="#ctx0" brushRef="#br0">60 1 12171,'-13'23'1408,"2"7"-816,1 2-264,-1 0 1633,4 0-1409,3-3-240,1-5-80,3-3-232,0-5-208,3-8 200,3-3-32,4-5-56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44.907"/>
    </inkml:context>
    <inkml:brush xml:id="br0">
      <inkml:brushProperty name="width" value="0.05" units="cm"/>
      <inkml:brushProperty name="height" value="0.05" units="cm"/>
    </inkml:brush>
  </inkml:definitions>
  <inkml:trace contextRef="#ctx0" brushRef="#br0">14 992 13435,'0'0'23,"-1"0"-1,1 1 1,0-1-1,-1 0 1,1 0 0,0 0-1,-1 0 1,1 0 0,0 0-1,-1 1 1,1-1-1,0 0 1,-1 0 0,1 0-1,-1 0 1,1 0 0,0 0-1,-1 0 1,1-1 0,0 1-1,-1 0 1,1 0-1,0 0 1,-1 0 0,1 0-1,0 0 1,-1-1 0,1 1-1,0 0 1,-1 0 0,1-1-1,0 1 1,0 0-1,-1 0 1,1-1 0,0 1-1,0 0 1,0-1 0,-1 1-1,1 0 1,0-1 0,0 1-1,0 0 1,0-1-1,0 1 1,0 0 0,0-1-1,0 1 1,0 0 0,0-1-1,0 1 1,0 0 0,0-1-1,0 1 1,0 0-1,0-1 1,0 1 0,0-1-1,0 1 1,0 0 0,1 0-1,-1-1 1,0 1 0,0 0-1,0-1 1,1 1-1,-1 0 1,0-1 0,18-22 386,41-29 6,3 3-1,81-51 1,-70 55-347,2 4-1,2 3 0,154-53 0,259-44-64,-145 46-17,103-51 2,-136 42-54,-238 76-71,1 3 0,81-9 0,-114 23-52,0 3-1,-1 1 1,1 1 0,0 3 0,61 12-1,-93-13 79,5 2-56,-14-4 166,-1 0-1,0 0 1,0 0-1,1 0 1,-1 0 0,0 0-1,0 0 1,0-1-1,1 1 1,-1 0-1,0 0 1,0 0-1,0 0 1,1 0-1,-1-1 1,0 1 0,0 0-1,0 0 1,0 0-1,1-1 1,-1 1-1,0 0 1,0 0-1,0 0 1,0-1 0,0 1-1,0 0 1,0 0-1,0-1 1,0 1-1,0 0 1,0 0-1,0-1 1,0 1-1,0 0 1,0 0 0,0-1-1,0 1 1,0 0-1,0 0 1,0-1-1,0 1 1,0 0-1,0 0 1,-1 0 0,1-1-1,0 1 1,0 0-1,0 0 1,0 0-1,-1-1 1,-8-13-46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45.284"/>
    </inkml:context>
    <inkml:brush xml:id="br0">
      <inkml:brushProperty name="width" value="0.05" units="cm"/>
      <inkml:brushProperty name="height" value="0.05" units="cm"/>
    </inkml:brush>
  </inkml:definitions>
  <inkml:trace contextRef="#ctx0" brushRef="#br0">0 16 13931,'103'-10'1652,"194"5"1,-289 5-1643,1 1 1,-1 0-1,1 1 1,-1-1-1,13 6 1,-19-6-11,0-1 1,-1 1 0,1 0-1,0 0 1,-1 0 0,1 0-1,-1 1 1,1-1 0,-1 0-1,0 1 1,1-1 0,-1 0-1,0 1 1,0 0 0,0-1 0,0 1-1,0 0 1,0-1 0,-1 1-1,1 0 1,-1 0 0,1 0-1,-1-1 1,1 1 0,-1 0-1,0 0 1,0 0 0,0 0-1,0 0 1,-1 3 0,-1 5 0,0-1 1,-1 0 0,0 0-1,-1 0 1,0-1 0,0 1-1,-1-1 1,-8 11 0,-54 63 55,55-69-48,-141 150 1337,145-155-1272,-1 0 0,-16 11 0,23-17-47,0-1-1,-1 0 1,1 0-1,0-1 1,-1 1-1,1 0 0,0-1 1,-1 1-1,1-1 1,-4 0-1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46.751"/>
    </inkml:context>
    <inkml:brush xml:id="br0">
      <inkml:brushProperty name="width" value="0.05" units="cm"/>
      <inkml:brushProperty name="height" value="0.05" units="cm"/>
    </inkml:brush>
  </inkml:definitions>
  <inkml:trace contextRef="#ctx0" brushRef="#br0">101 92 15899,'-5'-19'1751,"7"22"-330,12 36 115,-7-21-1611,67 191 67,-64-171-438,-1-1 0,-1 1-1,3 67 1,-11-98 272,0 0 1,0-1 0,-1 1-1,0-1 1,0 1 0,-4 9-1,5-15 129,0 0-1,-1 0 0,1 1 0,0-1 1,-1 0-1,1 0 0,-1 0 1,0 0-1,1 0 0,-1 0 1,0 0-1,0 0 0,0-1 1,1 1-1,-1 0 0,0 0 1,0 0-1,0-1 0,0 1 0,0-1 1,0 1-1,-1-1 0,1 1 1,0-1-1,0 0 0,0 1 1,0-1-1,-1 0 0,1 0 1,0 0-1,0 0 0,0 0 1,-1 0-1,1 0 0,0 0 0,0-1 1,0 1-1,0 0 0,-1-1 1,1 1-1,0-1 0,-2 0 1,-2-2-56,0-1 0,0 1 1,1-1-1,-1 1 1,1-1-1,0-1 0,0 1 1,-4-7-1,-27-42-194,28 40 267,-10-16 278,2-1-1,0-1 1,-11-39-1,20 54 75,2 0 0,0-1 0,2 1 0,-1 0 0,2-1 0,0 0 0,1 1 0,3-27 1,-1 33-148,1 0 1,0 1-1,0-1 1,1 1-1,0 0 1,1 0-1,0 0 1,0 1-1,1-1 1,0 1-1,1 0 1,-1 1 0,1 0-1,1 0 1,0 0-1,0 1 1,0 0-1,12-6 1,-11 7-155,0 1 0,0-1 1,1 1-1,-1 1 0,1 0 0,-1 1 1,1-1-1,0 2 0,0-1 1,0 2-1,1-1 0,-1 1 0,0 1 1,0 0-1,0 0 0,0 1 0,0 0 1,12 5-1,-18-5-26,0 0 1,0 0-1,0 0 0,0 0 1,0 1-1,0 0 1,0 0-1,-1 0 0,0 0 1,0 0-1,0 1 0,0 0 1,0-1-1,0 1 0,-1 0 1,0 0-1,0 1 0,0-1 1,0 0-1,-1 1 0,0-1 1,0 1-1,0-1 1,0 1-1,-1-1 0,0 1 1,0 0-1,0 6 0,-3 12 23,0 0 1,-1 0-1,-2-1 0,-11 33 0,10-35 15,6-18-36,-5 18 35,0 0 0,1 0 0,1 0 1,-2 25-1,6-40-27,0 0-1,0 1 1,1-1 0,0 0 0,-1 0-1,2 1 1,-1-1 0,1 0 0,3 7-1,-4-9-11,1 0 0,0 0 0,0-1-1,0 1 1,0-1 0,1 1-1,-1-1 1,1 1 0,-1-1 0,1 0-1,0 0 1,0-1 0,0 1 0,0-1-1,0 1 1,4 0 0,-1 0-81,0-1 0,-1 0 1,1 0-1,0-1 0,0 0 1,0 0-1,0 0 0,0-1 1,0 1-1,0-2 1,0 1-1,0 0 0,-1-1 1,1 0-1,0-1 0,9-5 1,-1 0-74,0-1 0,0-1 0,-1 0 0,-1-1 0,12-13 0,13-16-312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47.342"/>
    </inkml:context>
    <inkml:brush xml:id="br0">
      <inkml:brushProperty name="width" value="0.05" units="cm"/>
      <inkml:brushProperty name="height" value="0.05" units="cm"/>
    </inkml:brush>
  </inkml:definitions>
  <inkml:trace contextRef="#ctx0" brushRef="#br0">24 337 15811,'-2'2'211,"-1"1"-1,1 0 1,0-1-1,0 1 1,1 0-1,-1 1 1,0-1-1,1 0 1,0 0 0,0 0-1,0 1 1,0-1-1,0 1 1,1-1-1,0 1 1,-1 4-1,1 3 136,0 0-1,0 0 1,4 20-1,-4-29-319,1 0-1,-1 0 0,0 0 0,1 0 0,0 0 0,-1 0 0,1 0 0,0 0 0,0 0 1,0 0-1,1 0 0,-1 0 0,0-1 0,1 1 0,-1 0 0,3 1 0,-3-2-15,0-1 0,1 1 0,-1-1 0,0 1 0,0-1-1,1 0 1,-1 0 0,0 1 0,0-1 0,1 0 0,-1 0-1,0 0 1,1 0 0,-1-1 0,0 1 0,0 0 0,1 0 0,-1-1-1,0 1 1,2-2 0,2-1 9,1 0 0,-1 0 0,0-1-1,0 0 1,-1 0 0,1 0 0,-1-1-1,0 1 1,7-11 0,-2-1 139,0 1 1,-1-2 0,0 1-1,-2-1 1,0 0-1,-1 0 1,5-27-1,-10 56-246,0-1 0,1 1-1,1 0 1,0-1-1,1 1 1,0-1 0,8 20-1,-10-28-33,1 1-1,0 0 0,-1-1 1,1 1-1,1-1 0,-1 1 0,0-1 1,1 0-1,3 3 0,-5-5 67,0 0-1,1 0 0,-1 0 0,0 0 1,1 0-1,-1-1 0,1 1 1,-1-1-1,0 1 0,1-1 0,-1 1 1,1-1-1,0 0 0,-1 0 0,1 0 1,-1 0-1,1 0 0,-1 0 1,1 0-1,-1 0 0,1-1 0,-1 1 1,1 0-1,-1-1 0,1 0 1,-1 1-1,2-2 0,2-1-60,0-1 0,0 0 0,0 1 0,-1-2 0,1 1 0,-1-1 0,0 1 0,-1-1 0,1 0 0,-1 0 0,3-7 0,3-6-19,-1 0 1,7-23-1,-4-1 468,-2-1 0,-2 1-1,-1-1 1,-1-80 0,-6 115 276,-1 17-383,0 21 9,1-15-67,2 1-1,0-1 1,1 0 0,0 0 0,6 16-1,-7-26-124,0-1 1,1 0-1,0 0 0,0 1 0,0-1 0,0 0 0,1-1 0,0 1 0,-1 0 1,1-1-1,1 0 0,-1 1 0,0-1 0,1 0 0,0-1 0,-1 1 0,1-1 1,0 0-1,1 0 0,-1 0 0,6 2 0,12 1 21,0-1 0,35 2 0,-41-5-119,0 0 1,0 1-1,0 1 0,0 0 0,0 2 0,23 9 1,-37-14 50,0 1 1,-1-1 0,1 1-1,0 0 1,-1 0-1,1 0 1,-1 0 0,0 0-1,1 0 1,-1 0-1,0 1 1,1-1 0,-1 0-1,0 1 1,0-1 0,0 1-1,0-1 1,0 1-1,-1 0 1,1-1 0,0 1-1,-1 0 1,1-1-1,-1 1 1,0 0 0,0 0-1,1 0 1,-1-1 0,0 1-1,0 0 1,-1 0-1,1 2 1,-2-1 23,1 0-1,0-1 1,-1 1 0,1-1 0,-1 1-1,0-1 1,0 0 0,0 0-1,0 0 1,0 0 0,0 0-1,-1 0 1,1 0 0,0-1 0,-1 1-1,0-1 1,1 0 0,-1 0-1,-3 2 1,0-2-55,1 0 0,-1 1 0,0-2-1,0 1 1,0-1 0,0 1 0,1-2 0,-1 1-1,-11-3 1,15 3 35,-1-1-1,1 1 0,-1-1 0,1 0 0,0 0 1,-1 0-1,1 0 0,0 0 0,0 0 0,0-1 1,0 1-1,0-1 0,0 1 0,0-1 1,0 0-1,1 0 0,-1 0 0,0 0 0,1 0 1,0 0-1,0 0 0,-1-1 0,1 1 1,1 0-1,-2-4 0,1-12-187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47.775"/>
    </inkml:context>
    <inkml:brush xml:id="br0">
      <inkml:brushProperty name="width" value="0.05" units="cm"/>
      <inkml:brushProperty name="height" value="0.05" units="cm"/>
    </inkml:brush>
  </inkml:definitions>
  <inkml:trace contextRef="#ctx0" brushRef="#br0">0 538 12235,'28'25'2695,"-1"-1"-50,-25-23-2552,0 0 0,-1 0 1,1-1-1,0 1 0,0 0 0,0-1 0,0 1 0,0-1 0,-1 1 1,1-1-1,0 0 0,0 0 0,0 0 0,0 0 0,0 0 1,3-1-1,3-2-35,-1 1 1,1-1-1,-1-1 1,1 1-1,-1-1 1,0 0-1,-1-1 1,1 0-1,-1 0 1,0 0-1,11-13 1,-7 6-34,0-1 1,-1 0 0,0 0 0,-1-1-1,7-16 1,-10 20 22,-2 0 1,1 0-1,2-16 0,-5 24-33,-1-1-1,1 1 1,-1 0-1,0 0 1,0 0-1,0 0 1,0 0-1,0-1 1,0 1-1,0 0 1,-1 0-1,1 0 1,-1 0-1,1 0 1,-1 0-1,0 0 1,0 0-1,0 0 1,0 0-1,0 0 1,-1 1-1,1-1 1,-3-2-1,3 3-2,0 0 0,-1 1 0,1-1-1,-1 1 1,1 0 0,0-1-1,-1 1 1,1 0 0,-1 0-1,1 0 1,-1 0 0,1 0 0,0 0-1,-1 0 1,1 1 0,-1-1-1,1 0 1,0 1 0,-1-1-1,1 1 1,0 0 0,-1-1 0,1 1-1,0 0 1,0 0 0,0 0-1,0 0 1,0 0 0,0 0-1,0 0 1,0 0 0,-2 2 0,-3 5 31,1-1 1,0 1 0,-7 13 0,7-11-12,0 1 0,1 0 0,1 0 0,-1 0 0,2 0 0,0 0 0,-1 17 0,3-23-17,0 0 1,0-1-1,0 1 0,1 0 1,0 0-1,0-1 1,0 1-1,4 9 0,-4-12-3,0 0 0,1 0 0,-1 1-1,1-1 1,-1 0 0,1 0-1,0 0 1,0 0 0,0-1 0,0 1-1,0-1 1,0 1 0,1-1-1,-1 1 1,0-1 0,1 0 0,2 1-1,-1-1 11,0-1 0,1 1 0,-1-1 0,0 0 0,0 0 0,1 0-1,-1-1 1,0 1 0,0-1 0,0 0 0,0 0 0,0-1 0,0 1 0,0-1-1,0 0 1,0 0 0,-1 0 0,1 0 0,4-4 0,5-4 55,-1-1 0,1 0 0,15-21 0,-6 6-28,-2-1-1,-1-1 1,-1-1 0,-1-1 0,-1 0 0,-2-1 0,-2 0-1,0-1 1,-3-1 0,0 0 0,-2 0 0,4-46 0,-11 76-73,0-1 1,0 0 0,0 1-1,-1-1 1,1 0 0,-1 0-1,0 1 1,0-1 0,-2-4-1,3 8 19,0-1-1,0 1 0,0 0 1,-1-1-1,1 1 0,0 0 1,-1-1-1,1 1 1,0 0-1,0-1 0,-1 1 1,1 0-1,0 0 0,-1-1 1,1 1-1,-1 0 1,1 0-1,0 0 0,-1 0 1,1-1-1,-1 1 1,1 0-1,0 0 0,-1 0 1,1 0-1,-1 0 0,1 0 1,-1 0-1,1 0 1,-2 1-3,1-1-1,0 1 1,-1 0 0,1 0 0,0 0 0,0-1 0,0 1 0,0 0 0,-1 0 0,2 1 0,-1-1 0,0 0 0,-1 2 0,-4 7 17,0 0 0,1 0 0,1 0 0,0 1 0,0 0 0,1-1 0,0 1 0,-1 19 0,1-9 27,2 1 1,0 0-1,4 36 1,-2-48-54,1 0 0,0 0 0,0-1 0,5 13 0,-5-19 18,-1 0 0,1 0 0,-1 0 0,1 0 0,0 0 1,0 0-1,0 0 0,0 0 0,1-1 0,-1 1 0,1-1 0,0 0 0,-1 0 1,1 0-1,5 3 0,-5-4-6,0 0 1,1 0-1,-1-1 1,1 1-1,-1-1 0,6 1 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48.225"/>
    </inkml:context>
    <inkml:brush xml:id="br0">
      <inkml:brushProperty name="width" value="0.05" units="cm"/>
      <inkml:brushProperty name="height" value="0.05" units="cm"/>
    </inkml:brush>
  </inkml:definitions>
  <inkml:trace contextRef="#ctx0" brushRef="#br0">2 1 20060,'-1'18'1561,"8"14"-1217,3 2-160,3 0 584,4 2-368,5-4-352,1-6-232,0-11-448,1-7-336,-9-13 744,-4-10-193,-10-8-151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48.596"/>
    </inkml:context>
    <inkml:brush xml:id="br0">
      <inkml:brushProperty name="width" value="0.05" units="cm"/>
      <inkml:brushProperty name="height" value="0.05" units="cm"/>
    </inkml:brush>
  </inkml:definitions>
  <inkml:trace contextRef="#ctx0" brushRef="#br0">0 0 16171,'0'10'1425,"5"-1"-1129,2 1-296,3-2 720,7-3-1128,7 0 376,7-8-96,5 0-128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49.033"/>
    </inkml:context>
    <inkml:brush xml:id="br0">
      <inkml:brushProperty name="width" value="0.05" units="cm"/>
      <inkml:brushProperty name="height" value="0.05" units="cm"/>
    </inkml:brush>
  </inkml:definitions>
  <inkml:trace contextRef="#ctx0" brushRef="#br0">78 494 16219,'-1'11'418,"-1"1"-1,0-1 0,-1 0 0,0 0 0,-1 0 1,0 0-1,-1 0 0,0-1 0,0 0 0,-1 0 1,-13 15-1,1 4 511,20-26-787,5-5-162,6-5-140,16-10-543,52-24 0,-65 34 365,0 1 0,0 1 1,1 1-1,0 0 0,22-2 0,-37 6 290,1 0 0,0 0 0,-1 0-1,1 0 1,0 0 0,-1 0 0,1 1 0,-1-1 0,1 1 0,-1 0 0,1 0-1,-1 0 1,1 0 0,-1 0 0,0 1 0,1-1 0,2 3 0,-4-3 55,0 0 0,-1 1 0,1-1 0,0 1 0,0-1 1,-1 1-1,1-1 0,-1 1 0,1-1 0,-1 1 0,0 0 0,0-1 1,0 1-1,1 0 0,-1-1 0,-1 1 0,1-1 0,0 1 0,0 0 0,-1-1 1,1 1-1,-1-1 0,1 1 0,-1-1 0,0 1 0,1-1 0,-1 1 1,0-1-1,-2 3 0,-15 20 657,-1 0 1,-1-1-1,-1-1 0,-35 29 1,42-38-334,-18 13 335,20-16-363,17-17-227,25-25-732,-2-2 0,0 0 1,-3-2-1,-1-1 0,-2-1 0,24-56 1,-23 39 19,-3-1 1,-2 0 0,-3-2-1,10-73 1,-22 112 614,0 7 172,-1-1 0,-1 1-1,0-1 1,0 1 0,-1-1 0,-1 0-1,-4-24 1,5 37-109,0-1-1,0 1 0,0-1 1,-1 0-1,1 1 1,0-1-1,0 1 1,0-1-1,0 1 1,0-1-1,-1 1 1,1-1-1,0 1 1,-1-1-1,1 1 0,0-1 1,-1 1-1,1-1 1,0 1-1,-1 0 1,1-1-1,-1 1 1,1 0-1,-1-1 1,1 1-1,-1 0 1,1 0-1,-1-1 0,1 1 1,-1 0-1,1 0 1,-1 0-1,1 0 1,-1-1-1,1 1 1,-1 0-1,0 0 1,1 0-1,-1 0 1,1 1-1,-1-1 0,1 0 1,-1 0-1,1 0 1,-1 0-1,0 1 1,-1 0 55,1 0 0,0 0 0,-1 1 1,1-1-1,0 0 0,0 1 0,0-1 1,0 1-1,0-1 0,0 1 0,0-1 0,0 1 1,0 3-1,-2 8 37,1 0 1,0 1-1,1-1 1,1 1-1,0-1 1,0 1 0,2-1-1,0 1 1,6 24-1,5 7-94,29 64-1,-34-89-40,37 81-59,-37-85-114,1-1 1,0 0 0,1-1 0,14 17-1,-18-26-1,-4-6-52,-8-15-96,-167-379 3271,171 390-2845,0 1-1,0-1 1,1 0-1,-1 0 1,1 0-1,0-8 1,1 12-103,0 0-1,0-1 1,0 1 0,0 0 0,1-1-1,-1 1 1,0 0 0,1 0 0,-1-1-1,1 1 1,0 0 0,-1 0 0,1 0 0,0 0-1,0 0 1,-1 0 0,1 0 0,0 0-1,0 0 1,0 0 0,0 0 0,1 1-1,-1-1 1,0 0 0,0 1 0,0-1 0,0 1-1,1-1 1,1 1 0,11-5-165,1 2 0,0 0 1,0 1-1,26-1 0,10-1-73,24-7-176,2-5-151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0.678"/>
    </inkml:context>
    <inkml:brush xml:id="br0">
      <inkml:brushProperty name="width" value="0.05" units="cm"/>
      <inkml:brushProperty name="height" value="0.05" units="cm"/>
    </inkml:brush>
  </inkml:definitions>
  <inkml:trace contextRef="#ctx0" brushRef="#br0">122 393 15979,'-1'-6'312,"-1"0"-1,0 0 1,1 0-1,-2 0 1,1 0-1,-1 1 1,0-1-1,0 1 0,0-1 1,-5-4-1,7 9-247,0 0-1,0 0 1,0 0-1,0 0 0,0 0 1,0 0-1,0 0 1,-1 1-1,1-1 1,0 0-1,0 1 1,-1-1-1,1 1 0,-1 0 1,1-1-1,0 1 1,-1 0-1,1 0 1,-3 0-1,2 0-17,0 1 1,0-1-1,0 1 0,0 0 0,0 0 0,0 0 1,1 0-1,-1 0 0,0 1 0,1-1 0,-1 0 1,0 1-1,1-1 0,0 1 0,-1 0 1,1-1-1,-2 4 0,-1 2-29,0 0 0,0 1 0,1 0 0,0 0 0,0 0 0,0 0-1,1 0 1,1 1 0,-2 9 0,2-3-31,0 0-1,1 1 0,1-1 1,2 18-1,-2-29 5,0-1 1,-1 1-1,1-1 0,1 1 1,-1-1-1,0 0 0,1 1 1,0-1-1,-1 0 0,1 0 1,1 0-1,2 4 0,-4-7 9,0 1 0,0 0 0,0 0 0,1-1 0,-1 1-1,0 0 1,0-1 0,1 1 0,-1-1 0,0 0-1,0 1 1,1-1 0,-1 0 0,0 0 0,1 0-1,-1 0 1,0 0 0,1 0 0,-1 0 0,0 0 0,1-1-1,-1 1 1,0 0 0,1-1 0,-1 1 0,0-1-1,0 0 1,0 1 0,1-1 0,-1 0 0,0 0-1,0 0 1,0 1 0,0-1 0,0 0 0,0-1 0,6-6 45,0 0 0,0-1 0,-1 1 0,0-1-1,-1-1 1,0 1 0,0-1 0,5-17 0,1-6 297,8-49 0,-10 32 189,3-59 1,-11 83-282,-1 0 0,-1 0 1,-1 0-1,-7-29 0,1 29 1,8 25-248,0 1 0,0 0 0,0 0 0,0 0 0,0 0 0,0-1 0,0 1 0,0 0 0,-1 0 0,1 0 0,0 0 0,0-1 0,0 1 0,0 0 0,0 0 0,0 0 0,0 0 0,0 0 0,-1-1 0,1 1 0,0 0 0,0 0 0,0 0 0,0 0 0,-1 0 0,1 0 0,0 0 0,0 0 0,0 0 0,0 0 0,-1 0 0,1 0 0,0 0 0,0 0 0,0 0 0,-1 0 0,1 0 0,0 0 0,0 0 0,0 0 0,0 0 0,-1 0 0,1 0 0,0 0 0,0 0 0,0 0 1,0 0-1,-1 0 0,1 0 0,0 0 0,0 1 0,0-1 0,0 0 0,0 0 0,-1 0 0,1 0 0,0 0 0,0 1 0,0-1 0,0 0 0,0 0 0,0 0 0,0 0 0,0 1 0,0-1 0,-4 14 23,2 24-94,1 0-1,3 0 0,1-1 0,1 1 0,12 44 1,-12-65-176,1 0 0,0 0 1,2 0-1,10 21 1,-15-34 232,0-1 0,0 1 0,0 0 0,0-1 1,1 0-1,-1 1 0,1-1 0,0 0 1,0 0-1,0-1 0,1 1 0,-1-1 0,1 1 1,-1-1-1,1 0 0,0 0 0,-1-1 0,1 1 1,0-1-1,0 0 0,0 0 0,1 0 1,-1-1-1,6 1 0,-8-1-19,0 0 1,1-1-1,-1 1 1,0-1-1,0 1 1,1-1-1,-1 0 1,0 0-1,0 0 0,2-2 1,20-17-310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1.422"/>
    </inkml:context>
    <inkml:brush xml:id="br0">
      <inkml:brushProperty name="width" value="0.05" units="cm"/>
      <inkml:brushProperty name="height" value="0.05" units="cm"/>
    </inkml:brush>
  </inkml:definitions>
  <inkml:trace contextRef="#ctx0" brushRef="#br0">0 585 15819,'3'12'644,"1"0"-1,0 1 0,1-2 0,11 22 1,-14-30-566,0-1 1,-1 1 0,1-1 0,0 1-1,0-1 1,1 0 0,-1 0 0,0 0-1,1 0 1,-1 0 0,1-1 0,-1 1-1,1-1 1,0 1 0,0-1 0,0 0-1,0 0 1,0 0 0,0-1 0,0 1-1,0-1 1,0 0 0,0 0 0,0 0-1,6 0 1,-1-2-13,0-1 0,0 1 0,0-1 0,0 0-1,-1-1 1,1 0 0,-1 0 0,0 0 0,0-1 0,-1 0 0,1-1-1,-1 1 1,0-1 0,-1 0 0,1-1 0,-1 1 0,0-1 0,4-10-1,-3 8 2,-2 0 0,1 0 1,-1 0-1,-1 0 0,0-1 0,0 0 0,-1 1 0,0-1 0,0 0 0,-1 0 0,-1 0 0,0 0 0,0 0 0,-3-20 0,2 27-39,0-1 1,0 1 0,0 0-1,-1 0 1,1-1 0,-1 1-1,0 0 1,0 0 0,0 0-1,0 1 1,0-1 0,-4-3-1,5 5-20,-1 0-1,1 0 0,-1 0 0,1 0 1,-1 1-1,1-1 0,-1 0 1,1 1-1,-1-1 0,1 1 1,-1 0-1,0-1 0,1 1 1,-1 0-1,0 0 0,1 0 1,-1 0-1,0 0 0,1 1 1,-1-1-1,0 0 0,1 1 1,-1-1-1,1 1 0,-1 0 0,1-1 1,-3 3-1,-1 1-5,-1 0 1,2 0-1,-1 1 0,0-1 1,1 1-1,0 0 0,0 1 1,1-1-1,-1 1 0,1-1 0,0 1 1,1 0-1,-1 0 0,1 1 1,-2 8-1,0 3 11,1 0 0,0 1 0,1-1 1,1 24-1,1-30-1,1 1 0,0-1 1,1 0-1,0 1 0,1-1 0,1 0 0,9 22 1,-12-32-10,1 1 1,-1 0 0,0-1 0,1 1 0,0-1-1,0 1 1,-1-1 0,1 0 0,0 1-1,1-1 1,-1 0 0,0 0 0,1-1 0,-1 1-1,1 0 1,0-1 0,-1 0 0,1 1-1,0-1 1,0 0 0,0-1 0,-1 1 0,1 0-1,0-1 1,0 0 0,0 1 0,0-1-1,0 0 1,0-1 0,0 1 0,0 0 0,0-1-1,0 0 1,0 0 0,0 0 0,0 0-1,3-2 1,3-1-26,-1-1 0,-1-1 0,1 1 0,-1-1 0,0 0 0,0-1 0,-1 0 0,0 0 0,0 0 0,0-1 0,-1 1 0,0-1 0,-1-1-1,7-14 1,-2-2-409,0-1 0,-1 0-1,7-51 1,-10 33-724,-1-1 1,-3 0 0,-4-48 0,-5 17-8,-18-74 1,25 146 1343,1 1 0,-1-1 0,0 1 1,-1-1-1,1 1 0,-1-1 1,-2-3-1,4 6-141,0 1 0,0 0 1,0 0-1,-1 0 0,1 0 0,0-1 0,0 1 1,0 0-1,0 0 0,-1 0 0,1 0 0,0 0 0,0-1 1,-1 1-1,1 0 0,0 0 0,0 0 0,0 0 1,-1 0-1,1 0 0,0 0 0,0 0 0,-1 0 1,1 0-1,0 0 0,0 0 0,-1 0 0,1 0 1,0 0-1,0 0 0,0 0 0,-1 0 0,1 0 1,0 0-1,0 0 0,-1 1 0,1-1 0,0 0 1,-9 18 1111,3 6-904,2 0 1,0 1-1,1-1 0,2 1 1,0-1-1,5 42 0,5-1 198,21 79 0,-17-94-202,2 0 1,3 0-1,33 67 1,-34-86-207,1 0 0,1-2 1,2 0-1,1 0 0,48 46 1,-63-69-44,-5-4-3,1-1 0,-1 1 0,0 0 0,0 0 0,0 0-1,0 0 1,0 1 0,-1-1 0,1 0 0,-1 1 0,1-1 0,-1 1 0,2 4 0,-4-7-7,1 1 1,-1-1-1,1 0 0,-1 1 1,1-1-1,-1 0 1,1 1-1,-1-1 0,0 0 1,1 0-1,-1 1 1,1-1-1,-1 0 0,0 0 1,1 0-1,-1 0 0,1 0 1,-1 0-1,0 0 1,1 0-1,-1 0 0,1 0 1,-1-1-1,0 1 0,1 0 1,-1 0-1,1 0 1,-1-1-1,1 1 0,-1-1 1,-21-6-385,3-4-489,0-1 0,1 0 0,0-1 0,1-1 0,1-1 0,0 0 0,1-1 0,1-1 0,0 0 0,1-1 0,-10-19 0,23 36 905,-1 0 0,1-1 0,-1 1 0,1 0 0,-1 0 0,1 0 1,0 0-1,0-1 0,0 1 0,-1 0 0,1 0 0,0-1 0,1 1 0,-1 0 0,0 0 0,0 0 0,0-1 0,1 1 0,-1 0 0,1 0 0,-1 0 0,1 0 0,-1-1 0,1 1 0,0 0 0,-1 0 0,1 0 1,0 1-1,0-1 0,0 0 0,-1 0 0,1 0 0,2-1 0,5-3 796,-1 1 0,1 0-1,0 0 1,9-2 0,10-7 94,-22 10-695,-1-1 1,1 0-1,-1 0 1,0 0-1,0-1 1,0 1-1,-1-1 1,0 0-1,1 0 1,-2 0-1,4-7 1,2-4 72,12-18 194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5.435"/>
    </inkml:context>
    <inkml:brush xml:id="br0">
      <inkml:brushProperty name="width" value="0.05" units="cm"/>
      <inkml:brushProperty name="height" value="0.05" units="cm"/>
    </inkml:brush>
  </inkml:definitions>
  <inkml:trace contextRef="#ctx0" brushRef="#br0">133 1 13603,'-10'24'384,"1"0"-1,1 1 1,2 0-1,0 0 1,1 0 0,2 1-1,-1 28 1,4 18 251,10 90 1,5-64-544,-15-98-94,0 1 1,0-1 0,0 0-1,1 0 1,-1 0 0,0 0 0,0 0-1,0 0 1,0 1 0,0-1 0,0 0-1,0 0 1,0 0 0,0 0 0,1 0-1,-1 0 1,0 0 0,0 0-1,0 0 1,0 0 0,0 0 0,0 0-1,1 1 1,-1-1 0,0 0 0,0 0-1,0 0 1,0 0 0,0 0 0,1 0-1,-1 0 1,0 0 0,0 0-1,0-1 1,0 1 0,0 0 0,1 0-1,-1 0 1,0 0 0,0 0 0,0 0-1,0 0 1,0 0 0,0 0 0,1 0-1,-1 0 1,0 0 0,0-1 0,0 1-1,0 0 1,0 0 0,0 0-1,0 0 1,0 0 0,0 0 0,0-1-1,0 1 1,1-3-24,-1 1-1,1-1 0,-1 0 1,0 0-1,0 1 1,-1-1-1,1 0 1,-1 1-1,1-1 0,-1 0 1,0 1-1,0-1 1,-1-2-1,-17-35-213,17 36 229,-28-46-33,28 48 56,1 0-1,-1-1 0,0 1 1,0 0-1,0 0 1,0 0-1,-1 1 0,1-1 1,0 0-1,-1 1 1,1-1-1,-1 1 0,0 0 1,1 0-1,-1 0 1,0 0-1,-3 0 0,6 1-5,0 0-1,-1 0 0,1 0 1,-1 0-1,1-1 0,0 1 0,-1 1 1,1-1-1,-1 0 0,1 0 1,0 0-1,-1 0 0,1 0 1,-1 0-1,1 0 0,0 0 0,-1 1 1,1-1-1,0 0 0,-1 0 1,1 1-1,0-1 0,-1 0 1,1 0-1,0 1 0,0-1 0,-1 0 1,1 1-1,0-1 0,0 0 1,-1 1-1,1-1 0,0 0 1,0 1-1,0-1 0,0 1 0,0-1 1,0 0-1,0 1 0,-1-1 1,1 1-1,0-1 0,0 0 0,1 1 1,-1-1-1,0 1 0,0-1 1,0 0-1,0 1 0,0-1 1,0 1-1,0-1 0,1 0 0,-1 1 1,0-1-1,0 0 0,1 1 1,-1-1-1,0 1 0,16 21 65,-10-17-157,0 0 1,0-1-1,1 0 1,-1 0-1,1-1 1,0 0-1,-1 0 1,1-1-1,1 0 1,-1 0-1,0 0 1,0-1-1,1 0 1,-1 0-1,10-1 1,-1-1-91,-1 0 1,1-1 0,-1 0-1,0-1 1,0-1 0,21-8-1,3-5-248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2.508"/>
    </inkml:context>
    <inkml:brush xml:id="br0">
      <inkml:brushProperty name="width" value="0.05" units="cm"/>
      <inkml:brushProperty name="height" value="0.05" units="cm"/>
    </inkml:brush>
  </inkml:definitions>
  <inkml:trace contextRef="#ctx0" brushRef="#br0">180 82 16636,'-3'-3'141,"1"1"1,-1-1 0,0 0-1,1 1 1,-1-1 0,0 1-1,-1 0 1,1 0 0,0 0-1,-1 1 1,1-1-1,-1 1 1,1 0 0,-1 0-1,0 0 1,1 0 0,-1 1-1,0-1 1,0 1 0,1 0-1,-1 0 1,0 1 0,-4 0-1,3 0-58,1 0 0,0 0-1,-1 1 1,1 0-1,0 0 1,0 0 0,0 0-1,0 1 1,1 0-1,-1-1 1,1 1 0,-1 1-1,1-1 1,0 0-1,0 1 1,1-1 0,-1 1-1,1 0 1,-3 6-1,1-1-63,0 0 1,1 0-1,1 1 0,-1-1 0,2 1 0,-1 0 0,0 17 0,2-24-18,0 0-1,0 0 0,0 0 0,0 0 0,1 0 1,-1 1-1,1-1 0,0 0 0,0 0 0,0-1 1,0 1-1,0 0 0,1 0 0,-1 0 0,1-1 1,0 1-1,0-1 0,0 1 0,0-1 0,0 0 0,0 0 1,0 0-1,1 0 0,-1 0 0,1 0 0,0-1 1,0 1-1,4 1 0,-4-3 13,1 1 0,-1-1 0,1 0 1,0 0-1,-1 0 0,1-1 0,0 1 0,-1-1 0,1 0 0,-1 0 0,1 0 1,-1 0-1,1-1 0,-1 1 0,0-1 0,0 0 0,0 0 0,0 0 0,0 0 1,0-1-1,0 1 0,-1-1 0,3-3 0,4-4 99,0 0 1,-1-1-1,0 0 0,12-24 0,-12 16 136,0 0 0,-1 0 0,-1-1 0,-1 0 0,5-39 1,-9 46 26,-2 15 42,-1 22-99,1 8-165,5 42 0,-3-64-55,0-1-1,1 1 1,0-1 0,1 0 0,0 1-1,1-1 1,-1 0 0,11 16 0,-14-24-27,1 0-1,0 0 1,-1 0 0,1 1 0,0-1 0,0 0 0,-1 0-1,1 0 1,0 0 0,0-1 0,0 1 0,0 0 0,0 0-1,0 0 1,1-1 0,-1 1 0,0-1 0,0 1-1,0-1 1,1 1 0,-1-1 0,0 0 0,1 0 0,-1 1-1,0-1 1,1 0 0,-1 0 0,0 0 0,0 0 0,1-1-1,-1 1 1,0 0 0,1-1 0,-1 1 0,0 0 0,0-1-1,0 0 1,1 1 0,-1-1 0,0 0 0,0 1 0,0-1-1,0 0 1,0 0 0,1-2 0,4-2-158,-2-1 1,1 0-1,-1-1 1,0 1-1,0-1 1,4-11-1,3-8-283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3.365"/>
    </inkml:context>
    <inkml:brush xml:id="br0">
      <inkml:brushProperty name="width" value="0.05" units="cm"/>
      <inkml:brushProperty name="height" value="0.05" units="cm"/>
    </inkml:brush>
  </inkml:definitions>
  <inkml:trace contextRef="#ctx0" brushRef="#br0">86 423 18516,'1'-2'371,"0"-1"1,0 1-1,0-1 0,0 0 1,0 1-1,-1-1 0,2-4 1,-2 6-326,0 1 0,0-1-1,0 1 1,0-1 0,0 1 0,0 0 0,0-1 0,-1 1 0,1-1 0,0 1 0,0-1-1,0 1 1,0 0 0,0-1 0,-1 1 0,1-1 0,0 1 0,0 0 0,-1-1 0,1 1-1,0 0 1,-1-1 0,1 1 0,0 0 0,-1 0 0,1-1 0,0 1 0,-1 0 0,1 0-1,0 0 1,-1-1 0,1 1 0,-1 0 0,1 0 0,-1 0 0,1 0 0,0 0 0,-1 0 0,1 0-1,-1 0 1,1 0 0,-1 0 0,1 0 0,-1 0 0,1 0 0,0 0 0,-1 0 0,1 1-1,-1-1 1,1 0 0,0 0 0,-1 0 0,1 1 0,-1-1 0,1 0 0,-1 1-1,-2 1-15,-1 0 0,1 1 0,-1-1 0,1 1 0,0 0-1,0 0 1,0 0 0,1 1 0,-1-1 0,1 0 0,0 1-1,-1 0 1,-2 7 0,-1 5-24,0-1 0,-5 20-1,8-26 5,1 1 0,1-1 0,-1 1-1,1 0 1,1 0 0,0-1 0,0 1 0,1 0-1,3 12 1,-3-19-13,-1 1-1,1-1 1,1 0-1,-1 0 1,0 0-1,1 0 1,0-1-1,-1 1 1,1 0-1,0-1 1,1 1-1,-1-1 0,0 1 1,1-1-1,-1 0 1,1 0-1,-1 0 1,1-1-1,0 1 1,0-1-1,0 1 1,0-1-1,0 0 1,0 0-1,0 0 1,1-1-1,-1 1 1,0-1-1,0 1 1,1-1-1,2-1 1,4 1-104,0-1 1,0-1 0,-1 0-1,1 0 1,-1-1 0,0 0-1,0-1 1,0 0 0,0 0 0,-1-1-1,1 0 1,-1-1 0,0 0-1,-1 0 1,11-11 0,-6 5-220,-1-1-1,0 0 1,-1 0 0,0-1 0,-1-1-1,0 0 1,-2 0 0,8-19 0,-8 11-74,-1-1 1,-1 1-1,-1-1 1,-1 0-1,-1 0 1,-2-33-1,-2 17-692,-2 0 1,-1 1-1,-12-40 1,16 76 1096,0-4 252,0 1 1,-1-1 0,-1 0 0,1 1 0,-1 0 0,-5-11-1,8 17-226,-1 0-1,1 0 0,0 0 0,0-1 0,0 1 1,-1 0-1,1 0 0,0 0 0,0 0 0,0 0 1,-1-1-1,1 1 0,0 0 0,0 0 0,-1 0 0,1 0 1,0 0-1,0 0 0,-1 0 0,1 0 0,0 0 1,-1 0-1,1 0 0,0 0 0,0 0 0,-1 0 1,1 0-1,0 0 0,0 0 0,-1 0 0,1 0 0,0 1 1,0-1-1,-1 0 0,1 0 0,0 0 0,0 0 1,0 0-1,-1 1 0,1-1 0,0 0 0,0 0 1,0 0-1,0 1 0,-1-1 0,1 0 0,0 0 0,0 1 1,0-1-1,-6 15 641,2 4 2,0-1-1,2 1 1,0 0 0,2 0-1,0-1 1,0 1 0,7 33-1,-1-20-337,2-1-1,1 0 0,23 54 1,-24-68-293,0 0 0,1 0-1,1-1 1,1 0 0,0-1 0,23 23 0,-33-37-40,0 1-1,0-1 1,0 0-1,1 0 1,-1 0-1,1 0 1,-1 0-1,1 0 1,-1 0-1,1-1 1,-1 1-1,1 0 1,0-1-1,2 1 1,-4-1-1,0 0 0,1 0 0,-1 0-1,0 0 1,0 0 0,1 0 0,-1-1 0,0 1 0,0 0 0,1 0-1,-1 0 1,0 0 0,0 0 0,1-1 0,-1 1 0,0 0-1,0 0 1,0-1 0,1 1 0,-1 0 0,0 0 0,0-1 0,0 1-1,0 0 1,0 0 0,0-1 0,0 1 0,0 0 0,1-1 0,-3-16 22,-2 1 1,-2 0 0,0 1 0,0 0 0,-18-28 0,4 12 29,-26-31-1,40 55-41,2 0 2,-1 1-1,0 0 1,0 0 0,-1 0-1,0 1 1,0-1-1,0 1 1,-1 1 0,0-1-1,-8-3 1,5 7 15,11 8-13,14 13-58,-6-13-183,1 1 0,0-1 0,0-1 0,1 0 0,0 0 0,0-1 0,0 0 0,1-1 0,0-1 0,0 0 0,0 0 0,0-1 0,0 0 0,0-1 0,0-1 0,1 0 1,-1-1-1,0 0 0,0 0 0,0-2 0,0 1 0,0-2 0,0 1 0,-1-2 0,0 1 0,1-2 0,-2 1 0,1-2 0,13-10 0,-13 10 21,-1-1-1,0 0 1,-1-1-1,0 0 1,-1 0-1,0-1 1,0 0-1,-1 0 1,0-1-1,8-17 1,-13 17 1570,-7 14-147,-8 18 349,8-8-1195,1 0 0,0-1 0,1 1 0,0 1 0,1-1 0,1 0 0,0 1 0,1-1 0,0 0 0,3 16 0,-2-23-319,0 0 0,1 0-1,0 0 1,0 0 0,0 0-1,0-1 1,1 1-1,0-1 1,0 0 0,8 9-1,-8-11-19,0 0 0,1 0 0,-1 0 0,1 0 0,0 0-1,0-1 1,0 0 0,0 0 0,0 0 0,0 0 0,1-1 0,-1 0-1,1 0 1,-1 0 0,9 1 0,-7-2 9,-1 1 0,0-1-1,0-1 1,0 1 0,0-1 0,0 1 0,0-2-1,0 1 1,0 0 0,0-1 0,0 0 0,-1 0 0,1 0-1,-1-1 1,1 0 0,-1 0 0,0 0 0,0 0-1,0 0 1,-1-1 0,1 0 0,-1 0 0,0 0 0,0 0-1,0 0 1,0 0 0,-1-1 0,2-4 0,-1 2 2,-1 0 0,0 0 0,0 0 0,0 0 1,-1-1-1,-1 1 0,1 0 0,-1 0 0,0-1 0,-1 1 1,1 0-1,-1 0 0,-1 0 0,0-1 0,0 1 1,0 1-1,-1-1 0,0 0 0,-4-8 0,1 6-193,1 1 0,-1 0-1,0 0 1,-1 0 0,0 0-1,0 1 1,0 1 0,-1-1 0,0 1-1,-1 0 1,1 1 0,-1 0-1,0 0 1,0 1 0,-1 0-1,1 1 1,-1 0 0,0 0-1,0 1 1,0 1 0,0-1 0,-17 1-1,17 2-467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4.637"/>
    </inkml:context>
    <inkml:brush xml:id="br0">
      <inkml:brushProperty name="width" value="0.05" units="cm"/>
      <inkml:brushProperty name="height" value="0.05" units="cm"/>
    </inkml:brush>
  </inkml:definitions>
  <inkml:trace contextRef="#ctx0" brushRef="#br0">1 237 18172,'0'-1'254,"-1"-29"1392,4 20-1036,-2 10-581,-1 0 0,0 0-1,1 0 1,-1 0 0,0 0 0,0 0-1,1 0 1,-1 0 0,0 0 0,1 0 0,-1 0-1,0 0 1,1 1 0,-1-1 0,0 0 0,0 0-1,1 0 1,-1 0 0,0 1 0,0-1-1,1 0 1,-1 0 0,0 0 0,0 1 0,0-1-1,1 0 1,-1 0 0,0 1 0,0-1 0,0 0-1,0 1 1,0-1 0,1 1 0,9 17 378,0 2 1,-1 0-1,11 37 1,-3-12-325,6 17-55,59 134 42,-78-188-37,0-1-1,0 1 1,1-1 0,0-1 0,0 1 0,12 11-1,-15-16-21,-1-1 0,1 0 0,-1 0 0,1 0 0,-1 0 0,1 0 0,0 0 0,0-1 0,0 1 0,-1 0 0,1-1 0,0 0 0,0 1 0,0-1 0,0 0 0,0 0 0,0 0 0,0 0 0,-1 0 0,1 0 0,0-1 0,0 1 0,0-1 0,0 1 0,0-1 0,-1 0 0,1 0 0,0 0 0,-1 0 0,1 0 0,0 0 0,-1 0 0,0 0 0,1 0 0,1-3 0,3-2 65,0-1 0,-1 1 0,0-1-1,0 0 1,-1 0 0,0-1 0,0 1 0,3-10 0,2-10 240,6-31 1,-12 46-215,13-55 458,-4 0 0,-3-1 0,1-125 0,-10 183-565,0-5-242,-1 0 1,0 0-1,-1 0 0,-6-27 0,-3 74-2144,6-4 1607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5.071"/>
    </inkml:context>
    <inkml:brush xml:id="br0">
      <inkml:brushProperty name="width" value="0.05" units="cm"/>
      <inkml:brushProperty name="height" value="0.05" units="cm"/>
    </inkml:brush>
  </inkml:definitions>
  <inkml:trace contextRef="#ctx0" brushRef="#br0">0 1 16131,'19'21'1993,"2"3"-1273,-4-4-328,3 0 1112,3-6-671,0-2-289,1-10-808,-3-7-424,-3-14 559,-2-5-175,-5-5-104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5.442"/>
    </inkml:context>
    <inkml:brush xml:id="br0">
      <inkml:brushProperty name="width" value="0.05" units="cm"/>
      <inkml:brushProperty name="height" value="0.05" units="cm"/>
    </inkml:brush>
  </inkml:definitions>
  <inkml:trace contextRef="#ctx0" brushRef="#br0">1 285 15707,'2'4'180,"0"0"0,1 1-1,0-1 1,0 0 0,0-1 0,0 1-1,1 0 1,-1-1 0,1 0-1,0 0 1,0 0 0,0 0-1,1-1 1,-1 0 0,0 1-1,1-2 1,0 1 0,-1 0 0,1-1-1,0 0 1,0 0 0,0 0-1,0-1 1,0 0 0,0 0-1,6 0 1,-1-2-36,-1 1-1,1-1 1,0-1-1,0 0 1,-1 0 0,0-1-1,0 0 1,0 0-1,0-1 1,0-1 0,-1 1-1,0-1 1,0-1 0,12-13-1,-15 15-67,0 0 1,0 0-1,-1-1 0,0 0 0,0 0 1,-1 0-1,0 0 0,0-1 0,0 1 0,-1-1 1,0 0-1,0 0 0,0 0 0,-1 0 1,0 0-1,-1 0 0,1 0 0,-1 0 1,-1 0-1,1 0 0,-1 0 0,-2-7 1,2 10-36,-1 0 0,0 0 0,1 0 0,-1 0 1,-1 0-1,1 1 0,0-1 0,-1 1 0,0-1 0,0 1 1,-4-4-1,6 6-34,-1 0 1,1 0-1,-1 0 1,1 0-1,-1 0 0,0 0 1,1 1-1,-1-1 1,0 0-1,1 1 1,-1-1-1,0 1 1,0 0-1,1 0 0,-1 0 1,0 0-1,0 0 1,0 0-1,1 0 1,-1 0-1,0 1 1,0-1-1,1 1 0,-1-1 1,0 1-1,1 0 1,-1-1-1,0 1 1,-2 2-1,-2 2-11,1 0 1,0 0-1,1 0 0,-1 1 0,1-1 0,0 1 1,0 0-1,0 1 0,1-1 0,0 0 1,1 1-1,-1 0 0,-1 9 0,1-4-12,0 1-1,1 0 1,1 0-1,0 0 1,0-1-1,3 21 1,-1-27 12,0 1 0,0-1 1,0 1-1,1-1 0,0 0 0,1 0 0,0 0 1,-1 0-1,2 0 0,-1-1 0,1 1 0,0-1 1,6 7-1,-8-10 6,1 1 0,0-1 0,1 1 0,-1-1 0,0 0 0,1 0 0,-1-1 0,1 1 0,-1-1 0,1 0 0,0 0 0,-1 0 0,1 0 1,0-1-1,0 1 0,0-1 0,0 0 0,0 0 0,-1 0 0,1-1 0,0 1 0,0-1 0,5-2 0,1-1 20,-1 1 1,0-2-1,0 0 0,0 0 1,-1 0-1,1-1 0,-1 0 0,-1-1 1,1 0-1,-1 0 0,10-14 1,-2 2 61,-1-1 0,-2-1 0,19-38 0,-17 23 87,17-69 0,-23 75-137,-4 23-41,-2 11-4,1 12-14,-1-1 1,-1 1 0,0 20 0,0 17-11,0-45 27,1 11 29,5 29-1,-6-44-14,0-1-1,0 1 0,0-1 1,0 1-1,0-1 0,1 0 1,-1 1-1,1-1 0,0 0 0,0 0 1,0 0-1,1 0 0,-1-1 1,1 1-1,3 2 0,-4-4-13,-1 0 0,1-1 1,0 1-1,0-1 0,-1 1 0,1-1 0,0 0 0,0 1 0,0-1 0,0 0 0,-1-1 1,1 1-1,0 0 0,0 0 0,0-1 0,0 1 0,-1-1 0,1 1 0,0-1 0,-1 0 1,1 0-1,0 0 0,-1 0 0,1 0 0,2-2 0,4-3-201,-1-1-1,1 0 1,7-11-1,-13 17 134,4-7-84,-1 1-1,1-1 1,-1 0-1,-1-1 1,1 1-1,-1-1 1,-1 1-1,0-1 1,0 0 0,-1-1-1,2-9 1,2-25-423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5.797"/>
    </inkml:context>
    <inkml:brush xml:id="br0">
      <inkml:brushProperty name="width" value="0.05" units="cm"/>
      <inkml:brushProperty name="height" value="0.05" units="cm"/>
    </inkml:brush>
  </inkml:definitions>
  <inkml:trace contextRef="#ctx0" brushRef="#br0">10 6 20844,'-6'-4'1841,"3"4"-1585,3-2-184,6 5 104,2 1-192,1 2-256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6.407"/>
    </inkml:context>
    <inkml:brush xml:id="br0">
      <inkml:brushProperty name="width" value="0.05" units="cm"/>
      <inkml:brushProperty name="height" value="0.05" units="cm"/>
    </inkml:brush>
  </inkml:definitions>
  <inkml:trace contextRef="#ctx0" brushRef="#br0">0 53 14915,'9'11'615,"0"0"0,-1 0-1,-1 1 1,0 0 0,0 1-1,-1-1 1,7 23 0,-6-17-165,1 1 1,17 29 0,-25-48-431,1 1 1,-1 0-1,0 0 1,1-1-1,-1 1 1,1 0 0,-1-1-1,1 1 1,-1 0-1,1-1 1,0 1-1,-1-1 1,1 1 0,0-1-1,-1 1 1,1-1-1,0 0 1,0 1-1,-1-1 1,1 0 0,0 1-1,0-1 1,0 0-1,-1 0 1,1 0-1,0 0 1,0 0 0,0 0-1,0 0 1,-1 0-1,1 0 1,0 0-1,0 0 1,0 0 0,0-1-1,-1 1 1,1 0-1,0-1 1,0 1-1,-1-1 1,1 1 0,0-1-1,-1 1 1,1-1-1,0 0 1,4-4 126,0 0 0,-1 0 1,0-1-1,6-10 0,-7 10-74,34-63 792,-28 49-626,2 0 0,0 1 0,1 0 0,0 1 0,16-17 0,-26 33-225,-1 1 0,1-1 0,-1 1 0,1 0 0,-1-1 0,1 1 1,0 0-1,0 0 0,-1 0 0,1 0 0,0 0 0,0 1 0,0-1 0,0 1 0,0-1 1,0 1-1,0 0 0,0-1 0,0 1 0,0 0 0,2 1 0,-1-1-5,0 1-1,-1 0 1,1 0 0,0 1-1,-1-1 1,0 0 0,1 1-1,-1-1 1,0 1 0,0 0-1,0 0 1,0 0-1,3 3 1,3 8-8,1-1 1,-2 1-1,0 0 0,8 21 1,-13-30 0,33 89-220,-35-92 208,0 0 0,1-1-1,-1 1 1,0-1 0,0 1 0,1 0-1,-1-1 1,0 1 0,1-1-1,-1 1 1,1-1 0,-1 1-1,1-1 1,-1 1 0,1-1-1,-1 1 1,1-1 0,-1 0-1,1 1 1,-1-1 0,2 1-1,-1-2-13,-1 1 0,0 0 0,1 0 0,-1-1 0,0 1 0,1 0 0,-1-1 0,0 1 0,1 0 0,-1-1 0,0 1 0,1-1 0,-1 1 0,0 0 0,0-1 0,0 1 0,1-1 0,-1 1 0,0-1 0,0 1 0,0-1 0,0 1 0,4-34-1177,-4-93-1010,0 84 1561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6.857"/>
    </inkml:context>
    <inkml:brush xml:id="br0">
      <inkml:brushProperty name="width" value="0.05" units="cm"/>
      <inkml:brushProperty name="height" value="0.05" units="cm"/>
    </inkml:brush>
  </inkml:definitions>
  <inkml:trace contextRef="#ctx0" brushRef="#br0">0 340 17084,'5'1'237,"-1"-1"0,0 0 1,0-1-1,0 1 0,0-1 0,0 0 1,0 0-1,0 0 0,-1 0 1,1-1-1,0 1 0,0-1 0,-1 0 1,1 0-1,-1-1 0,0 1 1,5-5-1,4-4 542,1-2 0,17-22 0,-10 9 148,28-47 0,-42 64-856,-1-1 0,0 0 0,-1-1 0,0 1 0,-1-1 0,0 1 0,0-1-1,1-20 1,-4 30-69,0-1 1,0 1-1,0-1 0,0 0 0,0 1 0,0-1 0,0 0 1,-1 1-1,1-1 0,-1 1 0,1-1 0,-1 1 0,0-1 1,0 1-1,1-1 0,-1 1 0,0 0 0,0-1 0,0 1 0,0 0 1,-1 0-1,1 0 0,0 0 0,0 0 0,-1 0 0,1 0 1,-1 0-1,1 1 0,-1-1 0,-2-1 0,2 2-1,-1-1-1,0 1 1,0 0 0,0 0-1,0 0 1,0 0 0,0 0-1,0 1 1,0 0-1,0-1 1,0 1 0,1 0-1,-1 0 1,0 0-1,1 1 1,-5 2 0,-3 3 3,1 0 1,-1 1-1,2 1 1,-1-1-1,1 1 1,1 1-1,-1-1 1,2 1-1,-1 1 1,1-1 0,1 1-1,-5 13 1,6-15-20,1-1 0,1 0 0,0 1 0,0-1 0,0 1 0,1 0 0,0 0 0,1-1 0,0 1 0,1 0 0,-1 0 0,2 0 0,-1-1 0,1 1 0,0-1 0,1 1 0,5 10 0,-6-15-40,1 1 0,0-1 1,0 0-1,0 0 0,1 0 0,-1-1 0,1 1 1,0-1-1,0 0 0,0 0 0,0 0 1,1-1-1,-1 1 0,1-1 0,0 0 0,6 2 1,-1-2-17,1 1 0,0-2 0,-1 1 0,1-1 0,0-1 0,18-1 0,28-7-243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7.370"/>
    </inkml:context>
    <inkml:brush xml:id="br0">
      <inkml:brushProperty name="width" value="0.05" units="cm"/>
      <inkml:brushProperty name="height" value="0.05" units="cm"/>
    </inkml:brush>
  </inkml:definitions>
  <inkml:trace contextRef="#ctx0" brushRef="#br0">17 314 16035,'-3'-6'331,"0"2"30,1-1 0,0-1-1,0 1 1,1 0 0,-2-10 0,14 41 2941,21 51-2617,-6 1-567,37 101-90,-62-176-14,0 1 1,1-1-1,0 0 1,0 0-1,0 0 1,0 0-1,4 5 1,-5-8-3,0 1 0,-1-1 0,1 1 0,0-1 0,0 1 0,0-1 0,-1 0 0,1 1 0,0-1 0,0 0-1,0 0 1,0 1 0,0-1 0,0 0 0,-1 0 0,1 0 0,0 0 0,0 0 0,0-1 0,0 1 0,0 0 0,0 0 0,0 0 0,-1-1 0,1 1 0,0 0 0,0-1 0,0 1 0,-1-1 0,1 1 0,0-1 0,-1 0 0,1 1 0,0-1 0,-1 1-1,1-1 1,0 0 0,-1 0 0,0 1 0,2-3 0,7-11 139,-1-1 1,0 0-1,-1-1 0,0 0 0,-1 0 0,-1 0 0,3-19 1,-1 10 48,49-208 1435,-47 176-1503,-1 0-1,-1-65 1,-9 109-1314,-4 15 410,-7 20 46,10-17 633,-11 21-551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7.846"/>
    </inkml:context>
    <inkml:brush xml:id="br0">
      <inkml:brushProperty name="width" value="0.05" units="cm"/>
      <inkml:brushProperty name="height" value="0.05" units="cm"/>
    </inkml:brush>
  </inkml:definitions>
  <inkml:trace contextRef="#ctx0" brushRef="#br0">0 313 14651,'17'24'1013,"26"36"219,-38-53-949,0-2 0,0 1 0,1 0-1,0-1 1,0 0 0,13 7 0,-17-11-228,0 0-1,0 0 1,0 0-1,0 0 1,0-1 0,0 1-1,0-1 1,1 0-1,-1 1 1,0-1-1,0 0 1,0 0 0,0 0-1,1-1 1,-1 1-1,0 0 1,0-1-1,0 0 1,3-1 0,0 0-37,-1 0 1,0-1-1,0 0 1,0 0 0,-1 0-1,1 0 1,-1-1-1,6-5 1,1-7-193,1 1 0,-2-1 0,13-28 0,-6 10-131,-2-1 0,-1 0 0,-2-1 0,-1 0 0,-2-1 0,4-45 0,-11 81 310,-1 0 1,0 0-1,0 0 1,0 0-1,1-1 1,-1 1-1,-1 0 1,1 0-1,0 0 1,0 0-1,0-1 1,-1 1-1,1 0 1,0 0-1,-1 0 1,1 0-1,-1 0 1,1 0-1,-1 0 1,0 0-1,1 0 1,-2-1-1,1 2 11,0 0 0,0 0 0,0 0 0,0 1-1,0-1 1,1 0 0,-1 1 0,0-1 0,0 1 0,1-1-1,-1 1 1,0-1 0,0 1 0,1-1 0,-1 1-1,1 0 1,-1-1 0,0 1 0,1 0 0,-1-1-1,1 1 1,0 0 0,-1 0 0,1 0 0,0 0 0,-1-1-1,1 3 1,-8 16 285,0 1 0,2 1 0,0-1-1,1 1 1,1 0 0,-1 32 0,4-52-271,1 0 0,0 1 0,0-1 0,0 0 0,0 0-1,0 0 1,0 0 0,1 0 0,-1 0 0,0 0 0,0 0 0,1 1 0,-1-1 0,1 0 0,0 1 0,-1-2-17,1 0 0,-1 1 1,1-1-1,-1 0 0,0 0 0,1 0 1,-1 0-1,0 0 0,1-1 1,-1 1-1,0 0 0,1 0 1,-1 0-1,1 0 0,-1 0 1,0 0-1,1-1 0,-1 1 1,0 0-1,0 0 0,1 0 0,-1-1 1,0 1-1,1 0 0,-1 0 1,0-1-1,0 1 0,1 0 1,-1-1-1,24-35 437,-20 29-431,1-2 29,8-12 101,17-22 0,-26 38-131,-1 1 0,1-1-1,0 1 1,0 0 0,0 1 0,1-1-1,-1 1 1,1 0 0,0 0-1,0 0 1,6-2 0,-9 4-18,0 1-1,1-1 1,-1 1 0,1-1 0,-1 1 0,1 0 0,-1 0 0,1 0 0,-1 0 0,1 0 0,-1 0 0,1 1-1,-1-1 1,1 1 0,-1 0 0,0 0 0,1 0 0,-1 0 0,4 3 0,0 0-8,-1 1-1,1 0 1,-1 1 0,-1-1 0,7 9-1,-7-8 32,0 0-1,1-1 0,0 1 0,0-1 0,9 7 0,-12-11 2,0 0 1,0 0-1,0-1 0,0 1 1,0 0-1,0-1 1,0 0-1,0 1 0,1-1 1,-1 0-1,0 0 0,0 0 1,0 0-1,0 0 0,0-1 1,1 1-1,-1-1 1,4-1-1,40-20-68,-21 9-594,8-1 260,-24 6 102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5.809"/>
    </inkml:context>
    <inkml:brush xml:id="br0">
      <inkml:brushProperty name="width" value="0.05" units="cm"/>
      <inkml:brushProperty name="height" value="0.05" units="cm"/>
    </inkml:brush>
  </inkml:definitions>
  <inkml:trace contextRef="#ctx0" brushRef="#br0">67 54 12379,'-8'11'461,"0"1"1,1 0 0,0 0 0,0 1 0,2-1-1,0 1 1,0 1 0,1-1 0,0 1 0,-1 19-1,4-30-412,1 0 0,0-1 0,0 1 0,0 0 0,0 0 0,0-1 0,1 1 0,-1 0 0,1 0 0,1 4 0,-1-6-34,-1 0 0,1-1 1,-1 1-1,1 0 0,0-1 1,-1 1-1,1-1 0,0 1 0,-1-1 1,1 1-1,0-1 0,-1 0 1,1 1-1,0-1 0,0 0 1,0 1-1,-1-1 0,1 0 0,0 0 1,0 0-1,0 0 0,0 0 1,-1 0-1,1 0 0,0 0 0,0 0 1,0 0-1,0 0 0,-1 0 1,1-1-1,0 1 0,0 0 1,0-1-1,-1 1 0,1 0 0,0-1 1,0 1-1,0-1 0,10-6 76,-1 1 1,0-2-1,0 1 0,-1-1 0,0-1 0,0 1 0,-1-2 0,9-11 0,53-86 452,-64 96-488,9-17 19,-3 5-94,-17 45-47,-12 29 14,2 2 1,-8 56-1,23-106 47,-1 0-1,1 1 1,-1-1 0,1 0-1,0 0 1,1 0 0,-1 0-1,1 0 1,-1 1-1,1-1 1,0 0 0,0 0-1,2 3 1,-2-4 1,0-1 0,0 0 0,0 0 0,0 0 0,0 0 0,0 0 0,1-1 1,-1 1-1,0 0 0,0 0 0,1-1 0,-1 1 0,1-1 0,-1 1 0,1-1 0,-1 0 0,1 1 0,-1-1 0,1 0 0,-1 0 1,1 0-1,-1 0 0,1 0 0,-1-1 0,1 1 0,-1 0 0,0-1 0,4 0 0,7-4 189,0 1 0,0-1 0,0-1 0,0 0 0,-1-1-1,0 0 1,12-11 0,21-20 62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8.515"/>
    </inkml:context>
    <inkml:brush xml:id="br0">
      <inkml:brushProperty name="width" value="0.05" units="cm"/>
      <inkml:brushProperty name="height" value="0.05" units="cm"/>
    </inkml:brush>
  </inkml:definitions>
  <inkml:trace contextRef="#ctx0" brushRef="#br0">1 360 15403,'37'68'1642,"8"12"-395,-39-71-1038,0-1 0,1 1 0,0-1 1,0-1-1,1 0 0,13 11 0,-19-17-156,0 0 0,-1 1 0,1-2-1,0 1 1,0 0 0,-1 0 0,1 0-1,0-1 1,0 1 0,0-1 0,0 1 0,0-1-1,0 0 1,0 0 0,0 0 0,0 0-1,0 0 1,0 0 0,0-1 0,0 1-1,3-2 1,-2 0 4,0 1 0,1-1-1,-1 0 1,0-1 0,0 1-1,-1 0 1,1-1 0,0 0 0,-1 1-1,0-1 1,3-3 0,1-5 29,0 1 0,0-1 0,-1-1 0,-1 1-1,0 0 1,4-16 0,-8 26-83,6-37 68,-6 36-66,0 1 1,0-1 0,1 1 0,-1-1 0,0 1-1,-1-1 1,1 1 0,0-1 0,0 1-1,-1-1 1,1 1 0,-1-1 0,1 1 0,-1-1-1,1 1 1,-1-1 0,0 1 0,0 0 0,0 0-1,-2-3 1,3 4-4,0 0 0,0 0 0,-1 0-1,1 0 1,0 0 0,-1 0 0,1 0 0,0-1 0,-1 1-1,1 0 1,0 1 0,0-1 0,-1 0 0,1 0 0,0 0 0,-1 0-1,1 0 1,0 0 0,0 0 0,-1 0 0,1 0 0,0 1-1,0-1 1,-1 0 0,1 0 0,0 0 0,0 1 0,-1-1-1,1 0 1,0 0 0,0 0 0,0 1 0,0-1 0,-1 0-1,1 0 1,0 1 0,0-1 0,0 0 0,0 1 0,0-1-1,0 0 1,0 1 0,0-1 0,0 0 0,0 0 0,0 1-1,0-1 1,0 0 0,0 1 0,0-1 0,0 0 0,0 1 0,1 17 44,0-16-43,-1 0-1,1 0 1,-1-1 0,1 1 0,0 0-1,0 0 1,0-1 0,0 1-1,0 0 1,0-1 0,0 1-1,1-1 1,-1 0 0,1 1-1,-1-1 1,1 0 0,-1 0-1,1 0 1,0 0 0,3 2-1,-2-2 0,1-1 0,-1 1 0,1 0-1,-1-1 1,1 0 0,-1 1 0,1-2 0,0 1-1,-1 0 1,6-2 0,2-1 20,0 0 1,-1 0-1,1-1 0,-1-1 1,0 0-1,13-9 0,-8 3 81,-1 0-1,0-1 1,19-21 0,-27 26-34,0 0 0,-1-1 1,1 1-1,-2-1 1,1 0-1,-1-1 0,0 1 1,4-17-1,-7 24-51,-1-1-1,1 0 0,-1 1 1,1-1-1,-1 0 1,0 1-1,0-1 1,0 0-1,0 0 1,0 1-1,0-1 1,-1 0-1,1 0 0,-1 1 1,1-1-1,-1 0 1,1 1-1,-1-1 1,0 1-1,0-1 1,0 1-1,0-1 1,-1-1-1,1 2-12,0 1 0,1 0-1,-1-1 1,0 1 0,0 0 0,1-1-1,-1 1 1,0 0 0,0 0 0,1 0-1,-1 0 1,0 0 0,0 0 0,1 0-1,-1 0 1,0 0 0,0 0 0,0 0-1,1 0 1,-2 1 0,0-1-7,0 1 0,0 0 0,0 0 0,0 1 0,1-1 0,-1 0 0,0 1 0,0-1 0,-2 4 0,-1 0-9,1 1 1,0 0-1,0 0 1,0 0 0,1 0-1,0 0 1,0 1-1,1 0 1,0-1-1,0 1 1,0 0-1,1 0 1,0 0-1,0 0 1,1 0 0,0 0-1,0 1 1,2 9-1,-1-15 11,-1 0-1,0 0 1,1-1-1,-1 1 1,1-1-1,0 1 1,0 0-1,-1-1 1,1 1-1,0-1 1,0 0-1,0 1 1,1-1-1,-1 0 1,0 0-1,0 1 1,1-1-1,-1 0 1,1 0-1,-1 0 1,1-1-1,-1 1 1,3 1-1,0-1 1,0-1 0,0 1 0,0 0 0,1-1 0,-1 0-1,0 0 1,0-1 0,0 1 0,7-2 0,6-3-31,-1 0-1,0-1 1,26-13-1,-12 3-173,50-34-1,-69 42 137,0-1 0,-1 1 0,-1-2 0,1 1-1,-1-1 1,-1-1 0,11-17 0,-17 26 64,-1 0 0,1-1 0,-1 1 1,0-1-1,0 0 0,0 1 0,0-1 0,-1 0 0,1 0 0,-1 0 0,1 1 0,-1-1 0,0 0 0,0 0 0,0 0 0,-1 0 0,1 1 0,-1-1 1,0 0-1,1 0 0,-1 1 0,0-1 0,-1 0 0,-1-3 0,-1 0-104,-1 1-1,0 0 1,0-1-1,0 2 1,-1-1-1,0 0 1,0 1-1,-9-4 1,15 7 33,-1 1 1,0-1-1,0 1 0,1-1 1,-1 1-1,0-1 0,1 1 1,-1-1-1,1 0 0,-1 1 1,1-1-1,-1 0 0,1 1 1,-1-1-1,1 0 0,0 0 1,-1 0-1,1 1 0,0-1 1,0 0-1,-1 0 0,1 0 1,0 0-1,0 0 0,0 1 1,0-1-1,0 0 0,0 0 1,0 0-1,1 0 0,-1-1 1,16-26-1187,-12 23 1211,13-18-577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9.021"/>
    </inkml:context>
    <inkml:brush xml:id="br0">
      <inkml:brushProperty name="width" value="0.05" units="cm"/>
      <inkml:brushProperty name="height" value="0.05" units="cm"/>
    </inkml:brush>
  </inkml:definitions>
  <inkml:trace contextRef="#ctx0" brushRef="#br0">40 18 15059,'-1'-1'102,"1"0"0,-1 0-1,0 0 1,1 0 0,-1 0 0,0 0-1,0 0 1,0 0 0,0 0-1,0 0 1,0 0 0,0 0 0,0 1-1,0-1 1,0 0 0,0 1 0,-1-1-1,1 1 1,0-1 0,0 1-1,-2 0 1,2 0-44,0 1-1,0-1 1,0 1-1,0 0 1,0 0-1,1-1 1,-1 1-1,0 0 1,0 0-1,1 0 1,-1 0-1,0 0 1,1 0-1,-1 0 1,1 0-1,-1 0 0,1 0 1,0 0-1,-1 0 1,1 0-1,0 1 1,0-1-1,0 0 1,0 0-1,0 0 1,0 2-1,-2 18 176,2 0-1,0 0 0,2-1 0,0 1 0,1 0 0,1 0 1,1-1-1,1 0 0,0 0 0,17 33 0,-8-24-70,0 0-1,3-2 0,0 1 1,1-2-1,2-1 0,28 28 1,-22-32 2,-27-21-155,0 0-1,1 1 0,-1-1 0,1 0 1,-1 1-1,0-1 0,1 0 0,-1 0 0,1 1 1,-1-1-1,1 0 0,-1 0 0,1 0 1,-1 0-1,1 0 0,-1 0 0,1 0 1,-1 0-1,1 0 0,-1 0 0,1 0 1,-1 0-1,1 0 0,-1 0 0,0 0 1,1 0-1,-1 0 0,1-1 0,-1 1 0,1 0 1,-1 0-1,1-1 0,-1 1 0,0 0 1,1-1-1,-1 1 0,0 0 0,1-1 1,-1 1-1,0 0 0,1-1 0,-1 1 1,0-1-1,0 1 0,0-1 0,1 1 1,-1 0-1,0-1 0,0 1 0,0-1 0,0 1 1,0-1-1,0 1 0,0-1 0,0 1 1,0-1-1,0 1 0,0-1 0,0 0 1,-1-9 82,0 0 0,-1 0 0,0 1 1,0-1-1,-1 1 0,-1-1 0,1 1 1,-6-9-1,-5-8 195,-23-33 0,33 53-265,1 1-1,-1-1 1,0 1-1,0 0 1,-1 1-1,1-1 1,-1 1-1,0 0 1,-1 0-1,-7-5 1,13 9-21,0 0 0,0 0 0,0 0 0,0 0 0,0 0 1,0 0-1,0 1 0,0-1 0,0 0 0,0 0 0,0 0 0,0 0 1,0 0-1,0 0 0,0 0 0,0 0 0,0 0 0,0 1 1,0-1-1,0 0 0,0 0 0,0 0 0,0 0 0,0 0 0,0 0 1,0 0-1,0 0 0,-1 0 0,1 0 0,0 0 0,0 0 1,0 1-1,0-1 0,0 0 0,0 0 0,0 0 0,0 0 0,0 0 1,0 0-1,0 0 0,0 0 0,-1 0 0,1 0 0,0 0 0,0 0 1,0 0-1,0 0 0,0 0 0,0 0 0,0 0 0,0 0 1,0 0-1,0 0 0,-1 0 0,7 6-16,1-3-43,-1-1 0,0 0 1,1 0-1,-1 0 1,1-1-1,-1 0 0,1 0 1,-1-1-1,1 1 0,0-2 1,-1 1-1,1-1 0,0 0 1,-1 0-1,1-1 1,-1 0-1,0 0 0,11-5 1,-5 2-292,0-1 1,-1-1 0,0 0-1,0 0 1,0-1 0,-1-1-1,0 0 1,11-14-1,-20 23 343,-1 0 0,0 0 0,0 0 1,0 0-1,0 0 0,1 0 0,-1 0 0,0 0 0,0-1 0,0 1 0,1 0 0,-1 0 0,0 0 0,0 0 0,0 0 0,1 0 0,-1 0 0,0 0 0,0 0 0,0 0 0,0 0 0,1 0 0,-1 0 0,0 1 0,0-1 0,0 0 0,1 0 0,-1 0 0,0 0 0,0 0 0,0 0 0,0 0 0,0 0 0,1 1 0,-1-1 0,0 0 0,0 0 1,0 0-1,0 0 0,0 1 0,0-1 0,0 0 0,1 0 0,-1 0 0,0 0 0,0 1 0,0-1 0,0 0 0,0 0 0,0 0 0,0 1 0,3 9-181,0 5 189,9 31-29,-11-43 16,0-1 1,0 0 0,0 1 0,0-1-1,0 0 1,1 0 0,-1 0 0,1 0 0,0 0-1,-1 0 1,1 0 0,0 0 0,0-1-1,0 1 1,4 1 0,-5-3-3,0 1 1,0-1-1,0 0 0,0 1 1,0-1-1,0 0 0,0 0 1,0 0-1,0 0 0,0 0 1,0 0-1,0-1 0,0 1 1,0 0-1,0 0 0,0-1 1,0 1-1,0-1 0,0 1 1,0-1-1,0 1 0,0-1 0,1-1 1,10-12-234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9.484"/>
    </inkml:context>
    <inkml:brush xml:id="br0">
      <inkml:brushProperty name="width" value="0.05" units="cm"/>
      <inkml:brushProperty name="height" value="0.05" units="cm"/>
    </inkml:brush>
  </inkml:definitions>
  <inkml:trace contextRef="#ctx0" brushRef="#br0">1 0 19708,'1'1'117,"0"-1"-1,0 1 1,0-1-1,0 1 1,0 0-1,0-1 1,0 1 0,0 0-1,0-1 1,0 1-1,0 0 1,-1 0-1,1 0 1,0 0-1,0 0 1,-1 0-1,1 0 1,0 1 0,9 25 115,-7-19 75,157 426 2814,-157-428-3115,2 9 0,0-1 0,1 0 0,1-1 0,0 1 0,1-1 0,0-1 0,14 17 0,-21-28-15,0 0 0,0 0 0,0 0 0,0 0 0,0 0 0,0 0 0,0 0 0,0 0-1,0-1 1,0 1 0,1 0 0,-1-1 0,0 1 0,0-1 0,1 1 0,-1-1 0,0 1 0,1-1-1,-1 0 1,0 0 0,1 0 0,-1 0 0,1 0 0,-1 0 0,0 0 0,1 0 0,-1 0-1,0-1 1,1 1 0,-1-1 0,0 1 0,1-1 0,-1 1 0,0-1 0,0 0 0,0 1-1,1-1 1,-1 0 0,0 0 0,0 0 0,0 0 0,0 0 0,-1 0 0,1 0 0,0 0-1,0-1 1,0 0 0,4-8-98,0 0 0,0-1-1,-1 1 1,4-19 0,-5 19 50,12-47-280,-5 20-34,19-48 1,-29 83 356,1 0-1,0 0 1,0 1 0,0-1 0,0 0-1,0 0 1,0 1 0,0-1-1,1 1 1,-1-1 0,0 1 0,1 0-1,-1-1 1,1 1 0,0 0 0,-1 0-1,4-1 1,-4 2 11,0 0-1,0 0 1,0 0-1,0 0 1,0 0 0,1 0-1,-1 0 1,0 1-1,0-1 1,0 0 0,0 1-1,0-1 1,0 1 0,0-1-1,0 1 1,0-1-1,0 1 1,0 0 0,0-1-1,-1 1 1,1 0-1,0 0 1,0 0 0,-1 0-1,1 0 1,-1 0 0,1 0-1,-1 0 1,1 0-1,-1 0 1,1 1 0,3 8 67,0 0 0,-1 0 1,0 1-1,-1-1 0,0 1 1,0-1-1,-1 1 0,-1 0 0,0 0 1,0-1-1,-1 1 0,-5 21 1,5-26 16,-1 0 1,0 0-1,0 0 1,-1 0-1,1-1 0,-1 1 1,-1-1-1,1 1 1,-1-1-1,-6 7 1,7-9-56,0-1 1,0 1-1,-1-1 1,1 1-1,-1-1 1,1 0-1,-1 0 1,0-1-1,0 1 1,0-1 0,0 0-1,0 0 1,0 0-1,0 0 1,0-1-1,0 0 1,-5 0-1,5 0-148,0-1-1,0 1 0,0-1 0,0 0 1,0 0-1,1 0 0,-1-1 0,0 0 1,1 1-1,-1-1 0,1 0 0,-1-1 1,1 1-1,0-1 0,0 1 0,0-1 1,0 0-1,-3-6 0,1 3-45,1 0 1,0 0-1,1-1 0,0 0 0,0 1 0,0-1 1,1 0-1,0 0 0,-1-11 0,-1-29-719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8:59.966"/>
    </inkml:context>
    <inkml:brush xml:id="br0">
      <inkml:brushProperty name="width" value="0.05" units="cm"/>
      <inkml:brushProperty name="height" value="0.05" units="cm"/>
    </inkml:brush>
  </inkml:definitions>
  <inkml:trace contextRef="#ctx0" brushRef="#br0">1 0 19548,'11'104'2887,"0"-6"-2008,-5-63-706,20 58-1,-22-82-200,1 0 0,0 0 0,0 0 0,1 0 0,0-1 0,1 0-1,0-1 1,15 16 0,-20-23-38,0 0 0,0 1-1,0-1 1,1-1 0,-1 1 0,1 0-1,-1-1 1,1 1 0,0-1-1,-1 0 1,1 1 0,0-2-1,0 1 1,0 0 0,0 0 0,0-1-1,0 0 1,0 1 0,0-1-1,0 0 1,0-1 0,0 1-1,0 0 1,0-1 0,0 0 0,0 0-1,0 0 1,0 0 0,-1 0-1,1 0 1,0-1 0,-1 1-1,1-1 1,-1 0 0,1 0 0,1-2-1,2-2-220,-1 1-1,0-1 0,-1-1 0,1 1 1,-1-1-1,0 0 0,-1 1 0,1-2 1,-1 1-1,-1 0 0,0-1 0,0 1 1,1-9-1,-1 5-150,-2 0 0,0-22 0,0 29 460,-1-1-1,1 1 1,-1 0 0,0 0-1,0 0 1,0 1 0,-1-1 0,1 0-1,-1 0 1,0 1 0,-3-6-1,-3 3 845,6 13 565,10 16 620,-5-20-1895,0 1 0,0 0 0,0-1 0,0 0 1,0 1-1,1-1 0,-1-1 0,1 1 0,0 0 0,0-1 0,0 0 0,0 0 0,0 0 0,0 0 1,1-1-1,-1 1 0,6 0 0,-3-2-54,-1 1 0,1-1-1,-1 0 1,1-1 0,-1 1 0,1-1 0,-1-1 0,1 1-1,-1-1 1,0 0 0,8-4 0,-6 2-31,0 0-1,-1 0 1,1-1 0,-1 0-1,0 0 1,0 0 0,-1-1-1,0 0 1,0-1 0,0 1-1,0-1 1,-1 0 0,-1-1-1,1 1 1,-1-1 0,0 0-1,-1 0 1,4-11-1,-7 17-56,1 0-1,-1 0 0,1 0 1,-1 0-1,0 0 0,0 0 1,0 0-1,0 0 0,-1 0 1,1 0-1,0 0 0,-1 0 0,1 0 1,-1 0-1,0 0 0,0 0 1,0 1-1,0-1 0,0 0 1,0 0-1,0 1 0,0-1 1,-1 1-1,1-1 0,0 1 1,-1 0-1,1-1 0,-1 1 0,0 0 1,0 0-1,1 0 0,-1 0 1,-2 0-1,0-1-4,0 1-1,0 1 1,0-1-1,0 1 1,0-1-1,0 1 1,0 0-1,1 0 1,-1 1-1,0-1 1,0 1-1,0 0 1,0 0-1,0 0 1,1 1-1,-6 1 1,2 2-35,0-1 0,1 1 0,-1 0 0,1 0 0,0 0 0,1 1 0,-1 0 0,1 1 0,0-1 0,0 1 0,1 0 0,0 0 0,0 0 0,1 0 0,0 1 0,0-1 0,1 1 0,0 0 0,0 0 0,1 0 0,0 0 0,0 0 0,1 12 0,0-18-15,0 0 1,1 0-1,-1 0 0,0 0 1,1 0-1,-1 0 1,1 0-1,0 0 0,0 0 1,-1 0-1,1-1 1,1 1-1,-1 0 0,0-1 1,0 1-1,0-1 1,1 1-1,-1-1 0,1 1 1,0-1-1,-1 0 1,1 0-1,0 0 0,-1 0 1,1 0-1,0 0 1,0 0-1,0-1 0,0 1 1,0-1-1,0 1 1,0-1-1,0 0 0,0 0 1,3 0-1,26 0-347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00.724"/>
    </inkml:context>
    <inkml:brush xml:id="br0">
      <inkml:brushProperty name="width" value="0.05" units="cm"/>
      <inkml:brushProperty name="height" value="0.05" units="cm"/>
    </inkml:brush>
  </inkml:definitions>
  <inkml:trace contextRef="#ctx0" brushRef="#br0">14 342 15603,'-1'-16'791,"1"10"-394,-1 1 0,0-1 1,1 0-1,-5-10 0,5 16-374,0 0 0,0 0 0,0 0 1,0 0-1,0 0 0,0 0 0,0 1 0,0-1 0,0 0 0,0 0 1,0 0-1,0 0 0,0 0 0,0 0 0,0 0 0,0 0 1,0 0-1,0 0 0,0 0 0,0 0 0,-1 0 0,1 0 0,0 0 1,0 0-1,0 0 0,0 0 0,0 0 0,0 0 0,0 0 1,0 0-1,0 0 0,0 0 0,0 0 0,0 0 0,0 0 0,-1 0 1,1 0-1,0 0 0,0 0 0,0 0 0,0 0 0,0 0 1,0 0-1,0 0 0,0 0 0,0 0 0,0 0 0,0 0 0,0 0 1,0 0-1,0 0 0,-1 0 0,-1 13 938,1 21 257,4-3-1074,2 0-1,1-1 1,1 1-1,2-1 1,0-1 0,2 0-1,2 0 1,0-1-1,2-1 1,1 0-1,38 48 1,-49-69-143,0 0-1,1-1 1,-1 1-1,1-1 1,0-1-1,1 1 1,-1-1 0,10 5-1,-13-8 5,-1 0 0,0 0 0,1 0 1,-1-1-1,1 1 0,-1-1 0,1 1 0,-1-1 0,1 0 0,-1 0 0,1 0 0,-1-1 1,1 1-1,-1-1 0,1 1 0,-1-1 0,1 0 0,-1 0 0,0 0 0,1 0 1,-1 0-1,0 0 0,0-1 0,0 1 0,0-1 0,0 1 0,0-1 0,3-3 0,2-5 32,0 0 0,0 0-1,-1 0 1,-1 0-1,1-1 1,-2 0 0,0 0-1,0 0 1,2-13-1,3-18 201,3-46-1,-1-61 359,-10 122-456,-2 0-1,-1-1 0,-8-36 0,18 129-279,-1-38 66,0 0 0,2-1 0,1-1 0,1 1 0,1-2 0,28 44 0,-36-63 77,0 0 1,0 0 0,1 0 0,-1-1 0,1 0-1,0 1 1,0-2 0,1 1 0,-1-1 0,1 1-1,-1-2 1,1 1 0,8 2 0,-9-4 18,0 0 0,0 0 0,0 0 0,0-1 0,0 0 0,0 0 0,0 0 0,0-1 0,0 1 0,0-1 0,0-1 0,0 1 0,0-1 0,0 1 0,-1-1 0,1-1 0,5-3 0,2-2 61,-1 0-1,0-1 1,-1-1 0,0 0-1,-1 0 1,0-1 0,0 0-1,-1-1 1,0 0 0,-1 0-1,-1 0 1,0-1 0,5-15-1,-5 10 0,-1 1-1,0-1 0,-2 1 0,0-1 1,0 0-1,-2 0 0,0-1 0,-2 1 1,-3-32-1,1 36-117,-1-1 0,0 1 0,-1 0-1,0 0 1,-11-20 0,13 29-60,0 0 0,0 0 0,0 0 0,0 1 0,-1-1-1,0 1 1,0 0 0,0 0 0,0 0 0,-1 1 0,0 0 0,1-1-1,-1 2 1,0-1 0,0 0 0,-1 1 0,-5-2 0,8 4-14,1-1 0,-1 1 0,0 0 0,0-1 0,0 1 0,1 1 0,-1-1 0,0 0-1,0 1 1,0-1 0,1 1 0,-1 0 0,0 0 0,1 0 0,-1 0 0,1 0 0,-1 1 0,1-1 0,-1 1 0,1 0 0,0-1 0,0 1 0,0 0 0,0 0 0,0 0 0,-2 4 0,0 1-40,0-1 1,1 0 0,0 1-1,0 0 1,0 0-1,1 0 1,0 0-1,1 0 1,-2 8-1,-1 41-813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01.160"/>
    </inkml:context>
    <inkml:brush xml:id="br0">
      <inkml:brushProperty name="width" value="0.05" units="cm"/>
      <inkml:brushProperty name="height" value="0.05" units="cm"/>
    </inkml:brush>
  </inkml:definitions>
  <inkml:trace contextRef="#ctx0" brushRef="#br0">113 299 19636,'-1'-4'128,"0"1"0,-1 0 0,1 0 0,-1 0-1,1 0 1,-1 0 0,0 1 0,0-1 0,0 0 0,0 1-1,-1 0 1,1-1 0,-1 1 0,1 0 0,-1 0 0,0 0-1,0 1 1,-3-2 0,4 2-92,0 1 0,1-1-1,-1 1 1,0 0 0,0-1 0,0 1-1,1 0 1,-1 0 0,0 1-1,0-1 1,0 0 0,1 1 0,-1-1-1,0 1 1,0-1 0,1 1 0,-1 0-1,1 0 1,-1-1 0,0 1-1,1 0 1,-1 1 0,1-1 0,0 0-1,-1 0 1,1 1 0,0-1 0,0 0-1,0 1 1,0-1 0,0 1-1,0 0 1,0-1 0,0 4 0,-2 3-17,0 0 1,0 0 0,1 1-1,0-1 1,1 1 0,0-1 0,0 1-1,1 0 1,0-1 0,0 1-1,3 14 1,-1-15-7,-1 0 0,1 0 0,0 0 0,1-1 0,-1 1 0,2-1 0,-1 0 0,1 0 0,0 0 0,1 0 0,-1 0 0,10 9 0,-11-14-2,-1 0 0,1 0 0,0-1 0,0 1 0,0-1 1,0 0-1,0 1 0,0-1 0,0-1 0,0 1 0,0 0 0,1-1 0,-1 1 0,0-1 0,0 0 0,1 0 0,-1-1 0,0 1 1,0-1-1,1 1 0,-1-1 0,0 0 0,0 0 0,0 0 0,0-1 0,4-1 0,8-6 39,0 0-1,0 0 0,21-19 1,-26 19-29,58-49 133,-42 34-121,2 1 1,32-21-1,-60 44-26,1 0 0,0-1 1,-1 1-1,1-1 0,-1 1 0,1 0 0,-1-1 0,1 0 0,-1 1 0,1-1 0,-1 1 0,0-1 1,1 1-1,-1-1 0,0 0 0,0 1 0,1-1 0,-1 0 0,0 1 0,0-1 0,0 0 1,0 1-1,0-1 0,0 0 0,0 0 0,0 1 0,0-1 0,0 0 0,0 1 0,0-1 0,0 0 1,-1 1-1,1-1 0,0 0 0,-1 1 0,1-1 0,-1-1 0,-20-23 374,14 17-246,-164-210 1640,163 203-2167,19 18-477,2 3 423,1-1 14,0-1 0,1 0 0,-1-1 0,1-1 0,0 0 0,-1-1 0,1-1 0,0 0 0,0-1 0,25-5 0,1-6-359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02.651"/>
    </inkml:context>
    <inkml:brush xml:id="br0">
      <inkml:brushProperty name="width" value="0.05" units="cm"/>
      <inkml:brushProperty name="height" value="0.05" units="cm"/>
    </inkml:brush>
  </inkml:definitions>
  <inkml:trace contextRef="#ctx0" brushRef="#br0">0 70 13739,'0'-20'1485,"0"20"-1462,0 0-1,0 0 1,0 0-1,0 0 0,0 0 1,0 0-1,0 0 0,0 0 1,0 0-1,0 0 0,1 1 1,-1-1-1,0 0 1,0 0-1,0 0 0,0 0 1,0 0-1,0 0 0,0 0 1,0 0-1,0 0 0,0 0 1,0 0-1,0 0 0,0 0 1,1 0-1,-1 0 1,0 0-1,0 0 0,0 0 1,0 0-1,0 0 0,0 0 1,0 0-1,0 0 0,0 0 1,0 0-1,0 0 1,1 0-1,-1 0 0,0 0 1,0 0-1,0 0 0,0 0 1,0 0-1,0 0 0,0 0 1,0 0-1,0 0 0,0-1 1,0 1-1,0 0 1,0 0-1,0 0 0,0 0 1,0 0-1,1 0 0,-1 0 1,0 0-1,0 0 0,0 0 1,0-1-1,12 33 2013,-6-15-1692,46 131 1310,-30-79-1336,3-2 0,58 113 0,-83-180-316,3 5 32,1 1 0,0 0 1,9 9-1,-13-15-21,1 1 0,-1 0-1,1 0 1,0-1 0,-1 1 0,1 0 0,0-1 0,0 1 0,-1-1-1,1 1 1,0-1 0,0 1 0,0-1 0,0 0 0,0 1 0,0-1-1,-1 0 1,1 0 0,0 0 0,0 1 0,0-1 0,0 0 0,0 0 0,0-1-1,0 1 1,0 0 0,0 0 0,0 0 0,0 0 0,0-1 0,0 1-1,-1-1 1,1 1 0,0 0 0,0-1 0,0 0 0,0 1 0,1-2-1,1-3 52,1 1-1,-1-1 1,0-1-1,0 1 0,0 0 1,-1-1-1,0 1 0,2-7 1,11-54 393,-8 36-212,-2 2-17,-4 21-169,0 0 1,1-1-1,0 1 0,0 0 1,0 0-1,1 0 0,0 0 1,6-8-1,-9 14-52,1 0 0,0 0-1,0 0 1,0 0 0,0 0 0,0 1-1,0-1 1,0 0 0,0 1 0,0-1-1,0 0 1,0 1 0,0-1-1,1 1 1,-1 0 0,0-1 0,0 1-1,0 0 1,1 0 0,-1 0 0,0 0-1,1 0 1,-1 0 0,0 0 0,0 0-1,1 0 1,-1 1 0,0-1 0,0 0-1,0 1 1,1-1 0,-1 1-1,0 0 1,0-1 0,0 1 0,1 1-1,7 4 2,-2 0 0,1 0-1,12 14 1,-9-8-8,-11-12 1,8 7-1,-1 0 1,1 0 0,1 0-1,-1-1 1,1 0 0,10 4 0,-17-9 1,0 0 0,0 0 1,1-1-1,-1 1 1,0-1-1,1 0 1,-1 1-1,1-1 0,-1 0 1,0 0-1,1 0 1,-1-1-1,1 1 1,-1-1-1,0 1 1,1-1-1,-1 0 0,0 0 1,0 0-1,0 0 1,1 0-1,-1 0 1,0-1-1,-1 1 0,1-1 1,0 1-1,0-1 1,-1 0-1,1 0 1,0 0-1,-1 1 0,2-5 1,6-9 20,0-1 0,-1 0 1,-1-1-1,11-33 0,-11 26 6,18-36 1,-24 58-38,-1 1-1,1-1 1,0 1 0,0-1-1,0 1 1,0 0 0,0-1-1,0 1 1,0 0 0,1 0-1,-1 0 1,0 0 0,1 0-1,-1 0 1,0 0 0,1 0-1,-1 1 1,1-1 0,0 1-1,-1-1 1,1 1 0,-1-1-1,1 1 1,2 0 0,2 0-45,-1 1-1,0 0 1,1 0 0,-1 0 0,0 1-1,6 2 1,25 5-224,-30-8 257,0-1 0,0-1 0,0 1 0,-1-1 0,1 0 0,0 0 1,0-1-1,-1 0 0,1 0 0,-1 0 0,0-1 0,0 1 0,1-1 0,-2 0 0,1-1 0,0 1 0,5-6 0,6-7-82,-1-1 0,0-1 0,13-22 1,-6 11-230,-21 27 296,0 0 1,0 1-1,0-1 1,1 1-1,-1-1 0,0 1 1,1 0-1,0 0 1,-1-1-1,1 1 0,0 0 1,-1 0-1,1 1 1,0-1-1,0 0 1,2 0-1,-3 1 7,1 0 0,-1 0 0,0 0 0,1 1 0,-1-1-1,0 0 1,1 1 0,-1-1 0,0 1 0,0-1 0,1 1 0,-1 0 0,0 0 0,0-1 0,0 1 0,0 0 0,0 0-1,0 0 1,0 0 0,0 0 0,0 0 0,-1 0 0,2 3 0,10 15-159,-1 1-1,16 42 1,-19-40 308,2 0 0,20 34 0,34 31 398,14 22-148,-70-95-284,0 0 0,-1 0 0,-1 1 0,0 0 0,-1 0 0,4 20 1,-8-29 26,0 0 1,0 0-1,-1-1 1,0 1-1,0 0 1,-1 0-1,-1 7 1,2-12-73,0 0 0,-1 0 0,1 0 0,0 0 0,-1 0 0,1 0 0,-1 0 0,1 0 0,-1 0 0,0 0-1,1-1 1,-1 1 0,0 0 0,1 0 0,-1-1 0,0 1 0,0 0 0,0-1 0,-1 2 0,0-2 3,1 0-1,0 0 1,-1 0-1,1 0 1,-1 0 0,1 0-1,-1 0 1,1-1-1,0 1 1,-1 0 0,1-1-1,0 1 1,-1-1-1,1 1 1,0-1-1,0 0 1,-1 1 0,1-1-1,-1-1 1,-13-10 192,0 0 1,1-1-1,0-1 0,2 0 1,-17-23-1,4 1 14,-27-52-1,39 63-269,0-1-1,-17-54 0,27 71-107,1 0 0,0 1 0,1-1 0,0 0 0,0 0 0,1 0 0,0 0 0,0 0 0,1 1 0,0-1 0,1 0 0,0 0-1,6-16 1,1 9-37,0 0-1,1 1 0,15-18 1,-19 24 73,33-41-418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03.671"/>
    </inkml:context>
    <inkml:brush xml:id="br0">
      <inkml:brushProperty name="width" value="0.05" units="cm"/>
      <inkml:brushProperty name="height" value="0.05" units="cm"/>
    </inkml:brush>
  </inkml:definitions>
  <inkml:trace contextRef="#ctx0" brushRef="#br0">0 498 19572,'3'7'349,"6"14"349,0 0 0,1-1 0,1 0 1,25 34-1,-32-50-656,-1 0 1,1-1-1,0 1 1,0 0-1,1-1 1,-1 0-1,1 0 1,-1-1-1,1 1 1,0-1-1,6 2 1,-7-3-34,0 0 0,1 0 0,-1-1 0,0 0 1,1 0-1,-1 0 0,0 0 0,1-1 0,-1 1 0,0-1 0,0 0 0,0-1 0,0 1 1,0-1-1,7-3 0,0-1 25,-2-1 1,1 0 0,-1 0-1,0-1 1,0 0 0,-1 0-1,0-1 1,-1 0 0,0-1-1,11-17 1,2-11 188,24-65 0,-25 58-53,-19 43-168,1 0 0,0 0 0,-1 1 0,1-1 0,0 0 0,0 0 0,1 1 0,-1-1 0,0 1 0,0-1 0,1 1 0,1-2 0,-3 3-3,1 0-1,-1 0 0,1 0 0,-1-1 1,0 1-1,1 0 0,-1 0 1,1 0-1,-1 0 0,0 0 0,1 0 1,-1 0-1,1 0 0,-1 0 1,1 0-1,-1 1 0,0-1 0,1 0 1,-1 0-1,0 0 0,1 0 0,-1 1 1,1-1-1,-1 0 0,0 0 1,1 1-1,-1-1 0,0 0 0,0 1 1,1-1-1,-1 0 0,1 1 1,2 4-26,0 1 1,-1-1 0,1 1 0,-1 0 0,2 8-1,-3-10 21,7 24-76,-4-13 43,0 0 0,1 0 1,1-1-1,9 17 0,-15-30 39,1-1 0,-1 1 1,0 0-1,1 0 0,-1-1 0,1 1 1,-1 0-1,1-1 0,-1 1 1,1-1-1,-1 1 0,1 0 1,0-1-1,-1 1 0,1-1 0,0 0 1,-1 1-1,1-1 0,0 0 1,0 1-1,0-1 0,-1 0 1,1 0-1,0 1 0,0-1 1,0 0-1,1 0 0,-1-1 1,0 1 1,0-1-1,0 0 0,0 1 0,0-1 0,1 0 0,-1 0 1,-1 0-1,1 0 0,0 1 0,0-1 0,0-1 1,0 1-1,-1 0 0,2-2 0,3-6 10,-1-1 0,0 0-1,3-12 1,3-24 47,9-77-1,-19 120-58,2-2-36,-1 6 6,4 15-16,3 33-10,-6-41 45,0 6-38,-1-5 54,1 1-1,0 0 1,0-1 0,5 12 0,-6-19-41,0 0 0,0 0 1,0 0-1,0 0 0,0 0 1,0-1-1,0 1 1,1 0-1,-1-1 0,1 1 1,-1-1-1,1 0 1,0 1-1,-1-1 0,1 0 1,0 0-1,0 0 1,0 0-1,0 0 0,0-1 1,0 1-1,0-1 1,0 1-1,0-1 0,3 1 1,9-2-404,0 1 0,-1-2 1,1 0-1,0-1 1,17-5-1,69-29-1852,-60 21 1500,-25 10 646,0 0-1,-1-1 0,0 0 1,22-16-1,-30 19 276,-1-1 0,0 1 0,-1-1 0,1 0-1,-1 0 1,0-1 0,0 1 0,0-1 0,-1 0 0,0 0 0,0 0 0,-1 0 0,4-12-1,-4 7 168,0-1-1,-1 1 0,0-1 1,-1 1-1,0-1 1,-1 0-1,0 1 0,-1-1 1,0 1-1,-1 0 0,-1-1 1,1 1-1,-2 1 0,1-1 1,-1 0-1,-1 1 1,0 0-1,-1 1 0,1-1 1,-14-13-1,18 21-269,0 0 1,-1 0-1,1 0 1,0 0-1,-1 1 0,0-1 1,1 0-1,-1 1 0,0 0 1,1 0-1,-1 0 0,0 0 1,0 0-1,0 0 1,0 1-1,0-1 0,0 1 1,0 0-1,0 0 0,0 0 1,0 0-1,0 1 1,0-1-1,-5 2 0,5 0-40,0-1 0,-1 1 0,1 0 0,0 0 0,0 0 0,0 0 0,0 0 0,1 1 0,-1-1 0,1 1 0,-1 0 0,1 0 0,0 0 0,0 0 0,0 0 0,1 0 0,-1 0 0,1 1 0,-1-1 0,0 4 0,-1 5-45,1 1-1,-1-1 1,2 1-1,0-1 1,1 24-1,0-32 52,1 0 0,-1 0 0,0 0 0,1 0-1,0 0 1,0 0 0,0-1 0,1 1 0,-1 0 0,1-1 0,0 1 0,0-1-1,0 1 1,0-1 0,0 0 0,1 0 0,0 0 0,-1 0 0,1-1 0,0 1 0,0-1-1,6 4 1,0-4-158,-4 0-1805,-10 2 773,-1-1 576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04.292"/>
    </inkml:context>
    <inkml:brush xml:id="br0">
      <inkml:brushProperty name="width" value="0.05" units="cm"/>
      <inkml:brushProperty name="height" value="0.05" units="cm"/>
    </inkml:brush>
  </inkml:definitions>
  <inkml:trace contextRef="#ctx0" brushRef="#br0">0 1 17292,'3'2'85,"0"0"0,-1 0 0,1 1 0,-1-1 0,0 1 0,0-1 0,0 1 0,0 0 1,0 0-1,-1 0 0,1 0 0,-1 0 0,0 1 0,1-1 0,-2 0 0,2 5 0,3 8 88,106 339 2377,-1-3-469,-107-343-2035,0 1 30,1 1 1,0-1 0,1 0 0,0 0 0,1-1-1,9 13 1,-15-21-63,1 0 0,0 0 0,-1 0 0,1 0 0,0-1 0,0 1 0,0 0 0,-1 0 0,1-1 0,0 1 0,0-1 0,0 1 0,0-1 0,0 1 0,1-1 0,-1 1 0,0-1 0,0 0 0,0 0 0,0 1 0,0-1 0,0 0 0,0 0 0,1 0 0,1-1 0,-2 1 6,1-1-1,-1 0 0,1 0 1,-1 0-1,0 0 1,1 0-1,-1-1 1,0 1-1,0 0 0,0-1 1,0 1-1,0-1 1,0 1-1,2-4 0,1-6 69,1-1-1,-1 0 0,3-20 0,3-33 172,-3-1 0,-2-103-1,-3 60-352,1 101-62,3 12 70,9 20-2,-11-17 36,4 6 18,1-1 0,0-1 0,1 0 0,0 0 0,1 0 0,19 14 0,-26-22 29,0-1 0,1 1 0,-1-1 0,0 0 1,1 0-1,-1-1 0,1 1 0,0-1 0,-1 0 0,10 1 0,-11-2 5,0 0 0,0-1 0,0 1 0,0-1-1,0 1 1,0-1 0,0 0 0,0 0-1,0 0 1,0-1 0,0 1 0,-1-1 0,1 0-1,0 1 1,-1-1 0,0 0 0,1-1 0,2-2-1,-3 2 9,0-1-1,0 1 0,0 0 0,0-1 1,0 1-1,-1-1 0,1 1 1,-1-1-1,0 0 0,0 0 0,-1 0 1,1 1-1,-1-1 0,0 0 1,0 0-1,0 0 0,0 0 0,-1 0 1,0 0-1,1 1 0,-1-1 1,-1 0-1,1 1 0,0-1 0,-3-3 1,-4-10 118,-1 1 0,0 1 0,-22-28 0,2 9 631,-37-34 0,42 44-36,40 22-84,2 3-739,-1-1-1,1-1 0,-1-1 0,0 0 1,1-1-1,-1-1 0,0 0 0,-1-2 1,1 1-1,-1-2 0,0-1 0,-1 0 0,0 0 1,0-2-1,16-12 0,15-19-202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17.707"/>
    </inkml:context>
    <inkml:brush xml:id="br0">
      <inkml:brushProperty name="width" value="0.05" units="cm"/>
      <inkml:brushProperty name="height" value="0.05" units="cm"/>
    </inkml:brush>
  </inkml:definitions>
  <inkml:trace contextRef="#ctx0" brushRef="#br0">14 0 16131,'-6'15'1449,"3"2"-1185,0 19-128,2 16 688,1 7-752,3 7-112,1-1-168,2-2-80,1-5-200,-1-6-128,-1-16 360,0-10-88,-4-23-17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1:28.385"/>
    </inkml:context>
    <inkml:brush xml:id="br0">
      <inkml:brushProperty name="width" value="0.05" units="cm"/>
      <inkml:brushProperty name="height" value="0.05" units="cm"/>
    </inkml:brush>
  </inkml:definitions>
  <inkml:trace contextRef="#ctx0" brushRef="#br0">1 131 11042,'2'1'117,"0"1"0,0-1 0,0 0 0,0 0 0,1 0 0,-1 0 0,0 0-1,0 0 1,1 0 0,-1-1 0,5 1 0,33 2 88,-22-3-196,398 41-3,-85-26-54,2-26 1,-37 0 77,380 11-313,-172 2-247,487 11-772,264-4 476,-588-27 740,414-7-276,-338 5 1172,-6-48 933,-718 65-1782,2 0 221,-1 0-1,23-7 0,-38 8-226,0 1 0,0-1 0,0 0 0,-1-1 0,1 1 0,-1-1 1,0 1-1,0-1 0,0-1 0,0 1 0,0-1 0,-1 1 0,7-9 0,-6 4-97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6.243"/>
    </inkml:context>
    <inkml:brush xml:id="br0">
      <inkml:brushProperty name="width" value="0.05" units="cm"/>
      <inkml:brushProperty name="height" value="0.05" units="cm"/>
    </inkml:brush>
  </inkml:definitions>
  <inkml:trace contextRef="#ctx0" brushRef="#br0">54 19 11226,'8'-14'1609,"0"10"-769,-3 7-216,-7 12 1705,-4 10-1089,-2 16-256,-2 9-96,0 12-296,-2 3-104,0 3-111,2-1-81,6-6-424,4-5-329,1-10 425,10-8-96,6-13-48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18.138"/>
    </inkml:context>
    <inkml:brush xml:id="br0">
      <inkml:brushProperty name="width" value="0.05" units="cm"/>
      <inkml:brushProperty name="height" value="0.05" units="cm"/>
    </inkml:brush>
  </inkml:definitions>
  <inkml:trace contextRef="#ctx0" brushRef="#br0">1 77 14475,'6'-15'1576,"11"16"-927,2 2-241,10 6 1312,4-1-800,13-1-384,3-2-24,8-5-199,-2 0-89,0-9-104,-5 0-184,-10-6-457,-10-3-255,-23 1 632,-14 1-136,-23 6-144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18.536"/>
    </inkml:context>
    <inkml:brush xml:id="br0">
      <inkml:brushProperty name="width" value="0.05" units="cm"/>
      <inkml:brushProperty name="height" value="0.05" units="cm"/>
    </inkml:brush>
  </inkml:definitions>
  <inkml:trace contextRef="#ctx0" brushRef="#br0">1 48 14515,'8'2'2177,"7"-2"-1193,7-8-320,4 3 1664,8-4-1199,7 0-145,4 1-416,-1 0-320,-4 5-800,-4 3-384,-15 5 728,-8 2-160,-20 6-177</inkml:trace>
  <inkml:trace contextRef="#ctx0" brushRef="#br0" timeOffset="1">37 443 15411,'13'28'1625,"4"-11"-1169,9-11-160,6-3 632,9-6-288,3-3-208,3-6-576,0-4-336,-2-10 432,2-4-88,-4-6-144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18.893"/>
    </inkml:context>
    <inkml:brush xml:id="br0">
      <inkml:brushProperty name="width" value="0.05" units="cm"/>
      <inkml:brushProperty name="height" value="0.05" units="cm"/>
    </inkml:brush>
  </inkml:definitions>
  <inkml:trace contextRef="#ctx0" brushRef="#br0">18 98 17756,'2'-6'223,"1"1"0,0-1 0,0 0 1,0 1-1,1 0 0,0 0 0,0 0 1,0 0-1,1 1 0,-1 0 0,1-1 1,0 2-1,0-1 0,1 1 0,7-5 0,-5 5-49,-1 0-1,1 0 0,0 1 1,0 0-1,0 0 1,1 1-1,-1 0 0,0 0 1,0 1-1,1 0 0,10 1 1,-16 0-166,-1-1 1,1 1-1,-1-1 0,1 1 1,-1 0-1,1 0 1,-1 0-1,0 0 1,1 0-1,-1 0 1,0 1-1,0-1 1,0 1-1,0 0 0,0-1 1,0 1-1,-1 0 1,1 0-1,-1 0 1,1 0-1,-1 1 1,1-1-1,-1 0 0,0 0 1,0 1-1,0-1 1,-1 1-1,1-1 1,-1 1-1,1-1 1,-1 1-1,0 3 1,0 4-2,0-1 0,0 1 1,-2 0-1,1-1 0,-1 1 0,0-1 1,-6 13-1,-59 131 172,41-98-43,-30 90 1,53-139-133,2 1 0,-1 0-1,1 1 1,0-1 0,1 0-1,0 0 1,0 0 0,1 9-1,-1-14-3,1 0-1,-1 0 1,0-1-1,1 1 0,0 0 1,-1-1-1,1 1 0,0 0 1,0-1-1,0 1 1,0-1-1,0 1 0,0-1 1,0 0-1,1 1 1,-1-1-1,0 0 0,1 0 1,-1 0-1,1 0 1,-1 0-1,1 0 0,-1-1 1,1 1-1,0 0 0,0-1 1,-1 1-1,1-1 1,0 0-1,0 1 0,-1-1 1,1 0-1,0 0 1,0 0-1,0 0 0,-1-1 1,1 1-1,2-1 1,21-5-181,0-2 0,0 0 0,-1-2 0,0-1 0,-1 0 0,27-19 0,-50 30 166,43-30-585,-41 28 564,0 0 1,0 0-1,0 0 0,0 0 1,0 0-1,0-1 1,0 1-1,-1-1 1,1 1-1,-1-1 1,0 0-1,0 1 0,0-1 1,2-5-1,-8-14-430</inkml:trace>
  <inkml:trace contextRef="#ctx0" brushRef="#br0" timeOffset="1">8 280 16724,'-7'-5'1624,"7"3"-1264,8 2-152,7 0 784,9 0-480,8-1-320,11-4-704,7 1-264,6-2 640,3 0-112,6 1-128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19.268"/>
    </inkml:context>
    <inkml:brush xml:id="br0">
      <inkml:brushProperty name="width" value="0.05" units="cm"/>
      <inkml:brushProperty name="height" value="0.05" units="cm"/>
    </inkml:brush>
  </inkml:definitions>
  <inkml:trace contextRef="#ctx0" brushRef="#br0">0 1 16099,'3'5'1473,"-3"23"-1025,0 5-216,0 10 1064,0 8-640,1 7-608,4 3-224,1-3-288,1-2-96,1-14 2080,1-10-1560,-2-15 0,-1-7 48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19.674"/>
    </inkml:context>
    <inkml:brush xml:id="br0">
      <inkml:brushProperty name="width" value="0.05" units="cm"/>
      <inkml:brushProperty name="height" value="0.05" units="cm"/>
    </inkml:brush>
  </inkml:definitions>
  <inkml:trace contextRef="#ctx0" brushRef="#br0">5 116 20204,'-1'-2'91,"0"0"-1,1-1 0,-1 1 0,0 0 1,1 0-1,0-1 0,-1 1 0,1 0 0,0-1 1,0 1-1,1 0 0,-1-1 0,0 1 1,1 0-1,-1-1 0,1 1 0,0 0 1,0 0-1,0 0 0,0-1 0,0 1 1,0 0-1,0 0 0,1 1 0,-1-1 0,1 0 1,-1 0-1,1 1 0,0-1 0,0 1 1,0-1-1,0 1 0,0 0 0,4-2 1,6-3 67,1 1 1,0 0 0,0 1-1,23-5 1,-27 7-136,6-2-12,0 1 0,0 1 0,0 0 0,28 1 1,-41 1-14,1 0 0,-1 0 1,1 0-1,-1 0 0,1 1 0,-1 0 1,1-1-1,-1 1 0,0 0 1,1 0-1,-1 0 0,0 0 1,0 0-1,0 1 0,0-1 0,0 1 1,0 0-1,0-1 0,0 1 1,0 0-1,-1 0 0,1 0 1,-1 0-1,1 0 0,-1 0 1,0 1-1,0-1 0,0 0 0,0 1 1,-1-1-1,1 1 0,0-1 1,-1 1-1,0-1 0,0 1 1,0 4-1,0 3-3,-1 0 0,0 0 0,-1 0 0,0 0 0,-1 0 0,-6 16 0,-31 54 18,7-15-7,33-65-10,0 1 1,-1 0 0,1-1-1,0 1 1,0 0 0,0-1-1,0 1 1,0-1 0,0 1-1,0 0 1,0-1-1,0 1 1,0 0 0,0-1-1,0 1 1,0 0 0,0-1-1,1 1 1,-1 0 0,0-1-1,0 1 1,1-1-1,-1 1 1,0-1 0,1 1-1,17 11-48,34 2-14,-36-10 29,37 9-97,-26-8 7,0 2 0,0 1-1,35 16 1,-59-22 126,0-1 0,0 1 0,0-1 0,0 1-1,0 0 1,-1 0 0,1 0 0,-1 1 0,1-1 0,-1 1 0,0-1-1,0 1 1,0 0 0,0 0 0,-1 0 0,1 0 0,-1 0-1,1 0 1,0 5 0,-1-3 35,-1 0 1,0-1-1,0 1 0,0 0 0,0-1 1,-1 1-1,0-1 0,0 1 1,0-1-1,-1 1 0,1-1 0,-5 8 1,-2 2 156,-1 0 1,-1 0 0,0-1 0,0-1-1,-1 1 1,-1-2 0,-14 12 0,16-15-26,-1-1 1,0 0 0,-1-1-1,0 0 1,0 0-1,0-1 1,0-1 0,-1 0-1,0-1 1,0 0 0,0-1-1,-24 0 1,29-2-138,0 0 1,0-1-1,1 0 0,-1 0 1,1-1-1,-1 0 0,1 0 1,0-1-1,-1 0 1,-7-4-1,10 4-110,0-1-1,1 0 1,-1 1 0,1-1-1,-1-1 1,1 1 0,1-1 0,-1 1-1,0-1 1,1 0 0,0 0-1,0-1 1,1 1 0,-3-8-1,-2-15-226,7 3-155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0.298"/>
    </inkml:context>
    <inkml:brush xml:id="br0">
      <inkml:brushProperty name="width" value="0.05" units="cm"/>
      <inkml:brushProperty name="height" value="0.05" units="cm"/>
    </inkml:brush>
  </inkml:definitions>
  <inkml:trace contextRef="#ctx0" brushRef="#br0">1 1 16123,'25'163'2261,"41"198"-935,-62-345-1297,16 51 26,-18-62-49,0-1 0,0 0 1,0 1-1,0-1 0,1 0 1,-1 0-1,1 0 0,0-1 1,1 1-1,-1-1 0,7 5 1,-9-7 2,0 0 1,1 0 0,-1-1 0,1 1 0,0 0 0,-1-1 0,1 0 0,0 1 0,-1-1 0,1 0 0,0 0 0,-1 0 0,1 0-1,0 0 1,-1 0 0,1 0 0,0-1 0,-1 1 0,1-1 0,-1 1 0,1-1 0,-1 1 0,1-1 0,-1 0 0,1 0-1,-1 0 1,2-1 0,2-2 38,0-1 0,0 1-1,0-1 1,-1 0 0,6-8 0,5-12 147,-1 0-1,0-2 1,13-38 0,-15 34 122,29-54-1,-38 81-287,-1 0-1,1 0 1,0 0-1,1 0 1,-1 0-1,6-4 1,-8 7-30,-1 1 1,1-1-1,0 1 1,-1 0-1,1-1 1,-1 1-1,1 0 1,0 0-1,-1-1 1,1 1-1,0 0 1,0 0-1,-1 0 1,1 0-1,0 0 0,-1 0 1,1 0-1,0 0 1,0 0-1,-1 0 1,1 0-1,0 1 1,-1-1-1,1 0 1,0 0-1,-1 1 1,1-1-1,0 0 1,-1 1-1,1-1 1,-1 1-1,1-1 0,-1 1 1,1-1-1,-1 1 1,1-1-1,-1 1 1,1-1-1,-1 1 1,0 0-1,1-1 1,-1 1-1,0 0 1,0-1-1,1 1 1,-1 0-1,0-1 0,0 1 1,0 1-1,4 10-57,-1 1 0,0-1 0,-1 1 0,0 0 0,-1 24 0,5 30-678,-6-67 711,0 0 0,0 0 0,0 0 0,0 0 0,0-1 1,0 1-1,1 0 0,-1 0 0,0 0 0,0 0 0,0 0 0,0 0 0,0 0 0,0-1 0,1 1 0,-1 0 0,0 0 0,0 0 0,0 0 0,0 0 1,1 0-1,-1 0 0,0 0 0,0 0 0,0 0 0,0 0 0,1 0 0,-1 0 0,0 0 0,0 0 0,0 0 0,1 0 0,-1 0 0,0 0 0,0 0 0,0 0 1,0 0-1,0 0 0,1 1 0,-1-1 0,0 0 0,0 0 0,0 0 0,0 0 0,0 0 0,1 0 0,-1 1 0,0-1 0,0 0 0,0 0 0,0 0 1,0 0-1,0 0 0,0 1 0,0-1 0,0 0 0,0 0 0,0 0 0,0 1 0,7-16-226,-7 15 242,11-28-337,3-8-99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0.916"/>
    </inkml:context>
    <inkml:brush xml:id="br0">
      <inkml:brushProperty name="width" value="0.05" units="cm"/>
      <inkml:brushProperty name="height" value="0.05" units="cm"/>
    </inkml:brush>
  </inkml:definitions>
  <inkml:trace contextRef="#ctx0" brushRef="#br0">50 465 12755,'-1'10'664,"-1"0"0,0 0 0,0 0 0,-2 0 0,1 0 0,-1 0 1,0-1-1,-7 11 0,-4 10 1799,15-30-2444,0 0 0,-1 0 0,1 1-1,0-1 1,0 0 0,0 0 0,0 0-1,0 0 1,0 0 0,0 0 0,0 0 0,-1 1-1,1-1 1,0 0 0,0 0 0,0 0-1,0 0 1,0 1 0,0-1 0,0 0 0,0 0-1,0 0 1,0 0 0,0 0 0,0 1-1,0-1 1,0 0 0,0 0 0,0 0 0,0 0-1,0 0 1,0 1 0,0-1 0,0 0 0,1 0-1,-1 0 1,0 0 0,0 0 0,0 1-1,0-1 1,0 0 0,0 0 0,0 0 0,0 0-1,1 0 1,7-3 208,10-11-248,-2-1 8,-1 0 0,16-21 0,2-3 202,-32 39-180,-1-1 0,0 1 0,1-1 0,-1 1 0,1-1 0,-1 1 0,1-1 0,-1 1 0,1 0 0,0-1 0,-1 1 0,1 0 0,-1-1 0,1 1 0,0 0 0,-1 0 0,1 0 0,0 0 0,-1-1 0,2 1 0,-2 0-3,0 1-1,1-1 1,-1 0 0,0 0 0,1 1 0,-1-1 0,0 0 0,1 0 0,-1 1-1,0-1 1,0 0 0,1 1 0,-1-1 0,0 1 0,0-1 0,0 0-1,0 1 1,1-1 0,-1 0 0,0 1 0,0-1 0,0 1 0,0 0-1,0 30 172,0-29-165,-3 29 103,0-11-53,1 38 1,2-53-62,1 0 0,-1-1-1,1 1 1,0 0 0,0 0 0,0 0 0,1-1 0,0 1 0,0-1 0,0 1 0,0-1 0,6 8 0,-7-11 3,0 0 0,0 0 0,0 0 0,0 0 0,0 0 1,0-1-1,0 1 0,0 0 0,0-1 0,0 1 0,0 0 0,1-1 0,-1 0 0,0 1 0,0-1 0,1 0 1,-1 1-1,0-1 0,1 0 0,-1 0 0,0 0 0,2 0 0,0-1 12,0 0 0,0 0 1,0 0-1,-1 0 0,1 0 0,-1 0 0,1-1 0,-1 1 0,5-4 1,3-4 61,-1 0 0,0-1 0,12-16 0,-2-1 93,-2-2 1,0 0-1,-2 0 1,-1-2-1,16-50 0,-9 8 297,16-103 0,-35 162-425,1-1-5,0 1 0,-1-1 0,-1 0-1,0 0 1,-1 0 0,-1 0 0,-2-18 0,3 33-39,0 0 1,0 0-1,0-1 1,0 1-1,0 0 1,0 0-1,0 0 1,0-1-1,0 1 1,0 0-1,0 0 0,0-1 1,0 1-1,0 0 1,0 0-1,0 0 1,0-1-1,0 1 1,-1 0-1,1 0 1,0 0-1,0 0 1,0-1-1,0 1 0,0 0 1,-1 0-1,1 0 1,0 0-1,0 0 1,0-1-1,0 1 1,-1 0-1,1 0 1,0 0-1,0 0 0,0 0 1,-1 0-1,1 0 1,0 0-1,0 0 1,0 0-1,-1 0 1,1 0-1,0 0 1,0 0-1,0 0 1,-1 0-1,1 0 0,0 0 1,0 0-1,0 0 1,-1 0-1,1 0 1,0 0-1,0 0 1,0 0-1,-1 1 1,1-1-1,0 0 1,0 0-1,-8 14-47,0 14 0,1 0 0,1 1 1,-3 37-1,3 94-10,6-124 65,9 62 0,-7-88-5,0 0 0,0 0 0,1 0 0,0 0 0,1-1 0,0 1 0,0-1 0,1 0-1,0 0 1,13 15 0,-14-20-66,0 0 1,0-1-1,0 1 0,1-1 0,-1 0 0,1 0 1,0-1-1,0 0 0,0 1 0,0-2 0,10 4 1,-15-5 50,0 0 0,0 0 0,0 0 0,0 0 0,0 0 0,0 0 0,1 0 1,-1 0-1,0 0 0,0 0 0,0 0 0,0 0 0,0 0 0,1 0 0,-1 0 0,0 0 1,0 0-1,0 0 0,0 0 0,0 0 0,1 0 0,-1 0 0,0 0 0,0 0 0,0 0 1,0 0-1,0 0 0,0 0 0,1-1 0,-1 1 0,0 0 0,0 0 0,0 0 0,0 0 1,0 0-1,0 0 0,0 0 0,0-1 0,1 1 0,-1 0 0,0 0 0,0 0 0,0 0 1,0 0-1,0-1 0,0 1 0,0 0 0,0 0 0,-5-10-338,-11-9-93,-47-48 908,-89-120 1,148 182-341,0-1 1,1 1-1,0-1 0,0 1 0,-2-8 1,5 13-114,0-1 0,0 1 0,0-1 0,0 1 0,1-1 0,-1 1 0,0-1 0,0 1 0,1-1 0,-1 1 0,0 0 0,1-1 0,-1 1 0,0-1 0,1 1 0,-1 0 0,1-1 0,-1 1 0,1 0 0,-1 0 0,0-1 0,1 1 0,-1 0 0,1 0 0,-1 0 0,1 0 0,-1 0 0,1-1 1,-1 1-1,1 0 0,0 0 0,-1 0 0,1 0 0,-1 0 0,1 1 0,0-1 0,25 0-80,-22 1 31,7-1-188,0-1 0,0 0-1,0 0 1,0-1 0,0 0-1,0-1 1,-1-1 0,0 1-1,1-2 1,-1 1 0,-1-1-1,11-7 1,20-13-395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2.201"/>
    </inkml:context>
    <inkml:brush xml:id="br0">
      <inkml:brushProperty name="width" value="0.05" units="cm"/>
      <inkml:brushProperty name="height" value="0.05" units="cm"/>
    </inkml:brush>
  </inkml:definitions>
  <inkml:trace contextRef="#ctx0" brushRef="#br0">125 159 16484,'-7'4'267,"1"1"1,-1 0-1,1 0 1,0 0-1,1 1 1,-1 0-1,1 0 1,1 0-1,-1 1 1,1 0-1,0 0 1,-5 12-1,-2 8 110,2 0-1,-7 30 1,14-48-327,-2 2-19,2 1 1,-1-1-1,1 1 1,1-1 0,0 1-1,2 22 1,-1-33-29,0-1 0,0 1 0,0-1 1,0 0-1,0 1 0,0-1 0,0 1 0,0-1 1,0 0-1,0 1 0,0-1 0,0 1 0,0-1 1,1 0-1,-1 1 0,0-1 0,0 0 0,1 1 1,-1-1-1,0 0 0,0 1 0,1-1 0,-1 0 1,0 1-1,1-1 0,-1 0 0,0 0 0,1 1 1,-1-1-1,1 0 0,-1 0 0,0 0 0,1 0 1,-1 0-1,1 0 0,-1 0 0,0 1 0,1-1 1,-1 0-1,1 0 0,-1 0 0,0-1 0,1 1 1,-1 0-1,1 0 0,-1 0 0,0 0 0,1 0 1,-1 0-1,1-1 0,-1 1 0,0 0 0,1 0 1,-1 0-1,0-1 0,1 1 0,-1 0 0,0-1 1,1 1-1,22-24 222,-10 4-72,-1 0 1,0-1-1,12-35 0,21-74 497,-31 86-404,23-105 471,-37 149-707,0-1 1,0 0-1,0 0 0,0 1 0,1-1 0,-1 0 0,0 1 1,0-1-1,0 0 0,1 0 0,-1 1 0,0-1 1,1 1-1,-1-1 0,1 0 0,-1 1 0,1-1 1,-1 1-1,1-2 0,5 11 42,3 30-99,-9-36 50,7 36-79,-1 3-15,2-1-1,2 0 1,24 67 0,-31-103 80,-1 0 1,1-1 0,-1 1-1,1 0 1,1-1-1,-1 0 1,1 0-1,-1 0 1,6 5 0,-7-8 13,-1 0 1,0-1-1,1 1 0,-1 0 1,0-1-1,1 1 1,-1 0-1,1-1 1,-1 0-1,1 1 1,-1-1-1,1 0 1,0 0-1,-1 0 1,1 0-1,-1 0 1,1 0-1,-1 0 0,1-1 1,-1 1-1,1 0 1,-1-1-1,1 0 1,-1 1-1,1-1 1,-1 0-1,0 1 1,1-1-1,-1 0 1,0 0-1,0 0 0,0 0 1,0 0-1,0-1 1,0 1-1,1-2 1,7-7 64,-1-2 0,-1 1 0,0-1 0,0 0 0,-1 0-1,-1-1 1,8-26 0,-7 16 108,-1-1-1,-1 0 1,1-42-1,-4 60-138,-1 2-14,0 0 0,0 0-1,0 1 1,0-1 0,-1 0 0,0 0-1,1 1 1,-3-5 0,3 8-23,0 0 1,0 0 0,0 1-1,0-1 1,0 0-1,0 0 1,0 0 0,0 1-1,0-1 1,0 0-1,0 0 1,0 0 0,0 0-1,0 1 1,-1-1-1,1 0 1,0 0 0,0 0-1,0 0 1,0 1-1,0-1 1,-1 0 0,1 0-1,0 0 1,0 0-1,0 0 1,0 0 0,-1 0-1,1 0 1,0 1-1,0-1 1,0 0 0,-1 0-1,1 0 1,0 0-1,0 0 1,0 0 0,-1 0-1,1 0 1,0 0-1,0 0 1,0 0 0,-1 0-1,1-1 1,0 1-1,0 0 1,0 0 0,0 0-1,-1 0 1,1 0-1,0 0 1,0 0 0,0 0-1,0-1 1,-1 1-1,1 0 1,0 0 0,0 0-1,0 0 1,0 0-1,0-1 1,0 1 0,0 0-1,-1 0 1,1-1-1,-5 22-13,1 8-20,2 1 0,0 0 0,2 0 0,1 0 0,2 0 0,8 36-1,-11-63 3,1 0 0,-1-1-1,1 1 1,0-1 0,0 1 0,0-1-1,1 1 1,-1-1 0,0 1-1,1-1 1,0 0 0,0 0 0,-1 0-1,1 0 1,4 3 0,-4-5-29,-1 1 0,1-1-1,0 1 1,-1-1 0,1 0 0,0 0 0,-1 0 0,1 0 0,0 0 0,0 0 0,-1 0 0,1 0 0,0-1-1,-1 1 1,1-1 0,0 1 0,-1-1 0,1 0 0,-1 0 0,1 0 0,-1 1 0,1-1 0,-1-1-1,0 1 1,3-2 0,25-22-896,32-38-1,-42 44 662,25-27-455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2.619"/>
    </inkml:context>
    <inkml:brush xml:id="br0">
      <inkml:brushProperty name="width" value="0.05" units="cm"/>
      <inkml:brushProperty name="height" value="0.05" units="cm"/>
    </inkml:brush>
  </inkml:definitions>
  <inkml:trace contextRef="#ctx0" brushRef="#br0">139 0 17500,'-5'2'301,"1"0"0,-1 1 0,0-1 0,1 1 1,0 0-1,0 0 0,0 0 0,-6 6 0,-27 35 1004,19-21-227,8-12-803,7-9-229,0 1 0,0 0 0,1 1 0,-1-1 0,1 0 0,0 1 0,0-1 0,0 1 0,0 0 0,1 0 0,-3 5 0,4-8-48,0-1 1,0 0-1,0 0 0,0 0 1,0 1-1,0-1 1,0 0-1,0 0 1,0 1-1,0-1 1,0 0-1,0 0 0,0 1 1,0-1-1,0 0 1,0 0-1,1 1 1,-1-1-1,0 0 1,0 0-1,0 0 1,0 1-1,0-1 0,0 0 1,1 0-1,-1 0 1,0 0-1,0 1 1,0-1-1,1 0 1,-1 0-1,0 0 0,0 0 1,0 0-1,1 0 1,-1 1-1,0-1 1,0 0-1,1 0 1,-1 0-1,15-2-55,24-15-45,-27 12 62,-11 4 37,17-6-75,31-10 0,-45 16 47,1 0-1,-1 0 0,1 0 0,-1 1 0,1 0 0,0 0 1,-1 0-1,1 0 0,-1 0 0,1 1 0,-1 0 0,1 0 1,5 2-1,-8-2 20,-1 0 0,1 0 0,0 0 0,-1 0 0,1 0 0,-1 1 0,1-1 0,-1 0 1,0 1-1,1-1 0,-1 1 0,0-1 0,0 1 0,0-1 0,0 1 0,0 0 0,0 0 0,-1-1 0,2 5 1,-2-3 7,1 1 0,-1 0 1,0-1-1,0 1 1,0-1-1,-1 1 1,0 0-1,1-1 1,-1 1-1,-2 3 1,-2 6 47,-1-1 0,0 1 0,-1-1 1,-11 14-1,17-25-36,-6 10-63,-1-1-1,0-1 0,-11 11 0,18-18 46,-1 0 0,0-1-1,0 1 1,0-1 0,0 1-1,0-1 1,0 0 0,0 0-1,-1 1 1,1-2 0,0 1-1,-1 0 1,1 0 0,-1-1-1,1 1 1,0-1-1,-1 0 1,1 0 0,-1 0-1,1 0 1,-1 0 0,1-1-1,-4 0 1,-16-10-131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3.428"/>
    </inkml:context>
    <inkml:brush xml:id="br0">
      <inkml:brushProperty name="width" value="0.05" units="cm"/>
      <inkml:brushProperty name="height" value="0.05" units="cm"/>
    </inkml:brush>
  </inkml:definitions>
  <inkml:trace contextRef="#ctx0" brushRef="#br0">7 352 12987,'1'-1'60,"-1"1"1,0 0 0,0 0-1,0 0 1,0 0 0,0 0-1,0 0 1,0-1 0,0 1 0,0 0-1,0 0 1,0 0 0,0 0-1,0 0 1,0 0 0,-1-1-1,1 1 1,0 0 0,0 0-1,0 0 1,0 0 0,0 0-1,0 0 1,0 0 0,0-1-1,0 1 1,0 0 0,0 0-1,-1 0 1,1 0 0,0 0-1,0 0 1,0 0 0,0 0-1,0 0 1,0 0 0,0 0-1,-1 0 1,1 0 0,0 0-1,0 0 1,0 0 0,0 0-1,0 0 1,-1 0 0,1 0-1,0 0 1,0 0 0,0 0-1,0 0 1,0 0 0,0 0-1,-1 0 1,1 0 0,0 0 0,0 0-1,0 0 1,0 0 0,0 0-1,-2 12 2127,3 17-239,0-19-1708,0 1-1,1-1 1,0 1 0,1-1-1,0 0 1,1 0 0,8 18 0,-10-26-240,-1 0 0,0 0 1,0 0-1,1 0 0,0 0 0,-1 0 1,1 0-1,0 0 0,0-1 1,0 1-1,0-1 0,0 1 1,0-1-1,0 0 0,0 0 0,0 0 1,1 0-1,-1 0 0,1-1 1,-1 1-1,0-1 0,1 1 0,-1-1 1,1 0-1,-1 0 0,1 0 1,-1 0-1,1 0 0,-1-1 1,1 1-1,-1-1 0,0 1 0,1-1 1,-1 0-1,0 0 0,0 0 1,1-1-1,-1 1 0,2-2 1,6-4 38,0 0 0,-1-1 0,-1 0 1,1 0-1,-1-1 0,0 0 0,-1 0 1,8-14-1,45-88 619,-55 101-579,30-59 504,-35 68-572,0 0-1,1 0 1,-1 0-1,0 1 1,1-1-1,-1 0 1,1 0-1,-1 1 1,1-1 0,0 1-1,-1-1 1,1 0-1,0 1 1,-1-1-1,1 1 1,0-1-1,0 1 1,-1 0-1,3-1 1,-3 1-8,1 0 1,-1 0-1,1 0 0,0 0 1,-1 0-1,1 1 0,-1-1 1,1 0-1,-1 0 0,1 1 1,-1-1-1,1 0 1,-1 1-1,1-1 0,-1 1 1,1-1-1,-1 0 0,0 1 1,1-1-1,-1 1 0,1 0 1,2 6-27,0-1 0,0 0-1,4 14 1,-5-12-22,10 25-229,18 34 0,-25-56 202,1 0 0,1 0 0,0-1-1,0 0 1,1 0 0,13 12-1,-19-20 78,-1 0-1,1-1 0,0 1 0,0-1 1,0 1-1,0-1 0,0 0 0,0 0 0,0 0 1,0 0-1,1 0 0,-1 0 0,0-1 1,0 1-1,1-1 0,-1 1 0,0-1 1,1 0-1,-1 0 0,1 0 0,-1 0 1,0-1-1,1 1 0,-1-1 0,0 1 0,1-1 1,-1 0-1,0 0 0,0 0 0,0 0 1,0 0-1,0 0 0,0-1 0,0 1 1,0-1-1,2-2 0,1-2 89,1 0 0,-1 0 0,-1-1 0,1 0-1,-1 0 1,-1 0 0,1 0 0,-1-1 0,3-11 0,-2 4 69,0-1 0,-2 0 0,0 0 0,0 0 0,-2 0 0,0 0 1,-1 0-1,0 0 0,-1 0 0,-7-25 0,-1 17-40,10 24-121,0-1-1,-1 0 1,1 1 0,0-1 0,0 1-1,-1-1 1,1 0 0,0 1-1,-1-1 1,1 1 0,-1-1-1,1 1 1,-1-1 0,1 1 0,-1-1-1,1 1 1,-1 0 0,1-1-1,-1 1 1,1 0 0,-1-1-1,0 1 1,1 0 0,-1 0 0,1 0-1,-1-1 1,0 1 0,1 0-1,-1 0 1,0 0 0,1 0-1,-1 0 1,0 0 0,1 0 0,-1 0-1,0 1 1,0 0-10,0 0 0,0 1 0,0-1 0,0 0-1,1 1 1,-1-1 0,0 1 0,1-1 0,0 1 0,-1-1 0,1 1 0,0 0-1,0-1 1,-1 1 0,1-1 0,0 1 0,1-1 0,-1 1 0,0 0 0,0-1 0,2 3-1,8 34-164,-9-34 162,0-1-1,0 0 1,1 0 0,-1 0-1,1-1 1,-1 1-1,1 0 1,0 0-1,0-1 1,1 1 0,-1-1-1,0 0 1,1 0-1,0 0 1,-1 0-1,1 0 1,0 0 0,0-1-1,0 1 1,0-1-1,0 0 1,6 1-1,-4-1 7,0-1-1,0 0 0,0 0 0,0-1 0,1 0 0,-1 0 1,0 0-1,0 0 0,-1-1 0,1 0 0,0 0 1,0 0-1,-1-1 0,6-3 0,16-11 11,0-3-1,0 0 1,-2-1 0,-1-1-1,-1-1 1,29-39-1,-35 36 68,-15 25-60,0-1 1,0 1-1,-1-1 0,1 0 0,-1 1 1,1-1-1,-1 1 0,1-1 0,-1 0 1,0 1-1,0-1 0,0 0 0,0 1 1,0-1-1,-1-2 0,1 4-7,0-1 0,0 1 0,0-1 0,-1 1-1,1-1 1,0 1 0,0-1 0,-1 1 0,1 0-1,0-1 1,-1 1 0,1 0 0,0-1 0,-1 1 0,1 0-1,-1-1 1,1 1 0,-1 0 0,1 0 0,0 0 0,-1-1-1,1 1 1,-1 0 0,1 0 0,-1 0 0,1 0 0,-2 0-1,-15 5 62,-12 16 17,20-11-73,1 1 1,0-1 0,0 1 0,1 1-1,1-1 1,-1 1 0,2 0 0,0 1-1,1-1 1,0 1 0,0 0 0,2 0-1,-1 1 1,2-1 0,-1 21 0,2-31-19,0-1 0,1 1 1,-1 0-1,1 0 0,-1 0 1,1 0-1,0-1 0,0 1 1,0 0-1,0-1 0,1 1 1,-1-1-1,1 1 0,-1-1 1,1 0-1,0 0 0,0 1 1,0-1-1,0-1 0,3 3 1,-1-2-51,-1 0 0,1 0 0,0-1 0,0 1 0,0-1 0,0 0 0,0 0 0,1-1 0,-1 1 0,0-1 1,0 0-1,0 0 0,6-1 0,2-1-251,-1 0-1,0 0 1,1-2 0,-1 1 0,0-1-1,-1-1 1,1 0 0,-1 0 0,15-12 0,-4 2-212,-1-1 1,-1-1-1,23-25 1,-6-3-398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6.677"/>
    </inkml:context>
    <inkml:brush xml:id="br0">
      <inkml:brushProperty name="width" value="0.05" units="cm"/>
      <inkml:brushProperty name="height" value="0.05" units="cm"/>
    </inkml:brush>
  </inkml:definitions>
  <inkml:trace contextRef="#ctx0" brushRef="#br0">91 130 10706,'0'-1'45,"-5"-17"1469,2-1 0,0 0-1,1 0 1,1-34 0,-9 81 830,0-7-2122,-4 24-97,1 1 0,3 1 0,-8 79 0,17-122-132,1 0-1,0 0 1,0 0 0,0 0 0,0 1-1,1-1 1,0 0 0,-1 0-1,2 0 1,0 4 0,-1-6 0,0-1 1,0 0-1,0 0 1,0 0-1,0 0 1,0 0-1,0 0 1,1-1-1,-1 1 0,0 0 1,0 0-1,1-1 1,-1 1-1,0-1 1,1 1-1,-1-1 1,0 0-1,1 1 1,-1-1-1,1 0 0,-1 0 1,1 0-1,-1 0 1,1 0-1,-1-1 1,0 1-1,1 0 1,-1 0-1,1-1 1,-1 1-1,3-2 1,77-27-347,22-5-119,-92 31 408,1 1 0,-1 0 0,1 1 0,-1 0 0,1 0 0,0 2 0,12 1 0,-19-2 42,-1 1-1,0 0 1,0 0-1,1 0 1,-1 0-1,0 1 1,0-1-1,0 1 1,-1 0-1,1 0 1,0 1-1,-1-1 1,1 1-1,-1 0 1,0-1-1,0 2 1,0-1-1,0 0 1,-1 0-1,1 1 1,-1 0-1,0-1 1,0 1-1,0 0 1,-1 0-1,3 7 1,-3-5 35,0 1 0,-1-1 1,0 1-1,0-1 0,0 1 1,-1-1-1,1 1 0,-2-1 0,1 1 1,-1-1-1,0 0 0,0 0 1,-1 0-1,0 0 0,0 0 1,-6 9-1,0-3 95,0-1 0,0-1 0,-1 0 1,0 0-1,-1-1 0,0 0 0,0 0 0,-1-2 0,0 1 1,-1-2-1,-14 7 0,12-7-52,-1 0 0,0-2 0,0 1 0,-1-2 0,1 0 1,-1-1-1,0-1 0,0-1 0,-16-1 0,32 1-107,0 1 1,0-1-1,0 0 1,0 0-1,0 0 1,0 0-1,0 0 1,0-1-1,0 1 1,0 0-1,0 0 1,0-1-1,1 1 1,-1 0-1,0-1 1,0 1-1,0-1 1,0 1-1,1-1 1,-1 1-1,0-1 1,0 0-1,1 1 1,-1-1-1,0-1 1,2 1 24,0 0 0,0 1 0,0-1 0,-1 0 0,2 0-1,-1 1 1,0-1 0,0 1 0,0-1 0,0 1 0,0-1 0,0 1 0,1 0 0,-1-1 0,0 1 0,0 0 0,0 0 0,1 0 0,-1 0 0,2 0-1,80-2-571,-29-2 223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4.127"/>
    </inkml:context>
    <inkml:brush xml:id="br0">
      <inkml:brushProperty name="width" value="0.05" units="cm"/>
      <inkml:brushProperty name="height" value="0.05" units="cm"/>
    </inkml:brush>
  </inkml:definitions>
  <inkml:trace contextRef="#ctx0" brushRef="#br0">54 108 17564,'-1'-3'276,"1"0"0,-1 0 1,0 1-1,0-1 0,0 1 1,0-1-1,0 1 0,-1-1 1,1 1-1,-4-4 0,5 6-225,0-1 0,-1 1 0,1 0 0,0 0 1,0-1-1,-1 1 0,1 0 0,0 0 0,-1 0 0,1 0 0,-1-1 0,1 1 0,0 0 0,-1 0 0,1 0 1,0 0-1,-1 0 0,1 0 0,-1 0 0,1 0 0,0 0 0,-1 0 0,1 0 0,0 0 0,-1 0 1,1 1-1,0-1 0,-1 0 0,0 0 0,0 1 59,0 0-1,0 0 1,0 1 0,0-1 0,0 0-1,0 0 1,0 1 0,0-1 0,1 0-1,-1 1 1,0 2 0,-3 8-26,0 0 1,2 0-1,-1 0 0,2 1 0,-1-1 1,2 1-1,0-1 0,0 1 1,1-1-1,1 0 0,0 1 0,0-1 1,1 0-1,6 14 0,-8-24-86,-1 0-1,1 0 0,0-1 1,0 1-1,0 0 0,0-1 0,0 1 1,0-1-1,0 0 0,0 1 1,1-1-1,-1 0 0,0 0 1,1 1-1,-1-1 0,1 0 0,-1 0 1,1-1-1,0 1 0,-1 0 1,1-1-1,0 1 0,0-1 1,0 1-1,-1-1 0,1 0 1,0 1-1,0-1 0,0 0 0,0 0 1,-1-1-1,1 1 0,0 0 1,2-1-1,4-3-13,0 1 1,0-1-1,0-1 0,0 1 1,13-12-1,-14 11-28,0 0 0,0 0 0,11-5 0,-16 9 34,-1 1-1,1-1 1,0 1-1,-1 0 0,1-1 1,-1 1-1,1 0 1,0 0-1,-1 0 1,1 0-1,0 1 0,-1-1 1,1 0-1,-1 1 1,1-1-1,0 1 1,-1-1-1,1 1 0,-1 0 1,0-1-1,1 1 1,-1 0-1,1 0 1,-1 0-1,0 0 0,0 0 1,0 1-1,0-1 1,0 0-1,0 0 1,0 1-1,0-1 0,0 1 1,0 1-1,4 6-31,-1 0-1,-1 0 0,0 1 0,3 12 0,-5-19 32,6 25 45,-2 0-1,-1 1 1,-1-1-1,-1 1 1,-2 0-1,0-1 1,-6 34-1,5-57 5,-1 0 0,1 1-1,-1-1 1,1 0 0,-2 0-1,-3 7 1,5-11-34,1 0-1,-1 0 1,1 0 0,-1 0-1,0-1 1,1 1 0,-1 0-1,0 0 1,0-1 0,0 1-1,1 0 1,-1-1 0,0 1-1,0-1 1,0 1 0,0-1-1,0 0 1,0 1 0,0-1-1,0 0 1,0 0 0,0 0-1,0 0 1,0 1 0,0-1-1,0-1 1,0 1 0,0 0-1,0 0 1,0 0 0,0-1-1,0 1 1,0 0 0,0-1-1,0 1 1,0-1 0,0 1-1,0-1 1,0 1 0,0-1-1,-1-1 1,-1-1-32,0 0 1,-1 0-1,1 0 0,1-1 1,-1 1-1,0-1 1,1 0-1,0 0 0,0 0 1,0 0-1,0 0 1,1-1-1,-1 1 0,1 0 1,0-1-1,1 1 1,-1-1-1,1 1 0,0-1 1,0 1-1,1-7 1,0-1-33,1 0 0,0 0 1,1 0-1,0 0 1,1 0-1,9-19 1,79-137-112,-53 101 25,-3 0 0,31-84 1,-72 166 32,2-1 0,0 1 0,1 0 1,0 0-1,2 1 0,-1-1 1,2 0-1,0 0 0,5 25 1,-5-37 117,-1 0 1,1 0-1,0-1 1,0 1 0,0 0-1,0 0 1,1-1-1,-1 1 1,1-1 0,0 1-1,-1-1 1,1 0-1,0 1 1,0-1 0,1 0-1,-1 0 1,0-1-1,1 1 1,-1 0 0,1-1-1,-1 1 1,1-1-1,0 0 1,-1 0 0,1 0-1,0 0 1,0-1-1,0 1 1,0-1 0,0 0-1,0 1 1,0-1-1,0-1 1,0 1 0,0 0-1,-1-1 1,1 1-1,0-1 1,5-2 0,1-1 86,1 0 1,-1-1 0,0 0 0,0-1 0,0 0-1,9-8 1,43-48 671,-47 46-466,2 0 0,0 1-1,28-21 1,-43 35-280,0 0 0,1 0 0,-1 0 0,0 0 0,1 1 0,-1-1-1,0 0 1,1 1 0,-1-1 0,1 1 0,-1 0 0,1-1 0,-1 1 0,1 0 0,-1 0 0,1 0-1,-1 0 1,1 0 0,-1 0 0,1 0 0,-1 1 0,1-1 0,-1 1 0,1-1 0,-1 1-1,1-1 1,-1 1 0,0 0 0,3 1 0,0 2 41,0 1 1,0-1-1,-1 1 0,1 0 1,-1-1-1,4 10 0,11 15 316,-17-28-353,1 0 0,-1 0-1,0 0 1,1 0 0,-1-1 0,0 1 0,1 0-1,-1-1 1,1 1 0,0-1 0,-1 1-1,1-1 1,-1 0 0,1 0 0,0 1-1,-1-1 1,1 0 0,-1-1 0,1 1-1,0 0 1,-1 0 0,1-1 0,-1 1-1,1-1 1,-1 1 0,1-1 0,-1 0 0,1 1-1,-1-1 1,2-1 0,7-4 40,-1 0 1,0-1-1,10-9 1,-15 13-62,5-5-22,33-25-575,-38 30 385,-1 1 1,1-1-1,0 1 0,0 0 0,0 1 0,1-1 1,-1 1-1,0 0 0,7-1 0,-11 1 171,1 1-1,0 0 1,0 0-1,0 0 1,0 0-1,-1 0 1,1 0-1,0 1 1,0-1-1,0 0 1,-1 0 0,1 0-1,0 1 1,0-1-1,0 1 1,-1-1-1,1 0 1,0 1-1,-1-1 1,1 1-1,0-1 1,-1 1-1,1 0 1,-1-1-1,1 1 1,-1 0-1,1-1 1,0 2 0,-2 9-767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6.793"/>
    </inkml:context>
    <inkml:brush xml:id="br0">
      <inkml:brushProperty name="width" value="0.05" units="cm"/>
      <inkml:brushProperty name="height" value="0.05" units="cm"/>
    </inkml:brush>
  </inkml:definitions>
  <inkml:trace contextRef="#ctx0" brushRef="#br0">164 285 15875,'-3'-3'70,"1"0"0,-1 1 0,0-1 0,0 0 0,-1 1 0,1 0 0,0 0 0,-1 0 0,1 0 0,-1 0 0,0 1 0,1-1 0,-1 1 0,0 0 0,0 0-1,0 0 1,0 1 0,0 0 0,0-1 0,0 1 0,0 1 0,0-1 0,0 1 0,0-1 0,0 1 0,1 0 0,-1 0 0,0 1 0,0-1 0,1 1 0,-1 0 0,1 0 0,-1 0-1,1 0 1,0 1 0,0-1 0,0 1 0,0 0 0,0 0 0,1 0 0,-1 0 0,1 0 0,0 1 0,0-1 0,0 1 0,0 0 0,1-1 0,0 1 0,-1 0 0,1 0-1,1 0 1,-1 0 0,0-1 0,1 1 0,0 5 0,0-8-68,-1 0-1,1 0 1,0 0-1,0 0 1,0 0-1,0 0 1,1 0-1,-1 0 1,0 0-1,0 0 1,0 0-1,1 0 1,-1 0 0,1 0-1,-1 0 1,1 0-1,-1 0 1,1 0-1,-1 0 1,1-1-1,0 1 1,0 0-1,-1 0 1,1-1-1,0 1 1,0 0-1,1 0 1,-1-1-3,1 0 0,-1 1 1,1-1-1,0 0 0,-1 0 1,1-1-1,0 1 0,-1 0 1,1 0-1,-1-1 0,1 1 1,0-1-1,-1 0 0,1 1 1,1-2-1,6-4-12,0 1-1,0-2 1,-1 1 0,12-12 0,2-7 40,-1 0 1,0-1 0,-2-1 0,-2-1-1,0 0 1,-2-1 0,-1-1-1,-1-1 1,12-44 0,-27 92 11,0 1 0,1 1-1,1-1 1,1 0 0,3 21 0,22 104-217,-21-120 130,2-1 1,12 29-1,-17-46 39,0 0 0,1 0 0,0 1 0,0-2 0,0 1 0,1 0 0,0-1-1,0 1 1,0-1 0,0 0 0,0-1 0,1 1 0,0-1 0,7 5 0,-9-7 19,-1 0 0,1-1 0,0 1 0,0 0 0,0-1 0,0 1 0,0-1 0,0 0 0,0 0 0,-1 0 0,1-1 0,0 1-1,0 0 1,0-1 0,0 0 0,0 0 0,-1 0 0,1 0 0,0 0 0,-1-1 0,1 1 0,-1-1 0,1 1 0,-1-1 0,0 0 0,0 0 0,0 0 0,4-5 0,1-1 65,-1-1 0,0 0 0,0-1 0,-1 1 1,0-1-1,4-12 0,-2 4 83,0-1 0,-2 0 0,0 0 0,-1-1 0,-1 1 1,0-21-1,-11 88-201,8-40 38,-2 6 13,2 0-1,0 0 1,0 0-1,1 0 1,1 0-1,5 19 1,-7-32 5,0 0-1,1 0 1,-1 0 0,0 0-1,1 0 1,0 0-1,-1 0 1,1 0 0,-1 0-1,1 0 1,0 0 0,0 0-1,0 0 1,-1-1-1,1 1 1,0 0 0,0-1-1,0 1 1,0-1 0,0 1-1,0-1 1,0 1 0,3 0-1,-3-1 10,1 0 0,0-1-1,0 1 1,0 0 0,0 0 0,0-1-1,-1 1 1,1-1 0,0 0 0,0 1 0,-1-1-1,1 0 1,1-1 0,6-5 91,0 1 1,-1-1-1,14-15 1,-20 19-93,10-10 90,1-2-16,2-1 0,0 2 0,1 0 0,0 1 0,20-13 1,-33 24-96,1 0 1,0 0 0,0 0-1,0 0 1,0 1-1,0 0 1,1-1 0,-1 1-1,0 1 1,1-1 0,-1 1-1,0 0 1,1 0 0,-1 0-1,1 0 1,-1 1-1,0 0 1,1-1 0,-1 2-1,0-1 1,0 0 0,0 1-1,0 0 1,0 0 0,0 0-1,-1 1 1,1-1-1,0 1 1,-1 0 0,6 5-1,-2 1-4,0-1-1,-1 1 0,10 16 1,-12-16 66,1-1 0,0-1 0,0 1 0,1-1 0,11 11 0,-17-18-53,0 1 0,1-1 0,-1 0 1,0 1-1,1-1 0,-1 0 0,0 1 1,1-1-1,-1 0 0,1 0 0,-1 1 0,0-1 1,1 0-1,-1 0 0,1 0 0,-1 1 1,1-1-1,-1 0 0,1 0 0,-1 0 0,0 0 1,1 0-1,-1 0 0,1 0 0,-1 0 1,1 0-1,-1 0 0,1 0 0,-1-1 0,1 1 1,-1 0-1,0 0 0,1 0 0,-1-1 0,1 1 1,-1 0-1,0 0 0,1-1 0,-1 1 1,0 0-1,1-1 0,-1 1 0,0 0 0,1-1 1,-1 1-1,0 0 0,0-1 0,1 1 1,-1-1-1,0 1 0,0-1 0,0 1 0,0 0 1,0-1-1,1 0-5,-1 0-1,0-1 1,0 1-1,0 0 1,0 0 0,0 0-1,0 0 1,0 0-1,0 0 1,0 0 0,0 0-1,-1 0 1,1 0-1,0 0 1,-1 0 0,1 0-1,-1 0 1,1 0 0,-1 0-1,0 0 1,1 1-1,-1-1 1,0 0 0,-1-1-1,-10-4 25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8.053"/>
    </inkml:context>
    <inkml:brush xml:id="br0">
      <inkml:brushProperty name="width" value="0.05" units="cm"/>
      <inkml:brushProperty name="height" value="0.05" units="cm"/>
    </inkml:brush>
  </inkml:definitions>
  <inkml:trace contextRef="#ctx0" brushRef="#br0">176 359 17668,'-12'1'973,"1"1"1,-1 1-1,-17 5 1,24-6-861,1-1 0,1 1 0,-1 0 0,0 1 0,0-1 0,1 0 0,0 1 0,-1 0 1,1 0-1,0 0 0,0 0 0,1 1 0,-5 5 0,-2 7-5,0 1 0,1 0 0,1 1 0,0-1 0,-5 26 0,10-35-119,0 0 0,1 1 1,0 0-1,0-1 0,1 1 0,0-1 0,1 1 0,0-1 0,0 1 1,0-1-1,1 1 0,1-1 0,6 16 0,-8-22 7,0 0 0,0 0-1,0 0 1,1 0 0,-1 0-1,0-1 1,1 1 0,0 0 0,-1-1-1,1 1 1,0-1 0,0 0 0,0 1-1,-1-1 1,1 0 0,1 0 0,-1 0-1,0-1 1,0 1 0,0 0-1,0-1 1,1 1 0,-1-1 0,0 0-1,0 0 1,1 0 0,-1 0 0,0 0-1,0 0 1,1-1 0,-1 1 0,0-1-1,0 1 1,4-3 0,1 0 9,-1 0 1,0 0-1,-1 0 1,1-1-1,0 0 0,-1 0 1,0-1-1,0 0 1,0 1-1,6-11 1,2-5 78,0 0-1,-2-1 1,-1 0 0,13-38 0,-18 44 9,0-1 1,-2 0-1,0 0 1,0 0-1,-2 0 1,0 0-1,-2-27 1,-4 22 43,5 20-135,0 1 0,0 0 0,0 0 0,0 0-1,0 0 1,-1 0 0,1-1 0,0 1 0,0 0 0,0 0 0,0 0 0,0 0 0,0 0-1,-1 0 1,1-1 0,0 1 0,0 0 0,0 0 0,0 0 0,0 0 0,-1 0 0,1 0 0,0 0-1,0 0 1,0 0 0,0 0 0,-1 0 0,1 0 0,0 0 0,0 0 0,0 0 0,-1 0-1,1 0 1,0 0 0,0 0 0,0 0 0,0 0 0,-1 0 0,1 0 0,0 0 0,0 1-1,0-1 1,0 0 0,0 0 0,-1 0 0,1 0 0,0 0 0,0 0 0,0 0 0,0 1-1,0-1 1,0 0 0,0 0 0,0 0 0,0 0 0,-1 1 0,1-1 0,0 0 0,0 0 0,0 0-1,0 0 1,0 1 0,0-1 0,-5 13 20,2 2-49,1 0 0,0 0 1,1 0-1,1 0 0,0 1 1,1-1-1,1 0 0,0 0 1,8 29-1,-9-42 22,0 0-1,0 0 1,-1 0-1,1 1 1,1-1 0,-1 0-1,0 0 1,0-1-1,1 1 1,-1 0 0,1 0-1,2 1 1,-4-2 4,1-1 0,0 0 1,0 1-1,-1-1 0,1 0 1,0 1-1,0-1 0,0 0 0,0 0 1,0 0-1,-1 0 0,1 0 1,0 0-1,0 0 0,0 0 1,0 0-1,0 0 0,-1-1 0,1 1 1,0 0-1,0-1 0,0 1 1,-1 0-1,1-1 0,0 1 1,-1-1-1,1 1 0,0-1 0,-1 1 1,1-1-1,0 0 0,-1 1 1,1-1-1,0-1 0,5-7 1,0 0-1,0 0 0,-1-1 0,0 0 1,-1 0-1,0-1 0,-1 1 1,3-12-1,1-1 5,12-55-509,-2-2 1,7-112 0,-36 324 49,-8 106 766,18-185-194,3 1 0,10 75 0,-10-120-135,12 57-183,-12-60 91,1 0 0,0-1 1,0 1-1,0 0 0,1-1 0,0 0 1,0 0-1,6 8 0,-8-12 85,-1-1 1,0 0-1,0 0 0,0 1 0,0-1 1,1 0-1,-1 0 0,0 1 0,0-1 1,1 0-1,-1 0 0,0 0 0,0 1 1,1-1-1,-1 0 0,0 0 0,1 0 1,-1 0-1,0 0 0,0 0 1,1 0-1,-1 0 0,0 1 0,1-1 1,-1 0-1,0 0 0,1 0 0,-1-1 1,0 1-1,1 0 0,-1 0 0,0 0 1,1 0-1,-1 0 0,0 0 0,0 0 1,1 0-1,-1-1 0,0 1 0,0 0 1,1 0-1,-1 0 0,0-1 1,0 1-1,1 0 0,-1 0 0,0-1 1,0 1-1,0 0 0,1 0 0,-1-1 1,0 1-1,0 0 0,0-1 0,0 1 1,0 0-1,0 0 0,0-1 0,5-22-1169,-1-148-611,-3 49 87,21-111-53,-14 191 2576,1 1 0,2 0 0,24-60 0,-15 64 2853,-19 55-2832,-2 0-823,-16 278 216,17-231-44,3-1 0,16 100 0,-17-154-151,0 0 1,0 0-1,1 0 1,0 0-1,7 12 1,-10-22-23,0 1 0,0 0 0,1 0 0,-1-1 1,0 1-1,1 0 0,-1-1 0,1 1 0,-1 0 1,1-1-1,-1 1 0,1 0 0,-1-1 0,1 1 1,0-1-1,-1 1 0,1-1 0,0 0 0,-1 1 1,1-1-1,0 0 0,0 1 0,-1-1 0,1 0 1,0 0-1,0 0 0,-1 1 0,1-1 0,0 0 1,0 0-1,0 0 0,-1 0 0,1-1 0,0 1 1,0 0-1,-1 0 0,1 0 0,0-1 0,0 1 1,-1 0-1,1-1 0,0 1 0,0 0 0,-1-1 1,1 1-1,-1-1 0,1 1 0,0-1 0,-1 0 1,1 1-1,-1-1 0,1 1 0,-1-1 0,0 0 1,1 0-1,3-4 5,-1-1 1,-1 1-1,1 0 1,-1-1-1,4-11 1,4-33 67,4-56 0,-6 43-31,-4 19-42,-4 30-33,2 0 0,0 1 1,6-27-1,-7 39 25,-1 0 1,0 0-1,0 0 0,1 0 1,-1 1-1,0-1 0,1 0 1,-1 0-1,1 0 0,-1 0 0,1 1 1,-1-1-1,1 0 0,0 0 1,-1 1-1,1-1 0,0 1 1,0-1-1,-1 0 0,1 1 1,0-1-1,1 0 0,-1 1-1,0 1-1,0-1 1,-1 0-1,1 0 0,0 0 1,0 0-1,0 1 1,-1-1-1,1 0 0,0 1 1,0-1-1,-1 1 1,1-1-1,0 1 0,-1-1 1,1 1-1,0-1 1,-1 1-1,2 1 0,2 3-27,0 1 0,-1 0 0,1-1 0,-1 2 0,2 5-1,7 21-57,-8-20 99,0-1 0,1 0-1,6 12 1,-8-20-1,-1-1 0,0 1 0,1-1 0,0 0 0,-1 0 0,1 0 0,1 0 0,-1 0 0,0-1 0,1 1 0,-1-1 0,1 0 0,6 3 0,3 0-909,0 1 0,-1 0-1,1 1 1,-1 0-1,18 16 1,-18-14-154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8.443"/>
    </inkml:context>
    <inkml:brush xml:id="br0">
      <inkml:brushProperty name="width" value="0.05" units="cm"/>
      <inkml:brushProperty name="height" value="0.05" units="cm"/>
    </inkml:brush>
  </inkml:definitions>
  <inkml:trace contextRef="#ctx0" brushRef="#br0">1 36 17028,'0'-1'109,"0"0"0,0-1 0,0 1 0,0 0 0,0 0 0,1-1 1,-1 1-1,0 0 0,1 0 0,-1 0 0,1 0 0,0-1 0,-1 1 0,1 0 1,0 0-1,0 0 0,-1 0 0,1 1 0,0-1 0,0 0 0,0 0 0,1 0 1,1-1 19,0 1 1,-1 0 0,1-1 0,0 1-1,0 1 1,0-1 0,0 0 0,0 1-1,3-1 1,3 1-87,-1 0 1,1 0-1,-1 1 0,1 0 0,-1 1 1,10 2-1,-12-2-90,0 1 0,0-1 0,0 1 0,0 0 0,0 0 0,-1 1 0,0-1 1,1 1-1,-1 0 0,-1 1 0,1 0 0,-1-1 0,1 1 0,-1 1 0,6 10 0,-6-6 44,1 0-1,-2 0 1,0 0 0,0 1-1,0 0 1,-2-1-1,1 1 1,-1 19-1,-2 7 435,-2-1 0,-2 0 0,-12 52 0,9-51 173,5-13-18,8-19-178,6-12-173,34-30 112,-28 24-728,0-1 0,-1 0 0,-1-1-1,0-1 1,22-31 0,-34 42 275,-1 0 0,1-1 0,-1 1 0,0-1 0,-1 0 0,0 0 0,0 1 0,1-10 0,-4-13-589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8.796"/>
    </inkml:context>
    <inkml:brush xml:id="br0">
      <inkml:brushProperty name="width" value="0.05" units="cm"/>
      <inkml:brushProperty name="height" value="0.05" units="cm"/>
    </inkml:brush>
  </inkml:definitions>
  <inkml:trace contextRef="#ctx0" brushRef="#br0">3 127 17748,'-3'21'1528,"5"2"-1080,6-7-248,7-3 656,4-6-311,7-7-657,4-3-393,5-13 1618,4-3-1137,3-11-48,-3 1 32</inkml:trace>
  <inkml:trace contextRef="#ctx0" brushRef="#br0" timeOffset="1">423 0 15547,'10'22'1529,"-3"14"-905,-6 3-248,1 12 800,2 4-152,0-5-344,1-6-143,1-11-257,-1-8-112,1-25-248,4-11-184,-1-18-513,-6-11-183,-3-9 672,0 1-184,1 0-128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29.636"/>
    </inkml:context>
    <inkml:brush xml:id="br0">
      <inkml:brushProperty name="width" value="0.05" units="cm"/>
      <inkml:brushProperty name="height" value="0.05" units="cm"/>
    </inkml:brush>
  </inkml:definitions>
  <inkml:trace contextRef="#ctx0" brushRef="#br0">0 357 13443,'1'2'102,"-1"-1"0,0 1 0,1 0 0,0-1 0,-1 1 0,1-1 0,0 1 0,0-1 0,0 0 0,0 1 0,0-1 0,0 0 0,0 0 0,0 1 0,0-1 0,1 0 0,-1 0 0,0 0-1,1 0 1,1 0 0,0 0 4,-1-1 0,0 0 0,0 0 0,0 0 0,0-1 0,0 1 0,0 0 0,0-1 0,1 1 0,-1-1 0,0 0-1,-1 0 1,1 0 0,0 0 0,0 0 0,2-2 0,33-20 813,-2-1 0,-1-2 0,59-58 0,-89 80-842,-1 0 0,1 0 0,-1-1 0,0 1 0,0-1 0,-1 0 0,4-8 0,-6 12-58,0 0-1,1 0 0,-1 0 0,0 0 0,1 0 0,-1-1 0,0 1 0,0 0 0,0 0 0,0 0 0,0-1 0,0 1 1,0 0-1,-1 0 0,1 0 0,0-1 0,-1 1 0,1 0 0,-1 0 0,1 0 0,-1 0 0,1 0 0,-1 0 0,0 0 1,1 0-1,-1 0 0,0 0 0,0 0 0,0 1 0,0-1 0,0 0 0,0 1 0,0-1 0,0 0 0,0 1 0,0-1 1,0 1-1,0 0 0,-3-1 0,0 0 0,0 0-1,-1 0 1,1 1 0,-1 0 0,1 0 0,-1 0-1,1 1 1,0-1 0,-1 1 0,1 0 0,0 0 0,-1 0-1,1 1 1,0 0 0,0 0 0,0 0 0,0 0-1,0 0 1,1 1 0,-1-1 0,1 1 0,0 0-1,-1 1 1,1-1 0,-2 4 0,-3 2-11,1 0 1,1 1-1,0-1 1,0 1-1,1 0 1,0 1 0,1-1-1,-6 21 1,7-18 1,1 0 1,0 1 0,1-1-1,1 0 1,0 0 0,2 21 0,-1-31-6,0 1 0,0-1 0,0 1 1,0-1-1,0 1 0,1-1 0,-1 0 1,1 0-1,0 1 0,0-1 1,0 0-1,4 3 0,-4-4-1,0 0 0,0-1 0,1 1 0,-1-1 1,0 0-1,1 0 0,-1 0 0,1 0 0,-1 0 0,1 0 0,-1-1 0,1 0 0,0 1 0,-1-1 0,1 0 1,-1 0-1,1 0 0,0 0 0,3-1 0,3-2 3,1 1 1,-1-2-1,0 1 0,0-1 0,0 0 1,-1-1-1,1 0 0,-1 0 0,0-1 1,-1 0-1,1-1 0,7-8 1,12-14 40,36-51 0,-60 77-43,25-36 71,27-49 0,-46 72-27,-1-1 0,0 0 0,-1-1 0,-1 0 0,7-35-1,-14 43 28,-3 14-13,-6 13-16,0 5-36,0 0-1,2 0 1,1 1 0,0 0-1,2 0 1,0 0 0,2 1-1,-1 41 1,4-62-9,1 0 1,-1 0-1,0 0 1,1 0-1,0 1 1,-1-1-1,1 0 1,1 0-1,-1 0 1,0-1-1,1 1 1,-1 0-1,1 0 1,3 3 0,-4-5-1,1 0 0,-1 1 1,1-1-1,-1 0 0,1 0 1,0 0-1,0 0 1,-1-1-1,1 1 0,0 0 1,0-1-1,0 1 1,0-1-1,0 0 0,0 0 1,0 1-1,0-1 0,0-1 1,0 1-1,0 0 1,0 0-1,-1-1 0,1 1 1,2-2-1,5-1 0,-1 0-1,0-1 1,0 0-1,0 0 1,-1-1-1,1 0 1,-1-1-1,-1 1 1,1-1-1,11-14 1,-5 4-5,-1-1 0,0 0 0,14-30-1,-1-8-113,-31 75 116,2 0 0,-3 31 1,6-46 8,1 1 1,0-1 0,0 1 0,0-1 0,1 1-1,0-1 1,0 0 0,0 1 0,0-1 0,1 0 0,0 0-1,0 0 1,1 0 0,4 8 0,-5-10-5,1-1 0,-1-1 0,0 1 0,1 0 0,-1-1-1,1 1 1,-1-1 0,1 0 0,0 1 0,0-1 0,0-1 0,-1 1 0,1 0 0,0-1 0,0 1 0,0-1 0,0 0 0,0 0 0,0 0 0,0 0 0,0-1 0,0 1 0,0-1 0,4-1-1,7-3 12,0 0 0,0 0 0,19-12 0,-15 7-14,-12 6 1,1 0-1,-1 1 1,1 0 0,0 0-1,0 0 1,0 1-1,0 0 1,12-2-1,-18 4 5,1 0 0,-1 0 0,0 0 0,1 0 0,-1 1 0,0-1 0,1 0 0,-1 1 0,0-1 0,0 1 0,1-1 0,-1 1 0,0 0 0,0 0 0,0-1 0,0 1 0,0 0 0,0 0 0,0 0 0,0 0 0,0 0 0,0 0 0,0 0 0,-1 1 0,1-1-1,0 0 1,-1 0 0,1 1 0,-1-1 0,1 2 0,12 19 176,-12-21-168,0-1 0,0 1 0,0-1 0,0 1 0,0-1 0,0 0 0,0 1 0,0-1 0,0 0 0,1 0 0,-1 0 0,0 1 0,0-1 0,0-1 0,0 1 0,0 0-1,0 0 1,1 0 0,-1 0 0,0-1 0,0 1 0,0-1 0,0 1 0,0 0 0,2-2 0,31-20 170,-21 14-109,-4 2-185,0 0 1,1 1-1,0 1 1,0 0-1,0 0 1,0 1-1,1 0 0,-1 0 1,1 1-1,0 1 1,0 0-1,0 0 1,-1 1-1,1 1 1,0 0-1,18 3 1,-22-3-830,-8-3-109,-14-7 285,-17-2 245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0.027"/>
    </inkml:context>
    <inkml:brush xml:id="br0">
      <inkml:brushProperty name="width" value="0.05" units="cm"/>
      <inkml:brushProperty name="height" value="0.05" units="cm"/>
    </inkml:brush>
  </inkml:definitions>
  <inkml:trace contextRef="#ctx0" brushRef="#br0">0 24 17572,'0'14'1344,"4"-6"-1504,2-17 88,4-3 832,2-12-592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0.523"/>
    </inkml:context>
    <inkml:brush xml:id="br0">
      <inkml:brushProperty name="width" value="0.05" units="cm"/>
      <inkml:brushProperty name="height" value="0.05" units="cm"/>
    </inkml:brush>
  </inkml:definitions>
  <inkml:trace contextRef="#ctx0" brushRef="#br0">1 218 17364,'1'6'397,"0"1"1,0-1 0,-1 1-1,0-1 1,0 1-1,-1 11 1,-1 21 319,3-30-678,0 0-1,1-1 0,0 1 1,0 0-1,1-1 0,0 0 0,1 1 1,0-1-1,0 0 0,7 9 0,-9-14-23,0 0-1,0-1 0,0 0 0,1 1 0,-1-1 0,1 0 0,-1 0 1,1 0-1,0-1 0,0 1 0,0-1 0,0 1 0,0-1 0,0 0 1,0 0-1,0 0 0,0-1 0,0 1 0,1-1 0,-1 0 0,0 0 1,0 0-1,1 0 0,-1 0 0,0-1 0,0 1 0,0-1 0,1 0 1,-1 0-1,0 0 0,4-3 0,1 1 56,0-2 0,-1 1 0,0-1-1,0 0 1,0 0 0,0-1 0,-1 0 0,0 0 0,0-1-1,-1 0 1,1 0 0,3-8 0,4-9 328,-1 0-1,13-39 1,-7 17-227,-9 79-524,-6-18 268,1 1 0,0-1 0,2 0 0,-1 0 0,2-1 0,0 0-1,1 0 1,11 15 0,-16-25 111,0 0 0,0 0 0,1-1 0,-1 1 1,1-1-1,0 1 0,0-1 0,0 0 0,1-1 0,-1 1 0,1-1 0,0 0 0,-1 0 0,1 0 0,0-1 0,0 1 0,0-1 0,0-1 0,0 1 0,0-1 0,0 0 0,1 0 0,-1 0 0,0 0 0,0-1 0,0 0 0,0 0 0,9-4 0,-6 2 81,1-1 0,-1-1-1,0 1 1,0-2-1,0 1 1,-1-1-1,0 0 1,0 0 0,0-1-1,-1 0 1,0 0-1,0 0 1,-1-1-1,0 0 1,-1 0 0,1 0-1,-1-1 1,-1 0-1,0 1 1,0-1-1,3-17 1,-4 14-73,0 0 1,-1 0-1,0 0 1,0-1-1,-2 1 1,1 0-1,-2 0 0,0 0 1,0 0-1,-1 0 1,0 0-1,-1 1 1,0 0-1,-1-1 1,-1 1-1,-7-12 0,10 19-160,-1 0-1,1 1 0,-1-1 1,0 1-1,1 0 0,-1 0 1,-1 0-1,1 0 1,0 1-1,-1 0 0,1 0 1,-1 0-1,-8-2 0,11 3 38,1 1 1,-1 0-1,0-1 0,0 1 0,0 0 0,0 0 0,0 0 0,1 0 1,-1 0-1,0 1 0,0-1 0,0 0 0,1 1 0,-1 0 0,0-1 1,0 1-1,1 0 0,-1 0 0,0 0 0,1 0 0,-1 0 0,1 0 1,0 0-1,-1 0 0,1 1 0,0-1 0,0 1 0,0-1 0,-1 1 1,2-1-1,-1 1 0,0 0 0,0-1 0,0 1 0,1 0 0,-1 0 1,1-1-1,-1 4 0,3 9-757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0.917"/>
    </inkml:context>
    <inkml:brush xml:id="br0">
      <inkml:brushProperty name="width" value="0.05" units="cm"/>
      <inkml:brushProperty name="height" value="0.05" units="cm"/>
    </inkml:brush>
  </inkml:definitions>
  <inkml:trace contextRef="#ctx0" brushRef="#br0">16 0 16091,'-7'58'1772,"-2"107"0,10-136-1595,1 0 0,1 0-1,2 0 1,1 0-1,14 43 1,-18-68-134,-1 0 0,1 0 0,0 0 1,0 0-1,0-1 0,0 1 0,1 0 0,0-1 0,0 0 0,6 6 1,-8-8-14,1 0 1,-1 0-1,1 0 1,0 0 0,0-1-1,-1 1 1,1 0 0,0-1-1,0 1 1,0-1 0,0 0-1,0 0 1,0 0-1,0 0 1,-1 0 0,1 0-1,0 0 1,0-1 0,0 1-1,0 0 1,0-1 0,-1 0-1,1 1 1,0-1-1,0 0 1,1-1 0,8-6 141,0 1 0,0-2 0,-1 1 0,0-1 0,0-1 0,14-19 0,44-70 836,-65 93-960,24-35 253,-3 5-222,-2-1 0,19-41 0,-39 75-159,-1-1 1,1 1-1,-1 0 1,0-1-1,0 1 1,0-1 0,0 1-1,-1-1 1,1 1-1,-1-1 1,0 1-1,0-1 1,0 1 0,-1-1-1,-1-6 1,-8-6-304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1.331"/>
    </inkml:context>
    <inkml:brush xml:id="br0">
      <inkml:brushProperty name="width" value="0.05" units="cm"/>
      <inkml:brushProperty name="height" value="0.05" units="cm"/>
    </inkml:brush>
  </inkml:definitions>
  <inkml:trace contextRef="#ctx0" brushRef="#br0">0 1 19268,'26'47'1496,"0"-16"-1240,3-8-368,7-9 737,2-7-73,3-8-456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7.051"/>
    </inkml:context>
    <inkml:brush xml:id="br0">
      <inkml:brushProperty name="width" value="0.05" units="cm"/>
      <inkml:brushProperty name="height" value="0.05" units="cm"/>
    </inkml:brush>
  </inkml:definitions>
  <inkml:trace contextRef="#ctx0" brushRef="#br0">51 1 16948,'0'16'1448,"-1"3"-1192,-10 4-136,3 3 776,1 4-712,-1 3-96,4 1-240,0-4-232,1-3 1992,0-3-1543,3-1 103,-2 1 56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1.982"/>
    </inkml:context>
    <inkml:brush xml:id="br0">
      <inkml:brushProperty name="width" value="0.05" units="cm"/>
      <inkml:brushProperty name="height" value="0.05" units="cm"/>
    </inkml:brush>
  </inkml:definitions>
  <inkml:trace contextRef="#ctx0" brushRef="#br0">165 93 12059,'3'-9'1089,"7"-30"1085,-9 37-1899,0-1 0,-1 1-1,0-1 1,0 0 0,0 1-1,0-1 1,0 1 0,0-1 0,-1 1-1,1-1 1,-1 1 0,-1-4-1,2 6-203,0-1 1,0 1-1,-1-1 0,1 1 0,-1-1 0,1 1 0,0-1 0,-1 1 1,1-1-1,-1 1 0,1 0 0,-1-1 0,1 1 0,-1 0 0,0-1 0,1 1 1,-1 0-1,1 0 0,-1-1 0,0 1 0,1 0 0,-1 0 0,1 0 1,-1 0-1,0 0 0,1 0 0,-1 0 0,0 0 0,1 0 0,-1 0 0,1 0 1,-1 1-1,0-1 0,1 0 0,-1 0 0,1 1 0,-1-1 0,0 1 1,-20 14 966,10-4-863,2 0-1,0 0 1,0 1-1,1 0 1,0 0-1,1 1 1,-5 14-1,-1 4-92,-16 63 1,23-68-62,1 0 0,-1 27 0,5-44-14,0 0 1,1 0-1,1 0 0,-1 0 0,2 0 0,-1 0 0,1 0 0,0 0 0,5 10 0,-6-17-2,0-1-1,0 1 1,0 0-1,0 0 1,0-1-1,0 1 1,1-1-1,-1 1 1,0-1-1,1 1 1,0-1-1,-1 0 1,1 0-1,0 0 1,-1 0-1,1 0 1,0 0-1,0 0 1,4 0-1,-2 0 6,-1-1-1,1 0 1,0 1 0,-1-2-1,1 1 1,0 0-1,-1-1 1,1 0-1,0 0 1,3-1 0,7-4 17,0-1 1,0 0-1,-1 0 1,12-10 0,-10 6-104,8-3-555,-2-1 1,0-2-1,-1 0 1,28-30-1,-47 46 577,0 0 0,1-1 1,-1 1-1,0 0 0,0-1 0,0 1 1,0 0-1,0-1 0,0 1 1,-1-1-1,1 0 0,0 1 0,-1-1 1,1 1-1,-1-1 0,0 0 0,1 0 1,-1 1-1,0-1 0,0 0 0,0 1 1,0-1-1,0 0 0,-1 0 0,1 1 1,-2-4-1,-10-13-869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2.400"/>
    </inkml:context>
    <inkml:brush xml:id="br0">
      <inkml:brushProperty name="width" value="0.05" units="cm"/>
      <inkml:brushProperty name="height" value="0.05" units="cm"/>
    </inkml:brush>
  </inkml:definitions>
  <inkml:trace contextRef="#ctx0" brushRef="#br0">0 182 16732,'0'14'1656,"15"-7"-960,3-7-232,13-7 776,3-6-207,10-7-249,2-3-80,-2-6-400,0 0-288,-5 1-632,-2 5-248,-16 7 672,-5 5-200,-16 8-161</inkml:trace>
  <inkml:trace contextRef="#ctx0" brushRef="#br0" timeOffset="1">96 304 17756,'-3'16'1512,"11"-20"-1000,5-10-192,15-5 721,2-10-225,11 1-512,4-1-256,2 2 96,-5 0-16,-6 3-120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2.898"/>
    </inkml:context>
    <inkml:brush xml:id="br0">
      <inkml:brushProperty name="width" value="0.05" units="cm"/>
      <inkml:brushProperty name="height" value="0.05" units="cm"/>
    </inkml:brush>
  </inkml:definitions>
  <inkml:trace contextRef="#ctx0" brushRef="#br0">2 83 18796,'-1'2'1824,"2"3"-1327,11-5-185,7-3 896,14-3-520,8-1-240,12-3-512,5-2-232,7 1-552,-1-5 752,-2 6-192,-4-5-128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4.170"/>
    </inkml:context>
    <inkml:brush xml:id="br0">
      <inkml:brushProperty name="width" value="0.05" units="cm"/>
      <inkml:brushProperty name="height" value="0.05" units="cm"/>
    </inkml:brush>
  </inkml:definitions>
  <inkml:trace contextRef="#ctx0" brushRef="#br0">18 96 16844,'2'1'161,"0"0"1,1 1 0,-1-1 0,0 1-1,0 0 1,0 0 0,0 0 0,0 0-1,-1 0 1,1 0 0,0 0 0,-1 0-1,2 5 1,13 36 327,-9-23 165,6 17-202,39 118 236,-45-128-750,0 1-1,-2 0 1,2 47 0,-6-72 11,-1 0-1,0 1 1,-1-1-1,1 0 1,-1 1 0,1-1-1,-1 0 1,0 0 0,0 1-1,-2 2 1,2-5 21,1-1 0,-1 1 1,1 0-1,-1-1 0,0 1 0,1 0 1,-1-1-1,0 1 0,0-1 0,1 1 1,-1-1-1,0 1 0,0-1 0,0 1 1,0-1-1,1 0 0,-1 0 0,0 1 1,0-1-1,0 0 0,0 0 0,0 0 1,0 0-1,0 0 0,0 0 0,0 0 1,1-1-1,-1 1 0,0 0 0,0 0 1,0-1-1,0 1 0,0 0 0,0-1 1,1 1-1,-1-1 0,0 1 0,0-1 1,0 0-1,-7-5-143,1 0 0,1 0 0,-1 0 0,1 0 0,0-1 0,0 0 0,1-1 0,0 1 0,0-1 0,-7-16-1,3 2-7,1 0-1,0 0 1,-4-24-1,9 29 261,0 0 0,1 1 0,1-1 0,0 0 0,2 0 0,0 0 0,0 0 0,5-19 0,-3 26 60,0 0-1,0 1 0,0-1 0,1 1 0,1 0 0,-1 0 0,1 0 0,1 1 0,0 0 0,0 0 0,1 0 0,0 1 0,0 0 0,0 0 0,10-6 1,-1 3 138,0 0 0,1 2 0,0-1 1,23-6-1,-31 11-211,1 2-1,-1-1 1,1 1 0,-1 1 0,1-1-1,0 2 1,-1-1 0,1 1 0,0 1 0,10 1-1,-16-1-59,-1 0-1,0 0 0,0 0 0,0 1 1,-1-1-1,1 1 0,0-1 1,0 1-1,-1 0 0,1 0 1,-1 0-1,1 0 0,-1 1 0,0-1 1,0 1-1,0-1 0,0 1 1,-1 0-1,1 0 0,-1-1 1,0 1-1,1 0 0,-1 0 0,0 1 1,0 3-1,1 8 16,0-1 1,-1 1-1,-1 0 1,-1 19-1,-1-9 6,1 23 31,-1-12 34,1-1-1,8 68 0,-6-99-84,0-1-1,0 1 1,0-1-1,0 1 1,0-1-1,1 1 1,-1-1-1,1 0 1,0 1-1,0-1 0,1 0 1,-1 0-1,3 2 1,-3-4-3,-1 0 1,1 0-1,-1 0 1,1 0-1,-1 0 0,1 0 1,0-1-1,-1 1 1,1-1-1,0 1 1,-1-1-1,1 0 0,0 1 1,0-1-1,-1 0 1,1 0-1,0-1 0,0 1 1,-1 0-1,1 0 1,0-1-1,0 1 1,-1-1-1,1 0 0,0 1 1,-1-1-1,1 0 1,2-2-1,5-3 25,1-2 0,-1 1 0,-1-1-1,1 0 1,-1-1 0,-1 0 0,0 0 0,0-1-1,-1 0 1,0 0 0,6-15 0,-3 5 25,-1-1 0,-1 0 0,-1 0 1,-1 0-1,3-27 0,-5 0 19,-3 44-70,0 0 0,-1 0 0,1 0 0,-1 0 1,0 1-1,0-1 0,0 0 0,0 0 0,-3-5 0,3 8-3,1 1-1,0 0 1,0-1-1,0 1 1,0 0-1,-1-1 1,1 1-1,0 0 1,0 0-1,-1-1 1,1 1-1,0 0 1,0 0-1,-1-1 1,1 1-1,0 0 1,-1 0 0,1 0-1,0 0 1,-1 0-1,1-1 1,0 1-1,-1 0 1,1 0-1,0 0 1,-1 0-1,1 0 1,-1 0-1,1 0 1,0 0-1,-1 0 1,1 0-1,-10 10-12,0 15-10,6-9-4,0 0 1,2 0-1,-2 29 1,4-39 20,0 0 1,0 0-1,0-1 0,1 1 1,0 0-1,0 0 1,0 0-1,1 0 1,0-1-1,0 1 1,1-1-1,-1 1 0,5 6 1,-5-10 14,-1-1 0,0 1 0,1-1 0,-1 0 1,1 1-1,0-1 0,-1 0 0,1 0 0,0 0 0,0 0 0,0 0 0,-1 0 1,1-1-1,0 1 0,0-1 0,0 1 0,0-1 0,0 0 0,0 1 0,0-1 0,1 0 1,-1-1-1,0 1 0,0 0 0,0 0 0,0-1 0,0 1 0,0-1 0,-1 0 1,1 0-1,0 1 0,0-1 0,0 0 0,-1-1 0,1 1 0,0 0 0,1-3 1,8-4 67,-1-2 1,-1 1 0,0-1 0,11-16 0,-15 19-33,31-41 397,30-56-1,-64 101-428,12-17 23,-14 19-37,0 1 1,1 0-1,-1-1 0,0 1 1,1 0-1,-1-1 0,0 1 1,1 0-1,-1 0 0,0-1 1,1 1-1,-1 0 0,1 0 1,-1 0-1,1 0 0,-1 0 1,0-1-1,1 1 0,-1 0 1,1 0-1,-1 0 0,1 0 1,-1 0-1,0 0 0,1 1 1,-1-1-1,1 0 0,-1 0 1,1 0-1,-1 0 0,0 0 1,1 1-1,-1-1 0,1 0 1,-1 0-1,0 1 0,1-1 1,-1 0-1,0 0 0,1 1 1,-1-1-1,0 0 0,0 1 1,1-1-1,-1 1 0,0-1 1,0 0-1,1 1 0,5 12-42,-1 0 0,0 0 0,-1 0 0,-1 0 0,4 23 0,4 15-95,-7-35 12,0-1 0,1 0 0,1 0 0,0 0 0,1 0-1,14 20 1,-21-34 99,1 1 0,0-1-1,-1 0 1,1 0 0,0 0-1,0 0 1,0 0-1,0 0 1,0 0 0,0-1-1,0 1 1,0 0 0,0 0-1,0-1 1,0 1 0,0-1-1,1 1 1,-1-1 0,0 1-1,0-1 1,1 0-1,-1 1 1,0-1 0,0 0-1,1 0 1,-1 0 0,0 0-1,1 0 1,-1 0 0,0-1-1,0 1 1,1 0-1,-1-1 1,0 1 0,0-1-1,1 1 1,-1-1 0,0 0-1,0 1 1,0-1 0,0 0-1,0 0 1,0 0 0,0 1-1,0-1 1,0-2-1,5-4-60,-1 0 1,0-1-1,0 0 0,-1 0 0,5-11 0,11-33-356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4.587"/>
    </inkml:context>
    <inkml:brush xml:id="br0">
      <inkml:brushProperty name="width" value="0.05" units="cm"/>
      <inkml:brushProperty name="height" value="0.05" units="cm"/>
    </inkml:brush>
  </inkml:definitions>
  <inkml:trace contextRef="#ctx0" brushRef="#br0">11 1 14531,'-5'37'2502,"1"0"1,2 75-1,2-111-2469,0 9 281,1 0 0,0 0 0,5 18 1,-6-26-290,0-1 0,0 0 1,1 0-1,-1 1 1,1-1-1,-1 0 0,1 0 1,-1 1-1,1-1 1,-1 0-1,1 0 0,0 0 1,0 0-1,0 0 1,0 0-1,-1 0 1,1 0-1,0-1 0,1 1 1,-1 0-1,0 0 1,0-1-1,0 1 0,0-1 1,0 1-1,1-1 1,-1 1-1,0-1 0,0 0 1,1 0-1,-1 0 1,0 1-1,1-1 0,-1 0 1,0-1-1,1 1 1,-1 0-1,0 0 0,2-1 1,9-4 12,0 0 1,16-11 0,-18 9-151,0 2 0,1-1 0,-1 1 0,22-6 1,-29 10 69,0 1 0,1-1 0,-1 1-1,0 0 1,1 0 0,-1 0 0,0 0 0,1 0 0,-1 1 0,0 0 0,0 0 0,1-1 0,-1 2 0,0-1 0,0 0 0,0 1 0,0-1 0,0 1 0,-1 0 0,1 0 0,4 4 0,-3-2 27,-1 0 1,1 0-1,-1 1 1,0-1-1,0 1 1,0 0-1,-1-1 1,1 1 0,-1 0-1,0 1 1,-1-1-1,1 0 1,-1 0-1,0 1 1,-1-1-1,1 1 1,-1-1-1,0 1 1,0-1 0,-1 1-1,0-1 1,-1 7-1,-1-2 148,1 0 0,-2-1-1,1 1 1,-1-1 0,-1 0 0,0 0-1,0 0 1,-1 0 0,0-1-1,0 0 1,-10 9 0,14-15-121,0 0 1,0 0-1,-1 0 1,1 0-1,-1 0 1,1 0-1,-1 0 1,0-1-1,0 0 1,0 1 0,0-1-1,0 0 1,0 0-1,0-1 1,0 1-1,0-1 1,0 1-1,0-1 1,-1 0-1,1 0 1,0-1-1,0 1 1,0-1-1,0 1 1,0-1-1,-6-2 1,5 1-28,1 0 0,-1-1 0,0 1 0,1-1 1,-1 0-1,1 0 0,0 0 0,0-1 0,0 1 0,1-1 1,-1 1-1,1-1 0,0 0 0,0 0 0,0 0 0,0 0 1,1 0-1,-2-7 0,-2-16-231,7 0-43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5.163"/>
    </inkml:context>
    <inkml:brush xml:id="br0">
      <inkml:brushProperty name="width" value="0.05" units="cm"/>
      <inkml:brushProperty name="height" value="0.05" units="cm"/>
    </inkml:brush>
  </inkml:definitions>
  <inkml:trace contextRef="#ctx0" brushRef="#br0">11 872 16756,'-2'5'283,"0"0"1,0 0 0,1 0 0,0 1 0,0-1 0,0 0 0,1 1-1,-1-1 1,2 9 0,-1-13-223,0 0 0,0 0 0,1 0 0,-1 1 0,0-1 0,1 0 0,-1 0 0,1 0 0,-1 0 0,1 0 0,-1-1 0,1 1-1,0 0 1,-1 0 0,1 0 0,0 0 0,0-1 0,0 1 0,0 0 0,1 0 0,0 0 17,-1-1 0,1 0 0,0 1 1,0-1-1,0 0 0,0 0 0,-1 0 0,1 0 0,0 0 0,0 0 0,0-1 1,-1 1-1,1-1 0,0 1 0,0-1 0,2-1 0,5-2 34,0-1 0,0 0 0,0-1 0,-1 0 0,0 0 0,0-1 0,-1 0 0,0 0 0,0-1 0,-1 1-1,8-12 1,-1-2 55,-1 0-1,-1-1 0,14-36 1,-16 32-73,-1 0 1,-1-1 0,-2 0 0,0 0 0,-2-1 0,0 1 0,-2-1 0,-3-27 0,2 52-99,-1 1 0,1-1-1,-1 0 1,1 1 0,-1-1-1,0 1 1,0-1 0,0 1-1,0-1 1,-1 1 0,-1-3-1,3 5 1,-1-1-1,1 1 0,-1-1 0,0 1 0,1 0 1,-1-1-1,0 1 0,1 0 0,-1 0 0,0-1 1,1 1-1,-1 0 0,0 0 0,1 0 0,-1 0 1,0 0-1,0 0 0,1 0 0,-1 0 0,0 0 1,1 0-1,-1 0 0,0 0 0,0 0 0,1 1 1,-1-1-1,0 0 0,1 1 0,-1-1 0,1 0 1,-1 1-1,0-1 0,1 1 0,-1-1 1,1 1-1,-1-1 0,1 1 0,-1-1 0,1 1 1,0 0-1,-1 0 0,-6 8-43,0-1 0,0 2 0,1-1 0,1 1 0,-1 0 0,-5 18-1,-20 69-133,26-81 158,-23 103-39,25-102 70,1 1-1,0-1 1,2 1-1,3 32 1,-3-47-5,0 0 1,1 0 0,-1 0 0,1-1-1,0 1 1,-1 0 0,2-1 0,-1 1 0,0-1-1,0 1 1,1-1 0,-1 1 0,1-1-1,0 0 1,0 0 0,0 0 0,0 0 0,0 0-1,0 0 1,5 2 0,-4-2 1,1-1 1,-1 0-1,1 0 1,-1-1-1,1 1 0,-1-1 1,1 1-1,-1-1 1,1 0-1,0-1 0,-1 1 1,1-1-1,-1 1 1,1-1-1,-1 0 0,4-2 1,8-3 5,0-1 0,-1 0 1,0-1-1,0-1 0,0 0 1,-2-1-1,1-1 0,-1 0 1,-1 0-1,0-1 0,14-20 1,9-16 104,48-94 0,-78 136-106,28-58 117,-3-1 0,-2-1 1,-4-1-1,30-140 1,-50 193-106,0 0 0,-1-1 1,-1 1-1,0-1 0,-3-20 1,2 33-21,0 1 0,0 0-1,0 0 1,0 0 0,0 0 0,-1 0 0,1 0 0,-1 0 0,1 0 0,-1 0 0,1 0 0,-1 0-1,1 0 1,-1 0 0,0 0 0,1 0 0,-1 0 0,0 1 0,0-1 0,0 0 0,0 1 0,0-1-1,0 0 1,0 1 0,0-1 0,0 1 0,0 0 0,0-1 0,0 1 0,0 0 0,0-1 0,0 1-1,0 0 1,0 0 0,0 0 0,-1 0 0,0 0 0,-2 1-1,1 0 1,-1 0-1,1 0 0,-1 0 1,1 1-1,0 0 0,0-1 0,0 1 1,-6 4-1,0 2-4,1 0 0,-1 1-1,2 0 1,-1 0 0,-10 18 0,-26 56-16,40-75 20,-11 25 5,1 1 1,1 0 0,2 0-1,1 1 1,-6 42 0,14-62-59,0 0 0,1 0 0,1 0-1,1 0 1,0 0 0,0 1 0,2-2 0,0 1 0,0 0 0,1 0 0,1-1 0,1 0 0,0 0 0,1-1 0,8 14 0,-9-19 89,0-1 1,1 1-1,-1-2 0,1 1 1,0-1-1,1 0 0,0 0 1,0-1-1,0 0 1,0-1-1,1 0 0,0 0 1,0 0-1,14 2 0,-13-4-51,0-1 0,0 0 0,12-1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6.349"/>
    </inkml:context>
    <inkml:brush xml:id="br0">
      <inkml:brushProperty name="width" value="0.05" units="cm"/>
      <inkml:brushProperty name="height" value="0.05" units="cm"/>
    </inkml:brush>
  </inkml:definitions>
  <inkml:trace contextRef="#ctx0" brushRef="#br0">217 0 18860,'-3'4'285,"1"0"0,-1 0-1,0 0 1,0 0 0,-1 0 0,1-1 0,-1 0 0,0 1-1,1-1 1,-1-1 0,-9 5 0,6-2-159,0-1 0,1 1 0,-9 9 0,-21 28-144,-32 49 1,46-60-173,15-20-356,11-13 195,20-22 4,1 0 60,-17 18 251,0 0 0,1 1-1,-1 0 1,1 0 0,0 1 0,0 1 0,0-1 0,1 1 0,-1 1-1,1 0 1,0 0 0,0 1 0,0 0 0,0 1 0,-1 0 0,1 0-1,0 1 1,16 4 0,-13-2 71,-1 0 0,0 1 0,-1 1 0,1 0 0,-1 0 0,0 1 0,0 1 0,0 0 0,-1 0-1,0 1 1,-1 0 0,1 1 0,-2 0 0,11 12 0,-16-17 37,-1 0-1,1 1 1,-1-1-1,1 0 1,-1 1-1,-1-1 1,1 1-1,-1 0 0,1-1 1,-1 1-1,-1 0 1,1 0-1,-1 0 1,1 0-1,-1 0 1,-1 0-1,0 6 1,0-7-3,0 0-1,-1 0 1,1 0 0,-1-1 0,1 1 0,-1-1 0,0 1 0,-1-1-1,1 0 1,-1 0 0,1 0 0,-1 0 0,0 0 0,0 0-1,0-1 1,0 0 0,0 1 0,-1-1 0,1 0 0,-1-1-1,0 1 1,-3 1 0,-2-1-71,-1 1 0,1-2 0,0 1-1,-1-1 1,1-1 0,-1 1 0,1-2 0,-11 0-1,12 0-59,1 0 0,-1-1 0,1 0 0,-1 0 0,1 0 0,0-1 1,-1 0-1,1 0 0,1-1 0,-10-6 0,15 9 49,0 1 1,0-1 0,1 0 0,-1 0 0,0 0 0,0 0-1,0 0 1,1 0 0,-1 0 0,0 0 0,1 0-1,-1 0 1,1 0 0,-1 0 0,1 0 0,-1 0 0,1-1-1,0 1 1,0 0 0,0 0 0,0 0 0,0-2 0,6-9-223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6.762"/>
    </inkml:context>
    <inkml:brush xml:id="br0">
      <inkml:brushProperty name="width" value="0.05" units="cm"/>
      <inkml:brushProperty name="height" value="0.05" units="cm"/>
    </inkml:brush>
  </inkml:definitions>
  <inkml:trace contextRef="#ctx0" brushRef="#br0">0 229 14595,'8'-2'502,"-1"-1"-1,1 0 1,-1 0 0,13-8 0,-17 9-303,-1 0 0,1-1 1,0 1-1,-1-1 0,1 1 1,-1-1-1,0 0 0,0 0 1,0 0-1,0 0 0,-1-1 1,3-4-1,-1 0 87,1-1 1,-2 0-1,1 1 0,-1-1 1,0 0-1,-1 0 0,0 0 1,-1 0-1,0 0 0,0-1 1,-1 1-1,0 0 0,-4-15 1,5 23-268,-1 0 1,1 0-1,0 0 0,-1 0 1,1 1-1,0-1 1,-1 0-1,1 0 0,-1 0 1,0 1-1,1-1 1,-1 0-1,0 0 1,1 1-1,-1-1 0,0 1 1,0-1-1,0 0-7,1 1 0,-1 0 0,1 0-1,-1 0 1,1 0 0,0 0 0,-1 0 0,1 0 0,-1 1-1,1-1 1,-1 0 0,1 0 0,0 0 0,-1 0-1,1 0 1,-1 1 0,1-1 0,0 0 0,-1 0-1,1 1 1,0-1 0,-1 0 0,1 1 0,0-1 0,-1 1-1,-1 2 29,-1 0 0,1 1 0,0-1 0,1 1 0,-1 0 0,1-1 0,-3 8 0,2 2-45,0 1 0,0-1 0,1 1 0,1-1 0,0 1 0,1-1 0,1 1 0,0-1-1,0 1 1,2-1 0,-1 0 0,2 0 0,6 14 0,-10-25-2,0 0 0,0 1 0,0-1 0,0 0 0,1 0 0,-1 0 0,1 0 0,0 0 0,-1 0 0,1 0 0,0-1 0,0 1 0,0-1 0,0 1 0,0-1 0,1 0 0,-1 1 0,0-1-1,1-1 1,-1 1 0,0 0 0,1 0 0,-1-1 0,1 1 0,4-1 0,-3 0 6,-1-1 0,1 0 0,-1 0 0,1 0 0,-1-1 1,0 1-1,1-1 0,-1 1 0,0-1 0,0 0 0,0-1 0,0 1 0,-1 0 0,1-1 0,-1 1 0,1-1 0,3-5 0,5-9 77,0 0 0,-1-1 1,15-36-1,13-60 287,-34 100-331,-4 13-34,1 0 0,-1 0 1,0 0-1,1 0 0,-1 0 0,0-1 0,1 1 0,-1 0 0,1 0 0,0 1 0,-1-1 0,1 0 0,0 0 0,-1 0 0,1 0 0,0 0 0,0 1 1,1-2-1,-1 2-2,-1 0 0,1 0 0,-1 0 0,1 0 1,-1 0-1,1 1 0,-1-1 0,1 0 0,-1 0 1,1 0-1,-1 1 0,1-1 0,-1 0 0,1 0 1,-1 1-1,1-1 0,-1 0 0,0 1 0,1-1 1,-1 1-1,0-1 0,1 1 0,-1-1 0,0 0 1,1 2-1,3 6-46,0 0 0,0 0 0,3 12 1,-4-14 34,7 27-64,18 41 32,-25-66 66,1-1 1,-1 0 0,2 0-1,-1-1 1,1 1-1,0-1 1,8 8 0,-11-12-6,-1-1 0,1 1 1,0-1-1,0 1 1,0-1-1,0 0 0,0 0 1,1 0-1,-1 0 0,0 0 1,0-1-1,1 1 1,-1-1-1,0 1 0,1-1 1,-1 0-1,1 0 1,-1 0-1,0 0 0,4-1 1,-2 0-77,0 0 1,-1-1 0,1 1 0,0-1-1,-1 0 1,1 0 0,-1 0-1,1-1 1,-1 1 0,0-1 0,3-3-1,4-5-226,-1 0 0,0-1-1,-1-1 1,0 1 0,9-22 0,4-15-125,-6-6-149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7.166"/>
    </inkml:context>
    <inkml:brush xml:id="br0">
      <inkml:brushProperty name="width" value="0.05" units="cm"/>
      <inkml:brushProperty name="height" value="0.05" units="cm"/>
    </inkml:brush>
  </inkml:definitions>
  <inkml:trace contextRef="#ctx0" brushRef="#br0">74 0 16251,'107'291'6829,"-12"-30"-7623,-93-249-1929,-11-18 1321,-13-20 104,21 25 1209,-114-124-1265,-4-4 6416,117 128-4921,1 0 1,0-1 0,0 1 0,0-1 0,0 0-1,0 1 1,1-1 0,-1 0 0,0 1-1,1-1 1,-1-3 0,1 4-85,0 0 1,0 0-1,0 0 1,1 0-1,-1 0 1,0 1-1,1-1 1,-1 0-1,0 0 1,1 0-1,-1 0 1,1 1-1,0-1 0,-1 0 1,1 0-1,-1 1 1,1-1-1,0 1 1,0-1-1,-1 0 1,1 1-1,0-1 1,0 1-1,0 0 1,1-1-1,54-22 385,13-5-1767,-2-8 577,-41 19 251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7.595"/>
    </inkml:context>
    <inkml:brush xml:id="br0">
      <inkml:brushProperty name="width" value="0.05" units="cm"/>
      <inkml:brushProperty name="height" value="0.05" units="cm"/>
    </inkml:brush>
  </inkml:definitions>
  <inkml:trace contextRef="#ctx0" brushRef="#br0">14 0 17452,'-13'4'1416,"13"5"-1280,2-2-360,11 1 816,-1-5-88,4-2-456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8.414"/>
    </inkml:context>
    <inkml:brush xml:id="br0">
      <inkml:brushProperty name="width" value="0.05" units="cm"/>
      <inkml:brushProperty name="height" value="0.05" units="cm"/>
    </inkml:brush>
  </inkml:definitions>
  <inkml:trace contextRef="#ctx0" brushRef="#br0">64 1 14643,'0'6'462,"-1"0"0,-1 1 0,1-1 0,-4 9 0,-3 13 225,-10 77-525,4 1 0,0 197 1,14-278-493,1-1 0,1 0 0,1 0 0,2 0 0,0-1 0,11 30 0,-6-36-84,4-6-154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8.271"/>
    </inkml:context>
    <inkml:brush xml:id="br0">
      <inkml:brushProperty name="width" value="0.05" units="cm"/>
      <inkml:brushProperty name="height" value="0.05" units="cm"/>
    </inkml:brush>
  </inkml:definitions>
  <inkml:trace contextRef="#ctx0" brushRef="#br0">111 178 20700,'-4'-2'329,"0"0"0,0 0 0,0 1-1,-1-1 1,1 1 0,-1 0 0,-5 0-1,8 1-273,0 0 0,0 0 0,1 1 0,-1-1 0,0 1 0,0-1 0,1 1 0,-1-1 1,1 1-1,-1 0 0,0 0 0,1 0 0,0 0 0,-1 0 0,1 0 0,-1 0 0,1 0 0,0 0 0,0 1 0,0-1 0,0 1 0,-1 1 0,-4 8-107,1 1 0,0-1 0,0 1 0,2 1 0,-1-1 0,2 0 0,-1 1 0,2-1 0,0 1 0,0 0 0,1 0 0,1-1 0,0 1 0,4 16 0,-5-28 39,0 0 1,0 0-1,0 0 1,0 0 0,0 0-1,1 0 1,-1-1-1,0 1 1,1 0-1,-1 0 1,1 0-1,-1-1 1,1 1-1,-1 0 1,1 0 0,0-1-1,-1 1 1,1-1-1,0 1 1,-1 0-1,1-1 1,0 1-1,1 0 1,-1-1 6,0 0 0,0-1 0,-1 1-1,1 0 1,0 0 0,0-1 0,0 1 0,-1 0 0,1-1-1,0 1 1,0-1 0,-1 1 0,1-1 0,-1 1 0,1-1 0,0 1-1,-1-1 1,1 0 0,0-1 0,4-4 2,-1-1 0,0-1-1,0 1 1,3-8 0,12-44 331,-2-1 0,17-119 0,-26 129-49,-5 44-141,1 12-110,1 7-73,0 0-1,2 19 1,7 17-131,-4-19 38,2-1 0,18 35 0,-25-55 111,0-1 0,1 1 0,0-1-1,0 0 1,1 0 0,0 0 0,0-1 0,1 0 0,0-1-1,0 0 1,9 5 0,-13-9 32,-1 0 1,1-1-1,-1 1 0,1-1 0,0 0 1,-1 0-1,1 0 0,0-1 0,0 1 0,0-1 1,0 0-1,-1 0 0,1 0 0,0-1 1,0 1-1,0-1 0,0 0 0,-1 0 1,1 0-1,-1-1 0,1 1 0,-1-1 1,1 0-1,-1 0 0,0 0 0,0 0 1,0-1-1,0 1 0,0-1 0,0 0 1,-1 0-1,4-4 0,-2 1 26,1-1 1,-1 0-1,0 0 0,-1 0 1,1 0-1,-2 0 0,1-1 1,-1 0-1,0 1 0,0-1 1,-1 0-1,0 0 0,-1 0 1,0-15-1,-1 17-13,0 0 1,0 0-1,-1 0 0,0 1 1,0-1-1,0 0 0,-1 1 1,-5-10-1,7 13-20,0 1 0,0 0 0,0 0 0,0 0 0,0 0 0,0 0 0,0 0 0,0 0 0,0 0 0,0 0 0,0 0 0,-1 1 0,1-1 0,0 0 0,0 1 0,-1-1 0,1 1 0,-1-1 0,1 1 0,0 0 0,-1 0 0,1 0 0,-1 0 0,1 0 0,-1 0 0,1 0 0,-1 0 0,1 0 0,0 1 0,-1-1 0,1 0 0,-1 1 0,1-1 0,0 1 0,-1 0 0,1-1 0,0 1 0,0 0 0,0 0 0,0 0 0,-1 0 0,0 1 0,-1 2-14,-1 0 0,1 0 0,0 0 1,1 1-1,-1-1 0,1 1 0,0-1 1,0 1-1,0 0 0,0 0 0,1-1 1,0 1-1,0 0 0,0 1 0,1-1 1,0 9-1,0-2-8,0-1 1,2 1-1,-1 0 0,1-1 0,1 0 1,4 15-1,-5-22 22,0 0-1,-1 0 1,1 0 0,1 0-1,-1-1 1,0 1 0,1-1-1,0 1 1,0-1 0,0 0-1,0 0 1,1 0 0,3 2-1,-5-3 8,1-1 0,0 0 0,-1 0 0,1 0 1,0 0-1,-1 0 0,1-1 0,0 1 0,0-1 0,0 0 0,-1 0 0,1 0 0,0 0 0,0 0 0,0 0 0,-1-1 0,1 0 1,0 1-1,0-1 0,4-2 0,0-1 14,0 0 0,-1 0 0,1 0 0,-1-1 0,0 0 0,11-11 0,31-42 69,-33 38-100,20-19 1,-32 36 5,2-2-19,0 1 1,0-1-1,11-6 1,-15 10 16,1 0-1,-1 0 1,0 1 0,1-1-1,-1 0 1,1 1-1,-1 0 1,1-1 0,0 1-1,-1 0 1,1 0 0,-1 0-1,1-1 1,-1 2 0,1-1-1,0 0 1,-1 0 0,1 0-1,-1 1 1,1-1-1,-1 1 1,3 1 0,1 0-18,-1 1 1,-1 0 0,1 1 0,0-1-1,-1 0 1,0 1 0,0 0 0,0 0-1,0 0 1,3 5 0,20 50-100,-22-47 187,1 0-1,1 0 1,11 18 0,-17-30-47,0 1-1,1 0 1,-1 0 0,1-1 0,-1 1 0,1 0 0,-1-1 0,1 1 0,-1-1-1,1 1 1,-1-1 0,1 1 0,0-1 0,0 1 0,-1-1 0,1 1 0,0-1-1,0 0 1,-1 0 0,1 1 0,0-1 0,0 0 0,-1 0 0,1 0 0,0 0-1,0 0 1,0 0 0,0 0 0,-1 0 0,1 0 0,0 0 0,0 0 0,0 0-1,-1-1 1,1 1 0,0 0 0,0-1 0,-1 1 0,1 0 0,0-1 0,0 1-1,0-2 1,3-2 59,-1 0-1,1 0 0,-1 0 0,0 0 1,3-8-1,-2 6-22,11-20 165,-5 6-119,2 1 1,0 0-1,25-28 0,-36 45-107,1 0-1,0 1 1,-1-1 0,1 0-1,0 1 1,0-1 0,0 1-1,0 0 1,0 0 0,0 0-1,0 0 1,0 0-1,1 0 1,-1 0 0,0 1-1,1-1 1,-1 1 0,0-1-1,1 1 1,-1 0 0,1 0-1,-1 0 1,0 1 0,1-1-1,-1 0 1,1 1-1,-1 0 1,0-1 0,0 1-1,1 0 1,-1 0 0,0 0-1,0 1 1,0-1 0,0 0-1,0 1 1,0-1 0,1 3-1,4 3-34,0 1 0,-1 0 0,0 0 0,0 0 0,0 1 0,-2-1 0,8 17 0,-10-21 61,0 1-1,0-1 0,0 1 1,6 7-1,-7-12-6,-1 1 1,0-1-1,1 0 0,-1 1 1,0-1-1,1 0 0,-1 1 1,1-1-1,-1 0 0,0 0 0,1 1 1,-1-1-1,1 0 0,-1 0 1,1 0-1,-1 0 0,1 1 1,-1-1-1,1 0 0,-1 0 1,1 0-1,0 0 0,0-1 5,0 1 0,-1-1 0,1 1 0,0-1 0,-1 1 0,1-1 0,0 1 1,-1-1-1,1 0 0,-1 1 0,1-1 0,-1 0 0,1 0 0,-1 1 0,1-1 0,-1 0 0,0 0 0,1-1 0,25-71 1039,-23 63-970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8.820"/>
    </inkml:context>
    <inkml:brush xml:id="br0">
      <inkml:brushProperty name="width" value="0.05" units="cm"/>
      <inkml:brushProperty name="height" value="0.05" units="cm"/>
    </inkml:brush>
  </inkml:definitions>
  <inkml:trace contextRef="#ctx0" brushRef="#br0">1 610 13275,'4'20'1064,"-4"-16"-899,0 0 0,1 0 0,-1 0 0,1-1-1,0 1 1,1 0 0,-1-1 0,0 1 0,1-1 0,0 1-1,0-1 1,4 6 0,-5-8-82,0-1 0,0 0 0,0 1 0,0-1 0,0 0 0,0 1 0,-1-1 0,1 0 0,0 0 0,0 0 0,0 0 0,0 0 0,0 0 0,0 0 0,0 0 0,0 0 0,0 0 0,0 0 0,0-1 0,0 1 0,0 0 0,0-1 0,0 1 0,0-1 0,0 1 0,-1-1 0,1 1 0,0-1 0,0 0 0,-1 1 0,1-1 0,0 0 0,-1 0 0,1 0 0,4-5 222,-1 1-1,1-1 0,5-11 0,7-16 311,-2-1 0,-1-1 0,-2 0-1,-1-1 1,11-71 0,-14 42-186,-2-1 0,-5-99 0,-4 99-458,60 259-308,-27-82 299,-21-77 14,-2-6-288,2-1-1,0 0 0,25 49 0,-19-58-391,-15-18 684,0 0 1,1 1-1,-1-1 1,1 0-1,-1 1 1,1-1-1,-1 0 1,0 1-1,1-1 1,0 0-1,-1 0 1,1 0-1,-1 0 1,1 1-1,-1-1 1,1 0-1,-1 0 1,1 0-1,-1 0 1,1 0-1,0 0 1,-1 0-1,1 0 1,-1-1-1,1 1 1,-1 0-1,1 0 1,-1 0-1,1-1 1,-1 1-1,1 0 1,-1 0-1,1-1 0,-1 1 1,1 0-1,-1-1 1,1 0-1,6-12-502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39.204"/>
    </inkml:context>
    <inkml:brush xml:id="br0">
      <inkml:brushProperty name="width" value="0.05" units="cm"/>
      <inkml:brushProperty name="height" value="0.05" units="cm"/>
    </inkml:brush>
  </inkml:definitions>
  <inkml:trace contextRef="#ctx0" brushRef="#br0">1 38 19740,'6'11'1809,"4"-1"-1417,-4-2-328,-1-4 976,8-7-1416,2-6-1657,1-4 1737,-2-4-272,-1-12-232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40.183"/>
    </inkml:context>
    <inkml:brush xml:id="br0">
      <inkml:brushProperty name="width" value="0.05" units="cm"/>
      <inkml:brushProperty name="height" value="0.05" units="cm"/>
    </inkml:brush>
  </inkml:definitions>
  <inkml:trace contextRef="#ctx0" brushRef="#br0">6 276 19020,'-1'6'229,"-1"0"0,1 1 0,0-1 0,1 0 0,0 0 0,0 0 1,0 1-1,2 10 0,15 51 83,-9-39-164,4 19-158,55 193-159,-66-238 211,1 1 0,-1 0-1,1 0 1,0-1 0,0 1-1,0-1 1,0 0 0,0 0 0,4 4-1,-5-6-29,-1-1-1,0 0 1,0 0-1,1 0 1,-1 1-1,0-1 1,1 0-1,-1 0 1,0 0-1,1 0 1,-1 0-1,0 0 1,1 1-1,-1-1 1,0 0-1,1 0 1,-1 0-1,0 0 1,1 0-1,-1 0 1,0 0-1,1-1 1,-1 1-1,0 0 0,1 0 1,-1 0-1,0 0 1,1 0-1,-1 0 1,0-1-1,1 1 1,-1 0-1,0 0 1,0 0-1,1-1 1,0-1 20,0 0 1,0 0-1,0 1 1,0-1-1,0 0 1,0 0-1,-1-1 1,1 1-1,-1 0 1,1-3-1,2-20 189,-1 0-1,-1 0 0,-1 0 1,-6-39-1,-25-99 279,29 158-495,-29-105 54,27 96-70,-2 1 1,0 0-1,0 0 1,-1 0 0,-14-19-1,20 31 6,0-1 1,0 1-1,0 0 0,0 0 0,0 0 1,-1 0-1,1 0 0,0 0 1,0 0-1,-1 0 0,1 1 0,-2-2 1,3 2 0,-1 0 0,1 0 0,-1 0 0,1 0 1,0 0-1,-1 0 0,1 0 0,0 0 1,-1 0-1,1 0 0,0 1 0,-1-1 0,1 0 1,0 0-1,-1 0 0,1 0 0,0 0 0,-1 1 1,1-1-1,0 0 0,-1 0 0,1 1 1,0-1-1,0 0 0,-1 0 0,1 1 0,0-1 1,0 0-1,0 1 0,-1 0 0,0 2-15,1 0 0,-1-1-1,0 1 1,1 1 0,0-1-1,-1 0 1,1 0-1,0 0 1,1 0 0,0 4-1,0 1-3,1 0-1,0 1 0,0-1 0,1 0 0,0 0 0,1 0 0,0-1 0,5 10 1,-7-15 24,-1 0 0,0 0 0,1-1 0,0 1 0,-1 0 0,1 0 0,0-1 0,0 1 0,-1-1 0,1 0 0,0 0 0,1 1 0,-1-1-1,0 0 1,0-1 0,0 1 0,1 0 0,-1-1 0,0 1 0,1-1 0,-1 0 0,0 0 0,1 0 0,-1 0 0,0 0 0,1 0 0,-1 0 0,0-1 0,1 0 0,-1 1 0,0-1 0,0 0 0,0 0 0,3-1 0,3-3 25,0-1 0,0 1 0,-1-2-1,0 1 1,0-1 0,-1 0 0,0 0 0,0 0-1,9-16 1,1-5 115,19-45 0,-7 3-10,-28 70-134,0-1 1,1 0 0,-1 1-1,0-1 1,0 0 0,1 1-1,-1-1 1,1 1 0,-1-1-1,0 1 1,1-1 0,-1 1-1,1-1 1,-1 1 0,1-1-1,0 1 1,-1-1-1,1 1 1,-1 0 0,1-1-1,0 1 1,0-1 0,0 2-1,0-1 1,-1 0 0,1 0-1,-1 0 1,1 1 0,-1-1-1,1 0 1,-1 1 0,1-1 0,-1 0-1,1 1 1,-1-1 0,0 1-1,1-1 1,-1 1 0,0-1-1,1 1 1,-1-1 0,0 1-1,1 0 1,12 38-111,-11-33 93,15 59-178,44 131-75,-52-172 15,2-1 0,1 0 0,0 0 0,2-1 0,32 40 0,-42-57 63,1 0 0,1 0 0,-1 0 0,1 0 0,0-1-1,11 7 1,-15-10 78,1 0 1,0 0-1,0 0 0,-1 0 0,1 0 0,0 0 0,0-1 0,0 1 1,0-1-1,0 0 0,0 0 0,0 0 0,0 0 0,0-1 0,0 1 1,0-1-1,0 0 0,-1 0 0,5-1 0,-1-2-168,-1 1 0,0-1 1,1 0-1,-2-1 0,1 1 0,0-1 0,-1 0 0,0 0 1,0 0-1,0 0 0,-1-1 0,0 0 0,0 1 0,0-1 0,-1 0 1,3-10-1,1-4 23,-2 0 0,0 0 0,-1-1 0,0-21 0,-2 33 450,0 0 1,-1 0 0,0 1-1,-1-1 1,0 0 0,0 1-1,-1-1 1,0 0 0,-1 1-1,-6-15 1,9 22-114,0 1 0,0-1 1,0 0-1,-1 1 0,1-1 0,0 1 0,0-1 1,-1 1-1,1-1 0,0 1 0,-1-1 0,1 1 1,-1-1-1,1 1 0,-1-1 0,1 1 0,-1 0 1,1-1-1,-1 1 0,1 0 0,-1 0 1,1-1-1,-1 1 0,0 0 0,1 0 0,-1 0 1,1-1-1,-1 1 0,0 0 0,1 0 0,-1 0 1,0 0-1,1 0 0,-1 0 0,1 1 0,-1-1 1,0 0-1,1 0 0,-1 0 0,1 1 0,-1-1 1,1 0-1,-1 0 0,0 1 0,1-1 0,-1 0 1,1 1-1,0-1 0,-1 1 0,1-1 1,-1 1-1,1-1 0,-1 2 0,-1 1 174,0 1 1,0-1-1,0 1 0,0 0 1,1 0-1,-3 7 0,1 2-38,1 1 0,0 0 0,1 0 0,0 0 0,1 1 0,1-1 1,0 0-1,1 0 0,6 21 0,-8-34-192,0 0 0,0 0-1,0-1 1,0 1 0,1 0 0,-1-1 0,0 1 0,0 0 0,1-1 0,-1 1 0,1 0 0,-1-1 0,0 1 0,1-1-1,-1 1 1,1 0 0,-1-1 0,1 0 0,0 1 0,-1-1 0,1 1 0,-1-1 0,1 0 0,0 1 0,-1-1 0,1 0 0,1 1-1,-1-1 9,0-1-1,-1 1 1,1-1-1,0 1 0,0 0 1,0-1-1,0 1 1,0-1-1,-1 0 0,1 1 1,0-1-1,-1 0 0,1 1 1,0-1-1,-1 0 1,1 0-1,0-1 0,19-39 537,-19 41-559,8-27 215,-7 18-187,1 0 1,0 1-1,1-1 1,0 1-1,0 0 1,10-13-1,-14 20-40,1 1 0,-1-1 0,1 0 0,0 1 0,-1-1-1,1 1 1,0-1 0,0 1 0,-1 0 0,1-1 0,0 1-1,0 0 1,0-1 0,0 1 0,-1 0 0,1 0 0,0 0-1,0 0 1,0 0 0,0 0 0,0 0 0,-1 0 0,1 0-1,0 0 1,0 0 0,0 1 0,0-1 0,-1 0 0,1 0-1,0 1 1,0-1 0,-1 1 0,1-1 0,0 1 0,0-1-1,-1 1 1,1-1 0,-1 1 0,2 0 0,3 5-36,-1-1-1,0 0 1,0 1 0,4 6 0,0 0 7,-7-10 43,-1-1 0,1 0 1,0 0-1,0 0 0,0 1 1,0-1-1,0 0 1,0 0-1,0 0 0,1-1 1,-1 1-1,0 0 0,0 0 1,1-1-1,-1 1 1,1 0-1,-1-1 0,0 0 1,1 1-1,-1-1 0,1 0 1,-1 1-1,1-1 1,-1 0-1,1 0 0,2-1 1,-2 0 11,0 0 1,0 0 0,0 0-1,0-1 1,0 1-1,-1-1 1,1 0-1,0 1 1,-1-1 0,1 0-1,-1 0 1,1 0-1,-1 0 1,0 0 0,0 0-1,1-3 1,7-17 29,-2-1 0,-1 0 1,0 0-1,-2-1 0,0 1 0,0-35 1,-2 23-717,14-65 1,-16 99 630,0-1-1,1 1 1,-1-1 0,1 1-1,0-1 1,-1 1 0,1-1-1,0 1 1,0 0-1,0-1 1,0 1 0,0 0-1,0 0 1,1 0 0,-1 0-1,0 0 1,0 0 0,1 0-1,-1 0 1,1 0-1,1 0 1,0 0 10,0 0 0,1 0 0,-1 1 0,0 0-1,0-1 1,0 1 0,1 0 0,-1 1 0,0-1 0,5 1 0,-2 1 60,1-1 0,-1 1 1,0 0-1,0 1 0,0 0 1,0 0-1,0 0 1,0 1-1,-1-1 0,7 7 1,-9-6 24,0 0 0,0-1 0,-1 1 1,1 1-1,-1-1 0,0 0 0,0 0 1,-1 1-1,1-1 0,-1 1 0,0-1 1,0 1-1,-1 0 0,1-1 0,-1 7 1,-1 10 208,-1-1 0,-5 27 0,-1 2 179,8-42-373,-1 0-1,1-1 1,1 1 0,-1 0 0,1-1-1,0 1 1,3 9 0,-3-14-49,-1 0-1,1-1 1,0 1 0,0-1-1,-1 1 1,1-1 0,0 1-1,0-1 1,0 0 0,1 1-1,-1-1 1,0 0 0,0 0 0,1 0-1,-1 0 1,0 0 0,1 0-1,-1 0 1,1-1 0,0 1-1,-1 0 1,1-1 0,-1 0-1,1 1 1,0-1 0,-1 0 0,1 1-1,0-1 1,0 0 0,-1 0-1,1-1 1,0 1 0,-1 0-1,1 0 1,3-2 0,7-2 68,0 0 0,0-1 0,0 0 0,-1-1 0,0-1 0,14-10 0,61-52-85,-75 61-367,-1-1 1,0-1 0,0 0 0,-1 0 0,-1-1 0,1 0 0,-2 0 0,0-1 0,9-18 0,-16 29 275,1-1 0,-1 1 0,0-1 0,1 1 0,-1-1 0,0 1 0,0-1 0,0 1 0,0-1 0,0 1 0,0-1 0,0 1 0,-1-1 0,1 1 0,0-1 0,-1 1 0,1-1 0,-1 1 0,0 0 0,1-1 0,-1 1 1,0 0-1,0 0 0,0-1 0,0 1 0,0 0 0,0 0 0,0 0 0,0 0 0,-1 0 0,1 0 0,0 0 0,0 1 0,-1-1 0,1 0 0,-1 1 0,-2-1 0,-23-7-931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40.602"/>
    </inkml:context>
    <inkml:brush xml:id="br0">
      <inkml:brushProperty name="width" value="0.05" units="cm"/>
      <inkml:brushProperty name="height" value="0.05" units="cm"/>
    </inkml:brush>
  </inkml:definitions>
  <inkml:trace contextRef="#ctx0" brushRef="#br0">306 316 14379,'9'4'1840,"15"-7"-847,7-4-345,12 0 1016,2-9-320,5-1-327,-2-5-401,-4-1-904,-10-5 1712,-9-2-1328,-9-5-16,-21-4-40</inkml:trace>
  <inkml:trace contextRef="#ctx0" brushRef="#br0" timeOffset="1">4 70 19044,'-3'14'1656,"9"-8"-1424,8-12-544,3-7 256,9-11 152,2 2-200,-1-2-216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41.472"/>
    </inkml:context>
    <inkml:brush xml:id="br0">
      <inkml:brushProperty name="width" value="0.05" units="cm"/>
      <inkml:brushProperty name="height" value="0.05" units="cm"/>
    </inkml:brush>
  </inkml:definitions>
  <inkml:trace contextRef="#ctx0" brushRef="#br0">158 257 15059,'-9'-1'375,"1"-1"-1,-1 1 1,0 1-1,0-1 1,0 2-1,0-1 1,0 1-1,0 0 1,-13 5-1,19-5-273,-1 0-1,1 1 0,0-1 0,0 1 0,0 0 0,0 0 0,0 0 0,0 1 0,0-1 0,1 1 0,-1-1 0,1 1 0,0 0 0,0 0 0,0 0 0,0 0 0,1 0 0,-1 1 0,1-1 1,-1 0-1,1 1 0,0-1 0,1 1 0,-1-1 0,1 1 0,-1 5 0,1-4-83,1 1 0,-1-1 1,1 0-1,0 1 0,0-1 0,1 0 1,0 0-1,0 0 0,0 0 0,0 0 0,1 0 1,0 0-1,0-1 0,0 1 0,0-1 1,1 0-1,0 0 0,0 0 0,0-1 1,0 1-1,0-1 0,1 0 0,9 4 0,-10-4-18,0-1-1,0 0 0,0 0 0,1 0 0,-1-1 1,1 1-1,-1-1 0,1 0 0,-1-1 0,1 1 1,0-1-1,0 0 0,-1 0 0,1 0 0,0-1 0,-1 1 1,1-1-1,-1 0 0,1-1 0,-1 1 0,1-1 1,-1 0-1,0 0 0,0 0 0,1 0 0,-2-1 0,8-5 1,-5 0 11,0 0 0,0 0 1,-1 0-1,0-1 1,0 0-1,-1 0 0,0 0 1,-1 0-1,0 0 0,3-12 1,-3 6 54,-1 1-1,0-1 1,0 0 0,-2 0 0,0 1 0,-2-19 0,0 25 7,0 9-11,0 18-10,3-3-70,1 0-1,0 0 1,2 0 0,0 0 0,7 18-1,-8-25 3,1 0-1,0 0 0,0 0 1,1 0-1,0-1 0,1 0 1,0 0-1,0 0 0,13 11 1,-16-16 26,-1-1 0,1-1 0,0 1 0,0 0 1,0-1-1,0 1 0,0-1 0,0 0 0,0 0 0,0 0 1,0 0-1,1-1 0,-1 1 0,0-1 0,0 0 0,1 0 0,-1 0 1,0 0-1,1-1 0,-1 1 0,0-1 0,0 0 0,0 0 1,1 0-1,-1 0 0,0-1 0,-1 1 0,1-1 0,0 0 1,0 0-1,-1 0 0,1 0 0,-1 0 0,3-3 0,4-5 55,0 0 1,-1 0-1,0 0 0,-1-1 0,0-1 0,-1 1 0,7-16 0,-6 7 64,0 0 0,-1-1-1,5-30 1,-9 39-95,0-1 1,-2 0-1,1 0 1,-1 0 0,-1 1-1,0-1 1,-4-13-1,1 14-76,4 12 42,0-1 0,0 1-1,-1 0 1,1 0 0,0 0 0,0 0-1,0 0 1,0 0 0,0 0 0,0 0-1,0 0 1,0 0 0,0 0-1,0 0 1,0 0 0,0 0 0,0 0-1,0 0 1,0 0 0,0 0 0,-1 0-1,1 0 1,0 0 0,0 0-1,0 0 1,0 0 0,0 0 0,0 0-1,0 0 1,0 0 0,0 0 0,0 0-1,0 0 1,0 0 0,0 0-1,-1 0 1,1 0 0,0 0 0,0 0-1,0 0 1,0 0 0,0 0-1,0 0 1,0 0 0,0 0 0,0 0-1,0 0 1,0 0 0,0 0 0,0 0-1,0 1 1,0-1 0,0 0-1,0 0 1,0 0 0,0 0 0,0 0-1,0 0 1,0 0 0,0 0 0,0 0-1,0 0 1,0 0 0,0 0-1,0 1 1,0 24-167,4 0 77,2 0-1,0-1 0,2 1 0,1-1 0,0 0 0,24 40 1,-30-59 99,0-1 1,-1-1 0,1 1 0,1 0-1,-1-1 1,0 0 0,1 1 0,0-1 0,0-1-1,7 5 1,-9-6 7,0 0 1,0 0-1,0-1 0,-1 1 0,1-1 0,0 0 0,0 0 1,0 1-1,0-1 0,0 0 0,0-1 0,0 1 0,0 0 1,0 0-1,0-1 0,0 1 0,0-1 0,0 0 0,0 0 1,0 1-1,-1-1 0,1 0 0,0-1 0,-1 1 0,1 0 1,-1 0-1,1-1 0,1-1 0,3-4 68,0-1-1,0 0 1,-1-1 0,0 1-1,0-1 1,-1 0 0,0 0-1,-1 0 1,0-1-1,3-14 1,0-8 300,4-60-1,-10 74-303,0-1 0,-1 1 0,-1 0 0,-5-25 0,5 39-145,2 5-13,-1 14-100,4 23-133,15 59-453,-16-88 563,1 0 0,0 0-1,0 0 1,1 0 0,0 0 0,1-1-1,0 1 1,6 6 0,-10-14 140,0 0 1,-1 0-1,1 0 0,0 0 1,0-1-1,0 1 1,0 0-1,0-1 1,0 1-1,0-1 0,0 1 1,0-1-1,0 1 1,0-1-1,0 1 0,0-1 1,0 0-1,0 0 1,0 0-1,0 0 1,1 0-1,-1 0 0,0 0 1,0 0-1,0 0 1,0 0-1,0-1 1,0 1-1,0 0 0,0-1 1,0 1-1,1-1 1,-2 1-1,1-1 0,0 1 1,0-1-1,0 0 1,0 0-1,0 1 1,0-1-1,0-1 0,4-4-82,0 0 0,-1 1-1,1-2 1,-2 1-1,4-7 1,13-28-617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41.847"/>
    </inkml:context>
    <inkml:brush xml:id="br0">
      <inkml:brushProperty name="width" value="0.05" units="cm"/>
      <inkml:brushProperty name="height" value="0.05" units="cm"/>
    </inkml:brush>
  </inkml:definitions>
  <inkml:trace contextRef="#ctx0" brushRef="#br0">39 8 12771,'0'-1'49,"0"1"-1,0 0 1,0 0 0,0 0 0,0-1 0,0 1-1,0 0 1,0 0 0,0 0 0,0-1 0,0 1-1,1 0 1,-1 0 0,0 0 0,-1-1 0,1 1-1,0 0 1,0 0 0,0 0 0,0-1 0,0 1-1,0 0 1,0 0 0,0 0 0,0-1 0,0 1-1,0 0 1,0 0 0,-1 0 0,1 0 0,0-1 0,0 1-1,0 0 1,0 0 0,-1 0 0,1 0 0,0 0-1,0-1 1,0 1 0,0 0 0,-1 0 0,-5 9 1013,-4 18 712,4 2-731,1 2 0,1-1 0,0 35 0,4-64-1015,0 0 1,0-1-1,0 1 1,0 0-1,0 0 1,0 0 0,0 0-1,0 0 1,0 0-1,1-1 1,-1 1-1,0 0 1,1 0-1,-1 0 1,0-1 0,1 1-1,-1 0 1,1 0-1,-1-1 1,1 1-1,-1 0 1,1-1-1,0 1 1,-1-1 0,1 1-1,0 0 1,0-1-1,-1 0 1,1 1-1,0-1 1,0 1-1,0-1 1,0 0-1,4 1 21,-1-1-1,0 1 1,1-1-1,-1 0 0,8-2 1,6 1-50,15 0 10,-16 0-40,31 2-1,-43 0 29,0-1 0,-1 1-1,1 0 1,0 1 0,-1-1-1,0 1 1,1 0 0,-1 0 0,0 0-1,0 0 1,5 5 0,-8-6 8,0 0 0,0 0-1,0 0 1,0 0 0,0 1 0,-1-1 0,1 0 0,-1 0 0,1 1 0,0-1 0,-1 0 0,0 1 0,1-1 0,-1 0 0,0 1 0,0-1 0,0 1 0,0-1 0,0 1 0,0-1 0,0 0 0,0 1 0,-1-1 0,1 1 0,-1-1-1,1 0 1,-1 1 0,1-1 0,-1 0 0,0 0 0,1 0 0,-1 1 0,-2 1 0,-3 5 37,0 0-1,-1 0 1,-11 10 0,14-15-27,-1 2-65,-1 0 1,0-1-1,0 0 0,0 0 0,0-1 0,-1 1 0,-9 2 1,13-5-8,1 0 1,0-1 0,0 1 0,-1-1 0,1 0 0,0 1 0,-1-1 0,1 0-1,0-1 1,-1 1 0,-4-1 0,6 0 45,0 1-1,0-1 1,-1 1-1,1-1 1,0 0-1,0 0 1,0 0-1,0 0 1,0 1-1,0-1 1,0-1 0,0 1-1,0 0 1,1 0-1,-1 0 1,0 0-1,1 0 1,-1-1-1,1 1 1,-1 0 0,0-3-1,0-3-28,0 1-1,0-1 1,1 0-1,0 0 1,2-12-1,4-15-237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42.387"/>
    </inkml:context>
    <inkml:brush xml:id="br0">
      <inkml:brushProperty name="width" value="0.05" units="cm"/>
      <inkml:brushProperty name="height" value="0.05" units="cm"/>
    </inkml:brush>
  </inkml:definitions>
  <inkml:trace contextRef="#ctx0" brushRef="#br0">134 98 14675,'0'0'75,"0"-1"0,0 1 0,0-1 0,0 1 0,0 0-1,0-1 1,0 1 0,0-1 0,0 1 0,0 0 0,-1-1 0,1 1 0,0-1 0,0 1-1,0 0 1,-1-1 0,1 1 0,0 0 0,0-1 0,-1 1 0,1 0 0,0-1-1,-1 1 1,1 0 0,0 0 0,-1 0 0,1-1 0,-1 1 0,1 0 0,0 0 0,-1 0-1,0-1 1,-20-2 1650,16 3-1316,-1 1 0,0-1 0,0 1 0,1 0 0,-8 2 0,9-1-349,0 0 1,0 1 0,0-1 0,0 1-1,0 0 1,1 0 0,-1 0 0,1 0-1,0 1 1,0-1 0,0 1 0,0 0 0,1 0-1,0 0 1,0 0 0,0 0 0,0 0-1,0 1 1,1-1 0,0 1 0,0-1-1,0 1 1,0-1 0,1 1 0,0 0 0,0-1-1,0 1 1,0 0 0,2 5 0,0-6-65,0 0 1,0 0 0,0 0-1,1-1 1,-1 1 0,1-1-1,0 0 1,0 0 0,0 0 0,5 4-1,36 23 49,-10-7 11,-1 2 1,-1 1 0,-1 2 0,38 44 0,-58-59 27,0 1 0,0 0 0,-1 1 0,-1 0 0,13 29 0,-18-35-21,-1 1 1,1-1-1,-2 1 0,1 0 0,-2 0 0,1 0 0,-1 0 0,-1 0 0,1 1 0,-2-1 0,-2 15 0,3-23-55,0 0-1,0-1 0,-1 1 1,1 0-1,-1-1 1,1 1-1,-1-1 0,0 1 1,0 0-1,1-1 1,-1 0-1,0 1 0,0-1 1,-1 1-1,1-1 1,0 0-1,0 0 0,-1 0 1,1 0-1,0 0 1,-1 0-1,1 0 0,-1 0 1,1-1-1,-1 1 1,0 0-1,1-1 0,-1 1 1,0-1-1,1 0 1,-1 1-1,0-1 0,1 0 1,-1 0-1,0 0 1,0-1-1,1 1 0,-1 0 1,-2-1-1,-2-1 3,0 0-1,0 0 0,0 0 1,0-1-1,0 0 0,1 0 1,-1-1-1,1 1 0,-8-8 1,7 4-20,-1 0 0,1 0 0,0 0 1,1-1-1,0 1 0,0-1 0,1-1 0,0 1 1,0-1-1,-4-16 0,5 11-22,0 0-1,1 0 1,1 0 0,0 0-1,1 0 1,3-21 0,4-7-116,2 1 1,2 0-1,27-67 1,21-68-159,-58 171 307,0 0 1,0 0-1,-1-1 1,0 1-1,0-1 0,0 1 1,-3-10-1,3 14 2,0 0 0,0 0 0,0 0 0,0 0 0,-1 0-1,1 0 1,0 0 0,-1 0 0,1 0 0,-1 0 0,1 0 0,-1 0 0,0 0 0,1 0 0,-1 1 0,0-1-1,0 0 1,1 0 0,-1 1 0,0-1 0,0 0 0,0 1 0,0-1 0,0 1 0,0-1 0,0 1 0,0 0-1,0-1 1,0 1 0,0 0 0,0 0 0,0-1 0,0 1 0,0 0 0,-1 0 0,1 0 0,0 1 0,0-1-1,0 0 1,0 0 0,0 0 0,-2 1 0,1 0 0,1 0 0,-1 1-1,0-1 1,0 0 0,1 0 0,-1 1-1,1-1 1,-1 1 0,1-1-1,-1 1 1,1 0 0,0-1 0,0 1-1,0 0 1,0 0 0,-1 3 0,-10 33 11,9-23-48,1-1-1,1 0 1,0 1-1,1-1 0,0 1 1,1-1-1,1 1 1,0-1-1,1 0 0,1 1 1,0-2-1,1 1 1,0 0-1,1-1 0,1 0 1,0 0-1,12 16 1,-18-27-40,1 0 0,0 0 0,0 0 0,0 0 0,0 0 0,0 0 0,1-1 0,-1 1 0,0-1 0,1 1 0,0-1 1,-1 0-1,1 0 0,-1 0 0,1 0 0,0-1 0,0 1 0,0-1 0,-1 1 0,5-1 0,-4-1 23,1 1 0,-1-1 0,0 0 0,1 0 0,-1 0 0,0 0 0,0-1 0,0 1 0,0-1 0,0 0 0,-1 0-1,1 0 1,0 0 0,-1 0 0,1-1 0,2-3 0,20-30-528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44.353"/>
    </inkml:context>
    <inkml:brush xml:id="br0">
      <inkml:brushProperty name="width" value="0.05" units="cm"/>
      <inkml:brushProperty name="height" value="0.05" units="cm"/>
    </inkml:brush>
  </inkml:definitions>
  <inkml:trace contextRef="#ctx0" brushRef="#br0">111 642 19732,'-4'0'174,"0"1"-1,1 0 0,-1 0 1,1 0-1,-1 0 1,1 0-1,-1 1 0,1 0 1,0-1-1,0 1 0,0 1 1,0-1-1,0 0 1,0 1-1,0-1 0,1 1 1,-3 3-1,-6 8 90,0 0 0,-9 19 0,16-27-235,4-6-29,0 1 0,-1-1-1,1 1 1,-1-1 0,1 1 0,0-1-1,-1 1 1,1-1 0,0 1-1,-1 0 1,1-1 0,0 1-1,0-1 1,0 1 0,0 0-1,-1-1 1,1 1 0,0 0-1,0-1 1,0 1 0,0-1 0,0 1-1,1 1 1,13-4-92,-7 1 76,4-1-31,0 1 1,-1 1-1,1 0 0,0 0 1,0 1-1,-1 0 0,1 1 1,-1 0-1,1 0 0,-1 2 1,0-1-1,15 8 0,-20-9 52,1 1-1,-1 0 1,0 0-1,0 0 1,-1 1-1,1-1 1,-1 1-1,1 0 0,-1 1 1,0-1-1,-1 1 1,1 0-1,-1 0 1,0 0-1,0 0 1,0 0-1,-1 1 0,0-1 1,0 1-1,0-1 1,-1 1-1,0 0 1,0 0-1,0 6 1,-1-10 23,0 0 1,0 1 0,0-1 0,0 0 0,-1 1 0,1-1 0,-1 0-1,1 0 1,-1 1 0,0-1 0,0 0 0,0 0 0,0 0-1,0 0 1,0 0 0,-1 0 0,1 0 0,-1 0 0,1-1-1,-1 1 1,0 0 0,1-1 0,-1 0 0,0 1 0,0-1 0,0 0-1,0 0 1,0 0 0,-4 1 0,3-1-25,-1-1 0,1 1 0,0-1 0,0 0-1,-1 0 1,1 0 0,0 0 0,-1-1 0,1 0 0,0 1 0,0-1 0,-1 0 0,1 0 0,0-1-1,0 1 1,0-1 0,1 1 0,-1-1 0,0 0 0,-3-3 0,-2-3-298,1 1 0,0-1-1,1 0 1,0 0 0,0-1 0,1 0 0,-6-12 0,8 16 119,1 1 0,0-1-1,1 0 1,-1 0 0,1 0 0,0 0 0,0 0 0,1 0 0,-1 0 0,1 0 0,0 0 0,0 0 0,1 0 0,0 0-1,0 0 1,2-9 0,-1 12-100,-1-1 0,1 1 0,0 0 0,0-1 0,0 1 0,0 0 0,0 0 1,0 0-1,0 0 0,1 1 0,-1-1 0,0 0 0,1 1 0,0 0 0,-1 0 0,1 0 0,0 0 0,4-1 0,7-1-719,-1 0 0,24 0 0,-18 1 1460,-9 1 81,-1-1 1,1 0-1,-1 0 0,0-1 0,0 0 0,0-1 0,0 0 0,0 0 0,-1-1 0,1 0 1,-1-1-1,-1 1 0,1-2 0,-1 1 0,12-14 0,26-37 1685,-18 23-1090,-23 31-535,-3 9-394,-4 12-92,0-9-136,0 1 0,1 1-1,0-1 1,0 0 0,2 0-1,-1 1 1,2 12 0,-1-23 12,-1 0 1,1 1-1,0-1 1,0 0-1,0 1 1,0-1-1,0 1 1,1-1-1,-1 0 1,0 1-1,0-1 1,0 0 0,0 1-1,0-1 1,0 0-1,0 1 1,1-1-1,-1 0 1,0 1-1,0-1 1,1 0-1,-1 0 1,0 1-1,0-1 1,1 0-1,-1 0 1,0 1-1,1-1 1,-1 0-1,0 0 1,1 0-1,-1 0 1,0 1-1,1-1 1,-1 0 0,0 0-1,1 0 1,-1 0-1,0 0 1,1 0-1,-1 0 1,1 0-1,-1 0 1,0 0-1,1 0 1,-1 0-1,0 0 1,1 0-1,-1-1 1,0 1-1,1 0 1,-1 0-1,0 0 1,1 0-1,-1-1 1,0 1-1,1 0 1,-1 0 0,0-1-1,0 1 1,1 0-1,-1-1 1,0 1-1,0 0 1,0 0-1,1-1 1,-1 0-1,18-21-86,-8 2 58,0-1 0,-1 0 0,9-31 0,12-67 40,-22 84 12,-1 0 1,-1 0-1,-3 0 0,0-63 0,-6 86-12,-1 11-5,3 2-3,0 1 0,1-1 0,-1 1-1,0-1 1,1 0 0,-1 1 0,0-1 0,1 1 0,0 0 0,-1 2 0,-4 29-6,2 0 0,2 0 0,1 1 0,1-1 0,2 0 0,8 39 0,-10-65 14,0 0-1,1 0 0,0 0 1,1 0-1,3 9 1,-5-15-7,0 0 1,-1 0-1,1 0 1,0 1-1,0-1 1,0 0 0,0 0-1,0 0 1,0 0-1,0 0 1,0-1-1,0 1 1,1 0-1,-1 0 1,0-1 0,1 1-1,-1-1 1,0 1-1,1-1 1,-1 0-1,0 1 1,1-1 0,-1 0-1,1 0 1,-1 0-1,0 0 1,1 0-1,-1 0 1,1 0-1,-1-1 1,0 1 0,1 0-1,1-2 1,3-1-59,1 0 0,-1 0 0,0-1 0,0 0 0,-1-1 0,1 1 0,6-8 0,26-19-690,-32 27 582,27-13-653,-32 16 773,0 1-1,0 0 0,0-1 0,1 1 1,-1 0-1,0 0 0,0-1 0,1 1 1,-1 0-1,0 0 0,0 1 1,1-1-1,-1 0 0,0 0 0,0 1 1,1-1-1,-1 0 0,0 1 0,0-1 1,0 1-1,0 0 0,1-1 0,-1 1 1,1 1-1,12 20-440,-13-18 478,0-2 0,1 1-1,-1 0 1,1 0 0,0 0 0,0-1 0,4 5 0,-6-7 31,1 0 1,0 1-1,0-1 1,-1 0-1,1 0 1,0 1-1,0-1 1,-1 0-1,1 0 1,0 0-1,0 0 1,0 0 0,-1 0-1,1 0 1,0 0-1,0-1 1,-1 1-1,1 0 1,0 0-1,0-1 1,-1 1-1,1 0 1,0-1-1,-1 1 1,1 0-1,0-1 1,-1 1-1,1-1 1,-1 0-1,1 1 1,0-1 0,-1 1-1,0-1 1,1 0-1,-1 1 1,1-1-1,-1-1 1,10-13 250,-1-1 1,0 0 0,-1 0-1,-1-1 1,-1 0 0,8-30-1,-10 33-113,5-15 71,-2-1 0,-1-1 0,-1 1 0,-2-1 0,-1 1 0,-1-1 0,-6-55 0,-1 70-263,6 16 28,0-1 0,-1 1 1,1 0-1,0 0 1,0 0-1,-1 0 1,1 0-1,0 0 0,0 0 1,0 0-1,-1 1 1,1-1-1,0 0 1,0 0-1,0 0 0,-1 0 1,1 0-1,0 0 1,0 0-1,0 0 1,-1 0-1,1 1 1,0-1-1,0 0 0,0 0 1,0 0-1,0 0 1,-1 1-1,1-1 1,0 0-1,0 0 0,0 0 1,0 1-1,0-1 1,0 0-1,0 0 1,0 0-1,0 1 0,-2 2-23,1 1 1,0 0-1,0-1 0,0 1 0,0 0 0,0 6 0,1 34-128,10 83 0,-6-102 159,1-1 1,1 1 0,1-1-1,19 43 1,-24-63-41,1 0 1,-1 0-1,1-1 1,0 1-1,0 0 1,0-1 0,0 0-1,1 0 1,-1 0-1,1 0 1,7 4-1,-7-8-224,-6-6 126,-4-7 11,-5-4 225,-1 0 0,-1 1 0,-1 0 0,0 2 0,-1-1 0,-26-20 0,-36-38 1332,77 74-1423,-1 0-1,1-1 1,0 1-1,-1-1 1,1 1 0,0-1-1,-1 1 1,1-1-1,0 1 1,0 0 0,0-1-1,0 1 1,-1-1-1,1 0 1,0 1 0,0-1-1,0 1 1,0-1-1,0 1 1,0-1 0,0 1-1,0-1 1,1 1-1,-1-1 1,0 1 0,0-1-1,0 1 1,0-1-1,1 1 1,-1-1 0,0 1-1,1 0 1,-1-1-1,0 1 1,1-1 0,-1 1-1,0 0 1,1-1-1,-1 1 1,1 0 0,-1-1-1,0 1 1,1 0-1,-1 0 1,1-1 0,-1 1-1,1 0 1,-1 0-1,1 0 1,-1 0 0,1 0-1,-1 0 1,2 0-1,38-9-34,-29 7-36,21-4-782,-1-2 1,31-12-1,-48 13 385,-13 2-153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39:44.738"/>
    </inkml:context>
    <inkml:brush xml:id="br0">
      <inkml:brushProperty name="width" value="0.05" units="cm"/>
      <inkml:brushProperty name="height" value="0.05" units="cm"/>
    </inkml:brush>
  </inkml:definitions>
  <inkml:trace contextRef="#ctx0" brushRef="#br0">2 115 18676,'-2'0'1784,"17"-4"-1368,13-5-240,7-3 929,10-1-1241,1-1 792,1-6-672,-3-1-64,-9 0-16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9.037"/>
    </inkml:context>
    <inkml:brush xml:id="br0">
      <inkml:brushProperty name="width" value="0.05" units="cm"/>
      <inkml:brushProperty name="height" value="0.05" units="cm"/>
    </inkml:brush>
  </inkml:definitions>
  <inkml:trace contextRef="#ctx0" brushRef="#br0">100 1 15563,'-3'2'96,"0"0"0,-1 0 0,1 0 0,0 0-1,1 0 1,-1 0 0,0 1 0,1-1 0,-1 1-1,1 0 1,0 0 0,0 0 0,0 0-1,0 0 1,-1 5 0,0-5 6,-5 10 1,1 1-1,0-1 0,1 1 0,1 1 0,0-1 1,1 1-1,0 0 0,1 0 0,1 0 0,-1 26 1,3-39-102,0 0 0,0 0 0,0 0 0,0 0-1,0-1 1,1 1 0,-1 0 0,1 0 0,-1 0 0,1-1 0,0 1 0,0 0 0,0-1 0,0 1 0,0-1 0,0 1 0,0-1 0,0 1 0,1-1 0,-1 0 0,3 2 0,-2-2 3,1 0 1,-1 0-1,0 0 0,1-1 1,-1 1-1,1-1 0,-1 0 1,1 0-1,-1 0 0,1 0 0,-1 0 1,0 0-1,1-1 0,-1 1 1,1-1-1,2-1 0,79-29 210,-52 18-86,44-13-1,-65 24-96,-1 0-1,1 0 0,-1 1 0,1 0 1,0 1-1,-1 0 0,1 1 0,17 3 1,-24-3-26,1 0 1,0 1 0,-1-1-1,1 1 1,-1 0-1,0 1 1,0-1 0,0 1-1,0 0 1,0 0 0,0 0-1,3 4 1,2 3 13,-1 1 0,0 0 0,6 12 0,-13-20-14,0-3 0,-1 1 0,0 0 0,1-1 0,-1 1 0,0-1 0,1 1 0,-1-1-1,1 1 1,-1-1 0,0 1 0,1-1 0,-1 0 0,1 1 0,0-1-1,-1 1 1,1-1 0,-1 0 0,1 0 0,-1 1 0,1-1 0,0 0 0,-1 0-1,1 0 1,0 0 0,-1 0 0,1 0 0,0 0 0,-1 0 0,1 0-1,0 0 1,-1 0 0,1 0 0,-1 0 0,1 0 0,0-1 0,-1 1 0,1 0-1,0 0 1,-1-1 0,1 1 0,-1 0 0,1-1 0,-1 1 0,1-1-1,-1 1 1,1-1 0,-1 1 0,0-1 0,1 0 0,21-31 210,-19 27-201,24-42 150,-3 4-142,38-53 0,-60 93-53,0 0 0,1 0 0,0 0 0,-1 1 1,1-1-1,0 1 0,0 0 0,6-4 0,-8 6 17,0-1 0,0 1 0,0 0 0,0-1-1,0 1 1,0 0 0,0 0 0,0 0-1,0 0 1,0 0 0,0 0 0,0 0-1,0 0 1,0 0 0,0 1 0,0-1 0,0 0-1,0 1 1,0-1 0,0 1 0,0-1-1,0 1 1,-1-1 0,1 1 0,0-1-1,0 1 1,0 0 0,-1-1 0,1 1-1,0 0 1,-1 0 0,1 0 0,-1 0 0,1-1-1,0 3 1,13 35-289,0 0 143,-14-37 160,1-1 0,-1 1 0,0 0 0,1-1 0,-1 1 0,1-1 0,-1 1 0,1-1 0,-1 0 0,1 1-1,-1-1 1,1 1 0,-1-1 0,1 0 0,-1 0 0,1 1 0,0-1 0,-1 0 0,1 0 0,0 0 0,-1 1 0,1-1 0,0 0-1,-1 0 1,1 0 0,0 0 0,-1 0 0,1 0 0,-1-1 0,1 1 0,0 0 0,-1 0 0,1 0 0,0-1 0,-1 1 0,1 0-1,-1 0 1,1-1 0,0 0 0,23-19 27,-19 14-21,11-9 5,1 1 0,0 0 0,0 1 0,35-19 0,-47 29-25,1 0 1,0 0-1,0 1 1,0 0-1,0 0 1,0 0-1,0 1 1,1-1-1,-1 2 1,0-1-1,1 1 1,-1 0-1,1 0 1,-1 0-1,0 1 1,1 0 0,-1 1-1,0-1 1,0 1-1,11 5 1,-13-4 9,0 0 1,0 0 0,0 0 0,-1 0 0,1 1 0,-1 0-1,0 0 1,0 0 0,0 0 0,0 0 0,-1 0 0,0 1-1,0-1 1,0 1 0,0 0 0,-1-1 0,0 1 0,0 0-1,0 0 1,0 5 0,1 13 175,-2 0 0,0 0 0,-4 25 0,1-23 87,2-13-137,0-4-42,1 0 1,-1-1-1,1 1 0,1 0 1,1 10-1,-2-16-111,1 0 0,-1-1 0,1 1 0,-1-1 0,1 1 0,0 0 0,0-1 0,0 1 0,0-1 0,0 0 0,0 1 0,0-1 0,0 0 0,0 0 0,1 1 0,-1-1 0,1 0 0,-1 0 0,1-1 0,-1 1-1,1 0 1,-1 0 0,1-1 0,0 1 0,-1-1 0,1 1 0,0-1 0,-1 0 0,3 1 0,-3-1 66,1 0-1,-1 0 1,0 0-1,1 0 1,-1 0-1,1-1 1,-1 1-1,0 0 0,0-1 1,1 1-1,-1 0 1,0-1-1,1 0 1,-1 1-1,0-1 1,0 0-1,0 1 1,0-1-1,0 0 1,0 0-1,0 0 1,0 0-1,0 0 1,0 0-1,0 0 1,-1 0-1,1-1 1,1-1-1,-1-15-38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4.953"/>
    </inkml:context>
    <inkml:brush xml:id="br0">
      <inkml:brushProperty name="width" value="0.05" units="cm"/>
      <inkml:brushProperty name="height" value="0.05" units="cm"/>
    </inkml:brush>
  </inkml:definitions>
  <inkml:trace contextRef="#ctx0" brushRef="#br0">555 21 15707,'-2'-2'89,"1"0"-1,-1 1 1,1-1-1,-1 1 1,0-1 0,0 1-1,1-1 1,-1 1-1,0 0 1,0 0-1,-1 0 1,1 0-1,0 1 1,0-1-1,0 0 1,0 1-1,-1 0 1,1-1-1,0 1 1,-1 0 0,1 0-1,0 0 1,0 0-1,-1 1 1,1-1-1,-4 2 1,-3 1 54,-1 0 1,1 1 0,0 0 0,1 1-1,-10 6 1,-19 13 119,1 3 0,1 1 0,1 1 1,1 2-1,-51 64 0,60-64-284,3 0 0,0 1 0,2 2 0,1 0 0,2 0 0,2 2 0,-12 40 0,22-62-24,1 1 0,0 0 0,1 0 0,0 0 0,1 0 0,1 0-1,3 28 1,-2-36 19,1-1-1,-1 0 1,1 1-1,0-1 1,1 0-1,-1 0 0,1 0 1,1-1-1,-1 1 1,1-1-1,0 0 0,0 0 1,0 0-1,1 0 1,-1-1-1,1 1 1,0-1-1,1-1 0,11 7 1,-7-5-18,1-1 0,0-1 0,-1 0 1,2 0-1,-1-1 0,0 0 0,0-1 1,1-1-1,-1 0 0,1 0 0,-1-1 0,0 0 1,1-1-1,-1 0 0,0-1 0,12-5 0,9-4-101,0-1 0,-2-2-1,1-1 1,30-22 0,-41 26 57,-1-1 1,0-2 0,-1 0-1,0-1 1,-1 0 0,-1-1-1,23-33 1,-17 8-82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5.366"/>
    </inkml:context>
    <inkml:brush xml:id="br0">
      <inkml:brushProperty name="width" value="0.05" units="cm"/>
      <inkml:brushProperty name="height" value="0.05" units="cm"/>
    </inkml:brush>
  </inkml:definitions>
  <inkml:trace contextRef="#ctx0" brushRef="#br0">1 95 11682,'27'-3'1321,"10"0"-641,2-3-176,10-3 768,3-1-215,3 0-169,-2-3-88,-1 2-432,-2-1-456,-8 3 240,-8 4-80,-13 2-152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5.710"/>
    </inkml:context>
    <inkml:brush xml:id="br0">
      <inkml:brushProperty name="width" value="0.05" units="cm"/>
      <inkml:brushProperty name="height" value="0.05" units="cm"/>
    </inkml:brush>
  </inkml:definitions>
  <inkml:trace contextRef="#ctx0" brushRef="#br0">1 114 14683,'11'0'1713,"16"-5"-1057,12-5-216,7 0 616,13-4-272,8-1-48,6 1-656,6-1-1616,-4 5 1472,-4 0-280,-12 0-208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4:29.986"/>
    </inkml:context>
    <inkml:brush xml:id="br0">
      <inkml:brushProperty name="width" value="0.05" units="cm"/>
      <inkml:brushProperty name="height" value="0.05" units="cm"/>
    </inkml:brush>
  </inkml:definitions>
  <inkml:trace contextRef="#ctx0" brushRef="#br0">555 416 10162,'-16'54'227,"2"2"-1,2 0 1,-6 75 0,12-31-41,8 106 1,5 222 156,-55 500-1,-146 414-297,18-258 290,96 8 69,80-1087-400,6 233 169,-3-207-162,2 0 0,0 0 0,2 0 0,1-1 0,19 43-1,-22-61-16,2 0-1,-1-1 0,1 0 1,1 0-1,0 0 0,1-1 1,0 0-1,0-1 0,1 0 1,1 0-1,-1-1 0,1 0 0,0-1 1,1 0-1,0-1 0,0-1 1,24 9-1,-10-8-19,1 0 0,-1-1 1,1-2-1,0-1 0,0 0 0,0-3 1,52-6-1,-55 4 15,257-25 43,-234 26-6,0 2 1,-1 3-1,1 1 1,47 11-1,29 16 14,-71-16-45,0-2 0,0-3 0,91 6 0,-133-15-2,-1-1 0,1-1 0,-1 0 0,1 0 0,-1 0 0,0-1 0,1-1-1,-1 0 1,0 0 0,0-1 0,-1 0 0,1 0 0,-1-1 0,0 0 0,0 0 0,0-1 0,-1 0 0,0-1 0,0 0-1,-1 0 1,0 0 0,0-1 0,0 1 0,-1-1 0,0-1 0,-1 1 0,0-1 0,5-16 0,8-26-17,-2-1 0,12-87-1,-2-111-25,-20 149 54,-4 0 1,-25-201-1,-39-336 134,33-3-259,-8-112-61,-54 5 289,21 392-172,-20-112-31,39-7 51,50 56-17,4 80 118,-3 292-11,-2-1 0,-2 1 0,-2 0 0,-2 1 1,-24-74-1,26 101-19,-2 1 1,0-1-1,-1 1 0,0 1 1,-1 0-1,-23-26 1,23 32-12,0 0-1,0 1 1,-1 0 0,-1 1 0,1 1 0,-1 0 0,-1 0 0,0 1 0,-26-9 0,15 9 26,0 0 1,0 2-1,-1 0 0,1 2 0,-1 1 1,0 1-1,-26 2 0,18 3 15,0 1 1,0 1-1,0 2 0,-50 19 0,25-3 40,-91 52 1,-46 44-31,191-118-66,-16 12 8,4-2 0,-1-1 1,0 0-1,-1-2 1,-25 10-1,39-18-4,-1 0-1,0 0 0,1-1 0,-1 0 1,0 0-1,-10-1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4:31.883"/>
    </inkml:context>
    <inkml:brush xml:id="br0">
      <inkml:brushProperty name="width" value="0.05" units="cm"/>
      <inkml:brushProperty name="height" value="0.05" units="cm"/>
    </inkml:brush>
  </inkml:definitions>
  <inkml:trace contextRef="#ctx0" brushRef="#br0">34 1 12299,'0'2'558,"0"70"-518,10 502-250,26 671-54,-75 4-617,1-106-716,37-1101 1597,0 332 232,6-260-27,23 139 1,-23-227-127,0 1 1,17 46 0,-20-66-37,1 0-1,0 0 1,1-1-1,0 1 1,0-1-1,0 0 1,1 0-1,0 0 1,0-1-1,0 0 1,0 0-1,1 0 1,0 0 0,13 6-1,22 8 210,-27-13-172,1 1 1,-1 0-1,0 1 1,-1 1-1,20 15 1,-14-5-36,-1 0-1,-1 1 1,-1 1 0,0 0 0,24 47-1,44 125-8,-47-100 0,-36-89-34,1 0-1,0 0 1,0 0 0,0 0 0,1 0-1,0 0 1,-1-1 0,1 1-1,5 3 1,-7-6 3,1 0 0,-1 0-1,1 0 1,-1-1 0,1 1 0,0 0-1,-1-1 1,1 1 0,0-1 0,-1 0 0,1 1-1,0-1 1,0 0 0,-1 0 0,1 0 0,0 0-1,0-1 1,0 1 0,-1 0 0,1-1-1,0 1 1,-1-1 0,1 1 0,0-1 0,1-1-1,-1 1 1,4-2 21,1 0-1,0 0 1,0 0-1,12-2 0,-16 5-22,-1 0 0,1-1 0,-1 1 0,1 1-1,-1-1 1,1 0 0,-1 1 0,1-1 0,-1 1-1,0-1 1,1 1 0,-1 0 0,0 0 0,0 0 0,1 1-1,-1-1 1,0 0 0,2 3 0,1 0-2,0 1 1,1-1 0,-1-1-1,1 1 1,-1-1-1,1 0 1,0 0 0,1-1-1,8 3 1,-12-5 7,1 1-1,-1-1 1,1 0 0,-1 0-1,1 0 1,-1-1 0,1 1-1,-1-1 1,0 0 0,1 0-1,-1 0 1,0 0 0,0-1 0,1 1-1,-1-1 1,0 0 0,-1 0-1,1 0 1,0 0 0,2-3-1,7-6 40,-2-1-1,0 0 1,0-1-1,-1 0 1,0 0-1,-2-1 1,12-26-1,-2-5 67,15-58-1,-16 37-99,-3-1-1,-3 0 1,-2-1-1,-3-70 1,-31-272 1,0-146-79,42 1-15,16-844 241,-31 1325-166,2-235-45,17-612-441,-20 914 488,8-121-106,-17-222 0,7 329 129,-1-1-1,-2 1 0,0 0 0,-1 0 0,-1 1 0,-1 0 0,-1 0 0,-11-19 0,12 27-3,-1-1 1,0 2-1,0-1 0,-1 1 1,-1 1-1,0 0 0,0 0 0,-1 1 1,0 1-1,-1 0 0,0 0 1,-20-8-1,8 6 61,0 1 1,-1 1-1,-38-7 1,49 12-62,0 2 0,0 0 1,-1 0-1,1 2 1,0 0-1,-1 0 1,-22 7-1,-8 2-71,-1-1 0,1-2 0,-1-3 0,-52-1 0,48-4 39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29.931"/>
    </inkml:context>
    <inkml:brush xml:id="br0">
      <inkml:brushProperty name="width" value="0.05" units="cm"/>
      <inkml:brushProperty name="height" value="0.05" units="cm"/>
    </inkml:brush>
  </inkml:definitions>
  <inkml:trace contextRef="#ctx0" brushRef="#br0">1376 171 11210,'-136'2'827,"-132"-4"-289,206-1-32,-74 6 1,113-1-360,-1 1 0,1 1 0,0 1 0,0 2 0,1 0 0,-29 14-1,14-2 85,2 1-1,0 2 0,1 2 1,-36 33-1,11-2 62,-60 71-1,93-96-219,1 1-1,2 1 1,1 0-1,1 2 0,-23 54 1,37-72-65,1 1 0,1 0 1,0 0-1,1 0 1,1 1-1,1-1 0,0 1 1,2-1-1,0 1 0,0-1 1,2 1-1,0-1 1,1 1-1,9 28 0,-5-28-44,1-1-1,1 0 0,0 0 1,1-1-1,1 0 1,0-1-1,1 0 0,1-1 1,0 0-1,1-1 1,1-1-1,29 20 0,-15-13-110,1-2 0,0-1 0,2-2 0,0 0 0,0-3 0,45 11 0,-35-13-11,1-1 1,0-3 0,1-1 0,-1-2-1,45-5 1,-53 0 169,1-2 0,-1-1 0,-1-2 0,0-2 0,0-1 0,57-26 0,-38 8 300,-1-2 1,-1-2-1,-1-3 0,-3-2 0,0-1 0,-3-3 0,56-67 0,-48 44 108,-3-2 0,-4-1 1,-2-3-1,-4-2 0,31-76 0,-49 95-217,18-65-1,-33 96-205,-1-1 0,-1 1 0,-1-1 0,-2 0 0,0-35 0,-2 51-44,0 0-1,0 0 1,-1 1-1,1-1 1,-2 1 0,1-1-1,-1 1 1,0 0 0,-1 0-1,-8-13 1,9 15-22,-1 1 0,0 0 0,0 0 1,0 0-1,-1 0 0,1 1 0,-1 0 0,0 0 1,0 0-1,0 0 0,0 1 0,-1 0 0,1 0 1,-10-2-1,-4 1-87,0 1 0,0 1 0,0 0 0,0 2-1,0 0 1,0 1 0,0 1 0,1 1 0,-23 7 0,-31 11-341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2.682"/>
    </inkml:context>
    <inkml:brush xml:id="br0">
      <inkml:brushProperty name="width" value="0.05" units="cm"/>
      <inkml:brushProperty name="height" value="0.05" units="cm"/>
    </inkml:brush>
  </inkml:definitions>
  <inkml:trace contextRef="#ctx0" brushRef="#br0">1607 135 10882,'-13'-10'281,"0"1"0,-1 0 0,0 1 0,0 1 0,-1 0 0,-23-7 0,-98-22 252,124 33-489,-46-8-64,-1 2 1,0 3 0,1 2 0,-1 2 0,-1 4 0,2 2 0,-1 2 0,0 3 0,2 3 0,-109 36 0,95-23 119,2 4 0,-76 42 0,116-54-45,1 0-1,1 2 1,1 1 0,0 1-1,2 1 1,0 1 0,-27 37 0,43-50-21,0 1 0,1 0 1,1 0-1,0 1 0,0 0 1,1 0-1,1 0 0,0 1 1,1-1-1,0 1 0,1 0 1,0 0-1,1 0 0,0 0 1,1 0-1,1 0 0,0 0 1,1 0-1,0 0 0,1-1 1,0 1-1,1-1 0,1 1 1,0-1-1,0 0 0,8 11 1,2 2-7,1-1 0,1-1 0,1 0 0,1-1 0,1-1 1,32 26-1,-20-23-12,0-1 1,2-1 0,0-2 0,44 18 0,-18-14-9,1-3 1,0-2 0,2-3-1,0-3 1,106 9 0,-106-18 31,-1-2 0,1-3 0,0-3 0,74-14 1,-99 10 73,-1-1 1,0-2-1,-1-2 1,-1-1 0,0-2-1,-1-1 1,0-2 0,34-25-1,-42 25 72,-2-2-1,0 0 1,-1-1 0,26-33-1,-36 37-38,0-1 0,-1 0 1,0-1-1,-2-1 0,0 1 0,11-39 0,-12 25 14,-1 0 0,-1 0 0,-2 0 0,-2-1 1,-1 0-1,-3-49 0,-1 68-186,1-1 0,-2 0 1,0 0-1,-1 1 1,-1 0-1,-1 0 0,0 0 1,0 1-1,-2-1 0,0 2 1,-1-1-1,0 1 0,-1 0 1,-1 1-1,-15-15 0,8 13 9,-1 2 0,0 0-1,-1 1 1,0 1 0,-1 1-1,0 1 1,-1 0 0,0 2-1,0 1 1,0 0 0,-36-3-1,-38 2-272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3.253"/>
    </inkml:context>
    <inkml:brush xml:id="br0">
      <inkml:brushProperty name="width" value="0.05" units="cm"/>
      <inkml:brushProperty name="height" value="0.05" units="cm"/>
    </inkml:brush>
  </inkml:definitions>
  <inkml:trace contextRef="#ctx0" brushRef="#br0">66 136 15163,'-1'-2'1338,"6"0"-362,17-3 169,28-5-115,357-53 869,-338 53-1895,116 0-1,-185 10-3,44 3-153,-24 5-9,-20-8 150,1 1 1,-1-1-1,1 0 1,-1 1-1,1-1 1,-1 1 0,0-1-1,1 1 1,-1-1-1,1 1 1,-1-1 0,0 1-1,0-1 1,1 1-1,-1-1 1,0 1 0,0-1-1,0 1 1,1 0-1,-1-1 1,0 1-1,0-1 1,0 1 0,0 0-1,0 0 1,-1 0-5,1 0 1,-1 0-1,1 0 1,-1 0 0,1 0-1,-1-1 1,1 1-1,-1 0 1,0 0-1,0-1 1,1 1-1,-1 0 1,0-1 0,0 1-1,0-1 1,0 1-1,0-1 1,1 1-1,-1-1 1,0 0-1,0 1 1,-2-1 0,-25 6-137,26-6 141,-50 5-113,-60-1-1,44-4 125,-110 4 146,-236 13 820,555-39-1269,-41 6 267,-100 16 37,448-59-272,-411 53 175,-25 3 20,-18 0-44,-40 3 89,-85 9-1,25-1-68,61-7-161,-51 4-323,85-4 529,1 1 0,0 0 1,0 0-1,0 1 0,1 1 0,-18 8 1,6 5-213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4.129"/>
    </inkml:context>
    <inkml:brush xml:id="br0">
      <inkml:brushProperty name="width" value="0.05" units="cm"/>
      <inkml:brushProperty name="height" value="0.05" units="cm"/>
    </inkml:brush>
  </inkml:definitions>
  <inkml:trace contextRef="#ctx0" brushRef="#br0">194 114 14163,'-4'-21'1040,"-8"-27"343,11 44-1207,0 1 1,-1 0 0,1-1 0,-1 1 0,1 0 0,-1 0-1,0 0 1,0 0 0,-1 0 0,-3-3 0,5 5-114,0 0 1,0 1 0,1-1 0,-1 1 0,0-1 0,0 1-1,0-1 1,0 1 0,0 0 0,0-1 0,0 1 0,-1 0-1,1 0 1,0 0 0,0 0 0,0 0 0,0 0 0,0 0 0,0 0-1,0 0 1,-2 1 0,1 0 15,-1 0-1,1 0 1,0 0-1,0 0 1,0 1 0,0-1-1,0 1 1,0-1-1,-2 4 1,-3 3 85,0 1 0,1 0-1,-8 13 1,13-19-122,-12 20 60,1 0 1,1 1-1,-14 47 1,22-60-112,0 1 1,1-1-1,0 1 0,1 0 1,1 0-1,0 0 0,0 0 1,1 0-1,0 0 0,6 19 1,-6-28-3,-1 0-1,1 0 1,0-1 0,0 1 0,0 0 0,1 0 0,-1-1 0,1 1 0,-1-1 0,1 1 0,0-1 0,0 0-1,0 0 1,0 0 0,0 0 0,1 0 0,-1 0 0,1 0 0,-1-1 0,1 0 0,-1 1 0,1-1 0,0 0-1,0 0 1,0 0 0,0 0 0,-1-1 0,1 1 0,0-1 0,0 0 0,0 0 0,0 0 0,0 0 0,0-1-1,3 0 1,2-1-15,0 0-1,0 0 0,-1-1 0,1 0 0,-1-1 0,0 0 0,0 0 1,0 0-1,0-1 0,-1 0 0,10-10 0,-3 0 36,0 0 0,-2 0 0,0-2 1,0 1-1,-2-1 0,0-1 0,-1 1 0,-1-2 0,0 1 0,4-23 0,-10 20 86,-2 21-92,1 0 0,0 0 1,0-1-1,0 1 1,0 0-1,0 0 0,0-1 1,-1 1-1,1 0 0,0 0 1,0 0-1,0-1 0,-1 1 1,1 0-1,0 0 1,0 0-1,-1 0 0,1 0 1,0-1-1,0 1 0,-1 0 1,1 0-1,0 0 1,0 0-1,-1 0 0,1 0 1,0 0-1,-1 0 0,1 0 1,0 0-1,0 0 0,-1 0 1,1 0-1,-1 0 1,-1 1 7,0 0 1,0 1 0,0-1 0,0 0 0,0 1 0,0-1 0,1 1 0,-1-1-1,0 1 1,1 0 0,-1 0 0,-1 3 0,-6 9 37,1 1 0,0 0 1,1 0-1,0 0 0,1 1 0,1 0 0,1 0 0,-4 23 1,8-37-28,0 1 0,-1-1 0,1 0 1,0 1-1,0-1 0,0 0 0,1 1 1,-1-1-1,1 0 0,-1 1 0,1-1 1,-1 0-1,1 0 0,0 0 1,2 4-1,7 5 98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4.530"/>
    </inkml:context>
    <inkml:brush xml:id="br0">
      <inkml:brushProperty name="width" value="0.05" units="cm"/>
      <inkml:brushProperty name="height" value="0.05" units="cm"/>
    </inkml:brush>
  </inkml:definitions>
  <inkml:trace contextRef="#ctx0" brushRef="#br0">32 0 17276,'-6'48'1400,"-7"-3"-1080,2-3-160,9-10-56,5-9-240,13-23 312,6-19-152,10-14-192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09.427"/>
    </inkml:context>
    <inkml:brush xml:id="br0">
      <inkml:brushProperty name="width" value="0.05" units="cm"/>
      <inkml:brushProperty name="height" value="0.05" units="cm"/>
    </inkml:brush>
  </inkml:definitions>
  <inkml:trace contextRef="#ctx0" brushRef="#br0">60 130 13939,'-26'-14'1624,"7"4"-848,4 1-287,17 3 751,8 1-144,13-1-312,7-1-128,8-1-472,4-2-312,7-1-888,2-4 920,-3 1-152,-5-1-152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4.883"/>
    </inkml:context>
    <inkml:brush xml:id="br0">
      <inkml:brushProperty name="width" value="0.05" units="cm"/>
      <inkml:brushProperty name="height" value="0.05" units="cm"/>
    </inkml:brush>
  </inkml:definitions>
  <inkml:trace contextRef="#ctx0" brushRef="#br0">145 7 14843,'-1'0'59,"0"-1"0,1 0 0,-1 1 0,0-1-1,0 1 1,0-1 0,1 1 0,-1-1 0,0 1 0,0-1-1,0 1 1,0 0 0,0 0 0,0-1 0,0 1 0,0 0 0,0 0-1,0 0 1,0 0 0,0 0 0,0 0 0,0 1 0,0-1-1,0 0 1,1 0 0,-1 1 0,0-1 0,0 0 0,0 1 0,0-1-1,0 1 1,0-1 0,1 1 0,-1 0 0,0-1 0,0 2 0,-31 26 717,19-14-408,0 0 0,-12 20 0,21-29-330,1 1 0,-1 0 0,1 1 0,0-1 0,1 0 0,-1 1 0,1-1 0,0 1 0,0 8 0,2-12-34,0-1 1,0 0-1,0 1 0,1-1 0,-1 0 0,1 0 0,-1 1 0,1-1 0,0 0 0,0 0 0,0 0 0,0 0 0,1 0 0,-1 0 0,0 0 0,1 0 0,-1-1 0,1 1 0,0-1 0,0 1 0,-1-1 0,1 1 0,0-1 0,0 0 0,0 0 0,3 1 0,7 3-6,0 0 0,0-1 0,20 4 0,-19-5 7,-6-1-6,12 2 1,-1 1 1,0 0 0,0 2-1,28 14 1,-42-19 2,-1 0-1,1 0 0,-1 1 1,1-1-1,-1 1 1,0 0-1,0 0 1,0 0-1,-1 0 1,1 1-1,-1-1 0,1 1 1,-1-1-1,0 1 1,-1 0-1,1 0 1,-1 0-1,1 0 1,-1 0-1,0 0 0,-1 0 1,1 0-1,-1 0 1,0 0-1,0 1 1,0-1-1,-1 5 1,-2 5 51,-1 0 0,0 0 0,-1-1 0,0 0 0,-1 0 0,-1 0 1,0 0-1,0-1 0,-1-1 0,-1 1 0,0-1 0,-17 15 1,24-24-29,0 0 0,-1 0 0,1 0 0,0 0 0,-1-1 0,1 1 0,-1-1 0,0 0 0,0 1 0,1-1 0,-1-1 0,0 1 0,0 0 0,0-1 0,0 1 0,-4-1 1,5 0-8,0-1 1,-1 1 0,1-1 0,0 0 0,0 1-1,0-1 1,-1 0 0,1 0 0,0-1 0,0 1-1,1 0 1,-1-1 0,0 1 0,0-1 0,1 1-1,-3-4 1,-1-1-2,1-1 0,1 1 0,-1-1 0,1 0 0,0 0 1,0 0-1,1 0 0,0 0 0,0-1 0,1 1 0,-1-10 0,2 6-29,-1 0 1,2 0-1,0 0 1,0 0 0,1 0-1,0 0 1,0 0-1,2 1 1,-1-1-1,7-12 1,-1 7 38,1 0 1,0 1-1,1 0 1,0 1-1,19-18 1,-29 31-22,17-18 171,0 0 0,19-28 0,-34 42-141,1 0 1,-1-1 0,0 1-1,0-1 1,-1 1 0,0-1-1,0 0 1,0 0-1,0 0 1,-1 0 0,0 0-1,-1 0 1,1 0 0,-1-1-1,-1-9 1,1 14-66,-1 0 1,0 0 0,1 0-1,-1 0 1,0 0-1,0 0 1,0 0 0,-1 0-1,1 1 1,0-1-1,-1 0 1,1 1 0,-1-1-1,1 1 1,-1-1-1,0 1 1,1 0 0,-1 0-1,0 0 1,0 0-1,0 0 1,0 0-1,0 0 1,-4 0 0,-1-1-85,-1 1 1,1 0 0,0 0-1,-1 1 1,1 0 0,-10 1-1,-7 2-216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05.892"/>
    </inkml:context>
    <inkml:brush xml:id="br0">
      <inkml:brushProperty name="width" value="0.05" units="cm"/>
      <inkml:brushProperty name="height" value="0.05" units="cm"/>
    </inkml:brush>
  </inkml:definitions>
  <inkml:trace contextRef="#ctx0" brushRef="#br0">0 237 11170,'77'-9'1469,"94"0"-1,36-2-1141,-22-8-266,0 8 0,261 18 1,651 10-173,-527-49-23,323-15 27,13-8 102,440-12-14,-7 83-15,-8 87 136,-1136-79-142,517 47-866,-605-66 705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09.210"/>
    </inkml:context>
    <inkml:brush xml:id="br0">
      <inkml:brushProperty name="width" value="0.05" units="cm"/>
      <inkml:brushProperty name="height" value="0.05" units="cm"/>
    </inkml:brush>
  </inkml:definitions>
  <inkml:trace contextRef="#ctx0" brushRef="#br0">1 1038 11971,'1'1'129,"0"-1"1,0 1 0,0-1 0,0 1 0,1-1-1,-1 0 1,0 0 0,0 0 0,0 0-1,1 0 1,-1 0 0,0 0 0,0 0 0,0 0-1,1-1 1,-1 1 0,2-1 0,26-6 546,-4-3 48,0-1 0,-1-1-1,23-15 1,-4 3-438,360-223 778,-14-23-944,-351 244-101,143-108 19,-68 48-380,154-88 0,-243 163-254,-24 11 583,0 0 0,1 1 0,-1-1 0,0 0 0,0 0 0,0 0 0,0 1 0,0-1 0,0 0 0,0 0 0,0 1 0,0-1 1,0 0-1,0 0 0,0 0 0,0 1 0,0-1 0,0 0 0,0 0 0,0 0 0,0 1 0,0-1 0,0 0 0,0 0 0,0 0 0,0 1 0,-1-1 1,1 0-1,0 0 0,0 0 0,0 1 0,0-1 0,0 0 0,-1 0 0,1 0 0,0 0 0,0 0 0,0 0 0,0 1 0,-1-1 0,1 0 0,0 0 1,0 0-1,0 0 0,-1 0 0,-36 32-577,-5-1 150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09.579"/>
    </inkml:context>
    <inkml:brush xml:id="br0">
      <inkml:brushProperty name="width" value="0.05" units="cm"/>
      <inkml:brushProperty name="height" value="0.05" units="cm"/>
    </inkml:brush>
  </inkml:definitions>
  <inkml:trace contextRef="#ctx0" brushRef="#br0">705 0 13163,'-1'1'82,"0"-1"0,-1 0 0,1 0 0,-1 1-1,1-1 1,0 1 0,-1-1 0,1 1 0,0-1 0,0 1 0,0 0 0,-1 0 0,1 0 0,0-1 0,0 1 0,0 0 0,-1 2 0,-15 21-113,11-15 192,-401 513 828,257-344-872,147-173-114,-19 21 19,-23 38 1,40-58-22,1 1 1,1 0 0,-1 0-1,1 0 1,0 1 0,1-1 0,0 1-1,0-1 1,1 1 0,0 0-1,-1 10 1,2-17 1,0 1-1,0-1 1,1 0-1,-1 0 1,0 1-1,0-1 0,1 0 1,-1 0-1,0 0 1,1 1-1,-1-1 1,1 0-1,-1 0 1,1 0-1,0 0 1,0 0-1,-1 0 1,1 0-1,0 0 1,0 0-1,0-1 1,0 1-1,0 0 1,0 0-1,0-1 1,0 1-1,0-1 1,1 1-1,-1-1 1,0 1-1,0-1 1,0 0-1,1 0 1,1 1-1,3-1 26,0 0 1,-1-1-1,1 1 0,0-1 0,9-3 0,-13 4-21,46-15 276,0-2 0,72-36 0,-53 22-117,169-69 230,-176 77-344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46.519"/>
    </inkml:context>
    <inkml:brush xml:id="br0">
      <inkml:brushProperty name="width" value="0.05" units="cm"/>
      <inkml:brushProperty name="height" value="0.05" units="cm"/>
    </inkml:brush>
  </inkml:definitions>
  <inkml:trace contextRef="#ctx0" brushRef="#br0">236 1 14875,'-12'19'1016,"-8"31"-864,-4 17-40,-13 20 225,-7 10-121,-6 8-96,1 2 32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48.033"/>
    </inkml:context>
    <inkml:brush xml:id="br0">
      <inkml:brushProperty name="width" value="0.05" units="cm"/>
      <inkml:brushProperty name="height" value="0.05" units="cm"/>
    </inkml:brush>
  </inkml:definitions>
  <inkml:trace contextRef="#ctx0" brushRef="#br0">1263 168 14403,'2'-23'675,"-2"-32"-1,0 47-576,-1 0-1,0 1 0,0-1 0,-1 1 1,0-1-1,-1 1 0,1 0 0,-5-8 1,6 14-76,1 0 0,0 0 0,-1 0 0,1 1 0,-1-1 0,0 0 0,1 0 0,-1 1 0,0-1 0,1 0 0,-1 1 0,0-1 1,0 0-1,1 1 0,-1-1 0,0 1 0,0-1 0,0 1 0,0 0 0,0-1 0,0 1 0,0 0 0,0 0 0,0 0 0,1-1 0,-1 1 1,0 0-1,0 0 0,0 0 0,0 1 0,0-1 0,0 0 0,0 0 0,0 0 0,0 1 0,0-1 0,0 1 0,0-1 0,0 0 1,-1 2-1,-2 0 7,1 1 1,-1 0 0,0 1 0,1-1 0,0 1 0,0-1 0,-4 6 0,-81 131 52,33-48-74,-132 215 67,37-60-41,-200 425 0,192-278-15,87-204-309,67-179 252,1-1-54,-1-1 0,0 0 0,-1 0 0,-10 17 0,14-25 99,1-1 0,-1 1 1,1 0-1,-1 0 1,0-1-1,1 1 0,-1 0 1,0-1-1,1 1 1,-1-1-1,0 1 0,1-1 1,-1 1-1,0-1 1,0 0-1,0 1 0,0-1 1,1 0-1,-1 1 1,0-1-1,0 0 0,0 0 1,0 0-1,0 0 0,0 0 1,0 0-1,0 0 1,1 0-1,-1 0 0,0-1 1,0 1-1,0 0 1,0 0-1,0-1 0,1 1 1,-1-1-1,0 1 1,0-1-1,1 1 0,-1-1 1,0 1-1,0-1 1,1 0-1,-1 1 0,1-1 1,-1 0-1,0-1 1,-4-5 65,0 0 0,1-1 0,0 0 0,-4-9 0,4 8-180,-15-31 190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48.468"/>
    </inkml:context>
    <inkml:brush xml:id="br0">
      <inkml:brushProperty name="width" value="0.05" units="cm"/>
      <inkml:brushProperty name="height" value="0.05" units="cm"/>
    </inkml:brush>
  </inkml:definitions>
  <inkml:trace contextRef="#ctx0" brushRef="#br0">285 0 11562,'-2'3'151,"0"-1"-1,0 0 1,1 1-1,-1-1 0,0 1 1,1-1-1,0 1 1,-1 0-1,1 0 0,0 0 1,1 0-1,-2 3 1,-1 5 259,-166 537 3384,118-393-3622,14-48-164,36-104-10,0-1 0,0 0 0,1 1-1,-1-1 1,1 1 0,-1-1-1,1 1 1,0-1 0,0 1 0,0-1-1,0 1 1,1 3 0,-1-6 3,1 1 0,-1-1 0,0 0 1,0 1-1,1-1 0,-1 0 0,0 1 1,1-1-1,-1 0 0,0 1 0,1-1 0,-1 0 1,1 0-1,-1 0 0,0 1 0,1-1 1,-1 0-1,1 0 0,-1 0 0,0 0 0,1 0 1,-1 0-1,1 0 0,-1 0 0,1 0 1,21-5 76,6-10 62,-1-1 1,-1-1-1,0-1 1,27-25 0,-11 9 50,91-72 347,166-125-966,-242 191 253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49.640"/>
    </inkml:context>
    <inkml:brush xml:id="br0">
      <inkml:brushProperty name="width" value="0.05" units="cm"/>
      <inkml:brushProperty name="height" value="0.05" units="cm"/>
    </inkml:brush>
  </inkml:definitions>
  <inkml:trace contextRef="#ctx0" brushRef="#br0">0 676 15939,'0'-4'210,"1"1"0,-1-1 0,1 1-1,0-1 1,0 1 0,0-1 0,0 1-1,0-1 1,1 1 0,-1 0 0,4-4-1,27-32 490,-13 17 93,78-97-15,-6-4-1,89-159 1,-174 272-729,11-21 59,-12 27-23,-6 17 48,-20 95-60,-10 169 0,30-260-115,-1 6-70,1 0 1,2 0-1,0 0 1,8 46-1,-9-68 76,0-1 0,0 1 1,0-1-1,0 1 0,0-1 0,0 1 1,0-1-1,1 1 0,-1-1 0,0 1 0,0-1 1,1 0-1,-1 1 0,0-1 0,0 1 0,1-1 1,-1 0-1,0 1 0,1-1 0,-1 1 0,1-1 1,-1 0-1,0 0 0,1 1 0,-1-1 0,1 0 1,-1 0-1,1 1 0,-1-1 0,1 0 1,-1 0-1,1 0 0,-1 0 0,1 0 0,-1 0 1,1 0-1,-1 0 0,1 0 0,-1 0 0,1 0 1,-1 0-1,1 0 0,-1 0 0,1-1 0,-1 1 1,1 0-1,-1 0 0,0 0 0,1-1 0,-1 1 1,1 0-1,-1-1 0,1 1 0,-1 0 1,0-1-1,1 1 0,-1 0 0,0-1 0,0 1 1,1-1-1,-1 1 0,0-1 0,0 1 0,1-1 1,-1 1-1,0-1 0,0 0 0,10-18-563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0.041"/>
    </inkml:context>
    <inkml:brush xml:id="br0">
      <inkml:brushProperty name="width" value="0.05" units="cm"/>
      <inkml:brushProperty name="height" value="0.05" units="cm"/>
    </inkml:brush>
  </inkml:definitions>
  <inkml:trace contextRef="#ctx0" brushRef="#br0">60 6 18924,'14'-6'1720,"-8"6"-1215,-7 0-257,-2 3 824,-3 0-592,-1 0-720,0 1-528,-1-2 600,-2 3-168,1 1-153</inkml:trace>
  <inkml:trace contextRef="#ctx0" brushRef="#br0" timeOffset="1">1 239 14867,'2'23'1464,"-2"-10"-895,2-3-257,-1-6 528,2-4-376,-3-11-88,-1-9 40,-4-8-296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0.494"/>
    </inkml:context>
    <inkml:brush xml:id="br0">
      <inkml:brushProperty name="width" value="0.05" units="cm"/>
      <inkml:brushProperty name="height" value="0.05" units="cm"/>
    </inkml:brush>
  </inkml:definitions>
  <inkml:trace contextRef="#ctx0" brushRef="#br0">0 315 14619,'9'-16'1249,"1"2"0,0-1 1,24-25-1,-7 9-367,-2 0-466,121-137 801,-146 168-1214,0 1 0,0-1 0,0 0 0,0 0 0,0 1 0,0-1 0,0 0 0,0 0 0,0 1-1,0-1 1,0 0 0,0 0 0,0 0 0,0 1 0,0-1 0,0 0 0,0 0 0,1 0 0,-1 1 0,0-1 0,0 0-1,0 0 1,0 0 0,0 1 0,0-1 0,1 0 0,-1 0 0,0 0 0,0 0 0,0 1 0,0-1 0,1 0-1,-1 0 1,0 0 0,0 0 0,0 0 0,1 0 0,-1 0 0,0 0 0,0 0 0,1 0 0,-1 0 0,0 0-1,0 0 1,1 0 0,-1 0 0,0 0 0,0 0 0,0 0 0,1 0 0,-1 0 0,0 0 0,0 0 0,0 0-1,1 0 1,-1 0 0,0 0 0,0 0 0,0-1 0,1 1 0,-1 0 0,0 0 0,0 0 0,0 0 0,0-1-1,1 1 1,-1 0 0,-1 17 25,-40 136 54,25-82-563,3 0-1,4 1 0,-1 82 0,9-152-31,-1-8 294,1-13-301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29.233"/>
    </inkml:context>
    <inkml:brush xml:id="br0">
      <inkml:brushProperty name="width" value="0.05" units="cm"/>
      <inkml:brushProperty name="height" value="0.05" units="cm"/>
    </inkml:brush>
  </inkml:definitions>
  <inkml:trace contextRef="#ctx0" brushRef="#br0">310 324 9626,'-28'42'506,"3"1"0,1 1-1,2 1 1,2 1 0,-26 95 0,-34 251-515,59-265-92,7-57-3,-11 74-67,23-119 174,0-1 0,1 0 0,5 46 0,-3-63 2,1 0 0,-1-1 1,1 1-1,1-1 0,-1 1 0,1-1 0,0 0 0,0 0 1,1 0-1,0 0 0,0 0 0,0-1 0,1 0 1,0 0-1,0 0 0,0-1 0,0 1 0,1-1 1,0-1-1,0 1 0,0-1 0,7 3 0,12 4 6,1-1 1,1-1-1,0-2 0,32 4 0,-20-3 6,109 19-25,0-7 0,190 1 0,614-50 220,-361-36-165,57-3-2,-103 56-75,34-3-32,-412 7 53,271-10-19,0 27 14,-38 28-7,234 12 69,-330-44-95,0-12 0,358-58 0,-119-12-138,2 25 76,-444 47 91,1128-47-53,-952 68 31,-3 21-57,-17-2 45,70 11 76,87 9 41,-269-42-48,578 32 21,-412-43-32,267-1 5,186-61 8,-666 53-4,1 5 0,102 9 0,-180-6 165,0 0 1,0-1-1,30-5 0,-37 5 174,-12 2-351,-1-1 1,1 0-1,0 0 0,-1 0 0,1 0 0,-1 0 0,1-1 0,0 1 0,-1 0 0,1-1 0,2-1 0,104-67-133,17-10-74,-102 67 113,0 1 0,1 0 0,43-12 1,35-7 40,46-12-34,-126 38 75,1 0 1,0 1 0,0 1-1,36 3 1,-47 0 13,1 2-1,-1 0 1,0 0 0,-1 1 0,1 0 0,-1 1 0,0 1-1,0 0 1,0 0 0,18 15 0,-27-19-6,-1-1 1,1 0-1,-1 0 0,1 0 0,0 0 1,-1 0-1,1 0 0,0-1 0,0 1 1,0-1-1,0 1 0,0-1 0,0 1 1,-1-1-1,1 0 0,0 0 0,0 0 1,4-1-1,-5 0 1,1 1-1,-1-1 1,0 0 0,1 0-1,-1 0 1,0 0 0,0 0-1,0 0 1,0-1 0,0 1-1,0 0 1,0 0-1,-1-1 1,1 1 0,0-1-1,-1 1 1,1 0 0,-1-1-1,1 1 1,-1-1 0,0 1-1,0-1 1,0 0 0,0-1-1,2-18-2,-2 0-1,0 0 0,-5-33 1,-17-63-14,17 97 6,-9-38 131,-36-93 0,-36-51 634,79 188-705,-10-24 10,-3 1-1,-39-58 1,47 78-129,-2 0 0,1 1 0,-2 0-1,0 2 1,-1 0 0,0 0-1,-23-13 1,30 22-120,0 1 0,0 0 0,-1 1 0,1-1 0,-1 2 0,-19-3 0,-63-2-882,35 4 823,28 0 439,0-1 0,1-2 0,0-1 0,0-1 0,-51-22 0,44 14-172,0 2-1,-1 1 1,-1 2 0,0 2-1,0 1 1,-1 2 0,-55-3-1,-103 9-212,-195-12 489,280-2-277,-260-25-77,268 33 44,-168 12-1,-57 29 73,-313 16 192,22-66-151,113-1-346,-769-23 583,143 13-742,907 24 405,-730-35 222,-4 1-1404,442 34-763,-263-3-259,618 1 2073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1.224"/>
    </inkml:context>
    <inkml:brush xml:id="br0">
      <inkml:brushProperty name="width" value="0.05" units="cm"/>
      <inkml:brushProperty name="height" value="0.05" units="cm"/>
    </inkml:brush>
  </inkml:definitions>
  <inkml:trace contextRef="#ctx0" brushRef="#br0">29 1 15795,'-4'16'1825,"3"2"-1057,-1-3-336,-2 2 1624,-1-2-1111,4 3-561,-2-3-168,2-1-648,1 1-408,-2-5 687,1 1-143,-4 1-152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1.641"/>
    </inkml:context>
    <inkml:brush xml:id="br0">
      <inkml:brushProperty name="width" value="0.05" units="cm"/>
      <inkml:brushProperty name="height" value="0.05" units="cm"/>
    </inkml:brush>
  </inkml:definitions>
  <inkml:trace contextRef="#ctx0" brushRef="#br0">33 5 15459,'0'-4'4839,"-1"20"-3183,-2 33-897,-11 47-1139,-1 166 0,19-240-1335,0-19 697,1-14 531,1-7-314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2.121"/>
    </inkml:context>
    <inkml:brush xml:id="br0">
      <inkml:brushProperty name="width" value="0.05" units="cm"/>
      <inkml:brushProperty name="height" value="0.05" units="cm"/>
    </inkml:brush>
  </inkml:definitions>
  <inkml:trace contextRef="#ctx0" brushRef="#br0">140 13 18212,'-10'6'393,"0"0"1,0 1 0,1 0-1,-1 0 1,2 1-1,-1 0 1,1 0-1,0 1 1,-10 16-1,12-18-289,1 1 0,0 0 0,0 0 0,0 0 1,1 1-1,-5 15 0,9-23-113,0 0-1,0 0 1,0 0 0,0 0 0,0 0 0,0 0 0,0 0 0,0 0 0,1 0 0,-1 0 0,0 0 0,1 0 0,-1 0 0,1 0 0,-1 0 0,1-1 0,-1 1 0,1 0 0,0 0 0,-1 0 0,1-1 0,0 1 0,0 0 0,-1-1 0,1 1 0,0-1 0,0 1 0,0-1 0,0 1 0,0-1 0,0 0 0,0 1 0,0-1-1,0 0 1,0 0 0,0 0 0,0 0 0,1 0 0,8 2-139,-1-1 0,1-1 0,9 0 0,-12 0 67,2 0-39,11 0-181,0 1 1,30 4 0,-46-4 280,1 0 1,0 0-1,-1 0 0,1 1 1,-1-1-1,0 1 0,1 0 1,-1 1-1,0-1 0,0 1 1,-1-1-1,1 1 1,0 0-1,-1 1 0,0-1 1,5 6-1,-7-7 54,0 1-1,0-1 1,0 1 0,0-1-1,0 1 1,0 0 0,-1-1 0,1 1-1,-1 0 1,1-1 0,-1 1-1,0 0 1,-1 0 0,1-1-1,0 1 1,-1 0 0,1-1-1,-1 1 1,0 0 0,0-1 0,0 1-1,0-1 1,0 1 0,-1-1-1,1 0 1,-1 1 0,1-1-1,-1 0 1,0 0 0,-3 3-1,-3 3 150,-1-1-1,1 0 0,-1-1 0,0 1 0,0-2 0,-13 7 0,20-11-169,-1 0 0,1 1-1,-1-1 1,1 0-1,-1-1 1,0 1 0,1 0-1,-1-1 1,0 0 0,0 1-1,1-1 1,-1 0 0,0 0-1,0-1 1,1 1 0,-1-1-1,0 1 1,-3-2 0,4 1-114,0-1 1,0 1-1,0-1 1,1 1 0,-1-1-1,0 1 1,1-1-1,-1 0 1,1 0 0,0 0-1,0 0 1,0 0-1,0 0 1,0 0 0,0-1-1,0 1 1,1 0-1,-1 0 1,1-1 0,-1 1-1,1-4 1,-2-13-630,2-1 0,0 0 0,1 1 0,4-24 0,21-77-2915,-23 106 3005,-2 9 417,1-4 321,0 1 1,1-1-1,5-12 1,-7 20 18,0-1-1,0 0 1,0 0 0,0 1-1,0-1 1,0 1 0,1-1-1,-1 1 1,0 0 0,1-1-1,-1 1 1,1 0 0,0 0-1,-1 0 1,1 0 0,0 0-1,-1 1 1,1-1 0,0 0-1,0 1 1,3-1 0,7 0 387,1 1 1,22 3-1,-26-1-301,0-1 1,0 0-1,0-1 0,0 0 1,0-1-1,15-2 0,5-12 168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7.028"/>
    </inkml:context>
    <inkml:brush xml:id="br0">
      <inkml:brushProperty name="width" value="0.05" units="cm"/>
      <inkml:brushProperty name="height" value="0.05" units="cm"/>
    </inkml:brush>
  </inkml:definitions>
  <inkml:trace contextRef="#ctx0" brushRef="#br0">2 98 13819,'0'0'46,"0"1"-1,-1-1 1,1 0-1,0 0 1,0 1 0,0-1-1,0 0 1,0 1-1,0-1 1,0 0 0,0 1-1,0-1 1,0 0-1,0 1 1,0-1 0,0 0-1,0 0 1,0 1-1,0-1 1,0 0 0,0 1-1,0-1 1,0 0-1,0 1 1,0-1 0,0 0-1,1 0 1,-1 1-1,0-1 1,0 0 0,0 0-1,1 1 1,12 5 626,17-2 398,10-6-190,0-2 0,-1-1 1,1-2-1,44-14 0,-51 12-630,15-3 48,134-30 300,-145 36-538,-1 1-1,75 0 1,-101 6-63,-1-1 0,1 2 0,12 2 0,-21-4-57,1 1-1,0-1 0,0 0 1,-1 1-1,1 0 1,-1-1-1,1 1 0,0 0 1,-1 0-1,1 0 0,-1 0 1,0 0-1,1 0 1,-1 0-1,0 0 0,0 1 1,1-1-1,-1 0 0,0 1 1,0-1-1,-1 1 0,1 0 1,0-1-1,0 3 1,-2 2-561,-3-5 205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7.816"/>
    </inkml:context>
    <inkml:brush xml:id="br0">
      <inkml:brushProperty name="width" value="0.05" units="cm"/>
      <inkml:brushProperty name="height" value="0.05" units="cm"/>
    </inkml:brush>
  </inkml:definitions>
  <inkml:trace contextRef="#ctx0" brushRef="#br0">1 566 14483,'0'0'49,"0"0"0,0 0 0,0 0 0,0 0 1,0 0-1,0 0 0,0 0 0,1 0 0,-1 0 0,0 0 0,0-1 0,0 1 0,0 0 0,0 0 0,1 0 1,-1 0-1,0 0 0,0 0 0,0 0 0,0 0 0,0 0 0,1 0 0,-1 0 0,0 0 0,0 0 0,0 0 1,0 0-1,0 1 0,1-1 0,-1 0 0,0 0 0,0 0 0,0 0 0,0 0 0,0 0 0,0 0 0,0 0 1,1 0-1,-1 0 0,0 1 0,0-1 0,0 0 0,0 0 0,0 0 0,0 0 0,0 0 0,0 0 0,0 1 1,0-1-1,0 0 0,0 0 0,0 0 0,0 0 0,0 0 0,0 1 0,0-1 0,0 0 0,0 0 0,0 0 1,0 0-1,17-14 672,-6 3 68,52-40 710,30-26-323,0-15-213,125-155-1,-204 228-803,21-38 0,-49 90-30,2 0 0,-14 65 0,16-57-109,1-9-31,-4 19-251,-14 96 0,27-147 258,-1 8-210,0 0 0,1 0 0,0 0 0,2 11 1,-2-18 179,0 1 0,1-1 0,-1 0 0,0 0 1,1 0-1,-1 1 0,0-1 0,1 0 0,0 0 1,-1 0-1,1 0 0,-1 0 0,1 0 0,0 0 1,0 0-1,0 0 0,-1-1 0,1 1 0,0 0 1,0 0-1,0-1 0,0 1 0,0 0 0,1-1 1,-1 1-1,0-1 0,0 0 0,0 1 0,0-1 1,1 0-1,-1 0 0,0 0 0,0 0 0,0 1 1,1-2-1,0 1 0,19-4-472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8.220"/>
    </inkml:context>
    <inkml:brush xml:id="br0">
      <inkml:brushProperty name="width" value="0.05" units="cm"/>
      <inkml:brushProperty name="height" value="0.05" units="cm"/>
    </inkml:brush>
  </inkml:definitions>
  <inkml:trace contextRef="#ctx0" brushRef="#br0">44 1 15947,'-11'39'1497,"-2"2"-1161,1-2-136,5-5 232,7-15-1664,3-12 1352,10-20-192,6-4-240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8.579"/>
    </inkml:context>
    <inkml:brush xml:id="br0">
      <inkml:brushProperty name="width" value="0.05" units="cm"/>
      <inkml:brushProperty name="height" value="0.05" units="cm"/>
    </inkml:brush>
  </inkml:definitions>
  <inkml:trace contextRef="#ctx0" brushRef="#br0">252 12 15091,'0'-1'54,"-1"0"1,1 1-1,0-1 0,0 0 1,-1 1-1,1-1 0,0 1 0,-1-1 1,1 1-1,-1-1 0,1 1 1,-1-1-1,1 1 0,-1-1 0,1 1 1,-1 0-1,1-1 0,-1 1 0,1 0 1,-1-1-1,0 1 0,1 0 1,-1 0-1,1 0 0,-1-1 0,0 1 1,1 0-1,-1 0 0,0 0 0,1 0 1,-1 0-1,0 0 0,1 0 1,-1 0-1,0 1 0,1-1 0,-1 0 1,0 0-1,1 1 0,-1-1 0,0 1 1,-25 19 305,21-16-143,-15 17 8,0 0 0,1 1 1,1 1-1,1 0 0,1 2 0,1 0 1,1 0-1,2 1 0,0 1 1,2 0-1,-10 44 0,18-64-220,1 0 0,0-1-1,1 1 1,0 0 0,0 0 0,0 0-1,1 0 1,0 0 0,0-1 0,1 1 0,4 11-1,-5-15-2,1 1 0,0-1 0,0 1 0,1-1 0,-1 0 0,0 0 0,1 0 0,0-1 0,0 1 0,0-1 0,0 1 0,0-1 0,0 0 0,1 0 0,-1 0 0,1-1 0,-1 1 0,1-1 0,0 0 0,-1 0 0,1 0 0,6 1 0,-4-2 13,-1 0-1,1 0 1,-1-1 0,1 1 0,-1-1 0,0 0 0,1-1-1,-1 1 1,0-1 0,0 0 0,0-1 0,6-3 0,-8 5 14,-1 0 0,1-1 0,-1 1 0,0-1 1,1 0-1,-1 0 0,0 0 0,0 0 0,0 0 1,-1 0-1,1 0 0,0-1 0,-1 1 0,0-1 1,1 1-1,-1-1 0,0 1 0,0-1 1,-1 0-1,1 1 0,0-1 0,-1 0 0,0 0 1,1 0-1,-2-4 0,1 6-11,0-1 1,-1 1-1,1 0 1,-1 0-1,1 0 1,-1 0-1,0 0 1,0 0-1,1 0 1,-1 0-1,0 0 1,0 0-1,0 0 1,0 1-1,0-1 1,0 0-1,0 1 1,0-1-1,0 0 1,0 1-1,-1 0 1,1-1-1,0 1 1,0 0-1,0-1 1,-1 1-1,1 0 1,0 0-1,0 0 1,0 0-1,-1 0 1,-1 1-1,1-1-41,0 0-1,1 0 0,-1 0 1,0 0-1,0 1 1,1-1-1,-1 0 0,1 1 1,-1 0-1,0-1 0,1 1 1,-1 0-1,1 0 0,-1 0 1,1 0-1,0 0 1,-1 0-1,1 0 0,0 0 1,0 1-1,0-1 0,-2 2 1,7 3-123,5 0-60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59.739"/>
    </inkml:context>
    <inkml:brush xml:id="br0">
      <inkml:brushProperty name="width" value="0.05" units="cm"/>
      <inkml:brushProperty name="height" value="0.05" units="cm"/>
    </inkml:brush>
  </inkml:definitions>
  <inkml:trace contextRef="#ctx0" brushRef="#br0">0 347 14115,'1'0'71,"-1"0"0,0 0 0,0 0 1,0 0-1,1 0 0,-1 0 0,0 0 0,0 0 0,1 0 0,-1 0 0,0 0 1,0 0-1,1 0 0,-1 0 0,0 0 0,0 0 0,1 1 0,-1-1 1,0 0-1,0 0 0,0 0 0,1 0 0,-1 0 0,0 1 0,0-1 1,0 0-1,0 0 0,1 0 0,-1 0 0,0 1 0,0-1 0,0 0 0,0 0 1,0 0-1,0 1 0,1-1 0,-1 0 0,0 0 0,0 1 0,0-1 1,0 0-1,0 0 0,0 1 0,0-1 0,0 0 0,0 0 0,0 1 0,0-1 1,0 0-1,0 0 0,0 0 0,-1 1 0,1-1 0,0 0 0,0 0 1,0 1-1,0-1 0,-1 0 0,25-11 1353,12-20 72,56-62 0,-69 68-1198,75-93 437,-48 56-603,-34 47-119,-16 15-13,0 0 0,0 0-1,0 0 1,0 0 0,1 0 0,-1 0 0,0 0-1,0 0 1,0 0 0,0 0 0,0 0 0,0 0 0,1 0-1,-1 0 1,0 0 0,0 0 0,0 1 0,0-1-1,0 0 1,0 0 0,0 0 0,1 0 0,-1 0-1,0 0 1,0 0 0,0 0 0,0 1 0,0-1-1,0 0 1,0 0 0,0 0 0,0 0 0,0 0-1,0 1 1,0-1 0,0 0 0,0 0 0,0 0-1,0 0 1,0 0 0,0 0 0,0 1 0,0-1-1,0 0 1,0 0 0,0 0 0,0 0 0,0 0-1,0 0 1,0 1 0,0-1 0,-1 0 0,1 0-1,0 0 1,0 0 0,0 0 0,0 0 0,0 0-1,-15 37-51,11-27 38,-17 39-344,2 1 0,3 1 1,1 1-1,-10 76 0,24-86-545,2-39 859,-1-1 1,0 0-1,1 0 1,-1 1-1,1-1 0,0 0 1,0 0-1,0 0 0,0 0 1,0 0-1,0 0 0,1 0 1,-1 0-1,1-1 0,1 3 1,11 4-455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00.172"/>
    </inkml:context>
    <inkml:brush xml:id="br0">
      <inkml:brushProperty name="width" value="0.05" units="cm"/>
      <inkml:brushProperty name="height" value="0.05" units="cm"/>
    </inkml:brush>
  </inkml:definitions>
  <inkml:trace contextRef="#ctx0" brushRef="#br0">38 1 13787,'-14'37'1408,"2"-5"-1056,6-7-152,1-2 529,5-4-585,0-6-96,8-9 32,8 0-104,3-5-136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00.588"/>
    </inkml:context>
    <inkml:brush xml:id="br0">
      <inkml:brushProperty name="width" value="0.05" units="cm"/>
      <inkml:brushProperty name="height" value="0.05" units="cm"/>
    </inkml:brush>
  </inkml:definitions>
  <inkml:trace contextRef="#ctx0" brushRef="#br0">117 1 14907,'-11'12'165,"0"0"0,0 0 0,1 1-1,1 1 1,0 0 0,0 0 0,2 0-1,0 1 1,0 1 0,2-1 0,0 1 0,0 0-1,2 0 1,0 0 0,-1 26 0,4-37-153,-1-1 1,2 1 0,-1-1-1,0 1 1,1-1 0,0 1-1,0-1 1,0 0 0,1 1-1,2 3 1,-3-6 9,0 0 0,0-1 1,0 1-1,0 0 0,1-1 0,-1 1 1,1-1-1,-1 0 0,1 0 0,-1 1 0,1-1 1,0 0-1,0 0 0,0 0 0,-1-1 1,1 1-1,0 0 0,0-1 0,0 1 0,0-1 1,0 0-1,0 0 0,0 1 0,4-2 1,1 0 78,-1 0 0,1 0 1,-1-1-1,1-1 0,-1 1 1,1-1-1,-1 0 1,0 0-1,0 0 0,-1-1 1,1 0-1,-1 0 0,0-1 1,0 1-1,9-12 0,-3 3 168,-1 0-1,0-1 1,-1 0-1,0-1 1,9-20-1,-15 27-146,-1 1 0,1-1 0,-1 0 0,-1-1 1,1 1-1,-1-13 0,-1 19-99,0-1 0,0 1 0,0 0 0,-1 0 0,1-1 0,-1 1 0,1 0 0,-1 0 0,0 0 0,0 0 0,0 0 0,-2-4 0,2 5-26,0 0 0,0 0 1,0 0-1,-1 0 0,1 0 1,0 1-1,0-1 0,-1 0 1,1 1-1,0-1 0,-1 1 1,1-1-1,-1 1 0,1-1 1,0 1-1,-1 0 0,1 0 1,-1 0-1,1 0 0,-1 0 1,-2 1-1,-3 0-52,0 1-1,0 0 1,0 0-1,1 1 1,-1 0 0,1 0-1,0 1 1,-1 0-1,2 0 1,-1 0-1,0 1 1,1 0-1,0 0 1,0 0 0,0 0-1,1 1 1,0 0-1,0 0 1,0 0-1,-3 8 1,5 0-102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2:29.601"/>
    </inkml:context>
    <inkml:brush xml:id="br0">
      <inkml:brushProperty name="width" value="0.05" units="cm"/>
      <inkml:brushProperty name="height" value="0.05" units="cm"/>
    </inkml:brush>
  </inkml:definitions>
  <inkml:trace contextRef="#ctx0" brushRef="#br0">1039 0 8378,'-133'9'744,"13"-1"-560,2 1-264,-3-2-40,-1-1-240,3-1-608,9-1 792,10 0-304,5-1-169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00.988"/>
    </inkml:context>
    <inkml:brush xml:id="br0">
      <inkml:brushProperty name="width" value="0.05" units="cm"/>
      <inkml:brushProperty name="height" value="0.05" units="cm"/>
    </inkml:brush>
  </inkml:definitions>
  <inkml:trace contextRef="#ctx0" brushRef="#br0">140 331 13115,'1'2'438,"0"0"0,-1 0 0,1 0 0,-1 0 0,1 0 0,-1 0 0,0 0 0,0 0 0,0 0 0,0 0 0,0 0 0,0 0 0,0 0 0,-1 0 0,0 2 0,-9 38 497,3-24-788,-2-2 0,0 1 0,-14 19 1,-3 4-5,15-21-79,4-9-25,1 0 1,0 0-1,1 1 0,0 0 0,0 0 0,1 0 0,-4 22 0,8-32-43,0-1 0,-1 0-1,1 0 1,0 1-1,0-1 1,0 0 0,0 0-1,0 1 1,0-1 0,0 0-1,0 0 1,0 1-1,0-1 1,1 0 0,-1 0-1,0 1 1,0-1-1,0 0 1,0 0 0,0 1-1,0-1 1,0 0 0,1 0-1,-1 1 1,0-1-1,0 0 1,0 0 0,1 0-1,-1 0 1,0 1-1,0-1 1,0 0 0,1 0-1,-1 0 1,0 0 0,0 0-1,1 0 1,-1 1-1,0-1 1,0 0 0,1 0-1,-1 0 1,0 0-1,1 0 1,-1 0 0,0 0-1,0 0 1,1 0 0,-1 0-1,0-1 1,0 1-1,1 0 1,-1 0 0,0 0-1,0 0 1,1 0 0,13-8-367,-5 0 52,0 0 0,-1 0 0,0-1-1,0 1 1,-1-2 0,6-10 0,36-66-1797,-31 52 1222,60-120-2275,64-109 3331,-138 256 100,-1 2 147,0 0 1,0 0-1,0 1 1,1-1-1,-1 1 1,1 0 0,0 0-1,6-5 1,-15 26 1679,-17 26-826,3-7-667,-20 55 1,33-76-524,2-1 1,0 1-1,1 1 1,0-1 0,1 0-1,0 20 1,2-32-78,0 0 0,0 0 0,0 0 0,1 0 0,-1 0 0,1 0 0,0-1 0,-1 1 0,1 0 1,1 0-1,-1-1 0,0 1 0,1-1 0,-1 1 0,1-1 0,0 1 0,-1-1 0,1 0 0,0 0 0,1 0 1,-1 0-1,0 0 0,1-1 0,-1 1 0,1 0 0,-1-1 0,1 0 0,0 0 0,-1 0 0,1 0 0,0 0 1,0 0-1,0-1 0,-1 0 0,1 1 0,0-1 0,0 0 0,0 0 0,0 0 0,3-1 0,-1 0-44,0 0 0,-1 0 0,1 0 0,0-1 0,-1 0 0,1 1 0,-1-1 0,0-1 0,0 1 0,0-1 0,0 0 0,0 0 0,0 0 0,-1 0 0,1 0 0,-1-1 0,5-6 0,14-23-179</inkml:trace>
  <inkml:trace contextRef="#ctx0" brushRef="#br0" timeOffset="1">584 153 16307,'-17'33'1689,"-5"8"-1041,4-2-264,2 10 784,4-1-263,6-3-361,-1-6-432,8-3-24,2-4-56,0-5-96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06.698"/>
    </inkml:context>
    <inkml:brush xml:id="br0">
      <inkml:brushProperty name="width" value="0.05" units="cm"/>
      <inkml:brushProperty name="height" value="0.05" units="cm"/>
    </inkml:brush>
  </inkml:definitions>
  <inkml:trace contextRef="#ctx0" brushRef="#br0">0 151 11747,'1'0'42,"0"1"0,0 0 0,0-1 0,0 1 0,-1-1 0,1 1 1,0-1-1,0 0 0,0 1 0,0-1 0,0 0 0,1 0 1,-1 0-1,0 0 0,0 0 0,0 0 0,2 0 0,0 0 24,133 4 397,174-18 1,-217 7-347,516-38 245,249-15-361,1076 26 148,0 89 244,785 10-397,-2006-54-153,18-3-1915,-588-5 1684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2.586"/>
    </inkml:context>
    <inkml:brush xml:id="br0">
      <inkml:brushProperty name="width" value="0.05" units="cm"/>
      <inkml:brushProperty name="height" value="0.05" units="cm"/>
    </inkml:brush>
  </inkml:definitions>
  <inkml:trace contextRef="#ctx0" brushRef="#br0">9 105 15883,'-3'12'265,"1"0"0,0-1-1,1 1 1,0 0 0,3 23-1,11 59 249,10-2 197,4-1-1,38 88 1,-6-19-16,-51-137-121,-10-39 299,-5-21-605,-98-493-1011,105 524 526,7 11 194,-4-2-4,11 7 21,0-1 0,0 0 0,1-1 0,0-1 1,1 0-1,-1-1 0,1-1 0,0 0 1,1-1-1,-1-1 0,1 0 0,0-2 0,0 0 1,-1 0-1,21-3 0,-25 1 15,0-1 1,0-1-1,0 0 0,0 0 1,0-1-1,-1 0 0,0-1 0,0-1 1,17-10-1,-20 10 8,0-1 0,-1 1 0,1-1 0,-1-1 0,-1 1 0,1-1 0,-1 0 0,-1-1 0,0 1 0,0-1 0,0 0 0,5-17 0,-6 14 6,-1 0 1,-1 0-1,0 0 0,1-18 0,-2 25-18,-1 0 0,0-1 0,-1 1 0,1 0 0,-1 0 0,0-1-1,0 1 1,-1 0 0,1 0 0,-1 0 0,0 0 0,-5-7 0,6 10-9,0 1 1,0 0 0,-1 0-1,1-1 1,0 1-1,0 0 1,-1 0 0,1 0-1,-1 1 1,1-1 0,-1 0-1,1 0 1,-1 1 0,0-1-1,1 1 1,-1 0-1,0-1 1,1 1 0,-1 0-1,0 0 1,1 0 0,-1 0-1,0 0 1,1 0-1,-1 1 1,0-1 0,1 0-1,-1 1 1,0 0 0,1-1-1,-1 1 1,1 0-1,-1 0 1,1-1 0,-1 1-1,-2 3 1,-1 0-7,0 0 0,0 0 0,0 1 0,0 0 0,0 0 0,1 0-1,0 0 1,-5 9 0,2 2 33,0-1-1,1 1 1,1 0-1,0 1 1,-3 20-1,6-25 9,1 0-1,0 0 0,0 0 1,1 1-1,1-1 1,0 0-1,1 0 0,4 14 1,-4-20-14,0 0 1,0 0-1,1 0 1,0 0 0,0 0-1,1-1 1,-1 0-1,1 1 1,0-1-1,1-1 1,-1 1 0,1-1-1,0 1 1,0-1-1,0-1 1,1 1-1,-1-1 1,1 0 0,0 0-1,0-1 1,0 1-1,0-1 1,1-1-1,-1 1 1,0-1 0,13 1-1,-8-2-135,0 0 0,-1 0 0,1-1 0,-1 0-1,1-1 1,-1 0 0,0-1 0,1 0 0,-1-1 0,-1 0-1,1 0 1,-1-1 0,1-1 0,-1 1 0,15-14 0,-12 7-110,0 0 0,10-16 1,-21 26 198,20-23-452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2.961"/>
    </inkml:context>
    <inkml:brush xml:id="br0">
      <inkml:brushProperty name="width" value="0.05" units="cm"/>
      <inkml:brushProperty name="height" value="0.05" units="cm"/>
    </inkml:brush>
  </inkml:definitions>
  <inkml:trace contextRef="#ctx0" brushRef="#br0">351 0 13579,'-15'19'2144,"1"3"-1151,-2 2-417,0 7 2008,-2 4-1696,0 2-39,-7-2-265,-1-2-192,1 0-304,4-2-96,-4-8-248,1-4-168,-4-11-569,2-6 2130,4-14-1249,5-5-32,3-9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3.348"/>
    </inkml:context>
    <inkml:brush xml:id="br0">
      <inkml:brushProperty name="width" value="0.05" units="cm"/>
      <inkml:brushProperty name="height" value="0.05" units="cm"/>
    </inkml:brush>
  </inkml:definitions>
  <inkml:trace contextRef="#ctx0" brushRef="#br0">0 72 14731,'31'9'1673,"5"5"-897,3 2-304,7-2 776,2 4-152,0-4-544,-1-1-440,1-6-2264,-4-4 2040,-5-3-384,-5-4-224</inkml:trace>
  <inkml:trace contextRef="#ctx0" brushRef="#br0" timeOffset="1">648 1 14915,'0'13'1657,"-3"7"-953,-2-1-272,5-2 1016,5 1-592,6-4-384,3 1-248,3-8-792,-1-4 568,-7-3-168,-6-3-112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3.863"/>
    </inkml:context>
    <inkml:brush xml:id="br0">
      <inkml:brushProperty name="width" value="0.05" units="cm"/>
      <inkml:brushProperty name="height" value="0.05" units="cm"/>
    </inkml:brush>
  </inkml:definitions>
  <inkml:trace contextRef="#ctx0" brushRef="#br0">1 0 13587,'14'40'1565,"-3"1"0,0 0 0,6 60 0,-10-55-802,1 1 0,20 55 1,-27-97-747,1 1 0,0-1 1,1 0-1,-1 0 1,1-1-1,0 1 0,0 0 1,1-1-1,5 6 0,-7-8-25,1 0 1,-1 0-1,1-1 0,0 1 0,-1-1 0,1 1 0,0-1 0,0 0 1,0 0-1,0 0 0,0-1 0,0 1 0,1-1 0,-1 0 0,0 1 0,0-1 1,5-1-1,8-1-60,-3 0-27,1 1 1,0 1 0,0 0-1,-1 0 1,21 4 0,-30-3 81,-1 0 0,1 0 0,0 0 0,-1 1 0,0-1 0,1 1 0,-1 0 0,0 0 0,0 0 1,0 1-1,0-1 0,0 1 0,-1-1 0,1 1 0,-1 0 0,0 0 0,0 0 0,0 0 0,0 0 1,0 1-1,0-1 0,-1 1 0,0-1 0,0 1 0,1 5 0,-1-6 31,0 1 0,-1-1 0,1 1 0,-1-1 1,0 1-1,0-1 0,0 1 0,-1-1 0,1 0 0,-1 1 0,0-1 0,0 1 0,0-1 0,0 0 0,0 0 0,-1 0 0,0 0 0,1 0 0,-1 0 1,-4 4-1,1-2 104,0 0 0,0-1 1,0 0-1,0 0 0,-1 0 1,0-1-1,0 0 0,0 0 1,-12 4-1,16-6-93,0 0-1,0-1 1,-1 1-1,1 0 0,0-1 1,0 0-1,-1 0 1,1 0-1,0 0 1,-1 0-1,1 0 1,0 0-1,0-1 0,-1 1 1,1-1-1,0 0 1,0 1-1,0-1 1,0 0-1,0 0 1,0-1-1,0 1 1,0 0-1,-3-3 0,3 1-58,1 1-1,-1 0 1,1 0-1,-1 0 1,1-1-1,0 1 1,0 0-1,0-1 1,1 1-1,-1-1 1,0 0-1,1 1 1,0-1-1,-1 1 1,1-1-1,0 0 1,0 1-1,1-1 1,-1 0-1,0 1 1,3-6-1,4-18-246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5.071"/>
    </inkml:context>
    <inkml:brush xml:id="br0">
      <inkml:brushProperty name="width" value="0.05" units="cm"/>
      <inkml:brushProperty name="height" value="0.05" units="cm"/>
    </inkml:brush>
  </inkml:definitions>
  <inkml:trace contextRef="#ctx0" brushRef="#br0">0 35 8954,'27'-32'6132,"-26"32"-6082,-1-1 1,0 1-1,0 0 0,0 0 1,0 0-1,0 0 1,1-1-1,-1 1 0,0 0 1,0 0-1,0 0 1,1 0-1,-1 0 0,0 0 1,0 0-1,0 0 0,1-1 1,-1 1-1,0 0 1,0 0-1,0 0 0,1 0 1,-1 0-1,0 0 1,0 0-1,1 0 0,-1 0 1,0 0-1,0 1 0,0-1 1,1 0-1,-1 0 1,0 0-1,0 0 0,0 0 1,1 0-1,-1 0 1,0 0-1,0 1 0,0-1 1,1 0-1,-1 0 0,0 0 1,0 0-1,0 1 1,0-1-1,0 0 0,0 0 1,1 0-1,-1 1 1,0-1-1,5 11 620,1 12 415,5 39-1,-3-13-629,23 135 522,8 38-248,-28-172-617,3-1 1,26 65 0,-38-109-137,0-1 0,1 1 0,-1-1 1,1 1-1,4 5 0,-6-9 5,-1-1 0,0 0 0,1 1 0,-1-1 0,0 0 0,1 1 0,-1-1 0,0 0 0,1 0 0,-1 0 0,1 1 0,-1-1 0,0 0 0,1 0 0,-1 0 0,1 0 0,-1 0 0,1 0 0,-1 0 0,0 0 0,1 0 0,-1 0 0,1 0 0,-1 0 0,1 0 0,-1 0 0,1 0 0,0-1-24,0 0 0,0 0 1,0 1-1,0-1 1,0 0-1,0 0 1,-1 0-1,1-1 0,0 1 1,-1 0-1,1 0 1,-1 0-1,1 0 1,0-3-1,7-23-184,-2-9-71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6.351"/>
    </inkml:context>
    <inkml:brush xml:id="br0">
      <inkml:brushProperty name="width" value="0.05" units="cm"/>
      <inkml:brushProperty name="height" value="0.05" units="cm"/>
    </inkml:brush>
  </inkml:definitions>
  <inkml:trace contextRef="#ctx0" brushRef="#br0">1 1 13827,'1'0'79,"-1"0"-1,1 0 1,0 1 0,-1-1-1,1 0 1,0 1 0,-1-1-1,1 0 1,0 1 0,-1-1-1,1 1 1,-1-1 0,1 1-1,-1-1 1,1 1 0,-1 0-1,1-1 1,-1 1-1,0 0 1,1-1 0,-1 2-1,9 21 120,-5-12 266,92 278 2516,-84-249-2606,30 125 1123,-41-160-1406,8 27 199,-9-30-257,0-1 1,1 0 0,-1 1-1,1-1 1,-1 0 0,1 0-1,0 1 1,-1-1-1,1 0 1,0 0 0,0 0-1,0 0 1,0 0 0,0 0-1,0 0 1,0-1 0,0 1-1,2 1 1,-2-2-7,0-1-1,0 1 1,0-1 0,0 1-1,0 0 1,-1-1 0,1 1-1,0-1 1,0 0 0,0 1-1,-1-1 1,1 0 0,0 1-1,-1-1 1,1 0 0,-1 0-1,1 0 1,-1 1 0,1-1-1,-1 0 1,1 0 0,-1 0-1,0 0 1,1 0 0,-1 0-1,0 0 1,0 0 0,0-1-1,8-37 86,-7 36-134,11-110-183,-7 75 78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6.856"/>
    </inkml:context>
    <inkml:brush xml:id="br0">
      <inkml:brushProperty name="width" value="0.05" units="cm"/>
      <inkml:brushProperty name="height" value="0.05" units="cm"/>
    </inkml:brush>
  </inkml:definitions>
  <inkml:trace contextRef="#ctx0" brushRef="#br0">0 175 14707,'2'1'201,"0"-1"1,0 1-1,-1-1 0,1 0 0,0 0 1,0 0-1,0 0 0,0 0 0,0 0 1,0-1-1,0 1 0,-1 0 0,1-1 1,0 0-1,0 1 0,0-1 0,-1 0 1,3-1-1,34-23 1099,-26 17-624,3-2-220,-1 0-1,20-20 1,-28 25-449,-1-1 1,0 0 0,0 0-1,0 0 1,-1-1 0,0 1 0,7-15-1,-11 20-15,0 1 0,1-1 0,-1 0 0,0 1 0,0-1 0,0 1-1,1-1 1,-1 0 0,0 1 0,0-1 0,0 0 0,0 1 0,0-1 0,0 0-1,0 1 1,0-1 0,0 1 0,0-1 0,-1 0 0,1 1 0,0-1 0,0 0-1,-1 1 1,1-1 0,0 1 0,-1-1 0,1 1 0,0-1 0,-1 1 0,1-1-1,-1 1 1,1-1 0,-1 1 0,1 0 0,-1-1 0,1 1 0,-1 0 0,1-1-1,-1 1 1,0 0 0,1 0 0,-1-1 0,1 1 0,-1 0 0,0 0 0,1 0-1,-1 0 1,0 0 0,0 0 0,-3 0-18,1 0 0,-1 0 0,1 0 1,-1 1-1,1-1 0,0 1 0,-7 2 0,5 0 23,-1 0 1,1 0-1,0 0 0,0 1 1,1-1-1,-1 1 1,1 1-1,-1-1 0,1 0 1,1 1-1,-1 0 0,-4 8 1,6-11 13,1 1 0,-1 0 0,1 0 1,0-1-1,0 1 0,0 0 0,0 0 0,0 0 1,1 0-1,-1 0 0,1 0 0,0 0 0,0 0 0,0 0 1,0 0-1,1 0 0,-1 0 0,1 0 0,0 0 1,-1 0-1,1 0 0,1 0 0,-1-1 0,0 1 1,1 0-1,3 4 0,0-2 14,0-1 0,0 1 0,0-1 0,1 0 0,0-1 0,0 1 0,0-1 0,0-1 0,0 1 0,1-1 0,-1 0 1,1 0-1,0-1 0,12 2 0,1-2 16,-1 0-1,1-1 1,-1-1 0,21-4 0,-16 1 16,0-1 1,36-13-1,-48 14-43,1-1 0,-1-1 0,0 0 0,-1-1 1,0 0-1,14-11 0,-25 18-12,0-1 0,0 1-1,0 0 1,1-1 0,-1 1 0,0 0 0,0 0 0,1-1 0,-1 1-1,0 0 1,0 0 0,1 0 0,-1-1 0,0 1 0,1 0 0,-1 0 0,0 0-1,1 0 1,-1 0 0,0-1 0,1 1 0,-1 0 0,1 0 0,-1 0-1,0 0 1,1 0 0,-1 0 0,0 0 0,1 0 0,-1 1 0,0-1 0,1 0-1,-1 0 1,0 0 0,1 0 0,-1 0 0,0 0 0,1 1 0,-1-1-1,1 0 1,3 16 133,-3-14-108,-1 0 0,0 0 0,1-1 1,-1 1-1,0 0 0,1-1 0,0 1 1,0 0-1,-1-1 0,3 3 1,-2-2-1,0-1 1,1 0 0,-1 0 0,0-1 0,1 1-1,-1 0 1,0 0 0,1-1 0,-1 1 0,1 0-1,-1-1 1,1 0 0,0 1 0,-1-1 0,1 0-1,-1 0 1,1 0 0,-1 0 0,1 0 0,0 0-1,-1 0 1,3-1 0,1-1 51,1 0 0,-1 0 0,0-1-1,0 0 1,5-3 0,-7 4-116,0-1 0,-1 1 1,2 1-1,-1-1 0,0 0 1,0 1-1,1-1 0,-1 1 0,0 0 1,1 0-1,-1 1 0,1-1 0,-1 1 1,5-1-1,-5 2-146,-1 0-1,1 0 1,-1 0 0,0 0-1,1 0 1,-1 0-1,0 1 1,4 2 0,-4-2 59,0-1 1,0 1 0,0-1-1,1 1 1,-1-1 0,0 0-1,1 0 1,-1 0-1,1 0 1,3 0 0,8-1-379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28.209"/>
    </inkml:context>
    <inkml:brush xml:id="br0">
      <inkml:brushProperty name="width" value="0.05" units="cm"/>
      <inkml:brushProperty name="height" value="0.05" units="cm"/>
    </inkml:brush>
  </inkml:definitions>
  <inkml:trace contextRef="#ctx0" brushRef="#br0">1 0 16363,'1'1'62,"1"0"0,-1 0-1,1 0 1,-1 0-1,0 1 1,0-1-1,0 0 1,1 1-1,-1-1 1,0 1-1,-1-1 1,1 1-1,0-1 1,0 1-1,-1 0 1,1-1-1,-1 1 1,1 0-1,-1 3 1,6 37-45,-6-40 18,1 206 490,-2-67-493,1-99-17,0-2 14,1-1-1,2 0 1,10 49-1,-12-86-11,-1 0 0,1 0 0,-1 0-1,1 0 1,0 0 0,0 0 0,0 0 0,0 0 0,0 0 0,0 0 0,0-1 0,1 1-1,-1-1 1,1 1 0,2 2 0,-2-4 6,-1 1-1,1-1 1,-1 1 0,1-1-1,-1 0 1,1 0 0,-1 1-1,1-1 1,0 0-1,-1-1 1,1 1 0,-1 0-1,1 0 1,-1-1 0,1 1-1,-1-1 1,1 1 0,-1-1-1,0 0 1,1 1 0,-1-1-1,0 0 1,1 0-1,1-2 1,15-12 163,-1-1-1,-1-1 1,0 0 0,-2-1-1,17-26 1,-9 13-1,188-281 1062,-207 306-1253,4-5-113,0 0 1,-1-1-1,-1 0 1,0 1-1,5-20 0,-10 30 109,0 0-1,1 0 0,-1 0 0,0 0 0,0 0 0,0 0 0,0 0 0,0 0 0,0 0 0,0-1 0,0 1 0,0 0 0,-1 0 0,1 0 1,0 0-1,-1 0 0,1 0 0,-1-1 0,0 2 3,0-1 1,1 1-1,-1-1 1,0 1-1,0 0 1,0-1-1,1 1 1,-1 0-1,0-1 1,0 1-1,0 0 1,0 0-1,0 0 1,0 0-1,0 0 1,1 0-1,-1 0 1,0 0-1,0 1 1,-1-1-1,-26 8-227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3:40.079"/>
    </inkml:context>
    <inkml:brush xml:id="br0">
      <inkml:brushProperty name="width" value="0.05" units="cm"/>
      <inkml:brushProperty name="height" value="0.05" units="cm"/>
    </inkml:brush>
  </inkml:definitions>
  <inkml:trace contextRef="#ctx0" brushRef="#br0">144 0 8738,'-12'7'902,"0"0"0,0 1 1,-11 10-1,19-14-794,0 0-1,0 0 1,1 0 0,0 0-1,0 0 1,0 1 0,0 0-1,1-1 1,0 1 0,0 0-1,-3 8 1,-2 28-91,1 1-1,2-1 1,2 75 0,1-40-16,-14 158 23,4-90-15,11-134-20,0 1-1,0-1 0,1 0 0,0 1 1,1-1-1,3 13 0,-4-19-125,0 0 0,1 0-1,0-1 1,-1 1 0,1 0-1,0-1 1,1 1 0,-1-1-1,1 0 1,-1 0 0,1 0-1,0 0 1,0 0 0,0-1-1,1 1 1,-1-1 0,1 0-1,6 3 1,5-2-260,2-5-117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28.596"/>
    </inkml:context>
    <inkml:brush xml:id="br0">
      <inkml:brushProperty name="width" value="0.05" units="cm"/>
      <inkml:brushProperty name="height" value="0.05" units="cm"/>
    </inkml:brush>
  </inkml:definitions>
  <inkml:trace contextRef="#ctx0" brushRef="#br0">1 0 15643,'11'18'1393,"8"5"-985,4 1-184,8 8 448,5 2-440,3-4 1336,1-4-1240,4-13-104,2-7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28.986"/>
    </inkml:context>
    <inkml:brush xml:id="br0">
      <inkml:brushProperty name="width" value="0.05" units="cm"/>
      <inkml:brushProperty name="height" value="0.05" units="cm"/>
    </inkml:brush>
  </inkml:definitions>
  <inkml:trace contextRef="#ctx0" brushRef="#br0">1 0 16620,'1'31'1680,"2"9"-1224,3 14-200,4 8 520,2 6-264,1 0 8,3 0-199,-1-5-145,3-6-176,-2-5-48,0-7-152,-3-8-113,-2-9-359,1-4-192,-1-11 632,2-5-160,-1-10-72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29.374"/>
    </inkml:context>
    <inkml:brush xml:id="br0">
      <inkml:brushProperty name="width" value="0.05" units="cm"/>
      <inkml:brushProperty name="height" value="0.05" units="cm"/>
    </inkml:brush>
  </inkml:definitions>
  <inkml:trace contextRef="#ctx0" brushRef="#br0">114 243 14427,'-70'123'3497,"62"-105"-3248,0 1 0,1 0 0,1 1-1,-7 37 1,12-52-215,1 0 0,-1 0-1,1 1 1,1-1 0,-1 0 0,1 1 0,0-1-1,0 0 1,0 0 0,4 9 0,-4-12-16,0 0 1,0-1-1,0 1 1,0-1-1,0 1 1,0-1-1,0 0 1,0 1-1,0-1 1,1 0-1,-1 0 1,1 0-1,-1 0 1,1 0-1,-1 0 1,1 0-1,-1-1 1,1 1-1,0 0 1,-1-1-1,1 1 1,0-1-1,0 0 1,-1 0-1,1 0 1,0 0-1,0 0 1,0 0-1,-1 0 1,1 0-1,0-1 1,0 1-1,-1 0 1,1-1-1,0 0 1,2-1-1,3-1 54,-1-1-1,1 0 1,-1 0-1,0 0 0,0-1 1,0 0-1,-1 0 1,1-1-1,-1 0 1,0 0-1,-1 0 0,7-11 1,0-3 119,-2 1 0,1-2 0,6-24 0,-12 32-100,1 1 4,-1-1 1,0 0 0,-1 0-1,2-24 1,-5 37-94,0-1 0,0 1-1,0 0 1,0-1 0,0 1 0,0 0-1,0-1 1,0 1 0,0 0 0,0 0-1,0-1 1,0 1 0,-1 0 0,1-1-1,0 1 1,0 0 0,0 0 0,0-1-1,-1 1 1,1 0 0,0 0 0,0-1-1,0 1 1,-1 0 0,1 0 0,0 0-1,-1-1 1,1 1 0,0 0 0,0 0-1,-1 0 1,1 0 0,0 0 0,-1 0-1,1 0 1,0 0 0,-1 0-1,1 0 1,0 0 0,-1 0 0,1 0-1,0 0 1,0 0 0,-1 0 0,1 0-1,0 0 1,-1 0 0,1 0 0,0 0-1,-1 0 1,1 1 0,0-1 0,0 0-1,-1 0 1,1 0 0,0 1 0,0-1-1,-1 0 1,1 0 0,0 0 0,0 1-1,0-1 1,0 0 0,-1 1 0,1-1-1,0 0 1,0 1 0,-4 5-2,1 0 0,-1 1 0,2 0 1,-1-1-1,1 1 0,0 0 0,0 0 0,1 0 1,-2 14-1,1 70-87,2-88 82,0 0-10,1 0-1,-1 0 0,0 0 0,1 0 0,-1 0 1,1 0-1,0 0 0,0 0 0,0 0 0,1 0 0,-1 0 1,1-1-1,-1 1 0,1-1 0,0 1 0,0-1 0,0 0 1,0 1-1,0-1 0,5 3 0,-5-4-36,0 0 0,1 0 0,-1 0 0,1 0 0,-1 0 0,1-1 0,-1 1 0,1-1 0,-1 0 0,1 1 0,-1-1 0,1 0 0,0-1 0,-1 1 0,1 0 0,-1-1 0,1 1 0,-1-1 0,1 0 0,-1 0 0,1 0 0,-1 0 0,0 0 0,0-1 0,3-1 0,3-3-24,0-1-1,-1 0 1,0-1-1,0 0 1,-1 0-1,0 0 1,8-16-1,17-35-314</inkml:trace>
  <inkml:trace contextRef="#ctx0" brushRef="#br0" timeOffset="1">566 0 16924,'-29'23'1151,"-3"1"-422,1 1 0,1 1-1,-40 48 1,66-69-689,1-1 1,-1 1 0,1 1 0,0-1-1,1 0 1,-3 7 0,5-11-48,0-1 0,-1 1 1,1 0-1,0 0 1,0 0-1,0 0 0,0 0 1,0 0-1,0 0 1,0 0-1,0 0 0,0 0 1,0 0-1,1-1 1,-1 1-1,0 0 0,1 0 1,0 1-1,0-1-8,-1 0 0,1 0-1,0-1 1,0 1 0,0-1 0,0 1-1,0-1 1,0 1 0,0-1-1,0 0 1,0 1 0,0-1 0,0 0-1,0 0 1,0 0 0,0 0 0,0 0-1,0 0 1,1 0 0,1 0-1,4-1-64,0-1-1,0 0 0,0 0 0,11-5 0,15-4-111,-10 5 150,1 2 0,-1 0 0,1 1 0,-1 1 0,1 2 0,25 2 0,-46-2 49,0 0 0,-1 1 0,1 0 1,-1-1-1,1 1 0,-1 0 1,1 0-1,-1 0 0,1 1 1,-1-1-1,0 0 0,0 1 0,0 0 1,0-1-1,3 4 0,-4-4 6,-1 0 0,1 1 0,0-1 0,-1 0-1,1 1 1,-1-1 0,1 1 0,-1-1 0,0 0 0,0 1-1,0-1 1,0 1 0,0-1 0,0 1 0,0-1-1,0 1 1,0-1 0,-1 0 0,1 1 0,0-1 0,-1 0-1,1 1 1,-1-1 0,0 0 0,1 1 0,-1-1 0,0 0-1,0 0 1,-2 2 0,-7 9 169,-1 0-1,0-1 1,-1-1-1,0 0 1,-26 16 0,8-8 305,-51 22 0,76-38-528,-1 0 0,1 0 0,-1 0 0,0-1 0,-6 1 0,12-1 26,-1-1 0,0 0 0,0 0 0,1 0 0,-1 0 0,0 0 0,1-1 0,-1 1 0,0 0 0,0 0 0,1 0 0,-1-1 0,0 1-1,1 0 1,-1-1 0,0 1 0,1 0 0,-1-1 0,0 0 0,0 0 36,1 0 1,-1 0-1,1 0 0,0 1 0,0-1 0,0 0 0,-1 0 0,1 0 0,0 0 0,0 0 1,0 0-1,0 0 0,1 0 0,-1 1 0,0-1 0,0 0 0,0 0 0,1 0 0,-1 0 1,0 0-1,1 0 0,3-7-15,1 0 0,-1 0 0,1 1 1,1 0-1,10-11 0,23-20-155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29.794"/>
    </inkml:context>
    <inkml:brush xml:id="br0">
      <inkml:brushProperty name="width" value="0.05" units="cm"/>
      <inkml:brushProperty name="height" value="0.05" units="cm"/>
    </inkml:brush>
  </inkml:definitions>
  <inkml:trace contextRef="#ctx0" brushRef="#br0">266 7 17372,'-2'-1'99,"-1"0"1,1 0-1,0 0 1,0 0 0,0 1-1,-1-1 1,1 1-1,0-1 1,-1 1 0,1 0-1,0 0 1,-1 0-1,1 1 1,-1-1 0,1 0-1,0 1 1,0 0-1,-1-1 1,-2 2 0,-46 20 360,47-20-264,-16 8 90,1 1 0,-29 22 0,40-26-304,-1 0 1,1 0 0,0 1-1,1 0 1,0 1 0,0-1-1,-5 11 1,10-17-9,1-1 0,1 1 0,-1 0 1,0-1-1,0 1 0,1 0 0,-1 0 0,1 0 0,-1 0 0,1-1 0,0 1 1,0 0-1,-1 0 0,2 0 0,-1 0 0,0 0 0,0 0 0,0-1 0,2 5 0,-1-5-8,0 1-1,0-1 0,0 1 0,0-1 0,1 1 0,-1-1 0,0 0 0,1 0 0,-1 0 0,1 0 0,-1 0 0,1 0 0,0 0 0,-1 0 0,1 0 1,2 0-1,3 1-60,1-1-1,-1 0 1,0 0 0,0 0 0,0-1 0,1 0 0,-1 0 0,14-4 0,30-13-197,-40 12 276,0 1-1,0 1 1,19-5 0,-29 8 23,-1 0 0,1 0 1,-1 0-1,0 0 1,1 0-1,-1 0 1,1 0-1,-1 0 0,1 0 1,-1 0-1,0 0 1,1 1-1,-1-1 1,1 0-1,-1 0 0,0 0 1,1 0-1,-1 1 1,1-1-1,-1 0 1,0 1-1,0-1 0,1 0 1,-1 0-1,0 1 1,1-1-1,-1 1 1,0-1-1,0 0 0,0 1 1,1-1-1,-1 0 1,0 1-1,0-1 1,0 1-1,0-1 0,0 1 1,0-1-1,0 0 1,0 1-1,0 0 1,-2 18 261,2-18-245,-7 25 340,-1-1 1,-1 0-1,-1-1 0,-1 0 1,-14 23-1,14-34-547,11-13 164,0 0 0,0 0-1,0 0 1,0 0 0,-1 0 0,1 0 0,0 0 0,0 0 0,0 0 0,0-1 0,0 1 0,-1 0 0,1 0 0,0 0 0,0 0 0,0 0 0,0 0 0,0 0 0,0-1 0,-1 1 0,1 0 0,0 0 0,0 0 0,0 0 0,0 0 0,0-1 0,0 1 0,0 0 0,0 0 0,0 0 0,0 0 0,0-1-1,0 1 1,0 0 0,0 0 0,0 0 0,0 0 0,0-1 0,0 1 0,0 0 0,0 0 0,0-1 0,6-30-697,7-4 360,6-2-124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0.196"/>
    </inkml:context>
    <inkml:brush xml:id="br0">
      <inkml:brushProperty name="width" value="0.05" units="cm"/>
      <inkml:brushProperty name="height" value="0.05" units="cm"/>
    </inkml:brush>
  </inkml:definitions>
  <inkml:trace contextRef="#ctx0" brushRef="#br0">0 371 14059,'6'7'1632,"-6"10"-847,0 5-313,0 6 1288,3-2-928,6 3-240,1-3-88,3-3-360,1-3-184,1-6-320,-2-5-192,-8-15-1272,0-8 1520,-8-8-280,-3-5-193</inkml:trace>
  <inkml:trace contextRef="#ctx0" brushRef="#br0" timeOffset="1">16 1 15843,'3'7'1793,"1"7"-1233,4 4-280,2-4 1864,6 5-1888,2 0-424,6-5 200,-3-5-32,4-9-88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0.572"/>
    </inkml:context>
    <inkml:brush xml:id="br0">
      <inkml:brushProperty name="width" value="0.05" units="cm"/>
      <inkml:brushProperty name="height" value="0.05" units="cm"/>
    </inkml:brush>
  </inkml:definitions>
  <inkml:trace contextRef="#ctx0" brushRef="#br0">181 1 16027,'-9'12'683,"0"0"0,-1 0 0,-1-1 0,0 0 0,0-1 0,-1-1-1,-19 13 1,-28 24 493,57-45-1176,0 1-1,1 0 1,-1-1-1,1 1 1,-1 0-1,1 0 1,0 0-1,0 0 1,0 0-1,0 0 1,-2 3-1,3-4-5,0-1 0,0 1 0,0-1 0,0 0 0,0 1 0,0-1 0,0 1-1,0-1 1,0 1 0,1-1 0,-1 0 0,0 1 0,0-1 0,0 1 0,0-1 0,1 0 0,-1 1 0,0-1 0,0 0 0,1 1-1,-1-1 1,0 0 0,0 1 0,1-1 0,0 1-12,1 0 0,-1-1 0,0 1-1,1-1 1,-1 1 0,1-1 0,-1 0 0,0 1 0,1-1-1,-1 0 1,3 0 0,95-3-721,-63 1 493,45 2 0,-77 0 235,1 1-1,-1-1 1,1 1 0,0 0-1,-1 1 1,0-1-1,1 1 1,-1 0 0,7 4-1,-10-6 17,0 1 0,0 0 0,0 0 0,0 0 0,0 0 0,-1-1 0,1 2 0,0-1 0,0 0 0,-1 0 0,1 0 0,-1 0 0,1 0 0,-1 0 0,1 1 0,-1-1 0,0 0 0,0 0 0,1 0 0,-1 1 0,0-1 0,0 0 0,0 0 0,0 1 0,-1-1 0,1 0 0,0 0 0,0 1 0,-1-1 0,1 0 0,-1 0 0,1 0 0,-1 1 0,1-1 0,-1 0 0,0 0 0,0 0 0,1 0 0,-3 1 0,-7 10 158,0-1-1,-1 0 1,-1-1 0,1 0 0,-2-1 0,1 0 0,-1-1 0,0-1 0,-1 0 0,0-1 0,0 0 0,-1-1 0,-17 4 0,-6-6-394,38-3 220,-1 0-1,0 0 0,0 0 0,0 0 1,0 0-1,0 0 0,1 0 0,-1 0 1,0 0-1,0-1 0,0 1 0,0 0 1,1 0-1,-1-1 0,0 1 0,0-1 0,1 1 1,-1-1-1,0 1 0,1-1 0,-1 1 1,0-1-1,1 1 0,-1-1 0,1 0 1,-1 1-1,1-1 0,-1 0 0,1 0 1,-1 1-1,1-1 0,0 0 0,0 0 0,-1 0 1,1 0-1,0 1 0,0-1 0,0 0 1,0-1-1,4-14-212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1.024"/>
    </inkml:context>
    <inkml:brush xml:id="br0">
      <inkml:brushProperty name="width" value="0.05" units="cm"/>
      <inkml:brushProperty name="height" value="0.05" units="cm"/>
    </inkml:brush>
  </inkml:definitions>
  <inkml:trace contextRef="#ctx0" brushRef="#br0">367 10 15163,'0'0'51,"0"-1"0,0 1 0,0 0 0,0-1 0,0 1-1,0-1 1,-1 1 0,1-1 0,0 1 0,0 0 0,0-1 0,-1 1-1,1 0 1,0-1 0,-1 1 0,1 0 0,0-1 0,-1 1 0,1 0-1,0 0 1,-1-1 0,1 1 0,-1 0 0,1 0 0,0 0 0,-1-1 0,1 1-1,-1 0 1,1 0 0,-1 0 0,1 0 0,-1 0 0,1 0 0,0 0-1,-1 0 1,1 0 0,-1 0 0,1 0 0,-1 0 0,1 0 0,-1 1-1,-24 7 459,6 4-36,0 1 1,1 1 0,1 0-1,-17 18 1,-60 70-168,69-72-242,-22 34 1,38-51-32,1 2 1,0-1-1,1 1 0,0 0 1,-5 20-1,11-32-24,1 0 0,-1 0 1,0 1-1,1-1 0,0 0 0,0 1 0,0-1 0,0 0 1,0 1-1,2 4 0,-2-6-5,1-1 0,-1 1 1,1-1-1,0 1 0,0-1 0,0 1 1,0-1-1,0 0 0,0 0 0,0 1 1,0-1-1,1 0 0,-1 0 0,0 0 1,1 0-1,-1 0 0,1-1 0,-1 1 1,1 0-1,-1-1 0,1 1 0,-1-1 1,4 1-1,1 0-8,1 0 1,0-1 0,0 0-1,-1 0 1,1-1 0,0 0-1,0 0 1,-1 0-1,1-1 1,-1 0 0,1 0-1,-1-1 1,0 0 0,0 0-1,7-5 1,-1 0-100,-1 0 1,0 0-1,0-1 0,-1-1 1,0 0-1,13-16 1,-11 8 38,0-1 0,-1 0 0,0 0 0,7-22 0,6-24-134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1.423"/>
    </inkml:context>
    <inkml:brush xml:id="br0">
      <inkml:brushProperty name="width" value="0.05" units="cm"/>
      <inkml:brushProperty name="height" value="0.05" units="cm"/>
    </inkml:brush>
  </inkml:definitions>
  <inkml:trace contextRef="#ctx0" brushRef="#br0">46 1 15115,'-17'77'1279,"4"1"0,4 0-1,3 0 1,7 143 0,-1-220-1272,2 26 307,10 54-1,-11-76-283,0 1 0,1-1 0,-1 0 0,1 0-1,0 0 1,1 0 0,-1 0 0,1 0 0,0-1-1,0 1 1,0-1 0,1 0 0,-1 0 0,1 0 0,0 0-1,8 5 1,-9-8-21,-1 0 1,1 0-1,-1-1 0,1 1 0,-1-1 0,1 0 1,-1 1-1,1-1 0,-1 0 0,1 0 0,-1-1 0,1 1 1,-1-1-1,1 1 0,-1-1 0,1 0 0,-1 0 1,0 0-1,1 0 0,-1 0 0,0 0 0,3-3 1,5-2 12,-1-2 0,0 1 0,11-13 0,3-5-31,0-1 0,-2-2 0,-1 0 0,-2-1 0,0-1 1,17-42-1,-41 84-188,-2 6 58,1 0 0,1 1 0,-7 34 0,12-50 122,-2 19-53,-1 29 0,4-47 57,0 0-1,0 0 0,0 0 0,0 0 0,1 0 0,-1 0 0,1 0 1,0-1-1,0 1 0,1 0 0,-1 0 0,1-1 0,0 1 0,0-1 1,3 6-1,-3-8-25,-1 0 0,1 0 0,-1 0 0,1-1 0,-1 1 0,1 0 0,-1 0 0,1-1 0,0 1 0,-1-1 0,1 0 0,0 1 0,0-1 0,-1 0 0,1 0 0,0 0 0,0 0 0,-1 0 0,1 0 0,0-1 0,-1 1 0,1-1 0,0 1 0,-1-1 0,1 0 0,0 1 1,-1-1-1,1 0 0,-1 0 0,1 0 0,-1 0 0,2-2 0,4-3-31,-1 1 1,-1-1-1,1 0 1,-1 0-1,8-13 1,11-26-269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1.810"/>
    </inkml:context>
    <inkml:brush xml:id="br0">
      <inkml:brushProperty name="width" value="0.05" units="cm"/>
      <inkml:brushProperty name="height" value="0.05" units="cm"/>
    </inkml:brush>
  </inkml:definitions>
  <inkml:trace contextRef="#ctx0" brushRef="#br0">0 132 13755,'2'2'155,"0"-1"0,-1 1 1,1 0-1,0 0 0,0-1 0,0 1 1,0-1-1,0 0 0,0 1 0,1-1 0,-1 0 1,0 0-1,0-1 0,1 1 0,-1 0 1,1-1-1,4 1 0,-2-1 66,1 0 0,-1 0 0,1-1-1,-1 0 1,0 0 0,1 0 0,8-4 0,5-4 195,-1 0 1,-1-1-1,23-16 1,11-14 131,-46 36-522,0-1 1,0 0-1,-1 0 1,0 0-1,0-1 1,0 1-1,3-10 1,-8 14-126,-7 6 44,-8 9-13,9-5 68,0-1 0,0 1-1,1 1 1,0-1 0,1 1-1,0 0 1,0 1 0,1-1-1,0 1 1,1-1-1,0 1 1,1 0 0,0 1-1,0 12 1,2-22 16,0 0-1,1 0 1,-1 0 0,0 0 0,1-1-1,-1 1 1,1 0 0,0 0 0,-1 0-1,1 0 1,0-1 0,0 1-1,0-1 1,0 1 0,1 0 0,-1-1-1,0 0 1,1 1 0,-1-1-1,1 0 1,-1 0 0,1 0 0,0 1-1,-1-2 1,1 1 0,0 0 0,0 0-1,-1-1 1,1 1 0,0-1-1,0 1 1,3-1 0,3 1 50,1 0 0,0-1 1,-1-1-1,1 1 0,0-1 1,9-3-1,12-4 74,1-2-1,-2-2 1,1 0 0,-2-2-1,39-25 1,-29 17-40,72-30 1,-109 51-108,-1 1 1,1 0 0,0-1-1,0 1 1,0 0-1,0 0 1,-1 0 0,1 0-1,0 0 1,0 0-1,0 0 1,0 0 0,0 0-1,-1 0 1,1 0-1,0 1 1,0-1 0,0 0-1,-1 0 1,1 1-1,0-1 1,0 1 0,-1-1-1,1 1 1,0-1-1,0 1 1,-1-1 0,1 1-1,-1 0 1,1-1-1,-1 1 1,1 0 0,-1-1-1,1 1 1,-1 0-1,1 0 1,-1-1 0,0 1-1,0 0 1,1 0-1,-1 0 1,0 0 0,0-1-1,0 1 1,0 0-1,0 0 1,0 1 0,1 8-190,-1 0 1,0 0 0,-3 14 0,2-11-20,1 5 32,1-4-48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7.816"/>
    </inkml:context>
    <inkml:brush xml:id="br0">
      <inkml:brushProperty name="width" value="0.05" units="cm"/>
      <inkml:brushProperty name="height" value="0.05" units="cm"/>
    </inkml:brush>
  </inkml:definitions>
  <inkml:trace contextRef="#ctx0" brushRef="#br0">7 276 13851,'-3'74'2024,"0"-51"-1613,2 0-1,1 0 1,4 35-1,-1-42-304,0 0-1,1 0 1,1 0-1,0 0 1,1-1-1,1 0 1,11 18-1,-15-28-70,0 0 0,0 0 0,1-1 0,0 0 0,-1 0 0,2 0 0,-1 0 0,0 0 0,1-1 0,0 0 0,0 0-1,0 0 1,0 0 0,0-1 0,0 0 0,1 0 0,-1-1 0,1 1 0,0-1 0,-1 0 0,1-1 0,0 1 0,-1-1 0,9-1 0,-6 0 9,0 0 0,-1-1 0,1 0 1,0 0-1,-1-1 0,1 0 0,-1 0 0,0-1 1,0 0-1,0 0 0,9-8 0,-5 3 17,-1 0-1,-1-1 1,0 0-1,0-1 0,-1 0 1,8-15-1,-2 0 44,-1-2-1,-1 0 0,-1 0 0,-2-1 0,8-42 0,-13 52-65,-1-1 0,0-34-1,-6 38-17,3 15-20,0 1 1,0 0-1,0 0 0,0 0 0,0 0 1,0 0-1,0 0 0,0 0 0,0 0 1,0 0-1,0 0 0,0-1 0,0 1 0,-1 0 1,1 0-1,0 0 0,0 0 0,0 0 1,0 0-1,0 0 0,0 0 0,0 0 1,0 0-1,0 0 0,-1 0 0,1 0 1,0 0-1,0 0 0,0 0 0,0 0 0,0 0 1,0 0-1,0 0 0,0 0 0,-1 0 1,1 0-1,0 0 0,0 0 0,0 0 1,0 0-1,0 0 0,0 0 0,0 0 1,0 0-1,0 0 0,-1 1 0,1-1 0,0 0 1,0 0-1,0 0 0,0 0 0,0 0 1,0 0-1,0 0 0,0 0 0,0 0 1,0 1-1,-1 1-1,-1 0 1,1 1-1,0-1 0,0 1 1,1-1-1,-1 1 0,0 4 0,-1 16-9,1 0-1,1 0 0,5 42 1,-3-49 18,1 1 1,1-1 0,1 0 0,0 0 0,1-1-1,8 17 1,-11-27 26,0 0 0,0 0 0,0 0 0,1 0 0,0-1 0,0 1 0,0-1 0,0 0 0,1 0-1,0 0 1,0-1 0,0 0 0,0 0 0,0 0 0,1 0 0,-1-1 0,1 0 0,-1 0 0,1-1 0,0 1 0,0-1 0,0-1 0,0 1 0,0-1-1,0 0 1,0 0 0,0 0 0,0-1 0,-1 0 0,11-3 0,-6-1 46,-1 1-1,1-2 1,-1 1-1,0-2 0,0 1 1,-1-1-1,0 0 1,0-1-1,13-16 1,-8 6 80,0 0 1,-1-1 0,18-37-1,-23 39-120,-1-1 0,0 0 0,-1-1 0,-1 1 0,-1-1 0,0 1 0,-2-1 0,0 0 0,-2-21 0,0 30-113,0 0 0,0 0 0,-1 1-1,0-1 1,0 0 0,-1 1 0,-1-1 0,0 1-1,0 0 1,0 0 0,-1 0 0,-1 1 0,0 0-1,0 0 1,0 0 0,-1 0 0,0 1 0,-13-9-1,15 12-170,-1 1-1,0 0 0,0 0 0,0 1 1,-1 0-1,-8-2 0,14 4 167,0-1 0,-1 1-1,1 0 1,0 0 0,0 0-1,-1 0 1,1 0 0,0 0-1,-1 0 1,1 0 0,0 1-1,0-1 1,-1 1 0,1-1-1,0 1 1,-2 0 0,3 0 36,-1 0 1,0-1-1,1 1 1,-1 0-1,1 0 1,-1 0 0,1 0-1,0 0 1,-1 0-1,1 0 1,0 0 0,0 0-1,0 0 1,0 0-1,-1 0 1,1 0 0,0 0-1,1 0 1,-1 0-1,0 0 1,0-1 0,0 1-1,1 0 1,-1 0-1,1 1 1,8 18-624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3:41.027"/>
    </inkml:context>
    <inkml:brush xml:id="br0">
      <inkml:brushProperty name="width" value="0.05" units="cm"/>
      <inkml:brushProperty name="height" value="0.05" units="cm"/>
    </inkml:brush>
  </inkml:definitions>
  <inkml:trace contextRef="#ctx0" brushRef="#br0">91 1 12051,'-1'0'30,"-1"0"0,1 0 1,0 0-1,0 0 1,0 0-1,0 0 1,0 0-1,-1 1 0,1-1 1,0 0-1,0 1 1,0-1-1,0 1 0,0-1 1,0 1-1,0 0 1,0-1-1,0 1 1,1 0-1,-1 0 0,0 0 1,0-1-1,1 1 1,-1 0-1,0 0 1,1 0-1,-1 2 0,-10 31-117,10-30 125,-9 56-42,3 1-1,0 108 1,6-84-3,-25 547 127,26-497-252,1-110 70,2-1-1,0 0 0,10 35 1,2-23-21,-14-35 75,0 1 1,-1-1-1,1 0 0,0 0 1,0 0-1,0-1 0,0 1 0,0 0 1,1 0-1,-1 0 0,0-1 1,2 2-1,-2-2 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8.299"/>
    </inkml:context>
    <inkml:brush xml:id="br0">
      <inkml:brushProperty name="width" value="0.05" units="cm"/>
      <inkml:brushProperty name="height" value="0.05" units="cm"/>
    </inkml:brush>
  </inkml:definitions>
  <inkml:trace contextRef="#ctx0" brushRef="#br0">1 187 14275,'3'60'1850,"15"83"-1,-7-66-919,-8-47-602,1 3 102,0 1-1,3-1 0,0 0 1,16 41-1,-21-70-359,0 1 1,0-1-1,0 0 0,1 0 0,-1 0 1,1 0-1,0 0 0,0 0 0,5 4 1,-6-7-38,0 1 1,0-1 0,0 0-1,0 0 1,1 0 0,-1 0-1,0 0 1,0-1 0,1 1-1,-1-1 1,0 0-1,0 1 1,1-1 0,-1 0-1,0 0 1,1 0 0,-1-1-1,0 1 1,1 0 0,-1-1-1,0 0 1,5-1 0,7-5 72,0 0 0,0 0 1,-1-2-1,0 0 0,0 0 1,-1-1-1,17-17 1,73-91 394,-36 28-303,93-173 0,-155 257-225,43-87-211,-42 83 16,-1-1-1,0-1 1,-1 1-1,0 0 1,0-1 0,0-13-1,-3 25 206,0 0 0,0 0 0,0-1-1,0 1 1,0 0 0,0 0 0,0-1 0,0 1 0,0 0-1,0 0 1,0-1 0,0 1 0,0 0 0,0 0-1,0-1 1,0 1 0,0 0 0,-1 0 0,1 0 0,0-1-1,0 1 1,0 0 0,0 0 0,0 0 0,-1-1-1,1 1 1,0 0 0,0 0 0,0 0 0,-1 0 0,1 0-1,0-1 1,0 1 0,-1 0 0,1 0 0,0 0-1,0 0 1,-1 0 0,1 0 0,0 0 0,0 0 0,-1 0-1,1 0 1,0 0 0,0 0 0,-1 0 0,1 0-1,0 0 1,0 0 0,-1 0 0,1 0 0,0 1 0,0-1-1,0 0 1,-1 0 0,1 0 0,0 0 0,-16 10-314,14-8 195,-21 12-435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2:39.771"/>
    </inkml:context>
    <inkml:brush xml:id="br0">
      <inkml:brushProperty name="width" value="0.05" units="cm"/>
      <inkml:brushProperty name="height" value="0.05" units="cm"/>
    </inkml:brush>
  </inkml:definitions>
  <inkml:trace contextRef="#ctx0" brushRef="#br0">1 1 15003,'1'1'199,"1"0"0,-1 1 0,1-1 0,-1 0 0,1 1 0,-1-1 0,1 0 0,0 0 1,0-1-1,0 1 0,2 1 0,4 2 225,44 25 1551,39 22-117,169 70-1,-232-111-1801,9 4 29,60 14 0,-148-27-55,28-3-117,1-2-1,0 0 1,0-2-1,0 0 1,-22-11-1,-103-53-542,19 7 242,108 57 336,11 5 18,9 2 33,0-1 0,0 0 0,0 0 0,0 0 0,0 0 0,-1 0 0,1 1 0,0-1 0,0 0 0,0 0 0,0 0 1,0 1-1,0-1 0,0 0 0,0 0 0,0 0 0,0 1 0,0-1 0,0 0 0,0 0 0,0 0 0,0 0 0,0 1 0,0-1 0,0 0 0,0 0 1,0 0-1,1 1 0,-1-1 0,0 0 0,0 0 0,0 0 0,0 0 0,0 0 0,0 1 0,0-1 0,1 0 0,-1 0 0,0 0 0,5 6-7,1-1-1,0-1 1,-1 1-1,1-1 1,1 0 0,-1 0-1,1-1 1,9 4-1,-3 0 7,21 9-215,1-1 1,0-1-1,1-2 1,1-2-1,0-1 0,0-1 1,55 2-1,-11-9-87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07.815"/>
    </inkml:context>
    <inkml:brush xml:id="br0">
      <inkml:brushProperty name="width" value="0.05" units="cm"/>
      <inkml:brushProperty name="height" value="0.05" units="cm"/>
    </inkml:brush>
  </inkml:definitions>
  <inkml:trace contextRef="#ctx0" brushRef="#br0">0 126 16492,'10'-2'1456,"19"1"-776,6 0-224,17-5 624,15-3-175,22-3-217,13-2-72,8-2-136,-2-1-160,-11-2-488,-12 4-264,-23 5-544,-11 6-169,-38 4 809,-22 4-240,-30 8-192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08.234"/>
    </inkml:context>
    <inkml:brush xml:id="br0">
      <inkml:brushProperty name="width" value="0.05" units="cm"/>
      <inkml:brushProperty name="height" value="0.05" units="cm"/>
    </inkml:brush>
  </inkml:definitions>
  <inkml:trace contextRef="#ctx0" brushRef="#br0">1 161 12835,'0'23'1480,"26"-7"-648,11-12-240,18-11 881,9-6-297,11-6-200,6-4-88,5-2-488,-4 1-384,-13-4-608,-2 4 592,-11 2-208,-6 3-136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08.576"/>
    </inkml:context>
    <inkml:brush xml:id="br0">
      <inkml:brushProperty name="width" value="0.05" units="cm"/>
      <inkml:brushProperty name="height" value="0.05" units="cm"/>
    </inkml:brush>
  </inkml:definitions>
  <inkml:trace contextRef="#ctx0" brushRef="#br0">251 0 16211,'56'29'3263,"71"44"-2641,-124-72-621,-1 0 0,0 1 0,1 0 0,-1-1 0,0 1 0,0 0 0,0 0 0,0 0 0,0 1 0,-1-1 0,1 0 0,-1 1 0,1-1 0,-1 1 0,0-1 0,0 1 0,0 0 0,0-1 0,-1 1 0,1 0 0,-1 0 1,1-1-1,-1 1 0,0 0 0,0 0 0,0 0 0,-1-1 0,1 1 0,-1 4 0,-3 4-2,0 1 1,-1-1 0,0 0 0,-1 0 0,-12 18 0,-127 166-178,-20-9-337,102-118 405,12-16-49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22.011"/>
    </inkml:context>
    <inkml:brush xml:id="br0">
      <inkml:brushProperty name="width" value="0.05" units="cm"/>
      <inkml:brushProperty name="height" value="0.05" units="cm"/>
    </inkml:brush>
  </inkml:definitions>
  <inkml:trace contextRef="#ctx0" brushRef="#br0">37 55 14819,'3'-8'403,"0"0"1,-1 1-1,0-1 0,1-14 1,-3 22-387,0 0 0,0 1 0,0-1 1,0 0-1,-1 0 0,1 0 0,0 0 1,0 0-1,0 0 0,0 0 0,0 0 1,0 0-1,-1 0 0,1 0 0,0 0 1,0 0-1,0 0 0,0 0 0,0 0 1,0 0-1,-1 0 0,1 0 0,0 0 1,0 0-1,0 0 0,0 0 0,0 0 1,0 0-1,-1-1 0,1 1 0,0 0 1,0 0-1,0 0 0,0 0 0,0 0 1,0 0-1,0 0 0,0 0 0,0 0 1,0-1-1,-1 1 0,1 0 0,0 0 1,0 0-1,0 0 0,0-1 1,-7 18 595,-3 22-94,1 1 0,1 1 0,3 0 0,-1 81 1,8-69-412,3 0 1,1-1-1,21 79 1,-20-110-174,-5-15-92,0 0 0,0 1 0,0-1 0,0 1 0,-1-1 0,0 1 0,-1 0 0,0 8 0,0-14 131,0-1-1,0 0 1,0 1 0,0-1-1,0 0 1,-1 1-1,1-1 1,0 0 0,0 0-1,-1 1 1,1-1 0,0 0-1,0 0 1,-1 1-1,1-1 1,0 0 0,-1 0-1,1 0 1,0 1-1,-1-1 1,1 0 0,0 0-1,-1 0 1,1 0-1,0 0 1,-1 0 0,1 0-1,0 0 1,-1 0-1,1 0 1,0 0 0,-1 0-1,1 0 1,-1 0 0,1 0-1,0 0 1,-1 0-1,1 0 1,0-1 0,-1 1-1,1 0 1,-1-1-1,-16-8-367,17 8 344,-21-13-515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22.414"/>
    </inkml:context>
    <inkml:brush xml:id="br0">
      <inkml:brushProperty name="width" value="0.05" units="cm"/>
      <inkml:brushProperty name="height" value="0.05" units="cm"/>
    </inkml:brush>
  </inkml:definitions>
  <inkml:trace contextRef="#ctx0" brushRef="#br0">82 97 15379,'-18'-16'1553,"13"6"-969,5 4-216,20 3 800,10 2-40,15-3-280,3-1-175,10-1-257,5 1-16,1-3-136,-2 0-208,-13 0-576,-2 1-312,-17 1 648,-8 4-137,-14 0-143</inkml:trace>
  <inkml:trace contextRef="#ctx0" brushRef="#br0" timeOffset="1">1 488 15275,'4'30'1401,"27"-21"-737,5-15-200,19-10 528,7-4-112,9-2-136,2 2-120,-2 1-503,-6 2-426,-17 5 321,-10 2-104,-15 0-160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23.845"/>
    </inkml:context>
    <inkml:brush xml:id="br0">
      <inkml:brushProperty name="width" value="0.05" units="cm"/>
      <inkml:brushProperty name="height" value="0.05" units="cm"/>
    </inkml:brush>
  </inkml:definitions>
  <inkml:trace contextRef="#ctx0" brushRef="#br0">1 97 15491,'2'-5'165,"1"0"0,-1 0 0,1 0 0,1 1 0,-1-1 0,1 1 0,-1 0 0,1 0 0,1 0 0,-1 1 0,0-1 0,1 1 0,0 0 0,-1 0 0,1 1 0,0-1 0,7-1 0,4-2 74,0 1-1,1 1 1,0 0-1,22-1 1,-30 4-173,1 0 0,-1 1 1,1 0-1,0 1 0,-1 0 1,1 0-1,-1 1 0,0 0 1,12 5-1,-18-6-59,0 0 1,0 1-1,-1-1 1,1 1-1,-1 0 1,1-1-1,-1 1 0,1 0 1,-1 1-1,0-1 1,0 0-1,0 1 0,0-1 1,-1 1-1,1-1 1,-1 1-1,1 0 0,-1-1 1,0 1-1,0 0 1,0 0-1,-1 0 1,1 0-1,-1 0 0,1 0 1,-1 0-1,0 0 1,0 1-1,0-1 0,-1 0 1,1 0-1,-2 4 1,-1 5-24,0 0 1,-1-1 0,-1 1 0,0-1-1,-1 0 1,-11 18 0,-51 61-128,47-64 109,-9 11-12,10-15 36,2 1-1,1 1 1,0 0 0,2 1-1,-17 38 1,30-57 15,0 0 0,0 0 0,1 1 0,-1-1 0,2 0 0,-1 1 0,0 6 0,2-11-1,-1 1 0,0 0 0,0-1 0,1 1 0,0 0 0,-1-1 0,1 1 0,0-1 0,0 1 0,1-1 0,-1 0 0,0 1 0,1-1 0,-1 0 0,1 0 0,0 0 0,0 0 0,0 0 0,4 3 0,0-2-13,-1 0-1,1-1 1,0 1 0,1-1 0,-1 0 0,0-1 0,1 1 0,-1-1 0,1 0 0,-1-1 0,1 0-1,-1 0 1,1 0 0,-1-1 0,1 0 0,7-2 0,11-3-267,0-1 1,45-20-1,105-59-148,-80 35 144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24.234"/>
    </inkml:context>
    <inkml:brush xml:id="br0">
      <inkml:brushProperty name="width" value="0.05" units="cm"/>
      <inkml:brushProperty name="height" value="0.05" units="cm"/>
    </inkml:brush>
  </inkml:definitions>
  <inkml:trace contextRef="#ctx0" brushRef="#br0">172 50 14883,'-24'21'491,"1"1"0,1 1-1,-23 32 1,38-46-362,0 1 1,1 0-1,0 0 0,1 0 0,0 1 1,1 0-1,0 0 0,0 0 0,1 1 1,1-1-1,-2 23 0,4-29-79,0 1 0,1-1-1,0 0 1,0 0 0,0 0-1,1 0 1,-1 0 0,1-1-1,0 1 1,1 0 0,-1-1-1,1 1 1,0-1 0,0 0-1,0 0 1,0 0 0,1-1-1,0 1 1,0-1 0,0 1-1,0-1 1,0-1 0,1 1-1,-1-1 1,1 1 0,8 2-1,-1-1 28,1 1 0,0-2 0,0 0-1,1 0 1,-1-2 0,0 1 0,1-2-1,-1 1 1,16-3 0,-20 1 13,1-1 1,0 0-1,0-1 1,-1 0 0,1 0-1,-1-1 1,0 0-1,0 0 1,-1-1 0,1-1-1,-1 1 1,0-1-1,0-1 1,-1 1 0,0-1-1,0-1 1,-1 1-1,7-11 1,-5 6 51,-1-1 1,0 0-1,-1-1 1,0 0-1,-1 0 1,-1 0 0,0 0-1,-1-1 1,-1 1-1,0-1 1,0-24-1,-2 31-102,0 0 0,-1 0 0,0 0 0,-1 0 0,1 0 0,-1 0 0,-1 1 0,0-1 1,0 1-1,0-1 0,-1 1 0,0 0 0,-7-9 0,7 12-55,1 0 1,-1 0 0,1 1-1,-1-1 1,-1 1 0,1 0-1,0 1 1,-1-1 0,1 1-1,-1-1 1,0 2 0,1-1-1,-1 0 1,0 1 0,0 0-1,0 0 1,-1 0 0,1 1-1,0 0 1,0 0 0,0 0-1,-6 1 1,3 0-128,1 1-1,0 0 1,0 0 0,0 0 0,1 1 0,-1 0 0,0 0-1,1 1 1,0 0 0,0 0 0,0 0 0,0 1 0,1 0-1,0 0 1,0 0 0,0 1 0,1 0 0,-1 0 0,1 0-1,1 0 1,-1 1 0,-3 10 0,6-15 92,1 1 0,-1 0 1,1 0-1,-1-1 0,1 1 1,0 0-1,0-1 0,1 1 1,-1 0-1,1-1 0,-1 1 1,1 0-1,0-1 0,0 1 1,0-1-1,0 1 0,0-1 1,0 1-1,1-1 0,-1 0 1,1 0-1,0 0 0,3 4 1,-1-3-68,1-1 0,-1 1 0,0-1 0,1 1 0,8 2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24.636"/>
    </inkml:context>
    <inkml:brush xml:id="br0">
      <inkml:brushProperty name="width" value="0.05" units="cm"/>
      <inkml:brushProperty name="height" value="0.05" units="cm"/>
    </inkml:brush>
  </inkml:definitions>
  <inkml:trace contextRef="#ctx0" brushRef="#br0">316 0 16588,'-1'11'273,"-1"0"1,0 0-1,-1 0 1,-1-1 0,0 1-1,0-1 1,-1 0 0,0 0-1,-8 11 1,-6 16 324,18-35-580,-232 455 1352,230-451-1353,1-4-23,0 1 0,0 0 1,1-1-1,-1 1 0,1 0 0,0 0 0,0 0 1,0 1-1,0-1 0,0 0 0,1 0 0,-1 0 1,1 6-1,0-9 12,1 1 1,0-1-1,-1 0 0,1 0 1,0 0-1,-1 0 0,1 0 1,-1 0-1,1 0 1,0 0-1,-1 0 0,1 0 1,0 0-1,-1 0 0,1-1 1,-1 1-1,1 0 1,-1 0-1,1-1 0,0 1 1,-1 0-1,1-1 0,-1 1 1,1 0-1,-1-1 1,1 0-1,12-13-83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2:20.221"/>
    </inkml:context>
    <inkml:brush xml:id="br0">
      <inkml:brushProperty name="width" value="0.05" units="cm"/>
      <inkml:brushProperty name="height" value="0.05" units="cm"/>
    </inkml:brush>
  </inkml:definitions>
  <inkml:trace contextRef="#ctx0" brushRef="#br0">0 26 3345,'21'-7'499,"1"2"-1,0 0 1,0 1 0,43-1 0,-48 5-157,-1 1 0,0 0 0,1 1-1,-1 1 1,0 0 0,0 1 0,23 10 0,-2 0-268,1-1 0,0-2 0,1-2 0,76 9 0,163-6-1094,-168-10 408,215 14-1515,-239-10 1864,0-1-10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5.259"/>
    </inkml:context>
    <inkml:brush xml:id="br0">
      <inkml:brushProperty name="width" value="0.05" units="cm"/>
      <inkml:brushProperty name="height" value="0.05" units="cm"/>
    </inkml:brush>
  </inkml:definitions>
  <inkml:trace contextRef="#ctx0" brushRef="#br0">2 577 11642,'-2'8'1110,"6"-7"-345,12-10 24,12-15 670,44-45 1,-29 25-999,189-164 461,-185 171-891,2 2 0,1 3-1,67-33 1,-10 12 129,-134 47-2518,14 2 2020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25.069"/>
    </inkml:context>
    <inkml:brush xml:id="br0">
      <inkml:brushProperty name="width" value="0.05" units="cm"/>
      <inkml:brushProperty name="height" value="0.05" units="cm"/>
    </inkml:brush>
  </inkml:definitions>
  <inkml:trace contextRef="#ctx0" brushRef="#br0">107 1 14739,'-7'2'285,"1"0"0,0 0 0,0 1 0,0-1 0,0 1-1,0 1 1,0-1 0,1 1 0,-1 0 0,1 0 0,0 0 0,1 1 0,-8 9-1,9-11-185,1 0 0,0 0 0,0 0-1,0 1 1,0-1 0,1 1 0,0-1-1,-1 1 1,1-1 0,0 1 0,0 5-1,1-6-52,0-1-1,0 1 1,0-1-1,1 1 0,-1-1 1,1 1-1,-1-1 1,1 1-1,0-1 0,0 0 1,0 1-1,0-1 1,1 0-1,-1 0 0,1 0 1,-1 0-1,1 0 1,2 3-1,1-1-17,1 1-1,0-1 1,0 0 0,0-1-1,1 1 1,-1-1 0,1-1-1,0 1 1,0-1 0,0 0-1,0 0 1,0-1 0,0 0-1,0-1 1,0 1 0,1-1-1,8-1 1,0-1-5,0 0 0,-1-1-1,1 0 1,-1-1 0,0-1 0,28-13 0,-32 12 0,0 0 1,-1-1 0,0 0 0,16-15 0,-23 20-14,-1 0 0,1 0 0,-1-1 0,0 1 0,0-1 0,0 0 0,0 1 1,0-1-1,0 0 0,-1 0 0,0 0 0,1 0 0,-1 0 0,0 0 0,0-1 0,-1 1 0,1 0 1,-1-1-1,0 1 0,0 0 0,0-7 0,-1 8-3,0 0 1,1 0-1,-1 1 1,0-1-1,0 0 0,-1 1 1,1-1-1,0 0 1,0 1-1,-1-1 0,1 1 1,-1 0-1,0-1 1,1 1-1,-1 0 1,0 0-1,1 0 0,-1 0 1,0 0-1,0 1 1,0-1-1,0 1 0,0-1 1,-2 1-1,-6-2 18,1 1-1,0 0 0,-16 1 1,24 0-24,-14 1 18,-1 1 0,1 0-1,0 1 1,-1 1 0,1 0 0,-24 11-1,29-10-47,-1 0-1,1 1 0,0 0 0,0 0 0,1 1 0,-1 1 0,2-1 0,-1 2 0,-10 11 0,17-16-40,-1-1 1,1 1-1,-1 0 0,1 0 1,0 0-1,1 0 0,-1 0 1,1 0-1,0 1 0,0-1 1,0 0-1,0 1 0,1-1 1,0 0-1,0 6 0,0-7 33,1 1 0,0 0 0,0-1-1,0 0 1,0 1 0,1-1 0,-1 0 0,1 1-1,0-1 1,0 0 0,0 0 0,0 0 0,0-1-1,1 1 1,-1 0 0,1-1 0,0 0-1,0 0 1,4 3 0,37 15-366</inkml:trace>
  <inkml:trace contextRef="#ctx0" brushRef="#br0" timeOffset="1">820 466 12067,'-37'51'1901,"-45"51"0,48-62-70,28-33-1556,0 1 0,0-1 0,1 1 0,0 0 0,-4 10 0,8-16-247,1-1-1,-1 0 1,1 1-1,-1-1 1,1 1-1,-1-1 1,1 1-1,0-1 1,0 1-1,-1-1 1,1 1-1,0-1 1,1 1-1,-1-1 1,0 1-1,0-1 1,1 0-1,-1 1 1,0-1-1,1 1 0,0-1 1,-1 1-1,1-1 1,0 0-1,0 0 1,0 1-1,-1-1 1,1 0-1,1 0 1,-1 0-1,0 0 1,0 0-1,0 0 1,0 0-1,1-1 1,-1 1-1,0 0 1,1 0-1,1 0 1,6 1 2,0 1 0,0-1 0,1-1 0,-1 0 0,1 0 0,0 0 0,-1-1 0,1-1 0,-1 0 0,1 0 0,-1-1 0,12-3 0,-2-1 121,1 0-1,-1-2 1,-1 0-1,32-18 1,-40 20-20,-1-1 1,1 0-1,8-8 0,-16 14-93,-1-1 0,1 1 0,-1-1 0,1 1-1,-1-1 1,0 0 0,0 0 0,1 0-1,-1 1 1,0-1 0,-1 0 0,1 0-1,0 0 1,-1 0 0,1 0 0,-1-1 0,1 1-1,-1 0 1,0 0 0,0 0 0,0 0-1,0 0 1,-1-5 0,0 5-21,0 1 1,0-1-1,-1 0 0,1 0 1,0 0-1,-1 1 0,1-1 1,-1 1-1,0-1 1,1 1-1,-1 0 0,0 0 1,0 0-1,0 0 0,0 0 1,0 0-1,0 0 0,0 0 1,0 1-1,-4-1 1,-2-1-117,0 1 0,0 0 1,0 0-1,-11 1 1,12 1-18,-1-1 0,1 1 0,0 0 0,-1 0 0,1 1 0,0 0 0,0 1 0,-13 5 0,4 6-244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26.898"/>
    </inkml:context>
    <inkml:brush xml:id="br0">
      <inkml:brushProperty name="width" value="0.05" units="cm"/>
      <inkml:brushProperty name="height" value="0.05" units="cm"/>
    </inkml:brush>
  </inkml:definitions>
  <inkml:trace contextRef="#ctx0" brushRef="#br0">65 78 12275,'-7'8'191,"0"0"1,1 0-1,-1 0 1,2 1 0,-1 0-1,1 0 1,1 1-1,-7 18 1,10-24-150,-1 0 1,1-1-1,1 1 0,-1 0 0,0-1 1,1 1-1,0 0 0,0 0 1,0-1-1,0 1 0,1 0 1,-1-1-1,1 1 0,0 0 0,0-1 1,1 1-1,-1-1 0,1 1 1,-1-1-1,1 0 0,0 1 0,0-1 1,1 0-1,-1-1 0,1 1 1,-1 0-1,6 4 0,-5-5 10,0 0 0,1 0 0,-1 0-1,1-1 1,-1 1 0,1-1 0,-1 0-1,1 0 1,0 0 0,-1 0 0,1-1 0,0 1-1,0-1 1,6-1 0,-4 1 8,1-1-1,-1-1 1,0 0 0,-1 1 0,1-2-1,0 1 1,0-1 0,7-4 0,-2-1 53,1 0 0,-1-1 1,0-1-1,-1 0 1,0 0-1,-1 0 1,9-15-1,-10 13 16,-1 0 0,0 0-1,7-20 1,-12 28-94,-1 0-1,1-1 1,-1 1-1,0-1 1,0 1-1,0-1 0,-1 0 1,0 1-1,0-1 1,0 0-1,0 1 1,-1-1-1,-1-7 1,2 11-28,-1 0 1,1 1-1,0-1 1,-1 0 0,1 0-1,0 1 1,-1-1-1,1 0 1,-1 1 0,1-1-1,-1 1 1,1-1 0,-1 1-1,0-1 1,1 1-1,-1-1 1,0 1 0,1-1-1,-1 1 1,0 0-1,0-1 1,1 1 0,-1 0-1,0 0 1,0 0-1,1-1 1,-1 1 0,0 0-1,0 0 1,0 0 0,1 0-1,-1 0 1,0 1-1,0-1 1,0 0 0,1 0-1,-1 0 1,0 1-1,0-1 1,1 0 0,-1 1-1,0-1 1,1 1-1,-1-1 1,0 1 0,1-1-1,-1 1 1,0 0 0,-3 2 15,1 0 0,0 0 0,0 0 0,0 0 0,0 0 0,0 1 0,-4 6 0,5-4 14,-1-1 1,1 0-1,1 1 0,-1-1 1,1 1-1,0-1 0,0 1 1,0 0-1,1-1 0,0 1 1,0 0-1,0-1 0,1 1 1,0 0-1,0-1 1,1 1-1,-1-1 0,1 1 1,0-1-1,1 0 0,-1 0 1,1 0-1,0 0 0,0 0 1,1 0-1,-1-1 0,1 0 1,0 0-1,0 0 0,1 0 1,-1-1-1,1 1 0,-1-1 1,1 0-1,0 0 0,1-1 1,-1 0-1,0 0 0,1 0 1,-1 0-1,1-1 0,-1 0 1,1 0-1,0-1 0,-1 1 1,1-1-1,0 0 0,-1-1 1,1 1-1,0-1 0,-1 0 1,12-4-1,-10 1 8,0 1 0,1-1-1,-1-1 1,-1 1 0,1-1 0,-1-1-1,0 1 1,0-1 0,0 0-1,-1 0 1,0 0 0,0-1 0,0 0-1,-1 0 1,0 0 0,-1-1 0,1 1-1,-1-1 1,-1 0 0,0 0-1,0 0 1,0 0 0,0-15 0,-2 24-54,0 0 11,0 0 0,0 1 0,0-1 0,0 0 0,0 1 0,0-1 0,1 0 0,-1 0 0,0 1 0,1-1 0,-1 0 0,1 0 0,-1 0 0,1 0 0,0 0 0,-1 1 1,1-1-1,0 0 0,0-1 0,0 1 0,0 0 0,0 0 0,0 0 0,0 0 0,0-1 0,0 1 0,0 0 0,0-1 0,0 1 0,3 0 0,4 1 24,0-1 0,0 0 0,0 0 0,0 0 0,0-1-1,0 0 1,1-1 0,-1 0 0,0 0 0,8-3-1,13-4 57,37-15 0,98-58 50,-159 78-141,-5 3 7,0 0 1,0 0-1,0 0 0,0 0 0,1 0 0,-1 0 0,0 0 1,0 0-1,0 0 0,0 0 0,0 0 0,1 0 1,-1 0-1,0 0 0,0 0 0,0 0 0,0 0 0,0 0 1,1 0-1,-1 0 0,0 0 0,0 0 0,0 0 1,0 0-1,0 0 0,1 0 0,-1 0 0,0 0 0,0 0 1,0 0-1,0 0 0,0 0 0,0 1 0,1-1 1,-1 0-1,0 0 0,0 0 0,0 0 0,0 0 1,0 0-1,0 1 0,2 8-32,-4 14 23,2-20 5,-1 2 11,1 0 0,0-1-1,0 1 1,0 0 0,1 0-1,0-1 1,0 1 0,0 0-1,0-1 1,1 1 0,-1-1-1,1 0 1,1 1 0,-1-1-1,0 0 1,1 0 0,0 0-1,0-1 1,0 1 0,0-1-1,1 0 1,0 1 0,-1-2-1,1 1 1,0 0 0,0-1-1,0 0 1,8 3 0,-4-1-26,1-1-1,-1-1 1,1 0 0,0 0 0,0-1 0,0 0-1,0 0 1,0-1 0,0 0 0,1-1 0,-1 0-1,0 0 1,-1-1 0,13-4 0,17-10-63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28.779"/>
    </inkml:context>
    <inkml:brush xml:id="br0">
      <inkml:brushProperty name="width" value="0.05" units="cm"/>
      <inkml:brushProperty name="height" value="0.05" units="cm"/>
    </inkml:brush>
  </inkml:definitions>
  <inkml:trace contextRef="#ctx0" brushRef="#br0">215 556 16155,'0'-2'175,"1"0"-1,-1 0 0,0 0 0,0 0 0,0 0 0,0 0 1,0 0-1,0-1 0,0 1 0,-1 0 0,0-3 0,0 4-115,0 0 1,1 0-1,-1 0 0,0 1 0,0-1 0,0 0 0,1 0 0,-1 1 0,0-1 0,0 1 0,0-1 0,0 1 0,0-1 1,0 1-1,-1-1 0,1 1 0,0 0 0,0 0 0,0 0 0,0 0 0,0-1 0,0 1 0,-1 1 0,1-1 0,-1 0 1,-6 1 6,1 0 0,0 1 0,1-1 0,-1 1 0,0 1 1,0-1-1,1 1 0,-1 1 0,1-1 0,0 1 1,0 0-1,1 0 0,-8 8 0,3-4 2,1 1-1,0 1 1,1 0-1,0 0 1,1 0-1,-10 20 1,13-22-66,1-1 0,0 1 0,0 0 1,0 0-1,-1 9 0,4-15-1,0 0-1,-1-1 1,1 1 0,0 0-1,0-1 1,0 1-1,0 0 1,0-1-1,1 1 1,-1 0 0,0-1-1,1 1 1,-1-1-1,1 1 1,0-1-1,-1 1 1,1-1 0,0 1-1,0-1 1,0 0-1,0 1 1,0-1-1,0 0 1,0 0 0,1 0-1,-1 0 1,0 0-1,1 0 1,-1 0 0,0 0-1,1 0 1,-1-1-1,3 2 1,2-1-9,1 0 0,-1 0-1,1-1 1,0 1 0,-1-2 0,1 1 0,-1-1 0,1 1-1,-1-2 1,1 1 0,-1-1 0,1 0 0,-1 0 0,0-1-1,0 0 1,6-4 0,8-4-124,-1-1 0,-1-1 0,25-23 0,-26 20-34,-1-1 0,0 0 0,-2-1 0,0 0 0,-1-1 0,-1-1 0,-1 0 0,-1-1 0,15-40 0,-15 26 384,-1 0 1,-2-1 0,-1 0 0,-2 0-1,0-55 1,-3 88-191,0 0 0,0-1 0,0 2 1,1-1-1,-1 0 0,1 0 0,-1 0 0,1 1 0,0-1 1,0 1-1,0-1 0,1 1 0,2-3 0,4-4-31,-1-1-39,28-36 29,-34 44 39,-1 0-1,0 0 1,0 0-1,1-1 1,-1 1-1,-1 0 1,1 0-1,0-1 1,0 1-1,-1-1 0,0 1 1,1 0-1,-1-1 1,0 1-1,0-1 1,0 1-1,0-1 1,-2-4-1,2 6-14,-1 1 0,1-1-1,0 0 1,-1 1 0,1-1-1,-1 1 1,1-1 0,-1 1-1,0-1 1,1 1 0,-1-1-1,0 1 1,1-1 0,-1 1-1,0 0 1,1-1 0,-1 1-1,0 0 1,0 0 0,1-1 0,-1 1-1,0 0 1,0 0 0,0 0-1,1 0 1,-1 0 0,0 0-1,0 0 1,1 1 0,-1-1-1,0 0 1,0 0 0,1 0-1,-2 1 1,-2 1 5,1-1 0,0 0-1,-1 1 1,1 0 0,0 0 0,-4 3-1,-1 3 4,0 1 1,0-1-1,1 1 0,0 0 0,-9 18 0,-23 54 147,30-61-116,-46 123 342,48-121-282,1 2 0,1-1 0,1 1 1,-1 31-1,5-52-94,0 0 1,0 0 0,0 0-1,0-1 1,1 1 0,-1 0-1,1 0 1,0 0 0,-1 0-1,1 0 1,1-1-1,-1 1 1,0 0 0,1-1-1,-1 1 1,1-1 0,0 0-1,0 1 1,0-1-1,0 0 1,4 3 0,-2-3-3,-1 0 0,1 0 1,0-1-1,0 1 1,0-1-1,0 0 0,0-1 1,0 1-1,0-1 1,0 1-1,0-1 0,0 0 1,0-1-1,0 1 1,4-2-1,12-2 49,-1-1 1,25-10-1,1 0 60,-45 15-119,1 0-1,-1 0 0,0 0 1,1 0-1,-1 0 0,1-1 1,-1 1-1,1 0 1,-1 0-1,1 0 0,-1 0 1,1 1-1,-1-1 0,1 0 1,-1 0-1,1 0 0,-1 0 1,0 0-1,1 1 0,-1-1 1,1 0-1,-1 0 0,0 0 1,1 1-1,-1-1 0,1 0 1,-1 1-1,0-1 1,1 0-1,-1 1 0,0-1 1,0 1-1,1-1 0,-1 0 1,0 1-1,0-1 0,0 1 1,0-1-1,1 1 0,-1-1 1,0 1-1,0-1 0,0 1 1,0 0-1,-1 28 125,1-11-56,0-16-72,1 0 0,0 0 1,0 0-1,-1-1 0,1 1 0,1 0 0,-1 0 0,0-1 1,0 1-1,1 0 0,-1-1 0,1 1 0,-1-1 0,1 0 1,0 1-1,-1-1 0,1 0 0,0 0 0,0 0 0,0 0 0,0-1 1,0 1-1,0 0 0,0-1 0,0 1 0,0-1 0,2 0 1,1 1-82,-1-1 0,1 0 1,0 0-1,-1 0 0,1 0 1,0-1-1,-1 0 0,1 0 1,-1 0-1,9-4 0,-12 5 72,-1-1 0,1 1 0,0-1 0,-1 1-1,1 0 1,-1-1 0,1 1 0,-1-1 0,1 1-1,-1-1 1,1 1 0,-1-1 0,0 0 0,1 1-1,-1-1 1,0 0 0,1 0 0,1-14-231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29.706"/>
    </inkml:context>
    <inkml:brush xml:id="br0">
      <inkml:brushProperty name="width" value="0.05" units="cm"/>
      <inkml:brushProperty name="height" value="0.05" units="cm"/>
    </inkml:brush>
  </inkml:definitions>
  <inkml:trace contextRef="#ctx0" brushRef="#br0">9 43 17716,'-8'95'2086,"8"-84"-1925,0 1 0,1-1 0,0 1 0,1-1-1,0 0 1,4 12 0,-5-21-133,-1 0 0,1 0 0,0 0 0,0 0 0,0 0 0,-1-1 0,2 1 0,-1 0 0,0 0 0,0-1 0,1 1 0,-1-1 0,0 1 0,1-1 0,0 0 0,-1 1 0,1-1 0,0 0 0,0 0 0,-1 0 0,1-1 0,0 1 0,0 0 0,0-1 0,0 1-1,0-1 1,0 1 0,0-1 0,0 0 0,0 0 0,0 0 0,1 0 0,-1 0 0,0-1 0,0 1 0,0 0 0,0-1 0,3-1 0,6-3 22,0 0-1,0-1 1,0 0 0,-1 0-1,11-10 1,49-41 151,20-15 59,-87 70-251,1-1 0,0 1 1,0 0-1,0 0 0,0 0 0,0 1 0,0 0 0,0-1 0,0 1 0,7 0 0,-9 1-4,0 0-1,0 0 0,-1 0 0,1 0 0,0 1 0,0-1 1,0 1-1,0 0 0,-1-1 0,1 1 0,0 0 0,0 0 0,-1 0 1,1 0-1,-1 0 0,1 1 0,-1-1 0,0 0 0,1 1 0,-1-1 1,0 1-1,0-1 0,0 1 0,2 2 0,12 29 29,-11-24-26,0 0 0,0 0 0,1-1 0,0 1 0,0-1 0,8 9 0,-11-16-3,0 1 1,-1-1-1,1 1 0,0-1 0,0 0 1,0 0-1,0 0 0,0 0 1,0 0-1,0 0 0,0-1 0,1 1 1,-1-1-1,0 1 0,0-1 0,1 0 1,-1 0-1,0 0 0,0 0 1,1 0-1,-1 0 0,0-1 0,0 1 1,1-1-1,-1 0 0,0 0 1,0 1-1,0-1 0,0 0 0,0-1 1,3-2-1,14-9 38,0-1 0,-2-1 1,0 0-1,20-25 0,-22 23-20,2 0 0,0 1-1,0 1 1,27-18 0,-43 32-24,-1 1 0,1-1 0,-1 1 1,1 0-1,0-1 0,-1 1 0,1 0 0,0-1 0,0 1 0,-1 0 1,1 0-1,0-1 0,0 1 0,-1 0 0,1 0 0,0 0 0,0 0 0,-1 0 1,1 0-1,0 0 0,0 0 0,-1 1 0,1-1 0,0 0 0,0 0 1,-1 1-1,1-1 0,0 0 0,-1 1 0,1-1 0,0 0 0,0 2 1,0 0-5,1-1 1,-2 1-1,1 0 1,0 0-1,0 0 1,0 0 0,-1 0-1,1 0 1,-1 0-1,0 0 1,0 0 0,1 3-1,-1 2-135,0 0 0,-1 0 0,1 0 0,-1 0 0,-1 0 0,1 0 0,-4 7 0,5-13 128,0-1 0,0 1 0,-1 0 0,1-1-1,0 1 1,-1-1 0,1 0 0,0 1 0,-1-1 0,1 1 0,-1-1 0,1 1 0,-1-1 0,1 0 0,-1 1 0,1-1 0,-1 0 0,1 0 0,-1 1 0,1-1 0,-1 0 0,1 0 0,-1 0 0,0 0-1,1 0 1,-1 1 0,1-1 0,-1 0 0,0 0 0,1-1 0,-1 1 0,0 0 0,-8-8-244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0.110"/>
    </inkml:context>
    <inkml:brush xml:id="br0">
      <inkml:brushProperty name="width" value="0.05" units="cm"/>
      <inkml:brushProperty name="height" value="0.05" units="cm"/>
    </inkml:brush>
  </inkml:definitions>
  <inkml:trace contextRef="#ctx0" brushRef="#br0">4 0 15179,'-3'13'1000,"6"2"-1048,4-9 288,7 1 9,5-4-217,3 1 40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0.466"/>
    </inkml:context>
    <inkml:brush xml:id="br0">
      <inkml:brushProperty name="width" value="0.05" units="cm"/>
      <inkml:brushProperty name="height" value="0.05" units="cm"/>
    </inkml:brush>
  </inkml:definitions>
  <inkml:trace contextRef="#ctx0" brushRef="#br0">22 110 16500,'-6'19'1120,"-8"33"-41,14-49-974,-1 1 0,1-1 1,0 1-1,-1-1 0,1 1 1,1-1-1,-1 1 1,1-1-1,-1 1 0,1-1 1,2 7-1,-2-9-57,-1 0 1,1 0-1,0 0 0,-1 0 0,1 0 1,0 0-1,0 0 0,0 0 1,0-1-1,0 1 0,0 0 1,0 0-1,0-1 0,0 1 1,0-1-1,0 1 0,1-1 0,-1 1 1,0-1-1,0 0 0,2 1 1,0-1 12,0 0 0,1 0 0,-1 0 0,0 0 0,1-1 0,-1 1 0,0-1 0,4-1 0,7-3 27,-1-1 1,24-14-1,-32 17-79,36-22-88,-2-3 0,48-43 1,0 0-205,-66 59 221,-15 14 166,-4 11 63,-3-7-198,-1 5 201,1-1-1,0 1 1,1 0-1,0 0 1,2 13-1,-2-23-179,0 1 1,1 0-1,-1-1 0,1 1 0,-1-1 1,1 1-1,0 0 0,0-1 1,0 1-1,0-1 0,0 0 1,0 1-1,0-1 0,0 0 1,0 1-1,3 1 0,-2-3-92,0 1-1,0 0 0,0-1 1,-1 1-1,1-1 1,0 0-1,0 1 1,0-1-1,0 0 0,0 0 1,0 0-1,0-1 1,0 1-1,0 0 0,0-1 1,0 1-1,-1-1 1,4-1-1,30-17-877,-18 8 337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0.884"/>
    </inkml:context>
    <inkml:brush xml:id="br0">
      <inkml:brushProperty name="width" value="0.05" units="cm"/>
      <inkml:brushProperty name="height" value="0.05" units="cm"/>
    </inkml:brush>
  </inkml:definitions>
  <inkml:trace contextRef="#ctx0" brushRef="#br0">0 548 15051,'13'-1'588,"0"0"0,0-1 0,0 0 1,-1-1-1,1 0 0,-1-1 0,0-1 0,15-7 0,-20 9-535,0-1-1,0 0 0,-1 0 1,1 0-1,-1-1 1,0 0-1,0 0 1,-1-1-1,0 0 1,0 0-1,0 0 1,0 0-1,-1-1 1,6-12-1,-10 18-47,1 1-1,-1-1 1,0 0-1,1 0 0,-1 1 1,0-1-1,0 0 1,1 0-1,-1 0 1,0 1-1,0-1 1,0 0-1,0 0 1,0 0-1,0 1 0,0-1 1,0 0-1,0 0 1,-1 0-1,1 1 1,0-1-1,0 0 1,-1 0-1,1 1 1,0-1-1,-1 0 0,1 1 1,-1-1-1,1 0 1,-1 1-1,1-1 1,-1 1-1,0-1 1,1 1-1,-1-1 1,0 1-1,1-1 0,-1 1 1,0-1-1,1 1 1,-1 0-1,0 0 1,0-1-1,0 1 1,1 0-1,-2 0 1,-2-1 11,0 1 0,0 0 0,0 0 1,0 0-1,0 1 0,0 0 1,0-1-1,-5 3 0,-4 2 34,0 0 0,0 1 0,1 1 0,0 0 0,-13 10 0,18-12-14,0 1-1,0 0 1,1 0 0,0 0-1,0 1 1,0 0-1,1 0 1,-9 16-1,13-21-23,0-1 1,0 1-1,1 0 0,-1 0 0,0 0 0,1 1 0,-1-1 0,1 0 0,0 0 0,-1 0 0,1 0 0,0 0 0,1 1 0,-1-1 0,0 0 1,1 0-1,-1 0 0,1 2 0,0-2-6,0 0 0,0-1 1,1 1-1,-1-1 0,0 0 1,1 1-1,-1-1 0,0 0 0,1 0 1,-1 0-1,1 0 0,0 0 1,-1 0-1,1 0 0,0-1 1,3 2-1,6 0-44,0 0 0,0-1 0,1 0 0,-1 0 0,15-2 1,-24 1 25,111-13-740,-8 1 205,-97 11 498,-1 0 0,0 0-1,0-1 1,0 0 0,0-1 0,0 0 0,0 0 0,-1 0 0,0-1 0,1 0 0,-1 0-1,-1 0 1,1-1 0,0 0 0,-1 0 0,8-10 0,-3 3-139,-1-2-1,0 0 1,0 0 0,-1 0 0,-1-1 0,7-20-1,6-27-304</inkml:trace>
  <inkml:trace contextRef="#ctx0" brushRef="#br0" timeOffset="1">677 1 16163,'-3'14'532,"-1"1"0,-1-1 0,-1-1 0,-8 18 0,-11 24 575,20-38-808,0-1 0,0 1 1,2-1-1,0 1 0,1 0 1,0 23-1,2-34-271,1-1 1,-1 1 0,1 0-1,1-1 1,-1 0-1,1 1 1,0-1-1,0 0 1,0 0-1,3 6 1,-2-8-74,-1 0 0,1 0 1,0 0-1,0 0 0,0 0 0,0 0 1,0-1-1,0 0 0,1 1 1,-1-1-1,1-1 0,0 1 0,-1 0 1,1-1-1,6 2 0,39 4-762,-39-6 619,0 0 0,-1 1 0,1 0-1,10 3 1,-17-4 209,1 1-1,-1-1 0,0 1 1,0 0-1,0 0 1,-1 0-1,1 0 0,0 0 1,-1 1-1,0-1 1,1 1-1,-1 0 0,0 0 1,0-1-1,2 7 1,2 2 199,-5-8-109,0 1 1,1-1 0,0 0 0,0 0-1,0 0 1,0 0 0,5 5 0,-6-7-131,0-1 0,0 1 0,0 0 0,1-1 0,-1 1 0,0-1 0,0 0 0,1 1 0,-1-1 0,0 0 0,1 0 0,-1 0 0,1 0 0,-1 0 0,0 0 0,1 0 0,-1 0 0,0 0 0,1-1 0,-1 1 0,0-1 0,0 1 0,1-1 0,-1 1 0,2-2 0,3-2-112,0 0 0,0 0 1,-1 0-1,1-1 0,-1 0 1,0 0-1,0-1 0,-1 0 1,7-10-1,12-19-292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1.705"/>
    </inkml:context>
    <inkml:brush xml:id="br0">
      <inkml:brushProperty name="width" value="0.05" units="cm"/>
      <inkml:brushProperty name="height" value="0.05" units="cm"/>
    </inkml:brush>
  </inkml:definitions>
  <inkml:trace contextRef="#ctx0" brushRef="#br0">91 430 14603,'-10'17'1196,"-25"27"0,24-30-486,0 0 0,-13 22 0,25-32-495,7-4-325,11-5-427,-17 4 463,16-6-391,-15 6 421,-1-1-1,1 1 0,0 0 0,-1 0 0,1 0 0,0 0 0,0 0 0,0 1 0,-1-1 0,1 1 1,0 0-1,0 0 0,0 0 0,0 0 0,0 0 0,0 1 0,0-1 0,-1 1 0,1 0 1,5 1-1,-7-1 229,0 0 0,1-1 0,-1 1 0,0-1 0,1 1 0,-1-1 0,1 1 0,-1-1 0,1 0 0,-1 0 0,1 0 0,0 0 0,-1 0 0,1 0 0,-1 0 0,1-1 0,1 0 0,29-11 1451,-2 1-1154,-13 6-455,1 0 0,0 0 1,-1-2-1,-1 0 0,1-1 1,-1-1-1,0-1 1,-1 0-1,0 0 0,-1-2 1,25-25-1,-22 18 14,0 0 0,-2-2-1,-1 0 1,0-1 0,-2 0 0,0-1 0,16-47-1,-24 61-16,-2-1 1,1 0-1,-1 0 0,-1 0 0,1 0 0,-2 0 0,0-15 1,0 23-23,0 0 0,0 0 0,-1 0 1,1 0-1,-1 0 0,1 0 1,-1 0-1,0 0 0,0 0 1,0 0-1,0 0 0,0 1 0,0-1 1,0 0-1,0 1 0,-1-1 1,1 1-1,-1-1 0,1 1 1,-1-1-1,0 1 0,1 0 1,-1 0-1,0 0 0,0 0 0,0 0 1,0 1-1,0-1 0,0 0 1,0 1-1,0 0 0,0-1 1,0 1-1,0 0 0,0 0 1,0 0-1,0 0 0,0 0 0,-1 1 1,1-1-1,-3 2 0,-3 0-7,0 0 0,0 1 0,1 0 0,-1 0 0,1 0 0,-1 1-1,1 1 1,0-1 0,1 1 0,-1 0 0,1 1 0,0-1 0,0 1-1,1 1 1,0-1 0,0 1 0,0 0 0,1 0 0,0 0 0,-4 9-1,2-2 13,0 1 0,1 0 0,0 0 0,1 1 0,1 0-1,0-1 1,1 1 0,1 0 0,1 24 0,1-29-1,1-1 0,0 0 1,0 0-1,1 1 1,0-1-1,0-1 0,2 1 1,6 13-1,-9-20-1,0 1 0,1 0-1,0 0 1,-1-1 0,1 1 0,0-1-1,1 0 1,-1 0 0,0 0 0,1-1-1,0 1 1,0-1 0,-1 0-1,1 0 1,1 0 0,-1 0 0,0-1-1,0 1 1,1-1 0,-1-1 0,9 2-1,-5-2 5,0-1-1,0 0 0,0-1 1,0 0-1,0 0 0,0-1 1,0 0-1,-1 0 0,1 0 1,10-8-1,10-7 39,32-29 0,-39 31-25,22-21-1,-1-1-1,-2-2 1,-2-2 0,-2-1 0,34-53-1,-63 85-40,-5 9 8,1-1 0,-1 0 0,0 1 0,0-1-1,-1 0 1,1 0 0,0 0 0,-1-1 0,0 1 0,0 0 0,0-1 0,0 1 0,-1 0 0,1-1 0,-1-6 0,0 9 4,0 0 1,-1 1-1,1-1 1,0 0 0,-1 0-1,1 0 1,-1 0-1,0 1 1,1-1 0,-1 0-1,1 1 1,-1-1-1,0 0 1,0 1-1,1-1 1,-1 1 0,0-1-1,0 1 1,0-1-1,0 1 1,0 0 0,1-1-1,-1 1 1,0 0-1,0 0 1,0-1 0,0 1-1,0 0 1,0 0-1,0 0 1,0 0-1,0 1 1,0-1 0,0 0-1,0 0 1,0 0-1,-1 2 1,-4-1-31,0 1 1,1 0-1,-1 0 1,1 0-1,-7 5 1,2 0 11,0 0 0,1 1-1,0 0 1,1 1 0,-1 0 0,2 0 0,-1 1-1,1 0 1,1 0 0,0 1 0,0 0-1,1 0 1,1 0 0,0 1 0,0-1 0,-3 19-1,5-19 39,0 1 0,0 0-1,1-1 1,1 1 0,0 0-1,1-1 1,0 1 0,1-1-1,0 1 1,0-1 0,1 0-1,1 1 1,0-1 0,1-1-1,0 1 1,0-1 0,10 14-1,-12-21 1,0 1-1,0-1 0,0 0 1,0 0-1,1 0 0,-1 0 1,1 0-1,0-1 1,0 0-1,0 0 0,0 0 1,0 0-1,0 0 0,0-1 1,1 0-1,-1 0 1,8 1-1,-7-2 6,1 0 0,-1 0 1,1-1-1,0 0 0,-1 0 0,1 0 0,-1-1 0,0 0 1,1 0-1,-1 0 0,0 0 0,0-1 0,8-6 1,-4 2 42,0 0 1,-1-1 0,0 0 0,0 0 0,-1 0 0,0-1 0,0-1 0,-1 1-1,-1-1 1,6-10 0,-8 13 12,0 0-1,-1 0 0,0 0 1,0-1-1,0 1 1,-1-1-1,0 1 1,0-1-1,-1 1 1,0-1-1,-1 1 1,1-1-1,-1 1 0,-1-1 1,-3-11-1,-4 6 99,2-1-77,8 14-113,0 0 1,0-1-1,-1 1 1,1 0-1,0-1 1,0 1-1,0 0 0,0 0 1,0 0-1,0 0 1,0 0-1,0 0 0,-1 0 1,1 0-1,2 0 1,-1 1-69,98-5-665,-53-1 536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3.534"/>
    </inkml:context>
    <inkml:brush xml:id="br0">
      <inkml:brushProperty name="width" value="0.05" units="cm"/>
      <inkml:brushProperty name="height" value="0.05" units="cm"/>
    </inkml:brush>
  </inkml:definitions>
  <inkml:trace contextRef="#ctx0" brushRef="#br0">1 276 13331,'1'0'138,"0"1"-1,0 0 1,0-1 0,0 1-1,0 0 1,1-1 0,-1 1-1,0-1 1,0 0 0,1 1 0,-1-1-1,0 0 1,0 0 0,1 0-1,-1 0 1,0 0 0,1 0-1,-1 0 1,0 0 0,1 0 0,-1-1-1,1 1 1,32-14 1297,-24 9-812,135-65 3029,-128 59-3384,0 0 0,-1 0 0,0-2 0,-1 0 0,27-29 0,-40 38-244,1 1 1,0 0-1,-1-1 1,0 0-1,0 0 1,0 1-1,0-1 1,-1 0-1,1 0 1,-1-1-1,1-4 1,-2 7-23,0 1 0,0-1 0,0 1 0,-1-1 1,1 1-1,0-1 0,0 1 0,-1-1 0,1 1 1,-1 0-1,0-1 0,1 1 0,-1 0 0,0-1 1,0 1-1,0 0 0,1 0 0,-1 0 0,-1 0 1,1-1-1,0 2 0,0-1 0,0 0 0,0 0 1,-1 0-1,1 0 0,0 1 0,-1-1 0,1 1 0,-1-1 1,1 1-1,0 0 0,-1-1 0,-2 1 0,-5-1-22,0 0-1,1 1 1,-1 0-1,0 0 0,0 1 1,0 0-1,1 1 1,-1 0-1,1 0 0,-1 1 1,1 0-1,0 0 1,0 1-1,-9 5 0,4-1-28,1 0-1,0 0 0,0 1 0,0 1 0,1 0 0,1 1 0,-16 19 0,19-20 11,1 1 0,0 0 0,0 0 0,1 0 0,1 1 0,-1-1 0,2 1 0,-3 15 0,5-23 27,1 0 0,-1 0 0,1 0 0,0 1 0,1-1 0,-1 0 0,1 0 0,-1 1 0,1-1 0,1 0 0,-1 0 0,2 4 0,-1-6 6,-1 1 0,1-1 0,0 1 0,0-1 0,0 0 0,0 1 0,1-1 0,-1 0 0,0 0-1,1-1 1,0 1 0,-1-1 0,1 1 0,0-1 0,0 0 0,0 0 0,-1 0 0,6 1 0,2-1-2,1 0 1,-1 0-1,1-1 1,-1 0-1,1-1 1,-1 0-1,0-1 1,1 0-1,-1 0 1,0-1-1,0-1 1,13-6-1,10-6 10,-1-1 1,37-27-1,112-92 22,-181 135-24,0 1 0,0 0-1,1 0 1,-1 0 0,0 0 0,0 0 0,0 0 0,0 0-1,1-1 1,-1 1 0,0 0 0,0 0 0,0 0 0,0 0-1,1 0 1,-1 0 0,0 0 0,0 0 0,0 0 0,1 0-1,-1 0 1,0 0 0,0 0 0,0 0 0,1 0 0,-1 0-1,0 0 1,0 0 0,0 1 0,0-1 0,1 0 0,-1 0-1,0 0 1,0 0 0,0 0 0,0 0 0,1 0 0,-1 1-1,0-1 1,0 0 0,0 0 0,0 0 0,0 0 0,0 1-1,0-1 1,0 0 0,0 0 0,1 0 0,-1 0 0,0 1 0,0-1-1,0 0 1,0 0 0,0 0 0,0 1 0,0-1 0,0 0-1,0 0 1,0 0 0,0 1 0,-1 14 17,1-13-11,-1 5 30,0 1-1,1-1 0,0 1 1,1-1-1,0 1 0,0-1 1,2 8-1,-2-13-15,0 1 0,0-1 0,0 0-1,1 0 1,-1 1 0,0-1 0,1 0 0,-1 0 0,1 0-1,0-1 1,0 1 0,0 0 0,0-1 0,0 1 0,0-1-1,0 1 1,0-1 0,1 0 0,-1 0 0,0 0 0,1 0 0,-1-1-1,1 1 1,4 0 0,1-1 22,0 1-1,0-1 1,1-1 0,-1 1-1,0-2 1,0 1 0,0-1-1,0 0 1,0-1 0,8-3-1,14-7 25,32-21-1,-48 26-66,4-3-16,-14 7-17,1 1 0,-1 1 0,1-1 0,0 1 0,9-4 0,-13 6 29,-1 0 0,0 0 0,1 0 0,-1 0 0,0 0 0,0 0 1,1 0-1,-1 0 0,0 0 0,1 0 0,-1 0 0,0 0 0,0 0 0,1 0 1,-1 0-1,0 0 0,1 0 0,-1 0 0,0 1 0,0-1 0,1 0 0,-1 0 1,0 0-1,0 0 0,0 1 0,1-1 0,-1 0 0,0 0 0,0 1 0,0-1 0,0 0 1,1 0-1,-1 1 0,0-1 0,0 0 0,0 1 0,2 13-81,-1-2 51,1-9 35,-1-1-1,0 1 0,0 0 0,1-1 0,0 1 1,-1-1-1,1 1 0,0-1 0,0 0 0,0 0 1,1 0-1,-1 0 0,0 0 0,1 0 0,-1-1 1,5 3-1,-2-2 0,1 0 1,-1-1 0,0 1-1,1-1 1,-1 0-1,1-1 1,-1 1-1,9-2 1,1 0-53,0-1-1,0 0 1,0-2 0,0 0-1,25-10 1,17-13-443,-57 27 489,0 0 0,0 0-1,1-1 1,-1 1 0,0 0 0,0 0 0,1 0-1,-1 0 1,0 0 0,1 0 0,-1-1 0,0 1 0,0 0-1,1 0 1,-1 0 0,0 0 0,1 0 0,-1 0-1,0 0 1,1 0 0,-1 0 0,0 1 0,1-1 0,-1 0-1,0 0 1,0 0 0,1 0 0,-1 0 0,0 0-1,0 1 1,1-1 0,-1 0 0,0 0 0,0 0 0,1 1-1,-1-1 1,0 0 0,0 0 0,0 1 0,0-1 0,1 0-1,-1 0 1,0 1 0,0-1 0,0 0 0,0 1-1,0-1 1,0 0 0,0 0 0,0 1 0,0-1 0,0 0-1,0 1 1,0-1 0,0 0 0,0 1 0,0-1-1,0 0 1,0 1 0,-5 19-110,4-18 101,-3 7 1,1 1-1,1-1 1,-1 1 0,1 0 0,1 0-1,0-1 1,0 1 0,1 0 0,1 0 0,-1 0-1,3 11 1,-3-20 8,0-1 0,0 0 0,0 0-1,0 1 1,0-1 0,0 0 0,1 0 0,-1 1 0,0-1-1,0 0 1,0 0 0,0 0 0,0 1 0,0-1 0,0 0-1,0 0 1,0 0 0,1 0 0,-1 1 0,0-1 0,0 0-1,0 0 1,0 0 0,1 0 0,-1 1 0,0-1 0,0 0-1,0 0 1,1 0 0,-1 0 0,0 0 0,0 0 0,0 0-1,1 0 1,-1 0 0,0 0 0,0 0 0,1 0 0,-1 0-1,0 0 1,0 0 0,0 0 0,1 0 0,-1 0 0,0 0-1,0 0 1,1 0 0,-1 0 0,0 0 0,0 0-1,0 0 1,1-1 0,-1 1 0,0 0 0,0 0 0,8-11 32,-7 11-58,7-17-95,-1-5-28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3.953"/>
    </inkml:context>
    <inkml:brush xml:id="br0">
      <inkml:brushProperty name="width" value="0.05" units="cm"/>
      <inkml:brushProperty name="height" value="0.05" units="cm"/>
    </inkml:brush>
  </inkml:definitions>
  <inkml:trace contextRef="#ctx0" brushRef="#br0">5 7 20652,'-4'1'1529,"6"-4"-1465,9 2-256,5-2 568,4 3-40,7 7-264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5.663"/>
    </inkml:context>
    <inkml:brush xml:id="br0">
      <inkml:brushProperty name="width" value="0.05" units="cm"/>
      <inkml:brushProperty name="height" value="0.05" units="cm"/>
    </inkml:brush>
  </inkml:definitions>
  <inkml:trace contextRef="#ctx0" brushRef="#br0">465 1 14331,'-12'11'186,"0"1"-1,1 0 1,0 1-1,1 1 1,-11 19-1,4-7-26,-65 94 54,-59 90 164,18 10 152,119-211-498,0 0 0,0 0 0,1 0-1,0 0 1,1 1 0,0-1 0,-1 14-1,3-21-23,0 1-1,0-1 0,0 1 0,1-1 0,-1 0 0,1 1 0,-1-1 1,1 1-1,0-1 0,0 0 0,0 1 0,0-1 0,0 0 0,0 0 0,1 0 1,-1 0-1,1 0 0,-1 0 0,1 0 0,0-1 0,0 1 0,0-1 1,0 1-1,0-1 0,0 1 0,0-1 0,0 0 0,1 0 0,-1 0 0,0-1 1,1 1-1,-1 0 0,5 0 0,5 0 37,0 0 1,-1 0-1,1-1 1,0-1-1,0 0 1,14-3-1,74-21 279,-74 17-247,230-72 158,-205 62-220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4.327"/>
    </inkml:context>
    <inkml:brush xml:id="br0">
      <inkml:brushProperty name="width" value="0.05" units="cm"/>
      <inkml:brushProperty name="height" value="0.05" units="cm"/>
    </inkml:brush>
  </inkml:definitions>
  <inkml:trace contextRef="#ctx0" brushRef="#br0">56 333 16003,'10'-3'624,"-1"1"1,0-1-1,0-1 0,-1 0 0,1 0 0,14-11 0,-12 8-384,0-2 1,-1 1 0,0-2-1,0 1 1,-1-1 0,0-1-1,10-15 1,-18 24-227,1 0 1,-1-1-1,0 1 1,1-1 0,-1 1-1,-1-1 1,1 1-1,0-1 1,0 1-1,-1-1 1,0 0-1,1 1 1,-1-4 0,-1 5-10,1-1 0,-1 1 0,1 0 0,-1-1 0,1 1 0,-1 0 0,0 0 0,1 0 0,-1 0 0,0 0 0,0 0 0,0 0 0,0 0 0,0 0 0,0 0 0,0 0 0,-1 0 0,1 1 0,0-1 0,0 0 0,0 1 0,-1-1 0,1 1 0,0 0 0,-1-1 0,1 1 0,-2 0 0,-4-1 7,-1 0 0,1 0 0,-1 1 0,1 1 0,-1-1 0,1 1 0,0 0 0,-1 1 0,1 0 1,0 0-1,0 0 0,0 1 0,0 0 0,0 0 0,1 1 0,0 0 0,-11 8 0,12-8-6,-1 0 0,1 1 0,0-1 1,1 1-1,-1 0 0,1 0 0,0 0 0,0 1 0,1-1 0,0 1 0,0 0 0,0 0 0,0 0 1,1 0-1,0 1 0,1-1 0,-1 1 0,1-1 0,0 1 0,1 8 0,0-12-10,0 0-1,1-1 1,-1 1 0,1 0-1,-1-1 1,1 1 0,0-1-1,0 1 1,0-1 0,1 1-1,-1-1 1,0 1-1,1-1 1,0 0 0,0 0-1,-1 0 1,1 0 0,4 3-1,-2-3 50,1 1-1,-1-1 0,0 0 1,1 0-1,-1-1 1,1 1-1,-1-1 0,1 0 1,0 0-1,4-1 1,10 1 73,0-2 0,0 0 0,0-1 0,24-6 0,23-6 25</inkml:trace>
  <inkml:trace contextRef="#ctx0" brushRef="#br0" timeOffset="1">678 0 17876,'-26'15'1276,"-9"3"-156,1 2 1,1 2 0,-47 39-1,77-59-1023,-1 2 0,1-1-1,0 0 1,1 0-1,-1 1 1,0 0 0,1-1-1,-3 7 1,5-9-94,-1 0 1,1 1-1,0-1 0,0 0 1,0 0-1,0 0 1,0 0-1,0 0 0,0 0 1,0 0-1,0 1 1,1-1-1,-1 0 0,0 0 1,1 0-1,-1 0 1,0 0-1,1 0 1,0 0-1,-1 0 0,1 0 1,0 0-1,-1-1 1,1 1-1,0 0 0,0 0 1,0-1-1,-1 1 1,1 0-1,0-1 0,0 1 1,0-1-1,0 1 1,0-1-1,0 1 0,0-1 1,2 1-1,11 3-411,0 0-1,0 0 1,17 1-1,-17-3-184,0 1-1,0 0 1,19 8 0,-31-10 565,0-1-1,0 1 1,0 0 0,0 0 0,-1 0 0,1 0 0,0 0-1,-1 0 1,1 1 0,-1-1 0,1 1 0,-1-1 0,0 1-1,1-1 1,-1 1 0,0 0 0,2 3 0,-3-4 89,0 1 1,0-1-1,0 1 1,0-1-1,0 1 1,0-1-1,0 0 1,0 1-1,0-1 1,-1 1-1,1-1 1,0 1-1,-1-1 1,1 0-1,-1 1 1,0-1-1,1 0 1,-3 3-1,-1 1 91,0 0 1,-1-1-1,0 1 1,0-1-1,0 0 1,0 0-1,-1-1 1,1 1-1,-12 4 1,5-4-211,-1 0 0,1-1 1,-1 0-1,0-1 1,-25 1-1,-9-2-67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5.069"/>
    </inkml:context>
    <inkml:brush xml:id="br0">
      <inkml:brushProperty name="width" value="0.05" units="cm"/>
      <inkml:brushProperty name="height" value="0.05" units="cm"/>
    </inkml:brush>
  </inkml:definitions>
  <inkml:trace contextRef="#ctx0" brushRef="#br0">1 443 15339,'1'2'120,"0"0"-1,1 0 1,-1 0-1,1 0 1,0-1-1,-1 1 1,1-1-1,0 1 1,0-1-1,0 1 1,0-1-1,0 0 1,0 0-1,0 0 1,0 0-1,1 0 1,-1-1-1,0 1 1,1-1-1,-1 1 1,0-1-1,1 0 1,-1 0-1,0 0 1,4 0-1,3-1 147,0 0-1,0-1 0,0 0 0,0 0 0,12-5 1,3-4 202,-1 0 1,1-2-1,-2 0 1,30-23 0,76-74 828,-25 2-581,-88 90-643,-1-1 0,-1 0 0,0-1 1,11-26-1,-22 42-71,5-14 8,-7 18-11,0 0-1,0 0 1,0-1-1,0 1 1,0 0-1,0 0 1,0 0 0,0-1-1,1 1 1,-1 0-1,0 0 1,0-1-1,0 1 1,0 0-1,0 0 1,0-1 0,-1 1-1,1 0 1,0 0-1,0 0 1,0-1-1,0 1 1,0 0 0,0 0-1,0-1 1,0 1-1,0 0 1,-1 0-1,1 0 1,0 0 0,0-1-1,0 1 1,0 0-1,-1 0 1,1 0-1,0 0 1,0 0 0,0-1-1,-1 1 1,1 0-1,0 0 1,0 0-1,-1 0 1,1 0 0,0 0-1,0 0 1,0 0-1,-1 0 1,1 0-1,0 0 1,0 0 0,-1 0-1,1 0 1,-2 1-9,0 0 0,0 0-1,0 0 1,0 0 0,0 1 0,0-1 0,0 0 0,1 1 0,-1 0 0,1-1 0,-1 1 0,1 0 0,0 0 0,-1 0 0,1 0 0,0 0 0,0 0 0,0 2 0,-3 3-17,-13 24-30,2 2 0,2-1 0,1 2-1,1-1 1,2 2 0,1-1 0,-4 48 0,7-18 49,2-1 0,4 1 0,10 77 0,7-8-112,9 100-96,-27-226 249,0 0 0,0 1 0,-1-1 0,-2 13 0,3-20-21,-1 1-1,1 0 1,0-1 0,0 1 0,0 0 0,0 0-1,-1-1 1,1 1 0,0 0 0,-1-1 0,1 1-1,-1 0 1,1-1 0,0 1 0,-1-1 0,1 1-1,-1-1 1,0 1 0,1-1 0,-1 1 0,1-1-1,-1 0 1,0 1 0,1-1 0,-1 0-1,0 1 1,1-1 0,-1 0 0,0 0 0,1 0-1,-1 1 1,0-1 0,0 0 0,1 0 0,-1 0-1,0 0 1,0-1 0,1 1 0,-1 0 0,0 0-1,0 0 1,1 0 0,-1-1 0,0 1 0,1 0-1,-1-1 1,0 1 0,1 0 0,-1-1 0,1 1-1,-1-1 1,1 1 0,-1-1 0,1 1 0,-1-1-1,0-1 1,-8-7 113,1 0 0,0-1 0,1-1 0,0 1 0,1-1 0,-10-22 0,3 8 10,-20-36 84,0 1-446,-40-103 0,73 162 224,-2-4-183,0 0 1,0-1-1,1 1 0,-1-11 1,2 15 161,0 0 0,0 0-1,0 0 1,0 0 0,0 0 0,0 0 0,0 0 0,0 0 0,1 1 0,-1-1 0,0 0-1,1 0 1,-1 0 0,1 0 0,-1 0 0,1 1 0,-1-1 0,1 0 0,0 0 0,-1 1-1,1-1 1,0 0 0,0 1 0,-1-1 0,1 1 0,0-1 0,0 1 0,0 0 0,0-1-1,0 1 1,-1 0 0,1-1 0,2 1 0,8-2-107,-1 1 0,1 1-1,16 0 1,-12 0 0,33 2-369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5.469"/>
    </inkml:context>
    <inkml:brush xml:id="br0">
      <inkml:brushProperty name="width" value="0.05" units="cm"/>
      <inkml:brushProperty name="height" value="0.05" units="cm"/>
    </inkml:brush>
  </inkml:definitions>
  <inkml:trace contextRef="#ctx0" brushRef="#br0">92 10 17228,'0'0'40,"1"0"0,-1-1 0,0 1 0,0 0 0,0-1 0,0 1 0,0 0 0,0-1 0,0 1 0,0 0 1,0-1-1,0 1 0,-1 0 0,1-1 0,0 1 0,0 0 0,0-1 0,0 1 0,0 0 0,-1-1 0,1 1 0,0 0 0,0 0 0,0-1 1,-1 1-1,1 0 0,0 0 0,0-1 0,-1 1 0,1 0 0,0 0 0,-1 0 0,1 0 0,0-1 0,-1 1 0,1 0 0,0 0 1,-1 0-1,-14 7 607,-15 21 449,25-22-993,1 1 0,-1-1 1,2 0-1,-1 1 0,1 0 1,0 0-1,0 0 0,0 0 0,1 0 1,-1 9-1,2-14-94,1 1 0,-1-1 0,1 0 0,0 1 0,0-1 0,0 0 0,0 1 0,0-1 0,0 1 0,1-1 0,-1 0 0,1 0 0,0 1 0,-1-1 0,1 0 1,0 0-1,0 0 0,0 0 0,1 0 0,-1 0 0,0 0 0,1 0 0,0 0 0,-1 0 0,1-1 0,0 1 0,0-1 0,0 1 0,0-1 0,0 0 0,0 0 0,0 0 0,0 0 0,3 1 0,2-1-4,0 0 0,-1 0 0,1 0 0,0-1 0,0 0 0,-1-1 0,1 1 0,0-1 0,-1-1 0,1 1 0,-1-1 0,1 0 0,-1-1 0,10-4 0,3-4-19,0 0 0,-1-1 0,19-16 0,-37 27-2,0 1 1,1-1 0,-1 1-1,0 0 1,1-1-1,-1 1 1,1-1 0,-1 1-1,0 0 1,1 0 0,-1-1-1,1 1 1,-1 0-1,1 0 1,-1-1 0,1 1-1,-1 0 1,1 0 0,-1 0-1,1 0 1,0 0-1,-1 0 1,1 0 0,-1 0-1,1 0 1,-1 0 0,1 0-1,-1 0 1,1 0-1,-1 0 1,1 0 0,-1 1-1,1-1 1,0 0 0,4 19-586,-5-17 508,1 0 0,-1 0 0,0 0 0,1 0 0,-1 1 0,1-1 0,0 0 0,0 0 0,0-1 0,1 4 0,0-4 14,-1 0 1,0 0-1,1 0 0,-1 0 0,1 0 1,-1 0-1,1 0 0,0-1 1,-1 1-1,1-1 0,-1 1 1,1-1-1,0 0 0,0 0 0,-1 0 1,1 0-1,0 0 0,-1 0 1,1 0-1,0 0 0,-1 0 1,1-1-1,0 1 0,-1-1 0,1 0 1,1 0-1,3-2-61,0 0 0,0 0 0,-1 0 0,1-1 0,8-7 0,15-21-427,3-14-21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5.986"/>
    </inkml:context>
    <inkml:brush xml:id="br0">
      <inkml:brushProperty name="width" value="0.05" units="cm"/>
      <inkml:brushProperty name="height" value="0.05" units="cm"/>
    </inkml:brush>
  </inkml:definitions>
  <inkml:trace contextRef="#ctx0" brushRef="#br0">41 52 13987,'-12'37'1282,"-10"55"1,19-77-980,1 0 1,1 0-1,0 0 1,1 1-1,1-1 1,3 23-1,-3-34-252,-1-1 0,1 0 1,0 0-1,0 1 0,0-1 0,0 0 1,1 0-1,-1 0 0,1 0 0,-1-1 1,1 1-1,0 0 0,0-1 0,1 1 1,-1-1-1,0 0 0,1 1 0,-1-1 1,1-1-1,0 1 0,0 0 0,0 0 1,0-1-1,0 0 0,0 0 0,0 0 1,0 0-1,0 0 0,0 0 0,1-1 1,-1 0-1,0 1 0,1-1 0,-1 0 1,5-1-1,10-2-98,0-1 1,-1 0-1,1-1 0,-1-1 1,20-10-1,-20 9-43,2-1 11,34-12-129,-48 19 210,-1 0-1,1 0 1,-1 0-1,1 0 1,-1 1 0,1 0-1,0 0 1,-1 0 0,8 2-1,-10-2 17,-1 1 0,1-1 0,-1 1 1,1 0-1,-1-1 0,1 1 0,-1 0 0,0 0 0,1 0 0,-1 0 0,0 0 0,0 0 0,0 1 0,1-1 0,-1 0 0,0 0 1,1 3-1,10 30 426,-12-31-380,1 0-1,0 1 1,0-1-1,0 0 1,0 0-1,0 1 1,1-1-1,0 0 1,-1 0-1,1-1 1,0 1-1,0 0 1,1-1-1,-1 1 0,5 3 1,-6-5-39,1-1 0,-1 1-1,1-1 1,-1 1 0,1-1 0,-1 0 0,1 0 0,0 1 0,-1-1-1,1 0 1,-1-1 0,1 1 0,0 0 0,-1 0 0,1-1-1,-1 1 1,1-1 0,-1 1 0,1-1 0,-1 1 0,0-1 0,1 0-1,-1 0 1,0 0 0,1 0 0,-1 0 0,2-2 0,1-1 10,-1 0 1,1 0 0,-1 0 0,0 0-1,0-1 1,0 1 0,2-7 0,0-2-198,-1 0 0,-1-1 0,-1 1 1,0-1-1,0 1 0,-1-1 1,-2-19-1,1 31 99,25 23-717,-20-19 795,-1 0 1,0 0-1,1-1 0,-1 1 0,1-1 1,-1 0-1,1 0 0,0-1 1,-1 0-1,1 1 0,0-1 1,-1-1-1,1 1 0,0-1 0,-1 0 1,1 0-1,-1 0 0,1-1 1,7-3-1,4-2 0,1-2 0,-1 0 1,22-17-1,-9 5-375,31-32 1,-47 42 86,-2-2-1,0 1 1,-1-1-1,16-26 1,-25 37 226,0 0 1,0 0-1,0 0 0,0 0 0,-1 0 1,1 0-1,-1 0 0,1 0 0,-1 0 1,0-1-1,0 1 0,0-3 0,0 5 42,0 0-1,0-1 1,0 1-1,0 0 0,0-1 1,0 1-1,-1 0 1,1-1-1,0 1 0,0 0 1,0-1-1,-1 1 0,1 0 1,0 0-1,0-1 1,-1 1-1,1 0 0,0 0 1,0 0-1,-1-1 1,1 1-1,0 0 0,-1 0 1,1 0-1,0 0 1,-1 0-1,1-1 0,-2 1 19,1 0 0,0 1-1,0-1 1,0 0 0,0 0 0,0 0-1,0 1 1,0-1 0,-1 1-1,1-1 1,0 1 0,0-1 0,-1 2-1,-7 5 311,-1 0 0,1 1 0,0 0-1,1 1 1,0 0 0,-13 18 0,9-10 273,1 1 1,1 1-1,-9 21 0,16-33-467,1 0-1,0 0 0,0 0 1,0 0-1,1 1 0,0-1 1,1 0-1,0 1 0,0-1 0,0 0 1,1 1-1,1 7 0,0-10-196,-1 1 0,1-1 0,0 0 0,1 0 0,-1 0 0,1 0 0,0 0 0,0-1 0,0 1 0,1-1 0,-1 0 0,1 0 0,0 0 0,1-1 0,-1 1 0,7 3 0,-9-5 20,-1-1-1,1 0 0,0 0 0,-1 0 1,1-1-1,0 1 0,0 0 0,0-1 1,0 1-1,-1-1 0,1 0 1,0 1-1,0-1 0,0 0 0,0 0 1,0 0-1,0-1 0,0 1 0,0 0 1,-1-1-1,1 1 0,0-1 0,0 1 1,0-1-1,-1 0 0,1 0 0,0 0 1,-1 0-1,1 0 0,0 0 1,-1 0-1,0-1 0,1 1 0,1-3 1,17-23-508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6.403"/>
    </inkml:context>
    <inkml:brush xml:id="br0">
      <inkml:brushProperty name="width" value="0.05" units="cm"/>
      <inkml:brushProperty name="height" value="0.05" units="cm"/>
    </inkml:brush>
  </inkml:definitions>
  <inkml:trace contextRef="#ctx0" brushRef="#br0">153 1 15595,'-22'3'1479,"0"1"-1,1 1 1,-1 1-1,-34 15 1,55-21-1445,1 0 1,-1 0 0,1 0 0,-1 1 0,1-1-1,-1 0 1,1 0 0,-1 1 0,1-1 0,0 0-1,-1 1 1,1-1 0,0 0 0,-1 1 0,1-1-1,0 1 1,-1-1 0,1 0 0,0 1-1,0-1 1,-1 1 0,1 0 0,7 5 215,22 0-417,-27-5 158,68 5-844,36 6-433,-97-10 1155,1 0-1,0 1 1,-1 0 0,0 1 0,0 0 0,0 0 0,0 1 0,9 7 0,-15-11 128,-1 1-1,0-1 1,0 1 0,0 0-1,-1 0 1,1 0 0,0 0-1,-1 0 1,1 1 0,-1-1-1,0 0 1,0 1 0,0-1 0,0 0-1,0 1 1,0 0 0,-1-1-1,1 6 1,-1-5 21,0 1 0,0 0 0,-1 0 0,0 0-1,0 0 1,0-1 0,0 1 0,-1 0 0,1-1 0,-1 1 0,-3 4 0,-3 3 36,1-1-1,-2-1 1,1 1 0,-1-1 0,-1-1-1,-19 14 1,23-17-72,-1-1 0,0 0 0,0 0 0,0-1 0,0 0 0,0-1 0,-1 1 0,1-1 0,-1-1 0,1 1 0,-1-1 0,-14 0-1,-8-9-53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7.350"/>
    </inkml:context>
    <inkml:brush xml:id="br0">
      <inkml:brushProperty name="width" value="0.05" units="cm"/>
      <inkml:brushProperty name="height" value="0.05" units="cm"/>
    </inkml:brush>
  </inkml:definitions>
  <inkml:trace contextRef="#ctx0" brushRef="#br0">175 135 12427,'10'-9'862,"0"0"0,0-1 0,-1 0 0,-1-1-1,1 0 1,-2-1 0,0 1 0,8-17 0,-15 27-789,0 0-1,1 1 1,-1-1 0,0 0-1,0 1 1,0-1-1,0 0 1,0 0-1,0 1 1,0-1-1,0 0 1,0 0 0,0 1-1,0-1 1,0 0-1,-1 1 1,1-1-1,0 0 1,0 1-1,-1-1 1,1 0 0,-1 1-1,1-1 1,0 1-1,-1-1 1,1 1-1,-1-1 1,1 1-1,-1-1 1,0 1-1,1-1 1,-1 1 0,1-1-1,-1 1 1,0 0-1,1 0 1,-1-1-1,0 1 1,0 0-1,1 0 1,-1 0 0,0 0-1,1-1 1,-1 1-1,0 0 1,-1 1-1,-3-2 131,-1 1 0,1 0 0,0 1 0,-1-1 0,-5 2 0,-6 3-42,1 0 1,0 1-1,0 1 1,-23 12-1,29-13-174,0 0 0,0 1 1,0 0-1,1 0 0,0 1 0,1 1 0,-11 12 0,17-19-24,0 1 0,1-1-1,-1 1 1,1-1 0,0 1 0,0 0 0,0 0-1,0-1 1,0 1 0,-1 5 0,2-7 10,0 0 1,1 0-1,-1 0 1,0 0-1,0 0 1,0 1-1,1-1 1,-1 0-1,0 0 1,1-1-1,-1 1 1,1 0-1,0 0 1,-1 0-1,1 0 1,0 0-1,-1 0 1,1-1-1,0 1 1,0 0-1,-1-1 1,1 1-1,0 0 1,0-1-1,0 1 1,0-1-1,0 0 1,0 1-1,0-1 1,0 0-1,2 1 1,12 2-282,1 0 1,-1-1-1,1-1 1,25-1-1,32 2-300,-63 0 558,0-1 0,0 2 0,0-1 0,0 1 0,0 1 0,-1 0 0,1 0 1,8 7-1,-15-10 58,-1 0 1,0 1-1,0-1 0,0 1 1,0 0-1,0-1 1,-1 1-1,1 0 1,-1 0-1,1 0 0,-1 0 1,1 1-1,-1-1 1,0 0-1,0 1 1,0-1-1,-1 0 1,1 1-1,0-1 0,-1 1 1,0-1-1,1 1 1,-1-1-1,0 1 1,0 0-1,-1-1 0,1 1 1,0-1-1,-1 1 1,1-1-1,-1 0 1,0 1-1,0-1 1,0 1-1,0-1 0,-1 0 1,1 0-1,-2 2 1,-7 10 187,0-2 0,0 1 0,-1-2 0,-23 19 0,19-16 275,-28 30 1,42-43-457,1-1 0,-1 0 0,1 1 0,0-1 0,-1 1 0,1-1 0,-1 1 0,1-1 0,0 0 0,0 1 0,-1-1 0,1 1 0,0-1 0,0 1 0,0 0 0,-1-1 0,1 1 0,0-1 0,0 1 0,0-1 0,0 1 0,0-1-1,0 1 1,0 0 0,1 0 0,-1-1-7,1 0-1,-1 1 1,1-1-1,-1 0 1,1 1-1,-1-1 1,1 0-1,0 0 1,-1 0-1,1 0 1,-1 0-1,1 0 1,0 0-1,-1 0 1,1 0-1,-1 0 1,1 0-1,1 0 0,36-11-22,-33 10 22,25-10-116,0-2 0,-1-1 0,47-30 0,76-64-277,-24 4 82,-104 81 337,0-1 0,36-49 0,-58 71-16,-1 1 0,0-1 0,0 0 0,1 0 0,-1 0 0,-1 0 0,1 0 0,0 1 0,0-1 0,-1-1 0,1-1 0,-1 4-14,0-1 0,0 1 0,0 0 0,0 0 0,0 0 0,0 0 0,0 0 0,0 0 0,0 0 0,0 0 1,-1 0-1,1 0 0,0-1 0,0 1 0,0 0 0,0 0 0,0 0 0,0 0 0,0 0 0,0 0 0,0 0 0,-1 0 0,1 0 0,0 0 0,0 0 0,0 0 1,0 0-1,0 0 0,0 0 0,0 0 0,-1 0 0,1 0 0,0 0 0,0 0 0,0 0 0,0 0 0,0 0 0,0 0 0,0 0 0,0 0 0,-1 0 1,1 0-1,0 0 0,0 0 0,0 0 0,0 1 0,0-1 0,0 0 0,0 0 0,0 0 0,-12 11 98,7-4-67,-1 0-1,1 0 1,1 1-1,-1 0 1,1 0-1,1 0 1,-6 17-1,9-23-25,-1 1 0,0 0 0,1 0 1,0 0-1,0 0 0,0-1 0,0 1 0,0 0 0,0 0 0,1 0 0,0 0 0,1 3 0,-1-4 1,0 0-1,0 0 1,0-1-1,0 1 1,0-1-1,1 1 1,-1-1-1,0 1 0,1-1 1,-1 0-1,1 0 1,0 0-1,-1 0 1,1 0-1,0 0 1,0 0-1,0 0 1,0-1-1,-1 1 0,4 0 1,4 0 17,0 0 0,0 0 0,1-1 0,-1 0 1,0 0-1,1-1 0,-1 0 0,0-1 0,15-4 0,11-6 36,38-18 0,-8 2 9,-53 24-66,-5 1-10,1 0 1,-1 1 0,16-3 0,-21 5 2,-1-1 1,1 1-1,0 0 0,0 0 1,-1 0-1,1 1 1,0-1-1,0 0 1,-1 1-1,1-1 1,0 1-1,-1-1 0,1 1 1,-1 0-1,1 0 1,-1 0-1,1 0 1,-1 0-1,1 0 1,-1 0-1,0 0 1,2 3-1,5 6-12,-4-4 46,1 0-1,0 0 1,0 0-1,0-1 0,11 9 1,-14-13-27,1 1 1,0-1-1,0 0 0,-1 0 1,1 0-1,0 0 1,0 0-1,0 0 0,0-1 1,0 0-1,0 1 1,0-1-1,0 0 0,0-1 1,0 1-1,0 0 1,0-1-1,4-1 0,0 0-113,1-1 1,-1-1-1,1 0 0,-1 0 0,0 0 0,0-1 0,-1 0 0,1 0 0,-1 0 0,0-1 0,5-8 0,8-7-173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7.784"/>
    </inkml:context>
    <inkml:brush xml:id="br0">
      <inkml:brushProperty name="width" value="0.05" units="cm"/>
      <inkml:brushProperty name="height" value="0.05" units="cm"/>
    </inkml:brush>
  </inkml:definitions>
  <inkml:trace contextRef="#ctx0" brushRef="#br0">9 5 19868,'-9'-4'2169,"12"5"-2329,6 0 472,5 4-72,5-5-168,3 3-272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8.126"/>
    </inkml:context>
    <inkml:brush xml:id="br0">
      <inkml:brushProperty name="width" value="0.05" units="cm"/>
      <inkml:brushProperty name="height" value="0.05" units="cm"/>
    </inkml:brush>
  </inkml:definitions>
  <inkml:trace contextRef="#ctx0" brushRef="#br0">262 194 18620,'-5'-5'317,"-1"1"1,0-1-1,0 1 1,0 0-1,0 0 0,-1 0 1,1 1-1,-1 0 1,0 1-1,0 0 1,0 0-1,-1 0 0,-11-1 1,8 2-159,0 0 0,-1 1 0,1 0 0,0 1 0,0 0 0,0 0 0,0 1 0,-14 5 0,22-6-155,0 0 0,1 0 0,-1 1 0,0-1 0,1 0 0,-1 1 0,1 0 0,-1 0 0,1 0 0,0 0 0,0 0 1,0 0-1,0 0 0,0 1 0,0-1 0,1 1 0,-2 3 0,2-5-4,1 0 0,0 0-1,-1 0 1,1 1 0,0-1 0,0 0-1,0 0 1,0 1 0,0-1 0,0 0 0,0 0-1,0 0 1,1 1 0,-1-1 0,0 0 0,1 0-1,0 2 1,0-1 0,0 0 1,1-1-1,-1 1 1,1-1-1,-1 1 0,1-1 1,-1 1-1,1-1 0,0 0 1,0 0-1,0 0 1,-1 0-1,4 1 0,4 1-21,-1 0 0,1-1 0,0 0 0,0 0 0,1-1 0,-1 0 0,0-1 0,0 0 0,1 0 0,9-3 0,-1 0-60,0 0 1,0-1 0,-1-2-1,22-8 1,-22 6 5,-1-1 0,0 0 0,0-2 0,-1 1 0,0-2-1,21-21 1,-16 12-54,-2 0 0,0-2-1,22-37 1,-44 69 48,0-1 0,1 2-1,0-1 1,1 0 0,0 0 0,-2 18 0,1 2-146,2 33 0,1-53 199,0 0-1,1 0 1,1 0 0,0 0-1,5 16 1,4 4-124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8.610"/>
    </inkml:context>
    <inkml:brush xml:id="br0">
      <inkml:brushProperty name="width" value="0.05" units="cm"/>
      <inkml:brushProperty name="height" value="0.05" units="cm"/>
    </inkml:brush>
  </inkml:definitions>
  <inkml:trace contextRef="#ctx0" brushRef="#br0">1 321 13203,'-1'3'158,"1"-1"1,0 0-1,0 0 0,0 0 1,1 0-1,-1 0 0,0 1 1,1-1-1,0 0 1,-1 0-1,1 0 0,0 0 1,0 0-1,0 0 1,0-1-1,0 1 0,1 0 1,1 2-1,-1-3 3,0 0-1,0 0 0,0 0 1,0 0-1,0-1 1,1 1-1,-1 0 1,0-1-1,1 0 1,-1 1-1,0-1 0,1 0 1,-1 0-1,0 0 1,1-1-1,-1 1 1,4-2-1,5 0 164,1-2 0,-1 0 1,1 0-1,-1-1 0,-1 0 0,1-1 0,-1 0 0,18-15 0,-10 7-8,0-2 0,-2 0-1,25-31 1,-30 34-247,-1-1 1,-1 0 0,0 0 0,-1-1 0,-1 0-1,0 0 1,-1-1 0,5-21 0,-10 35-78,-1-1 0,0 1 1,0 0-1,1 0 0,-1-1 1,-1 1-1,1 0 0,0 0 1,0-1-1,-1 1 0,1 0 1,-1 0-1,0 0 0,0 0 1,-1-4-1,1 5-2,0 0 0,0 0 0,0 0 0,-1 0 0,1 0 0,0 0 0,0 0 0,0 0 0,-1 1 0,1-1 0,0 0 0,-1 1 0,1-1 0,-1 1 0,1 0 0,-1-1-1,1 1 1,-2 0 0,-2 0-16,0 0 0,0 1 0,0-1 0,0 1-1,1 0 1,-1 1 0,0-1 0,1 1 0,-1 0-1,1 0 1,-1 0 0,1 1 0,-5 3 0,-9 10-42,0 0 0,0 2 1,2 0-1,0 1 1,1 0-1,2 1 0,-1 1 1,2 0-1,1 1 1,1 0-1,1 1 0,-12 41 1,19-55 62,0 0-1,1 1 1,0-1 0,1 1 0,0-1 0,0 1 0,1-1-1,2 16 1,-2-22 8,0 1 0,1 0 0,-1 0-1,1-1 1,-1 1 0,1-1 0,0 1-1,1-1 1,-1 0 0,0 0 0,1 0-1,0 0 1,0 0 0,-1-1 0,2 1 0,-1-1-1,0 0 1,0 0 0,1 0 0,-1 0-1,1 0 1,0-1 0,4 2 0,1-1-24,1 0 0,-1 0 0,0-1 0,1-1 0,-1 1 0,1-1 0,-1-1 0,1 0 0,17-4 0,-12 1-123,-1-1 0,-1 0 0,1-1 0,-1 0 0,24-16 0,-14 6-376,-1-2 1,0-1-1,-1-1 0,-1 0 0,-1-2 1,18-25-1,-7 1-113,-1 0-1,24-54 1,-8-1-705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9.314"/>
    </inkml:context>
    <inkml:brush xml:id="br0">
      <inkml:brushProperty name="width" value="0.05" units="cm"/>
      <inkml:brushProperty name="height" value="0.05" units="cm"/>
    </inkml:brush>
  </inkml:definitions>
  <inkml:trace contextRef="#ctx0" brushRef="#br0">178 1 14115,'-21'32'767,"3"1"-1,0 1 1,2 1-1,2 0 1,1 1-1,2 1 1,-12 64-1,-8 189-101,23-181-1078,6-95 337,1-11 37,1 1 1,-1 0-1,1 0 1,0 0-1,0 0 1,0 0-1,1 0 1,1 7-1,-2-11 32,0 0-1,0 1 1,0-1 0,0 0-1,1 0 1,-1 1-1,0-1 1,0 0 0,0 1-1,1-1 1,-1 0-1,0 0 1,0 0-1,0 1 1,1-1 0,-1 0-1,0 0 1,1 0-1,-1 1 1,0-1 0,0 0-1,1 0 1,-1 0-1,0 0 1,1 0-1,-1 0 1,0 0 0,1 0-1,-1 0 1,0 0-1,1 0 1,0 0-1,13-6-143,15-18-86,-26 21 182,116-113-911,-69 64 614,3 3 1,61-46 0,-106 89 337,1 0 0,-1 1 1,1 0-1,1 0 0,-1 1 1,1 0-1,13-3 0,-21 6 37,-1 1 0,0 0 0,1 0 0,-1 0 0,0 0 0,0 0 0,1 0 0,-1 1 0,0-1 0,1 0 0,-1 1 0,0-1 0,0 1 0,0-1 0,0 1 0,1-1 0,-1 1 0,0 0 0,0 0 0,0-1 0,0 1 0,0 0 0,0 0 0,-1 0 0,1 0 0,0 0 0,0 0 0,-1 1 0,1-1 0,-1 0 0,1 0 0,-1 0 0,1 1 0,-1-1 0,0 0 0,1 0 0,-1 1 0,0 1 0,1 6 113,-1 0 0,1 0 0,-2 0 1,-1 12-1,2-13-33,-9 36 414,7-35-360,-1-1 0,2 1 0,-1 0 0,1 0 0,1-1 0,0 1 0,1 13 0,-1-22-137,0 1-1,0-1 0,0 1 0,0 0 0,1-1 0,-1 1 0,0-1 0,0 1 0,1-1 0,-1 0 1,0 1-1,1-1 0,-1 1 0,0-1 0,1 0 0,-1 1 0,1-1 0,-1 0 0,0 1 0,1-1 0,-1 0 1,1 1-1,-1-1 0,1 0 0,-1 0 0,1 0 0,0 0 0,0 1 0,18-5 304,18-17-1,-14 2-146,0-1 0,36-42 0,30-53-310,-89 116 128,0-1 1,0 0 0,0 0 0,1 0-1,-1 0 1,0 0 0,0 0-1,0 1 1,0-1 0,0 0-1,0 0 1,0 0 0,0 0-1,1 0 1,-1 0 0,0 0-1,0 0 1,0 0 0,0 1-1,0-1 1,0 0 0,1 0 0,-1 0-1,0 0 1,0 0 0,0 0-1,0 0 1,0 0 0,1 0-1,-1 0 1,0 0 0,0 0-1,0 0 1,0 0 0,0 0-1,1 0 1,-1 0 0,0 0 0,0-1-1,0 1 1,0 0 0,0 0-1,1 0 1,-1 0 0,0 0-1,0 0 1,0 0 0,0 0-1,0 0 1,0-1 0,0 1-1,-2 15-68,-1-5 50,-2 9 16,0-1 0,1 1 0,1 0 0,-1 24-1,3-39 18,2 0 0,-1 1 0,0-1 0,1 1 0,0-1 0,0 0 0,0 0 0,1 1 0,-1-1 0,5 6 0,-5-8 1,1 1 0,0-1 0,-1 0 0,1 0-1,0 0 1,1 0 0,-1-1 0,0 1 0,0-1 0,1 1 0,-1-1-1,1 0 1,-1 0 0,1 0 0,0 0 0,-1 0 0,1 0 0,4 0-1,0-1 4,0 0 1,1 0-1,-1 0 0,1-1 0,-1 0 0,0-1 0,1 1 0,-1-1 0,0-1 0,0 1 0,0-1 0,-1-1 0,1 1 0,9-8 0,-1 1 12,0-1 0,-2-1-1,1 0 1,20-26-1,-20 22-22,-7 8-22,-1 0 0,0 0 0,0-1 0,9-16-1,-12 14-94,-9 18 3,-10 20 13,13-17 97,0 0 1,1 1 0,0-1 0,0 0-1,1 13 1,1-21 24,0 1-1,0-1 0,0 0 1,0 1-1,1-1 0,-1 0 1,1 0-1,-1 0 0,1 1 1,0-1-1,0 0 0,0 0 1,2 2-1,-2-3 9,0 0 0,0 0 0,0 0 0,0-1 0,0 1 0,0 0 0,0-1 0,1 1 0,-1-1 0,0 1 0,0-1 0,0 0 0,1 1 0,-1-1 1,0 0-1,1 0 0,-1 0 0,0 0 0,0 0 0,1 0 0,-1 0 0,0-1 0,1 1 0,-1 0 0,2-2 0,2 1 48,-1-1 1,0 0-1,1 0 1,-1 0-1,0 0 1,0-1-1,0 0 1,-1 0-1,1 0 1,-1 0-1,1 0 1,3-6-1,-2 2 14,0 0-1,-1 0 1,0 0-1,-1-1 0,1 1 1,3-14-1,-4 6-246,1 0 0,-2 1 0,0-1 0,-1 0-1,-1 0 1,0 0 0,-4-24 0,-11-31-649,15 59 425,8 5-64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6.192"/>
    </inkml:context>
    <inkml:brush xml:id="br0">
      <inkml:brushProperty name="width" value="0.05" units="cm"/>
      <inkml:brushProperty name="height" value="0.05" units="cm"/>
    </inkml:brush>
  </inkml:definitions>
  <inkml:trace contextRef="#ctx0" brushRef="#br0">0 617 14531,'11'-10'490,"-2"0"1,1-1-1,13-19 0,-4 4-206,274-367 2223,-214 286-1884,-56 78-357,-22 29-55,-2 6-60,-8 18 13,-16 37-49,22-54-88,-50 136 56,45-115-169,0 1 0,3 0 0,-4 32 0,9-58 20,0 0-1,-1 1 1,1-1 0,1 0 0,-1 0-1,0 0 1,1 1 0,-1-1 0,1 0-1,0 0 1,0 0 0,0 0-1,1 0 1,-1 0 0,3 4 0,-2-6 37,0 1 1,-1-1 0,1 0-1,0 0 1,0 0 0,0 0 0,-1 0-1,1 0 1,0-1 0,0 1 0,0-1-1,0 1 1,0-1 0,1 0 0,-1 1-1,0-1 1,0 0 0,0-1 0,0 1-1,0 0 1,0-1 0,0 1 0,0-1-1,4-1 1,34-13-348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39.714"/>
    </inkml:context>
    <inkml:brush xml:id="br0">
      <inkml:brushProperty name="width" value="0.05" units="cm"/>
      <inkml:brushProperty name="height" value="0.05" units="cm"/>
    </inkml:brush>
  </inkml:definitions>
  <inkml:trace contextRef="#ctx0" brushRef="#br0">157 8 15747,'-1'-1'120,"-1"0"-1,1 0 0,-1 0 0,1 0 0,-1 1 1,0-1-1,1 1 0,-1-1 0,0 1 0,1 0 1,-1-1-1,0 1 0,1 0 0,-1 0 1,0 0-1,0 0 0,1 1 0,-1-1 0,0 0 1,1 1-1,-4 1 0,-34 15 1435,32-13-1354,0 1-1,1-1 1,0 1-1,0 1 0,0-1 1,1 1-1,0 0 1,0 0-1,-8 14 0,11-18-167,1 1 0,-1-1-1,1 1 1,0 0-1,0 0 1,0-1 0,0 1-1,0 0 1,1 0-1,-1 0 1,1 0-1,0 0 1,0 0 0,0 0-1,0 0 1,0 0-1,1 0 1,-1 0-1,1 0 1,0 0 0,0 0-1,0 0 1,0-1-1,0 1 1,1 0-1,-1-1 1,1 1 0,3 3-1,-3-4-12,1 0 1,0 0-1,0 0 0,0 0 1,0 0-1,0 0 0,1-1 0,-1 0 1,0 1-1,1-1 0,-1-1 0,1 1 1,-1 0-1,1-1 0,-1 0 0,1 0 1,0 0-1,-1 0 0,1 0 0,-1-1 1,1 1-1,6-3 0,3-1-29,-1-1 0,1 1 0,-1-2-1,21-12 1,-14 5-46,0 0-1,29-28 1,-39 32 2,0-1 0,0 0 1,-1 0-1,0 0 0,-1-1 1,7-14-1,-26 49-45,7-16-40,1 0 0,0 0 0,0 0-1,1 1 1,0-1 0,1 1 0,-1 0-1,2-1 1,-2 16 0,3-23 125,0 1 1,0-1-1,0 0 1,0 0-1,1 0 1,-1 1-1,0-1 1,1 0-1,-1 0 1,1 0-1,-1 0 1,1 0-1,-1 0 1,2 2-1,15 5-217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40.132"/>
    </inkml:context>
    <inkml:brush xml:id="br0">
      <inkml:brushProperty name="width" value="0.05" units="cm"/>
      <inkml:brushProperty name="height" value="0.05" units="cm"/>
    </inkml:brush>
  </inkml:definitions>
  <inkml:trace contextRef="#ctx0" brushRef="#br0">241 36 17708,'1'-9'1330,"0"-10"244,-1 19-1520,0-1 1,0 1-1,-1-1 1,1 1 0,0 0-1,-1-1 1,1 1-1,0-1 1,-1 1-1,1 0 1,-1-1 0,1 1-1,0 0 1,-1-1-1,1 1 1,-1 0 0,1 0-1,-1-1 1,1 1-1,-1 0 1,1 0 0,-1 0-1,0 0 1,1 0-1,-1 0 1,1 0-1,-1 0 1,1 0 0,-1 0-1,1 0 1,-1 0-1,1 0 1,-1 0 0,0 1-1,-6 0 189,0 1 0,0 0 0,0 1 0,0-1-1,0 1 1,0 1 0,1 0 0,-10 7 0,-47 40 267,63-51-505,-4 3 6,1 0 0,1 0 1,-1 0-1,0 0 0,1 0 0,0 1 1,0-1-1,-4 7 0,6-9-28,0 0 0,-1 0 0,1 0 0,0 0 0,0 0 0,0 0 0,-1 1 0,1-1 0,0 0 0,0 0 0,1 0 0,-1 0 0,0 0 0,0 0 0,0 0 0,1 0 0,-1 0 0,1 0 0,-1 0 0,0 0 0,1 0 0,0-1 0,-1 1 0,1 0 0,-1 0-1,1 0 1,0-1 0,0 1 0,0 0 0,-1-1 0,1 1 0,0 0 0,0-1 0,0 1 0,0-1 0,0 0 0,1 1 0,10 3-368,-1-1-1,0-1 1,1 0-1,-1 0 0,1-1 1,0-1-1,-1 0 1,18-2-1,-15 1-117,-1 1-1,1 0 1,-1 0-1,1 1 1,23 6 0,-36-7 507,0 0 0,0 0 0,0 0 0,0 0 0,0 1 0,1-1 1,-1 0-1,0 1 0,0-1 0,-1 1 0,1-1 0,0 1 0,0 0 1,0-1-1,0 1 0,0 0 0,-1-1 0,1 1 0,0 0 0,0 0 0,-1 0 1,1 0-1,-1 0 0,1 0 0,-1 0 0,1 0 0,-1 0 0,0 0 1,1 0-1,-1 0 0,0 0 0,0 0 0,0 0 0,0 0 0,0 0 1,0 0-1,0 0 0,0 1 0,0-1 0,0 0 0,-1 0 0,1 0 1,0 0-1,-1 0 0,1 0 0,-1 0 0,0 1 0,-3 3 182,0 1 0,0-1-1,0 1 1,-1-1 0,1-1 0,-7 6 0,-13 8 241,-1-2 0,-1 0 1,0-1-1,-1-2 0,-55 19 1,55-21-304,-28 13 35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40.926"/>
    </inkml:context>
    <inkml:brush xml:id="br0">
      <inkml:brushProperty name="width" value="0.05" units="cm"/>
      <inkml:brushProperty name="height" value="0.05" units="cm"/>
    </inkml:brush>
  </inkml:definitions>
  <inkml:trace contextRef="#ctx0" brushRef="#br0">16 129 3745,'-3'-5'24,"1"0"1,0 0-1,0 0 1,1 0-1,-1 0 0,1 0 1,0-1-1,0 1 1,1-8-1,0 8 364,0-1-1,0 1 0,1 0 1,-1 0-1,1 0 0,1 0 1,-1 0-1,1 0 1,3-8-1,-5 12-241,1 1-1,-1-1 1,0 1 0,0-1-1,0 1 1,1-1 0,-1 1-1,0-1 1,1 1 0,-1-1-1,0 1 1,1-1 0,-1 1-1,1 0 1,-1-1 0,0 1-1,1 0 1,-1-1 0,1 1-1,-1 0 1,1-1 0,-1 1-1,1 0 1,0 0 0,-1 0-1,1 0 1,-1-1-1,1 1 1,0 0 0,0 1 64,-1-1 1,1 1-1,0 0 1,-1-1-1,1 1 1,-1 0-1,1-1 1,-1 1-1,1 0 1,-1-1 0,0 1-1,1 0 1,-1 0-1,0 0 1,1 0-1,-1 1 1,6 39 3399,-6-41-3599,3 37 1495,-2-8-279,9 48 0,-8-70-1138,-1 0 0,1 0 0,0 0 0,1 0-1,0-1 1,0 1 0,0-1 0,1 0 0,0 0-1,0 0 1,0 0 0,6 5 0,-7-9-90,-1 0 0,0 0 1,1 0-1,0-1 0,-1 1 0,1 0 1,0-1-1,0 0 0,0 0 0,0 0 0,0 0 1,0 0-1,0 0 0,0-1 0,0 0 1,0 1-1,0-1 0,5-1 0,-4 0-22,1 0-1,-1 0 0,1 0 0,0-1 0,-1 0 1,0 0-1,1 0 0,-1 0 0,0-1 0,0 0 1,3-3-1,1-1-63,0-1 0,-1 0 0,0 0 0,0 0 0,-1-1 0,0 0 0,0-1 0,-1 1 0,7-20 0,-9 21-23,-1 0-1,0-1 0,0 1 1,-1-1-1,0 1 0,-1-1 0,0 1 1,0-1-1,-1 0 0,0 1 1,-3-14-1,4 22 102,0 0 0,0 0 0,0 0 0,0 1 1,0-1-1,0 0 0,0 0 0,0 0 0,0 0 0,-1 0 0,1 0 0,0 0 0,0 0 0,0 0 1,0 0-1,0 0 0,0 0 0,0 0 0,0 0 0,0 0 0,0 0 0,0 0 0,0 0 0,0 0 1,0 0-1,0 0 0,0 0 0,0 0 0,0 0 0,0 0 0,-1 0 0,1 0 0,0 0 1,0 0-1,0 0 0,0 0 0,0 0 0,0 0 0,0 0 0,0 0 0,0 0 0,0 0 0,0 0 1,0-1-1,0 1 0,0 0 0,0 0 0,0 0 0,0 0 0,0 0 0,0 0 0,0 0 0,-2 9-139,1 11 100,5 73-149,-2-81 209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41.531"/>
    </inkml:context>
    <inkml:brush xml:id="br0">
      <inkml:brushProperty name="width" value="0.05" units="cm"/>
      <inkml:brushProperty name="height" value="0.05" units="cm"/>
    </inkml:brush>
  </inkml:definitions>
  <inkml:trace contextRef="#ctx0" brushRef="#br0">19 0 17732,'-10'96'2684,"2"127"0,8-216-2606,0 1 0,1 0 1,0 0-1,1-1 0,4 16 0,-6-22-63,1 1 0,-1-1-1,1 1 1,0-1 0,0 1-1,0-1 1,0 0-1,0 1 1,0-1 0,0 0-1,0 0 1,1 1-1,-1-1 1,0 0 0,1 0-1,-1-1 1,1 1 0,-1 0-1,1 0 1,-1-1-1,1 1 1,-1-1 0,1 1-1,0-1 1,-1 0 0,1 1-1,0-1 1,-1 0-1,1 0 1,0 0 0,-1-1-1,1 1 1,2-1-1,3-1 18,0 0-1,0-1 1,0 0-1,0 0 1,0-1-1,-1 0 1,0 0-1,1-1 1,-2 1-1,1-1 1,0-1-1,7-8 0,7-11 86,27-43-1,-39 55-83,33-55 39,19-28-226,-59 94 145,0 1 1,0 0-1,0-1 1,0 1-1,0 0 1,0 0-1,1 0 1,-1 0-1,0 0 1,1 0 0,-1 0-1,0 0 1,1 0-1,-1 0 1,1 1-1,2-2 1,-3 3 1,0-1 0,-1 0 1,1 0-1,0 0 0,0 0 1,-1 1-1,1-1 0,0 0 0,-1 1 1,1-1-1,0 0 0,-1 1 1,1-1-1,-1 1 0,1-1 1,-1 1-1,1-1 0,-1 1 0,1-1 1,-1 1-1,1 0 0,-1-1 1,0 1-1,1 1 0,2 5-28,-1 0 0,0 0 0,0 0-1,-1 1 1,1 8 0,1 17-5,-2 0 1,-4 48-1,3-80 3,-1-1-1,1 1 1,0 0-1,0 0 1,-1 0-1,1 0 1,0 0-1,0 0 1,0-1-1,0 1 1,0 0-1,1 0 1,-1 0 0,0 0-1,0 0 1,1-1-1,-1 1 1,0 0-1,1 0 1,-1 0-1,1-1 1,-1 1-1,1 0 1,-1 0-1,1-1 1,-1 1-1,1 0 1,0-1 0,-1 1-1,2 0 1,0-1-14,0 0 0,-1 0 0,1-1 0,-1 1 0,1 0 0,-1-1 0,0 1 0,1-1 0,-1 0 0,1 1 1,-1-1-1,0 0 0,0 0 0,1 0 0,-1 0 0,2-2 0,13-13-334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42.281"/>
    </inkml:context>
    <inkml:brush xml:id="br0">
      <inkml:brushProperty name="width" value="0.05" units="cm"/>
      <inkml:brushProperty name="height" value="0.05" units="cm"/>
    </inkml:brush>
  </inkml:definitions>
  <inkml:trace contextRef="#ctx0" brushRef="#br0">109 214 18044,'0'-1'68,"-1"0"0,0 0-1,1 0 1,-1 0 0,0-1 0,0 1 0,0 1 0,1-1 0,-1 0-1,0 0 1,0 0 0,-1 0 0,1 1 0,0-1 0,0 0 0,0 1-1,0-1 1,-1 1 0,1-1 0,0 1 0,0 0 0,-1 0 0,1-1-1,0 1 1,-1 0 0,1 0 0,0 0 0,-1 0 0,1 1 0,0-1-1,0 0 1,-1 1 0,1-1 0,0 0 0,0 1 0,-1-1 0,1 1 0,0 0-1,0-1 1,0 1 0,0 0 0,0 0 0,0 0 0,0 0 0,0 0-1,-1 1 1,-2 3 14,-1 1 0,0-1 1,1 1-1,0 1 0,1-1 0,-1 0 0,-2 9 0,1-3-23,1 0 1,1 1-1,0 0 0,1-1 0,0 1 1,1 0-1,0 0 0,1 0 1,0 0-1,3 16 0,-2-28-45,-1 1 1,0-1-1,0 0 0,1 0 1,-1 0-1,1 0 0,-1 0 1,1 0-1,-1 0 0,1 0 1,0 0-1,-1 0 0,1 0 0,0 0 1,0 0-1,0 0 0,0-1 1,0 1-1,0 0 0,0-1 1,0 1-1,0-1 0,2 2 1,-2-2-2,1 0 1,-1 0-1,1 0 1,-1 0-1,0 0 1,1 0 0,-1-1-1,1 1 1,-1 0-1,1-1 1,-1 1-1,0-1 1,1 0 0,-1 1-1,0-1 1,0 0-1,0 0 1,1 0-1,1-1 1,4-6 25,0 0 0,0 0 0,0-1 0,-1 1 0,0-1 0,-1-1 1,0 1-1,-1-1 0,0 0 0,3-11 0,4-17 121,7-50 0,-17 85-150,4-37 102,-4 29-69,0-1 1,1 1-1,0 0 0,0 0 1,1 0-1,1 0 0,5-12 1,-7 21-42,-1 1-1,1-1 1,-1 1 0,1-1 0,0 1 0,-1 0 0,1-1-1,0 1 1,0 0 0,0 0 0,0 0 0,0 1-1,0-1 1,0 0 0,0 1 0,0-1 0,0 1-1,1 0 1,-1 0 0,0 0 0,0 0 0,0 0-1,1 0 1,-1 0 0,0 1 0,0-1 0,3 2-1,7 1-21,-1 1 0,0 0 0,18 10-1,-22-11 1,0 0 1,-1 1-1,0 0 0,1 0 0,-2 0 1,1 1-1,0 0 0,-1 0 0,0 1 0,0-1 1,0 1-1,-1 0 0,0 1 0,0-1 1,-1 1-1,1-1 0,-1 1 0,-1 0 1,0 0-1,0 0 0,0 1 0,1 11 0,-3-18 20,0 0-1,0 0 0,0 0 0,0 1 0,1-1 0,-1 0 1,0 0-1,0 0 0,1 0 0,-1 0 0,1 0 1,-1 0-1,1 0 0,0 0 0,-1 0 0,1-1 0,0 1 1,-1 0-1,1 0 0,0 0 0,0-1 0,0 1 0,0 0 1,1 0-1,0 0 1,0-1 0,0 0 1,-1 0-1,1 0 0,0 0 0,0 0 1,0 0-1,0 0 0,-1 0 0,1-1 1,0 1-1,0-1 0,2 0 0,7-4 13,-1-1-1,0 1 0,16-13 0,8-8 9,-14 10-14,40-23 0,-58 38-8,0 0 1,0 0-1,0 0 0,0 1 0,0-1 0,0 1 1,0 0-1,0-1 0,0 1 0,0 0 1,1 0-1,-1 0 0,0 1 0,0-1 1,0 0-1,0 1 0,0 0 0,0-1 1,0 1-1,0 0 0,0 0 0,0 0 0,0 0 1,0 0-1,-1 1 0,3 1 0,-1-1 12,0 0 0,1 0 0,-1 0 0,0 0 0,1-1 0,0 0 0,-1 1 0,1-1 0,7 1 0,3-2 24,1 0 0,0-1-1,0-1 1,25-5 0,58-23-105,-22 7-151,-57 18 149,-7 1-18,0 1 0,1 0 0,-1 1 0,1 0 0,13 0 0,-26 2 89,1 1 1,0-1-1,-1 0 1,1 0-1,0 0 1,-1 0-1,1 1 0,0-1 1,-1 0-1,1 1 1,-1-1-1,1 0 0,-1 1 1,1-1-1,-1 1 1,1-1-1,-1 1 1,1-1-1,-1 1 0,0-1 1,1 1-1,-1-1 1,1 1-1,-1 0 1,0 0-1,1 0 5,-1-1 1,0 1-1,1 0 1,-1-1-1,0 1 1,1 0-1,-1-1 1,1 1-1,-1-1 1,1 1-1,-1-1 1,1 1-1,-1-1 1,1 1-1,0-1 1,-1 1-1,1-1 1,0 0-1,-1 0 0,1 1 1,0-1-1,-1 0 1,1 0-1,0 0 1,1 1-1,5-2-341,1 1 0,0-1-1,-1 0 1,1-1-1,-1 1 1,1-2 0,13-5-1,-2 0-563,31-20-1,-19 6 30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42.937"/>
    </inkml:context>
    <inkml:brush xml:id="br0">
      <inkml:brushProperty name="width" value="0.05" units="cm"/>
      <inkml:brushProperty name="height" value="0.05" units="cm"/>
    </inkml:brush>
  </inkml:definitions>
  <inkml:trace contextRef="#ctx0" brushRef="#br0">73 468 16243,'-10'12'956,"-28"38"937,34-45-1648,1 1 1,0-1 0,1 1-1,-1-1 1,1 1-1,0 0 1,-2 11-1,3-16-196,1 0-1,0 0 0,0 0 1,0 0-1,-1 1 0,1-1 1,0 0-1,0 0 0,1 0 1,-1 0-1,0 0 0,0 0 1,0 1-1,1-1 0,-1 0 1,1 0-1,-1 0 0,1 0 0,-1 0 1,1 0-1,0 0 0,-1 0 1,1-1-1,0 1 0,0 0 1,-1 0-1,2 0 0,0 0-19,0 0 0,0-1 0,0 1 0,0-1 0,0 0 0,0 1-1,0-1 1,0 0 0,0 0 0,0 0 0,0-1 0,0 1 0,0 0 0,2-1 0,5-2-70,-1 0 0,1 0 0,-1-1 1,1 0-1,14-9 0,-17 7-42,0 1 0,0-1 0,0 0 0,-1 0 0,1-1 0,5-10 0,-8 13 12,-1 0 0,1 0 0,-1 0 0,-1-1 0,1 1 0,0-1 0,-1 1 0,0-1 0,0 0 0,-1 0 0,1 1 0,-1-8 0,0 12 65,0 0 0,0 0 1,0-1-1,0 1 0,0 0 1,0 0-1,0 0 0,0-1 1,0 1-1,0 0 0,0 0 1,0 0-1,0 0 0,0-1 1,0 1-1,0 0 0,-1 0 1,1 0-1,0 0 0,0-1 1,0 1-1,0 0 0,0 0 1,0 0-1,-1 0 0,1 0 1,0-1-1,0 1 0,0 0 1,0 0-1,-1 0 0,1 0 1,0 0-1,0 0 0,0 0 1,-1 0-1,1 0 0,0 0 1,0 0-1,0 0 0,0 0 1,-1 0-1,1 0 0,0 0 1,0 0-1,0 0 0,-1 0 1,1 0-1,0 0 0,0 0 1,0 0-1,0 0 0,-1 1 1,1-1-1,0 0 0,0 0 1,0 0-1,0 0 0,-1 0 1,1 0-1,0 1 0,0-1 1,0 0-1,0 0 0,0 0 1,0 0-1,0 1 0,-1-1 1,-7 11-59,5-7 81,1 1 0,0 0 0,0-1 0,0 1 0,1 0 0,0 0 0,0 0 0,0-1 0,0 1 0,1 1 0,0-1 0,0 0 0,0 5 0,1-8 13,-1 1 1,0-1 0,1 0 0,-1 0 0,1 1 0,0-1-1,0 0 1,0 0 0,0 0 0,0 0 0,0 0 0,1 0 0,-1 0-1,1 0 1,-1-1 0,1 1 0,0 0 0,-1-1 0,1 0-1,0 1 1,0-1 0,0 0 0,0 0 0,0 0 0,0 0-1,1 0 1,-1-1 0,0 1 0,0 0 0,3-1 0,3 1 18,-1-2 0,0 1 0,0-1 0,0 0 0,0 0 0,0-1 0,0 1 0,0-2 0,0 1 0,0-1 0,-1 0 0,0-1 0,1 1 0,-1-1 0,0 0 0,-1-1 0,7-5 0,5-7 7,0 0-1,-1-1 0,25-36 1,-18 18-109,-1 0 1,-2-2-1,-2 0 0,-1-1 1,-2-1-1,-2 0 0,16-80 0,-29 115 43,1 1-1,-1-1 0,0 1 0,0-1 0,0 1 0,-1-1 0,1 0 0,-2-4 0,2 9 10,-1-1-1,1 0 0,0 0 1,-1 0-1,1 1 1,0-1-1,-1 0 0,1 1 1,-1-1-1,1 0 1,-1 1-1,0-1 1,1 1-1,-1-1 0,0 0 1,1 1-1,-1 0 1,0-1-1,0 0 0,-1 1 4,1 0 0,0 0 0,0 0 0,0 0 0,0 0 0,0 0-1,0 0 1,-1 0 0,1 1 0,0-1 0,0 0 0,0 1 0,0-1-1,0 1 1,0-1 0,0 1 0,0-1 0,-1 2 0,-3 2 19,0 1 1,0 0 0,0 0-1,1 0 1,-1 0 0,1 1-1,1-1 1,-1 1 0,1 0-1,0 0 1,0 1 0,-2 8-1,-2 6 39,2-1 0,-5 36 0,7-30-21,1 0-1,1 0 1,3 28-1,-1-40-27,1-1-1,0 0 1,1 0 0,0-1-1,1 1 1,1-1-1,11 23 1,-14-32 0,0 0-1,0 0 1,0-1 0,0 1-1,0-1 1,0 1 0,1-1-1,-1 0 1,1 0 0,0 0-1,-1 0 1,1-1 0,0 1-1,0-1 1,0 0 0,1 0-1,-1 0 1,0 0 0,0 0-1,0 0 1,1-1 0,-1 0-1,0 0 1,1 0 0,-1 0-1,0 0 1,1 0 0,-1-1-1,0 0 1,0 0 0,0 0-1,1 0 1,-1 0 0,0-1-1,0 1 1,-1-1 0,5-2-1,7-6 59,0-1 0,-1 0-1,0 0 1,0-2-1,-2 1 1,20-27 0,-25 30-23,0 0 1,0-1-1,-1 0 1,-1 1-1,1-2 1,-1 1 0,-1 0-1,0-1 1,-1 0-1,0 1 1,0-1-1,0-12 1,-2 22-35,0-1 1,0 0-1,-1 1 0,1-1 1,0 1-1,0-1 0,-1 0 1,1 1-1,-1-1 0,0 1 1,1-1-1,-1 1 0,0-1 1,0 1-1,0 0 0,0-1 1,0 1-1,0 0 0,-2-2 1,2 3-7,0-1 1,0 1-1,0 0 1,0-1 0,0 1-1,0 0 1,0 0-1,0 0 1,0 0 0,0 0-1,0 0 1,0 0-1,0 0 1,1 0-1,-1 1 1,0-1 0,0 0-1,0 1 1,0-1-1,0 0 1,0 1 0,0-1-1,0 1 1,1 0-1,-1-1 1,0 1 0,0 0-1,1-1 1,-1 1-1,0 0 1,1 0-1,-2 1 1,-2 3 6,0 1 0,0 1 0,1-1 0,0 0 0,0 1 0,0 0 1,1-1-1,0 1 0,0 0 0,1 0 0,0 0 0,-1 8 0,2-7-41,-1 0 0,1 0 1,1 0-1,-1 0 0,1 1 0,1-1 0,0 0 0,0-1 1,0 1-1,6 11 0,-7-17-47,0 1 1,1 0-1,0-1 0,0 0 1,-1 1-1,1-1 0,1 0 1,-1 0-1,0 0 0,0 0 1,1 0-1,-1-1 0,1 1 1,0-1-1,-1 1 0,1-1 1,0 0-1,0 0 0,0 0 1,0-1-1,-1 1 0,1-1 1,0 0-1,0 1 0,0-1 1,0 0-1,0-1 0,0 1 1,0-1-1,4 0 0,4-2-103,0-1 0,0 0 0,-1 0-1,1-1 1,-1-1 0,17-11 0,28-23-548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43.382"/>
    </inkml:context>
    <inkml:brush xml:id="br0">
      <inkml:brushProperty name="width" value="0.05" units="cm"/>
      <inkml:brushProperty name="height" value="0.05" units="cm"/>
    </inkml:brush>
  </inkml:definitions>
  <inkml:trace contextRef="#ctx0" brushRef="#br0">190 2 18916,'-11'-1'427,"0"1"1,0 0-1,0 1 0,0 0 0,0 1 1,0 0-1,1 1 0,-1 0 1,1 1-1,-1 0 0,1 0 1,0 1-1,1 0 0,-13 9 0,21-13-403,0 0-1,-1-1 1,1 1-1,0 0 1,0 0-1,0 0 1,0 0-1,0 0 1,0 0-1,0 0 1,0 0-1,0 0 0,0 0 1,1 0-1,-1 1 1,0-1-1,1 0 1,-1 1-1,1-1 1,0 0-1,-1 1 1,1-1-1,0 0 1,0 1-1,0-1 1,0 1-1,0 1 0,1-2-48,0 1-1,0 0 0,0-1 0,0 1 1,0 0-1,0-1 0,1 0 0,-1 1 0,1-1 1,-1 0-1,1 0 0,0 0 0,-1 0 0,1 0 1,0 0-1,0 0 0,-1 0 0,1-1 1,3 1-1,12 4-437,1-1 1,0-1-1,0-1 1,24 0-1,-24-1 232,1 0 0,0 1-1,-1 1 1,19 5 0,-35-7 243,0-1 0,1 1 0,-1 0 0,0 0 0,0 0 1,0 0-1,0 0 0,0 0 0,0 1 0,0-1 0,-1 1 0,1-1 0,0 1 0,-1 0 0,1-1 0,-1 1 0,0 0 0,2 2 1,-3-1 23,1-1 1,-1 0-1,1 0 1,-1 0 0,0 0-1,0 0 1,0 1 0,0-1-1,0 0 1,0 0 0,0 0-1,-1 0 1,1 0 0,-1 1-1,-1 2 1,-3 4 94,1-1 0,-1 1-1,-1-1 1,0-1 0,0 1-1,0-1 1,-10 8 0,10-8-146,-1-1 0,0-1 0,-16 10 0,22-14-5,0 0 0,0 0-1,0 0 1,0-1 0,-1 1 0,1-1-1,0 1 1,-1-1 0,1 0-1,0 1 1,-1-1 0,1 0 0,-1 0-1,1 0 1,0 0 0,-1 0-1,1 0 1,-1 0 0,1 0 0,0-1-1,-1 1 1,1-1 0,0 1-1,-1-1 1,1 1 0,0-1 0,0 0-1,0 1 1,-1-1 0,1 0-1,0 0 1,0 0 0,0 0 0,-1-2-1,1 1 1,-1 0 0,1-1-1,1 1 1,-1 0 0,0-1-1,0 1 1,1-1 0,-1-2 0,-1-23-291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3:43.737"/>
    </inkml:context>
    <inkml:brush xml:id="br0">
      <inkml:brushProperty name="width" value="0.05" units="cm"/>
      <inkml:brushProperty name="height" value="0.05" units="cm"/>
    </inkml:brush>
  </inkml:definitions>
  <inkml:trace contextRef="#ctx0" brushRef="#br0">1 0 18268,'2'15'1017,"-2"0"-1,-1 22 1,0-22-630,1 0-1,2 19 1,0-21-406,0 0 0,2 0 0,-1 0 0,2-1 0,0 1 0,0-1 0,1 0 0,7 10 0,-10-17-55,0-1-1,0 0 1,1 0 0,-1-1-1,1 1 1,0-1-1,0 0 1,0 0 0,0 0-1,7 3 1,-7-4-7,-1-1 0,1 0 1,-1 0-1,0-1 0,1 1 0,0-1 1,-1 1-1,1-1 0,-1 0 0,1-1 1,-1 1-1,1 0 0,-1-1 1,1 0-1,-1 0 0,6-2 0,-2-1-54,0 0 1,-1 0-1,0 0 0,1-1 0,-1 0 0,-1 0 0,1 0 0,-1-1 0,0 0 0,0 0 1,4-8-1,7-11 271,18-40 1,-32 62 981,0 9-302,-2 21 152,-5 39-18,-9 108 1042,14-169-1786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0.695"/>
    </inkml:context>
    <inkml:brush xml:id="br0">
      <inkml:brushProperty name="width" value="0.05" units="cm"/>
      <inkml:brushProperty name="height" value="0.05" units="cm"/>
    </inkml:brush>
  </inkml:definitions>
  <inkml:trace contextRef="#ctx0" brushRef="#br0">517 6 14299,'-14'-3'106,"0"2"1,0 0-1,-1 0 1,1 1-1,0 1 0,-1 0 1,1 1-1,0 1 1,0 0-1,0 1 0,-15 6 1,11-2-12,1 0 0,0 2 0,1 0 1,0 0-1,1 2 0,0 0 0,-23 24 0,18-14 16,2 1-1,0 1 1,1 0 0,2 1-1,1 1 1,0 0 0,2 1-1,1 0 1,2 1 0,-12 54-1,17-58-39,0-1 0,2 0-1,1 1 1,1-1-1,1 1 1,7 42-1,-6-58-93,1 0 1,-1 0-1,1 0 0,0 0 0,1 0 1,0-1-1,0 1 0,1-1 0,9 11 1,-10-14-38,0 1 0,1-1 0,0-1 0,0 1 0,0-1 0,0 0 0,0 0 0,1 0 0,-1-1 0,1 1 0,0-1 0,0-1 0,0 1 0,11 0 0,-2-1 3,-1-1 0,0-1-1,0 0 1,0-1 0,0 0 0,0-1 0,0-1 0,0 0-1,-1-1 1,0 0 0,0-1 0,0-1 0,-1 0 0,14-10-1,-1-2-168,26-28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1.204"/>
    </inkml:context>
    <inkml:brush xml:id="br0">
      <inkml:brushProperty name="width" value="0.05" units="cm"/>
      <inkml:brushProperty name="height" value="0.05" units="cm"/>
    </inkml:brush>
  </inkml:definitions>
  <inkml:trace contextRef="#ctx0" brushRef="#br0">125 0 12787,'-93'314'3172,"82"-266"-2790,3 0 0,1 1 0,3 0 0,3 77 0,1-114-318,2-1 0,-1 0 0,1 0 0,1 0-1,0 0 1,8 21 0,-10-29-62,1-1-1,-1 1 0,1 0 0,0 0 1,0-1-1,0 1 0,0-1 1,0 1-1,1-1 0,-1 0 1,1 0-1,-1 0 0,1 0 1,0-1-1,0 1 0,0-1 1,0 1-1,0-1 0,0 0 1,0 0-1,0-1 0,0 1 1,0-1-1,1 1 0,-1-1 1,0 0-1,6-1 0,-3 1-24,-1-1 0,1-1 0,0 1 0,-1-1 0,1 0 0,-1 0-1,0 0 1,1-1 0,-1 0 0,7-5 0,-3 1-3,-1 0 0,0-1 0,-1 0 0,0 0 0,7-10-1,5-11 76,-2-1 0,20-48-1,-32 67 1,-3 10 374,0 7-144,-1 22-33,-1-12-230,1-1-1,5 24 1,-5-36-16,-1 0-1,2 0 1,-1-1 0,0 1-1,1 0 1,-1-1-1,1 1 1,0 0 0,-1-1-1,1 0 1,1 0 0,-1 1-1,0-1 1,0 0 0,1-1-1,-1 1 1,6 3-1,-3-3 1,0-1 0,0 1 0,0-1 0,0 0-1,0 0 1,0-1 0,1 1 0,-1-1-1,9-1 1,7-2 6,-1-1-1,0-1 1,0 0-1,23-11 1,-6 0 21,-25 11-20,0-1 0,0 2 1,0 0-1,0 0 0,22-3 0,-32 7-4,0 0 0,0 0-1,0 0 1,0 0 0,0 1-1,-1-1 1,1 0-1,0 1 1,0-1 0,0 1-1,-1 0 1,1-1 0,0 1-1,0 0 1,-1 0 0,1 0-1,-1 1 1,1-1-1,-1 0 1,0 0 0,1 1-1,0 1 1,2 3 7,0 0 0,-1 1 0,0-1 0,4 13 0,9 18 110,-14-35-103,-1 0 1,0 0-1,0 0 1,1-1-1,-1 1 1,1 0-1,0-1 1,-1 1 0,1-1-1,0 1 1,0-1-1,0 0 1,0 0-1,2 1 1,0-1 28,0 0-1,0 0 1,0-1-1,-1 1 1,1-1 0,0 0-1,0 0 1,0-1 0,0 1-1,0-1 1,6-1 0,44-18 341,-36 12-258,-17 8-128,48-19 450,79-21 0,-113 36-546,0 2 1,0-1 0,1 2 0,-1 0-1,0 1 1,1 0 0,-1 1-1,0 1 1,0 0 0,18 6-1,-17-3-89,-3-4-48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6.585"/>
    </inkml:context>
    <inkml:brush xml:id="br0">
      <inkml:brushProperty name="width" value="0.05" units="cm"/>
      <inkml:brushProperty name="height" value="0.05" units="cm"/>
    </inkml:brush>
  </inkml:definitions>
  <inkml:trace contextRef="#ctx0" brushRef="#br0">167 1 14243,'-12'35'482,"0"0"0,-3-1 0,-23 42 0,-18 44 365,49-105-742,2 0 0,0 1-1,0-1 1,2 1-1,0 0 1,0 0 0,2 0-1,0 19 1,1-32-92,0 0-1,0 0 1,1 0 0,-1-1-1,1 1 1,0 0 0,0 0 0,0 0-1,0-1 1,0 1 0,1 0-1,-1-1 1,1 1 0,0-1 0,0 0-1,0 0 1,0 1 0,0-1-1,3 2 1,-1-1-5,0-1 0,0 0 0,0-1 0,0 1 0,1-1 0,-1 1 0,0-1 0,1-1 0,-1 1 0,0-1 0,9 1 0,-2-2 74,-1 0 0,1 0 1,0-1-1,-1 0 0,0-1 0,1 0 0,-1-1 0,0 0 0,-1-1 0,12-6 0,-17 8 35,0 0-1,0-1 0,0 1 0,0-1 0,-1 0 0,0 0 0,0 0 0,5-7 1,-8 10-78,1 0 0,-1 0 0,1 0 1,-1 0-1,0 0 0,1-1 1,-1 1-1,0 0 0,0 0 0,0 0 1,0 0-1,0 0 0,0-1 1,0 1-1,0 0 0,0 0 1,0 0-1,-1-2 0,0 2-5,0 0 0,0 0 0,0 0-1,1 0 1,-1 0 0,0 0 0,-1 0 0,1 0 0,0 1 0,0-1-1,0 0 1,0 0 0,-1 1 0,1-1 0,0 1 0,-1-1-1,1 1 1,0 0 0,-2-1 0,-5 1-88,0-1 1,1 1-1,-1 1 0,1 0 1,-1 0-1,1 0 0,-1 1 1,1 0-1,0 0 1,0 0-1,0 1 0,0 1 1,0-1-1,1 1 0,-1 0 1,1 0-1,-6 6 0,11-9 69,0 0-1,1 0 0,-1 0 0,0 0 0,0 0 0,1 0 0,-1 0 0,0 0 0,1 1 0,-1-1 0,1 0 1,-1 0-1,1 0 0,-1 3 0,1-4-24,1 1 1,-1 0 0,0-1-1,0 1 1,0 0-1,0-1 1,0 1-1,1 0 1,-1-1-1,0 1 1,1-1 0,-1 1-1,0-1 1,1 1-1,-1-1 1,1 1-1,-1-1 1,0 1 0,1-1-1,-1 1 1,1-1-1,0 0 1,-1 1-1,1-1 1,-1 0-1,1 1 1,0-1 0,-1 0-1,1 0 1,-1 0-1,1 1 1,1-1-1,20 1-282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1.577"/>
    </inkml:context>
    <inkml:brush xml:id="br0">
      <inkml:brushProperty name="width" value="0.05" units="cm"/>
      <inkml:brushProperty name="height" value="0.05" units="cm"/>
    </inkml:brush>
  </inkml:definitions>
  <inkml:trace contextRef="#ctx0" brushRef="#br0">1 0 13331,'4'25'1216,"6"-1"-1000,10-4 24,8-1 864,11-4-1040,1-4-8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1.934"/>
    </inkml:context>
    <inkml:brush xml:id="br0">
      <inkml:brushProperty name="width" value="0.05" units="cm"/>
      <inkml:brushProperty name="height" value="0.05" units="cm"/>
    </inkml:brush>
  </inkml:definitions>
  <inkml:trace contextRef="#ctx0" brushRef="#br0">86 8 14835,'-29'42'1879,"17"-24"-1236,-15 25-1,24-38-493,1 0-1,-1 1 1,1-1 0,0 1-1,1-1 1,-1 1 0,1 0-1,1 0 1,-1 9-1,0-13-114,2 0 0,-1-1-1,0 1 1,0-1 0,0 1-1,1-1 1,-1 1 0,1 0-1,-1-1 1,1 0 0,0 1-1,-1-1 1,1 1 0,0-1-1,0 0 1,0 0 0,0 1-1,0-1 1,0 0 0,0 0-1,1 0 1,1 1 0,0 0-13,0-1 1,0 0-1,0 0 1,0 0-1,0 0 1,0-1 0,0 1-1,1-1 1,-1 0-1,6 0 1,3-1-25,0-1 0,-1 0 1,1-1-1,0 0 0,13-6 0,0-3 37,0-1-1,-1 0 0,-1-2 0,0-1 0,-1-1 1,-1-1-1,0 0 0,-2-2 0,29-35 0,-50 59-12,0 1 0,0 0 0,1-1 0,0 1 0,0 0 0,0 0 0,0 0 0,1 0 0,0-1 0,0 9 0,0-7-69,1 0 1,-1 0-1,1 0 0,0 0 1,1 0-1,-1 0 1,1-1-1,0 1 1,5 9-1,17 10-40,4-5-27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3.346"/>
    </inkml:context>
    <inkml:brush xml:id="br0">
      <inkml:brushProperty name="width" value="0.05" units="cm"/>
      <inkml:brushProperty name="height" value="0.05" units="cm"/>
    </inkml:brush>
  </inkml:definitions>
  <inkml:trace contextRef="#ctx0" brushRef="#br0">19 1 15211,'0'31'507,"-1"-1"1,-7 43-1,-2 34-188,10-80-247,1-1 1,1 1 0,1-1 0,13 47-1,-14-65-60,1 0-1,1 0 0,-1 0 1,1-1-1,1 1 0,-1-1 1,1 0-1,7 8 0,-8-11-8,0-1 1,0 1-1,0-1 0,1 0 1,-1 0-1,1 0 0,-1-1 0,1 1 1,0-1-1,0 0 0,0-1 1,0 1-1,1-1 0,7 1 0,-7-2 11,1 0 1,0 0-1,-1-1 0,1 0 0,-1 0 0,1 0 0,-1-1 0,0 0 0,1 0 0,-1-1 0,0 0 0,0 0 0,-1 0 0,1-1 1,-1 0-1,1 0 0,-1 0 0,0 0 0,5-8 0,4-4 109,-1 0 0,0-1 1,-2-1-1,18-33 0,-13 18 183,-2-1 1,-1-1-1,-1 0 1,9-52-1,-20 72-52,-2 14-105,-2 8 44,-11 41-177,3 0-1,2 1 0,2 0 0,-2 80 0,9-123-89,0-1-1,1 0 1,-1 0-1,1 0 1,0 0-1,1 1 1,-1-1-1,1-1 1,0 1-1,5 9 1,-6-12 54,0-1 1,0 0-1,1 1 1,-1-1-1,1 0 1,-1 1-1,1-1 1,-1 0-1,1 0 1,0 0-1,-1 0 1,1-1-1,0 1 1,0 0-1,-1-1 1,1 1-1,0-1 1,0 0-1,0 1 1,0-1-1,0 0 1,0 0-1,0 0 1,0-1-1,0 1 1,-1 0-1,1-1 1,0 1-1,0-1 1,0 0-1,-1 1 1,3-2-1,31-19-293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33.768"/>
    </inkml:context>
    <inkml:brush xml:id="br0">
      <inkml:brushProperty name="width" value="0.05" units="cm"/>
      <inkml:brushProperty name="height" value="0.05" units="cm"/>
    </inkml:brush>
  </inkml:definitions>
  <inkml:trace contextRef="#ctx0" brushRef="#br0">319 1 14707,'-252'274'4886,"247"-268"-4733,-5 12 227,10-18-372,0 0-1,0 1 1,0-1-1,-1 1 1,1-1-1,0 0 0,1 1 1,-1-1-1,0 0 1,0 1-1,0-1 0,0 1 1,0-1-1,0 0 1,0 1-1,1-1 1,-1 0-1,0 1 0,0-1 1,0 0-1,1 1 1,-1-1-1,0 0 1,0 0-1,1 1 0,0-1 1,2 1 0,0 0 1,0 0-1,0 0 1,0 0-1,0-1 0,0 1 1,0-1-1,4 0 1,2 1-18,19 0-99,1 2 0,-1 2 1,0 0-1,-1 2 1,1 1-1,-1 1 0,-1 1 1,0 1-1,28 17 0,-49-25 52,0 0-1,-1 1 0,1-1 0,-1 1 0,0 0 1,0 0-1,0 1 0,0-1 0,-1 1 0,0 0 0,0 0 1,0 0-1,-1 0 0,3 7 0,-4-9 67,-1-1 0,1 1 0,-1 0 0,0 0 0,0 0-1,0 0 1,0 0 0,-1 0 0,1 0 0,-1 0 0,0-1 0,1 1 0,-1 0-1,-1 0 1,1-1 0,0 1 0,-1-1 0,1 1 0,-1-1 0,0 1 0,0-1-1,1 0 1,-2 0 0,1 0 0,0 0 0,0 0 0,-1-1 0,1 1 0,-6 2-1,-7 4 232,0-1 0,0 0 0,-1-1 0,0-1 0,0 0 0,-1-1 0,1-1 0,-24 1 0,16-2-86,0-2 0,1 0 0,-1-2 0,0 0 0,-34-9-1,56 10-161,-37-11-560,37 11 451,-1 0-1,1 0 0,0 0 0,-1 0 0,1-1 0,0 1 0,0-1 1,0 1-1,0-1 0,0 0 0,1 0 0,-1 0 0,-2-3 1,4 5 90,0-1 1,0 1 0,-1-1 0,1 1 0,0-1-1,0 1 1,0-1 0,0 0 0,0 1 0,0-1 0,0 1-1,0-1 1,0 1 0,0-1 0,0 1 0,0-1 0,1 1-1,-1-1 1,0 1 0,0-1 0,0 1 0,1-1-1,-1 1 1,0-1 0,1 1 0,-1-1 0,0 1 0,1 0-1,-1-1 1,0 1 0,1 0 0,-1-1 0,1 1 0,-1 0-1,1-1 1,-1 1 0,1 0 0,-1 0 0,1 0 0,0-1-1,18-1-659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0.357"/>
    </inkml:context>
    <inkml:brush xml:id="br0">
      <inkml:brushProperty name="width" value="0.05" units="cm"/>
      <inkml:brushProperty name="height" value="0.05" units="cm"/>
    </inkml:brush>
  </inkml:definitions>
  <inkml:trace contextRef="#ctx0" brushRef="#br0">0 0 15963,'1'0'68,"-1"1"0,1-1 0,-1 0-1,1 0 1,-1 0 0,1 0-1,-1 0 1,1 0 0,-1 1 0,1-1-1,-1 0 1,0 0 0,1 1-1,-1-1 1,1 0 0,-1 1 0,0-1-1,1 0 1,-1 1 0,0-1 0,1 0-1,-1 1 1,0-1 0,0 1-1,1-1 1,-1 1 0,0-1 0,0 1-1,8 17 295,10 32 993,-9-20-924,2-1 1,26 51 0,-32-72-406,0 1-1,1-1 1,0-1-1,0 1 1,0-1-1,1 0 1,0-1-1,1 0 1,0 0-1,0 0 1,0-1-1,0 0 1,14 5 0,-10-5-8,1-2 1,-1 0-1,1 0 1,0-1-1,0-1 1,0 0-1,0 0 1,0-2-1,0 1 1,21-5-1,-11 0-139,1-1-1,-1-1 1,-1-1-1,41-20 0,-53 22 215,0 0 0,0 0 0,-1-1-1,1 0 1,-2 0 0,1-1-1,-1-1 1,0 1 0,-1-1-1,0-1 1,6-9 0,11-24-53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0.717"/>
    </inkml:context>
    <inkml:brush xml:id="br0">
      <inkml:brushProperty name="width" value="0.05" units="cm"/>
      <inkml:brushProperty name="height" value="0.05" units="cm"/>
    </inkml:brush>
  </inkml:definitions>
  <inkml:trace contextRef="#ctx0" brushRef="#br0">424 1 17228,'-13'37'1784,"-10"17"-1232,-12 17-208,-2 6 833,-8 12-593,-6 8-56,3 10-152,5 3-112,2-17-240,7-9-160,9-19-432,5-6-344,11-27 736,9-19-145,9-34-151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1.074"/>
    </inkml:context>
    <inkml:brush xml:id="br0">
      <inkml:brushProperty name="width" value="0.05" units="cm"/>
      <inkml:brushProperty name="height" value="0.05" units="cm"/>
    </inkml:brush>
  </inkml:definitions>
  <inkml:trace contextRef="#ctx0" brushRef="#br0">0 41 16347,'2'2'1281,"18"4"-681,8-3-120,24 0 632,8-3-160,21 0-159,9-1-57,17-2-24,2-5-72,-4 0-344,-4 2-176,-17 0-456,-10 0-328,-19-1 544,-10 1-104,-18 2-104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1.432"/>
    </inkml:context>
    <inkml:brush xml:id="br0">
      <inkml:brushProperty name="width" value="0.05" units="cm"/>
      <inkml:brushProperty name="height" value="0.05" units="cm"/>
    </inkml:brush>
  </inkml:definitions>
  <inkml:trace contextRef="#ctx0" brushRef="#br0">1 155 17388,'23'6'1904,"7"-6"-1192,19-9-144,8-5 673,19-5-409,11-2-40,10-4-64,0-1-208,-7 4-656,-9 3-544,-12 14 576,-10 5-136,-21 7-112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2.225"/>
    </inkml:context>
    <inkml:brush xml:id="br0">
      <inkml:brushProperty name="width" value="0.05" units="cm"/>
      <inkml:brushProperty name="height" value="0.05" units="cm"/>
    </inkml:brush>
  </inkml:definitions>
  <inkml:trace contextRef="#ctx0" brushRef="#br0">28 1 16347,'3'3'1521,"-5"23"-1017,4 8-288,-5 13 1808,-3 11-1584,2 7-440,-1 7-48,4-4-168,1-2-112,3-9-280,1-2-120,-3-9 136,-2-7 296,-6-13-192,-5-11-72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2.644"/>
    </inkml:context>
    <inkml:brush xml:id="br0">
      <inkml:brushProperty name="width" value="0.05" units="cm"/>
      <inkml:brushProperty name="height" value="0.05" units="cm"/>
    </inkml:brush>
  </inkml:definitions>
  <inkml:trace contextRef="#ctx0" brushRef="#br0">0 178 15011,'11'-21'514,"1"1"1,1 0-1,1 1 0,18-20 0,-27 33-362,0 1-1,1 0 1,-1 0-1,1 1 1,0 0 0,0 0-1,0 0 1,1 0 0,-1 1-1,1 0 1,0 1-1,0 0 1,0 0 0,0 0-1,0 1 1,0 0-1,12-1 1,-15 2-114,-1 0 1,0 1-1,0-1 0,0 1 1,1-1-1,-1 1 0,0 0 1,0 0-1,0 1 0,0-1 1,0 1-1,-1-1 1,1 1-1,0 0 0,-1 0 1,1 0-1,3 4 0,-4-3-13,1 1-1,-1 0 1,0 0 0,0 0-1,0 0 1,0 0 0,-1 0-1,0 0 1,0 0-1,0 1 1,0 6 0,0 5 27,-1 1 0,-1-1 0,-1 1 0,0-1 0,-9 31 0,-3-3 192,-23 49 0,21-56 106,-22 74 0,37-103-309,-1-1-1,1 1 1,0-1 0,0 1 0,1-1-1,0 1 1,0 0 0,3 10 0,-2-15-30,0 1 1,0-1-1,0 1 1,1-1 0,-1 0-1,1 0 1,0 1-1,0-1 1,0-1-1,1 1 1,-1 0 0,1 0-1,-1-1 1,1 1-1,0-1 1,0 0 0,0 0-1,6 3 1,1-1-77,1 1 0,-1-2 1,1 0-1,0 0 0,0-1 1,0 0-1,0-1 0,0 0 1,0-1-1,0 0 1,22-4-1,-9 0-140,-1-1 1,1-1-1,-2-2 0,33-13 1,-7-2-160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6.981"/>
    </inkml:context>
    <inkml:brush xml:id="br0">
      <inkml:brushProperty name="width" value="0.05" units="cm"/>
      <inkml:brushProperty name="height" value="0.05" units="cm"/>
    </inkml:brush>
  </inkml:definitions>
  <inkml:trace contextRef="#ctx0" brushRef="#br0">3 73 17956,'-1'5'1728,"-1"-2"-1528,4-8-736,5-4 2297,3-17-1809,2-15-153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3.234"/>
    </inkml:context>
    <inkml:brush xml:id="br0">
      <inkml:brushProperty name="width" value="0.05" units="cm"/>
      <inkml:brushProperty name="height" value="0.05" units="cm"/>
    </inkml:brush>
  </inkml:definitions>
  <inkml:trace contextRef="#ctx0" brushRef="#br0">66 28 17124,'-6'1'303,"1"0"1,-1 0 0,1 1-1,0-1 1,0 1 0,-10 5 0,14-6-264,0-1 0,0 0 0,0 1 0,0-1 0,0 1 0,0-1 0,0 1 0,0 0 0,1-1 1,-1 1-1,0 0 0,0-1 0,1 1 0,-1 0 0,0 0 0,1 0 0,-1 0 0,1 0 0,-1 0 1,1 0-1,-1 0 0,1 0 0,0 0 0,-1 0 0,1 0 0,0 0 0,0 0 0,0 0 0,0 0 1,0 0-1,0 0 0,0 0 0,0 0 0,0 0 0,1 0 0,-1 0 0,0 0 0,1 0 0,-1 0 1,1 0-1,-1 0 0,2 1 0,-1-1-27,0 0 1,0 0 0,0 0-1,0 0 1,0 0 0,1-1-1,-1 1 1,0-1-1,1 1 1,-1-1 0,0 1-1,1-1 1,-1 0 0,1 0-1,-1 1 1,0-1-1,1 0 1,-1 0 0,1-1-1,-1 1 1,0 0 0,1 0-1,-1-1 1,1 1-1,-1-1 1,0 1 0,1-1-1,0 0 1,5-2-12,-1 0 1,0 0-1,-1-1 0,10-6 1,-12 7 23,1 0 0,-1 0 0,0-1 0,0 1 1,0-1-1,0 0 0,-1 0 0,0 0 1,1 0-1,-1 0 0,-1-1 0,1 1 1,-1-1-1,2-4 0,-16 33 383,6-2-393,2 0 0,0 0 0,2 1 0,0-1 0,1 1 0,2 0 0,0 0-1,1 0 1,7 31 0,-8-51-11,1 0-1,0 0 0,0 0 1,0 0-1,0 0 1,1 0-1,-1 0 1,1-1-1,0 1 0,-1 0 1,1-1-1,1 1 1,-1-1-1,0 0 1,3 3-1,-3-4 6,0 0 1,0-1-1,-1 1 1,1 0-1,0-1 0,0 1 1,0-1-1,0 0 1,0 1-1,0-1 1,0 0-1,-1 0 0,1 0 1,0-1-1,0 1 1,0 0-1,0-1 0,0 1 1,0-1-1,-1 0 1,1 1-1,0-1 1,0 0-1,-1 0 0,1 0 1,2-2-1,7-6 68,1 0-1,-1-1 0,-1 0 1,0-1-1,10-12 1,40-65 341,-37 53-292,-22 33-127,0 0 1,0 0-1,0 0 0,1 1 1,-1-1-1,0 1 0,1-1 0,0 1 1,-1-1-1,1 1 0,0 0 1,-1 0-1,1 0 0,0 0 0,4-1 1,-6 2-4,1 0 0,-1 0 1,1 0-1,-1 0 0,1 0 1,-1 0-1,1 0 0,0 0 1,-1 0-1,1 0 0,-1 1 1,1-1-1,-1 0 0,1 0 1,-1 1-1,0-1 0,1 0 1,-1 1-1,1-1 0,-1 0 1,1 2-1,7 17-90,-6-10 53,-1-4 28,0 1 1,0-1 0,0 0 0,1 1-1,0-1 1,5 9 0,-6-12 18,0-1 1,0 0-1,0 0 1,0 0-1,0 0 1,0 0-1,0 0 1,0-1-1,1 1 1,-1 0-1,0-1 0,1 1 1,-1-1-1,0 1 1,1-1-1,-1 1 1,1-1-1,-1 0 1,1 0-1,-1 0 1,1 0-1,-1 0 0,0 0 1,1 0-1,-1 0 1,1-1-1,-1 1 1,1 0-1,-1-1 1,0 1-1,1-1 1,1-1-1,11-5 66,0 0 0,0-1 0,-1-1 0,0 0 0,22-22-1,-24 21-72,1 0-1,0 0 1,0 1-1,1 1 1,0 0-1,26-11 0,-37 18-15,0 0-1,0 1 0,0-1 0,0 1 0,1-1 0,-1 1 0,0 0 0,0 0 0,0 0 0,0 0 1,0 0-1,0 1 0,0-1 0,1 1 0,-1-1 0,0 1 0,0 0 0,0 0 0,-1 0 0,1 0 1,0 0-1,0 0 0,0 0 0,-1 0 0,1 1 0,-1-1 0,4 4 0,1 3-55,-1 1 0,0-1 0,0 1 1,7 19-1,8 14-45,-18-39 125,0-1 0,0 1 0,0 0 0,0-1 0,0 1 0,1-1 1,0 1-1,-1-1 0,1 0 0,0 0 0,0-1 0,0 1 0,0 0 0,0-1 0,0 0 0,1 0 0,-1 0 0,0 0 0,1 0 1,-1-1-1,1 1 0,-1-1 0,0 0 0,1 0 0,-1-1 0,6 0 0,5-2 38,0-1 0,-1-1 0,1 0 0,-1-1 0,14-9 0,20-7 36,-38 19-82,0-1 0,1 2 0,-1-1-1,1 1 1,0 1 0,0 0 0,0 0 0,0 1-1,16 2 1,-10 0-21,0 2-1,0 0 1,0 1-1,28 13 1,-40-16 15,1 0 0,-1-1 0,1 1 0,-1-1 0,1 0 0,0 0 0,-1 0 0,1-1 0,0 0 0,0 0 0,0 0 0,-1 0 0,1-1 0,7-2 0,-8 2-82,-1 0 1,0-1 0,0 1-1,0-1 1,-1 0-1,1 0 1,0 0 0,-1 0-1,1 0 1,-1-1-1,0 1 1,1-1 0,-1 0-1,0 1 1,-1-1 0,1 0-1,-1 0 1,1 0-1,-1 0 1,0-1 0,2-4-1,-2-1-71,1 0 0,-1 0 0,0 0-1,-2-16 1,-2-13-400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3.619"/>
    </inkml:context>
    <inkml:brush xml:id="br0">
      <inkml:brushProperty name="width" value="0.05" units="cm"/>
      <inkml:brushProperty name="height" value="0.05" units="cm"/>
    </inkml:brush>
  </inkml:definitions>
  <inkml:trace contextRef="#ctx0" brushRef="#br0">2 64 20420,'-2'10'1777,"2"-5"-1281,0-4-256,3-4 712,7-1-592,2-1-992,1-3-2049,12-4 2289,-2-9-376,7-5-320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4.007"/>
    </inkml:context>
    <inkml:brush xml:id="br0">
      <inkml:brushProperty name="width" value="0.05" units="cm"/>
      <inkml:brushProperty name="height" value="0.05" units="cm"/>
    </inkml:brush>
  </inkml:definitions>
  <inkml:trace contextRef="#ctx0" brushRef="#br0">2 1 14355,'-2'34'2570,"3"43"0,1-44-2265,-1-9-61,2 1 1,0-1-1,11 44 1,-13-67-233,-1 0 1,0 1 0,1-1-1,-1 1 1,1-1 0,0 0 0,-1 1-1,1-1 1,0 0 0,0 0-1,0 1 1,0-1 0,0 0-1,0 0 1,0 0 0,0 0-1,0 0 1,1-1 0,2 2-1,-3-1-4,0-1 0,0 0 0,1 0 0,-1 0 0,0 0 0,0 0 0,0 0 0,1-1 0,-1 1 0,0 0 0,0-1 0,0 1 0,1-1-1,-1 1 1,0-1 0,0 1 0,0-1 0,2-1 0,3-4 8,0 1 0,0-1-1,0-1 1,-1 1 0,8-12 0,14-27 127,-16 25 55,1 2 0,0-1 0,2 2 0,20-23 0,-33 39-161,0 0-1,0 0 1,1 0-1,-1-1 1,0 1 0,1 0-1,-1 1 1,1-1-1,-1 0 1,1 0-1,0 1 1,-1-1-1,1 1 1,0-1 0,-1 1-1,1 0 1,0-1-1,0 1 1,-1 0-1,1 0 1,0 0 0,0 1-1,-1-1 1,1 0-1,0 1 1,-1-1-1,1 1 1,0-1 0,-1 1-1,1 0 1,2 1-1,3 4 100,-1-1 0,1 2 0,-1-1 0,0 1 0,7 10 0,-9-11-57,1 0-1,-1-1 1,1 1-1,0-1 1,0 0-1,0-1 1,7 5-1,-9-8-130,0 0-1,-1-1 1,1 1-1,0-1 1,0 0-1,0 0 1,-1 0-1,1 0 1,0 0-1,0-1 1,0 1-1,0-1 1,-1 1-1,1-1 1,0 0-1,3-2 1,5-1 68,8-2-223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4.481"/>
    </inkml:context>
    <inkml:brush xml:id="br0">
      <inkml:brushProperty name="width" value="0.05" units="cm"/>
      <inkml:brushProperty name="height" value="0.05" units="cm"/>
    </inkml:brush>
  </inkml:definitions>
  <inkml:trace contextRef="#ctx0" brushRef="#br0">1 0 16772,'39'93'3121,"-30"-68"-2074,1 0 0,27 46 0,-34-67-1001,-1-1-1,1 1 1,0-1 0,0 1-1,1-1 1,-1 0-1,1 0 1,-1-1-1,1 1 1,0-1 0,0 0-1,0 0 1,0 0-1,1 0 1,-1-1-1,0 1 1,1-1 0,-1-1-1,1 1 1,-1 0-1,1-1 1,-1 0-1,1 0 1,7-1 0,8-3-101,-1 0 1,0-1-1,0-1 1,26-12-1,-13 6-81,-25 9 58,1 0-1,0 1 1,-1 0 0,1 0-1,13 0 1,-19 2 67,-1 0 0,1 0 0,0 0 0,-1 0-1,1 0 1,0 1 0,-1-1 0,1 0 0,-1 1 0,1-1 0,-1 1 0,1 0 0,-1 0 0,1-1-1,-1 1 1,0 0 0,1 0 0,-1 0 0,0 1 0,0-1 0,0 0 0,0 0 0,0 0-1,0 1 1,0-1 0,0 1 0,-1-1 0,1 1 0,0-1 0,-1 1 0,1-1 0,-1 1-1,0-1 1,1 4 0,-1 1 62,0 0-1,0 1 0,0-1 1,-1 0-1,0 0 0,0 1 1,0-1-1,-1 0 0,0 0 1,0 0-1,-4 7 0,-2 2 337,-1 0 0,-19 26 0,21-32-200,-1 0 1,0-1 0,0 0 0,-1-1 0,0 1-1,0-2 1,-1 1 0,-18 8 0,21-12-151,0 0 1,0 0-1,-1-1 1,1 0-1,-1 0 1,0-1-1,1 0 1,-1 0-1,0 0 1,0-1-1,1-1 1,-1 1-1,-12-4 1,10 0-649,18 2-200,21 1-661,-18 1 1104,1-1 0,-1 0 0,1-1 0,-1 0 1,0-1-1,0-1 0,0 1 0,0-2 0,-1 0 0,12-6 1,21-13-423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4.862"/>
    </inkml:context>
    <inkml:brush xml:id="br0">
      <inkml:brushProperty name="width" value="0.05" units="cm"/>
      <inkml:brushProperty name="height" value="0.05" units="cm"/>
    </inkml:brush>
  </inkml:definitions>
  <inkml:trace contextRef="#ctx0" brushRef="#br0">55 408 20412,'0'10'1705,"-1"12"-1209,-4 6-200,1 3 712,0 3-328,-1-3-320,5 0-264,6-11-440,6-4-192,1-15-632,-5-8 256,1-14 496,-5-10-241,-2-14-175</inkml:trace>
  <inkml:trace contextRef="#ctx0" brushRef="#br0" timeOffset="1">10 0 20244,'0'2'1905,"-4"4"-1513,0 2-224,2 0 928,5-8-768,7-2-160,8-10-216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6.661"/>
    </inkml:context>
    <inkml:brush xml:id="br0">
      <inkml:brushProperty name="width" value="0.05" units="cm"/>
      <inkml:brushProperty name="height" value="0.05" units="cm"/>
    </inkml:brush>
  </inkml:definitions>
  <inkml:trace contextRef="#ctx0" brushRef="#br0">393 45 16676,'1'-3'241,"0"0"71,1-1 1,-1 1 0,-1 0 0,1-1 0,0 1-1,-1-1 1,0 1 0,0-4 0,0 6-269,0 1 1,0 0 0,0-1-1,0 1 1,0 0-1,-1-1 1,1 1 0,0-1-1,0 1 1,0 0-1,-1 0 1,1-1-1,0 1 1,-1 0 0,1-1-1,0 1 1,-1 0-1,1 0 1,0 0-1,-1-1 1,1 1 0,0 0-1,-1 0 1,1 0-1,0 0 1,-1 0 0,1-1-1,-1 1 1,-1 0 77,0 0 1,0 1 0,0-1-1,0 0 1,0 1 0,0-1-1,0 1 1,0 0 0,-2 0-1,-10 6 119,1 0 0,0 1 0,0 0 0,1 1 0,0 0-1,1 1 1,-18 19 0,-63 86-87,89-109-134,-28 36-25,-42 81 0,64-106-14,1 2 0,0-1 0,2 1 0,0 0-1,1 1 1,1-1 0,-3 32 0,7-48 10,0 1 0,0 0 0,0 0 0,0-1-1,1 1 1,-1 0 0,1 0 0,0-1 0,0 1 0,0-1 0,1 1-1,0-1 1,-1 1 0,1-1 0,0 0 0,0 0 0,4 4-1,-2-4 1,-1 0-1,1 0 0,0 0 0,0-1 0,0 1 0,1-1 0,-1 0 0,0-1 1,1 1-1,0-1 0,-1 0 0,6 1 0,12 0-22,0-1 1,0-1-1,0 0 0,39-8 0,-51 7 24,47-6-490,-1-2-1,0-3 1,100-35-1,-149 44 371,-5 3 101,0 0 0,-1-1 0,1 0 0,0 1 0,0-1 0,0 0 0,-1 0 0,1 0 0,0 0 0,-1 0 0,1 0 0,-1 0 0,1-1 1,-1 1-1,0 0 0,1-1 0,-1 1 0,0-1 0,0 0 0,0 1 0,0-1 0,0-2 0,-3-11-484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7.050"/>
    </inkml:context>
    <inkml:brush xml:id="br0">
      <inkml:brushProperty name="width" value="0.05" units="cm"/>
      <inkml:brushProperty name="height" value="0.05" units="cm"/>
    </inkml:brush>
  </inkml:definitions>
  <inkml:trace contextRef="#ctx0" brushRef="#br0">75 53 16764,'-14'20'1544,"17"-5"-920,13-7-184,22-6 752,10-2-247,12-13-273,5 0-104,6 1-160,0-1-160,-7-6-440,-9 2-344,-15 8-592,-11 8 920,-19 4-193,-7 8-159</inkml:trace>
  <inkml:trace contextRef="#ctx0" brushRef="#br0" timeOffset="1">56 237 15499,'-36'13'1505,"20"-5"-921,13-1-144,16-5 744,14-2-72,21-4-127,8-5-153,14-3-216,2-2-40,6 2-512,-3 2-624,-8 10 568,-11 0-112,-12 6-168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9.243"/>
    </inkml:context>
    <inkml:brush xml:id="br0">
      <inkml:brushProperty name="width" value="0.05" units="cm"/>
      <inkml:brushProperty name="height" value="0.05" units="cm"/>
    </inkml:brush>
  </inkml:definitions>
  <inkml:trace contextRef="#ctx0" brushRef="#br0">273 0 14659,'1'1'123,"0"0"-1,0-1 1,0 1-1,0 0 1,0 0-1,0 0 1,0 0-1,0 0 1,-1 0 0,1 0-1,0 0 1,-1 0-1,1 0 1,-1 1-1,1-1 1,-1 0-1,1 0 1,-1 0-1,0 1 1,0-1 0,0 0-1,1 2 1,-5 29 302,2-25-159,-6 29 728,-1-1-1,-22 52 1,-39 66-8,54-119-789,-120 209-821,124-221 127,12-22 481,0 0 0,0 0 0,0 0 0,0 0 0,0 0 0,1 0 0,-1 0 0,0 0 0,0 0 0,0 0 0,0 0 0,0 0 0,0 0 0,0 0 0,0 0 0,0 0 0,1 0 0,-1 0 0,0 0 0,0 0 0,0 0 0,0 0 0,0 0 0,0 0 0,0 0 0,0 0 0,0 0 0,0 0 0,1 0 0,-1 0 0,0 0 0,0 0 0,0 0 0,0 0 0,0 1 0,0-1 0,0 0 0,0 0 0,0 0 1,0 0-1,0 0 0,0 0 0,0 0 0,0 0 0,0 0 0,0 0 0,0 1 0,0-1 0,1 0 0,-1 0 0,0 0 0,0 0 0,0 0 0,0 0 0,0 0 0,-1 0 0,32-31-1396,145-229-1903,-131 187 2931,94-168 1305,-123 215-260,-11 21-176,-2 6-140,-3 12 148,-6 28 205,-21 72 1,2-11-463,24-96-231,-9 43 79,-4 65 0,13-97-88,1 0 1,0-1-1,2 1 1,0 0 0,0-1-1,2 0 1,10 32 0,18 30-1723,-32-76 1410,-1-4-80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9.642"/>
    </inkml:context>
    <inkml:brush xml:id="br0">
      <inkml:brushProperty name="width" value="0.05" units="cm"/>
      <inkml:brushProperty name="height" value="0.05" units="cm"/>
    </inkml:brush>
  </inkml:definitions>
  <inkml:trace contextRef="#ctx0" brushRef="#br0">44 112 15811,'-18'-26'1825,"6"9"-1033,-1-1-312,17 9 824,4-2-159,13 7-321,2-4-176,14 5-368,4 3-96,9-5-552,5 3-480,-5-1 760,7 5-144,12-9-72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49.984"/>
    </inkml:context>
    <inkml:brush xml:id="br0">
      <inkml:brushProperty name="width" value="0.05" units="cm"/>
      <inkml:brushProperty name="height" value="0.05" units="cm"/>
    </inkml:brush>
  </inkml:definitions>
  <inkml:trace contextRef="#ctx0" brushRef="#br0">384 45 18260,'7'-24'1820,"-6"24"-1790,-1-1-1,0 0 0,-1 1 1,1-1-1,0 0 0,0 0 0,0 1 1,0-1-1,0 0 0,-1 1 1,1-1-1,0 0 0,-1 1 1,1-1-1,0 0 0,-1 1 0,1-1 1,-1 1-1,1-1 0,-1 1 1,1-1-1,-1 1 0,0-1 1,1 1-1,-1-1 0,1 1 0,-1 0 1,0-1-1,1 1 0,-1 0 1,0 0-1,0-1 0,1 1 1,-2 0-1,-4-1 136,-1 0 0,0 1 0,0 0 0,1 0 0,-1 1 0,0-1 0,1 2 0,-1-1 0,1 1 0,-1 0 0,1 0-1,-1 0 1,-8 6 0,-3 2-174,-1 0 1,2 2-1,-18 14 0,20-14-99,1 1 0,0 1 0,1 0 1,-15 21-1,23-28 22,-1 1 1,1 0-1,1 0 0,0 1 1,0-1-1,1 1 1,0 0-1,0 0 1,1 0-1,-2 16 0,3-22 49,1-1 0,0 1 0,0-1 0,1 1 0,-1-1 0,0 1 0,1-1 0,0 1 0,0-1 0,-1 1 0,1-1 0,0 0 0,1 1 0,-1-1 0,0 0 0,1 0 0,3 4 0,-2-4-41,0 1 0,0-1 1,0 0-1,0 0 1,0-1-1,1 1 0,-1 0 1,1-1-1,-1 0 1,8 2-1,4-1-190,0-1-1,1 0 1,-1-1 0,25-3-1,-9-1-53,-4 1-89,37 0 0,-57 3 358,1 1-1,-1 0 1,0 0-1,1 0 1,-1 1-1,0 0 1,0 0-1,0 1 1,12 6-1,-17-8 60,0 0-1,0 1 0,0-1 1,0 1-1,0-1 1,0 1-1,0 0 0,0 0 1,-1 0-1,1 0 0,-1 0 1,0 1-1,1-1 1,-1 0-1,0 1 0,0-1 1,0 0-1,0 4 1,-1-2 27,1 0 0,-1 0 1,0 0-1,-1 0 1,1 0-1,-1 0 1,1 0-1,-1 0 1,0 0-1,-4 6 0,-1 3 173,0-1-1,-1-1 1,-1 1-1,0-1 1,-19 19-1,13-16 156,0-1-1,-2 0 1,0-1-1,0-1 0,-1 0 1,-28 13-1,33-19-217,-1 1 0,0-2 0,0 0-1,-1 0 1,1-1 0,-1-1 0,0 0 0,0-1 0,1-1 0,-19-1 0,29 1-195,-1-1 0,0 1 0,1-1 1,-1 0-1,1 0 0,-1 0 0,1 0 1,-1-1-1,1 1 0,0-1 0,0 0 1,0 0-1,0 0 0,0 0 0,0 0 1,0-1-1,1 0 0,-1 1 0,1-1 1,0 0-1,0 0 0,0 0 0,0 0 1,0-1-1,1 1 0,-1 0 0,1-1 1,0 1-1,0-1 0,0 1 0,1-1 1,-1 0-1,1 1 0,0-1 0,0-5 1,5-42-454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7.369"/>
    </inkml:context>
    <inkml:brush xml:id="br0">
      <inkml:brushProperty name="width" value="0.05" units="cm"/>
      <inkml:brushProperty name="height" value="0.05" units="cm"/>
    </inkml:brush>
  </inkml:definitions>
  <inkml:trace contextRef="#ctx0" brushRef="#br0">101 52 13099,'-6'-1'160,"1"1"1,-1 0-1,1 0 1,-1 0-1,1 1 0,-1 0 1,-9 2-1,13-2-114,0 0 0,-1 0-1,1 1 1,0-1-1,-1 0 1,1 1 0,0 0-1,0-1 1,0 1-1,0 0 1,1 0-1,-1 0 1,0 0 0,1 0-1,0 0 1,-1 1-1,1-1 1,-1 4 0,-1 3 64,1-1 1,0 1 0,1 0 0,0-1 0,0 1 0,1 0-1,0 0 1,1-1 0,0 1 0,0 0 0,1-1 0,0 1-1,0-1 1,5 12 0,-4-14-46,-1 1-1,1-1 1,0 0 0,0 0 0,1-1-1,0 1 1,0-1 0,0 1-1,1-1 1,0-1 0,0 1 0,0-1-1,0 1 1,1-2 0,-1 1-1,1 0 1,0-1 0,0 0 0,7 2-1,-9-5-19,1 1 0,-1 0-1,0-1 1,1 0 0,-1 0 0,1-1-1,-1 1 1,0-1 0,0 0 0,1 0-1,-1 0 1,0 0 0,0-1-1,0 0 1,0 0 0,0 0 0,0 0-1,-1-1 1,1 1 0,-1-1 0,0 0-1,6-6 1,-1 0 71,-1 1-1,0-2 0,0 1 1,-1-1-1,-1 0 1,1 0-1,5-17 1,-7 13 2,0 0 1,0 0-1,-2 0 1,0-1 0,1-15-1,-3 25-88,0 0-1,0 0 1,0 0-1,-1 0 0,1 0 1,-1 0-1,0 0 1,-1 0-1,1 0 1,-1 0-1,0 1 1,0-1-1,-1 1 0,1-1 1,-1 1-1,0 0 1,-6-7-1,7 10-30,0-1-1,0 1 1,0 0-1,0 0 1,0 0-1,-1 0 1,1 0-1,0 0 1,0 1-1,-1-1 1,1 1-1,-1-1 1,1 1 0,0 0-1,-1 0 1,1 0-1,0 0 1,-1 1-1,1-1 1,-1 1-1,1-1 1,0 1-1,0 0 1,-1 0-1,1 0 1,0 0-1,0 0 1,0 1-1,-3 1 1,4-2-45,-1 0 0,1 1 0,-1-1 0,1 0 0,0 1 0,0-1 0,-1 0 0,1 1 0,0 0 0,0-1 0,0 1 0,1 0 0,-1-1 0,0 1 0,1 0 0,-1 0 0,1-1 1,-1 1-1,1 0 0,0 0 0,0 0 0,0 0 0,0 0 0,0-1 0,0 1 0,1 0 0,-1 0 0,1 0 0,-1 0 0,1-1 0,-1 1 0,1 0 0,0-1 0,0 1 0,0 0 0,0-1 0,2 2 0,-1-1-82,0 0 0,0 0 1,0-1-1,0 1 0,1-1 0,-1 0 0,1 1 0,-1-1 1,1 0-1,-1 0 0,1-1 0,0 1 0,-1 0 0,1-1 0,0 0 1,0 0-1,-1 0 0,1 0 0,0 0 0,3-1 0,5 0-121,-1-1 0,1-1-1,-1 1 1,10-6 0,21-8-641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0:50.359"/>
    </inkml:context>
    <inkml:brush xml:id="br0">
      <inkml:brushProperty name="width" value="0.05" units="cm"/>
      <inkml:brushProperty name="height" value="0.05" units="cm"/>
    </inkml:brush>
  </inkml:definitions>
  <inkml:trace contextRef="#ctx0" brushRef="#br0">145 0 17236,'-1'9'294,"0"0"0,0 0 0,-1 0 0,0 0 0,-6 13 0,0 2-85,-67 265 1100,58-202-1043,-10 122 1,27-204-265,-2 6-12,2 0 1,-1-1-1,2 1 0,-1 0 1,1 0-1,4 14 1,-5-25-4,0 1 0,0 0 0,0-1 0,1 1 0,-1-1 0,0 1 0,1-1 0,-1 1 0,0 0 0,1-1 0,-1 1 0,1-1 0,-1 0 0,1 1 0,-1-1 0,1 1 0,-1-1 0,1 0 0,-1 1 0,1-1 0,-1 0 1,1 1-1,0-1 0,-1 0 0,1 0 0,-1 0 0,1 0 0,0 0 0,-1 0 0,2 0 0,0 0-33,-1 0 0,1-1 0,-1 1 1,0-1-1,1 0 0,-1 1 0,1-1 1,-1 0-1,0 0 0,0 0 0,1 0 0,-1 0 1,1-1-1,10-13-418,-1-1-1,-1 0 1,-1 0-1,0-1 1,0 0-1,9-33 1,-9 26-46,28-70-1286,-5-2 0,27-137 0,-55 194 2119,-4 27 12,-2 10 86,-9 18 678,-6 27 217,0 1 1,3 1-1,-9 52 0,14-60-904,-8 46 160,4 1 1,3 0-1,2 88 0,7-136-650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4:56.780"/>
    </inkml:context>
    <inkml:brush xml:id="br0">
      <inkml:brushProperty name="width" value="0.05" units="cm"/>
      <inkml:brushProperty name="height" value="0.05" units="cm"/>
    </inkml:brush>
  </inkml:definitions>
  <inkml:trace contextRef="#ctx0" brushRef="#br0">1 0 14203,'0'10'66,"0"1"-1,0-1 1,1 0 0,1 0-1,-1 0 1,2 0 0,-1-1-1,1 1 1,1-1 0,0 1 0,10 16-1,13 16-45,2 0 0,1-3 0,52 53 0,-13-16 32,94 143 84,-18 14-23,-21-35-66,97 124 10,-169-257-35,3-1 0,102 93 0,-54-72 1,3-4 0,4-4 0,3-6 0,3-4 1,191 79-1,-75-58 30,4-9 1,3-11-1,420 63 1,-383-99 8,1-12 0,1-11 0,307-32 0,-513 16-51,-13 1 42,-1 2 0,77 5 0,-131-1-17,0 0 0,0 0 1,0 1-1,0 0 0,-1 0 0,1 0 1,0 0-1,0 0 0,0 1 0,-1 0 1,1-1-1,-1 1 0,1 1 0,-1-1 1,0 0-1,0 1 0,0 0 0,0-1 1,-1 1-1,1 0 0,2 4 0,1-16 238,301-545-356,40 22-503,-325 500 568,100-144-480,227-252 0,-279 352 264,133-134-618,-181 192 638,1 1 1,0 1-1,1 1 1,1 1-1,48-19 1,-62 25 184,-6-9-8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4:57.558"/>
    </inkml:context>
    <inkml:brush xml:id="br0">
      <inkml:brushProperty name="width" value="0.05" units="cm"/>
      <inkml:brushProperty name="height" value="0.05" units="cm"/>
    </inkml:brush>
  </inkml:definitions>
  <inkml:trace contextRef="#ctx0" brushRef="#br0">67 1043 14147,'-14'12'501,"8"-6"-376,-1 0 1,1-1 0,-1 0 0,-10 5 0,17-9-119,0-1 0,0 0 0,0 0 0,0 0 1,-1 0-1,1 0 0,0 1 0,0-1 0,-1 0 0,1 0 1,0 0-1,0 0 0,-1 0 0,1 0 0,0 0 1,0 0-1,-1 0 0,1 0 0,0 0 0,0 0 1,-1 0-1,1 0 0,0 0 0,0 0 0,0 0 0,-1 0 1,1 0-1,0 0 0,0 0 0,-1 0 0,1-1 1,0 1-1,0 0 0,0 0 0,-1 0 0,1 0 1,0 0-1,0-1 0,0 1 0,0 0 0,-1 0 0,1 0 1,0-1-1,0 1 0,0 0 0,0 0 0,0-1 1,0 1-1,0 0 0,0 0 0,-1-1 0,1 1 1,0 0-1,0 0 0,0-1 0,0 1 0,0 0 0,0 0 1,1-1-1,-1 1 0,4-19 260,-3 17-230,1-6 26,119-422 2236,-102 346-2009,-4-1 1,-4-1-1,0-101 1,-11 166-223,0-1-1,-2 1 1,0 0 0,-2 0 0,-9-33 0,5 36 4,8 18-71,0 0-1,0 0 1,0-1 0,0 1 0,0 0 0,0 0 0,0 0 0,-1 0 0,1 0-1,0 0 1,0 0 0,0 0 0,0 0 0,0 0 0,0 0 0,0-1 0,0 1 0,0 0-1,0 0 1,0 0 0,0 0 0,-1 0 0,1 0 0,0 0 0,0 0 0,0 0-1,0 0 1,0 0 0,0 0 0,0 0 0,0 0 0,-1 0 0,1 0 0,0 0-1,0 0 1,0 0 0,0 0 0,0 0 0,0 0 0,0 0 0,0 0 0,0 0-1,-1 0 1,1 0 0,0 0 0,0 0 0,0 1 0,0-1 0,0 0 0,0 0 0,0 0-1,0 0 1,0 0 0,0 0 0,0 0 0,0 0 0,0 0 0,-1 0 0,1 1-1,0-1 1,0 0 0,0 0 0,0 0 0,0 0 0,0 3 1,0 0 0,0-1 0,0 1 1,1 0-1,-1-1 0,1 1 0,-1-1 0,1 1 1,0-1-1,1 5 0,10 16-75,1 0-1,0 0 1,2-1-1,1-1 1,0 0 0,1-1-1,26 22 1,-15-18-86,0 0 0,2-2-1,0-1 1,56 27 0,-7-12-53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4:58.287"/>
    </inkml:context>
    <inkml:brush xml:id="br0">
      <inkml:brushProperty name="width" value="0.05" units="cm"/>
      <inkml:brushProperty name="height" value="0.05" units="cm"/>
    </inkml:brush>
  </inkml:definitions>
  <inkml:trace contextRef="#ctx0" brushRef="#br0">1 402 15067,'99'-67'3369,"-22"17"-2498,246-165 10,-304 203-867,0 1-1,1 0 0,0 1 1,33-11-1,-50 20-17,0 0 1,0 0-1,0 1 1,0-1-1,1 1 1,-1 0-1,0 0 0,0 0 1,0 0-1,0 0 1,0 1-1,0-1 1,0 1-1,0 0 0,0 0 1,0 0-1,0 0 1,4 3-1,-5-2 2,1 0 0,-1 1 0,1-1 0,-1 1 0,0 0 0,0 0 0,0 0 0,0 0-1,-1 0 1,1 0 0,-1 0 0,0 0 0,0 1 0,0-1 0,0 1 0,-1-1 0,1 6 0,0 9 0,0 0 1,-1 0-1,-1 1 1,-4 20-1,-19 77 33,16-78-9,-65 250 152,-12 61-584,73-290 327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4:59.035"/>
    </inkml:context>
    <inkml:brush xml:id="br0">
      <inkml:brushProperty name="width" value="0.05" units="cm"/>
      <inkml:brushProperty name="height" value="0.05" units="cm"/>
    </inkml:brush>
  </inkml:definitions>
  <inkml:trace contextRef="#ctx0" brushRef="#br0">9 292 17116,'-4'136'2394,"0"32"-1996,4-146-371,9 122 49,-7-127-92,0-1-1,2 1 1,0-1-1,1 1 1,0-2 0,11 22-1,-15-36 19,-1 1 1,1-1-1,0 0 0,-1 1 0,1-1 0,0 0 0,0 0 0,0 0 1,0 0-1,0 0 0,0 0 0,0 0 0,1 0 0,-1 0 0,0 0 1,0 0-1,1-1 0,-1 1 0,0-1 0,1 1 0,-1-1 0,1 1 0,1-1 1,-1 0 9,0 0 0,0-1 1,0 1-1,0-1 1,0 0-1,0 0 0,0 1 1,-1-1-1,1 0 0,0-1 1,-1 1-1,1 0 1,0 0-1,-1-1 0,2-1 1,7-8 113,-2-1 0,1 0 1,12-24-1,-19 32-102,37-72 759,34-97 0,16-86 724,-84 245-1425,81-280 1235,-81 283-1454,-3 21-173,-3 33-234,0-33 561,2 42-190,1-31 18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4:59.743"/>
    </inkml:context>
    <inkml:brush xml:id="br0">
      <inkml:brushProperty name="width" value="0.05" units="cm"/>
      <inkml:brushProperty name="height" value="0.05" units="cm"/>
    </inkml:brush>
  </inkml:definitions>
  <inkml:trace contextRef="#ctx0" brushRef="#br0">1 905 15003,'2'-1'115,"1"1"1,-1 0-1,1-1 0,-1 1 0,0-1 0,1 1 0,-1-1 1,0 0-1,1 0 0,-1 0 0,0-1 0,0 1 1,0 0-1,0-1 0,0 1 0,0-1 0,0 0 1,-1 0-1,1 1 0,-1-1 0,3-4 0,4-6 187,-1 0 0,9-22 0,-9 20 255,5-11 118,-2-2 0,14-46 0,-21 61-552,-1 1 0,0-1 1,-1 1-1,0-1 0,0 1 1,-2-1-1,1 0 0,-1 1 1,-3-14-1,3 24-109,1 0-1,0 0 1,0 0-1,-1 0 1,1-1-1,0 1 1,-1 0-1,1 0 1,-1 0-1,1 0 1,-1 0-1,0 0 1,0 0-1,1 0 1,-1 1-1,0-1 1,0 0-1,0 0 1,0 1-1,0-1 1,0 0-1,0 1 1,0-1-1,0 1 1,0-1-1,0 1 1,0-1 0,0 1-1,0 0 1,-1 0-1,1 0 1,0 0-1,0-1 1,0 2-1,0-1 1,-1 0-1,1 0 1,0 0-1,0 0 1,-2 1-1,0 0 3,-1 1 1,1-1-1,0 1 0,-1 0 0,1 0 0,0 0 0,0 1 1,0-1-1,1 1 0,-1-1 0,-2 5 0,-2 3-37,0 1 1,2 0-1,-1 0 0,1 1 0,1 0 0,0 0 1,1 0-1,0 0 0,1 0 0,0 1 0,1-1 1,0 0-1,1 1 0,3 21 0,-3-32 15,0 0 0,0 0 0,1 0 0,-1 0 0,0 0 0,1 0 0,0-1 1,0 1-1,-1 0 0,1 0 0,0 0 0,0-1 0,1 1 0,-1-1 0,0 1 0,1-1 0,-1 1 0,0-1 0,1 1 0,0-1 0,-1 0 0,1 0 0,0 0 0,-1 0 0,1 0 0,0-1 0,0 1 0,0 0 0,0-1 0,0 1 0,0-1 1,0 0-1,0 0 0,0 0 0,0 0 0,0 0 0,0 0 0,0 0 0,0-1 0,0 1 0,0 0 0,2-2 0,5-1-11,0 0 1,-1-1-1,1 0 1,-1 0-1,0-1 0,0 0 1,0 0-1,7-7 1,100-95-34,-113 105 48,-1 1-1,1-1 0,0 0 1,0 1-1,0 0 1,0-1-1,0 1 0,0 0 1,0 0-1,0 0 0,1 0 1,-1 1-1,0-1 0,1 1 1,-1-1-1,5 1 0,-3 0 1,0 1 0,1 0 0,-1 0 0,0 1 0,0-1 0,0 1 0,0 0 0,5 3-1,-3-2 0,-1 0-1,1 0 0,0-1 0,0 0 0,0 0 0,0-1 0,1 0 0,-1 0 0,0 0 0,1-1 0,-1 0 1,0 0-1,11-2 0,-7 0 7,-1 0 1,1-1-1,-1 0 1,0-1-1,0 0 1,0-1-1,-1 1 1,10-9-1,2-2 28,-1-2 0,0-1 0,-1 0 0,-1-1 0,-1-1 0,15-24 0,-11 12 37,-2 0 1,0-1 0,17-47-1,-27 57-28,-1 0-1,-1 0 0,-1-1 0,-1 0 1,-1 0-1,0-30 0,-4 46-36,1 0 0,-1 0 0,0 0-1,-1 1 1,0-1 0,0 0 0,-4-7-1,6 13-5,-1 1 0,1 0 0,-1-1 0,0 1 0,1 0 0,-1 0-1,0-1 1,0 1 0,0 0 0,0 0 0,0 0 0,0 0 0,0 0-1,0 0 1,0 0 0,0 0 0,-1 1 0,1-1 0,0 0 0,-1 1-1,1-1 1,0 1 0,-1-1 0,1 1 0,-1 0 0,1 0 0,0 0-1,-1-1 1,1 1 0,-1 0 0,1 1 0,-1-1 0,1 0 0,0 0-1,-1 1 1,1-1 0,-1 1 0,1-1 0,0 1 0,-1-1 0,1 1-1,0 0 1,-3 1 0,-1 2-7,1 1-1,-1-1 0,1 1 1,0-1-1,0 1 0,0 0 1,0 1-1,1-1 0,0 1 1,0-1-1,1 1 0,-1 0 1,-1 7-1,-3 14-23,-8 44 0,15-67 31,-4 15 5,2 1 0,0 0 0,1-1-1,1 1 1,1 0 0,3 23 0,-3-38-42,0-1-1,0 1 1,0 0 0,1-1 0,-1 1 0,1-1 0,0 1-1,1-1 1,-1 0 0,1 0 0,-1 0 0,1 0 0,1-1 0,-1 1-1,0-1 1,1 1 0,0-1 0,-1 0 0,1-1 0,0 1-1,1-1 1,-1 0 0,0 0 0,1 0 0,-1 0 0,1-1 0,0 1-1,-1-1 1,1-1 0,8 1 0,-12-1 33,11 1-487,1 0 1,20 5-1,-30-5 398,0 0 0,0 0 0,-1 0 0,1 0 0,0 0 0,-1 0 0,1 1 0,-1-1 0,1 1 0,-1 0 0,0 0 0,0 0 0,0 0 0,0 0 0,0 0 1,0 0-1,2 5 0,-2-3 64,1 2-223,0 0 0,0 0-1,0-1 1,0 1 0,9 8 0,-11-13 182,0 0 0,0 0 0,1 0 0,-1 0 0,0 0 0,0 0 0,1-1 0,-1 1 0,1 0 0,-1-1 0,1 1 0,-1-1 0,0 0 0,1 1 0,-1-1 0,1 0 0,0 0 0,-1 0 0,1 0 0,-1 0 0,1-1 0,-1 1-1,1 0 1,-1-1 0,0 1 0,1-1 0,-1 1 0,1-1 0,-1 0 0,3-1 0,18-14-445,4-9-181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0.789"/>
    </inkml:context>
    <inkml:brush xml:id="br0">
      <inkml:brushProperty name="width" value="0.05" units="cm"/>
      <inkml:brushProperty name="height" value="0.05" units="cm"/>
    </inkml:brush>
  </inkml:definitions>
  <inkml:trace contextRef="#ctx0" brushRef="#br0">77 358 13379,'-3'14'576,"-1"-1"-1,0 1 1,-1-1 0,-1-1-1,-10 19 1,10-19-367,0 0-1,0 1 1,1-1 0,0 1 0,-4 21-1,9-32-203,0-1-1,-1 0 1,1 0 0,0 0-1,0 1 1,0-1 0,-1 0-1,1 0 1,1 0-1,-1 1 1,0-1 0,0 0-1,0 0 1,1 0-1,-1 1 1,0-1 0,1 0-1,-1 0 1,1 0 0,-1 0-1,1 0 1,0 0-1,0 0 1,-1 0 0,1 0-1,0 0 1,0 0-1,0-1 1,0 1 0,0 0-1,0 0 1,0-1 0,0 1-1,0-1 1,0 1-1,0-1 1,1 1 0,-1-1-1,0 0 1,0 0-1,0 1 1,1-1 0,-1 0-1,0 0 1,0 0 0,0 0-1,2-1 1,4 0 7,-1 0-1,0 0 1,-1-1 0,1 1 0,0-2 0,0 1 0,-1 0-1,8-5 1,-1-1 106,0 0 0,-1 0 0,0-1 0,-1-1-1,0 1 1,0-2 0,-1 1 0,0-2 0,-1 1 0,12-22 0,-45 86 1043,24-51-1146,-2 6 12,1 1-1,0-1 1,-2 18-1,4-25-18,0 0 0,0 0-1,0-1 1,-1 1 0,1 0 0,0 0-1,0 0 1,0 0 0,1 0 0,-1 0-1,0 0 1,0 0 0,0 0 0,1 0-1,-1-1 1,0 1 0,1 0 0,-1 0-1,1 0 1,-1-1 0,1 1 0,-1 0-1,1 0 1,0-1 0,-1 1 0,1 0-1,0-1 1,0 1 0,-1-1 0,1 1-1,0-1 1,0 1 0,0-1 0,-1 0-1,1 1 1,0-1 0,0 0 0,0 0-1,0 0 1,0 0 0,0 0 0,0 0-1,0 0 1,0 0 0,0 0 0,0 0-1,-1 0 1,1 0 0,0-1 0,1 1-1,5-2 46,-1-1 1,0 0-1,0 0 0,0 0 0,0 0 0,-1-1 0,1 0 1,-1 0-1,0 0 0,7-9 0,7-8 156,18-28-1,-19 25-70,45-59-28,-62 83-118,-1 0 1,0 0-1,0 0 1,0 0-1,1 0 1,-1 0-1,0 0 1,0 0-1,0 0 1,0 0-1,1 0 1,-1 0-1,0 1 1,0-1-1,0 0 1,0 0-1,1 0 1,-1 0-1,0 0 1,0 1-1,0-1 1,0 0-1,0 0 1,0 0-1,0 0 1,1 1-1,-1-1 1,0 0-1,0 0 1,0 0-1,0 1 1,0-1-1,0 0 1,0 0-1,0 0 0,0 1 1,0-1-1,0 0 1,0 0-1,0 0 1,0 0-1,0 1 1,0-1-1,-1 0 1,5 24-165,0 37 65,-3-49 77,-1-8 29,0 3 22,1-1 0,0 1 0,0-1 1,0 1-1,3 6 0,-4-12-10,1 0-1,-1 0 1,1 0-1,-1 0 0,1 1 1,-1-1-1,1 0 1,0 0-1,0 0 1,0-1-1,-1 1 1,1 0-1,0 0 1,0 0-1,0-1 0,0 1 1,0 0-1,1-1 1,-1 1-1,0-1 1,0 1-1,0-1 1,0 0-1,1 1 0,-1-1 1,0 0-1,0 0 1,1 0-1,-1 0 1,0 0-1,0 0 1,0 0-1,2-1 0,2 0 22,-1-1-1,0 1 1,0-1-1,0 0 1,0 0-1,0 0 1,0-1-1,0 1 1,-1-1-1,1 0 1,-1 0-1,0 0 1,0-1-1,3-4 1,6-8 70,19-35 1,-13 19-107,-17 31-10,0-1 1,0 1-1,0-1 0,0 1 1,0-1-1,0 1 0,0 0 0,0-1 1,1 1-1,-1 0 0,1 0 1,2-2-1,-4 3 7,1 1 0,-1-1 0,0 0 0,1 0 0,-1 0 0,0 0 0,1 0 0,-1 0 0,1 0-1,-1 1 1,0-1 0,0 0 0,1 0 0,-1 0 0,0 1 0,1-1 0,-1 0 0,0 0 0,0 1 0,1-1 0,-1 0 0,0 1 0,0-1 0,0 0 0,0 1 0,1-1 0,-1 0 0,0 1-1,0-1 1,0 0 0,0 1 0,0-1 0,0 1 0,0-1 0,0 1 0,1 9-101,0 0 0,-1 1 0,-2 10 0,2-6 70,0-3 24,0 1-1,1-1 0,1 0 0,0 1 0,0-1 0,6 14 0,-8-25 24,0 0 0,1 0 0,-1-1-1,0 1 1,1 0 0,-1 0 0,1 0-1,-1 0 1,1 0 0,-1-1 0,1 1-1,0 0 1,-1 0 0,1-1 0,0 1-1,0 0 1,-1-1 0,1 1-1,0-1 1,0 1 0,0-1 0,0 0-1,0 1 1,0-1 0,0 0 0,0 0-1,0 1 1,0-1 0,0 0 0,0 0-1,0 0 1,0 0 0,0 0 0,0 0-1,-1-1 1,1 1 0,0 0 0,0 0-1,0-1 1,0 1 0,0 0-1,0-1 1,0 1 0,0-1 0,-1 1-1,2-2 1,4-2 41,-1 0-1,0-1 0,0 1 1,-1-1-1,8-10 0,6-11 64,-2-1 0,0 0-1,-2-1 1,11-31 0,36-123-27,-53 154-117,30-108-520,-49 175 586,1 2 0,2-1-1,-2 49 1,0 129 406,10-143-332,1-23-75,-2 0-1,-13 86 1,6-112 5,3-20-26,4-20-37,3-13-5,1 0 1,2 0-1,1 1 1,1-1-1,1 1 1,1 1-1,1 0 1,21-37 0,0 10 22,2 1 0,71-82 0,-46 61-90,-61 77 50,0 1-1,0 0 0,1-1 0,-3 9 1,-2 4 11,0-3 34,2 0 0,0 1 0,0 0 0,2 0 0,0 0 0,-1 17-1,4-26 13,-1-1 0,1 1 0,1-1 0,-1 0 0,1 1 0,0-1 0,0 0 0,1 1 0,0-1 0,0 0 0,0 0 0,1 0 0,0-1 0,0 1 0,0-1-1,1 1 1,0-1 0,5 5 0,-5-7-11,-1 0 0,1 0 1,0-1-1,0 0 0,0 0 0,1 0 0,-1 0 0,0-1 0,1 1 0,-1-1 0,1 0 0,-1-1 0,1 1 0,-1-1 0,1 0 0,0 0 0,-1 0 1,1-1-1,-1 1 0,1-1 0,-1 0 0,6-2 0,-5 1-4,0 0 0,0 0 1,0 0-1,-1 0 0,1-1 1,-1 0-1,1 1 0,-1-2 1,0 1-1,0-1 0,-1 1 1,1-1-1,-1 0 0,1 0 1,-1-1-1,-1 1 0,1 0 1,0-1-1,1-5 0,-2 5 6,-1 0 1,0 0-1,0 0 0,0 0 0,0 0 0,-1 0 0,1 0 1,-1 0-1,-1 0 0,1 0 0,-1-1 0,0 1 0,0 0 1,0 0-1,-3-5 0,0 3-21,-1 1 0,1-1-1,-2 1 1,-6-7 0,11 11 15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1.160"/>
    </inkml:context>
    <inkml:brush xml:id="br0">
      <inkml:brushProperty name="width" value="0.05" units="cm"/>
      <inkml:brushProperty name="height" value="0.05" units="cm"/>
    </inkml:brush>
  </inkml:definitions>
  <inkml:trace contextRef="#ctx0" brushRef="#br0">2 5 17492,'-1'-3'1040,"18"3"-1040,6 3-24,11-7 408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1.783"/>
    </inkml:context>
    <inkml:brush xml:id="br0">
      <inkml:brushProperty name="width" value="0.05" units="cm"/>
      <inkml:brushProperty name="height" value="0.05" units="cm"/>
    </inkml:brush>
  </inkml:definitions>
  <inkml:trace contextRef="#ctx0" brushRef="#br0">320 96 18076,'-4'-4'289,"0"0"1,0 0-1,-1 0 0,1 0 1,-1 1-1,0 0 1,0 0-1,0 0 0,-1 1 1,1-1-1,-1 1 1,1 1-1,-1-1 0,-11-1 1,2 1-53,1 0 1,-1 1-1,0 1 0,-26 3 1,28-1-227,1 1 0,0 0 1,-22 8-1,28-9-19,0 1 0,0 0 0,1 0 0,-1 0-1,1 0 1,0 1 0,0 0 0,0 0 0,-6 8 0,11-12 2,-1 1 1,1-1-1,0 0 1,0 1-1,0-1 0,-1 0 1,1 1-1,0-1 1,0 0-1,0 1 1,0-1-1,-1 1 1,1-1-1,0 0 1,0 1-1,0-1 1,0 1-1,0-1 0,0 0 1,0 1-1,0-1 1,0 1-1,0-1 1,1 0-1,-1 1 1,0-1-1,0 0 1,0 1-1,0-1 1,0 1-1,1-1 0,-1 0 1,0 1-1,0-1 1,1 0-1,-1 0 1,0 1-1,1-1 1,-1 0-1,0 0 1,1 1-1,-1-1 1,0 0-1,1 0 0,-1 0 1,0 1-1,1-1 1,-1 0-1,1 0 1,-1 0-1,0 0 1,1 0-1,-1 0 1,0 0-1,1 0 1,-1 0-1,1 0 0,34 2-173,-21-2 50,-5 2 65,-1-1 0,0 1 0,0 0-1,0 1 1,-1 0 0,1 0 0,-1 1 0,1 0-1,-1 0 1,0 1 0,-1-1 0,1 1 0,-1 1-1,9 8 1,-11-8 59,0-1 1,0 1-1,-1-1 0,1 1 0,-1 0 1,0 1-1,-1-1 0,1 0 1,-1 1-1,-1-1 0,1 1 0,-1 0 1,0 0-1,-1-1 0,1 1 0,-1 0 1,-2 13-1,-1-8 152,1 0 0,-2 1 0,0-1 0,0-1 0,-1 1 0,0-1 0,-1 0 0,-1 0 0,0 0 0,0-1 0,-1 0 0,0 0 0,0-1 0,-18 14-1,25-22-144,1-1-1,0 1 1,-1-1-1,1 0 1,-1 1-1,1-1 1,-1 1-1,1-1 0,-1 0 1,0 0-1,1 1 1,-1-1-1,1 0 1,-1 0-1,0 0 1,1 1-1,-1-1 0,1 0 1,-1 0-1,0 0 1,1 0-1,-1 0 1,0 0-1,1-1-17,-1 1 0,1-1 1,0 1-1,0-1 0,0 1 0,-1-1 0,1 1 0,0-1 0,0 1 1,0-1-1,0 1 0,0-1 0,0 1 0,0-1 0,0 0 0,0 1 1,0-1-1,0 1 0,1-1 0,-1 0 0,14-32-790,0 12 178,1 0 1,1 1-1,27-26 0,61-49-1312,-95 86 1782,17-13-221,5-6-57,1 1 1,53-33 0,-84 59 457,1 0 0,-1 0 0,1 0 0,0 0 0,-1 0 0,1 0 0,0 0 0,0 1 0,0-1 0,-1 1 0,1-1 0,0 1 1,0 0-1,0 0 0,0 0 0,0 0 0,0 0 0,0 0 0,0 0 0,0 1 0,-1-1 0,5 2 0,-4 0 37,0 0 0,0 0 0,0 0 0,-1 0 0,1 1 1,-1-1-1,1 0 0,-1 1 0,0-1 0,0 1 0,0-1 0,0 1 0,0 0 0,0 0 0,-1 2 0,16 72 1195,-11-44-588,2 0 1,14 38 0,-20-68-609,-1-1 0,2 1 1,-1-1-1,0 1 0,0-1 0,1 0 1,-1 0-1,1 0 0,0 1 0,2 1 1,-3-4-35,0 1-1,0-1 1,0 1 0,0-1 0,0 1 0,0-1 0,0 0 0,0 0-1,0 1 1,0-1 0,0 0 0,1 0 0,-1 0 0,0 0 0,0 0-1,0 0 1,0-1 0,0 1 0,0 0 0,0-1 0,0 1 0,0 0-1,0-1 1,0 1 0,0-1 0,0 0 0,0 1 0,0-1 0,-1 0-1,3-1 1,10-11 72,0-1 0,-1 0 0,-1-1 0,0 0 0,-1-1 0,10-19 0,4-7-4,-15 29-70,4-10 11,22-25 0,-32 44-45,1-1 0,0 1 1,1-1-1,-1 1 0,1 1 0,0-1 1,0 1-1,0-1 0,0 1 1,0 1-1,7-4 0,-9 6 2,-1 0 0,0 0 0,0 0 0,0 0 0,0 0 0,0 0 0,0 0 1,0 1-1,0-1 0,0 1 0,0 0 0,0-1 0,0 1 0,0 0 0,0 0 0,0 0 0,-1 0 0,1 1 0,0-1 0,-1 0 0,1 1 0,-1-1 0,0 1 1,1-1-1,-1 1 0,0 0 0,2 3 0,4 6-32,-1 0 0,0 1 0,4 14 0,-9-23 35,5 13-35,-5-11 49,0 0 1,1 0-1,0 0 0,0-1 1,0 1-1,5 6 1,-7-11-8,1 1 1,-1-1 0,1 1 0,-1-1 0,1 1-1,-1-1 1,1 1 0,0-1 0,-1 0-1,1 1 1,-1-1 0,1 0 0,0 1 0,-1-1-1,1 0 1,0 0 0,0 0 0,-1 0 0,1 0-1,0 0 1,0 0 0,1 0-4,-1-1-1,0 1 1,1-1-1,-1 1 1,1-1-1,-1 0 1,0 1-1,1-1 1,-1 0-1,0 0 1,0 0-1,0 0 1,2-2-1,10-14-357,-1 0 0,0-1-1,-2 0 1,0-1 0,12-32 0,-4 11 101,-1-1-239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2.193"/>
    </inkml:context>
    <inkml:brush xml:id="br0">
      <inkml:brushProperty name="width" value="0.05" units="cm"/>
      <inkml:brushProperty name="height" value="0.05" units="cm"/>
    </inkml:brush>
  </inkml:definitions>
  <inkml:trace contextRef="#ctx0" brushRef="#br0">15 1 15635,'-10'13'1545,"6"1"-1177,5-2-304,5-2 768,14-6-920,6-4-296,12-6 248,1-7-128,9 2-136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7.723"/>
    </inkml:context>
    <inkml:brush xml:id="br0">
      <inkml:brushProperty name="width" value="0.05" units="cm"/>
      <inkml:brushProperty name="height" value="0.05" units="cm"/>
    </inkml:brush>
  </inkml:definitions>
  <inkml:trace contextRef="#ctx0" brushRef="#br0">55 271 13979,'1'0'35,"-1"0"-1,0 0 1,0 0 0,0 0-1,0 0 1,0 0 0,0 0-1,0 0 1,1 0 0,-1 0 0,0 0-1,0 0 1,0 0 0,0 1-1,0-1 1,0 0 0,0 0-1,0 0 1,0 0 0,1 0-1,-1 0 1,0 0 0,0 0-1,0 0 1,0 0 0,0 1-1,0-1 1,0 0 0,0 0 0,0 0-1,0 0 1,0 0 0,0 0-1,0 0 1,0 1 0,0-1-1,0 0 1,0 0 0,0 0-1,0 0 1,0 0 0,0 0-1,0 0 1,0 1 0,0-1-1,0 0 1,0 0 0,0 0 0,0 0-1,0 0 1,0 0 0,0 0-1,-1 1 1,-5 9 776,-10 10 541,15-20-1336,-7 9 613,5-7-481,0 0 0,1 1 0,0-1 0,-1 1 0,1 0 0,0 0-1,0 0 1,1 0 0,-1 0 0,-1 4 0,3-6-128,0 0 0,0-1 0,0 1-1,0-1 1,0 1 0,0-1 0,0 1 0,1-1 0,-1 1-1,0-1 1,0 1 0,1-1 0,-1 0 0,0 1 0,1-1-1,-1 1 1,0-1 0,1 0 0,-1 1 0,1-1 0,-1 0-1,0 1 1,1-1 0,-1 0 0,1 0 0,-1 1 0,1-1-1,-1 0 1,1 0 0,-1 0 0,1 0 0,-1 1 0,1-1-1,-1 0 1,1 0 0,-1 0 0,1 0 0,1-1 0,24 1 64,-23 0-63,94-10-466,-48 4-464,88 1 0,-131 5 804,1 1 0,0 0 1,0 0-1,-1 0 1,1 1-1,-1 0 0,12 6 1,-17-8 108,1 1 1,0 0 0,-1 0 0,1 0-1,-1 0 1,0 1 0,1-1 0,-1 0-1,0 0 1,1 1 0,-1-1-1,0 1 1,0-1 0,0 1 0,-1 0-1,1-1 1,0 1 0,0 0 0,-1 0-1,1-1 1,-1 1 0,0 0 0,1 0-1,-1 0 1,0 0 0,0-1-1,0 1 1,-1 0 0,1 0 0,0 0-1,0-1 1,-1 1 0,-1 3 0,-1 2 143,0 1 1,-1-1-1,0 0 1,-1 0-1,0-1 1,0 1-1,0-1 1,0 0-1,-1-1 1,-7 6-1,-4 3 338,0-2 0,-32 18 0,41-25-466,0-1-1,-1 0 1,0-1 0,0 0 0,0 0-1,0-1 1,0 0 0,0 0 0,-1-1-1,1-1 1,-13 1 0,15-2-92,0 0 0,-1-1-1,1 0 1,1 0 0,-1 0 0,0-1 0,0 0 0,1 0-1,0-1 1,0 1 0,0-1 0,0-1 0,0 1 0,1-1 0,-7-7-1,-16-21-355</inkml:trace>
  <inkml:trace contextRef="#ctx0" brushRef="#br0" timeOffset="1">32 249 14747,'39'-17'2033,"5"4"-1201,5-7-328,4-2 1560,10-5-1344,-1-2-367,-1-9-41,-5-4-80,-10 2-240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2.572"/>
    </inkml:context>
    <inkml:brush xml:id="br0">
      <inkml:brushProperty name="width" value="0.05" units="cm"/>
      <inkml:brushProperty name="height" value="0.05" units="cm"/>
    </inkml:brush>
  </inkml:definitions>
  <inkml:trace contextRef="#ctx0" brushRef="#br0">149 346 13699,'-14'15'741,"-13"11"990,-30 39 0,51-57-1459,0 0 1,1 0 0,0 1 0,0 0 0,1 0-1,0 0 1,0 0 0,1 1 0,-4 18 0,7-27-240,0 1 0,-1 0 0,1 0 0,0-1 0,0 1 1,0 0-1,0 0 0,0-1 0,1 1 0,-1 0 0,0 0 0,1-1 1,-1 1-1,1 0 0,0-1 0,-1 1 0,1-1 0,0 1 0,0-1 0,2 3 1,-1-3-12,-1 0 0,1 0 0,-1 0 0,1 0 0,-1-1 0,1 1 0,0-1 1,-1 1-1,1-1 0,0 0 0,-1 0 0,1 0 0,0 1 0,0-2 0,-1 1 1,1 0-1,2 0 0,5-2 17,-1-1 1,1 1-1,-1-1 0,0-1 1,0 0-1,13-7 0,1-5 44,0-1-1,-1 0 0,-1-2 0,-1-1 0,0 0 0,-2-1 1,29-44-1,-18 17 166,-2 0 1,38-99-1,-63 144-240,6-16 57,0 0 0,-1-1 0,0 0 0,3-35-1,-22 84-68,2 6-98,1 1-1,1 0 0,2 0 1,2 1-1,1 0 0,2 0 1,1 0-1,7 58 0,-5-89 45,0 0-1,-1 0 0,2-1 0,-1 1 1,1-1-1,-1 1 0,2-1 1,-1 0-1,0 0 0,1 1 1,0-2-1,1 1 0,-1 0 1,1-1-1,-1 1 0,1-1 1,1 0-1,-1 0 0,9 5 1,17 3-298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3.237"/>
    </inkml:context>
    <inkml:brush xml:id="br0">
      <inkml:brushProperty name="width" value="0.05" units="cm"/>
      <inkml:brushProperty name="height" value="0.05" units="cm"/>
    </inkml:brush>
  </inkml:definitions>
  <inkml:trace contextRef="#ctx0" brushRef="#br0">0 709 18932,'2'2'67,"-1"-1"1,1 1-1,-1-1 0,0 1 0,0 0 1,0-1-1,0 1 0,0 0 0,0 0 1,-1 0-1,1-1 0,0 1 0,-1 0 1,1 0-1,-1 0 0,0 0 0,0 0 1,0 0-1,0 0 0,0 0 0,0 0 1,-1 3-1,1 11 105,2 23 5,2 0-1,2 0 1,1 0 0,2-1 0,17 48-1,-26-85-163,1 0 0,-1 0 0,1 0 0,-1-1 0,0 1 0,1 0 1,-1 0-1,1 0 0,0 0 0,-1-1 0,1 1 0,0 0 0,0-1 0,-1 1 0,1 0 0,1 0 0,-2-1-1,1 0 1,-1 0-1,1 0 1,-1 0-1,1 0 0,-1 0 1,0 0-1,1 0 1,-1 0-1,1 0 1,-1 0-1,0-1 1,1 1-1,-1 0 0,0 0 1,1 0-1,-1-1 1,1 1-1,-1 0 1,0 0-1,0-1 1,1 1-1,-1 0 0,0 0 1,1-1-1,-1 0 1,2-2 37,0 0 0,-1 0 0,1 0 1,-1 0-1,1-1 0,-1 1 0,0-1 1,0-3-1,1-13 115,-1 0 0,-1 1 0,0-1 0,-7-37 0,1 2 71,2 18-142,2 18-135,0-29 0,2 48 38,-1 0 0,1 0-1,0-1 1,0 1 0,0 0-1,0 0 1,0-1-1,0 1 1,0 0 0,0 0-1,1-1 1,-1 1 0,0 0-1,0 0 1,0-1-1,0 1 1,0 0 0,0 0-1,0 0 1,0-1-1,1 1 1,-1 0 0,0 0-1,0 0 1,0-1 0,1 1-1,-1 0 1,0 0-1,0 0 1,0 0 0,1 0-1,-1-1 1,0 1 0,8 5-62,9 14 4,-15-16 45,10 11-41,-1 1 18,1-1 1,0 0-1,1-1 0,25 20 0,-35-31 47,0 1 0,1-1 0,-1 0 0,0 0 0,1-1 1,0 1-1,-1-1 0,1 1 0,0-1 0,0 0 0,-1-1 0,1 1 0,0-1 0,0 0 0,0 0 0,0 0 0,0 0 0,0-1 0,0 1 0,0-1 1,-1 0-1,1 0 0,0 0 0,-1-1 0,1 0 0,0 1 0,-1-1 0,5-4 0,5-4 39,-2 0 0,1-1 0,-1-1 1,-1 0-1,0 0 0,0-1 0,11-23 0,-6 8 51,-1 0-1,19-58 0,-26 63-91,0 0 0,-2-1-1,0 0 1,2-37 0,-7 59-15,0 0 1,0 1 0,0-1-1,0 0 1,0 1 0,0-1 0,-1 0-1,1 1 1,-1-1 0,1 0 0,-1 1-1,-1-4 1,2 5 4,-1 0 0,1 0 1,0 0-1,0-1 0,-1 1 0,1 0 0,0 0 0,-1 0 0,1 0 1,0 0-1,-1 0 0,1 0 0,0 0 0,-1 0 0,1-1 0,0 1 1,-1 0-1,1 1 0,0-1 0,-1 0 0,1 0 0,0 0 0,-1 0 0,1 0 1,0 0-1,-1 0 0,1 0 0,0 1 0,-1-1 0,1 0 0,0 0 1,0 0-1,-1 1 0,1-1 0,-1 1 0,-1 1-15,-1 1-1,1 0 1,-1 1-1,1-1 1,0 0-1,0 1 1,0-1-1,1 1 1,-3 5-1,-2 14 2,1 0-1,0 0 1,2 0 0,1 0 0,0 0-1,2 1 1,1-1 0,1 0-1,1 0 1,10 44 0,-10-61 23,-1 1 0,1-1 1,0 0-1,0 0 0,0 0 0,1 0 1,0-1-1,6 8 0,-7-10 0,0 0 0,0-1 0,1 1 0,-1-1 0,0 1 0,1-1 0,-1 0 0,1-1 0,0 1 0,0-1 0,-1 1 0,1-1 0,0 0 0,0-1-1,7 2 1,-4-3 8,1 1 0,-1-1 0,0-1 0,0 1 0,0-1 0,0 0 0,0-1 0,-1 1 1,1-1-1,-1-1 0,1 1 0,-1-1 0,0 0 0,-1-1 0,1 1 0,8-10 0,4-5 34,-1-1 0,-1 0 0,19-31 0,-11 11 24,-3 0 1,-1-1-1,-2-1 1,-2-1 0,11-46-1,-13 32-6,-3 0 0,-2 0 0,2-92 0,-11 137-66,1 9-2,-1 0 0,0 0 0,1 0 0,-1 1-1,-1-1 1,1 0 0,0 0 0,-1 0 0,1 1 0,-1-1 0,0 0 0,0 1 0,0-1 0,0 0 0,0 1 0,-3-5 0,4 7 1,-1 0 1,1-1-1,0 1 0,0 0 1,-1 0-1,1-1 1,0 1-1,-1 0 0,1 0 1,0 0-1,-1-1 0,1 1 1,0 0-1,-1 0 1,1 0-1,0 0 0,-1 0 1,1 0-1,0 0 0,-1 0 1,1 0-1,0 0 1,-1 0-1,1 0 0,0 0 1,-1 0-1,1 0 0,0 0 1,-1 0-1,1 1 1,0-1-1,-1 0 0,1 0 1,0 0-1,-1 0 0,1 1 1,0-1-1,0 0 1,-1 0-1,1 1 0,0-1 1,0 0-1,-1 1 0,1-1 1,-9 19-42,7-16 32,-13 39-10,1 0 0,2 1 0,1 0 1,3 1-1,2 0 0,1 1 0,3-1 0,1 1 0,10 82 0,-7-114-128,1 0-1,0 0 1,1 0 0,0 0 0,1-1-1,1 1 1,0-1 0,10 15 0,-14-23 81,0-1 0,1 0 0,0 0 0,-1 0 0,1 0 0,0 0 0,0 0 0,1-1 0,-1 0 0,1 1 0,-1-1 0,1-1 0,-1 1 0,1 0 0,0-1 0,0 0 0,0 0 0,0 0 0,0 0 0,0-1 0,0 1 0,0-1 0,0 0 0,1 0 0,-1-1 0,0 1 0,0-1 0,0 0 0,0 0-1,0 0 1,6-4 0,22-11-428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4.112"/>
    </inkml:context>
    <inkml:brush xml:id="br0">
      <inkml:brushProperty name="width" value="0.05" units="cm"/>
      <inkml:brushProperty name="height" value="0.05" units="cm"/>
    </inkml:brush>
  </inkml:definitions>
  <inkml:trace contextRef="#ctx0" brushRef="#br0">126 426 16211,'0'0'78,"0"-1"-1,-1 1 0,1-1 1,0 1-1,0-1 0,-1 1 1,1-1-1,-1 1 0,1-1 1,0 1-1,-1 0 0,1-1 1,-1 1-1,1 0 0,-1-1 1,1 1-1,-1 0 0,1 0 1,-1-1-1,1 1 0,-1 0 1,0 0-1,1 0 0,-1 0 1,1 0-1,-1 0 0,0 0 1,-16 7 637,12-2-516,0 0 0,0 0 0,1 0 0,-5 6 0,0 1-69,1 0 0,1 0 0,0 1 0,1 0 0,0 0 0,1 1 0,0 0 1,1 0-1,1 0 0,0 0 0,1 0 0,0 1 0,1-1 0,2 29 0,0-38-118,0 0 0,0 0-1,0 0 1,1 0 0,-1 0 0,1-1 0,5 8-1,-6-10-2,0-1 0,0 1-1,0-1 1,0 1 0,0-1 0,1 0-1,-1 1 1,0-1 0,1 0-1,-1 0 1,1 0 0,0 0 0,-1 0-1,1 0 1,0-1 0,0 1-1,-1-1 1,1 1 0,0-1 0,0 1-1,0-1 1,-1 0 0,1 0-1,3 0 1,1-1 19,-1-1 0,0 1 1,0-1-1,0 0 0,0-1 0,0 1 0,0-1 0,-1 0 0,1 0 1,-1 0-1,0-1 0,0 1 0,0-1 0,0 0 0,3-5 0,8-10 94,-1-1 0,12-21 0,0-10 151,20-54-1,-38 87-267,-1 7-50,-2 13-22,0 19-28,-2 44-86,3 24 29,-5-79 142,1-1 0,0 1 0,0-1 0,1 0 0,1 0 0,8 17 0,-12-25 2,1 0 0,-1 0 0,1 0 0,-1-1 0,1 1 0,-1 0-1,1 0 1,0 0 0,0 0 0,-1-1 0,1 1 0,0 0 0,0-1 0,0 1-1,0-1 1,0 1 0,-1-1 0,1 1 0,0-1 0,0 0 0,0 1 0,0-1 0,1 0-1,-1 0 1,0 0 0,0 0 0,0 0 0,0 0 0,0 0 0,0 0 0,0 0-1,0 0 1,0 0 0,0-1 0,0 1 0,0 0 0,0-1 0,0 1 0,0-1 0,0 1-1,0-1 1,-1 0 0,1 1 0,0-1 0,0 0 0,-1 0 0,2-1 0,5-5-127,0-1 0,-1 0 1,0 0-1,5-10 0,-8 14 81,18-34-538,-1 0 1,-2-1 0,-2-1 0,17-60-1,22-170-1587,-51 246 2151,-2 0 1,0-29-1,-6 33 265,5 20-228,-1 0 0,0 0 1,-1-1-1,1 1 0,0 0 0,0 0 1,0 0-1,0-1 0,0 1 1,0 0-1,0 0 0,0-1 0,0 1 1,0 0-1,0 0 0,-1 0 0,1 0 1,0-1-1,0 1 0,0 0 0,0 0 1,-1 0-1,1 0 0,0-1 1,0 1-1,0 0 0,-1 0 0,1 0 1,0 0-1,0 0 0,0 0 0,-1 0 1,1 0-1,0 0 0,0 0 0,-1 0 1,1 0-1,0 0 0,0 0 0,0 0 1,-1 0-1,1 0 0,0 0 1,0 0-1,-1 0 0,1 0 0,0 0 1,0 0-1,0 0 0,-1 0 0,1 1 1,0-1-1,0 0 0,0 0 0,-1 0 1,1 0-1,0 0 0,0 1 0,0-1 1,0 0-1,0 0 0,0 0 1,-1 1-1,-4 9 208,1 0 0,0 0 0,0 1 1,1-1-1,0 1 0,1 0 0,-2 18 0,-1 3 242,-18 113 1283,21-119-1425,1-1-1,1 1 0,6 42 1,-5-62-270,1 0 1,-1 0 0,1 0 0,0-1 0,0 1-1,1-1 1,0 1 0,0-1 0,0 0 0,8 9-1,-10-12-46,0-1 0,0 0 0,1 1 0,-1-1-1,1 0 1,-1 0 0,1 0 0,0 0 0,-1-1-1,1 1 1,0 0 0,-1 0 0,1-1 0,0 0-1,0 1 1,0-1 0,-1 0 0,1 0-1,0 1 1,0-2 0,0 1 0,0 0 0,0 0-1,-1 0 1,1-1 0,0 1 0,0-1 0,-1 0-1,1 1 1,0-1 0,-1 0 0,1 0 0,0 0-1,-1 0 1,1 0 0,-1-1 0,3-2 0,2-2 2,-1 0 0,1 0 0,8-15 0,-12 20-3,-1 0 0,1 1 1,-1-1-1,1 0 0,0 1 0,-1-1 1,1 1-1,0 0 0,-1-1 1,1 1-1,0 0 0,0 0 0,-1 0 1,1 0-1,0 0 0,3 1 1,9 0-18,0-4-12,0-1 1,0 0-1,0 0 1,-1-1 0,1-1-1,-1 0 1,0-1-1,13-10 1,45-21-303,-70 37 318,1 0 1,0 0-1,-1 0 1,1 1-1,0-1 0,0 0 1,-1 1-1,1-1 1,0 1-1,0 0 0,0 0 1,0 0-1,0 0 1,0 0-1,-1 0 1,1 0-1,0 0 0,0 1 1,0-1-1,0 1 1,-1 0-1,1-1 0,0 1 1,0 0-1,-1 0 1,1 0-1,-1 0 1,1 0-1,-1 0 0,1 1 1,-1-1-1,0 0 1,0 1-1,1-1 1,-1 1-1,0 0 0,0-1 1,-1 1-1,1 0 1,0-1-1,0 1 0,-1 0 1,1 0-1,-1 0 1,1 2-1,10 51-103,-10-43 151,1 0-1,1 0 1,0 0-1,0-1 0,9 19 1,-11-29-23,-1 0 0,1 0 0,-1 0 1,1 0-1,-1 0 0,1-1 0,0 1 0,-1 0 0,1 0 1,0-1-1,0 1 0,0 0 0,0-1 0,-1 1 1,1-1-1,0 1 0,0-1 0,0 1 0,0-1 0,0 0 1,0 0-1,0 1 0,0-1 0,0 0 0,1 0 1,-1 0-1,0 0 0,0 0 0,0 0 0,0 0 1,0-1-1,0 1 0,0 0 0,2-1 0,2-2 40,0 1-1,0-1 1,0-1-1,0 1 0,5-5 1,3-2 33,-7 5-47,4-1 14,-1 0-1,1 0 1,14-6 0,-21 11-54,0 0 1,0 1-1,-1-1 1,1 0 0,0 1-1,0-1 1,0 1-1,0 0 1,-1 0-1,1 0 1,0 0-1,0 1 1,0-1 0,0 1-1,-1 0 1,1-1-1,0 1 1,4 3-1,-1-1-17,0 1 0,0-1 1,0-1-1,1 1 0,6 1 0,-10-3 19,0-1 1,0 0 0,0 0-1,0 0 1,0 0-1,0 0 1,0 0-1,0-1 1,0 0 0,0 1-1,0-1 1,0 0-1,5-3 1,0 0-51,-1 0-1,1-1 1,-1 0 0,0-1 0,0 1-1,0-1 1,11-13 0,-16 17 14,-1-1 1,1 1-1,0 0 1,0-1-1,-1 0 1,1 1 0,-1-1-1,0 0 1,0 1-1,0-1 1,0 0-1,-1 0 1,1 0-1,-1 0 1,1 0-1,-1 0 1,0 0 0,0 0-1,-1 0 1,1 0-1,-1 0 1,1 1-1,-1-1 1,0 0-1,0 0 1,0 0-1,-2-2 1,-18-21-262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4.470"/>
    </inkml:context>
    <inkml:brush xml:id="br0">
      <inkml:brushProperty name="width" value="0.05" units="cm"/>
      <inkml:brushProperty name="height" value="0.05" units="cm"/>
    </inkml:brush>
  </inkml:definitions>
  <inkml:trace contextRef="#ctx0" brushRef="#br0">5 79 18908,'-3'7'1960,"2"-3"-1535,1-9-577,1-3 1144,4-13-624,0-5-216,3-3-464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5.330"/>
    </inkml:context>
    <inkml:brush xml:id="br0">
      <inkml:brushProperty name="width" value="0.05" units="cm"/>
      <inkml:brushProperty name="height" value="0.05" units="cm"/>
    </inkml:brush>
  </inkml:definitions>
  <inkml:trace contextRef="#ctx0" brushRef="#br0">129 404 15131,'4'-12'920,"9"-34"825,-12 44-1626,-1 0 0,1 0 1,-1 1-1,0-1 0,0 0 1,0 0-1,0 0 0,0 1 0,-1-1 1,1 0-1,0 0 0,-1 0 1,1 1-1,-1-1 0,0 0 1,1 1-1,-1-1 0,0 0 0,0 1 1,0-1-1,-2-1 0,2 3-63,0-1 0,0 1-1,0-1 1,0 1-1,0 0 1,0-1 0,0 1-1,0 0 1,0 0-1,0 0 1,0 0 0,-1 0-1,1 0 1,0 0 0,0 0-1,0 0 1,0 1-1,0-1 1,0 0 0,0 1-1,0-1 1,0 1-1,0-1 1,0 1 0,0-1-1,0 1 1,0 0 0,0-1-1,1 1 1,-2 1-1,-26 28 279,27-28-307,-8 10-19,0 0 1,1 1 0,0 0-1,1 1 1,1-1 0,0 1-1,1 1 1,1-1-1,0 1 1,0 0 0,2-1-1,-2 26 1,4-39-14,0 1 0,1 0 0,-1 0 0,0 0 0,1 0 0,-1 0 0,1 0 0,0 0 0,0 0 0,-1-1 0,1 1 0,0 0 0,1-1 0,-1 1 0,0 0 0,0-1 0,1 1 0,-1-1 0,1 0 0,-1 0 0,1 1 0,1 0 0,4 1-67,1 1 1,-1-1-1,1 0 1,10 2-1,22 9-211,-28-7 217,0 1-1,0 1 1,-1 0 0,0 1 0,-1 0 0,0 1 0,-1 0 0,0 0 0,0 1 0,-1 0 0,-1 1-1,0-1 1,0 1 0,8 28 0,-7-17 58,-2 1-1,0 0 0,-1 0 1,-2 1-1,-1-1 1,0 1-1,-4 43 0,-1-47 94,0-1 0,-2 0 0,-8 26 0,10-36-11,-1 0-1,-1-1 1,0 1 0,-1-1-1,0 0 1,0 0-1,-12 13 1,16-21-46,0 0-1,-1 0 1,1 0 0,0 0 0,-1 0 0,1 0 0,-1 0 0,0-1 0,1 0 0,-1 1 0,0-1 0,-4 1-1,5-2-6,0 1-1,0-1 0,0 0 1,0 0-1,0 0 1,0 0-1,0-1 0,1 1 1,-1 0-1,0-1 0,0 1 1,0-1-1,0 0 0,1 0 1,-4-1-1,2-1-4,0 1-1,0-1 1,0 0 0,0 0-1,0 0 1,0-1 0,1 1-1,-1-1 1,1 1 0,0-1-1,1 0 1,-1 0 0,0 0-1,1 0 1,0 0 0,-1-5 0,0-9-17,0 0 1,1 0 0,1-1 0,0 1 0,2 0 0,0 0 0,1 0-1,1 0 1,7-22 0,6-5 8,1 0-1,30-53 1,183-314 148,-205 364-137,50-106 2,-69 138-24,-2 0 1,0 0-1,-1-1 1,0 0-1,-1 0 1,-1 0-1,-1-31 1,-1 44-1,0 1 0,-1-1 0,0 0 1,0 0-1,0 1 0,0-1 0,-2-5 0,2 9 3,1-1 0,0 1 0,-1-1-1,1 0 1,-1 1 0,1-1-1,-1 1 1,1-1 0,-1 1-1,1-1 1,-1 1 0,1-1 0,-1 1-1,0 0 1,1-1 0,-1 1-1,0 0 1,1 0 0,-2-1 0,1 1 0,0 0 0,0 0 0,0 1 0,0-1 0,0 0 0,0 0 0,0 1 0,0-1 0,0 1 0,0-1 0,0 1 0,0-1 0,0 1 0,0-1 0,0 1 0,1 0 0,-3 1 0,-3 5-2,1 0 0,0 1 0,0-1 0,0 1 0,1 0 0,0 0 1,0 0-1,-4 16 0,-16 76-14,23-96 16,-6 29 19,2 0 1,-1 41 0,6-63-13,0-1 0,0 0 0,1 1-1,1-1 1,-1 0 0,2 0 0,-1 0 0,2 0-1,-1 0 1,1-1 0,8 15 0,-10-21-2,1 0 0,-1 0 0,1 0 0,-1 0 0,1 0 0,0 0 0,0-1 0,0 1 0,0-1 0,1 0 0,-1 0 1,0 0-1,1-1 0,0 1 0,-1-1 0,1 0 0,6 2 0,-4-3-2,0 1 1,0-1-1,1 0 0,-1-1 1,0 0-1,0 0 0,0 0 1,0 0-1,0-1 0,8-3 1,-2-1 2,1 0 0,-1-1 0,-1 0 0,0-1 1,0 0-1,0-1 0,-1 0 0,0-1 0,13-17 0,0-9 34,-7 8 28,-11 22 23,-4 9 60,-2 6-128,0 0 0,1 0 0,0 0 1,0 0-1,1 0 0,0 0 1,0 0-1,5 13 0,-5-20-18,0 1 0,0-1 0,0 1 0,0-1 1,1 1-1,-1-1 0,1 0 0,-1 0 0,1 0 0,0 0 0,0 0 0,0 0 0,0 0 0,1-1 0,-1 1 0,0-1 1,1 1-1,-1-1 0,1 0 0,-1 0 0,1 0 0,-1 0 0,1-1 0,0 1 0,0-1 0,-1 0 0,1 1 0,0-1 1,0 0-1,-1-1 0,6 0 0,2-1 16,0 0 1,0-1 0,0 0-1,0-1 1,0 0-1,-1-1 1,0 1 0,0-2-1,0 0 1,0 0-1,10-11 1,1-1 26,-1-1 0,-1-1 1,20-28-1,-25 29-32,-1 0 1,13-30-1,-25 49-18,0 0 0,0 0 1,0-1-1,0 1 0,0 0 0,0 0 0,1-1 0,-1 1 0,0 0 0,0 0 0,0 0 1,0-1-1,0 1 0,0 0 0,0 0 0,1 0 0,-1-1 0,0 1 0,0 0 1,0 0-1,0 0 0,1 0 0,-1 0 0,0-1 0,0 1 0,0 0 0,1 0 0,-1 0 1,0 0-1,0 0 0,1 0 0,-1 0 0,0 0 0,0 0 0,1 0 0,2 8-32,-1 18 6,-2-24 22,0 13-36,4 52 31,-4-63-59,1 1 0,0 0 1,0-1-1,0 1 0,1-1 1,-1 1-1,1-1 0,0 0 0,1 1 1,4 6-1,-7-11 30,1 1 0,-1-1 1,0 1-1,1-1 0,0 1 0,-1-1 0,1 1 1,-1-1-1,1 1 0,-1-1 0,1 0 0,0 1 1,-1-1-1,1 0 0,0 0 0,0 1 0,-1-1 0,1 0 1,0 0-1,-1 0 0,1 0 0,0 0 0,0 0 1,-1 0-1,1 0 0,0 0 0,-1 0 0,1 0 1,0-1-1,0 1 0,-1 0 0,1 0 0,0-1 1,-1 1-1,1-1 0,-1 1 0,1 0 0,0-1 1,-1 1-1,1-1 0,-1 1 0,1-1 0,-1 0 0,0 1 1,1-1-1,-1 1 0,1-1 0,-1 0 0,0 1 1,0-1-1,1-1 0,3-5-112,-1-1-1,0 0 1,3-12-1,-5 17 80,12-42-619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5.731"/>
    </inkml:context>
    <inkml:brush xml:id="br0">
      <inkml:brushProperty name="width" value="0.05" units="cm"/>
      <inkml:brushProperty name="height" value="0.05" units="cm"/>
    </inkml:brush>
  </inkml:definitions>
  <inkml:trace contextRef="#ctx0" brushRef="#br0">13 1 15907,'-7'4'1089,"3"18"-1121,2 4-232,4 4 528,5 1-144,6-2-184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6.150"/>
    </inkml:context>
    <inkml:brush xml:id="br0">
      <inkml:brushProperty name="width" value="0.05" units="cm"/>
      <inkml:brushProperty name="height" value="0.05" units="cm"/>
    </inkml:brush>
  </inkml:definitions>
  <inkml:trace contextRef="#ctx0" brushRef="#br0">1 546 17348,'3'8'274,"-1"0"1,0-1-1,-1 1 1,1 0-1,-1 0 1,-1 0-1,0 1 1,0-1-1,0 0 1,-1 0 0,-3 13-1,2-10-20,1 0 0,0 1 0,0 0-1,3 17 1,-2-29-242,0 1 0,0 0-1,0-1 1,0 1 0,0 0 0,0-1-1,1 1 1,-1 0 0,0-1-1,0 1 1,1-1 0,-1 1-1,0 0 1,1-1 0,-1 1-1,0-1 1,1 1 0,-1-1 0,1 1-1,-1-1 1,1 0 0,-1 1-1,1-1 1,0 0 0,-1 1-1,1-1 1,-1 0 0,2 1 0,0-1-1,-1 0-1,1 0 1,-1 0 0,0-1 0,1 1 0,-1 0 0,1-1 0,-1 1 0,0-1 0,1 1 0,-1-1 0,3-1 0,2-2 4,0-1-1,-1 1 1,1-1-1,8-10 1,14-22 83,-2-2 1,-1-1-1,-2-1 0,-2-1 1,-2 0-1,21-67 0,-1-42 234,-34 127-271,-2 1 0,-1-1 0,0 1 0,-3-37-1,0 58-57,1-1-1,0 0 1,-1 1-1,1-1 1,-1 1-1,0-1 1,0 1-1,0-1 1,0 1-1,0-1 1,-1 1-1,1 0 1,-1 0-1,1-1 1,-4-1-1,4 2-7,-1 1 0,0 0 0,1 1-1,-1-1 1,0 0 0,1 0 0,-1 1-1,0-1 1,0 1 0,0-1 0,0 1 0,0 0-1,1 0 1,-1 0 0,0 0 0,0 0 0,0 0-1,0 1 1,0-1 0,0 0 0,1 1 0,-1 0-1,-2 0 1,-5 3-19,0 1 0,1 0 0,-1 0 0,1 0 0,0 1 0,1 1 0,0-1 0,-10 12 0,-50 66-17,61-76 45,-9 11 8,7-8 3,0-1 0,0 1-1,1 1 1,0 0 0,1-1 0,0 2 0,-5 15-1,11-27-11,-1 1 0,1-1 0,-1 1 1,1 0-1,0-1 0,0 1 0,0 0 0,0-1 0,0 1 0,0 0 0,0-1 0,0 1 0,1-1 0,-1 1 0,1 0 0,-1-1 0,1 1 0,-1-1 0,1 1 0,0-1 0,0 1 0,0-1 0,0 0 0,0 1 0,0-1 0,0 0 0,0 0 0,1 0 1,-1 0-1,0 0 0,1 0 0,-1 0 0,0 0 0,1-1 0,-1 1 0,1 0 0,0-1 0,-1 1 0,1-1 0,-1 0 0,1 0 0,3 1 0,7 0-3,0-1 0,0 0 1,0-1-1,20-3 0,-30 4-2,45-8-31,-16 2 6,0 1-1,1 2 0,32 1 0,-57 2 22,1 0-1,0 1 1,0 0-1,0 1 1,-1-1-1,1 1 1,-1 1-1,1 0 1,-1 0 0,0 0-1,0 1 1,0 0-1,-1 0 1,1 0-1,-1 1 1,0 0-1,8 9 1,-10-7 5,1 0 0,-1 0 1,0 0-1,-1 1 0,1 0 0,-1-1 1,-1 1-1,0 0 0,0 0 0,0 1 1,-1-1-1,0 0 0,-1 0 1,0 13-1,-2 1-351,0 0 1,-2 0-1,0 0 1,-8 23-1,9-36 110,2-8 124,0-6-177,4-19-137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6.551"/>
    </inkml:context>
    <inkml:brush xml:id="br0">
      <inkml:brushProperty name="width" value="0.05" units="cm"/>
      <inkml:brushProperty name="height" value="0.05" units="cm"/>
    </inkml:brush>
  </inkml:definitions>
  <inkml:trace contextRef="#ctx0" brushRef="#br0">14 122 18100,'-7'107'4206,"1"17"-3383,18 90-663,-8-175-52,3 0 1,2 0-1,18 53 0,-23-80-26,1-1-1,0 1 1,0-1-1,1-1 1,12 17-1,-16-25-52,0 1-1,0-1 1,0 0-1,0 0 1,0 0-1,0 0 1,1-1-1,-1 1 0,1-1 1,-1 1-1,1-1 1,0 0-1,0 0 1,-1 0-1,1 0 1,0 0-1,0-1 1,0 1-1,0-1 1,0 0-1,0 0 1,0 0-1,-1 0 1,1-1-1,0 1 0,0-1 1,0 1-1,0-1 1,3-2-1,9-5 112,0 0 0,0-2 0,-1 1 0,0-2-1,-1 0 1,22-24 0,-21 22-40,26-30 29,-1-1 0,-3-1 0,-1-2 0,-3-2 0,-2-1 0,35-77 0,-55 105-339,-1-1 1,-1 0-1,8-37 1,-15 52 61,0 0 0,0 0 0,-1 0 0,0 1 0,0-1 0,-3-11 0,2 14 44,0 1 0,0 0 0,-1 0 0,1 0 0,-1 0 0,0 0 0,0 1 0,0-1 0,-1 0 0,1 1 0,-1 0 0,-5-6 0,2 5 2,-1 0 0,1 1 0,-1-1 1,1 1-1,-1 1 0,0-1 0,0 1 0,0 0 0,0 1 0,-1 0 1,1 0-1,-12 0 0,-38 2-654</inkml:trace>
  <inkml:trace contextRef="#ctx0" brushRef="#br0" timeOffset="1">97 118 20348,'15'-15'1817,"15"-3"-1257,8-1-264,12 0 800,8 0-424,7 6-720,-1 2-552,0 8 544,-1 4-152,-6 11-168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5:06.938"/>
    </inkml:context>
    <inkml:brush xml:id="br0">
      <inkml:brushProperty name="width" value="0.05" units="cm"/>
      <inkml:brushProperty name="height" value="0.05" units="cm"/>
    </inkml:brush>
  </inkml:definitions>
  <inkml:trace contextRef="#ctx0" brushRef="#br0">92 213 18212,'-11'10'429,"1"1"1,0 0 0,1 1-1,0 0 1,1 1-1,-12 25 1,17-31-326,1 0 0,0-1-1,0 1 1,0 0 0,1 0 0,0 0 0,0 1-1,1-1 1,0 0 0,0 0 0,1 0 0,0 0-1,0 0 1,0 0 0,1 0 0,4 10 0,-4-12-71,0 0 0,0-1 1,1 1-1,0 0 0,0-1 1,0 1-1,0-1 0,1 0 1,0 0-1,0-1 1,0 1-1,0-1 0,0 1 1,1-2-1,-1 1 0,6 2 1,-3-2 3,0-1 1,0 0-1,1 0 0,-1 0 1,0-1-1,1-1 1,-1 1-1,1-1 0,-1 0 1,12-2-1,0-2 61,0-1-1,0 0 1,0-1-1,0-1 1,-1-1 0,0-1-1,31-20 1,-31 16 20,0 0 1,-1-2 0,-1 0 0,0-1 0,-2 0 0,1-1 0,19-33 0,-28 40-62,0 0 0,-1-1-1,0 0 1,-1-1 0,0 1 0,3-24 0,-6 28-37,0-1 0,-1 1-1,0-1 1,0 1 0,-1-1-1,0 1 1,0 0 0,-1-1 0,0 1-1,0 0 1,0 0 0,-4-7-1,2 7-67,0 0 0,-1 1 0,1-1 1,-1 1-1,0 0 0,-1 0 0,1 1 0,-1 0 0,0 0 0,-1 0 0,1 1 0,-1-1 0,0 1 0,0 1 0,0 0 0,0 0 0,-1 0 0,1 1 0,-1 0 0,0 0 0,1 1 1,-1 0-1,0 0 0,0 1 0,-8 1 0,0 0-146,0 0 1,0 2 0,1 0-1,-1 0 1,1 2-1,0 0 1,0 0-1,0 1 1,0 1 0,1 1-1,-18 13 1,2 4-439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09.903"/>
    </inkml:context>
    <inkml:brush xml:id="br0">
      <inkml:brushProperty name="width" value="0.05" units="cm"/>
      <inkml:brushProperty name="height" value="0.05" units="cm"/>
    </inkml:brush>
  </inkml:definitions>
  <inkml:trace contextRef="#ctx0" brushRef="#br0">48 15 17124,'-27'-1'1507,"6"1"873,45 7-1253,11-1-1123,0-1 0,1-2 0,40-2-1,107-12-87,-169 10 92,78-9-174,-35 3-1132,67 1 1,-123 6 1209,1 0 1,-1 0-1,0 0 1,0 0-1,1 0 0,-1 0 1,0 0-1,0 0 0,1 1 1,-1-1-1,0 0 1,0 1-1,0-1 0,1 1 1,-1 0-1,0-1 0,2 2 1,-7 5-612,-11 2 165,-20 5-385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8.962"/>
    </inkml:context>
    <inkml:brush xml:id="br0">
      <inkml:brushProperty name="width" value="0.05" units="cm"/>
      <inkml:brushProperty name="height" value="0.05" units="cm"/>
    </inkml:brush>
  </inkml:definitions>
  <inkml:trace contextRef="#ctx0" brushRef="#br0">0 721 12467,'5'-1'236,"-1"-1"0,1 1 1,-1-1-1,1 0 0,-1 0 1,0-1-1,0 1 0,0-1 1,0 0-1,0 0 0,3-4 1,2-3 144,-1-1 1,12-18 0,-8 10 416,45-73-21,-4-3-1,-4-2 1,37-108-1,-85 204-765,7-19 171,-1 0-1,0 0 1,-2-1 0,5-28-1,-27 148 249,2 111-604,15-180-308,2 0 1,0 0 0,2 0-1,16 57 1,-20-84 410,1 0-1,0-1 0,0 1 1,0 0-1,0-1 1,1 1-1,-1 0 1,1-1-1,0 0 1,3 5-1,4-4-489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0.321"/>
    </inkml:context>
    <inkml:brush xml:id="br0">
      <inkml:brushProperty name="width" value="0.05" units="cm"/>
      <inkml:brushProperty name="height" value="0.05" units="cm"/>
    </inkml:brush>
  </inkml:definitions>
  <inkml:trace contextRef="#ctx0" brushRef="#br0">7 126 16748,'-7'20'1448,"7"-1"-1000,1-3-136,8-3 608,3-2-184,7 1-304,5-8-71,8-6-105,10-6-24,7-8-264,7-4-248,7-13-673,-4-6 833,0-13-112,-1 1-144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0.725"/>
    </inkml:context>
    <inkml:brush xml:id="br0">
      <inkml:brushProperty name="width" value="0.05" units="cm"/>
      <inkml:brushProperty name="height" value="0.05" units="cm"/>
    </inkml:brush>
  </inkml:definitions>
  <inkml:trace contextRef="#ctx0" brushRef="#br0">1 6 16371,'0'0'68,"0"-1"0,0 1-1,0 0 1,0 0-1,0-1 1,0 1-1,0 0 1,0 0 0,1-1-1,-1 1 1,0 0-1,0 0 1,0 0-1,1-1 1,-1 1-1,0 0 1,0 0 0,1 0-1,-1-1 1,0 1-1,0 0 1,1 0-1,-1 0 1,0 0 0,0 0-1,1 0 1,-1 0-1,0 0 1,0 0-1,1 0 1,-1 0-1,0 0 1,1 0 0,-1 0-1,0 0 1,0 0-1,1 0 1,0 0-1,19 5 1212,20 12-530,-33-14-695,-1 1-1,0 1 1,-1-1 0,1 1 0,-1 0 0,1 0 0,-2 0-1,1 1 1,0 0 0,-1 0 0,0 0 0,-1 0 0,1 1-1,-1-1 1,0 1 0,-1 0 0,0 0 0,0 0-1,1 9 1,1 10 81,-1 0-1,-1 0 0,-1 0 1,-3 29-1,-31 202-197,21-181-39,7-47-54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2.842"/>
    </inkml:context>
    <inkml:brush xml:id="br0">
      <inkml:brushProperty name="width" value="0.05" units="cm"/>
      <inkml:brushProperty name="height" value="0.05" units="cm"/>
    </inkml:brush>
  </inkml:definitions>
  <inkml:trace contextRef="#ctx0" brushRef="#br0">29 93 16179,'0'-1'219,"-14"-28"1631,14 29-1824,0 0 0,0-1 0,0 1 0,-1 0 0,1-1 0,0 1 0,0-1 0,-1 1 0,1 0 0,0 0 0,-1-1 1,1 1-1,0 0 0,-1 0 0,1-1 0,0 1 0,-1 0 0,1 0 0,-1 0 0,1 0 0,0-1 0,-1 1 0,0 0 0,1 1 31,-1-1 0,1 1 0,-1-1 0,1 1 0,-1-1-1,1 1 1,0-1 0,-1 1 0,1-1 0,0 1 0,-1 0-1,1-1 1,0 1 0,0 0 0,0-1 0,-1 1 0,1 0-1,0-1 1,0 1 0,0 1 0,0 6 89,0 1 1,0-1-1,0 1 1,1-1-1,1 0 1,-1 1-1,1-1 1,1 0-1,4 11 1,4 7-142,22 36 1,-22-42-11,2 0-1,1-1 1,24 26-1,-32-39 3,0 1-1,1-1 0,0-1 0,0 1 1,0-1-1,1 0 0,0-1 0,0 0 1,0 0-1,0-1 0,0 0 0,12 3 1,-16-6 13,0 0 1,0 1 0,0-1-1,0-1 1,0 1 0,0-1-1,0 1 1,0-1-1,0 0 1,0-1 0,-1 1-1,1-1 1,0 1 0,-1-1-1,1 0 1,-1-1 0,1 1-1,-1-1 1,0 1 0,0-1-1,0 0 1,-1 0 0,1 0-1,-1 0 1,4-6 0,1-3 84,0 0 0,-1-1 0,0 1 0,-1-1 0,-1 0 0,4-17 0,-3-1 190,-1 0-1,-1 0 0,-2 0 0,-1 0 0,-1 0 0,-6-35 0,4 50 23,2 23-181,4 28-98,11 26-1005,32 82 1,-46-142 962,1 2-115,0 1 1,0 0 0,1-1 0,-1 1 0,1-1 0,0 0 0,0 0-1,0 1 1,0-1 0,1 0 0,-1-1 0,1 1 0,0 0 0,0-1-1,0 1 1,4 2 0,6-4-571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3.421"/>
    </inkml:context>
    <inkml:brush xml:id="br0">
      <inkml:brushProperty name="width" value="0.05" units="cm"/>
      <inkml:brushProperty name="height" value="0.05" units="cm"/>
    </inkml:brush>
  </inkml:definitions>
  <inkml:trace contextRef="#ctx0" brushRef="#br0">74 0 19236,'-1'1'129,"-1"0"0,0-1 0,1 1 0,-1 0 0,1 0 0,-1 0 0,1 0-1,0 0 1,-1 0 0,1 1 0,0-1 0,0 0 0,0 1 0,0-1 0,0 1 0,0-1 0,0 1 0,0 1 0,-13 32 600,13-32-547,-7 23-4,1 1 1,1-1-1,1 1 1,1 1-1,1-1 1,2 35-1,1-61-179,0 0 0,0 0 0,0 0-1,0-1 1,0 1 0,1 0 0,-1 0 0,0 0-1,1-1 1,-1 1 0,0 0 0,1-1-1,-1 1 1,1 0 0,-1 0 0,1-1-1,-1 1 1,1-1 0,-1 1 0,1-1-1,0 1 1,-1-1 0,1 1 0,0-1-1,-1 1 1,1-1 0,0 0 0,0 1-1,0-1 1,-1 0 0,1 0 0,0 0 0,0 1-1,0-1 1,-1 0 0,1 0 0,2 0-1,2-1-8,1 0-1,-1 0 0,1 0 1,8-4-1,1 0-3,-7 3 4,2 1-1,-1 0 1,0 1 0,0 0 0,0 0 0,0 1 0,0 0-1,0 0 1,0 1 0,0 0 0,0 1 0,-1 0-1,1 0 1,-1 1 0,0 0 0,0 1 0,0 0 0,0 0-1,-1 0 1,8 8 0,-10-8 31,0 0 0,-1 0 1,0 0-1,1 0 0,-2 1 0,1 0 1,-1-1-1,0 1 0,0 1 0,0-1 0,-1 0 1,0 0-1,-1 1 0,1 0 0,-1-1 0,0 1 1,-1 0-1,1-1 0,-1 1 0,-1 0 0,1-1 1,-1 1-1,-1 0 0,1-1 0,-1 1 0,0-1 1,-5 11-1,3-10 47,1-1 1,-1 1 0,-1-1-1,1 0 1,-1-1-1,0 1 1,0-1-1,-1 0 1,1 0 0,-1-1-1,0 1 1,-8 3-1,12-7-127,0 0-1,-1 1 0,1-1 1,-1 0-1,1-1 1,-1 1-1,0 0 0,1-1 1,-1 1-1,0-1 0,1 0 1,-1 0-1,0 0 1,1 0-1,-1 0 0,0-1 1,1 1-1,-1-1 0,0 0 1,1 0-1,-1 0 1,1 0-1,-1 0 0,1 0 1,0-1-1,0 1 0,-1-1 1,1 0-1,0 0 1,0 1-1,0-1 0,1 0 1,-1-1-1,0 1 0,-2-5 1,1 2-93,0-1 1,1 0-1,-1 0 0,1-1 1,0 1-1,-1-11 0,0-11-639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3.837"/>
    </inkml:context>
    <inkml:brush xml:id="br0">
      <inkml:brushProperty name="width" value="0.05" units="cm"/>
      <inkml:brushProperty name="height" value="0.05" units="cm"/>
    </inkml:brush>
  </inkml:definitions>
  <inkml:trace contextRef="#ctx0" brushRef="#br0">9 0 16620,'-7'22'1704,"5"8"-928,2 4-320,6 6 816,3 2-231,4 4-329,1-1-168,1 0-312,0-6-192,-3-7-480,1-7-288,-7-14-392,-6-9 871,-3-5-223,-6-12-176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4.254"/>
    </inkml:context>
    <inkml:brush xml:id="br0">
      <inkml:brushProperty name="width" value="0.05" units="cm"/>
      <inkml:brushProperty name="height" value="0.05" units="cm"/>
    </inkml:brush>
  </inkml:definitions>
  <inkml:trace contextRef="#ctx0" brushRef="#br0">1 137 15515,'2'-6'314,"1"-1"0,0 1-1,0-1 1,0 1 0,1 0 0,0 0-1,0 1 1,0-1 0,1 1-1,0 0 1,0 0 0,0 1-1,0-1 1,1 1 0,0 0 0,10-5-1,-3 3-26,0-1-1,0 2 1,1 0-1,0 1 0,0 0 1,0 1-1,16-2 1,-21 4-258,1 1 1,-1-1 0,0 2 0,0-1 0,0 1 0,0 1 0,0 0 0,0 0-1,0 0 1,0 1 0,-1 1 0,1-1 0,-1 1 0,0 1 0,0 0-1,-1 0 1,1 0 0,-1 1 0,0 0 0,-1 0 0,1 1 0,-1 0 0,-1 0-1,1 0 1,-1 1 0,0 0 0,-1 0 0,0 0 0,0 0 0,-1 1-1,0 0 1,2 10 0,0 0 88,-2 1-1,0 0 1,-1 0-1,-1 0 1,-1 0 0,-1 0-1,0 0 1,-2 0-1,-5 22 1,6-30-32,-1-1 0,-1 1 0,0-1 0,0 0-1,-1 0 1,0-1 0,-1 0 0,0 0 0,-1 0 0,0 0 0,-1-1 0,1-1 0,-2 1 0,1-1 0,-1 0 0,-18 11 0,21-16-63,0 0 0,0-1 0,0 1 0,-1-1 0,1-1 0,-9 2 0,12-2-155,0-1 0,0 0 0,0 1 0,0-1 1,0-1-1,0 1 0,0 0 0,0-1 0,0 1 0,0-1 1,0 0-1,0 0 0,0 0 0,0-1 0,-3-1 0,5 3 26,1-1 0,-1 1 0,1 0 0,-1-1 0,1 1-1,-1-1 1,1 1 0,-1-1 0,1 1 0,-1-1 0,1 1-1,0-1 1,-1 0 0,1 1 0,0-1 0,-1 1 0,1-1-1,0 0 1,0 1 0,0-1 0,0 0 0,-1 1 0,1-1 0,0 0-1,0 1 1,0-1 0,0 0 0,1 1 0,-1-2 0,14-19-1246,-14 20 1306,20-24-1269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5.364"/>
    </inkml:context>
    <inkml:brush xml:id="br0">
      <inkml:brushProperty name="width" value="0.05" units="cm"/>
      <inkml:brushProperty name="height" value="0.05" units="cm"/>
    </inkml:brush>
  </inkml:definitions>
  <inkml:trace contextRef="#ctx0" brushRef="#br0">0 96 15387,'0'1'124,"0"0"0,1 0 0,-1 0 0,0 0 0,0 0 0,1-1 0,-1 1 0,0 0 1,1 0-1,-1 0 0,1-1 0,-1 1 0,1 0 0,-1 0 0,1-1 0,0 1 0,-1 0 0,1-1 0,0 1 0,-1-1 0,1 1 0,0-1 0,0 1 0,0-1 0,-1 1 0,1-1 0,0 0 0,0 0 0,0 1 0,0-1 0,0 0 0,0 0 0,0 0 0,1 0 0,35-2 1678,-35 2-1694,162-32 2383,-57 10-1835,-12 4-1329,99-4 1,-193 22 645,-1 0 1,0 0 0,0 0-1,0 0 1,1 0-1,-1 0 1,0 0 0,0 1-1,0-1 1,1 0 0,-1 0-1,0 0 1,0 0-1,0 0 1,1 0 0,-1 0-1,0 0 1,0 0-1,0 0 1,1 0 0,-1 0-1,0-1 1,0 1 0,0 0-1,1 0 1,-1 0-1,0 0 1,0 0 0,0 0-1,0 0 1,1 0 0,-1-1-1,0 1 1,0 0-1,0 0 1,0 0 0,0 0-1,0-1 1,1 1 0,-1 0-1,0 0 1,0 0-1,0-1 1,0 1 0,0 0-1,0 0 1,0 0 0,0-1-1,-8-5-539,7 5 550,-17-7-601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7.473"/>
    </inkml:context>
    <inkml:brush xml:id="br0">
      <inkml:brushProperty name="width" value="0.05" units="cm"/>
      <inkml:brushProperty name="height" value="0.05" units="cm"/>
    </inkml:brush>
  </inkml:definitions>
  <inkml:trace contextRef="#ctx0" brushRef="#br0">219 38 16876,'0'-2'121,"0"1"1,0-1 0,0 1-1,0-1 1,0 0 0,0 1 0,0-1-1,-1 1 1,1-1 0,0 1 0,-1-1-1,0 1 1,1-1 0,-1 1-1,0 0 1,0-1 0,0 1 0,0 0-1,0 0 1,0-1 0,0 1-1,0 0 1,-2-1 0,1 1-12,1 1-1,-1-1 1,0 1 0,0 0 0,0 0 0,0 0-1,0 0 1,0 0 0,0 0 0,0 0 0,0 0-1,0 1 1,1-1 0,-1 1 0,0-1 0,0 1-1,0 0 1,1 0 0,-4 1 0,-5 4 49,1 0 1,-1 0-1,1 1 1,0 0-1,0 1 1,1 0-1,0 0 1,1 1-1,-13 18 1,11-13-106,1 1 1,1 0-1,0 1 0,1 0 1,1 0-1,-5 21 0,5-14-48,2 0-1,1 0 0,0 1 1,2-1-1,0 0 1,2 1-1,1-1 1,0 0-1,13 42 0,-12-55-9,0 1-1,0 0 1,1-1-1,0 0 1,1 0-1,0-1 1,15 18-1,-19-24-38,1 0-1,-1-1 0,1 0 0,0 0 0,0 1 0,0-2 0,0 1 0,0 0 1,1-1-1,-1 1 0,0-1 0,1 0 0,-1 0 0,1 0 0,-1-1 0,1 1 1,-1-1-1,1 0 0,-1 0 0,1 0 0,0 0 0,-1-1 0,1 0 0,-1 1 1,1-1-1,-1 0 0,0-1 0,1 1 0,2-2 0,3-3-88,0 0-1,-1 0 1,0 0 0,0-1-1,-1 0 1,0-1-1,0 1 1,-1-2-1,0 1 1,0 0 0,-1-1-1,0 0 1,5-13-1,14-38-471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7.907"/>
    </inkml:context>
    <inkml:brush xml:id="br0">
      <inkml:brushProperty name="width" value="0.05" units="cm"/>
      <inkml:brushProperty name="height" value="0.05" units="cm"/>
    </inkml:brush>
  </inkml:definitions>
  <inkml:trace contextRef="#ctx0" brushRef="#br0">1 1 15843,'5'32'1929,"3"48"0,-7-56-1406,1 0 1,1-1-1,2 1 1,7 26-1,-9-41-408,0-1-1,1 1 0,0-1 1,0 0-1,1 0 1,0-1-1,11 13 0,-14-18-100,0 1-1,0-1 1,1 0-1,-1-1 1,1 1-1,-1 0 1,1-1 0,0 1-1,0-1 1,0 0-1,-1 0 1,1 0-1,0 0 1,0 0-1,0-1 1,0 0-1,1 1 1,-1-1-1,0 0 1,0 0-1,0-1 1,0 1-1,0-1 1,0 1-1,0-1 1,5-2-1,1-2-13,-1 1 0,1-2-1,-1 1 1,0-1 0,0-1-1,13-13 1,-16 14-1,1 0-1,0 1 1,1-1 0,-1 1-1,1 0 1,0 1-1,0-1 1,1 1 0,-1 1-1,11-4 1,-15 7 1,-1-1-1,1 1 1,0 0 0,0 0-1,0 1 1,0-1 0,-1 1-1,1-1 1,0 1 0,0 0-1,-1 0 1,1 0 0,0 0-1,-1 0 1,1 1 0,-1-1-1,0 1 1,4 3 0,4 4-3,0 0 0,14 19 0,-14-16 2,-9-12 1,3 5 3,0 0 1,0 0 0,1-1-1,0 0 1,0 0-1,8 5 1,-12-8 4,1 0-1,-1-1 1,1 1 0,-1-1 0,1 0 0,-1 1-1,1-1 1,-1 0 0,1 0 0,0 0-1,-1 0 1,1 0 0,-1 0 0,1-1-1,-1 1 1,1 0 0,0-1 0,-1 1-1,0-1 1,1 0 0,-1 1 0,1-1 0,-1 0-1,0 0 1,1 0 0,-1 0 0,0 0-1,0 0 1,0 0 0,0-1 0,2-1-1,37-56 263,-31 45-230,0 0 0,0 1 1,1 0-1,21-20 1,-28 30-52,1 0 1,0 0 0,0 1-1,0-1 1,0 1 0,1 0-1,-1 0 1,1 0-1,-1 1 1,1-1 0,0 1-1,-1 0 1,1 1-1,0-1 1,0 1 0,0 0-1,-1 0 1,1 0 0,0 1-1,8 1 1,-6 0-16,1 1 0,-1-1-1,1 1 1,-1 1 0,0-1 0,0 1 0,8 6 0,41 39-134,-2-3 255,-52-45-85,-1 0 0,0 0-1,0 0 1,0 0 0,0 0-1,1 0 1,-1 0 0,0-1-1,1 1 1,-1-1 0,1 1-1,-1-1 1,1 1 0,-1-1-1,1 0 1,-1 0 0,1 0-1,-1 0 1,1 0 0,-1 0-1,1 0 1,-1 0 0,1-1-1,-1 1 1,1 0 0,-1-1 0,0 0-1,1 1 1,-1-1 0,1 0-1,0 0 1,1-3-77,0 1-1,0-1 1,0 1 0,-1-1 0,0 0 0,0 0-1,0 0 1,0 0 0,1-6 0,-1 5-123,0 0-1,-1 0 1,0 0 0,0 0 0,-1 0 0,1 0-1,-1 0 1,0 0 0,-1 0 0,1-1 0,-1 1 0,0 0-1,0 0 1,-3-7 0,-6-6-561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8.265"/>
    </inkml:context>
    <inkml:brush xml:id="br0">
      <inkml:brushProperty name="width" value="0.05" units="cm"/>
      <inkml:brushProperty name="height" value="0.05" units="cm"/>
    </inkml:brush>
  </inkml:definitions>
  <inkml:trace contextRef="#ctx0" brushRef="#br0">14 0 16804,'-13'3'1520,"13"7"-1048,4 1-184,9 2 600,6-2-584,9-1-920,2-2-1640,9-4 1896,4-1-313,4-3-311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9.365"/>
    </inkml:context>
    <inkml:brush xml:id="br0">
      <inkml:brushProperty name="width" value="0.05" units="cm"/>
      <inkml:brushProperty name="height" value="0.05" units="cm"/>
    </inkml:brush>
  </inkml:definitions>
  <inkml:trace contextRef="#ctx0" brushRef="#br0">237 11 14699,'9'-10'1153,"-15"12"-147,-16 18 212,5-1-925,1 1 0,0 0-1,-24 43 1,-27 71-233,21-13-28,42-107-21,1 0 0,0 0-1,0 0 1,1 1 0,1-1 0,1 25 0,0-37 2,0 0 1,1 0-1,-1 0 1,0 1-1,1-1 1,0 0-1,-1 0 1,1 0-1,0 0 1,0 0-1,0 0 1,0 0-1,0 0 1,1-1-1,-1 1 1,0 0-1,1-1 1,0 1-1,-1-1 1,1 1-1,0-1 1,0 0-1,-1 0 1,1 0-1,0 0 1,0 0-1,0 0 1,0 0-1,1-1 1,-1 1-1,0-1 0,0 1 1,3-1 0,4 0 45,0 0 0,0-1 0,0 0 0,0 0 0,0-1 0,16-6 0,8-3 0,0-1 0,-1-2 0,0-1-1,-1-2 1,-1-1 0,-1-1 0,40-34 0,-62 46-173,0 1 1,-1-1-1,0 0 0,8-12 1,-13 17 95,1-1 1,-1 1-1,0 0 0,0-1 1,0 1-1,0 0 0,-1-1 1,1 1-1,-1-1 0,0 1 1,1-1-1,-1 1 0,0-1 1,0 1-1,-1-1 0,1 1 1,0-1-1,-1 1 0,1-1 1,-1 1-1,-2-5 1,-19-21-301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8.637"/>
    </inkml:context>
    <inkml:brush xml:id="br0">
      <inkml:brushProperty name="width" value="0.05" units="cm"/>
      <inkml:brushProperty name="height" value="0.05" units="cm"/>
    </inkml:brush>
  </inkml:definitions>
  <inkml:trace contextRef="#ctx0" brushRef="#br0">103 11 14483,'-6'4'437,"1"0"-1,0 0 1,0 0 0,0 0-1,1 1 1,-1-1 0,1 1-1,-4 6 1,-27 44 2537,18-12-1474,16-41-1445,0 0 0,1 0 0,-1 0 0,1 0 0,-1 0 0,1 0-1,0 1 1,0-1 0,0 0 0,0 0 0,1 0 0,-1 1 0,0-1 0,1 0 0,0 0 0,-1 0 0,1 0 0,1 2-1,-1-3-40,0-1-1,0 1 0,0-1 0,0 1 0,0-1 0,0 1 0,0-1 0,0 0 1,0 1-1,0-1 0,0 0 0,0 0 0,0 0 0,0 0 0,1 0 0,-1 0 1,0 0-1,0 0 0,0 0 0,0-1 0,0 1 0,0 0 0,0-1 0,0 1 1,0 0-1,0-1 0,0 0 0,0 1 0,0-1 0,0 0 0,0 1 0,1-2 1,29-24 62,-31 26-76,14-15 19,-2-1 1,1 0-1,-2 0 0,12-22 1,11-18-8,-34 56-10,1-1-1,-1 0 1,1 1 0,-1-1-1,1 0 1,-1 1-1,1-1 1,0 1 0,-1-1-1,1 1 1,0-1-1,-1 1 1,1-1 0,0 1-1,0-1 1,-1 1-1,1 0 1,1-1 0,-1 1 1,-1 0 1,1 1 0,-1-1-1,1 0 1,-1 0 0,1 0-1,-1 0 1,1 1 0,-1-1-1,1 0 1,-1 0 0,1 1-1,-1-1 1,0 0 0,1 1-1,-1-1 1,1 1 0,-1-1-1,0 1 1,1-1 0,-1 1-1,13 33 191,-11-26-153,-1-5-40,7 19 197,13 29 0,-19-46-294,1 0 0,-1 0 0,1-1 0,1 1 0,-1-1 1,1 1-1,-1-1 0,1 0 0,0 0 0,1-1 0,6 6 0,-9-8 65,0 0 0,0-1-1,0 1 1,0 0 0,0-1 0,0 1-1,1-1 1,-1 0 0,0 1 0,0-1-1,0 0 1,0 0 0,0-1 0,1 1-1,1-1 1,14-7-325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9.068"/>
    </inkml:context>
    <inkml:brush xml:id="br0">
      <inkml:brushProperty name="width" value="0.05" units="cm"/>
      <inkml:brushProperty name="height" value="0.05" units="cm"/>
    </inkml:brush>
  </inkml:definitions>
  <inkml:trace contextRef="#ctx0" brushRef="#br0">37 283 20308,'19'29'1593,"-2"4"-1209,-1 2-200,6 8 552,0 1-232,-1-4-328,1-5-216,-3-11-472,-5-8-232,-4-17-456,-4-11 920,-14-18-249,-8-14-175</inkml:trace>
  <inkml:trace contextRef="#ctx0" brushRef="#br0" timeOffset="1">8 1 18444,'-3'0'1560,"2"16"-1104,-2 8-224,4 10 761,2-1-377,10-3-768,6-2-320,9-12-585,2-11 881,8-12-232,2-7-136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9.474"/>
    </inkml:context>
    <inkml:brush xml:id="br0">
      <inkml:brushProperty name="width" value="0.05" units="cm"/>
      <inkml:brushProperty name="height" value="0.05" units="cm"/>
    </inkml:brush>
  </inkml:definitions>
  <inkml:trace contextRef="#ctx0" brushRef="#br0">16 1 15651,'3'10'474,"-1"0"-1,0 0 0,0 0 1,-1 0-1,0 0 0,-1 1 1,0-1-1,-2 11 1,1-6 139,-2-1 0,1 0 1,-2 0-1,0 0 0,-6 14 1,11-31-430,1-4-159,1 1 0,-1 0 0,1 0 0,1 0 0,-1 1 1,1-1-1,0 1 0,0 0 0,1 0 0,-1 0 0,1 0 1,0 1-1,0 0 0,11-6 0,-10 7-121,0 0 0,1 1-1,-1 0 1,1 0 0,-1 1 0,1-1-1,0 1 1,-1 1 0,1-1 0,0 1-1,0 1 1,-1-1 0,1 1 0,0 0-1,9 3 1,-12-3 74,0 1 0,0 0 0,-1-1 0,1 1 1,0 1-1,-1-1 0,0 0 0,0 1 0,1 0 0,-1 0 0,-1 0 0,1 0 0,0 0 1,-1 0-1,0 1 0,0-1 0,0 1 0,0-1 0,0 1 0,-1 0 0,1 0 0,-1 0 1,0 0-1,0 0 0,-1 0 0,1 5 0,-1 3 107,0 0 0,-1 0 0,0-1 1,0 1-1,-2 0 0,1 0 0,-2-1 0,1 1 0,-2-1 0,1 0 0,-1 0 1,-1-1-1,0 1 0,-1-1 0,0-1 0,0 1 0,-13 11 0,19-19-113,-1-1-1,1 0 1,-1 0-1,1 0 0,-1 0 1,0 0-1,1 0 1,-1 0-1,0 0 1,0-1-1,0 1 0,1 0 1,-1-1-1,0 0 1,-3 1-1,4-2 19,0 1 1,0 0-1,-1 0 0,1-1 1,0 1-1,0-1 1,0 1-1,0-1 0,0 1 1,0-1-1,0 1 0,0-1 1,1 0-1,-1 0 0,0 1 1,0-1-1,1 0 1,-1 0-1,-1-2 0,0-2 40,-1-1 0,1 0 0,0 0 0,0 0 0,1 0 0,0 0 0,0 0 0,0-9 0,0-39-214,4-9-41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19.831"/>
    </inkml:context>
    <inkml:brush xml:id="br0">
      <inkml:brushProperty name="width" value="0.05" units="cm"/>
      <inkml:brushProperty name="height" value="0.05" units="cm"/>
    </inkml:brush>
  </inkml:definitions>
  <inkml:trace contextRef="#ctx0" brushRef="#br0">1 0 16556,'1'28'619,"1"-1"1,1 1-1,1 0 1,2-1-1,1 0 1,0-1-1,3 1 1,0-2-1,16 30 1,-7-22-561,1-1-1,1-1 1,2-1-1,1-1 1,1-1-1,35 29 1,-41-41-174,-13-11 29,0-1 0,-1 1 1,0 0-1,0 0 0,0 0 0,4 7 0,-13-12-477,-7-4 290,-13-8-22,-33-24 318,1-2 0,-73-64 0,125 98 42,-2-1 81,0-1 0,0 0 0,1 0-1,-7-10 1,12 15-117,-1 0 0,0 0 0,0 0 1,1 0-1,-1 0 0,1 0 0,-1 0 0,1-1 0,0 1 0,-1 0 0,1 0 0,0 0 0,0-1 0,0 1 0,0 0 0,0 0 1,0-1-1,0 1 0,0 0 0,1 0 0,-1-1 0,0 1 0,1 0 0,-1 0 0,1 0 0,-1 0 0,1-1 0,-1 1 0,1 0 0,0 0 1,0 0-1,0 0 0,-1 1 0,1-1 0,0 0 0,1-1 0,7-3-35,-1 0 0,1 0 0,-1 1-1,1 0 1,16-4 0,54-11-132,-37 10 89,30-8-159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20.749"/>
    </inkml:context>
    <inkml:brush xml:id="br0">
      <inkml:brushProperty name="width" value="0.05" units="cm"/>
      <inkml:brushProperty name="height" value="0.05" units="cm"/>
    </inkml:brush>
  </inkml:definitions>
  <inkml:trace contextRef="#ctx0" brushRef="#br0">0 492 17460,'1'-1'94,"0"1"1,1 0-1,-1-1 1,0 1-1,0 0 1,0 0-1,1 0 1,-1 0-1,0 0 1,0 0-1,0 0 1,1 0-1,-1 0 1,0 0-1,0 1 1,0-1-1,1 1 1,-1-1-1,0 1 1,0-1-1,0 1 1,0-1-1,1 2 1,26 22 386,-27-23-399,37 40 922,-2 1 0,32 51 0,-35-47-685,1-1 0,42 42 0,-71-83-281,-1 0-1,1 0 1,0 0 0,10 6 0,-14-10-27,0 1 0,-1-1 0,1 1 1,0-1-1,0 1 0,0-1 0,0 0 0,0 0 0,0 1 0,0-1 1,0 0-1,0 0 0,0 0 0,1 0 0,-1 0 0,0 0 1,0 0-1,0-1 0,0 1 0,0 0 0,0-1 0,0 1 1,0 0-1,-1-1 0,1 1 0,0-1 0,0 0 0,0 1 0,0-1 1,0 0-1,-1 1 0,1-1 0,0 0 0,-1 0 0,1 1 1,-1-1-1,1 0 0,0-1 0,0-2 18,1 1 0,-1-1 0,0 1 0,0-1 0,0 0 0,-1 1 0,1-1 0,-1 0 0,0 1 0,0-1 0,0 0 0,-1 0 0,1 1 0,-3-8 0,-1-3 72,-1 0-1,-10-20 0,1 5 154,-34-51 0,38 66-214,0 0-1,-1 1 0,0 1 1,-1 0-1,-18-14 0,114 85-580,-68-49 476,1 0 1,-1-1-1,2-2 0,33 12 1,-47-18 60,1 0 0,0 0 0,-1-1 0,1 1 0,-1-1 0,1 0 0,-1-1 0,1 1 0,0-1 0,-1 0 1,6-1-1,-7 0 11,0 1 1,0-1-1,0 0 1,0 0-1,0 0 1,0 0-1,0 0 1,-1 0-1,1-1 1,-1 0-1,0 1 1,0-1-1,0 0 1,0 0-1,0 0 1,2-5-1,0-3 18,-1 0 0,0 0-1,-1 0 1,0-1 0,-1 1 0,0-1 0,0 1-1,-1-1 1,-1 1 0,0-1 0,-1 1-1,0-1 1,-1 1 0,0 0 0,0 0 0,-1 0-1,-1 1 1,-7-14 0,11 23-30,0-1 0,0 1 0,0 0 0,0-1 1,0 1-1,0 0 0,-1 0 0,1 0 0,0 0 0,-3-2 0,3 3 2,1 0-1,-1-1 0,1 1 1,-1 0-1,1 0 0,-1 0 1,1 0-1,-1 0 1,0 0-1,1 0 0,-1 0 1,1 0-1,-1 0 0,1 0 1,-1 0-1,1 0 1,-1 0-1,1 1 0,-1-1 1,1 0-1,-1 0 0,1 1 1,-1-1-1,-1 2-6,1 0 0,0 0 0,0-1 0,-1 1 0,1 0 0,0 0 0,1 0 0,-1 0 1,0 0-1,1 0 0,-1 0 0,1 0 0,-1 0 0,1 1 0,0 3 0,0 11-23,1 1 0,0-1 0,2 0 0,0 0 0,0 0 0,11 26 0,-9-29 28,0 0 0,1-1 0,1 1 0,0-1-1,1-1 1,1 0 0,0 0 0,11 12-1,-16-21 7,-1 0 0,1 0 0,-1 0-1,1 0 1,0 0 0,0-1-1,0 0 1,0 0 0,1 0-1,-1 0 1,1-1 0,-1 0-1,1 1 1,-1-2 0,1 1 0,0 0-1,-1-1 1,1 0 0,0 0-1,-1-1 1,1 1 0,0-1-1,-1 0 1,1 0 0,-1 0-1,1-1 1,-1 0 0,1 0 0,6-4-1,0-1 20,-1 0-1,0 0 0,-1-1 1,0-1-1,0 1 0,-1-2 1,0 1-1,0-1 0,-1 0 1,8-15-1,-5 5 28,0-1 1,-2-1-1,0 1 1,-2-1-1,0-1 1,-1 1 0,-2-1-1,0 0 1,-1 0-1,-2-24 1,-1 22-2,-2 0 0,0-1 1,-2 1-1,0 0 1,-2 1-1,-1-1 0,0 1 1,-23-41-1,25 54-42,0 2-1,-1-1 1,0 1 0,-12-13-1,17 19-5,0 2-1,-1-1 1,1 0 0,0 0-1,-1 1 1,1-1-1,-1 1 1,0 0-1,1 0 1,-5-2-1,6 3 0,-1 0 0,1 0-1,0 0 1,-1 0 0,1 0 0,-1 0-1,1 0 1,0 1 0,-1-1 0,1 0-1,0 1 1,0-1 0,-1 1-1,1-1 1,0 1 0,0 0 0,-1-1-1,1 1 1,0 0 0,0 0 0,0 0-1,-1 2 1,-1 0-2,0 0 0,1 1-1,0 0 1,0-1 0,0 1 0,0 0-1,1 0 1,-1 0 0,1 0 0,0 1-1,0 4 1,-3 52-30,4-48 29,-1 14 13,2 1 0,2-1 0,0 0 1,1-1-1,2 1 0,1-1 0,1 0 0,1 0 0,1-1 0,2-1 1,17 30-1,-19-38-239,1 0 0,0-1 0,1-1 0,1 0 0,0-1 0,1 0 0,1-1 0,-1 0 0,2-2 0,0 1 0,0-2 0,0 0 0,1-1 0,1-1 0,-1-1 0,1 0 0,22 4 0,-34-9 67,-1 1 0,1-1 1,-1-1-1,1 1 0,0-1 1,0 0-1,-1 0 0,1-1 1,0 0-1,-1 0 0,1 0 1,-1 0-1,1-1 0,-1 0 1,1 0-1,8-5 1,6-12-770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21.525"/>
    </inkml:context>
    <inkml:brush xml:id="br0">
      <inkml:brushProperty name="width" value="0.05" units="cm"/>
      <inkml:brushProperty name="height" value="0.05" units="cm"/>
    </inkml:brush>
  </inkml:definitions>
  <inkml:trace contextRef="#ctx0" brushRef="#br0">16 324 14643,'-1'0'118,"0"0"1,1 1-1,-1 0 0,0-1 0,0 1 1,1-1-1,-1 1 0,0 0 0,0-1 1,1 1-1,-1 0 0,1 0 0,-1 0 1,1 0-1,-1-1 0,1 1 0,-1 0 1,1 0-1,0 0 0,0 0 0,-1 2 1,-1 24 278,2-21-63,-1 18 454,2-1 0,0 0 0,5 28 0,-4-42-711,0 0 0,0 1 0,1-1 0,0 0 0,1-1 0,0 1 0,0 0 0,1-1 0,0 0 0,10 12 0,-13-18-63,-1 0-1,1-1 0,-1 1 1,1-1-1,0 1 0,-1-1 0,1 0 1,0 0-1,0 0 0,0 0 1,0 0-1,0 0 0,0 0 0,1-1 1,-1 1-1,0-1 0,3 1 1,-3-1 6,0-1 0,0 1 1,0 0-1,-1-1 1,1 1-1,0-1 1,0 0-1,0 0 0,-1 1 1,1-1-1,0 0 1,-1-1-1,1 1 1,-1 0-1,1 0 0,0-2 1,3-3 39,-1 0 0,1 0 0,-1 0 0,-1 0 0,0-1 0,1 1 0,-2-1 0,1 0 0,1-7 0,12-72 419,-16 85-481,0 0 0,0 1 1,0-1-1,1 0 0,-1 0 0,0 0 0,0 1 0,1-1 0,-1 0 1,1 0-1,-1 1 0,0-1 0,1 0 0,-1 1 0,1-1 1,1-1-1,-2 2-2,0 0 1,1 0 0,-1 0 0,1 0-1,-1 0 1,0 0 0,1 0 0,-1 0-1,0 0 1,1 0 0,-1 0-1,0 0 1,1 0 0,-1 0 0,0 0-1,1 1 1,-1-1 0,0 0 0,1 0-1,-1 0 1,0 0 0,1 1-1,-1-1 1,0 0 0,0 0 0,1 1-1,16 24-162,-16-24 163,6 12-56,6 10-48,17 23-1,-26-41 102,0 1 1,0-1-1,1-1 0,0 1 0,-1-1 0,1 1 0,1-1 0,-1-1 0,12 7 1,-15-9 5,0-1 0,0 1 0,0-1 0,0 1 0,0-1 0,0 1 1,0-1-1,0 0 0,0 0 0,0 0 0,0 0 0,1-1 0,-1 1 1,0-1-1,0 1 0,0-1 0,0 1 0,0-1 0,-1 0 1,1 0-1,0 0 0,0 0 0,0 0 0,-1-1 0,1 1 0,-1 0 1,1-1-1,-1 1 0,2-3 0,2-3-5,-1 1-1,0-1 1,0 0-1,0 0 1,-1 0 0,4-13-1,0-7-76,-1 0 0,-1-1-1,-1 1 1,-2-1 0,-1 0-1,-4-51 1,-1 42-304,-2 0 0,-1 0-1,-2 1 1,-20-54 0,10 56-167,8 27 263,11 7 281,0 0 1,-1 0 0,1 0 0,0 0-1,0 0 1,-1 1 0,1-1-1,0 0 1,-1 0 0,1 1 0,0-1-1,0 0 1,-1 0 0,1 1 0,0-1-1,0 0 1,0 1 0,0-1 0,-1 0-1,1 1 1,0-1 0,0 0 0,0 1-1,0-1 1,0 0 0,0 1 0,0-1-1,0 0 1,0 1 0,0-1 0,0 0-1,0 1 1,0 0 0,0 13 86,1 0 1,1 1-1,0-1 0,0 0 1,10 27-1,-3-9 181,2 14 319,3 0-1,2 0 1,2-1-1,43 79 1,-58-120-538,-1-1 0,1 1 1,-1-1-1,1 0 1,0 0-1,1 0 1,-1 0-1,0-1 0,1 1 1,0-1-1,-1 0 1,1 0-1,7 3 1,-9-4-43,0-1 0,0 0 0,0 0 1,-1 1-1,1-1 0,0 0 0,0 0 1,-1-1-1,1 1 0,0 0 1,0 0-1,0-1 0,-1 1 0,1-1 1,0 0-1,-1 0 0,1 1 1,-1-1-1,1 0 0,-1 0 0,1 0 1,-1 0-1,0-1 0,1 1 1,-1 0-1,0-1 0,0 1 0,0-1 1,0 1-1,0-1 0,0 1 1,0-1-1,-1 0 0,1 1 0,0-4 1,3-8-143,-1 0 0,-1 0 0,0 0 0,0-24 0,-1 31 53,-1 6 84,0 0 0,0 0 0,0 0 0,-1 0 0,1-1 0,0 1 0,0 0 0,0 0 0,0 0 0,0 0 0,0 0 0,1 0 0,-1 0 0,0-1 0,0 1 0,0 0 1,0 0-1,0 0 0,0 0 0,0 0 0,0 0 0,0 0 0,0 0 0,0 0 0,0-1 0,0 1 0,0 0 0,0 0 0,0 0 0,1 0 0,-1 0 0,0 0 0,0 0 0,0 0 0,0 0 0,0 0 0,0 0 0,0 0 0,0 0 0,1 0 0,-1 0 1,0 0-1,0 0 0,0 0 0,0 0 0,0 0 0,0 0 0,0 0 0,0 0 0,1 0 0,-1 0 0,0 0 0,0 0 0,0 0 0,0 0 0,0 0 0,0 0 0,0 0 0,0 0 0,0 0 0,1 0 0,-1 0 0,0 1 0,0-1 0,0 0 0,0 0 0,0 0 1,0 0-1,0 0 0,10 12-178,11 22 132,-19-30 10,4 6 24,0 2 34,1-2 0,-1 1 0,2-1 0,10 11 1,-17-19-4,0-1 0,1 1 0,0-1 0,-1 1 0,1-1 0,0 0 1,-1 0-1,1 1 0,0-1 0,0-1 0,0 1 0,0 0 0,0 0 1,0-1-1,0 1 0,0-1 0,0 1 0,0-1 0,1 0 0,-1 0 1,0 0-1,0 0 0,0-1 0,0 1 0,0 0 0,0-1 0,0 0 1,0 1-1,0-1 0,0 0 0,4-2 0,1-3 1,1-1-1,-1 1 1,0-2-1,-1 1 1,0-1-1,0 0 1,0 0-1,5-11 0,-6 9-108,1 1-1,0 0 0,1-1 0,0 2 0,1-1 0,9-8 1,-15 16 86,-1 0 1,1 0-1,0 0 1,0 0-1,0 0 1,-1 0-1,1 1 1,0-1-1,0 1 1,0-1 0,0 1-1,0 0 1,0 0-1,0-1 1,0 2-1,0-1 1,0 0-1,0 0 1,0 1-1,0-1 1,0 1-1,0-1 1,0 1-1,0 0 1,0 0 0,0 0-1,-1 0 1,1 0-1,0 0 1,-1 0-1,1 0 1,-1 1-1,3 2 1,5 5 140,0 1 1,-1 0-1,-1 1 1,8 12-1,-10-14 36,-3-7-142,3 7 235,1 0 0,0-1-1,1 1 1,10 9 0,-15-16-194,0 0 0,1 0 0,-1 0-1,1 0 1,0-1 0,-1 1 0,1-1 0,0 0-1,0 0 1,0 0 0,0 0 0,0-1 0,0 1 0,0-1-1,0 1 1,0-1 0,0 0 0,0 0 0,0-1 0,4 0-1,37-9-279,-21 4-1436,29-3-1,-40 7 960,-6 1-212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21.909"/>
    </inkml:context>
    <inkml:brush xml:id="br0">
      <inkml:brushProperty name="width" value="0.05" units="cm"/>
      <inkml:brushProperty name="height" value="0.05" units="cm"/>
    </inkml:brush>
  </inkml:definitions>
  <inkml:trace contextRef="#ctx0" brushRef="#br0">90 83 11002,'-42'-35'1857,"16"11"-817,7 5-448,16 15 1817,6 4-1249,2 5-568,2 1-80,-3-6-320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22.423"/>
    </inkml:context>
    <inkml:brush xml:id="br0">
      <inkml:brushProperty name="width" value="0.05" units="cm"/>
      <inkml:brushProperty name="height" value="0.05" units="cm"/>
    </inkml:brush>
  </inkml:definitions>
  <inkml:trace contextRef="#ctx0" brushRef="#br0">16 173 16932,'-8'-24'1539,"3"13"-869,3 9 121,2 7-612,1 0 0,0 0 0,0 0 0,1 0 0,-1 0 0,1 0 0,0 0 0,0 0 0,1-1 0,-1 1 0,7 7 0,3 8 48,64 127 68,70 119-176,-145-265-104,0 1 0,0 0-1,0-1 1,0 1 0,0-1 0,0 0 0,0 1 0,1-1-1,-1 0 1,0 0 0,1 1 0,-1-1 0,1 0 0,-1 0-1,1-1 1,0 1 0,-1 0 0,4 0 0,-5-1-1,1 0 0,0 0 0,-1 0 0,1 0 0,0 0 0,-1-1 0,1 1 0,0 0 0,-1-1 0,1 1 0,-1 0 0,1-1 0,-1 1 0,1-1 0,-1 1 0,1-1 0,-1 1 0,1-1 0,0 0 0,10-23 252,-4-1 60,-2-2 0,5-50 0,-4-61 563,-6 110-702,1 20-141,1-83 546,-13-130 1,8 209-1863,2 27 407,0 29 2,2-16 250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22.876"/>
    </inkml:context>
    <inkml:brush xml:id="br0">
      <inkml:brushProperty name="width" value="0.05" units="cm"/>
      <inkml:brushProperty name="height" value="0.05" units="cm"/>
    </inkml:brush>
  </inkml:definitions>
  <inkml:trace contextRef="#ctx0" brushRef="#br0">1 258 13771,'6'10'307,"1"0"0,0 0 0,0-1 0,1 0 0,9 8 0,-15-16-264,0 1 1,0-1-1,0 1 1,0-1-1,0 0 0,0 0 1,0 0-1,0 0 1,0 0-1,1 0 0,-1 0 1,0-1-1,1 1 1,-1-1-1,0 0 0,1 0 1,-1 0-1,1 0 0,-1 0 1,0 0-1,1 0 1,-1-1-1,0 1 0,1-1 1,-1 0-1,0 0 1,0 0-1,0 0 0,0 0 1,0 0-1,0-1 1,3-1-1,3-4 31,-1-1 0,1 0 0,-1 0 0,-1-1 0,0 0 0,0 0 0,0-1 0,-1 1 0,5-15 0,2-10 69,13-50 0,-17 44-21,-7 29-58,1 1 0,1-1 0,6-19 0,-9 30-60,0 0 0,0 0 0,0 0 0,0-1 0,0 1 0,0 0 0,0 0-1,1 0 1,-1-1 0,0 1 0,0 0 0,0 0 0,0 0 0,0 0 0,0-1 0,1 1-1,-1 0 1,0 0 0,0 0 0,0 0 0,0 0 0,1 0 0,-1 0 0,0-1 0,0 1-1,0 0 1,1 0 0,-1 0 0,0 0 0,0 0 0,0 0 0,1 0 0,-1 0 0,0 0 0,0 0-1,0 0 1,1 0 0,6 8 106,4 17 53,-10-21-124,3 6 18,7 18 159,1 0 1,1 0-1,1-1 1,19 27-1,-31-52-188,0 0 0,0 1 0,0-1 0,0 0-1,0 0 1,1 0 0,-1-1 0,0 1 0,1 0 0,-1-1-1,1 0 1,0 1 0,5 0 0,-7-2-17,1 1 1,0-1-1,-1 0 1,1 0-1,0 0 1,0 0-1,-1-1 0,1 1 1,0 0-1,-1-1 1,1 1-1,-1-1 1,1 0-1,0 1 0,-1-1 1,1 0-1,-1 0 1,0 0-1,1 0 1,-1 0-1,0 0 1,1 0-1,1-3 0,8-11-295,-1 0-1,-1-1 0,0 0 0,7-17 0,12-22-248,-13 33 110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23.273"/>
    </inkml:context>
    <inkml:brush xml:id="br0">
      <inkml:brushProperty name="width" value="0.05" units="cm"/>
      <inkml:brushProperty name="height" value="0.05" units="cm"/>
    </inkml:brush>
  </inkml:definitions>
  <inkml:trace contextRef="#ctx0" brushRef="#br0">58 0 15467,'-9'11'688,"0"0"-1,1 1 0,-11 21 1,17-29-571,0 0 1,0 1-1,1-1 1,-1 1-1,1-1 1,0 1-1,0 0 1,1 0-1,-1 0 1,1-1-1,0 1 0,1 0 1,-1 0-1,2 6 1,-2-10-107,1 0 0,-1 0 0,1 0 0,0 0 0,-1 0 0,1 0 0,0 0 0,0 0 0,-1 0 0,1 0 0,0 0 0,0 0 0,0-1 0,0 1 0,0 0 1,0-1-1,0 1 0,0-1 0,0 1 0,1-1 0,-1 0 0,0 1 0,0-1 0,0 0 0,1 0 0,-1 0 0,0 0 0,0 0 0,0 0 0,2 0 0,5-1 3,1 0 0,-1 0 1,11-4-1,-11 3-21,31-8-204,1 2 0,0 1-1,1 2 1,62 0 0,-98 5 212,-1 0 0,0 1 0,0-1 0,0 1-1,1 0 1,-1 0 0,0 1 0,0-1 0,0 1 0,-1 0 0,1 0 0,0 0 0,-1 0 0,6 5 0,-7-5 46,0 0 1,-1 1 0,1-1-1,-1 0 1,1 1 0,-1-1-1,0 1 1,0-1-1,0 1 1,0 0 0,-1-1-1,1 1 1,-1 0 0,1 0-1,-1-1 1,0 1 0,0 0-1,-1 0 1,1-1-1,0 1 1,-1 0 0,-1 4-1,-2 8 219,-1 0-1,-1-1 0,-1 0 0,0 0 0,0 0 0,-1-1 1,-1 0-1,-1 0 0,0-1 0,0 0 0,-1-1 1,-22 18-1,31-27-313,0-1 1,0 1-1,0-1 0,0 1 1,-1-1-1,1 0 1,0 0-1,0 0 1,-1-1-1,1 1 0,0 0 1,-1-1-1,1 1 1,-1-1-1,-2 0 1,3 0-8,1-1 0,-1 1 1,1-1-1,-1 0 0,1 0 1,0 1-1,-1-1 1,1 0-1,0 0 0,0 0 1,-1 0-1,1-1 0,0 1 1,0 0-1,0 0 0,1-1 1,-1 1-1,0 0 0,0-1 1,1 1-1,-1-1 1,1 1-1,-1-1 0,0-2 1,-7-29-425,5-14-175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49.719"/>
    </inkml:context>
    <inkml:brush xml:id="br0">
      <inkml:brushProperty name="width" value="0.05" units="cm"/>
      <inkml:brushProperty name="height" value="0.05" units="cm"/>
    </inkml:brush>
  </inkml:definitions>
  <inkml:trace contextRef="#ctx0" brushRef="#br0">49 256 16932,'28'-8'1584,"15"-20"-1024,8-5-224,10-3 600,2 1-240,-2 2-303,-2 1-257,-11 9-713,-8 5-287,-19 11 656,-18 4-168,-21 5-176</inkml:trace>
  <inkml:trace contextRef="#ctx0" brushRef="#br0" timeOffset="1">0 491 13299,'10'0'1504,"25"-18"-800,10-8-264,17-11 809,6-4-401,9-1-432,-2 0-320,0 5 80,-6-1-128,-14 8-160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24.155"/>
    </inkml:context>
    <inkml:brush xml:id="br0">
      <inkml:brushProperty name="width" value="0.05" units="cm"/>
      <inkml:brushProperty name="height" value="0.05" units="cm"/>
    </inkml:brush>
  </inkml:definitions>
  <inkml:trace contextRef="#ctx0" brushRef="#br0">0 284 19900,'9'37'687,"1"-1"-1,1 0 1,19 38-1,55 100-4,-67-141-570,172 299 322,-185-326-429,25 36 21,-28-39-22,0-1 0,1 1 0,0 0-1,-1-1 1,1 1 0,0-1 0,0 0-1,0 0 1,1 0 0,5 2-1,-9-4-2,1 0-1,-1 0 0,0 0 0,1 0 1,-1 0-1,0 0 0,1 0 0,-1 0 1,0 0-1,0 0 0,1 0 0,-1 0 0,0 0 1,1 0-1,-1 0 0,0 0 0,0 0 1,1 0-1,-1-1 0,0 1 0,0 0 1,1 0-1,-1 0 0,0 0 0,0-1 1,1 1-1,-1 0 0,0 0 0,0-1 0,0 1 1,0 0-1,1 0 0,-1-1 0,0 1 1,0 0-1,0-1 0,0 1 0,0 0 1,0 0-1,0-1 0,0 1 0,0 0 1,0-1-1,-1-15 1,-3-2-13,-2 1-1,0 0 0,-1 0 1,-17-28-1,-47-61-464,68 102 447,-4-6-165,-1 0-1,1 1 1,-2 0 0,1 0 0,-18-13 0,26 23 162,0-1 1,0 0-1,0 0 1,0 0 0,0 0-1,0 0 1,0 1-1,0-1 1,0 0 0,0 0-1,0 0 1,0 0-1,-1 0 1,1 1-1,0-1 1,0 0 0,0 0-1,0 0 1,0 0-1,0 0 1,0 0 0,0 0-1,0 1 1,-1-1-1,1 0 1,0 0-1,0 0 1,0 0 0,0 0-1,0 0 1,0 0-1,-1 0 1,1 0 0,0 0-1,0 0 1,0 0-1,0 0 1,0 0-1,-1 0 1,1 0 0,10 13-657,-6-10 532,0 0 0,1 0 1,-1 0-1,1 0 0,0-1 1,-1 0-1,1 0 0,0 0 0,0-1 1,1 0-1,-1 0 0,0 0 0,0 0 1,1-1-1,-1 0 0,0 0 0,0 0 1,1-1-1,-1 0 0,0 0 0,0 0 1,0 0-1,0-1 0,7-3 0,2-2 348,0 0 0,0-1 0,-1 0-1,0-2 1,0 1 0,20-22 0,-32 30-123,0 1 1,-1-1-1,1 1 0,-1 0 1,1-1-1,-1 1 0,1 0 1,0-1-1,-1 1 0,1 0 1,-1 0-1,1 0 1,0-1-1,-1 1 0,1 0 1,0 0-1,0 0 0,-1 0 1,1 0-1,0 0 0,-1 0 1,1 1-1,0-1 1,-1 0-1,1 0 0,-1 0 1,1 1-1,0-1 0,-1 0 1,1 1-1,-1-1 1,1 1-1,-1-1 0,1 0 1,-1 1-1,1-1 0,-1 1 1,1-1-1,-1 1 0,1 0 1,-1-1-1,0 1 1,1-1-1,-1 2 0,21 38 1214,-13-21-857,-4-13-328,-1-1-1,1 0 0,-1 0 1,1 0-1,1-1 0,-1 1 0,1-1 1,0 0-1,0 0 0,0-1 0,0 0 1,7 4-1,-8-6-54,-1 0 0,0 0 0,1 0 0,-1 0 0,0-1 0,1 0 1,-1 1-1,1-1 0,-1 0 0,1-1 0,-1 1 0,1-1 0,-1 1 0,0-1 0,1 0 0,-1-1 1,0 1-1,0 0 0,0-1 0,0 0 0,0 1 0,0-1 0,4-4 0,3-4-53,0 0-1,-1 0 0,0-1 1,-1 0-1,0 0 0,-1-1 1,6-13-1,-5 10-416,1 0-1,0 0 1,21-24-1,-29 38 387,0 0-1,-1 1 0,1-1 1,0 0-1,-1 1 0,1-1 1,0 0-1,0 1 0,-1-1 1,1 1-1,0-1 1,0 1-1,0 0 0,0-1 1,0 1-1,0 0 0,-1 0 1,1-1-1,0 1 1,0 0-1,0 0 0,0 0 1,0 0-1,0 0 0,0 0 1,0 0-1,0 1 0,0-1 1,0 0-1,0 1 1,0-1-1,0 0 0,-1 1 1,1-1-1,0 1 0,0-1 1,0 1-1,-1-1 0,1 1 1,0 0-1,-1 0 1,1-1-1,0 2 0,4 5-17,0 0-1,0 1 1,-1 0 0,5 10-1,8 13 393,-17-30-316,1 0-1,-1-1 0,0 1 1,1 0-1,-1-1 0,1 1 0,0-1 1,-1 1-1,1-1 0,-1 0 1,1 1-1,0-1 0,-1 1 0,1-1 1,0 0-1,0 0 0,-1 1 0,1-1 1,0 0-1,0 0 0,-1 0 1,1 0-1,0 0 0,0 0 0,-1 0 1,1 0-1,0 0 0,0 0 1,-1 0-1,1-1 0,0 1 0,-1 0 1,1-1-1,0 1 0,-1 0 0,1-1 1,0 1-1,-1-1 0,1 1 1,-1 0-1,1-1 0,0 0 0,-1 1 1,1-1-1,-1 1 0,0-1 0,1 0 1,-1 1-1,0-1 0,1 0 1,3-6 71,-1 0-1,0 0 1,5-15 0,3-20 27,-1 0 0,-2-1 1,-3 0-1,1-50 0,-14-177-151,6 246 14,1 4-27,-1 1 0,0-1 1,-2 1-1,-5-20 0,6 34 10,2 6 16,2 10 18,6 22 207,2 0 0,2 0-1,0 0 1,3-2 0,0 1-1,28 40 1,-27-48-244,2-2-1,0 0 1,1-1-1,2-1 1,0 0-1,1-2 1,1 0-1,36 21 1,-38-27-629,37 17 0,-57-29 658,0 0 0,0 0 0,0 0 0,0 0 0,0 0 0,0 0-1,0 0 1,0 0 0,0 0 0,0 0 0,0 0 0,0 0 0,0 0 0,0 0 0,0-1 0,0 1 0,0 0 0,0 0 0,0 0 0,0 0 0,0 0 0,0 0 0,0 0 0,0 0 0,0 0 0,0 0 0,0 0 0,0 0 0,0 0 0,0 0 0,0 0 0,0 0 0,0 0 0,0 0 0,0 0 0,0 0 0,0 0 0,0 0 0,0 0-1,0 0 1,0 0 0,1 0 0,-1 0 0,0 0 0,0 0 0,0 0 0,0 0 0,0 0 0,0 0 0,0 0 0,-5-5-166,-22-13-169,-1 0 0,-1 2 1,-40-15-1,-97-29 322,110 46 382,33 9 409,-28-10-1,51 15-750,0 0 1,0 0 0,0 0-1,0 0 1,0 0 0,0 0 0,-1 0-1,1 0 1,0 0 0,0 0-1,0 0 1,0 0 0,0 0-1,0 0 1,0-1 0,0 1 0,-1 0-1,1 0 1,0 0 0,0 0-1,0 0 1,0 0 0,0 0 0,0-1-1,0 1 1,0 0 0,0 0-1,0 0 1,0 0 0,0 0-1,0 0 1,0-1 0,0 1 0,0 0-1,0 0 1,0 0 0,0 0-1,0 0 1,0-1 0,0 1-1,0 0 1,0 0 0,0 0 0,0 0-1,0 0 1,0 0 0,0 0-1,1-1 1,-1 1 0,0 0 0,9-7 275,15-6-170,173-69-1692,-134 55 1138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24.558"/>
    </inkml:context>
    <inkml:brush xml:id="br0">
      <inkml:brushProperty name="width" value="0.05" units="cm"/>
      <inkml:brushProperty name="height" value="0.05" units="cm"/>
    </inkml:brush>
  </inkml:definitions>
  <inkml:trace contextRef="#ctx0" brushRef="#br0">1 637 15651,'16'10'2009,"14"-8"-1129,24-11-160,9-5 952,17-8-455,10-4-89,18-3-240,11-6-120,8-2-440,2-4-248,-2-7-608,3-2-256,6-8-576,-1-3-144,-17 0 2128,-9 1-1200,-20 8-73,-8 7-87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36.514"/>
    </inkml:context>
    <inkml:brush xml:id="br0">
      <inkml:brushProperty name="width" value="0.05" units="cm"/>
      <inkml:brushProperty name="height" value="0.05" units="cm"/>
    </inkml:brush>
  </inkml:definitions>
  <inkml:trace contextRef="#ctx0" brushRef="#br0">977 6652 13243,'2'-8'85,"-1"0"-1,1 0 1,-1 0 0,-1-1 0,1 1 0,-1 0-1,-1 0 1,0 0 0,0-1 0,-3-9-1,0-7 81,-102-987 1332,29 257-1991,72 707 498,-106-890-276,-34 3-276,128 842 506,-91-509 51,22-3 228,57 324-117,-69-455 8,76 650-579,-4 1 1,-3 1-1,-79-156 0,103 225 130,4 3-115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37.236"/>
    </inkml:context>
    <inkml:brush xml:id="br0">
      <inkml:brushProperty name="width" value="0.05" units="cm"/>
      <inkml:brushProperty name="height" value="0.05" units="cm"/>
    </inkml:brush>
  </inkml:definitions>
  <inkml:trace contextRef="#ctx0" brushRef="#br0">0 227 16235,'16'20'342,"-1"0"-1,-1 0 0,11 23 0,11 16-51,23 24-250,3-1-1,4-4 1,3-2-1,120 100 1,-174-163-62,1-1 1,1 0-1,27 15 0,-42-26 27,0 0 0,0 1-1,1-1 1,-1 0 0,1 0-1,-1-1 1,1 1 0,-1 0-1,1-1 1,-1 1 0,1-1 0,0 0-1,-1 0 1,1 0 0,-1 0-1,1-1 1,-1 1 0,1-1-1,0 1 1,-1-1 0,1 0 0,-1 0-1,0 0 1,1 0 0,-1 0-1,0-1 1,0 1 0,0-1-1,0 0 1,0 1 0,0-1 0,0 0-1,0 0 1,-1 0 0,1 0-1,-1 0 1,1-1 0,-1 1-1,0 0 1,0-1 0,1-3 0,8-23 78,-2 0 0,-1-1 0,-1 0 0,4-51 0,-5 30 0,39-399-233,-39 385 166,7-84-111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38.689"/>
    </inkml:context>
    <inkml:brush xml:id="br0">
      <inkml:brushProperty name="width" value="0.05" units="cm"/>
      <inkml:brushProperty name="height" value="0.05" units="cm"/>
    </inkml:brush>
  </inkml:definitions>
  <inkml:trace contextRef="#ctx0" brushRef="#br0">237 255 15827,'-6'-10'330,"0"0"-1,-1 0 0,0 1 1,0 0-1,-1 1 0,-16-15 0,22 21-274,-1 0 0,1 0 0,-1 1 0,0-1 0,0 1 0,0-1 0,0 1 0,0 0-1,0 0 1,0 0 0,0 0 0,0 1 0,0 0 0,0-1 0,-1 1 0,1 0 0,0 0-1,0 1 1,0-1 0,-1 1 0,1-1 0,0 1 0,0 0 0,0 0 0,0 0 0,0 1-1,0-1 1,-4 4 0,1 0-18,0 0 0,0 1 0,1 0 0,0 0 0,0 0 0,1 0-1,-1 1 1,1 0 0,1 0 0,-1 0 0,1 0 0,1 1 0,-1-1 0,-2 16 0,-1 8-29,2 0 1,-1 40-1,6 53 67,0-108-61,1 0 0,1 0 0,0 0 1,1 0-1,9 23 0,-12-37-9,0 1 0,0-1-1,0 0 1,0 1 0,0-1 0,1 0-1,-1 1 1,1-1 0,0 0 0,-1 0 0,1 0-1,0 0 1,0-1 0,0 1 0,1-1-1,-1 1 1,0-1 0,0 1 0,5 0 0,-5-2 0,0 1 0,0-1 0,0 0 0,1-1 1,-1 1-1,0 0 0,0-1 0,0 1 0,1-1 1,-1 1-1,0-1 0,0 0 0,0 0 1,0 0-1,0 0 0,0-1 0,-1 1 0,3-2 1,6-7 13,0 1 1,-1-2 0,0 0 0,0 0 0,11-22-1,-2 2 2,-2-1 0,-2 0 0,-1-1 0,-1-1 0,-2 0 0,-1-1 0,-2 0 0,-1 0 0,-2 0 0,-2-1 0,-1 0 0,-4-43-1,3 78-19,-1-14 0,-1 1 1,-5-20-1,6 30-6,1 1 0,-1 1 1,0-1-1,0 0 0,-1 0 0,1 0 0,-1 1 1,1-1-1,-1 0 0,0 1 0,0-1 0,0 1 1,0 0-1,0 0 0,-1 0 0,1 0 0,-1 0 1,-2-1-1,4 2 1,0 1 0,0 0 1,0-1-1,0 1 0,0 0 0,1 0 1,-1 0-1,0 0 0,0 0 0,0 0 1,0 0-1,0 0 0,0 0 0,0 0 1,0 1-1,1-1 0,-1 0 0,0 0 1,0 1-1,0-1 0,0 1 0,1-1 1,-1 1-1,0-1 0,0 1 0,1-1 1,-1 1-1,0 0 0,1-1 0,-1 1 1,1 0-1,-1 0 0,1-1 0,-1 1 1,1 0-1,0 0 0,-1 0 0,1 0 1,0-1-1,0 1 0,-1 2 0,0 3-60,-1 0 0,1 0 0,0 0-1,0 12 1,2-7-136,0 0 0,0 1 0,1-1 0,0 0 0,1 0 0,1-1 0,-1 1 0,1-1 0,1 1 0,0-1 0,1 0 0,0-1 0,0 0 0,1 0 0,8 9 0,-7-10-342,-1-1-1,2 0 1,-1 0-1,1-1 1,0 0-1,0 0 1,0-1-1,1 0 1,19 6 0,-22-9-272,-6-2 958,0 0 0,0 0 0,0 1-1,1-1 1,-1 0 0,0 1 0,0-1-1,0 1 1,0-1 0,1 1 0,-1 0-1,0-1 1,0 1 0,0 0 0,0 0-1,-1-1 1,1 1 0,0 0 0,0 0-1,0 0 1,-1 0 0,1 1 0,-1-1-1,1 0 1,-1 0 0,1 0 0,-1 0-1,1 0 1,-1 3 0,26 72 3780,-20-63-3722,0 1-1,1-1 0,0-1 0,1 1 1,0-1-1,12 12 0,-18-22-173,0 1 0,0-1 1,1 0-1,-1 1 0,1-1 0,-1 0 0,1-1 0,0 1 1,0-1-1,0 1 0,0-1 0,0 0 0,0 0 0,0 0 1,1 0-1,-1 0 0,0-1 0,0 0 0,1 0 1,-1 0-1,0 0 0,6-1 0,-4 0-7,0-1-1,0 0 1,0 0-1,-1 0 0,1-1 1,-1 1-1,1-1 1,-1 0-1,0 0 1,0-1-1,0 0 1,0 1-1,4-8 1,3-5 37,0 0-1,-1-1 1,12-28 0,-4 6 50,-17 38-101,-1 0 0,1 0 0,0-1 0,-1 1 0,1 0 0,0 0 0,0 0 1,0 0-1,0 0 0,0 0 0,0 0 0,1 0 0,-2 1-4,1 0 0,-1-1 0,0 1 0,0 0 0,1 0 0,-1 0 0,0 0 0,1 0 0,-1 0 0,0 0 0,0 0 0,1 1 0,-1-1 0,0 0 0,1 0 0,-1 0-1,0 0 1,0 0 0,1 0 0,-1 0 0,0 1 0,0-1 0,0 0 0,1 0 0,-1 0 0,0 1 0,0-1 0,0 0 0,1 0 0,-1 0 0,0 1 0,0-1 0,2 5 27,0 0 1,0-1-1,-1 1 0,2 9 1,0-1-7,-2-10-14,0 1 0,0-1-1,0 0 1,0 1 0,1-1-1,-1 0 1,1 0-1,0 0 1,0 0 0,0-1-1,0 1 1,0 0 0,1-1-1,-1 1 1,1-1-1,0 0 1,-1 0 0,1 0-1,0 0 1,0-1-1,0 1 1,1-1 0,-1 0-1,0 1 1,1-2 0,-1 1-1,0 0 1,1-1-1,-1 1 1,1-1 0,-1 0-1,1 0 1,-1 0 0,1-1-1,-1 1 1,0-1-1,1 0 1,-1 0 0,0 0-1,1 0 1,4-3 0,3-2 15,0 0 1,0-1 0,-1-1-1,0 1 1,0-1 0,-1-1-1,17-19 1,0-5 61,23-40 1,-3 5 24,-46 67-112,0 0 1,1 1 0,-1-1 0,1 0-1,-1 0 1,1 0 0,-1 1 0,1-1-1,-1 0 1,1 1 0,0-1 0,-1 1-1,1-1 1,0 1 0,0-1 0,-1 1-1,1-1 1,0 1 0,0-1 0,0 1-1,-1 0 1,1 0 0,0-1 0,0 1-1,0 0 1,0 0 0,0 0 0,0 0-1,0 0 1,-1 0 0,1 0 0,0 0 0,0 1-1,0-1 1,0 0 0,0 0 0,0 1-1,-1-1 1,1 1 0,0-1 0,0 0-1,-1 1 1,1 0 0,0-1 0,0 1-1,-1-1 1,1 1 0,-1 0 0,1-1-1,0 2 1,4 5 7,-1 1 0,1 0 0,-1-1 0,4 14 0,0-2 12,-5-13-3,0 0-1,1-1 0,0 1 1,0-1-1,0 0 1,0 0-1,1-1 0,7 7 1,-10-10-20,0 0-1,-1 0 1,1 0-1,0 0 1,0 0 0,0-1-1,0 1 1,0 0 0,-1-1-1,1 0 1,0 1 0,0-1-1,0 0 1,0 0-1,0 0 1,0 0 0,0 0-1,0-1 1,0 1 0,0-1-1,0 1 1,0-1 0,0 0-1,0 0 1,0 1-1,-1-1 1,1 0 0,0-1-1,-1 1 1,1 0 0,1-2-1,1-1-124,0-1-1,0 0 0,-1 1 0,1-1 0,-1 0 1,-1-1-1,1 1 0,-1 0 0,0-1 0,0 0 1,0 1-1,-1-1 0,2-12 0,0-1-245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39.086"/>
    </inkml:context>
    <inkml:brush xml:id="br0">
      <inkml:brushProperty name="width" value="0.05" units="cm"/>
      <inkml:brushProperty name="height" value="0.05" units="cm"/>
    </inkml:brush>
  </inkml:definitions>
  <inkml:trace contextRef="#ctx0" brushRef="#br0">22 58 19020,'-13'-4'2032,"7"4"-1487,3-3-337,6 2 1104,7-6-1408,5 2-568,8-6 568,6 0-200,2-4-240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39.472"/>
    </inkml:context>
    <inkml:brush xml:id="br0">
      <inkml:brushProperty name="width" value="0.05" units="cm"/>
      <inkml:brushProperty name="height" value="0.05" units="cm"/>
    </inkml:brush>
  </inkml:definitions>
  <inkml:trace contextRef="#ctx0" brushRef="#br0">59 292 14795,'1'1'155,"1"1"1,0-1-1,0 1 0,-1-1 0,1 1 0,0-1 0,0 0 1,0 0-1,1 0 0,-1 0 0,0-1 0,0 1 0,1 0 1,1 0-1,-2-2-81,0 1 0,0-1 1,0 0-1,-1 0 0,1 1 0,0-1 1,-1 0-1,1 0 0,-1 0 0,1-1 1,-1 1-1,0 0 0,1-1 0,-1 1 1,0 0-1,0-1 0,0 0 0,0 1 1,1-4-1,7-12 330,0-1 1,-2-1-1,0 0 0,-1 0 0,-1 0 1,5-33-1,-9 42-296,0 0 0,-1 0 0,0 0 0,-1 0 0,-2-13 0,3 21-88,0 0 0,0 0 0,-1 0 0,1 0 0,-1 0 0,1 0 0,-1 0 1,0 0-1,0 0 0,0 0 0,0 0 0,0 0 0,-1 0 0,1 1 0,0-1 0,-1 1 0,1-1 0,-1 1 0,0-1 0,1 1 0,-1 0 0,0 0 0,0 0 0,0 0 0,0 0 0,0 0 0,0 0 0,0 1 0,0-1 0,-3 0 1,2 1-2,0 1 0,1-1 0,-1 1 1,0 0-1,1-1 0,-1 1 0,0 1 0,1-1 1,-1 0-1,1 0 0,0 1 0,-1-1 1,1 1-1,0 0 0,0 0 0,0 0 1,0 0-1,-2 4 0,-4 4 20,1 1 0,-10 17 0,17-28-39,-8 16 11,1 0 0,0 0 0,1 0 0,1 1-1,1 0 1,0 0 0,-2 29 0,5-34-4,0 0-1,2 1 1,-1-1 0,1 0-1,1 0 1,0-1 0,1 1-1,1 0 1,-1-1 0,2 1-1,10 19 1,-13-27-20,1 0-1,0 0 1,0 0-1,0 0 1,0 0-1,1-1 1,-1 0 0,1 0-1,0 0 1,0 0-1,0 0 1,0-1-1,1 0 1,-1 0-1,1 0 1,-1 0 0,1-1-1,0 0 1,0 0-1,-1 0 1,1 0-1,0-1 1,6 0 0,-6 0-128,1-1 0,0 0 0,0 0 0,0 0 0,0-1 1,-1 0-1,1 0 0,-1-1 0,1 1 0,-1-1 1,0 0-1,0-1 0,0 1 0,-1-1 0,1 0 0,-1 0 1,0 0-1,6-9 0,3-6-406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0.322"/>
    </inkml:context>
    <inkml:brush xml:id="br0">
      <inkml:brushProperty name="width" value="0.05" units="cm"/>
      <inkml:brushProperty name="height" value="0.05" units="cm"/>
    </inkml:brush>
  </inkml:definitions>
  <inkml:trace contextRef="#ctx0" brushRef="#br0">131 248 16363,'0'0'81,"0"0"-1,1-1 0,-1 1 0,0 0 1,0 0-1,0-1 0,0 1 0,1 0 0,-1-1 1,0 1-1,0 0 0,0-1 0,0 1 0,0 0 1,0-1-1,0 1 0,0 0 0,0 0 0,0-1 1,0 1-1,0 0 0,0-1 0,0 1 1,0 0-1,0-1 0,-1 1 0,1 0 0,0-1 1,0 1-1,0 0 0,0 0 0,-1-1 0,1 1 1,0 0-1,0 0 0,0-1 0,-1 1 0,1 0 1,-15 2 1753,-15 16-212,20-9-1554,2 1 1,-1 0-1,1 1 1,1-1-1,0 2 1,0-1 0,1 1-1,1 0 1,0 0-1,1 0 1,-3 14-1,6-25-86,1 0-1,0 0 0,0 0 0,-1 0 0,1 0 0,0 0 0,0 0 0,0 0 0,0 0 0,0 0 1,1 0-1,-1 0 0,0 0 0,0 0 0,1 0 0,-1 0 0,1 0 0,-1 0 0,1 0 1,-1-1-1,1 1 0,-1 0 0,1 0 0,0 0 0,1 0-15,-1 0 0,0 0 0,1-1-1,-1 1 1,1-1 0,-1 0 0,1 1 0,-1-1-1,1 0 1,-1 0 0,1 0 0,-1 0 0,1 0-1,2 0 1,8-3-174,-1 1-1,1-2 0,17-6 1,-15 4 72,13-3-154,1 1-1,51-8 1,-72 14 276,-1 2 0,1-1 0,-1 1 0,1 0-1,-1 0 1,1 1 0,-1-1 0,1 2 0,-1-1 0,0 1 0,1 0 0,-1 0 0,0 0 0,0 1 0,-1 0 0,1 0 0,-1 1-1,11 8 1,-13-9 31,-1 0 1,1 0-1,-1 0 0,1 1 0,-1-1 0,0 1 0,-1 0 0,1 0 0,-1-1 0,1 1 0,-1 0 0,0 0 0,0 0 0,0 6 0,-1-3 29,0 1 0,-1-1 0,1 1 0,-1-1-1,-1 1 1,0-1 0,-3 9 0,-3 6 147,-2-2 0,0 1-1,-2-1 1,-16 22 0,23-34-77,-1 0-1,0 0 1,-1-1-1,-9 10 1,16-17-113,0-1 0,0 1 0,0 0 1,0 0-1,0 0 0,0 0 0,0-1 1,0 1-1,0 0 0,0 0 0,-1 0 0,1 0 1,0-1-1,0 1 0,0 0 0,0 0 0,0 0 1,0 0-1,0 0 0,0-1 0,0 1 0,-1 0 1,1 0-1,0 0 0,0 0 0,0 0 0,0 0 1,0 0-1,-1 0 0,1 0 0,0-1 0,0 1 1,0 0-1,0 0 0,-1 0 0,1 0 0,0 0 1,0 0-1,0 0 0,0 0 0,-1 0 0,1 0 1,0 0-1,0 0 0,0 0 0,0 0 0,-1 1 1,1-1-1,0 0 0,0 0 0,0 0 0,0 0 1,0 0-1,-1 0 0,1 0 0,0 0 0,0 0 1,0 1-1,0-1 0,0 0 0,0 0 0,-1 0 1,6-16 1,14-24-383,43-67 1,-19 36-23,104-233-1075,-127 258 1432,-22 59 251,0-1-1,1 1 1,0 18-1,1-27-161,0 32 241,2 0 0,6 41 0,-6-61-205,2-1 0,-1 0-1,2 0 1,0-1 0,1 1 0,0-1-1,14 21 1,-17-31-55,0 1 1,0-1-1,1 0 0,0 0 1,0 0-1,0 0 0,1-1 1,-1 0-1,1 0 0,-1 0 1,10 4-1,-12-6-20,1 0 1,0 0-1,-1-1 0,1 1 1,0-1-1,-1 0 0,1 1 1,0-1-1,0 0 0,-1-1 1,1 1-1,0 0 0,-1-1 1,1 1-1,0-1 0,-1 0 1,1 0-1,-1 0 1,1 0-1,-1-1 0,1 1 1,-1-1-1,0 1 0,0-1 1,3-2-1,0-2-37,-1 1-1,1-1 1,-1-1 0,0 1-1,0-1 1,-1 0 0,0 1-1,0-1 1,-1-1 0,0 1-1,0 0 1,0-1 0,-1 1-1,0 0 1,-1-1 0,1 0-1,-2 1 1,-1-13 0,0 3-273,0-1 1,-2 1-1,0 0 1,-1 0 0,-1 1-1,-1-1 1,-8-15 0,3 11-311,0 2 1,-1-1 0,-1 2 0,-19-21 0,24 30 431,1 1 0,-1 0 1,0 1-1,-1 0 1,0 0-1,0 1 0,0 0 1,-1 1-1,0 0 1,-12-3-1,-7 4 779,29 4-506,0 0 0,-1 0 0,1 0 0,0 0 0,0 1 0,-1-1 0,1 0 0,0 1 0,0-1-1,-1 1 1,1-1 0,0 1 0,0-1 0,0 1 0,0 0 0,0 0 0,0-1 0,0 1 0,-1 1-1,2-1-71,0-1-1,0 0 1,0 0 0,0 0-1,0 0 1,0 1-1,0-1 1,0 0-1,0 0 1,0 0-1,0 0 1,0 1-1,0-1 1,0 0-1,0 0 1,0 0-1,0 0 1,0 1-1,0-1 1,1 0-1,-1 0 1,0 0-1,0 0 1,0 1-1,0-1 1,0 0-1,0 0 1,0 0-1,1 0 1,-1 0 0,0 0-1,0 0 1,0 0-1,0 1 1,1-1-1,-1 0 1,0 0-1,0 0 1,0 0-1,0 0 1,1 0-1,-1 0 1,0 0-1,0 0 1,0 0-1,0 0 1,1 0-1,-1 0 1,0 0-1,0 0 1,0 0-1,0 0 1,1-1-1,-1 1 1,0 0 0,0 0-1,0 0 1,0 0-1,1 0 1,-1 0-1,0-1 1,12-1 1174,23-21-447,-12 9-436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0.744"/>
    </inkml:context>
    <inkml:brush xml:id="br0">
      <inkml:brushProperty name="width" value="0.05" units="cm"/>
      <inkml:brushProperty name="height" value="0.05" units="cm"/>
    </inkml:brush>
  </inkml:definitions>
  <inkml:trace contextRef="#ctx0" brushRef="#br0">176 28 15475,'21'-14'1300,"-15"5"-746,-6 9-528,0 0 1,0-1 0,-1 1-1,1 0 1,0-1 0,0 1 0,-1 0-1,1 0 1,0-1 0,0 1 0,-1 0-1,1 0 1,0 0 0,-1-1 0,1 1-1,0 0 1,-1 0 0,1 0-1,0 0 1,-1 0 0,1 0 0,0 0-1,-1-1 1,1 1 0,-1 0 0,1 0-1,0 1 1,-1-1 0,0 0 0,-4 0 46,-1 1 1,1-1 0,-1 1-1,1 1 1,-1-1 0,1 1-1,0 0 1,0 0 0,0 0-1,0 1 1,0 0 0,1 0-1,-1 0 1,1 1 0,-1-1-1,1 1 1,-3 4 0,-8 8 84,1 0 1,1 1-1,-11 20 1,19-29-28,0 1-1,0-1 1,1 1-1,1 0 1,0 0 0,-4 18-1,6-25-105,0 0-1,1 1 1,0-1 0,-1 0-1,1 0 1,0 1-1,0-1 1,1 0-1,-1 0 1,0 1 0,1-1-1,-1 0 1,1 0-1,0 0 1,-1 0 0,1 1-1,0-1 1,1 0-1,-1-1 1,0 1 0,0 0-1,1 0 1,-1 0-1,1-1 1,0 1 0,-1-1-1,1 1 1,0-1-1,0 0 1,0 0 0,0 0-1,0 0 1,0 0-1,3 1 1,5 1-66,0-2-1,1 1 1,-1-1 0,0 0-1,0-1 1,17-2 0,65-12-606,-59 8 351,6-2-69,-22 4 146,1 1-1,-1 0 1,1 1-1,0 1 1,18 1-1,-35 0 220,1 0 0,-1 0 1,0 0-1,1 1 0,-1-1 0,0 0 1,0 1-1,1-1 0,-1 0 0,0 1 0,0 0 1,0-1-1,0 1 0,0 0 0,0-1 0,0 1 1,0 0-1,0 0 0,0 0 0,0 0 0,0 0 1,0 0-1,-1 0 0,1 0 0,0 0 1,-1 0-1,1 2 0,0 0 38,-1 0 0,0 0 0,0 0 0,0-1 0,0 1 0,-1 0 0,1 0 0,-1-1 0,1 1 0,-1 0 0,0-1 0,-2 4 0,-3 7 290,-1 1 0,-1-2-1,-15 20 1,12-18 153,-1 0 0,-27 23 1,36-34-463,-1 0 0,1 0 0,-1 0 0,0-1 0,0 1 0,0-1 0,0 0 0,0 0 1,-1-1-1,1 1 0,-1-1 0,1 0 0,-1 0 0,1 0 0,-1-1 0,-7 1 0,11-2-68,-1 1 0,1-1 0,0 1 0,-1-1 0,1 0 0,0 0 0,-1 1 0,1-1 0,0 0 0,0 0 0,0 0 0,0 0 0,0 0-1,0-1 1,0 1 0,0 0 0,1 0 0,-1-1 0,0 1 0,1 0 0,-1-1 0,1 1 0,-1 0 0,1-1 0,0 1 0,-1-1 0,1 1-1,0-1 1,0 1 0,0-1 0,0 1 0,0-1 0,1 1 0,-1-3 0,1-3-71,1 0 1,-1 0-1,1 0 1,0 0-1,6-12 0,15-21-588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1.366"/>
    </inkml:context>
    <inkml:brush xml:id="br0">
      <inkml:brushProperty name="width" value="0.05" units="cm"/>
      <inkml:brushProperty name="height" value="0.05" units="cm"/>
    </inkml:brush>
  </inkml:definitions>
  <inkml:trace contextRef="#ctx0" brushRef="#br0">38 225 16916,'-12'43'1408,"4"-12"-518,-7 45 0,14-67-716,0 0 0,1 1 0,0-1 0,0 0 0,1 0 0,0 0 0,1 0-1,0 0 1,5 14 0,-6-20-137,1 0 1,-1 0-1,1-1 0,-1 1 0,1 0 0,0 0 0,0-1 0,0 1 0,0-1 1,0 0-1,1 0 0,-1 0 0,1 0 0,0 0 0,-1 0 0,1-1 0,0 1 1,0-1-1,0 0 0,0 0 0,0 0 0,0 0 0,0 0 0,1-1 0,-1 1 1,0-1-1,0 0 0,0 0 0,1 0 0,-1-1 0,0 1 0,0-1 0,4 0 1,1-1-24,-1-1 0,1 0 0,-1 0 0,0 0 0,0-1 0,0 0 0,0 0 0,-1-1 1,1 1-1,-1-2 0,-1 1 0,10-10 0,-8 4-4,1-1 0,-1 0 0,-1 0 1,0 0-1,-1 0 0,0-1 0,-1 0 0,-1 0 0,0-1 0,0 1 1,0-24-1,-2 9-13,-1-1 1,-2 1-1,0 0 1,-11-44-1,11 62 0,0 1 0,0-1-1,-1 1 1,0 0 0,-1 0-1,0 0 1,-6-9 0,9 17 2,1 0 0,-1 1 1,1-1-1,-1 0 0,0 0 1,1 0-1,-1 0 0,0 1 0,0-1 1,0 0-1,0 0 0,0 1 1,1-1-1,-1 1 0,0-1 1,0 1-1,0 0 0,-1-1 1,1 1-1,0 0 0,0-1 0,-1 1 1,1 0-1,0 1 1,0-1 0,0 1 0,0-1 0,0 1-1,0-1 1,1 1 0,-1-1 0,0 1-1,0 0 1,1-1 0,-1 1 0,0 0-1,1 0 1,-1-1 0,1 1 0,-1 0-1,1 0 1,-1 1 0,-2 4 3,1 0 1,0 1-1,0-1 0,0 0 1,1 1-1,-1 7 0,1-3 6,1 1 0,0 0 0,1-1-1,0 1 1,1-1 0,0 0 0,1 0 0,0 0-1,1 0 1,0 0 0,9 17 0,-9-22-14,0 0 0,0 0-1,1-1 1,-1 1 0,1-1 0,0 0 0,1 0 0,-1 0 0,1-1-1,0 0 1,0 0 0,1-1 0,-1 0 0,1 0 0,-1 0 0,1 0-1,0-1 1,0-1 0,11 3 0,-6-4-26,-1 1 0,0-2 1,1 1-1,-1-2 0,0 1 0,0-2 0,1 1 0,-2-2 1,1 1-1,0-1 0,-1-1 0,0 0 0,0 0 0,0-1 1,10-9-1,-8 7 83,-1-1 0,-1-1 1,1 1-1,-2-2 0,1 1 1,-2-2-1,1 1 0,-2-1 1,1 0-1,-2-1 0,10-23 1,-16 38-34,0 0 0,-1 1 0,1-1 0,0 0 1,0 1-1,0-1 0,1 0 0,-1 0 0,0 1 0,1-1 1,0 0-1,-1 0 0,1 0 0,0 1 0,0-1 0,0 0 1,2 2-1,-2-3-22,-1-1-1,1 1 1,-1-1 0,1 1 0,-1 0-1,1-1 1,-1 1 0,1-1 0,0 1-1,-1-1 1,1 0 0,0 1-1,0-1 1,-1 0 0,1 1 0,0-1-1,0 0 1,-1 0 0,1 1 0,1-1-1,-1-1 4,0 1 0,0 0-1,1 0 1,-1-1 0,0 1-1,0-1 1,-1 1 0,1-1-1,0 0 1,0 1 0,0-1-1,0 0 1,0 0 0,-1 1-1,1-1 1,0 0 0,-1 0-1,1 0 1,0 0-1,-1-1 1,4-5-2,0-1-1,-1 0 1,-1 0 0,1 0-1,-1 0 1,0 0 0,-1 0-1,0-1 1,-1 1-1,1 0 1,-2-1 0,0-11-1,1 19 2,0 0 0,0 0-1,0 0 1,0 1-1,0-1 1,-1 0 0,1 0-1,0 1 1,0-1-1,0 0 1,-1 0 0,1 1-1,0-1 1,-1 0-1,1 1 1,0-1-1,-1 0 1,1 1 0,-1-1-1,1 1 1,-1-1-1,0 1 1,1-1 0,-1 1-1,1-1 1,-1 1-1,0 0 1,1-1 0,-1 1-1,0 0 1,0-1-1,1 1 1,-2 0 0,1 0-2,-1 0 1,1 1 0,0-1 0,0 1 0,0 0 0,0-1-1,0 1 1,0 0 0,0-1 0,0 1 0,0 0 0,0 0-1,0 0 1,1 0 0,-1 0 0,0 0 0,0 0 0,1 0-1,-1 0 1,0 2 0,-2 5 6,0 1 0,0-1 0,1 1 0,0 0 0,1-1 0,0 1 0,0 0 0,1 0 0,0 0 0,2 12 0,-1-15-20,-1-1 0,2 0 0,-1 0 0,1 0 0,-1-1 0,1 1 1,1 0-1,4 7 0,-6-10-31,1 1 1,0-1-1,0 0 1,0 0-1,0 0 0,1 0 1,-1 0-1,1-1 1,-1 1-1,1-1 1,-1 1-1,1-1 1,0 0-1,-1 0 0,7 1 1,-6-2 25,0 0 1,0 0 0,0 0-1,-1 0 1,1-1-1,0 1 1,0-1-1,0 0 1,0 0-1,-1 0 1,1 0-1,0 0 1,-1-1 0,1 1-1,-1-1 1,0 1-1,5-5 1,17-20-228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2:20.624"/>
    </inkml:context>
    <inkml:brush xml:id="br0">
      <inkml:brushProperty name="width" value="0.05" units="cm"/>
      <inkml:brushProperty name="height" value="0.05" units="cm"/>
    </inkml:brush>
  </inkml:definitions>
  <inkml:trace contextRef="#ctx0" brushRef="#br0">1 113 3769,'114'9'224,"0"-2"-224,-1 2 0,-6-3 0,3-1-8,4 0-8,11-4 0,-1 1 8,-4-2-216,1-2 200,8-2-16,6-2-16</inkml:trace>
  <inkml:trace contextRef="#ctx0" brushRef="#br0" timeOffset="1">3388 3 5601,'42'0'448,"-6"0"-344,0 0-40,-2 3 8,-1 0-376,-4-1 312,-2-2-56,-8-11-72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0.406"/>
    </inkml:context>
    <inkml:brush xml:id="br0">
      <inkml:brushProperty name="width" value="0.05" units="cm"/>
      <inkml:brushProperty name="height" value="0.05" units="cm"/>
    </inkml:brush>
  </inkml:definitions>
  <inkml:trace contextRef="#ctx0" brushRef="#br0">0 271 12723,'5'3'1528,"11"-3"-640,2-5-256,14-5 1185,4-4-593,12-9-288,4-3-144,5-5-175,-1-2-169,-5 1-368,-6 0-208,-9 6-577,-6 5-167,-14 9 640,-9 3-144,-10 9-192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2.124"/>
    </inkml:context>
    <inkml:brush xml:id="br0">
      <inkml:brushProperty name="width" value="0.05" units="cm"/>
      <inkml:brushProperty name="height" value="0.05" units="cm"/>
    </inkml:brush>
  </inkml:definitions>
  <inkml:trace contextRef="#ctx0" brushRef="#br0">0 460 16628,'1'21'401,"0"-1"1,1 0 0,1 0 0,1 0 0,1 0 0,1-1 0,0 0 0,19 37 0,-21-47-386,1-1 0,0 1 0,1-1 0,0 0 0,0 0 0,1-1 0,-1 1 0,2-2 0,-1 1 0,1-1 0,0 0 0,0-1 0,1 1 0,0-2-1,-1 1 1,2-1 0,-1-1 0,0 1 0,20 2 0,-20-4-8,0-2-1,0 1 1,0-1-1,0-1 0,0 0 1,0 0-1,0-1 1,-1 0-1,1 0 0,0-1 1,-1 0-1,13-7 1,-10 4 9,0-1 1,0-1-1,-1 0 1,0 0-1,-1-1 1,0 0-1,16-21 0,-10 8 50,-2 0 0,0-1 0,-1 0 0,-1-1 0,-2 0-1,0-1 1,-1 0 0,4-27 0,-9 35 12,0 0-1,0-1 1,-2 0 0,0 1-1,-1-1 1,-1 0 0,-4-22-1,5 39-69,0 0 0,0 0 0,0 0-1,0 0 1,0 0 0,-1 0 0,1 0 0,0 0-1,-1 0 1,1 0 0,-1 0 0,1 1-1,-1-1 1,1 0 0,-1 0 0,0 0 0,1 1-1,-1-1 1,0 0 0,0 1 0,0-1-1,0 0 1,0 1-4,0 1 0,0-1 1,0 1-1,1-1 0,-1 1 0,0-1 0,1 1 0,-1 0 0,0-1 0,1 1 1,-1 0-1,1-1 0,-1 1 0,1 0 0,-1 0 0,1 0 0,-1 0 0,1-1 0,0 1 1,0 0-1,-1 0 0,1 0 0,0 0 0,0 0 0,0 0 0,0 1 0,-2 11-13,1 1-1,0-1 1,1 0-1,1 0 1,0 0-1,0 0 1,1 0-1,1 0 1,1 0-1,-1 0 1,2-1-1,6 13 1,-8-18 4,0-1 0,1 0 0,0 0 0,0 0 0,1 0 0,-1-1 0,1 0 0,1 0 0,-1 0 0,10 6 0,-11-9 6,0 1 1,1-1-1,0 0 1,-1 0-1,1-1 1,0 1-1,0-1 1,0 0-1,0-1 1,0 1-1,0-1 1,0 0-1,0 0 1,0 0-1,0-1 1,7-1-1,-4-1 26,1 0-1,-1 0 0,0-1 1,0 0-1,0 0 0,0-1 0,-1 0 1,0 0-1,0-1 0,0 0 0,-1 0 1,0-1-1,0 1 0,0-1 0,-1-1 1,0 1-1,6-14 0,-3 6 59,-1-1 0,-1 0 1,0 0-1,-1 0 0,-1-1 0,0 0 0,-1 0 0,0-22 0,-3 22-1,0 0 0,-2 0 0,0 1 1,-1-1-1,0 1 0,-10-27 0,9 33-78,0 0 0,0 1-1,-1-1 1,0 1 0,-1 0 0,0 1 0,0-1-1,-1 1 1,0 1 0,0-1 0,-15-11-1,18 17-85,0-1 0,-1 1-1,1 0 1,0 0 0,0 1-1,-1-1 1,1 1-1,-1 0 1,1 0 0,-1 1-1,0-1 1,1 1-1,-1 0 1,-6 1 0,10-1 23,-1 0 0,0 1 1,1-1-1,-1 1 1,1-1-1,-1 1 0,0 0 1,1 0-1,-1 0 0,1-1 1,0 1-1,-1 1 1,1-1-1,0 0 0,-1 0 1,-1 3-1,2-2 64,0 0-1,1 0 0,-1 0 1,0 0-1,1 0 1,-1 0-1,1 0 1,-1 0-1,1 1 1,0-1-1,0 0 1,0 0-1,0 0 0,1 1 1,-1-1-1,1 3 1,1 2-41,0-1 0,0 0 1,1 0-1,0 0 0,0 0 1,0 0-1,1-1 0,-1 1 1,10 9-1,27 18-228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3.167"/>
    </inkml:context>
    <inkml:brush xml:id="br0">
      <inkml:brushProperty name="width" value="0.05" units="cm"/>
      <inkml:brushProperty name="height" value="0.05" units="cm"/>
    </inkml:brush>
  </inkml:definitions>
  <inkml:trace contextRef="#ctx0" brushRef="#br0">105 578 14811,'-2'-1'215,"0"-1"-1,0 0 0,0 1 1,0-1-1,0 1 0,0 0 1,0 0-1,-1 0 1,1 0-1,0 0 0,-1 0 1,1 0-1,-1 1 1,1-1-1,0 1 0,-1 0 1,-4 0-1,4 0-88,1 1 0,0 0 0,0-1 0,0 1-1,0 0 1,0 0 0,0 1 0,0-1 0,0 0 0,0 1 0,1-1-1,-1 1 1,0-1 0,1 1 0,0 0 0,-1-1 0,1 1 0,0 0-1,-2 4 1,-1 3-20,0 0-1,1 0 0,0 1 1,0-1-1,1 1 0,1-1 1,-1 1-1,2 0 0,-1-1 1,2 18-1,0-18-79,0-1 1,0 0 0,1 1-1,0-1 1,0 0-1,1 0 1,0 0 0,1 0-1,0 0 1,0-1-1,0 1 1,8 8 0,-10-14-11,0 0 0,-1 0 0,1 0 0,0 0 0,0 0 0,0-1 0,1 1 0,-1-1 0,0 0 0,1 1 0,-1-1 1,0 0-1,1-1 0,-1 1 0,1 0 0,0-1 0,-1 1 0,1-1 0,3 0 0,-2 0 6,-1-1 1,0 1-1,1-1 0,-1 0 1,0-1-1,0 1 0,0 0 1,0-1-1,0 0 0,0 0 1,-1 1-1,1-2 0,3-2 0,2-4 42,0 1-1,-1-2 0,0 1 0,-1-1 0,0 0 0,0 0 0,7-19 0,-9 16-32,1-1 0,-2 0 0,0 0 0,0 0 0,-1 0-1,-1 0 1,-1 0 0,-1-26 0,1 39-45,0 0 0,0 0 0,-1 0 1,1-1-1,0 1 0,0 0 0,-1 0 0,1 0 1,-1 0-1,1 0 0,-1 0 0,1 0 0,-1 0 1,0 0-1,1 0 0,-1 0 0,0 0 0,-1-1 1,-5 4-225,1 11 52,6-8 96,-1 1 0,1-1 0,0 1 1,1-1-1,-1 1 0,1-1 0,0 0 0,1 1 0,-1-1 0,1 0 0,3 7 0,-4-11 42,-1 0-1,1 1 1,0-1 0,0 0 0,-1 1 0,1-1-1,0 0 1,0 0 0,1 0 0,-1 0 0,0 0-1,0 0 1,0 0 0,1 0 0,-1 0 0,0-1 0,1 1-1,1 0 1,-2-1-7,1 0-1,0 0 1,-1 0-1,1 0 1,-1-1-1,1 1 1,-1 0-1,1-1 1,-1 1-1,1-1 1,-1 0-1,0 1 1,1-1-1,-1 0 1,0 0-1,0 0 1,1 0-1,-1 0 1,0 0-1,0 0 1,0 0-1,1-2 1,6-8-239,-1 0 1,1 0-1,-2 0 1,0-1-1,0 0 1,-1 0-1,-1-1 1,0 0-1,0 1 1,-2-1-1,3-24 1,-1-13-358,-5-84 0,1 133 649,0-4-19,-4-56-42,3 55 129,0 1 0,0-1 0,0 0 0,-1 1 1,0 0-1,0-1 0,-6-8 0,8 13-46,0 1 1,0-1-1,-1 1 0,1 0 0,0-1 1,0 1-1,-1 0 0,1-1 0,0 1 1,-1 0-1,1-1 0,-1 1 0,1 0 1,-1-1-1,1 1 0,0 0 0,-1 0 1,1 0-1,-1 0 0,1-1 0,-1 1 1,1 0-1,-1 0 0,1 0 0,-1 0 1,1 0-1,-1 0 0,1 0 1,-1 0-1,1 0 0,-1 1 0,1-1 1,-1 0-1,1 0 0,0 0 0,-1 0 1,1 1-1,-1-1 0,1 0 0,-1 0 1,1 1-1,0-1 0,-1 0 0,1 1 1,0-1-1,-1 0 0,1 1 0,0-1 1,-1 1-1,1-1 0,0 1 0,0-1 1,0 0-1,-1 1 0,1-1 1,0 1-1,0-1 0,0 1 0,0-1 1,0 1-1,0-1 0,0 2 0,-2 9 262,0 1 1,0 0-1,1-1 0,1 1 0,0 0 0,0 0 0,5 21 0,-2-15 60,1-1 0,1 1 0,1-1 0,12 27-1,-14-36-248,1-1-1,-1 1 1,1-1-1,0 0 1,1-1-1,0 1 0,0-1 1,0 0-1,1-1 1,-1 1-1,1-1 1,1-1-1,14 8 0,-16-9-66,0-1-1,-1 0 1,2-1-1,-1 0 1,0 0 0,0 0-1,0 0 1,0-1-1,1 0 1,-1 0-1,0-1 1,0 0-1,0 0 1,1 0-1,-1-1 1,0 0-1,-1 0 1,1 0-1,0-1 1,6-4-1,-3 1-8,-1-1-1,0 0 1,0 0-1,-1 0 0,0-1 1,11-17-1,-12 17-8,0 0 1,0 0-1,1 0 0,1 1 0,-1 0 0,16-11 0,-15 14-2,0 1 0,0 0 0,1 1 0,-1 0 0,1 0 0,-1 1 0,1 0 0,0 1 0,0 0 0,-1 0 0,12 2 0,30-2 36,-35-1-50,-1-2 0,1 0 0,-1 0 0,1-1 0,-1-1 0,-1-1 1,1 0-1,-1 0 0,0-2 0,0 1 0,18-16 0,-13 8-120,0-1 0,-2 0-1,0-2 1,-1 1 0,0-2 0,19-33-1,-15 25-206,-17 25 320,0 1 1,0 0-1,0 0 0,0-1 0,0 2 1,0-1-1,0 0 0,1 0 1,-1 1-1,0-1 0,0 1 0,4-1 1,2-1 13,1 0 0,-1 0 1,0-1-1,0-1 1,0 1-1,0-1 1,-1-1-1,1 1 1,-1-1-1,11-11 0,17-9-184,-34 24 170,0 0 0,1 0 0,-1 1 0,0-1 0,1 0 1,-1 1-1,0-1 0,1 1 0,-1 0 0,0-1 0,1 1 1,-1 0-1,1 0 0,-1 0 0,1 0 0,-1 0 1,1 0-1,-1 0 0,0 0 0,1 1 0,-1-1 0,1 1 1,-1-1-1,0 1 0,1-1 0,-1 1 0,0 0 0,0 0 1,1-1-1,-1 1 0,0 0 0,0 0 0,0 0 0,0 0 1,0 1-1,1 0 0,3 6-44,0 0 0,0 0 1,-1 1-1,6 14 0,-4-8 36,72 135-88,-47-94 327,44 109-1,-72-158-138,-1 0 0,0 0 0,-1 1 1,1-1-1,-1 1 0,-1 7 0,1-14-48,-1 1 0,0-1-1,0 0 1,-1 1 0,1-1 0,0 0 0,0 1 0,-1-1 0,1 0 0,0 0 0,-1 1 0,1-1-1,-1 0 1,0 0 0,1 0 0,-1 1 0,0-1 0,0 0 0,0 0 0,0 0 0,0 0-1,0-1 1,0 1 0,0 0 0,0 0 0,0-1 0,0 1 0,-1 0 0,1-1 0,0 1 0,0-1-1,-1 0 1,1 1 0,0-1 0,-1 0 0,1 0 0,0 0 0,-1 0 0,1 0 0,-3 0-1,-3-1 41,0-1-1,0 1 0,1-1 0,-1-1 0,0 1 0,1-1 0,-1 0 0,1-1 0,0 1 0,-7-7 0,1 1-3,1-1-1,0 0 1,1 0-1,-11-14 0,15 17-88,1 0-1,0-1 0,0 0 1,1 0-1,0 0 0,1 0 1,-1 0-1,2-1 0,-1 1 0,1-1 1,0 0-1,1 0 0,0 0 1,1 0-1,0 0 0,0 0 1,0 0-1,1 0 0,1 0 0,0 1 1,0-1-1,0 0 0,1 1 1,6-11-1,0 0-36,2 0-1,0 1 1,1 1 0,17-20-1,22-16-107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3.568"/>
    </inkml:context>
    <inkml:brush xml:id="br0">
      <inkml:brushProperty name="width" value="0.05" units="cm"/>
      <inkml:brushProperty name="height" value="0.05" units="cm"/>
    </inkml:brush>
  </inkml:definitions>
  <inkml:trace contextRef="#ctx0" brushRef="#br0">1 2 17052,'14'-1'1528,"7"9"-936,-3 5-224,3 8 656,0 0-215,0 5-249,-1-2-248,-3-7-368,-2-6-320,-8-11-1377,-4-7 1529,-9-9-272,-9-4-168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3.970"/>
    </inkml:context>
    <inkml:brush xml:id="br0">
      <inkml:brushProperty name="width" value="0.05" units="cm"/>
      <inkml:brushProperty name="height" value="0.05" units="cm"/>
    </inkml:brush>
  </inkml:definitions>
  <inkml:trace contextRef="#ctx0" brushRef="#br0">1 1 16708,'1'7'1424,"6"3"-1224,6-1-136,6-3 640,10-2-1152,7-3-192,9-5 496,6-3-88,1-3-136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4.331"/>
    </inkml:context>
    <inkml:brush xml:id="br0">
      <inkml:brushProperty name="width" value="0.05" units="cm"/>
      <inkml:brushProperty name="height" value="0.05" units="cm"/>
    </inkml:brush>
  </inkml:definitions>
  <inkml:trace contextRef="#ctx0" brushRef="#br0">26 388 16283,'-1'16'863,"-1"0"-1,0 0 0,-6 20 0,4-21-375,1 0 0,1 0 0,-2 20 1,4-35-484,0 1 1,0 0 0,0 0 0,0-1-1,1 1 1,-1 0 0,0-1 0,0 1-1,0 0 1,1-1 0,-1 1 0,0 0-1,0-1 1,1 1 0,-1 0-1,1-1 1,-1 1 0,0-1 0,1 1-1,-1-1 1,1 1 0,0-1 0,-1 1-1,1-1 1,-1 0 0,1 1 0,0-1-1,-1 0 1,1 1 0,0-1 0,-1 0-1,1 0 1,0 1 0,-1-1 0,1 0-1,0 0 1,0 0 0,-1 0 0,1 0-1,0 0 1,-1 0 0,1-1-1,0 1 1,1 0 0,5-2-133,0 0 0,-1 0 0,13-5 0,-8 2-75,-6 3 79,1 1 0,-1-1 0,1 1 0,-1 0 1,1 1-1,0 0 0,-1 0 0,1 0 0,0 0 0,-1 1 0,1 0 0,-1 0 0,8 2 0,-11-2 84,1 1-1,0-1 1,0 1-1,-1-1 1,1 1-1,-1 0 1,1 0-1,-1 0 0,0 0 1,0 1-1,0-1 1,0 0-1,0 1 1,0-1-1,-1 1 1,1 0-1,-1 0 1,0 0-1,0-1 1,0 1-1,0 0 1,0 0-1,-1 0 1,1 0-1,-1 5 1,1 0 99,-1 0 0,-1 0 1,1 0-1,-1 0 1,-1-1-1,0 1 1,0 0-1,0-1 0,-1 1 1,0-1-1,0 0 1,-1 1-1,0-2 0,0 1 1,0 0-1,-1-1 1,-6 7-1,10-13-57,1 1 0,0-1 0,-1 0 0,1 1 1,0-1-1,-1 1 0,1-1 0,-1 0 0,1 1 0,0-1 0,-1 0 0,1 0 0,-1 1 0,1-1 0,-1 0 0,1 0 1,-1 0-1,1 1 0,-1-1 0,1 0 0,-1 0 0,0 0 0,1 0 0,-1 0 0,1 0 0,-1 0 0,1 0 0,-1 0 1,1-1-1,-1 1 0,1 0 0,-1 0 0,1 0 0,-1 0 0,1-1 0,-1 1 0,1 0 0,-1-1 0,1 1 0,0 0 1,-1-1-1,1 1 0,-1 0 0,1-1 0,-1-1-37,0 0 1,0-1-1,0 1 1,0 0-1,1 0 0,-1 0 1,1 0-1,-1-1 1,1-1-1,-1-53-545,7-66 1,-1 35-226,5-365-2823,-7 442 5083,2 17-759,8 25-265,-12-27-330,18 45 417,2-1-1,3 0 1,1-2-1,2-1 1,46 57-1,-47-71-719,-18-24-26,-1 1 0,1 1 1,-2 0-1,1 0 1,-1 0-1,-1 0 1,7 16-1,-11-24 199,-1-1-1,0 1 1,0-1 0,1 1 0,-1-1-1,0 1 1,0-1 0,0 1-1,0 0 1,0-1 0,0 1 0,0 0-1,0-1 1,0 1 0,0-1-1,0 1 1,0-1 0,0 1-1,0 0 1,-1-1 0,1 1 0,0-1-1,0 1 1,-1-1 0,1 1-1,0-1 1,-1 1 0,1-1 0,0 1-1,-1-1 1,1 1 0,-1-1-1,1 0 1,-1 1 0,1-1-1,-1 0 1,1 1 0,-1-1 0,1 0-1,-1 0 1,0 1 0,1-1-1,-1 0 1,1 0 0,-1 0 0,0 0-1,1 0 1,-1 0 0,1 0-1,-1 0 1,0 0 0,1 0-1,-1 0 1,0-1 0,-4 1-44,1-1 0,-1 0 1,0-1-1,1 1 0,-1-1 0,-4-2 1,-5-4 177,1 0 1,0-1 0,0 0-1,1-1 1,-22-22 0,27 24 78,-1-1 0,1 0 0,1 0 0,0-1 0,0 1 0,1-1 0,0-1 1,1 1-1,-4-14 0,7 21-136,0-1 0,0 1 0,0-1 0,1 0 0,0 1 0,0-1 0,0 1 0,0-1 0,1 0 0,-1 1 0,1-1 0,0 1 1,0-1-1,0 1 0,0 0 0,1-1 0,-1 1 0,3-4 0,0 2-18,0 1 1,-1 0-1,1 1 0,1-1 1,-1 1-1,0-1 1,1 1-1,0 1 0,0-1 1,0 1-1,8-4 0,15-4-31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4.962"/>
    </inkml:context>
    <inkml:brush xml:id="br0">
      <inkml:brushProperty name="width" value="0.05" units="cm"/>
      <inkml:brushProperty name="height" value="0.05" units="cm"/>
    </inkml:brush>
  </inkml:definitions>
  <inkml:trace contextRef="#ctx0" brushRef="#br0">1 157 15203,'12'24'871,"-1"1"0,-1 0 0,13 48 0,-18-51-463,2 1 0,1-1 0,0 0-1,2-1 1,17 29 0,-26-47-378,1-1 0,0 1 0,0-1 0,0 1 0,0-1 0,1 0 0,-1 0 0,1 1 0,-1-2 0,1 1 0,0 0 0,0-1 0,0 1 0,0-1 1,0 0-1,0 0 0,3 1 0,-3-2-16,0 0 1,-1 0-1,1 0 0,0-1 1,0 1-1,-1-1 1,1 1-1,0-1 1,-1 0-1,1 0 1,-1 0-1,1-1 0,-1 1 1,1 0-1,-1-1 1,0 0-1,0 0 1,0 1-1,0-1 1,3-4-1,3-4 8,0-1 0,0-1 0,-1 1 1,-1-1-1,0 0 0,0-1 0,-1 1 0,5-23 0,18-111 121,-28 143-140,15-123-41,-12 119 5,-1 7 11,4 10-14,11 40-36,23 53-23,-35-92 104,0-1 0,1 0 0,0 0 0,1 0-1,0-1 1,0 0 0,11 9 0,-16-15 7,1-1-1,-1 0 1,0 0-1,1-1 1,0 1-1,-1 0 1,1-1-1,0 0 1,0 1-1,-1-1 1,1 0-1,0 0 1,0-1-1,0 1 1,0-1 0,0 1-1,0-1 1,1 0-1,-1 0 1,0-1-1,0 1 1,0 0-1,0-1 1,0 0-1,0 0 1,0 0-1,0 0 1,-1 0-1,1-1 1,0 1-1,-1-1 1,1 1 0,-1-1-1,1 0 1,2-4-1,4-2 67,-1-1 1,-1-1-1,1 1 0,-2-1 1,1-1-1,-2 1 0,10-22 1,-6 5 122,-1-1 1,7-40 0,2-10 23,-17 77-227,0 0 0,0 0 0,0 1 0,0-1 0,1 0-1,-1 0 1,0 1 0,1-1 0,-1 0 0,0 1-1,1-1 1,-1 0 0,1 1 0,-1-1 0,1 1 0,0-1-1,-1 1 1,2-1 0,-2 0-2,1 1 0,-1 0 0,1 0 0,-1 0 0,0 0 0,1 0 0,-1 0 0,1 0 1,-1 1-1,1-1 0,-1 0 0,1 0 0,-1 0 0,0 0 0,1 0 0,-1 1 0,1-1 0,-1 0 0,0 0 0,1 1 0,-1-1 0,1 1 0,21 28-34,-15-17 29,-5-10-12,35 42 66,-35-42-75,-1 0 0,1 0 0,0 0 0,0-1 0,-1 1 0,1-1 0,0 0 0,1 1 0,-1-1 0,0 0 0,0 0 0,0 0 0,1-1 0,-1 1 0,0-1 0,1 1 0,-1-1 0,1 1 0,-1-1 0,5-1 0,-6 1-55,0-1-1,1 0 1,-1 1 0,0-1-1,0 0 1,0 0 0,0 0-1,0 0 1,0 0-1,-1 0 1,1 0 0,0 0-1,0 0 1,-1 0 0,1-1-1,-1 1 1,1 0 0,-1 0-1,1-1 1,-1 1-1,0 0 1,0-1 0,0 1-1,0 0 1,0-1 0,0 1-1,0 0 1,0-2 0,0-4-99,-1 0 1,0 1-1,0-1 1,-3-8-1,-7-13-532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5.345"/>
    </inkml:context>
    <inkml:brush xml:id="br0">
      <inkml:brushProperty name="width" value="0.05" units="cm"/>
      <inkml:brushProperty name="height" value="0.05" units="cm"/>
    </inkml:brush>
  </inkml:definitions>
  <inkml:trace contextRef="#ctx0" brushRef="#br0">0 0 19300,'2'2'1288,"5"2"-1088,2-1-256,12 2-120,4-1-96,11 3 152,3 0-104,7 2-104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5.703"/>
    </inkml:context>
    <inkml:brush xml:id="br0">
      <inkml:brushProperty name="width" value="0.05" units="cm"/>
      <inkml:brushProperty name="height" value="0.05" units="cm"/>
    </inkml:brush>
  </inkml:definitions>
  <inkml:trace contextRef="#ctx0" brushRef="#br0">123 467 16932,'-2'-1'123,"0"1"0,0 0 0,0 0 1,0 0-1,-1 0 0,1 0 0,0 1 1,0-1-1,0 1 0,0-1 0,0 1 0,0 0 1,0 0-1,0 0 0,1 0 0,-1 0 1,0 0-1,0 0 0,1 0 0,-4 4 1,-2 2 300,0 0 0,-12 16 0,13-15-240,0 1-1,1-1 0,0 1 0,1 1 0,0-1 0,0 1 0,1-1 0,-3 17 0,6-23-152,-1 0-1,0 0 1,1 0-1,0 0 0,0 0 1,0 0-1,0 0 1,0 0-1,1 0 1,-1 0-1,1 0 1,0 0-1,0-1 1,0 1-1,0 0 0,0 0 1,1-1-1,-1 1 1,1-1-1,0 1 1,0-1-1,0 1 1,0-1-1,0 0 1,0 0-1,0 0 1,1-1-1,-1 1 0,1 0 1,0-1-1,-1 1 1,1-1-1,3 1 1,0-1-15,0 1-1,0-1 1,0-1 0,0 1 0,0-1 0,0 0-1,0-1 1,1 1 0,-1-1 0,0 0 0,-1-1-1,1 0 1,0 0 0,0 0 0,-1 0 0,1-1 0,8-5-1,-3 0-10,1 0 0,-1 0-1,-1-1 1,0 0 0,0-1-1,15-19 1,-10 7 11,-1-2-1,-1 1 1,-1-2-1,-1 1 1,-2-2 0,0 1-1,-1-1 1,-2 0-1,-1-1 1,-1 0 0,-1 1-1,-1-1 1,-1-1-1,-2 1 1,-5-40-1,4 56-14,0-1-1,-1 1 0,0 0 0,0 0 0,-1 1 0,-1-1 0,0 1 0,-9-15 0,12 22-2,0 0 0,-1 0-1,1 1 1,-1-1 0,1 0 0,-1 1-1,0 0 1,0-1 0,0 1-1,0 0 1,-1 1 0,1-1-1,0 1 1,-1-1 0,1 1 0,-1 0-1,0 0 1,1 0 0,-1 1-1,0 0 1,1-1 0,-1 1 0,0 0-1,0 1 1,1-1 0,-1 1-1,0-1 1,1 1 0,-7 3-1,3-2 2,1 1 0,-1 1 0,1-1 0,0 1 0,0 0-1,0 1 1,0-1 0,1 1 0,-1 1 0,-7 9-1,7-8 15,1 1-1,0 0 0,0 1 1,0-1-1,1 1 0,0 0 1,-4 16-1,7-23-9,0 0 0,1-1 0,0 1 0,-1 0 1,1 0-1,0-1 0,0 1 0,0 0 0,0 0 0,0-1 0,0 1 0,0 0 1,0-1-1,1 1 0,-1 0 0,1 0 0,-1-1 0,1 1 0,0-1 1,0 1-1,0-1 0,0 1 0,0-1 0,0 1 0,0-1 0,0 0 1,0 1-1,1-1 0,-1 0 0,0 0 0,1 0 0,-1 0 0,1 0 1,-1-1-1,1 1 0,0 0 0,-1-1 0,1 1 0,0-1 0,-1 1 1,1-1-1,0 0 0,0 0 0,2 0 0,98 0-86,-5 0 24,-85 1 56,1 1 0,-1 0 0,0 0 0,0 2 0,-1-1 0,13 7 0,-10-3 11,0 1-1,-1 1 1,0 0-1,-1 1 1,0 0-1,15 18 1,-2-4-182,-25-24 188,1 1 0,-1-1 0,0 1 1,1-1-1,-1 1 0,1-1 0,-1 1 0,0-1 0,1 1 0,-1-1 0,1 0 0,-1 1 1,1-1-1,0 0 0,-1 1 0,1-1 0,-1 0 0,1 0 0,0 0 0,-1 1 0,1-1 1,-1 0-1,1 0 0,0 0 0,-1 0 0,1 0 0,0 0 0,-1 0 0,1 0 0,-1-1 1,2 1-1,-1-1 11,-1 0 0,1 0 0,-1-1 0,1 1 0,-1 0 0,0 0 0,1-1 1,-1 1-1,0 0 0,0 0 0,0-1 0,0 1 0,0 0 0,0-2 0,-1-14 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6.141"/>
    </inkml:context>
    <inkml:brush xml:id="br0">
      <inkml:brushProperty name="width" value="0.05" units="cm"/>
      <inkml:brushProperty name="height" value="0.05" units="cm"/>
    </inkml:brush>
  </inkml:definitions>
  <inkml:trace contextRef="#ctx0" brushRef="#br0">6 20 16964,'-1'-19'1283,"-1"27"-142,0 34 294,3-4-1108,2-1-1,1 1 1,2-1-1,2 0 1,1-1-1,2 0 1,29 65-1,-13-48-141,2 0 0,2-3-1,3 0 1,48 55 0,-68-89-186,-9-12-14,0 1 0,-1 0 0,1 0 0,-1 1 0,0-1 0,-1 1 0,1 0 0,2 8 0,-20-27-386,-15-18-13,-12-12-193,1-1 1,3-3 0,-41-65 0,75 106 610,0 0-1,0 0 1,0-1-1,1 1 0,-3-8 1,5 12 10,0 0 1,-1 0-1,1 0 1,0 0-1,0 0 1,0 0-1,0 0 1,0 1-1,1-1 1,-1 0-1,1 0 1,-1 0-1,1 0 0,0 0 1,-1 1-1,1-1 1,0 0-1,0 1 1,0-1-1,0 1 1,1-1-1,-1 1 1,2-3-1,3 0 53,-1 0-1,1 1 1,0-1-1,0 1 1,0 1-1,1-1 1,-1 1-1,13-3 1,61-7 159,-45 7-257,135-12-308,-125 14 154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6.497"/>
    </inkml:context>
    <inkml:brush xml:id="br0">
      <inkml:brushProperty name="width" value="0.05" units="cm"/>
      <inkml:brushProperty name="height" value="0.05" units="cm"/>
    </inkml:brush>
  </inkml:definitions>
  <inkml:trace contextRef="#ctx0" brushRef="#br0">43 1225 13371,'-35'54'1096,"28"-24"-648,11-11-40,31-23 1009,17-15-449,42-23 64,12-16 24,32-29 56,16-14 33,24-15-137,11-4-168,17-7-256,-4-6-232,-12 1-544,-5 9-304,-22 19 392,-20 13-96,-34 20-120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0.840"/>
    </inkml:context>
    <inkml:brush xml:id="br0">
      <inkml:brushProperty name="width" value="0.05" units="cm"/>
      <inkml:brushProperty name="height" value="0.05" units="cm"/>
    </inkml:brush>
  </inkml:definitions>
  <inkml:trace contextRef="#ctx0" brushRef="#br0">0 294 15379,'25'-8'1705,"8"-10"-1137,14-8-240,6-4 712,5-3-448,1-1-168,-7 0-632,-3 2-296,-20 4 416,-13 2-152,-19 2-128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7.740"/>
    </inkml:context>
    <inkml:brush xml:id="br0">
      <inkml:brushProperty name="width" value="0.05" units="cm"/>
      <inkml:brushProperty name="height" value="0.05" units="cm"/>
    </inkml:brush>
  </inkml:definitions>
  <inkml:trace contextRef="#ctx0" brushRef="#br0">51 57 14195,'-2'0'64,"1"0"-1,-1 0 1,0 0-1,1 0 1,-1 0 0,0 0-1,1 0 1,-1 0-1,1 1 1,-1-1 0,0 1-1,1-1 1,-1 1-1,1 0 1,-1-1 0,1 1-1,-1 0 1,1 0 0,0 0-1,-1 0 1,1 0-1,-2 3 1,1-1 0,0 0 1,1 0-1,-1 0 0,1 0 1,0 0-1,0 0 0,0 1 1,0-1-1,0 1 0,0 5 0,1 7 138,0-1 0,1 1 0,1 0 0,3 16-1,8 23 474,2 0 0,39 92 0,64 99 1046,-12-26-226,-105-216-1463,3 3 90,-1 0 0,-1 0-1,1 1 1,1 9 0,-4-17-110,0 1 0,0-1 0,0 0 0,1 0 0,-1 0 0,0 0 0,0 1 0,0-1 0,0 0 1,0 0-1,0 0 0,0 1 0,0-1 0,0 0 0,0 0 0,0 0 0,0 1 0,0-1 0,0 0 1,0 0-1,0 0 0,0 1 0,0-1 0,0 0 0,0 0 0,0 0 0,0 0 0,0 1 0,-1-1 0,1 0 1,0 0-1,0 0 0,0 0 0,0 1 0,0-1 0,0 0 0,-1 0 0,1 0 0,0 0 0,0 0 0,0 0 1,0 0-1,-1 1 0,1-1 0,0 0 0,0 0 0,0 0 0,-1 0 0,1 0 0,0 0 0,0 0 0,0 0 1,-1 0-1,1 0 0,0 0 0,0 0 0,0 0 0,-1 0 0,-14-12 390,-14-20 46,9 4-269,0-1 0,2-1 0,-22-49 0,33 60-232,0 1 0,1-1 0,1 0 0,1 0 0,0 0 0,1-1 0,1-34 0,2 47 25,0 0 1,1 1 0,0-1 0,0 0-1,1 1 1,0-1 0,0 1-1,1 0 1,-1-1 0,1 1 0,1 0-1,-1 1 1,1-1 0,0 1-1,0-1 1,6-4 0,-6 7-5,0-1 1,0 1-1,1 0 0,0 0 0,-1 0 1,1 1-1,0-1 0,1 1 1,-1 1-1,0-1 0,0 1 1,1 0-1,-1 0 0,1 0 1,-1 1-1,1-1 0,-1 2 1,1-1-1,10 2 0,-4 1-24,0 1 0,-1 0-1,1 1 1,-1 0 0,0 1 0,-1 0-1,1 0 1,-1 1 0,0 1 0,-1 0-1,0 0 1,0 1 0,-1 0-1,0 0 1,7 11 0,-11-10 445,-12-25-133,-22-59 113,15 36-322,-1 1 0,-1 0 1,-28-40-1,41 71-47,4 4-2,-1 0-1,0 1 1,0-1 0,0 1 0,-1-1 0,1 1 0,0 0 0,0-1 0,-1 1-1,1 0 1,-1 0 0,1 0 0,-1 0 0,-2-2 0,3 3 1,1 0 0,0 0 0,0 0 0,0 0 0,0 0 0,-1 0 0,1 0 0,0 0 0,0 0 0,0 1 0,0-1 0,-1 0 0,1 0 0,0 0 0,0 0 0,0 0 0,0 0 0,0 0 0,0 0 0,-1 0 0,1 0 0,0 1 0,0-1 0,0 0 0,0 0 0,0 0 0,0 0 0,0 0 0,0 1 0,-1-1 0,1 0 0,0 0 0,0 0 0,0 0 0,0 1 0,0-1 0,0 0 0,0 0 0,0 0 0,0 0 0,0 1 0,0-1 0,0 0 0,0 0 0,0 0 0,0 0 0,0 1 0,1-1 0,-1 0 0,0 0 0,0 0 0,0 0 0,0 1 0,4 9-26,-1-5 14,0-1 1,1 1 0,-1-1 0,1 1-1,0-1 1,0 0 0,0-1 0,1 1 0,0-1-1,-1 1 1,1-1 0,0-1 0,0 1-1,1-1 1,-1 0 0,0 0 0,1-1 0,-1 1-1,12 0 1,-8-1 13,-1 0 0,1-1 0,-1 0-1,0-1 1,1 0 0,-1 0 0,0-1 0,1 0 0,-1 0 0,0-1-1,0 0 1,14-8 0,-12 4 22,1-1 0,-1 0 0,-1 0 0,1-1 0,-2 0-1,1-1 1,-1 0 0,-1 0 0,10-16 0,-13 18-1,1 0-1,-2 0 0,1-1 1,-1 1-1,0-1 1,-1 0-1,1 0 1,-2 0-1,0-1 1,0 1-1,0 0 1,-1 0-1,-2-16 1,-4 10-23,5 15 0,1 0 0,0 0 1,0 0-1,-1 0 0,1 0 0,0 0 0,0-1 0,0 1 0,-1 0 0,1 0 0,0 0 1,-1 0-1,1 0 0,0 0 0,0 0 0,-1 0 0,1 0 0,0 0 0,0 0 1,-1 0-1,1 0 0,0 0 0,0 0 0,-1 1 0,1-1 0,0 0 0,0 0 1,-1 0-1,1 0 0,0 0 0,-1 1 0,0 0-3,0 0 1,0 1-1,0-1 0,0 0 1,0 1-1,0-1 1,0 1-1,1 0 0,-1-1 1,1 1-1,-1-1 0,1 1 1,-1 0-1,1 0 1,0 1-1,-1 9-8,1-1-1,1 0 1,0 1 0,0-1 0,1 0 0,4 16-1,-5-23 16,0 0-1,1 0 0,-1-1 0,1 1 1,-1 0-1,1-1 0,0 1 0,0-1 1,1 1-1,-1-1 0,1 0 0,0 0 1,0 0-1,0-1 0,0 1 0,0-1 1,0 1-1,1-1 0,-1 0 0,1 0 1,4 2-1,-4-4 5,-1 0 0,1 0 0,-1 0 1,1 0-1,-1 0 0,1 0 0,-1-1 0,0 0 0,1 0 1,-1 0-1,0 0 0,0 0 0,1-1 0,-1 1 1,0-1-1,0 0 0,-1 0 0,1 0 0,0 0 0,-1 0 1,1-1-1,-1 1 0,3-4 0,3-4 17,0-1 1,0 0-1,-1 0 0,9-20 0,-7 10-3,-2 0 0,0 0 0,-2-1 0,5-29 0,-7 34-60,0 32-72,2 1 1,9 24 0,-10-33 112,0 0 0,0 0 0,0 0 0,1-1 0,0 1 0,0-1-1,0 0 1,1-1 0,0 1 0,11 7 0,-15-12-31,1 1-1,-1 0 1,1-1-1,0 1 1,-1-1-1,1 0 1,0 0 0,0 0-1,0 0 1,0 0-1,0-1 1,0 1-1,0-1 1,0 0-1,0 0 1,0 0-1,0 0 1,0-1-1,0 1 1,0-1-1,-1 0 1,1 0 0,0 0-1,0 0 1,0 0-1,-1 0 1,1-1-1,0 1 1,-1-1-1,0 0 1,3-2-1,-2 1-36,-1 0-1,0 0 1,0 0 0,0 1-1,-1-2 1,1 1-1,-1 0 1,0 0-1,0 0 1,0-1-1,0 1 1,0 0 0,-1-1-1,0 1 1,1-1-1,-1 1 1,0-1-1,-1 1 1,1-1-1,-1 1 1,1 0-1,-3-5 1,-9-35-403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8.135"/>
    </inkml:context>
    <inkml:brush xml:id="br0">
      <inkml:brushProperty name="width" value="0.05" units="cm"/>
      <inkml:brushProperty name="height" value="0.05" units="cm"/>
    </inkml:brush>
  </inkml:definitions>
  <inkml:trace contextRef="#ctx0" brushRef="#br0">18 1 19396,'-16'13'968,"15"-3"-968,1-4 0,6-5 472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8.501"/>
    </inkml:context>
    <inkml:brush xml:id="br0">
      <inkml:brushProperty name="width" value="0.05" units="cm"/>
      <inkml:brushProperty name="height" value="0.05" units="cm"/>
    </inkml:brush>
  </inkml:definitions>
  <inkml:trace contextRef="#ctx0" brushRef="#br0">0 180 18084,'1'0'51,"-1"0"1,0 0 0,1 0-1,-1 0 1,0 0 0,1 1-1,-1-1 1,0 0-1,0 0 1,1 0 0,-1 0-1,0 0 1,1 1 0,-1-1-1,0 0 1,0 0-1,1 1 1,-1-1 0,0 0-1,0 0 1,0 1-1,1-1 1,-1 0 0,0 1-1,0-1 1,0 0 0,0 0-1,0 1 1,0-1-1,1 0 1,-1 1 0,4 17 131,-1-4 76,19 47 516,3-1 1,35 61 0,80 106 63,-135-219-801,2 3 33,1 0 1,0-1 0,0 1 0,11 8-1,-17-17-50,-1-1 0,1 0 0,-1 1 0,1-1 0,-1 0 0,1 0 0,0 0 0,-1 0 0,1 0 0,0 0 0,0 0 0,0-1 0,0 1-1,0-1 1,0 1 0,0-1 0,0 0 0,0 0 0,0 0 0,0 0 0,0 0 0,0 0 0,0 0 0,0-1 0,0 1 0,0-1 0,0 1 0,-1-1 0,1 0 0,0 0-1,0 0 1,0 0 0,-1 0 0,3-2 0,1-2 30,-1 0 1,1 0-1,-1 0 0,-1-1 0,1 0 0,-1 0 1,0 0-1,0 0 0,2-8 0,16-64 336,-17 62-299,10-52 6,-3 0 1,-3-1-1,-3 1 0,-3-2 0,-9-97 1,6 159-95,0 0 0,0 0 1,0 0-1,-1 0 1,0 0-1,-1 0 1,0 1-1,-6-13 1,9 19 1,-1 0 0,0 0 1,1 0-1,-1 0 0,0 0 1,0 1-1,0-1 0,1 0 1,-1 0-1,0 1 1,0-1-1,-2-1 0,2 2-9,1 0 0,-1 0 1,1 0-1,-1 0 0,0 0 0,1 0 0,-1 0 0,1 0 0,-1 1 0,1-1 0,-1 0 0,1 0 0,-1 0 0,1 1 1,-1-1-1,1 0 0,-1 0 0,1 1 0,-1-1 0,1 1 0,-1-1 0,1 0 0,0 1 0,-1-1 0,1 1 0,-1 0 1,-10 16-199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8.894"/>
    </inkml:context>
    <inkml:brush xml:id="br0">
      <inkml:brushProperty name="width" value="0.05" units="cm"/>
      <inkml:brushProperty name="height" value="0.05" units="cm"/>
    </inkml:brush>
  </inkml:definitions>
  <inkml:trace contextRef="#ctx0" brushRef="#br0">1 97 14899,'17'31'1809,"2"-7"-1233,4-12-240,4-6 1320,8-6-1264,-2-3-296,1-17-696,0-6-136,-3-9 496,-2-4-144,-8-8-216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9.283"/>
    </inkml:context>
    <inkml:brush xml:id="br0">
      <inkml:brushProperty name="width" value="0.05" units="cm"/>
      <inkml:brushProperty name="height" value="0.05" units="cm"/>
    </inkml:brush>
  </inkml:definitions>
  <inkml:trace contextRef="#ctx0" brushRef="#br0">64 113 13651,'-1'6'331,"0"1"0,-1-1 1,1 0-1,-1 1 0,0-1 0,-1 0 1,1 0-1,-7 9 0,-6 16 567,10-17-660,0 1-1,1-1 0,0 1 0,1 0 1,0 17-1,2-28-203,1 0 0,0 1-1,0-1 1,0 0 0,1 0 0,-1 0 0,1 0 0,0 0-1,0 0 1,1 0 0,-1 0 0,1-1 0,-1 1-1,1 0 1,1-1 0,-1 1 0,0-1 0,1 0-1,0 0 1,-1 0 0,1 0 0,0 0 0,7 4 0,-8-6-23,0 0 1,1 0 0,-1 0 0,0 0 0,1 0 0,-1 0 0,1-1 0,-1 1 0,1-1 0,-1 1 0,1-1 0,-1 0-1,1 0 1,0-1 0,-1 1 0,1 0 0,2-2 0,-1 1-1,0-1-1,0 0 0,0 0 1,0 0-1,0 0 1,0-1-1,0 1 1,-1-1-1,4-4 0,4-5 20,-1 0-1,1-2 0,-2 1 1,9-17-1,16-38 270,-24 45-7,26-41 0,-36 64-286,0-1 0,0 1 1,0 0-1,0-1 0,0 1 1,1 0-1,-1-1 0,0 1 1,0-1-1,1 1 0,-1 0 1,0-1-1,1 1 0,-1 0 1,0 0-1,1-1 0,-1 1 0,0 0 1,1 0-1,-1 0 0,0-1 1,1 1-1,-1 0 0,1 0 1,-1 0-1,0 0 0,1 0 1,-1 0-1,1 0 0,-1 0 1,0 0-1,1 0 0,-1 0 1,1 0-1,-1 0 0,1 0 0,-1 0 1,0 0-1,1 0 0,-1 0 1,1 1-1,-1-1 0,0 0 1,1 0-1,-1 1 0,0-1 1,1 0-1,-1 0 0,0 1 1,1-1-1,-1 0 0,0 1 1,14 28 31,-13-26-41,0 1 0,1-1 0,-1 0 0,1 0 0,-1 0 0,1 0 0,2 3 0,-2-5 1,-1 0 1,0-1-1,1 1 0,-1 0 0,0-1 0,1 0 1,-1 1-1,1-1 0,-1 0 0,1 1 0,-1-1 0,1 0 1,-1 0-1,1 0 0,-1 0 0,1 0 0,-1-1 1,1 1-1,-1 0 0,0-1 0,1 1 0,-1-1 1,1 0-1,-1 1 0,0-1 0,0 0 0,1 0 0,-1 0 1,0 0-1,2-2 0,5-3-167,-1-1 0,-1 0 0,9-12 0,-11 14 5,3-4 16,0-1-1,-1 0 1,0 0 0,-1 0-1,0-1 1,-1 0 0,0 0-1,3-16 1,1-18-296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49.652"/>
    </inkml:context>
    <inkml:brush xml:id="br0">
      <inkml:brushProperty name="width" value="0.05" units="cm"/>
      <inkml:brushProperty name="height" value="0.05" units="cm"/>
    </inkml:brush>
  </inkml:definitions>
  <inkml:trace contextRef="#ctx0" brushRef="#br0">0 548 16724,'1'5'156,"2"7"269,1 1 0,-1-1-1,2 0 1,0 0 0,8 15 0,-11-24-360,1 0 0,-1 0 1,1 0-1,0 0 0,-1 0 1,1-1-1,1 1 1,-1-1-1,0 0 0,0 0 1,1 0-1,0 0 1,-1 0-1,1-1 0,0 0 1,-1 0-1,1 0 1,0 0-1,0 0 0,0-1 1,7 0-1,-7 0-69,1 0 0,0 0-1,0-1 1,-1 1 0,1-1 0,-1-1-1,1 1 1,-1-1 0,1 1-1,-1-1 1,0 0 0,0-1 0,0 1-1,8-7 1,-6 4-13,-1-1 1,1 0-1,-1 0 0,0-1 1,0 1-1,-1-1 0,0 0 1,4-10-1,-2 3 9,-1 0 1,-1 0-1,0-1 0,-1 1 1,0-1-1,-1 0 0,-1 0 1,0 0-1,-2-17 0,1 30 16,0 0 0,-1 0 0,1 0 0,-1 0 0,1 0 0,-1 0 0,0 0 0,0 1 0,0-1 0,-1-3 0,2 5-6,-1 0 0,1 0 0,0 0 0,0-1-1,0 1 1,0 0 0,0 0 0,-1 0 0,1 0 0,0 0 0,0 0 0,0-1 0,-1 1-1,1 0 1,0 0 0,0 0 0,0 0 0,-1 0 0,1 0 0,0 0 0,0 0 0,0 0-1,-1 0 1,1 0 0,0 0 0,0 0 0,0 0 0,-1 0 0,1 0 0,0 0-1,0 0 1,0 0 0,-1 0 0,1 1 0,-6 11 88,4-4-33,0-1-1,1 1 1,0 0-1,0-1 1,1 1-1,1 11 0,-1-18-41,0 1 0,0-1-1,0 1 1,1 0-1,-1-1 1,0 1-1,1-1 1,-1 1 0,1-1-1,0 1 1,-1-1-1,1 0 1,0 1-1,0-1 1,0 0-1,0 1 1,0-1 0,0 0-1,0 0 1,0 0-1,1 0 1,-1 0-1,0 0 1,1 0 0,-1 0-1,0-1 1,1 1-1,-1-1 1,1 1-1,-1-1 1,1 1-1,0-1 1,-1 0 0,1 0-1,-1 1 1,1-1-1,-1 0 1,1-1-1,2 1 1,2-2 25,0 1 0,0-1 0,0-1 0,-1 1 0,1-1 0,-1 0 1,1 0-1,-1-1 0,0 0 0,0 0 0,0 0 0,-1 0 0,1-1 0,5-8 0,6-8 59,-1-1 0,13-25 0,-10 15 38,16-43 1,-29 62-102,0 0 1,-1-1-1,-1 0 1,0 0-1,-1 0 1,1-17-1,-3 29-31,0 0-1,0 1 1,0-1-1,0 1 1,0-1-1,0 0 1,-1 1-1,1-1 1,0 1-1,-1-1 1,0 0-1,1 1 1,-1 0-1,0-1 1,0 1-1,-1-2 1,2 2-3,-1 1 0,0-1 1,1 1-1,-1 0 0,0-1 0,1 1 1,-1 0-1,0 0 0,0-1 0,1 1 1,-1 0-1,0 0 0,0 0 0,1 0 1,-1 0-1,0 0 0,0 0 0,1 0 1,-1 0-1,0 0 0,0 1 1,1-1-1,-2 1 0,-2 0 3,1 1-1,-1 0 1,1 0 0,0 0-1,0 1 1,0-1 0,0 1-1,0-1 1,1 1 0,-1 0-1,-2 4 1,-2 4 7,1 0 0,1 0-1,-8 19 1,12-26-7,0-1-1,-1 0 1,2 1-1,-1-1 1,0 0-1,1 1 1,-1-1-1,1 1 1,0-1-1,0 1 1,1-1-1,-1 1 1,1-1-1,0 1 1,0-1-1,0 0 1,2 6-1,-2-7-2,1-1 1,-1 0-1,0 1 1,1-1-1,-1 0 1,1 0-1,-1 0 0,1 0 1,0 0-1,-1 0 1,1 0-1,0-1 0,0 1 1,0 0-1,-1-1 1,1 0-1,0 1 1,0-1-1,0 0 0,0 0 1,3 0-1,6-1-13,0-1-1,17-3 0,-18 2-10,35-7-84,75-13-334,-107 22 377,0 0 0,0 0-1,-1 2 1,1 0 0,0 0-1,0 1 1,16 5 0,-16-1-6,0 0 414,-11-8-47,-5-6 59,-19-38-27,-37-56 1,41 71-750,6 13 275,8 11 79,0 1 1,0-1-1,-5-12 1,5-8-235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0.427"/>
    </inkml:context>
    <inkml:brush xml:id="br0">
      <inkml:brushProperty name="width" value="0.05" units="cm"/>
      <inkml:brushProperty name="height" value="0.05" units="cm"/>
    </inkml:brush>
  </inkml:definitions>
  <inkml:trace contextRef="#ctx0" brushRef="#br0">1 0 18660,'20'34'850,"16"35"0,12 21-459,169 235 980,-199-299-1045,40 43 0,-47-61 73,-11-18 70,-11-19 9,1 10-285,-4-11-118,-1 1 0,-2 0 0,-21-27 0,37 55-90,1 0-1,-1 0 0,0 0 1,0 0-1,0 0 1,0 0-1,0 0 1,0 0-1,0 0 0,0 1 1,0-1-1,0 0 1,0 0-1,0 1 0,-1-1 1,-1 0-1,3 2 7,0-1-1,-1 1 1,1-1-1,0 1 1,-1-1-1,1 1 0,0-1 1,0 1-1,0-1 1,0 1-1,-1-1 1,1 1-1,0-1 1,0 1-1,0-1 1,0 1-1,0-1 1,0 1-1,0-1 1,0 1-1,0-1 1,1 1-1,-1 0 1,0-1-1,0 1 1,15 44-242,-10-35 214,1 0 1,0 0-1,0-1 0,1 0 0,12 12 0,-17-19 33,0 0 0,0 0 0,1 0 0,-1 0 0,1-1 0,-1 1 0,1-1 0,0 1 0,-1-1 0,1 0 0,5 1 0,-6-2 8,-1 0-1,1 0 1,0 0 0,0 0 0,0 0 0,0-1 0,-1 1 0,1-1 0,0 1 0,-1-1 0,1 1-1,0-1 1,-1 0 0,1 0 0,-1 0 0,1 0 0,-1 0 0,1 0 0,-1 0 0,0-1-1,2-1 1,-1 1 14,0-1-1,-1 1 1,1-1-1,0 0 1,-1 0-1,0 0 1,0 0-1,0 0 1,0 0-1,0 0 1,0-5-1,2-35 219,-3 40-220,1-4-9,3 9-18,3 7-25,-7-9 34,9 14-52,-3-3 0,1 0 1,1-1 0,0 0-1,0 0 1,19 17 0,-27-26 13,1-1 0,0 1 0,0 0 0,-1 0 1,1-1-1,0 1 0,0-1 0,0 1 0,0-1 0,0 1 1,0-1-1,0 1 0,0-1 0,0 0 0,0 0 1,0 1-1,0-1 0,0 0 0,1 0 0,-1 0 0,0 0 1,0 0-1,0 0 0,0-1 0,0 1 0,0 0 0,0-1 1,0 1-1,0 0 0,0-1 0,0 1 0,0-1 0,0 0 1,0 1-1,0-1 0,-1 0 0,1 1 0,0-1 0,0 0 1,-1 0-1,1 0 0,0 1 0,-1-1 0,1 0 1,-1 0-1,1 0 0,0-2 0,1-4-135,0 0-1,0 1 1,-1-1 0,0 0-1,0 0 1,0-8-1,-1-34-353,-4-12-166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0.814"/>
    </inkml:context>
    <inkml:brush xml:id="br0">
      <inkml:brushProperty name="width" value="0.05" units="cm"/>
      <inkml:brushProperty name="height" value="0.05" units="cm"/>
    </inkml:brush>
  </inkml:definitions>
  <inkml:trace contextRef="#ctx0" brushRef="#br0">7 0 17052,'-1'3'177,"0"0"0,0 0 0,0 1 0,0-1 0,0 0 0,1 1 0,0-1 0,0 0 0,0 1 0,0-1 0,0 0 0,0 1 0,2 2 0,-1 4 171,0 15 264,2-1 0,1 0 0,7 25 1,-9-41-529,0 0 1,1-1-1,0 1 0,0-1 1,0 1-1,1-1 1,1 0-1,-1-1 1,1 1-1,0-1 1,0 0-1,1 0 1,7 6-1,-10-10-79,0 0 0,0 0 0,0-1-1,1 1 1,-1-1 0,1 0 0,-1 0 0,1 0 0,0 0-1,-1 0 1,1-1 0,0 0 0,-1 1 0,8-2 0,0-1-120,0 0 0,0-1 0,17-7 1,-20 7-38,0 0 1,1 0-1,0 1 1,-1 0-1,1 1 1,14-2-1,-21 4 127,1-1 0,-1 1 1,1-1-1,-1 1 0,1 0 0,-1 0 0,1 0 0,-1 0 1,0 1-1,0-1 0,1 0 0,-1 1 0,0 0 0,-1-1 1,1 1-1,0 0 0,0 0 0,-1 0 0,1 0 0,-1 0 1,1 1-1,-1-1 0,0 0 0,0 1 0,1 4 0,1 2 57,0 1 0,0 0 0,-1 1 0,-1-1-1,1 10 1,-1-5 150,-2 0 0,1 0 0,-5 23 0,4-32-81,0 0 0,-1 0 0,0 0 0,0 0 0,-1 0 0,1 0 0,-1 0 0,0-1 0,-1 0 0,-6 9 0,9-12-107,0-1-1,0 0 0,0 0 0,0 0 1,0 0-1,-1-1 0,1 1 0,0 0 1,0 0-1,-1-1 0,1 1 0,0 0 1,-1-1-1,1 0 0,0 1 0,-1-1 1,1 0-1,-1 1 0,1-1 0,-1 0 1,1 0-1,-1 0 0,1-1 0,0 1 1,-2 0-1,0-2-50,0 1-1,1 0 1,-1-1 0,1 1-1,0-1 1,-1 0 0,1 1-1,0-1 1,0 0 0,0-1-1,0 1 1,-1-2 0,-3-6-119,0 1-1,1-1 1,0 0 0,0-1 0,-4-15 0,1-12-345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1.208"/>
    </inkml:context>
    <inkml:brush xml:id="br0">
      <inkml:brushProperty name="width" value="0.05" units="cm"/>
      <inkml:brushProperty name="height" value="0.05" units="cm"/>
    </inkml:brush>
  </inkml:definitions>
  <inkml:trace contextRef="#ctx0" brushRef="#br0">1 787 12731,'3'2'375,"1"0"-14,-1 0 1,1 0-1,0 0 0,1 0 1,-1-1-1,6 2 0,-8-3-209,-1 0 0,1 0 0,-1 0-1,1 0 1,-1 0 0,1 0 0,-1-1-1,1 1 1,-1 0 0,1-1 0,-1 0-1,0 1 1,1-1 0,-1 0 0,0 1-1,1-1 1,-1 0 0,0 0 0,0 0-1,0 0 1,0 0 0,0-1 0,1-1-1,7-8 292,-2-1 0,0 0 0,0 0-1,-1-1 1,-1 1 0,0-1 0,6-24-1,-6 13-299,-1-1 0,0 1 1,-1-38-1,-3 61-140,-4-47 58,4 46-60,0 1 0,0 0-1,0 0 1,0 0 0,-1 0 0,1 0 0,0 0-1,-1-1 1,1 1 0,-1 0 0,1 0 0,-1 0-1,1 0 1,-1 0 0,0 0 0,1 1-1,-1-1 1,0 0 0,0 0 0,0 0 0,1 1-1,-1-1 1,0 0 0,0 1 0,0-1 0,0 1-1,0-1 1,0 1 0,-1-1 0,1 1 0,0 0-1,0 0 1,0-1 0,-2 1 0,1 1-3,0 0 0,0 0 0,0 0 1,0 1-1,0-1 0,0 0 0,1 1 0,-1-1 1,0 1-1,1-1 0,-1 1 0,1 0 0,0 0 1,0 0-1,0 0 0,0-1 0,0 2 0,0-1 1,0 0-1,1 0 0,-1 0 0,0 3 0,-2 8-6,0 0-1,-1 17 1,3-16 24,0 0 0,1 0 0,1 0 0,3 22 0,-3-31 1,0-1 1,-1 0-1,2 1 1,-1-1-1,0 0 1,1 0-1,0 0 1,0 0-1,0 0 1,0 0-1,1-1 1,0 1-1,-1-1 1,1 0-1,0 1 1,1-1-1,-1-1 1,6 5-1,-7-6 6,1 0 0,-1-1 0,0 1-1,1-1 1,-1 1 0,0-1 0,1 0 0,-1 0-1,1 0 1,-1 0 0,0-1 0,1 1 0,-1 0-1,0-1 1,1 0 0,-1 0 0,0 1 0,0-1-1,1-1 1,-1 1 0,0 0 0,0 0 0,0-1-1,-1 1 1,1-1 0,2-1 0,3-5 50,0 1 0,0-1 0,0 0-1,9-16 1,-4 2 8,0-1-1,-2-1 1,0 1-1,-2-2 0,0 1 1,7-51-1,-9 30-140,-2 0-1,-2-1 0,-5-48 0,2 74-36,0 0 0,-2 0 0,0 1 0,-2-1 0,0 1 0,-1 0 0,-9-20 0,15 37 76,-1 0 0,0 1 0,0-1 0,0 1 0,0-1 0,0 0 1,0 1-1,0 0 0,-1-1 0,1 1 0,-1 0 0,1 0 0,-1 0 0,1 0 0,-1 0 0,1 0 0,-4-1 0,4 2 8,0 0 1,0 0-1,-1 0 1,1 0-1,0 0 1,0 1-1,0-1 0,0 1 1,0-1-1,0 0 1,0 1-1,0 0 1,0-1-1,0 1 0,0 0 1,0-1-1,0 1 1,0 0-1,0 0 1,1 0-1,-1 0 1,0 0-1,1 0 0,-1 0 1,0 0-1,1 0 1,0 0-1,-1 0 1,1 0-1,-1 2 0,-4 10-16,1 1 0,1 0 0,0-1 0,0 1 0,0 24 0,4 74 74,1-88-89,1-1 0,1 0-1,1 0 1,1 0 0,14 34 0,-10-35-567,0-1 0,2 0 0,0 0 0,2-1 0,20 24 0,-17-26-135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1.884"/>
    </inkml:context>
    <inkml:brush xml:id="br0">
      <inkml:brushProperty name="width" value="0.05" units="cm"/>
      <inkml:brushProperty name="height" value="0.05" units="cm"/>
    </inkml:brush>
  </inkml:definitions>
  <inkml:trace contextRef="#ctx0" brushRef="#br0">179 0 18012,'-8'4'216,"1"1"0,-1-1 0,1 1 1,0 0-1,1 1 0,-1 0 0,1 0 0,0 0 0,1 0 1,-8 12-1,-2 4 226,2 0 0,-12 28 1,-6 24 466,28-66-804,0 1 0,1 0 0,0 0 0,0 0 0,1 0 0,0 12 0,1-21-102,0 1-1,0 0 1,0-1-1,0 1 1,0 0-1,0-1 1,0 1-1,0 0 1,0-1-1,0 1 1,0 0 0,0-1-1,1 1 1,-1-1-1,0 1 1,1 0-1,-1-1 1,0 1-1,1-1 1,-1 1-1,1-1 1,-1 1-1,1-1 1,-1 1 0,1-1-1,-1 0 1,1 1-1,-1-1 1,1 0-1,-1 1 1,1-1-1,0 0 1,-1 0-1,1 1 1,0-1 0,-1 0-1,1 0 1,-1 0-1,1 0 1,0 0-1,-1 0 1,1 0-1,0 0 1,-1 0-1,1 0 1,0 0 0,0-1-1,4 0-38,0-1 0,0 0 0,0-1 0,8-4 0,-8 4 9,36-20-218,74-29 1,-96 45 216,0 1 0,0 1 0,0 1 0,1 0 0,-1 2 0,36-1 0,-48 3 24,0 1 0,-1 0 0,1 0 0,0 0 0,0 0 0,-1 1 0,10 4 0,-14-5 13,0 0 0,0 0 0,-1 0 0,1 0 1,0 1-1,0-1 0,-1 0 0,1 1 0,-1-1 0,0 1 0,1 0 0,-1-1 1,0 1-1,0 0 0,0 0 0,0 0 0,0 0 0,0 0 0,-1 0 0,1 0 1,-1 0-1,1 0 0,-1 0 0,0 0 0,0 0 0,0 0 0,0 0 0,0 3 1,-1 1 41,-1 0 1,1 0 0,-1 1 0,0-1 0,-1 0 0,0-1 0,1 1 0,-2 0 0,1-1 0,-1 0 0,0 0 0,0 0 0,0 0 0,-1 0 0,0-1 0,1 0-1,-8 4 1,5-2 17,-1-1 0,0-1-1,0 1 1,0-1-1,-1-1 1,0 0-1,1 0 1,-1 0 0,0-1-1,0-1 1,-15 2-1,21-3-119,-1 0 0,0 0 0,1-1 0,-1 0 0,0 1 0,1-1 0,-1 0 0,1 0 0,-1-1 0,1 1 0,-1-1 0,1 0 0,0 0 1,0 0-1,0 0 0,0 0 0,0-1 0,1 0 0,-1 1 0,1-1 0,-1 0 0,1 0 0,-3-6 0,2 4-45,1 0 0,0 0 0,0-1 1,0 1-1,1-1 0,0 1 1,0-1-1,0 0 0,1 1 0,0-1 1,0 0-1,0 1 0,1-1 0,0 0 1,1-7-1,1 5-79,1 0-1,-1 0 1,7-10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1.198"/>
    </inkml:context>
    <inkml:brush xml:id="br0">
      <inkml:brushProperty name="width" value="0.05" units="cm"/>
      <inkml:brushProperty name="height" value="0.05" units="cm"/>
    </inkml:brush>
  </inkml:definitions>
  <inkml:trace contextRef="#ctx0" brushRef="#br0">1 611 14555,'1'0'84,"0"0"1,0 1-1,0-1 1,1 0-1,-1 1 0,0-1 1,0 0-1,0 0 0,1 0 1,-1 0-1,0 0 0,0 0 1,0-1-1,1 1 0,-1 0 1,0 0-1,0-1 0,0 1 1,0-1-1,0 1 1,0-1-1,0 0 0,0 1 1,0-1-1,0 0 0,0 0 1,0 0-1,1 0 0,24-34 815,-18 23-452,30-44 142,-2-2 1,-3-1 0,-3-2 0,-2 0 0,-3-2 0,22-84-1,-38 96-585,-7 52-94,2 7 45,2 10-13,-1-1-11,1 0 1,1 0-1,0-1 0,18 28 0,-19-35-52,0-1-1,1 1 0,0-1 0,0-1 0,1 1 0,0-1 0,0-1 0,1 1 0,13 6 0,47 17-403,-50-24 195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2.786"/>
    </inkml:context>
    <inkml:brush xml:id="br0">
      <inkml:brushProperty name="width" value="0.05" units="cm"/>
      <inkml:brushProperty name="height" value="0.05" units="cm"/>
    </inkml:brush>
  </inkml:definitions>
  <inkml:trace contextRef="#ctx0" brushRef="#br0">45 553 17412,'-2'2'1299,"-2"2"-1147,0 0 0,0 1 0,0 0 0,1 0 0,0 0 1,0 0-1,0 0 0,0 1 0,1-1 0,0 1 0,0 0 1,1-1-1,0 1 0,0 0 0,0 0 0,0 9 0,1-12-118,0 0-1,0 1 1,0-1-1,1 0 1,-1 1-1,1-1 1,0 0-1,0 0 1,0 1-1,0-1 1,1 0-1,-1 0 1,4 4-1,-4-5-21,1-1 0,0 1 0,0 0 0,0-1 0,-1 0 0,1 1 0,0-1 0,1 0 0,-1 0 0,0 0 0,0 0 0,0 0 0,1-1 0,-1 1 0,0-1 0,1 1 0,-1-1 0,0 0 0,1 0 0,-1 0 0,3-1 0,4 0 43,-1-1 0,1 0 0,-1 0 0,0-1 0,1-1-1,-2 1 1,1-1 0,0 0 0,-1-1 0,10-7 0,10-10 179,29-28-1,-52 45-202,22-21 144,-12 10-47,24-19 0,-35 32-114,1 0 0,0 0 0,0 1 0,0-1-1,1 1 1,-1 0 0,1 0 0,-1 0 0,1 1 0,-1-1 0,9 0 0,-9 2-14,-1 0-1,0 1 1,0-1-1,0 1 1,0 0-1,0 0 1,1 0-1,-2 0 1,1 1-1,0-1 1,0 1-1,0-1 1,-1 1-1,4 3 1,-3-2-31,1-1 0,-1 0 0,0 0-1,1 0 1,-1 0 0,1-1 0,3 2 0,-5-3-2,0 0 0,0 0-1,0 0 1,0 0 0,0 0-1,0 0 1,-1 0 0,1-1-1,0 1 1,0-1 0,0 1-1,0-1 1,-1 0 0,1 1-1,0-1 1,-1 0 0,1 0-1,-1-1 1,3 0 0,4-6-268,0 1 1,-1-1-1,0-1 1,0 1-1,-1-1 1,0 0-1,8-19 1,1-5-751,11-35-1,35-118-2011,-64 232 3970,0-24-575,-1 5 197,0-1 0,2 1 0,1 0 0,1 0 0,4 34 0,-4-59-489,0-1 0,1 1-1,-1 0 1,0 0 0,1-1 0,-1 1 0,1-1 0,0 1 0,-1 0-1,1-1 1,0 1 0,0-1 0,0 0 0,0 1 0,0-1-1,0 0 1,1 1 0,-1-1 0,2 1 0,-2-2-17,0 0 1,0 1-1,0-1 0,0 0 1,0 0-1,0 0 0,0-1 1,0 1-1,0 0 0,0 0 1,0 0-1,0-1 0,0 1 1,-1 0-1,1-1 1,0 1-1,0-1 0,0 1 1,0-1-1,0 1 0,-1-1 1,1 0-1,1 0 0,4-6 34,-1 1 0,1-1 0,-1 0 0,0-1 0,7-13 0,0-8-46,-1 0 0,-1 0-1,-2-1 1,-1-1 0,-1 1 0,-1-1 0,-2 0-1,-2 0 1,-1-36 0,-3 56-21,0 14 11,-4 15 9,4 1 4,1 1 0,1-1 0,1 1 0,0-1 0,1 0 0,1 1 0,1-1 0,1 0 0,1 0 0,0-1 0,13 30 0,-16-45-11,0 1 1,-1-1-1,1 0 0,1 0 0,-1 0 0,0 0 0,1-1 1,-1 1-1,1 0 0,0-1 0,0 0 0,0 0 0,6 4 0,-6-5 0,0-1-1,-1 1 0,1 0 0,0-1 0,0 1 0,0-1 1,-1 0-1,1 0 0,0 0 0,0 0 0,0-1 0,0 1 1,-1-1-1,1 1 0,0-1 0,0 0 0,-1 0 0,5-3 1,1 0-8,-1-1 1,0-1-1,1 1 0,-2-1 1,1 0-1,-1-1 1,0 0-1,0 0 1,-1 0-1,7-12 0,-2 2-29,-1 0-1,-1-1 0,11-33 0,-16 24-23,-3 27 58,0 0 0,0 0 0,0 0 0,0 0 0,0 0 0,0 0 0,0 0 0,0 0 0,0-1-1,0 1 1,0 0 0,0 0 0,0 0 0,0 0 0,0 0 0,0 0 0,0 0 0,-1 0 0,1-1 0,0 1 0,0 0-1,0 0 1,0 0 0,0 0 0,0 0 0,0 0 0,0 0 0,0 0 0,0 0 0,0 0 0,0 0 0,-1-1 0,1 1 0,0 0-1,0 0 1,0 0 0,0 0 0,0 0 0,0 0 0,0 0 0,0 0 0,-1 0 0,1 0 0,0 0 0,0 0 0,0 0-1,0 0 1,0 0 0,0 0 0,0 0 0,-1 0 0,-6 12 62,4-4 12,0 0-1,0 0 1,1 0-1,0 0 1,0 1-1,1-1 1,0 16-1,0-22-52,1 1-1,0-1 0,1 1 1,-1-1-1,0 0 1,1 1-1,-1-1 0,1 0 1,-1 1-1,1-1 0,0 0 1,0 0-1,0 0 0,1 0 1,-1 0-1,0 0 1,1 0-1,-1 0 0,1 0 1,0 0-1,-1-1 0,1 1 1,0-1-1,0 0 1,0 1-1,0-1 0,0 0 1,1 0-1,-1 0 0,0 0 1,0-1-1,3 2 1,3-2-8,0 1 1,0-1 0,0-1 0,0 1 0,0-1 0,0-1 0,0 1 0,7-4 0,65-24-108,-68 24 80,-3 1 10,15-5 80,0-2 0,25-15 0,-48 25-17,0 0 0,1 0 0,-1 0 0,0 0 0,0 0 0,0 0 0,0 0 0,0 0 0,0-1 0,0 1 0,0 0 0,0-1 0,-1 1 0,1-1 0,0 1 0,-1-1 0,1 1 0,-1-1 0,1-2 0,-1 1 43,0 0 1,0 0 0,-1-1 0,1 1-1,-1 0 1,1 0 0,-1-1 0,0 1-1,-2-3 1,-3-7 164,-1 0 0,0 1 1,-13-17-1,15 22-272,-36-46-1700,40 53 1691,1 0 1,0 0 0,0 0 0,0 0 0,0 0-1,0 0 1,-1 0 0,1 0 0,0 0 0,0 0-1,0-1 1,0 1 0,0 0 0,0 0 0,0 0 0,-1 0-1,1 0 1,0 0 0,0-1 0,0 1 0,0 0-1,0 0 1,0 0 0,0 0 0,0 0 0,0-1-1,0 1 1,0 0 0,0 0 0,0 0 0,0 0-1,0 0 1,0-1 0,0 1 0,0 0 0,0 0 0,0 0-1,0 0 1,0-1 0,0 1 0,0 0 0,0 0-1,0 0 1,0 0 0,1 0 0,-1 0 0,0-1-1,0 1 1,0 0 0,0 0 0,0 0 0,0 0-1,0 0 1,1 0 0,-1 0 0,0 0 0,0 0 0,0-1-1,0 1 1,0 0 0,1 0 0,-1 0 0,0 0-1,12 1-591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3.208"/>
    </inkml:context>
    <inkml:brush xml:id="br0">
      <inkml:brushProperty name="width" value="0.05" units="cm"/>
      <inkml:brushProperty name="height" value="0.05" units="cm"/>
    </inkml:brush>
  </inkml:definitions>
  <inkml:trace contextRef="#ctx0" brushRef="#br0">0 29 15643,'1'1'220,"-1"0"-1,1 0 1,-1 1-1,1-1 1,-1 0-1,1 0 1,0 0-1,0 0 1,-1 0-1,1 0 1,0 0-1,0 0 1,0 0-1,0-1 0,0 1 1,0 0-1,0-1 1,0 1-1,0 0 1,1-1-1,-1 1 1,0-1-1,0 0 1,0 1-1,1-1 1,-1 0-1,0 0 1,1 0-1,-1 0 1,0 0-1,0 0 1,1 0-1,1-1 0,4 0-44,1-1-1,-1 0 1,0-1-1,11-5 0,-2 1-101,-3 2-63,0 0 0,0 1-1,1 1 1,-1 0-1,1 1 1,0 0 0,0 1-1,-1 0 1,1 2-1,0-1 1,0 2-1,0 0 1,-1 0 0,1 1-1,22 9 1,-23-6 13,20 6-132,-32-11 58,1-1-1,0 1 0,0-1 0,0 0 0,0 1 0,-1-1 1,1 0-1,0 0 0,0 0 0,0-1 0,0 1 0,-1 0 1,1-1-1,3 0 0,-1-3-99,0-2-66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4.024"/>
    </inkml:context>
    <inkml:brush xml:id="br0">
      <inkml:brushProperty name="width" value="0.05" units="cm"/>
      <inkml:brushProperty name="height" value="0.05" units="cm"/>
    </inkml:brush>
  </inkml:definitions>
  <inkml:trace contextRef="#ctx0" brushRef="#br0">137 1 17868,'-8'2'218,"1"1"0,0 0 1,0 0-1,0 1 0,0 0 0,1 0 1,-1 1-1,1-1 0,0 1 0,0 1 0,1-1 1,0 1-1,0 0 0,0 0 0,0 1 1,-4 8-1,5-6-142,0-1 0,0 1-1,0 0 1,1 0 0,1 0 0,-1 1 0,2-1-1,-1 0 1,1 1 0,1-1 0,0 1 0,1 17-1,-1-25-71,1 1 0,-1-1-1,1 0 1,-1 0 0,1 0-1,-1 1 1,1-1-1,0 0 1,0 0 0,0 0-1,0 0 1,1-1-1,-1 1 1,0 0 0,1 0-1,-1-1 1,1 1-1,0-1 1,-1 1 0,1-1-1,0 0 1,0 1 0,0-1-1,0 0 1,0 0-1,0-1 1,0 1 0,1 0-1,-1-1 1,0 1-1,0-1 1,0 0 0,1 1-1,-1-1 1,0 0-1,0-1 1,1 1 0,-1 0-1,0-1 1,0 1-1,0-1 1,1 0 0,-1 1-1,0-1 1,0 0 0,0 0-1,0 0 1,0-1-1,-1 1 1,1 0 0,0-1-1,-1 0 1,1 1-1,0-1 1,-1 0 0,0 1-1,2-4 1,5-6 4,-6 6-6,1 1 1,1-1 0,-1 1 0,7-7 0,-9 10-4,0 0 1,0 1-1,0-1 1,0 0-1,0 1 1,0-1-1,0 1 1,0-1 0,1 1-1,-1 0 1,0-1-1,0 1 1,0 0-1,0 0 1,1 0-1,-1 0 1,0 0 0,0 0-1,0 0 1,0 0-1,1 0 1,-1 1-1,0-1 1,0 0 0,0 1-1,0-1 1,2 1-1,4 4 1,-1 1 1,1 0-1,-1 0 0,0 0 1,0 0-1,-1 1 0,0 0 1,0 0-1,5 11 0,16 21 63,-23-35-54,0-1 1,-1 0-1,1 0 1,0-1 0,1 1-1,-1 0 1,0-1-1,1 0 1,-1 0 0,1 0-1,0 0 1,0-1-1,0 1 1,0-1 0,0 0-1,4 0 1,-3 0-3,1-1 1,0 0-1,0-1 1,-1 1-1,1-1 0,0 0 1,-1 0-1,1-1 1,-1 0-1,7-3 1,9-6-39,-1-1 0,-1 0 0,0-2 0,25-23 1,-44 37 29,33-31-173,-23 21 61,-1 0 1,1 1-1,1 1 0,-1 0 0,2 0 1,-1 1-1,14-7 0,-24 14 100,0 0 0,-1-1 0,1 1 0,0 0 0,0 0 0,0 0 0,0 0 0,0 0 0,-1 0 0,1 0 0,0 0 1,0 0-1,0 0 0,0 1 0,-1-1 0,1 0 0,0 0 0,0 1 0,0-1 0,-1 1 0,1-1 0,0 0 0,0 1 0,-1 0 0,1-1 0,0 1 0,-1-1 0,1 1 0,-1 0 0,1-1 0,-1 1 0,1 0 0,-1 0 0,1-1 1,-1 1-1,0 0 0,1 1 0,1 4-26,-1-1 1,1 1 0,-1 0-1,0 8 1,0-9 15,3 83-486,-1-95 266,1-14 84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4.721"/>
    </inkml:context>
    <inkml:brush xml:id="br0">
      <inkml:brushProperty name="width" value="0.05" units="cm"/>
      <inkml:brushProperty name="height" value="0.05" units="cm"/>
    </inkml:brush>
  </inkml:definitions>
  <inkml:trace contextRef="#ctx0" brushRef="#br0">172 262 15875,'-4'-6'366,"-3"-5"170,0 0 0,0 0 0,-1 1 1,-17-16-1,24 24-475,-1 1-1,0-1 1,0 1 0,1 0 0,-1-1-1,0 1 1,0 0 0,0 0 0,0 0 0,0 1-1,-1-1 1,1 0 0,0 1 0,0-1-1,0 1 1,-1 0 0,1 0 0,0 0 0,0 0-1,-1 0 1,1 0 0,0 0 0,0 1-1,0-1 1,-1 1 0,1 0 0,0 0 0,0 0-1,0 0 1,0 0 0,0 0 0,0 0 0,0 0-1,1 1 1,-3 1 0,0 2-25,0-1 0,1 1 0,-1 0 0,1 1 0,0-1 0,0 0 0,0 1 0,1 0 0,0-1 0,0 1 0,1 0 0,-1 0 0,1 0 0,1 0 0,-1 8 0,0-1 5,1-1 1,1 1-1,0 0 0,1 0 1,0-1-1,5 17 0,-6-24-19,1-1-1,0 0 0,-1 0 0,1 0 1,0-1-1,1 1 0,-1 0 1,1-1-1,5 6 0,-6-7-8,0-1-1,-1 1 1,1-1-1,0 0 1,0 0 0,0 0-1,0 0 1,1 0-1,-1 0 1,0-1-1,0 1 1,0-1 0,1 1-1,-1-1 1,0 0-1,1 0 1,-1 0 0,0 0-1,0 0 1,1-1-1,1 0 1,4-1 15,-1-1 0,1 0 1,-1-1-1,0 1 0,0-1 1,0-1-1,-1 1 0,1-1 1,-1 0-1,0-1 0,-1 1 0,6-8 1,4-5 9,-1-1 1,-1 0 0,11-22 0,-4 3 15,-2-2 1,-2 0 0,20-77-1,-35 112-59,0 0-1,-1 1 1,1-1-1,-1 0 1,0 0-1,-2-7 1,2 11 4,0 1 0,0 0 0,0 0-1,0-1 1,0 1 0,0 0 0,0-1 0,0 1 0,0 0 0,0 0 0,0-1 0,0 1 0,0 0 0,0 0-1,-1-1 1,1 1 0,0 0 0,0 0 0,0 0 0,0-1 0,-1 1 0,1 0 0,0 0 0,0 0 0,0 0-1,-1-1 1,1 1 0,0 0 0,0 0 0,-1 0 0,1 0 0,0 0 0,0 0 0,-1 0 0,1 0 0,0 0-1,-1-1 1,0 2-2,0 0 0,0 0-1,0 0 1,0 0-1,0 1 1,0-1 0,1 0-1,-1 0 1,0 0-1,0 1 1,1-1 0,-1 3-1,-5 11-7,1 0 0,1 1 0,1 0 0,0 0 0,1 0 0,0 0-1,2 0 1,0 0 0,0 0 0,2 1 0,0-1 0,1-1 0,0 1 0,9 24 0,-10-35 8,1 0 1,-1 0-1,1 0 1,-1-1 0,1 1-1,1-1 1,-1 1 0,0-1-1,1 0 1,0 0 0,0-1-1,0 1 1,1-1 0,-1 0-1,1 0 1,0-1-1,0 1 1,0-1 0,0 0-1,0 0 1,0-1 0,0 1-1,1-1 1,-1 0 0,1-1-1,-1 1 1,0-1 0,1 0-1,-1-1 1,1 1-1,-1-1 1,0 0 0,1 0-1,-1-1 1,0 1 0,0-1-1,0-1 1,6-2 0,-2 0-7,-1 0 1,0 0 0,-1 0-1,1-1 1,-1 0 0,8-9 0,-12 12 8,0 0 1,-1 0 0,1 0-1,-1-1 1,0 1-1,0 0 1,0-1 0,-1 1-1,1-1 1,-1 0-1,0 1 1,0-1 0,0 0-1,0 0 1,-1 0 0,1 0-1,-1-5 1,0 8 0,0 0 0,0 1 1,0-1-1,-1 0 0,1 1 0,0-1 1,0 0-1,0 1 0,0-1 0,-1 1 1,1-1-1,0 1 0,-1-1 0,1 0 1,0 1-1,-1-1 0,1 1 0,0-1 1,-1 1-1,1 0 0,-1-1 0,1 1 1,-1-1-1,1 1 0,-1 0 0,0 0 1,1-1-1,-2 1 0,1 0 1,0 0-1,-1 0 1,1 0-1,0 0 1,-1 0-1,1 0 1,0 1 0,0-1-1,-1 1 1,1-1-1,0 1 1,0-1 0,-2 2-1,-1 1 14,-1 0 1,0 0-1,1 1 1,0 0-1,-7 7 1,4-1 30,1-1 1,0 1-1,0 1 1,1-1-1,1 1 1,0 0-1,0 0 1,-2 12-1,5-19-27,0 0 1,1 0-1,-1 0 0,1 0 0,-1 0 1,1 0-1,0 0 0,1 0 0,-1 0 0,1 0 1,0 0-1,0 0 0,0 0 0,0-1 0,1 1 1,-1 0-1,1-1 0,0 1 0,0-1 1,1 1-1,-1-1 0,1 0 0,-1 0 0,1 0 1,0 0-1,4 2 0,-3-3-12,-1 0-1,1 0 1,0-1-1,0 0 0,-1 0 1,1 0-1,0 0 1,0 0-1,0-1 1,0 0-1,0 0 1,0 0-1,0 0 1,0-1-1,0 1 1,0-1-1,0 0 1,5-3-1,8-2-118,-1-1 0,28-16-1,-39 20 86,62-40-401,-49 29 248,2 1-1,-1 1 1,28-12-1,-44 23 178,0 0 0,0 0 0,0 0-1,0 0 1,0 0 0,0 1 0,0-1 0,0 1 0,0 0-1,1 0 1,-1 0 0,0 0 0,0 0 0,0 1-1,0 0 1,1-1 0,2 3 0,-3-2 47,0 1 0,0 0 0,-1 0 0,1 0-1,-1 1 1,1-1 0,-1 1 0,0-1 0,0 1 0,0 0 0,0-1 0,0 1 0,-1 0 0,1 1 0,1 5 0,0-1 113,0 1 0,-1 0 0,2 16 0,-4-22-610,-1-5 357,0-5 51,-1-7-152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5.279"/>
    </inkml:context>
    <inkml:brush xml:id="br0">
      <inkml:brushProperty name="width" value="0.05" units="cm"/>
      <inkml:brushProperty name="height" value="0.05" units="cm"/>
    </inkml:brush>
  </inkml:definitions>
  <inkml:trace contextRef="#ctx0" brushRef="#br0">77 1 15219,'-15'33'1080,"2"1"0,1 0 0,2 1 0,1 0 0,-5 48 0,12-63-822,1 0 1,0-1-1,1 1 0,2 0 0,0 0 1,1 0-1,1-1 0,0 1 1,2-1-1,0 0 0,11 22 1,-15-37-243,0-1 0,0 1 0,0-1 0,0 0 1,1 0-1,-1 0 0,1 0 0,0 0 0,0 0 1,0-1-1,6 5 0,-7-6-13,0-1 0,0 1-1,-1 0 1,1-1 0,0 0 0,0 1-1,0-1 1,-1 0 0,1 0 0,0 0 0,0 0-1,0 0 1,0 0 0,0-1 0,-1 1-1,1-1 1,0 1 0,0-1 0,-1 0 0,1 0-1,0 1 1,-1-1 0,1 0 0,-1 0-1,1-1 1,-1 1 0,2-2 0,6-5 3,-1-1 0,0 0 0,-1-1 0,0 0 0,-1 0 0,0 0 0,8-19 0,26-82 7,-34 91-6,12-39-7,16-44-116,-30 152-38,-5-28 44,2-1-1,0 1 0,2 0 0,0-1 0,1 1 1,1-1-1,1 0 0,1 0 0,0-1 0,2 0 1,20 35-1,-17-40-85,0-11-95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5.656"/>
    </inkml:context>
    <inkml:brush xml:id="br0">
      <inkml:brushProperty name="width" value="0.05" units="cm"/>
      <inkml:brushProperty name="height" value="0.05" units="cm"/>
    </inkml:brush>
  </inkml:definitions>
  <inkml:trace contextRef="#ctx0" brushRef="#br0">92 42 14707,'-1'-3'232,"0"1"0,0-1 0,0 1 0,0-1 0,-1 1 0,1-1 0,-1 1 0,0 0 0,0-1 0,0 1 0,0 0 0,0 0 0,0 1-1,-1-1 1,1 0 0,-1 1 0,-3-2 0,5 2-146,-1 1 0,0 0 1,1 0-1,-1 0 0,0 0 0,1 0 0,-1 0 0,0 0 0,1 0 0,-1 1 0,1-1 0,-1 1 0,0-1 1,1 1-1,-1 0 0,1-1 0,0 1 0,-1 0 0,1 0 0,-1 0 0,1 0 0,0 0 0,0 0 0,0 1 1,0-1-1,0 0 0,0 1 0,0-1 0,0 0 0,0 1 0,1-1 0,-2 3 0,1-1-70,-1 0 0,1 0 0,0 0-1,-1 0 1,1 0 0,1 0 0,-1 1-1,0-1 1,1 0 0,0 1 0,-1-1 0,1 0-1,1 1 1,-1-1 0,0 0 0,2 6-1,0-4-39,0 0 0,0 0 0,1 0 0,-1-1 0,1 1 0,0-1 0,0 0 0,0 0 0,8 7 0,1 0-130,2-1 1,-1 0-1,1-1 1,1-1-1,24 12 1,-22-13 11,-8-4 72,1 2 1,-1-1-1,1 1 1,-1 0-1,10 9 1,-17-13 78,-1 0 1,1 1-1,-1-1 0,0 1 1,1-1-1,-1 1 1,0 0-1,0-1 1,0 1-1,0 0 1,0 0-1,-1 0 1,1 0-1,0 0 1,-1 0-1,1 0 1,-1 0-1,0 0 0,0 0 1,0 0-1,0 0 1,0 0-1,0 0 1,0 0-1,-1 0 1,1 0-1,-1 0 1,1 0-1,-1-1 1,0 1-1,0 0 1,-2 3-1,-3 5 90,-1 0-1,0-1 1,-1 0-1,0 0 1,0-1-1,-12 10 1,-2-1-76,-36 21 0,29-24-681,28-14 648,0 0-1,1 0 1,-1 1 0,1-1-1,-1 0 1,0 0 0,1 0-1,-1 0 1,1 1 0,-1-1 0,0 0-1,1 0 1,-1 0 0,0 0-1,1-1 1,-1 1 0,0 0-1,1 0 1,-1 0 0,1 0-1,-1-1 1,0 1 0,1 0 0,-1 0-1,1-1 1,-1 1 0,1-1-1,-1 1 1,1 0 0,-1-1-1,1 1 1,0-1 0,-1 1-1,1-1 1,-1 1 0,1-1 0,0 0-1,0 1 1,-1-1 0,1 1-1,0-1 1,0 0 0,0-16-300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6.401"/>
    </inkml:context>
    <inkml:brush xml:id="br0">
      <inkml:brushProperty name="width" value="0.05" units="cm"/>
      <inkml:brushProperty name="height" value="0.05" units="cm"/>
    </inkml:brush>
  </inkml:definitions>
  <inkml:trace contextRef="#ctx0" brushRef="#br0">0 5 16412,'12'15'1512,"4"-5"-920,0-7-248,8 0 920,5 0-584,7-2-488,3 0-280,0-3-880,0-9 944,-2-2-280,-4-1-120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6.818"/>
    </inkml:context>
    <inkml:brush xml:id="br0">
      <inkml:brushProperty name="width" value="0.05" units="cm"/>
      <inkml:brushProperty name="height" value="0.05" units="cm"/>
    </inkml:brush>
  </inkml:definitions>
  <inkml:trace contextRef="#ctx0" brushRef="#br0">0 1 15563,'2'3'1585,"4"7"-1177,1 9-184,4 7 1248,8 7-1192,3 6-80,1 6-144,0 4-72,-6 3-160,-3-3-96,-12-4-168,-3-6-160,-15-10-1369,-9-9 1601,-6-14-240,-6-9-120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7.207"/>
    </inkml:context>
    <inkml:brush xml:id="br0">
      <inkml:brushProperty name="width" value="0.05" units="cm"/>
      <inkml:brushProperty name="height" value="0.05" units="cm"/>
    </inkml:brush>
  </inkml:definitions>
  <inkml:trace contextRef="#ctx0" brushRef="#br0">27 216 13939,'-1'-3'108,"-4"-11"353,0 0 0,1-1 0,0 1 0,-3-23 0,7 33-348,0 1 1,0-1-1,0 0 0,0 1 1,0-1-1,1 1 1,-1-1-1,1 1 0,0-1 1,0 1-1,1-1 1,-1 1-1,1 0 0,-1 0 1,1 0-1,0 0 1,0 0-1,1 0 0,-1 0 1,0 0-1,1 1 1,0 0-1,-1-1 0,1 1 1,4-2-1,5-2 115,0 1 1,0 0-1,0 1 1,1 0-1,0 1 0,0 0 1,0 1-1,17 0 0,3 1 24,1 1 0,37 6 0,-57-5-205,0 2 0,0-1 0,-1 2 0,1 0-1,-1 0 1,0 2 0,20 10 0,-26-12-35,0 1 1,0 0 0,-1 0 0,0 1-1,0 0 1,0 0 0,-1 0 0,0 0-1,0 1 1,0 0 0,-1 0 0,0 0-1,0 1 1,2 8 0,-1 0 67,-1-1 0,-1 1 0,0 0 1,-2 0-1,0 1 0,0-1 0,-1 0 0,-1 0 0,-1 0 1,0 0-1,-2 0 0,1 0 0,-9 21 0,7-25-5,0 1 1,0-1-1,-1 1 0,-1-2 1,0 1-1,-1-1 0,0 0 0,-1 0 1,0-1-1,0 0 0,-1-1 0,0 0 1,-1-1-1,0 0 0,0 0 0,-15 6 1,21-12-210,1 0 0,0 0 0,0-1 0,-1 1 0,1-1 0,-1 0 0,1 0 0,-1-1 0,0 0 1,1 1-1,-9-2 0,9-2-237,11-2-149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7.611"/>
    </inkml:context>
    <inkml:brush xml:id="br0">
      <inkml:brushProperty name="width" value="0.05" units="cm"/>
      <inkml:brushProperty name="height" value="0.05" units="cm"/>
    </inkml:brush>
  </inkml:definitions>
  <inkml:trace contextRef="#ctx0" brushRef="#br0">73 406 17132,'-7'6'270,"1"0"0,0 0 1,0 1-1,0 0 1,1 0-1,0 0 0,0 1 1,0 0-1,1 0 0,-3 10 1,4-13-157,2 1 1,-1-1-1,1 0 1,0 0-1,0 1 1,0-1-1,0 0 1,1 1-1,0-1 0,1 1 1,-1-1-1,1 0 1,0 1-1,0-1 1,0 0-1,1 0 1,4 10-1,-6-14-80,1 0 0,0 1-1,0-1 1,-1 0 0,1 0 0,0 0-1,0 0 1,0 0 0,0 0 0,0 0-1,0 0 1,0 0 0,1 0 0,-1 0-1,0-1 1,0 1 0,1 0 0,-1-1 0,1 1-1,-1-1 1,0 0 0,1 1 0,-1-1-1,1 0 1,-1 0 0,1 0 0,-1 0-1,0 0 1,1 0 0,-1 0 0,1 0-1,-1-1 1,0 1 0,1-1 0,-1 1-1,1-1 1,-1 1 0,0-1 0,0 0 0,1 0-1,-1 0 1,0 1 0,0-1 0,0 0-1,2-2 1,2-2 35,0 0 1,-1 0-1,1 0 0,-1-1 0,0 0 1,0 1-1,-1-2 0,5-7 1,-4 0-44,0-1 1,0 1-1,-1 0 0,-1-1 1,0 1-1,-1-1 1,-1 0-1,0 0 1,-1 1-1,-1-1 1,0 1-1,-1-1 1,-6-18-1,2 23-234,3 17-63,4 19-415,0-25 592,1 1 0,-1-1 0,0 1 1,1-1-1,-1 1 0,1-1 0,0 0 0,-1 1 1,1-1-1,0 0 0,0 1 0,0-1 0,0 0 1,0 0-1,0 0 0,0 0 0,2 2 0,-2-3 23,-1 0-1,1 1 1,0-1 0,0 0-1,0 0 1,0 0-1,-1 0 1,1 0 0,0 0-1,0 0 1,0 0-1,0 0 1,-1-1-1,1 1 1,0 0 0,0 0-1,-1-1 1,1 1-1,0-1 1,0 1-1,-1 0 1,2-2 0,3-2-155,0-1 0,-1 1 1,1-1-1,-1 0 1,0-1-1,4-8 0,12-20-591</inkml:trace>
  <inkml:trace contextRef="#ctx0" brushRef="#br0" timeOffset="1">290 1 15467,'-2'2'185,"-1"1"0,1-1 0,0 1 0,0 0 0,0 0-1,0 0 1,0 0 0,1 0 0,-1 0 0,1 0 0,0 0-1,0 1 1,0-1 0,0 5 0,-1-4 36,-3 16 152,1 0-1,1 0 0,1 0 0,1 0 1,0 0-1,1 0 0,2 1 1,0-1-1,1 0 0,0 0 0,2-1 1,13 34-1,-16-48-328,0-1-1,0 1 1,1-1 0,0 0-1,0 0 1,0 0-1,1 0 1,-1 0 0,1-1-1,0 0 1,6 5 0,-8-7-40,1 1 0,-1-1 1,0 0-1,1 0 1,-1 0-1,1-1 0,-1 1 1,1-1-1,0 1 1,-1-1-1,1 0 0,-1 0 1,1 0-1,-1 0 1,1-1-1,0 1 0,-1-1 1,1 1-1,-1-1 0,1 0 1,-1 0-1,0 0 1,1 0-1,2-2 0,1-2-22,0 0 0,-1 0-1,1 0 1,-1-1-1,0 0 1,-1 0-1,1 0 1,-1-1 0,0 0-1,-1 1 1,0-1-1,0 0 1,2-9-1,3-9-236,-1 0 0,4-39 1,-7 35-355,-1-40 1,-4 62 197,-2 10 246,-3 12 73,0 31 467,1 0-1,2 0 0,5 66 1,-1-105-389,-1-1 0,1 0 0,1 0 0,-1 0 0,4 9 0,-5-14-9,1 0 0,-1 0 0,1 0 0,-1 0 0,1 0 1,-1 0-1,1 0 0,0 0 0,-1 0 0,1-1 0,0 1 0,0 0 1,-1 0-1,1-1 0,0 1 0,0 0 0,0-1 0,0 1 1,0-1-1,0 1 0,0-1 0,0 0 0,0 1 0,0-1 1,1 0-1,-1 0 0,0 0 0,0 0 0,0 0 0,0 0 1,0 0-1,0 0 0,1 0 0,-1 0 0,0-1 0,0 1 0,2-1 1,18-12-197,4-9-66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1.970"/>
    </inkml:context>
    <inkml:brush xml:id="br0">
      <inkml:brushProperty name="width" value="0.05" units="cm"/>
      <inkml:brushProperty name="height" value="0.05" units="cm"/>
    </inkml:brush>
  </inkml:definitions>
  <inkml:trace contextRef="#ctx0" brushRef="#br0">0 675 16171,'1'-13'455,"0"0"-1,0 1 0,2-1 0,-1 1 0,9-22 0,28-57 221,-22 56-271,187-397 946,-197 412-1250,-15 43-24,-1 13-143,1 0 0,2 0 0,2 0 0,1 1 0,2-1-1,2 1 1,1-1 0,1 1 0,3-1 0,0 0 0,18 52 0,-20-78-128,15 40-415,-17-48 577,-1 1 0,1 0 0,0 0 0,0 0 0,0-1 0,0 1 0,0-1 0,1 0 0,-1 0-1,1 0 1,-1 0 0,1 0 0,3 2 0,15 1-335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8.184"/>
    </inkml:context>
    <inkml:brush xml:id="br0">
      <inkml:brushProperty name="width" value="0.05" units="cm"/>
      <inkml:brushProperty name="height" value="0.05" units="cm"/>
    </inkml:brush>
  </inkml:definitions>
  <inkml:trace contextRef="#ctx0" brushRef="#br0">221 60 13491,'-2'-2'401,"-1"-1"0,1 0 0,-1 1 0,0 0 0,0-1 0,0 1 0,0 0 1,0 0-1,0 1 0,0-1 0,-1 1 0,1 0 0,0-1 0,-1 1 0,0 1 0,1-1 0,-7 0 0,5 1-92,-1 0-1,0 1 0,0 0 0,1 0 0,-1 0 1,0 1-1,1-1 0,-1 1 0,1 1 0,-8 3 1,7-2-214,-1 0 0,1 0 0,0 1 0,0-1 0,0 1 0,1 0 0,-1 1 0,1-1 0,1 1 0,-1 0 1,1 1-1,0-1 0,0 1 0,1-1 0,0 1 0,0 0 0,-2 10 0,5-16-92,-1 1-1,1-1 1,0 1-1,-1 0 0,1-1 1,0 1-1,0-1 1,1 1-1,-1-1 1,0 1-1,0-1 1,1 1-1,-1-1 0,1 1 1,-1-1-1,1 1 1,-1-1-1,1 0 1,0 1-1,0-1 1,1 2-1,-1-2-17,1-1-1,-1 1 1,0 0-1,1-1 1,-1 1-1,1-1 1,-1 1-1,1-1 1,-1 0 0,1 1-1,-1-1 1,1 0-1,-1 0 1,1 0-1,-1 0 1,1 0-1,2-1 1,3-1-145,1 0-1,-1-1 1,1 0-1,-1 0 1,0 0 0,14-9-1,74-62-2701,-95 73 2831,1 0-1,0 1 1,0-1 0,-1 1-1,1-1 1,0 1-1,0-1 1,0 1-1,0-1 1,0 1 0,0 0-1,0-1 1,0 1-1,0 0 1,0 0 0,0 0-1,0 0 1,0 0-1,0 0 1,0 0-1,0 0 1,-1 0 0,1 0-1,0 0 1,0 1-1,0-1 1,0 0-1,0 1 1,0-1 0,0 1-1,0-1 1,0 1-1,-1-1 1,1 1 0,0 0-1,0-1 1,-1 1-1,1 0 1,0 0-1,-1-1 1,1 1 0,-1 0-1,1 0 1,-1 0-1,1 0 1,-1 0 0,0 0-1,1 0 1,-1 0-1,2 8 82,0 0 1,0-1-1,-1 1 0,0 13 0,-1-13 75,2 25 324,-2-14 392,7 37 0,-7-56-788,0 0 0,0 0 0,0 0 0,0 0 0,1 0 0,-1 0 0,0 0 0,1 0 0,-1 0 0,0 0 0,1-1 0,-1 1 0,1 0 0,0 0 0,-1 0 0,1-1 0,0 1 0,-1 0 0,1-1 0,0 1 0,0-1 0,-1 1 0,3 0 0,-2-1-13,0 0 0,0 0 0,0 0 0,0 0 0,0 0 0,1-1 0,-1 1 0,0 0 0,0-1 0,0 1 0,0-1 0,0 1 0,-1-1 0,1 0 0,0 1 0,0-1 0,0 0 0,0 0 0,-1 1 0,1-1 0,0 0 0,0-1 0,8-11 67,0 1 0,-1-2 1,-1 1-1,0-1 0,-1 0 1,0 0-1,5-24 0,-5 14-164,-1 0-1,-1 0 0,0-47 1,-4 70 26,0 0 0,0 1 0,0-1-1,0 1 1,0-1 0,0 1 0,0-1 0,0 0 0,1 1 0,-1-1 0,0 1 0,0-1 0,0 1 0,0-1 0,1 1 0,-1-1 0,0 1-1,1-1 1,-1 1 0,0-1 0,1 1 0,-1 0 0,0-1 0,1 1 0,-1 0 0,1-1 0,-1 1 0,1 0 0,-1-1 0,1 1 0,-1 0-1,1 0 1,0-1 0,19 3-389,-9 1 781,53-3-579,-24-2-18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9.058"/>
    </inkml:context>
    <inkml:brush xml:id="br0">
      <inkml:brushProperty name="width" value="0.05" units="cm"/>
      <inkml:brushProperty name="height" value="0.05" units="cm"/>
    </inkml:brush>
  </inkml:definitions>
  <inkml:trace contextRef="#ctx0" brushRef="#br0">15 37 14739,'-6'-16'1718,"-1"-3"-234,6 18-577,1 10 277,12 53-608,2 0 1,33 90-1,38 39-185,-21-53-268,-61-133-109,-1 0 0,0 1 0,-1-1 0,1 1 0,-1 0-1,0-1 1,-1 1 0,1 0 0,-1 0 0,0-1 0,-1 1 0,1 0-1,-4 10 1,3-12 22,0-1 1,-1 1-1,0-1 0,0 1 0,0-1 0,0 0 0,0 0 1,-1 0-1,1 0 0,-1 0 0,0 0 0,0-1 0,0 1 1,0-1-1,0 0 0,-1 0 0,1 0 0,-1-1 0,1 1 1,-1-1-1,-4 2 0,4-2 14,0 0-1,-1 0 1,1 0 0,-1-1 0,1 1-1,-1-1 1,1 0 0,0 0-1,-1-1 1,1 0 0,-1 1-1,1-1 1,0 0 0,-1-1 0,1 1-1,0-1 1,0 0 0,0 0-1,0 0 1,1-1 0,-1 1-1,0-1 1,1 0 0,0 0 0,0 0-1,0-1 1,0 1 0,0-1-1,-4-6 1,2 1-18,0-1-1,0 1 0,1-1 1,0 0-1,1 0 1,0-1-1,0 1 1,1-1-1,1 1 1,0-1-1,0-15 0,3 8-80,0-1 0,1 0 0,1 1-1,1 0 1,1 0 0,0 0 0,1 1-1,1 0 1,0 0 0,21-28 0,8-6-133,83-84 0,-59 69 250,-57 62-48,0 0 0,-1 0 0,0-1 0,0 1 0,0-1 1,0 0-1,3-10 0,-6 14-15,1 0 0,-1 0 0,0 0 0,0-1 0,0 1 0,0 0 0,0 0 0,0-1 0,0 1 0,0 0 0,0 0 0,-1 0 0,1-1 0,0 1 0,-1 0 0,1 0 0,-1 0 0,1 0 0,-1 0 1,0 0-1,0 0 0,1 0 0,-1 0 0,0 0 0,0 0 0,0 0 0,0 0 0,0 1 0,0-1 0,0 0 0,0 1 0,0-1 0,0 1 0,0-1 0,-1 1 0,1-1 0,0 1 0,-1 0 0,-2-2-4,1 1 0,-1 1 0,1-1 0,0 0 0,-1 1 0,1 0 0,-1 0 0,1 0 0,-1 0 0,1 0-1,-1 1 1,1 0 0,-1-1 0,1 1 0,0 0 0,-1 1 0,1-1 0,0 1 0,0-1 0,0 1 0,0 0 0,0 0 0,1 0-1,-1 1 1,0-1 0,1 1 0,0-1 0,-3 5 0,1-2-17,0 1 0,1 0 0,0 0 0,0 0 0,0 0 0,1 0 0,0 1 0,0-1 0,1 1 0,0-1 0,0 1 0,0 0 0,1-1 0,1 8 0,-1-8-107,1 0 1,0-1-1,0 1 0,1-1 1,-1 1-1,1-1 0,0 1 1,1-1-1,-1 0 0,1 0 0,0 0 1,1-1-1,6 9 0,-8-11 66,0 0-1,0-1 1,1 1-1,-1-1 1,0 1-1,0-1 1,1 0-1,-1 0 1,1 0-1,0 0 1,-1 0-1,1-1 1,-1 1-1,1-1 1,0 1-1,0-1 1,-1 0-1,1 0 1,0 0-1,-1-1 1,1 1-1,0-1 0,-1 1 1,1-1-1,0 0 1,-1 0-1,1 0 1,-1 0-1,0-1 1,1 1-1,1-2 1,25-21-535,-3-11-46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9.462"/>
    </inkml:context>
    <inkml:brush xml:id="br0">
      <inkml:brushProperty name="width" value="0.05" units="cm"/>
      <inkml:brushProperty name="height" value="0.05" units="cm"/>
    </inkml:brush>
  </inkml:definitions>
  <inkml:trace contextRef="#ctx0" brushRef="#br0">44 73 15819,'-4'-10'468,"2"2"-100,-1 0 0,0 1 0,0 0 1,0-1-1,-7-7 0,0 6 182,6 13 609,3 25 553,6 43-1264,3-1 0,4 0 0,2-1 0,4-1 0,28 74 0,-44-137-400,1 2 88,0 0 0,1-1 0,8 15 1,-12-21-111,1 0-1,0 0 1,-1 0 0,1 0 0,-1 0 0,1 0 0,0-1 0,0 1 0,0 0 0,-1 0 0,1-1-1,0 1 1,0 0 0,0-1 0,0 1 0,0-1 0,0 0 0,0 1 0,0-1 0,0 0-1,1 1 1,-1-1 0,0 0 0,0 0 0,0 0 0,0 0 0,0 0 0,0 0 0,0 0-1,1-1 1,-1 1 0,0 0 0,0 0 0,0-1 0,0 1 0,0-1 0,2 0 0,1-3 58,1 0 0,-1 0 0,0 0 0,-1 0 0,1-1 0,0 1 1,-1-1-1,0 0 0,0 0 0,3-11 0,3-6 124,6-30 1,-14 48-194,23-101-48,-22 90-254,0 0 0,-1-1 1,-1 1-1,-2-30 0,2 44 170,0-1-1,-1 1 0,1-1 1,0 1-1,-1 0 0,1-1 1,0 1-1,-1 0 0,0 0 1,1-1-1,-1 1 0,0 0 1,0 0-1,1 0 0,-1 0 1,0 0-1,-2-2 0,2 3 78,1 0 0,-1 0 0,1 0 0,-1 0 0,1 0 0,-1 0 0,0 0-1,1 0 1,-1 1 0,1-1 0,-1 0 0,1 0 0,-1 0 0,1 1 0,-1-1 0,0 0-1,1 0 1,0 1 0,-1-1 0,1 1 0,-1-1 0,1 0 0,-1 1 0,1-1 0,0 1 0,-1-1-1,1 1 1,0-1 0,-1 1 0,1-1 0,0 1 0,0-1 0,0 1 0,0-1 0,-1 1-1,1 0 1,0-1 0,0 2 0,-5 16-619,0 5-92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7:59.897"/>
    </inkml:context>
    <inkml:brush xml:id="br0">
      <inkml:brushProperty name="width" value="0.05" units="cm"/>
      <inkml:brushProperty name="height" value="0.05" units="cm"/>
    </inkml:brush>
  </inkml:definitions>
  <inkml:trace contextRef="#ctx0" brushRef="#br0">0 247 13515,'5'17'1984,"3"-6"-983,3-6-417,3-5 1632,3-4-1016,2-8-752,3-1-528,-2-4 1193,0-2-1081,-2-1-56,-4 1-40</inkml:trace>
  <inkml:trace contextRef="#ctx0" brushRef="#br0" timeOffset="1">148 107 17076,'-3'2'207,"0"0"1,0 1 0,0-1 0,0 1 0,0 0 0,1 0-1,-1 0 1,1 0 0,0 0 0,0 1 0,0-1-1,0 1 1,1-1 0,-1 1 0,1-1 0,0 1 0,0 0-1,0 0 1,1 0 0,-1 0 0,1-1 0,0 1 0,1 6-1,-1-4-76,0 0 0,0-1 0,1 1 0,0 0 0,0-1 1,1 1-1,0-1 0,0 1 0,0-1 0,0 0 0,1 0 0,0 0 0,0 0 0,0-1 0,7 8 0,-8-10-118,0 0 0,0-1 0,0 0-1,0 1 1,0-1 0,0 0 0,0 0 0,0 0 0,1 0 0,-1 0 0,0-1 0,1 1-1,-1-1 1,0 0 0,1 1 0,-1-1 0,0 0 0,1 0 0,-1-1 0,1 1 0,-1 0-1,0-1 1,1 1 0,-1-1 0,0 0 0,1 0 0,-1 0 0,0 0 0,0 0 0,0 0 0,0-1-1,0 1 1,0-1 0,-1 1 0,4-4 0,-1 0-29,1 0-1,-1 0 1,0-1 0,0 1-1,0-1 1,-1 0 0,0 0-1,0 0 1,-1 0 0,1-1-1,1-10 1,-3 7-146,0 0 0,-1 0 0,0-1 0,0 1 0,-1 0 0,-1 0 0,1 0 0,-7-17 0,6 21-104,0-1-1,-1 0 1,0 1-1,0 0 0,0-1 1,-1 1-1,0 1 1,0-1-1,-1 1 1,0-1-1,0 1 1,0 0-1,-8-5 1,13 10 191,0-1 1,-1 1-1,1 0 1,-1-1-1,1 1 1,-1 0-1,0-1 1,1 1-1,-1 0 1,1 0-1,-1-1 1,0 1-1,1 0 1,-1 0-1,1 0 1,-1 0-1,0 0 1,1 0-1,-1 0 1,0 0-1,1 0 0,-1 0 1,1 0-1,-1 0 1,0 1-1,0-1 21,1 1-1,-1 0 0,1-1 1,-1 1-1,1 0 0,0 0 1,0-1-1,-1 1 0,1 0 0,0 0 1,0-1-1,0 1 0,0 0 1,0 0-1,0 0 0,0-1 1,0 1-1,0 1 0,1 8-364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8:00.286"/>
    </inkml:context>
    <inkml:brush xml:id="br0">
      <inkml:brushProperty name="width" value="0.05" units="cm"/>
      <inkml:brushProperty name="height" value="0.05" units="cm"/>
    </inkml:brush>
  </inkml:definitions>
  <inkml:trace contextRef="#ctx0" brushRef="#br0">1 95 15227,'1'0'171,"0"0"-1,0 0 1,0 0-1,0 0 1,0 1-1,0-1 1,0 0-1,0 0 1,0 0-1,0 1 1,0-1-1,0 1 1,0-1-1,0 1 1,0-1-1,0 1 1,-1-1-1,1 1 1,0 0-1,0-1 1,-1 1-1,1 0 1,0 0-1,-1 0 1,1 0-1,-1-1 1,1 1-1,-1 0 1,1 0 0,0 2-1,10 35 1861,-8-28-1621,40 151 945,85 202-1,-127-361-1284,-1-5-21,-2-11 3,-6-21 0,-44-202-190,48 203 11,0-1-1,3 1 0,1-1 1,1 1-1,7-37 1,-6 61 71,0 0 0,1-1-1,1 1 1,-1 0 0,2 0 0,-1 1 0,2-1 0,-1 1 0,1 0 0,13-14 0,-17 20 50,1 0 0,0 0 0,0 0 0,0 1 0,0 0 0,0-1-1,0 1 1,1 0 0,-1 0 0,1 1 0,0-1 0,-1 1 0,1 0 0,0 0 0,0 0 0,0 0 0,0 1 0,0-1 0,-1 1 0,1 0 0,0 1-1,0-1 1,0 0 0,0 1 0,0 0 0,0 0 0,0 0 0,-1 1 0,1-1 0,-1 1 0,7 3 0,-7-3 3,0 0 1,0 0-1,0 0 0,0 0 1,-1 1-1,1-1 1,-1 1-1,1-1 1,-1 1-1,0 0 0,0 0 1,0 0-1,0 0 1,-1 0-1,1 1 0,-1-1 1,0 0-1,0 1 1,0-1-1,0 1 1,-1-1-1,1 1 0,-1 0 1,0-1-1,0 1 1,0-1-1,-1 1 0,1-1 1,-3 8-1,1-3 5,-1-1 0,0 0 0,-1 1-1,1-1 1,-1 0 0,-1 0 0,1-1-1,-1 1 1,0-1 0,-1 0 0,0-1-1,-8 8 1,-44 28 180,53-39-226,1 1 1,-1-1-1,0 1 1,0-1-1,0 0 0,0-1 1,0 0-1,0 1 1,0-2-1,0 1 0,-7 0 1,12-1 15,0 0 0,-1 0 0,1-1 1,0 1-1,0 0 0,-1 0 0,1 0 0,0 0 1,0-1-1,-1 1 0,1 0 0,0 0 1,0 0-1,-1-1 0,1 1 0,0 0 0,0 0 1,0-1-1,0 1 0,-1 0 0,1-1 0,0 1 1,0 0-1,0 0 0,0-1 0,0 1 1,0 0-1,0-1 0,0 1 0,0 0 0,0-1 1,0 1-1,0 0 0,0-1 0,0 1 1,0 0-1,0-1 0,0 1 0,0 0 0,0 0 1,1-1-1,-1 1 0,0 0 0,0-1 0,0 1 1,0 0-1,1 0 0,-1-1 0,0 1 1,1 0-1,8-15 316,-8 14-277,35-47-472,-12 18 37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8:00.691"/>
    </inkml:context>
    <inkml:brush xml:id="br0">
      <inkml:brushProperty name="width" value="0.05" units="cm"/>
      <inkml:brushProperty name="height" value="0.05" units="cm"/>
    </inkml:brush>
  </inkml:definitions>
  <inkml:trace contextRef="#ctx0" brushRef="#br0">1 129 17044,'0'0'35,"0"0"0,0 0 0,0 0 0,0 0 0,0 0 0,0 0 0,1 0 0,-1 0 0,0 0 0,0 0 0,0 0 0,0 0 0,0 0 0,0 0 0,0 0 0,1 0-1,-1 0 1,0 0 0,0 0 0,0 0 0,0 0 0,0 0 0,0 0 0,0 0 0,1 0 0,-1 0 0,0 0 0,0 0 0,0 0 0,0 0 0,0 1 0,0-1 0,0 0 0,0 0 0,0 0 0,0 0 0,1 0 0,-1 0 0,0 0 0,0 1 0,0-1 0,0 0 0,0 0 0,0 0 0,0 0 0,2 11 515,-1 13-114,-1-23-363,-1 91 2221,2 97-279,1-153-1909,2-1-1,1 1 1,13 42 0,-18-77-105,0 0 1,0-1 0,0 1-1,0 0 1,0 0-1,1 0 1,-1 0 0,0 0-1,1 0 1,-1 0-1,0-1 1,1 1 0,0 0-1,-1 0 1,1 0-1,-1-1 1,1 1-1,0 0 1,-1-1 0,1 1-1,1 0 1,-2-2 0,1 1 1,0-1-1,-1 1 0,1-1 1,-1 1-1,1-1 0,-1 0 1,1 1-1,-1-1 1,0 0-1,1 1 0,-1-1 1,0 0-1,0 1 0,1-1 1,-1 0-1,0 0 1,0-1-1,7-48 62,-7-162-81,-3 150-156,3 0 1,13-109-1,-12 163 145,1 0-1,0 0 0,0 0 1,1 0-1,6-12 0,-9 19 27,1 0 0,-1 0 0,1 0 0,0-1-1,0 1 1,0 0 0,0 0 0,0 0-1,0 0 1,0 0 0,0 0 0,0 0 0,0 1-1,0-1 1,0 0 0,1 1 0,-1-1 0,0 1-1,1-1 1,-1 1 0,0-1 0,1 1 0,-1 0-1,0 0 1,1 0 0,-1 0 0,1 0 0,-1 0-1,0 0 1,1 0 0,-1 0 0,0 1 0,1-1-1,-1 1 1,0-1 0,1 1 0,-1-1-1,0 1 1,2 1 0,3 2 5,-1 0-1,0 0 1,0 1 0,0 0 0,0 0-1,-1 0 1,0 1 0,0 0-1,0-1 1,-1 1 0,0 0-1,5 12 1,-5-9-2,0 1 0,0-1 0,-1 0 0,0 1 0,0-1 0,-1 1 0,-1 0 0,0 15 0,-1-18 19,-1-1 0,1 1-1,-1-1 1,-1 0 0,1 0-1,-1 0 1,0 0 0,0 0 0,-1 0-1,0-1 1,-7 9 0,8-10-41,-1-1 0,1 1-1,-1-1 1,0 0 0,0 0 0,0 0 0,-1 0 0,1-1 0,-1 1 0,1-1-1,-1-1 1,0 1 0,1 0 0,-1-1 0,-9 1 0,14-2 8,0 0 1,-1 1-1,1-1 1,-1 0-1,1 0 1,0 0-1,-1 0 0,1 0 1,-1 0-1,1 0 1,-1 0-1,1 0 1,-1 0-1,1 0 1,0 0-1,-1 0 1,1 0-1,-1 0 1,1-1-1,-1 1 1,1 0-1,0 0 1,-1 0-1,1-1 0,0 1 1,-1 0-1,1 0 1,0-1-1,-1 1 1,1 0-1,0-1 1,-1 1-1,1-1 1,0 1-1,0 0 1,0-1-1,-1 1 1,1-1-1,0 1 1,0 0-1,0-1 0,0 1 1,0-1-1,0 1 1,0-1-1,0 1 1,0 0-1,0-1 1,0 1-1,0-1 1,0 1-1,0-1 1,0 1-1,0 0 1,1-1-1,-1 1 0,0-1 1,0 1-1,0 0 1,1-1-1,17-24-188,-4 12-76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8:01.423"/>
    </inkml:context>
    <inkml:brush xml:id="br0">
      <inkml:brushProperty name="width" value="0.05" units="cm"/>
      <inkml:brushProperty name="height" value="0.05" units="cm"/>
    </inkml:brush>
  </inkml:definitions>
  <inkml:trace contextRef="#ctx0" brushRef="#br0">1 611 19700,'13'-14'1679,"-11"12"-1463,-1 0-1,1 0 1,0 0 0,-1 1-1,1-1 1,0 0-1,0 1 1,0 0 0,0-1-1,0 1 1,4-1-1,-1 0-122,-1 0-1,1 0 0,-1-1 0,1 1 0,7-7 0,-9 6-154,0 1 1,1-1 0,0 1-1,-1 0 1,1 0 0,0 0-1,0 1 1,5-2-1,-9 3 55,0 0-1,0 0 0,1 0 0,-1 0 0,0 0 1,1 0-1,-1 1 0,0-1 0,0 0 0,0 0 1,1 0-1,-1 0 0,0 0 0,0 0 0,1 1 1,-1-1-1,0 0 0,0 0 0,0 0 0,0 1 1,1-1-1,-1 0 0,0 0 0,0 1 0,0-1 1,0 0-1,0 0 0,0 1 0,0-1 0,0 0 1,0 0-1,0 1 0,0-1 0,0 0 0,0 0 1,0 1-1,0-1 0,0 0 0,0 0 0,0 1 0,0-1 1,-2 14-74,-4 6 155,2 1-1,0-1 0,1 1 0,1 0 0,1 0 0,2 29 0,-1-49-60,0 1-1,1-1 0,-1 1 0,0-1 0,1 1 0,-1-1 1,1 1-1,-1-1 0,1 0 0,0 1 0,-1-1 0,1 0 1,0 1-1,0-1 0,0 0 0,2 1 0,-3-1-8,1-1 0,0 1-1,0-1 1,0 0 0,-1 1-1,1-1 1,0 0 0,0 0 0,0 0-1,0 0 1,0 0 0,-1 0-1,1 0 1,0 0 0,0 0 0,0 0-1,0 0 1,0 0 0,-1-1-1,3 0 1,0 0-29,0-1 1,1 0-1,-1 0 0,0-1 0,0 1 0,0-1 1,0 1-1,0-1 0,-1 0 0,5-6 0,2-8-208,0 0 0,-1 0-1,0-1 1,-1 0-1,6-28 1,12-97-1315,-21 107 1069,-1 0 0,-4-61 1,0 91 482,0 0 1,0 0 0,0 1 0,-1-1 0,0 1-1,-4-9 1,6 13 13,-1 0 0,1 0 0,0 0 0,-1 1 0,1-1 0,0 0 0,-1 0 0,1 1 0,-1-1 0,0 0 0,1 1 0,-1-1 0,0 0 0,1 1 0,-1-1 0,0 1 0,1-1 0,-1 1 0,0 0 0,0-1 0,0 1 0,1 0 0,-1-1 0,0 1 0,0 0 0,0 0 0,0 0-1,0 0 1,1 0 0,-1 0 0,0 0 0,0 0 0,0 0 0,0 0 0,0 1 0,0-1 0,1 0 0,-1 0 0,0 1 0,0-1 0,1 1 0,-1-1 0,0 1 0,0-1 0,1 1 0,-1-1 0,0 1 0,1-1 0,-1 1 0,1 0 0,-2 1 0,0 1 72,-1 1 0,1 0 1,-1 0-1,1 0 0,0 0 0,1 1 1,-1-1-1,1 0 0,-1 1 1,1-1-1,1 1 0,-1 8 0,0 3 105,1 0-1,3 23 0,-2-30-158,1 0-1,0 0 1,0 0 0,1 0-1,0 0 1,1-1-1,0 0 1,0 1 0,1-1-1,0-1 1,1 1-1,-1-1 1,10 9 0,-12-13-37,0 0 1,0-1-1,0 1 1,1-1-1,-1 1 1,1-1-1,-1 0 1,1-1-1,0 1 1,0-1-1,0 0 1,0 1-1,0-2 1,0 1-1,0 0 1,0-1-1,0 0 1,0 0 0,0 0-1,0 0 1,1-1-1,-1 1 1,0-1-1,0 0 1,0-1-1,-1 1 1,1-1-1,0 1 1,0-1-1,-1 0 1,1-1-1,3-2 1,8-7-10,0-1-1,-2 0 1,1-1 0,-2-1 0,0 0-1,-1 0 1,0-1 0,-1-1 0,-1 0 0,8-21-1,-2 0 250,-1-1-1,-3 0 1,13-71-1,-22 93 20,0 0-1,-1-20 1,-4 24 92,-1 15-52,-4 19-54,3 9-244,1 0 1,1 0-1,2 0 0,2 0 1,0 0-1,2 0 1,1 0-1,16 58 0,-8-50-193,2 0 0,1-1-1,2-1 1,1-1 0,2 0-1,31 40 1,-45-67 95,-2-2 17,-1-1 1,1 1-1,1-1 1,-1 0-1,1 0 1,0 0 0,0-1-1,0 0 1,11 7-1,-16-12 59,0 0-1,0 0 1,0 0 0,0 0-1,-1 0 1,1-1-1,0 1 1,-1 0-1,1 0 1,-1 0-1,1 0 1,-1 0 0,0 1-1,1-1 1,-1 0-1,-1-1 1,-89-105-56,58 72 162,1-3 0,-46-71 1,75 105-79,1 1 1,0-1-1,0 0 1,1 0 0,-1 0-1,1 0 1,0 0-1,0-1 1,0 1 0,0-6-1,1 9-10,0-1 0,0 1-1,0 0 1,1 0 0,-1 0 0,0 0-1,1 0 1,-1 0 0,1 0 0,-1 0-1,1 0 1,-1 0 0,1 0 0,0 1-1,-1-1 1,1 0 0,1-1 0,0 1-16,0 0 0,0 0 0,0 0 1,0 0-1,0 0 0,0 0 0,0 0 0,1 1 1,-1-1-1,0 1 0,3 0 0,14 0-204,1 0 0,-1 2 0,0 0 0,0 1-1,23 7 1,-27-6 148,22 6-265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7:48:01.838"/>
    </inkml:context>
    <inkml:brush xml:id="br0">
      <inkml:brushProperty name="width" value="0.05" units="cm"/>
      <inkml:brushProperty name="height" value="0.05" units="cm"/>
    </inkml:brush>
  </inkml:definitions>
  <inkml:trace contextRef="#ctx0" brushRef="#br0">78 669 15235,'-17'20'819,"10"-13"-499,0 1 1,0 0 0,1 0-1,0 1 1,1 0 0,0 0 0,0 0-1,-6 19 1,10-27-243,1 0-1,0 0 0,0 0 1,0 0-1,0 0 1,0 0-1,0 0 1,0 0-1,0-1 1,1 1-1,-1 0 0,0 0 1,0 0-1,1 0 1,-1 0-1,0 0 1,1-1-1,-1 1 1,1 0-1,0 0 1,-1-1-1,2 2 0,-1-1 44,1 0-1,-1 0 1,1 0-1,0 0 0,-1 0 1,1 0-1,0-1 1,0 1-1,0-1 0,0 1 1,2-1-1,9 2 226,1-1 0,0-1 0,-1 0 0,1-1 1,15-3-1,71-19 584,-81 18-796,373-124 1250,-10-29-1232,-351 145-169,422-188-862,97-41-1428,-454 202 1728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2.386"/>
    </inkml:context>
    <inkml:brush xml:id="br0">
      <inkml:brushProperty name="width" value="0.05" units="cm"/>
      <inkml:brushProperty name="height" value="0.05" units="cm"/>
    </inkml:brush>
  </inkml:definitions>
  <inkml:trace contextRef="#ctx0" brushRef="#br0">11 0 16195,'-8'46'1137,"7"-4"-945,0-1-72,1-4 40,2-2-456,6-12 288,3-8-56,5-15-80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2.823"/>
    </inkml:context>
    <inkml:brush xml:id="br0">
      <inkml:brushProperty name="width" value="0.05" units="cm"/>
      <inkml:brushProperty name="height" value="0.05" units="cm"/>
    </inkml:brush>
  </inkml:definitions>
  <inkml:trace contextRef="#ctx0" brushRef="#br0">141 1 14131,'-13'10'1763,"-2"4"-1347,0 1 0,1 1 0,0 0 0,-20 32 0,29-40-405,1 0-1,-1 0 0,1 0 1,1 1-1,0-1 0,0 1 0,0 0 1,1 0-1,1 0 0,-1 1 1,1-1-1,1 0 0,1 16 1,-1-22-14,0 0 1,1 0 0,0 0 0,0 0 0,-1 0 0,2 0 0,-1 0 0,0 0 0,1 0 0,-1-1 0,1 1 0,0-1 0,-1 1 0,2-1-1,-1 1 1,0-1 0,0 0 0,1 0 0,-1 0 0,1 0 0,-1-1 0,1 1 0,0-1 0,0 1 0,-1-1 0,1 0 0,0 0 0,0 0 0,0-1-1,0 1 1,1-1 0,-1 0 0,0 1 0,5-2 0,-1 1 39,0-1 0,0 0-1,-1-1 1,1 1 0,0-1 0,-1-1-1,1 1 1,-1-1 0,1 0 0,-1-1-1,0 0 1,-1 1 0,1-2 0,9-8-1,-8 5 68,-1 0-1,0 0 1,0 0-1,-1-1 1,0 1-1,0-1 1,-1-1-1,0 1 1,-1-1-1,0 1 1,-1-1 0,0 0-1,1-13 1,-2 19-102,-1-1 1,0 1 0,0-1 0,0 1 0,-1-1 0,0 1 0,0-1 0,0 1 0,0 0-1,-1-1 1,1 1 0,-1 0 0,0 0 0,-1 0 0,1 0 0,0 0 0,-1 1 0,0-1-1,0 1 1,0-1 0,-1 1 0,1 0 0,-1 1 0,1-1 0,-1 0 0,0 1 0,0 0-1,0 0 1,0 0 0,-1 1 0,-5-2 0,5 1 33,0 1-1,0 0 1,0 0-1,-1 1 1,1-1-1,0 1 1,0 0-1,0 1 1,0-1 0,-1 1-1,1 0 1,0 0-1,0 1 1,-6 2-1,-7 8-135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3.199"/>
    </inkml:context>
    <inkml:brush xml:id="br0">
      <inkml:brushProperty name="width" value="0.05" units="cm"/>
      <inkml:brushProperty name="height" value="0.05" units="cm"/>
    </inkml:brush>
  </inkml:definitions>
  <inkml:trace contextRef="#ctx0" brushRef="#br0">122 1 18780,'-5'5'256,"1"1"0,-1 0 0,1 1 0,1-1 1,-4 9-1,-1 0-65,-9 17 148,2 1 0,-16 51 0,25-65-284,1 1 0,1 0 0,1-1 0,0 1 0,2 0 0,0 21 0,2-36-51,-1 1-1,1-1 1,0 0-1,0 0 1,0 0 0,1 0-1,-1 0 1,1 0 0,1 0-1,-1 0 1,1-1-1,-1 1 1,1-1 0,1 0-1,-1 1 1,1-2 0,-1 1-1,1 0 1,0-1-1,0 0 1,6 4 0,-2-3-15,1 0 1,0 0-1,0-1 1,0 0-1,0-1 1,0 0-1,1 0 1,-1-1-1,0 0 1,19-1-1,-15-1-131,-1 0 1,0-1-1,1-1 0,-1 0 0,0 0 1,0-1-1,0-1 0,-1 0 1,0 0-1,1-1 0,-2-1 0,1 0 1,-1 0-1,12-12 0,-14 11-140,0 0 0,0 0 0,-1-1 0,-1 0 0,1 0 0,-1 0 0,-1-1-1,0 0 1,0 0 0,-1-1 0,0 1 0,-1-1 0,0 0 0,-1 0 0,0 0 0,0-14 0,-5 6-148,3 19 433,0-1 0,0 1 0,-1 0 0,1 0 0,0 0 0,0 0-1,0-1 1,-1 1 0,1 0 0,0 0 0,0 0 0,0 0 0,-1 0 0,1 0 0,0 0 0,0-1 0,-1 1 0,1 0 0,0 0 0,0 0 0,-1 0 0,1 0 0,0 0 0,0 0 0,-1 0 0,1 0 0,0 0 0,0 1 0,-1-1 0,1 0 0,0 0 0,0 0 0,-1 0 0,1 0 0,0 0 0,-1 1 0,-1 1 84,0 0 1,0 0-1,-1 0 0,1 1 1,1-1-1,-1 0 0,0 1 0,1 0 1,-3 3-1,-2 8 212,0-1 0,1 1-1,1 0 1,0 0 0,0 0 0,2 1 0,0-1-1,0 1 1,2 18 0,0-26-287,0 0 0,1 0 1,0 0-1,1-1 0,-1 1 1,1 0-1,1 0 0,-1-1 0,1 0 1,0 1-1,1-1 0,-1 0 1,1-1-1,0 1 0,1-1 0,-1 1 1,1-1-1,0-1 0,0 1 0,1-1 1,7 5-1,25 10-133,2-8-86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3.555"/>
    </inkml:context>
    <inkml:brush xml:id="br0">
      <inkml:brushProperty name="width" value="0.05" units="cm"/>
      <inkml:brushProperty name="height" value="0.05" units="cm"/>
    </inkml:brush>
  </inkml:definitions>
  <inkml:trace contextRef="#ctx0" brushRef="#br0">0 96 14843,'3'32'796,"2"-1"0,1 1 1,11 37-1,-13-57-660,0 1 1,1-1-1,1 0 0,0-1 1,0 1-1,1-1 1,1 0-1,-1-1 0,2 0 1,13 14-1,-17-20-87,0 0 0,0-1 0,1 1 0,-1-1 0,1 0 0,-1-1 0,1 1 0,0-1 0,0 0 0,0 0 0,0-1 0,1 0 0,-1 0 0,0-1 0,0 1 0,1-1 0,11-2 0,-9 1-10,-1-1 0,0-1 0,0 1 0,0-1 0,0-1 0,-1 1 0,1-2 0,-1 1 0,0-1 0,0 0 0,-1 0 0,1 0 0,5-8 0,0-1 6,-1 0 0,0-1-1,-1 0 1,-1-1-1,0 0 1,-2 0-1,0-1 1,0 0 0,-2 0-1,0-1 1,-1 1-1,0-1 1,-2 0-1,0 0 1,-1 0 0,-1 0-1,-1-1 1,-5-31-1,0 33 1,6 17-43,0-1 0,0 1 0,0 0 0,-1 0-1,1 0 1,0-1 0,0 1 0,0 0 0,-1 0 0,1 0-1,0-1 1,0 1 0,0 0 0,-1 0 0,1 0 0,0 0-1,0 0 1,-1 0 0,1 0 0,0 0 0,0 0 0,-1-1-1,1 1 1,0 0 0,-1 0 0,1 0 0,0 0 0,0 1-1,-1-1 1,1 0 0,-1 1 1,0-1 0,0 1 0,0 0 0,1 0 0,-1 0 0,0 1 0,1-1 0,-1 0 0,1 0 0,-1 0 0,1 0 0,-1 0 0,1 1 0,0-1 0,0 0 0,-1 0 0,1 1-1,0-1 1,0 0 0,1 2 0,-1 14-31,0 0-1,2 0 1,0 0-1,1 0 1,0-1-1,2 1 0,0-1 1,0 0-1,2 0 1,0-1-1,1 0 1,0 0-1,1-1 1,1 0-1,0 0 0,17 16 1,-23-26-79,0 0-1,1-1 1,0 1 0,0-1-1,0 0 1,7 3-1,-10-5 85,1 0-1,-1-1 0,0 1 0,1 0 0,-1-1 0,0 0 0,1 0 0,-1 1 0,1-1 1,-1-1-1,1 1 0,-1 0 0,0 0 0,1-1 0,-1 0 0,0 1 0,4-3 0,15-11-304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3.928"/>
    </inkml:context>
    <inkml:brush xml:id="br0">
      <inkml:brushProperty name="width" value="0.05" units="cm"/>
      <inkml:brushProperty name="height" value="0.05" units="cm"/>
    </inkml:brush>
  </inkml:definitions>
  <inkml:trace contextRef="#ctx0" brushRef="#br0">214 63 15091,'2'-4'404,"1"-1"-1,-1 0 0,-1 0 0,1 0 1,-1-1-1,1-7 0,-2 12-345,0 0 0,0 0 0,0 0 0,0 1 0,0-1 0,0 0-1,0 0 1,0 0 0,0 0 0,0 1 0,-1-1 0,1 0 0,0 0-1,-1 0 1,1 1 0,-1-1 0,1 0 0,-1 1 0,1-1 0,-1 0 0,0 0 12,0 1 1,0-1 0,0 1-1,0 0 1,0 0 0,0 0-1,0 0 1,0-1 0,-1 1-1,1 0 1,0 1 0,0-1-1,0 0 1,0 0 0,0 0-1,0 1 1,0-1 0,0 0-1,0 1 1,0-1 0,-1 1-1,-6 4 105,0 0-1,0 0 0,1 0 0,-1 1 0,1 0 0,1 1 0,-11 11 1,-39 57 145,41-53-297,-21 42 0,33-57-27,-1 1 0,1 0 0,1 0 0,-1 0 0,1 0 0,1 0 0,-1 0-1,2 0 1,-1 15 0,1-19-30,1-1-1,0 1 1,0-1-1,0 1 1,0-1-1,1 1 0,-1-1 1,1 0-1,0 0 1,0 0-1,0 0 0,0 0 1,1 0-1,-1 0 1,1-1-1,-1 1 1,1-1-1,0 0 0,0 0 1,0 0-1,0 0 1,1 0-1,-1-1 1,0 0-1,7 3 0,8 1-268,0-1 0,1-1 0,33 3 0,-34-5 135,60 5-548,-39-4 468,-1 1 0,1 2 0,37 10 0,-75-15 263,0 0 0,-1 0-1,1 1 1,0-1 0,0 0 0,0 0 0,0 1-1,-1-1 1,1 0 0,0 1 0,0-1 0,-1 1 0,1-1-1,0 1 1,0-1 0,-1 1 0,1-1 0,-1 1-1,1 0 1,-1-1 0,1 1 0,-1 0 0,1 1-1,-1-1 4,0-1 0,0 1-1,-1 0 1,1-1-1,0 1 1,-1 0-1,1-1 1,-1 1-1,1 0 1,-1-1 0,1 1-1,-1-1 1,1 1-1,-1-1 1,0 1-1,1-1 1,-1 0 0,0 1-1,1-1 1,-2 1-1,-48 17 592,45-17-535,-225 55 727,229-56-813,1 0 0,-1 1-1,1-1 1,-1 0 0,1 0-1,-1 0 1,0 0-1,1 0 1,-1 1 0,1-1-1,-1 0 1,1 0 0,-1-1-1,0 1 1,1 0-1,-1 0 1,1 0 0,-1 0-1,1 0 1,-1-1-1,1 1 1,-1 0 0,0 0-1,0-1 1,5-5-235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4.317"/>
    </inkml:context>
    <inkml:brush xml:id="br0">
      <inkml:brushProperty name="width" value="0.05" units="cm"/>
      <inkml:brushProperty name="height" value="0.05" units="cm"/>
    </inkml:brush>
  </inkml:definitions>
  <inkml:trace contextRef="#ctx0" brushRef="#br0">1 1 14475,'6'36'1552,"4"10"-847,1 5-273,2 1 808,3 3-360,-1-3-184,2-6-184,1-5-512,-1-6-280,-1-9-536,0-5 1520,-6-6-816,-7-7-88,-6-5-88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32:21.960"/>
    </inkml:context>
    <inkml:brush xml:id="br0">
      <inkml:brushProperty name="width" value="0.05" units="cm"/>
      <inkml:brushProperty name="height" value="0.05" units="cm"/>
    </inkml:brush>
  </inkml:definitions>
  <inkml:trace contextRef="#ctx0" brushRef="#br0">1 8 5025,'46'7'860,"73"2"1,-39-5-1003,403 22 893,-460-26-746,737 10-1630,192-12 1229,-455-6 431,245-19-1219,3 1-1108,-614 25 2138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4.735"/>
    </inkml:context>
    <inkml:brush xml:id="br0">
      <inkml:brushProperty name="width" value="0.05" units="cm"/>
      <inkml:brushProperty name="height" value="0.05" units="cm"/>
    </inkml:brush>
  </inkml:definitions>
  <inkml:trace contextRef="#ctx0" brushRef="#br0">41 353 13563,'-6'-11'263,"0"0"0,1 0 0,0-1 1,1 0-1,0 0 0,1 0 0,-3-19 0,5 24-144,1 1-1,0-1 1,0 0-1,1 1 1,0-1 0,0 1-1,0-1 1,1 1-1,0 0 1,1-1-1,-1 1 1,1 0 0,0 0-1,0 1 1,1-1-1,4-5 1,2 0 24,1 0 0,-1 1 0,2 0 0,-1 1 0,1 0 0,1 1 0,-1 0 0,1 1 0,1 1 0,-1 0 0,1 1 0,24-6 0,-16 5-94,1 2 0,0 1 0,0 1-1,-1 0 1,1 2 0,0 1 0,34 5 0,-47-5-50,-1 1 1,1 0-1,-1 1 0,0 0 1,0 0-1,0 1 1,0 0-1,-1 1 1,1 0-1,-1 0 1,-1 1-1,1 0 1,-1 0-1,0 1 0,0 0 1,0 0-1,-1 1 1,-1-1-1,1 1 1,-1 1-1,0-1 1,-1 1-1,0 0 1,-1 0-1,1 0 0,-2 0 1,1 0-1,-1 1 1,-1 0-1,0-1 1,0 19-1,-2-7 51,0 0 0,-2 1 0,0-1 1,-2 0-1,0-1 0,-1 1 0,-1-1 0,-1 0 0,-1-1 0,0 0 0,-2 0 0,-14 20 0,15-26 69,0-1-1,-1 1 1,-1-2-1,1 0 1,-2 0-1,1-1 1,-2-1-1,1 0 1,-1-1-1,0 0 1,-1-1-1,0-1 1,0 0 0,-1-1-1,1-1 1,-26 5-1,40-9-111,-15 2 57,-30 0 0,43-2-96,-1 0 0,1 0 0,-1-1 0,1 1 0,-1-1-1,1 0 1,-1 0 0,1 0 0,-1 0 0,1 0 0,0-1 0,0 0 0,0 0 0,-5-3-1,3-6-83,10 1-70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6.678"/>
    </inkml:context>
    <inkml:brush xml:id="br0">
      <inkml:brushProperty name="width" value="0.05" units="cm"/>
      <inkml:brushProperty name="height" value="0.05" units="cm"/>
    </inkml:brush>
  </inkml:definitions>
  <inkml:trace contextRef="#ctx0" brushRef="#br0">13 1917 12411,'-1'1'42,"0"0"1,0-1 0,0 1 0,0 0 0,1 0-1,-1 0 1,0-1 0,0 1 0,1 0 0,-1 0-1,1 0 1,-1 0 0,1 1 0,-1-1-1,1 0 1,-1 0 0,1 0 0,0 0 0,0 0-1,-1 0 1,1 1 0,0-1 0,0 0 0,0 0-1,1 0 1,-1 1 0,0-1 0,0 0 0,0 0-1,1 0 1,-1 0 0,1 0 0,-1 0 0,1 0-1,-1 0 1,1 0 0,0 0 0,-1 0-1,1 0 1,0 0 0,0 0 0,0 0 0,0-1-1,0 1 1,1 1 0,4 2 89,0 0 1,0 0-1,0 0 1,0-1-1,1 0 1,9 3-1,1-2 19,1 0-1,0-1 1,0-1 0,1 0 0,-1-2 0,0 0-1,0-1 1,1-1 0,32-7 0,8-6 130,90-35 1,320-175-510,-194 84-576,-42 36-81,-160 76 516,97-25 1,451-141 2739,-82-34-1218,-219 115-1073,-80 33-51,-52 0-163,340-202 0,-452 235 69,1 1-87,98-46-1,-150 84 150,1 1-1,-1 2 0,1 0 0,0 2 0,51-2 0,33-5-41,-59 2-254,0-3-1,-1-1 0,0-3 0,-1-2 0,48-24 0,-21-2-36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7.560"/>
    </inkml:context>
    <inkml:brush xml:id="br0">
      <inkml:brushProperty name="width" value="0.05" units="cm"/>
      <inkml:brushProperty name="height" value="0.05" units="cm"/>
    </inkml:brush>
  </inkml:definitions>
  <inkml:trace contextRef="#ctx0" brushRef="#br0">54 275 14755,'3'18'232,"0"0"-1,-1 0 1,0 34 0,-2-29-235,5 37 1,1-30 5,17 55 0,-19-75 93,0 1 0,0-1 1,1 0-1,1 0 0,-1-1 0,2 1 0,-1-1 1,12 12-1,-17-21-52,-1 1-1,1-1 1,-1 1 0,1-1-1,-1 1 1,1-1 0,-1 0-1,1 1 1,-1-1 0,1 0-1,-1 1 1,1-1 0,0 0-1,-1 0 1,1 1 0,-1-1-1,1 0 1,0 0 0,-1 0-1,2 0 1,-2 0-12,1 0 1,-1-1-1,0 1 0,0 0 0,1-1 1,-1 1-1,0 0 0,0-1 1,1 1-1,-1 0 0,0-1 1,0 1-1,0 0 0,1-1 1,-1 1-1,0-1 0,0 1 1,0 0-1,0-1 0,0 1 0,0-1 1,0 1-1,0-1 0,-4-32 949,3 27-880,-12-55 350,-2 1 0,-3 1 0,-2 1 0,-40-80 0,53 124-458,5 8 2,0 1-1,-1-1 0,0 0 0,0 1 0,-1 0 1,1 0-1,-1 0 0,-7-7 0,18 17-14,-1-1 0,2 0-1,-1 0 1,0-1-1,1 0 1,-1 0 0,1 0-1,0-1 1,0-1 0,0 1-1,0-1 1,0-1 0,0 1-1,0-1 1,0-1-1,0 1 1,0-1 0,9-3-1,-8 2 19,0 0-1,-1-1 1,1-1 0,0 1-1,-1-1 1,0-1-1,0 0 1,0 0 0,-1 0-1,0-1 1,0 0-1,0 0 1,0-1-1,-1 0 1,0 0 0,8-14-1,0-7-13,-1 0 0,12-40 0,-26 104-46,2 0-1,1 0 1,2 0-1,2 0 1,1-1-1,2 0 0,1 0 1,26 58-1,-32-84-83,1-1 0,0 0 0,0 0 0,13 14 0,-17-21 127,0 0 0,0 1 0,1-1 0,-1 0 1,0 0-1,0 0 0,1 0 0,-1 0 0,0 0 0,1 0 1,-1-1-1,1 1 0,-1 0 0,1-1 0,0 1 1,-1-1-1,1 0 0,-1 1 0,1-1 0,0 0 0,-1 0 1,1 0-1,0 0 0,-1 0 0,1 0 0,0-1 0,-1 1 1,1-1-1,-1 1 0,1-1 0,-1 1 0,1-1 1,-1 0-1,1 0 0,1-1 0,11-18-257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8.039"/>
    </inkml:context>
    <inkml:brush xml:id="br0">
      <inkml:brushProperty name="width" value="0.05" units="cm"/>
      <inkml:brushProperty name="height" value="0.05" units="cm"/>
    </inkml:brush>
  </inkml:definitions>
  <inkml:trace contextRef="#ctx0" brushRef="#br0">33 258 15675,'3'-1'318,"0"0"0,0 0-1,0 1 1,1-1 0,-1 1 0,0-1-1,6 1 1,16-2-119,-19 0-92,-1 0 1,0 0 0,0-1-1,0 1 1,0-1-1,0 0 1,6-6-1,-10 8-69,1 1 0,-1-1 0,0 0 0,0 0 0,0 0 0,0-1 1,0 1-1,0 0 0,0 0 0,-1 0 0,1-1 0,0 1 0,-1 0 0,1-1 0,-1 1 0,1 0 0,-1-1 0,0 1 0,1-1 0,-1 1 0,0-1 0,0 1 0,0 0 0,0-1 0,0 1 0,-1-1 0,1 1 0,0-1 1,-1 1-1,1-1 0,-1 1 0,1 0 0,-2-3 0,1 3-18,-1-1 0,1 1 0,-1-1 0,1 1 0,-1 0 0,0 0 0,0 0 0,1 0 0,-1 0 0,0 0 0,0 0 0,0 0 0,0 1 0,0-1 0,0 1 0,0 0 0,0-1 0,0 1 0,0 0 0,0 0 0,0 0 0,0 1 1,0-1-1,0 0 0,-4 2 0,1-1-37,-1 1 1,1-1-1,0 1 1,0 1 0,0-1-1,0 1 1,0 0 0,-7 5-1,8-4-21,0 1 0,0-1 0,0 1 0,0-1 0,1 1 0,0 0 0,0 1 0,-4 8 0,6-11 20,0-1-1,0 1 0,1-1 0,-1 1 1,0-1-1,1 1 0,0 0 1,-1-1-1,1 1 0,0 0 0,0-1 1,1 1-1,-1 0 0,1-1 1,-1 1-1,1-1 0,0 1 1,0-1-1,0 1 0,0-1 0,2 4 1,-1-4 9,-1-1 0,1 0 0,-1 1 0,1-1 0,-1 0 0,1 0 0,0 0 0,0 0 0,0-1 1,-1 1-1,1 0 0,0-1 0,0 1 0,0-1 0,0 1 0,0-1 0,0 0 0,0 0 0,0 0 0,0 0 0,0-1 1,0 1-1,0 0 0,0-1 0,3 0 0,4-2-13,1-1 0,-1 0 1,16-9-1,4-4 5,30-26-1,-38 26 44,0 2 0,0 1-1,34-16 1,-53 29-24,0 0 0,0 0 1,0 0-1,0 0 0,1 1 0,-1-1 0,0 1 1,0 0-1,0 0 0,1 0 0,-1 0 1,0 0-1,0 0 0,0 0 0,1 1 0,-1-1 1,0 1-1,0 0 0,0-1 0,0 1 1,0 0-1,0 0 0,4 3 0,11 5-35,-14-8-20,-1-1 0,1 1 0,0 0 0,0-1 0,0 0 0,0 1 0,0-1 0,0 0-1,0 0 1,0-1 0,-1 1 0,1-1 0,0 1 0,0-1 0,0 0 0,-1 0 0,1 0 0,0-1 0,3-1 0,5-4-382,0 0 0,-1-1 0,10-9-1,-17 14 309,14-13-248,-1-1 0,19-24 0,-2-2-343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8.473"/>
    </inkml:context>
    <inkml:brush xml:id="br0">
      <inkml:brushProperty name="width" value="0.05" units="cm"/>
      <inkml:brushProperty name="height" value="0.05" units="cm"/>
    </inkml:brush>
  </inkml:definitions>
  <inkml:trace contextRef="#ctx0" brushRef="#br0">32 10 12811,'-6'24'1044,"3"-10"-537,-1 1-1,-9 21 1,13-35-409,-1 1-1,0-1 0,0 1 0,1-1 1,-1 1-1,1-1 0,-1 1 0,1 0 1,0-1-1,0 1 0,-1 0 1,1 0-1,1-1 0,-1 1 0,0 0 1,0-1-1,0 1 0,2 2 1,-2-3-47,2 0 1,-1 0 0,0 0 0,0 0-1,0 0 1,0 0 0,1 0 0,-1 0-1,0-1 1,1 1 0,-1 0 0,0-1-1,1 1 1,-1-1 0,1 1 0,-1-1 0,1 0-1,-1 0 1,1 0 0,2 0 0,-2 0-36,20 2 75,0 0-1,0 1 1,24 7-1,-39-7-95,0-1-1,0 1 0,-1 0 0,1 0 1,-1 1-1,0 0 0,0 0 1,0 0-1,0 1 0,-1 0 0,0 0 1,0 0-1,7 11 0,-5-4 0,0 0 0,-1 0 0,0 0-1,-1 1 1,-1 0 0,0 0 0,-1 0-1,0 0 1,-1 0 0,-1 1-1,0-1 1,0 1 0,-2-1 0,-3 26-1,3-30 50,-1 0 0,0 0 0,-1-1 0,0 1 0,-1-1 0,0 1-1,0-1 1,0 0 0,-1 0 0,-6 7 0,6-10 34,0 0 1,0 0 0,-1 0 0,1 0-1,-1-1 1,0 0 0,0-1-1,0 1 1,-1-1 0,1 0 0,-1-1-1,0 1 1,0-1 0,-7 1-1,10-2-22,-1-1-1,1 1 1,-1-1-1,1 0 1,-1 0-1,0 0 1,1 0-1,0-1 1,-1 0-1,1 0 1,-1 0-1,1-1 1,0 1-1,0-1 1,0 0-1,0 0 1,0 0-1,0-1 1,-6-5-1,6 4-25,0 0-1,1 0 1,-1-1-1,1 1 1,0-1-1,1 0 0,-1 0 1,1 0-1,0 0 1,0 0-1,1 0 1,-1 0-1,1-1 1,0 1-1,1-1 1,-1-6-1,1-2-31,1 1 0,1-1 0,0 1 0,0 0 0,1-1 0,1 1 0,1 1 0,-1-1 0,2 1 0,0-1 0,0 1 0,15-19 0,8-7-58,2 2 1,45-42 0,-45 49 40,-23 21-4,-1 0 1,1 0-1,-1-1 0,0 0 1,-1 0-1,0 0 0,7-17 1,-13 25 40,1 0 1,-1 0-1,1 0 1,-1 0-1,0 0 1,0 0 0,1 0-1,-1 0 1,0 0-1,0 0 1,0 0-1,0 0 1,0 0 0,0 0-1,-1 0 1,1 1-1,0-1 1,0 0-1,-1 0 1,1 0 0,0 0-1,-1 0 1,1 0-1,-1 0 1,0 0-1,1 1 1,-1-1 0,1 0-1,-1 0 1,0 1-1,0-1 1,1 0-1,-1 1 1,0-1 0,0 1-1,0-1 1,0 1-1,0 0 1,0-1 0,0 1-1,0 0 1,0-1-1,1 1 1,-3 0-1,-1 0 69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4:59.425"/>
    </inkml:context>
    <inkml:brush xml:id="br0">
      <inkml:brushProperty name="width" value="0.05" units="cm"/>
      <inkml:brushProperty name="height" value="0.05" units="cm"/>
    </inkml:brush>
  </inkml:definitions>
  <inkml:trace contextRef="#ctx0" brushRef="#br0">0 328 14019,'3'0'198,"-1"0"0,0-1 0,1 1-1,-1-1 1,0 0 0,0 0 0,1 0 0,-1 0 0,0 0 0,0-1 0,0 1-1,2-3 1,25-23 511,-22 20-376,6-7-146,0 0 0,-1-1 1,0 0-1,-2-1 0,0 0 0,0-1 0,-1 0 0,-2 0 0,1-1 1,-2 0-1,7-29 0,-13 44-182,0 1 0,1 0 0,-1-1 0,0 1 0,0-1 0,0 1 0,0 0 0,-1-1 0,1 1 0,-1-1 0,1 1 0,-1 0 0,0 0 0,-1-3 0,1 4-5,1 1 1,0 0-1,0-1 1,-1 1 0,1 0-1,0-1 1,-1 1 0,1 0-1,0 0 1,-1-1-1,1 1 1,-1 0 0,1 0-1,0 0 1,-1 0 0,1-1-1,-1 1 1,1 0-1,-1 0 1,1 0 0,-1 0-1,1 0 1,0 0 0,-1 0-1,1 0 1,-1 0-1,0 1 1,0-1-1,-1 1 0,1 0 0,0-1 0,-1 1-1,1 0 1,0 0 0,0 0 0,-1 0 0,1 0 0,0 0 0,-1 3 0,-6 7-15,2 0 0,0 0 1,0 0-1,1 1 1,0 0-1,1 0 1,0 1-1,1-1 1,1 1-1,0 0 0,-1 22 1,3-33 9,0-1 1,0 1-1,0 0 1,0 0-1,0-1 0,1 1 1,-1 0-1,0 0 1,1-1-1,0 1 0,-1 0 1,1-1-1,0 1 1,-1-1-1,1 1 1,0-1-1,0 1 0,1-1 1,-1 0-1,0 1 1,0-1-1,0 0 1,2 1-1,-1-1 0,1 0-1,-1-1 1,0 1-1,0-1 1,0 1 0,0-1-1,0 0 1,1 0 0,-1 0-1,0 0 1,0 0-1,0-1 1,0 1 0,1-1-1,-1 1 1,0-1 0,0 0-1,3-2 1,13-7 3,0-1 0,-1 0 0,-1-2-1,0 0 1,-1-1 0,21-22 0,12-12 84,-46 46-76,0 0 1,1 0-1,-1 0 1,0 1-1,1-1 1,-1 0-1,1 1 1,-1 0-1,6-2 1,-7 3-4,0 0 0,0 0 0,0 0 0,0 0 0,0 0 0,0 0 0,0 1 0,0-1-1,0 0 1,0 0 0,0 1 0,0-1 0,-1 1 0,1-1 0,0 1 0,0-1 0,0 1 0,-1 0 0,1-1 0,0 1 0,-1 0 0,1-1 0,0 1 0,-1 0 0,1 0 0,-1 0 0,1 0 0,-1 0 0,0-1 0,1 1 0,-1 2 0,7 14 20,-3-6 2,0 0 0,1-1-1,0 0 1,1 0 0,7 10-1,-11-18-1,-1 0 0,1 0 0,0-1 0,-1 1 0,1 0 0,0-1-1,0 1 1,0-1 0,1 0 0,-1 1 0,0-1 0,0 0 0,1 0-1,-1-1 1,1 1 0,-1 0 0,1-1 0,-1 0 0,1 1 0,-1-1-1,1 0 1,-1 0 0,1 0 0,-1-1 0,1 1 0,-1-1 0,0 1 0,5-3-1,0 0 49,0 0 0,0-1 0,0 0 0,0 0-1,-1-1 1,0 0 0,0 0 0,0 0 0,6-8-1,7-10 202,17-29-1,-5 8-177,-31 43-101,1 1 1,-1-1-1,1 0 0,0 1 1,-1-1-1,1 0 1,-1 1-1,1-1 0,0 1 1,-1-1-1,1 1 1,0-1-1,0 1 0,-1 0 1,1-1-1,1 1 1,-1 0-12,-1 0 0,1 0 1,-1 0-1,0 0 1,1 0-1,-1 0 0,1 0 1,-1 1-1,0-1 1,1 0-1,-1 0 0,0 0 1,1 1-1,-1-1 1,0 0-1,1 0 0,-1 1 1,0-1-1,1 0 1,-1 1-1,0-1 0,0 0 1,1 2-1,9 32-1160,-4-12 590,3-13 236,3-7-36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5:00.470"/>
    </inkml:context>
    <inkml:brush xml:id="br0">
      <inkml:brushProperty name="width" value="0.05" units="cm"/>
      <inkml:brushProperty name="height" value="0.05" units="cm"/>
    </inkml:brush>
  </inkml:definitions>
  <inkml:trace contextRef="#ctx0" brushRef="#br0">4 12 12579,'-4'-11'1352,"10"16"-170,11 19 174,10 32-486,-19-37-701,1 0-1,0-1 1,2 0-1,15 21 0,-24-37-142,0 0-1,0 0 1,0 0 0,0 0-1,0-1 1,0 1-1,0-1 1,0 1 0,1-1-1,-1 0 1,1 0-1,-1 0 1,1 0 0,-1 0-1,1 0 1,-1-1-1,1 1 1,0-1 0,3 0-1,-1 0 15,-1-1 0,0 0 0,1 0-1,-1 0 1,0-1 0,0 1 0,0-1 0,0 0-1,0 0 1,-1 0 0,5-3 0,3-4 98,-1 0 0,1-1 0,-2 0 0,1-1 0,-1 0 1,9-16-1,-8 11 313,0-1 0,-2 0 0,13-34 0,-19 58-437,-1 0 0,1 0 0,0 0 0,1 0 0,-1-1 0,1 1 0,1-1 0,-1 1 0,1-1 0,1 0 0,-1 0 0,1-1 0,0 0 0,8 8 1,-10-10-80,1-1 0,-1 0 0,1 1 0,0-1 0,0-1 0,0 1 0,0-1 0,0 1 0,0-1 0,0 0 0,0 0 0,0-1 0,1 1 0,-1-1 0,0 0 0,1 0 0,-1-1 0,0 1 0,0-1 0,0 0 0,1 0 0,-1 0 0,0-1 0,0 1 0,-1-1 0,5-3 0,50-32-570,-29 17 228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5:00.887"/>
    </inkml:context>
    <inkml:brush xml:id="br0">
      <inkml:brushProperty name="width" value="0.05" units="cm"/>
      <inkml:brushProperty name="height" value="0.05" units="cm"/>
    </inkml:brush>
  </inkml:definitions>
  <inkml:trace contextRef="#ctx0" brushRef="#br0">123 161 15107,'-8'-1'360,"-1"0"-1,1 0 1,-1 1 0,1 0-1,-12 2 1,16-1-236,1-1 1,-1 1 0,0 0 0,1 0 0,-1 1-1,1-1 1,-1 0 0,1 1 0,0 0-1,0 0 1,0 0 0,0 0 0,0 1-1,-3 2 1,5-4-94,0 0-1,1 0 0,-1 0 1,0 0-1,1 0 1,-1 0-1,0 0 1,1 1-1,0-1 0,-1 0 1,1 0-1,0 0 1,-1 1-1,1-1 1,0 0-1,0 0 1,0 0-1,0 1 0,0-1 1,0 0-1,1 0 1,-1 1-1,1 1 1,0-1-7,1 1 1,-1-1 0,1 1 0,-1-1-1,1 0 1,0 0 0,0 1 0,0-1 0,0-1-1,3 3 1,1 1-16,1-1 0,0 1 0,1-1 0,-1-1 0,0 0 0,12 4 0,-13-6-3,0 0 0,-1 0 0,1 0 1,0-1-1,0 0 0,-1 0 1,1 0-1,0-1 0,0 0 0,-1 0 1,1 0-1,-1-1 0,1 1 1,-1-2-1,1 1 0,9-6 0,-12 6 3,0-1 0,0 0 0,1 0 0,-2 0 0,1 0-1,0-1 1,-1 1 0,1-1 0,-1 1 0,0-1 0,0 0-1,0 0 1,-1 0 0,1 0 0,-1 0 0,0 0 0,0 0-1,-1-1 1,1 1 0,-1 0 0,0 0 0,0-1 0,-1-5-1,0 2-7,-1 1 1,0 0-1,0 0 0,0 0 0,-1 1 0,0-1 0,-6-9 0,0-1-454,32 8-1580,-17 5 1859,1-1 0,-1-1 0,0 1 0,9-11 0,12-18-403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5:01.865"/>
    </inkml:context>
    <inkml:brush xml:id="br0">
      <inkml:brushProperty name="width" value="0.05" units="cm"/>
      <inkml:brushProperty name="height" value="0.05" units="cm"/>
    </inkml:brush>
  </inkml:definitions>
  <inkml:trace contextRef="#ctx0" brushRef="#br0">71 105 13955,'-3'2'143,"-1"0"0,1 1 0,-1-1 1,1 1-1,0 0 0,0 0 0,0 0 0,0 1 0,1-1 1,-1 1-1,1-1 0,0 1 0,-2 5 0,-1 2 121,0 1 0,1-1 1,-3 17-1,4-11-115,1 0 1,0 0-1,2 0 1,0 0 0,0 0-1,2 0 1,0 0-1,1-1 1,10 32 0,-5-25-157,1 0 1,1-1 0,1 0 0,1 0 0,1-1 0,18 23 0,-28-41-6,-1 0-1,1 1 0,0-1 1,0 0-1,1-1 0,-1 1 1,6 3-1,-9-6 17,1 1 1,-1-1-1,1 0 0,-1 0 1,0 0-1,1 0 0,-1 1 1,1-1-1,-1 0 1,1 0-1,-1 0 0,1 0 1,-1 0-1,1 0 0,-1 0 1,0 0-1,1-1 1,-1 1-1,1 0 0,-1 0 1,1 0-1,-1 0 0,0-1 1,1 1-1,-1 0 1,1 0-1,0-1 0,-1 0 14,1-1-1,0 1 0,0 0 1,-1-1-1,1 1 0,-1-1 1,1 1-1,-1 0 1,0-1-1,0 1 0,1-1 1,-1 1-1,0-3 0,0 3-10,1-20 301,0 0 1,-1-1-1,-2 1 1,0 0-1,-1 0 1,-6-23-1,8 42-2,2 8-219,3 11-66,-1-12-27,0 0 0,0-1 1,0 1-1,0-1 0,1 0 1,-1 1-1,1-2 0,0 1 1,0 0-1,1-1 0,-1 0 1,1 0-1,-1 0 1,1 0-1,0-1 0,0 0 1,7 2-1,-8-3 4,-1-1 0,1 1 0,0-1 1,0 0-1,0 0 0,0 0 0,-1 0 0,1-1 0,0 0 1,0 1-1,-1-1 0,1-1 0,0 1 0,-1 0 0,1-1 1,-1 0-1,0 0 0,0 0 0,1 0 0,-1-1 0,0 1 1,-1-1-1,1 1 0,0-1 0,2-5 0,3-3-4,-1 0 0,-1 0 0,0-1-1,0 0 1,-1 0 0,-1 0 0,0-1-1,-1 1 1,0-1 0,-1 0 0,0 0 0,-1 0-1,-1 0 1,0-14 0,-4 13-37,-2 11-37,5 4 76,1 0-1,-1-1 0,0 1 0,0 0 0,1 0 1,-1 0-1,0-1 0,1 1 0,-1 0 1,1 0-1,-1 0 0,1 0 0,0 0 0,-1 0 1,1 0-1,0 0 0,-1 1 0,1 0 0,-1 5 1,0 0-1,0 0 0,1 1 0,-1-1 0,2 0 0,-1 1 0,1-1 0,0 0 0,3 11 1,-3-16 7,0 0 1,0 1 0,0-1 0,0 0-1,0 1 1,1-1 0,-1 0 0,1 0 0,-1 0-1,1 0 1,0-1 0,0 1 0,0 0-1,0-1 1,0 1 0,0-1 0,0 0-1,0 0 1,1 0 0,-1 0 0,0 0 0,1 0-1,-1 0 1,1-1 0,-1 1 0,1-1-1,-1 0 1,1 0 0,-1 0 0,4 0-1,3-1 5,0-1-1,0 0 0,0 0 0,0-1 1,-1 0-1,1-1 0,-1 0 0,0 0 1,0-1-1,-1 0 0,9-6 0,11-11-50,36-37-1,-60 56 38,20-23-43,-16 18 3,0 0 1,0 1 0,1 0-1,10-8 1,-17 15 38,1 1 0,-1-1 0,1 0 1,-1 1-1,1-1 0,-1 1 0,1 0 1,-1 0-1,0-1 0,1 1 0,-1 0 1,0 0-1,0 0 0,0 0 0,0 0 1,2 3-1,7 4 34,-6-7-7,0 1-1,1-1 1,-1 0 0,0 0 0,1 0 0,-1-1-1,1 1 1,-1-1 0,1 0 0,-1-1 0,0 1-1,1-1 1,-1 0 0,1 0 0,-1 0 0,0 0-1,0-1 1,0 0 0,0 0 0,0 0 0,5-3-1,8-6 36,0-1-1,-1 0 1,17-17-1,68-75-122,-97 101 2,1 0 1,-1 0-1,1 1 0,0-1 0,0 1 0,0 0 0,0 1 0,9-3 1,4-1-252,-8 1 140,1 1 0,-1 0 0,1 0 0,-1 1 0,1 1 0,16-1 1,-22 2 153,0 1 1,0 0-1,0 0 1,0 0 0,-1 0-1,1 1 1,0 0-1,-1-1 1,1 2 0,-1-1-1,0 1 1,0-1-1,0 1 1,0 0-1,0 0 1,6 8 0,16 22 77,-1 1 1,-1 1 0,21 44-1,41 87 13,-72-134-51,-2 1 1,0 0-1,8 46 1,-19-74 11,0 1 1,0-1-1,-1 1 0,1-1 1,-1 1-1,0-1 0,-1 1 1,0-1-1,1 1 1,-3 4-1,2-8-2,0 0 0,0 0-1,0 0 1,0 0 0,0 0 0,-1-1-1,1 1 1,0-1 0,-1 1-1,0-1 1,1 1 0,-1-1 0,0 0-1,1 0 1,-1 0 0,0 0 0,0 0-1,0 0 1,0-1 0,0 1 0,0 0-1,0-1 1,0 0 0,-1 1 0,1-1-1,0 0 1,0 0 0,-4-1 0,-4 0 51,0 0 1,1-1 0,-1-1-1,0 0 1,1 0-1,0 0 1,0-1 0,0-1-1,0 1 1,1-2 0,-1 1-1,1-1 1,1 0 0,-1-1-1,1 0 1,-11-13 0,0-2 4,2 0 1,0 0-1,2-2 1,-22-46 0,27 48-349,1-1 1,1 0-1,0 0 1,2-1-1,1 0 1,1 0-1,1 0 1,1-45-1,2 62 83,-1 4 56,0-1-1,0 0 0,0 0 0,0 0 0,-1 0 0,-1-8 1,-5-2-549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06:45:02.238"/>
    </inkml:context>
    <inkml:brush xml:id="br0">
      <inkml:brushProperty name="width" value="0.05" units="cm"/>
      <inkml:brushProperty name="height" value="0.05" units="cm"/>
    </inkml:brush>
  </inkml:definitions>
  <inkml:trace contextRef="#ctx0" brushRef="#br0">2 42 19500,'-1'0'1617,"1"-3"-1537,4-1-609,8 1 1346,-4-12-753,4-2-168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16.05.2022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9117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44887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29301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70842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443254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1438" y="758825"/>
            <a:ext cx="6650037" cy="374173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450" y="4741545"/>
            <a:ext cx="5435600" cy="276999"/>
          </a:xfrm>
        </p:spPr>
        <p:txBody>
          <a:bodyPr>
            <a:spAutoFit/>
          </a:bodyPr>
          <a:lstStyle/>
          <a:p>
            <a:endParaRPr lang="de-DE" dirty="0"/>
          </a:p>
        </p:txBody>
      </p:sp>
    </p:spTree>
    <p:extLst>
      <p:ext uri="{BB962C8B-B14F-4D97-AF65-F5344CB8AC3E}">
        <p14:creationId xmlns:p14="http://schemas.microsoft.com/office/powerpoint/2010/main" val="2919911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157783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9D37A7D-E720-4A45-9D64-0A7ACBBC781D}" type="slidenum">
              <a:rPr lang="de-DE" sz="1300">
                <a:solidFill>
                  <a:srgbClr val="000000"/>
                </a:solidFill>
                <a:latin typeface="Sparkasse Rg" pitchFamily="34" charset="0"/>
              </a:rPr>
              <a:pPr eaLnBrk="1" hangingPunct="1"/>
              <a:t>2</a:t>
            </a:fld>
            <a:endParaRPr lang="de-DE" sz="1300">
              <a:solidFill>
                <a:srgbClr val="000000"/>
              </a:solidFill>
              <a:latin typeface="Sparkasse Rg" pitchFamily="34" charset="0"/>
            </a:endParaRPr>
          </a:p>
        </p:txBody>
      </p:sp>
      <p:sp>
        <p:nvSpPr>
          <p:cNvPr id="33382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300">
                <a:solidFill>
                  <a:srgbClr val="000000"/>
                </a:solidFill>
                <a:latin typeface="Sparkasse Rg" pitchFamily="34" charset="0"/>
              </a:rPr>
              <a:pPr algn="r" eaLnBrk="1" hangingPunct="1">
                <a:buClrTx/>
                <a:buFontTx/>
                <a:buNone/>
              </a:pPr>
              <a:t>2</a:t>
            </a:fld>
            <a:endParaRPr lang="de-DE" sz="13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91986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5625151-3D25-46E5-8C05-3F39028BCDDC}" type="slidenum">
              <a:rPr lang="de-DE" sz="1300">
                <a:solidFill>
                  <a:srgbClr val="000000"/>
                </a:solidFill>
                <a:latin typeface="Sparkasse Rg" pitchFamily="34" charset="0"/>
              </a:rPr>
              <a:pPr eaLnBrk="1" hangingPunct="1"/>
              <a:t>3</a:t>
            </a:fld>
            <a:endParaRPr lang="de-DE" sz="1300">
              <a:solidFill>
                <a:srgbClr val="000000"/>
              </a:solidFill>
              <a:latin typeface="Sparkasse Rg" pitchFamily="34" charset="0"/>
            </a:endParaRPr>
          </a:p>
        </p:txBody>
      </p:sp>
      <p:sp>
        <p:nvSpPr>
          <p:cNvPr id="334851"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300">
                <a:solidFill>
                  <a:srgbClr val="000000"/>
                </a:solidFill>
                <a:latin typeface="Sparkasse Rg" pitchFamily="34" charset="0"/>
              </a:rPr>
              <a:pPr algn="r" eaLnBrk="1" hangingPunct="1">
                <a:buClrTx/>
                <a:buFontTx/>
                <a:buNone/>
              </a:pPr>
              <a:t>3</a:t>
            </a:fld>
            <a:endParaRPr lang="de-DE" sz="13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72374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132B1D19-BED2-4088-9BA2-86DBF307A1E6}" type="slidenum">
              <a:rPr lang="de-DE" sz="1300">
                <a:solidFill>
                  <a:srgbClr val="000000"/>
                </a:solidFill>
                <a:latin typeface="Sparkasse Rg" pitchFamily="34" charset="0"/>
              </a:rPr>
              <a:pPr eaLnBrk="1" hangingPunct="1"/>
              <a:t>4</a:t>
            </a:fld>
            <a:endParaRPr lang="de-DE" sz="1300">
              <a:solidFill>
                <a:srgbClr val="000000"/>
              </a:solidFill>
              <a:latin typeface="Sparkasse Rg" pitchFamily="34" charset="0"/>
            </a:endParaRPr>
          </a:p>
        </p:txBody>
      </p:sp>
      <p:sp>
        <p:nvSpPr>
          <p:cNvPr id="33894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300">
                <a:solidFill>
                  <a:srgbClr val="000000"/>
                </a:solidFill>
                <a:latin typeface="Sparkasse Rg" pitchFamily="34" charset="0"/>
              </a:rPr>
              <a:pPr algn="r" eaLnBrk="1" hangingPunct="1">
                <a:buClrTx/>
                <a:buFontTx/>
                <a:buNone/>
              </a:pPr>
              <a:t>4</a:t>
            </a:fld>
            <a:endParaRPr lang="de-DE" sz="13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62945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19782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8172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57241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7748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60842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16.05.2022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16.05.2022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16.05.2022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727860"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121271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19781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16.05.2022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16.05.2022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16.05.2022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16.05.2022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16.05.2022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16.05.2022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16.05.2022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16.05.2022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16.05.2022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694.png"/><Relationship Id="rId299" Type="http://schemas.openxmlformats.org/officeDocument/2006/relationships/image" Target="../media/image784.png"/><Relationship Id="rId21" Type="http://schemas.openxmlformats.org/officeDocument/2006/relationships/image" Target="../media/image646.png"/><Relationship Id="rId63" Type="http://schemas.openxmlformats.org/officeDocument/2006/relationships/image" Target="../media/image667.png"/><Relationship Id="rId159" Type="http://schemas.openxmlformats.org/officeDocument/2006/relationships/image" Target="../media/image714.png"/><Relationship Id="rId324" Type="http://schemas.openxmlformats.org/officeDocument/2006/relationships/customXml" Target="../ink/ink800.xml"/><Relationship Id="rId366" Type="http://schemas.openxmlformats.org/officeDocument/2006/relationships/customXml" Target="../ink/ink821.xml"/><Relationship Id="rId170" Type="http://schemas.openxmlformats.org/officeDocument/2006/relationships/customXml" Target="../ink/ink723.xml"/><Relationship Id="rId226" Type="http://schemas.openxmlformats.org/officeDocument/2006/relationships/customXml" Target="../ink/ink751.xml"/><Relationship Id="rId268" Type="http://schemas.openxmlformats.org/officeDocument/2006/relationships/customXml" Target="../ink/ink772.xml"/><Relationship Id="rId32" Type="http://schemas.openxmlformats.org/officeDocument/2006/relationships/customXml" Target="../ink/ink654.xml"/><Relationship Id="rId74" Type="http://schemas.openxmlformats.org/officeDocument/2006/relationships/customXml" Target="../ink/ink675.xml"/><Relationship Id="rId128" Type="http://schemas.openxmlformats.org/officeDocument/2006/relationships/customXml" Target="../ink/ink702.xml"/><Relationship Id="rId335" Type="http://schemas.openxmlformats.org/officeDocument/2006/relationships/image" Target="../media/image802.png"/><Relationship Id="rId377" Type="http://schemas.openxmlformats.org/officeDocument/2006/relationships/image" Target="../media/image823.png"/><Relationship Id="rId5" Type="http://schemas.openxmlformats.org/officeDocument/2006/relationships/image" Target="../media/image638.png"/><Relationship Id="rId181" Type="http://schemas.openxmlformats.org/officeDocument/2006/relationships/image" Target="../media/image725.png"/><Relationship Id="rId237" Type="http://schemas.openxmlformats.org/officeDocument/2006/relationships/image" Target="../media/image753.png"/><Relationship Id="rId279" Type="http://schemas.openxmlformats.org/officeDocument/2006/relationships/image" Target="../media/image774.png"/><Relationship Id="rId43" Type="http://schemas.openxmlformats.org/officeDocument/2006/relationships/image" Target="../media/image657.png"/><Relationship Id="rId139" Type="http://schemas.openxmlformats.org/officeDocument/2006/relationships/image" Target="../media/image705.png"/><Relationship Id="rId290" Type="http://schemas.openxmlformats.org/officeDocument/2006/relationships/customXml" Target="../ink/ink783.xml"/><Relationship Id="rId304" Type="http://schemas.openxmlformats.org/officeDocument/2006/relationships/customXml" Target="../ink/ink790.xml"/><Relationship Id="rId346" Type="http://schemas.openxmlformats.org/officeDocument/2006/relationships/customXml" Target="../ink/ink811.xml"/><Relationship Id="rId388" Type="http://schemas.openxmlformats.org/officeDocument/2006/relationships/customXml" Target="../ink/ink832.xml"/><Relationship Id="rId85" Type="http://schemas.openxmlformats.org/officeDocument/2006/relationships/image" Target="../media/image678.png"/><Relationship Id="rId150" Type="http://schemas.openxmlformats.org/officeDocument/2006/relationships/customXml" Target="../ink/ink713.xml"/><Relationship Id="rId192" Type="http://schemas.openxmlformats.org/officeDocument/2006/relationships/customXml" Target="../ink/ink734.xml"/><Relationship Id="rId206" Type="http://schemas.openxmlformats.org/officeDocument/2006/relationships/customXml" Target="../ink/ink741.xml"/><Relationship Id="rId248" Type="http://schemas.openxmlformats.org/officeDocument/2006/relationships/customXml" Target="../ink/ink762.xml"/><Relationship Id="rId12" Type="http://schemas.openxmlformats.org/officeDocument/2006/relationships/customXml" Target="../ink/ink644.xml"/><Relationship Id="rId108" Type="http://schemas.openxmlformats.org/officeDocument/2006/relationships/customXml" Target="../ink/ink692.xml"/><Relationship Id="rId315" Type="http://schemas.openxmlformats.org/officeDocument/2006/relationships/image" Target="../media/image792.png"/><Relationship Id="rId357" Type="http://schemas.openxmlformats.org/officeDocument/2006/relationships/image" Target="../media/image813.png"/><Relationship Id="rId54" Type="http://schemas.openxmlformats.org/officeDocument/2006/relationships/customXml" Target="../ink/ink665.xml"/><Relationship Id="rId96" Type="http://schemas.openxmlformats.org/officeDocument/2006/relationships/customXml" Target="../ink/ink686.xml"/><Relationship Id="rId161" Type="http://schemas.openxmlformats.org/officeDocument/2006/relationships/image" Target="../media/image715.png"/><Relationship Id="rId217" Type="http://schemas.openxmlformats.org/officeDocument/2006/relationships/image" Target="../media/image743.png"/><Relationship Id="rId399" Type="http://schemas.openxmlformats.org/officeDocument/2006/relationships/image" Target="../media/image834.png"/><Relationship Id="rId259" Type="http://schemas.openxmlformats.org/officeDocument/2006/relationships/image" Target="../media/image764.png"/><Relationship Id="rId23" Type="http://schemas.openxmlformats.org/officeDocument/2006/relationships/image" Target="../media/image647.png"/><Relationship Id="rId119" Type="http://schemas.openxmlformats.org/officeDocument/2006/relationships/image" Target="../media/image695.png"/><Relationship Id="rId270" Type="http://schemas.openxmlformats.org/officeDocument/2006/relationships/customXml" Target="../ink/ink773.xml"/><Relationship Id="rId326" Type="http://schemas.openxmlformats.org/officeDocument/2006/relationships/customXml" Target="../ink/ink801.xml"/><Relationship Id="rId65" Type="http://schemas.openxmlformats.org/officeDocument/2006/relationships/image" Target="../media/image668.png"/><Relationship Id="rId130" Type="http://schemas.openxmlformats.org/officeDocument/2006/relationships/customXml" Target="../ink/ink703.xml"/><Relationship Id="rId368" Type="http://schemas.openxmlformats.org/officeDocument/2006/relationships/customXml" Target="../ink/ink822.xml"/><Relationship Id="rId172" Type="http://schemas.openxmlformats.org/officeDocument/2006/relationships/customXml" Target="../ink/ink724.xml"/><Relationship Id="rId228" Type="http://schemas.openxmlformats.org/officeDocument/2006/relationships/customXml" Target="../ink/ink752.xml"/><Relationship Id="rId281" Type="http://schemas.openxmlformats.org/officeDocument/2006/relationships/image" Target="../media/image775.png"/><Relationship Id="rId337" Type="http://schemas.openxmlformats.org/officeDocument/2006/relationships/image" Target="../media/image803.png"/><Relationship Id="rId34" Type="http://schemas.openxmlformats.org/officeDocument/2006/relationships/customXml" Target="../ink/ink655.xml"/><Relationship Id="rId76" Type="http://schemas.openxmlformats.org/officeDocument/2006/relationships/customXml" Target="../ink/ink676.xml"/><Relationship Id="rId141" Type="http://schemas.openxmlformats.org/officeDocument/2006/relationships/image" Target="../media/image706.png"/><Relationship Id="rId379" Type="http://schemas.openxmlformats.org/officeDocument/2006/relationships/image" Target="../media/image824.png"/><Relationship Id="rId7" Type="http://schemas.openxmlformats.org/officeDocument/2006/relationships/image" Target="../media/image639.png"/><Relationship Id="rId183" Type="http://schemas.openxmlformats.org/officeDocument/2006/relationships/image" Target="../media/image726.png"/><Relationship Id="rId239" Type="http://schemas.openxmlformats.org/officeDocument/2006/relationships/image" Target="../media/image754.png"/><Relationship Id="rId390" Type="http://schemas.openxmlformats.org/officeDocument/2006/relationships/customXml" Target="../ink/ink833.xml"/><Relationship Id="rId250" Type="http://schemas.openxmlformats.org/officeDocument/2006/relationships/customXml" Target="../ink/ink763.xml"/><Relationship Id="rId292" Type="http://schemas.openxmlformats.org/officeDocument/2006/relationships/customXml" Target="../ink/ink784.xml"/><Relationship Id="rId306" Type="http://schemas.openxmlformats.org/officeDocument/2006/relationships/customXml" Target="../ink/ink791.xml"/><Relationship Id="rId45" Type="http://schemas.openxmlformats.org/officeDocument/2006/relationships/image" Target="../media/image658.png"/><Relationship Id="rId87" Type="http://schemas.openxmlformats.org/officeDocument/2006/relationships/image" Target="../media/image679.png"/><Relationship Id="rId110" Type="http://schemas.openxmlformats.org/officeDocument/2006/relationships/customXml" Target="../ink/ink693.xml"/><Relationship Id="rId348" Type="http://schemas.openxmlformats.org/officeDocument/2006/relationships/customXml" Target="../ink/ink812.xml"/><Relationship Id="rId152" Type="http://schemas.openxmlformats.org/officeDocument/2006/relationships/customXml" Target="../ink/ink714.xml"/><Relationship Id="rId194" Type="http://schemas.openxmlformats.org/officeDocument/2006/relationships/customXml" Target="../ink/ink735.xml"/><Relationship Id="rId208" Type="http://schemas.openxmlformats.org/officeDocument/2006/relationships/customXml" Target="../ink/ink742.xml"/><Relationship Id="rId261" Type="http://schemas.openxmlformats.org/officeDocument/2006/relationships/image" Target="../media/image765.png"/><Relationship Id="rId14" Type="http://schemas.openxmlformats.org/officeDocument/2006/relationships/customXml" Target="../ink/ink645.xml"/><Relationship Id="rId56" Type="http://schemas.openxmlformats.org/officeDocument/2006/relationships/customXml" Target="../ink/ink666.xml"/><Relationship Id="rId317" Type="http://schemas.openxmlformats.org/officeDocument/2006/relationships/image" Target="../media/image793.png"/><Relationship Id="rId359" Type="http://schemas.openxmlformats.org/officeDocument/2006/relationships/image" Target="../media/image814.png"/><Relationship Id="rId98" Type="http://schemas.openxmlformats.org/officeDocument/2006/relationships/customXml" Target="../ink/ink687.xml"/><Relationship Id="rId121" Type="http://schemas.openxmlformats.org/officeDocument/2006/relationships/image" Target="../media/image696.png"/><Relationship Id="rId163" Type="http://schemas.openxmlformats.org/officeDocument/2006/relationships/image" Target="../media/image716.png"/><Relationship Id="rId219" Type="http://schemas.openxmlformats.org/officeDocument/2006/relationships/image" Target="../media/image744.png"/><Relationship Id="rId370" Type="http://schemas.openxmlformats.org/officeDocument/2006/relationships/customXml" Target="../ink/ink823.xml"/><Relationship Id="rId230" Type="http://schemas.openxmlformats.org/officeDocument/2006/relationships/customXml" Target="../ink/ink753.xml"/><Relationship Id="rId25" Type="http://schemas.openxmlformats.org/officeDocument/2006/relationships/image" Target="../media/image648.png"/><Relationship Id="rId67" Type="http://schemas.openxmlformats.org/officeDocument/2006/relationships/image" Target="../media/image669.png"/><Relationship Id="rId272" Type="http://schemas.openxmlformats.org/officeDocument/2006/relationships/customXml" Target="../ink/ink774.xml"/><Relationship Id="rId328" Type="http://schemas.openxmlformats.org/officeDocument/2006/relationships/customXml" Target="../ink/ink802.xml"/><Relationship Id="rId132" Type="http://schemas.openxmlformats.org/officeDocument/2006/relationships/customXml" Target="../ink/ink704.xml"/><Relationship Id="rId174" Type="http://schemas.openxmlformats.org/officeDocument/2006/relationships/customXml" Target="../ink/ink725.xml"/><Relationship Id="rId381" Type="http://schemas.openxmlformats.org/officeDocument/2006/relationships/image" Target="../media/image825.png"/><Relationship Id="rId241" Type="http://schemas.openxmlformats.org/officeDocument/2006/relationships/image" Target="../media/image755.png"/><Relationship Id="rId36" Type="http://schemas.openxmlformats.org/officeDocument/2006/relationships/customXml" Target="../ink/ink656.xml"/><Relationship Id="rId283" Type="http://schemas.openxmlformats.org/officeDocument/2006/relationships/image" Target="../media/image776.png"/><Relationship Id="rId339" Type="http://schemas.openxmlformats.org/officeDocument/2006/relationships/image" Target="../media/image804.png"/><Relationship Id="rId78" Type="http://schemas.openxmlformats.org/officeDocument/2006/relationships/customXml" Target="../ink/ink677.xml"/><Relationship Id="rId101" Type="http://schemas.openxmlformats.org/officeDocument/2006/relationships/image" Target="../media/image686.png"/><Relationship Id="rId143" Type="http://schemas.openxmlformats.org/officeDocument/2006/relationships/image" Target="../media/image707.png"/><Relationship Id="rId185" Type="http://schemas.openxmlformats.org/officeDocument/2006/relationships/image" Target="../media/image727.png"/><Relationship Id="rId350" Type="http://schemas.openxmlformats.org/officeDocument/2006/relationships/customXml" Target="../ink/ink813.xml"/><Relationship Id="rId9" Type="http://schemas.openxmlformats.org/officeDocument/2006/relationships/image" Target="../media/image640.png"/><Relationship Id="rId210" Type="http://schemas.openxmlformats.org/officeDocument/2006/relationships/customXml" Target="../ink/ink743.xml"/><Relationship Id="rId392" Type="http://schemas.openxmlformats.org/officeDocument/2006/relationships/customXml" Target="../ink/ink834.xml"/><Relationship Id="rId252" Type="http://schemas.openxmlformats.org/officeDocument/2006/relationships/customXml" Target="../ink/ink764.xml"/><Relationship Id="rId294" Type="http://schemas.openxmlformats.org/officeDocument/2006/relationships/customXml" Target="../ink/ink785.xml"/><Relationship Id="rId308" Type="http://schemas.openxmlformats.org/officeDocument/2006/relationships/customXml" Target="../ink/ink792.xml"/><Relationship Id="rId47" Type="http://schemas.openxmlformats.org/officeDocument/2006/relationships/image" Target="../media/image659.png"/><Relationship Id="rId89" Type="http://schemas.openxmlformats.org/officeDocument/2006/relationships/image" Target="../media/image680.png"/><Relationship Id="rId112" Type="http://schemas.openxmlformats.org/officeDocument/2006/relationships/customXml" Target="../ink/ink694.xml"/><Relationship Id="rId154" Type="http://schemas.openxmlformats.org/officeDocument/2006/relationships/customXml" Target="../ink/ink715.xml"/><Relationship Id="rId361" Type="http://schemas.openxmlformats.org/officeDocument/2006/relationships/image" Target="../media/image815.png"/><Relationship Id="rId196" Type="http://schemas.openxmlformats.org/officeDocument/2006/relationships/customXml" Target="../ink/ink736.xml"/><Relationship Id="rId16" Type="http://schemas.openxmlformats.org/officeDocument/2006/relationships/customXml" Target="../ink/ink646.xml"/><Relationship Id="rId221" Type="http://schemas.openxmlformats.org/officeDocument/2006/relationships/image" Target="../media/image745.png"/><Relationship Id="rId263" Type="http://schemas.openxmlformats.org/officeDocument/2006/relationships/image" Target="../media/image766.png"/><Relationship Id="rId319" Type="http://schemas.openxmlformats.org/officeDocument/2006/relationships/image" Target="../media/image794.png"/><Relationship Id="rId37" Type="http://schemas.openxmlformats.org/officeDocument/2006/relationships/image" Target="../media/image654.png"/><Relationship Id="rId58" Type="http://schemas.openxmlformats.org/officeDocument/2006/relationships/customXml" Target="../ink/ink667.xml"/><Relationship Id="rId79" Type="http://schemas.openxmlformats.org/officeDocument/2006/relationships/image" Target="../media/image675.png"/><Relationship Id="rId102" Type="http://schemas.openxmlformats.org/officeDocument/2006/relationships/customXml" Target="../ink/ink689.xml"/><Relationship Id="rId123" Type="http://schemas.openxmlformats.org/officeDocument/2006/relationships/image" Target="../media/image697.png"/><Relationship Id="rId144" Type="http://schemas.openxmlformats.org/officeDocument/2006/relationships/customXml" Target="../ink/ink710.xml"/><Relationship Id="rId330" Type="http://schemas.openxmlformats.org/officeDocument/2006/relationships/customXml" Target="../ink/ink803.xml"/><Relationship Id="rId90" Type="http://schemas.openxmlformats.org/officeDocument/2006/relationships/customXml" Target="../ink/ink683.xml"/><Relationship Id="rId165" Type="http://schemas.openxmlformats.org/officeDocument/2006/relationships/image" Target="../media/image717.png"/><Relationship Id="rId186" Type="http://schemas.openxmlformats.org/officeDocument/2006/relationships/customXml" Target="../ink/ink731.xml"/><Relationship Id="rId351" Type="http://schemas.openxmlformats.org/officeDocument/2006/relationships/image" Target="../media/image810.png"/><Relationship Id="rId372" Type="http://schemas.openxmlformats.org/officeDocument/2006/relationships/customXml" Target="../ink/ink824.xml"/><Relationship Id="rId393" Type="http://schemas.openxmlformats.org/officeDocument/2006/relationships/image" Target="../media/image831.png"/><Relationship Id="rId211" Type="http://schemas.openxmlformats.org/officeDocument/2006/relationships/image" Target="../media/image740.png"/><Relationship Id="rId232" Type="http://schemas.openxmlformats.org/officeDocument/2006/relationships/customXml" Target="../ink/ink754.xml"/><Relationship Id="rId253" Type="http://schemas.openxmlformats.org/officeDocument/2006/relationships/image" Target="../media/image761.png"/><Relationship Id="rId274" Type="http://schemas.openxmlformats.org/officeDocument/2006/relationships/customXml" Target="../ink/ink775.xml"/><Relationship Id="rId295" Type="http://schemas.openxmlformats.org/officeDocument/2006/relationships/image" Target="../media/image782.png"/><Relationship Id="rId309" Type="http://schemas.openxmlformats.org/officeDocument/2006/relationships/image" Target="../media/image789.png"/><Relationship Id="rId27" Type="http://schemas.openxmlformats.org/officeDocument/2006/relationships/image" Target="../media/image649.png"/><Relationship Id="rId48" Type="http://schemas.openxmlformats.org/officeDocument/2006/relationships/customXml" Target="../ink/ink662.xml"/><Relationship Id="rId69" Type="http://schemas.openxmlformats.org/officeDocument/2006/relationships/image" Target="../media/image670.png"/><Relationship Id="rId113" Type="http://schemas.openxmlformats.org/officeDocument/2006/relationships/image" Target="../media/image692.png"/><Relationship Id="rId134" Type="http://schemas.openxmlformats.org/officeDocument/2006/relationships/customXml" Target="../ink/ink705.xml"/><Relationship Id="rId320" Type="http://schemas.openxmlformats.org/officeDocument/2006/relationships/customXml" Target="../ink/ink798.xml"/><Relationship Id="rId80" Type="http://schemas.openxmlformats.org/officeDocument/2006/relationships/customXml" Target="../ink/ink678.xml"/><Relationship Id="rId155" Type="http://schemas.openxmlformats.org/officeDocument/2006/relationships/image" Target="../media/image713.png"/><Relationship Id="rId176" Type="http://schemas.openxmlformats.org/officeDocument/2006/relationships/customXml" Target="../ink/ink726.xml"/><Relationship Id="rId197" Type="http://schemas.openxmlformats.org/officeDocument/2006/relationships/image" Target="../media/image733.png"/><Relationship Id="rId341" Type="http://schemas.openxmlformats.org/officeDocument/2006/relationships/image" Target="../media/image805.png"/><Relationship Id="rId362" Type="http://schemas.openxmlformats.org/officeDocument/2006/relationships/customXml" Target="../ink/ink819.xml"/><Relationship Id="rId383" Type="http://schemas.openxmlformats.org/officeDocument/2006/relationships/image" Target="../media/image826.png"/><Relationship Id="rId201" Type="http://schemas.openxmlformats.org/officeDocument/2006/relationships/image" Target="../media/image735.png"/><Relationship Id="rId222" Type="http://schemas.openxmlformats.org/officeDocument/2006/relationships/customXml" Target="../ink/ink749.xml"/><Relationship Id="rId243" Type="http://schemas.openxmlformats.org/officeDocument/2006/relationships/image" Target="../media/image756.png"/><Relationship Id="rId264" Type="http://schemas.openxmlformats.org/officeDocument/2006/relationships/customXml" Target="../ink/ink770.xml"/><Relationship Id="rId285" Type="http://schemas.openxmlformats.org/officeDocument/2006/relationships/image" Target="../media/image777.png"/><Relationship Id="rId17" Type="http://schemas.openxmlformats.org/officeDocument/2006/relationships/image" Target="../media/image644.png"/><Relationship Id="rId38" Type="http://schemas.openxmlformats.org/officeDocument/2006/relationships/customXml" Target="../ink/ink657.xml"/><Relationship Id="rId59" Type="http://schemas.openxmlformats.org/officeDocument/2006/relationships/image" Target="../media/image665.png"/><Relationship Id="rId103" Type="http://schemas.openxmlformats.org/officeDocument/2006/relationships/image" Target="../media/image687.png"/><Relationship Id="rId124" Type="http://schemas.openxmlformats.org/officeDocument/2006/relationships/customXml" Target="../ink/ink700.xml"/><Relationship Id="rId310" Type="http://schemas.openxmlformats.org/officeDocument/2006/relationships/customXml" Target="../ink/ink793.xml"/><Relationship Id="rId70" Type="http://schemas.openxmlformats.org/officeDocument/2006/relationships/customXml" Target="../ink/ink673.xml"/><Relationship Id="rId91" Type="http://schemas.openxmlformats.org/officeDocument/2006/relationships/image" Target="../media/image681.png"/><Relationship Id="rId145" Type="http://schemas.openxmlformats.org/officeDocument/2006/relationships/image" Target="../media/image708.png"/><Relationship Id="rId166" Type="http://schemas.openxmlformats.org/officeDocument/2006/relationships/customXml" Target="../ink/ink721.xml"/><Relationship Id="rId187" Type="http://schemas.openxmlformats.org/officeDocument/2006/relationships/image" Target="../media/image728.png"/><Relationship Id="rId331" Type="http://schemas.openxmlformats.org/officeDocument/2006/relationships/image" Target="../media/image800.png"/><Relationship Id="rId352" Type="http://schemas.openxmlformats.org/officeDocument/2006/relationships/customXml" Target="../ink/ink814.xml"/><Relationship Id="rId373" Type="http://schemas.openxmlformats.org/officeDocument/2006/relationships/image" Target="../media/image821.png"/><Relationship Id="rId394" Type="http://schemas.openxmlformats.org/officeDocument/2006/relationships/customXml" Target="../ink/ink835.xml"/><Relationship Id="rId1" Type="http://schemas.openxmlformats.org/officeDocument/2006/relationships/slideLayout" Target="../slideLayouts/slideLayout7.xml"/><Relationship Id="rId212" Type="http://schemas.openxmlformats.org/officeDocument/2006/relationships/customXml" Target="../ink/ink744.xml"/><Relationship Id="rId233" Type="http://schemas.openxmlformats.org/officeDocument/2006/relationships/image" Target="../media/image751.png"/><Relationship Id="rId254" Type="http://schemas.openxmlformats.org/officeDocument/2006/relationships/customXml" Target="../ink/ink765.xml"/><Relationship Id="rId28" Type="http://schemas.openxmlformats.org/officeDocument/2006/relationships/customXml" Target="../ink/ink652.xml"/><Relationship Id="rId49" Type="http://schemas.openxmlformats.org/officeDocument/2006/relationships/image" Target="../media/image660.png"/><Relationship Id="rId114" Type="http://schemas.openxmlformats.org/officeDocument/2006/relationships/customXml" Target="../ink/ink695.xml"/><Relationship Id="rId275" Type="http://schemas.openxmlformats.org/officeDocument/2006/relationships/image" Target="../media/image772.png"/><Relationship Id="rId296" Type="http://schemas.openxmlformats.org/officeDocument/2006/relationships/customXml" Target="../ink/ink786.xml"/><Relationship Id="rId300" Type="http://schemas.openxmlformats.org/officeDocument/2006/relationships/customXml" Target="../ink/ink788.xml"/><Relationship Id="rId60" Type="http://schemas.openxmlformats.org/officeDocument/2006/relationships/customXml" Target="../ink/ink668.xml"/><Relationship Id="rId81" Type="http://schemas.openxmlformats.org/officeDocument/2006/relationships/image" Target="../media/image676.png"/><Relationship Id="rId135" Type="http://schemas.openxmlformats.org/officeDocument/2006/relationships/image" Target="../media/image703.png"/><Relationship Id="rId156" Type="http://schemas.openxmlformats.org/officeDocument/2006/relationships/customXml" Target="../ink/ink716.xml"/><Relationship Id="rId177" Type="http://schemas.openxmlformats.org/officeDocument/2006/relationships/image" Target="../media/image723.png"/><Relationship Id="rId198" Type="http://schemas.openxmlformats.org/officeDocument/2006/relationships/customXml" Target="../ink/ink737.xml"/><Relationship Id="rId321" Type="http://schemas.openxmlformats.org/officeDocument/2006/relationships/image" Target="../media/image795.png"/><Relationship Id="rId342" Type="http://schemas.openxmlformats.org/officeDocument/2006/relationships/customXml" Target="../ink/ink809.xml"/><Relationship Id="rId363" Type="http://schemas.openxmlformats.org/officeDocument/2006/relationships/image" Target="../media/image816.png"/><Relationship Id="rId384" Type="http://schemas.openxmlformats.org/officeDocument/2006/relationships/customXml" Target="../ink/ink830.xml"/><Relationship Id="rId202" Type="http://schemas.openxmlformats.org/officeDocument/2006/relationships/customXml" Target="../ink/ink739.xml"/><Relationship Id="rId223" Type="http://schemas.openxmlformats.org/officeDocument/2006/relationships/image" Target="../media/image746.png"/><Relationship Id="rId244" Type="http://schemas.openxmlformats.org/officeDocument/2006/relationships/customXml" Target="../ink/ink760.xml"/><Relationship Id="rId18" Type="http://schemas.openxmlformats.org/officeDocument/2006/relationships/customXml" Target="../ink/ink647.xml"/><Relationship Id="rId39" Type="http://schemas.openxmlformats.org/officeDocument/2006/relationships/image" Target="../media/image655.png"/><Relationship Id="rId265" Type="http://schemas.openxmlformats.org/officeDocument/2006/relationships/image" Target="../media/image767.png"/><Relationship Id="rId286" Type="http://schemas.openxmlformats.org/officeDocument/2006/relationships/customXml" Target="../ink/ink781.xml"/><Relationship Id="rId50" Type="http://schemas.openxmlformats.org/officeDocument/2006/relationships/customXml" Target="../ink/ink663.xml"/><Relationship Id="rId104" Type="http://schemas.openxmlformats.org/officeDocument/2006/relationships/customXml" Target="../ink/ink690.xml"/><Relationship Id="rId125" Type="http://schemas.openxmlformats.org/officeDocument/2006/relationships/image" Target="../media/image698.png"/><Relationship Id="rId146" Type="http://schemas.openxmlformats.org/officeDocument/2006/relationships/customXml" Target="../ink/ink711.xml"/><Relationship Id="rId167" Type="http://schemas.openxmlformats.org/officeDocument/2006/relationships/image" Target="../media/image718.png"/><Relationship Id="rId188" Type="http://schemas.openxmlformats.org/officeDocument/2006/relationships/customXml" Target="../ink/ink732.xml"/><Relationship Id="rId311" Type="http://schemas.openxmlformats.org/officeDocument/2006/relationships/image" Target="../media/image790.png"/><Relationship Id="rId332" Type="http://schemas.openxmlformats.org/officeDocument/2006/relationships/customXml" Target="../ink/ink804.xml"/><Relationship Id="rId353" Type="http://schemas.openxmlformats.org/officeDocument/2006/relationships/image" Target="../media/image811.png"/><Relationship Id="rId374" Type="http://schemas.openxmlformats.org/officeDocument/2006/relationships/customXml" Target="../ink/ink825.xml"/><Relationship Id="rId395" Type="http://schemas.openxmlformats.org/officeDocument/2006/relationships/image" Target="../media/image832.png"/><Relationship Id="rId71" Type="http://schemas.openxmlformats.org/officeDocument/2006/relationships/image" Target="../media/image671.png"/><Relationship Id="rId92" Type="http://schemas.openxmlformats.org/officeDocument/2006/relationships/customXml" Target="../ink/ink684.xml"/><Relationship Id="rId213" Type="http://schemas.openxmlformats.org/officeDocument/2006/relationships/image" Target="../media/image741.png"/><Relationship Id="rId234" Type="http://schemas.openxmlformats.org/officeDocument/2006/relationships/customXml" Target="../ink/ink755.xml"/><Relationship Id="rId2" Type="http://schemas.openxmlformats.org/officeDocument/2006/relationships/notesSlide" Target="../notesSlides/notesSlide10.xml"/><Relationship Id="rId29" Type="http://schemas.openxmlformats.org/officeDocument/2006/relationships/image" Target="../media/image650.png"/><Relationship Id="rId255" Type="http://schemas.openxmlformats.org/officeDocument/2006/relationships/image" Target="../media/image762.png"/><Relationship Id="rId276" Type="http://schemas.openxmlformats.org/officeDocument/2006/relationships/customXml" Target="../ink/ink776.xml"/><Relationship Id="rId297" Type="http://schemas.openxmlformats.org/officeDocument/2006/relationships/image" Target="../media/image783.png"/><Relationship Id="rId40" Type="http://schemas.openxmlformats.org/officeDocument/2006/relationships/customXml" Target="../ink/ink658.xml"/><Relationship Id="rId115" Type="http://schemas.openxmlformats.org/officeDocument/2006/relationships/image" Target="../media/image693.png"/><Relationship Id="rId136" Type="http://schemas.openxmlformats.org/officeDocument/2006/relationships/customXml" Target="../ink/ink706.xml"/><Relationship Id="rId157" Type="http://schemas.openxmlformats.org/officeDocument/2006/relationships/image" Target="../media/image217.png"/><Relationship Id="rId178" Type="http://schemas.openxmlformats.org/officeDocument/2006/relationships/customXml" Target="../ink/ink727.xml"/><Relationship Id="rId301" Type="http://schemas.openxmlformats.org/officeDocument/2006/relationships/image" Target="../media/image785.png"/><Relationship Id="rId322" Type="http://schemas.openxmlformats.org/officeDocument/2006/relationships/customXml" Target="../ink/ink799.xml"/><Relationship Id="rId343" Type="http://schemas.openxmlformats.org/officeDocument/2006/relationships/image" Target="../media/image806.png"/><Relationship Id="rId364" Type="http://schemas.openxmlformats.org/officeDocument/2006/relationships/customXml" Target="../ink/ink820.xml"/><Relationship Id="rId61" Type="http://schemas.openxmlformats.org/officeDocument/2006/relationships/image" Target="../media/image666.png"/><Relationship Id="rId82" Type="http://schemas.openxmlformats.org/officeDocument/2006/relationships/customXml" Target="../ink/ink679.xml"/><Relationship Id="rId199" Type="http://schemas.openxmlformats.org/officeDocument/2006/relationships/image" Target="../media/image734.png"/><Relationship Id="rId203" Type="http://schemas.openxmlformats.org/officeDocument/2006/relationships/image" Target="../media/image736.png"/><Relationship Id="rId385" Type="http://schemas.openxmlformats.org/officeDocument/2006/relationships/image" Target="../media/image827.png"/><Relationship Id="rId19" Type="http://schemas.openxmlformats.org/officeDocument/2006/relationships/image" Target="../media/image645.png"/><Relationship Id="rId224" Type="http://schemas.openxmlformats.org/officeDocument/2006/relationships/customXml" Target="../ink/ink750.xml"/><Relationship Id="rId245" Type="http://schemas.openxmlformats.org/officeDocument/2006/relationships/image" Target="../media/image757.png"/><Relationship Id="rId266" Type="http://schemas.openxmlformats.org/officeDocument/2006/relationships/customXml" Target="../ink/ink771.xml"/><Relationship Id="rId287" Type="http://schemas.openxmlformats.org/officeDocument/2006/relationships/image" Target="../media/image778.png"/><Relationship Id="rId30" Type="http://schemas.openxmlformats.org/officeDocument/2006/relationships/customXml" Target="../ink/ink653.xml"/><Relationship Id="rId105" Type="http://schemas.openxmlformats.org/officeDocument/2006/relationships/image" Target="../media/image688.png"/><Relationship Id="rId126" Type="http://schemas.openxmlformats.org/officeDocument/2006/relationships/customXml" Target="../ink/ink701.xml"/><Relationship Id="rId147" Type="http://schemas.openxmlformats.org/officeDocument/2006/relationships/image" Target="../media/image709.png"/><Relationship Id="rId168" Type="http://schemas.openxmlformats.org/officeDocument/2006/relationships/customXml" Target="../ink/ink722.xml"/><Relationship Id="rId312" Type="http://schemas.openxmlformats.org/officeDocument/2006/relationships/customXml" Target="../ink/ink794.xml"/><Relationship Id="rId333" Type="http://schemas.openxmlformats.org/officeDocument/2006/relationships/image" Target="../media/image801.png"/><Relationship Id="rId354" Type="http://schemas.openxmlformats.org/officeDocument/2006/relationships/customXml" Target="../ink/ink815.xml"/><Relationship Id="rId51" Type="http://schemas.openxmlformats.org/officeDocument/2006/relationships/image" Target="../media/image661.png"/><Relationship Id="rId72" Type="http://schemas.openxmlformats.org/officeDocument/2006/relationships/customXml" Target="../ink/ink674.xml"/><Relationship Id="rId93" Type="http://schemas.openxmlformats.org/officeDocument/2006/relationships/image" Target="../media/image682.png"/><Relationship Id="rId189" Type="http://schemas.openxmlformats.org/officeDocument/2006/relationships/image" Target="../media/image729.png"/><Relationship Id="rId375" Type="http://schemas.openxmlformats.org/officeDocument/2006/relationships/image" Target="../media/image822.png"/><Relationship Id="rId396" Type="http://schemas.openxmlformats.org/officeDocument/2006/relationships/customXml" Target="../ink/ink836.xml"/><Relationship Id="rId3" Type="http://schemas.openxmlformats.org/officeDocument/2006/relationships/image" Target="../media/image637.png"/><Relationship Id="rId214" Type="http://schemas.openxmlformats.org/officeDocument/2006/relationships/customXml" Target="../ink/ink745.xml"/><Relationship Id="rId235" Type="http://schemas.openxmlformats.org/officeDocument/2006/relationships/image" Target="../media/image752.png"/><Relationship Id="rId256" Type="http://schemas.openxmlformats.org/officeDocument/2006/relationships/customXml" Target="../ink/ink766.xml"/><Relationship Id="rId277" Type="http://schemas.openxmlformats.org/officeDocument/2006/relationships/image" Target="../media/image773.png"/><Relationship Id="rId298" Type="http://schemas.openxmlformats.org/officeDocument/2006/relationships/customXml" Target="../ink/ink787.xml"/><Relationship Id="rId116" Type="http://schemas.openxmlformats.org/officeDocument/2006/relationships/customXml" Target="../ink/ink696.xml"/><Relationship Id="rId137" Type="http://schemas.openxmlformats.org/officeDocument/2006/relationships/image" Target="../media/image704.png"/><Relationship Id="rId158" Type="http://schemas.openxmlformats.org/officeDocument/2006/relationships/customXml" Target="../ink/ink717.xml"/><Relationship Id="rId302" Type="http://schemas.openxmlformats.org/officeDocument/2006/relationships/customXml" Target="../ink/ink789.xml"/><Relationship Id="rId323" Type="http://schemas.openxmlformats.org/officeDocument/2006/relationships/image" Target="../media/image796.png"/><Relationship Id="rId344" Type="http://schemas.openxmlformats.org/officeDocument/2006/relationships/customXml" Target="../ink/ink810.xml"/><Relationship Id="rId20" Type="http://schemas.openxmlformats.org/officeDocument/2006/relationships/customXml" Target="../ink/ink648.xml"/><Relationship Id="rId41" Type="http://schemas.openxmlformats.org/officeDocument/2006/relationships/image" Target="../media/image656.png"/><Relationship Id="rId62" Type="http://schemas.openxmlformats.org/officeDocument/2006/relationships/customXml" Target="../ink/ink669.xml"/><Relationship Id="rId83" Type="http://schemas.openxmlformats.org/officeDocument/2006/relationships/image" Target="../media/image677.png"/><Relationship Id="rId179" Type="http://schemas.openxmlformats.org/officeDocument/2006/relationships/image" Target="../media/image724.png"/><Relationship Id="rId365" Type="http://schemas.openxmlformats.org/officeDocument/2006/relationships/image" Target="../media/image817.png"/><Relationship Id="rId386" Type="http://schemas.openxmlformats.org/officeDocument/2006/relationships/customXml" Target="../ink/ink831.xml"/><Relationship Id="rId190" Type="http://schemas.openxmlformats.org/officeDocument/2006/relationships/customXml" Target="../ink/ink733.xml"/><Relationship Id="rId204" Type="http://schemas.openxmlformats.org/officeDocument/2006/relationships/customXml" Target="../ink/ink740.xml"/><Relationship Id="rId225" Type="http://schemas.openxmlformats.org/officeDocument/2006/relationships/image" Target="../media/image747.png"/><Relationship Id="rId246" Type="http://schemas.openxmlformats.org/officeDocument/2006/relationships/customXml" Target="../ink/ink761.xml"/><Relationship Id="rId267" Type="http://schemas.openxmlformats.org/officeDocument/2006/relationships/image" Target="../media/image768.png"/><Relationship Id="rId288" Type="http://schemas.openxmlformats.org/officeDocument/2006/relationships/customXml" Target="../ink/ink782.xml"/><Relationship Id="rId106" Type="http://schemas.openxmlformats.org/officeDocument/2006/relationships/customXml" Target="../ink/ink691.xml"/><Relationship Id="rId127" Type="http://schemas.openxmlformats.org/officeDocument/2006/relationships/image" Target="../media/image699.png"/><Relationship Id="rId313" Type="http://schemas.openxmlformats.org/officeDocument/2006/relationships/image" Target="../media/image791.png"/><Relationship Id="rId10" Type="http://schemas.openxmlformats.org/officeDocument/2006/relationships/customXml" Target="../ink/ink643.xml"/><Relationship Id="rId31" Type="http://schemas.openxmlformats.org/officeDocument/2006/relationships/image" Target="../media/image651.png"/><Relationship Id="rId52" Type="http://schemas.openxmlformats.org/officeDocument/2006/relationships/customXml" Target="../ink/ink664.xml"/><Relationship Id="rId73" Type="http://schemas.openxmlformats.org/officeDocument/2006/relationships/image" Target="../media/image672.png"/><Relationship Id="rId94" Type="http://schemas.openxmlformats.org/officeDocument/2006/relationships/customXml" Target="../ink/ink685.xml"/><Relationship Id="rId148" Type="http://schemas.openxmlformats.org/officeDocument/2006/relationships/customXml" Target="../ink/ink712.xml"/><Relationship Id="rId169" Type="http://schemas.openxmlformats.org/officeDocument/2006/relationships/image" Target="../media/image719.png"/><Relationship Id="rId334" Type="http://schemas.openxmlformats.org/officeDocument/2006/relationships/customXml" Target="../ink/ink805.xml"/><Relationship Id="rId355" Type="http://schemas.openxmlformats.org/officeDocument/2006/relationships/image" Target="../media/image812.png"/><Relationship Id="rId376" Type="http://schemas.openxmlformats.org/officeDocument/2006/relationships/customXml" Target="../ink/ink826.xml"/><Relationship Id="rId397" Type="http://schemas.openxmlformats.org/officeDocument/2006/relationships/image" Target="../media/image833.png"/><Relationship Id="rId4" Type="http://schemas.openxmlformats.org/officeDocument/2006/relationships/customXml" Target="../ink/ink640.xml"/><Relationship Id="rId180" Type="http://schemas.openxmlformats.org/officeDocument/2006/relationships/customXml" Target="../ink/ink728.xml"/><Relationship Id="rId215" Type="http://schemas.openxmlformats.org/officeDocument/2006/relationships/image" Target="../media/image742.png"/><Relationship Id="rId236" Type="http://schemas.openxmlformats.org/officeDocument/2006/relationships/customXml" Target="../ink/ink756.xml"/><Relationship Id="rId257" Type="http://schemas.openxmlformats.org/officeDocument/2006/relationships/image" Target="../media/image763.png"/><Relationship Id="rId278" Type="http://schemas.openxmlformats.org/officeDocument/2006/relationships/customXml" Target="../ink/ink777.xml"/><Relationship Id="rId303" Type="http://schemas.openxmlformats.org/officeDocument/2006/relationships/image" Target="../media/image786.png"/><Relationship Id="rId42" Type="http://schemas.openxmlformats.org/officeDocument/2006/relationships/customXml" Target="../ink/ink659.xml"/><Relationship Id="rId84" Type="http://schemas.openxmlformats.org/officeDocument/2006/relationships/customXml" Target="../ink/ink680.xml"/><Relationship Id="rId138" Type="http://schemas.openxmlformats.org/officeDocument/2006/relationships/customXml" Target="../ink/ink707.xml"/><Relationship Id="rId345" Type="http://schemas.openxmlformats.org/officeDocument/2006/relationships/image" Target="../media/image807.png"/><Relationship Id="rId387" Type="http://schemas.openxmlformats.org/officeDocument/2006/relationships/image" Target="../media/image828.png"/><Relationship Id="rId191" Type="http://schemas.openxmlformats.org/officeDocument/2006/relationships/image" Target="../media/image730.png"/><Relationship Id="rId205" Type="http://schemas.openxmlformats.org/officeDocument/2006/relationships/image" Target="../media/image737.png"/><Relationship Id="rId247" Type="http://schemas.openxmlformats.org/officeDocument/2006/relationships/image" Target="../media/image758.png"/><Relationship Id="rId107" Type="http://schemas.openxmlformats.org/officeDocument/2006/relationships/image" Target="../media/image689.png"/><Relationship Id="rId289" Type="http://schemas.openxmlformats.org/officeDocument/2006/relationships/image" Target="../media/image779.png"/><Relationship Id="rId11" Type="http://schemas.openxmlformats.org/officeDocument/2006/relationships/image" Target="../media/image641.png"/><Relationship Id="rId53" Type="http://schemas.openxmlformats.org/officeDocument/2006/relationships/image" Target="../media/image662.png"/><Relationship Id="rId149" Type="http://schemas.openxmlformats.org/officeDocument/2006/relationships/image" Target="../media/image710.png"/><Relationship Id="rId314" Type="http://schemas.openxmlformats.org/officeDocument/2006/relationships/customXml" Target="../ink/ink795.xml"/><Relationship Id="rId356" Type="http://schemas.openxmlformats.org/officeDocument/2006/relationships/customXml" Target="../ink/ink816.xml"/><Relationship Id="rId398" Type="http://schemas.openxmlformats.org/officeDocument/2006/relationships/customXml" Target="../ink/ink837.xml"/><Relationship Id="rId95" Type="http://schemas.openxmlformats.org/officeDocument/2006/relationships/image" Target="../media/image683.png"/><Relationship Id="rId160" Type="http://schemas.openxmlformats.org/officeDocument/2006/relationships/customXml" Target="../ink/ink718.xml"/><Relationship Id="rId216" Type="http://schemas.openxmlformats.org/officeDocument/2006/relationships/customXml" Target="../ink/ink746.xml"/><Relationship Id="rId258" Type="http://schemas.openxmlformats.org/officeDocument/2006/relationships/customXml" Target="../ink/ink767.xml"/><Relationship Id="rId22" Type="http://schemas.openxmlformats.org/officeDocument/2006/relationships/customXml" Target="../ink/ink649.xml"/><Relationship Id="rId64" Type="http://schemas.openxmlformats.org/officeDocument/2006/relationships/customXml" Target="../ink/ink670.xml"/><Relationship Id="rId118" Type="http://schemas.openxmlformats.org/officeDocument/2006/relationships/customXml" Target="../ink/ink697.xml"/><Relationship Id="rId325" Type="http://schemas.openxmlformats.org/officeDocument/2006/relationships/image" Target="../media/image797.png"/><Relationship Id="rId367" Type="http://schemas.openxmlformats.org/officeDocument/2006/relationships/image" Target="../media/image818.png"/><Relationship Id="rId171" Type="http://schemas.openxmlformats.org/officeDocument/2006/relationships/image" Target="../media/image720.png"/><Relationship Id="rId227" Type="http://schemas.openxmlformats.org/officeDocument/2006/relationships/image" Target="../media/image748.png"/><Relationship Id="rId269" Type="http://schemas.openxmlformats.org/officeDocument/2006/relationships/image" Target="../media/image769.png"/><Relationship Id="rId33" Type="http://schemas.openxmlformats.org/officeDocument/2006/relationships/image" Target="../media/image652.png"/><Relationship Id="rId129" Type="http://schemas.openxmlformats.org/officeDocument/2006/relationships/image" Target="../media/image700.png"/><Relationship Id="rId280" Type="http://schemas.openxmlformats.org/officeDocument/2006/relationships/customXml" Target="../ink/ink778.xml"/><Relationship Id="rId336" Type="http://schemas.openxmlformats.org/officeDocument/2006/relationships/customXml" Target="../ink/ink806.xml"/><Relationship Id="rId75" Type="http://schemas.openxmlformats.org/officeDocument/2006/relationships/image" Target="../media/image673.png"/><Relationship Id="rId140" Type="http://schemas.openxmlformats.org/officeDocument/2006/relationships/customXml" Target="../ink/ink708.xml"/><Relationship Id="rId182" Type="http://schemas.openxmlformats.org/officeDocument/2006/relationships/customXml" Target="../ink/ink729.xml"/><Relationship Id="rId378" Type="http://schemas.openxmlformats.org/officeDocument/2006/relationships/customXml" Target="../ink/ink827.xml"/><Relationship Id="rId6" Type="http://schemas.openxmlformats.org/officeDocument/2006/relationships/customXml" Target="../ink/ink641.xml"/><Relationship Id="rId238" Type="http://schemas.openxmlformats.org/officeDocument/2006/relationships/customXml" Target="../ink/ink757.xml"/><Relationship Id="rId291" Type="http://schemas.openxmlformats.org/officeDocument/2006/relationships/image" Target="../media/image780.png"/><Relationship Id="rId305" Type="http://schemas.openxmlformats.org/officeDocument/2006/relationships/image" Target="../media/image787.png"/><Relationship Id="rId347" Type="http://schemas.openxmlformats.org/officeDocument/2006/relationships/image" Target="../media/image808.png"/><Relationship Id="rId44" Type="http://schemas.openxmlformats.org/officeDocument/2006/relationships/customXml" Target="../ink/ink660.xml"/><Relationship Id="rId86" Type="http://schemas.openxmlformats.org/officeDocument/2006/relationships/customXml" Target="../ink/ink681.xml"/><Relationship Id="rId151" Type="http://schemas.openxmlformats.org/officeDocument/2006/relationships/image" Target="../media/image711.png"/><Relationship Id="rId389" Type="http://schemas.openxmlformats.org/officeDocument/2006/relationships/image" Target="../media/image829.png"/><Relationship Id="rId193" Type="http://schemas.openxmlformats.org/officeDocument/2006/relationships/image" Target="../media/image731.png"/><Relationship Id="rId207" Type="http://schemas.openxmlformats.org/officeDocument/2006/relationships/image" Target="../media/image738.png"/><Relationship Id="rId249" Type="http://schemas.openxmlformats.org/officeDocument/2006/relationships/image" Target="../media/image759.png"/><Relationship Id="rId13" Type="http://schemas.openxmlformats.org/officeDocument/2006/relationships/image" Target="../media/image642.png"/><Relationship Id="rId109" Type="http://schemas.openxmlformats.org/officeDocument/2006/relationships/image" Target="../media/image690.png"/><Relationship Id="rId260" Type="http://schemas.openxmlformats.org/officeDocument/2006/relationships/customXml" Target="../ink/ink768.xml"/><Relationship Id="rId316" Type="http://schemas.openxmlformats.org/officeDocument/2006/relationships/customXml" Target="../ink/ink796.xml"/><Relationship Id="rId55" Type="http://schemas.openxmlformats.org/officeDocument/2006/relationships/image" Target="../media/image663.png"/><Relationship Id="rId97" Type="http://schemas.openxmlformats.org/officeDocument/2006/relationships/image" Target="../media/image684.png"/><Relationship Id="rId120" Type="http://schemas.openxmlformats.org/officeDocument/2006/relationships/customXml" Target="../ink/ink698.xml"/><Relationship Id="rId358" Type="http://schemas.openxmlformats.org/officeDocument/2006/relationships/customXml" Target="../ink/ink817.xml"/><Relationship Id="rId162" Type="http://schemas.openxmlformats.org/officeDocument/2006/relationships/customXml" Target="../ink/ink719.xml"/><Relationship Id="rId218" Type="http://schemas.openxmlformats.org/officeDocument/2006/relationships/customXml" Target="../ink/ink747.xml"/><Relationship Id="rId271" Type="http://schemas.openxmlformats.org/officeDocument/2006/relationships/image" Target="../media/image770.png"/><Relationship Id="rId24" Type="http://schemas.openxmlformats.org/officeDocument/2006/relationships/customXml" Target="../ink/ink650.xml"/><Relationship Id="rId66" Type="http://schemas.openxmlformats.org/officeDocument/2006/relationships/customXml" Target="../ink/ink671.xml"/><Relationship Id="rId131" Type="http://schemas.openxmlformats.org/officeDocument/2006/relationships/image" Target="../media/image701.png"/><Relationship Id="rId327" Type="http://schemas.openxmlformats.org/officeDocument/2006/relationships/image" Target="../media/image798.png"/><Relationship Id="rId369" Type="http://schemas.openxmlformats.org/officeDocument/2006/relationships/image" Target="../media/image819.png"/><Relationship Id="rId173" Type="http://schemas.openxmlformats.org/officeDocument/2006/relationships/image" Target="../media/image721.png"/><Relationship Id="rId229" Type="http://schemas.openxmlformats.org/officeDocument/2006/relationships/image" Target="../media/image749.png"/><Relationship Id="rId380" Type="http://schemas.openxmlformats.org/officeDocument/2006/relationships/customXml" Target="../ink/ink828.xml"/><Relationship Id="rId240" Type="http://schemas.openxmlformats.org/officeDocument/2006/relationships/customXml" Target="../ink/ink758.xml"/><Relationship Id="rId35" Type="http://schemas.openxmlformats.org/officeDocument/2006/relationships/image" Target="../media/image653.png"/><Relationship Id="rId77" Type="http://schemas.openxmlformats.org/officeDocument/2006/relationships/image" Target="../media/image674.png"/><Relationship Id="rId100" Type="http://schemas.openxmlformats.org/officeDocument/2006/relationships/customXml" Target="../ink/ink688.xml"/><Relationship Id="rId282" Type="http://schemas.openxmlformats.org/officeDocument/2006/relationships/customXml" Target="../ink/ink779.xml"/><Relationship Id="rId338" Type="http://schemas.openxmlformats.org/officeDocument/2006/relationships/customXml" Target="../ink/ink807.xml"/><Relationship Id="rId8" Type="http://schemas.openxmlformats.org/officeDocument/2006/relationships/customXml" Target="../ink/ink642.xml"/><Relationship Id="rId142" Type="http://schemas.openxmlformats.org/officeDocument/2006/relationships/customXml" Target="../ink/ink709.xml"/><Relationship Id="rId184" Type="http://schemas.openxmlformats.org/officeDocument/2006/relationships/customXml" Target="../ink/ink730.xml"/><Relationship Id="rId391" Type="http://schemas.openxmlformats.org/officeDocument/2006/relationships/image" Target="../media/image830.png"/><Relationship Id="rId251" Type="http://schemas.openxmlformats.org/officeDocument/2006/relationships/image" Target="../media/image760.png"/><Relationship Id="rId46" Type="http://schemas.openxmlformats.org/officeDocument/2006/relationships/customXml" Target="../ink/ink661.xml"/><Relationship Id="rId293" Type="http://schemas.openxmlformats.org/officeDocument/2006/relationships/image" Target="../media/image781.png"/><Relationship Id="rId307" Type="http://schemas.openxmlformats.org/officeDocument/2006/relationships/image" Target="../media/image788.png"/><Relationship Id="rId349" Type="http://schemas.openxmlformats.org/officeDocument/2006/relationships/image" Target="../media/image809.png"/><Relationship Id="rId88" Type="http://schemas.openxmlformats.org/officeDocument/2006/relationships/customXml" Target="../ink/ink682.xml"/><Relationship Id="rId111" Type="http://schemas.openxmlformats.org/officeDocument/2006/relationships/image" Target="../media/image691.png"/><Relationship Id="rId153" Type="http://schemas.openxmlformats.org/officeDocument/2006/relationships/image" Target="../media/image712.png"/><Relationship Id="rId195" Type="http://schemas.openxmlformats.org/officeDocument/2006/relationships/image" Target="../media/image732.png"/><Relationship Id="rId209" Type="http://schemas.openxmlformats.org/officeDocument/2006/relationships/image" Target="../media/image739.png"/><Relationship Id="rId360" Type="http://schemas.openxmlformats.org/officeDocument/2006/relationships/customXml" Target="../ink/ink818.xml"/><Relationship Id="rId220" Type="http://schemas.openxmlformats.org/officeDocument/2006/relationships/customXml" Target="../ink/ink748.xml"/><Relationship Id="rId15" Type="http://schemas.openxmlformats.org/officeDocument/2006/relationships/image" Target="../media/image643.png"/><Relationship Id="rId57" Type="http://schemas.openxmlformats.org/officeDocument/2006/relationships/image" Target="../media/image664.png"/><Relationship Id="rId262" Type="http://schemas.openxmlformats.org/officeDocument/2006/relationships/customXml" Target="../ink/ink769.xml"/><Relationship Id="rId318" Type="http://schemas.openxmlformats.org/officeDocument/2006/relationships/customXml" Target="../ink/ink797.xml"/><Relationship Id="rId99" Type="http://schemas.openxmlformats.org/officeDocument/2006/relationships/image" Target="../media/image685.png"/><Relationship Id="rId122" Type="http://schemas.openxmlformats.org/officeDocument/2006/relationships/customXml" Target="../ink/ink699.xml"/><Relationship Id="rId164" Type="http://schemas.openxmlformats.org/officeDocument/2006/relationships/customXml" Target="../ink/ink720.xml"/><Relationship Id="rId371" Type="http://schemas.openxmlformats.org/officeDocument/2006/relationships/image" Target="../media/image820.png"/><Relationship Id="rId26" Type="http://schemas.openxmlformats.org/officeDocument/2006/relationships/customXml" Target="../ink/ink651.xml"/><Relationship Id="rId231" Type="http://schemas.openxmlformats.org/officeDocument/2006/relationships/image" Target="../media/image750.png"/><Relationship Id="rId273" Type="http://schemas.openxmlformats.org/officeDocument/2006/relationships/image" Target="../media/image771.png"/><Relationship Id="rId329" Type="http://schemas.openxmlformats.org/officeDocument/2006/relationships/image" Target="../media/image799.png"/><Relationship Id="rId68" Type="http://schemas.openxmlformats.org/officeDocument/2006/relationships/customXml" Target="../ink/ink672.xml"/><Relationship Id="rId133" Type="http://schemas.openxmlformats.org/officeDocument/2006/relationships/image" Target="../media/image702.png"/><Relationship Id="rId175" Type="http://schemas.openxmlformats.org/officeDocument/2006/relationships/image" Target="../media/image722.png"/><Relationship Id="rId340" Type="http://schemas.openxmlformats.org/officeDocument/2006/relationships/customXml" Target="../ink/ink808.xml"/><Relationship Id="rId200" Type="http://schemas.openxmlformats.org/officeDocument/2006/relationships/customXml" Target="../ink/ink738.xml"/><Relationship Id="rId382" Type="http://schemas.openxmlformats.org/officeDocument/2006/relationships/customXml" Target="../ink/ink829.xml"/><Relationship Id="rId242" Type="http://schemas.openxmlformats.org/officeDocument/2006/relationships/customXml" Target="../ink/ink759.xml"/><Relationship Id="rId284" Type="http://schemas.openxmlformats.org/officeDocument/2006/relationships/customXml" Target="../ink/ink780.xml"/></Relationships>
</file>

<file path=ppt/slides/_rels/slide11.xml.rels><?xml version="1.0" encoding="UTF-8" standalone="yes"?>
<Relationships xmlns="http://schemas.openxmlformats.org/package/2006/relationships"><Relationship Id="rId3" Type="http://schemas.openxmlformats.org/officeDocument/2006/relationships/image" Target="../media/image410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youtube.com/watch?v=S5PVHRQZe1E&amp;feature=youtu.be" TargetMode="External"/><Relationship Id="rId4" Type="http://schemas.openxmlformats.org/officeDocument/2006/relationships/hyperlink" Target="http://www.bernhardkoester.de/video/inhalt.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clipboard/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clipboard/media/image7.png"/><Relationship Id="rId5" Type="http://schemas.openxmlformats.org/officeDocument/2006/relationships/image" Target="../../clipboard/media/image6.png"/><Relationship Id="rId4" Type="http://schemas.openxmlformats.org/officeDocument/2006/relationships/image" Target="../../clipboard/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20.png"/><Relationship Id="rId4" Type="http://schemas.openxmlformats.org/officeDocument/2006/relationships/image" Target="../media/image16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837.png"/><Relationship Id="rId3" Type="http://schemas.openxmlformats.org/officeDocument/2006/relationships/image" Target="../media/image1190.png"/><Relationship Id="rId7" Type="http://schemas.openxmlformats.org/officeDocument/2006/relationships/image" Target="../media/image83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35.png"/><Relationship Id="rId5" Type="http://schemas.openxmlformats.org/officeDocument/2006/relationships/image" Target="../media/image1230.png"/><Relationship Id="rId4" Type="http://schemas.openxmlformats.org/officeDocument/2006/relationships/image" Target="../media/image1220.png"/></Relationships>
</file>

<file path=ppt/slides/_rels/slide17.xml.rels><?xml version="1.0" encoding="UTF-8" standalone="yes"?>
<Relationships xmlns="http://schemas.openxmlformats.org/package/2006/relationships"><Relationship Id="rId2" Type="http://schemas.openxmlformats.org/officeDocument/2006/relationships/image" Target="../media/image838.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14.png"/><Relationship Id="rId21" Type="http://schemas.openxmlformats.org/officeDocument/2006/relationships/customXml" Target="../ink/ink11.xml"/><Relationship Id="rId34" Type="http://schemas.openxmlformats.org/officeDocument/2006/relationships/image" Target="../media/image18.png"/><Relationship Id="rId42" Type="http://schemas.openxmlformats.org/officeDocument/2006/relationships/image" Target="../media/image22.png"/><Relationship Id="rId47" Type="http://schemas.openxmlformats.org/officeDocument/2006/relationships/customXml" Target="../ink/ink24.xml"/><Relationship Id="rId50" Type="http://schemas.openxmlformats.org/officeDocument/2006/relationships/image" Target="../media/image26.png"/><Relationship Id="rId55" Type="http://schemas.openxmlformats.org/officeDocument/2006/relationships/customXml" Target="../ink/ink28.xml"/><Relationship Id="rId63" Type="http://schemas.openxmlformats.org/officeDocument/2006/relationships/customXml" Target="../ink/ink32.xml"/><Relationship Id="rId68" Type="http://schemas.openxmlformats.org/officeDocument/2006/relationships/image" Target="../media/image35.png"/><Relationship Id="rId7" Type="http://schemas.openxmlformats.org/officeDocument/2006/relationships/customXml" Target="../ink/ink4.xml"/><Relationship Id="rId2" Type="http://schemas.openxmlformats.org/officeDocument/2006/relationships/notesSlide" Target="../notesSlides/notesSlide3.xml"/><Relationship Id="rId16" Type="http://schemas.openxmlformats.org/officeDocument/2006/relationships/image" Target="../media/image9.png"/><Relationship Id="rId29" Type="http://schemas.openxmlformats.org/officeDocument/2006/relationships/customXml" Target="../ink/ink15.xml"/><Relationship Id="rId11" Type="http://schemas.openxmlformats.org/officeDocument/2006/relationships/customXml" Target="../ink/ink6.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19.xml"/><Relationship Id="rId40" Type="http://schemas.openxmlformats.org/officeDocument/2006/relationships/image" Target="../media/image21.png"/><Relationship Id="rId45" Type="http://schemas.openxmlformats.org/officeDocument/2006/relationships/customXml" Target="../ink/ink23.xml"/><Relationship Id="rId53" Type="http://schemas.openxmlformats.org/officeDocument/2006/relationships/customXml" Target="../ink/ink27.xml"/><Relationship Id="rId58" Type="http://schemas.openxmlformats.org/officeDocument/2006/relationships/image" Target="../media/image30.png"/><Relationship Id="rId66" Type="http://schemas.openxmlformats.org/officeDocument/2006/relationships/image" Target="../media/image34.png"/><Relationship Id="rId5" Type="http://schemas.openxmlformats.org/officeDocument/2006/relationships/customXml" Target="../ink/ink3.xml"/><Relationship Id="rId61" Type="http://schemas.openxmlformats.org/officeDocument/2006/relationships/customXml" Target="../ink/ink31.xml"/><Relationship Id="rId19" Type="http://schemas.openxmlformats.org/officeDocument/2006/relationships/customXml" Target="../ink/ink10.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4.xml"/><Relationship Id="rId30" Type="http://schemas.openxmlformats.org/officeDocument/2006/relationships/image" Target="../media/image16.png"/><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25.png"/><Relationship Id="rId56" Type="http://schemas.openxmlformats.org/officeDocument/2006/relationships/image" Target="../media/image29.png"/><Relationship Id="rId64" Type="http://schemas.openxmlformats.org/officeDocument/2006/relationships/image" Target="../media/image33.png"/><Relationship Id="rId8" Type="http://schemas.openxmlformats.org/officeDocument/2006/relationships/image" Target="../media/image5.png"/><Relationship Id="rId51" Type="http://schemas.openxmlformats.org/officeDocument/2006/relationships/customXml" Target="../ink/ink26.xml"/><Relationship Id="rId3" Type="http://schemas.openxmlformats.org/officeDocument/2006/relationships/customXml" Target="../ink/ink2.xml"/><Relationship Id="rId12" Type="http://schemas.openxmlformats.org/officeDocument/2006/relationships/image" Target="../media/image7.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20.png"/><Relationship Id="rId46" Type="http://schemas.openxmlformats.org/officeDocument/2006/relationships/image" Target="../media/image24.png"/><Relationship Id="rId59" Type="http://schemas.openxmlformats.org/officeDocument/2006/relationships/customXml" Target="../ink/ink30.xml"/><Relationship Id="rId67" Type="http://schemas.openxmlformats.org/officeDocument/2006/relationships/customXml" Target="../ink/ink34.xml"/><Relationship Id="rId20" Type="http://schemas.openxmlformats.org/officeDocument/2006/relationships/image" Target="../media/image11.png"/><Relationship Id="rId41" Type="http://schemas.openxmlformats.org/officeDocument/2006/relationships/customXml" Target="../ink/ink21.xml"/><Relationship Id="rId54" Type="http://schemas.openxmlformats.org/officeDocument/2006/relationships/image" Target="../media/image28.png"/><Relationship Id="rId6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png"/><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25.xml"/><Relationship Id="rId57" Type="http://schemas.openxmlformats.org/officeDocument/2006/relationships/customXml" Target="../ink/ink29.xml"/><Relationship Id="rId10" Type="http://schemas.openxmlformats.org/officeDocument/2006/relationships/image" Target="../media/image6.png"/><Relationship Id="rId31" Type="http://schemas.openxmlformats.org/officeDocument/2006/relationships/customXml" Target="../ink/ink16.xml"/><Relationship Id="rId44" Type="http://schemas.openxmlformats.org/officeDocument/2006/relationships/image" Target="../media/image23.png"/><Relationship Id="rId52" Type="http://schemas.openxmlformats.org/officeDocument/2006/relationships/image" Target="../media/image27.png"/><Relationship Id="rId60" Type="http://schemas.openxmlformats.org/officeDocument/2006/relationships/image" Target="../media/image31.png"/><Relationship Id="rId65" Type="http://schemas.openxmlformats.org/officeDocument/2006/relationships/customXml" Target="../ink/ink33.xml"/><Relationship Id="rId4" Type="http://schemas.openxmlformats.org/officeDocument/2006/relationships/image" Target="../media/image3.png"/><Relationship Id="rId9" Type="http://schemas.openxmlformats.org/officeDocument/2006/relationships/customXml" Target="../ink/ink5.xml"/><Relationship Id="rId13" Type="http://schemas.openxmlformats.org/officeDocument/2006/relationships/customXml" Target="../ink/ink7.xml"/><Relationship Id="rId18" Type="http://schemas.openxmlformats.org/officeDocument/2006/relationships/image" Target="../media/image10.png"/><Relationship Id="rId39" Type="http://schemas.openxmlformats.org/officeDocument/2006/relationships/customXml" Target="../ink/ink20.xml"/></Relationships>
</file>

<file path=ppt/slides/_rels/slide4.xml.rels><?xml version="1.0" encoding="UTF-8" standalone="yes"?>
<Relationships xmlns="http://schemas.openxmlformats.org/package/2006/relationships"><Relationship Id="rId26" Type="http://schemas.openxmlformats.org/officeDocument/2006/relationships/image" Target="../media/image47.png"/><Relationship Id="rId21" Type="http://schemas.openxmlformats.org/officeDocument/2006/relationships/customXml" Target="../ink/ink44.xml"/><Relationship Id="rId34" Type="http://schemas.openxmlformats.org/officeDocument/2006/relationships/image" Target="../media/image51.png"/><Relationship Id="rId42" Type="http://schemas.openxmlformats.org/officeDocument/2006/relationships/image" Target="../media/image55.png"/><Relationship Id="rId47" Type="http://schemas.openxmlformats.org/officeDocument/2006/relationships/customXml" Target="../ink/ink57.xml"/><Relationship Id="rId50" Type="http://schemas.openxmlformats.org/officeDocument/2006/relationships/image" Target="../media/image59.png"/><Relationship Id="rId55" Type="http://schemas.openxmlformats.org/officeDocument/2006/relationships/customXml" Target="../ink/ink61.xml"/><Relationship Id="rId63" Type="http://schemas.openxmlformats.org/officeDocument/2006/relationships/customXml" Target="../ink/ink65.xml"/><Relationship Id="rId68" Type="http://schemas.openxmlformats.org/officeDocument/2006/relationships/image" Target="../media/image68.png"/><Relationship Id="rId7" Type="http://schemas.openxmlformats.org/officeDocument/2006/relationships/customXml" Target="../ink/ink37.xml"/><Relationship Id="rId2" Type="http://schemas.openxmlformats.org/officeDocument/2006/relationships/notesSlide" Target="../notesSlides/notesSlide4.xml"/><Relationship Id="rId16" Type="http://schemas.openxmlformats.org/officeDocument/2006/relationships/image" Target="../media/image42.png"/><Relationship Id="rId29" Type="http://schemas.openxmlformats.org/officeDocument/2006/relationships/customXml" Target="../ink/ink48.xml"/><Relationship Id="rId11" Type="http://schemas.openxmlformats.org/officeDocument/2006/relationships/customXml" Target="../ink/ink39.xml"/><Relationship Id="rId24" Type="http://schemas.openxmlformats.org/officeDocument/2006/relationships/image" Target="../media/image46.png"/><Relationship Id="rId32" Type="http://schemas.openxmlformats.org/officeDocument/2006/relationships/image" Target="../media/image50.png"/><Relationship Id="rId37" Type="http://schemas.openxmlformats.org/officeDocument/2006/relationships/customXml" Target="../ink/ink52.xml"/><Relationship Id="rId40" Type="http://schemas.openxmlformats.org/officeDocument/2006/relationships/image" Target="../media/image54.png"/><Relationship Id="rId45" Type="http://schemas.openxmlformats.org/officeDocument/2006/relationships/customXml" Target="../ink/ink56.xml"/><Relationship Id="rId53" Type="http://schemas.openxmlformats.org/officeDocument/2006/relationships/customXml" Target="../ink/ink60.xml"/><Relationship Id="rId58" Type="http://schemas.openxmlformats.org/officeDocument/2006/relationships/image" Target="../media/image63.png"/><Relationship Id="rId66" Type="http://schemas.openxmlformats.org/officeDocument/2006/relationships/image" Target="../media/image67.png"/><Relationship Id="rId5" Type="http://schemas.openxmlformats.org/officeDocument/2006/relationships/customXml" Target="../ink/ink36.xml"/><Relationship Id="rId61" Type="http://schemas.openxmlformats.org/officeDocument/2006/relationships/customXml" Target="../ink/ink64.xml"/><Relationship Id="rId19" Type="http://schemas.openxmlformats.org/officeDocument/2006/relationships/customXml" Target="../ink/ink43.xml"/><Relationship Id="rId14" Type="http://schemas.openxmlformats.org/officeDocument/2006/relationships/image" Target="../media/image41.png"/><Relationship Id="rId22" Type="http://schemas.openxmlformats.org/officeDocument/2006/relationships/image" Target="../media/image45.png"/><Relationship Id="rId27" Type="http://schemas.openxmlformats.org/officeDocument/2006/relationships/customXml" Target="../ink/ink47.xml"/><Relationship Id="rId30" Type="http://schemas.openxmlformats.org/officeDocument/2006/relationships/image" Target="../media/image49.png"/><Relationship Id="rId35" Type="http://schemas.openxmlformats.org/officeDocument/2006/relationships/customXml" Target="../ink/ink51.xml"/><Relationship Id="rId43" Type="http://schemas.openxmlformats.org/officeDocument/2006/relationships/customXml" Target="../ink/ink55.xml"/><Relationship Id="rId48" Type="http://schemas.openxmlformats.org/officeDocument/2006/relationships/image" Target="../media/image58.png"/><Relationship Id="rId56" Type="http://schemas.openxmlformats.org/officeDocument/2006/relationships/image" Target="../media/image62.png"/><Relationship Id="rId64" Type="http://schemas.openxmlformats.org/officeDocument/2006/relationships/image" Target="../media/image66.png"/><Relationship Id="rId8" Type="http://schemas.openxmlformats.org/officeDocument/2006/relationships/image" Target="../media/image38.png"/><Relationship Id="rId51" Type="http://schemas.openxmlformats.org/officeDocument/2006/relationships/customXml" Target="../ink/ink59.xml"/><Relationship Id="rId3" Type="http://schemas.openxmlformats.org/officeDocument/2006/relationships/customXml" Target="../ink/ink35.xml"/><Relationship Id="rId12" Type="http://schemas.openxmlformats.org/officeDocument/2006/relationships/image" Target="../media/image40.png"/><Relationship Id="rId17" Type="http://schemas.openxmlformats.org/officeDocument/2006/relationships/customXml" Target="../ink/ink42.xml"/><Relationship Id="rId25" Type="http://schemas.openxmlformats.org/officeDocument/2006/relationships/customXml" Target="../ink/ink46.xml"/><Relationship Id="rId33" Type="http://schemas.openxmlformats.org/officeDocument/2006/relationships/customXml" Target="../ink/ink50.xml"/><Relationship Id="rId38" Type="http://schemas.openxmlformats.org/officeDocument/2006/relationships/image" Target="../media/image53.png"/><Relationship Id="rId46" Type="http://schemas.openxmlformats.org/officeDocument/2006/relationships/image" Target="../media/image57.png"/><Relationship Id="rId59" Type="http://schemas.openxmlformats.org/officeDocument/2006/relationships/customXml" Target="../ink/ink63.xml"/><Relationship Id="rId67" Type="http://schemas.openxmlformats.org/officeDocument/2006/relationships/customXml" Target="../ink/ink67.xml"/><Relationship Id="rId20" Type="http://schemas.openxmlformats.org/officeDocument/2006/relationships/image" Target="../media/image44.png"/><Relationship Id="rId41" Type="http://schemas.openxmlformats.org/officeDocument/2006/relationships/customXml" Target="../ink/ink54.xml"/><Relationship Id="rId54" Type="http://schemas.openxmlformats.org/officeDocument/2006/relationships/image" Target="../media/image61.png"/><Relationship Id="rId6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37.png"/><Relationship Id="rId15" Type="http://schemas.openxmlformats.org/officeDocument/2006/relationships/customXml" Target="../ink/ink41.xml"/><Relationship Id="rId23" Type="http://schemas.openxmlformats.org/officeDocument/2006/relationships/customXml" Target="../ink/ink45.xml"/><Relationship Id="rId28" Type="http://schemas.openxmlformats.org/officeDocument/2006/relationships/image" Target="../media/image48.png"/><Relationship Id="rId36" Type="http://schemas.openxmlformats.org/officeDocument/2006/relationships/image" Target="../media/image52.png"/><Relationship Id="rId49" Type="http://schemas.openxmlformats.org/officeDocument/2006/relationships/customXml" Target="../ink/ink58.xml"/><Relationship Id="rId57" Type="http://schemas.openxmlformats.org/officeDocument/2006/relationships/customXml" Target="../ink/ink62.xml"/><Relationship Id="rId10" Type="http://schemas.openxmlformats.org/officeDocument/2006/relationships/image" Target="../media/image39.png"/><Relationship Id="rId31" Type="http://schemas.openxmlformats.org/officeDocument/2006/relationships/customXml" Target="../ink/ink49.xml"/><Relationship Id="rId44" Type="http://schemas.openxmlformats.org/officeDocument/2006/relationships/image" Target="../media/image56.png"/><Relationship Id="rId52" Type="http://schemas.openxmlformats.org/officeDocument/2006/relationships/image" Target="../media/image60.png"/><Relationship Id="rId60" Type="http://schemas.openxmlformats.org/officeDocument/2006/relationships/image" Target="../media/image64.png"/><Relationship Id="rId65" Type="http://schemas.openxmlformats.org/officeDocument/2006/relationships/customXml" Target="../ink/ink66.xml"/><Relationship Id="rId4" Type="http://schemas.openxmlformats.org/officeDocument/2006/relationships/image" Target="../media/image36.png"/><Relationship Id="rId9" Type="http://schemas.openxmlformats.org/officeDocument/2006/relationships/customXml" Target="../ink/ink38.xml"/><Relationship Id="rId13" Type="http://schemas.openxmlformats.org/officeDocument/2006/relationships/customXml" Target="../ink/ink40.xml"/><Relationship Id="rId18" Type="http://schemas.openxmlformats.org/officeDocument/2006/relationships/image" Target="../media/image43.png"/><Relationship Id="rId39" Type="http://schemas.openxmlformats.org/officeDocument/2006/relationships/customXml" Target="../ink/ink53.xml"/></Relationships>
</file>

<file path=ppt/slides/_rels/slide5.xml.rels><?xml version="1.0" encoding="UTF-8" standalone="yes"?>
<Relationships xmlns="http://schemas.openxmlformats.org/package/2006/relationships"><Relationship Id="rId26" Type="http://schemas.openxmlformats.org/officeDocument/2006/relationships/image" Target="../media/image80.png"/><Relationship Id="rId21" Type="http://schemas.openxmlformats.org/officeDocument/2006/relationships/customXml" Target="../ink/ink77.xml"/><Relationship Id="rId42" Type="http://schemas.openxmlformats.org/officeDocument/2006/relationships/image" Target="../media/image88.png"/><Relationship Id="rId47" Type="http://schemas.openxmlformats.org/officeDocument/2006/relationships/customXml" Target="../ink/ink90.xml"/><Relationship Id="rId63" Type="http://schemas.openxmlformats.org/officeDocument/2006/relationships/customXml" Target="../ink/ink98.xml"/><Relationship Id="rId68" Type="http://schemas.openxmlformats.org/officeDocument/2006/relationships/image" Target="../media/image101.png"/><Relationship Id="rId7" Type="http://schemas.openxmlformats.org/officeDocument/2006/relationships/customXml" Target="../ink/ink70.xml"/><Relationship Id="rId2" Type="http://schemas.openxmlformats.org/officeDocument/2006/relationships/notesSlide" Target="../notesSlides/notesSlide5.xml"/><Relationship Id="rId16" Type="http://schemas.openxmlformats.org/officeDocument/2006/relationships/image" Target="../media/image75.png"/><Relationship Id="rId29" Type="http://schemas.openxmlformats.org/officeDocument/2006/relationships/customXml" Target="../ink/ink81.xml"/><Relationship Id="rId11" Type="http://schemas.openxmlformats.org/officeDocument/2006/relationships/customXml" Target="../ink/ink72.xml"/><Relationship Id="rId24" Type="http://schemas.openxmlformats.org/officeDocument/2006/relationships/image" Target="../media/image79.png"/><Relationship Id="rId32" Type="http://schemas.openxmlformats.org/officeDocument/2006/relationships/image" Target="../media/image83.png"/><Relationship Id="rId37" Type="http://schemas.openxmlformats.org/officeDocument/2006/relationships/customXml" Target="../ink/ink85.xml"/><Relationship Id="rId40" Type="http://schemas.openxmlformats.org/officeDocument/2006/relationships/image" Target="../media/image87.png"/><Relationship Id="rId45" Type="http://schemas.openxmlformats.org/officeDocument/2006/relationships/customXml" Target="../ink/ink89.xml"/><Relationship Id="rId53" Type="http://schemas.openxmlformats.org/officeDocument/2006/relationships/customXml" Target="../ink/ink93.xml"/><Relationship Id="rId58" Type="http://schemas.openxmlformats.org/officeDocument/2006/relationships/image" Target="../media/image96.png"/><Relationship Id="rId66" Type="http://schemas.openxmlformats.org/officeDocument/2006/relationships/image" Target="../media/image100.png"/><Relationship Id="rId5" Type="http://schemas.openxmlformats.org/officeDocument/2006/relationships/customXml" Target="../ink/ink69.xml"/><Relationship Id="rId61" Type="http://schemas.openxmlformats.org/officeDocument/2006/relationships/customXml" Target="../ink/ink97.xml"/><Relationship Id="rId19" Type="http://schemas.openxmlformats.org/officeDocument/2006/relationships/customXml" Target="../ink/ink76.xml"/><Relationship Id="rId14" Type="http://schemas.openxmlformats.org/officeDocument/2006/relationships/image" Target="../media/image74.png"/><Relationship Id="rId22" Type="http://schemas.openxmlformats.org/officeDocument/2006/relationships/image" Target="../media/image78.png"/><Relationship Id="rId27" Type="http://schemas.openxmlformats.org/officeDocument/2006/relationships/customXml" Target="../ink/ink80.xml"/><Relationship Id="rId30" Type="http://schemas.openxmlformats.org/officeDocument/2006/relationships/image" Target="../media/image82.png"/><Relationship Id="rId35" Type="http://schemas.openxmlformats.org/officeDocument/2006/relationships/customXml" Target="../ink/ink84.xml"/><Relationship Id="rId43" Type="http://schemas.openxmlformats.org/officeDocument/2006/relationships/customXml" Target="../ink/ink88.xml"/><Relationship Id="rId48" Type="http://schemas.openxmlformats.org/officeDocument/2006/relationships/image" Target="../media/image91.png"/><Relationship Id="rId56" Type="http://schemas.openxmlformats.org/officeDocument/2006/relationships/image" Target="../media/image95.png"/><Relationship Id="rId64" Type="http://schemas.openxmlformats.org/officeDocument/2006/relationships/image" Target="../media/image99.png"/><Relationship Id="rId69" Type="http://schemas.openxmlformats.org/officeDocument/2006/relationships/customXml" Target="../ink/ink101.xml"/><Relationship Id="rId8" Type="http://schemas.openxmlformats.org/officeDocument/2006/relationships/image" Target="../media/image71.png"/><Relationship Id="rId51" Type="http://schemas.openxmlformats.org/officeDocument/2006/relationships/customXml" Target="../ink/ink92.xml"/><Relationship Id="rId3" Type="http://schemas.openxmlformats.org/officeDocument/2006/relationships/customXml" Target="../ink/ink68.xml"/><Relationship Id="rId12" Type="http://schemas.openxmlformats.org/officeDocument/2006/relationships/image" Target="../media/image73.png"/><Relationship Id="rId17" Type="http://schemas.openxmlformats.org/officeDocument/2006/relationships/customXml" Target="../ink/ink75.xml"/><Relationship Id="rId25" Type="http://schemas.openxmlformats.org/officeDocument/2006/relationships/customXml" Target="../ink/ink79.xml"/><Relationship Id="rId33" Type="http://schemas.openxmlformats.org/officeDocument/2006/relationships/customXml" Target="../ink/ink83.xml"/><Relationship Id="rId38" Type="http://schemas.openxmlformats.org/officeDocument/2006/relationships/image" Target="../media/image86.png"/><Relationship Id="rId46" Type="http://schemas.openxmlformats.org/officeDocument/2006/relationships/image" Target="../media/image90.png"/><Relationship Id="rId59" Type="http://schemas.openxmlformats.org/officeDocument/2006/relationships/customXml" Target="../ink/ink96.xml"/><Relationship Id="rId67" Type="http://schemas.openxmlformats.org/officeDocument/2006/relationships/customXml" Target="../ink/ink100.xml"/><Relationship Id="rId20" Type="http://schemas.openxmlformats.org/officeDocument/2006/relationships/image" Target="../media/image77.png"/><Relationship Id="rId41" Type="http://schemas.openxmlformats.org/officeDocument/2006/relationships/customXml" Target="../ink/ink87.xml"/><Relationship Id="rId54" Type="http://schemas.openxmlformats.org/officeDocument/2006/relationships/image" Target="../media/image94.png"/><Relationship Id="rId62" Type="http://schemas.openxmlformats.org/officeDocument/2006/relationships/image" Target="../media/image98.png"/><Relationship Id="rId7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70.png"/><Relationship Id="rId15" Type="http://schemas.openxmlformats.org/officeDocument/2006/relationships/customXml" Target="../ink/ink74.xml"/><Relationship Id="rId23" Type="http://schemas.openxmlformats.org/officeDocument/2006/relationships/customXml" Target="../ink/ink78.xml"/><Relationship Id="rId28" Type="http://schemas.openxmlformats.org/officeDocument/2006/relationships/image" Target="../media/image81.png"/><Relationship Id="rId36" Type="http://schemas.openxmlformats.org/officeDocument/2006/relationships/image" Target="../media/image85.png"/><Relationship Id="rId49" Type="http://schemas.openxmlformats.org/officeDocument/2006/relationships/customXml" Target="../ink/ink91.xml"/><Relationship Id="rId57" Type="http://schemas.openxmlformats.org/officeDocument/2006/relationships/customXml" Target="../ink/ink95.xml"/><Relationship Id="rId10" Type="http://schemas.openxmlformats.org/officeDocument/2006/relationships/image" Target="../media/image72.png"/><Relationship Id="rId31" Type="http://schemas.openxmlformats.org/officeDocument/2006/relationships/customXml" Target="../ink/ink82.xml"/><Relationship Id="rId44" Type="http://schemas.openxmlformats.org/officeDocument/2006/relationships/image" Target="../media/image89.png"/><Relationship Id="rId52" Type="http://schemas.openxmlformats.org/officeDocument/2006/relationships/image" Target="../media/image93.png"/><Relationship Id="rId60" Type="http://schemas.openxmlformats.org/officeDocument/2006/relationships/image" Target="../media/image97.png"/><Relationship Id="rId65" Type="http://schemas.openxmlformats.org/officeDocument/2006/relationships/customXml" Target="../ink/ink99.xml"/><Relationship Id="rId4" Type="http://schemas.openxmlformats.org/officeDocument/2006/relationships/image" Target="../media/image69.png"/><Relationship Id="rId9" Type="http://schemas.openxmlformats.org/officeDocument/2006/relationships/customXml" Target="../ink/ink71.xml"/><Relationship Id="rId13" Type="http://schemas.openxmlformats.org/officeDocument/2006/relationships/customXml" Target="../ink/ink73.xml"/><Relationship Id="rId18" Type="http://schemas.openxmlformats.org/officeDocument/2006/relationships/image" Target="../media/image76.png"/><Relationship Id="rId39" Type="http://schemas.openxmlformats.org/officeDocument/2006/relationships/customXml" Target="../ink/ink86.xml"/><Relationship Id="rId34" Type="http://schemas.openxmlformats.org/officeDocument/2006/relationships/image" Target="../media/image84.png"/><Relationship Id="rId50" Type="http://schemas.openxmlformats.org/officeDocument/2006/relationships/image" Target="../media/image92.png"/><Relationship Id="rId55" Type="http://schemas.openxmlformats.org/officeDocument/2006/relationships/customXml" Target="../ink/ink94.xml"/></Relationships>
</file>

<file path=ppt/slides/_rels/slide6.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customXml" Target="../ink/ink107.xml"/><Relationship Id="rId18" Type="http://schemas.openxmlformats.org/officeDocument/2006/relationships/image" Target="../media/image110.png"/><Relationship Id="rId26" Type="http://schemas.openxmlformats.org/officeDocument/2006/relationships/image" Target="../media/image114.png"/><Relationship Id="rId3" Type="http://schemas.openxmlformats.org/officeDocument/2006/relationships/customXml" Target="../ink/ink102.xml"/><Relationship Id="rId21" Type="http://schemas.openxmlformats.org/officeDocument/2006/relationships/customXml" Target="../ink/ink111.xml"/><Relationship Id="rId7" Type="http://schemas.openxmlformats.org/officeDocument/2006/relationships/customXml" Target="../ink/ink104.xml"/><Relationship Id="rId12" Type="http://schemas.openxmlformats.org/officeDocument/2006/relationships/image" Target="../media/image107.png"/><Relationship Id="rId17" Type="http://schemas.openxmlformats.org/officeDocument/2006/relationships/customXml" Target="../ink/ink109.xml"/><Relationship Id="rId25" Type="http://schemas.openxmlformats.org/officeDocument/2006/relationships/customXml" Target="../ink/ink113.xml"/><Relationship Id="rId2" Type="http://schemas.openxmlformats.org/officeDocument/2006/relationships/notesSlide" Target="../notesSlides/notesSlide6.xml"/><Relationship Id="rId16" Type="http://schemas.openxmlformats.org/officeDocument/2006/relationships/image" Target="../media/image109.png"/><Relationship Id="rId20"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customXml" Target="../ink/ink106.xml"/><Relationship Id="rId24" Type="http://schemas.openxmlformats.org/officeDocument/2006/relationships/image" Target="../media/image113.png"/><Relationship Id="rId5" Type="http://schemas.openxmlformats.org/officeDocument/2006/relationships/customXml" Target="../ink/ink103.xml"/><Relationship Id="rId15" Type="http://schemas.openxmlformats.org/officeDocument/2006/relationships/customXml" Target="../ink/ink108.xml"/><Relationship Id="rId23" Type="http://schemas.openxmlformats.org/officeDocument/2006/relationships/customXml" Target="../ink/ink112.xml"/><Relationship Id="rId10" Type="http://schemas.openxmlformats.org/officeDocument/2006/relationships/image" Target="../media/image106.png"/><Relationship Id="rId19" Type="http://schemas.openxmlformats.org/officeDocument/2006/relationships/customXml" Target="../ink/ink110.xml"/><Relationship Id="rId4" Type="http://schemas.openxmlformats.org/officeDocument/2006/relationships/image" Target="../media/image103.png"/><Relationship Id="rId9" Type="http://schemas.openxmlformats.org/officeDocument/2006/relationships/customXml" Target="../ink/ink105.xml"/><Relationship Id="rId14" Type="http://schemas.openxmlformats.org/officeDocument/2006/relationships/image" Target="../media/image108.png"/><Relationship Id="rId22" Type="http://schemas.openxmlformats.org/officeDocument/2006/relationships/image" Target="../media/image112.png"/></Relationships>
</file>

<file path=ppt/slides/_rels/slide7.xml.rels><?xml version="1.0" encoding="UTF-8" standalone="yes"?>
<Relationships xmlns="http://schemas.openxmlformats.org/package/2006/relationships"><Relationship Id="rId13" Type="http://schemas.openxmlformats.org/officeDocument/2006/relationships/customXml" Target="../ink/ink119.xml"/><Relationship Id="rId18" Type="http://schemas.openxmlformats.org/officeDocument/2006/relationships/image" Target="../media/image122.png"/><Relationship Id="rId26" Type="http://schemas.openxmlformats.org/officeDocument/2006/relationships/image" Target="../media/image126.png"/><Relationship Id="rId39" Type="http://schemas.openxmlformats.org/officeDocument/2006/relationships/customXml" Target="../ink/ink132.xml"/><Relationship Id="rId21" Type="http://schemas.openxmlformats.org/officeDocument/2006/relationships/customXml" Target="../ink/ink123.xml"/><Relationship Id="rId34" Type="http://schemas.openxmlformats.org/officeDocument/2006/relationships/image" Target="../media/image130.png"/><Relationship Id="rId7" Type="http://schemas.openxmlformats.org/officeDocument/2006/relationships/customXml" Target="../ink/ink116.xml"/><Relationship Id="rId12" Type="http://schemas.openxmlformats.org/officeDocument/2006/relationships/image" Target="../media/image119.png"/><Relationship Id="rId17" Type="http://schemas.openxmlformats.org/officeDocument/2006/relationships/customXml" Target="../ink/ink121.xml"/><Relationship Id="rId25" Type="http://schemas.openxmlformats.org/officeDocument/2006/relationships/customXml" Target="../ink/ink125.xml"/><Relationship Id="rId33" Type="http://schemas.openxmlformats.org/officeDocument/2006/relationships/customXml" Target="../ink/ink129.xml"/><Relationship Id="rId38" Type="http://schemas.openxmlformats.org/officeDocument/2006/relationships/image" Target="../media/image132.png"/><Relationship Id="rId2" Type="http://schemas.openxmlformats.org/officeDocument/2006/relationships/notesSlide" Target="../notesSlides/notesSlide7.xml"/><Relationship Id="rId16" Type="http://schemas.openxmlformats.org/officeDocument/2006/relationships/image" Target="../media/image121.png"/><Relationship Id="rId20" Type="http://schemas.openxmlformats.org/officeDocument/2006/relationships/image" Target="../media/image123.png"/><Relationship Id="rId29" Type="http://schemas.openxmlformats.org/officeDocument/2006/relationships/customXml" Target="../ink/ink127.xml"/><Relationship Id="rId1" Type="http://schemas.openxmlformats.org/officeDocument/2006/relationships/slideLayout" Target="../slideLayouts/slideLayout7.xml"/><Relationship Id="rId6" Type="http://schemas.openxmlformats.org/officeDocument/2006/relationships/image" Target="../media/image116.png"/><Relationship Id="rId11" Type="http://schemas.openxmlformats.org/officeDocument/2006/relationships/customXml" Target="../ink/ink118.xml"/><Relationship Id="rId24" Type="http://schemas.openxmlformats.org/officeDocument/2006/relationships/image" Target="../media/image125.png"/><Relationship Id="rId32" Type="http://schemas.openxmlformats.org/officeDocument/2006/relationships/image" Target="../media/image129.png"/><Relationship Id="rId37" Type="http://schemas.openxmlformats.org/officeDocument/2006/relationships/customXml" Target="../ink/ink131.xml"/><Relationship Id="rId40" Type="http://schemas.openxmlformats.org/officeDocument/2006/relationships/image" Target="../media/image133.png"/><Relationship Id="rId5" Type="http://schemas.openxmlformats.org/officeDocument/2006/relationships/customXml" Target="../ink/ink115.xml"/><Relationship Id="rId15" Type="http://schemas.openxmlformats.org/officeDocument/2006/relationships/customXml" Target="../ink/ink120.xml"/><Relationship Id="rId23" Type="http://schemas.openxmlformats.org/officeDocument/2006/relationships/customXml" Target="../ink/ink124.xml"/><Relationship Id="rId28" Type="http://schemas.openxmlformats.org/officeDocument/2006/relationships/image" Target="../media/image127.png"/><Relationship Id="rId36" Type="http://schemas.openxmlformats.org/officeDocument/2006/relationships/image" Target="../media/image131.png"/><Relationship Id="rId10" Type="http://schemas.openxmlformats.org/officeDocument/2006/relationships/image" Target="../media/image118.png"/><Relationship Id="rId19" Type="http://schemas.openxmlformats.org/officeDocument/2006/relationships/customXml" Target="../ink/ink122.xml"/><Relationship Id="rId31" Type="http://schemas.openxmlformats.org/officeDocument/2006/relationships/customXml" Target="../ink/ink128.xml"/><Relationship Id="rId4" Type="http://schemas.openxmlformats.org/officeDocument/2006/relationships/image" Target="../media/image115.png"/><Relationship Id="rId9" Type="http://schemas.openxmlformats.org/officeDocument/2006/relationships/customXml" Target="../ink/ink117.xml"/><Relationship Id="rId14" Type="http://schemas.openxmlformats.org/officeDocument/2006/relationships/image" Target="../media/image120.png"/><Relationship Id="rId22" Type="http://schemas.openxmlformats.org/officeDocument/2006/relationships/image" Target="../media/image124.png"/><Relationship Id="rId27" Type="http://schemas.openxmlformats.org/officeDocument/2006/relationships/customXml" Target="../ink/ink126.xml"/><Relationship Id="rId30" Type="http://schemas.openxmlformats.org/officeDocument/2006/relationships/image" Target="../media/image128.png"/><Relationship Id="rId35" Type="http://schemas.openxmlformats.org/officeDocument/2006/relationships/customXml" Target="../ink/ink130.xml"/><Relationship Id="rId8" Type="http://schemas.openxmlformats.org/officeDocument/2006/relationships/image" Target="../media/image117.png"/><Relationship Id="rId3" Type="http://schemas.openxmlformats.org/officeDocument/2006/relationships/customXml" Target="../ink/ink114.xml"/></Relationships>
</file>

<file path=ppt/slides/_rels/slide8.xml.rels><?xml version="1.0" encoding="UTF-8" standalone="yes"?>
<Relationships xmlns="http://schemas.openxmlformats.org/package/2006/relationships"><Relationship Id="rId117" Type="http://schemas.openxmlformats.org/officeDocument/2006/relationships/image" Target="../media/image191.png"/><Relationship Id="rId21" Type="http://schemas.openxmlformats.org/officeDocument/2006/relationships/image" Target="../media/image143.png"/><Relationship Id="rId324" Type="http://schemas.openxmlformats.org/officeDocument/2006/relationships/image" Target="../media/image294.png"/><Relationship Id="rId531" Type="http://schemas.openxmlformats.org/officeDocument/2006/relationships/customXml" Target="../ink/ink399.xml"/><Relationship Id="rId629" Type="http://schemas.openxmlformats.org/officeDocument/2006/relationships/image" Target="../media/image444.png"/><Relationship Id="rId170" Type="http://schemas.openxmlformats.org/officeDocument/2006/relationships/customXml" Target="../ink/ink216.xml"/><Relationship Id="rId268" Type="http://schemas.openxmlformats.org/officeDocument/2006/relationships/image" Target="../media/image266.png"/><Relationship Id="rId475" Type="http://schemas.openxmlformats.org/officeDocument/2006/relationships/image" Target="../media/image368.png"/><Relationship Id="rId32" Type="http://schemas.openxmlformats.org/officeDocument/2006/relationships/customXml" Target="../ink/ink147.xml"/><Relationship Id="rId128" Type="http://schemas.openxmlformats.org/officeDocument/2006/relationships/customXml" Target="../ink/ink195.xml"/><Relationship Id="rId335" Type="http://schemas.openxmlformats.org/officeDocument/2006/relationships/customXml" Target="../ink/ink299.xml"/><Relationship Id="rId542" Type="http://schemas.openxmlformats.org/officeDocument/2006/relationships/image" Target="../media/image401.png"/><Relationship Id="rId181" Type="http://schemas.openxmlformats.org/officeDocument/2006/relationships/image" Target="../media/image223.png"/><Relationship Id="rId402" Type="http://schemas.openxmlformats.org/officeDocument/2006/relationships/image" Target="../media/image332.png"/><Relationship Id="rId279" Type="http://schemas.openxmlformats.org/officeDocument/2006/relationships/customXml" Target="../ink/ink271.xml"/><Relationship Id="rId486" Type="http://schemas.openxmlformats.org/officeDocument/2006/relationships/customXml" Target="../ink/ink376.xml"/><Relationship Id="rId43" Type="http://schemas.openxmlformats.org/officeDocument/2006/relationships/image" Target="../media/image154.png"/><Relationship Id="rId139" Type="http://schemas.openxmlformats.org/officeDocument/2006/relationships/image" Target="../media/image202.png"/><Relationship Id="rId346" Type="http://schemas.openxmlformats.org/officeDocument/2006/relationships/image" Target="../media/image305.png"/><Relationship Id="rId553" Type="http://schemas.openxmlformats.org/officeDocument/2006/relationships/customXml" Target="../ink/ink410.xml"/><Relationship Id="rId192" Type="http://schemas.openxmlformats.org/officeDocument/2006/relationships/customXml" Target="../ink/ink227.xml"/><Relationship Id="rId206" Type="http://schemas.openxmlformats.org/officeDocument/2006/relationships/image" Target="../media/image235.png"/><Relationship Id="rId413" Type="http://schemas.openxmlformats.org/officeDocument/2006/relationships/customXml" Target="../ink/ink339.xml"/><Relationship Id="rId497" Type="http://schemas.openxmlformats.org/officeDocument/2006/relationships/customXml" Target="../ink/ink382.xml"/><Relationship Id="rId620" Type="http://schemas.openxmlformats.org/officeDocument/2006/relationships/customXml" Target="../ink/ink444.xml"/><Relationship Id="rId357" Type="http://schemas.openxmlformats.org/officeDocument/2006/relationships/image" Target="../media/image310.png"/><Relationship Id="rId54" Type="http://schemas.openxmlformats.org/officeDocument/2006/relationships/customXml" Target="../ink/ink158.xml"/><Relationship Id="rId217" Type="http://schemas.openxmlformats.org/officeDocument/2006/relationships/customXml" Target="../ink/ink240.xml"/><Relationship Id="rId564" Type="http://schemas.openxmlformats.org/officeDocument/2006/relationships/image" Target="../media/image412.png"/><Relationship Id="rId424" Type="http://schemas.openxmlformats.org/officeDocument/2006/relationships/image" Target="../media/image343.png"/><Relationship Id="rId631" Type="http://schemas.openxmlformats.org/officeDocument/2006/relationships/image" Target="../media/image445.png"/><Relationship Id="rId270" Type="http://schemas.openxmlformats.org/officeDocument/2006/relationships/image" Target="../media/image267.png"/><Relationship Id="rId65" Type="http://schemas.openxmlformats.org/officeDocument/2006/relationships/image" Target="../media/image165.png"/><Relationship Id="rId130" Type="http://schemas.openxmlformats.org/officeDocument/2006/relationships/customXml" Target="../ink/ink196.xml"/><Relationship Id="rId368" Type="http://schemas.openxmlformats.org/officeDocument/2006/relationships/customXml" Target="../ink/ink316.xml"/><Relationship Id="rId575" Type="http://schemas.openxmlformats.org/officeDocument/2006/relationships/customXml" Target="../ink/ink421.xml"/><Relationship Id="rId228" Type="http://schemas.openxmlformats.org/officeDocument/2006/relationships/image" Target="../media/image246.png"/><Relationship Id="rId435" Type="http://schemas.openxmlformats.org/officeDocument/2006/relationships/customXml" Target="../ink/ink350.xml"/><Relationship Id="rId642" Type="http://schemas.openxmlformats.org/officeDocument/2006/relationships/customXml" Target="../ink/ink455.xml"/><Relationship Id="rId281" Type="http://schemas.openxmlformats.org/officeDocument/2006/relationships/customXml" Target="../ink/ink272.xml"/><Relationship Id="rId502" Type="http://schemas.openxmlformats.org/officeDocument/2006/relationships/image" Target="../media/image381.png"/><Relationship Id="rId76" Type="http://schemas.openxmlformats.org/officeDocument/2006/relationships/customXml" Target="../ink/ink169.xml"/><Relationship Id="rId141" Type="http://schemas.openxmlformats.org/officeDocument/2006/relationships/image" Target="../media/image203.png"/><Relationship Id="rId379" Type="http://schemas.openxmlformats.org/officeDocument/2006/relationships/image" Target="../media/image321.png"/><Relationship Id="rId586" Type="http://schemas.openxmlformats.org/officeDocument/2006/relationships/image" Target="../media/image423.png"/><Relationship Id="rId7" Type="http://schemas.openxmlformats.org/officeDocument/2006/relationships/image" Target="../media/image136.png"/><Relationship Id="rId239" Type="http://schemas.openxmlformats.org/officeDocument/2006/relationships/customXml" Target="../ink/ink251.xml"/><Relationship Id="rId446" Type="http://schemas.openxmlformats.org/officeDocument/2006/relationships/customXml" Target="../ink/ink356.xml"/><Relationship Id="rId653" Type="http://schemas.openxmlformats.org/officeDocument/2006/relationships/image" Target="../media/image456.png"/><Relationship Id="rId292" Type="http://schemas.openxmlformats.org/officeDocument/2006/relationships/image" Target="../media/image278.png"/><Relationship Id="rId306" Type="http://schemas.openxmlformats.org/officeDocument/2006/relationships/image" Target="../media/image285.png"/><Relationship Id="rId87" Type="http://schemas.openxmlformats.org/officeDocument/2006/relationships/image" Target="../media/image176.png"/><Relationship Id="rId513" Type="http://schemas.openxmlformats.org/officeDocument/2006/relationships/customXml" Target="../ink/ink390.xml"/><Relationship Id="rId597" Type="http://schemas.openxmlformats.org/officeDocument/2006/relationships/image" Target="../media/image428.png"/><Relationship Id="rId152" Type="http://schemas.openxmlformats.org/officeDocument/2006/relationships/customXml" Target="../ink/ink207.xml"/><Relationship Id="rId457" Type="http://schemas.openxmlformats.org/officeDocument/2006/relationships/image" Target="../media/image359.png"/><Relationship Id="rId14" Type="http://schemas.openxmlformats.org/officeDocument/2006/relationships/customXml" Target="../ink/ink138.xml"/><Relationship Id="rId317" Type="http://schemas.openxmlformats.org/officeDocument/2006/relationships/customXml" Target="../ink/ink290.xml"/><Relationship Id="rId524" Type="http://schemas.openxmlformats.org/officeDocument/2006/relationships/image" Target="../media/image392.png"/><Relationship Id="rId98" Type="http://schemas.openxmlformats.org/officeDocument/2006/relationships/customXml" Target="../ink/ink180.xml"/><Relationship Id="rId163" Type="http://schemas.openxmlformats.org/officeDocument/2006/relationships/image" Target="../media/image214.png"/><Relationship Id="rId370" Type="http://schemas.openxmlformats.org/officeDocument/2006/relationships/customXml" Target="../ink/ink317.xml"/><Relationship Id="rId230" Type="http://schemas.openxmlformats.org/officeDocument/2006/relationships/image" Target="../media/image247.png"/><Relationship Id="rId468" Type="http://schemas.openxmlformats.org/officeDocument/2006/relationships/customXml" Target="../ink/ink367.xml"/><Relationship Id="rId25" Type="http://schemas.openxmlformats.org/officeDocument/2006/relationships/image" Target="../media/image145.png"/><Relationship Id="rId328" Type="http://schemas.openxmlformats.org/officeDocument/2006/relationships/image" Target="../media/image296.png"/><Relationship Id="rId535" Type="http://schemas.openxmlformats.org/officeDocument/2006/relationships/customXml" Target="../ink/ink401.xml"/><Relationship Id="rId174" Type="http://schemas.openxmlformats.org/officeDocument/2006/relationships/customXml" Target="../ink/ink218.xml"/><Relationship Id="rId381" Type="http://schemas.openxmlformats.org/officeDocument/2006/relationships/image" Target="../media/image322.png"/><Relationship Id="rId602" Type="http://schemas.openxmlformats.org/officeDocument/2006/relationships/customXml" Target="../ink/ink435.xml"/><Relationship Id="rId241" Type="http://schemas.openxmlformats.org/officeDocument/2006/relationships/customXml" Target="../ink/ink252.xml"/><Relationship Id="rId479" Type="http://schemas.openxmlformats.org/officeDocument/2006/relationships/image" Target="../media/image370.png"/><Relationship Id="rId36" Type="http://schemas.openxmlformats.org/officeDocument/2006/relationships/customXml" Target="../ink/ink149.xml"/><Relationship Id="rId339" Type="http://schemas.openxmlformats.org/officeDocument/2006/relationships/customXml" Target="../ink/ink301.xml"/><Relationship Id="rId546" Type="http://schemas.openxmlformats.org/officeDocument/2006/relationships/image" Target="../media/image403.png"/><Relationship Id="rId101" Type="http://schemas.openxmlformats.org/officeDocument/2006/relationships/image" Target="../media/image183.png"/><Relationship Id="rId185" Type="http://schemas.openxmlformats.org/officeDocument/2006/relationships/image" Target="../media/image225.png"/><Relationship Id="rId406" Type="http://schemas.openxmlformats.org/officeDocument/2006/relationships/image" Target="../media/image334.png"/><Relationship Id="rId392" Type="http://schemas.openxmlformats.org/officeDocument/2006/relationships/customXml" Target="../ink/ink328.xml"/><Relationship Id="rId613" Type="http://schemas.openxmlformats.org/officeDocument/2006/relationships/image" Target="../media/image436.png"/><Relationship Id="rId252" Type="http://schemas.openxmlformats.org/officeDocument/2006/relationships/image" Target="../media/image258.png"/><Relationship Id="rId47" Type="http://schemas.openxmlformats.org/officeDocument/2006/relationships/image" Target="../media/image156.png"/><Relationship Id="rId112" Type="http://schemas.openxmlformats.org/officeDocument/2006/relationships/customXml" Target="../ink/ink187.xml"/><Relationship Id="rId557" Type="http://schemas.openxmlformats.org/officeDocument/2006/relationships/customXml" Target="../ink/ink412.xml"/><Relationship Id="rId196" Type="http://schemas.openxmlformats.org/officeDocument/2006/relationships/image" Target="../media/image230.png"/><Relationship Id="rId417" Type="http://schemas.openxmlformats.org/officeDocument/2006/relationships/customXml" Target="../ink/ink341.xml"/><Relationship Id="rId624" Type="http://schemas.openxmlformats.org/officeDocument/2006/relationships/customXml" Target="../ink/ink446.xml"/><Relationship Id="rId263" Type="http://schemas.openxmlformats.org/officeDocument/2006/relationships/customXml" Target="../ink/ink263.xml"/><Relationship Id="rId470" Type="http://schemas.openxmlformats.org/officeDocument/2006/relationships/customXml" Target="../ink/ink368.xml"/><Relationship Id="rId58" Type="http://schemas.openxmlformats.org/officeDocument/2006/relationships/customXml" Target="../ink/ink160.xml"/><Relationship Id="rId123" Type="http://schemas.openxmlformats.org/officeDocument/2006/relationships/image" Target="../media/image194.png"/><Relationship Id="rId330" Type="http://schemas.openxmlformats.org/officeDocument/2006/relationships/image" Target="../media/image297.png"/><Relationship Id="rId568" Type="http://schemas.openxmlformats.org/officeDocument/2006/relationships/image" Target="../media/image414.png"/><Relationship Id="rId165" Type="http://schemas.openxmlformats.org/officeDocument/2006/relationships/image" Target="../media/image215.png"/><Relationship Id="rId372" Type="http://schemas.openxmlformats.org/officeDocument/2006/relationships/customXml" Target="../ink/ink318.xml"/><Relationship Id="rId428" Type="http://schemas.openxmlformats.org/officeDocument/2006/relationships/image" Target="../media/image345.png"/><Relationship Id="rId635" Type="http://schemas.openxmlformats.org/officeDocument/2006/relationships/image" Target="../media/image447.png"/><Relationship Id="rId232" Type="http://schemas.openxmlformats.org/officeDocument/2006/relationships/image" Target="../media/image248.png"/><Relationship Id="rId274" Type="http://schemas.openxmlformats.org/officeDocument/2006/relationships/image" Target="../media/image269.png"/><Relationship Id="rId481" Type="http://schemas.openxmlformats.org/officeDocument/2006/relationships/image" Target="../media/image371.png"/><Relationship Id="rId27" Type="http://schemas.openxmlformats.org/officeDocument/2006/relationships/image" Target="../media/image146.png"/><Relationship Id="rId69" Type="http://schemas.openxmlformats.org/officeDocument/2006/relationships/image" Target="../media/image167.png"/><Relationship Id="rId134" Type="http://schemas.openxmlformats.org/officeDocument/2006/relationships/customXml" Target="../ink/ink198.xml"/><Relationship Id="rId537" Type="http://schemas.openxmlformats.org/officeDocument/2006/relationships/customXml" Target="../ink/ink402.xml"/><Relationship Id="rId579" Type="http://schemas.openxmlformats.org/officeDocument/2006/relationships/customXml" Target="../ink/ink423.xml"/><Relationship Id="rId80" Type="http://schemas.openxmlformats.org/officeDocument/2006/relationships/customXml" Target="../ink/ink171.xml"/><Relationship Id="rId176" Type="http://schemas.openxmlformats.org/officeDocument/2006/relationships/customXml" Target="../ink/ink219.xml"/><Relationship Id="rId341" Type="http://schemas.openxmlformats.org/officeDocument/2006/relationships/customXml" Target="../ink/ink302.xml"/><Relationship Id="rId383" Type="http://schemas.openxmlformats.org/officeDocument/2006/relationships/image" Target="../media/image323.png"/><Relationship Id="rId439" Type="http://schemas.openxmlformats.org/officeDocument/2006/relationships/customXml" Target="../ink/ink352.xml"/><Relationship Id="rId590" Type="http://schemas.openxmlformats.org/officeDocument/2006/relationships/image" Target="../media/image425.png"/><Relationship Id="rId604" Type="http://schemas.openxmlformats.org/officeDocument/2006/relationships/customXml" Target="../ink/ink436.xml"/><Relationship Id="rId646" Type="http://schemas.openxmlformats.org/officeDocument/2006/relationships/customXml" Target="../ink/ink457.xml"/><Relationship Id="rId201" Type="http://schemas.openxmlformats.org/officeDocument/2006/relationships/customXml" Target="../ink/ink232.xml"/><Relationship Id="rId243" Type="http://schemas.openxmlformats.org/officeDocument/2006/relationships/customXml" Target="../ink/ink253.xml"/><Relationship Id="rId285" Type="http://schemas.openxmlformats.org/officeDocument/2006/relationships/customXml" Target="../ink/ink274.xml"/><Relationship Id="rId450" Type="http://schemas.openxmlformats.org/officeDocument/2006/relationships/customXml" Target="../ink/ink358.xml"/><Relationship Id="rId506" Type="http://schemas.openxmlformats.org/officeDocument/2006/relationships/image" Target="../media/image383.png"/><Relationship Id="rId38" Type="http://schemas.openxmlformats.org/officeDocument/2006/relationships/customXml" Target="../ink/ink150.xml"/><Relationship Id="rId103" Type="http://schemas.openxmlformats.org/officeDocument/2006/relationships/image" Target="../media/image184.png"/><Relationship Id="rId310" Type="http://schemas.openxmlformats.org/officeDocument/2006/relationships/image" Target="../media/image287.png"/><Relationship Id="rId492" Type="http://schemas.openxmlformats.org/officeDocument/2006/relationships/customXml" Target="../ink/ink379.xml"/><Relationship Id="rId548" Type="http://schemas.openxmlformats.org/officeDocument/2006/relationships/image" Target="../media/image404.png"/><Relationship Id="rId91" Type="http://schemas.openxmlformats.org/officeDocument/2006/relationships/image" Target="../media/image178.png"/><Relationship Id="rId145" Type="http://schemas.openxmlformats.org/officeDocument/2006/relationships/image" Target="../media/image205.png"/><Relationship Id="rId187" Type="http://schemas.openxmlformats.org/officeDocument/2006/relationships/image" Target="../media/image226.png"/><Relationship Id="rId352" Type="http://schemas.openxmlformats.org/officeDocument/2006/relationships/customXml" Target="../ink/ink308.xml"/><Relationship Id="rId394" Type="http://schemas.openxmlformats.org/officeDocument/2006/relationships/customXml" Target="../ink/ink329.xml"/><Relationship Id="rId408" Type="http://schemas.openxmlformats.org/officeDocument/2006/relationships/image" Target="../media/image335.png"/><Relationship Id="rId615" Type="http://schemas.openxmlformats.org/officeDocument/2006/relationships/image" Target="../media/image437.png"/><Relationship Id="rId212" Type="http://schemas.openxmlformats.org/officeDocument/2006/relationships/image" Target="../media/image238.png"/><Relationship Id="rId254" Type="http://schemas.openxmlformats.org/officeDocument/2006/relationships/image" Target="../media/image259.png"/><Relationship Id="rId49" Type="http://schemas.openxmlformats.org/officeDocument/2006/relationships/image" Target="../media/image157.png"/><Relationship Id="rId114" Type="http://schemas.openxmlformats.org/officeDocument/2006/relationships/customXml" Target="../ink/ink188.xml"/><Relationship Id="rId296" Type="http://schemas.openxmlformats.org/officeDocument/2006/relationships/image" Target="../media/image280.png"/><Relationship Id="rId461" Type="http://schemas.openxmlformats.org/officeDocument/2006/relationships/image" Target="../media/image361.png"/><Relationship Id="rId517" Type="http://schemas.openxmlformats.org/officeDocument/2006/relationships/customXml" Target="../ink/ink392.xml"/><Relationship Id="rId559" Type="http://schemas.openxmlformats.org/officeDocument/2006/relationships/customXml" Target="../ink/ink413.xml"/><Relationship Id="rId60" Type="http://schemas.openxmlformats.org/officeDocument/2006/relationships/customXml" Target="../ink/ink161.xml"/><Relationship Id="rId156" Type="http://schemas.openxmlformats.org/officeDocument/2006/relationships/customXml" Target="../ink/ink209.xml"/><Relationship Id="rId198" Type="http://schemas.openxmlformats.org/officeDocument/2006/relationships/image" Target="../media/image231.png"/><Relationship Id="rId321" Type="http://schemas.openxmlformats.org/officeDocument/2006/relationships/customXml" Target="../ink/ink292.xml"/><Relationship Id="rId363" Type="http://schemas.openxmlformats.org/officeDocument/2006/relationships/image" Target="../media/image313.png"/><Relationship Id="rId419" Type="http://schemas.openxmlformats.org/officeDocument/2006/relationships/customXml" Target="../ink/ink342.xml"/><Relationship Id="rId570" Type="http://schemas.openxmlformats.org/officeDocument/2006/relationships/image" Target="../media/image415.png"/><Relationship Id="rId626" Type="http://schemas.openxmlformats.org/officeDocument/2006/relationships/customXml" Target="../ink/ink447.xml"/><Relationship Id="rId223" Type="http://schemas.openxmlformats.org/officeDocument/2006/relationships/customXml" Target="../ink/ink243.xml"/><Relationship Id="rId430" Type="http://schemas.openxmlformats.org/officeDocument/2006/relationships/image" Target="../media/image346.png"/><Relationship Id="rId18" Type="http://schemas.openxmlformats.org/officeDocument/2006/relationships/customXml" Target="../ink/ink140.xml"/><Relationship Id="rId265" Type="http://schemas.openxmlformats.org/officeDocument/2006/relationships/customXml" Target="../ink/ink264.xml"/><Relationship Id="rId472" Type="http://schemas.openxmlformats.org/officeDocument/2006/relationships/customXml" Target="../ink/ink369.xml"/><Relationship Id="rId528" Type="http://schemas.openxmlformats.org/officeDocument/2006/relationships/image" Target="../media/image394.png"/><Relationship Id="rId125" Type="http://schemas.openxmlformats.org/officeDocument/2006/relationships/image" Target="../media/image195.png"/><Relationship Id="rId167" Type="http://schemas.openxmlformats.org/officeDocument/2006/relationships/image" Target="../media/image216.png"/><Relationship Id="rId332" Type="http://schemas.openxmlformats.org/officeDocument/2006/relationships/image" Target="../media/image298.png"/><Relationship Id="rId374" Type="http://schemas.openxmlformats.org/officeDocument/2006/relationships/customXml" Target="../ink/ink319.xml"/><Relationship Id="rId581" Type="http://schemas.openxmlformats.org/officeDocument/2006/relationships/customXml" Target="../ink/ink424.xml"/><Relationship Id="rId71" Type="http://schemas.openxmlformats.org/officeDocument/2006/relationships/image" Target="../media/image168.png"/><Relationship Id="rId234" Type="http://schemas.openxmlformats.org/officeDocument/2006/relationships/image" Target="../media/image249.png"/><Relationship Id="rId637" Type="http://schemas.openxmlformats.org/officeDocument/2006/relationships/image" Target="../media/image448.png"/><Relationship Id="rId2" Type="http://schemas.openxmlformats.org/officeDocument/2006/relationships/notesSlide" Target="../notesSlides/notesSlide8.xml"/><Relationship Id="rId29" Type="http://schemas.openxmlformats.org/officeDocument/2006/relationships/image" Target="../media/image147.png"/><Relationship Id="rId276" Type="http://schemas.openxmlformats.org/officeDocument/2006/relationships/image" Target="../media/image270.png"/><Relationship Id="rId441" Type="http://schemas.openxmlformats.org/officeDocument/2006/relationships/image" Target="../media/image351.png"/><Relationship Id="rId483" Type="http://schemas.openxmlformats.org/officeDocument/2006/relationships/image" Target="../media/image372.png"/><Relationship Id="rId539" Type="http://schemas.openxmlformats.org/officeDocument/2006/relationships/customXml" Target="../ink/ink403.xml"/><Relationship Id="rId40" Type="http://schemas.openxmlformats.org/officeDocument/2006/relationships/customXml" Target="../ink/ink151.xml"/><Relationship Id="rId136" Type="http://schemas.openxmlformats.org/officeDocument/2006/relationships/customXml" Target="../ink/ink199.xml"/><Relationship Id="rId178" Type="http://schemas.openxmlformats.org/officeDocument/2006/relationships/customXml" Target="../ink/ink220.xml"/><Relationship Id="rId301" Type="http://schemas.openxmlformats.org/officeDocument/2006/relationships/customXml" Target="../ink/ink282.xml"/><Relationship Id="rId343" Type="http://schemas.openxmlformats.org/officeDocument/2006/relationships/customXml" Target="../ink/ink303.xml"/><Relationship Id="rId550" Type="http://schemas.openxmlformats.org/officeDocument/2006/relationships/image" Target="../media/image405.png"/><Relationship Id="rId82" Type="http://schemas.openxmlformats.org/officeDocument/2006/relationships/customXml" Target="../ink/ink172.xml"/><Relationship Id="rId203" Type="http://schemas.openxmlformats.org/officeDocument/2006/relationships/customXml" Target="../ink/ink233.xml"/><Relationship Id="rId385" Type="http://schemas.openxmlformats.org/officeDocument/2006/relationships/image" Target="../media/image324.png"/><Relationship Id="rId592" Type="http://schemas.openxmlformats.org/officeDocument/2006/relationships/image" Target="../media/image426.png"/><Relationship Id="rId606" Type="http://schemas.openxmlformats.org/officeDocument/2006/relationships/customXml" Target="../ink/ink437.xml"/><Relationship Id="rId648" Type="http://schemas.openxmlformats.org/officeDocument/2006/relationships/customXml" Target="../ink/ink458.xml"/><Relationship Id="rId245" Type="http://schemas.openxmlformats.org/officeDocument/2006/relationships/customXml" Target="../ink/ink254.xml"/><Relationship Id="rId287" Type="http://schemas.openxmlformats.org/officeDocument/2006/relationships/customXml" Target="../ink/ink275.xml"/><Relationship Id="rId410" Type="http://schemas.openxmlformats.org/officeDocument/2006/relationships/image" Target="../media/image336.png"/><Relationship Id="rId452" Type="http://schemas.openxmlformats.org/officeDocument/2006/relationships/customXml" Target="../ink/ink359.xml"/><Relationship Id="rId494" Type="http://schemas.openxmlformats.org/officeDocument/2006/relationships/customXml" Target="../ink/ink380.xml"/><Relationship Id="rId508" Type="http://schemas.openxmlformats.org/officeDocument/2006/relationships/image" Target="../media/image384.png"/><Relationship Id="rId105" Type="http://schemas.openxmlformats.org/officeDocument/2006/relationships/image" Target="../media/image185.png"/><Relationship Id="rId147" Type="http://schemas.openxmlformats.org/officeDocument/2006/relationships/image" Target="../media/image206.png"/><Relationship Id="rId312" Type="http://schemas.openxmlformats.org/officeDocument/2006/relationships/image" Target="../media/image288.png"/><Relationship Id="rId354" Type="http://schemas.openxmlformats.org/officeDocument/2006/relationships/customXml" Target="../ink/ink309.xml"/><Relationship Id="rId51" Type="http://schemas.openxmlformats.org/officeDocument/2006/relationships/image" Target="../media/image158.png"/><Relationship Id="rId93" Type="http://schemas.openxmlformats.org/officeDocument/2006/relationships/image" Target="../media/image179.png"/><Relationship Id="rId189" Type="http://schemas.openxmlformats.org/officeDocument/2006/relationships/image" Target="../media/image227.png"/><Relationship Id="rId396" Type="http://schemas.openxmlformats.org/officeDocument/2006/relationships/customXml" Target="../ink/ink330.xml"/><Relationship Id="rId561" Type="http://schemas.openxmlformats.org/officeDocument/2006/relationships/customXml" Target="../ink/ink414.xml"/><Relationship Id="rId617" Type="http://schemas.openxmlformats.org/officeDocument/2006/relationships/image" Target="../media/image438.png"/><Relationship Id="rId214" Type="http://schemas.openxmlformats.org/officeDocument/2006/relationships/image" Target="../media/image239.png"/><Relationship Id="rId256" Type="http://schemas.openxmlformats.org/officeDocument/2006/relationships/image" Target="../media/image260.png"/><Relationship Id="rId298" Type="http://schemas.openxmlformats.org/officeDocument/2006/relationships/image" Target="../media/image281.png"/><Relationship Id="rId421" Type="http://schemas.openxmlformats.org/officeDocument/2006/relationships/customXml" Target="../ink/ink343.xml"/><Relationship Id="rId463" Type="http://schemas.openxmlformats.org/officeDocument/2006/relationships/image" Target="../media/image362.png"/><Relationship Id="rId519" Type="http://schemas.openxmlformats.org/officeDocument/2006/relationships/customXml" Target="../ink/ink393.xml"/><Relationship Id="rId116" Type="http://schemas.openxmlformats.org/officeDocument/2006/relationships/customXml" Target="../ink/ink189.xml"/><Relationship Id="rId158" Type="http://schemas.openxmlformats.org/officeDocument/2006/relationships/customXml" Target="../ink/ink210.xml"/><Relationship Id="rId323" Type="http://schemas.openxmlformats.org/officeDocument/2006/relationships/customXml" Target="../ink/ink293.xml"/><Relationship Id="rId530" Type="http://schemas.openxmlformats.org/officeDocument/2006/relationships/image" Target="../media/image395.png"/><Relationship Id="rId20" Type="http://schemas.openxmlformats.org/officeDocument/2006/relationships/customXml" Target="../ink/ink141.xml"/><Relationship Id="rId62" Type="http://schemas.openxmlformats.org/officeDocument/2006/relationships/customXml" Target="../ink/ink162.xml"/><Relationship Id="rId365" Type="http://schemas.openxmlformats.org/officeDocument/2006/relationships/image" Target="../media/image314.png"/><Relationship Id="rId572" Type="http://schemas.openxmlformats.org/officeDocument/2006/relationships/image" Target="../media/image416.png"/><Relationship Id="rId628" Type="http://schemas.openxmlformats.org/officeDocument/2006/relationships/customXml" Target="../ink/ink448.xml"/><Relationship Id="rId225" Type="http://schemas.openxmlformats.org/officeDocument/2006/relationships/customXml" Target="../ink/ink244.xml"/><Relationship Id="rId267" Type="http://schemas.openxmlformats.org/officeDocument/2006/relationships/customXml" Target="../ink/ink265.xml"/><Relationship Id="rId432" Type="http://schemas.openxmlformats.org/officeDocument/2006/relationships/image" Target="../media/image347.png"/><Relationship Id="rId474" Type="http://schemas.openxmlformats.org/officeDocument/2006/relationships/customXml" Target="../ink/ink370.xml"/><Relationship Id="rId127" Type="http://schemas.openxmlformats.org/officeDocument/2006/relationships/image" Target="../media/image196.png"/><Relationship Id="rId31" Type="http://schemas.openxmlformats.org/officeDocument/2006/relationships/image" Target="../media/image148.png"/><Relationship Id="rId73" Type="http://schemas.openxmlformats.org/officeDocument/2006/relationships/image" Target="../media/image169.png"/><Relationship Id="rId169" Type="http://schemas.openxmlformats.org/officeDocument/2006/relationships/image" Target="../media/image217.png"/><Relationship Id="rId334" Type="http://schemas.openxmlformats.org/officeDocument/2006/relationships/image" Target="../media/image299.png"/><Relationship Id="rId376" Type="http://schemas.openxmlformats.org/officeDocument/2006/relationships/customXml" Target="../ink/ink320.xml"/><Relationship Id="rId541" Type="http://schemas.openxmlformats.org/officeDocument/2006/relationships/customXml" Target="../ink/ink404.xml"/><Relationship Id="rId583" Type="http://schemas.openxmlformats.org/officeDocument/2006/relationships/customXml" Target="../ink/ink425.xml"/><Relationship Id="rId639" Type="http://schemas.openxmlformats.org/officeDocument/2006/relationships/image" Target="../media/image449.png"/><Relationship Id="rId4" Type="http://schemas.openxmlformats.org/officeDocument/2006/relationships/customXml" Target="../ink/ink133.xml"/><Relationship Id="rId180" Type="http://schemas.openxmlformats.org/officeDocument/2006/relationships/customXml" Target="../ink/ink221.xml"/><Relationship Id="rId236" Type="http://schemas.openxmlformats.org/officeDocument/2006/relationships/image" Target="../media/image250.png"/><Relationship Id="rId278" Type="http://schemas.openxmlformats.org/officeDocument/2006/relationships/image" Target="../media/image271.png"/><Relationship Id="rId401" Type="http://schemas.openxmlformats.org/officeDocument/2006/relationships/customXml" Target="../ink/ink333.xml"/><Relationship Id="rId443" Type="http://schemas.openxmlformats.org/officeDocument/2006/relationships/image" Target="../media/image352.png"/><Relationship Id="rId650" Type="http://schemas.openxmlformats.org/officeDocument/2006/relationships/customXml" Target="../ink/ink459.xml"/><Relationship Id="rId303" Type="http://schemas.openxmlformats.org/officeDocument/2006/relationships/customXml" Target="../ink/ink283.xml"/><Relationship Id="rId485" Type="http://schemas.openxmlformats.org/officeDocument/2006/relationships/image" Target="../media/image373.png"/><Relationship Id="rId42" Type="http://schemas.openxmlformats.org/officeDocument/2006/relationships/customXml" Target="../ink/ink152.xml"/><Relationship Id="rId84" Type="http://schemas.openxmlformats.org/officeDocument/2006/relationships/customXml" Target="../ink/ink173.xml"/><Relationship Id="rId138" Type="http://schemas.openxmlformats.org/officeDocument/2006/relationships/customXml" Target="../ink/ink200.xml"/><Relationship Id="rId345" Type="http://schemas.openxmlformats.org/officeDocument/2006/relationships/customXml" Target="../ink/ink304.xml"/><Relationship Id="rId387" Type="http://schemas.openxmlformats.org/officeDocument/2006/relationships/image" Target="../media/image325.png"/><Relationship Id="rId510" Type="http://schemas.openxmlformats.org/officeDocument/2006/relationships/image" Target="../media/image385.png"/><Relationship Id="rId552" Type="http://schemas.openxmlformats.org/officeDocument/2006/relationships/image" Target="../media/image406.png"/><Relationship Id="rId594" Type="http://schemas.openxmlformats.org/officeDocument/2006/relationships/image" Target="../media/image427.png"/><Relationship Id="rId608" Type="http://schemas.openxmlformats.org/officeDocument/2006/relationships/customXml" Target="../ink/ink438.xml"/><Relationship Id="rId191" Type="http://schemas.openxmlformats.org/officeDocument/2006/relationships/image" Target="../media/image228.png"/><Relationship Id="rId205" Type="http://schemas.openxmlformats.org/officeDocument/2006/relationships/customXml" Target="../ink/ink234.xml"/><Relationship Id="rId247" Type="http://schemas.openxmlformats.org/officeDocument/2006/relationships/customXml" Target="../ink/ink255.xml"/><Relationship Id="rId412" Type="http://schemas.openxmlformats.org/officeDocument/2006/relationships/image" Target="../media/image337.png"/><Relationship Id="rId107" Type="http://schemas.openxmlformats.org/officeDocument/2006/relationships/image" Target="../media/image186.png"/><Relationship Id="rId289" Type="http://schemas.openxmlformats.org/officeDocument/2006/relationships/customXml" Target="../ink/ink276.xml"/><Relationship Id="rId454" Type="http://schemas.openxmlformats.org/officeDocument/2006/relationships/customXml" Target="../ink/ink360.xml"/><Relationship Id="rId496" Type="http://schemas.openxmlformats.org/officeDocument/2006/relationships/customXml" Target="../ink/ink381.xml"/><Relationship Id="rId11" Type="http://schemas.openxmlformats.org/officeDocument/2006/relationships/image" Target="../media/image138.png"/><Relationship Id="rId53" Type="http://schemas.openxmlformats.org/officeDocument/2006/relationships/image" Target="../media/image159.png"/><Relationship Id="rId149" Type="http://schemas.openxmlformats.org/officeDocument/2006/relationships/image" Target="../media/image207.png"/><Relationship Id="rId314" Type="http://schemas.openxmlformats.org/officeDocument/2006/relationships/image" Target="../media/image289.png"/><Relationship Id="rId356" Type="http://schemas.openxmlformats.org/officeDocument/2006/relationships/customXml" Target="../ink/ink310.xml"/><Relationship Id="rId398" Type="http://schemas.openxmlformats.org/officeDocument/2006/relationships/image" Target="../media/image330.png"/><Relationship Id="rId521" Type="http://schemas.openxmlformats.org/officeDocument/2006/relationships/customXml" Target="../ink/ink394.xml"/><Relationship Id="rId563" Type="http://schemas.openxmlformats.org/officeDocument/2006/relationships/customXml" Target="../ink/ink415.xml"/><Relationship Id="rId619" Type="http://schemas.openxmlformats.org/officeDocument/2006/relationships/image" Target="../media/image439.png"/><Relationship Id="rId95" Type="http://schemas.openxmlformats.org/officeDocument/2006/relationships/image" Target="../media/image180.png"/><Relationship Id="rId160" Type="http://schemas.openxmlformats.org/officeDocument/2006/relationships/customXml" Target="../ink/ink211.xml"/><Relationship Id="rId216" Type="http://schemas.openxmlformats.org/officeDocument/2006/relationships/image" Target="../media/image240.png"/><Relationship Id="rId423" Type="http://schemas.openxmlformats.org/officeDocument/2006/relationships/customXml" Target="../ink/ink344.xml"/><Relationship Id="rId258" Type="http://schemas.openxmlformats.org/officeDocument/2006/relationships/image" Target="../media/image261.png"/><Relationship Id="rId465" Type="http://schemas.openxmlformats.org/officeDocument/2006/relationships/image" Target="../media/image363.png"/><Relationship Id="rId630" Type="http://schemas.openxmlformats.org/officeDocument/2006/relationships/customXml" Target="../ink/ink449.xml"/><Relationship Id="rId22" Type="http://schemas.openxmlformats.org/officeDocument/2006/relationships/customXml" Target="../ink/ink142.xml"/><Relationship Id="rId64" Type="http://schemas.openxmlformats.org/officeDocument/2006/relationships/customXml" Target="../ink/ink163.xml"/><Relationship Id="rId118" Type="http://schemas.openxmlformats.org/officeDocument/2006/relationships/customXml" Target="../ink/ink190.xml"/><Relationship Id="rId325" Type="http://schemas.openxmlformats.org/officeDocument/2006/relationships/customXml" Target="../ink/ink294.xml"/><Relationship Id="rId367" Type="http://schemas.openxmlformats.org/officeDocument/2006/relationships/image" Target="../media/image315.png"/><Relationship Id="rId532" Type="http://schemas.openxmlformats.org/officeDocument/2006/relationships/image" Target="../media/image396.png"/><Relationship Id="rId574" Type="http://schemas.openxmlformats.org/officeDocument/2006/relationships/image" Target="../media/image417.png"/><Relationship Id="rId171" Type="http://schemas.openxmlformats.org/officeDocument/2006/relationships/image" Target="../media/image218.png"/><Relationship Id="rId227" Type="http://schemas.openxmlformats.org/officeDocument/2006/relationships/customXml" Target="../ink/ink245.xml"/><Relationship Id="rId269" Type="http://schemas.openxmlformats.org/officeDocument/2006/relationships/customXml" Target="../ink/ink266.xml"/><Relationship Id="rId434" Type="http://schemas.openxmlformats.org/officeDocument/2006/relationships/image" Target="../media/image348.png"/><Relationship Id="rId476" Type="http://schemas.openxmlformats.org/officeDocument/2006/relationships/customXml" Target="../ink/ink371.xml"/><Relationship Id="rId641" Type="http://schemas.openxmlformats.org/officeDocument/2006/relationships/image" Target="../media/image450.png"/><Relationship Id="rId33" Type="http://schemas.openxmlformats.org/officeDocument/2006/relationships/image" Target="../media/image149.png"/><Relationship Id="rId129" Type="http://schemas.openxmlformats.org/officeDocument/2006/relationships/image" Target="../media/image197.png"/><Relationship Id="rId280" Type="http://schemas.openxmlformats.org/officeDocument/2006/relationships/image" Target="../media/image272.png"/><Relationship Id="rId336" Type="http://schemas.openxmlformats.org/officeDocument/2006/relationships/image" Target="../media/image300.png"/><Relationship Id="rId501" Type="http://schemas.openxmlformats.org/officeDocument/2006/relationships/customXml" Target="../ink/ink384.xml"/><Relationship Id="rId543" Type="http://schemas.openxmlformats.org/officeDocument/2006/relationships/customXml" Target="../ink/ink405.xml"/><Relationship Id="rId75" Type="http://schemas.openxmlformats.org/officeDocument/2006/relationships/image" Target="../media/image170.png"/><Relationship Id="rId140" Type="http://schemas.openxmlformats.org/officeDocument/2006/relationships/customXml" Target="../ink/ink201.xml"/><Relationship Id="rId182" Type="http://schemas.openxmlformats.org/officeDocument/2006/relationships/customXml" Target="../ink/ink222.xml"/><Relationship Id="rId378" Type="http://schemas.openxmlformats.org/officeDocument/2006/relationships/customXml" Target="../ink/ink321.xml"/><Relationship Id="rId403" Type="http://schemas.openxmlformats.org/officeDocument/2006/relationships/customXml" Target="../ink/ink334.xml"/><Relationship Id="rId585" Type="http://schemas.openxmlformats.org/officeDocument/2006/relationships/customXml" Target="../ink/ink426.xml"/><Relationship Id="rId6" Type="http://schemas.openxmlformats.org/officeDocument/2006/relationships/customXml" Target="../ink/ink134.xml"/><Relationship Id="rId238" Type="http://schemas.openxmlformats.org/officeDocument/2006/relationships/image" Target="../media/image251.png"/><Relationship Id="rId445" Type="http://schemas.openxmlformats.org/officeDocument/2006/relationships/image" Target="../media/image353.png"/><Relationship Id="rId487" Type="http://schemas.openxmlformats.org/officeDocument/2006/relationships/image" Target="../media/image374.png"/><Relationship Id="rId610" Type="http://schemas.openxmlformats.org/officeDocument/2006/relationships/customXml" Target="../ink/ink439.xml"/><Relationship Id="rId652" Type="http://schemas.openxmlformats.org/officeDocument/2006/relationships/customXml" Target="../ink/ink460.xml"/><Relationship Id="rId291" Type="http://schemas.openxmlformats.org/officeDocument/2006/relationships/customXml" Target="../ink/ink277.xml"/><Relationship Id="rId305" Type="http://schemas.openxmlformats.org/officeDocument/2006/relationships/customXml" Target="../ink/ink284.xml"/><Relationship Id="rId347" Type="http://schemas.openxmlformats.org/officeDocument/2006/relationships/customXml" Target="../ink/ink305.xml"/><Relationship Id="rId512" Type="http://schemas.openxmlformats.org/officeDocument/2006/relationships/image" Target="../media/image386.png"/><Relationship Id="rId44" Type="http://schemas.openxmlformats.org/officeDocument/2006/relationships/customXml" Target="../ink/ink153.xml"/><Relationship Id="rId86" Type="http://schemas.openxmlformats.org/officeDocument/2006/relationships/customXml" Target="../ink/ink174.xml"/><Relationship Id="rId151" Type="http://schemas.openxmlformats.org/officeDocument/2006/relationships/image" Target="../media/image208.png"/><Relationship Id="rId389" Type="http://schemas.openxmlformats.org/officeDocument/2006/relationships/image" Target="../media/image326.png"/><Relationship Id="rId554" Type="http://schemas.openxmlformats.org/officeDocument/2006/relationships/image" Target="../media/image407.png"/><Relationship Id="rId596" Type="http://schemas.openxmlformats.org/officeDocument/2006/relationships/customXml" Target="../ink/ink432.xml"/><Relationship Id="rId193" Type="http://schemas.openxmlformats.org/officeDocument/2006/relationships/image" Target="../media/image229.png"/><Relationship Id="rId207" Type="http://schemas.openxmlformats.org/officeDocument/2006/relationships/customXml" Target="../ink/ink235.xml"/><Relationship Id="rId249" Type="http://schemas.openxmlformats.org/officeDocument/2006/relationships/customXml" Target="../ink/ink256.xml"/><Relationship Id="rId414" Type="http://schemas.openxmlformats.org/officeDocument/2006/relationships/image" Target="../media/image338.png"/><Relationship Id="rId456" Type="http://schemas.openxmlformats.org/officeDocument/2006/relationships/customXml" Target="../ink/ink361.xml"/><Relationship Id="rId498" Type="http://schemas.openxmlformats.org/officeDocument/2006/relationships/image" Target="../media/image379.png"/><Relationship Id="rId621" Type="http://schemas.openxmlformats.org/officeDocument/2006/relationships/image" Target="../media/image440.png"/><Relationship Id="rId13" Type="http://schemas.openxmlformats.org/officeDocument/2006/relationships/image" Target="../media/image139.png"/><Relationship Id="rId109" Type="http://schemas.openxmlformats.org/officeDocument/2006/relationships/image" Target="../media/image187.png"/><Relationship Id="rId260" Type="http://schemas.openxmlformats.org/officeDocument/2006/relationships/image" Target="../media/image262.png"/><Relationship Id="rId316" Type="http://schemas.openxmlformats.org/officeDocument/2006/relationships/image" Target="../media/image290.png"/><Relationship Id="rId523" Type="http://schemas.openxmlformats.org/officeDocument/2006/relationships/customXml" Target="../ink/ink395.xml"/><Relationship Id="rId55" Type="http://schemas.openxmlformats.org/officeDocument/2006/relationships/image" Target="../media/image160.png"/><Relationship Id="rId97" Type="http://schemas.openxmlformats.org/officeDocument/2006/relationships/image" Target="../media/image181.png"/><Relationship Id="rId120" Type="http://schemas.openxmlformats.org/officeDocument/2006/relationships/customXml" Target="../ink/ink191.xml"/><Relationship Id="rId358" Type="http://schemas.openxmlformats.org/officeDocument/2006/relationships/customXml" Target="../ink/ink311.xml"/><Relationship Id="rId565" Type="http://schemas.openxmlformats.org/officeDocument/2006/relationships/customXml" Target="../ink/ink416.xml"/><Relationship Id="rId162" Type="http://schemas.openxmlformats.org/officeDocument/2006/relationships/customXml" Target="../ink/ink212.xml"/><Relationship Id="rId218" Type="http://schemas.openxmlformats.org/officeDocument/2006/relationships/image" Target="../media/image241.png"/><Relationship Id="rId425" Type="http://schemas.openxmlformats.org/officeDocument/2006/relationships/customXml" Target="../ink/ink345.xml"/><Relationship Id="rId467" Type="http://schemas.openxmlformats.org/officeDocument/2006/relationships/image" Target="../media/image364.png"/><Relationship Id="rId632" Type="http://schemas.openxmlformats.org/officeDocument/2006/relationships/customXml" Target="../ink/ink450.xml"/><Relationship Id="rId271" Type="http://schemas.openxmlformats.org/officeDocument/2006/relationships/customXml" Target="../ink/ink267.xml"/><Relationship Id="rId24" Type="http://schemas.openxmlformats.org/officeDocument/2006/relationships/customXml" Target="../ink/ink143.xml"/><Relationship Id="rId66" Type="http://schemas.openxmlformats.org/officeDocument/2006/relationships/customXml" Target="../ink/ink164.xml"/><Relationship Id="rId131" Type="http://schemas.openxmlformats.org/officeDocument/2006/relationships/image" Target="../media/image198.png"/><Relationship Id="rId327" Type="http://schemas.openxmlformats.org/officeDocument/2006/relationships/customXml" Target="../ink/ink295.xml"/><Relationship Id="rId369" Type="http://schemas.openxmlformats.org/officeDocument/2006/relationships/image" Target="../media/image316.png"/><Relationship Id="rId534" Type="http://schemas.openxmlformats.org/officeDocument/2006/relationships/image" Target="../media/image397.png"/><Relationship Id="rId576" Type="http://schemas.openxmlformats.org/officeDocument/2006/relationships/image" Target="../media/image418.png"/><Relationship Id="rId173" Type="http://schemas.openxmlformats.org/officeDocument/2006/relationships/image" Target="../media/image219.png"/><Relationship Id="rId229" Type="http://schemas.openxmlformats.org/officeDocument/2006/relationships/customXml" Target="../ink/ink246.xml"/><Relationship Id="rId380" Type="http://schemas.openxmlformats.org/officeDocument/2006/relationships/customXml" Target="../ink/ink322.xml"/><Relationship Id="rId436" Type="http://schemas.openxmlformats.org/officeDocument/2006/relationships/image" Target="../media/image349.png"/><Relationship Id="rId601" Type="http://schemas.openxmlformats.org/officeDocument/2006/relationships/image" Target="../media/image430.png"/><Relationship Id="rId643" Type="http://schemas.openxmlformats.org/officeDocument/2006/relationships/image" Target="../media/image451.png"/><Relationship Id="rId240" Type="http://schemas.openxmlformats.org/officeDocument/2006/relationships/image" Target="../media/image252.png"/><Relationship Id="rId478" Type="http://schemas.openxmlformats.org/officeDocument/2006/relationships/customXml" Target="../ink/ink372.xml"/><Relationship Id="rId35" Type="http://schemas.openxmlformats.org/officeDocument/2006/relationships/image" Target="../media/image150.png"/><Relationship Id="rId77" Type="http://schemas.openxmlformats.org/officeDocument/2006/relationships/image" Target="../media/image171.png"/><Relationship Id="rId100" Type="http://schemas.openxmlformats.org/officeDocument/2006/relationships/customXml" Target="../ink/ink181.xml"/><Relationship Id="rId282" Type="http://schemas.openxmlformats.org/officeDocument/2006/relationships/image" Target="../media/image273.png"/><Relationship Id="rId338" Type="http://schemas.openxmlformats.org/officeDocument/2006/relationships/image" Target="../media/image301.png"/><Relationship Id="rId503" Type="http://schemas.openxmlformats.org/officeDocument/2006/relationships/customXml" Target="../ink/ink385.xml"/><Relationship Id="rId545" Type="http://schemas.openxmlformats.org/officeDocument/2006/relationships/customXml" Target="../ink/ink406.xml"/><Relationship Id="rId587" Type="http://schemas.openxmlformats.org/officeDocument/2006/relationships/customXml" Target="../ink/ink427.xml"/><Relationship Id="rId8" Type="http://schemas.openxmlformats.org/officeDocument/2006/relationships/customXml" Target="../ink/ink135.xml"/><Relationship Id="rId142" Type="http://schemas.openxmlformats.org/officeDocument/2006/relationships/customXml" Target="../ink/ink202.xml"/><Relationship Id="rId184" Type="http://schemas.openxmlformats.org/officeDocument/2006/relationships/customXml" Target="../ink/ink223.xml"/><Relationship Id="rId391" Type="http://schemas.openxmlformats.org/officeDocument/2006/relationships/image" Target="../media/image327.png"/><Relationship Id="rId405" Type="http://schemas.openxmlformats.org/officeDocument/2006/relationships/customXml" Target="../ink/ink335.xml"/><Relationship Id="rId447" Type="http://schemas.openxmlformats.org/officeDocument/2006/relationships/image" Target="../media/image354.png"/><Relationship Id="rId612" Type="http://schemas.openxmlformats.org/officeDocument/2006/relationships/customXml" Target="../ink/ink440.xml"/><Relationship Id="rId251" Type="http://schemas.openxmlformats.org/officeDocument/2006/relationships/customXml" Target="../ink/ink257.xml"/><Relationship Id="rId489" Type="http://schemas.openxmlformats.org/officeDocument/2006/relationships/image" Target="../media/image375.png"/><Relationship Id="rId654" Type="http://schemas.openxmlformats.org/officeDocument/2006/relationships/customXml" Target="../ink/ink461.xml"/><Relationship Id="rId46" Type="http://schemas.openxmlformats.org/officeDocument/2006/relationships/customXml" Target="../ink/ink154.xml"/><Relationship Id="rId293" Type="http://schemas.openxmlformats.org/officeDocument/2006/relationships/customXml" Target="../ink/ink278.xml"/><Relationship Id="rId307" Type="http://schemas.openxmlformats.org/officeDocument/2006/relationships/customXml" Target="../ink/ink285.xml"/><Relationship Id="rId349" Type="http://schemas.openxmlformats.org/officeDocument/2006/relationships/image" Target="../media/image306.png"/><Relationship Id="rId514" Type="http://schemas.openxmlformats.org/officeDocument/2006/relationships/image" Target="../media/image387.png"/><Relationship Id="rId556" Type="http://schemas.openxmlformats.org/officeDocument/2006/relationships/image" Target="../media/image408.png"/><Relationship Id="rId88" Type="http://schemas.openxmlformats.org/officeDocument/2006/relationships/customXml" Target="../ink/ink175.xml"/><Relationship Id="rId111" Type="http://schemas.openxmlformats.org/officeDocument/2006/relationships/image" Target="../media/image188.png"/><Relationship Id="rId153" Type="http://schemas.openxmlformats.org/officeDocument/2006/relationships/image" Target="../media/image209.png"/><Relationship Id="rId195" Type="http://schemas.openxmlformats.org/officeDocument/2006/relationships/customXml" Target="../ink/ink229.xml"/><Relationship Id="rId209" Type="http://schemas.openxmlformats.org/officeDocument/2006/relationships/customXml" Target="../ink/ink236.xml"/><Relationship Id="rId360" Type="http://schemas.openxmlformats.org/officeDocument/2006/relationships/customXml" Target="../ink/ink312.xml"/><Relationship Id="rId416" Type="http://schemas.openxmlformats.org/officeDocument/2006/relationships/image" Target="../media/image339.png"/><Relationship Id="rId598" Type="http://schemas.openxmlformats.org/officeDocument/2006/relationships/customXml" Target="../ink/ink433.xml"/><Relationship Id="rId220" Type="http://schemas.openxmlformats.org/officeDocument/2006/relationships/image" Target="../media/image242.png"/><Relationship Id="rId458" Type="http://schemas.openxmlformats.org/officeDocument/2006/relationships/customXml" Target="../ink/ink362.xml"/><Relationship Id="rId623" Type="http://schemas.openxmlformats.org/officeDocument/2006/relationships/image" Target="../media/image441.png"/><Relationship Id="rId15" Type="http://schemas.openxmlformats.org/officeDocument/2006/relationships/image" Target="../media/image140.png"/><Relationship Id="rId57" Type="http://schemas.openxmlformats.org/officeDocument/2006/relationships/image" Target="../media/image161.png"/><Relationship Id="rId262" Type="http://schemas.openxmlformats.org/officeDocument/2006/relationships/image" Target="../media/image263.png"/><Relationship Id="rId318" Type="http://schemas.openxmlformats.org/officeDocument/2006/relationships/image" Target="../media/image291.png"/><Relationship Id="rId525" Type="http://schemas.openxmlformats.org/officeDocument/2006/relationships/customXml" Target="../ink/ink396.xml"/><Relationship Id="rId567" Type="http://schemas.openxmlformats.org/officeDocument/2006/relationships/customXml" Target="../ink/ink417.xml"/><Relationship Id="rId99" Type="http://schemas.openxmlformats.org/officeDocument/2006/relationships/image" Target="../media/image182.png"/><Relationship Id="rId122" Type="http://schemas.openxmlformats.org/officeDocument/2006/relationships/customXml" Target="../ink/ink192.xml"/><Relationship Id="rId164" Type="http://schemas.openxmlformats.org/officeDocument/2006/relationships/customXml" Target="../ink/ink213.xml"/><Relationship Id="rId371" Type="http://schemas.openxmlformats.org/officeDocument/2006/relationships/image" Target="../media/image317.png"/><Relationship Id="rId427" Type="http://schemas.openxmlformats.org/officeDocument/2006/relationships/customXml" Target="../ink/ink346.xml"/><Relationship Id="rId469" Type="http://schemas.openxmlformats.org/officeDocument/2006/relationships/image" Target="../media/image365.png"/><Relationship Id="rId634" Type="http://schemas.openxmlformats.org/officeDocument/2006/relationships/customXml" Target="../ink/ink451.xml"/><Relationship Id="rId26" Type="http://schemas.openxmlformats.org/officeDocument/2006/relationships/customXml" Target="../ink/ink144.xml"/><Relationship Id="rId231" Type="http://schemas.openxmlformats.org/officeDocument/2006/relationships/customXml" Target="../ink/ink247.xml"/><Relationship Id="rId273" Type="http://schemas.openxmlformats.org/officeDocument/2006/relationships/customXml" Target="../ink/ink268.xml"/><Relationship Id="rId329" Type="http://schemas.openxmlformats.org/officeDocument/2006/relationships/customXml" Target="../ink/ink296.xml"/><Relationship Id="rId480" Type="http://schemas.openxmlformats.org/officeDocument/2006/relationships/customXml" Target="../ink/ink373.xml"/><Relationship Id="rId536" Type="http://schemas.openxmlformats.org/officeDocument/2006/relationships/image" Target="../media/image398.png"/><Relationship Id="rId68" Type="http://schemas.openxmlformats.org/officeDocument/2006/relationships/customXml" Target="../ink/ink165.xml"/><Relationship Id="rId133" Type="http://schemas.openxmlformats.org/officeDocument/2006/relationships/image" Target="../media/image199.png"/><Relationship Id="rId175" Type="http://schemas.openxmlformats.org/officeDocument/2006/relationships/image" Target="../media/image220.png"/><Relationship Id="rId340" Type="http://schemas.openxmlformats.org/officeDocument/2006/relationships/image" Target="../media/image302.png"/><Relationship Id="rId578" Type="http://schemas.openxmlformats.org/officeDocument/2006/relationships/image" Target="../media/image419.png"/><Relationship Id="rId200" Type="http://schemas.openxmlformats.org/officeDocument/2006/relationships/image" Target="../media/image232.png"/><Relationship Id="rId382" Type="http://schemas.openxmlformats.org/officeDocument/2006/relationships/customXml" Target="../ink/ink323.xml"/><Relationship Id="rId438" Type="http://schemas.openxmlformats.org/officeDocument/2006/relationships/image" Target="../media/image350.png"/><Relationship Id="rId603" Type="http://schemas.openxmlformats.org/officeDocument/2006/relationships/image" Target="../media/image431.png"/><Relationship Id="rId645" Type="http://schemas.openxmlformats.org/officeDocument/2006/relationships/image" Target="../media/image452.png"/><Relationship Id="rId242" Type="http://schemas.openxmlformats.org/officeDocument/2006/relationships/image" Target="../media/image253.png"/><Relationship Id="rId284" Type="http://schemas.openxmlformats.org/officeDocument/2006/relationships/image" Target="../media/image274.png"/><Relationship Id="rId491" Type="http://schemas.openxmlformats.org/officeDocument/2006/relationships/image" Target="../media/image376.png"/><Relationship Id="rId505" Type="http://schemas.openxmlformats.org/officeDocument/2006/relationships/customXml" Target="../ink/ink386.xml"/><Relationship Id="rId37" Type="http://schemas.openxmlformats.org/officeDocument/2006/relationships/image" Target="../media/image151.png"/><Relationship Id="rId79" Type="http://schemas.openxmlformats.org/officeDocument/2006/relationships/image" Target="../media/image172.png"/><Relationship Id="rId102" Type="http://schemas.openxmlformats.org/officeDocument/2006/relationships/customXml" Target="../ink/ink182.xml"/><Relationship Id="rId144" Type="http://schemas.openxmlformats.org/officeDocument/2006/relationships/customXml" Target="../ink/ink203.xml"/><Relationship Id="rId547" Type="http://schemas.openxmlformats.org/officeDocument/2006/relationships/customXml" Target="../ink/ink407.xml"/><Relationship Id="rId589" Type="http://schemas.openxmlformats.org/officeDocument/2006/relationships/customXml" Target="../ink/ink428.xml"/><Relationship Id="rId90" Type="http://schemas.openxmlformats.org/officeDocument/2006/relationships/customXml" Target="../ink/ink176.xml"/><Relationship Id="rId186" Type="http://schemas.openxmlformats.org/officeDocument/2006/relationships/customXml" Target="../ink/ink224.xml"/><Relationship Id="rId351" Type="http://schemas.openxmlformats.org/officeDocument/2006/relationships/image" Target="../media/image307.png"/><Relationship Id="rId393" Type="http://schemas.openxmlformats.org/officeDocument/2006/relationships/image" Target="../media/image328.png"/><Relationship Id="rId407" Type="http://schemas.openxmlformats.org/officeDocument/2006/relationships/customXml" Target="../ink/ink336.xml"/><Relationship Id="rId449" Type="http://schemas.openxmlformats.org/officeDocument/2006/relationships/image" Target="../media/image355.png"/><Relationship Id="rId614" Type="http://schemas.openxmlformats.org/officeDocument/2006/relationships/customXml" Target="../ink/ink441.xml"/><Relationship Id="rId211" Type="http://schemas.openxmlformats.org/officeDocument/2006/relationships/customXml" Target="../ink/ink237.xml"/><Relationship Id="rId253" Type="http://schemas.openxmlformats.org/officeDocument/2006/relationships/customXml" Target="../ink/ink258.xml"/><Relationship Id="rId295" Type="http://schemas.openxmlformats.org/officeDocument/2006/relationships/customXml" Target="../ink/ink279.xml"/><Relationship Id="rId309" Type="http://schemas.openxmlformats.org/officeDocument/2006/relationships/customXml" Target="../ink/ink286.xml"/><Relationship Id="rId460" Type="http://schemas.openxmlformats.org/officeDocument/2006/relationships/customXml" Target="../ink/ink363.xml"/><Relationship Id="rId516" Type="http://schemas.openxmlformats.org/officeDocument/2006/relationships/image" Target="../media/image388.png"/><Relationship Id="rId48" Type="http://schemas.openxmlformats.org/officeDocument/2006/relationships/customXml" Target="../ink/ink155.xml"/><Relationship Id="rId113" Type="http://schemas.openxmlformats.org/officeDocument/2006/relationships/image" Target="../media/image189.png"/><Relationship Id="rId320" Type="http://schemas.openxmlformats.org/officeDocument/2006/relationships/image" Target="../media/image292.png"/><Relationship Id="rId558" Type="http://schemas.openxmlformats.org/officeDocument/2006/relationships/image" Target="../media/image409.png"/><Relationship Id="rId155" Type="http://schemas.openxmlformats.org/officeDocument/2006/relationships/image" Target="../media/image210.png"/><Relationship Id="rId197" Type="http://schemas.openxmlformats.org/officeDocument/2006/relationships/customXml" Target="../ink/ink230.xml"/><Relationship Id="rId362" Type="http://schemas.openxmlformats.org/officeDocument/2006/relationships/customXml" Target="../ink/ink313.xml"/><Relationship Id="rId418" Type="http://schemas.openxmlformats.org/officeDocument/2006/relationships/image" Target="../media/image340.png"/><Relationship Id="rId625" Type="http://schemas.openxmlformats.org/officeDocument/2006/relationships/image" Target="../media/image442.png"/><Relationship Id="rId222" Type="http://schemas.openxmlformats.org/officeDocument/2006/relationships/image" Target="../media/image243.png"/><Relationship Id="rId264" Type="http://schemas.openxmlformats.org/officeDocument/2006/relationships/image" Target="../media/image264.png"/><Relationship Id="rId471" Type="http://schemas.openxmlformats.org/officeDocument/2006/relationships/image" Target="../media/image366.png"/><Relationship Id="rId17" Type="http://schemas.openxmlformats.org/officeDocument/2006/relationships/image" Target="../media/image141.png"/><Relationship Id="rId59" Type="http://schemas.openxmlformats.org/officeDocument/2006/relationships/image" Target="../media/image162.png"/><Relationship Id="rId124" Type="http://schemas.openxmlformats.org/officeDocument/2006/relationships/customXml" Target="../ink/ink193.xml"/><Relationship Id="rId527" Type="http://schemas.openxmlformats.org/officeDocument/2006/relationships/customXml" Target="../ink/ink397.xml"/><Relationship Id="rId569" Type="http://schemas.openxmlformats.org/officeDocument/2006/relationships/customXml" Target="../ink/ink418.xml"/><Relationship Id="rId70" Type="http://schemas.openxmlformats.org/officeDocument/2006/relationships/customXml" Target="../ink/ink166.xml"/><Relationship Id="rId166" Type="http://schemas.openxmlformats.org/officeDocument/2006/relationships/customXml" Target="../ink/ink214.xml"/><Relationship Id="rId331" Type="http://schemas.openxmlformats.org/officeDocument/2006/relationships/customXml" Target="../ink/ink297.xml"/><Relationship Id="rId373" Type="http://schemas.openxmlformats.org/officeDocument/2006/relationships/image" Target="../media/image318.png"/><Relationship Id="rId429" Type="http://schemas.openxmlformats.org/officeDocument/2006/relationships/customXml" Target="../ink/ink347.xml"/><Relationship Id="rId580" Type="http://schemas.openxmlformats.org/officeDocument/2006/relationships/image" Target="../media/image420.png"/><Relationship Id="rId636" Type="http://schemas.openxmlformats.org/officeDocument/2006/relationships/customXml" Target="../ink/ink452.xml"/><Relationship Id="rId1" Type="http://schemas.openxmlformats.org/officeDocument/2006/relationships/slideLayout" Target="../slideLayouts/slideLayout7.xml"/><Relationship Id="rId233" Type="http://schemas.openxmlformats.org/officeDocument/2006/relationships/customXml" Target="../ink/ink248.xml"/><Relationship Id="rId440" Type="http://schemas.openxmlformats.org/officeDocument/2006/relationships/customXml" Target="../ink/ink353.xml"/><Relationship Id="rId28" Type="http://schemas.openxmlformats.org/officeDocument/2006/relationships/customXml" Target="../ink/ink145.xml"/><Relationship Id="rId275" Type="http://schemas.openxmlformats.org/officeDocument/2006/relationships/customXml" Target="../ink/ink269.xml"/><Relationship Id="rId300" Type="http://schemas.openxmlformats.org/officeDocument/2006/relationships/image" Target="../media/image282.png"/><Relationship Id="rId482" Type="http://schemas.openxmlformats.org/officeDocument/2006/relationships/customXml" Target="../ink/ink374.xml"/><Relationship Id="rId538" Type="http://schemas.openxmlformats.org/officeDocument/2006/relationships/image" Target="../media/image399.png"/><Relationship Id="rId81" Type="http://schemas.openxmlformats.org/officeDocument/2006/relationships/image" Target="../media/image173.png"/><Relationship Id="rId135" Type="http://schemas.openxmlformats.org/officeDocument/2006/relationships/image" Target="../media/image200.png"/><Relationship Id="rId177" Type="http://schemas.openxmlformats.org/officeDocument/2006/relationships/image" Target="../media/image221.png"/><Relationship Id="rId342" Type="http://schemas.openxmlformats.org/officeDocument/2006/relationships/image" Target="../media/image303.png"/><Relationship Id="rId384" Type="http://schemas.openxmlformats.org/officeDocument/2006/relationships/customXml" Target="../ink/ink324.xml"/><Relationship Id="rId591" Type="http://schemas.openxmlformats.org/officeDocument/2006/relationships/customXml" Target="../ink/ink429.xml"/><Relationship Id="rId605" Type="http://schemas.openxmlformats.org/officeDocument/2006/relationships/image" Target="../media/image432.png"/><Relationship Id="rId202" Type="http://schemas.openxmlformats.org/officeDocument/2006/relationships/image" Target="../media/image233.png"/><Relationship Id="rId244" Type="http://schemas.openxmlformats.org/officeDocument/2006/relationships/image" Target="../media/image254.png"/><Relationship Id="rId647" Type="http://schemas.openxmlformats.org/officeDocument/2006/relationships/image" Target="../media/image453.png"/><Relationship Id="rId39" Type="http://schemas.openxmlformats.org/officeDocument/2006/relationships/image" Target="../media/image152.png"/><Relationship Id="rId286" Type="http://schemas.openxmlformats.org/officeDocument/2006/relationships/image" Target="../media/image275.png"/><Relationship Id="rId451" Type="http://schemas.openxmlformats.org/officeDocument/2006/relationships/image" Target="../media/image356.png"/><Relationship Id="rId493" Type="http://schemas.openxmlformats.org/officeDocument/2006/relationships/image" Target="../media/image377.png"/><Relationship Id="rId507" Type="http://schemas.openxmlformats.org/officeDocument/2006/relationships/customXml" Target="../ink/ink387.xml"/><Relationship Id="rId549" Type="http://schemas.openxmlformats.org/officeDocument/2006/relationships/customXml" Target="../ink/ink408.xml"/><Relationship Id="rId50" Type="http://schemas.openxmlformats.org/officeDocument/2006/relationships/customXml" Target="../ink/ink156.xml"/><Relationship Id="rId104" Type="http://schemas.openxmlformats.org/officeDocument/2006/relationships/customXml" Target="../ink/ink183.xml"/><Relationship Id="rId146" Type="http://schemas.openxmlformats.org/officeDocument/2006/relationships/customXml" Target="../ink/ink204.xml"/><Relationship Id="rId188" Type="http://schemas.openxmlformats.org/officeDocument/2006/relationships/customXml" Target="../ink/ink225.xml"/><Relationship Id="rId311" Type="http://schemas.openxmlformats.org/officeDocument/2006/relationships/customXml" Target="../ink/ink287.xml"/><Relationship Id="rId353" Type="http://schemas.openxmlformats.org/officeDocument/2006/relationships/image" Target="../media/image308.png"/><Relationship Id="rId395" Type="http://schemas.openxmlformats.org/officeDocument/2006/relationships/image" Target="../media/image329.png"/><Relationship Id="rId409" Type="http://schemas.openxmlformats.org/officeDocument/2006/relationships/customXml" Target="../ink/ink337.xml"/><Relationship Id="rId560" Type="http://schemas.openxmlformats.org/officeDocument/2006/relationships/image" Target="../media/image410.png"/><Relationship Id="rId92" Type="http://schemas.openxmlformats.org/officeDocument/2006/relationships/customXml" Target="../ink/ink177.xml"/><Relationship Id="rId213" Type="http://schemas.openxmlformats.org/officeDocument/2006/relationships/customXml" Target="../ink/ink238.xml"/><Relationship Id="rId420" Type="http://schemas.openxmlformats.org/officeDocument/2006/relationships/image" Target="../media/image341.png"/><Relationship Id="rId616" Type="http://schemas.openxmlformats.org/officeDocument/2006/relationships/customXml" Target="../ink/ink442.xml"/><Relationship Id="rId255" Type="http://schemas.openxmlformats.org/officeDocument/2006/relationships/customXml" Target="../ink/ink259.xml"/><Relationship Id="rId297" Type="http://schemas.openxmlformats.org/officeDocument/2006/relationships/customXml" Target="../ink/ink280.xml"/><Relationship Id="rId462" Type="http://schemas.openxmlformats.org/officeDocument/2006/relationships/customXml" Target="../ink/ink364.xml"/><Relationship Id="rId518" Type="http://schemas.openxmlformats.org/officeDocument/2006/relationships/image" Target="../media/image389.png"/><Relationship Id="rId115" Type="http://schemas.openxmlformats.org/officeDocument/2006/relationships/image" Target="../media/image190.png"/><Relationship Id="rId157" Type="http://schemas.openxmlformats.org/officeDocument/2006/relationships/image" Target="../media/image211.png"/><Relationship Id="rId322" Type="http://schemas.openxmlformats.org/officeDocument/2006/relationships/image" Target="../media/image293.png"/><Relationship Id="rId364" Type="http://schemas.openxmlformats.org/officeDocument/2006/relationships/customXml" Target="../ink/ink314.xml"/><Relationship Id="rId61" Type="http://schemas.openxmlformats.org/officeDocument/2006/relationships/image" Target="../media/image163.png"/><Relationship Id="rId199" Type="http://schemas.openxmlformats.org/officeDocument/2006/relationships/customXml" Target="../ink/ink231.xml"/><Relationship Id="rId571" Type="http://schemas.openxmlformats.org/officeDocument/2006/relationships/customXml" Target="../ink/ink419.xml"/><Relationship Id="rId627" Type="http://schemas.openxmlformats.org/officeDocument/2006/relationships/image" Target="../media/image443.png"/><Relationship Id="rId19" Type="http://schemas.openxmlformats.org/officeDocument/2006/relationships/image" Target="../media/image142.png"/><Relationship Id="rId224" Type="http://schemas.openxmlformats.org/officeDocument/2006/relationships/image" Target="../media/image244.png"/><Relationship Id="rId266" Type="http://schemas.openxmlformats.org/officeDocument/2006/relationships/image" Target="../media/image265.png"/><Relationship Id="rId431" Type="http://schemas.openxmlformats.org/officeDocument/2006/relationships/customXml" Target="../ink/ink348.xml"/><Relationship Id="rId473" Type="http://schemas.openxmlformats.org/officeDocument/2006/relationships/image" Target="../media/image367.png"/><Relationship Id="rId529" Type="http://schemas.openxmlformats.org/officeDocument/2006/relationships/customXml" Target="../ink/ink398.xml"/><Relationship Id="rId30" Type="http://schemas.openxmlformats.org/officeDocument/2006/relationships/customXml" Target="../ink/ink146.xml"/><Relationship Id="rId126" Type="http://schemas.openxmlformats.org/officeDocument/2006/relationships/customXml" Target="../ink/ink194.xml"/><Relationship Id="rId168" Type="http://schemas.openxmlformats.org/officeDocument/2006/relationships/customXml" Target="../ink/ink215.xml"/><Relationship Id="rId333" Type="http://schemas.openxmlformats.org/officeDocument/2006/relationships/customXml" Target="../ink/ink298.xml"/><Relationship Id="rId540" Type="http://schemas.openxmlformats.org/officeDocument/2006/relationships/image" Target="../media/image400.png"/><Relationship Id="rId72" Type="http://schemas.openxmlformats.org/officeDocument/2006/relationships/customXml" Target="../ink/ink167.xml"/><Relationship Id="rId375" Type="http://schemas.openxmlformats.org/officeDocument/2006/relationships/image" Target="../media/image319.png"/><Relationship Id="rId582" Type="http://schemas.openxmlformats.org/officeDocument/2006/relationships/image" Target="../media/image421.png"/><Relationship Id="rId638" Type="http://schemas.openxmlformats.org/officeDocument/2006/relationships/customXml" Target="../ink/ink453.xml"/><Relationship Id="rId3" Type="http://schemas.openxmlformats.org/officeDocument/2006/relationships/image" Target="../media/image134.png"/><Relationship Id="rId235" Type="http://schemas.openxmlformats.org/officeDocument/2006/relationships/customXml" Target="../ink/ink249.xml"/><Relationship Id="rId277" Type="http://schemas.openxmlformats.org/officeDocument/2006/relationships/customXml" Target="../ink/ink270.xml"/><Relationship Id="rId400" Type="http://schemas.openxmlformats.org/officeDocument/2006/relationships/image" Target="../media/image331.png"/><Relationship Id="rId442" Type="http://schemas.openxmlformats.org/officeDocument/2006/relationships/customXml" Target="../ink/ink354.xml"/><Relationship Id="rId484" Type="http://schemas.openxmlformats.org/officeDocument/2006/relationships/customXml" Target="../ink/ink375.xml"/><Relationship Id="rId137" Type="http://schemas.openxmlformats.org/officeDocument/2006/relationships/image" Target="../media/image201.png"/><Relationship Id="rId302" Type="http://schemas.openxmlformats.org/officeDocument/2006/relationships/image" Target="../media/image283.png"/><Relationship Id="rId344" Type="http://schemas.openxmlformats.org/officeDocument/2006/relationships/image" Target="../media/image304.png"/><Relationship Id="rId41" Type="http://schemas.openxmlformats.org/officeDocument/2006/relationships/image" Target="../media/image153.png"/><Relationship Id="rId83" Type="http://schemas.openxmlformats.org/officeDocument/2006/relationships/image" Target="../media/image174.png"/><Relationship Id="rId179" Type="http://schemas.openxmlformats.org/officeDocument/2006/relationships/image" Target="../media/image222.png"/><Relationship Id="rId386" Type="http://schemas.openxmlformats.org/officeDocument/2006/relationships/customXml" Target="../ink/ink325.xml"/><Relationship Id="rId551" Type="http://schemas.openxmlformats.org/officeDocument/2006/relationships/customXml" Target="../ink/ink409.xml"/><Relationship Id="rId593" Type="http://schemas.openxmlformats.org/officeDocument/2006/relationships/customXml" Target="../ink/ink430.xml"/><Relationship Id="rId607" Type="http://schemas.openxmlformats.org/officeDocument/2006/relationships/image" Target="../media/image433.png"/><Relationship Id="rId649" Type="http://schemas.openxmlformats.org/officeDocument/2006/relationships/image" Target="../media/image454.png"/><Relationship Id="rId190" Type="http://schemas.openxmlformats.org/officeDocument/2006/relationships/customXml" Target="../ink/ink226.xml"/><Relationship Id="rId204" Type="http://schemas.openxmlformats.org/officeDocument/2006/relationships/image" Target="../media/image234.png"/><Relationship Id="rId246" Type="http://schemas.openxmlformats.org/officeDocument/2006/relationships/image" Target="../media/image255.png"/><Relationship Id="rId288" Type="http://schemas.openxmlformats.org/officeDocument/2006/relationships/image" Target="../media/image276.png"/><Relationship Id="rId411" Type="http://schemas.openxmlformats.org/officeDocument/2006/relationships/customXml" Target="../ink/ink338.xml"/><Relationship Id="rId453" Type="http://schemas.openxmlformats.org/officeDocument/2006/relationships/image" Target="../media/image357.png"/><Relationship Id="rId509" Type="http://schemas.openxmlformats.org/officeDocument/2006/relationships/customXml" Target="../ink/ink388.xml"/><Relationship Id="rId106" Type="http://schemas.openxmlformats.org/officeDocument/2006/relationships/customXml" Target="../ink/ink184.xml"/><Relationship Id="rId313" Type="http://schemas.openxmlformats.org/officeDocument/2006/relationships/customXml" Target="../ink/ink288.xml"/><Relationship Id="rId495" Type="http://schemas.openxmlformats.org/officeDocument/2006/relationships/image" Target="../media/image378.png"/><Relationship Id="rId10" Type="http://schemas.openxmlformats.org/officeDocument/2006/relationships/customXml" Target="../ink/ink136.xml"/><Relationship Id="rId52" Type="http://schemas.openxmlformats.org/officeDocument/2006/relationships/customXml" Target="../ink/ink157.xml"/><Relationship Id="rId94" Type="http://schemas.openxmlformats.org/officeDocument/2006/relationships/customXml" Target="../ink/ink178.xml"/><Relationship Id="rId148" Type="http://schemas.openxmlformats.org/officeDocument/2006/relationships/customXml" Target="../ink/ink205.xml"/><Relationship Id="rId355" Type="http://schemas.openxmlformats.org/officeDocument/2006/relationships/image" Target="../media/image309.png"/><Relationship Id="rId397" Type="http://schemas.openxmlformats.org/officeDocument/2006/relationships/customXml" Target="../ink/ink331.xml"/><Relationship Id="rId520" Type="http://schemas.openxmlformats.org/officeDocument/2006/relationships/image" Target="../media/image390.png"/><Relationship Id="rId562" Type="http://schemas.openxmlformats.org/officeDocument/2006/relationships/image" Target="../media/image411.png"/><Relationship Id="rId618" Type="http://schemas.openxmlformats.org/officeDocument/2006/relationships/customXml" Target="../ink/ink443.xml"/><Relationship Id="rId215" Type="http://schemas.openxmlformats.org/officeDocument/2006/relationships/customXml" Target="../ink/ink239.xml"/><Relationship Id="rId257" Type="http://schemas.openxmlformats.org/officeDocument/2006/relationships/customXml" Target="../ink/ink260.xml"/><Relationship Id="rId422" Type="http://schemas.openxmlformats.org/officeDocument/2006/relationships/image" Target="../media/image342.png"/><Relationship Id="rId464" Type="http://schemas.openxmlformats.org/officeDocument/2006/relationships/customXml" Target="../ink/ink365.xml"/><Relationship Id="rId299" Type="http://schemas.openxmlformats.org/officeDocument/2006/relationships/customXml" Target="../ink/ink281.xml"/><Relationship Id="rId63" Type="http://schemas.openxmlformats.org/officeDocument/2006/relationships/image" Target="../media/image164.png"/><Relationship Id="rId159" Type="http://schemas.openxmlformats.org/officeDocument/2006/relationships/image" Target="../media/image212.png"/><Relationship Id="rId366" Type="http://schemas.openxmlformats.org/officeDocument/2006/relationships/customXml" Target="../ink/ink315.xml"/><Relationship Id="rId573" Type="http://schemas.openxmlformats.org/officeDocument/2006/relationships/customXml" Target="../ink/ink420.xml"/><Relationship Id="rId226" Type="http://schemas.openxmlformats.org/officeDocument/2006/relationships/image" Target="../media/image245.png"/><Relationship Id="rId433" Type="http://schemas.openxmlformats.org/officeDocument/2006/relationships/customXml" Target="../ink/ink349.xml"/><Relationship Id="rId640" Type="http://schemas.openxmlformats.org/officeDocument/2006/relationships/customXml" Target="../ink/ink454.xml"/><Relationship Id="rId74" Type="http://schemas.openxmlformats.org/officeDocument/2006/relationships/customXml" Target="../ink/ink168.xml"/><Relationship Id="rId377" Type="http://schemas.openxmlformats.org/officeDocument/2006/relationships/image" Target="../media/image320.png"/><Relationship Id="rId500" Type="http://schemas.openxmlformats.org/officeDocument/2006/relationships/image" Target="../media/image380.png"/><Relationship Id="rId584" Type="http://schemas.openxmlformats.org/officeDocument/2006/relationships/image" Target="../media/image422.png"/><Relationship Id="rId5" Type="http://schemas.openxmlformats.org/officeDocument/2006/relationships/image" Target="../media/image135.png"/><Relationship Id="rId237" Type="http://schemas.openxmlformats.org/officeDocument/2006/relationships/customXml" Target="../ink/ink250.xml"/><Relationship Id="rId444" Type="http://schemas.openxmlformats.org/officeDocument/2006/relationships/customXml" Target="../ink/ink355.xml"/><Relationship Id="rId651" Type="http://schemas.openxmlformats.org/officeDocument/2006/relationships/image" Target="../media/image455.png"/><Relationship Id="rId290" Type="http://schemas.openxmlformats.org/officeDocument/2006/relationships/image" Target="../media/image277.png"/><Relationship Id="rId304" Type="http://schemas.openxmlformats.org/officeDocument/2006/relationships/image" Target="../media/image284.png"/><Relationship Id="rId388" Type="http://schemas.openxmlformats.org/officeDocument/2006/relationships/customXml" Target="../ink/ink326.xml"/><Relationship Id="rId511" Type="http://schemas.openxmlformats.org/officeDocument/2006/relationships/customXml" Target="../ink/ink389.xml"/><Relationship Id="rId609" Type="http://schemas.openxmlformats.org/officeDocument/2006/relationships/image" Target="../media/image434.png"/><Relationship Id="rId85" Type="http://schemas.openxmlformats.org/officeDocument/2006/relationships/image" Target="../media/image175.png"/><Relationship Id="rId150" Type="http://schemas.openxmlformats.org/officeDocument/2006/relationships/customXml" Target="../ink/ink206.xml"/><Relationship Id="rId595" Type="http://schemas.openxmlformats.org/officeDocument/2006/relationships/customXml" Target="../ink/ink431.xml"/><Relationship Id="rId248" Type="http://schemas.openxmlformats.org/officeDocument/2006/relationships/image" Target="../media/image256.png"/><Relationship Id="rId455" Type="http://schemas.openxmlformats.org/officeDocument/2006/relationships/image" Target="../media/image358.png"/><Relationship Id="rId12" Type="http://schemas.openxmlformats.org/officeDocument/2006/relationships/customXml" Target="../ink/ink137.xml"/><Relationship Id="rId108" Type="http://schemas.openxmlformats.org/officeDocument/2006/relationships/customXml" Target="../ink/ink185.xml"/><Relationship Id="rId315" Type="http://schemas.openxmlformats.org/officeDocument/2006/relationships/customXml" Target="../ink/ink289.xml"/><Relationship Id="rId522" Type="http://schemas.openxmlformats.org/officeDocument/2006/relationships/image" Target="../media/image391.png"/><Relationship Id="rId96" Type="http://schemas.openxmlformats.org/officeDocument/2006/relationships/customXml" Target="../ink/ink179.xml"/><Relationship Id="rId161" Type="http://schemas.openxmlformats.org/officeDocument/2006/relationships/image" Target="../media/image213.png"/><Relationship Id="rId399" Type="http://schemas.openxmlformats.org/officeDocument/2006/relationships/customXml" Target="../ink/ink332.xml"/><Relationship Id="rId259" Type="http://schemas.openxmlformats.org/officeDocument/2006/relationships/customXml" Target="../ink/ink261.xml"/><Relationship Id="rId466" Type="http://schemas.openxmlformats.org/officeDocument/2006/relationships/customXml" Target="../ink/ink366.xml"/><Relationship Id="rId23" Type="http://schemas.openxmlformats.org/officeDocument/2006/relationships/image" Target="../media/image144.png"/><Relationship Id="rId119" Type="http://schemas.openxmlformats.org/officeDocument/2006/relationships/image" Target="../media/image192.png"/><Relationship Id="rId326" Type="http://schemas.openxmlformats.org/officeDocument/2006/relationships/image" Target="../media/image295.png"/><Relationship Id="rId533" Type="http://schemas.openxmlformats.org/officeDocument/2006/relationships/customXml" Target="../ink/ink400.xml"/><Relationship Id="rId172" Type="http://schemas.openxmlformats.org/officeDocument/2006/relationships/customXml" Target="../ink/ink217.xml"/><Relationship Id="rId477" Type="http://schemas.openxmlformats.org/officeDocument/2006/relationships/image" Target="../media/image369.png"/><Relationship Id="rId600" Type="http://schemas.openxmlformats.org/officeDocument/2006/relationships/customXml" Target="../ink/ink434.xml"/><Relationship Id="rId337" Type="http://schemas.openxmlformats.org/officeDocument/2006/relationships/customXml" Target="../ink/ink300.xml"/><Relationship Id="rId34" Type="http://schemas.openxmlformats.org/officeDocument/2006/relationships/customXml" Target="../ink/ink148.xml"/><Relationship Id="rId544" Type="http://schemas.openxmlformats.org/officeDocument/2006/relationships/image" Target="../media/image402.png"/><Relationship Id="rId183" Type="http://schemas.openxmlformats.org/officeDocument/2006/relationships/image" Target="../media/image224.png"/><Relationship Id="rId390" Type="http://schemas.openxmlformats.org/officeDocument/2006/relationships/customXml" Target="../ink/ink327.xml"/><Relationship Id="rId404" Type="http://schemas.openxmlformats.org/officeDocument/2006/relationships/image" Target="../media/image333.png"/><Relationship Id="rId611" Type="http://schemas.openxmlformats.org/officeDocument/2006/relationships/image" Target="../media/image435.png"/><Relationship Id="rId250" Type="http://schemas.openxmlformats.org/officeDocument/2006/relationships/image" Target="../media/image257.png"/><Relationship Id="rId488" Type="http://schemas.openxmlformats.org/officeDocument/2006/relationships/customXml" Target="../ink/ink377.xml"/><Relationship Id="rId45" Type="http://schemas.openxmlformats.org/officeDocument/2006/relationships/image" Target="../media/image155.png"/><Relationship Id="rId110" Type="http://schemas.openxmlformats.org/officeDocument/2006/relationships/customXml" Target="../ink/ink186.xml"/><Relationship Id="rId348" Type="http://schemas.openxmlformats.org/officeDocument/2006/relationships/customXml" Target="../ink/ink306.xml"/><Relationship Id="rId555" Type="http://schemas.openxmlformats.org/officeDocument/2006/relationships/customXml" Target="../ink/ink411.xml"/><Relationship Id="rId194" Type="http://schemas.openxmlformats.org/officeDocument/2006/relationships/customXml" Target="../ink/ink228.xml"/><Relationship Id="rId208" Type="http://schemas.openxmlformats.org/officeDocument/2006/relationships/image" Target="../media/image236.png"/><Relationship Id="rId415" Type="http://schemas.openxmlformats.org/officeDocument/2006/relationships/customXml" Target="../ink/ink340.xml"/><Relationship Id="rId622" Type="http://schemas.openxmlformats.org/officeDocument/2006/relationships/customXml" Target="../ink/ink445.xml"/><Relationship Id="rId261" Type="http://schemas.openxmlformats.org/officeDocument/2006/relationships/customXml" Target="../ink/ink262.xml"/><Relationship Id="rId499" Type="http://schemas.openxmlformats.org/officeDocument/2006/relationships/customXml" Target="../ink/ink383.xml"/><Relationship Id="rId56" Type="http://schemas.openxmlformats.org/officeDocument/2006/relationships/customXml" Target="../ink/ink159.xml"/><Relationship Id="rId359" Type="http://schemas.openxmlformats.org/officeDocument/2006/relationships/image" Target="../media/image311.png"/><Relationship Id="rId566" Type="http://schemas.openxmlformats.org/officeDocument/2006/relationships/image" Target="../media/image413.png"/><Relationship Id="rId121" Type="http://schemas.openxmlformats.org/officeDocument/2006/relationships/image" Target="../media/image193.png"/><Relationship Id="rId219" Type="http://schemas.openxmlformats.org/officeDocument/2006/relationships/customXml" Target="../ink/ink241.xml"/><Relationship Id="rId426" Type="http://schemas.openxmlformats.org/officeDocument/2006/relationships/image" Target="../media/image344.png"/><Relationship Id="rId633" Type="http://schemas.openxmlformats.org/officeDocument/2006/relationships/image" Target="../media/image446.png"/><Relationship Id="rId67" Type="http://schemas.openxmlformats.org/officeDocument/2006/relationships/image" Target="../media/image166.png"/><Relationship Id="rId272" Type="http://schemas.openxmlformats.org/officeDocument/2006/relationships/image" Target="../media/image268.png"/><Relationship Id="rId577" Type="http://schemas.openxmlformats.org/officeDocument/2006/relationships/customXml" Target="../ink/ink422.xml"/><Relationship Id="rId132" Type="http://schemas.openxmlformats.org/officeDocument/2006/relationships/customXml" Target="../ink/ink197.xml"/><Relationship Id="rId437" Type="http://schemas.openxmlformats.org/officeDocument/2006/relationships/customXml" Target="../ink/ink351.xml"/><Relationship Id="rId644" Type="http://schemas.openxmlformats.org/officeDocument/2006/relationships/customXml" Target="../ink/ink456.xml"/><Relationship Id="rId283" Type="http://schemas.openxmlformats.org/officeDocument/2006/relationships/customXml" Target="../ink/ink273.xml"/><Relationship Id="rId490" Type="http://schemas.openxmlformats.org/officeDocument/2006/relationships/customXml" Target="../ink/ink378.xml"/><Relationship Id="rId504" Type="http://schemas.openxmlformats.org/officeDocument/2006/relationships/image" Target="../media/image382.png"/><Relationship Id="rId78" Type="http://schemas.openxmlformats.org/officeDocument/2006/relationships/customXml" Target="../ink/ink170.xml"/><Relationship Id="rId143" Type="http://schemas.openxmlformats.org/officeDocument/2006/relationships/image" Target="../media/image204.png"/><Relationship Id="rId350" Type="http://schemas.openxmlformats.org/officeDocument/2006/relationships/customXml" Target="../ink/ink307.xml"/><Relationship Id="rId588" Type="http://schemas.openxmlformats.org/officeDocument/2006/relationships/image" Target="../media/image424.png"/><Relationship Id="rId9" Type="http://schemas.openxmlformats.org/officeDocument/2006/relationships/image" Target="../media/image137.png"/><Relationship Id="rId210" Type="http://schemas.openxmlformats.org/officeDocument/2006/relationships/image" Target="../media/image237.png"/><Relationship Id="rId448" Type="http://schemas.openxmlformats.org/officeDocument/2006/relationships/customXml" Target="../ink/ink357.xml"/><Relationship Id="rId655" Type="http://schemas.openxmlformats.org/officeDocument/2006/relationships/image" Target="../media/image457.png"/><Relationship Id="rId294" Type="http://schemas.openxmlformats.org/officeDocument/2006/relationships/image" Target="../media/image279.png"/><Relationship Id="rId308" Type="http://schemas.openxmlformats.org/officeDocument/2006/relationships/image" Target="../media/image286.png"/><Relationship Id="rId515" Type="http://schemas.openxmlformats.org/officeDocument/2006/relationships/customXml" Target="../ink/ink391.xml"/><Relationship Id="rId89" Type="http://schemas.openxmlformats.org/officeDocument/2006/relationships/image" Target="../media/image177.png"/><Relationship Id="rId154" Type="http://schemas.openxmlformats.org/officeDocument/2006/relationships/customXml" Target="../ink/ink208.xml"/><Relationship Id="rId361" Type="http://schemas.openxmlformats.org/officeDocument/2006/relationships/image" Target="../media/image312.png"/><Relationship Id="rId599" Type="http://schemas.openxmlformats.org/officeDocument/2006/relationships/image" Target="../media/image429.png"/><Relationship Id="rId459" Type="http://schemas.openxmlformats.org/officeDocument/2006/relationships/image" Target="../media/image360.png"/><Relationship Id="rId16" Type="http://schemas.openxmlformats.org/officeDocument/2006/relationships/customXml" Target="../ink/ink139.xml"/><Relationship Id="rId221" Type="http://schemas.openxmlformats.org/officeDocument/2006/relationships/customXml" Target="../ink/ink242.xml"/><Relationship Id="rId319" Type="http://schemas.openxmlformats.org/officeDocument/2006/relationships/customXml" Target="../ink/ink291.xml"/><Relationship Id="rId526" Type="http://schemas.openxmlformats.org/officeDocument/2006/relationships/image" Target="../media/image393.png"/></Relationships>
</file>

<file path=ppt/slides/_rels/slide9.xml.rels><?xml version="1.0" encoding="UTF-8" standalone="yes"?>
<Relationships xmlns="http://schemas.openxmlformats.org/package/2006/relationships"><Relationship Id="rId117" Type="http://schemas.openxmlformats.org/officeDocument/2006/relationships/image" Target="../media/image515.png"/><Relationship Id="rId299" Type="http://schemas.openxmlformats.org/officeDocument/2006/relationships/image" Target="../media/image606.png"/><Relationship Id="rId21" Type="http://schemas.openxmlformats.org/officeDocument/2006/relationships/image" Target="../media/image467.png"/><Relationship Id="rId63" Type="http://schemas.openxmlformats.org/officeDocument/2006/relationships/image" Target="../media/image488.png"/><Relationship Id="rId159" Type="http://schemas.openxmlformats.org/officeDocument/2006/relationships/image" Target="../media/image536.png"/><Relationship Id="rId324" Type="http://schemas.openxmlformats.org/officeDocument/2006/relationships/customXml" Target="../ink/ink622.xml"/><Relationship Id="rId170" Type="http://schemas.openxmlformats.org/officeDocument/2006/relationships/customXml" Target="../ink/ink545.xml"/><Relationship Id="rId226" Type="http://schemas.openxmlformats.org/officeDocument/2006/relationships/customXml" Target="../ink/ink573.xml"/><Relationship Id="rId268" Type="http://schemas.openxmlformats.org/officeDocument/2006/relationships/customXml" Target="../ink/ink594.xml"/><Relationship Id="rId32" Type="http://schemas.openxmlformats.org/officeDocument/2006/relationships/customXml" Target="../ink/ink476.xml"/><Relationship Id="rId74" Type="http://schemas.openxmlformats.org/officeDocument/2006/relationships/customXml" Target="../ink/ink497.xml"/><Relationship Id="rId128" Type="http://schemas.openxmlformats.org/officeDocument/2006/relationships/customXml" Target="../ink/ink524.xml"/><Relationship Id="rId335" Type="http://schemas.openxmlformats.org/officeDocument/2006/relationships/image" Target="../media/image624.png"/><Relationship Id="rId5" Type="http://schemas.openxmlformats.org/officeDocument/2006/relationships/image" Target="../media/image459.png"/><Relationship Id="rId181" Type="http://schemas.openxmlformats.org/officeDocument/2006/relationships/image" Target="../media/image547.png"/><Relationship Id="rId237" Type="http://schemas.openxmlformats.org/officeDocument/2006/relationships/image" Target="../media/image575.png"/><Relationship Id="rId279" Type="http://schemas.openxmlformats.org/officeDocument/2006/relationships/image" Target="../media/image596.png"/><Relationship Id="rId43" Type="http://schemas.openxmlformats.org/officeDocument/2006/relationships/image" Target="../media/image478.png"/><Relationship Id="rId139" Type="http://schemas.openxmlformats.org/officeDocument/2006/relationships/image" Target="../media/image526.png"/><Relationship Id="rId290" Type="http://schemas.openxmlformats.org/officeDocument/2006/relationships/customXml" Target="../ink/ink605.xml"/><Relationship Id="rId304" Type="http://schemas.openxmlformats.org/officeDocument/2006/relationships/customXml" Target="../ink/ink612.xml"/><Relationship Id="rId346" Type="http://schemas.openxmlformats.org/officeDocument/2006/relationships/customXml" Target="../ink/ink633.xml"/><Relationship Id="rId85" Type="http://schemas.openxmlformats.org/officeDocument/2006/relationships/image" Target="../media/image499.png"/><Relationship Id="rId150" Type="http://schemas.openxmlformats.org/officeDocument/2006/relationships/customXml" Target="../ink/ink535.xml"/><Relationship Id="rId192" Type="http://schemas.openxmlformats.org/officeDocument/2006/relationships/customXml" Target="../ink/ink556.xml"/><Relationship Id="rId206" Type="http://schemas.openxmlformats.org/officeDocument/2006/relationships/customXml" Target="../ink/ink563.xml"/><Relationship Id="rId248" Type="http://schemas.openxmlformats.org/officeDocument/2006/relationships/customXml" Target="../ink/ink584.xml"/><Relationship Id="rId12" Type="http://schemas.openxmlformats.org/officeDocument/2006/relationships/customXml" Target="../ink/ink466.xml"/><Relationship Id="rId108" Type="http://schemas.openxmlformats.org/officeDocument/2006/relationships/customXml" Target="../ink/ink514.xml"/><Relationship Id="rId315" Type="http://schemas.openxmlformats.org/officeDocument/2006/relationships/image" Target="../media/image614.png"/><Relationship Id="rId357" Type="http://schemas.openxmlformats.org/officeDocument/2006/relationships/image" Target="../media/image635.png"/><Relationship Id="rId54" Type="http://schemas.openxmlformats.org/officeDocument/2006/relationships/customXml" Target="../ink/ink487.xml"/><Relationship Id="rId96" Type="http://schemas.openxmlformats.org/officeDocument/2006/relationships/customXml" Target="../ink/ink508.xml"/><Relationship Id="rId161" Type="http://schemas.openxmlformats.org/officeDocument/2006/relationships/image" Target="../media/image537.png"/><Relationship Id="rId217" Type="http://schemas.openxmlformats.org/officeDocument/2006/relationships/image" Target="../media/image565.png"/><Relationship Id="rId259" Type="http://schemas.openxmlformats.org/officeDocument/2006/relationships/image" Target="../media/image586.png"/><Relationship Id="rId23" Type="http://schemas.openxmlformats.org/officeDocument/2006/relationships/image" Target="../media/image468.png"/><Relationship Id="rId119" Type="http://schemas.openxmlformats.org/officeDocument/2006/relationships/image" Target="../media/image516.png"/><Relationship Id="rId270" Type="http://schemas.openxmlformats.org/officeDocument/2006/relationships/customXml" Target="../ink/ink595.xml"/><Relationship Id="rId326" Type="http://schemas.openxmlformats.org/officeDocument/2006/relationships/customXml" Target="../ink/ink623.xml"/><Relationship Id="rId65" Type="http://schemas.openxmlformats.org/officeDocument/2006/relationships/image" Target="../media/image489.png"/><Relationship Id="rId130" Type="http://schemas.openxmlformats.org/officeDocument/2006/relationships/customXml" Target="../ink/ink525.xml"/><Relationship Id="rId172" Type="http://schemas.openxmlformats.org/officeDocument/2006/relationships/customXml" Target="../ink/ink546.xml"/><Relationship Id="rId228" Type="http://schemas.openxmlformats.org/officeDocument/2006/relationships/customXml" Target="../ink/ink574.xml"/><Relationship Id="rId281" Type="http://schemas.openxmlformats.org/officeDocument/2006/relationships/image" Target="../media/image597.png"/><Relationship Id="rId337" Type="http://schemas.openxmlformats.org/officeDocument/2006/relationships/image" Target="../media/image625.png"/><Relationship Id="rId34" Type="http://schemas.openxmlformats.org/officeDocument/2006/relationships/customXml" Target="../ink/ink477.xml"/><Relationship Id="rId76" Type="http://schemas.openxmlformats.org/officeDocument/2006/relationships/customXml" Target="../ink/ink498.xml"/><Relationship Id="rId141" Type="http://schemas.openxmlformats.org/officeDocument/2006/relationships/image" Target="../media/image527.png"/><Relationship Id="rId7" Type="http://schemas.openxmlformats.org/officeDocument/2006/relationships/image" Target="../media/image460.png"/><Relationship Id="rId183" Type="http://schemas.openxmlformats.org/officeDocument/2006/relationships/image" Target="../media/image548.png"/><Relationship Id="rId239" Type="http://schemas.openxmlformats.org/officeDocument/2006/relationships/image" Target="../media/image576.png"/><Relationship Id="rId250" Type="http://schemas.openxmlformats.org/officeDocument/2006/relationships/customXml" Target="../ink/ink585.xml"/><Relationship Id="rId292" Type="http://schemas.openxmlformats.org/officeDocument/2006/relationships/customXml" Target="../ink/ink606.xml"/><Relationship Id="rId306" Type="http://schemas.openxmlformats.org/officeDocument/2006/relationships/customXml" Target="../ink/ink613.xml"/><Relationship Id="rId45" Type="http://schemas.openxmlformats.org/officeDocument/2006/relationships/image" Target="../media/image479.png"/><Relationship Id="rId87" Type="http://schemas.openxmlformats.org/officeDocument/2006/relationships/image" Target="../media/image500.png"/><Relationship Id="rId110" Type="http://schemas.openxmlformats.org/officeDocument/2006/relationships/customXml" Target="../ink/ink515.xml"/><Relationship Id="rId348" Type="http://schemas.openxmlformats.org/officeDocument/2006/relationships/customXml" Target="../ink/ink634.xml"/><Relationship Id="rId152" Type="http://schemas.openxmlformats.org/officeDocument/2006/relationships/customXml" Target="../ink/ink536.xml"/><Relationship Id="rId194" Type="http://schemas.openxmlformats.org/officeDocument/2006/relationships/customXml" Target="../ink/ink557.xml"/><Relationship Id="rId208" Type="http://schemas.openxmlformats.org/officeDocument/2006/relationships/customXml" Target="../ink/ink564.xml"/><Relationship Id="rId261" Type="http://schemas.openxmlformats.org/officeDocument/2006/relationships/image" Target="../media/image587.png"/><Relationship Id="rId14" Type="http://schemas.openxmlformats.org/officeDocument/2006/relationships/customXml" Target="../ink/ink467.xml"/><Relationship Id="rId56" Type="http://schemas.openxmlformats.org/officeDocument/2006/relationships/customXml" Target="../ink/ink488.xml"/><Relationship Id="rId317" Type="http://schemas.openxmlformats.org/officeDocument/2006/relationships/image" Target="../media/image615.png"/><Relationship Id="rId359" Type="http://schemas.openxmlformats.org/officeDocument/2006/relationships/image" Target="../media/image636.png"/><Relationship Id="rId98" Type="http://schemas.openxmlformats.org/officeDocument/2006/relationships/customXml" Target="../ink/ink509.xml"/><Relationship Id="rId121" Type="http://schemas.openxmlformats.org/officeDocument/2006/relationships/image" Target="../media/image517.png"/><Relationship Id="rId163" Type="http://schemas.openxmlformats.org/officeDocument/2006/relationships/image" Target="../media/image538.png"/><Relationship Id="rId219" Type="http://schemas.openxmlformats.org/officeDocument/2006/relationships/image" Target="../media/image566.png"/><Relationship Id="rId230" Type="http://schemas.openxmlformats.org/officeDocument/2006/relationships/customXml" Target="../ink/ink575.xml"/><Relationship Id="rId25" Type="http://schemas.openxmlformats.org/officeDocument/2006/relationships/image" Target="../media/image469.png"/><Relationship Id="rId46" Type="http://schemas.openxmlformats.org/officeDocument/2006/relationships/customXml" Target="../ink/ink483.xml"/><Relationship Id="rId67" Type="http://schemas.openxmlformats.org/officeDocument/2006/relationships/image" Target="../media/image490.png"/><Relationship Id="rId272" Type="http://schemas.openxmlformats.org/officeDocument/2006/relationships/customXml" Target="../ink/ink596.xml"/><Relationship Id="rId293" Type="http://schemas.openxmlformats.org/officeDocument/2006/relationships/image" Target="../media/image603.png"/><Relationship Id="rId307" Type="http://schemas.openxmlformats.org/officeDocument/2006/relationships/image" Target="../media/image610.png"/><Relationship Id="rId328" Type="http://schemas.openxmlformats.org/officeDocument/2006/relationships/customXml" Target="../ink/ink624.xml"/><Relationship Id="rId349" Type="http://schemas.openxmlformats.org/officeDocument/2006/relationships/image" Target="../media/image631.png"/><Relationship Id="rId88" Type="http://schemas.openxmlformats.org/officeDocument/2006/relationships/customXml" Target="../ink/ink504.xml"/><Relationship Id="rId111" Type="http://schemas.openxmlformats.org/officeDocument/2006/relationships/image" Target="../media/image512.png"/><Relationship Id="rId132" Type="http://schemas.openxmlformats.org/officeDocument/2006/relationships/customXml" Target="../ink/ink526.xml"/><Relationship Id="rId153" Type="http://schemas.openxmlformats.org/officeDocument/2006/relationships/image" Target="../media/image533.png"/><Relationship Id="rId174" Type="http://schemas.openxmlformats.org/officeDocument/2006/relationships/customXml" Target="../ink/ink547.xml"/><Relationship Id="rId195" Type="http://schemas.openxmlformats.org/officeDocument/2006/relationships/image" Target="../media/image554.png"/><Relationship Id="rId209" Type="http://schemas.openxmlformats.org/officeDocument/2006/relationships/image" Target="../media/image561.png"/><Relationship Id="rId220" Type="http://schemas.openxmlformats.org/officeDocument/2006/relationships/customXml" Target="../ink/ink570.xml"/><Relationship Id="rId241" Type="http://schemas.openxmlformats.org/officeDocument/2006/relationships/image" Target="../media/image577.png"/><Relationship Id="rId15" Type="http://schemas.openxmlformats.org/officeDocument/2006/relationships/image" Target="../media/image464.png"/><Relationship Id="rId36" Type="http://schemas.openxmlformats.org/officeDocument/2006/relationships/customXml" Target="../ink/ink478.xml"/><Relationship Id="rId57" Type="http://schemas.openxmlformats.org/officeDocument/2006/relationships/image" Target="../media/image485.png"/><Relationship Id="rId262" Type="http://schemas.openxmlformats.org/officeDocument/2006/relationships/customXml" Target="../ink/ink591.xml"/><Relationship Id="rId283" Type="http://schemas.openxmlformats.org/officeDocument/2006/relationships/image" Target="../media/image598.png"/><Relationship Id="rId318" Type="http://schemas.openxmlformats.org/officeDocument/2006/relationships/customXml" Target="../ink/ink619.xml"/><Relationship Id="rId339" Type="http://schemas.openxmlformats.org/officeDocument/2006/relationships/image" Target="../media/image626.png"/><Relationship Id="rId78" Type="http://schemas.openxmlformats.org/officeDocument/2006/relationships/customXml" Target="../ink/ink499.xml"/><Relationship Id="rId99" Type="http://schemas.openxmlformats.org/officeDocument/2006/relationships/image" Target="../media/image506.png"/><Relationship Id="rId101" Type="http://schemas.openxmlformats.org/officeDocument/2006/relationships/image" Target="../media/image507.png"/><Relationship Id="rId122" Type="http://schemas.openxmlformats.org/officeDocument/2006/relationships/customXml" Target="../ink/ink521.xml"/><Relationship Id="rId143" Type="http://schemas.openxmlformats.org/officeDocument/2006/relationships/image" Target="../media/image528.png"/><Relationship Id="rId164" Type="http://schemas.openxmlformats.org/officeDocument/2006/relationships/customXml" Target="../ink/ink542.xml"/><Relationship Id="rId185" Type="http://schemas.openxmlformats.org/officeDocument/2006/relationships/image" Target="../media/image549.png"/><Relationship Id="rId350" Type="http://schemas.openxmlformats.org/officeDocument/2006/relationships/customXml" Target="../ink/ink635.xml"/><Relationship Id="rId9" Type="http://schemas.openxmlformats.org/officeDocument/2006/relationships/image" Target="../media/image461.png"/><Relationship Id="rId210" Type="http://schemas.openxmlformats.org/officeDocument/2006/relationships/customXml" Target="../ink/ink565.xml"/><Relationship Id="rId26" Type="http://schemas.openxmlformats.org/officeDocument/2006/relationships/customXml" Target="../ink/ink473.xml"/><Relationship Id="rId231" Type="http://schemas.openxmlformats.org/officeDocument/2006/relationships/image" Target="../media/image572.png"/><Relationship Id="rId252" Type="http://schemas.openxmlformats.org/officeDocument/2006/relationships/customXml" Target="../ink/ink586.xml"/><Relationship Id="rId273" Type="http://schemas.openxmlformats.org/officeDocument/2006/relationships/image" Target="../media/image593.png"/><Relationship Id="rId294" Type="http://schemas.openxmlformats.org/officeDocument/2006/relationships/customXml" Target="../ink/ink607.xml"/><Relationship Id="rId308" Type="http://schemas.openxmlformats.org/officeDocument/2006/relationships/customXml" Target="../ink/ink614.xml"/><Relationship Id="rId329" Type="http://schemas.openxmlformats.org/officeDocument/2006/relationships/image" Target="../media/image621.png"/><Relationship Id="rId47" Type="http://schemas.openxmlformats.org/officeDocument/2006/relationships/image" Target="../media/image480.png"/><Relationship Id="rId68" Type="http://schemas.openxmlformats.org/officeDocument/2006/relationships/customXml" Target="../ink/ink494.xml"/><Relationship Id="rId89" Type="http://schemas.openxmlformats.org/officeDocument/2006/relationships/image" Target="../media/image501.png"/><Relationship Id="rId112" Type="http://schemas.openxmlformats.org/officeDocument/2006/relationships/customXml" Target="../ink/ink516.xml"/><Relationship Id="rId133" Type="http://schemas.openxmlformats.org/officeDocument/2006/relationships/image" Target="../media/image523.png"/><Relationship Id="rId154" Type="http://schemas.openxmlformats.org/officeDocument/2006/relationships/customXml" Target="../ink/ink537.xml"/><Relationship Id="rId175" Type="http://schemas.openxmlformats.org/officeDocument/2006/relationships/image" Target="../media/image544.png"/><Relationship Id="rId340" Type="http://schemas.openxmlformats.org/officeDocument/2006/relationships/customXml" Target="../ink/ink630.xml"/><Relationship Id="rId196" Type="http://schemas.openxmlformats.org/officeDocument/2006/relationships/customXml" Target="../ink/ink558.xml"/><Relationship Id="rId200" Type="http://schemas.openxmlformats.org/officeDocument/2006/relationships/customXml" Target="../ink/ink560.xml"/><Relationship Id="rId16" Type="http://schemas.openxmlformats.org/officeDocument/2006/relationships/customXml" Target="../ink/ink468.xml"/><Relationship Id="rId221" Type="http://schemas.openxmlformats.org/officeDocument/2006/relationships/image" Target="../media/image567.png"/><Relationship Id="rId242" Type="http://schemas.openxmlformats.org/officeDocument/2006/relationships/customXml" Target="../ink/ink581.xml"/><Relationship Id="rId263" Type="http://schemas.openxmlformats.org/officeDocument/2006/relationships/image" Target="../media/image588.png"/><Relationship Id="rId284" Type="http://schemas.openxmlformats.org/officeDocument/2006/relationships/customXml" Target="../ink/ink602.xml"/><Relationship Id="rId319" Type="http://schemas.openxmlformats.org/officeDocument/2006/relationships/image" Target="../media/image616.png"/><Relationship Id="rId37" Type="http://schemas.openxmlformats.org/officeDocument/2006/relationships/image" Target="../media/image475.png"/><Relationship Id="rId58" Type="http://schemas.openxmlformats.org/officeDocument/2006/relationships/customXml" Target="../ink/ink489.xml"/><Relationship Id="rId79" Type="http://schemas.openxmlformats.org/officeDocument/2006/relationships/image" Target="../media/image496.png"/><Relationship Id="rId102" Type="http://schemas.openxmlformats.org/officeDocument/2006/relationships/customXml" Target="../ink/ink511.xml"/><Relationship Id="rId123" Type="http://schemas.openxmlformats.org/officeDocument/2006/relationships/image" Target="../media/image518.png"/><Relationship Id="rId144" Type="http://schemas.openxmlformats.org/officeDocument/2006/relationships/customXml" Target="../ink/ink532.xml"/><Relationship Id="rId330" Type="http://schemas.openxmlformats.org/officeDocument/2006/relationships/customXml" Target="../ink/ink625.xml"/><Relationship Id="rId90" Type="http://schemas.openxmlformats.org/officeDocument/2006/relationships/customXml" Target="../ink/ink505.xml"/><Relationship Id="rId165" Type="http://schemas.openxmlformats.org/officeDocument/2006/relationships/image" Target="../media/image539.png"/><Relationship Id="rId186" Type="http://schemas.openxmlformats.org/officeDocument/2006/relationships/customXml" Target="../ink/ink553.xml"/><Relationship Id="rId351" Type="http://schemas.openxmlformats.org/officeDocument/2006/relationships/image" Target="../media/image632.png"/><Relationship Id="rId211" Type="http://schemas.openxmlformats.org/officeDocument/2006/relationships/image" Target="../media/image562.png"/><Relationship Id="rId232" Type="http://schemas.openxmlformats.org/officeDocument/2006/relationships/customXml" Target="../ink/ink576.xml"/><Relationship Id="rId253" Type="http://schemas.openxmlformats.org/officeDocument/2006/relationships/image" Target="../media/image583.png"/><Relationship Id="rId274" Type="http://schemas.openxmlformats.org/officeDocument/2006/relationships/customXml" Target="../ink/ink597.xml"/><Relationship Id="rId295" Type="http://schemas.openxmlformats.org/officeDocument/2006/relationships/image" Target="../media/image604.png"/><Relationship Id="rId309" Type="http://schemas.openxmlformats.org/officeDocument/2006/relationships/image" Target="../media/image611.png"/><Relationship Id="rId27" Type="http://schemas.openxmlformats.org/officeDocument/2006/relationships/image" Target="../media/image470.png"/><Relationship Id="rId48" Type="http://schemas.openxmlformats.org/officeDocument/2006/relationships/customXml" Target="../ink/ink484.xml"/><Relationship Id="rId69" Type="http://schemas.openxmlformats.org/officeDocument/2006/relationships/image" Target="../media/image491.png"/><Relationship Id="rId113" Type="http://schemas.openxmlformats.org/officeDocument/2006/relationships/image" Target="../media/image513.png"/><Relationship Id="rId134" Type="http://schemas.openxmlformats.org/officeDocument/2006/relationships/customXml" Target="../ink/ink527.xml"/><Relationship Id="rId320" Type="http://schemas.openxmlformats.org/officeDocument/2006/relationships/customXml" Target="../ink/ink620.xml"/><Relationship Id="rId80" Type="http://schemas.openxmlformats.org/officeDocument/2006/relationships/customXml" Target="../ink/ink500.xml"/><Relationship Id="rId155" Type="http://schemas.openxmlformats.org/officeDocument/2006/relationships/image" Target="../media/image534.png"/><Relationship Id="rId176" Type="http://schemas.openxmlformats.org/officeDocument/2006/relationships/customXml" Target="../ink/ink548.xml"/><Relationship Id="rId197" Type="http://schemas.openxmlformats.org/officeDocument/2006/relationships/image" Target="../media/image555.png"/><Relationship Id="rId341" Type="http://schemas.openxmlformats.org/officeDocument/2006/relationships/image" Target="../media/image627.png"/><Relationship Id="rId201" Type="http://schemas.openxmlformats.org/officeDocument/2006/relationships/image" Target="../media/image557.png"/><Relationship Id="rId222" Type="http://schemas.openxmlformats.org/officeDocument/2006/relationships/customXml" Target="../ink/ink571.xml"/><Relationship Id="rId243" Type="http://schemas.openxmlformats.org/officeDocument/2006/relationships/image" Target="../media/image578.png"/><Relationship Id="rId264" Type="http://schemas.openxmlformats.org/officeDocument/2006/relationships/customXml" Target="../ink/ink592.xml"/><Relationship Id="rId285" Type="http://schemas.openxmlformats.org/officeDocument/2006/relationships/image" Target="../media/image599.png"/><Relationship Id="rId17" Type="http://schemas.openxmlformats.org/officeDocument/2006/relationships/image" Target="../media/image465.png"/><Relationship Id="rId38" Type="http://schemas.openxmlformats.org/officeDocument/2006/relationships/customXml" Target="../ink/ink479.xml"/><Relationship Id="rId59" Type="http://schemas.openxmlformats.org/officeDocument/2006/relationships/image" Target="../media/image486.png"/><Relationship Id="rId103" Type="http://schemas.openxmlformats.org/officeDocument/2006/relationships/image" Target="../media/image508.png"/><Relationship Id="rId124" Type="http://schemas.openxmlformats.org/officeDocument/2006/relationships/customXml" Target="../ink/ink522.xml"/><Relationship Id="rId310" Type="http://schemas.openxmlformats.org/officeDocument/2006/relationships/customXml" Target="../ink/ink615.xml"/><Relationship Id="rId70" Type="http://schemas.openxmlformats.org/officeDocument/2006/relationships/customXml" Target="../ink/ink495.xml"/><Relationship Id="rId91" Type="http://schemas.openxmlformats.org/officeDocument/2006/relationships/image" Target="../media/image502.png"/><Relationship Id="rId145" Type="http://schemas.openxmlformats.org/officeDocument/2006/relationships/image" Target="../media/image529.png"/><Relationship Id="rId166" Type="http://schemas.openxmlformats.org/officeDocument/2006/relationships/customXml" Target="../ink/ink543.xml"/><Relationship Id="rId187" Type="http://schemas.openxmlformats.org/officeDocument/2006/relationships/image" Target="../media/image550.png"/><Relationship Id="rId331" Type="http://schemas.openxmlformats.org/officeDocument/2006/relationships/image" Target="../media/image622.png"/><Relationship Id="rId352" Type="http://schemas.openxmlformats.org/officeDocument/2006/relationships/customXml" Target="../ink/ink636.xml"/><Relationship Id="rId1" Type="http://schemas.openxmlformats.org/officeDocument/2006/relationships/slideLayout" Target="../slideLayouts/slideLayout7.xml"/><Relationship Id="rId212" Type="http://schemas.openxmlformats.org/officeDocument/2006/relationships/customXml" Target="../ink/ink566.xml"/><Relationship Id="rId233" Type="http://schemas.openxmlformats.org/officeDocument/2006/relationships/image" Target="../media/image573.png"/><Relationship Id="rId254" Type="http://schemas.openxmlformats.org/officeDocument/2006/relationships/customXml" Target="../ink/ink587.xml"/><Relationship Id="rId28" Type="http://schemas.openxmlformats.org/officeDocument/2006/relationships/customXml" Target="../ink/ink474.xml"/><Relationship Id="rId49" Type="http://schemas.openxmlformats.org/officeDocument/2006/relationships/image" Target="../media/image481.png"/><Relationship Id="rId114" Type="http://schemas.openxmlformats.org/officeDocument/2006/relationships/customXml" Target="../ink/ink517.xml"/><Relationship Id="rId275" Type="http://schemas.openxmlformats.org/officeDocument/2006/relationships/image" Target="../media/image594.png"/><Relationship Id="rId296" Type="http://schemas.openxmlformats.org/officeDocument/2006/relationships/customXml" Target="../ink/ink608.xml"/><Relationship Id="rId300" Type="http://schemas.openxmlformats.org/officeDocument/2006/relationships/customXml" Target="../ink/ink610.xml"/><Relationship Id="rId60" Type="http://schemas.openxmlformats.org/officeDocument/2006/relationships/customXml" Target="../ink/ink490.xml"/><Relationship Id="rId81" Type="http://schemas.openxmlformats.org/officeDocument/2006/relationships/image" Target="../media/image497.png"/><Relationship Id="rId135" Type="http://schemas.openxmlformats.org/officeDocument/2006/relationships/image" Target="../media/image524.png"/><Relationship Id="rId156" Type="http://schemas.openxmlformats.org/officeDocument/2006/relationships/customXml" Target="../ink/ink538.xml"/><Relationship Id="rId177" Type="http://schemas.openxmlformats.org/officeDocument/2006/relationships/image" Target="../media/image545.png"/><Relationship Id="rId198" Type="http://schemas.openxmlformats.org/officeDocument/2006/relationships/customXml" Target="../ink/ink559.xml"/><Relationship Id="rId321" Type="http://schemas.openxmlformats.org/officeDocument/2006/relationships/image" Target="../media/image617.png"/><Relationship Id="rId342" Type="http://schemas.openxmlformats.org/officeDocument/2006/relationships/customXml" Target="../ink/ink631.xml"/><Relationship Id="rId202" Type="http://schemas.openxmlformats.org/officeDocument/2006/relationships/customXml" Target="../ink/ink561.xml"/><Relationship Id="rId223" Type="http://schemas.openxmlformats.org/officeDocument/2006/relationships/image" Target="../media/image568.png"/><Relationship Id="rId244" Type="http://schemas.openxmlformats.org/officeDocument/2006/relationships/customXml" Target="../ink/ink582.xml"/><Relationship Id="rId18" Type="http://schemas.openxmlformats.org/officeDocument/2006/relationships/customXml" Target="../ink/ink469.xml"/><Relationship Id="rId39" Type="http://schemas.openxmlformats.org/officeDocument/2006/relationships/image" Target="../media/image476.png"/><Relationship Id="rId265" Type="http://schemas.openxmlformats.org/officeDocument/2006/relationships/image" Target="../media/image589.png"/><Relationship Id="rId286" Type="http://schemas.openxmlformats.org/officeDocument/2006/relationships/customXml" Target="../ink/ink603.xml"/><Relationship Id="rId50" Type="http://schemas.openxmlformats.org/officeDocument/2006/relationships/customXml" Target="../ink/ink485.xml"/><Relationship Id="rId104" Type="http://schemas.openxmlformats.org/officeDocument/2006/relationships/customXml" Target="../ink/ink512.xml"/><Relationship Id="rId125" Type="http://schemas.openxmlformats.org/officeDocument/2006/relationships/image" Target="../media/image519.png"/><Relationship Id="rId146" Type="http://schemas.openxmlformats.org/officeDocument/2006/relationships/customXml" Target="../ink/ink533.xml"/><Relationship Id="rId167" Type="http://schemas.openxmlformats.org/officeDocument/2006/relationships/image" Target="../media/image540.png"/><Relationship Id="rId188" Type="http://schemas.openxmlformats.org/officeDocument/2006/relationships/customXml" Target="../ink/ink554.xml"/><Relationship Id="rId311" Type="http://schemas.openxmlformats.org/officeDocument/2006/relationships/image" Target="../media/image612.png"/><Relationship Id="rId332" Type="http://schemas.openxmlformats.org/officeDocument/2006/relationships/customXml" Target="../ink/ink626.xml"/><Relationship Id="rId353" Type="http://schemas.openxmlformats.org/officeDocument/2006/relationships/image" Target="../media/image633.png"/><Relationship Id="rId71" Type="http://schemas.openxmlformats.org/officeDocument/2006/relationships/image" Target="../media/image492.png"/><Relationship Id="rId92" Type="http://schemas.openxmlformats.org/officeDocument/2006/relationships/customXml" Target="../ink/ink506.xml"/><Relationship Id="rId213" Type="http://schemas.openxmlformats.org/officeDocument/2006/relationships/image" Target="../media/image563.png"/><Relationship Id="rId234" Type="http://schemas.openxmlformats.org/officeDocument/2006/relationships/customXml" Target="../ink/ink577.xml"/><Relationship Id="rId2" Type="http://schemas.openxmlformats.org/officeDocument/2006/relationships/notesSlide" Target="../notesSlides/notesSlide9.xml"/><Relationship Id="rId29" Type="http://schemas.openxmlformats.org/officeDocument/2006/relationships/image" Target="../media/image471.png"/><Relationship Id="rId255" Type="http://schemas.openxmlformats.org/officeDocument/2006/relationships/image" Target="../media/image584.png"/><Relationship Id="rId276" Type="http://schemas.openxmlformats.org/officeDocument/2006/relationships/customXml" Target="../ink/ink598.xml"/><Relationship Id="rId297" Type="http://schemas.openxmlformats.org/officeDocument/2006/relationships/image" Target="../media/image605.png"/><Relationship Id="rId40" Type="http://schemas.openxmlformats.org/officeDocument/2006/relationships/customXml" Target="../ink/ink480.xml"/><Relationship Id="rId115" Type="http://schemas.openxmlformats.org/officeDocument/2006/relationships/image" Target="../media/image514.png"/><Relationship Id="rId136" Type="http://schemas.openxmlformats.org/officeDocument/2006/relationships/customXml" Target="../ink/ink528.xml"/><Relationship Id="rId157" Type="http://schemas.openxmlformats.org/officeDocument/2006/relationships/image" Target="../media/image535.png"/><Relationship Id="rId178" Type="http://schemas.openxmlformats.org/officeDocument/2006/relationships/customXml" Target="../ink/ink549.xml"/><Relationship Id="rId301" Type="http://schemas.openxmlformats.org/officeDocument/2006/relationships/image" Target="../media/image607.png"/><Relationship Id="rId322" Type="http://schemas.openxmlformats.org/officeDocument/2006/relationships/customXml" Target="../ink/ink621.xml"/><Relationship Id="rId343" Type="http://schemas.openxmlformats.org/officeDocument/2006/relationships/image" Target="../media/image628.png"/><Relationship Id="rId61" Type="http://schemas.openxmlformats.org/officeDocument/2006/relationships/image" Target="../media/image487.png"/><Relationship Id="rId82" Type="http://schemas.openxmlformats.org/officeDocument/2006/relationships/customXml" Target="../ink/ink501.xml"/><Relationship Id="rId199" Type="http://schemas.openxmlformats.org/officeDocument/2006/relationships/image" Target="../media/image556.png"/><Relationship Id="rId203" Type="http://schemas.openxmlformats.org/officeDocument/2006/relationships/image" Target="../media/image558.png"/><Relationship Id="rId19" Type="http://schemas.openxmlformats.org/officeDocument/2006/relationships/image" Target="../media/image466.png"/><Relationship Id="rId224" Type="http://schemas.openxmlformats.org/officeDocument/2006/relationships/customXml" Target="../ink/ink572.xml"/><Relationship Id="rId245" Type="http://schemas.openxmlformats.org/officeDocument/2006/relationships/image" Target="../media/image579.png"/><Relationship Id="rId266" Type="http://schemas.openxmlformats.org/officeDocument/2006/relationships/customXml" Target="../ink/ink593.xml"/><Relationship Id="rId287" Type="http://schemas.openxmlformats.org/officeDocument/2006/relationships/image" Target="../media/image600.png"/><Relationship Id="rId30" Type="http://schemas.openxmlformats.org/officeDocument/2006/relationships/customXml" Target="../ink/ink475.xml"/><Relationship Id="rId105" Type="http://schemas.openxmlformats.org/officeDocument/2006/relationships/image" Target="../media/image509.png"/><Relationship Id="rId126" Type="http://schemas.openxmlformats.org/officeDocument/2006/relationships/customXml" Target="../ink/ink523.xml"/><Relationship Id="rId147" Type="http://schemas.openxmlformats.org/officeDocument/2006/relationships/image" Target="../media/image530.png"/><Relationship Id="rId168" Type="http://schemas.openxmlformats.org/officeDocument/2006/relationships/customXml" Target="../ink/ink544.xml"/><Relationship Id="rId312" Type="http://schemas.openxmlformats.org/officeDocument/2006/relationships/customXml" Target="../ink/ink616.xml"/><Relationship Id="rId333" Type="http://schemas.openxmlformats.org/officeDocument/2006/relationships/image" Target="../media/image623.png"/><Relationship Id="rId354" Type="http://schemas.openxmlformats.org/officeDocument/2006/relationships/customXml" Target="../ink/ink637.xml"/><Relationship Id="rId51" Type="http://schemas.openxmlformats.org/officeDocument/2006/relationships/image" Target="../media/image482.png"/><Relationship Id="rId72" Type="http://schemas.openxmlformats.org/officeDocument/2006/relationships/customXml" Target="../ink/ink496.xml"/><Relationship Id="rId93" Type="http://schemas.openxmlformats.org/officeDocument/2006/relationships/image" Target="../media/image503.png"/><Relationship Id="rId189" Type="http://schemas.openxmlformats.org/officeDocument/2006/relationships/image" Target="../media/image551.png"/><Relationship Id="rId3" Type="http://schemas.openxmlformats.org/officeDocument/2006/relationships/image" Target="../media/image458.png"/><Relationship Id="rId214" Type="http://schemas.openxmlformats.org/officeDocument/2006/relationships/customXml" Target="../ink/ink567.xml"/><Relationship Id="rId235" Type="http://schemas.openxmlformats.org/officeDocument/2006/relationships/image" Target="../media/image574.png"/><Relationship Id="rId256" Type="http://schemas.openxmlformats.org/officeDocument/2006/relationships/customXml" Target="../ink/ink588.xml"/><Relationship Id="rId277" Type="http://schemas.openxmlformats.org/officeDocument/2006/relationships/image" Target="../media/image595.png"/><Relationship Id="rId298" Type="http://schemas.openxmlformats.org/officeDocument/2006/relationships/customXml" Target="../ink/ink609.xml"/><Relationship Id="rId116" Type="http://schemas.openxmlformats.org/officeDocument/2006/relationships/customXml" Target="../ink/ink518.xml"/><Relationship Id="rId137" Type="http://schemas.openxmlformats.org/officeDocument/2006/relationships/image" Target="../media/image525.png"/><Relationship Id="rId158" Type="http://schemas.openxmlformats.org/officeDocument/2006/relationships/customXml" Target="../ink/ink539.xml"/><Relationship Id="rId302" Type="http://schemas.openxmlformats.org/officeDocument/2006/relationships/customXml" Target="../ink/ink611.xml"/><Relationship Id="rId323" Type="http://schemas.openxmlformats.org/officeDocument/2006/relationships/image" Target="../media/image618.png"/><Relationship Id="rId344" Type="http://schemas.openxmlformats.org/officeDocument/2006/relationships/customXml" Target="../ink/ink632.xml"/><Relationship Id="rId20" Type="http://schemas.openxmlformats.org/officeDocument/2006/relationships/customXml" Target="../ink/ink470.xml"/><Relationship Id="rId41" Type="http://schemas.openxmlformats.org/officeDocument/2006/relationships/image" Target="../media/image477.png"/><Relationship Id="rId62" Type="http://schemas.openxmlformats.org/officeDocument/2006/relationships/customXml" Target="../ink/ink491.xml"/><Relationship Id="rId83" Type="http://schemas.openxmlformats.org/officeDocument/2006/relationships/image" Target="../media/image498.png"/><Relationship Id="rId179" Type="http://schemas.openxmlformats.org/officeDocument/2006/relationships/image" Target="../media/image546.png"/><Relationship Id="rId190" Type="http://schemas.openxmlformats.org/officeDocument/2006/relationships/customXml" Target="../ink/ink555.xml"/><Relationship Id="rId204" Type="http://schemas.openxmlformats.org/officeDocument/2006/relationships/customXml" Target="../ink/ink562.xml"/><Relationship Id="rId225" Type="http://schemas.openxmlformats.org/officeDocument/2006/relationships/image" Target="../media/image569.png"/><Relationship Id="rId246" Type="http://schemas.openxmlformats.org/officeDocument/2006/relationships/customXml" Target="../ink/ink583.xml"/><Relationship Id="rId267" Type="http://schemas.openxmlformats.org/officeDocument/2006/relationships/image" Target="../media/image590.png"/><Relationship Id="rId288" Type="http://schemas.openxmlformats.org/officeDocument/2006/relationships/customXml" Target="../ink/ink604.xml"/><Relationship Id="rId106" Type="http://schemas.openxmlformats.org/officeDocument/2006/relationships/customXml" Target="../ink/ink513.xml"/><Relationship Id="rId127" Type="http://schemas.openxmlformats.org/officeDocument/2006/relationships/image" Target="../media/image520.png"/><Relationship Id="rId313" Type="http://schemas.openxmlformats.org/officeDocument/2006/relationships/image" Target="../media/image613.png"/><Relationship Id="rId10" Type="http://schemas.openxmlformats.org/officeDocument/2006/relationships/customXml" Target="../ink/ink465.xml"/><Relationship Id="rId31" Type="http://schemas.openxmlformats.org/officeDocument/2006/relationships/image" Target="../media/image472.png"/><Relationship Id="rId52" Type="http://schemas.openxmlformats.org/officeDocument/2006/relationships/customXml" Target="../ink/ink486.xml"/><Relationship Id="rId73" Type="http://schemas.openxmlformats.org/officeDocument/2006/relationships/image" Target="../media/image493.png"/><Relationship Id="rId94" Type="http://schemas.openxmlformats.org/officeDocument/2006/relationships/customXml" Target="../ink/ink507.xml"/><Relationship Id="rId148" Type="http://schemas.openxmlformats.org/officeDocument/2006/relationships/customXml" Target="../ink/ink534.xml"/><Relationship Id="rId169" Type="http://schemas.openxmlformats.org/officeDocument/2006/relationships/image" Target="../media/image541.png"/><Relationship Id="rId334" Type="http://schemas.openxmlformats.org/officeDocument/2006/relationships/customXml" Target="../ink/ink627.xml"/><Relationship Id="rId355" Type="http://schemas.openxmlformats.org/officeDocument/2006/relationships/image" Target="../media/image634.png"/><Relationship Id="rId4" Type="http://schemas.openxmlformats.org/officeDocument/2006/relationships/customXml" Target="../ink/ink462.xml"/><Relationship Id="rId180" Type="http://schemas.openxmlformats.org/officeDocument/2006/relationships/customXml" Target="../ink/ink550.xml"/><Relationship Id="rId215" Type="http://schemas.openxmlformats.org/officeDocument/2006/relationships/image" Target="../media/image564.png"/><Relationship Id="rId236" Type="http://schemas.openxmlformats.org/officeDocument/2006/relationships/customXml" Target="../ink/ink578.xml"/><Relationship Id="rId257" Type="http://schemas.openxmlformats.org/officeDocument/2006/relationships/image" Target="../media/image585.png"/><Relationship Id="rId278" Type="http://schemas.openxmlformats.org/officeDocument/2006/relationships/customXml" Target="../ink/ink599.xml"/><Relationship Id="rId303" Type="http://schemas.openxmlformats.org/officeDocument/2006/relationships/image" Target="../media/image608.png"/><Relationship Id="rId42" Type="http://schemas.openxmlformats.org/officeDocument/2006/relationships/customXml" Target="../ink/ink481.xml"/><Relationship Id="rId84" Type="http://schemas.openxmlformats.org/officeDocument/2006/relationships/customXml" Target="../ink/ink502.xml"/><Relationship Id="rId138" Type="http://schemas.openxmlformats.org/officeDocument/2006/relationships/customXml" Target="../ink/ink529.xml"/><Relationship Id="rId345" Type="http://schemas.openxmlformats.org/officeDocument/2006/relationships/image" Target="../media/image629.png"/><Relationship Id="rId191" Type="http://schemas.openxmlformats.org/officeDocument/2006/relationships/image" Target="../media/image552.png"/><Relationship Id="rId205" Type="http://schemas.openxmlformats.org/officeDocument/2006/relationships/image" Target="../media/image559.png"/><Relationship Id="rId247" Type="http://schemas.openxmlformats.org/officeDocument/2006/relationships/image" Target="../media/image580.png"/><Relationship Id="rId107" Type="http://schemas.openxmlformats.org/officeDocument/2006/relationships/image" Target="../media/image510.png"/><Relationship Id="rId289" Type="http://schemas.openxmlformats.org/officeDocument/2006/relationships/image" Target="../media/image601.png"/><Relationship Id="rId11" Type="http://schemas.openxmlformats.org/officeDocument/2006/relationships/image" Target="../media/image462.png"/><Relationship Id="rId53" Type="http://schemas.openxmlformats.org/officeDocument/2006/relationships/image" Target="../media/image483.png"/><Relationship Id="rId149" Type="http://schemas.openxmlformats.org/officeDocument/2006/relationships/image" Target="../media/image531.png"/><Relationship Id="rId314" Type="http://schemas.openxmlformats.org/officeDocument/2006/relationships/customXml" Target="../ink/ink617.xml"/><Relationship Id="rId356" Type="http://schemas.openxmlformats.org/officeDocument/2006/relationships/customXml" Target="../ink/ink638.xml"/><Relationship Id="rId95" Type="http://schemas.openxmlformats.org/officeDocument/2006/relationships/image" Target="../media/image504.png"/><Relationship Id="rId160" Type="http://schemas.openxmlformats.org/officeDocument/2006/relationships/customXml" Target="../ink/ink540.xml"/><Relationship Id="rId216" Type="http://schemas.openxmlformats.org/officeDocument/2006/relationships/customXml" Target="../ink/ink568.xml"/><Relationship Id="rId258" Type="http://schemas.openxmlformats.org/officeDocument/2006/relationships/customXml" Target="../ink/ink589.xml"/><Relationship Id="rId22" Type="http://schemas.openxmlformats.org/officeDocument/2006/relationships/customXml" Target="../ink/ink471.xml"/><Relationship Id="rId64" Type="http://schemas.openxmlformats.org/officeDocument/2006/relationships/customXml" Target="../ink/ink492.xml"/><Relationship Id="rId118" Type="http://schemas.openxmlformats.org/officeDocument/2006/relationships/customXml" Target="../ink/ink519.xml"/><Relationship Id="rId325" Type="http://schemas.openxmlformats.org/officeDocument/2006/relationships/image" Target="../media/image619.png"/><Relationship Id="rId171" Type="http://schemas.openxmlformats.org/officeDocument/2006/relationships/image" Target="../media/image542.png"/><Relationship Id="rId227" Type="http://schemas.openxmlformats.org/officeDocument/2006/relationships/image" Target="../media/image570.png"/><Relationship Id="rId269" Type="http://schemas.openxmlformats.org/officeDocument/2006/relationships/image" Target="../media/image591.png"/><Relationship Id="rId33" Type="http://schemas.openxmlformats.org/officeDocument/2006/relationships/image" Target="../media/image473.png"/><Relationship Id="rId129" Type="http://schemas.openxmlformats.org/officeDocument/2006/relationships/image" Target="../media/image521.png"/><Relationship Id="rId280" Type="http://schemas.openxmlformats.org/officeDocument/2006/relationships/customXml" Target="../ink/ink600.xml"/><Relationship Id="rId336" Type="http://schemas.openxmlformats.org/officeDocument/2006/relationships/customXml" Target="../ink/ink628.xml"/><Relationship Id="rId75" Type="http://schemas.openxmlformats.org/officeDocument/2006/relationships/image" Target="../media/image494.png"/><Relationship Id="rId140" Type="http://schemas.openxmlformats.org/officeDocument/2006/relationships/customXml" Target="../ink/ink530.xml"/><Relationship Id="rId182" Type="http://schemas.openxmlformats.org/officeDocument/2006/relationships/customXml" Target="../ink/ink551.xml"/><Relationship Id="rId6" Type="http://schemas.openxmlformats.org/officeDocument/2006/relationships/customXml" Target="../ink/ink463.xml"/><Relationship Id="rId238" Type="http://schemas.openxmlformats.org/officeDocument/2006/relationships/customXml" Target="../ink/ink579.xml"/><Relationship Id="rId291" Type="http://schemas.openxmlformats.org/officeDocument/2006/relationships/image" Target="../media/image602.png"/><Relationship Id="rId305" Type="http://schemas.openxmlformats.org/officeDocument/2006/relationships/image" Target="../media/image609.png"/><Relationship Id="rId347" Type="http://schemas.openxmlformats.org/officeDocument/2006/relationships/image" Target="../media/image630.png"/><Relationship Id="rId44" Type="http://schemas.openxmlformats.org/officeDocument/2006/relationships/customXml" Target="../ink/ink482.xml"/><Relationship Id="rId86" Type="http://schemas.openxmlformats.org/officeDocument/2006/relationships/customXml" Target="../ink/ink503.xml"/><Relationship Id="rId151" Type="http://schemas.openxmlformats.org/officeDocument/2006/relationships/image" Target="../media/image532.png"/><Relationship Id="rId193" Type="http://schemas.openxmlformats.org/officeDocument/2006/relationships/image" Target="../media/image553.png"/><Relationship Id="rId207" Type="http://schemas.openxmlformats.org/officeDocument/2006/relationships/image" Target="../media/image560.png"/><Relationship Id="rId249" Type="http://schemas.openxmlformats.org/officeDocument/2006/relationships/image" Target="../media/image581.png"/><Relationship Id="rId13" Type="http://schemas.openxmlformats.org/officeDocument/2006/relationships/image" Target="../media/image463.png"/><Relationship Id="rId109" Type="http://schemas.openxmlformats.org/officeDocument/2006/relationships/image" Target="../media/image511.png"/><Relationship Id="rId260" Type="http://schemas.openxmlformats.org/officeDocument/2006/relationships/customXml" Target="../ink/ink590.xml"/><Relationship Id="rId316" Type="http://schemas.openxmlformats.org/officeDocument/2006/relationships/customXml" Target="../ink/ink618.xml"/><Relationship Id="rId55" Type="http://schemas.openxmlformats.org/officeDocument/2006/relationships/image" Target="../media/image484.png"/><Relationship Id="rId97" Type="http://schemas.openxmlformats.org/officeDocument/2006/relationships/image" Target="../media/image505.png"/><Relationship Id="rId120" Type="http://schemas.openxmlformats.org/officeDocument/2006/relationships/customXml" Target="../ink/ink520.xml"/><Relationship Id="rId358" Type="http://schemas.openxmlformats.org/officeDocument/2006/relationships/customXml" Target="../ink/ink639.xml"/><Relationship Id="rId162" Type="http://schemas.openxmlformats.org/officeDocument/2006/relationships/customXml" Target="../ink/ink541.xml"/><Relationship Id="rId218" Type="http://schemas.openxmlformats.org/officeDocument/2006/relationships/customXml" Target="../ink/ink569.xml"/><Relationship Id="rId271" Type="http://schemas.openxmlformats.org/officeDocument/2006/relationships/image" Target="../media/image592.png"/><Relationship Id="rId24" Type="http://schemas.openxmlformats.org/officeDocument/2006/relationships/customXml" Target="../ink/ink472.xml"/><Relationship Id="rId66" Type="http://schemas.openxmlformats.org/officeDocument/2006/relationships/customXml" Target="../ink/ink493.xml"/><Relationship Id="rId131" Type="http://schemas.openxmlformats.org/officeDocument/2006/relationships/image" Target="../media/image522.png"/><Relationship Id="rId327" Type="http://schemas.openxmlformats.org/officeDocument/2006/relationships/image" Target="../media/image620.png"/><Relationship Id="rId173" Type="http://schemas.openxmlformats.org/officeDocument/2006/relationships/image" Target="../media/image543.png"/><Relationship Id="rId229" Type="http://schemas.openxmlformats.org/officeDocument/2006/relationships/image" Target="../media/image571.png"/><Relationship Id="rId240" Type="http://schemas.openxmlformats.org/officeDocument/2006/relationships/customXml" Target="../ink/ink580.xml"/><Relationship Id="rId35" Type="http://schemas.openxmlformats.org/officeDocument/2006/relationships/image" Target="../media/image474.png"/><Relationship Id="rId77" Type="http://schemas.openxmlformats.org/officeDocument/2006/relationships/image" Target="../media/image495.png"/><Relationship Id="rId100" Type="http://schemas.openxmlformats.org/officeDocument/2006/relationships/customXml" Target="../ink/ink510.xml"/><Relationship Id="rId282" Type="http://schemas.openxmlformats.org/officeDocument/2006/relationships/customXml" Target="../ink/ink601.xml"/><Relationship Id="rId338" Type="http://schemas.openxmlformats.org/officeDocument/2006/relationships/customXml" Target="../ink/ink629.xml"/><Relationship Id="rId8" Type="http://schemas.openxmlformats.org/officeDocument/2006/relationships/customXml" Target="../ink/ink464.xml"/><Relationship Id="rId142" Type="http://schemas.openxmlformats.org/officeDocument/2006/relationships/customXml" Target="../ink/ink531.xml"/><Relationship Id="rId184" Type="http://schemas.openxmlformats.org/officeDocument/2006/relationships/customXml" Target="../ink/ink552.xml"/><Relationship Id="rId251" Type="http://schemas.openxmlformats.org/officeDocument/2006/relationships/image" Target="../media/image5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B37B5116-6A29-D474-43C8-6DDC4DEA149E}"/>
                  </a:ext>
                </a:extLst>
              </p14:cNvPr>
              <p14:cNvContentPartPr/>
              <p14:nvPr/>
            </p14:nvContentPartPr>
            <p14:xfrm>
              <a:off x="2259327" y="1782622"/>
              <a:ext cx="24480" cy="14400"/>
            </p14:xfrm>
          </p:contentPart>
        </mc:Choice>
        <mc:Fallback xmlns="">
          <p:pic>
            <p:nvPicPr>
              <p:cNvPr id="2" name="Freihand 1">
                <a:extLst>
                  <a:ext uri="{FF2B5EF4-FFF2-40B4-BE49-F238E27FC236}">
                    <a16:creationId xmlns:a16="http://schemas.microsoft.com/office/drawing/2014/main" id="{B37B5116-6A29-D474-43C8-6DDC4DEA149E}"/>
                  </a:ext>
                </a:extLst>
              </p:cNvPr>
              <p:cNvPicPr/>
              <p:nvPr/>
            </p:nvPicPr>
            <p:blipFill>
              <a:blip r:embed="rId6"/>
              <a:stretch>
                <a:fillRect/>
              </a:stretch>
            </p:blipFill>
            <p:spPr>
              <a:xfrm>
                <a:off x="2250687" y="1773982"/>
                <a:ext cx="42120" cy="320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27789" y="126059"/>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79999" y="259019"/>
            <a:ext cx="1917641" cy="343620"/>
          </a:xfrm>
          <a:prstGeom prst="rect">
            <a:avLst/>
          </a:prstGeom>
          <a:noFill/>
        </p:spPr>
        <p:txBody>
          <a:bodyPr wrap="none" rtlCol="0">
            <a:spAutoFit/>
          </a:bodyPr>
          <a:lstStyle/>
          <a:p>
            <a:r>
              <a:rPr lang="de-DE" sz="1633" dirty="0"/>
              <a:t>Source: Bundesbank</a:t>
            </a:r>
          </a:p>
        </p:txBody>
      </p:sp>
      <p:pic>
        <p:nvPicPr>
          <p:cNvPr id="2" name="Grafik 1">
            <a:extLst>
              <a:ext uri="{FF2B5EF4-FFF2-40B4-BE49-F238E27FC236}">
                <a16:creationId xmlns:a16="http://schemas.microsoft.com/office/drawing/2014/main" id="{931962A7-C2F7-5165-560F-3C56789952F5}"/>
              </a:ext>
            </a:extLst>
          </p:cNvPr>
          <p:cNvPicPr>
            <a:picLocks noChangeAspect="1"/>
          </p:cNvPicPr>
          <p:nvPr/>
        </p:nvPicPr>
        <p:blipFill>
          <a:blip r:embed="rId3"/>
          <a:stretch>
            <a:fillRect/>
          </a:stretch>
        </p:blipFill>
        <p:spPr>
          <a:xfrm>
            <a:off x="715674" y="1250879"/>
            <a:ext cx="7017673" cy="3240000"/>
          </a:xfrm>
          <a:prstGeom prst="rect">
            <a:avLst/>
          </a:prstGeom>
        </p:spPr>
      </p:pic>
      <p:sp>
        <p:nvSpPr>
          <p:cNvPr id="9" name="Rechteck 8">
            <a:extLst>
              <a:ext uri="{FF2B5EF4-FFF2-40B4-BE49-F238E27FC236}">
                <a16:creationId xmlns:a16="http://schemas.microsoft.com/office/drawing/2014/main" id="{D88E52E3-046B-4129-D918-4AA543C4EC59}"/>
              </a:ext>
            </a:extLst>
          </p:cNvPr>
          <p:cNvSpPr/>
          <p:nvPr/>
        </p:nvSpPr>
        <p:spPr>
          <a:xfrm>
            <a:off x="867675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B941BBFD-CF07-A484-A15E-93FD943B214F}"/>
              </a:ext>
            </a:extLst>
          </p:cNvPr>
          <p:cNvGrpSpPr/>
          <p:nvPr/>
        </p:nvGrpSpPr>
        <p:grpSpPr>
          <a:xfrm>
            <a:off x="1180420" y="4798679"/>
            <a:ext cx="277200" cy="308880"/>
            <a:chOff x="1180420" y="3573885"/>
            <a:chExt cx="277200" cy="308880"/>
          </a:xfrm>
        </p:grpSpPr>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AED8C5EA-6FF7-90C1-BFD2-5587FBA1BE88}"/>
                    </a:ext>
                  </a:extLst>
                </p14:cNvPr>
                <p14:cNvContentPartPr/>
                <p14:nvPr/>
              </p14:nvContentPartPr>
              <p14:xfrm>
                <a:off x="1220020" y="3573885"/>
                <a:ext cx="237600" cy="308880"/>
              </p14:xfrm>
            </p:contentPart>
          </mc:Choice>
          <mc:Fallback>
            <p:pic>
              <p:nvPicPr>
                <p:cNvPr id="16" name="Freihand 15">
                  <a:extLst>
                    <a:ext uri="{FF2B5EF4-FFF2-40B4-BE49-F238E27FC236}">
                      <a16:creationId xmlns:a16="http://schemas.microsoft.com/office/drawing/2014/main" id="{AED8C5EA-6FF7-90C1-BFD2-5587FBA1BE88}"/>
                    </a:ext>
                  </a:extLst>
                </p:cNvPr>
                <p:cNvPicPr/>
                <p:nvPr/>
              </p:nvPicPr>
              <p:blipFill>
                <a:blip r:embed="rId5"/>
                <a:stretch>
                  <a:fillRect/>
                </a:stretch>
              </p:blipFill>
              <p:spPr>
                <a:xfrm>
                  <a:off x="1211020" y="3564885"/>
                  <a:ext cx="25524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Freihand 16">
                  <a:extLst>
                    <a:ext uri="{FF2B5EF4-FFF2-40B4-BE49-F238E27FC236}">
                      <a16:creationId xmlns:a16="http://schemas.microsoft.com/office/drawing/2014/main" id="{8893FD3E-98C6-DF8B-7A47-B88BD21FA06C}"/>
                    </a:ext>
                  </a:extLst>
                </p14:cNvPr>
                <p14:cNvContentPartPr/>
                <p14:nvPr/>
              </p14:nvContentPartPr>
              <p14:xfrm>
                <a:off x="1272580" y="3695205"/>
                <a:ext cx="184320" cy="34200"/>
              </p14:xfrm>
            </p:contentPart>
          </mc:Choice>
          <mc:Fallback>
            <p:pic>
              <p:nvPicPr>
                <p:cNvPr id="17" name="Freihand 16">
                  <a:extLst>
                    <a:ext uri="{FF2B5EF4-FFF2-40B4-BE49-F238E27FC236}">
                      <a16:creationId xmlns:a16="http://schemas.microsoft.com/office/drawing/2014/main" id="{8893FD3E-98C6-DF8B-7A47-B88BD21FA06C}"/>
                    </a:ext>
                  </a:extLst>
                </p:cNvPr>
                <p:cNvPicPr/>
                <p:nvPr/>
              </p:nvPicPr>
              <p:blipFill>
                <a:blip r:embed="rId7"/>
                <a:stretch>
                  <a:fillRect/>
                </a:stretch>
              </p:blipFill>
              <p:spPr>
                <a:xfrm>
                  <a:off x="1263940" y="3686565"/>
                  <a:ext cx="201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Freihand 17">
                  <a:extLst>
                    <a:ext uri="{FF2B5EF4-FFF2-40B4-BE49-F238E27FC236}">
                      <a16:creationId xmlns:a16="http://schemas.microsoft.com/office/drawing/2014/main" id="{AD62C3FF-4698-F64B-A786-44EC092D81FB}"/>
                    </a:ext>
                  </a:extLst>
                </p14:cNvPr>
                <p14:cNvContentPartPr/>
                <p14:nvPr/>
              </p14:nvContentPartPr>
              <p14:xfrm>
                <a:off x="1180420" y="3721125"/>
                <a:ext cx="218520" cy="41040"/>
              </p14:xfrm>
            </p:contentPart>
          </mc:Choice>
          <mc:Fallback>
            <p:pic>
              <p:nvPicPr>
                <p:cNvPr id="18" name="Freihand 17">
                  <a:extLst>
                    <a:ext uri="{FF2B5EF4-FFF2-40B4-BE49-F238E27FC236}">
                      <a16:creationId xmlns:a16="http://schemas.microsoft.com/office/drawing/2014/main" id="{AD62C3FF-4698-F64B-A786-44EC092D81FB}"/>
                    </a:ext>
                  </a:extLst>
                </p:cNvPr>
                <p:cNvPicPr/>
                <p:nvPr/>
              </p:nvPicPr>
              <p:blipFill>
                <a:blip r:embed="rId9"/>
                <a:stretch>
                  <a:fillRect/>
                </a:stretch>
              </p:blipFill>
              <p:spPr>
                <a:xfrm>
                  <a:off x="1171780" y="3712485"/>
                  <a:ext cx="236160" cy="5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45" name="Freihand 144">
                <a:extLst>
                  <a:ext uri="{FF2B5EF4-FFF2-40B4-BE49-F238E27FC236}">
                    <a16:creationId xmlns:a16="http://schemas.microsoft.com/office/drawing/2014/main" id="{CFD633BD-3299-922C-F875-F0C8C7216B82}"/>
                  </a:ext>
                </a:extLst>
              </p14:cNvPr>
              <p14:cNvContentPartPr/>
              <p14:nvPr/>
            </p14:nvContentPartPr>
            <p14:xfrm>
              <a:off x="573100" y="1190685"/>
              <a:ext cx="663480" cy="2384640"/>
            </p14:xfrm>
          </p:contentPart>
        </mc:Choice>
        <mc:Fallback>
          <p:pic>
            <p:nvPicPr>
              <p:cNvPr id="145" name="Freihand 144">
                <a:extLst>
                  <a:ext uri="{FF2B5EF4-FFF2-40B4-BE49-F238E27FC236}">
                    <a16:creationId xmlns:a16="http://schemas.microsoft.com/office/drawing/2014/main" id="{CFD633BD-3299-922C-F875-F0C8C7216B82}"/>
                  </a:ext>
                </a:extLst>
              </p:cNvPr>
              <p:cNvPicPr/>
              <p:nvPr/>
            </p:nvPicPr>
            <p:blipFill>
              <a:blip r:embed="rId11"/>
              <a:stretch>
                <a:fillRect/>
              </a:stretch>
            </p:blipFill>
            <p:spPr>
              <a:xfrm>
                <a:off x="564100" y="1182045"/>
                <a:ext cx="681120" cy="2402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6" name="Freihand 145">
                <a:extLst>
                  <a:ext uri="{FF2B5EF4-FFF2-40B4-BE49-F238E27FC236}">
                    <a16:creationId xmlns:a16="http://schemas.microsoft.com/office/drawing/2014/main" id="{4C1786E9-20ED-E97E-9408-43F247DD1C54}"/>
                  </a:ext>
                </a:extLst>
              </p14:cNvPr>
              <p14:cNvContentPartPr/>
              <p14:nvPr/>
            </p14:nvContentPartPr>
            <p14:xfrm>
              <a:off x="4201180" y="1184925"/>
              <a:ext cx="380160" cy="2124000"/>
            </p14:xfrm>
          </p:contentPart>
        </mc:Choice>
        <mc:Fallback>
          <p:pic>
            <p:nvPicPr>
              <p:cNvPr id="146" name="Freihand 145">
                <a:extLst>
                  <a:ext uri="{FF2B5EF4-FFF2-40B4-BE49-F238E27FC236}">
                    <a16:creationId xmlns:a16="http://schemas.microsoft.com/office/drawing/2014/main" id="{4C1786E9-20ED-E97E-9408-43F247DD1C54}"/>
                  </a:ext>
                </a:extLst>
              </p:cNvPr>
              <p:cNvPicPr/>
              <p:nvPr/>
            </p:nvPicPr>
            <p:blipFill>
              <a:blip r:embed="rId13"/>
              <a:stretch>
                <a:fillRect/>
              </a:stretch>
            </p:blipFill>
            <p:spPr>
              <a:xfrm>
                <a:off x="4192540" y="1176285"/>
                <a:ext cx="397800" cy="2141640"/>
              </a:xfrm>
              <a:prstGeom prst="rect">
                <a:avLst/>
              </a:prstGeom>
            </p:spPr>
          </p:pic>
        </mc:Fallback>
      </mc:AlternateContent>
      <p:grpSp>
        <p:nvGrpSpPr>
          <p:cNvPr id="242" name="Gruppieren 241">
            <a:extLst>
              <a:ext uri="{FF2B5EF4-FFF2-40B4-BE49-F238E27FC236}">
                <a16:creationId xmlns:a16="http://schemas.microsoft.com/office/drawing/2014/main" id="{98FB2CA7-5696-2212-A674-4537BEC91A87}"/>
              </a:ext>
            </a:extLst>
          </p:cNvPr>
          <p:cNvGrpSpPr/>
          <p:nvPr/>
        </p:nvGrpSpPr>
        <p:grpSpPr>
          <a:xfrm>
            <a:off x="1850020" y="422805"/>
            <a:ext cx="10260360" cy="6206040"/>
            <a:chOff x="1850020" y="422805"/>
            <a:chExt cx="10260360" cy="6206040"/>
          </a:xfrm>
        </p:grpSpPr>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3F3B96C1-BCB2-B8C8-8C8B-8C4B89CBB273}"/>
                    </a:ext>
                  </a:extLst>
                </p14:cNvPr>
                <p14:cNvContentPartPr/>
                <p14:nvPr/>
              </p14:nvContentPartPr>
              <p14:xfrm>
                <a:off x="2137660" y="3987959"/>
                <a:ext cx="677520" cy="516600"/>
              </p14:xfrm>
            </p:contentPart>
          </mc:Choice>
          <mc:Fallback>
            <p:pic>
              <p:nvPicPr>
                <p:cNvPr id="5" name="Freihand 4">
                  <a:extLst>
                    <a:ext uri="{FF2B5EF4-FFF2-40B4-BE49-F238E27FC236}">
                      <a16:creationId xmlns:a16="http://schemas.microsoft.com/office/drawing/2014/main" id="{3F3B96C1-BCB2-B8C8-8C8B-8C4B89CBB273}"/>
                    </a:ext>
                  </a:extLst>
                </p:cNvPr>
                <p:cNvPicPr/>
                <p:nvPr/>
              </p:nvPicPr>
              <p:blipFill>
                <a:blip r:embed="rId15"/>
                <a:stretch>
                  <a:fillRect/>
                </a:stretch>
              </p:blipFill>
              <p:spPr>
                <a:xfrm>
                  <a:off x="2129020" y="3978959"/>
                  <a:ext cx="69516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417A6101-E1B0-7146-0C50-2CDF27F9C8DD}"/>
                    </a:ext>
                  </a:extLst>
                </p14:cNvPr>
                <p14:cNvContentPartPr/>
                <p14:nvPr/>
              </p14:nvContentPartPr>
              <p14:xfrm>
                <a:off x="5624980" y="4065719"/>
                <a:ext cx="684720" cy="425160"/>
              </p14:xfrm>
            </p:contentPart>
          </mc:Choice>
          <mc:Fallback>
            <p:pic>
              <p:nvPicPr>
                <p:cNvPr id="11" name="Freihand 10">
                  <a:extLst>
                    <a:ext uri="{FF2B5EF4-FFF2-40B4-BE49-F238E27FC236}">
                      <a16:creationId xmlns:a16="http://schemas.microsoft.com/office/drawing/2014/main" id="{417A6101-E1B0-7146-0C50-2CDF27F9C8DD}"/>
                    </a:ext>
                  </a:extLst>
                </p:cNvPr>
                <p:cNvPicPr/>
                <p:nvPr/>
              </p:nvPicPr>
              <p:blipFill>
                <a:blip r:embed="rId17"/>
                <a:stretch>
                  <a:fillRect/>
                </a:stretch>
              </p:blipFill>
              <p:spPr>
                <a:xfrm>
                  <a:off x="5615980" y="4056719"/>
                  <a:ext cx="70236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3" name="Freihand 82">
                  <a:extLst>
                    <a:ext uri="{FF2B5EF4-FFF2-40B4-BE49-F238E27FC236}">
                      <a16:creationId xmlns:a16="http://schemas.microsoft.com/office/drawing/2014/main" id="{4E2955E7-7581-A83E-9521-443103B358BA}"/>
                    </a:ext>
                  </a:extLst>
                </p14:cNvPr>
                <p14:cNvContentPartPr/>
                <p14:nvPr/>
              </p14:nvContentPartPr>
              <p14:xfrm>
                <a:off x="4791580" y="2516565"/>
                <a:ext cx="314640" cy="48960"/>
              </p14:xfrm>
            </p:contentPart>
          </mc:Choice>
          <mc:Fallback>
            <p:pic>
              <p:nvPicPr>
                <p:cNvPr id="83" name="Freihand 82">
                  <a:extLst>
                    <a:ext uri="{FF2B5EF4-FFF2-40B4-BE49-F238E27FC236}">
                      <a16:creationId xmlns:a16="http://schemas.microsoft.com/office/drawing/2014/main" id="{4E2955E7-7581-A83E-9521-443103B358BA}"/>
                    </a:ext>
                  </a:extLst>
                </p:cNvPr>
                <p:cNvPicPr/>
                <p:nvPr/>
              </p:nvPicPr>
              <p:blipFill>
                <a:blip r:embed="rId19"/>
                <a:stretch>
                  <a:fillRect/>
                </a:stretch>
              </p:blipFill>
              <p:spPr>
                <a:xfrm>
                  <a:off x="4782940" y="2507925"/>
                  <a:ext cx="332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4" name="Freihand 83">
                  <a:extLst>
                    <a:ext uri="{FF2B5EF4-FFF2-40B4-BE49-F238E27FC236}">
                      <a16:creationId xmlns:a16="http://schemas.microsoft.com/office/drawing/2014/main" id="{11BBB8F9-D172-D560-18EB-1FC2592DF1C3}"/>
                    </a:ext>
                  </a:extLst>
                </p14:cNvPr>
                <p14:cNvContentPartPr/>
                <p14:nvPr/>
              </p14:nvContentPartPr>
              <p14:xfrm>
                <a:off x="4786540" y="2688645"/>
                <a:ext cx="107640" cy="149760"/>
              </p14:xfrm>
            </p:contentPart>
          </mc:Choice>
          <mc:Fallback>
            <p:pic>
              <p:nvPicPr>
                <p:cNvPr id="84" name="Freihand 83">
                  <a:extLst>
                    <a:ext uri="{FF2B5EF4-FFF2-40B4-BE49-F238E27FC236}">
                      <a16:creationId xmlns:a16="http://schemas.microsoft.com/office/drawing/2014/main" id="{11BBB8F9-D172-D560-18EB-1FC2592DF1C3}"/>
                    </a:ext>
                  </a:extLst>
                </p:cNvPr>
                <p:cNvPicPr/>
                <p:nvPr/>
              </p:nvPicPr>
              <p:blipFill>
                <a:blip r:embed="rId21"/>
                <a:stretch>
                  <a:fillRect/>
                </a:stretch>
              </p:blipFill>
              <p:spPr>
                <a:xfrm>
                  <a:off x="4777900" y="2680005"/>
                  <a:ext cx="125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5" name="Freihand 84">
                  <a:extLst>
                    <a:ext uri="{FF2B5EF4-FFF2-40B4-BE49-F238E27FC236}">
                      <a16:creationId xmlns:a16="http://schemas.microsoft.com/office/drawing/2014/main" id="{91140FE1-D784-9002-0A19-3A632611BDC2}"/>
                    </a:ext>
                  </a:extLst>
                </p14:cNvPr>
                <p14:cNvContentPartPr/>
                <p14:nvPr/>
              </p14:nvContentPartPr>
              <p14:xfrm>
                <a:off x="4933420" y="2858565"/>
                <a:ext cx="26280" cy="68400"/>
              </p14:xfrm>
            </p:contentPart>
          </mc:Choice>
          <mc:Fallback>
            <p:pic>
              <p:nvPicPr>
                <p:cNvPr id="85" name="Freihand 84">
                  <a:extLst>
                    <a:ext uri="{FF2B5EF4-FFF2-40B4-BE49-F238E27FC236}">
                      <a16:creationId xmlns:a16="http://schemas.microsoft.com/office/drawing/2014/main" id="{91140FE1-D784-9002-0A19-3A632611BDC2}"/>
                    </a:ext>
                  </a:extLst>
                </p:cNvPr>
                <p:cNvPicPr/>
                <p:nvPr/>
              </p:nvPicPr>
              <p:blipFill>
                <a:blip r:embed="rId23"/>
                <a:stretch>
                  <a:fillRect/>
                </a:stretch>
              </p:blipFill>
              <p:spPr>
                <a:xfrm>
                  <a:off x="4924420" y="2849565"/>
                  <a:ext cx="43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6" name="Freihand 85">
                  <a:extLst>
                    <a:ext uri="{FF2B5EF4-FFF2-40B4-BE49-F238E27FC236}">
                      <a16:creationId xmlns:a16="http://schemas.microsoft.com/office/drawing/2014/main" id="{6A861183-42D4-514A-97B4-1E8FA5125BA9}"/>
                    </a:ext>
                  </a:extLst>
                </p14:cNvPr>
                <p14:cNvContentPartPr/>
                <p14:nvPr/>
              </p14:nvContentPartPr>
              <p14:xfrm>
                <a:off x="5019460" y="2682165"/>
                <a:ext cx="106560" cy="213120"/>
              </p14:xfrm>
            </p:contentPart>
          </mc:Choice>
          <mc:Fallback>
            <p:pic>
              <p:nvPicPr>
                <p:cNvPr id="86" name="Freihand 85">
                  <a:extLst>
                    <a:ext uri="{FF2B5EF4-FFF2-40B4-BE49-F238E27FC236}">
                      <a16:creationId xmlns:a16="http://schemas.microsoft.com/office/drawing/2014/main" id="{6A861183-42D4-514A-97B4-1E8FA5125BA9}"/>
                    </a:ext>
                  </a:extLst>
                </p:cNvPr>
                <p:cNvPicPr/>
                <p:nvPr/>
              </p:nvPicPr>
              <p:blipFill>
                <a:blip r:embed="rId25"/>
                <a:stretch>
                  <a:fillRect/>
                </a:stretch>
              </p:blipFill>
              <p:spPr>
                <a:xfrm>
                  <a:off x="5010820" y="2673165"/>
                  <a:ext cx="124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9" name="Freihand 98">
                  <a:extLst>
                    <a:ext uri="{FF2B5EF4-FFF2-40B4-BE49-F238E27FC236}">
                      <a16:creationId xmlns:a16="http://schemas.microsoft.com/office/drawing/2014/main" id="{89DD6940-809A-56ED-18C3-E3CCEAE2EE4F}"/>
                    </a:ext>
                  </a:extLst>
                </p14:cNvPr>
                <p14:cNvContentPartPr/>
                <p14:nvPr/>
              </p14:nvContentPartPr>
              <p14:xfrm>
                <a:off x="4642900" y="2480205"/>
                <a:ext cx="3516120" cy="85320"/>
              </p14:xfrm>
            </p:contentPart>
          </mc:Choice>
          <mc:Fallback>
            <p:pic>
              <p:nvPicPr>
                <p:cNvPr id="99" name="Freihand 98">
                  <a:extLst>
                    <a:ext uri="{FF2B5EF4-FFF2-40B4-BE49-F238E27FC236}">
                      <a16:creationId xmlns:a16="http://schemas.microsoft.com/office/drawing/2014/main" id="{89DD6940-809A-56ED-18C3-E3CCEAE2EE4F}"/>
                    </a:ext>
                  </a:extLst>
                </p:cNvPr>
                <p:cNvPicPr/>
                <p:nvPr/>
              </p:nvPicPr>
              <p:blipFill>
                <a:blip r:embed="rId27"/>
                <a:stretch>
                  <a:fillRect/>
                </a:stretch>
              </p:blipFill>
              <p:spPr>
                <a:xfrm>
                  <a:off x="4633900" y="2471565"/>
                  <a:ext cx="3533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3" name="Freihand 42">
                  <a:extLst>
                    <a:ext uri="{FF2B5EF4-FFF2-40B4-BE49-F238E27FC236}">
                      <a16:creationId xmlns:a16="http://schemas.microsoft.com/office/drawing/2014/main" id="{13845B3D-58AB-A236-E398-DA51FB814C4D}"/>
                    </a:ext>
                  </a:extLst>
                </p14:cNvPr>
                <p14:cNvContentPartPr/>
                <p14:nvPr/>
              </p14:nvContentPartPr>
              <p14:xfrm>
                <a:off x="7930060" y="1561125"/>
                <a:ext cx="588240" cy="375120"/>
              </p14:xfrm>
            </p:contentPart>
          </mc:Choice>
          <mc:Fallback>
            <p:pic>
              <p:nvPicPr>
                <p:cNvPr id="43" name="Freihand 42">
                  <a:extLst>
                    <a:ext uri="{FF2B5EF4-FFF2-40B4-BE49-F238E27FC236}">
                      <a16:creationId xmlns:a16="http://schemas.microsoft.com/office/drawing/2014/main" id="{13845B3D-58AB-A236-E398-DA51FB814C4D}"/>
                    </a:ext>
                  </a:extLst>
                </p:cNvPr>
                <p:cNvPicPr/>
                <p:nvPr/>
              </p:nvPicPr>
              <p:blipFill>
                <a:blip r:embed="rId29"/>
                <a:stretch>
                  <a:fillRect/>
                </a:stretch>
              </p:blipFill>
              <p:spPr>
                <a:xfrm>
                  <a:off x="7921420" y="1552125"/>
                  <a:ext cx="6058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4" name="Freihand 43">
                  <a:extLst>
                    <a:ext uri="{FF2B5EF4-FFF2-40B4-BE49-F238E27FC236}">
                      <a16:creationId xmlns:a16="http://schemas.microsoft.com/office/drawing/2014/main" id="{6F4A8082-E231-FE47-CD4B-EFFC32A13611}"/>
                    </a:ext>
                  </a:extLst>
                </p14:cNvPr>
                <p14:cNvContentPartPr/>
                <p14:nvPr/>
              </p14:nvContentPartPr>
              <p14:xfrm>
                <a:off x="7854460" y="1653645"/>
                <a:ext cx="254160" cy="349560"/>
              </p14:xfrm>
            </p:contentPart>
          </mc:Choice>
          <mc:Fallback>
            <p:pic>
              <p:nvPicPr>
                <p:cNvPr id="44" name="Freihand 43">
                  <a:extLst>
                    <a:ext uri="{FF2B5EF4-FFF2-40B4-BE49-F238E27FC236}">
                      <a16:creationId xmlns:a16="http://schemas.microsoft.com/office/drawing/2014/main" id="{6F4A8082-E231-FE47-CD4B-EFFC32A13611}"/>
                    </a:ext>
                  </a:extLst>
                </p:cNvPr>
                <p:cNvPicPr/>
                <p:nvPr/>
              </p:nvPicPr>
              <p:blipFill>
                <a:blip r:embed="rId31"/>
                <a:stretch>
                  <a:fillRect/>
                </a:stretch>
              </p:blipFill>
              <p:spPr>
                <a:xfrm>
                  <a:off x="7845460" y="1644645"/>
                  <a:ext cx="2718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3" name="Freihand 72">
                  <a:extLst>
                    <a:ext uri="{FF2B5EF4-FFF2-40B4-BE49-F238E27FC236}">
                      <a16:creationId xmlns:a16="http://schemas.microsoft.com/office/drawing/2014/main" id="{7FCC2833-C215-A6FD-9694-5601564E29B4}"/>
                    </a:ext>
                  </a:extLst>
                </p14:cNvPr>
                <p14:cNvContentPartPr/>
                <p14:nvPr/>
              </p14:nvContentPartPr>
              <p14:xfrm>
                <a:off x="4565860" y="1843005"/>
                <a:ext cx="85320" cy="191880"/>
              </p14:xfrm>
            </p:contentPart>
          </mc:Choice>
          <mc:Fallback>
            <p:pic>
              <p:nvPicPr>
                <p:cNvPr id="73" name="Freihand 72">
                  <a:extLst>
                    <a:ext uri="{FF2B5EF4-FFF2-40B4-BE49-F238E27FC236}">
                      <a16:creationId xmlns:a16="http://schemas.microsoft.com/office/drawing/2014/main" id="{7FCC2833-C215-A6FD-9694-5601564E29B4}"/>
                    </a:ext>
                  </a:extLst>
                </p:cNvPr>
                <p:cNvPicPr/>
                <p:nvPr/>
              </p:nvPicPr>
              <p:blipFill>
                <a:blip r:embed="rId33"/>
                <a:stretch>
                  <a:fillRect/>
                </a:stretch>
              </p:blipFill>
              <p:spPr>
                <a:xfrm>
                  <a:off x="4556860" y="1834365"/>
                  <a:ext cx="102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4" name="Freihand 73">
                  <a:extLst>
                    <a:ext uri="{FF2B5EF4-FFF2-40B4-BE49-F238E27FC236}">
                      <a16:creationId xmlns:a16="http://schemas.microsoft.com/office/drawing/2014/main" id="{9E6CABAD-071B-5E3B-70C1-21EF03B38905}"/>
                    </a:ext>
                  </a:extLst>
                </p14:cNvPr>
                <p14:cNvContentPartPr/>
                <p14:nvPr/>
              </p14:nvContentPartPr>
              <p14:xfrm>
                <a:off x="4729300" y="1217325"/>
                <a:ext cx="455760" cy="779040"/>
              </p14:xfrm>
            </p:contentPart>
          </mc:Choice>
          <mc:Fallback>
            <p:pic>
              <p:nvPicPr>
                <p:cNvPr id="74" name="Freihand 73">
                  <a:extLst>
                    <a:ext uri="{FF2B5EF4-FFF2-40B4-BE49-F238E27FC236}">
                      <a16:creationId xmlns:a16="http://schemas.microsoft.com/office/drawing/2014/main" id="{9E6CABAD-071B-5E3B-70C1-21EF03B38905}"/>
                    </a:ext>
                  </a:extLst>
                </p:cNvPr>
                <p:cNvPicPr/>
                <p:nvPr/>
              </p:nvPicPr>
              <p:blipFill>
                <a:blip r:embed="rId35"/>
                <a:stretch>
                  <a:fillRect/>
                </a:stretch>
              </p:blipFill>
              <p:spPr>
                <a:xfrm>
                  <a:off x="4720300" y="1208325"/>
                  <a:ext cx="473400" cy="796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5" name="Freihand 74">
                  <a:extLst>
                    <a:ext uri="{FF2B5EF4-FFF2-40B4-BE49-F238E27FC236}">
                      <a16:creationId xmlns:a16="http://schemas.microsoft.com/office/drawing/2014/main" id="{CC49FEA3-18C1-9858-DCEF-51EE46998D46}"/>
                    </a:ext>
                  </a:extLst>
                </p14:cNvPr>
                <p14:cNvContentPartPr/>
                <p14:nvPr/>
              </p14:nvContentPartPr>
              <p14:xfrm>
                <a:off x="4564780" y="1818165"/>
                <a:ext cx="261000" cy="324360"/>
              </p14:xfrm>
            </p:contentPart>
          </mc:Choice>
          <mc:Fallback>
            <p:pic>
              <p:nvPicPr>
                <p:cNvPr id="75" name="Freihand 74">
                  <a:extLst>
                    <a:ext uri="{FF2B5EF4-FFF2-40B4-BE49-F238E27FC236}">
                      <a16:creationId xmlns:a16="http://schemas.microsoft.com/office/drawing/2014/main" id="{CC49FEA3-18C1-9858-DCEF-51EE46998D46}"/>
                    </a:ext>
                  </a:extLst>
                </p:cNvPr>
                <p:cNvPicPr/>
                <p:nvPr/>
              </p:nvPicPr>
              <p:blipFill>
                <a:blip r:embed="rId37"/>
                <a:stretch>
                  <a:fillRect/>
                </a:stretch>
              </p:blipFill>
              <p:spPr>
                <a:xfrm>
                  <a:off x="4556140" y="1809165"/>
                  <a:ext cx="2786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7" name="Freihand 76">
                  <a:extLst>
                    <a:ext uri="{FF2B5EF4-FFF2-40B4-BE49-F238E27FC236}">
                      <a16:creationId xmlns:a16="http://schemas.microsoft.com/office/drawing/2014/main" id="{E80F3036-C8FD-9AE8-B13F-09C51AE966B4}"/>
                    </a:ext>
                  </a:extLst>
                </p14:cNvPr>
                <p14:cNvContentPartPr/>
                <p14:nvPr/>
              </p14:nvContentPartPr>
              <p14:xfrm>
                <a:off x="5138620" y="907005"/>
                <a:ext cx="166680" cy="243360"/>
              </p14:xfrm>
            </p:contentPart>
          </mc:Choice>
          <mc:Fallback>
            <p:pic>
              <p:nvPicPr>
                <p:cNvPr id="77" name="Freihand 76">
                  <a:extLst>
                    <a:ext uri="{FF2B5EF4-FFF2-40B4-BE49-F238E27FC236}">
                      <a16:creationId xmlns:a16="http://schemas.microsoft.com/office/drawing/2014/main" id="{E80F3036-C8FD-9AE8-B13F-09C51AE966B4}"/>
                    </a:ext>
                  </a:extLst>
                </p:cNvPr>
                <p:cNvPicPr/>
                <p:nvPr/>
              </p:nvPicPr>
              <p:blipFill>
                <a:blip r:embed="rId39"/>
                <a:stretch>
                  <a:fillRect/>
                </a:stretch>
              </p:blipFill>
              <p:spPr>
                <a:xfrm>
                  <a:off x="5129620" y="898365"/>
                  <a:ext cx="1843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8" name="Freihand 77">
                  <a:extLst>
                    <a:ext uri="{FF2B5EF4-FFF2-40B4-BE49-F238E27FC236}">
                      <a16:creationId xmlns:a16="http://schemas.microsoft.com/office/drawing/2014/main" id="{35EE7931-07B7-A711-1405-46BBFD88E57B}"/>
                    </a:ext>
                  </a:extLst>
                </p14:cNvPr>
                <p14:cNvContentPartPr/>
                <p14:nvPr/>
              </p14:nvContentPartPr>
              <p14:xfrm>
                <a:off x="5403580" y="957045"/>
                <a:ext cx="29160" cy="104400"/>
              </p14:xfrm>
            </p:contentPart>
          </mc:Choice>
          <mc:Fallback>
            <p:pic>
              <p:nvPicPr>
                <p:cNvPr id="78" name="Freihand 77">
                  <a:extLst>
                    <a:ext uri="{FF2B5EF4-FFF2-40B4-BE49-F238E27FC236}">
                      <a16:creationId xmlns:a16="http://schemas.microsoft.com/office/drawing/2014/main" id="{35EE7931-07B7-A711-1405-46BBFD88E57B}"/>
                    </a:ext>
                  </a:extLst>
                </p:cNvPr>
                <p:cNvPicPr/>
                <p:nvPr/>
              </p:nvPicPr>
              <p:blipFill>
                <a:blip r:embed="rId41"/>
                <a:stretch>
                  <a:fillRect/>
                </a:stretch>
              </p:blipFill>
              <p:spPr>
                <a:xfrm>
                  <a:off x="5394940" y="948045"/>
                  <a:ext cx="46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9" name="Freihand 78">
                  <a:extLst>
                    <a:ext uri="{FF2B5EF4-FFF2-40B4-BE49-F238E27FC236}">
                      <a16:creationId xmlns:a16="http://schemas.microsoft.com/office/drawing/2014/main" id="{DFF8C73F-6C52-380E-99C9-DD021E9FF59C}"/>
                    </a:ext>
                  </a:extLst>
                </p14:cNvPr>
                <p14:cNvContentPartPr/>
                <p14:nvPr/>
              </p14:nvContentPartPr>
              <p14:xfrm>
                <a:off x="5553700" y="882885"/>
                <a:ext cx="97920" cy="196560"/>
              </p14:xfrm>
            </p:contentPart>
          </mc:Choice>
          <mc:Fallback>
            <p:pic>
              <p:nvPicPr>
                <p:cNvPr id="79" name="Freihand 78">
                  <a:extLst>
                    <a:ext uri="{FF2B5EF4-FFF2-40B4-BE49-F238E27FC236}">
                      <a16:creationId xmlns:a16="http://schemas.microsoft.com/office/drawing/2014/main" id="{DFF8C73F-6C52-380E-99C9-DD021E9FF59C}"/>
                    </a:ext>
                  </a:extLst>
                </p:cNvPr>
                <p:cNvPicPr/>
                <p:nvPr/>
              </p:nvPicPr>
              <p:blipFill>
                <a:blip r:embed="rId43"/>
                <a:stretch>
                  <a:fillRect/>
                </a:stretch>
              </p:blipFill>
              <p:spPr>
                <a:xfrm>
                  <a:off x="5544700" y="873885"/>
                  <a:ext cx="115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0" name="Freihand 79">
                  <a:extLst>
                    <a:ext uri="{FF2B5EF4-FFF2-40B4-BE49-F238E27FC236}">
                      <a16:creationId xmlns:a16="http://schemas.microsoft.com/office/drawing/2014/main" id="{2BD90FC2-4074-85F4-5E13-CBE6BF8DF97D}"/>
                    </a:ext>
                  </a:extLst>
                </p14:cNvPr>
                <p14:cNvContentPartPr/>
                <p14:nvPr/>
              </p14:nvContentPartPr>
              <p14:xfrm>
                <a:off x="5716060" y="1049565"/>
                <a:ext cx="10800" cy="63720"/>
              </p14:xfrm>
            </p:contentPart>
          </mc:Choice>
          <mc:Fallback>
            <p:pic>
              <p:nvPicPr>
                <p:cNvPr id="80" name="Freihand 79">
                  <a:extLst>
                    <a:ext uri="{FF2B5EF4-FFF2-40B4-BE49-F238E27FC236}">
                      <a16:creationId xmlns:a16="http://schemas.microsoft.com/office/drawing/2014/main" id="{2BD90FC2-4074-85F4-5E13-CBE6BF8DF97D}"/>
                    </a:ext>
                  </a:extLst>
                </p:cNvPr>
                <p:cNvPicPr/>
                <p:nvPr/>
              </p:nvPicPr>
              <p:blipFill>
                <a:blip r:embed="rId45"/>
                <a:stretch>
                  <a:fillRect/>
                </a:stretch>
              </p:blipFill>
              <p:spPr>
                <a:xfrm>
                  <a:off x="5707060" y="1040925"/>
                  <a:ext cx="28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1" name="Freihand 80">
                  <a:extLst>
                    <a:ext uri="{FF2B5EF4-FFF2-40B4-BE49-F238E27FC236}">
                      <a16:creationId xmlns:a16="http://schemas.microsoft.com/office/drawing/2014/main" id="{485826BE-57AB-B593-760F-DA9369B50BA9}"/>
                    </a:ext>
                  </a:extLst>
                </p14:cNvPr>
                <p14:cNvContentPartPr/>
                <p14:nvPr/>
              </p14:nvContentPartPr>
              <p14:xfrm>
                <a:off x="5817220" y="856245"/>
                <a:ext cx="12240" cy="161640"/>
              </p14:xfrm>
            </p:contentPart>
          </mc:Choice>
          <mc:Fallback>
            <p:pic>
              <p:nvPicPr>
                <p:cNvPr id="81" name="Freihand 80">
                  <a:extLst>
                    <a:ext uri="{FF2B5EF4-FFF2-40B4-BE49-F238E27FC236}">
                      <a16:creationId xmlns:a16="http://schemas.microsoft.com/office/drawing/2014/main" id="{485826BE-57AB-B593-760F-DA9369B50BA9}"/>
                    </a:ext>
                  </a:extLst>
                </p:cNvPr>
                <p:cNvPicPr/>
                <p:nvPr/>
              </p:nvPicPr>
              <p:blipFill>
                <a:blip r:embed="rId47"/>
                <a:stretch>
                  <a:fillRect/>
                </a:stretch>
              </p:blipFill>
              <p:spPr>
                <a:xfrm>
                  <a:off x="5808220" y="847605"/>
                  <a:ext cx="29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2" name="Freihand 81">
                  <a:extLst>
                    <a:ext uri="{FF2B5EF4-FFF2-40B4-BE49-F238E27FC236}">
                      <a16:creationId xmlns:a16="http://schemas.microsoft.com/office/drawing/2014/main" id="{1A077379-8378-53B8-2149-C57B166A0EB3}"/>
                    </a:ext>
                  </a:extLst>
                </p14:cNvPr>
                <p14:cNvContentPartPr/>
                <p14:nvPr/>
              </p14:nvContentPartPr>
              <p14:xfrm>
                <a:off x="5921980" y="852285"/>
                <a:ext cx="120960" cy="142560"/>
              </p14:xfrm>
            </p:contentPart>
          </mc:Choice>
          <mc:Fallback>
            <p:pic>
              <p:nvPicPr>
                <p:cNvPr id="82" name="Freihand 81">
                  <a:extLst>
                    <a:ext uri="{FF2B5EF4-FFF2-40B4-BE49-F238E27FC236}">
                      <a16:creationId xmlns:a16="http://schemas.microsoft.com/office/drawing/2014/main" id="{1A077379-8378-53B8-2149-C57B166A0EB3}"/>
                    </a:ext>
                  </a:extLst>
                </p:cNvPr>
                <p:cNvPicPr/>
                <p:nvPr/>
              </p:nvPicPr>
              <p:blipFill>
                <a:blip r:embed="rId49"/>
                <a:stretch>
                  <a:fillRect/>
                </a:stretch>
              </p:blipFill>
              <p:spPr>
                <a:xfrm>
                  <a:off x="5913340" y="843285"/>
                  <a:ext cx="138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9" name="Freihand 88">
                  <a:extLst>
                    <a:ext uri="{FF2B5EF4-FFF2-40B4-BE49-F238E27FC236}">
                      <a16:creationId xmlns:a16="http://schemas.microsoft.com/office/drawing/2014/main" id="{043999BF-9C77-F588-DF61-3FF2C5179CF8}"/>
                    </a:ext>
                  </a:extLst>
                </p14:cNvPr>
                <p14:cNvContentPartPr/>
                <p14:nvPr/>
              </p14:nvContentPartPr>
              <p14:xfrm>
                <a:off x="5695180" y="1630965"/>
                <a:ext cx="295560" cy="42840"/>
              </p14:xfrm>
            </p:contentPart>
          </mc:Choice>
          <mc:Fallback>
            <p:pic>
              <p:nvPicPr>
                <p:cNvPr id="89" name="Freihand 88">
                  <a:extLst>
                    <a:ext uri="{FF2B5EF4-FFF2-40B4-BE49-F238E27FC236}">
                      <a16:creationId xmlns:a16="http://schemas.microsoft.com/office/drawing/2014/main" id="{043999BF-9C77-F588-DF61-3FF2C5179CF8}"/>
                    </a:ext>
                  </a:extLst>
                </p:cNvPr>
                <p:cNvPicPr/>
                <p:nvPr/>
              </p:nvPicPr>
              <p:blipFill>
                <a:blip r:embed="rId51"/>
                <a:stretch>
                  <a:fillRect/>
                </a:stretch>
              </p:blipFill>
              <p:spPr>
                <a:xfrm>
                  <a:off x="5686540" y="1621965"/>
                  <a:ext cx="313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0" name="Freihand 89">
                  <a:extLst>
                    <a:ext uri="{FF2B5EF4-FFF2-40B4-BE49-F238E27FC236}">
                      <a16:creationId xmlns:a16="http://schemas.microsoft.com/office/drawing/2014/main" id="{4E40BAD4-7E82-F39B-CCED-98686C58CEB3}"/>
                    </a:ext>
                  </a:extLst>
                </p14:cNvPr>
                <p14:cNvContentPartPr/>
                <p14:nvPr/>
              </p14:nvContentPartPr>
              <p14:xfrm>
                <a:off x="6025300" y="1279605"/>
                <a:ext cx="198000" cy="205200"/>
              </p14:xfrm>
            </p:contentPart>
          </mc:Choice>
          <mc:Fallback>
            <p:pic>
              <p:nvPicPr>
                <p:cNvPr id="90" name="Freihand 89">
                  <a:extLst>
                    <a:ext uri="{FF2B5EF4-FFF2-40B4-BE49-F238E27FC236}">
                      <a16:creationId xmlns:a16="http://schemas.microsoft.com/office/drawing/2014/main" id="{4E40BAD4-7E82-F39B-CCED-98686C58CEB3}"/>
                    </a:ext>
                  </a:extLst>
                </p:cNvPr>
                <p:cNvPicPr/>
                <p:nvPr/>
              </p:nvPicPr>
              <p:blipFill>
                <a:blip r:embed="rId53"/>
                <a:stretch>
                  <a:fillRect/>
                </a:stretch>
              </p:blipFill>
              <p:spPr>
                <a:xfrm>
                  <a:off x="6016660" y="1270965"/>
                  <a:ext cx="2156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1" name="Freihand 90">
                  <a:extLst>
                    <a:ext uri="{FF2B5EF4-FFF2-40B4-BE49-F238E27FC236}">
                      <a16:creationId xmlns:a16="http://schemas.microsoft.com/office/drawing/2014/main" id="{83E51BEC-03E2-4A7B-77D9-0EEA55E67A29}"/>
                    </a:ext>
                  </a:extLst>
                </p14:cNvPr>
                <p14:cNvContentPartPr/>
                <p14:nvPr/>
              </p14:nvContentPartPr>
              <p14:xfrm>
                <a:off x="6251740" y="1453485"/>
                <a:ext cx="15840" cy="64800"/>
              </p14:xfrm>
            </p:contentPart>
          </mc:Choice>
          <mc:Fallback>
            <p:pic>
              <p:nvPicPr>
                <p:cNvPr id="91" name="Freihand 90">
                  <a:extLst>
                    <a:ext uri="{FF2B5EF4-FFF2-40B4-BE49-F238E27FC236}">
                      <a16:creationId xmlns:a16="http://schemas.microsoft.com/office/drawing/2014/main" id="{83E51BEC-03E2-4A7B-77D9-0EEA55E67A29}"/>
                    </a:ext>
                  </a:extLst>
                </p:cNvPr>
                <p:cNvPicPr/>
                <p:nvPr/>
              </p:nvPicPr>
              <p:blipFill>
                <a:blip r:embed="rId55"/>
                <a:stretch>
                  <a:fillRect/>
                </a:stretch>
              </p:blipFill>
              <p:spPr>
                <a:xfrm>
                  <a:off x="6243100" y="1444845"/>
                  <a:ext cx="33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2" name="Freihand 91">
                  <a:extLst>
                    <a:ext uri="{FF2B5EF4-FFF2-40B4-BE49-F238E27FC236}">
                      <a16:creationId xmlns:a16="http://schemas.microsoft.com/office/drawing/2014/main" id="{0BEEF1C5-3068-7648-F414-43777EF91069}"/>
                    </a:ext>
                  </a:extLst>
                </p14:cNvPr>
                <p14:cNvContentPartPr/>
                <p14:nvPr/>
              </p14:nvContentPartPr>
              <p14:xfrm>
                <a:off x="6395740" y="1278885"/>
                <a:ext cx="90720" cy="183600"/>
              </p14:xfrm>
            </p:contentPart>
          </mc:Choice>
          <mc:Fallback>
            <p:pic>
              <p:nvPicPr>
                <p:cNvPr id="92" name="Freihand 91">
                  <a:extLst>
                    <a:ext uri="{FF2B5EF4-FFF2-40B4-BE49-F238E27FC236}">
                      <a16:creationId xmlns:a16="http://schemas.microsoft.com/office/drawing/2014/main" id="{0BEEF1C5-3068-7648-F414-43777EF91069}"/>
                    </a:ext>
                  </a:extLst>
                </p:cNvPr>
                <p:cNvPicPr/>
                <p:nvPr/>
              </p:nvPicPr>
              <p:blipFill>
                <a:blip r:embed="rId57"/>
                <a:stretch>
                  <a:fillRect/>
                </a:stretch>
              </p:blipFill>
              <p:spPr>
                <a:xfrm>
                  <a:off x="6387100" y="1269885"/>
                  <a:ext cx="1083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4" name="Freihand 93">
                  <a:extLst>
                    <a:ext uri="{FF2B5EF4-FFF2-40B4-BE49-F238E27FC236}">
                      <a16:creationId xmlns:a16="http://schemas.microsoft.com/office/drawing/2014/main" id="{DF6C4A10-11AA-0AA1-876F-BDAB8A864D46}"/>
                    </a:ext>
                  </a:extLst>
                </p14:cNvPr>
                <p14:cNvContentPartPr/>
                <p14:nvPr/>
              </p14:nvContentPartPr>
              <p14:xfrm>
                <a:off x="7637020" y="2144685"/>
                <a:ext cx="125640" cy="168480"/>
              </p14:xfrm>
            </p:contentPart>
          </mc:Choice>
          <mc:Fallback>
            <p:pic>
              <p:nvPicPr>
                <p:cNvPr id="94" name="Freihand 93">
                  <a:extLst>
                    <a:ext uri="{FF2B5EF4-FFF2-40B4-BE49-F238E27FC236}">
                      <a16:creationId xmlns:a16="http://schemas.microsoft.com/office/drawing/2014/main" id="{DF6C4A10-11AA-0AA1-876F-BDAB8A864D46}"/>
                    </a:ext>
                  </a:extLst>
                </p:cNvPr>
                <p:cNvPicPr/>
                <p:nvPr/>
              </p:nvPicPr>
              <p:blipFill>
                <a:blip r:embed="rId59"/>
                <a:stretch>
                  <a:fillRect/>
                </a:stretch>
              </p:blipFill>
              <p:spPr>
                <a:xfrm>
                  <a:off x="7628020" y="2136045"/>
                  <a:ext cx="143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5" name="Freihand 94">
                  <a:extLst>
                    <a:ext uri="{FF2B5EF4-FFF2-40B4-BE49-F238E27FC236}">
                      <a16:creationId xmlns:a16="http://schemas.microsoft.com/office/drawing/2014/main" id="{6AF728A4-EEEA-B3C0-C30E-6EDE09AF7195}"/>
                    </a:ext>
                  </a:extLst>
                </p14:cNvPr>
                <p14:cNvContentPartPr/>
                <p14:nvPr/>
              </p14:nvContentPartPr>
              <p14:xfrm>
                <a:off x="7808740" y="2272125"/>
                <a:ext cx="15840" cy="57240"/>
              </p14:xfrm>
            </p:contentPart>
          </mc:Choice>
          <mc:Fallback>
            <p:pic>
              <p:nvPicPr>
                <p:cNvPr id="95" name="Freihand 94">
                  <a:extLst>
                    <a:ext uri="{FF2B5EF4-FFF2-40B4-BE49-F238E27FC236}">
                      <a16:creationId xmlns:a16="http://schemas.microsoft.com/office/drawing/2014/main" id="{6AF728A4-EEEA-B3C0-C30E-6EDE09AF7195}"/>
                    </a:ext>
                  </a:extLst>
                </p:cNvPr>
                <p:cNvPicPr/>
                <p:nvPr/>
              </p:nvPicPr>
              <p:blipFill>
                <a:blip r:embed="rId61"/>
                <a:stretch>
                  <a:fillRect/>
                </a:stretch>
              </p:blipFill>
              <p:spPr>
                <a:xfrm>
                  <a:off x="7800100" y="2263485"/>
                  <a:ext cx="33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6" name="Freihand 95">
                  <a:extLst>
                    <a:ext uri="{FF2B5EF4-FFF2-40B4-BE49-F238E27FC236}">
                      <a16:creationId xmlns:a16="http://schemas.microsoft.com/office/drawing/2014/main" id="{F36386CF-83FF-EC40-62C1-D7FE011289F2}"/>
                    </a:ext>
                  </a:extLst>
                </p14:cNvPr>
                <p14:cNvContentPartPr/>
                <p14:nvPr/>
              </p14:nvContentPartPr>
              <p14:xfrm>
                <a:off x="7865620" y="2142885"/>
                <a:ext cx="87120" cy="120960"/>
              </p14:xfrm>
            </p:contentPart>
          </mc:Choice>
          <mc:Fallback>
            <p:pic>
              <p:nvPicPr>
                <p:cNvPr id="96" name="Freihand 95">
                  <a:extLst>
                    <a:ext uri="{FF2B5EF4-FFF2-40B4-BE49-F238E27FC236}">
                      <a16:creationId xmlns:a16="http://schemas.microsoft.com/office/drawing/2014/main" id="{F36386CF-83FF-EC40-62C1-D7FE011289F2}"/>
                    </a:ext>
                  </a:extLst>
                </p:cNvPr>
                <p:cNvPicPr/>
                <p:nvPr/>
              </p:nvPicPr>
              <p:blipFill>
                <a:blip r:embed="rId63"/>
                <a:stretch>
                  <a:fillRect/>
                </a:stretch>
              </p:blipFill>
              <p:spPr>
                <a:xfrm>
                  <a:off x="7856620" y="2134245"/>
                  <a:ext cx="104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7" name="Freihand 96">
                  <a:extLst>
                    <a:ext uri="{FF2B5EF4-FFF2-40B4-BE49-F238E27FC236}">
                      <a16:creationId xmlns:a16="http://schemas.microsoft.com/office/drawing/2014/main" id="{5DFAEE0C-CC81-D22F-9F36-897925360E69}"/>
                    </a:ext>
                  </a:extLst>
                </p14:cNvPr>
                <p14:cNvContentPartPr/>
                <p14:nvPr/>
              </p14:nvContentPartPr>
              <p14:xfrm>
                <a:off x="7985500" y="2111565"/>
                <a:ext cx="210600" cy="240840"/>
              </p14:xfrm>
            </p:contentPart>
          </mc:Choice>
          <mc:Fallback>
            <p:pic>
              <p:nvPicPr>
                <p:cNvPr id="97" name="Freihand 96">
                  <a:extLst>
                    <a:ext uri="{FF2B5EF4-FFF2-40B4-BE49-F238E27FC236}">
                      <a16:creationId xmlns:a16="http://schemas.microsoft.com/office/drawing/2014/main" id="{5DFAEE0C-CC81-D22F-9F36-897925360E69}"/>
                    </a:ext>
                  </a:extLst>
                </p:cNvPr>
                <p:cNvPicPr/>
                <p:nvPr/>
              </p:nvPicPr>
              <p:blipFill>
                <a:blip r:embed="rId65"/>
                <a:stretch>
                  <a:fillRect/>
                </a:stretch>
              </p:blipFill>
              <p:spPr>
                <a:xfrm>
                  <a:off x="7976500" y="2102565"/>
                  <a:ext cx="2282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0" name="Freihand 99">
                  <a:extLst>
                    <a:ext uri="{FF2B5EF4-FFF2-40B4-BE49-F238E27FC236}">
                      <a16:creationId xmlns:a16="http://schemas.microsoft.com/office/drawing/2014/main" id="{6CED9E34-2CEA-B5AA-C5F3-D341C426E24F}"/>
                    </a:ext>
                  </a:extLst>
                </p14:cNvPr>
                <p14:cNvContentPartPr/>
                <p14:nvPr/>
              </p14:nvContentPartPr>
              <p14:xfrm>
                <a:off x="4688260" y="1591725"/>
                <a:ext cx="3673440" cy="57960"/>
              </p14:xfrm>
            </p:contentPart>
          </mc:Choice>
          <mc:Fallback>
            <p:pic>
              <p:nvPicPr>
                <p:cNvPr id="100" name="Freihand 99">
                  <a:extLst>
                    <a:ext uri="{FF2B5EF4-FFF2-40B4-BE49-F238E27FC236}">
                      <a16:creationId xmlns:a16="http://schemas.microsoft.com/office/drawing/2014/main" id="{6CED9E34-2CEA-B5AA-C5F3-D341C426E24F}"/>
                    </a:ext>
                  </a:extLst>
                </p:cNvPr>
                <p:cNvPicPr/>
                <p:nvPr/>
              </p:nvPicPr>
              <p:blipFill>
                <a:blip r:embed="rId67"/>
                <a:stretch>
                  <a:fillRect/>
                </a:stretch>
              </p:blipFill>
              <p:spPr>
                <a:xfrm>
                  <a:off x="4679260" y="1582725"/>
                  <a:ext cx="3691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6" name="Freihand 55">
                  <a:extLst>
                    <a:ext uri="{FF2B5EF4-FFF2-40B4-BE49-F238E27FC236}">
                      <a16:creationId xmlns:a16="http://schemas.microsoft.com/office/drawing/2014/main" id="{C3306FEB-86F8-2DCF-818C-5F62CB092E77}"/>
                    </a:ext>
                  </a:extLst>
                </p14:cNvPr>
                <p14:cNvContentPartPr/>
                <p14:nvPr/>
              </p14:nvContentPartPr>
              <p14:xfrm>
                <a:off x="10605220" y="661485"/>
                <a:ext cx="297000" cy="302040"/>
              </p14:xfrm>
            </p:contentPart>
          </mc:Choice>
          <mc:Fallback>
            <p:pic>
              <p:nvPicPr>
                <p:cNvPr id="56" name="Freihand 55">
                  <a:extLst>
                    <a:ext uri="{FF2B5EF4-FFF2-40B4-BE49-F238E27FC236}">
                      <a16:creationId xmlns:a16="http://schemas.microsoft.com/office/drawing/2014/main" id="{C3306FEB-86F8-2DCF-818C-5F62CB092E77}"/>
                    </a:ext>
                  </a:extLst>
                </p:cNvPr>
                <p:cNvPicPr/>
                <p:nvPr/>
              </p:nvPicPr>
              <p:blipFill>
                <a:blip r:embed="rId69"/>
                <a:stretch>
                  <a:fillRect/>
                </a:stretch>
              </p:blipFill>
              <p:spPr>
                <a:xfrm>
                  <a:off x="10596220" y="652845"/>
                  <a:ext cx="3146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7" name="Freihand 56">
                  <a:extLst>
                    <a:ext uri="{FF2B5EF4-FFF2-40B4-BE49-F238E27FC236}">
                      <a16:creationId xmlns:a16="http://schemas.microsoft.com/office/drawing/2014/main" id="{404D337E-FFE4-D255-2AE1-BB76E82A6505}"/>
                    </a:ext>
                  </a:extLst>
                </p14:cNvPr>
                <p14:cNvContentPartPr/>
                <p14:nvPr/>
              </p14:nvContentPartPr>
              <p14:xfrm>
                <a:off x="10877380" y="667965"/>
                <a:ext cx="126360" cy="126720"/>
              </p14:xfrm>
            </p:contentPart>
          </mc:Choice>
          <mc:Fallback>
            <p:pic>
              <p:nvPicPr>
                <p:cNvPr id="57" name="Freihand 56">
                  <a:extLst>
                    <a:ext uri="{FF2B5EF4-FFF2-40B4-BE49-F238E27FC236}">
                      <a16:creationId xmlns:a16="http://schemas.microsoft.com/office/drawing/2014/main" id="{404D337E-FFE4-D255-2AE1-BB76E82A6505}"/>
                    </a:ext>
                  </a:extLst>
                </p:cNvPr>
                <p:cNvPicPr/>
                <p:nvPr/>
              </p:nvPicPr>
              <p:blipFill>
                <a:blip r:embed="rId71"/>
                <a:stretch>
                  <a:fillRect/>
                </a:stretch>
              </p:blipFill>
              <p:spPr>
                <a:xfrm>
                  <a:off x="10868740" y="658965"/>
                  <a:ext cx="144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8" name="Freihand 57">
                  <a:extLst>
                    <a:ext uri="{FF2B5EF4-FFF2-40B4-BE49-F238E27FC236}">
                      <a16:creationId xmlns:a16="http://schemas.microsoft.com/office/drawing/2014/main" id="{E0109C05-1166-A99C-E787-AC6B1D12BE5D}"/>
                    </a:ext>
                  </a:extLst>
                </p14:cNvPr>
                <p14:cNvContentPartPr/>
                <p14:nvPr/>
              </p14:nvContentPartPr>
              <p14:xfrm>
                <a:off x="10893580" y="671925"/>
                <a:ext cx="257760" cy="64800"/>
              </p14:xfrm>
            </p:contentPart>
          </mc:Choice>
          <mc:Fallback>
            <p:pic>
              <p:nvPicPr>
                <p:cNvPr id="58" name="Freihand 57">
                  <a:extLst>
                    <a:ext uri="{FF2B5EF4-FFF2-40B4-BE49-F238E27FC236}">
                      <a16:creationId xmlns:a16="http://schemas.microsoft.com/office/drawing/2014/main" id="{E0109C05-1166-A99C-E787-AC6B1D12BE5D}"/>
                    </a:ext>
                  </a:extLst>
                </p:cNvPr>
                <p:cNvPicPr/>
                <p:nvPr/>
              </p:nvPicPr>
              <p:blipFill>
                <a:blip r:embed="rId73"/>
                <a:stretch>
                  <a:fillRect/>
                </a:stretch>
              </p:blipFill>
              <p:spPr>
                <a:xfrm>
                  <a:off x="10884580" y="663285"/>
                  <a:ext cx="275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9" name="Freihand 58">
                  <a:extLst>
                    <a:ext uri="{FF2B5EF4-FFF2-40B4-BE49-F238E27FC236}">
                      <a16:creationId xmlns:a16="http://schemas.microsoft.com/office/drawing/2014/main" id="{6A5A59AD-FDE8-FC5B-4F13-6415BB4138D1}"/>
                    </a:ext>
                  </a:extLst>
                </p14:cNvPr>
                <p14:cNvContentPartPr/>
                <p14:nvPr/>
              </p14:nvContentPartPr>
              <p14:xfrm>
                <a:off x="11194900" y="422805"/>
                <a:ext cx="134640" cy="244080"/>
              </p14:xfrm>
            </p:contentPart>
          </mc:Choice>
          <mc:Fallback>
            <p:pic>
              <p:nvPicPr>
                <p:cNvPr id="59" name="Freihand 58">
                  <a:extLst>
                    <a:ext uri="{FF2B5EF4-FFF2-40B4-BE49-F238E27FC236}">
                      <a16:creationId xmlns:a16="http://schemas.microsoft.com/office/drawing/2014/main" id="{6A5A59AD-FDE8-FC5B-4F13-6415BB4138D1}"/>
                    </a:ext>
                  </a:extLst>
                </p:cNvPr>
                <p:cNvPicPr/>
                <p:nvPr/>
              </p:nvPicPr>
              <p:blipFill>
                <a:blip r:embed="rId75"/>
                <a:stretch>
                  <a:fillRect/>
                </a:stretch>
              </p:blipFill>
              <p:spPr>
                <a:xfrm>
                  <a:off x="11186260" y="413805"/>
                  <a:ext cx="1522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0" name="Freihand 59">
                  <a:extLst>
                    <a:ext uri="{FF2B5EF4-FFF2-40B4-BE49-F238E27FC236}">
                      <a16:creationId xmlns:a16="http://schemas.microsoft.com/office/drawing/2014/main" id="{24B93B06-830C-5F4E-BC8F-A8BC140E8198}"/>
                    </a:ext>
                  </a:extLst>
                </p14:cNvPr>
                <p14:cNvContentPartPr/>
                <p14:nvPr/>
              </p14:nvContentPartPr>
              <p14:xfrm>
                <a:off x="10671820" y="600285"/>
                <a:ext cx="93600" cy="290160"/>
              </p14:xfrm>
            </p:contentPart>
          </mc:Choice>
          <mc:Fallback>
            <p:pic>
              <p:nvPicPr>
                <p:cNvPr id="60" name="Freihand 59">
                  <a:extLst>
                    <a:ext uri="{FF2B5EF4-FFF2-40B4-BE49-F238E27FC236}">
                      <a16:creationId xmlns:a16="http://schemas.microsoft.com/office/drawing/2014/main" id="{24B93B06-830C-5F4E-BC8F-A8BC140E8198}"/>
                    </a:ext>
                  </a:extLst>
                </p:cNvPr>
                <p:cNvPicPr/>
                <p:nvPr/>
              </p:nvPicPr>
              <p:blipFill>
                <a:blip r:embed="rId77"/>
                <a:stretch>
                  <a:fillRect/>
                </a:stretch>
              </p:blipFill>
              <p:spPr>
                <a:xfrm>
                  <a:off x="10662820" y="591285"/>
                  <a:ext cx="1112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3" name="Freihand 62">
                  <a:extLst>
                    <a:ext uri="{FF2B5EF4-FFF2-40B4-BE49-F238E27FC236}">
                      <a16:creationId xmlns:a16="http://schemas.microsoft.com/office/drawing/2014/main" id="{F3FB831F-B57D-C15A-CD88-3D48055219F8}"/>
                    </a:ext>
                  </a:extLst>
                </p14:cNvPr>
                <p14:cNvContentPartPr/>
                <p14:nvPr/>
              </p14:nvContentPartPr>
              <p14:xfrm>
                <a:off x="11374540" y="426765"/>
                <a:ext cx="88200" cy="215640"/>
              </p14:xfrm>
            </p:contentPart>
          </mc:Choice>
          <mc:Fallback>
            <p:pic>
              <p:nvPicPr>
                <p:cNvPr id="63" name="Freihand 62">
                  <a:extLst>
                    <a:ext uri="{FF2B5EF4-FFF2-40B4-BE49-F238E27FC236}">
                      <a16:creationId xmlns:a16="http://schemas.microsoft.com/office/drawing/2014/main" id="{F3FB831F-B57D-C15A-CD88-3D48055219F8}"/>
                    </a:ext>
                  </a:extLst>
                </p:cNvPr>
                <p:cNvPicPr/>
                <p:nvPr/>
              </p:nvPicPr>
              <p:blipFill>
                <a:blip r:embed="rId79"/>
                <a:stretch>
                  <a:fillRect/>
                </a:stretch>
              </p:blipFill>
              <p:spPr>
                <a:xfrm>
                  <a:off x="11365900" y="418125"/>
                  <a:ext cx="105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4" name="Freihand 63">
                  <a:extLst>
                    <a:ext uri="{FF2B5EF4-FFF2-40B4-BE49-F238E27FC236}">
                      <a16:creationId xmlns:a16="http://schemas.microsoft.com/office/drawing/2014/main" id="{C0278E4C-C827-99BA-17C2-7718E0ADB621}"/>
                    </a:ext>
                  </a:extLst>
                </p14:cNvPr>
                <p14:cNvContentPartPr/>
                <p14:nvPr/>
              </p14:nvContentPartPr>
              <p14:xfrm>
                <a:off x="11484700" y="475365"/>
                <a:ext cx="262800" cy="70560"/>
              </p14:xfrm>
            </p:contentPart>
          </mc:Choice>
          <mc:Fallback>
            <p:pic>
              <p:nvPicPr>
                <p:cNvPr id="64" name="Freihand 63">
                  <a:extLst>
                    <a:ext uri="{FF2B5EF4-FFF2-40B4-BE49-F238E27FC236}">
                      <a16:creationId xmlns:a16="http://schemas.microsoft.com/office/drawing/2014/main" id="{C0278E4C-C827-99BA-17C2-7718E0ADB621}"/>
                    </a:ext>
                  </a:extLst>
                </p:cNvPr>
                <p:cNvPicPr/>
                <p:nvPr/>
              </p:nvPicPr>
              <p:blipFill>
                <a:blip r:embed="rId81"/>
                <a:stretch>
                  <a:fillRect/>
                </a:stretch>
              </p:blipFill>
              <p:spPr>
                <a:xfrm>
                  <a:off x="11475700" y="466725"/>
                  <a:ext cx="280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A3101242-90AC-FC34-0097-58C209716FEB}"/>
                    </a:ext>
                  </a:extLst>
                </p14:cNvPr>
                <p14:cNvContentPartPr/>
                <p14:nvPr/>
              </p14:nvContentPartPr>
              <p14:xfrm>
                <a:off x="8682460" y="1242885"/>
                <a:ext cx="176040" cy="254880"/>
              </p14:xfrm>
            </p:contentPart>
          </mc:Choice>
          <mc:Fallback>
            <p:pic>
              <p:nvPicPr>
                <p:cNvPr id="46" name="Freihand 45">
                  <a:extLst>
                    <a:ext uri="{FF2B5EF4-FFF2-40B4-BE49-F238E27FC236}">
                      <a16:creationId xmlns:a16="http://schemas.microsoft.com/office/drawing/2014/main" id="{A3101242-90AC-FC34-0097-58C209716FEB}"/>
                    </a:ext>
                  </a:extLst>
                </p:cNvPr>
                <p:cNvPicPr/>
                <p:nvPr/>
              </p:nvPicPr>
              <p:blipFill>
                <a:blip r:embed="rId83"/>
                <a:stretch>
                  <a:fillRect/>
                </a:stretch>
              </p:blipFill>
              <p:spPr>
                <a:xfrm>
                  <a:off x="8673820" y="1233885"/>
                  <a:ext cx="1936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F1DDFE98-0FFD-2219-0619-9973437B4D6A}"/>
                    </a:ext>
                  </a:extLst>
                </p14:cNvPr>
                <p14:cNvContentPartPr/>
                <p14:nvPr/>
              </p14:nvContentPartPr>
              <p14:xfrm>
                <a:off x="8785060" y="1435485"/>
                <a:ext cx="104400" cy="74160"/>
              </p14:xfrm>
            </p:contentPart>
          </mc:Choice>
          <mc:Fallback>
            <p:pic>
              <p:nvPicPr>
                <p:cNvPr id="47" name="Freihand 46">
                  <a:extLst>
                    <a:ext uri="{FF2B5EF4-FFF2-40B4-BE49-F238E27FC236}">
                      <a16:creationId xmlns:a16="http://schemas.microsoft.com/office/drawing/2014/main" id="{F1DDFE98-0FFD-2219-0619-9973437B4D6A}"/>
                    </a:ext>
                  </a:extLst>
                </p:cNvPr>
                <p:cNvPicPr/>
                <p:nvPr/>
              </p:nvPicPr>
              <p:blipFill>
                <a:blip r:embed="rId85"/>
                <a:stretch>
                  <a:fillRect/>
                </a:stretch>
              </p:blipFill>
              <p:spPr>
                <a:xfrm>
                  <a:off x="8776420" y="1426485"/>
                  <a:ext cx="122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EA92CC15-D365-3C22-67FB-FF01A6A0BD39}"/>
                    </a:ext>
                  </a:extLst>
                </p14:cNvPr>
                <p14:cNvContentPartPr/>
                <p14:nvPr/>
              </p14:nvContentPartPr>
              <p14:xfrm>
                <a:off x="8974060" y="1179885"/>
                <a:ext cx="71640" cy="258480"/>
              </p14:xfrm>
            </p:contentPart>
          </mc:Choice>
          <mc:Fallback>
            <p:pic>
              <p:nvPicPr>
                <p:cNvPr id="48" name="Freihand 47">
                  <a:extLst>
                    <a:ext uri="{FF2B5EF4-FFF2-40B4-BE49-F238E27FC236}">
                      <a16:creationId xmlns:a16="http://schemas.microsoft.com/office/drawing/2014/main" id="{EA92CC15-D365-3C22-67FB-FF01A6A0BD39}"/>
                    </a:ext>
                  </a:extLst>
                </p:cNvPr>
                <p:cNvPicPr/>
                <p:nvPr/>
              </p:nvPicPr>
              <p:blipFill>
                <a:blip r:embed="rId87"/>
                <a:stretch>
                  <a:fillRect/>
                </a:stretch>
              </p:blipFill>
              <p:spPr>
                <a:xfrm>
                  <a:off x="8965420" y="1170885"/>
                  <a:ext cx="892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6E6B1077-B79E-BE5D-E379-FAFA58847982}"/>
                    </a:ext>
                  </a:extLst>
                </p14:cNvPr>
                <p14:cNvContentPartPr/>
                <p14:nvPr/>
              </p14:nvContentPartPr>
              <p14:xfrm>
                <a:off x="9101140" y="1191405"/>
                <a:ext cx="248760" cy="212760"/>
              </p14:xfrm>
            </p:contentPart>
          </mc:Choice>
          <mc:Fallback>
            <p:pic>
              <p:nvPicPr>
                <p:cNvPr id="49" name="Freihand 48">
                  <a:extLst>
                    <a:ext uri="{FF2B5EF4-FFF2-40B4-BE49-F238E27FC236}">
                      <a16:creationId xmlns:a16="http://schemas.microsoft.com/office/drawing/2014/main" id="{6E6B1077-B79E-BE5D-E379-FAFA58847982}"/>
                    </a:ext>
                  </a:extLst>
                </p:cNvPr>
                <p:cNvPicPr/>
                <p:nvPr/>
              </p:nvPicPr>
              <p:blipFill>
                <a:blip r:embed="rId89"/>
                <a:stretch>
                  <a:fillRect/>
                </a:stretch>
              </p:blipFill>
              <p:spPr>
                <a:xfrm>
                  <a:off x="9092140" y="1182405"/>
                  <a:ext cx="266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E2D60127-1A1C-20AE-6E51-F7D88AE59E82}"/>
                    </a:ext>
                  </a:extLst>
                </p14:cNvPr>
                <p14:cNvContentPartPr/>
                <p14:nvPr/>
              </p14:nvContentPartPr>
              <p14:xfrm>
                <a:off x="9360340" y="1164045"/>
                <a:ext cx="95760" cy="142920"/>
              </p14:xfrm>
            </p:contentPart>
          </mc:Choice>
          <mc:Fallback>
            <p:pic>
              <p:nvPicPr>
                <p:cNvPr id="50" name="Freihand 49">
                  <a:extLst>
                    <a:ext uri="{FF2B5EF4-FFF2-40B4-BE49-F238E27FC236}">
                      <a16:creationId xmlns:a16="http://schemas.microsoft.com/office/drawing/2014/main" id="{E2D60127-1A1C-20AE-6E51-F7D88AE59E82}"/>
                    </a:ext>
                  </a:extLst>
                </p:cNvPr>
                <p:cNvPicPr/>
                <p:nvPr/>
              </p:nvPicPr>
              <p:blipFill>
                <a:blip r:embed="rId91"/>
                <a:stretch>
                  <a:fillRect/>
                </a:stretch>
              </p:blipFill>
              <p:spPr>
                <a:xfrm>
                  <a:off x="9351340" y="1155045"/>
                  <a:ext cx="113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FD74D397-567C-BAEF-3C21-04F0C28D1B66}"/>
                    </a:ext>
                  </a:extLst>
                </p14:cNvPr>
                <p14:cNvContentPartPr/>
                <p14:nvPr/>
              </p14:nvContentPartPr>
              <p14:xfrm>
                <a:off x="9504340" y="1035525"/>
                <a:ext cx="52560" cy="213480"/>
              </p14:xfrm>
            </p:contentPart>
          </mc:Choice>
          <mc:Fallback>
            <p:pic>
              <p:nvPicPr>
                <p:cNvPr id="51" name="Freihand 50">
                  <a:extLst>
                    <a:ext uri="{FF2B5EF4-FFF2-40B4-BE49-F238E27FC236}">
                      <a16:creationId xmlns:a16="http://schemas.microsoft.com/office/drawing/2014/main" id="{FD74D397-567C-BAEF-3C21-04F0C28D1B66}"/>
                    </a:ext>
                  </a:extLst>
                </p:cNvPr>
                <p:cNvPicPr/>
                <p:nvPr/>
              </p:nvPicPr>
              <p:blipFill>
                <a:blip r:embed="rId93"/>
                <a:stretch>
                  <a:fillRect/>
                </a:stretch>
              </p:blipFill>
              <p:spPr>
                <a:xfrm>
                  <a:off x="9495340" y="1026885"/>
                  <a:ext cx="702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0FE36207-1E59-C332-5A6C-452A55F50868}"/>
                    </a:ext>
                  </a:extLst>
                </p14:cNvPr>
                <p14:cNvContentPartPr/>
                <p14:nvPr/>
              </p14:nvContentPartPr>
              <p14:xfrm>
                <a:off x="9590740" y="1068285"/>
                <a:ext cx="109440" cy="131760"/>
              </p14:xfrm>
            </p:contentPart>
          </mc:Choice>
          <mc:Fallback>
            <p:pic>
              <p:nvPicPr>
                <p:cNvPr id="52" name="Freihand 51">
                  <a:extLst>
                    <a:ext uri="{FF2B5EF4-FFF2-40B4-BE49-F238E27FC236}">
                      <a16:creationId xmlns:a16="http://schemas.microsoft.com/office/drawing/2014/main" id="{0FE36207-1E59-C332-5A6C-452A55F50868}"/>
                    </a:ext>
                  </a:extLst>
                </p:cNvPr>
                <p:cNvPicPr/>
                <p:nvPr/>
              </p:nvPicPr>
              <p:blipFill>
                <a:blip r:embed="rId95"/>
                <a:stretch>
                  <a:fillRect/>
                </a:stretch>
              </p:blipFill>
              <p:spPr>
                <a:xfrm>
                  <a:off x="9581740" y="1059645"/>
                  <a:ext cx="127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Freihand 52">
                  <a:extLst>
                    <a:ext uri="{FF2B5EF4-FFF2-40B4-BE49-F238E27FC236}">
                      <a16:creationId xmlns:a16="http://schemas.microsoft.com/office/drawing/2014/main" id="{7EBF7230-8E97-567A-4AB0-2CC5F3882494}"/>
                    </a:ext>
                  </a:extLst>
                </p14:cNvPr>
                <p14:cNvContentPartPr/>
                <p14:nvPr/>
              </p14:nvContentPartPr>
              <p14:xfrm>
                <a:off x="9774700" y="1014285"/>
                <a:ext cx="132480" cy="168120"/>
              </p14:xfrm>
            </p:contentPart>
          </mc:Choice>
          <mc:Fallback>
            <p:pic>
              <p:nvPicPr>
                <p:cNvPr id="53" name="Freihand 52">
                  <a:extLst>
                    <a:ext uri="{FF2B5EF4-FFF2-40B4-BE49-F238E27FC236}">
                      <a16:creationId xmlns:a16="http://schemas.microsoft.com/office/drawing/2014/main" id="{7EBF7230-8E97-567A-4AB0-2CC5F3882494}"/>
                    </a:ext>
                  </a:extLst>
                </p:cNvPr>
                <p:cNvPicPr/>
                <p:nvPr/>
              </p:nvPicPr>
              <p:blipFill>
                <a:blip r:embed="rId97"/>
                <a:stretch>
                  <a:fillRect/>
                </a:stretch>
              </p:blipFill>
              <p:spPr>
                <a:xfrm>
                  <a:off x="9766060" y="1005645"/>
                  <a:ext cx="150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Freihand 53">
                  <a:extLst>
                    <a:ext uri="{FF2B5EF4-FFF2-40B4-BE49-F238E27FC236}">
                      <a16:creationId xmlns:a16="http://schemas.microsoft.com/office/drawing/2014/main" id="{1C34EB89-B27A-4AC9-B75C-57C9A0EE19FF}"/>
                    </a:ext>
                  </a:extLst>
                </p14:cNvPr>
                <p14:cNvContentPartPr/>
                <p14:nvPr/>
              </p14:nvContentPartPr>
              <p14:xfrm>
                <a:off x="9887380" y="838605"/>
                <a:ext cx="153000" cy="263160"/>
              </p14:xfrm>
            </p:contentPart>
          </mc:Choice>
          <mc:Fallback>
            <p:pic>
              <p:nvPicPr>
                <p:cNvPr id="54" name="Freihand 53">
                  <a:extLst>
                    <a:ext uri="{FF2B5EF4-FFF2-40B4-BE49-F238E27FC236}">
                      <a16:creationId xmlns:a16="http://schemas.microsoft.com/office/drawing/2014/main" id="{1C34EB89-B27A-4AC9-B75C-57C9A0EE19FF}"/>
                    </a:ext>
                  </a:extLst>
                </p:cNvPr>
                <p:cNvPicPr/>
                <p:nvPr/>
              </p:nvPicPr>
              <p:blipFill>
                <a:blip r:embed="rId99"/>
                <a:stretch>
                  <a:fillRect/>
                </a:stretch>
              </p:blipFill>
              <p:spPr>
                <a:xfrm>
                  <a:off x="9878740" y="829965"/>
                  <a:ext cx="1706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Freihand 54">
                  <a:extLst>
                    <a:ext uri="{FF2B5EF4-FFF2-40B4-BE49-F238E27FC236}">
                      <a16:creationId xmlns:a16="http://schemas.microsoft.com/office/drawing/2014/main" id="{4FDF9E0D-65C1-F65F-4340-A2F7E7D05B30}"/>
                    </a:ext>
                  </a:extLst>
                </p14:cNvPr>
                <p14:cNvContentPartPr/>
                <p14:nvPr/>
              </p14:nvContentPartPr>
              <p14:xfrm>
                <a:off x="10080700" y="939405"/>
                <a:ext cx="248040" cy="82800"/>
              </p14:xfrm>
            </p:contentPart>
          </mc:Choice>
          <mc:Fallback>
            <p:pic>
              <p:nvPicPr>
                <p:cNvPr id="55" name="Freihand 54">
                  <a:extLst>
                    <a:ext uri="{FF2B5EF4-FFF2-40B4-BE49-F238E27FC236}">
                      <a16:creationId xmlns:a16="http://schemas.microsoft.com/office/drawing/2014/main" id="{4FDF9E0D-65C1-F65F-4340-A2F7E7D05B30}"/>
                    </a:ext>
                  </a:extLst>
                </p:cNvPr>
                <p:cNvPicPr/>
                <p:nvPr/>
              </p:nvPicPr>
              <p:blipFill>
                <a:blip r:embed="rId101"/>
                <a:stretch>
                  <a:fillRect/>
                </a:stretch>
              </p:blipFill>
              <p:spPr>
                <a:xfrm>
                  <a:off x="10071700" y="930405"/>
                  <a:ext cx="265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83B506F5-FE0C-0838-F52E-5BC527B9E80E}"/>
                    </a:ext>
                  </a:extLst>
                </p14:cNvPr>
                <p14:cNvContentPartPr/>
                <p14:nvPr/>
              </p14:nvContentPartPr>
              <p14:xfrm>
                <a:off x="9087820" y="1615485"/>
                <a:ext cx="300600" cy="246960"/>
              </p14:xfrm>
            </p:contentPart>
          </mc:Choice>
          <mc:Fallback>
            <p:pic>
              <p:nvPicPr>
                <p:cNvPr id="66" name="Freihand 65">
                  <a:extLst>
                    <a:ext uri="{FF2B5EF4-FFF2-40B4-BE49-F238E27FC236}">
                      <a16:creationId xmlns:a16="http://schemas.microsoft.com/office/drawing/2014/main" id="{83B506F5-FE0C-0838-F52E-5BC527B9E80E}"/>
                    </a:ext>
                  </a:extLst>
                </p:cNvPr>
                <p:cNvPicPr/>
                <p:nvPr/>
              </p:nvPicPr>
              <p:blipFill>
                <a:blip r:embed="rId103"/>
                <a:stretch>
                  <a:fillRect/>
                </a:stretch>
              </p:blipFill>
              <p:spPr>
                <a:xfrm>
                  <a:off x="9078820" y="1606845"/>
                  <a:ext cx="3182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C16673D4-CC3F-9E52-3162-780C62BF24E9}"/>
                    </a:ext>
                  </a:extLst>
                </p14:cNvPr>
                <p14:cNvContentPartPr/>
                <p14:nvPr/>
              </p14:nvContentPartPr>
              <p14:xfrm>
                <a:off x="9419740" y="1486605"/>
                <a:ext cx="249120" cy="273600"/>
              </p14:xfrm>
            </p:contentPart>
          </mc:Choice>
          <mc:Fallback>
            <p:pic>
              <p:nvPicPr>
                <p:cNvPr id="67" name="Freihand 66">
                  <a:extLst>
                    <a:ext uri="{FF2B5EF4-FFF2-40B4-BE49-F238E27FC236}">
                      <a16:creationId xmlns:a16="http://schemas.microsoft.com/office/drawing/2014/main" id="{C16673D4-CC3F-9E52-3162-780C62BF24E9}"/>
                    </a:ext>
                  </a:extLst>
                </p:cNvPr>
                <p:cNvPicPr/>
                <p:nvPr/>
              </p:nvPicPr>
              <p:blipFill>
                <a:blip r:embed="rId105"/>
                <a:stretch>
                  <a:fillRect/>
                </a:stretch>
              </p:blipFill>
              <p:spPr>
                <a:xfrm>
                  <a:off x="9411100" y="1477965"/>
                  <a:ext cx="2667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1FCE531D-53D5-C0BC-78B0-CB29340A084C}"/>
                    </a:ext>
                  </a:extLst>
                </p14:cNvPr>
                <p14:cNvContentPartPr/>
                <p14:nvPr/>
              </p14:nvContentPartPr>
              <p14:xfrm>
                <a:off x="9604060" y="1628085"/>
                <a:ext cx="214560" cy="98640"/>
              </p14:xfrm>
            </p:contentPart>
          </mc:Choice>
          <mc:Fallback>
            <p:pic>
              <p:nvPicPr>
                <p:cNvPr id="69" name="Freihand 68">
                  <a:extLst>
                    <a:ext uri="{FF2B5EF4-FFF2-40B4-BE49-F238E27FC236}">
                      <a16:creationId xmlns:a16="http://schemas.microsoft.com/office/drawing/2014/main" id="{1FCE531D-53D5-C0BC-78B0-CB29340A084C}"/>
                    </a:ext>
                  </a:extLst>
                </p:cNvPr>
                <p:cNvPicPr/>
                <p:nvPr/>
              </p:nvPicPr>
              <p:blipFill>
                <a:blip r:embed="rId107"/>
                <a:stretch>
                  <a:fillRect/>
                </a:stretch>
              </p:blipFill>
              <p:spPr>
                <a:xfrm>
                  <a:off x="9595420" y="1619445"/>
                  <a:ext cx="232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2" name="Freihand 101">
                  <a:extLst>
                    <a:ext uri="{FF2B5EF4-FFF2-40B4-BE49-F238E27FC236}">
                      <a16:creationId xmlns:a16="http://schemas.microsoft.com/office/drawing/2014/main" id="{702EE334-B7A9-E296-CC56-A7ECB4E2BDC9}"/>
                    </a:ext>
                  </a:extLst>
                </p14:cNvPr>
                <p14:cNvContentPartPr/>
                <p14:nvPr/>
              </p14:nvContentPartPr>
              <p14:xfrm>
                <a:off x="8594620" y="2094285"/>
                <a:ext cx="327960" cy="45720"/>
              </p14:xfrm>
            </p:contentPart>
          </mc:Choice>
          <mc:Fallback>
            <p:pic>
              <p:nvPicPr>
                <p:cNvPr id="102" name="Freihand 101">
                  <a:extLst>
                    <a:ext uri="{FF2B5EF4-FFF2-40B4-BE49-F238E27FC236}">
                      <a16:creationId xmlns:a16="http://schemas.microsoft.com/office/drawing/2014/main" id="{702EE334-B7A9-E296-CC56-A7ECB4E2BDC9}"/>
                    </a:ext>
                  </a:extLst>
                </p:cNvPr>
                <p:cNvPicPr/>
                <p:nvPr/>
              </p:nvPicPr>
              <p:blipFill>
                <a:blip r:embed="rId109"/>
                <a:stretch>
                  <a:fillRect/>
                </a:stretch>
              </p:blipFill>
              <p:spPr>
                <a:xfrm>
                  <a:off x="8585620" y="2085285"/>
                  <a:ext cx="345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3" name="Freihand 102">
                  <a:extLst>
                    <a:ext uri="{FF2B5EF4-FFF2-40B4-BE49-F238E27FC236}">
                      <a16:creationId xmlns:a16="http://schemas.microsoft.com/office/drawing/2014/main" id="{683AC8A0-9F66-2F54-07B2-43D7C990D3D3}"/>
                    </a:ext>
                  </a:extLst>
                </p14:cNvPr>
                <p14:cNvContentPartPr/>
                <p14:nvPr/>
              </p14:nvContentPartPr>
              <p14:xfrm>
                <a:off x="8634580" y="2157285"/>
                <a:ext cx="269640" cy="73800"/>
              </p14:xfrm>
            </p:contentPart>
          </mc:Choice>
          <mc:Fallback>
            <p:pic>
              <p:nvPicPr>
                <p:cNvPr id="103" name="Freihand 102">
                  <a:extLst>
                    <a:ext uri="{FF2B5EF4-FFF2-40B4-BE49-F238E27FC236}">
                      <a16:creationId xmlns:a16="http://schemas.microsoft.com/office/drawing/2014/main" id="{683AC8A0-9F66-2F54-07B2-43D7C990D3D3}"/>
                    </a:ext>
                  </a:extLst>
                </p:cNvPr>
                <p:cNvPicPr/>
                <p:nvPr/>
              </p:nvPicPr>
              <p:blipFill>
                <a:blip r:embed="rId111"/>
                <a:stretch>
                  <a:fillRect/>
                </a:stretch>
              </p:blipFill>
              <p:spPr>
                <a:xfrm>
                  <a:off x="8625940" y="2148285"/>
                  <a:ext cx="287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4" name="Freihand 103">
                  <a:extLst>
                    <a:ext uri="{FF2B5EF4-FFF2-40B4-BE49-F238E27FC236}">
                      <a16:creationId xmlns:a16="http://schemas.microsoft.com/office/drawing/2014/main" id="{A41A753B-334B-3A6D-117D-F35F9703687D}"/>
                    </a:ext>
                  </a:extLst>
                </p14:cNvPr>
                <p14:cNvContentPartPr/>
                <p14:nvPr/>
              </p14:nvContentPartPr>
              <p14:xfrm>
                <a:off x="8878300" y="2032725"/>
                <a:ext cx="168840" cy="274680"/>
              </p14:xfrm>
            </p:contentPart>
          </mc:Choice>
          <mc:Fallback>
            <p:pic>
              <p:nvPicPr>
                <p:cNvPr id="104" name="Freihand 103">
                  <a:extLst>
                    <a:ext uri="{FF2B5EF4-FFF2-40B4-BE49-F238E27FC236}">
                      <a16:creationId xmlns:a16="http://schemas.microsoft.com/office/drawing/2014/main" id="{A41A753B-334B-3A6D-117D-F35F9703687D}"/>
                    </a:ext>
                  </a:extLst>
                </p:cNvPr>
                <p:cNvPicPr/>
                <p:nvPr/>
              </p:nvPicPr>
              <p:blipFill>
                <a:blip r:embed="rId113"/>
                <a:stretch>
                  <a:fillRect/>
                </a:stretch>
              </p:blipFill>
              <p:spPr>
                <a:xfrm>
                  <a:off x="8869660" y="2023725"/>
                  <a:ext cx="1864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6" name="Freihand 105">
                  <a:extLst>
                    <a:ext uri="{FF2B5EF4-FFF2-40B4-BE49-F238E27FC236}">
                      <a16:creationId xmlns:a16="http://schemas.microsoft.com/office/drawing/2014/main" id="{63E8D32C-CC6A-190D-E560-2C73D3BB4EBF}"/>
                    </a:ext>
                  </a:extLst>
                </p14:cNvPr>
                <p14:cNvContentPartPr/>
                <p14:nvPr/>
              </p14:nvContentPartPr>
              <p14:xfrm>
                <a:off x="9410380" y="1969365"/>
                <a:ext cx="21600" cy="246240"/>
              </p14:xfrm>
            </p:contentPart>
          </mc:Choice>
          <mc:Fallback>
            <p:pic>
              <p:nvPicPr>
                <p:cNvPr id="106" name="Freihand 105">
                  <a:extLst>
                    <a:ext uri="{FF2B5EF4-FFF2-40B4-BE49-F238E27FC236}">
                      <a16:creationId xmlns:a16="http://schemas.microsoft.com/office/drawing/2014/main" id="{63E8D32C-CC6A-190D-E560-2C73D3BB4EBF}"/>
                    </a:ext>
                  </a:extLst>
                </p:cNvPr>
                <p:cNvPicPr/>
                <p:nvPr/>
              </p:nvPicPr>
              <p:blipFill>
                <a:blip r:embed="rId115"/>
                <a:stretch>
                  <a:fillRect/>
                </a:stretch>
              </p:blipFill>
              <p:spPr>
                <a:xfrm>
                  <a:off x="9401380" y="1960365"/>
                  <a:ext cx="392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7" name="Freihand 106">
                  <a:extLst>
                    <a:ext uri="{FF2B5EF4-FFF2-40B4-BE49-F238E27FC236}">
                      <a16:creationId xmlns:a16="http://schemas.microsoft.com/office/drawing/2014/main" id="{953D511A-0F59-F5F2-417D-52F6E850E2AE}"/>
                    </a:ext>
                  </a:extLst>
                </p14:cNvPr>
                <p14:cNvContentPartPr/>
                <p14:nvPr/>
              </p14:nvContentPartPr>
              <p14:xfrm>
                <a:off x="9299500" y="2083845"/>
                <a:ext cx="218160" cy="189720"/>
              </p14:xfrm>
            </p:contentPart>
          </mc:Choice>
          <mc:Fallback>
            <p:pic>
              <p:nvPicPr>
                <p:cNvPr id="107" name="Freihand 106">
                  <a:extLst>
                    <a:ext uri="{FF2B5EF4-FFF2-40B4-BE49-F238E27FC236}">
                      <a16:creationId xmlns:a16="http://schemas.microsoft.com/office/drawing/2014/main" id="{953D511A-0F59-F5F2-417D-52F6E850E2AE}"/>
                    </a:ext>
                  </a:extLst>
                </p:cNvPr>
                <p:cNvPicPr/>
                <p:nvPr/>
              </p:nvPicPr>
              <p:blipFill>
                <a:blip r:embed="rId117"/>
                <a:stretch>
                  <a:fillRect/>
                </a:stretch>
              </p:blipFill>
              <p:spPr>
                <a:xfrm>
                  <a:off x="9290860" y="2074845"/>
                  <a:ext cx="2358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9" name="Freihand 108">
                  <a:extLst>
                    <a:ext uri="{FF2B5EF4-FFF2-40B4-BE49-F238E27FC236}">
                      <a16:creationId xmlns:a16="http://schemas.microsoft.com/office/drawing/2014/main" id="{0F46B08D-52AD-141B-A003-E08462DE1786}"/>
                    </a:ext>
                  </a:extLst>
                </p14:cNvPr>
                <p14:cNvContentPartPr/>
                <p14:nvPr/>
              </p14:nvContentPartPr>
              <p14:xfrm>
                <a:off x="9715660" y="1985565"/>
                <a:ext cx="205920" cy="237600"/>
              </p14:xfrm>
            </p:contentPart>
          </mc:Choice>
          <mc:Fallback>
            <p:pic>
              <p:nvPicPr>
                <p:cNvPr id="109" name="Freihand 108">
                  <a:extLst>
                    <a:ext uri="{FF2B5EF4-FFF2-40B4-BE49-F238E27FC236}">
                      <a16:creationId xmlns:a16="http://schemas.microsoft.com/office/drawing/2014/main" id="{0F46B08D-52AD-141B-A003-E08462DE1786}"/>
                    </a:ext>
                  </a:extLst>
                </p:cNvPr>
                <p:cNvPicPr/>
                <p:nvPr/>
              </p:nvPicPr>
              <p:blipFill>
                <a:blip r:embed="rId119"/>
                <a:stretch>
                  <a:fillRect/>
                </a:stretch>
              </p:blipFill>
              <p:spPr>
                <a:xfrm>
                  <a:off x="9707020" y="1976925"/>
                  <a:ext cx="2235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0" name="Freihand 109">
                  <a:extLst>
                    <a:ext uri="{FF2B5EF4-FFF2-40B4-BE49-F238E27FC236}">
                      <a16:creationId xmlns:a16="http://schemas.microsoft.com/office/drawing/2014/main" id="{14D1121A-221B-B801-55F3-C84694EC3FCD}"/>
                    </a:ext>
                  </a:extLst>
                </p14:cNvPr>
                <p14:cNvContentPartPr/>
                <p14:nvPr/>
              </p14:nvContentPartPr>
              <p14:xfrm>
                <a:off x="9982420" y="1966485"/>
                <a:ext cx="162720" cy="163800"/>
              </p14:xfrm>
            </p:contentPart>
          </mc:Choice>
          <mc:Fallback>
            <p:pic>
              <p:nvPicPr>
                <p:cNvPr id="110" name="Freihand 109">
                  <a:extLst>
                    <a:ext uri="{FF2B5EF4-FFF2-40B4-BE49-F238E27FC236}">
                      <a16:creationId xmlns:a16="http://schemas.microsoft.com/office/drawing/2014/main" id="{14D1121A-221B-B801-55F3-C84694EC3FCD}"/>
                    </a:ext>
                  </a:extLst>
                </p:cNvPr>
                <p:cNvPicPr/>
                <p:nvPr/>
              </p:nvPicPr>
              <p:blipFill>
                <a:blip r:embed="rId121"/>
                <a:stretch>
                  <a:fillRect/>
                </a:stretch>
              </p:blipFill>
              <p:spPr>
                <a:xfrm>
                  <a:off x="9973780" y="1957845"/>
                  <a:ext cx="180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1" name="Freihand 110">
                  <a:extLst>
                    <a:ext uri="{FF2B5EF4-FFF2-40B4-BE49-F238E27FC236}">
                      <a16:creationId xmlns:a16="http://schemas.microsoft.com/office/drawing/2014/main" id="{390BE251-9041-C95F-F137-4E9D979E8472}"/>
                    </a:ext>
                  </a:extLst>
                </p14:cNvPr>
                <p14:cNvContentPartPr/>
                <p14:nvPr/>
              </p14:nvContentPartPr>
              <p14:xfrm>
                <a:off x="10302820" y="1897365"/>
                <a:ext cx="114120" cy="240120"/>
              </p14:xfrm>
            </p:contentPart>
          </mc:Choice>
          <mc:Fallback>
            <p:pic>
              <p:nvPicPr>
                <p:cNvPr id="111" name="Freihand 110">
                  <a:extLst>
                    <a:ext uri="{FF2B5EF4-FFF2-40B4-BE49-F238E27FC236}">
                      <a16:creationId xmlns:a16="http://schemas.microsoft.com/office/drawing/2014/main" id="{390BE251-9041-C95F-F137-4E9D979E8472}"/>
                    </a:ext>
                  </a:extLst>
                </p:cNvPr>
                <p:cNvPicPr/>
                <p:nvPr/>
              </p:nvPicPr>
              <p:blipFill>
                <a:blip r:embed="rId123"/>
                <a:stretch>
                  <a:fillRect/>
                </a:stretch>
              </p:blipFill>
              <p:spPr>
                <a:xfrm>
                  <a:off x="10294180" y="1888365"/>
                  <a:ext cx="1317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2" name="Freihand 111">
                  <a:extLst>
                    <a:ext uri="{FF2B5EF4-FFF2-40B4-BE49-F238E27FC236}">
                      <a16:creationId xmlns:a16="http://schemas.microsoft.com/office/drawing/2014/main" id="{5F9EC939-02F0-19CF-3589-F3ADE2CA923C}"/>
                    </a:ext>
                  </a:extLst>
                </p14:cNvPr>
                <p14:cNvContentPartPr/>
                <p14:nvPr/>
              </p14:nvContentPartPr>
              <p14:xfrm>
                <a:off x="10188700" y="1857405"/>
                <a:ext cx="351360" cy="279720"/>
              </p14:xfrm>
            </p:contentPart>
          </mc:Choice>
          <mc:Fallback>
            <p:pic>
              <p:nvPicPr>
                <p:cNvPr id="112" name="Freihand 111">
                  <a:extLst>
                    <a:ext uri="{FF2B5EF4-FFF2-40B4-BE49-F238E27FC236}">
                      <a16:creationId xmlns:a16="http://schemas.microsoft.com/office/drawing/2014/main" id="{5F9EC939-02F0-19CF-3589-F3ADE2CA923C}"/>
                    </a:ext>
                  </a:extLst>
                </p:cNvPr>
                <p:cNvPicPr/>
                <p:nvPr/>
              </p:nvPicPr>
              <p:blipFill>
                <a:blip r:embed="rId125"/>
                <a:stretch>
                  <a:fillRect/>
                </a:stretch>
              </p:blipFill>
              <p:spPr>
                <a:xfrm>
                  <a:off x="10180060" y="1848405"/>
                  <a:ext cx="3690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4" name="Freihand 113">
                  <a:extLst>
                    <a:ext uri="{FF2B5EF4-FFF2-40B4-BE49-F238E27FC236}">
                      <a16:creationId xmlns:a16="http://schemas.microsoft.com/office/drawing/2014/main" id="{3A986039-1CF5-21B4-6E76-DAC7757573BF}"/>
                    </a:ext>
                  </a:extLst>
                </p14:cNvPr>
                <p14:cNvContentPartPr/>
                <p14:nvPr/>
              </p14:nvContentPartPr>
              <p14:xfrm>
                <a:off x="10684420" y="1886925"/>
                <a:ext cx="412920" cy="105480"/>
              </p14:xfrm>
            </p:contentPart>
          </mc:Choice>
          <mc:Fallback>
            <p:pic>
              <p:nvPicPr>
                <p:cNvPr id="114" name="Freihand 113">
                  <a:extLst>
                    <a:ext uri="{FF2B5EF4-FFF2-40B4-BE49-F238E27FC236}">
                      <a16:creationId xmlns:a16="http://schemas.microsoft.com/office/drawing/2014/main" id="{3A986039-1CF5-21B4-6E76-DAC7757573BF}"/>
                    </a:ext>
                  </a:extLst>
                </p:cNvPr>
                <p:cNvPicPr/>
                <p:nvPr/>
              </p:nvPicPr>
              <p:blipFill>
                <a:blip r:embed="rId127"/>
                <a:stretch>
                  <a:fillRect/>
                </a:stretch>
              </p:blipFill>
              <p:spPr>
                <a:xfrm>
                  <a:off x="10675780" y="1878285"/>
                  <a:ext cx="430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6" name="Freihand 115">
                  <a:extLst>
                    <a:ext uri="{FF2B5EF4-FFF2-40B4-BE49-F238E27FC236}">
                      <a16:creationId xmlns:a16="http://schemas.microsoft.com/office/drawing/2014/main" id="{564DB83F-93A1-48B6-7F25-BBA0FCBACCA5}"/>
                    </a:ext>
                  </a:extLst>
                </p14:cNvPr>
                <p14:cNvContentPartPr/>
                <p14:nvPr/>
              </p14:nvContentPartPr>
              <p14:xfrm>
                <a:off x="11167900" y="1657605"/>
                <a:ext cx="228600" cy="272520"/>
              </p14:xfrm>
            </p:contentPart>
          </mc:Choice>
          <mc:Fallback>
            <p:pic>
              <p:nvPicPr>
                <p:cNvPr id="116" name="Freihand 115">
                  <a:extLst>
                    <a:ext uri="{FF2B5EF4-FFF2-40B4-BE49-F238E27FC236}">
                      <a16:creationId xmlns:a16="http://schemas.microsoft.com/office/drawing/2014/main" id="{564DB83F-93A1-48B6-7F25-BBA0FCBACCA5}"/>
                    </a:ext>
                  </a:extLst>
                </p:cNvPr>
                <p:cNvPicPr/>
                <p:nvPr/>
              </p:nvPicPr>
              <p:blipFill>
                <a:blip r:embed="rId129"/>
                <a:stretch>
                  <a:fillRect/>
                </a:stretch>
              </p:blipFill>
              <p:spPr>
                <a:xfrm>
                  <a:off x="11158900" y="1648605"/>
                  <a:ext cx="2462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7" name="Freihand 116">
                  <a:extLst>
                    <a:ext uri="{FF2B5EF4-FFF2-40B4-BE49-F238E27FC236}">
                      <a16:creationId xmlns:a16="http://schemas.microsoft.com/office/drawing/2014/main" id="{7B54FCA5-F544-7B96-CFFC-B0501835A7F8}"/>
                    </a:ext>
                  </a:extLst>
                </p14:cNvPr>
                <p14:cNvContentPartPr/>
                <p14:nvPr/>
              </p14:nvContentPartPr>
              <p14:xfrm>
                <a:off x="9433420" y="2600445"/>
                <a:ext cx="281520" cy="96120"/>
              </p14:xfrm>
            </p:contentPart>
          </mc:Choice>
          <mc:Fallback>
            <p:pic>
              <p:nvPicPr>
                <p:cNvPr id="117" name="Freihand 116">
                  <a:extLst>
                    <a:ext uri="{FF2B5EF4-FFF2-40B4-BE49-F238E27FC236}">
                      <a16:creationId xmlns:a16="http://schemas.microsoft.com/office/drawing/2014/main" id="{7B54FCA5-F544-7B96-CFFC-B0501835A7F8}"/>
                    </a:ext>
                  </a:extLst>
                </p:cNvPr>
                <p:cNvPicPr/>
                <p:nvPr/>
              </p:nvPicPr>
              <p:blipFill>
                <a:blip r:embed="rId131"/>
                <a:stretch>
                  <a:fillRect/>
                </a:stretch>
              </p:blipFill>
              <p:spPr>
                <a:xfrm>
                  <a:off x="9424780" y="2591445"/>
                  <a:ext cx="299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8" name="Freihand 117">
                  <a:extLst>
                    <a:ext uri="{FF2B5EF4-FFF2-40B4-BE49-F238E27FC236}">
                      <a16:creationId xmlns:a16="http://schemas.microsoft.com/office/drawing/2014/main" id="{BAF1EB11-AC76-24CD-FCD5-26DC3852C965}"/>
                    </a:ext>
                  </a:extLst>
                </p14:cNvPr>
                <p14:cNvContentPartPr/>
                <p14:nvPr/>
              </p14:nvContentPartPr>
              <p14:xfrm>
                <a:off x="9670300" y="2523765"/>
                <a:ext cx="23760" cy="17640"/>
              </p14:xfrm>
            </p:contentPart>
          </mc:Choice>
          <mc:Fallback>
            <p:pic>
              <p:nvPicPr>
                <p:cNvPr id="118" name="Freihand 117">
                  <a:extLst>
                    <a:ext uri="{FF2B5EF4-FFF2-40B4-BE49-F238E27FC236}">
                      <a16:creationId xmlns:a16="http://schemas.microsoft.com/office/drawing/2014/main" id="{BAF1EB11-AC76-24CD-FCD5-26DC3852C965}"/>
                    </a:ext>
                  </a:extLst>
                </p:cNvPr>
                <p:cNvPicPr/>
                <p:nvPr/>
              </p:nvPicPr>
              <p:blipFill>
                <a:blip r:embed="rId133"/>
                <a:stretch>
                  <a:fillRect/>
                </a:stretch>
              </p:blipFill>
              <p:spPr>
                <a:xfrm>
                  <a:off x="9661660" y="2514765"/>
                  <a:ext cx="41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9" name="Freihand 118">
                  <a:extLst>
                    <a:ext uri="{FF2B5EF4-FFF2-40B4-BE49-F238E27FC236}">
                      <a16:creationId xmlns:a16="http://schemas.microsoft.com/office/drawing/2014/main" id="{B9248BBE-057B-5ADB-6D95-2EB8DB4ECA15}"/>
                    </a:ext>
                  </a:extLst>
                </p14:cNvPr>
                <p14:cNvContentPartPr/>
                <p14:nvPr/>
              </p14:nvContentPartPr>
              <p14:xfrm>
                <a:off x="9753820" y="2559405"/>
                <a:ext cx="186480" cy="88560"/>
              </p14:xfrm>
            </p:contentPart>
          </mc:Choice>
          <mc:Fallback>
            <p:pic>
              <p:nvPicPr>
                <p:cNvPr id="119" name="Freihand 118">
                  <a:extLst>
                    <a:ext uri="{FF2B5EF4-FFF2-40B4-BE49-F238E27FC236}">
                      <a16:creationId xmlns:a16="http://schemas.microsoft.com/office/drawing/2014/main" id="{B9248BBE-057B-5ADB-6D95-2EB8DB4ECA15}"/>
                    </a:ext>
                  </a:extLst>
                </p:cNvPr>
                <p:cNvPicPr/>
                <p:nvPr/>
              </p:nvPicPr>
              <p:blipFill>
                <a:blip r:embed="rId135"/>
                <a:stretch>
                  <a:fillRect/>
                </a:stretch>
              </p:blipFill>
              <p:spPr>
                <a:xfrm>
                  <a:off x="9744820" y="2550405"/>
                  <a:ext cx="204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0" name="Freihand 119">
                  <a:extLst>
                    <a:ext uri="{FF2B5EF4-FFF2-40B4-BE49-F238E27FC236}">
                      <a16:creationId xmlns:a16="http://schemas.microsoft.com/office/drawing/2014/main" id="{C7409757-0653-3C52-F64A-C28B9B394371}"/>
                    </a:ext>
                  </a:extLst>
                </p14:cNvPr>
                <p14:cNvContentPartPr/>
                <p14:nvPr/>
              </p14:nvContentPartPr>
              <p14:xfrm>
                <a:off x="9998980" y="2377245"/>
                <a:ext cx="347760" cy="212040"/>
              </p14:xfrm>
            </p:contentPart>
          </mc:Choice>
          <mc:Fallback>
            <p:pic>
              <p:nvPicPr>
                <p:cNvPr id="120" name="Freihand 119">
                  <a:extLst>
                    <a:ext uri="{FF2B5EF4-FFF2-40B4-BE49-F238E27FC236}">
                      <a16:creationId xmlns:a16="http://schemas.microsoft.com/office/drawing/2014/main" id="{C7409757-0653-3C52-F64A-C28B9B394371}"/>
                    </a:ext>
                  </a:extLst>
                </p:cNvPr>
                <p:cNvPicPr/>
                <p:nvPr/>
              </p:nvPicPr>
              <p:blipFill>
                <a:blip r:embed="rId137"/>
                <a:stretch>
                  <a:fillRect/>
                </a:stretch>
              </p:blipFill>
              <p:spPr>
                <a:xfrm>
                  <a:off x="9989980" y="2368605"/>
                  <a:ext cx="365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1" name="Freihand 120">
                  <a:extLst>
                    <a:ext uri="{FF2B5EF4-FFF2-40B4-BE49-F238E27FC236}">
                      <a16:creationId xmlns:a16="http://schemas.microsoft.com/office/drawing/2014/main" id="{9217956B-6377-EEFD-099A-BA6F2321D7B1}"/>
                    </a:ext>
                  </a:extLst>
                </p14:cNvPr>
                <p14:cNvContentPartPr/>
                <p14:nvPr/>
              </p14:nvContentPartPr>
              <p14:xfrm>
                <a:off x="10373380" y="2313885"/>
                <a:ext cx="433440" cy="201240"/>
              </p14:xfrm>
            </p:contentPart>
          </mc:Choice>
          <mc:Fallback>
            <p:pic>
              <p:nvPicPr>
                <p:cNvPr id="121" name="Freihand 120">
                  <a:extLst>
                    <a:ext uri="{FF2B5EF4-FFF2-40B4-BE49-F238E27FC236}">
                      <a16:creationId xmlns:a16="http://schemas.microsoft.com/office/drawing/2014/main" id="{9217956B-6377-EEFD-099A-BA6F2321D7B1}"/>
                    </a:ext>
                  </a:extLst>
                </p:cNvPr>
                <p:cNvPicPr/>
                <p:nvPr/>
              </p:nvPicPr>
              <p:blipFill>
                <a:blip r:embed="rId139"/>
                <a:stretch>
                  <a:fillRect/>
                </a:stretch>
              </p:blipFill>
              <p:spPr>
                <a:xfrm>
                  <a:off x="10364380" y="2304885"/>
                  <a:ext cx="451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3" name="Freihand 122">
                  <a:extLst>
                    <a:ext uri="{FF2B5EF4-FFF2-40B4-BE49-F238E27FC236}">
                      <a16:creationId xmlns:a16="http://schemas.microsoft.com/office/drawing/2014/main" id="{75FDDD9B-C739-3369-FA39-6309082FF571}"/>
                    </a:ext>
                  </a:extLst>
                </p14:cNvPr>
                <p14:cNvContentPartPr/>
                <p14:nvPr/>
              </p14:nvContentPartPr>
              <p14:xfrm>
                <a:off x="11040820" y="2301285"/>
                <a:ext cx="425880" cy="121680"/>
              </p14:xfrm>
            </p:contentPart>
          </mc:Choice>
          <mc:Fallback>
            <p:pic>
              <p:nvPicPr>
                <p:cNvPr id="123" name="Freihand 122">
                  <a:extLst>
                    <a:ext uri="{FF2B5EF4-FFF2-40B4-BE49-F238E27FC236}">
                      <a16:creationId xmlns:a16="http://schemas.microsoft.com/office/drawing/2014/main" id="{75FDDD9B-C739-3369-FA39-6309082FF571}"/>
                    </a:ext>
                  </a:extLst>
                </p:cNvPr>
                <p:cNvPicPr/>
                <p:nvPr/>
              </p:nvPicPr>
              <p:blipFill>
                <a:blip r:embed="rId141"/>
                <a:stretch>
                  <a:fillRect/>
                </a:stretch>
              </p:blipFill>
              <p:spPr>
                <a:xfrm>
                  <a:off x="11032180" y="2292645"/>
                  <a:ext cx="443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4" name="Freihand 123">
                  <a:extLst>
                    <a:ext uri="{FF2B5EF4-FFF2-40B4-BE49-F238E27FC236}">
                      <a16:creationId xmlns:a16="http://schemas.microsoft.com/office/drawing/2014/main" id="{4F429026-43C8-4BF7-40C7-ECB8102E818B}"/>
                    </a:ext>
                  </a:extLst>
                </p14:cNvPr>
                <p14:cNvContentPartPr/>
                <p14:nvPr/>
              </p14:nvContentPartPr>
              <p14:xfrm>
                <a:off x="11440780" y="2274645"/>
                <a:ext cx="28080" cy="2880"/>
              </p14:xfrm>
            </p:contentPart>
          </mc:Choice>
          <mc:Fallback>
            <p:pic>
              <p:nvPicPr>
                <p:cNvPr id="124" name="Freihand 123">
                  <a:extLst>
                    <a:ext uri="{FF2B5EF4-FFF2-40B4-BE49-F238E27FC236}">
                      <a16:creationId xmlns:a16="http://schemas.microsoft.com/office/drawing/2014/main" id="{4F429026-43C8-4BF7-40C7-ECB8102E818B}"/>
                    </a:ext>
                  </a:extLst>
                </p:cNvPr>
                <p:cNvPicPr/>
                <p:nvPr/>
              </p:nvPicPr>
              <p:blipFill>
                <a:blip r:embed="rId143"/>
                <a:stretch>
                  <a:fillRect/>
                </a:stretch>
              </p:blipFill>
              <p:spPr>
                <a:xfrm>
                  <a:off x="11432140" y="2266005"/>
                  <a:ext cx="45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5" name="Freihand 124">
                  <a:extLst>
                    <a:ext uri="{FF2B5EF4-FFF2-40B4-BE49-F238E27FC236}">
                      <a16:creationId xmlns:a16="http://schemas.microsoft.com/office/drawing/2014/main" id="{F543AE44-4DC8-D13D-A54D-215DA7032557}"/>
                    </a:ext>
                  </a:extLst>
                </p14:cNvPr>
                <p14:cNvContentPartPr/>
                <p14:nvPr/>
              </p14:nvContentPartPr>
              <p14:xfrm>
                <a:off x="11558140" y="2239005"/>
                <a:ext cx="244440" cy="135720"/>
              </p14:xfrm>
            </p:contentPart>
          </mc:Choice>
          <mc:Fallback>
            <p:pic>
              <p:nvPicPr>
                <p:cNvPr id="125" name="Freihand 124">
                  <a:extLst>
                    <a:ext uri="{FF2B5EF4-FFF2-40B4-BE49-F238E27FC236}">
                      <a16:creationId xmlns:a16="http://schemas.microsoft.com/office/drawing/2014/main" id="{F543AE44-4DC8-D13D-A54D-215DA7032557}"/>
                    </a:ext>
                  </a:extLst>
                </p:cNvPr>
                <p:cNvPicPr/>
                <p:nvPr/>
              </p:nvPicPr>
              <p:blipFill>
                <a:blip r:embed="rId145"/>
                <a:stretch>
                  <a:fillRect/>
                </a:stretch>
              </p:blipFill>
              <p:spPr>
                <a:xfrm>
                  <a:off x="11549500" y="2230005"/>
                  <a:ext cx="262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6" name="Freihand 125">
                  <a:extLst>
                    <a:ext uri="{FF2B5EF4-FFF2-40B4-BE49-F238E27FC236}">
                      <a16:creationId xmlns:a16="http://schemas.microsoft.com/office/drawing/2014/main" id="{9B2B74B6-829D-3B21-E27D-4903986A8190}"/>
                    </a:ext>
                  </a:extLst>
                </p14:cNvPr>
                <p14:cNvContentPartPr/>
                <p14:nvPr/>
              </p14:nvContentPartPr>
              <p14:xfrm>
                <a:off x="9683260" y="2813205"/>
                <a:ext cx="211320" cy="402120"/>
              </p14:xfrm>
            </p:contentPart>
          </mc:Choice>
          <mc:Fallback>
            <p:pic>
              <p:nvPicPr>
                <p:cNvPr id="126" name="Freihand 125">
                  <a:extLst>
                    <a:ext uri="{FF2B5EF4-FFF2-40B4-BE49-F238E27FC236}">
                      <a16:creationId xmlns:a16="http://schemas.microsoft.com/office/drawing/2014/main" id="{9B2B74B6-829D-3B21-E27D-4903986A8190}"/>
                    </a:ext>
                  </a:extLst>
                </p:cNvPr>
                <p:cNvPicPr/>
                <p:nvPr/>
              </p:nvPicPr>
              <p:blipFill>
                <a:blip r:embed="rId147"/>
                <a:stretch>
                  <a:fillRect/>
                </a:stretch>
              </p:blipFill>
              <p:spPr>
                <a:xfrm>
                  <a:off x="9674620" y="2804565"/>
                  <a:ext cx="22896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7" name="Freihand 126">
                  <a:extLst>
                    <a:ext uri="{FF2B5EF4-FFF2-40B4-BE49-F238E27FC236}">
                      <a16:creationId xmlns:a16="http://schemas.microsoft.com/office/drawing/2014/main" id="{0AE9CE40-6E74-41EF-CB4A-DCE4520DDCE1}"/>
                    </a:ext>
                  </a:extLst>
                </p14:cNvPr>
                <p14:cNvContentPartPr/>
                <p14:nvPr/>
              </p14:nvContentPartPr>
              <p14:xfrm>
                <a:off x="9941380" y="2970525"/>
                <a:ext cx="151560" cy="68760"/>
              </p14:xfrm>
            </p:contentPart>
          </mc:Choice>
          <mc:Fallback>
            <p:pic>
              <p:nvPicPr>
                <p:cNvPr id="127" name="Freihand 126">
                  <a:extLst>
                    <a:ext uri="{FF2B5EF4-FFF2-40B4-BE49-F238E27FC236}">
                      <a16:creationId xmlns:a16="http://schemas.microsoft.com/office/drawing/2014/main" id="{0AE9CE40-6E74-41EF-CB4A-DCE4520DDCE1}"/>
                    </a:ext>
                  </a:extLst>
                </p:cNvPr>
                <p:cNvPicPr/>
                <p:nvPr/>
              </p:nvPicPr>
              <p:blipFill>
                <a:blip r:embed="rId149"/>
                <a:stretch>
                  <a:fillRect/>
                </a:stretch>
              </p:blipFill>
              <p:spPr>
                <a:xfrm>
                  <a:off x="9932740" y="2961525"/>
                  <a:ext cx="169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8" name="Freihand 127">
                  <a:extLst>
                    <a:ext uri="{FF2B5EF4-FFF2-40B4-BE49-F238E27FC236}">
                      <a16:creationId xmlns:a16="http://schemas.microsoft.com/office/drawing/2014/main" id="{E96E11FE-97A1-F014-37D1-C79196977A09}"/>
                    </a:ext>
                  </a:extLst>
                </p14:cNvPr>
                <p14:cNvContentPartPr/>
                <p14:nvPr/>
              </p14:nvContentPartPr>
              <p14:xfrm>
                <a:off x="10118140" y="2847765"/>
                <a:ext cx="321840" cy="147600"/>
              </p14:xfrm>
            </p:contentPart>
          </mc:Choice>
          <mc:Fallback>
            <p:pic>
              <p:nvPicPr>
                <p:cNvPr id="128" name="Freihand 127">
                  <a:extLst>
                    <a:ext uri="{FF2B5EF4-FFF2-40B4-BE49-F238E27FC236}">
                      <a16:creationId xmlns:a16="http://schemas.microsoft.com/office/drawing/2014/main" id="{E96E11FE-97A1-F014-37D1-C79196977A09}"/>
                    </a:ext>
                  </a:extLst>
                </p:cNvPr>
                <p:cNvPicPr/>
                <p:nvPr/>
              </p:nvPicPr>
              <p:blipFill>
                <a:blip r:embed="rId151"/>
                <a:stretch>
                  <a:fillRect/>
                </a:stretch>
              </p:blipFill>
              <p:spPr>
                <a:xfrm>
                  <a:off x="10109140" y="2838765"/>
                  <a:ext cx="339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9" name="Freihand 128">
                  <a:extLst>
                    <a:ext uri="{FF2B5EF4-FFF2-40B4-BE49-F238E27FC236}">
                      <a16:creationId xmlns:a16="http://schemas.microsoft.com/office/drawing/2014/main" id="{25E50ED2-8E4B-CA3A-7A9D-BEAA0A03F815}"/>
                    </a:ext>
                  </a:extLst>
                </p14:cNvPr>
                <p14:cNvContentPartPr/>
                <p14:nvPr/>
              </p14:nvContentPartPr>
              <p14:xfrm>
                <a:off x="10492900" y="2822925"/>
                <a:ext cx="120240" cy="117720"/>
              </p14:xfrm>
            </p:contentPart>
          </mc:Choice>
          <mc:Fallback>
            <p:pic>
              <p:nvPicPr>
                <p:cNvPr id="129" name="Freihand 128">
                  <a:extLst>
                    <a:ext uri="{FF2B5EF4-FFF2-40B4-BE49-F238E27FC236}">
                      <a16:creationId xmlns:a16="http://schemas.microsoft.com/office/drawing/2014/main" id="{25E50ED2-8E4B-CA3A-7A9D-BEAA0A03F815}"/>
                    </a:ext>
                  </a:extLst>
                </p:cNvPr>
                <p:cNvPicPr/>
                <p:nvPr/>
              </p:nvPicPr>
              <p:blipFill>
                <a:blip r:embed="rId153"/>
                <a:stretch>
                  <a:fillRect/>
                </a:stretch>
              </p:blipFill>
              <p:spPr>
                <a:xfrm>
                  <a:off x="10484260" y="2814285"/>
                  <a:ext cx="137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0" name="Freihand 129">
                  <a:extLst>
                    <a:ext uri="{FF2B5EF4-FFF2-40B4-BE49-F238E27FC236}">
                      <a16:creationId xmlns:a16="http://schemas.microsoft.com/office/drawing/2014/main" id="{CA349D12-6B2E-7128-B75B-0692097567C8}"/>
                    </a:ext>
                  </a:extLst>
                </p14:cNvPr>
                <p14:cNvContentPartPr/>
                <p14:nvPr/>
              </p14:nvContentPartPr>
              <p14:xfrm>
                <a:off x="10763620" y="2785485"/>
                <a:ext cx="490680" cy="166320"/>
              </p14:xfrm>
            </p:contentPart>
          </mc:Choice>
          <mc:Fallback>
            <p:pic>
              <p:nvPicPr>
                <p:cNvPr id="130" name="Freihand 129">
                  <a:extLst>
                    <a:ext uri="{FF2B5EF4-FFF2-40B4-BE49-F238E27FC236}">
                      <a16:creationId xmlns:a16="http://schemas.microsoft.com/office/drawing/2014/main" id="{CA349D12-6B2E-7128-B75B-0692097567C8}"/>
                    </a:ext>
                  </a:extLst>
                </p:cNvPr>
                <p:cNvPicPr/>
                <p:nvPr/>
              </p:nvPicPr>
              <p:blipFill>
                <a:blip r:embed="rId155"/>
                <a:stretch>
                  <a:fillRect/>
                </a:stretch>
              </p:blipFill>
              <p:spPr>
                <a:xfrm>
                  <a:off x="10754620" y="2776485"/>
                  <a:ext cx="508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1" name="Freihand 130">
                  <a:extLst>
                    <a:ext uri="{FF2B5EF4-FFF2-40B4-BE49-F238E27FC236}">
                      <a16:creationId xmlns:a16="http://schemas.microsoft.com/office/drawing/2014/main" id="{ACFE5B40-C381-D1C6-4FEC-5D9C455601FF}"/>
                    </a:ext>
                  </a:extLst>
                </p14:cNvPr>
                <p14:cNvContentPartPr/>
                <p14:nvPr/>
              </p14:nvContentPartPr>
              <p14:xfrm>
                <a:off x="11234140" y="2710605"/>
                <a:ext cx="24480" cy="3960"/>
              </p14:xfrm>
            </p:contentPart>
          </mc:Choice>
          <mc:Fallback>
            <p:pic>
              <p:nvPicPr>
                <p:cNvPr id="131" name="Freihand 130">
                  <a:extLst>
                    <a:ext uri="{FF2B5EF4-FFF2-40B4-BE49-F238E27FC236}">
                      <a16:creationId xmlns:a16="http://schemas.microsoft.com/office/drawing/2014/main" id="{ACFE5B40-C381-D1C6-4FEC-5D9C455601FF}"/>
                    </a:ext>
                  </a:extLst>
                </p:cNvPr>
                <p:cNvPicPr/>
                <p:nvPr/>
              </p:nvPicPr>
              <p:blipFill>
                <a:blip r:embed="rId157"/>
                <a:stretch>
                  <a:fillRect/>
                </a:stretch>
              </p:blipFill>
              <p:spPr>
                <a:xfrm>
                  <a:off x="11225140" y="2701965"/>
                  <a:ext cx="42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2" name="Freihand 131">
                  <a:extLst>
                    <a:ext uri="{FF2B5EF4-FFF2-40B4-BE49-F238E27FC236}">
                      <a16:creationId xmlns:a16="http://schemas.microsoft.com/office/drawing/2014/main" id="{6D7B6159-E7BC-DE9C-241D-99E238B27B39}"/>
                    </a:ext>
                  </a:extLst>
                </p14:cNvPr>
                <p14:cNvContentPartPr/>
                <p14:nvPr/>
              </p14:nvContentPartPr>
              <p14:xfrm>
                <a:off x="11340340" y="2719965"/>
                <a:ext cx="171360" cy="98280"/>
              </p14:xfrm>
            </p:contentPart>
          </mc:Choice>
          <mc:Fallback>
            <p:pic>
              <p:nvPicPr>
                <p:cNvPr id="132" name="Freihand 131">
                  <a:extLst>
                    <a:ext uri="{FF2B5EF4-FFF2-40B4-BE49-F238E27FC236}">
                      <a16:creationId xmlns:a16="http://schemas.microsoft.com/office/drawing/2014/main" id="{6D7B6159-E7BC-DE9C-241D-99E238B27B39}"/>
                    </a:ext>
                  </a:extLst>
                </p:cNvPr>
                <p:cNvPicPr/>
                <p:nvPr/>
              </p:nvPicPr>
              <p:blipFill>
                <a:blip r:embed="rId159"/>
                <a:stretch>
                  <a:fillRect/>
                </a:stretch>
              </p:blipFill>
              <p:spPr>
                <a:xfrm>
                  <a:off x="11331700" y="2711325"/>
                  <a:ext cx="189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3" name="Freihand 132">
                  <a:extLst>
                    <a:ext uri="{FF2B5EF4-FFF2-40B4-BE49-F238E27FC236}">
                      <a16:creationId xmlns:a16="http://schemas.microsoft.com/office/drawing/2014/main" id="{90DFA885-6AC1-3C22-D2FF-0F135E897FCA}"/>
                    </a:ext>
                  </a:extLst>
                </p14:cNvPr>
                <p14:cNvContentPartPr/>
                <p14:nvPr/>
              </p14:nvContentPartPr>
              <p14:xfrm>
                <a:off x="9929140" y="3339165"/>
                <a:ext cx="236520" cy="183600"/>
              </p14:xfrm>
            </p:contentPart>
          </mc:Choice>
          <mc:Fallback>
            <p:pic>
              <p:nvPicPr>
                <p:cNvPr id="133" name="Freihand 132">
                  <a:extLst>
                    <a:ext uri="{FF2B5EF4-FFF2-40B4-BE49-F238E27FC236}">
                      <a16:creationId xmlns:a16="http://schemas.microsoft.com/office/drawing/2014/main" id="{90DFA885-6AC1-3C22-D2FF-0F135E897FCA}"/>
                    </a:ext>
                  </a:extLst>
                </p:cNvPr>
                <p:cNvPicPr/>
                <p:nvPr/>
              </p:nvPicPr>
              <p:blipFill>
                <a:blip r:embed="rId161"/>
                <a:stretch>
                  <a:fillRect/>
                </a:stretch>
              </p:blipFill>
              <p:spPr>
                <a:xfrm>
                  <a:off x="9920140" y="3330165"/>
                  <a:ext cx="254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4" name="Freihand 133">
                  <a:extLst>
                    <a:ext uri="{FF2B5EF4-FFF2-40B4-BE49-F238E27FC236}">
                      <a16:creationId xmlns:a16="http://schemas.microsoft.com/office/drawing/2014/main" id="{8D76CEE0-37F3-ABB5-F6E4-C565463B415A}"/>
                    </a:ext>
                  </a:extLst>
                </p14:cNvPr>
                <p14:cNvContentPartPr/>
                <p14:nvPr/>
              </p14:nvContentPartPr>
              <p14:xfrm>
                <a:off x="10144420" y="3211005"/>
                <a:ext cx="421200" cy="289800"/>
              </p14:xfrm>
            </p:contentPart>
          </mc:Choice>
          <mc:Fallback>
            <p:pic>
              <p:nvPicPr>
                <p:cNvPr id="134" name="Freihand 133">
                  <a:extLst>
                    <a:ext uri="{FF2B5EF4-FFF2-40B4-BE49-F238E27FC236}">
                      <a16:creationId xmlns:a16="http://schemas.microsoft.com/office/drawing/2014/main" id="{8D76CEE0-37F3-ABB5-F6E4-C565463B415A}"/>
                    </a:ext>
                  </a:extLst>
                </p:cNvPr>
                <p:cNvPicPr/>
                <p:nvPr/>
              </p:nvPicPr>
              <p:blipFill>
                <a:blip r:embed="rId163"/>
                <a:stretch>
                  <a:fillRect/>
                </a:stretch>
              </p:blipFill>
              <p:spPr>
                <a:xfrm>
                  <a:off x="10135780" y="3202365"/>
                  <a:ext cx="4388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5" name="Freihand 134">
                  <a:extLst>
                    <a:ext uri="{FF2B5EF4-FFF2-40B4-BE49-F238E27FC236}">
                      <a16:creationId xmlns:a16="http://schemas.microsoft.com/office/drawing/2014/main" id="{0F29E717-76AD-3021-DCC3-6363AE16F401}"/>
                    </a:ext>
                  </a:extLst>
                </p14:cNvPr>
                <p14:cNvContentPartPr/>
                <p14:nvPr/>
              </p14:nvContentPartPr>
              <p14:xfrm>
                <a:off x="10649140" y="3295965"/>
                <a:ext cx="120240" cy="70200"/>
              </p14:xfrm>
            </p:contentPart>
          </mc:Choice>
          <mc:Fallback>
            <p:pic>
              <p:nvPicPr>
                <p:cNvPr id="135" name="Freihand 134">
                  <a:extLst>
                    <a:ext uri="{FF2B5EF4-FFF2-40B4-BE49-F238E27FC236}">
                      <a16:creationId xmlns:a16="http://schemas.microsoft.com/office/drawing/2014/main" id="{0F29E717-76AD-3021-DCC3-6363AE16F401}"/>
                    </a:ext>
                  </a:extLst>
                </p:cNvPr>
                <p:cNvPicPr/>
                <p:nvPr/>
              </p:nvPicPr>
              <p:blipFill>
                <a:blip r:embed="rId165"/>
                <a:stretch>
                  <a:fillRect/>
                </a:stretch>
              </p:blipFill>
              <p:spPr>
                <a:xfrm>
                  <a:off x="10640500" y="3286965"/>
                  <a:ext cx="137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6" name="Freihand 135">
                  <a:extLst>
                    <a:ext uri="{FF2B5EF4-FFF2-40B4-BE49-F238E27FC236}">
                      <a16:creationId xmlns:a16="http://schemas.microsoft.com/office/drawing/2014/main" id="{5092A98D-EC88-7241-D5C6-CD525CAB0574}"/>
                    </a:ext>
                  </a:extLst>
                </p14:cNvPr>
                <p14:cNvContentPartPr/>
                <p14:nvPr/>
              </p14:nvContentPartPr>
              <p14:xfrm>
                <a:off x="10912300" y="3251685"/>
                <a:ext cx="119880" cy="142920"/>
              </p14:xfrm>
            </p:contentPart>
          </mc:Choice>
          <mc:Fallback>
            <p:pic>
              <p:nvPicPr>
                <p:cNvPr id="136" name="Freihand 135">
                  <a:extLst>
                    <a:ext uri="{FF2B5EF4-FFF2-40B4-BE49-F238E27FC236}">
                      <a16:creationId xmlns:a16="http://schemas.microsoft.com/office/drawing/2014/main" id="{5092A98D-EC88-7241-D5C6-CD525CAB0574}"/>
                    </a:ext>
                  </a:extLst>
                </p:cNvPr>
                <p:cNvPicPr/>
                <p:nvPr/>
              </p:nvPicPr>
              <p:blipFill>
                <a:blip r:embed="rId167"/>
                <a:stretch>
                  <a:fillRect/>
                </a:stretch>
              </p:blipFill>
              <p:spPr>
                <a:xfrm>
                  <a:off x="10903300" y="3243045"/>
                  <a:ext cx="137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7" name="Freihand 136">
                  <a:extLst>
                    <a:ext uri="{FF2B5EF4-FFF2-40B4-BE49-F238E27FC236}">
                      <a16:creationId xmlns:a16="http://schemas.microsoft.com/office/drawing/2014/main" id="{C73D2472-B530-9020-AA8D-2C1C7059AE55}"/>
                    </a:ext>
                  </a:extLst>
                </p14:cNvPr>
                <p14:cNvContentPartPr/>
                <p14:nvPr/>
              </p14:nvContentPartPr>
              <p14:xfrm>
                <a:off x="10325140" y="3688725"/>
                <a:ext cx="106920" cy="110880"/>
              </p14:xfrm>
            </p:contentPart>
          </mc:Choice>
          <mc:Fallback>
            <p:pic>
              <p:nvPicPr>
                <p:cNvPr id="137" name="Freihand 136">
                  <a:extLst>
                    <a:ext uri="{FF2B5EF4-FFF2-40B4-BE49-F238E27FC236}">
                      <a16:creationId xmlns:a16="http://schemas.microsoft.com/office/drawing/2014/main" id="{C73D2472-B530-9020-AA8D-2C1C7059AE55}"/>
                    </a:ext>
                  </a:extLst>
                </p:cNvPr>
                <p:cNvPicPr/>
                <p:nvPr/>
              </p:nvPicPr>
              <p:blipFill>
                <a:blip r:embed="rId169"/>
                <a:stretch>
                  <a:fillRect/>
                </a:stretch>
              </p:blipFill>
              <p:spPr>
                <a:xfrm>
                  <a:off x="10316500" y="3679725"/>
                  <a:ext cx="124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8" name="Freihand 137">
                  <a:extLst>
                    <a:ext uri="{FF2B5EF4-FFF2-40B4-BE49-F238E27FC236}">
                      <a16:creationId xmlns:a16="http://schemas.microsoft.com/office/drawing/2014/main" id="{27DA8FA7-980E-EFCA-7AAF-7A1D937BC220}"/>
                    </a:ext>
                  </a:extLst>
                </p14:cNvPr>
                <p14:cNvContentPartPr/>
                <p14:nvPr/>
              </p14:nvContentPartPr>
              <p14:xfrm>
                <a:off x="10612420" y="3768285"/>
                <a:ext cx="153720" cy="146880"/>
              </p14:xfrm>
            </p:contentPart>
          </mc:Choice>
          <mc:Fallback>
            <p:pic>
              <p:nvPicPr>
                <p:cNvPr id="138" name="Freihand 137">
                  <a:extLst>
                    <a:ext uri="{FF2B5EF4-FFF2-40B4-BE49-F238E27FC236}">
                      <a16:creationId xmlns:a16="http://schemas.microsoft.com/office/drawing/2014/main" id="{27DA8FA7-980E-EFCA-7AAF-7A1D937BC220}"/>
                    </a:ext>
                  </a:extLst>
                </p:cNvPr>
                <p:cNvPicPr/>
                <p:nvPr/>
              </p:nvPicPr>
              <p:blipFill>
                <a:blip r:embed="rId171"/>
                <a:stretch>
                  <a:fillRect/>
                </a:stretch>
              </p:blipFill>
              <p:spPr>
                <a:xfrm>
                  <a:off x="10603780" y="3759285"/>
                  <a:ext cx="171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9" name="Freihand 138">
                  <a:extLst>
                    <a:ext uri="{FF2B5EF4-FFF2-40B4-BE49-F238E27FC236}">
                      <a16:creationId xmlns:a16="http://schemas.microsoft.com/office/drawing/2014/main" id="{32543E67-672F-88FF-28B0-FCC9D9E0FF98}"/>
                    </a:ext>
                  </a:extLst>
                </p14:cNvPr>
                <p14:cNvContentPartPr/>
                <p14:nvPr/>
              </p14:nvContentPartPr>
              <p14:xfrm>
                <a:off x="10811140" y="3700605"/>
                <a:ext cx="465840" cy="160200"/>
              </p14:xfrm>
            </p:contentPart>
          </mc:Choice>
          <mc:Fallback>
            <p:pic>
              <p:nvPicPr>
                <p:cNvPr id="139" name="Freihand 138">
                  <a:extLst>
                    <a:ext uri="{FF2B5EF4-FFF2-40B4-BE49-F238E27FC236}">
                      <a16:creationId xmlns:a16="http://schemas.microsoft.com/office/drawing/2014/main" id="{32543E67-672F-88FF-28B0-FCC9D9E0FF98}"/>
                    </a:ext>
                  </a:extLst>
                </p:cNvPr>
                <p:cNvPicPr/>
                <p:nvPr/>
              </p:nvPicPr>
              <p:blipFill>
                <a:blip r:embed="rId173"/>
                <a:stretch>
                  <a:fillRect/>
                </a:stretch>
              </p:blipFill>
              <p:spPr>
                <a:xfrm>
                  <a:off x="10802500" y="3691605"/>
                  <a:ext cx="483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0" name="Freihand 139">
                  <a:extLst>
                    <a:ext uri="{FF2B5EF4-FFF2-40B4-BE49-F238E27FC236}">
                      <a16:creationId xmlns:a16="http://schemas.microsoft.com/office/drawing/2014/main" id="{05F2C2F9-FE23-A493-C0FF-90286D765D02}"/>
                    </a:ext>
                  </a:extLst>
                </p14:cNvPr>
                <p14:cNvContentPartPr/>
                <p14:nvPr/>
              </p14:nvContentPartPr>
              <p14:xfrm>
                <a:off x="11292820" y="3482805"/>
                <a:ext cx="332280" cy="222840"/>
              </p14:xfrm>
            </p:contentPart>
          </mc:Choice>
          <mc:Fallback>
            <p:pic>
              <p:nvPicPr>
                <p:cNvPr id="140" name="Freihand 139">
                  <a:extLst>
                    <a:ext uri="{FF2B5EF4-FFF2-40B4-BE49-F238E27FC236}">
                      <a16:creationId xmlns:a16="http://schemas.microsoft.com/office/drawing/2014/main" id="{05F2C2F9-FE23-A493-C0FF-90286D765D02}"/>
                    </a:ext>
                  </a:extLst>
                </p:cNvPr>
                <p:cNvPicPr/>
                <p:nvPr/>
              </p:nvPicPr>
              <p:blipFill>
                <a:blip r:embed="rId175"/>
                <a:stretch>
                  <a:fillRect/>
                </a:stretch>
              </p:blipFill>
              <p:spPr>
                <a:xfrm>
                  <a:off x="11283820" y="3474165"/>
                  <a:ext cx="3499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1" name="Freihand 140">
                  <a:extLst>
                    <a:ext uri="{FF2B5EF4-FFF2-40B4-BE49-F238E27FC236}">
                      <a16:creationId xmlns:a16="http://schemas.microsoft.com/office/drawing/2014/main" id="{E99AC214-2D6E-DBEE-21B5-489097FFA24B}"/>
                    </a:ext>
                  </a:extLst>
                </p14:cNvPr>
                <p14:cNvContentPartPr/>
                <p14:nvPr/>
              </p14:nvContentPartPr>
              <p14:xfrm>
                <a:off x="11643460" y="3484965"/>
                <a:ext cx="106560" cy="113040"/>
              </p14:xfrm>
            </p:contentPart>
          </mc:Choice>
          <mc:Fallback>
            <p:pic>
              <p:nvPicPr>
                <p:cNvPr id="141" name="Freihand 140">
                  <a:extLst>
                    <a:ext uri="{FF2B5EF4-FFF2-40B4-BE49-F238E27FC236}">
                      <a16:creationId xmlns:a16="http://schemas.microsoft.com/office/drawing/2014/main" id="{E99AC214-2D6E-DBEE-21B5-489097FFA24B}"/>
                    </a:ext>
                  </a:extLst>
                </p:cNvPr>
                <p:cNvPicPr/>
                <p:nvPr/>
              </p:nvPicPr>
              <p:blipFill>
                <a:blip r:embed="rId177"/>
                <a:stretch>
                  <a:fillRect/>
                </a:stretch>
              </p:blipFill>
              <p:spPr>
                <a:xfrm>
                  <a:off x="11634820" y="3476325"/>
                  <a:ext cx="124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2" name="Freihand 141">
                  <a:extLst>
                    <a:ext uri="{FF2B5EF4-FFF2-40B4-BE49-F238E27FC236}">
                      <a16:creationId xmlns:a16="http://schemas.microsoft.com/office/drawing/2014/main" id="{E89AB5BC-9639-C310-399C-FA8228A1B6D5}"/>
                    </a:ext>
                  </a:extLst>
                </p14:cNvPr>
                <p14:cNvContentPartPr/>
                <p14:nvPr/>
              </p14:nvContentPartPr>
              <p14:xfrm>
                <a:off x="11764420" y="3279765"/>
                <a:ext cx="103680" cy="148680"/>
              </p14:xfrm>
            </p:contentPart>
          </mc:Choice>
          <mc:Fallback>
            <p:pic>
              <p:nvPicPr>
                <p:cNvPr id="142" name="Freihand 141">
                  <a:extLst>
                    <a:ext uri="{FF2B5EF4-FFF2-40B4-BE49-F238E27FC236}">
                      <a16:creationId xmlns:a16="http://schemas.microsoft.com/office/drawing/2014/main" id="{E89AB5BC-9639-C310-399C-FA8228A1B6D5}"/>
                    </a:ext>
                  </a:extLst>
                </p:cNvPr>
                <p:cNvPicPr/>
                <p:nvPr/>
              </p:nvPicPr>
              <p:blipFill>
                <a:blip r:embed="rId179"/>
                <a:stretch>
                  <a:fillRect/>
                </a:stretch>
              </p:blipFill>
              <p:spPr>
                <a:xfrm>
                  <a:off x="11755780" y="3270765"/>
                  <a:ext cx="121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6" name="Freihand 5">
                  <a:extLst>
                    <a:ext uri="{FF2B5EF4-FFF2-40B4-BE49-F238E27FC236}">
                      <a16:creationId xmlns:a16="http://schemas.microsoft.com/office/drawing/2014/main" id="{068CE52B-6CF2-C55F-DB5F-DB1D1A5CA4A7}"/>
                    </a:ext>
                  </a:extLst>
                </p14:cNvPr>
                <p14:cNvContentPartPr/>
                <p14:nvPr/>
              </p14:nvContentPartPr>
              <p14:xfrm>
                <a:off x="1850020" y="4736399"/>
                <a:ext cx="186480" cy="289800"/>
              </p14:xfrm>
            </p:contentPart>
          </mc:Choice>
          <mc:Fallback>
            <p:pic>
              <p:nvPicPr>
                <p:cNvPr id="6" name="Freihand 5">
                  <a:extLst>
                    <a:ext uri="{FF2B5EF4-FFF2-40B4-BE49-F238E27FC236}">
                      <a16:creationId xmlns:a16="http://schemas.microsoft.com/office/drawing/2014/main" id="{068CE52B-6CF2-C55F-DB5F-DB1D1A5CA4A7}"/>
                    </a:ext>
                  </a:extLst>
                </p:cNvPr>
                <p:cNvPicPr/>
                <p:nvPr/>
              </p:nvPicPr>
              <p:blipFill>
                <a:blip r:embed="rId181"/>
                <a:stretch>
                  <a:fillRect/>
                </a:stretch>
              </p:blipFill>
              <p:spPr>
                <a:xfrm>
                  <a:off x="1841020" y="4727399"/>
                  <a:ext cx="2041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7" name="Freihand 6">
                  <a:extLst>
                    <a:ext uri="{FF2B5EF4-FFF2-40B4-BE49-F238E27FC236}">
                      <a16:creationId xmlns:a16="http://schemas.microsoft.com/office/drawing/2014/main" id="{7764D71A-8CFC-6249-829C-00D74FCB4191}"/>
                    </a:ext>
                  </a:extLst>
                </p14:cNvPr>
                <p14:cNvContentPartPr/>
                <p14:nvPr/>
              </p14:nvContentPartPr>
              <p14:xfrm>
                <a:off x="2081860" y="4708679"/>
                <a:ext cx="462240" cy="280440"/>
              </p14:xfrm>
            </p:contentPart>
          </mc:Choice>
          <mc:Fallback>
            <p:pic>
              <p:nvPicPr>
                <p:cNvPr id="7" name="Freihand 6">
                  <a:extLst>
                    <a:ext uri="{FF2B5EF4-FFF2-40B4-BE49-F238E27FC236}">
                      <a16:creationId xmlns:a16="http://schemas.microsoft.com/office/drawing/2014/main" id="{7764D71A-8CFC-6249-829C-00D74FCB4191}"/>
                    </a:ext>
                  </a:extLst>
                </p:cNvPr>
                <p:cNvPicPr/>
                <p:nvPr/>
              </p:nvPicPr>
              <p:blipFill>
                <a:blip r:embed="rId183"/>
                <a:stretch>
                  <a:fillRect/>
                </a:stretch>
              </p:blipFill>
              <p:spPr>
                <a:xfrm>
                  <a:off x="2073220" y="4699679"/>
                  <a:ext cx="4798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 name="Freihand 7">
                  <a:extLst>
                    <a:ext uri="{FF2B5EF4-FFF2-40B4-BE49-F238E27FC236}">
                      <a16:creationId xmlns:a16="http://schemas.microsoft.com/office/drawing/2014/main" id="{5AADEFF2-A848-F84B-9437-B1ED22F549B7}"/>
                    </a:ext>
                  </a:extLst>
                </p14:cNvPr>
                <p14:cNvContentPartPr/>
                <p14:nvPr/>
              </p14:nvContentPartPr>
              <p14:xfrm>
                <a:off x="2506300" y="4809839"/>
                <a:ext cx="51480" cy="41400"/>
              </p14:xfrm>
            </p:contentPart>
          </mc:Choice>
          <mc:Fallback>
            <p:pic>
              <p:nvPicPr>
                <p:cNvPr id="8" name="Freihand 7">
                  <a:extLst>
                    <a:ext uri="{FF2B5EF4-FFF2-40B4-BE49-F238E27FC236}">
                      <a16:creationId xmlns:a16="http://schemas.microsoft.com/office/drawing/2014/main" id="{5AADEFF2-A848-F84B-9437-B1ED22F549B7}"/>
                    </a:ext>
                  </a:extLst>
                </p:cNvPr>
                <p:cNvPicPr/>
                <p:nvPr/>
              </p:nvPicPr>
              <p:blipFill>
                <a:blip r:embed="rId185"/>
                <a:stretch>
                  <a:fillRect/>
                </a:stretch>
              </p:blipFill>
              <p:spPr>
                <a:xfrm>
                  <a:off x="2497660" y="4800839"/>
                  <a:ext cx="69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 name="Freihand 9">
                  <a:extLst>
                    <a:ext uri="{FF2B5EF4-FFF2-40B4-BE49-F238E27FC236}">
                      <a16:creationId xmlns:a16="http://schemas.microsoft.com/office/drawing/2014/main" id="{E9124551-E5F5-0FCF-556A-7A49D8F8BF51}"/>
                    </a:ext>
                  </a:extLst>
                </p14:cNvPr>
                <p14:cNvContentPartPr/>
                <p14:nvPr/>
              </p14:nvContentPartPr>
              <p14:xfrm>
                <a:off x="2620780" y="4914239"/>
                <a:ext cx="162360" cy="78480"/>
              </p14:xfrm>
            </p:contentPart>
          </mc:Choice>
          <mc:Fallback>
            <p:pic>
              <p:nvPicPr>
                <p:cNvPr id="10" name="Freihand 9">
                  <a:extLst>
                    <a:ext uri="{FF2B5EF4-FFF2-40B4-BE49-F238E27FC236}">
                      <a16:creationId xmlns:a16="http://schemas.microsoft.com/office/drawing/2014/main" id="{E9124551-E5F5-0FCF-556A-7A49D8F8BF51}"/>
                    </a:ext>
                  </a:extLst>
                </p:cNvPr>
                <p:cNvPicPr/>
                <p:nvPr/>
              </p:nvPicPr>
              <p:blipFill>
                <a:blip r:embed="rId187"/>
                <a:stretch>
                  <a:fillRect/>
                </a:stretch>
              </p:blipFill>
              <p:spPr>
                <a:xfrm>
                  <a:off x="2611780" y="4905239"/>
                  <a:ext cx="180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 name="Freihand 11">
                  <a:extLst>
                    <a:ext uri="{FF2B5EF4-FFF2-40B4-BE49-F238E27FC236}">
                      <a16:creationId xmlns:a16="http://schemas.microsoft.com/office/drawing/2014/main" id="{6947796B-BD22-1746-C1F0-D88A2C5B13D8}"/>
                    </a:ext>
                  </a:extLst>
                </p14:cNvPr>
                <p14:cNvContentPartPr/>
                <p14:nvPr/>
              </p14:nvContentPartPr>
              <p14:xfrm>
                <a:off x="5650180" y="4756919"/>
                <a:ext cx="173160" cy="193320"/>
              </p14:xfrm>
            </p:contentPart>
          </mc:Choice>
          <mc:Fallback>
            <p:pic>
              <p:nvPicPr>
                <p:cNvPr id="12" name="Freihand 11">
                  <a:extLst>
                    <a:ext uri="{FF2B5EF4-FFF2-40B4-BE49-F238E27FC236}">
                      <a16:creationId xmlns:a16="http://schemas.microsoft.com/office/drawing/2014/main" id="{6947796B-BD22-1746-C1F0-D88A2C5B13D8}"/>
                    </a:ext>
                  </a:extLst>
                </p:cNvPr>
                <p:cNvPicPr/>
                <p:nvPr/>
              </p:nvPicPr>
              <p:blipFill>
                <a:blip r:embed="rId189"/>
                <a:stretch>
                  <a:fillRect/>
                </a:stretch>
              </p:blipFill>
              <p:spPr>
                <a:xfrm>
                  <a:off x="5641180" y="4748279"/>
                  <a:ext cx="190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 name="Freihand 12">
                  <a:extLst>
                    <a:ext uri="{FF2B5EF4-FFF2-40B4-BE49-F238E27FC236}">
                      <a16:creationId xmlns:a16="http://schemas.microsoft.com/office/drawing/2014/main" id="{B94C988F-584A-BC32-C675-5E32D2878801}"/>
                    </a:ext>
                  </a:extLst>
                </p14:cNvPr>
                <p14:cNvContentPartPr/>
                <p14:nvPr/>
              </p14:nvContentPartPr>
              <p14:xfrm>
                <a:off x="5848540" y="4761599"/>
                <a:ext cx="164520" cy="216720"/>
              </p14:xfrm>
            </p:contentPart>
          </mc:Choice>
          <mc:Fallback>
            <p:pic>
              <p:nvPicPr>
                <p:cNvPr id="13" name="Freihand 12">
                  <a:extLst>
                    <a:ext uri="{FF2B5EF4-FFF2-40B4-BE49-F238E27FC236}">
                      <a16:creationId xmlns:a16="http://schemas.microsoft.com/office/drawing/2014/main" id="{B94C988F-584A-BC32-C675-5E32D2878801}"/>
                    </a:ext>
                  </a:extLst>
                </p:cNvPr>
                <p:cNvPicPr/>
                <p:nvPr/>
              </p:nvPicPr>
              <p:blipFill>
                <a:blip r:embed="rId191"/>
                <a:stretch>
                  <a:fillRect/>
                </a:stretch>
              </p:blipFill>
              <p:spPr>
                <a:xfrm>
                  <a:off x="5839900" y="4752959"/>
                  <a:ext cx="1821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0" name="Freihand 19">
                  <a:extLst>
                    <a:ext uri="{FF2B5EF4-FFF2-40B4-BE49-F238E27FC236}">
                      <a16:creationId xmlns:a16="http://schemas.microsoft.com/office/drawing/2014/main" id="{8A877B9F-6060-0917-97AF-9ED8EC78D891}"/>
                    </a:ext>
                  </a:extLst>
                </p14:cNvPr>
                <p14:cNvContentPartPr/>
                <p14:nvPr/>
              </p14:nvContentPartPr>
              <p14:xfrm>
                <a:off x="3107860" y="4781039"/>
                <a:ext cx="235800" cy="119880"/>
              </p14:xfrm>
            </p:contentPart>
          </mc:Choice>
          <mc:Fallback>
            <p:pic>
              <p:nvPicPr>
                <p:cNvPr id="20" name="Freihand 19">
                  <a:extLst>
                    <a:ext uri="{FF2B5EF4-FFF2-40B4-BE49-F238E27FC236}">
                      <a16:creationId xmlns:a16="http://schemas.microsoft.com/office/drawing/2014/main" id="{8A877B9F-6060-0917-97AF-9ED8EC78D891}"/>
                    </a:ext>
                  </a:extLst>
                </p:cNvPr>
                <p:cNvPicPr/>
                <p:nvPr/>
              </p:nvPicPr>
              <p:blipFill>
                <a:blip r:embed="rId193"/>
                <a:stretch>
                  <a:fillRect/>
                </a:stretch>
              </p:blipFill>
              <p:spPr>
                <a:xfrm>
                  <a:off x="3098860" y="4772039"/>
                  <a:ext cx="253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 name="Freihand 20">
                  <a:extLst>
                    <a:ext uri="{FF2B5EF4-FFF2-40B4-BE49-F238E27FC236}">
                      <a16:creationId xmlns:a16="http://schemas.microsoft.com/office/drawing/2014/main" id="{BBBBACB0-FC9F-09D4-253D-00DAC679818A}"/>
                    </a:ext>
                  </a:extLst>
                </p14:cNvPr>
                <p14:cNvContentPartPr/>
                <p14:nvPr/>
              </p14:nvContentPartPr>
              <p14:xfrm>
                <a:off x="3243220" y="4738199"/>
                <a:ext cx="153000" cy="356040"/>
              </p14:xfrm>
            </p:contentPart>
          </mc:Choice>
          <mc:Fallback>
            <p:pic>
              <p:nvPicPr>
                <p:cNvPr id="21" name="Freihand 20">
                  <a:extLst>
                    <a:ext uri="{FF2B5EF4-FFF2-40B4-BE49-F238E27FC236}">
                      <a16:creationId xmlns:a16="http://schemas.microsoft.com/office/drawing/2014/main" id="{BBBBACB0-FC9F-09D4-253D-00DAC679818A}"/>
                    </a:ext>
                  </a:extLst>
                </p:cNvPr>
                <p:cNvPicPr/>
                <p:nvPr/>
              </p:nvPicPr>
              <p:blipFill>
                <a:blip r:embed="rId195"/>
                <a:stretch>
                  <a:fillRect/>
                </a:stretch>
              </p:blipFill>
              <p:spPr>
                <a:xfrm>
                  <a:off x="3234220" y="4729559"/>
                  <a:ext cx="17064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2" name="Freihand 21">
                  <a:extLst>
                    <a:ext uri="{FF2B5EF4-FFF2-40B4-BE49-F238E27FC236}">
                      <a16:creationId xmlns:a16="http://schemas.microsoft.com/office/drawing/2014/main" id="{5E0E3588-C8C9-FCC9-CADC-05EBF63DBC1F}"/>
                    </a:ext>
                  </a:extLst>
                </p14:cNvPr>
                <p14:cNvContentPartPr/>
                <p14:nvPr/>
              </p14:nvContentPartPr>
              <p14:xfrm>
                <a:off x="3085900" y="4916039"/>
                <a:ext cx="374760" cy="20160"/>
              </p14:xfrm>
            </p:contentPart>
          </mc:Choice>
          <mc:Fallback>
            <p:pic>
              <p:nvPicPr>
                <p:cNvPr id="22" name="Freihand 21">
                  <a:extLst>
                    <a:ext uri="{FF2B5EF4-FFF2-40B4-BE49-F238E27FC236}">
                      <a16:creationId xmlns:a16="http://schemas.microsoft.com/office/drawing/2014/main" id="{5E0E3588-C8C9-FCC9-CADC-05EBF63DBC1F}"/>
                    </a:ext>
                  </a:extLst>
                </p:cNvPr>
                <p:cNvPicPr/>
                <p:nvPr/>
              </p:nvPicPr>
              <p:blipFill>
                <a:blip r:embed="rId197"/>
                <a:stretch>
                  <a:fillRect/>
                </a:stretch>
              </p:blipFill>
              <p:spPr>
                <a:xfrm>
                  <a:off x="3076900" y="4907039"/>
                  <a:ext cx="3924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3" name="Freihand 22">
                  <a:extLst>
                    <a:ext uri="{FF2B5EF4-FFF2-40B4-BE49-F238E27FC236}">
                      <a16:creationId xmlns:a16="http://schemas.microsoft.com/office/drawing/2014/main" id="{C292D896-CE0E-41CC-3365-15FAF7AE48CF}"/>
                    </a:ext>
                  </a:extLst>
                </p14:cNvPr>
                <p14:cNvContentPartPr/>
                <p14:nvPr/>
              </p14:nvContentPartPr>
              <p14:xfrm>
                <a:off x="3128020" y="4939799"/>
                <a:ext cx="307440" cy="58320"/>
              </p14:xfrm>
            </p:contentPart>
          </mc:Choice>
          <mc:Fallback>
            <p:pic>
              <p:nvPicPr>
                <p:cNvPr id="23" name="Freihand 22">
                  <a:extLst>
                    <a:ext uri="{FF2B5EF4-FFF2-40B4-BE49-F238E27FC236}">
                      <a16:creationId xmlns:a16="http://schemas.microsoft.com/office/drawing/2014/main" id="{C292D896-CE0E-41CC-3365-15FAF7AE48CF}"/>
                    </a:ext>
                  </a:extLst>
                </p:cNvPr>
                <p:cNvPicPr/>
                <p:nvPr/>
              </p:nvPicPr>
              <p:blipFill>
                <a:blip r:embed="rId199"/>
                <a:stretch>
                  <a:fillRect/>
                </a:stretch>
              </p:blipFill>
              <p:spPr>
                <a:xfrm>
                  <a:off x="3119380" y="4931159"/>
                  <a:ext cx="325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5" name="Freihand 24">
                  <a:extLst>
                    <a:ext uri="{FF2B5EF4-FFF2-40B4-BE49-F238E27FC236}">
                      <a16:creationId xmlns:a16="http://schemas.microsoft.com/office/drawing/2014/main" id="{D729EDD3-5BD5-1587-A0FE-972F08FF9DCA}"/>
                    </a:ext>
                  </a:extLst>
                </p14:cNvPr>
                <p14:cNvContentPartPr/>
                <p14:nvPr/>
              </p14:nvContentPartPr>
              <p14:xfrm>
                <a:off x="2845420" y="5278199"/>
                <a:ext cx="11160" cy="244080"/>
              </p14:xfrm>
            </p:contentPart>
          </mc:Choice>
          <mc:Fallback>
            <p:pic>
              <p:nvPicPr>
                <p:cNvPr id="25" name="Freihand 24">
                  <a:extLst>
                    <a:ext uri="{FF2B5EF4-FFF2-40B4-BE49-F238E27FC236}">
                      <a16:creationId xmlns:a16="http://schemas.microsoft.com/office/drawing/2014/main" id="{D729EDD3-5BD5-1587-A0FE-972F08FF9DCA}"/>
                    </a:ext>
                  </a:extLst>
                </p:cNvPr>
                <p:cNvPicPr/>
                <p:nvPr/>
              </p:nvPicPr>
              <p:blipFill>
                <a:blip r:embed="rId201"/>
                <a:stretch>
                  <a:fillRect/>
                </a:stretch>
              </p:blipFill>
              <p:spPr>
                <a:xfrm>
                  <a:off x="2836420" y="5269559"/>
                  <a:ext cx="288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6" name="Freihand 25">
                  <a:extLst>
                    <a:ext uri="{FF2B5EF4-FFF2-40B4-BE49-F238E27FC236}">
                      <a16:creationId xmlns:a16="http://schemas.microsoft.com/office/drawing/2014/main" id="{61AAFCF2-DB26-1BD0-9FD6-88B41A604781}"/>
                    </a:ext>
                  </a:extLst>
                </p14:cNvPr>
                <p14:cNvContentPartPr/>
                <p14:nvPr/>
              </p14:nvContentPartPr>
              <p14:xfrm>
                <a:off x="2797540" y="5258759"/>
                <a:ext cx="200160" cy="235800"/>
              </p14:xfrm>
            </p:contentPart>
          </mc:Choice>
          <mc:Fallback>
            <p:pic>
              <p:nvPicPr>
                <p:cNvPr id="26" name="Freihand 25">
                  <a:extLst>
                    <a:ext uri="{FF2B5EF4-FFF2-40B4-BE49-F238E27FC236}">
                      <a16:creationId xmlns:a16="http://schemas.microsoft.com/office/drawing/2014/main" id="{61AAFCF2-DB26-1BD0-9FD6-88B41A604781}"/>
                    </a:ext>
                  </a:extLst>
                </p:cNvPr>
                <p:cNvPicPr/>
                <p:nvPr/>
              </p:nvPicPr>
              <p:blipFill>
                <a:blip r:embed="rId203"/>
                <a:stretch>
                  <a:fillRect/>
                </a:stretch>
              </p:blipFill>
              <p:spPr>
                <a:xfrm>
                  <a:off x="2788540" y="5249759"/>
                  <a:ext cx="2178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7" name="Freihand 26">
                  <a:extLst>
                    <a:ext uri="{FF2B5EF4-FFF2-40B4-BE49-F238E27FC236}">
                      <a16:creationId xmlns:a16="http://schemas.microsoft.com/office/drawing/2014/main" id="{E45D492F-FEBF-3F39-6EFF-174EC93AA288}"/>
                    </a:ext>
                  </a:extLst>
                </p14:cNvPr>
                <p14:cNvContentPartPr/>
                <p14:nvPr/>
              </p14:nvContentPartPr>
              <p14:xfrm>
                <a:off x="2982220" y="5392679"/>
                <a:ext cx="483840" cy="119880"/>
              </p14:xfrm>
            </p:contentPart>
          </mc:Choice>
          <mc:Fallback>
            <p:pic>
              <p:nvPicPr>
                <p:cNvPr id="27" name="Freihand 26">
                  <a:extLst>
                    <a:ext uri="{FF2B5EF4-FFF2-40B4-BE49-F238E27FC236}">
                      <a16:creationId xmlns:a16="http://schemas.microsoft.com/office/drawing/2014/main" id="{E45D492F-FEBF-3F39-6EFF-174EC93AA288}"/>
                    </a:ext>
                  </a:extLst>
                </p:cNvPr>
                <p:cNvPicPr/>
                <p:nvPr/>
              </p:nvPicPr>
              <p:blipFill>
                <a:blip r:embed="rId205"/>
                <a:stretch>
                  <a:fillRect/>
                </a:stretch>
              </p:blipFill>
              <p:spPr>
                <a:xfrm>
                  <a:off x="2973580" y="5383679"/>
                  <a:ext cx="501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8" name="Freihand 27">
                  <a:extLst>
                    <a:ext uri="{FF2B5EF4-FFF2-40B4-BE49-F238E27FC236}">
                      <a16:creationId xmlns:a16="http://schemas.microsoft.com/office/drawing/2014/main" id="{E8B89BED-2983-5ECE-B19F-184C02994D45}"/>
                    </a:ext>
                  </a:extLst>
                </p14:cNvPr>
                <p14:cNvContentPartPr/>
                <p14:nvPr/>
              </p14:nvContentPartPr>
              <p14:xfrm>
                <a:off x="3406660" y="5300159"/>
                <a:ext cx="42120" cy="29160"/>
              </p14:xfrm>
            </p:contentPart>
          </mc:Choice>
          <mc:Fallback>
            <p:pic>
              <p:nvPicPr>
                <p:cNvPr id="28" name="Freihand 27">
                  <a:extLst>
                    <a:ext uri="{FF2B5EF4-FFF2-40B4-BE49-F238E27FC236}">
                      <a16:creationId xmlns:a16="http://schemas.microsoft.com/office/drawing/2014/main" id="{E8B89BED-2983-5ECE-B19F-184C02994D45}"/>
                    </a:ext>
                  </a:extLst>
                </p:cNvPr>
                <p:cNvPicPr/>
                <p:nvPr/>
              </p:nvPicPr>
              <p:blipFill>
                <a:blip r:embed="rId207"/>
                <a:stretch>
                  <a:fillRect/>
                </a:stretch>
              </p:blipFill>
              <p:spPr>
                <a:xfrm>
                  <a:off x="3397660" y="5291519"/>
                  <a:ext cx="59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9" name="Freihand 28">
                  <a:extLst>
                    <a:ext uri="{FF2B5EF4-FFF2-40B4-BE49-F238E27FC236}">
                      <a16:creationId xmlns:a16="http://schemas.microsoft.com/office/drawing/2014/main" id="{F04BD285-B89D-34C6-E8CE-F887D2759E0C}"/>
                    </a:ext>
                  </a:extLst>
                </p14:cNvPr>
                <p14:cNvContentPartPr/>
                <p14:nvPr/>
              </p14:nvContentPartPr>
              <p14:xfrm>
                <a:off x="3503860" y="5389079"/>
                <a:ext cx="159840" cy="111960"/>
              </p14:xfrm>
            </p:contentPart>
          </mc:Choice>
          <mc:Fallback>
            <p:pic>
              <p:nvPicPr>
                <p:cNvPr id="29" name="Freihand 28">
                  <a:extLst>
                    <a:ext uri="{FF2B5EF4-FFF2-40B4-BE49-F238E27FC236}">
                      <a16:creationId xmlns:a16="http://schemas.microsoft.com/office/drawing/2014/main" id="{F04BD285-B89D-34C6-E8CE-F887D2759E0C}"/>
                    </a:ext>
                  </a:extLst>
                </p:cNvPr>
                <p:cNvPicPr/>
                <p:nvPr/>
              </p:nvPicPr>
              <p:blipFill>
                <a:blip r:embed="rId209"/>
                <a:stretch>
                  <a:fillRect/>
                </a:stretch>
              </p:blipFill>
              <p:spPr>
                <a:xfrm>
                  <a:off x="3494860" y="5380439"/>
                  <a:ext cx="177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0" name="Freihand 29">
                  <a:extLst>
                    <a:ext uri="{FF2B5EF4-FFF2-40B4-BE49-F238E27FC236}">
                      <a16:creationId xmlns:a16="http://schemas.microsoft.com/office/drawing/2014/main" id="{39EFE34D-0315-B45B-57FD-F84B4786E94E}"/>
                    </a:ext>
                  </a:extLst>
                </p14:cNvPr>
                <p14:cNvContentPartPr/>
                <p14:nvPr/>
              </p14:nvContentPartPr>
              <p14:xfrm>
                <a:off x="3615820" y="5318519"/>
                <a:ext cx="164160" cy="173160"/>
              </p14:xfrm>
            </p:contentPart>
          </mc:Choice>
          <mc:Fallback>
            <p:pic>
              <p:nvPicPr>
                <p:cNvPr id="30" name="Freihand 29">
                  <a:extLst>
                    <a:ext uri="{FF2B5EF4-FFF2-40B4-BE49-F238E27FC236}">
                      <a16:creationId xmlns:a16="http://schemas.microsoft.com/office/drawing/2014/main" id="{39EFE34D-0315-B45B-57FD-F84B4786E94E}"/>
                    </a:ext>
                  </a:extLst>
                </p:cNvPr>
                <p:cNvPicPr/>
                <p:nvPr/>
              </p:nvPicPr>
              <p:blipFill>
                <a:blip r:embed="rId211"/>
                <a:stretch>
                  <a:fillRect/>
                </a:stretch>
              </p:blipFill>
              <p:spPr>
                <a:xfrm>
                  <a:off x="3607180" y="5309519"/>
                  <a:ext cx="181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1" name="Freihand 30">
                  <a:extLst>
                    <a:ext uri="{FF2B5EF4-FFF2-40B4-BE49-F238E27FC236}">
                      <a16:creationId xmlns:a16="http://schemas.microsoft.com/office/drawing/2014/main" id="{F7462775-2053-6E57-5AEE-CC615BC8465E}"/>
                    </a:ext>
                  </a:extLst>
                </p14:cNvPr>
                <p14:cNvContentPartPr/>
                <p14:nvPr/>
              </p14:nvContentPartPr>
              <p14:xfrm>
                <a:off x="3856660" y="5233559"/>
                <a:ext cx="32760" cy="227880"/>
              </p14:xfrm>
            </p:contentPart>
          </mc:Choice>
          <mc:Fallback>
            <p:pic>
              <p:nvPicPr>
                <p:cNvPr id="31" name="Freihand 30">
                  <a:extLst>
                    <a:ext uri="{FF2B5EF4-FFF2-40B4-BE49-F238E27FC236}">
                      <a16:creationId xmlns:a16="http://schemas.microsoft.com/office/drawing/2014/main" id="{F7462775-2053-6E57-5AEE-CC615BC8465E}"/>
                    </a:ext>
                  </a:extLst>
                </p:cNvPr>
                <p:cNvPicPr/>
                <p:nvPr/>
              </p:nvPicPr>
              <p:blipFill>
                <a:blip r:embed="rId213"/>
                <a:stretch>
                  <a:fillRect/>
                </a:stretch>
              </p:blipFill>
              <p:spPr>
                <a:xfrm>
                  <a:off x="3847660" y="5224559"/>
                  <a:ext cx="504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3" name="Freihand 32">
                  <a:extLst>
                    <a:ext uri="{FF2B5EF4-FFF2-40B4-BE49-F238E27FC236}">
                      <a16:creationId xmlns:a16="http://schemas.microsoft.com/office/drawing/2014/main" id="{0D0002B7-06DB-E298-FE62-37FCBFAD2E4D}"/>
                    </a:ext>
                  </a:extLst>
                </p14:cNvPr>
                <p14:cNvContentPartPr/>
                <p14:nvPr/>
              </p14:nvContentPartPr>
              <p14:xfrm>
                <a:off x="4987780" y="4711919"/>
                <a:ext cx="219240" cy="237240"/>
              </p14:xfrm>
            </p:contentPart>
          </mc:Choice>
          <mc:Fallback>
            <p:pic>
              <p:nvPicPr>
                <p:cNvPr id="33" name="Freihand 32">
                  <a:extLst>
                    <a:ext uri="{FF2B5EF4-FFF2-40B4-BE49-F238E27FC236}">
                      <a16:creationId xmlns:a16="http://schemas.microsoft.com/office/drawing/2014/main" id="{0D0002B7-06DB-E298-FE62-37FCBFAD2E4D}"/>
                    </a:ext>
                  </a:extLst>
                </p:cNvPr>
                <p:cNvPicPr/>
                <p:nvPr/>
              </p:nvPicPr>
              <p:blipFill>
                <a:blip r:embed="rId215"/>
                <a:stretch>
                  <a:fillRect/>
                </a:stretch>
              </p:blipFill>
              <p:spPr>
                <a:xfrm>
                  <a:off x="4979140" y="4702919"/>
                  <a:ext cx="2368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4" name="Freihand 33">
                  <a:extLst>
                    <a:ext uri="{FF2B5EF4-FFF2-40B4-BE49-F238E27FC236}">
                      <a16:creationId xmlns:a16="http://schemas.microsoft.com/office/drawing/2014/main" id="{BCCB76B4-4475-E74C-F8DC-B6E8075C55A6}"/>
                    </a:ext>
                  </a:extLst>
                </p14:cNvPr>
                <p14:cNvContentPartPr/>
                <p14:nvPr/>
              </p14:nvContentPartPr>
              <p14:xfrm>
                <a:off x="4905700" y="4836119"/>
                <a:ext cx="228600" cy="96120"/>
              </p14:xfrm>
            </p:contentPart>
          </mc:Choice>
          <mc:Fallback>
            <p:pic>
              <p:nvPicPr>
                <p:cNvPr id="34" name="Freihand 33">
                  <a:extLst>
                    <a:ext uri="{FF2B5EF4-FFF2-40B4-BE49-F238E27FC236}">
                      <a16:creationId xmlns:a16="http://schemas.microsoft.com/office/drawing/2014/main" id="{BCCB76B4-4475-E74C-F8DC-B6E8075C55A6}"/>
                    </a:ext>
                  </a:extLst>
                </p:cNvPr>
                <p:cNvPicPr/>
                <p:nvPr/>
              </p:nvPicPr>
              <p:blipFill>
                <a:blip r:embed="rId217"/>
                <a:stretch>
                  <a:fillRect/>
                </a:stretch>
              </p:blipFill>
              <p:spPr>
                <a:xfrm>
                  <a:off x="4897060" y="4827479"/>
                  <a:ext cx="246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6" name="Freihand 35">
                  <a:extLst>
                    <a:ext uri="{FF2B5EF4-FFF2-40B4-BE49-F238E27FC236}">
                      <a16:creationId xmlns:a16="http://schemas.microsoft.com/office/drawing/2014/main" id="{B516F37F-5129-78AA-3BB6-9925CC687CD7}"/>
                    </a:ext>
                  </a:extLst>
                </p14:cNvPr>
                <p14:cNvContentPartPr/>
                <p14:nvPr/>
              </p14:nvContentPartPr>
              <p14:xfrm>
                <a:off x="6086500" y="4741079"/>
                <a:ext cx="150840" cy="261000"/>
              </p14:xfrm>
            </p:contentPart>
          </mc:Choice>
          <mc:Fallback>
            <p:pic>
              <p:nvPicPr>
                <p:cNvPr id="36" name="Freihand 35">
                  <a:extLst>
                    <a:ext uri="{FF2B5EF4-FFF2-40B4-BE49-F238E27FC236}">
                      <a16:creationId xmlns:a16="http://schemas.microsoft.com/office/drawing/2014/main" id="{B516F37F-5129-78AA-3BB6-9925CC687CD7}"/>
                    </a:ext>
                  </a:extLst>
                </p:cNvPr>
                <p:cNvPicPr/>
                <p:nvPr/>
              </p:nvPicPr>
              <p:blipFill>
                <a:blip r:embed="rId219"/>
                <a:stretch>
                  <a:fillRect/>
                </a:stretch>
              </p:blipFill>
              <p:spPr>
                <a:xfrm>
                  <a:off x="6077500" y="4732079"/>
                  <a:ext cx="1684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7" name="Freihand 36">
                  <a:extLst>
                    <a:ext uri="{FF2B5EF4-FFF2-40B4-BE49-F238E27FC236}">
                      <a16:creationId xmlns:a16="http://schemas.microsoft.com/office/drawing/2014/main" id="{AA9CFD38-98A8-5344-F8FD-A9B93C8CFC15}"/>
                    </a:ext>
                  </a:extLst>
                </p14:cNvPr>
                <p14:cNvContentPartPr/>
                <p14:nvPr/>
              </p14:nvContentPartPr>
              <p14:xfrm>
                <a:off x="6152740" y="4887239"/>
                <a:ext cx="149760" cy="40320"/>
              </p14:xfrm>
            </p:contentPart>
          </mc:Choice>
          <mc:Fallback>
            <p:pic>
              <p:nvPicPr>
                <p:cNvPr id="37" name="Freihand 36">
                  <a:extLst>
                    <a:ext uri="{FF2B5EF4-FFF2-40B4-BE49-F238E27FC236}">
                      <a16:creationId xmlns:a16="http://schemas.microsoft.com/office/drawing/2014/main" id="{AA9CFD38-98A8-5344-F8FD-A9B93C8CFC15}"/>
                    </a:ext>
                  </a:extLst>
                </p:cNvPr>
                <p:cNvPicPr/>
                <p:nvPr/>
              </p:nvPicPr>
              <p:blipFill>
                <a:blip r:embed="rId221"/>
                <a:stretch>
                  <a:fillRect/>
                </a:stretch>
              </p:blipFill>
              <p:spPr>
                <a:xfrm>
                  <a:off x="6144100" y="4878599"/>
                  <a:ext cx="167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8" name="Freihand 37">
                  <a:extLst>
                    <a:ext uri="{FF2B5EF4-FFF2-40B4-BE49-F238E27FC236}">
                      <a16:creationId xmlns:a16="http://schemas.microsoft.com/office/drawing/2014/main" id="{CFB50E98-D46F-6C9F-4BA5-B495887FD848}"/>
                    </a:ext>
                  </a:extLst>
                </p14:cNvPr>
                <p14:cNvContentPartPr/>
                <p14:nvPr/>
              </p14:nvContentPartPr>
              <p14:xfrm>
                <a:off x="6593020" y="4708319"/>
                <a:ext cx="164160" cy="239400"/>
              </p14:xfrm>
            </p:contentPart>
          </mc:Choice>
          <mc:Fallback>
            <p:pic>
              <p:nvPicPr>
                <p:cNvPr id="38" name="Freihand 37">
                  <a:extLst>
                    <a:ext uri="{FF2B5EF4-FFF2-40B4-BE49-F238E27FC236}">
                      <a16:creationId xmlns:a16="http://schemas.microsoft.com/office/drawing/2014/main" id="{CFB50E98-D46F-6C9F-4BA5-B495887FD848}"/>
                    </a:ext>
                  </a:extLst>
                </p:cNvPr>
                <p:cNvPicPr/>
                <p:nvPr/>
              </p:nvPicPr>
              <p:blipFill>
                <a:blip r:embed="rId223"/>
                <a:stretch>
                  <a:fillRect/>
                </a:stretch>
              </p:blipFill>
              <p:spPr>
                <a:xfrm>
                  <a:off x="6584380" y="4699679"/>
                  <a:ext cx="181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9" name="Freihand 38">
                  <a:extLst>
                    <a:ext uri="{FF2B5EF4-FFF2-40B4-BE49-F238E27FC236}">
                      <a16:creationId xmlns:a16="http://schemas.microsoft.com/office/drawing/2014/main" id="{2B189404-C1FF-56D3-1026-95CB4672A0CB}"/>
                    </a:ext>
                  </a:extLst>
                </p14:cNvPr>
                <p14:cNvContentPartPr/>
                <p14:nvPr/>
              </p14:nvContentPartPr>
              <p14:xfrm>
                <a:off x="6695620" y="4646759"/>
                <a:ext cx="94320" cy="311760"/>
              </p14:xfrm>
            </p:contentPart>
          </mc:Choice>
          <mc:Fallback>
            <p:pic>
              <p:nvPicPr>
                <p:cNvPr id="39" name="Freihand 38">
                  <a:extLst>
                    <a:ext uri="{FF2B5EF4-FFF2-40B4-BE49-F238E27FC236}">
                      <a16:creationId xmlns:a16="http://schemas.microsoft.com/office/drawing/2014/main" id="{2B189404-C1FF-56D3-1026-95CB4672A0CB}"/>
                    </a:ext>
                  </a:extLst>
                </p:cNvPr>
                <p:cNvPicPr/>
                <p:nvPr/>
              </p:nvPicPr>
              <p:blipFill>
                <a:blip r:embed="rId225"/>
                <a:stretch>
                  <a:fillRect/>
                </a:stretch>
              </p:blipFill>
              <p:spPr>
                <a:xfrm>
                  <a:off x="6686620" y="4637759"/>
                  <a:ext cx="1119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8" name="Freihand 147">
                  <a:extLst>
                    <a:ext uri="{FF2B5EF4-FFF2-40B4-BE49-F238E27FC236}">
                      <a16:creationId xmlns:a16="http://schemas.microsoft.com/office/drawing/2014/main" id="{03E70849-7620-1D05-54B3-541DD6DB6288}"/>
                    </a:ext>
                  </a:extLst>
                </p14:cNvPr>
                <p14:cNvContentPartPr/>
                <p14:nvPr/>
              </p14:nvContentPartPr>
              <p14:xfrm>
                <a:off x="2374900" y="5325645"/>
                <a:ext cx="2469600" cy="950760"/>
              </p14:xfrm>
            </p:contentPart>
          </mc:Choice>
          <mc:Fallback>
            <p:pic>
              <p:nvPicPr>
                <p:cNvPr id="148" name="Freihand 147">
                  <a:extLst>
                    <a:ext uri="{FF2B5EF4-FFF2-40B4-BE49-F238E27FC236}">
                      <a16:creationId xmlns:a16="http://schemas.microsoft.com/office/drawing/2014/main" id="{03E70849-7620-1D05-54B3-541DD6DB6288}"/>
                    </a:ext>
                  </a:extLst>
                </p:cNvPr>
                <p:cNvPicPr/>
                <p:nvPr/>
              </p:nvPicPr>
              <p:blipFill>
                <a:blip r:embed="rId227"/>
                <a:stretch>
                  <a:fillRect/>
                </a:stretch>
              </p:blipFill>
              <p:spPr>
                <a:xfrm>
                  <a:off x="2366260" y="5316645"/>
                  <a:ext cx="2487240" cy="968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9" name="Freihand 148">
                  <a:extLst>
                    <a:ext uri="{FF2B5EF4-FFF2-40B4-BE49-F238E27FC236}">
                      <a16:creationId xmlns:a16="http://schemas.microsoft.com/office/drawing/2014/main" id="{2649AD3C-B06D-636E-148A-B434C4210A86}"/>
                    </a:ext>
                  </a:extLst>
                </p14:cNvPr>
                <p14:cNvContentPartPr/>
                <p14:nvPr/>
              </p14:nvContentPartPr>
              <p14:xfrm>
                <a:off x="2302180" y="5173725"/>
                <a:ext cx="210240" cy="392040"/>
              </p14:xfrm>
            </p:contentPart>
          </mc:Choice>
          <mc:Fallback>
            <p:pic>
              <p:nvPicPr>
                <p:cNvPr id="149" name="Freihand 148">
                  <a:extLst>
                    <a:ext uri="{FF2B5EF4-FFF2-40B4-BE49-F238E27FC236}">
                      <a16:creationId xmlns:a16="http://schemas.microsoft.com/office/drawing/2014/main" id="{2649AD3C-B06D-636E-148A-B434C4210A86}"/>
                    </a:ext>
                  </a:extLst>
                </p:cNvPr>
                <p:cNvPicPr/>
                <p:nvPr/>
              </p:nvPicPr>
              <p:blipFill>
                <a:blip r:embed="rId229"/>
                <a:stretch>
                  <a:fillRect/>
                </a:stretch>
              </p:blipFill>
              <p:spPr>
                <a:xfrm>
                  <a:off x="2293180" y="5165085"/>
                  <a:ext cx="22788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0" name="Freihand 149">
                  <a:extLst>
                    <a:ext uri="{FF2B5EF4-FFF2-40B4-BE49-F238E27FC236}">
                      <a16:creationId xmlns:a16="http://schemas.microsoft.com/office/drawing/2014/main" id="{C0E2CFA7-A87D-9B72-28D4-72973BA867D8}"/>
                    </a:ext>
                  </a:extLst>
                </p14:cNvPr>
                <p14:cNvContentPartPr/>
                <p14:nvPr/>
              </p14:nvContentPartPr>
              <p14:xfrm>
                <a:off x="4716700" y="5219085"/>
                <a:ext cx="260640" cy="371880"/>
              </p14:xfrm>
            </p:contentPart>
          </mc:Choice>
          <mc:Fallback>
            <p:pic>
              <p:nvPicPr>
                <p:cNvPr id="150" name="Freihand 149">
                  <a:extLst>
                    <a:ext uri="{FF2B5EF4-FFF2-40B4-BE49-F238E27FC236}">
                      <a16:creationId xmlns:a16="http://schemas.microsoft.com/office/drawing/2014/main" id="{C0E2CFA7-A87D-9B72-28D4-72973BA867D8}"/>
                    </a:ext>
                  </a:extLst>
                </p:cNvPr>
                <p:cNvPicPr/>
                <p:nvPr/>
              </p:nvPicPr>
              <p:blipFill>
                <a:blip r:embed="rId231"/>
                <a:stretch>
                  <a:fillRect/>
                </a:stretch>
              </p:blipFill>
              <p:spPr>
                <a:xfrm>
                  <a:off x="4708060" y="5210445"/>
                  <a:ext cx="27828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1" name="Freihand 150">
                  <a:extLst>
                    <a:ext uri="{FF2B5EF4-FFF2-40B4-BE49-F238E27FC236}">
                      <a16:creationId xmlns:a16="http://schemas.microsoft.com/office/drawing/2014/main" id="{BE225866-A3FA-B43E-6242-E1204E0DBFE4}"/>
                    </a:ext>
                  </a:extLst>
                </p14:cNvPr>
                <p14:cNvContentPartPr/>
                <p14:nvPr/>
              </p14:nvContentPartPr>
              <p14:xfrm>
                <a:off x="5131420" y="5363445"/>
                <a:ext cx="164160" cy="330840"/>
              </p14:xfrm>
            </p:contentPart>
          </mc:Choice>
          <mc:Fallback>
            <p:pic>
              <p:nvPicPr>
                <p:cNvPr id="151" name="Freihand 150">
                  <a:extLst>
                    <a:ext uri="{FF2B5EF4-FFF2-40B4-BE49-F238E27FC236}">
                      <a16:creationId xmlns:a16="http://schemas.microsoft.com/office/drawing/2014/main" id="{BE225866-A3FA-B43E-6242-E1204E0DBFE4}"/>
                    </a:ext>
                  </a:extLst>
                </p:cNvPr>
                <p:cNvPicPr/>
                <p:nvPr/>
              </p:nvPicPr>
              <p:blipFill>
                <a:blip r:embed="rId233"/>
                <a:stretch>
                  <a:fillRect/>
                </a:stretch>
              </p:blipFill>
              <p:spPr>
                <a:xfrm>
                  <a:off x="5122780" y="5354805"/>
                  <a:ext cx="18180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3" name="Freihand 152">
                  <a:extLst>
                    <a:ext uri="{FF2B5EF4-FFF2-40B4-BE49-F238E27FC236}">
                      <a16:creationId xmlns:a16="http://schemas.microsoft.com/office/drawing/2014/main" id="{104966D9-8458-E06B-0DC1-D189D0BBC4F8}"/>
                    </a:ext>
                  </a:extLst>
                </p14:cNvPr>
                <p14:cNvContentPartPr/>
                <p14:nvPr/>
              </p14:nvContentPartPr>
              <p14:xfrm>
                <a:off x="5357140" y="5337525"/>
                <a:ext cx="359280" cy="325800"/>
              </p14:xfrm>
            </p:contentPart>
          </mc:Choice>
          <mc:Fallback>
            <p:pic>
              <p:nvPicPr>
                <p:cNvPr id="153" name="Freihand 152">
                  <a:extLst>
                    <a:ext uri="{FF2B5EF4-FFF2-40B4-BE49-F238E27FC236}">
                      <a16:creationId xmlns:a16="http://schemas.microsoft.com/office/drawing/2014/main" id="{104966D9-8458-E06B-0DC1-D189D0BBC4F8}"/>
                    </a:ext>
                  </a:extLst>
                </p:cNvPr>
                <p:cNvPicPr/>
                <p:nvPr/>
              </p:nvPicPr>
              <p:blipFill>
                <a:blip r:embed="rId235"/>
                <a:stretch>
                  <a:fillRect/>
                </a:stretch>
              </p:blipFill>
              <p:spPr>
                <a:xfrm>
                  <a:off x="5348500" y="5328525"/>
                  <a:ext cx="37692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4" name="Freihand 153">
                  <a:extLst>
                    <a:ext uri="{FF2B5EF4-FFF2-40B4-BE49-F238E27FC236}">
                      <a16:creationId xmlns:a16="http://schemas.microsoft.com/office/drawing/2014/main" id="{ED79D342-BD7E-09F8-93AD-DC0A088905EA}"/>
                    </a:ext>
                  </a:extLst>
                </p14:cNvPr>
                <p14:cNvContentPartPr/>
                <p14:nvPr/>
              </p14:nvContentPartPr>
              <p14:xfrm>
                <a:off x="5749540" y="5312325"/>
                <a:ext cx="470880" cy="279720"/>
              </p14:xfrm>
            </p:contentPart>
          </mc:Choice>
          <mc:Fallback>
            <p:pic>
              <p:nvPicPr>
                <p:cNvPr id="154" name="Freihand 153">
                  <a:extLst>
                    <a:ext uri="{FF2B5EF4-FFF2-40B4-BE49-F238E27FC236}">
                      <a16:creationId xmlns:a16="http://schemas.microsoft.com/office/drawing/2014/main" id="{ED79D342-BD7E-09F8-93AD-DC0A088905EA}"/>
                    </a:ext>
                  </a:extLst>
                </p:cNvPr>
                <p:cNvPicPr/>
                <p:nvPr/>
              </p:nvPicPr>
              <p:blipFill>
                <a:blip r:embed="rId237"/>
                <a:stretch>
                  <a:fillRect/>
                </a:stretch>
              </p:blipFill>
              <p:spPr>
                <a:xfrm>
                  <a:off x="5740540" y="5303685"/>
                  <a:ext cx="4885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5" name="Freihand 154">
                  <a:extLst>
                    <a:ext uri="{FF2B5EF4-FFF2-40B4-BE49-F238E27FC236}">
                      <a16:creationId xmlns:a16="http://schemas.microsoft.com/office/drawing/2014/main" id="{90999142-C33F-E350-DA58-D453104DBCBC}"/>
                    </a:ext>
                  </a:extLst>
                </p14:cNvPr>
                <p14:cNvContentPartPr/>
                <p14:nvPr/>
              </p14:nvContentPartPr>
              <p14:xfrm>
                <a:off x="5905420" y="5305125"/>
                <a:ext cx="27000" cy="1800"/>
              </p14:xfrm>
            </p:contentPart>
          </mc:Choice>
          <mc:Fallback>
            <p:pic>
              <p:nvPicPr>
                <p:cNvPr id="155" name="Freihand 154">
                  <a:extLst>
                    <a:ext uri="{FF2B5EF4-FFF2-40B4-BE49-F238E27FC236}">
                      <a16:creationId xmlns:a16="http://schemas.microsoft.com/office/drawing/2014/main" id="{90999142-C33F-E350-DA58-D453104DBCBC}"/>
                    </a:ext>
                  </a:extLst>
                </p:cNvPr>
                <p:cNvPicPr/>
                <p:nvPr/>
              </p:nvPicPr>
              <p:blipFill>
                <a:blip r:embed="rId239"/>
                <a:stretch>
                  <a:fillRect/>
                </a:stretch>
              </p:blipFill>
              <p:spPr>
                <a:xfrm>
                  <a:off x="5896780" y="5296485"/>
                  <a:ext cx="44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6" name="Freihand 155">
                  <a:extLst>
                    <a:ext uri="{FF2B5EF4-FFF2-40B4-BE49-F238E27FC236}">
                      <a16:creationId xmlns:a16="http://schemas.microsoft.com/office/drawing/2014/main" id="{E9E3746B-3887-17F8-542D-F851C53E0507}"/>
                    </a:ext>
                  </a:extLst>
                </p14:cNvPr>
                <p14:cNvContentPartPr/>
                <p14:nvPr/>
              </p14:nvContentPartPr>
              <p14:xfrm>
                <a:off x="6442900" y="5353005"/>
                <a:ext cx="409320" cy="180000"/>
              </p14:xfrm>
            </p:contentPart>
          </mc:Choice>
          <mc:Fallback>
            <p:pic>
              <p:nvPicPr>
                <p:cNvPr id="156" name="Freihand 155">
                  <a:extLst>
                    <a:ext uri="{FF2B5EF4-FFF2-40B4-BE49-F238E27FC236}">
                      <a16:creationId xmlns:a16="http://schemas.microsoft.com/office/drawing/2014/main" id="{E9E3746B-3887-17F8-542D-F851C53E0507}"/>
                    </a:ext>
                  </a:extLst>
                </p:cNvPr>
                <p:cNvPicPr/>
                <p:nvPr/>
              </p:nvPicPr>
              <p:blipFill>
                <a:blip r:embed="rId241"/>
                <a:stretch>
                  <a:fillRect/>
                </a:stretch>
              </p:blipFill>
              <p:spPr>
                <a:xfrm>
                  <a:off x="6433900" y="5344365"/>
                  <a:ext cx="426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7" name="Freihand 156">
                  <a:extLst>
                    <a:ext uri="{FF2B5EF4-FFF2-40B4-BE49-F238E27FC236}">
                      <a16:creationId xmlns:a16="http://schemas.microsoft.com/office/drawing/2014/main" id="{1D6F7F31-0392-527F-B129-5A6CEFB8B0D8}"/>
                    </a:ext>
                  </a:extLst>
                </p14:cNvPr>
                <p14:cNvContentPartPr/>
                <p14:nvPr/>
              </p14:nvContentPartPr>
              <p14:xfrm>
                <a:off x="6838540" y="5322405"/>
                <a:ext cx="64440" cy="19800"/>
              </p14:xfrm>
            </p:contentPart>
          </mc:Choice>
          <mc:Fallback>
            <p:pic>
              <p:nvPicPr>
                <p:cNvPr id="157" name="Freihand 156">
                  <a:extLst>
                    <a:ext uri="{FF2B5EF4-FFF2-40B4-BE49-F238E27FC236}">
                      <a16:creationId xmlns:a16="http://schemas.microsoft.com/office/drawing/2014/main" id="{1D6F7F31-0392-527F-B129-5A6CEFB8B0D8}"/>
                    </a:ext>
                  </a:extLst>
                </p:cNvPr>
                <p:cNvPicPr/>
                <p:nvPr/>
              </p:nvPicPr>
              <p:blipFill>
                <a:blip r:embed="rId243"/>
                <a:stretch>
                  <a:fillRect/>
                </a:stretch>
              </p:blipFill>
              <p:spPr>
                <a:xfrm>
                  <a:off x="6829900" y="5313765"/>
                  <a:ext cx="82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8" name="Freihand 157">
                  <a:extLst>
                    <a:ext uri="{FF2B5EF4-FFF2-40B4-BE49-F238E27FC236}">
                      <a16:creationId xmlns:a16="http://schemas.microsoft.com/office/drawing/2014/main" id="{CE97601D-29D7-5DE9-EF90-D8FC014F07BB}"/>
                    </a:ext>
                  </a:extLst>
                </p14:cNvPr>
                <p14:cNvContentPartPr/>
                <p14:nvPr/>
              </p14:nvContentPartPr>
              <p14:xfrm>
                <a:off x="6947620" y="5180205"/>
                <a:ext cx="176040" cy="217440"/>
              </p14:xfrm>
            </p:contentPart>
          </mc:Choice>
          <mc:Fallback>
            <p:pic>
              <p:nvPicPr>
                <p:cNvPr id="158" name="Freihand 157">
                  <a:extLst>
                    <a:ext uri="{FF2B5EF4-FFF2-40B4-BE49-F238E27FC236}">
                      <a16:creationId xmlns:a16="http://schemas.microsoft.com/office/drawing/2014/main" id="{CE97601D-29D7-5DE9-EF90-D8FC014F07BB}"/>
                    </a:ext>
                  </a:extLst>
                </p:cNvPr>
                <p:cNvPicPr/>
                <p:nvPr/>
              </p:nvPicPr>
              <p:blipFill>
                <a:blip r:embed="rId245"/>
                <a:stretch>
                  <a:fillRect/>
                </a:stretch>
              </p:blipFill>
              <p:spPr>
                <a:xfrm>
                  <a:off x="6938980" y="5171205"/>
                  <a:ext cx="1936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60D945A8-07BD-6378-6826-1320C0A80FE5}"/>
                    </a:ext>
                  </a:extLst>
                </p14:cNvPr>
                <p14:cNvContentPartPr/>
                <p14:nvPr/>
              </p14:nvContentPartPr>
              <p14:xfrm>
                <a:off x="5453620" y="5685285"/>
                <a:ext cx="377280" cy="383040"/>
              </p14:xfrm>
            </p:contentPart>
          </mc:Choice>
          <mc:Fallback>
            <p:pic>
              <p:nvPicPr>
                <p:cNvPr id="160" name="Freihand 159">
                  <a:extLst>
                    <a:ext uri="{FF2B5EF4-FFF2-40B4-BE49-F238E27FC236}">
                      <a16:creationId xmlns:a16="http://schemas.microsoft.com/office/drawing/2014/main" id="{60D945A8-07BD-6378-6826-1320C0A80FE5}"/>
                    </a:ext>
                  </a:extLst>
                </p:cNvPr>
                <p:cNvPicPr/>
                <p:nvPr/>
              </p:nvPicPr>
              <p:blipFill>
                <a:blip r:embed="rId247"/>
                <a:stretch>
                  <a:fillRect/>
                </a:stretch>
              </p:blipFill>
              <p:spPr>
                <a:xfrm>
                  <a:off x="5444620" y="5676645"/>
                  <a:ext cx="39492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1" name="Freihand 160">
                  <a:extLst>
                    <a:ext uri="{FF2B5EF4-FFF2-40B4-BE49-F238E27FC236}">
                      <a16:creationId xmlns:a16="http://schemas.microsoft.com/office/drawing/2014/main" id="{3581FCAE-473C-8880-9E0A-12FFBF992228}"/>
                    </a:ext>
                  </a:extLst>
                </p14:cNvPr>
                <p14:cNvContentPartPr/>
                <p14:nvPr/>
              </p14:nvContentPartPr>
              <p14:xfrm>
                <a:off x="5882740" y="5690325"/>
                <a:ext cx="492120" cy="271800"/>
              </p14:xfrm>
            </p:contentPart>
          </mc:Choice>
          <mc:Fallback>
            <p:pic>
              <p:nvPicPr>
                <p:cNvPr id="161" name="Freihand 160">
                  <a:extLst>
                    <a:ext uri="{FF2B5EF4-FFF2-40B4-BE49-F238E27FC236}">
                      <a16:creationId xmlns:a16="http://schemas.microsoft.com/office/drawing/2014/main" id="{3581FCAE-473C-8880-9E0A-12FFBF992228}"/>
                    </a:ext>
                  </a:extLst>
                </p:cNvPr>
                <p:cNvPicPr/>
                <p:nvPr/>
              </p:nvPicPr>
              <p:blipFill>
                <a:blip r:embed="rId249"/>
                <a:stretch>
                  <a:fillRect/>
                </a:stretch>
              </p:blipFill>
              <p:spPr>
                <a:xfrm>
                  <a:off x="5873740" y="5681685"/>
                  <a:ext cx="5097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2" name="Freihand 161">
                  <a:extLst>
                    <a:ext uri="{FF2B5EF4-FFF2-40B4-BE49-F238E27FC236}">
                      <a16:creationId xmlns:a16="http://schemas.microsoft.com/office/drawing/2014/main" id="{6F1281C6-A1B0-6031-369E-1F90C0CF442D}"/>
                    </a:ext>
                  </a:extLst>
                </p14:cNvPr>
                <p14:cNvContentPartPr/>
                <p14:nvPr/>
              </p14:nvContentPartPr>
              <p14:xfrm>
                <a:off x="6265780" y="5671245"/>
                <a:ext cx="7200" cy="32760"/>
              </p14:xfrm>
            </p:contentPart>
          </mc:Choice>
          <mc:Fallback>
            <p:pic>
              <p:nvPicPr>
                <p:cNvPr id="162" name="Freihand 161">
                  <a:extLst>
                    <a:ext uri="{FF2B5EF4-FFF2-40B4-BE49-F238E27FC236}">
                      <a16:creationId xmlns:a16="http://schemas.microsoft.com/office/drawing/2014/main" id="{6F1281C6-A1B0-6031-369E-1F90C0CF442D}"/>
                    </a:ext>
                  </a:extLst>
                </p:cNvPr>
                <p:cNvPicPr/>
                <p:nvPr/>
              </p:nvPicPr>
              <p:blipFill>
                <a:blip r:embed="rId251"/>
                <a:stretch>
                  <a:fillRect/>
                </a:stretch>
              </p:blipFill>
              <p:spPr>
                <a:xfrm>
                  <a:off x="6257140" y="5662605"/>
                  <a:ext cx="24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3" name="Freihand 162">
                  <a:extLst>
                    <a:ext uri="{FF2B5EF4-FFF2-40B4-BE49-F238E27FC236}">
                      <a16:creationId xmlns:a16="http://schemas.microsoft.com/office/drawing/2014/main" id="{BC575851-2AF9-BFF0-63FA-0CEF9141D85C}"/>
                    </a:ext>
                  </a:extLst>
                </p14:cNvPr>
                <p14:cNvContentPartPr/>
                <p14:nvPr/>
              </p14:nvContentPartPr>
              <p14:xfrm>
                <a:off x="6687700" y="5645685"/>
                <a:ext cx="440280" cy="462600"/>
              </p14:xfrm>
            </p:contentPart>
          </mc:Choice>
          <mc:Fallback>
            <p:pic>
              <p:nvPicPr>
                <p:cNvPr id="163" name="Freihand 162">
                  <a:extLst>
                    <a:ext uri="{FF2B5EF4-FFF2-40B4-BE49-F238E27FC236}">
                      <a16:creationId xmlns:a16="http://schemas.microsoft.com/office/drawing/2014/main" id="{BC575851-2AF9-BFF0-63FA-0CEF9141D85C}"/>
                    </a:ext>
                  </a:extLst>
                </p:cNvPr>
                <p:cNvPicPr/>
                <p:nvPr/>
              </p:nvPicPr>
              <p:blipFill>
                <a:blip r:embed="rId253"/>
                <a:stretch>
                  <a:fillRect/>
                </a:stretch>
              </p:blipFill>
              <p:spPr>
                <a:xfrm>
                  <a:off x="6678700" y="5636685"/>
                  <a:ext cx="45792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4" name="Freihand 163">
                  <a:extLst>
                    <a:ext uri="{FF2B5EF4-FFF2-40B4-BE49-F238E27FC236}">
                      <a16:creationId xmlns:a16="http://schemas.microsoft.com/office/drawing/2014/main" id="{15B5CC62-9F68-F740-9DBB-644678A67C3F}"/>
                    </a:ext>
                  </a:extLst>
                </p14:cNvPr>
                <p14:cNvContentPartPr/>
                <p14:nvPr/>
              </p14:nvContentPartPr>
              <p14:xfrm>
                <a:off x="7123660" y="5620125"/>
                <a:ext cx="8280" cy="51480"/>
              </p14:xfrm>
            </p:contentPart>
          </mc:Choice>
          <mc:Fallback>
            <p:pic>
              <p:nvPicPr>
                <p:cNvPr id="164" name="Freihand 163">
                  <a:extLst>
                    <a:ext uri="{FF2B5EF4-FFF2-40B4-BE49-F238E27FC236}">
                      <a16:creationId xmlns:a16="http://schemas.microsoft.com/office/drawing/2014/main" id="{15B5CC62-9F68-F740-9DBB-644678A67C3F}"/>
                    </a:ext>
                  </a:extLst>
                </p:cNvPr>
                <p:cNvPicPr/>
                <p:nvPr/>
              </p:nvPicPr>
              <p:blipFill>
                <a:blip r:embed="rId255"/>
                <a:stretch>
                  <a:fillRect/>
                </a:stretch>
              </p:blipFill>
              <p:spPr>
                <a:xfrm>
                  <a:off x="7114660" y="5611485"/>
                  <a:ext cx="25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5" name="Freihand 164">
                  <a:extLst>
                    <a:ext uri="{FF2B5EF4-FFF2-40B4-BE49-F238E27FC236}">
                      <a16:creationId xmlns:a16="http://schemas.microsoft.com/office/drawing/2014/main" id="{32BBDACF-4913-A5E0-E643-EEC500C8FAC9}"/>
                    </a:ext>
                  </a:extLst>
                </p14:cNvPr>
                <p14:cNvContentPartPr/>
                <p14:nvPr/>
              </p14:nvContentPartPr>
              <p14:xfrm>
                <a:off x="7257220" y="5497725"/>
                <a:ext cx="182160" cy="268200"/>
              </p14:xfrm>
            </p:contentPart>
          </mc:Choice>
          <mc:Fallback>
            <p:pic>
              <p:nvPicPr>
                <p:cNvPr id="165" name="Freihand 164">
                  <a:extLst>
                    <a:ext uri="{FF2B5EF4-FFF2-40B4-BE49-F238E27FC236}">
                      <a16:creationId xmlns:a16="http://schemas.microsoft.com/office/drawing/2014/main" id="{32BBDACF-4913-A5E0-E643-EEC500C8FAC9}"/>
                    </a:ext>
                  </a:extLst>
                </p:cNvPr>
                <p:cNvPicPr/>
                <p:nvPr/>
              </p:nvPicPr>
              <p:blipFill>
                <a:blip r:embed="rId257"/>
                <a:stretch>
                  <a:fillRect/>
                </a:stretch>
              </p:blipFill>
              <p:spPr>
                <a:xfrm>
                  <a:off x="7248580" y="5489085"/>
                  <a:ext cx="1998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6" name="Freihand 165">
                  <a:extLst>
                    <a:ext uri="{FF2B5EF4-FFF2-40B4-BE49-F238E27FC236}">
                      <a16:creationId xmlns:a16="http://schemas.microsoft.com/office/drawing/2014/main" id="{9F1A6EFD-3492-9C8D-F651-441E47E1A238}"/>
                    </a:ext>
                  </a:extLst>
                </p14:cNvPr>
                <p14:cNvContentPartPr/>
                <p14:nvPr/>
              </p14:nvContentPartPr>
              <p14:xfrm>
                <a:off x="7562500" y="5320245"/>
                <a:ext cx="231480" cy="319320"/>
              </p14:xfrm>
            </p:contentPart>
          </mc:Choice>
          <mc:Fallback>
            <p:pic>
              <p:nvPicPr>
                <p:cNvPr id="166" name="Freihand 165">
                  <a:extLst>
                    <a:ext uri="{FF2B5EF4-FFF2-40B4-BE49-F238E27FC236}">
                      <a16:creationId xmlns:a16="http://schemas.microsoft.com/office/drawing/2014/main" id="{9F1A6EFD-3492-9C8D-F651-441E47E1A238}"/>
                    </a:ext>
                  </a:extLst>
                </p:cNvPr>
                <p:cNvPicPr/>
                <p:nvPr/>
              </p:nvPicPr>
              <p:blipFill>
                <a:blip r:embed="rId259"/>
                <a:stretch>
                  <a:fillRect/>
                </a:stretch>
              </p:blipFill>
              <p:spPr>
                <a:xfrm>
                  <a:off x="7553860" y="5311605"/>
                  <a:ext cx="24912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7" name="Freihand 166">
                  <a:extLst>
                    <a:ext uri="{FF2B5EF4-FFF2-40B4-BE49-F238E27FC236}">
                      <a16:creationId xmlns:a16="http://schemas.microsoft.com/office/drawing/2014/main" id="{144DD15D-F140-A38E-E3B5-18583645F083}"/>
                    </a:ext>
                  </a:extLst>
                </p14:cNvPr>
                <p14:cNvContentPartPr/>
                <p14:nvPr/>
              </p14:nvContentPartPr>
              <p14:xfrm>
                <a:off x="7586980" y="5674125"/>
                <a:ext cx="192960" cy="191520"/>
              </p14:xfrm>
            </p:contentPart>
          </mc:Choice>
          <mc:Fallback>
            <p:pic>
              <p:nvPicPr>
                <p:cNvPr id="167" name="Freihand 166">
                  <a:extLst>
                    <a:ext uri="{FF2B5EF4-FFF2-40B4-BE49-F238E27FC236}">
                      <a16:creationId xmlns:a16="http://schemas.microsoft.com/office/drawing/2014/main" id="{144DD15D-F140-A38E-E3B5-18583645F083}"/>
                    </a:ext>
                  </a:extLst>
                </p:cNvPr>
                <p:cNvPicPr/>
                <p:nvPr/>
              </p:nvPicPr>
              <p:blipFill>
                <a:blip r:embed="rId261"/>
                <a:stretch>
                  <a:fillRect/>
                </a:stretch>
              </p:blipFill>
              <p:spPr>
                <a:xfrm>
                  <a:off x="7578340" y="5665125"/>
                  <a:ext cx="210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9" name="Freihand 168">
                  <a:extLst>
                    <a:ext uri="{FF2B5EF4-FFF2-40B4-BE49-F238E27FC236}">
                      <a16:creationId xmlns:a16="http://schemas.microsoft.com/office/drawing/2014/main" id="{8F571465-C3EC-5D68-EC83-CFEA4DBE4360}"/>
                    </a:ext>
                  </a:extLst>
                </p14:cNvPr>
                <p14:cNvContentPartPr/>
                <p14:nvPr/>
              </p14:nvContentPartPr>
              <p14:xfrm>
                <a:off x="5469460" y="6316365"/>
                <a:ext cx="252360" cy="13320"/>
              </p14:xfrm>
            </p:contentPart>
          </mc:Choice>
          <mc:Fallback>
            <p:pic>
              <p:nvPicPr>
                <p:cNvPr id="169" name="Freihand 168">
                  <a:extLst>
                    <a:ext uri="{FF2B5EF4-FFF2-40B4-BE49-F238E27FC236}">
                      <a16:creationId xmlns:a16="http://schemas.microsoft.com/office/drawing/2014/main" id="{8F571465-C3EC-5D68-EC83-CFEA4DBE4360}"/>
                    </a:ext>
                  </a:extLst>
                </p:cNvPr>
                <p:cNvPicPr/>
                <p:nvPr/>
              </p:nvPicPr>
              <p:blipFill>
                <a:blip r:embed="rId263"/>
                <a:stretch>
                  <a:fillRect/>
                </a:stretch>
              </p:blipFill>
              <p:spPr>
                <a:xfrm>
                  <a:off x="5460460" y="6307725"/>
                  <a:ext cx="270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0" name="Freihand 169">
                  <a:extLst>
                    <a:ext uri="{FF2B5EF4-FFF2-40B4-BE49-F238E27FC236}">
                      <a16:creationId xmlns:a16="http://schemas.microsoft.com/office/drawing/2014/main" id="{13BEAA36-14D8-275F-CFF7-BECFAE75D489}"/>
                    </a:ext>
                  </a:extLst>
                </p14:cNvPr>
                <p14:cNvContentPartPr/>
                <p14:nvPr/>
              </p14:nvContentPartPr>
              <p14:xfrm>
                <a:off x="5559460" y="6361365"/>
                <a:ext cx="174240" cy="79920"/>
              </p14:xfrm>
            </p:contentPart>
          </mc:Choice>
          <mc:Fallback>
            <p:pic>
              <p:nvPicPr>
                <p:cNvPr id="170" name="Freihand 169">
                  <a:extLst>
                    <a:ext uri="{FF2B5EF4-FFF2-40B4-BE49-F238E27FC236}">
                      <a16:creationId xmlns:a16="http://schemas.microsoft.com/office/drawing/2014/main" id="{13BEAA36-14D8-275F-CFF7-BECFAE75D489}"/>
                    </a:ext>
                  </a:extLst>
                </p:cNvPr>
                <p:cNvPicPr/>
                <p:nvPr/>
              </p:nvPicPr>
              <p:blipFill>
                <a:blip r:embed="rId265"/>
                <a:stretch>
                  <a:fillRect/>
                </a:stretch>
              </p:blipFill>
              <p:spPr>
                <a:xfrm>
                  <a:off x="5550460" y="6352365"/>
                  <a:ext cx="191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1" name="Freihand 170">
                  <a:extLst>
                    <a:ext uri="{FF2B5EF4-FFF2-40B4-BE49-F238E27FC236}">
                      <a16:creationId xmlns:a16="http://schemas.microsoft.com/office/drawing/2014/main" id="{83B79316-2B92-F185-EE04-57E513253B5E}"/>
                    </a:ext>
                  </a:extLst>
                </p14:cNvPr>
                <p14:cNvContentPartPr/>
                <p14:nvPr/>
              </p14:nvContentPartPr>
              <p14:xfrm>
                <a:off x="5773300" y="6195765"/>
                <a:ext cx="59760" cy="240120"/>
              </p14:xfrm>
            </p:contentPart>
          </mc:Choice>
          <mc:Fallback>
            <p:pic>
              <p:nvPicPr>
                <p:cNvPr id="171" name="Freihand 170">
                  <a:extLst>
                    <a:ext uri="{FF2B5EF4-FFF2-40B4-BE49-F238E27FC236}">
                      <a16:creationId xmlns:a16="http://schemas.microsoft.com/office/drawing/2014/main" id="{83B79316-2B92-F185-EE04-57E513253B5E}"/>
                    </a:ext>
                  </a:extLst>
                </p:cNvPr>
                <p:cNvPicPr/>
                <p:nvPr/>
              </p:nvPicPr>
              <p:blipFill>
                <a:blip r:embed="rId267"/>
                <a:stretch>
                  <a:fillRect/>
                </a:stretch>
              </p:blipFill>
              <p:spPr>
                <a:xfrm>
                  <a:off x="5764660" y="6187125"/>
                  <a:ext cx="774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3" name="Freihand 172">
                  <a:extLst>
                    <a:ext uri="{FF2B5EF4-FFF2-40B4-BE49-F238E27FC236}">
                      <a16:creationId xmlns:a16="http://schemas.microsoft.com/office/drawing/2014/main" id="{716D13D6-57E9-4AD5-46E0-B55EFC59359E}"/>
                    </a:ext>
                  </a:extLst>
                </p14:cNvPr>
                <p14:cNvContentPartPr/>
                <p14:nvPr/>
              </p14:nvContentPartPr>
              <p14:xfrm>
                <a:off x="6042580" y="6163365"/>
                <a:ext cx="180000" cy="151920"/>
              </p14:xfrm>
            </p:contentPart>
          </mc:Choice>
          <mc:Fallback>
            <p:pic>
              <p:nvPicPr>
                <p:cNvPr id="173" name="Freihand 172">
                  <a:extLst>
                    <a:ext uri="{FF2B5EF4-FFF2-40B4-BE49-F238E27FC236}">
                      <a16:creationId xmlns:a16="http://schemas.microsoft.com/office/drawing/2014/main" id="{716D13D6-57E9-4AD5-46E0-B55EFC59359E}"/>
                    </a:ext>
                  </a:extLst>
                </p:cNvPr>
                <p:cNvPicPr/>
                <p:nvPr/>
              </p:nvPicPr>
              <p:blipFill>
                <a:blip r:embed="rId269"/>
                <a:stretch>
                  <a:fillRect/>
                </a:stretch>
              </p:blipFill>
              <p:spPr>
                <a:xfrm>
                  <a:off x="6033940" y="6154725"/>
                  <a:ext cx="197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4" name="Freihand 173">
                  <a:extLst>
                    <a:ext uri="{FF2B5EF4-FFF2-40B4-BE49-F238E27FC236}">
                      <a16:creationId xmlns:a16="http://schemas.microsoft.com/office/drawing/2014/main" id="{90EEF027-20E1-BE2D-01C0-56297884482B}"/>
                    </a:ext>
                  </a:extLst>
                </p14:cNvPr>
                <p14:cNvContentPartPr/>
                <p14:nvPr/>
              </p14:nvContentPartPr>
              <p14:xfrm>
                <a:off x="6254980" y="6078045"/>
                <a:ext cx="112680" cy="220320"/>
              </p14:xfrm>
            </p:contentPart>
          </mc:Choice>
          <mc:Fallback>
            <p:pic>
              <p:nvPicPr>
                <p:cNvPr id="174" name="Freihand 173">
                  <a:extLst>
                    <a:ext uri="{FF2B5EF4-FFF2-40B4-BE49-F238E27FC236}">
                      <a16:creationId xmlns:a16="http://schemas.microsoft.com/office/drawing/2014/main" id="{90EEF027-20E1-BE2D-01C0-56297884482B}"/>
                    </a:ext>
                  </a:extLst>
                </p:cNvPr>
                <p:cNvPicPr/>
                <p:nvPr/>
              </p:nvPicPr>
              <p:blipFill>
                <a:blip r:embed="rId271"/>
                <a:stretch>
                  <a:fillRect/>
                </a:stretch>
              </p:blipFill>
              <p:spPr>
                <a:xfrm>
                  <a:off x="6246340" y="6069045"/>
                  <a:ext cx="1303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5" name="Freihand 174">
                  <a:extLst>
                    <a:ext uri="{FF2B5EF4-FFF2-40B4-BE49-F238E27FC236}">
                      <a16:creationId xmlns:a16="http://schemas.microsoft.com/office/drawing/2014/main" id="{3A76B5D6-EA74-55D2-7A2D-A04C6FF79E40}"/>
                    </a:ext>
                  </a:extLst>
                </p14:cNvPr>
                <p14:cNvContentPartPr/>
                <p14:nvPr/>
              </p14:nvContentPartPr>
              <p14:xfrm>
                <a:off x="6428500" y="6058245"/>
                <a:ext cx="37440" cy="148680"/>
              </p14:xfrm>
            </p:contentPart>
          </mc:Choice>
          <mc:Fallback>
            <p:pic>
              <p:nvPicPr>
                <p:cNvPr id="175" name="Freihand 174">
                  <a:extLst>
                    <a:ext uri="{FF2B5EF4-FFF2-40B4-BE49-F238E27FC236}">
                      <a16:creationId xmlns:a16="http://schemas.microsoft.com/office/drawing/2014/main" id="{3A76B5D6-EA74-55D2-7A2D-A04C6FF79E40}"/>
                    </a:ext>
                  </a:extLst>
                </p:cNvPr>
                <p:cNvPicPr/>
                <p:nvPr/>
              </p:nvPicPr>
              <p:blipFill>
                <a:blip r:embed="rId273"/>
                <a:stretch>
                  <a:fillRect/>
                </a:stretch>
              </p:blipFill>
              <p:spPr>
                <a:xfrm>
                  <a:off x="6419500" y="6049245"/>
                  <a:ext cx="55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6" name="Freihand 175">
                  <a:extLst>
                    <a:ext uri="{FF2B5EF4-FFF2-40B4-BE49-F238E27FC236}">
                      <a16:creationId xmlns:a16="http://schemas.microsoft.com/office/drawing/2014/main" id="{03A85687-BB70-0C6F-7207-330ED9C62275}"/>
                    </a:ext>
                  </a:extLst>
                </p14:cNvPr>
                <p14:cNvContentPartPr/>
                <p14:nvPr/>
              </p14:nvContentPartPr>
              <p14:xfrm>
                <a:off x="6353260" y="6043845"/>
                <a:ext cx="164160" cy="210960"/>
              </p14:xfrm>
            </p:contentPart>
          </mc:Choice>
          <mc:Fallback>
            <p:pic>
              <p:nvPicPr>
                <p:cNvPr id="176" name="Freihand 175">
                  <a:extLst>
                    <a:ext uri="{FF2B5EF4-FFF2-40B4-BE49-F238E27FC236}">
                      <a16:creationId xmlns:a16="http://schemas.microsoft.com/office/drawing/2014/main" id="{03A85687-BB70-0C6F-7207-330ED9C62275}"/>
                    </a:ext>
                  </a:extLst>
                </p:cNvPr>
                <p:cNvPicPr/>
                <p:nvPr/>
              </p:nvPicPr>
              <p:blipFill>
                <a:blip r:embed="rId275"/>
                <a:stretch>
                  <a:fillRect/>
                </a:stretch>
              </p:blipFill>
              <p:spPr>
                <a:xfrm>
                  <a:off x="6344620" y="6034845"/>
                  <a:ext cx="181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8" name="Freihand 177">
                  <a:extLst>
                    <a:ext uri="{FF2B5EF4-FFF2-40B4-BE49-F238E27FC236}">
                      <a16:creationId xmlns:a16="http://schemas.microsoft.com/office/drawing/2014/main" id="{32F17C58-9E24-3306-4FE6-0811336C4452}"/>
                    </a:ext>
                  </a:extLst>
                </p14:cNvPr>
                <p14:cNvContentPartPr/>
                <p14:nvPr/>
              </p14:nvContentPartPr>
              <p14:xfrm>
                <a:off x="6685180" y="6122685"/>
                <a:ext cx="227160" cy="41760"/>
              </p14:xfrm>
            </p:contentPart>
          </mc:Choice>
          <mc:Fallback>
            <p:pic>
              <p:nvPicPr>
                <p:cNvPr id="178" name="Freihand 177">
                  <a:extLst>
                    <a:ext uri="{FF2B5EF4-FFF2-40B4-BE49-F238E27FC236}">
                      <a16:creationId xmlns:a16="http://schemas.microsoft.com/office/drawing/2014/main" id="{32F17C58-9E24-3306-4FE6-0811336C4452}"/>
                    </a:ext>
                  </a:extLst>
                </p:cNvPr>
                <p:cNvPicPr/>
                <p:nvPr/>
              </p:nvPicPr>
              <p:blipFill>
                <a:blip r:embed="rId277"/>
                <a:stretch>
                  <a:fillRect/>
                </a:stretch>
              </p:blipFill>
              <p:spPr>
                <a:xfrm>
                  <a:off x="6676180" y="6114045"/>
                  <a:ext cx="244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0" name="Freihand 179">
                  <a:extLst>
                    <a:ext uri="{FF2B5EF4-FFF2-40B4-BE49-F238E27FC236}">
                      <a16:creationId xmlns:a16="http://schemas.microsoft.com/office/drawing/2014/main" id="{A6D4EB96-A10E-CE04-123B-3D22A7621003}"/>
                    </a:ext>
                  </a:extLst>
                </p14:cNvPr>
                <p14:cNvContentPartPr/>
                <p14:nvPr/>
              </p14:nvContentPartPr>
              <p14:xfrm>
                <a:off x="7093780" y="5985885"/>
                <a:ext cx="110160" cy="226800"/>
              </p14:xfrm>
            </p:contentPart>
          </mc:Choice>
          <mc:Fallback>
            <p:pic>
              <p:nvPicPr>
                <p:cNvPr id="180" name="Freihand 179">
                  <a:extLst>
                    <a:ext uri="{FF2B5EF4-FFF2-40B4-BE49-F238E27FC236}">
                      <a16:creationId xmlns:a16="http://schemas.microsoft.com/office/drawing/2014/main" id="{A6D4EB96-A10E-CE04-123B-3D22A7621003}"/>
                    </a:ext>
                  </a:extLst>
                </p:cNvPr>
                <p:cNvPicPr/>
                <p:nvPr/>
              </p:nvPicPr>
              <p:blipFill>
                <a:blip r:embed="rId279"/>
                <a:stretch>
                  <a:fillRect/>
                </a:stretch>
              </p:blipFill>
              <p:spPr>
                <a:xfrm>
                  <a:off x="7085140" y="5977245"/>
                  <a:ext cx="1278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1" name="Freihand 180">
                  <a:extLst>
                    <a:ext uri="{FF2B5EF4-FFF2-40B4-BE49-F238E27FC236}">
                      <a16:creationId xmlns:a16="http://schemas.microsoft.com/office/drawing/2014/main" id="{2446A857-C214-37EE-6519-DEF1258FDC2F}"/>
                    </a:ext>
                  </a:extLst>
                </p14:cNvPr>
                <p14:cNvContentPartPr/>
                <p14:nvPr/>
              </p14:nvContentPartPr>
              <p14:xfrm>
                <a:off x="7219780" y="5980485"/>
                <a:ext cx="352080" cy="129240"/>
              </p14:xfrm>
            </p:contentPart>
          </mc:Choice>
          <mc:Fallback>
            <p:pic>
              <p:nvPicPr>
                <p:cNvPr id="181" name="Freihand 180">
                  <a:extLst>
                    <a:ext uri="{FF2B5EF4-FFF2-40B4-BE49-F238E27FC236}">
                      <a16:creationId xmlns:a16="http://schemas.microsoft.com/office/drawing/2014/main" id="{2446A857-C214-37EE-6519-DEF1258FDC2F}"/>
                    </a:ext>
                  </a:extLst>
                </p:cNvPr>
                <p:cNvPicPr/>
                <p:nvPr/>
              </p:nvPicPr>
              <p:blipFill>
                <a:blip r:embed="rId281"/>
                <a:stretch>
                  <a:fillRect/>
                </a:stretch>
              </p:blipFill>
              <p:spPr>
                <a:xfrm>
                  <a:off x="7211140" y="5971845"/>
                  <a:ext cx="369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2" name="Freihand 181">
                  <a:extLst>
                    <a:ext uri="{FF2B5EF4-FFF2-40B4-BE49-F238E27FC236}">
                      <a16:creationId xmlns:a16="http://schemas.microsoft.com/office/drawing/2014/main" id="{877B39FC-24B7-9484-0CA9-738B429ADCD5}"/>
                    </a:ext>
                  </a:extLst>
                </p14:cNvPr>
                <p14:cNvContentPartPr/>
                <p14:nvPr/>
              </p14:nvContentPartPr>
              <p14:xfrm>
                <a:off x="7495180" y="6003525"/>
                <a:ext cx="80640" cy="26280"/>
              </p14:xfrm>
            </p:contentPart>
          </mc:Choice>
          <mc:Fallback>
            <p:pic>
              <p:nvPicPr>
                <p:cNvPr id="182" name="Freihand 181">
                  <a:extLst>
                    <a:ext uri="{FF2B5EF4-FFF2-40B4-BE49-F238E27FC236}">
                      <a16:creationId xmlns:a16="http://schemas.microsoft.com/office/drawing/2014/main" id="{877B39FC-24B7-9484-0CA9-738B429ADCD5}"/>
                    </a:ext>
                  </a:extLst>
                </p:cNvPr>
                <p:cNvPicPr/>
                <p:nvPr/>
              </p:nvPicPr>
              <p:blipFill>
                <a:blip r:embed="rId283"/>
                <a:stretch>
                  <a:fillRect/>
                </a:stretch>
              </p:blipFill>
              <p:spPr>
                <a:xfrm>
                  <a:off x="7486540" y="5994525"/>
                  <a:ext cx="98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3" name="Freihand 182">
                  <a:extLst>
                    <a:ext uri="{FF2B5EF4-FFF2-40B4-BE49-F238E27FC236}">
                      <a16:creationId xmlns:a16="http://schemas.microsoft.com/office/drawing/2014/main" id="{ADE43306-763B-0A4C-ADC2-B84D52AFA313}"/>
                    </a:ext>
                  </a:extLst>
                </p14:cNvPr>
                <p14:cNvContentPartPr/>
                <p14:nvPr/>
              </p14:nvContentPartPr>
              <p14:xfrm>
                <a:off x="7624060" y="5999565"/>
                <a:ext cx="126000" cy="72720"/>
              </p14:xfrm>
            </p:contentPart>
          </mc:Choice>
          <mc:Fallback>
            <p:pic>
              <p:nvPicPr>
                <p:cNvPr id="183" name="Freihand 182">
                  <a:extLst>
                    <a:ext uri="{FF2B5EF4-FFF2-40B4-BE49-F238E27FC236}">
                      <a16:creationId xmlns:a16="http://schemas.microsoft.com/office/drawing/2014/main" id="{ADE43306-763B-0A4C-ADC2-B84D52AFA313}"/>
                    </a:ext>
                  </a:extLst>
                </p:cNvPr>
                <p:cNvPicPr/>
                <p:nvPr/>
              </p:nvPicPr>
              <p:blipFill>
                <a:blip r:embed="rId285"/>
                <a:stretch>
                  <a:fillRect/>
                </a:stretch>
              </p:blipFill>
              <p:spPr>
                <a:xfrm>
                  <a:off x="7615060" y="5990565"/>
                  <a:ext cx="143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4" name="Freihand 183">
                  <a:extLst>
                    <a:ext uri="{FF2B5EF4-FFF2-40B4-BE49-F238E27FC236}">
                      <a16:creationId xmlns:a16="http://schemas.microsoft.com/office/drawing/2014/main" id="{5F076B6E-4908-04B7-93A7-E9C63D1B0AA8}"/>
                    </a:ext>
                  </a:extLst>
                </p14:cNvPr>
                <p14:cNvContentPartPr/>
                <p14:nvPr/>
              </p14:nvContentPartPr>
              <p14:xfrm>
                <a:off x="7897660" y="5810205"/>
                <a:ext cx="81000" cy="209520"/>
              </p14:xfrm>
            </p:contentPart>
          </mc:Choice>
          <mc:Fallback>
            <p:pic>
              <p:nvPicPr>
                <p:cNvPr id="184" name="Freihand 183">
                  <a:extLst>
                    <a:ext uri="{FF2B5EF4-FFF2-40B4-BE49-F238E27FC236}">
                      <a16:creationId xmlns:a16="http://schemas.microsoft.com/office/drawing/2014/main" id="{5F076B6E-4908-04B7-93A7-E9C63D1B0AA8}"/>
                    </a:ext>
                  </a:extLst>
                </p:cNvPr>
                <p:cNvPicPr/>
                <p:nvPr/>
              </p:nvPicPr>
              <p:blipFill>
                <a:blip r:embed="rId287"/>
                <a:stretch>
                  <a:fillRect/>
                </a:stretch>
              </p:blipFill>
              <p:spPr>
                <a:xfrm>
                  <a:off x="7889020" y="5801565"/>
                  <a:ext cx="986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5" name="Freihand 184">
                  <a:extLst>
                    <a:ext uri="{FF2B5EF4-FFF2-40B4-BE49-F238E27FC236}">
                      <a16:creationId xmlns:a16="http://schemas.microsoft.com/office/drawing/2014/main" id="{DE436473-B84C-CB73-CDCD-C50506E42464}"/>
                    </a:ext>
                  </a:extLst>
                </p14:cNvPr>
                <p14:cNvContentPartPr/>
                <p14:nvPr/>
              </p14:nvContentPartPr>
              <p14:xfrm>
                <a:off x="8037700" y="5858085"/>
                <a:ext cx="91080" cy="149400"/>
              </p14:xfrm>
            </p:contentPart>
          </mc:Choice>
          <mc:Fallback>
            <p:pic>
              <p:nvPicPr>
                <p:cNvPr id="185" name="Freihand 184">
                  <a:extLst>
                    <a:ext uri="{FF2B5EF4-FFF2-40B4-BE49-F238E27FC236}">
                      <a16:creationId xmlns:a16="http://schemas.microsoft.com/office/drawing/2014/main" id="{DE436473-B84C-CB73-CDCD-C50506E42464}"/>
                    </a:ext>
                  </a:extLst>
                </p:cNvPr>
                <p:cNvPicPr/>
                <p:nvPr/>
              </p:nvPicPr>
              <p:blipFill>
                <a:blip r:embed="rId289"/>
                <a:stretch>
                  <a:fillRect/>
                </a:stretch>
              </p:blipFill>
              <p:spPr>
                <a:xfrm>
                  <a:off x="8029060" y="5849445"/>
                  <a:ext cx="1087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6" name="Freihand 185">
                  <a:extLst>
                    <a:ext uri="{FF2B5EF4-FFF2-40B4-BE49-F238E27FC236}">
                      <a16:creationId xmlns:a16="http://schemas.microsoft.com/office/drawing/2014/main" id="{23D2C8F3-37FB-6A12-0129-0DC960F939F2}"/>
                    </a:ext>
                  </a:extLst>
                </p14:cNvPr>
                <p14:cNvContentPartPr/>
                <p14:nvPr/>
              </p14:nvContentPartPr>
              <p14:xfrm>
                <a:off x="8094580" y="5706885"/>
                <a:ext cx="118440" cy="214560"/>
              </p14:xfrm>
            </p:contentPart>
          </mc:Choice>
          <mc:Fallback>
            <p:pic>
              <p:nvPicPr>
                <p:cNvPr id="186" name="Freihand 185">
                  <a:extLst>
                    <a:ext uri="{FF2B5EF4-FFF2-40B4-BE49-F238E27FC236}">
                      <a16:creationId xmlns:a16="http://schemas.microsoft.com/office/drawing/2014/main" id="{23D2C8F3-37FB-6A12-0129-0DC960F939F2}"/>
                    </a:ext>
                  </a:extLst>
                </p:cNvPr>
                <p:cNvPicPr/>
                <p:nvPr/>
              </p:nvPicPr>
              <p:blipFill>
                <a:blip r:embed="rId291"/>
                <a:stretch>
                  <a:fillRect/>
                </a:stretch>
              </p:blipFill>
              <p:spPr>
                <a:xfrm>
                  <a:off x="8085940" y="5697885"/>
                  <a:ext cx="1360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7" name="Freihand 186">
                  <a:extLst>
                    <a:ext uri="{FF2B5EF4-FFF2-40B4-BE49-F238E27FC236}">
                      <a16:creationId xmlns:a16="http://schemas.microsoft.com/office/drawing/2014/main" id="{06794AFF-0F2B-6F49-478F-494F2ACA94D3}"/>
                    </a:ext>
                  </a:extLst>
                </p14:cNvPr>
                <p14:cNvContentPartPr/>
                <p14:nvPr/>
              </p14:nvContentPartPr>
              <p14:xfrm>
                <a:off x="6505540" y="6303045"/>
                <a:ext cx="430560" cy="325800"/>
              </p14:xfrm>
            </p:contentPart>
          </mc:Choice>
          <mc:Fallback>
            <p:pic>
              <p:nvPicPr>
                <p:cNvPr id="187" name="Freihand 186">
                  <a:extLst>
                    <a:ext uri="{FF2B5EF4-FFF2-40B4-BE49-F238E27FC236}">
                      <a16:creationId xmlns:a16="http://schemas.microsoft.com/office/drawing/2014/main" id="{06794AFF-0F2B-6F49-478F-494F2ACA94D3}"/>
                    </a:ext>
                  </a:extLst>
                </p:cNvPr>
                <p:cNvPicPr/>
                <p:nvPr/>
              </p:nvPicPr>
              <p:blipFill>
                <a:blip r:embed="rId293"/>
                <a:stretch>
                  <a:fillRect/>
                </a:stretch>
              </p:blipFill>
              <p:spPr>
                <a:xfrm>
                  <a:off x="6496540" y="6294405"/>
                  <a:ext cx="44820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8" name="Freihand 187">
                  <a:extLst>
                    <a:ext uri="{FF2B5EF4-FFF2-40B4-BE49-F238E27FC236}">
                      <a16:creationId xmlns:a16="http://schemas.microsoft.com/office/drawing/2014/main" id="{AD68F2CB-FADF-5837-BF6B-14A9D0AAF607}"/>
                    </a:ext>
                  </a:extLst>
                </p14:cNvPr>
                <p14:cNvContentPartPr/>
                <p14:nvPr/>
              </p14:nvContentPartPr>
              <p14:xfrm>
                <a:off x="6912700" y="6303765"/>
                <a:ext cx="447120" cy="224640"/>
              </p14:xfrm>
            </p:contentPart>
          </mc:Choice>
          <mc:Fallback>
            <p:pic>
              <p:nvPicPr>
                <p:cNvPr id="188" name="Freihand 187">
                  <a:extLst>
                    <a:ext uri="{FF2B5EF4-FFF2-40B4-BE49-F238E27FC236}">
                      <a16:creationId xmlns:a16="http://schemas.microsoft.com/office/drawing/2014/main" id="{AD68F2CB-FADF-5837-BF6B-14A9D0AAF607}"/>
                    </a:ext>
                  </a:extLst>
                </p:cNvPr>
                <p:cNvPicPr/>
                <p:nvPr/>
              </p:nvPicPr>
              <p:blipFill>
                <a:blip r:embed="rId295"/>
                <a:stretch>
                  <a:fillRect/>
                </a:stretch>
              </p:blipFill>
              <p:spPr>
                <a:xfrm>
                  <a:off x="6903700" y="6295125"/>
                  <a:ext cx="4647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9" name="Freihand 188">
                  <a:extLst>
                    <a:ext uri="{FF2B5EF4-FFF2-40B4-BE49-F238E27FC236}">
                      <a16:creationId xmlns:a16="http://schemas.microsoft.com/office/drawing/2014/main" id="{C38B351B-E19F-34F0-5435-E293039D4C47}"/>
                    </a:ext>
                  </a:extLst>
                </p14:cNvPr>
                <p14:cNvContentPartPr/>
                <p14:nvPr/>
              </p14:nvContentPartPr>
              <p14:xfrm>
                <a:off x="7179820" y="6331485"/>
                <a:ext cx="32760" cy="29880"/>
              </p14:xfrm>
            </p:contentPart>
          </mc:Choice>
          <mc:Fallback>
            <p:pic>
              <p:nvPicPr>
                <p:cNvPr id="189" name="Freihand 188">
                  <a:extLst>
                    <a:ext uri="{FF2B5EF4-FFF2-40B4-BE49-F238E27FC236}">
                      <a16:creationId xmlns:a16="http://schemas.microsoft.com/office/drawing/2014/main" id="{C38B351B-E19F-34F0-5435-E293039D4C47}"/>
                    </a:ext>
                  </a:extLst>
                </p:cNvPr>
                <p:cNvPicPr/>
                <p:nvPr/>
              </p:nvPicPr>
              <p:blipFill>
                <a:blip r:embed="rId297"/>
                <a:stretch>
                  <a:fillRect/>
                </a:stretch>
              </p:blipFill>
              <p:spPr>
                <a:xfrm>
                  <a:off x="7170820" y="6322845"/>
                  <a:ext cx="504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0" name="Freihand 189">
                  <a:extLst>
                    <a:ext uri="{FF2B5EF4-FFF2-40B4-BE49-F238E27FC236}">
                      <a16:creationId xmlns:a16="http://schemas.microsoft.com/office/drawing/2014/main" id="{41C3D0E7-4CE3-7204-F091-AFEAADBA5CB3}"/>
                    </a:ext>
                  </a:extLst>
                </p14:cNvPr>
                <p14:cNvContentPartPr/>
                <p14:nvPr/>
              </p14:nvContentPartPr>
              <p14:xfrm>
                <a:off x="7491940" y="6273165"/>
                <a:ext cx="123480" cy="237240"/>
              </p14:xfrm>
            </p:contentPart>
          </mc:Choice>
          <mc:Fallback>
            <p:pic>
              <p:nvPicPr>
                <p:cNvPr id="190" name="Freihand 189">
                  <a:extLst>
                    <a:ext uri="{FF2B5EF4-FFF2-40B4-BE49-F238E27FC236}">
                      <a16:creationId xmlns:a16="http://schemas.microsoft.com/office/drawing/2014/main" id="{41C3D0E7-4CE3-7204-F091-AFEAADBA5CB3}"/>
                    </a:ext>
                  </a:extLst>
                </p:cNvPr>
                <p:cNvPicPr/>
                <p:nvPr/>
              </p:nvPicPr>
              <p:blipFill>
                <a:blip r:embed="rId299"/>
                <a:stretch>
                  <a:fillRect/>
                </a:stretch>
              </p:blipFill>
              <p:spPr>
                <a:xfrm>
                  <a:off x="7483300" y="6264165"/>
                  <a:ext cx="1411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1" name="Freihand 190">
                  <a:extLst>
                    <a:ext uri="{FF2B5EF4-FFF2-40B4-BE49-F238E27FC236}">
                      <a16:creationId xmlns:a16="http://schemas.microsoft.com/office/drawing/2014/main" id="{0C70647D-B795-F2F9-4912-E2648C03641B}"/>
                    </a:ext>
                  </a:extLst>
                </p14:cNvPr>
                <p14:cNvContentPartPr/>
                <p14:nvPr/>
              </p14:nvContentPartPr>
              <p14:xfrm>
                <a:off x="7654660" y="6390885"/>
                <a:ext cx="196200" cy="122040"/>
              </p14:xfrm>
            </p:contentPart>
          </mc:Choice>
          <mc:Fallback>
            <p:pic>
              <p:nvPicPr>
                <p:cNvPr id="191" name="Freihand 190">
                  <a:extLst>
                    <a:ext uri="{FF2B5EF4-FFF2-40B4-BE49-F238E27FC236}">
                      <a16:creationId xmlns:a16="http://schemas.microsoft.com/office/drawing/2014/main" id="{0C70647D-B795-F2F9-4912-E2648C03641B}"/>
                    </a:ext>
                  </a:extLst>
                </p:cNvPr>
                <p:cNvPicPr/>
                <p:nvPr/>
              </p:nvPicPr>
              <p:blipFill>
                <a:blip r:embed="rId301"/>
                <a:stretch>
                  <a:fillRect/>
                </a:stretch>
              </p:blipFill>
              <p:spPr>
                <a:xfrm>
                  <a:off x="7646020" y="6381885"/>
                  <a:ext cx="213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2" name="Freihand 191">
                  <a:extLst>
                    <a:ext uri="{FF2B5EF4-FFF2-40B4-BE49-F238E27FC236}">
                      <a16:creationId xmlns:a16="http://schemas.microsoft.com/office/drawing/2014/main" id="{027B3B78-B68A-B9FC-61D8-EC4E179156EE}"/>
                    </a:ext>
                  </a:extLst>
                </p14:cNvPr>
                <p14:cNvContentPartPr/>
                <p14:nvPr/>
              </p14:nvContentPartPr>
              <p14:xfrm>
                <a:off x="7894420" y="6334725"/>
                <a:ext cx="155160" cy="147240"/>
              </p14:xfrm>
            </p:contentPart>
          </mc:Choice>
          <mc:Fallback>
            <p:pic>
              <p:nvPicPr>
                <p:cNvPr id="192" name="Freihand 191">
                  <a:extLst>
                    <a:ext uri="{FF2B5EF4-FFF2-40B4-BE49-F238E27FC236}">
                      <a16:creationId xmlns:a16="http://schemas.microsoft.com/office/drawing/2014/main" id="{027B3B78-B68A-B9FC-61D8-EC4E179156EE}"/>
                    </a:ext>
                  </a:extLst>
                </p:cNvPr>
                <p:cNvPicPr/>
                <p:nvPr/>
              </p:nvPicPr>
              <p:blipFill>
                <a:blip r:embed="rId303"/>
                <a:stretch>
                  <a:fillRect/>
                </a:stretch>
              </p:blipFill>
              <p:spPr>
                <a:xfrm>
                  <a:off x="7885420" y="6325725"/>
                  <a:ext cx="1728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3" name="Freihand 192">
                  <a:extLst>
                    <a:ext uri="{FF2B5EF4-FFF2-40B4-BE49-F238E27FC236}">
                      <a16:creationId xmlns:a16="http://schemas.microsoft.com/office/drawing/2014/main" id="{4F36B68A-DE84-1BC4-2192-7F586C3F526A}"/>
                    </a:ext>
                  </a:extLst>
                </p14:cNvPr>
                <p14:cNvContentPartPr/>
                <p14:nvPr/>
              </p14:nvContentPartPr>
              <p14:xfrm>
                <a:off x="7985860" y="6038445"/>
                <a:ext cx="491040" cy="389880"/>
              </p14:xfrm>
            </p:contentPart>
          </mc:Choice>
          <mc:Fallback>
            <p:pic>
              <p:nvPicPr>
                <p:cNvPr id="193" name="Freihand 192">
                  <a:extLst>
                    <a:ext uri="{FF2B5EF4-FFF2-40B4-BE49-F238E27FC236}">
                      <a16:creationId xmlns:a16="http://schemas.microsoft.com/office/drawing/2014/main" id="{4F36B68A-DE84-1BC4-2192-7F586C3F526A}"/>
                    </a:ext>
                  </a:extLst>
                </p:cNvPr>
                <p:cNvPicPr/>
                <p:nvPr/>
              </p:nvPicPr>
              <p:blipFill>
                <a:blip r:embed="rId305"/>
                <a:stretch>
                  <a:fillRect/>
                </a:stretch>
              </p:blipFill>
              <p:spPr>
                <a:xfrm>
                  <a:off x="7976860" y="6029445"/>
                  <a:ext cx="50868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4" name="Freihand 193">
                  <a:extLst>
                    <a:ext uri="{FF2B5EF4-FFF2-40B4-BE49-F238E27FC236}">
                      <a16:creationId xmlns:a16="http://schemas.microsoft.com/office/drawing/2014/main" id="{90977906-D983-AB33-51D2-06D7BE667DB7}"/>
                    </a:ext>
                  </a:extLst>
                </p14:cNvPr>
                <p14:cNvContentPartPr/>
                <p14:nvPr/>
              </p14:nvContentPartPr>
              <p14:xfrm>
                <a:off x="7864900" y="6354885"/>
                <a:ext cx="627480" cy="233640"/>
              </p14:xfrm>
            </p:contentPart>
          </mc:Choice>
          <mc:Fallback>
            <p:pic>
              <p:nvPicPr>
                <p:cNvPr id="194" name="Freihand 193">
                  <a:extLst>
                    <a:ext uri="{FF2B5EF4-FFF2-40B4-BE49-F238E27FC236}">
                      <a16:creationId xmlns:a16="http://schemas.microsoft.com/office/drawing/2014/main" id="{90977906-D983-AB33-51D2-06D7BE667DB7}"/>
                    </a:ext>
                  </a:extLst>
                </p:cNvPr>
                <p:cNvPicPr/>
                <p:nvPr/>
              </p:nvPicPr>
              <p:blipFill>
                <a:blip r:embed="rId307"/>
                <a:stretch>
                  <a:fillRect/>
                </a:stretch>
              </p:blipFill>
              <p:spPr>
                <a:xfrm>
                  <a:off x="7856260" y="6346245"/>
                  <a:ext cx="6451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6" name="Freihand 195">
                  <a:extLst>
                    <a:ext uri="{FF2B5EF4-FFF2-40B4-BE49-F238E27FC236}">
                      <a16:creationId xmlns:a16="http://schemas.microsoft.com/office/drawing/2014/main" id="{2B06C064-BDF5-222C-1B32-29B147C12BDA}"/>
                    </a:ext>
                  </a:extLst>
                </p14:cNvPr>
                <p14:cNvContentPartPr/>
                <p14:nvPr/>
              </p14:nvContentPartPr>
              <p14:xfrm>
                <a:off x="8031220" y="3549045"/>
                <a:ext cx="354240" cy="2395080"/>
              </p14:xfrm>
            </p:contentPart>
          </mc:Choice>
          <mc:Fallback>
            <p:pic>
              <p:nvPicPr>
                <p:cNvPr id="196" name="Freihand 195">
                  <a:extLst>
                    <a:ext uri="{FF2B5EF4-FFF2-40B4-BE49-F238E27FC236}">
                      <a16:creationId xmlns:a16="http://schemas.microsoft.com/office/drawing/2014/main" id="{2B06C064-BDF5-222C-1B32-29B147C12BDA}"/>
                    </a:ext>
                  </a:extLst>
                </p:cNvPr>
                <p:cNvPicPr/>
                <p:nvPr/>
              </p:nvPicPr>
              <p:blipFill>
                <a:blip r:embed="rId309"/>
                <a:stretch>
                  <a:fillRect/>
                </a:stretch>
              </p:blipFill>
              <p:spPr>
                <a:xfrm>
                  <a:off x="8022220" y="3540045"/>
                  <a:ext cx="371880" cy="2412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7" name="Freihand 196">
                  <a:extLst>
                    <a:ext uri="{FF2B5EF4-FFF2-40B4-BE49-F238E27FC236}">
                      <a16:creationId xmlns:a16="http://schemas.microsoft.com/office/drawing/2014/main" id="{3D052F9B-EED2-D41F-0369-C0F123BE1744}"/>
                    </a:ext>
                  </a:extLst>
                </p14:cNvPr>
                <p14:cNvContentPartPr/>
                <p14:nvPr/>
              </p14:nvContentPartPr>
              <p14:xfrm>
                <a:off x="8194660" y="5571885"/>
                <a:ext cx="302760" cy="345240"/>
              </p14:xfrm>
            </p:contentPart>
          </mc:Choice>
          <mc:Fallback>
            <p:pic>
              <p:nvPicPr>
                <p:cNvPr id="197" name="Freihand 196">
                  <a:extLst>
                    <a:ext uri="{FF2B5EF4-FFF2-40B4-BE49-F238E27FC236}">
                      <a16:creationId xmlns:a16="http://schemas.microsoft.com/office/drawing/2014/main" id="{3D052F9B-EED2-D41F-0369-C0F123BE1744}"/>
                    </a:ext>
                  </a:extLst>
                </p:cNvPr>
                <p:cNvPicPr/>
                <p:nvPr/>
              </p:nvPicPr>
              <p:blipFill>
                <a:blip r:embed="rId311"/>
                <a:stretch>
                  <a:fillRect/>
                </a:stretch>
              </p:blipFill>
              <p:spPr>
                <a:xfrm>
                  <a:off x="8185660" y="5562885"/>
                  <a:ext cx="32040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8" name="Freihand 197">
                  <a:extLst>
                    <a:ext uri="{FF2B5EF4-FFF2-40B4-BE49-F238E27FC236}">
                      <a16:creationId xmlns:a16="http://schemas.microsoft.com/office/drawing/2014/main" id="{37612589-8CB5-87F8-FF2B-5374F5E65A6E}"/>
                    </a:ext>
                  </a:extLst>
                </p14:cNvPr>
                <p14:cNvContentPartPr/>
                <p14:nvPr/>
              </p14:nvContentPartPr>
              <p14:xfrm>
                <a:off x="7154620" y="2927325"/>
                <a:ext cx="466920" cy="252720"/>
              </p14:xfrm>
            </p:contentPart>
          </mc:Choice>
          <mc:Fallback>
            <p:pic>
              <p:nvPicPr>
                <p:cNvPr id="198" name="Freihand 197">
                  <a:extLst>
                    <a:ext uri="{FF2B5EF4-FFF2-40B4-BE49-F238E27FC236}">
                      <a16:creationId xmlns:a16="http://schemas.microsoft.com/office/drawing/2014/main" id="{37612589-8CB5-87F8-FF2B-5374F5E65A6E}"/>
                    </a:ext>
                  </a:extLst>
                </p:cNvPr>
                <p:cNvPicPr/>
                <p:nvPr/>
              </p:nvPicPr>
              <p:blipFill>
                <a:blip r:embed="rId313"/>
                <a:stretch>
                  <a:fillRect/>
                </a:stretch>
              </p:blipFill>
              <p:spPr>
                <a:xfrm>
                  <a:off x="7145620" y="2918685"/>
                  <a:ext cx="4845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9" name="Freihand 198">
                  <a:extLst>
                    <a:ext uri="{FF2B5EF4-FFF2-40B4-BE49-F238E27FC236}">
                      <a16:creationId xmlns:a16="http://schemas.microsoft.com/office/drawing/2014/main" id="{F0062864-AD66-E35D-9D3E-E6C3DD97995A}"/>
                    </a:ext>
                  </a:extLst>
                </p14:cNvPr>
                <p14:cNvContentPartPr/>
                <p14:nvPr/>
              </p14:nvContentPartPr>
              <p14:xfrm>
                <a:off x="7571500" y="2924085"/>
                <a:ext cx="40320" cy="21240"/>
              </p14:xfrm>
            </p:contentPart>
          </mc:Choice>
          <mc:Fallback>
            <p:pic>
              <p:nvPicPr>
                <p:cNvPr id="199" name="Freihand 198">
                  <a:extLst>
                    <a:ext uri="{FF2B5EF4-FFF2-40B4-BE49-F238E27FC236}">
                      <a16:creationId xmlns:a16="http://schemas.microsoft.com/office/drawing/2014/main" id="{F0062864-AD66-E35D-9D3E-E6C3DD97995A}"/>
                    </a:ext>
                  </a:extLst>
                </p:cNvPr>
                <p:cNvPicPr/>
                <p:nvPr/>
              </p:nvPicPr>
              <p:blipFill>
                <a:blip r:embed="rId315"/>
                <a:stretch>
                  <a:fillRect/>
                </a:stretch>
              </p:blipFill>
              <p:spPr>
                <a:xfrm>
                  <a:off x="7562500" y="2915445"/>
                  <a:ext cx="57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0" name="Freihand 199">
                  <a:extLst>
                    <a:ext uri="{FF2B5EF4-FFF2-40B4-BE49-F238E27FC236}">
                      <a16:creationId xmlns:a16="http://schemas.microsoft.com/office/drawing/2014/main" id="{77A43BEA-692A-36FF-6BA5-867F1D2CC0C2}"/>
                    </a:ext>
                  </a:extLst>
                </p14:cNvPr>
                <p14:cNvContentPartPr/>
                <p14:nvPr/>
              </p14:nvContentPartPr>
              <p14:xfrm>
                <a:off x="7705060" y="2871885"/>
                <a:ext cx="92160" cy="164880"/>
              </p14:xfrm>
            </p:contentPart>
          </mc:Choice>
          <mc:Fallback>
            <p:pic>
              <p:nvPicPr>
                <p:cNvPr id="200" name="Freihand 199">
                  <a:extLst>
                    <a:ext uri="{FF2B5EF4-FFF2-40B4-BE49-F238E27FC236}">
                      <a16:creationId xmlns:a16="http://schemas.microsoft.com/office/drawing/2014/main" id="{77A43BEA-692A-36FF-6BA5-867F1D2CC0C2}"/>
                    </a:ext>
                  </a:extLst>
                </p:cNvPr>
                <p:cNvPicPr/>
                <p:nvPr/>
              </p:nvPicPr>
              <p:blipFill>
                <a:blip r:embed="rId317"/>
                <a:stretch>
                  <a:fillRect/>
                </a:stretch>
              </p:blipFill>
              <p:spPr>
                <a:xfrm>
                  <a:off x="7696060" y="2862885"/>
                  <a:ext cx="109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1" name="Freihand 200">
                  <a:extLst>
                    <a:ext uri="{FF2B5EF4-FFF2-40B4-BE49-F238E27FC236}">
                      <a16:creationId xmlns:a16="http://schemas.microsoft.com/office/drawing/2014/main" id="{5228CB1C-76EA-6389-CF5B-600D610BED82}"/>
                    </a:ext>
                  </a:extLst>
                </p14:cNvPr>
                <p14:cNvContentPartPr/>
                <p14:nvPr/>
              </p14:nvContentPartPr>
              <p14:xfrm>
                <a:off x="7841500" y="2737605"/>
                <a:ext cx="286200" cy="255600"/>
              </p14:xfrm>
            </p:contentPart>
          </mc:Choice>
          <mc:Fallback>
            <p:pic>
              <p:nvPicPr>
                <p:cNvPr id="201" name="Freihand 200">
                  <a:extLst>
                    <a:ext uri="{FF2B5EF4-FFF2-40B4-BE49-F238E27FC236}">
                      <a16:creationId xmlns:a16="http://schemas.microsoft.com/office/drawing/2014/main" id="{5228CB1C-76EA-6389-CF5B-600D610BED82}"/>
                    </a:ext>
                  </a:extLst>
                </p:cNvPr>
                <p:cNvPicPr/>
                <p:nvPr/>
              </p:nvPicPr>
              <p:blipFill>
                <a:blip r:embed="rId319"/>
                <a:stretch>
                  <a:fillRect/>
                </a:stretch>
              </p:blipFill>
              <p:spPr>
                <a:xfrm>
                  <a:off x="7832500" y="2728965"/>
                  <a:ext cx="3038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2" name="Freihand 201">
                  <a:extLst>
                    <a:ext uri="{FF2B5EF4-FFF2-40B4-BE49-F238E27FC236}">
                      <a16:creationId xmlns:a16="http://schemas.microsoft.com/office/drawing/2014/main" id="{647BC217-239B-B9DD-70D6-61B2F293A17F}"/>
                    </a:ext>
                  </a:extLst>
                </p14:cNvPr>
                <p14:cNvContentPartPr/>
                <p14:nvPr/>
              </p14:nvContentPartPr>
              <p14:xfrm>
                <a:off x="8134180" y="2705925"/>
                <a:ext cx="160200" cy="167760"/>
              </p14:xfrm>
            </p:contentPart>
          </mc:Choice>
          <mc:Fallback>
            <p:pic>
              <p:nvPicPr>
                <p:cNvPr id="202" name="Freihand 201">
                  <a:extLst>
                    <a:ext uri="{FF2B5EF4-FFF2-40B4-BE49-F238E27FC236}">
                      <a16:creationId xmlns:a16="http://schemas.microsoft.com/office/drawing/2014/main" id="{647BC217-239B-B9DD-70D6-61B2F293A17F}"/>
                    </a:ext>
                  </a:extLst>
                </p:cNvPr>
                <p:cNvPicPr/>
                <p:nvPr/>
              </p:nvPicPr>
              <p:blipFill>
                <a:blip r:embed="rId321"/>
                <a:stretch>
                  <a:fillRect/>
                </a:stretch>
              </p:blipFill>
              <p:spPr>
                <a:xfrm>
                  <a:off x="8125180" y="2696925"/>
                  <a:ext cx="177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3" name="Freihand 202">
                  <a:extLst>
                    <a:ext uri="{FF2B5EF4-FFF2-40B4-BE49-F238E27FC236}">
                      <a16:creationId xmlns:a16="http://schemas.microsoft.com/office/drawing/2014/main" id="{23A74AB0-15CD-B3A9-0D0D-87272EF979DE}"/>
                    </a:ext>
                  </a:extLst>
                </p14:cNvPr>
                <p14:cNvContentPartPr/>
                <p14:nvPr/>
              </p14:nvContentPartPr>
              <p14:xfrm>
                <a:off x="8316700" y="2609085"/>
                <a:ext cx="279720" cy="190440"/>
              </p14:xfrm>
            </p:contentPart>
          </mc:Choice>
          <mc:Fallback>
            <p:pic>
              <p:nvPicPr>
                <p:cNvPr id="203" name="Freihand 202">
                  <a:extLst>
                    <a:ext uri="{FF2B5EF4-FFF2-40B4-BE49-F238E27FC236}">
                      <a16:creationId xmlns:a16="http://schemas.microsoft.com/office/drawing/2014/main" id="{23A74AB0-15CD-B3A9-0D0D-87272EF979DE}"/>
                    </a:ext>
                  </a:extLst>
                </p:cNvPr>
                <p:cNvPicPr/>
                <p:nvPr/>
              </p:nvPicPr>
              <p:blipFill>
                <a:blip r:embed="rId323"/>
                <a:stretch>
                  <a:fillRect/>
                </a:stretch>
              </p:blipFill>
              <p:spPr>
                <a:xfrm>
                  <a:off x="8308060" y="2600445"/>
                  <a:ext cx="2973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4" name="Freihand 203">
                  <a:extLst>
                    <a:ext uri="{FF2B5EF4-FFF2-40B4-BE49-F238E27FC236}">
                      <a16:creationId xmlns:a16="http://schemas.microsoft.com/office/drawing/2014/main" id="{0AF5F217-2922-90A6-3A6D-3932768683A3}"/>
                    </a:ext>
                  </a:extLst>
                </p14:cNvPr>
                <p14:cNvContentPartPr/>
                <p14:nvPr/>
              </p14:nvContentPartPr>
              <p14:xfrm>
                <a:off x="7216900" y="3259965"/>
                <a:ext cx="315720" cy="290160"/>
              </p14:xfrm>
            </p:contentPart>
          </mc:Choice>
          <mc:Fallback>
            <p:pic>
              <p:nvPicPr>
                <p:cNvPr id="204" name="Freihand 203">
                  <a:extLst>
                    <a:ext uri="{FF2B5EF4-FFF2-40B4-BE49-F238E27FC236}">
                      <a16:creationId xmlns:a16="http://schemas.microsoft.com/office/drawing/2014/main" id="{0AF5F217-2922-90A6-3A6D-3932768683A3}"/>
                    </a:ext>
                  </a:extLst>
                </p:cNvPr>
                <p:cNvPicPr/>
                <p:nvPr/>
              </p:nvPicPr>
              <p:blipFill>
                <a:blip r:embed="rId325"/>
                <a:stretch>
                  <a:fillRect/>
                </a:stretch>
              </p:blipFill>
              <p:spPr>
                <a:xfrm>
                  <a:off x="7207900" y="3250965"/>
                  <a:ext cx="3333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5" name="Freihand 204">
                  <a:extLst>
                    <a:ext uri="{FF2B5EF4-FFF2-40B4-BE49-F238E27FC236}">
                      <a16:creationId xmlns:a16="http://schemas.microsoft.com/office/drawing/2014/main" id="{E3028A59-E6A1-9E1B-ED37-1396B5A8375A}"/>
                    </a:ext>
                  </a:extLst>
                </p14:cNvPr>
                <p14:cNvContentPartPr/>
                <p14:nvPr/>
              </p14:nvContentPartPr>
              <p14:xfrm>
                <a:off x="7626580" y="3086805"/>
                <a:ext cx="583560" cy="306000"/>
              </p14:xfrm>
            </p:contentPart>
          </mc:Choice>
          <mc:Fallback>
            <p:pic>
              <p:nvPicPr>
                <p:cNvPr id="205" name="Freihand 204">
                  <a:extLst>
                    <a:ext uri="{FF2B5EF4-FFF2-40B4-BE49-F238E27FC236}">
                      <a16:creationId xmlns:a16="http://schemas.microsoft.com/office/drawing/2014/main" id="{E3028A59-E6A1-9E1B-ED37-1396B5A8375A}"/>
                    </a:ext>
                  </a:extLst>
                </p:cNvPr>
                <p:cNvPicPr/>
                <p:nvPr/>
              </p:nvPicPr>
              <p:blipFill>
                <a:blip r:embed="rId327"/>
                <a:stretch>
                  <a:fillRect/>
                </a:stretch>
              </p:blipFill>
              <p:spPr>
                <a:xfrm>
                  <a:off x="7617580" y="3078165"/>
                  <a:ext cx="6012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6" name="Freihand 205">
                  <a:extLst>
                    <a:ext uri="{FF2B5EF4-FFF2-40B4-BE49-F238E27FC236}">
                      <a16:creationId xmlns:a16="http://schemas.microsoft.com/office/drawing/2014/main" id="{5912DC22-B323-EC47-F048-ABB16810BC5B}"/>
                    </a:ext>
                  </a:extLst>
                </p14:cNvPr>
                <p14:cNvContentPartPr/>
                <p14:nvPr/>
              </p14:nvContentPartPr>
              <p14:xfrm>
                <a:off x="8312740" y="3024525"/>
                <a:ext cx="64440" cy="51480"/>
              </p14:xfrm>
            </p:contentPart>
          </mc:Choice>
          <mc:Fallback>
            <p:pic>
              <p:nvPicPr>
                <p:cNvPr id="206" name="Freihand 205">
                  <a:extLst>
                    <a:ext uri="{FF2B5EF4-FFF2-40B4-BE49-F238E27FC236}">
                      <a16:creationId xmlns:a16="http://schemas.microsoft.com/office/drawing/2014/main" id="{5912DC22-B323-EC47-F048-ABB16810BC5B}"/>
                    </a:ext>
                  </a:extLst>
                </p:cNvPr>
                <p:cNvPicPr/>
                <p:nvPr/>
              </p:nvPicPr>
              <p:blipFill>
                <a:blip r:embed="rId329"/>
                <a:stretch>
                  <a:fillRect/>
                </a:stretch>
              </p:blipFill>
              <p:spPr>
                <a:xfrm>
                  <a:off x="8304100" y="3015885"/>
                  <a:ext cx="82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7" name="Freihand 206">
                  <a:extLst>
                    <a:ext uri="{FF2B5EF4-FFF2-40B4-BE49-F238E27FC236}">
                      <a16:creationId xmlns:a16="http://schemas.microsoft.com/office/drawing/2014/main" id="{6318ECF7-60D8-DD1D-94B8-12611E9D95EE}"/>
                    </a:ext>
                  </a:extLst>
                </p14:cNvPr>
                <p14:cNvContentPartPr/>
                <p14:nvPr/>
              </p14:nvContentPartPr>
              <p14:xfrm>
                <a:off x="8291500" y="2935965"/>
                <a:ext cx="91440" cy="14040"/>
              </p14:xfrm>
            </p:contentPart>
          </mc:Choice>
          <mc:Fallback>
            <p:pic>
              <p:nvPicPr>
                <p:cNvPr id="207" name="Freihand 206">
                  <a:extLst>
                    <a:ext uri="{FF2B5EF4-FFF2-40B4-BE49-F238E27FC236}">
                      <a16:creationId xmlns:a16="http://schemas.microsoft.com/office/drawing/2014/main" id="{6318ECF7-60D8-DD1D-94B8-12611E9D95EE}"/>
                    </a:ext>
                  </a:extLst>
                </p:cNvPr>
                <p:cNvPicPr/>
                <p:nvPr/>
              </p:nvPicPr>
              <p:blipFill>
                <a:blip r:embed="rId331"/>
                <a:stretch>
                  <a:fillRect/>
                </a:stretch>
              </p:blipFill>
              <p:spPr>
                <a:xfrm>
                  <a:off x="8282860" y="2927325"/>
                  <a:ext cx="109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8" name="Freihand 207">
                  <a:extLst>
                    <a:ext uri="{FF2B5EF4-FFF2-40B4-BE49-F238E27FC236}">
                      <a16:creationId xmlns:a16="http://schemas.microsoft.com/office/drawing/2014/main" id="{01F9F549-DD43-9BAD-8210-83D6C2FC2A00}"/>
                    </a:ext>
                  </a:extLst>
                </p14:cNvPr>
                <p14:cNvContentPartPr/>
                <p14:nvPr/>
              </p14:nvContentPartPr>
              <p14:xfrm>
                <a:off x="8442700" y="2790165"/>
                <a:ext cx="159840" cy="274320"/>
              </p14:xfrm>
            </p:contentPart>
          </mc:Choice>
          <mc:Fallback>
            <p:pic>
              <p:nvPicPr>
                <p:cNvPr id="208" name="Freihand 207">
                  <a:extLst>
                    <a:ext uri="{FF2B5EF4-FFF2-40B4-BE49-F238E27FC236}">
                      <a16:creationId xmlns:a16="http://schemas.microsoft.com/office/drawing/2014/main" id="{01F9F549-DD43-9BAD-8210-83D6C2FC2A00}"/>
                    </a:ext>
                  </a:extLst>
                </p:cNvPr>
                <p:cNvPicPr/>
                <p:nvPr/>
              </p:nvPicPr>
              <p:blipFill>
                <a:blip r:embed="rId333"/>
                <a:stretch>
                  <a:fillRect/>
                </a:stretch>
              </p:blipFill>
              <p:spPr>
                <a:xfrm>
                  <a:off x="8433700" y="2781165"/>
                  <a:ext cx="1774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9" name="Freihand 208">
                  <a:extLst>
                    <a:ext uri="{FF2B5EF4-FFF2-40B4-BE49-F238E27FC236}">
                      <a16:creationId xmlns:a16="http://schemas.microsoft.com/office/drawing/2014/main" id="{C2E68B2C-2037-359D-2302-13640BDD0517}"/>
                    </a:ext>
                  </a:extLst>
                </p14:cNvPr>
                <p14:cNvContentPartPr/>
                <p14:nvPr/>
              </p14:nvContentPartPr>
              <p14:xfrm>
                <a:off x="8205460" y="3285885"/>
                <a:ext cx="299160" cy="180000"/>
              </p14:xfrm>
            </p:contentPart>
          </mc:Choice>
          <mc:Fallback>
            <p:pic>
              <p:nvPicPr>
                <p:cNvPr id="209" name="Freihand 208">
                  <a:extLst>
                    <a:ext uri="{FF2B5EF4-FFF2-40B4-BE49-F238E27FC236}">
                      <a16:creationId xmlns:a16="http://schemas.microsoft.com/office/drawing/2014/main" id="{C2E68B2C-2037-359D-2302-13640BDD0517}"/>
                    </a:ext>
                  </a:extLst>
                </p:cNvPr>
                <p:cNvPicPr/>
                <p:nvPr/>
              </p:nvPicPr>
              <p:blipFill>
                <a:blip r:embed="rId335"/>
                <a:stretch>
                  <a:fillRect/>
                </a:stretch>
              </p:blipFill>
              <p:spPr>
                <a:xfrm>
                  <a:off x="8196820" y="3276885"/>
                  <a:ext cx="316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0" name="Freihand 209">
                  <a:extLst>
                    <a:ext uri="{FF2B5EF4-FFF2-40B4-BE49-F238E27FC236}">
                      <a16:creationId xmlns:a16="http://schemas.microsoft.com/office/drawing/2014/main" id="{E94F3F47-DF03-7F9B-B651-EB33BEDBD21F}"/>
                    </a:ext>
                  </a:extLst>
                </p14:cNvPr>
                <p14:cNvContentPartPr/>
                <p14:nvPr/>
              </p14:nvContentPartPr>
              <p14:xfrm>
                <a:off x="8414980" y="3206325"/>
                <a:ext cx="66960" cy="14760"/>
              </p14:xfrm>
            </p:contentPart>
          </mc:Choice>
          <mc:Fallback>
            <p:pic>
              <p:nvPicPr>
                <p:cNvPr id="210" name="Freihand 209">
                  <a:extLst>
                    <a:ext uri="{FF2B5EF4-FFF2-40B4-BE49-F238E27FC236}">
                      <a16:creationId xmlns:a16="http://schemas.microsoft.com/office/drawing/2014/main" id="{E94F3F47-DF03-7F9B-B651-EB33BEDBD21F}"/>
                    </a:ext>
                  </a:extLst>
                </p:cNvPr>
                <p:cNvPicPr/>
                <p:nvPr/>
              </p:nvPicPr>
              <p:blipFill>
                <a:blip r:embed="rId337"/>
                <a:stretch>
                  <a:fillRect/>
                </a:stretch>
              </p:blipFill>
              <p:spPr>
                <a:xfrm>
                  <a:off x="8405980" y="3197325"/>
                  <a:ext cx="84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1" name="Freihand 210">
                  <a:extLst>
                    <a:ext uri="{FF2B5EF4-FFF2-40B4-BE49-F238E27FC236}">
                      <a16:creationId xmlns:a16="http://schemas.microsoft.com/office/drawing/2014/main" id="{EF421E4F-82B4-8234-261B-72D80825C79D}"/>
                    </a:ext>
                  </a:extLst>
                </p14:cNvPr>
                <p14:cNvContentPartPr/>
                <p14:nvPr/>
              </p14:nvContentPartPr>
              <p14:xfrm>
                <a:off x="8578060" y="3007245"/>
                <a:ext cx="209880" cy="254520"/>
              </p14:xfrm>
            </p:contentPart>
          </mc:Choice>
          <mc:Fallback>
            <p:pic>
              <p:nvPicPr>
                <p:cNvPr id="211" name="Freihand 210">
                  <a:extLst>
                    <a:ext uri="{FF2B5EF4-FFF2-40B4-BE49-F238E27FC236}">
                      <a16:creationId xmlns:a16="http://schemas.microsoft.com/office/drawing/2014/main" id="{EF421E4F-82B4-8234-261B-72D80825C79D}"/>
                    </a:ext>
                  </a:extLst>
                </p:cNvPr>
                <p:cNvPicPr/>
                <p:nvPr/>
              </p:nvPicPr>
              <p:blipFill>
                <a:blip r:embed="rId339"/>
                <a:stretch>
                  <a:fillRect/>
                </a:stretch>
              </p:blipFill>
              <p:spPr>
                <a:xfrm>
                  <a:off x="8569420" y="2998245"/>
                  <a:ext cx="2275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2" name="Freihand 211">
                  <a:extLst>
                    <a:ext uri="{FF2B5EF4-FFF2-40B4-BE49-F238E27FC236}">
                      <a16:creationId xmlns:a16="http://schemas.microsoft.com/office/drawing/2014/main" id="{6716484E-EBF4-00F9-DD53-E3F9A3A00C77}"/>
                    </a:ext>
                  </a:extLst>
                </p14:cNvPr>
                <p14:cNvContentPartPr/>
                <p14:nvPr/>
              </p14:nvContentPartPr>
              <p14:xfrm>
                <a:off x="8791540" y="2847405"/>
                <a:ext cx="177840" cy="285840"/>
              </p14:xfrm>
            </p:contentPart>
          </mc:Choice>
          <mc:Fallback>
            <p:pic>
              <p:nvPicPr>
                <p:cNvPr id="212" name="Freihand 211">
                  <a:extLst>
                    <a:ext uri="{FF2B5EF4-FFF2-40B4-BE49-F238E27FC236}">
                      <a16:creationId xmlns:a16="http://schemas.microsoft.com/office/drawing/2014/main" id="{6716484E-EBF4-00F9-DD53-E3F9A3A00C77}"/>
                    </a:ext>
                  </a:extLst>
                </p:cNvPr>
                <p:cNvPicPr/>
                <p:nvPr/>
              </p:nvPicPr>
              <p:blipFill>
                <a:blip r:embed="rId341"/>
                <a:stretch>
                  <a:fillRect/>
                </a:stretch>
              </p:blipFill>
              <p:spPr>
                <a:xfrm>
                  <a:off x="8782900" y="2838765"/>
                  <a:ext cx="1954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3" name="Freihand 212">
                  <a:extLst>
                    <a:ext uri="{FF2B5EF4-FFF2-40B4-BE49-F238E27FC236}">
                      <a16:creationId xmlns:a16="http://schemas.microsoft.com/office/drawing/2014/main" id="{B7AF7546-5A55-CC4F-FB80-3B44F4277890}"/>
                    </a:ext>
                  </a:extLst>
                </p14:cNvPr>
                <p14:cNvContentPartPr/>
                <p14:nvPr/>
              </p14:nvContentPartPr>
              <p14:xfrm>
                <a:off x="8243980" y="3092925"/>
                <a:ext cx="773640" cy="478440"/>
              </p14:xfrm>
            </p:contentPart>
          </mc:Choice>
          <mc:Fallback>
            <p:pic>
              <p:nvPicPr>
                <p:cNvPr id="213" name="Freihand 212">
                  <a:extLst>
                    <a:ext uri="{FF2B5EF4-FFF2-40B4-BE49-F238E27FC236}">
                      <a16:creationId xmlns:a16="http://schemas.microsoft.com/office/drawing/2014/main" id="{B7AF7546-5A55-CC4F-FB80-3B44F4277890}"/>
                    </a:ext>
                  </a:extLst>
                </p:cNvPr>
                <p:cNvPicPr/>
                <p:nvPr/>
              </p:nvPicPr>
              <p:blipFill>
                <a:blip r:embed="rId343"/>
                <a:stretch>
                  <a:fillRect/>
                </a:stretch>
              </p:blipFill>
              <p:spPr>
                <a:xfrm>
                  <a:off x="8235340" y="3083925"/>
                  <a:ext cx="79128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4" name="Freihand 213">
                  <a:extLst>
                    <a:ext uri="{FF2B5EF4-FFF2-40B4-BE49-F238E27FC236}">
                      <a16:creationId xmlns:a16="http://schemas.microsoft.com/office/drawing/2014/main" id="{170029D1-E151-ABC5-83F3-075D8B55607B}"/>
                    </a:ext>
                  </a:extLst>
                </p14:cNvPr>
                <p14:cNvContentPartPr/>
                <p14:nvPr/>
              </p14:nvContentPartPr>
              <p14:xfrm>
                <a:off x="8238940" y="3693045"/>
                <a:ext cx="388800" cy="355680"/>
              </p14:xfrm>
            </p:contentPart>
          </mc:Choice>
          <mc:Fallback>
            <p:pic>
              <p:nvPicPr>
                <p:cNvPr id="214" name="Freihand 213">
                  <a:extLst>
                    <a:ext uri="{FF2B5EF4-FFF2-40B4-BE49-F238E27FC236}">
                      <a16:creationId xmlns:a16="http://schemas.microsoft.com/office/drawing/2014/main" id="{170029D1-E151-ABC5-83F3-075D8B55607B}"/>
                    </a:ext>
                  </a:extLst>
                </p:cNvPr>
                <p:cNvPicPr/>
                <p:nvPr/>
              </p:nvPicPr>
              <p:blipFill>
                <a:blip r:embed="rId345"/>
                <a:stretch>
                  <a:fillRect/>
                </a:stretch>
              </p:blipFill>
              <p:spPr>
                <a:xfrm>
                  <a:off x="8229940" y="3684405"/>
                  <a:ext cx="40644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5" name="Freihand 214">
                  <a:extLst>
                    <a:ext uri="{FF2B5EF4-FFF2-40B4-BE49-F238E27FC236}">
                      <a16:creationId xmlns:a16="http://schemas.microsoft.com/office/drawing/2014/main" id="{A6C18DD2-02B2-0C86-E882-2A98A5C84E82}"/>
                    </a:ext>
                  </a:extLst>
                </p14:cNvPr>
                <p14:cNvContentPartPr/>
                <p14:nvPr/>
              </p14:nvContentPartPr>
              <p14:xfrm>
                <a:off x="8506420" y="3553005"/>
                <a:ext cx="6480" cy="11160"/>
              </p14:xfrm>
            </p:contentPart>
          </mc:Choice>
          <mc:Fallback>
            <p:pic>
              <p:nvPicPr>
                <p:cNvPr id="215" name="Freihand 214">
                  <a:extLst>
                    <a:ext uri="{FF2B5EF4-FFF2-40B4-BE49-F238E27FC236}">
                      <a16:creationId xmlns:a16="http://schemas.microsoft.com/office/drawing/2014/main" id="{A6C18DD2-02B2-0C86-E882-2A98A5C84E82}"/>
                    </a:ext>
                  </a:extLst>
                </p:cNvPr>
                <p:cNvPicPr/>
                <p:nvPr/>
              </p:nvPicPr>
              <p:blipFill>
                <a:blip r:embed="rId347"/>
                <a:stretch>
                  <a:fillRect/>
                </a:stretch>
              </p:blipFill>
              <p:spPr>
                <a:xfrm>
                  <a:off x="8497780" y="3544365"/>
                  <a:ext cx="24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6" name="Freihand 215">
                  <a:extLst>
                    <a:ext uri="{FF2B5EF4-FFF2-40B4-BE49-F238E27FC236}">
                      <a16:creationId xmlns:a16="http://schemas.microsoft.com/office/drawing/2014/main" id="{74EF5591-E04F-0AE6-D530-43B55D5B0247}"/>
                    </a:ext>
                  </a:extLst>
                </p14:cNvPr>
                <p14:cNvContentPartPr/>
                <p14:nvPr/>
              </p14:nvContentPartPr>
              <p14:xfrm>
                <a:off x="8624860" y="3412965"/>
                <a:ext cx="175680" cy="279000"/>
              </p14:xfrm>
            </p:contentPart>
          </mc:Choice>
          <mc:Fallback>
            <p:pic>
              <p:nvPicPr>
                <p:cNvPr id="216" name="Freihand 215">
                  <a:extLst>
                    <a:ext uri="{FF2B5EF4-FFF2-40B4-BE49-F238E27FC236}">
                      <a16:creationId xmlns:a16="http://schemas.microsoft.com/office/drawing/2014/main" id="{74EF5591-E04F-0AE6-D530-43B55D5B0247}"/>
                    </a:ext>
                  </a:extLst>
                </p:cNvPr>
                <p:cNvPicPr/>
                <p:nvPr/>
              </p:nvPicPr>
              <p:blipFill>
                <a:blip r:embed="rId349"/>
                <a:stretch>
                  <a:fillRect/>
                </a:stretch>
              </p:blipFill>
              <p:spPr>
                <a:xfrm>
                  <a:off x="8615860" y="3403965"/>
                  <a:ext cx="1933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7" name="Freihand 216">
                  <a:extLst>
                    <a:ext uri="{FF2B5EF4-FFF2-40B4-BE49-F238E27FC236}">
                      <a16:creationId xmlns:a16="http://schemas.microsoft.com/office/drawing/2014/main" id="{3954902C-6FF3-F957-FF6F-9A5BB877E72A}"/>
                    </a:ext>
                  </a:extLst>
                </p14:cNvPr>
                <p14:cNvContentPartPr/>
                <p14:nvPr/>
              </p14:nvContentPartPr>
              <p14:xfrm>
                <a:off x="8791900" y="3565605"/>
                <a:ext cx="109800" cy="61200"/>
              </p14:xfrm>
            </p:contentPart>
          </mc:Choice>
          <mc:Fallback>
            <p:pic>
              <p:nvPicPr>
                <p:cNvPr id="217" name="Freihand 216">
                  <a:extLst>
                    <a:ext uri="{FF2B5EF4-FFF2-40B4-BE49-F238E27FC236}">
                      <a16:creationId xmlns:a16="http://schemas.microsoft.com/office/drawing/2014/main" id="{3954902C-6FF3-F957-FF6F-9A5BB877E72A}"/>
                    </a:ext>
                  </a:extLst>
                </p:cNvPr>
                <p:cNvPicPr/>
                <p:nvPr/>
              </p:nvPicPr>
              <p:blipFill>
                <a:blip r:embed="rId351"/>
                <a:stretch>
                  <a:fillRect/>
                </a:stretch>
              </p:blipFill>
              <p:spPr>
                <a:xfrm>
                  <a:off x="8783260" y="3556605"/>
                  <a:ext cx="127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8" name="Freihand 217">
                  <a:extLst>
                    <a:ext uri="{FF2B5EF4-FFF2-40B4-BE49-F238E27FC236}">
                      <a16:creationId xmlns:a16="http://schemas.microsoft.com/office/drawing/2014/main" id="{F1316D7A-9697-5ACE-917F-C8924B323DA9}"/>
                    </a:ext>
                  </a:extLst>
                </p14:cNvPr>
                <p14:cNvContentPartPr/>
                <p14:nvPr/>
              </p14:nvContentPartPr>
              <p14:xfrm>
                <a:off x="8899900" y="3433485"/>
                <a:ext cx="166320" cy="149760"/>
              </p14:xfrm>
            </p:contentPart>
          </mc:Choice>
          <mc:Fallback>
            <p:pic>
              <p:nvPicPr>
                <p:cNvPr id="218" name="Freihand 217">
                  <a:extLst>
                    <a:ext uri="{FF2B5EF4-FFF2-40B4-BE49-F238E27FC236}">
                      <a16:creationId xmlns:a16="http://schemas.microsoft.com/office/drawing/2014/main" id="{F1316D7A-9697-5ACE-917F-C8924B323DA9}"/>
                    </a:ext>
                  </a:extLst>
                </p:cNvPr>
                <p:cNvPicPr/>
                <p:nvPr/>
              </p:nvPicPr>
              <p:blipFill>
                <a:blip r:embed="rId353"/>
                <a:stretch>
                  <a:fillRect/>
                </a:stretch>
              </p:blipFill>
              <p:spPr>
                <a:xfrm>
                  <a:off x="8891260" y="3424485"/>
                  <a:ext cx="183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9" name="Freihand 218">
                  <a:extLst>
                    <a:ext uri="{FF2B5EF4-FFF2-40B4-BE49-F238E27FC236}">
                      <a16:creationId xmlns:a16="http://schemas.microsoft.com/office/drawing/2014/main" id="{016D1FBC-FFA5-8CFB-A82A-FBE2D45CA69D}"/>
                    </a:ext>
                  </a:extLst>
                </p14:cNvPr>
                <p14:cNvContentPartPr/>
                <p14:nvPr/>
              </p14:nvContentPartPr>
              <p14:xfrm>
                <a:off x="9077380" y="3211365"/>
                <a:ext cx="295200" cy="245880"/>
              </p14:xfrm>
            </p:contentPart>
          </mc:Choice>
          <mc:Fallback>
            <p:pic>
              <p:nvPicPr>
                <p:cNvPr id="219" name="Freihand 218">
                  <a:extLst>
                    <a:ext uri="{FF2B5EF4-FFF2-40B4-BE49-F238E27FC236}">
                      <a16:creationId xmlns:a16="http://schemas.microsoft.com/office/drawing/2014/main" id="{016D1FBC-FFA5-8CFB-A82A-FBE2D45CA69D}"/>
                    </a:ext>
                  </a:extLst>
                </p:cNvPr>
                <p:cNvPicPr/>
                <p:nvPr/>
              </p:nvPicPr>
              <p:blipFill>
                <a:blip r:embed="rId355"/>
                <a:stretch>
                  <a:fillRect/>
                </a:stretch>
              </p:blipFill>
              <p:spPr>
                <a:xfrm>
                  <a:off x="9068380" y="3202725"/>
                  <a:ext cx="312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0" name="Freihand 219">
                  <a:extLst>
                    <a:ext uri="{FF2B5EF4-FFF2-40B4-BE49-F238E27FC236}">
                      <a16:creationId xmlns:a16="http://schemas.microsoft.com/office/drawing/2014/main" id="{21E58D30-B67D-8A6F-F472-BBD61625CD78}"/>
                    </a:ext>
                  </a:extLst>
                </p14:cNvPr>
                <p14:cNvContentPartPr/>
                <p14:nvPr/>
              </p14:nvContentPartPr>
              <p14:xfrm>
                <a:off x="9304180" y="3045045"/>
                <a:ext cx="207360" cy="223920"/>
              </p14:xfrm>
            </p:contentPart>
          </mc:Choice>
          <mc:Fallback>
            <p:pic>
              <p:nvPicPr>
                <p:cNvPr id="220" name="Freihand 219">
                  <a:extLst>
                    <a:ext uri="{FF2B5EF4-FFF2-40B4-BE49-F238E27FC236}">
                      <a16:creationId xmlns:a16="http://schemas.microsoft.com/office/drawing/2014/main" id="{21E58D30-B67D-8A6F-F472-BBD61625CD78}"/>
                    </a:ext>
                  </a:extLst>
                </p:cNvPr>
                <p:cNvPicPr/>
                <p:nvPr/>
              </p:nvPicPr>
              <p:blipFill>
                <a:blip r:embed="rId357"/>
                <a:stretch>
                  <a:fillRect/>
                </a:stretch>
              </p:blipFill>
              <p:spPr>
                <a:xfrm>
                  <a:off x="9295540" y="3036045"/>
                  <a:ext cx="225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1" name="Freihand 220">
                  <a:extLst>
                    <a:ext uri="{FF2B5EF4-FFF2-40B4-BE49-F238E27FC236}">
                      <a16:creationId xmlns:a16="http://schemas.microsoft.com/office/drawing/2014/main" id="{8E2C7474-279E-2874-8A45-0122D98538F8}"/>
                    </a:ext>
                  </a:extLst>
                </p14:cNvPr>
                <p14:cNvContentPartPr/>
                <p14:nvPr/>
              </p14:nvContentPartPr>
              <p14:xfrm>
                <a:off x="9449260" y="2983125"/>
                <a:ext cx="124560" cy="198000"/>
              </p14:xfrm>
            </p:contentPart>
          </mc:Choice>
          <mc:Fallback>
            <p:pic>
              <p:nvPicPr>
                <p:cNvPr id="221" name="Freihand 220">
                  <a:extLst>
                    <a:ext uri="{FF2B5EF4-FFF2-40B4-BE49-F238E27FC236}">
                      <a16:creationId xmlns:a16="http://schemas.microsoft.com/office/drawing/2014/main" id="{8E2C7474-279E-2874-8A45-0122D98538F8}"/>
                    </a:ext>
                  </a:extLst>
                </p:cNvPr>
                <p:cNvPicPr/>
                <p:nvPr/>
              </p:nvPicPr>
              <p:blipFill>
                <a:blip r:embed="rId359"/>
                <a:stretch>
                  <a:fillRect/>
                </a:stretch>
              </p:blipFill>
              <p:spPr>
                <a:xfrm>
                  <a:off x="9440620" y="2974125"/>
                  <a:ext cx="1422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2" name="Freihand 221">
                  <a:extLst>
                    <a:ext uri="{FF2B5EF4-FFF2-40B4-BE49-F238E27FC236}">
                      <a16:creationId xmlns:a16="http://schemas.microsoft.com/office/drawing/2014/main" id="{ADCFE5F6-E29E-3B8B-0CAC-E30058D5E3FC}"/>
                    </a:ext>
                  </a:extLst>
                </p14:cNvPr>
                <p14:cNvContentPartPr/>
                <p14:nvPr/>
              </p14:nvContentPartPr>
              <p14:xfrm>
                <a:off x="9599020" y="2824365"/>
                <a:ext cx="126000" cy="289440"/>
              </p14:xfrm>
            </p:contentPart>
          </mc:Choice>
          <mc:Fallback>
            <p:pic>
              <p:nvPicPr>
                <p:cNvPr id="222" name="Freihand 221">
                  <a:extLst>
                    <a:ext uri="{FF2B5EF4-FFF2-40B4-BE49-F238E27FC236}">
                      <a16:creationId xmlns:a16="http://schemas.microsoft.com/office/drawing/2014/main" id="{ADCFE5F6-E29E-3B8B-0CAC-E30058D5E3FC}"/>
                    </a:ext>
                  </a:extLst>
                </p:cNvPr>
                <p:cNvPicPr/>
                <p:nvPr/>
              </p:nvPicPr>
              <p:blipFill>
                <a:blip r:embed="rId361"/>
                <a:stretch>
                  <a:fillRect/>
                </a:stretch>
              </p:blipFill>
              <p:spPr>
                <a:xfrm>
                  <a:off x="9590380" y="2815725"/>
                  <a:ext cx="1436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3" name="Freihand 222">
                  <a:extLst>
                    <a:ext uri="{FF2B5EF4-FFF2-40B4-BE49-F238E27FC236}">
                      <a16:creationId xmlns:a16="http://schemas.microsoft.com/office/drawing/2014/main" id="{2B907EC4-DCF4-EBD4-7ECD-176CDC629DE3}"/>
                    </a:ext>
                  </a:extLst>
                </p14:cNvPr>
                <p14:cNvContentPartPr/>
                <p14:nvPr/>
              </p14:nvContentPartPr>
              <p14:xfrm>
                <a:off x="8538100" y="3925965"/>
                <a:ext cx="172080" cy="149040"/>
              </p14:xfrm>
            </p:contentPart>
          </mc:Choice>
          <mc:Fallback>
            <p:pic>
              <p:nvPicPr>
                <p:cNvPr id="223" name="Freihand 222">
                  <a:extLst>
                    <a:ext uri="{FF2B5EF4-FFF2-40B4-BE49-F238E27FC236}">
                      <a16:creationId xmlns:a16="http://schemas.microsoft.com/office/drawing/2014/main" id="{2B907EC4-DCF4-EBD4-7ECD-176CDC629DE3}"/>
                    </a:ext>
                  </a:extLst>
                </p:cNvPr>
                <p:cNvPicPr/>
                <p:nvPr/>
              </p:nvPicPr>
              <p:blipFill>
                <a:blip r:embed="rId363"/>
                <a:stretch>
                  <a:fillRect/>
                </a:stretch>
              </p:blipFill>
              <p:spPr>
                <a:xfrm>
                  <a:off x="8529460" y="3916965"/>
                  <a:ext cx="189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4" name="Freihand 223">
                  <a:extLst>
                    <a:ext uri="{FF2B5EF4-FFF2-40B4-BE49-F238E27FC236}">
                      <a16:creationId xmlns:a16="http://schemas.microsoft.com/office/drawing/2014/main" id="{E3684BBB-0E90-1C86-BCC5-B2B5E0096599}"/>
                    </a:ext>
                  </a:extLst>
                </p14:cNvPr>
                <p14:cNvContentPartPr/>
                <p14:nvPr/>
              </p14:nvContentPartPr>
              <p14:xfrm>
                <a:off x="8727460" y="3727965"/>
                <a:ext cx="486360" cy="260280"/>
              </p14:xfrm>
            </p:contentPart>
          </mc:Choice>
          <mc:Fallback>
            <p:pic>
              <p:nvPicPr>
                <p:cNvPr id="224" name="Freihand 223">
                  <a:extLst>
                    <a:ext uri="{FF2B5EF4-FFF2-40B4-BE49-F238E27FC236}">
                      <a16:creationId xmlns:a16="http://schemas.microsoft.com/office/drawing/2014/main" id="{E3684BBB-0E90-1C86-BCC5-B2B5E0096599}"/>
                    </a:ext>
                  </a:extLst>
                </p:cNvPr>
                <p:cNvPicPr/>
                <p:nvPr/>
              </p:nvPicPr>
              <p:blipFill>
                <a:blip r:embed="rId365"/>
                <a:stretch>
                  <a:fillRect/>
                </a:stretch>
              </p:blipFill>
              <p:spPr>
                <a:xfrm>
                  <a:off x="8718820" y="3718965"/>
                  <a:ext cx="5040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5" name="Freihand 224">
                  <a:extLst>
                    <a:ext uri="{FF2B5EF4-FFF2-40B4-BE49-F238E27FC236}">
                      <a16:creationId xmlns:a16="http://schemas.microsoft.com/office/drawing/2014/main" id="{428C57AD-A9E0-64B4-10C8-9AC1353D158E}"/>
                    </a:ext>
                  </a:extLst>
                </p14:cNvPr>
                <p14:cNvContentPartPr/>
                <p14:nvPr/>
              </p14:nvContentPartPr>
              <p14:xfrm>
                <a:off x="9230380" y="3731925"/>
                <a:ext cx="152280" cy="18360"/>
              </p14:xfrm>
            </p:contentPart>
          </mc:Choice>
          <mc:Fallback>
            <p:pic>
              <p:nvPicPr>
                <p:cNvPr id="225" name="Freihand 224">
                  <a:extLst>
                    <a:ext uri="{FF2B5EF4-FFF2-40B4-BE49-F238E27FC236}">
                      <a16:creationId xmlns:a16="http://schemas.microsoft.com/office/drawing/2014/main" id="{428C57AD-A9E0-64B4-10C8-9AC1353D158E}"/>
                    </a:ext>
                  </a:extLst>
                </p:cNvPr>
                <p:cNvPicPr/>
                <p:nvPr/>
              </p:nvPicPr>
              <p:blipFill>
                <a:blip r:embed="rId367"/>
                <a:stretch>
                  <a:fillRect/>
                </a:stretch>
              </p:blipFill>
              <p:spPr>
                <a:xfrm>
                  <a:off x="9221380" y="3722925"/>
                  <a:ext cx="169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6" name="Freihand 225">
                  <a:extLst>
                    <a:ext uri="{FF2B5EF4-FFF2-40B4-BE49-F238E27FC236}">
                      <a16:creationId xmlns:a16="http://schemas.microsoft.com/office/drawing/2014/main" id="{4398EC3F-C8B5-4C4A-3CBD-E2A34DDA21E5}"/>
                    </a:ext>
                  </a:extLst>
                </p14:cNvPr>
                <p14:cNvContentPartPr/>
                <p14:nvPr/>
              </p14:nvContentPartPr>
              <p14:xfrm>
                <a:off x="9147940" y="3976365"/>
                <a:ext cx="245880" cy="128160"/>
              </p14:xfrm>
            </p:contentPart>
          </mc:Choice>
          <mc:Fallback>
            <p:pic>
              <p:nvPicPr>
                <p:cNvPr id="226" name="Freihand 225">
                  <a:extLst>
                    <a:ext uri="{FF2B5EF4-FFF2-40B4-BE49-F238E27FC236}">
                      <a16:creationId xmlns:a16="http://schemas.microsoft.com/office/drawing/2014/main" id="{4398EC3F-C8B5-4C4A-3CBD-E2A34DDA21E5}"/>
                    </a:ext>
                  </a:extLst>
                </p:cNvPr>
                <p:cNvPicPr/>
                <p:nvPr/>
              </p:nvPicPr>
              <p:blipFill>
                <a:blip r:embed="rId369"/>
                <a:stretch>
                  <a:fillRect/>
                </a:stretch>
              </p:blipFill>
              <p:spPr>
                <a:xfrm>
                  <a:off x="9139300" y="3967725"/>
                  <a:ext cx="263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7" name="Freihand 226">
                  <a:extLst>
                    <a:ext uri="{FF2B5EF4-FFF2-40B4-BE49-F238E27FC236}">
                      <a16:creationId xmlns:a16="http://schemas.microsoft.com/office/drawing/2014/main" id="{463AC1CD-5F4D-70EC-C5DD-573942AFB982}"/>
                    </a:ext>
                  </a:extLst>
                </p14:cNvPr>
                <p14:cNvContentPartPr/>
                <p14:nvPr/>
              </p14:nvContentPartPr>
              <p14:xfrm>
                <a:off x="9587860" y="3888165"/>
                <a:ext cx="342720" cy="168480"/>
              </p14:xfrm>
            </p:contentPart>
          </mc:Choice>
          <mc:Fallback>
            <p:pic>
              <p:nvPicPr>
                <p:cNvPr id="227" name="Freihand 226">
                  <a:extLst>
                    <a:ext uri="{FF2B5EF4-FFF2-40B4-BE49-F238E27FC236}">
                      <a16:creationId xmlns:a16="http://schemas.microsoft.com/office/drawing/2014/main" id="{463AC1CD-5F4D-70EC-C5DD-573942AFB982}"/>
                    </a:ext>
                  </a:extLst>
                </p:cNvPr>
                <p:cNvPicPr/>
                <p:nvPr/>
              </p:nvPicPr>
              <p:blipFill>
                <a:blip r:embed="rId371"/>
                <a:stretch>
                  <a:fillRect/>
                </a:stretch>
              </p:blipFill>
              <p:spPr>
                <a:xfrm>
                  <a:off x="9578860" y="3879165"/>
                  <a:ext cx="360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8" name="Freihand 227">
                  <a:extLst>
                    <a:ext uri="{FF2B5EF4-FFF2-40B4-BE49-F238E27FC236}">
                      <a16:creationId xmlns:a16="http://schemas.microsoft.com/office/drawing/2014/main" id="{B27AFE4E-F0EE-AA48-7BD9-A8E6065A88A4}"/>
                    </a:ext>
                  </a:extLst>
                </p14:cNvPr>
                <p14:cNvContentPartPr/>
                <p14:nvPr/>
              </p14:nvContentPartPr>
              <p14:xfrm>
                <a:off x="10088620" y="3865485"/>
                <a:ext cx="142560" cy="200520"/>
              </p14:xfrm>
            </p:contentPart>
          </mc:Choice>
          <mc:Fallback>
            <p:pic>
              <p:nvPicPr>
                <p:cNvPr id="228" name="Freihand 227">
                  <a:extLst>
                    <a:ext uri="{FF2B5EF4-FFF2-40B4-BE49-F238E27FC236}">
                      <a16:creationId xmlns:a16="http://schemas.microsoft.com/office/drawing/2014/main" id="{B27AFE4E-F0EE-AA48-7BD9-A8E6065A88A4}"/>
                    </a:ext>
                  </a:extLst>
                </p:cNvPr>
                <p:cNvPicPr/>
                <p:nvPr/>
              </p:nvPicPr>
              <p:blipFill>
                <a:blip r:embed="rId373"/>
                <a:stretch>
                  <a:fillRect/>
                </a:stretch>
              </p:blipFill>
              <p:spPr>
                <a:xfrm>
                  <a:off x="10079620" y="3856845"/>
                  <a:ext cx="1602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9" name="Freihand 228">
                  <a:extLst>
                    <a:ext uri="{FF2B5EF4-FFF2-40B4-BE49-F238E27FC236}">
                      <a16:creationId xmlns:a16="http://schemas.microsoft.com/office/drawing/2014/main" id="{09D13717-8216-BAC6-8ED5-9DE31EC33055}"/>
                    </a:ext>
                  </a:extLst>
                </p14:cNvPr>
                <p14:cNvContentPartPr/>
                <p14:nvPr/>
              </p14:nvContentPartPr>
              <p14:xfrm>
                <a:off x="10325140" y="3937485"/>
                <a:ext cx="88560" cy="164520"/>
              </p14:xfrm>
            </p:contentPart>
          </mc:Choice>
          <mc:Fallback>
            <p:pic>
              <p:nvPicPr>
                <p:cNvPr id="229" name="Freihand 228">
                  <a:extLst>
                    <a:ext uri="{FF2B5EF4-FFF2-40B4-BE49-F238E27FC236}">
                      <a16:creationId xmlns:a16="http://schemas.microsoft.com/office/drawing/2014/main" id="{09D13717-8216-BAC6-8ED5-9DE31EC33055}"/>
                    </a:ext>
                  </a:extLst>
                </p:cNvPr>
                <p:cNvPicPr/>
                <p:nvPr/>
              </p:nvPicPr>
              <p:blipFill>
                <a:blip r:embed="rId375"/>
                <a:stretch>
                  <a:fillRect/>
                </a:stretch>
              </p:blipFill>
              <p:spPr>
                <a:xfrm>
                  <a:off x="10316140" y="3928845"/>
                  <a:ext cx="106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0" name="Freihand 229">
                  <a:extLst>
                    <a:ext uri="{FF2B5EF4-FFF2-40B4-BE49-F238E27FC236}">
                      <a16:creationId xmlns:a16="http://schemas.microsoft.com/office/drawing/2014/main" id="{5AB9331F-8D59-25B1-9EB0-40F1547B0635}"/>
                    </a:ext>
                  </a:extLst>
                </p14:cNvPr>
                <p14:cNvContentPartPr/>
                <p14:nvPr/>
              </p14:nvContentPartPr>
              <p14:xfrm>
                <a:off x="10492180" y="4051245"/>
                <a:ext cx="115560" cy="14760"/>
              </p14:xfrm>
            </p:contentPart>
          </mc:Choice>
          <mc:Fallback>
            <p:pic>
              <p:nvPicPr>
                <p:cNvPr id="230" name="Freihand 229">
                  <a:extLst>
                    <a:ext uri="{FF2B5EF4-FFF2-40B4-BE49-F238E27FC236}">
                      <a16:creationId xmlns:a16="http://schemas.microsoft.com/office/drawing/2014/main" id="{5AB9331F-8D59-25B1-9EB0-40F1547B0635}"/>
                    </a:ext>
                  </a:extLst>
                </p:cNvPr>
                <p:cNvPicPr/>
                <p:nvPr/>
              </p:nvPicPr>
              <p:blipFill>
                <a:blip r:embed="rId377"/>
                <a:stretch>
                  <a:fillRect/>
                </a:stretch>
              </p:blipFill>
              <p:spPr>
                <a:xfrm>
                  <a:off x="10483180" y="4042605"/>
                  <a:ext cx="133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1" name="Freihand 230">
                  <a:extLst>
                    <a:ext uri="{FF2B5EF4-FFF2-40B4-BE49-F238E27FC236}">
                      <a16:creationId xmlns:a16="http://schemas.microsoft.com/office/drawing/2014/main" id="{95C1CB00-A2F7-86A3-7352-F7D729F674B1}"/>
                    </a:ext>
                  </a:extLst>
                </p14:cNvPr>
                <p14:cNvContentPartPr/>
                <p14:nvPr/>
              </p14:nvContentPartPr>
              <p14:xfrm>
                <a:off x="10675420" y="3960165"/>
                <a:ext cx="52920" cy="167400"/>
              </p14:xfrm>
            </p:contentPart>
          </mc:Choice>
          <mc:Fallback>
            <p:pic>
              <p:nvPicPr>
                <p:cNvPr id="231" name="Freihand 230">
                  <a:extLst>
                    <a:ext uri="{FF2B5EF4-FFF2-40B4-BE49-F238E27FC236}">
                      <a16:creationId xmlns:a16="http://schemas.microsoft.com/office/drawing/2014/main" id="{95C1CB00-A2F7-86A3-7352-F7D729F674B1}"/>
                    </a:ext>
                  </a:extLst>
                </p:cNvPr>
                <p:cNvPicPr/>
                <p:nvPr/>
              </p:nvPicPr>
              <p:blipFill>
                <a:blip r:embed="rId379"/>
                <a:stretch>
                  <a:fillRect/>
                </a:stretch>
              </p:blipFill>
              <p:spPr>
                <a:xfrm>
                  <a:off x="10666420" y="3951525"/>
                  <a:ext cx="70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2" name="Freihand 231">
                  <a:extLst>
                    <a:ext uri="{FF2B5EF4-FFF2-40B4-BE49-F238E27FC236}">
                      <a16:creationId xmlns:a16="http://schemas.microsoft.com/office/drawing/2014/main" id="{FDA696CA-B018-3961-A378-42D7CE606920}"/>
                    </a:ext>
                  </a:extLst>
                </p14:cNvPr>
                <p14:cNvContentPartPr/>
                <p14:nvPr/>
              </p14:nvContentPartPr>
              <p14:xfrm>
                <a:off x="10582900" y="3939645"/>
                <a:ext cx="194040" cy="211680"/>
              </p14:xfrm>
            </p:contentPart>
          </mc:Choice>
          <mc:Fallback>
            <p:pic>
              <p:nvPicPr>
                <p:cNvPr id="232" name="Freihand 231">
                  <a:extLst>
                    <a:ext uri="{FF2B5EF4-FFF2-40B4-BE49-F238E27FC236}">
                      <a16:creationId xmlns:a16="http://schemas.microsoft.com/office/drawing/2014/main" id="{FDA696CA-B018-3961-A378-42D7CE606920}"/>
                    </a:ext>
                  </a:extLst>
                </p:cNvPr>
                <p:cNvPicPr/>
                <p:nvPr/>
              </p:nvPicPr>
              <p:blipFill>
                <a:blip r:embed="rId381"/>
                <a:stretch>
                  <a:fillRect/>
                </a:stretch>
              </p:blipFill>
              <p:spPr>
                <a:xfrm>
                  <a:off x="10574260" y="3931005"/>
                  <a:ext cx="2116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3" name="Freihand 232">
                  <a:extLst>
                    <a:ext uri="{FF2B5EF4-FFF2-40B4-BE49-F238E27FC236}">
                      <a16:creationId xmlns:a16="http://schemas.microsoft.com/office/drawing/2014/main" id="{616663E7-5C24-3489-6736-F4E64D123F11}"/>
                    </a:ext>
                  </a:extLst>
                </p14:cNvPr>
                <p14:cNvContentPartPr/>
                <p14:nvPr/>
              </p14:nvContentPartPr>
              <p14:xfrm>
                <a:off x="10791340" y="3931005"/>
                <a:ext cx="200160" cy="222840"/>
              </p14:xfrm>
            </p:contentPart>
          </mc:Choice>
          <mc:Fallback>
            <p:pic>
              <p:nvPicPr>
                <p:cNvPr id="233" name="Freihand 232">
                  <a:extLst>
                    <a:ext uri="{FF2B5EF4-FFF2-40B4-BE49-F238E27FC236}">
                      <a16:creationId xmlns:a16="http://schemas.microsoft.com/office/drawing/2014/main" id="{616663E7-5C24-3489-6736-F4E64D123F11}"/>
                    </a:ext>
                  </a:extLst>
                </p:cNvPr>
                <p:cNvPicPr/>
                <p:nvPr/>
              </p:nvPicPr>
              <p:blipFill>
                <a:blip r:embed="rId383"/>
                <a:stretch>
                  <a:fillRect/>
                </a:stretch>
              </p:blipFill>
              <p:spPr>
                <a:xfrm>
                  <a:off x="10782340" y="3922365"/>
                  <a:ext cx="2178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4" name="Freihand 233">
                  <a:extLst>
                    <a:ext uri="{FF2B5EF4-FFF2-40B4-BE49-F238E27FC236}">
                      <a16:creationId xmlns:a16="http://schemas.microsoft.com/office/drawing/2014/main" id="{EE85FDD2-2434-3B01-6797-21A88A1A4E49}"/>
                    </a:ext>
                  </a:extLst>
                </p14:cNvPr>
                <p14:cNvContentPartPr/>
                <p14:nvPr/>
              </p14:nvContentPartPr>
              <p14:xfrm>
                <a:off x="11026060" y="4016325"/>
                <a:ext cx="186120" cy="109440"/>
              </p14:xfrm>
            </p:contentPart>
          </mc:Choice>
          <mc:Fallback>
            <p:pic>
              <p:nvPicPr>
                <p:cNvPr id="234" name="Freihand 233">
                  <a:extLst>
                    <a:ext uri="{FF2B5EF4-FFF2-40B4-BE49-F238E27FC236}">
                      <a16:creationId xmlns:a16="http://schemas.microsoft.com/office/drawing/2014/main" id="{EE85FDD2-2434-3B01-6797-21A88A1A4E49}"/>
                    </a:ext>
                  </a:extLst>
                </p:cNvPr>
                <p:cNvPicPr/>
                <p:nvPr/>
              </p:nvPicPr>
              <p:blipFill>
                <a:blip r:embed="rId385"/>
                <a:stretch>
                  <a:fillRect/>
                </a:stretch>
              </p:blipFill>
              <p:spPr>
                <a:xfrm>
                  <a:off x="11017060" y="4007325"/>
                  <a:ext cx="203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5" name="Freihand 234">
                  <a:extLst>
                    <a:ext uri="{FF2B5EF4-FFF2-40B4-BE49-F238E27FC236}">
                      <a16:creationId xmlns:a16="http://schemas.microsoft.com/office/drawing/2014/main" id="{D6425A40-1821-952A-601D-F41E375F7A5A}"/>
                    </a:ext>
                  </a:extLst>
                </p14:cNvPr>
                <p14:cNvContentPartPr/>
                <p14:nvPr/>
              </p14:nvContentPartPr>
              <p14:xfrm>
                <a:off x="11304340" y="3941445"/>
                <a:ext cx="130320" cy="276480"/>
              </p14:xfrm>
            </p:contentPart>
          </mc:Choice>
          <mc:Fallback>
            <p:pic>
              <p:nvPicPr>
                <p:cNvPr id="235" name="Freihand 234">
                  <a:extLst>
                    <a:ext uri="{FF2B5EF4-FFF2-40B4-BE49-F238E27FC236}">
                      <a16:creationId xmlns:a16="http://schemas.microsoft.com/office/drawing/2014/main" id="{D6425A40-1821-952A-601D-F41E375F7A5A}"/>
                    </a:ext>
                  </a:extLst>
                </p:cNvPr>
                <p:cNvPicPr/>
                <p:nvPr/>
              </p:nvPicPr>
              <p:blipFill>
                <a:blip r:embed="rId387"/>
                <a:stretch>
                  <a:fillRect/>
                </a:stretch>
              </p:blipFill>
              <p:spPr>
                <a:xfrm>
                  <a:off x="11295700" y="3932805"/>
                  <a:ext cx="1479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6" name="Freihand 235">
                  <a:extLst>
                    <a:ext uri="{FF2B5EF4-FFF2-40B4-BE49-F238E27FC236}">
                      <a16:creationId xmlns:a16="http://schemas.microsoft.com/office/drawing/2014/main" id="{840C2416-8BDB-A9E1-F06A-387A32C11C27}"/>
                    </a:ext>
                  </a:extLst>
                </p14:cNvPr>
                <p14:cNvContentPartPr/>
                <p14:nvPr/>
              </p14:nvContentPartPr>
              <p14:xfrm>
                <a:off x="11419540" y="3823365"/>
                <a:ext cx="95040" cy="214560"/>
              </p14:xfrm>
            </p:contentPart>
          </mc:Choice>
          <mc:Fallback>
            <p:pic>
              <p:nvPicPr>
                <p:cNvPr id="236" name="Freihand 235">
                  <a:extLst>
                    <a:ext uri="{FF2B5EF4-FFF2-40B4-BE49-F238E27FC236}">
                      <a16:creationId xmlns:a16="http://schemas.microsoft.com/office/drawing/2014/main" id="{840C2416-8BDB-A9E1-F06A-387A32C11C27}"/>
                    </a:ext>
                  </a:extLst>
                </p:cNvPr>
                <p:cNvPicPr/>
                <p:nvPr/>
              </p:nvPicPr>
              <p:blipFill>
                <a:blip r:embed="rId389"/>
                <a:stretch>
                  <a:fillRect/>
                </a:stretch>
              </p:blipFill>
              <p:spPr>
                <a:xfrm>
                  <a:off x="11410900" y="3814725"/>
                  <a:ext cx="1126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7" name="Freihand 236">
                  <a:extLst>
                    <a:ext uri="{FF2B5EF4-FFF2-40B4-BE49-F238E27FC236}">
                      <a16:creationId xmlns:a16="http://schemas.microsoft.com/office/drawing/2014/main" id="{DAC2304D-8BA3-00DC-7A2C-082F44178CD5}"/>
                    </a:ext>
                  </a:extLst>
                </p14:cNvPr>
                <p14:cNvContentPartPr/>
                <p14:nvPr/>
              </p14:nvContentPartPr>
              <p14:xfrm>
                <a:off x="11500180" y="3903285"/>
                <a:ext cx="97200" cy="108000"/>
              </p14:xfrm>
            </p:contentPart>
          </mc:Choice>
          <mc:Fallback>
            <p:pic>
              <p:nvPicPr>
                <p:cNvPr id="237" name="Freihand 236">
                  <a:extLst>
                    <a:ext uri="{FF2B5EF4-FFF2-40B4-BE49-F238E27FC236}">
                      <a16:creationId xmlns:a16="http://schemas.microsoft.com/office/drawing/2014/main" id="{DAC2304D-8BA3-00DC-7A2C-082F44178CD5}"/>
                    </a:ext>
                  </a:extLst>
                </p:cNvPr>
                <p:cNvPicPr/>
                <p:nvPr/>
              </p:nvPicPr>
              <p:blipFill>
                <a:blip r:embed="rId391"/>
                <a:stretch>
                  <a:fillRect/>
                </a:stretch>
              </p:blipFill>
              <p:spPr>
                <a:xfrm>
                  <a:off x="11491180" y="3894645"/>
                  <a:ext cx="114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8" name="Freihand 237">
                  <a:extLst>
                    <a:ext uri="{FF2B5EF4-FFF2-40B4-BE49-F238E27FC236}">
                      <a16:creationId xmlns:a16="http://schemas.microsoft.com/office/drawing/2014/main" id="{D5BEF8BC-CB54-DCB4-A3B1-F91550E59969}"/>
                    </a:ext>
                  </a:extLst>
                </p14:cNvPr>
                <p14:cNvContentPartPr/>
                <p14:nvPr/>
              </p14:nvContentPartPr>
              <p14:xfrm>
                <a:off x="11578660" y="3881325"/>
                <a:ext cx="134640" cy="247680"/>
              </p14:xfrm>
            </p:contentPart>
          </mc:Choice>
          <mc:Fallback>
            <p:pic>
              <p:nvPicPr>
                <p:cNvPr id="238" name="Freihand 237">
                  <a:extLst>
                    <a:ext uri="{FF2B5EF4-FFF2-40B4-BE49-F238E27FC236}">
                      <a16:creationId xmlns:a16="http://schemas.microsoft.com/office/drawing/2014/main" id="{D5BEF8BC-CB54-DCB4-A3B1-F91550E59969}"/>
                    </a:ext>
                  </a:extLst>
                </p:cNvPr>
                <p:cNvPicPr/>
                <p:nvPr/>
              </p:nvPicPr>
              <p:blipFill>
                <a:blip r:embed="rId393"/>
                <a:stretch>
                  <a:fillRect/>
                </a:stretch>
              </p:blipFill>
              <p:spPr>
                <a:xfrm>
                  <a:off x="11570020" y="3872325"/>
                  <a:ext cx="1522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9" name="Freihand 238">
                  <a:extLst>
                    <a:ext uri="{FF2B5EF4-FFF2-40B4-BE49-F238E27FC236}">
                      <a16:creationId xmlns:a16="http://schemas.microsoft.com/office/drawing/2014/main" id="{DC0F6663-5C17-F2BF-C5C5-72BD1CB4A3DA}"/>
                    </a:ext>
                  </a:extLst>
                </p14:cNvPr>
                <p14:cNvContentPartPr/>
                <p14:nvPr/>
              </p14:nvContentPartPr>
              <p14:xfrm>
                <a:off x="11717260" y="3819765"/>
                <a:ext cx="77760" cy="234360"/>
              </p14:xfrm>
            </p:contentPart>
          </mc:Choice>
          <mc:Fallback>
            <p:pic>
              <p:nvPicPr>
                <p:cNvPr id="239" name="Freihand 238">
                  <a:extLst>
                    <a:ext uri="{FF2B5EF4-FFF2-40B4-BE49-F238E27FC236}">
                      <a16:creationId xmlns:a16="http://schemas.microsoft.com/office/drawing/2014/main" id="{DC0F6663-5C17-F2BF-C5C5-72BD1CB4A3DA}"/>
                    </a:ext>
                  </a:extLst>
                </p:cNvPr>
                <p:cNvPicPr/>
                <p:nvPr/>
              </p:nvPicPr>
              <p:blipFill>
                <a:blip r:embed="rId395"/>
                <a:stretch>
                  <a:fillRect/>
                </a:stretch>
              </p:blipFill>
              <p:spPr>
                <a:xfrm>
                  <a:off x="11708620" y="3811125"/>
                  <a:ext cx="954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0" name="Freihand 239">
                  <a:extLst>
                    <a:ext uri="{FF2B5EF4-FFF2-40B4-BE49-F238E27FC236}">
                      <a16:creationId xmlns:a16="http://schemas.microsoft.com/office/drawing/2014/main" id="{FA27D15F-A6BF-3FA7-762B-E191E8AC1877}"/>
                    </a:ext>
                  </a:extLst>
                </p14:cNvPr>
                <p14:cNvContentPartPr/>
                <p14:nvPr/>
              </p14:nvContentPartPr>
              <p14:xfrm>
                <a:off x="11827060" y="3631845"/>
                <a:ext cx="283320" cy="273960"/>
              </p14:xfrm>
            </p:contentPart>
          </mc:Choice>
          <mc:Fallback>
            <p:pic>
              <p:nvPicPr>
                <p:cNvPr id="240" name="Freihand 239">
                  <a:extLst>
                    <a:ext uri="{FF2B5EF4-FFF2-40B4-BE49-F238E27FC236}">
                      <a16:creationId xmlns:a16="http://schemas.microsoft.com/office/drawing/2014/main" id="{FA27D15F-A6BF-3FA7-762B-E191E8AC1877}"/>
                    </a:ext>
                  </a:extLst>
                </p:cNvPr>
                <p:cNvPicPr/>
                <p:nvPr/>
              </p:nvPicPr>
              <p:blipFill>
                <a:blip r:embed="rId397"/>
                <a:stretch>
                  <a:fillRect/>
                </a:stretch>
              </p:blipFill>
              <p:spPr>
                <a:xfrm>
                  <a:off x="11818420" y="3622845"/>
                  <a:ext cx="3009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1" name="Freihand 240">
                  <a:extLst>
                    <a:ext uri="{FF2B5EF4-FFF2-40B4-BE49-F238E27FC236}">
                      <a16:creationId xmlns:a16="http://schemas.microsoft.com/office/drawing/2014/main" id="{29B72402-ACEA-91AB-69F3-232EF81FA48A}"/>
                    </a:ext>
                  </a:extLst>
                </p14:cNvPr>
                <p14:cNvContentPartPr/>
                <p14:nvPr/>
              </p14:nvContentPartPr>
              <p14:xfrm>
                <a:off x="11260420" y="3880605"/>
                <a:ext cx="774360" cy="294120"/>
              </p14:xfrm>
            </p:contentPart>
          </mc:Choice>
          <mc:Fallback>
            <p:pic>
              <p:nvPicPr>
                <p:cNvPr id="241" name="Freihand 240">
                  <a:extLst>
                    <a:ext uri="{FF2B5EF4-FFF2-40B4-BE49-F238E27FC236}">
                      <a16:creationId xmlns:a16="http://schemas.microsoft.com/office/drawing/2014/main" id="{29B72402-ACEA-91AB-69F3-232EF81FA48A}"/>
                    </a:ext>
                  </a:extLst>
                </p:cNvPr>
                <p:cNvPicPr/>
                <p:nvPr/>
              </p:nvPicPr>
              <p:blipFill>
                <a:blip r:embed="rId399"/>
                <a:stretch>
                  <a:fillRect/>
                </a:stretch>
              </p:blipFill>
              <p:spPr>
                <a:xfrm>
                  <a:off x="11251780" y="3871965"/>
                  <a:ext cx="792000" cy="311760"/>
                </a:xfrm>
                <a:prstGeom prst="rect">
                  <a:avLst/>
                </a:prstGeom>
              </p:spPr>
            </p:pic>
          </mc:Fallback>
        </mc:AlternateContent>
      </p:grpSp>
    </p:spTree>
    <p:extLst>
      <p:ext uri="{BB962C8B-B14F-4D97-AF65-F5344CB8AC3E}">
        <p14:creationId xmlns:p14="http://schemas.microsoft.com/office/powerpoint/2010/main" val="152358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6314" y="24695"/>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4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60686" y="409992"/>
                <a:ext cx="746496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spcAft>
                    <a:spcPts val="544"/>
                  </a:spcAft>
                </a:pPr>
                <a:endParaRPr lang="en-US" sz="180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r>
                      <a:rPr lang="de-DE" i="1" kern="0">
                        <a:solidFill>
                          <a:sysClr val="windowText" lastClr="000000"/>
                        </a:solidFill>
                        <a:latin typeface="Cambria Math"/>
                        <a:cs typeface="Arial" panose="020B0604020202020204" pitchFamily="34" charset="0"/>
                      </a:rPr>
                      <m:t>, </m:t>
                    </m:r>
                    <m:sSub>
                      <m:sSubPr>
                        <m:ctrlPr>
                          <a:rPr lang="de-DE"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oMath>
                </a14:m>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Zinssätze</a:t>
                </a:r>
                <a:r>
                  <a:rPr lang="en-US" kern="0" dirty="0">
                    <a:solidFill>
                      <a:sysClr val="windowText" lastClr="000000"/>
                    </a:solidFill>
                    <a:latin typeface="Arial" panose="020B0604020202020204" pitchFamily="34" charset="0"/>
                    <a:cs typeface="Arial" panose="020B0604020202020204" pitchFamily="34" charset="0"/>
                  </a:rPr>
                  <a:t> der €- und $-Anlagen</a:t>
                </a:r>
              </a:p>
              <a:p>
                <a:pPr marL="362885" lvl="1"/>
                <a:endParaRPr lang="en-US"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0</m:t>
                        </m:r>
                      </m:sub>
                    </m:sSub>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zum</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Zeitpunkt</a:t>
                </a:r>
                <a:r>
                  <a:rPr lang="en-US" kern="0" dirty="0">
                    <a:solidFill>
                      <a:sysClr val="windowText" lastClr="000000"/>
                    </a:solidFill>
                    <a:latin typeface="Arial" panose="020B0604020202020204" pitchFamily="34" charset="0"/>
                    <a:cs typeface="Arial" panose="020B0604020202020204" pitchFamily="34" charset="0"/>
                  </a:rPr>
                  <a:t> </a:t>
                </a:r>
                <a:r>
                  <a:rPr lang="en-US" i="1" kern="0" dirty="0">
                    <a:solidFill>
                      <a:sysClr val="windowText" lastClr="000000"/>
                    </a:solidFill>
                    <a:latin typeface="Arial" panose="020B0604020202020204" pitchFamily="34" charset="0"/>
                    <a:cs typeface="Arial" panose="020B0604020202020204" pitchFamily="34" charset="0"/>
                  </a:rPr>
                  <a:t>t=0</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r>
                      <a:rPr lang="de-DE" i="1" kern="0">
                        <a:solidFill>
                          <a:sysClr val="windowText" lastClr="000000"/>
                        </a:solidFill>
                        <a:latin typeface="Cambria Math"/>
                        <a:cs typeface="Arial" panose="020B0604020202020204" pitchFamily="34" charset="0"/>
                      </a:rPr>
                      <m:t>𝐸</m:t>
                    </m:r>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m:t>
                        </m:r>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1</m:t>
                        </m:r>
                      </m:sub>
                    </m:sSub>
                    <m:r>
                      <a:rPr lang="de-DE" i="1" kern="0">
                        <a:solidFill>
                          <a:sysClr val="windowText" lastClr="000000"/>
                        </a:solidFill>
                        <a:latin typeface="Cambria Math"/>
                        <a:cs typeface="Arial" panose="020B0604020202020204" pitchFamily="34" charset="0"/>
                      </a:rPr>
                      <m:t>)</m:t>
                    </m:r>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erwarteter</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in </a:t>
                </a:r>
                <a:r>
                  <a:rPr lang="en-US" i="1" kern="0" dirty="0">
                    <a:solidFill>
                      <a:sysClr val="windowText" lastClr="000000"/>
                    </a:solidFill>
                    <a:latin typeface="Arial" panose="020B0604020202020204" pitchFamily="34" charset="0"/>
                    <a:cs typeface="Arial" panose="020B0604020202020204" pitchFamily="34" charset="0"/>
                  </a:rPr>
                  <a:t>t=1</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60686" y="409992"/>
                <a:ext cx="7464960" cy="4105872"/>
              </a:xfrm>
              <a:prstGeom prst="rect">
                <a:avLst/>
              </a:prstGeom>
              <a:blipFill>
                <a:blip r:embed="rId3"/>
                <a:stretch>
                  <a:fillRect/>
                </a:stretch>
              </a:blipFill>
            </p:spPr>
            <p:txBody>
              <a:bodyPr/>
              <a:lstStyle/>
              <a:p>
                <a:r>
                  <a:rPr lang="de-DE">
                    <a:noFill/>
                  </a:rPr>
                  <a:t> </a:t>
                </a:r>
              </a:p>
            </p:txBody>
          </p:sp>
        </mc:Fallback>
      </mc:AlternateContent>
      <p:sp>
        <p:nvSpPr>
          <p:cNvPr id="8" name="TextBox 7"/>
          <p:cNvSpPr txBox="1"/>
          <p:nvPr/>
        </p:nvSpPr>
        <p:spPr>
          <a:xfrm>
            <a:off x="3127455" y="2834047"/>
            <a:ext cx="1257617"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1 € Anlage</a:t>
            </a:r>
          </a:p>
        </p:txBody>
      </p:sp>
      <p:sp>
        <p:nvSpPr>
          <p:cNvPr id="10" name="TextBox 11"/>
          <p:cNvSpPr txBox="1"/>
          <p:nvPr/>
        </p:nvSpPr>
        <p:spPr>
          <a:xfrm>
            <a:off x="874832" y="3377759"/>
            <a:ext cx="1680745"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Euro</a:t>
            </a:r>
          </a:p>
        </p:txBody>
      </p:sp>
      <p:sp>
        <p:nvSpPr>
          <p:cNvPr id="11" name="TextBox 15"/>
          <p:cNvSpPr txBox="1"/>
          <p:nvPr/>
        </p:nvSpPr>
        <p:spPr>
          <a:xfrm>
            <a:off x="4776976" y="3540102"/>
            <a:ext cx="2193706"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US-Dollar</a:t>
            </a:r>
          </a:p>
        </p:txBody>
      </p:sp>
      <p:cxnSp>
        <p:nvCxnSpPr>
          <p:cNvPr id="12" name="Straight Arrow Connector 18"/>
          <p:cNvCxnSpPr/>
          <p:nvPr/>
        </p:nvCxnSpPr>
        <p:spPr>
          <a:xfrm flipH="1">
            <a:off x="2229595" y="3260126"/>
            <a:ext cx="1518601" cy="9416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p:nvPr/>
        </p:nvCxnSpPr>
        <p:spPr>
          <a:xfrm>
            <a:off x="3753216" y="3260127"/>
            <a:ext cx="1306350" cy="84921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6505421" y="344971"/>
            <a:ext cx="5686579" cy="738664"/>
          </a:xfrm>
          <a:prstGeom prst="rect">
            <a:avLst/>
          </a:prstGeom>
          <a:noFill/>
        </p:spPr>
        <p:txBody>
          <a:bodyPr wrap="square" rtlCol="0">
            <a:spAutoFit/>
          </a:bodyPr>
          <a:lstStyle/>
          <a:p>
            <a:pPr algn="ctr"/>
            <a:r>
              <a:rPr lang="de-DE" sz="1400" dirty="0">
                <a:solidFill>
                  <a:srgbClr val="000000"/>
                </a:solidFill>
                <a:hlinkClick r:id="rId4"/>
              </a:rPr>
              <a:t>http://www.bernhardkoester.de/video/inhalt.html</a:t>
            </a:r>
            <a:endParaRPr lang="de-DE" sz="1400" dirty="0">
              <a:solidFill>
                <a:srgbClr val="000000"/>
              </a:solidFill>
            </a:endParaRPr>
          </a:p>
          <a:p>
            <a:pPr algn="ctr"/>
            <a:r>
              <a:rPr lang="de-DE" sz="1400" dirty="0">
                <a:solidFill>
                  <a:srgbClr val="000000"/>
                </a:solidFill>
              </a:rPr>
              <a:t>oder direkt unter</a:t>
            </a:r>
          </a:p>
          <a:p>
            <a:pPr algn="ctr"/>
            <a:r>
              <a:rPr lang="de-DE" sz="1400" dirty="0">
                <a:solidFill>
                  <a:srgbClr val="000000"/>
                </a:solidFill>
                <a:hlinkClick r:id="rId5"/>
              </a:rPr>
              <a:t>https://www.youtube.com/watch?v=S5PVHRQZe1E&amp;feature=youtu.be</a:t>
            </a:r>
            <a:endParaRPr lang="en-US" sz="1400" dirty="0"/>
          </a:p>
        </p:txBody>
      </p:sp>
      <p:sp>
        <p:nvSpPr>
          <p:cNvPr id="23" name="Rechteck 22">
            <a:extLst>
              <a:ext uri="{FF2B5EF4-FFF2-40B4-BE49-F238E27FC236}">
                <a16:creationId xmlns:a16="http://schemas.microsoft.com/office/drawing/2014/main" id="{D958F5C8-4D16-4AB3-4E7C-37A59BD5BC5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7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5760" y="-15013"/>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0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115760" y="1187513"/>
                <a:ext cx="9034080" cy="3757890"/>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Zinsparität</a:t>
                </a:r>
                <a:r>
                  <a:rPr lang="en-US" sz="1800" dirty="0">
                    <a:solidFill>
                      <a:sysClr val="windowText" lastClr="000000"/>
                    </a:solidFill>
                    <a:latin typeface="Arial" panose="020B0604020202020204" pitchFamily="34" charset="0"/>
                    <a:cs typeface="Arial" panose="020B0604020202020204" pitchFamily="34" charset="0"/>
                  </a:rPr>
                  <a:t> gilt falls</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falls </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hätten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einen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höheren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erwarteten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Gewinn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Investoren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ihre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Dollar-Anlagen in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umwandeln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Der Dollar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abwerten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und (</a:t>
                </a:r>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sym typeface="Wingdings" panose="05000000000000000000" pitchFamily="2" charset="2"/>
                          </a:rPr>
                        </m:ctrlPr>
                      </m:sSubPr>
                      <m:e>
                        <m:r>
                          <a:rPr lang="de-DE" i="1" kern="0">
                            <a:solidFill>
                              <a:sysClr val="windowText" lastClr="000000"/>
                            </a:solidFill>
                            <a:latin typeface="Cambria Math"/>
                            <a:cs typeface="Arial" panose="020B0604020202020204" pitchFamily="34" charset="0"/>
                            <a:sym typeface="Wingdings" panose="05000000000000000000" pitchFamily="2" charset="2"/>
                          </a:rPr>
                          <m:t>𝑒</m:t>
                        </m:r>
                      </m:e>
                      <m:sub>
                        <m:r>
                          <a:rPr lang="de-DE" i="1" kern="0">
                            <a:solidFill>
                              <a:sysClr val="windowText" lastClr="000000"/>
                            </a:solidFill>
                            <a:latin typeface="Cambria Math"/>
                            <a:cs typeface="Arial" panose="020B0604020202020204" pitchFamily="34" charset="0"/>
                            <a:sym typeface="Wingdings" panose="05000000000000000000" pitchFamily="2" charset="2"/>
                          </a:rPr>
                          <m:t>𝑡</m:t>
                        </m:r>
                      </m:sub>
                    </m:sSub>
                    <m:r>
                      <a:rPr lang="en-US" i="1" kern="0">
                        <a:solidFill>
                          <a:sysClr val="windowText" lastClr="000000"/>
                        </a:solidFill>
                        <a:latin typeface="Cambria Math"/>
                        <a:ea typeface="Cambria Math"/>
                        <a:cs typeface="Arial" panose="020B0604020202020204" pitchFamily="34" charset="0"/>
                        <a:sym typeface="Wingdings" panose="05000000000000000000" pitchFamily="2" charset="2"/>
                      </a:rPr>
                      <m:t>↑</m:t>
                    </m:r>
                    <m:r>
                      <a:rPr lang="de-DE" i="1" kern="0">
                        <a:solidFill>
                          <a:sysClr val="windowText" lastClr="000000"/>
                        </a:solidFill>
                        <a:latin typeface="Cambria Math"/>
                        <a:ea typeface="Cambria Math"/>
                        <a:cs typeface="Arial" panose="020B0604020202020204" pitchFamily="34" charset="0"/>
                        <a:sym typeface="Wingdings" panose="05000000000000000000" pitchFamily="2" charset="2"/>
                      </a:rPr>
                      <m:t>) </m:t>
                    </m:r>
                  </m:oMath>
                </a14:m>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bis</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die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Zinsparität</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wieder</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gilt</a:t>
                </a:r>
              </a:p>
              <a:p>
                <a:pPr marL="414726" lvl="1">
                  <a:spcAft>
                    <a:spcPts val="544"/>
                  </a:spcAft>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15760" y="1187513"/>
                <a:ext cx="9034080" cy="3757890"/>
              </a:xfrm>
              <a:prstGeom prst="rect">
                <a:avLst/>
              </a:prstGeom>
              <a:blipFill>
                <a:blip r:embed="rId3"/>
                <a:stretch>
                  <a:fillRect l="-540" t="-97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38360" y="1086652"/>
                <a:ext cx="2151515" cy="529776"/>
              </a:xfrm>
              <a:prstGeom prst="rect">
                <a:avLst/>
              </a:prstGeom>
              <a:noFill/>
            </p:spPr>
            <p:txBody>
              <a:bodyPr wrap="none" lIns="82945" tIns="41473" rIns="82945" bIns="41473" rtlCol="0">
                <a:spAutoFit/>
              </a:bodyPr>
              <a:lstStyle/>
              <a:p>
                <a14:m>
                  <m:oMath xmlns:m="http://schemas.openxmlformats.org/officeDocument/2006/math">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r>
                      <a:rPr lang="de-DE" i="1">
                        <a:latin typeface="Cambria Math" panose="02040503050406030204" pitchFamily="18" charset="0"/>
                        <a:cs typeface="Arial" panose="020B0604020202020204" pitchFamily="34" charset="0"/>
                      </a:rPr>
                      <m:t>)</m:t>
                    </m:r>
                    <m:r>
                      <a:rPr lang="de-DE" i="1">
                        <a:latin typeface="Cambria Math"/>
                      </a:rPr>
                      <m: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4138360" y="1086652"/>
                <a:ext cx="2151515" cy="529776"/>
              </a:xfrm>
              <a:prstGeom prst="rect">
                <a:avLst/>
              </a:prstGeom>
              <a:blipFill>
                <a:blip r:embed="rId4"/>
                <a:stretch>
                  <a:fillRect l="-1416"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6"/>
              <p:cNvSpPr txBox="1"/>
              <p:nvPr/>
            </p:nvSpPr>
            <p:spPr>
              <a:xfrm>
                <a:off x="3400833" y="1648626"/>
                <a:ext cx="2097847" cy="529776"/>
              </a:xfrm>
              <a:prstGeom prst="rect">
                <a:avLst/>
              </a:prstGeom>
              <a:noFill/>
            </p:spPr>
            <p:txBody>
              <a:bodyPr wrap="none" lIns="82945" tIns="41473" rIns="82945" bIns="41473" rtlCol="0">
                <a:spAutoFit/>
              </a:bodyPr>
              <a:lstStyle/>
              <a:p>
                <a14:m>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r>
                      <a:rPr lang="de-DE" i="1">
                        <a:latin typeface="Cambria Math" panose="02040503050406030204" pitchFamily="18" charset="0"/>
                        <a:cs typeface="Arial" panose="020B0604020202020204" pitchFamily="34" charset="0"/>
                      </a:rPr>
                      <m:t>&gt;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9" name="TextBox 6"/>
              <p:cNvSpPr txBox="1">
                <a:spLocks noRot="1" noChangeAspect="1" noMove="1" noResize="1" noEditPoints="1" noAdjustHandles="1" noChangeArrowheads="1" noChangeShapeType="1" noTextEdit="1"/>
              </p:cNvSpPr>
              <p:nvPr/>
            </p:nvSpPr>
            <p:spPr>
              <a:xfrm>
                <a:off x="3400833" y="1648626"/>
                <a:ext cx="2097847" cy="529776"/>
              </a:xfrm>
              <a:prstGeom prst="rect">
                <a:avLst/>
              </a:prstGeom>
              <a:blipFill>
                <a:blip r:embed="rId5"/>
                <a:stretch>
                  <a:fillRect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6605290" y="1351540"/>
                <a:ext cx="4207280" cy="654603"/>
              </a:xfrm>
              <a:prstGeom prst="rect">
                <a:avLst/>
              </a:prstGeom>
              <a:noFill/>
            </p:spPr>
            <p:txBody>
              <a:bodyPr wrap="square" rtlCol="0">
                <a:spAutoFit/>
              </a:bodyPr>
              <a:lstStyle/>
              <a:p>
                <a:pPr algn="ctr"/>
                <a:r>
                  <a:rPr lang="de-DE" sz="1400" dirty="0">
                    <a:solidFill>
                      <a:srgbClr val="000000"/>
                    </a:solidFill>
                  </a:rPr>
                  <a:t>Für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r>
                      <a:rPr lang="de-DE" sz="1400" b="0" i="1" smtClean="0">
                        <a:latin typeface="Cambria Math" panose="02040503050406030204" pitchFamily="18" charset="0"/>
                      </a:rPr>
                      <m:t>&lt;</m:t>
                    </m:r>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a:t> </a:t>
                </a:r>
              </a:p>
              <a:p>
                <a:pPr algn="ctr"/>
                <a:r>
                  <a:rPr lang="en-US" sz="1400" dirty="0"/>
                  <a:t>gilt </a:t>
                </a:r>
                <a:r>
                  <a:rPr lang="en-US" sz="1400" dirty="0" err="1"/>
                  <a:t>dann</a:t>
                </a:r>
                <a:r>
                  <a:rPr lang="en-US" sz="1400" dirty="0"/>
                  <a:t> </a:t>
                </a:r>
                <a:r>
                  <a:rPr lang="en-US" sz="1400" dirty="0" err="1"/>
                  <a:t>natürlich</a:t>
                </a:r>
                <a:r>
                  <a:rPr lang="en-US" sz="1400" dirty="0"/>
                  <a:t> die </a:t>
                </a:r>
                <a:r>
                  <a:rPr lang="en-US" sz="1400" dirty="0" err="1"/>
                  <a:t>umgekehrte</a:t>
                </a:r>
                <a:r>
                  <a:rPr lang="en-US" sz="1400" dirty="0"/>
                  <a:t> Argumentation!</a:t>
                </a:r>
              </a:p>
            </p:txBody>
          </p:sp>
        </mc:Choice>
        <mc:Fallback xmlns="">
          <p:sp>
            <p:nvSpPr>
              <p:cNvPr id="8" name="Textfeld 7"/>
              <p:cNvSpPr txBox="1">
                <a:spLocks noRot="1" noChangeAspect="1" noMove="1" noResize="1" noEditPoints="1" noAdjustHandles="1" noChangeArrowheads="1" noChangeShapeType="1" noTextEdit="1"/>
              </p:cNvSpPr>
              <p:nvPr/>
            </p:nvSpPr>
            <p:spPr>
              <a:xfrm>
                <a:off x="6605290" y="1351540"/>
                <a:ext cx="4207280" cy="654603"/>
              </a:xfrm>
              <a:prstGeom prst="rect">
                <a:avLst/>
              </a:prstGeom>
              <a:blipFill>
                <a:blip r:embed="rId6"/>
                <a:stretch>
                  <a:fillRect b="-9346"/>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BDB4EAB3-16AE-387E-F87C-AAC1F7D376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36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Wechselkursprognosen</a:t>
            </a:r>
            <a:endParaRPr lang="en-US" sz="3991" dirty="0">
              <a:solidFill>
                <a:sysClr val="windowText" lastClr="00000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599777" y="1150111"/>
                <a:ext cx="9621909"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1089"/>
                  </a:spcAft>
                </a:pPr>
                <a:r>
                  <a:rPr lang="en-US" sz="2177" dirty="0">
                    <a:solidFill>
                      <a:sysClr val="windowText" lastClr="000000"/>
                    </a:solidFill>
                    <a:latin typeface="Arial" panose="020B0604020202020204" pitchFamily="34" charset="0"/>
                    <a:cs typeface="Arial" panose="020B0604020202020204" pitchFamily="34" charset="0"/>
                  </a:rPr>
                  <a:t>Effizienzmarkthypothese: In </a:t>
                </a:r>
                <a:r>
                  <a:rPr lang="en-US" sz="2177">
                    <a:solidFill>
                      <a:sysClr val="windowText" lastClr="000000"/>
                    </a:solidFill>
                    <a:latin typeface="Arial" panose="020B0604020202020204" pitchFamily="34" charset="0"/>
                    <a:cs typeface="Arial" panose="020B0604020202020204" pitchFamily="34" charset="0"/>
                  </a:rPr>
                  <a:t>den Assetpreisen </a:t>
                </a:r>
                <a:r>
                  <a:rPr lang="en-US" sz="2177" dirty="0" err="1">
                    <a:solidFill>
                      <a:sysClr val="windowText" lastClr="000000"/>
                    </a:solidFill>
                    <a:latin typeface="Arial" panose="020B0604020202020204" pitchFamily="34" charset="0"/>
                    <a:cs typeface="Arial" panose="020B0604020202020204" pitchFamily="34" charset="0"/>
                  </a:rPr>
                  <a:t>sind</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öffentlich</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verfügbaren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enthalten</a:t>
                </a:r>
                <a:r>
                  <a:rPr lang="en-US" sz="2177" dirty="0">
                    <a:solidFill>
                      <a:sysClr val="windowText" lastClr="000000"/>
                    </a:solidFill>
                    <a:latin typeface="Arial" panose="020B0604020202020204" pitchFamily="34" charset="0"/>
                    <a:cs typeface="Arial" panose="020B0604020202020204" pitchFamily="34" charset="0"/>
                  </a:rPr>
                  <a:t> die den Wert </a:t>
                </a:r>
                <a:r>
                  <a:rPr lang="en-US" sz="2177" dirty="0" err="1">
                    <a:solidFill>
                      <a:sysClr val="windowText" lastClr="000000"/>
                    </a:solidFill>
                    <a:latin typeface="Arial" panose="020B0604020202020204" pitchFamily="34" charset="0"/>
                    <a:cs typeface="Arial" panose="020B0604020202020204" pitchFamily="34" charset="0"/>
                  </a:rPr>
                  <a:t>einer</a:t>
                </a:r>
                <a:r>
                  <a:rPr lang="en-US" sz="2177" dirty="0">
                    <a:solidFill>
                      <a:sysClr val="windowText" lastClr="000000"/>
                    </a:solidFill>
                    <a:latin typeface="Arial" panose="020B0604020202020204" pitchFamily="34" charset="0"/>
                    <a:cs typeface="Arial" panose="020B0604020202020204" pitchFamily="34" charset="0"/>
                  </a:rPr>
                  <a:t> Anlage </a:t>
                </a:r>
                <a:r>
                  <a:rPr lang="en-US" sz="2177" dirty="0" err="1">
                    <a:solidFill>
                      <a:sysClr val="windowText" lastClr="000000"/>
                    </a:solidFill>
                    <a:latin typeface="Arial" panose="020B0604020202020204" pitchFamily="34" charset="0"/>
                    <a:cs typeface="Arial" panose="020B0604020202020204" pitchFamily="34" charset="0"/>
                  </a:rPr>
                  <a:t>bestimmen</a:t>
                </a:r>
                <a:r>
                  <a:rPr lang="en-US" sz="2177" dirty="0">
                    <a:solidFill>
                      <a:sysClr val="windowText" lastClr="000000"/>
                    </a:solidFill>
                    <a:latin typeface="Arial" panose="020B0604020202020204" pitchFamily="34" charset="0"/>
                    <a:cs typeface="Arial" panose="020B0604020202020204" pitchFamily="34" charset="0"/>
                  </a:rPr>
                  <a:t>.</a:t>
                </a:r>
              </a:p>
              <a:p>
                <a:r>
                  <a:rPr lang="en-US"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sz="2177" i="1">
                        <a:solidFill>
                          <a:sysClr val="windowText" lastClr="000000"/>
                        </a:solidFill>
                        <a:latin typeface="Cambria Math"/>
                        <a:cs typeface="Arial" panose="020B0604020202020204" pitchFamily="34" charset="0"/>
                      </a:rPr>
                      <m:t>𝐸</m:t>
                    </m:r>
                    <m:sSub>
                      <m:sSubPr>
                        <m:ctrlPr>
                          <a:rPr lang="ar-AE" sz="2177" i="1">
                            <a:solidFill>
                              <a:sysClr val="windowText" lastClr="000000"/>
                            </a:solidFill>
                            <a:latin typeface="Cambria Math" panose="02040503050406030204" pitchFamily="18" charset="0"/>
                            <a:cs typeface="Arial" panose="020B0604020202020204" pitchFamily="34" charset="0"/>
                          </a:rPr>
                        </m:ctrlPr>
                      </m:sSubPr>
                      <m:e>
                        <m:r>
                          <a:rPr lang="ar-AE" sz="2177" i="1">
                            <a:solidFill>
                              <a:sysClr val="windowText" lastClr="000000"/>
                            </a:solidFill>
                            <a:latin typeface="Cambria Math"/>
                            <a:cs typeface="Arial" panose="020B0604020202020204" pitchFamily="34" charset="0"/>
                          </a:rPr>
                          <m:t>(</m:t>
                        </m:r>
                        <m:r>
                          <a:rPr lang="en-US" sz="2177" i="1">
                            <a:solidFill>
                              <a:sysClr val="windowText" lastClr="000000"/>
                            </a:solidFill>
                            <a:latin typeface="Cambria Math"/>
                            <a:cs typeface="Arial" panose="020B0604020202020204" pitchFamily="34" charset="0"/>
                          </a:rPr>
                          <m:t>𝑒</m:t>
                        </m:r>
                      </m:e>
                      <m:sub>
                        <m:r>
                          <a:rPr lang="de-DE" sz="2177" i="1">
                            <a:solidFill>
                              <a:sysClr val="windowText" lastClr="000000"/>
                            </a:solidFill>
                            <a:latin typeface="Cambria Math" panose="02040503050406030204" pitchFamily="18" charset="0"/>
                            <a:cs typeface="Arial" panose="020B0604020202020204" pitchFamily="34" charset="0"/>
                          </a:rPr>
                          <m:t>1</m:t>
                        </m:r>
                      </m:sub>
                    </m:sSub>
                    <m:r>
                      <a:rPr lang="ar-AE" sz="2177" i="1">
                        <a:solidFill>
                          <a:sysClr val="windowText" lastClr="000000"/>
                        </a:solidFill>
                        <a:latin typeface="Cambria Math"/>
                        <a:cs typeface="Arial" panose="020B0604020202020204" pitchFamily="34" charset="0"/>
                      </a:rPr>
                      <m:t>)</m:t>
                    </m:r>
                  </m:oMath>
                </a14:m>
                <a:r>
                  <a:rPr lang="ar-AE"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ist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dann</a:t>
                </a:r>
                <a:r>
                  <a:rPr lang="en-US" sz="2177" dirty="0">
                    <a:solidFill>
                      <a:sysClr val="windowText" lastClr="000000"/>
                    </a:solidFill>
                    <a:latin typeface="Arial" panose="020B0604020202020204" pitchFamily="34" charset="0"/>
                    <a:cs typeface="Arial" panose="020B0604020202020204" pitchFamily="34" charset="0"/>
                  </a:rPr>
                  <a:t> die </a:t>
                </a:r>
                <a:r>
                  <a:rPr lang="en-US" sz="2177" dirty="0" err="1">
                    <a:solidFill>
                      <a:sysClr val="windowText" lastClr="000000"/>
                    </a:solidFill>
                    <a:latin typeface="Arial" panose="020B0604020202020204" pitchFamily="34" charset="0"/>
                    <a:cs typeface="Arial" panose="020B0604020202020204" pitchFamily="34" charset="0"/>
                  </a:rPr>
                  <a:t>beste</a:t>
                </a:r>
                <a:r>
                  <a:rPr lang="en-US" sz="2177" dirty="0">
                    <a:solidFill>
                      <a:sysClr val="windowText" lastClr="000000"/>
                    </a:solidFill>
                    <a:latin typeface="Arial" panose="020B0604020202020204" pitchFamily="34" charset="0"/>
                    <a:cs typeface="Arial" panose="020B0604020202020204" pitchFamily="34" charset="0"/>
                  </a:rPr>
                  <a:t> Prognose </a:t>
                </a:r>
                <a:r>
                  <a:rPr lang="en-US" sz="2177" dirty="0" err="1">
                    <a:solidFill>
                      <a:sysClr val="windowText" lastClr="000000"/>
                    </a:solidFill>
                    <a:latin typeface="Arial" panose="020B0604020202020204" pitchFamily="34" charset="0"/>
                    <a:cs typeface="Arial" panose="020B0604020202020204" pitchFamily="34" charset="0"/>
                  </a:rPr>
                  <a:t>für</a:t>
                </a:r>
                <a:r>
                  <a:rPr lang="en-US" sz="2177" dirty="0">
                    <a:solidFill>
                      <a:sysClr val="windowText" lastClr="000000"/>
                    </a:solidFill>
                    <a:latin typeface="Arial" panose="020B0604020202020204" pitchFamily="34" charset="0"/>
                    <a:cs typeface="Arial" panose="020B0604020202020204" pitchFamily="34" charset="0"/>
                  </a:rPr>
                  <a:t> den  $/€ </a:t>
                </a:r>
                <a:r>
                  <a:rPr lang="en-US" sz="2177" dirty="0" err="1">
                    <a:solidFill>
                      <a:sysClr val="windowText" lastClr="000000"/>
                    </a:solidFill>
                    <a:latin typeface="Arial" panose="020B0604020202020204" pitchFamily="34" charset="0"/>
                    <a:cs typeface="Arial" panose="020B0604020202020204" pitchFamily="34" charset="0"/>
                  </a:rPr>
                  <a:t>Wechselkurs</a:t>
                </a:r>
                <a:r>
                  <a:rPr lang="en-US" sz="2177" dirty="0">
                    <a:solidFill>
                      <a:sysClr val="windowText" lastClr="000000"/>
                    </a:solidFill>
                    <a:latin typeface="Arial" panose="020B0604020202020204" pitchFamily="34" charset="0"/>
                    <a:cs typeface="Arial" panose="020B0604020202020204" pitchFamily="34" charset="0"/>
                  </a:rPr>
                  <a:t> und </a:t>
                </a:r>
                <a:r>
                  <a:rPr lang="en-US" sz="2177" dirty="0" err="1">
                    <a:solidFill>
                      <a:sysClr val="windowText" lastClr="000000"/>
                    </a:solidFill>
                    <a:latin typeface="Arial" panose="020B0604020202020204" pitchFamily="34" charset="0"/>
                    <a:cs typeface="Arial" panose="020B0604020202020204" pitchFamily="34" charset="0"/>
                  </a:rPr>
                  <a:t>widerspiegelt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marktkonsistente</a:t>
                </a:r>
                <a:r>
                  <a:rPr lang="en-US" sz="2177" dirty="0">
                    <a:solidFill>
                      <a:sysClr val="windowText" lastClr="000000"/>
                    </a:solidFill>
                    <a:latin typeface="Arial" panose="020B0604020202020204" pitchFamily="34" charset="0"/>
                    <a:cs typeface="Arial" panose="020B0604020202020204" pitchFamily="34" charset="0"/>
                  </a:rPr>
                  <a:t> Prognose”)</a:t>
                </a:r>
              </a:p>
              <a:p>
                <a:r>
                  <a:rPr lang="en-US" sz="2903" dirty="0">
                    <a:solidFill>
                      <a:sysClr val="windowText" lastClr="000000"/>
                    </a:solidFill>
                    <a:latin typeface="Arial" panose="020B0604020202020204" pitchFamily="34" charset="0"/>
                    <a:cs typeface="Arial" panose="020B0604020202020204" pitchFamily="34" charset="0"/>
                  </a:rPr>
                  <a:t>   </a:t>
                </a:r>
              </a:p>
              <a:p>
                <a:endParaRPr lang="en-US" sz="2903"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99777" y="1150111"/>
                <a:ext cx="9621909" cy="4105440"/>
              </a:xfrm>
              <a:prstGeom prst="rect">
                <a:avLst/>
              </a:prstGeom>
              <a:blipFill>
                <a:blip r:embed="rId3"/>
                <a:stretch>
                  <a:fillRect l="-760" t="-892" r="-38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68866" y="3005703"/>
                <a:ext cx="2887457" cy="686919"/>
              </a:xfrm>
              <a:prstGeom prst="rect">
                <a:avLst/>
              </a:prstGeom>
              <a:noFill/>
            </p:spPr>
            <p:txBody>
              <a:bodyPr wrap="none" rtlCol="0">
                <a:spAutoFit/>
              </a:bodyPr>
              <a:lstStyle/>
              <a:p>
                <a14:m>
                  <m:oMath xmlns:m="http://schemas.openxmlformats.org/officeDocument/2006/math">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rPr>
                          <m:t>€</m:t>
                        </m:r>
                      </m:sub>
                    </m:sSub>
                    <m:r>
                      <a:rPr lang="de-DE" sz="2400" i="1">
                        <a:latin typeface="Cambria Math" panose="02040503050406030204" pitchFamily="18" charset="0"/>
                        <a:cs typeface="Arial" panose="020B0604020202020204" pitchFamily="34" charset="0"/>
                      </a:rPr>
                      <m:t>)</m:t>
                    </m:r>
                    <m:r>
                      <a:rPr lang="de-DE" sz="2400" i="1">
                        <a:latin typeface="Cambria Math"/>
                      </a:rPr>
                      <m:t>=</m:t>
                    </m:r>
                    <m:f>
                      <m:fPr>
                        <m:ctrlPr>
                          <a:rPr lang="en-US" sz="2400" i="1">
                            <a:latin typeface="Cambria Math" panose="02040503050406030204" pitchFamily="18" charset="0"/>
                            <a:cs typeface="Arial" panose="020B0604020202020204" pitchFamily="34" charset="0"/>
                          </a:rPr>
                        </m:ctrlPr>
                      </m:fPr>
                      <m:num>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𝑒</m:t>
                            </m:r>
                          </m:e>
                          <m:sub>
                            <m:r>
                              <a:rPr lang="de-DE" sz="2400" i="1">
                                <a:latin typeface="Cambria Math" panose="02040503050406030204" pitchFamily="18" charset="0"/>
                                <a:cs typeface="Arial" panose="020B0604020202020204" pitchFamily="34" charset="0"/>
                              </a:rPr>
                              <m:t>0</m:t>
                            </m:r>
                          </m:sub>
                        </m:sSub>
                        <m:r>
                          <a:rPr lang="en-US" sz="2400" i="1">
                            <a:latin typeface="Cambria Math"/>
                            <a:ea typeface="Cambria Math"/>
                            <a:cs typeface="Arial" panose="020B0604020202020204" pitchFamily="34" charset="0"/>
                          </a:rPr>
                          <m:t>∙</m:t>
                        </m:r>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cs typeface="Arial" panose="020B0604020202020204" pitchFamily="34" charset="0"/>
                              </a:rPr>
                              <m:t>$</m:t>
                            </m:r>
                          </m:sub>
                        </m:sSub>
                        <m:r>
                          <a:rPr lang="de-DE" sz="2400" i="1">
                            <a:latin typeface="Cambria Math" panose="02040503050406030204" pitchFamily="18" charset="0"/>
                            <a:cs typeface="Arial" panose="020B0604020202020204" pitchFamily="34" charset="0"/>
                          </a:rPr>
                          <m:t>)</m:t>
                        </m:r>
                      </m:num>
                      <m:den>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𝐸</m:t>
                            </m:r>
                            <m:r>
                              <a:rPr lang="de-DE" sz="2400" i="1">
                                <a:latin typeface="Cambria Math"/>
                                <a:cs typeface="Arial" panose="020B0604020202020204" pitchFamily="34" charset="0"/>
                              </a:rPr>
                              <m:t>(</m:t>
                            </m:r>
                            <m:r>
                              <a:rPr lang="de-DE" sz="2400" i="1">
                                <a:latin typeface="Cambria Math"/>
                                <a:cs typeface="Arial" panose="020B0604020202020204" pitchFamily="34" charset="0"/>
                              </a:rPr>
                              <m:t>𝑒</m:t>
                            </m:r>
                          </m:e>
                          <m:sub>
                            <m:r>
                              <a:rPr lang="de-DE" sz="2400" i="1">
                                <a:latin typeface="Cambria Math"/>
                                <a:cs typeface="Arial" panose="020B0604020202020204" pitchFamily="34" charset="0"/>
                              </a:rPr>
                              <m:t>1</m:t>
                            </m:r>
                          </m:sub>
                        </m:sSub>
                        <m:r>
                          <a:rPr lang="de-DE" sz="2400" i="1">
                            <a:latin typeface="Cambria Math"/>
                            <a:cs typeface="Arial" panose="020B0604020202020204" pitchFamily="34" charset="0"/>
                          </a:rPr>
                          <m:t>)</m:t>
                        </m:r>
                      </m:den>
                    </m:f>
                  </m:oMath>
                </a14:m>
                <a:r>
                  <a:rPr lang="en-US" sz="2400" dirty="0"/>
                  <a:t> </a:t>
                </a:r>
                <a14:m>
                  <m:oMath xmlns:m="http://schemas.openxmlformats.org/officeDocument/2006/math">
                    <m:r>
                      <a:rPr lang="en-US" sz="2177" i="1">
                        <a:latin typeface="Cambria Math" panose="02040503050406030204" pitchFamily="18" charset="0"/>
                        <a:ea typeface="Cambria Math" panose="02040503050406030204" pitchFamily="18" charset="0"/>
                        <a:cs typeface="Arial" panose="020B0604020202020204" pitchFamily="34" charset="0"/>
                      </a:rPr>
                      <m:t>→</m:t>
                    </m:r>
                  </m:oMath>
                </a14:m>
                <a:endParaRPr lang="en-US" sz="2177" dirty="0"/>
              </a:p>
            </p:txBody>
          </p:sp>
        </mc:Choice>
        <mc:Fallback xmlns="">
          <p:sp>
            <p:nvSpPr>
              <p:cNvPr id="7" name="TextBox 6"/>
              <p:cNvSpPr txBox="1">
                <a:spLocks noRot="1" noChangeAspect="1" noMove="1" noResize="1" noEditPoints="1" noAdjustHandles="1" noChangeArrowheads="1" noChangeShapeType="1" noTextEdit="1"/>
              </p:cNvSpPr>
              <p:nvPr/>
            </p:nvSpPr>
            <p:spPr>
              <a:xfrm>
                <a:off x="2568866" y="3005703"/>
                <a:ext cx="2887457" cy="686919"/>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8"/>
              <p:cNvSpPr txBox="1"/>
              <p:nvPr/>
            </p:nvSpPr>
            <p:spPr>
              <a:xfrm>
                <a:off x="2893014" y="3763940"/>
                <a:ext cx="2133405" cy="626197"/>
              </a:xfrm>
              <a:prstGeom prst="rect">
                <a:avLst/>
              </a:prstGeom>
              <a:noFill/>
            </p:spPr>
            <p:txBody>
              <a:bodyPr wrap="none" rtlCol="0">
                <a:spAutoFit/>
              </a:bodyPr>
              <a:lstStyle/>
              <a:p>
                <a14:m>
                  <m:oMath xmlns:m="http://schemas.openxmlformats.org/officeDocument/2006/math">
                    <m:sSub>
                      <m:sSubPr>
                        <m:ctrlPr>
                          <a:rPr lang="en-US" sz="2177" i="1">
                            <a:latin typeface="Cambria Math" panose="02040503050406030204" pitchFamily="18" charset="0"/>
                            <a:cs typeface="Arial" panose="020B0604020202020204" pitchFamily="34" charset="0"/>
                          </a:rPr>
                        </m:ctrlPr>
                      </m:sSubPr>
                      <m:e>
                        <m:r>
                          <a:rPr lang="de-DE" sz="2177" i="1">
                            <a:latin typeface="Cambria Math"/>
                            <a:cs typeface="Arial" panose="020B0604020202020204" pitchFamily="34" charset="0"/>
                          </a:rPr>
                          <m:t>𝐸</m:t>
                        </m:r>
                        <m:r>
                          <a:rPr lang="de-DE" sz="2177" i="1">
                            <a:latin typeface="Cambria Math"/>
                            <a:cs typeface="Arial" panose="020B0604020202020204" pitchFamily="34" charset="0"/>
                          </a:rPr>
                          <m:t>(</m:t>
                        </m:r>
                        <m:r>
                          <a:rPr lang="de-DE" sz="2177" i="1">
                            <a:latin typeface="Cambria Math"/>
                            <a:cs typeface="Arial" panose="020B0604020202020204" pitchFamily="34" charset="0"/>
                          </a:rPr>
                          <m:t>𝑒</m:t>
                        </m:r>
                      </m:e>
                      <m:sub>
                        <m:r>
                          <a:rPr lang="de-DE" sz="2177" i="1">
                            <a:latin typeface="Cambria Math" panose="02040503050406030204" pitchFamily="18" charset="0"/>
                            <a:cs typeface="Arial" panose="020B0604020202020204" pitchFamily="34" charset="0"/>
                          </a:rPr>
                          <m:t>1</m:t>
                        </m:r>
                      </m:sub>
                    </m:sSub>
                    <m:r>
                      <a:rPr lang="de-DE" sz="2177" i="1">
                        <a:latin typeface="Cambria Math"/>
                        <a:cs typeface="Arial" panose="020B0604020202020204" pitchFamily="34" charset="0"/>
                      </a:rPr>
                      <m:t>)</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𝑒</m:t>
                        </m:r>
                      </m:e>
                      <m:sub>
                        <m:r>
                          <a:rPr lang="de-DE" sz="2177" i="1">
                            <a:latin typeface="Cambria Math" panose="02040503050406030204" pitchFamily="18" charset="0"/>
                          </a:rPr>
                          <m:t>0</m:t>
                        </m:r>
                      </m:sub>
                    </m:sSub>
                    <m:r>
                      <a:rPr lang="de-DE" sz="2177" i="1">
                        <a:latin typeface="Cambria Math"/>
                        <a:ea typeface="Cambria Math"/>
                      </a:rPr>
                      <m:t>∙</m:t>
                    </m:r>
                  </m:oMath>
                </a14:m>
                <a:r>
                  <a:rPr lang="de-DE" sz="2177" dirty="0"/>
                  <a:t> </a:t>
                </a:r>
                <a14:m>
                  <m:oMath xmlns:m="http://schemas.openxmlformats.org/officeDocument/2006/math">
                    <m:f>
                      <m:fPr>
                        <m:ctrlPr>
                          <a:rPr lang="de-DE" sz="2177" i="1">
                            <a:latin typeface="Cambria Math" panose="02040503050406030204" pitchFamily="18" charset="0"/>
                          </a:rPr>
                        </m:ctrlPr>
                      </m:fPr>
                      <m:num>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num>
                      <m:den>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den>
                    </m:f>
                  </m:oMath>
                </a14:m>
                <a:endParaRPr lang="en-US" sz="2177" dirty="0"/>
              </a:p>
            </p:txBody>
          </p:sp>
        </mc:Choice>
        <mc:Fallback xmlns="">
          <p:sp>
            <p:nvSpPr>
              <p:cNvPr id="8" name="TextBox 8"/>
              <p:cNvSpPr txBox="1">
                <a:spLocks noRot="1" noChangeAspect="1" noMove="1" noResize="1" noEditPoints="1" noAdjustHandles="1" noChangeArrowheads="1" noChangeShapeType="1" noTextEdit="1"/>
              </p:cNvSpPr>
              <p:nvPr/>
            </p:nvSpPr>
            <p:spPr>
              <a:xfrm>
                <a:off x="2893014" y="3763940"/>
                <a:ext cx="2133405" cy="626197"/>
              </a:xfrm>
              <a:prstGeom prst="rect">
                <a:avLst/>
              </a:prstGeom>
              <a:blipFill>
                <a:blip r:embed="rId5"/>
                <a:stretch>
                  <a:fillRect/>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7E8609AE-751A-4E06-89CD-411951D430F4}"/>
              </a:ext>
            </a:extLst>
          </p:cNvPr>
          <p:cNvSpPr txBox="1"/>
          <p:nvPr/>
        </p:nvSpPr>
        <p:spPr>
          <a:xfrm>
            <a:off x="729283" y="4652020"/>
            <a:ext cx="8014178" cy="1200329"/>
          </a:xfrm>
          <a:prstGeom prst="rect">
            <a:avLst/>
          </a:prstGeom>
          <a:noFill/>
        </p:spPr>
        <p:txBody>
          <a:bodyPr wrap="square" rtlCol="0">
            <a:spAutoFit/>
          </a:bodyPr>
          <a:lstStyle/>
          <a:p>
            <a:r>
              <a:rPr lang="de-DE" dirty="0"/>
              <a:t>Empirische Untersuchungen zeigen bisher, dass kein Modellansatz die „naive“ Prognose verbessern kann (vgl. der Hinweis zur Effizienzmarkthypothese vorher!). Ex </a:t>
            </a:r>
            <a:r>
              <a:rPr lang="de-DE" dirty="0" err="1"/>
              <a:t>post</a:t>
            </a:r>
            <a:r>
              <a:rPr lang="de-DE" dirty="0"/>
              <a:t> gesehen können Modelle die „naive“ Prognose zwar schlagen, aber ex ante weiß man nicht, welches Modell man wählen muss!</a:t>
            </a:r>
          </a:p>
        </p:txBody>
      </p:sp>
      <p:sp>
        <p:nvSpPr>
          <p:cNvPr id="9" name="Rechteck 8">
            <a:extLst>
              <a:ext uri="{FF2B5EF4-FFF2-40B4-BE49-F238E27FC236}">
                <a16:creationId xmlns:a16="http://schemas.microsoft.com/office/drawing/2014/main" id="{9159AC25-7F02-19DD-9786-735EF28046F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6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Kaufkraftparität</a:t>
            </a:r>
            <a:r>
              <a:rPr lang="en-US" sz="3991" dirty="0">
                <a:solidFill>
                  <a:sysClr val="windowText" lastClr="000000"/>
                </a:solidFill>
              </a:rPr>
              <a:t> (KKP): </a:t>
            </a:r>
            <a:r>
              <a:rPr lang="en-US" sz="3991" dirty="0" err="1">
                <a:solidFill>
                  <a:sysClr val="windowText" lastClr="000000"/>
                </a:solidFill>
              </a:rPr>
              <a:t>langfristige</a:t>
            </a:r>
            <a:r>
              <a:rPr lang="en-US" sz="3991" dirty="0">
                <a:solidFill>
                  <a:sysClr val="windowText" lastClr="000000"/>
                </a:solidFill>
              </a:rPr>
              <a:t> </a:t>
            </a:r>
            <a:r>
              <a:rPr lang="en-US" sz="3991" dirty="0" err="1">
                <a:solidFill>
                  <a:sysClr val="windowText" lastClr="000000"/>
                </a:solidFill>
              </a:rPr>
              <a:t>Wechselkursbestimmung</a:t>
            </a:r>
            <a:endParaRPr lang="en-US" sz="3991" dirty="0">
              <a:solidFill>
                <a:sysClr val="windowText" lastClr="000000"/>
              </a:solidFill>
            </a:endParaRPr>
          </a:p>
        </p:txBody>
      </p:sp>
      <p:sp>
        <p:nvSpPr>
          <p:cNvPr id="6" name="Content Placeholder 2"/>
          <p:cNvSpPr txBox="1">
            <a:spLocks/>
          </p:cNvSpPr>
          <p:nvPr/>
        </p:nvSpPr>
        <p:spPr>
          <a:xfrm>
            <a:off x="1146242" y="1116602"/>
            <a:ext cx="7815059" cy="4328549"/>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buClr>
                <a:schemeClr val="tx1"/>
              </a:buClr>
            </a:pPr>
            <a:r>
              <a:rPr lang="en-US" altLang="en-US" sz="2400" dirty="0">
                <a:solidFill>
                  <a:sysClr val="windowText" lastClr="000000"/>
                </a:solidFill>
                <a:latin typeface="Arial" panose="020B0604020202020204" pitchFamily="34" charset="0"/>
                <a:cs typeface="Arial" panose="020B0604020202020204" pitchFamily="34" charset="0"/>
              </a:rPr>
              <a:t>Die </a:t>
            </a:r>
            <a:r>
              <a:rPr lang="en-US" altLang="en-US" sz="2400" dirty="0" err="1">
                <a:solidFill>
                  <a:sysClr val="windowText" lastClr="000000"/>
                </a:solidFill>
                <a:latin typeface="Arial" panose="020B0604020202020204" pitchFamily="34" charset="0"/>
                <a:cs typeface="Arial" panose="020B0604020202020204" pitchFamily="34" charset="0"/>
              </a:rPr>
              <a:t>Kaufkraftparität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beruhen</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Annahme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dass</a:t>
            </a:r>
            <a:r>
              <a:rPr lang="en-US" altLang="en-US" sz="2400" dirty="0">
                <a:solidFill>
                  <a:sysClr val="windowText" lastClr="000000"/>
                </a:solidFill>
                <a:latin typeface="Arial" panose="020B0604020202020204" pitchFamily="34" charset="0"/>
                <a:cs typeface="Arial" panose="020B0604020202020204" pitchFamily="34" charset="0"/>
              </a:rPr>
              <a:t> man </a:t>
            </a:r>
            <a:r>
              <a:rPr lang="en-US" altLang="en-US" sz="2400" dirty="0" err="1">
                <a:solidFill>
                  <a:sysClr val="windowText" lastClr="000000"/>
                </a:solidFill>
                <a:latin typeface="Arial" panose="020B0604020202020204" pitchFamily="34" charset="0"/>
                <a:cs typeface="Arial" panose="020B0604020202020204" pitchFamily="34" charset="0"/>
              </a:rPr>
              <a:t>mit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Einheit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Währung</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ganzen</a:t>
            </a:r>
            <a:r>
              <a:rPr lang="en-US" altLang="en-US" sz="2400" dirty="0">
                <a:solidFill>
                  <a:sysClr val="windowText" lastClr="000000"/>
                </a:solidFill>
                <a:latin typeface="Arial" panose="020B0604020202020204" pitchFamily="34" charset="0"/>
                <a:cs typeface="Arial" panose="020B0604020202020204" pitchFamily="34" charset="0"/>
              </a:rPr>
              <a:t> Welt </a:t>
            </a:r>
            <a:r>
              <a:rPr lang="en-US" altLang="en-US" sz="2400" dirty="0" err="1">
                <a:solidFill>
                  <a:sysClr val="windowText" lastClr="000000"/>
                </a:solidFill>
                <a:latin typeface="Arial" panose="020B0604020202020204" pitchFamily="34" charset="0"/>
                <a:cs typeface="Arial" panose="020B0604020202020204" pitchFamily="34" charset="0"/>
              </a:rPr>
              <a:t>nach</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Umtausch</a:t>
            </a:r>
            <a:r>
              <a:rPr lang="en-US" altLang="en-US" sz="2400" dirty="0">
                <a:solidFill>
                  <a:sysClr val="windowText" lastClr="000000"/>
                </a:solidFill>
                <a:latin typeface="Arial" panose="020B0604020202020204" pitchFamily="34" charset="0"/>
                <a:cs typeface="Arial" panose="020B0604020202020204" pitchFamily="34" charset="0"/>
              </a:rPr>
              <a:t> die </a:t>
            </a:r>
            <a:r>
              <a:rPr lang="en-US" altLang="en-US" sz="2400" dirty="0" err="1">
                <a:solidFill>
                  <a:sysClr val="windowText" lastClr="000000"/>
                </a:solidFill>
                <a:latin typeface="Arial" panose="020B0604020202020204" pitchFamily="34" charset="0"/>
                <a:cs typeface="Arial" panose="020B0604020202020204" pitchFamily="34" charset="0"/>
              </a:rPr>
              <a:t>selbe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Menge</a:t>
            </a:r>
            <a:r>
              <a:rPr lang="en-US" altLang="en-US" sz="2400" dirty="0">
                <a:solidFill>
                  <a:sysClr val="windowText" lastClr="000000"/>
                </a:solidFill>
                <a:latin typeface="Arial" panose="020B0604020202020204" pitchFamily="34" charset="0"/>
                <a:cs typeface="Arial" panose="020B0604020202020204" pitchFamily="34" charset="0"/>
              </a:rPr>
              <a:t> an </a:t>
            </a:r>
            <a:r>
              <a:rPr lang="en-US" altLang="en-US" sz="2400" dirty="0" err="1">
                <a:solidFill>
                  <a:sysClr val="windowText" lastClr="000000"/>
                </a:solidFill>
                <a:latin typeface="Arial" panose="020B0604020202020204" pitchFamily="34" charset="0"/>
                <a:cs typeface="Arial" panose="020B0604020202020204" pitchFamily="34" charset="0"/>
              </a:rPr>
              <a:t>Güterm</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kaufen</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kann</a:t>
            </a:r>
            <a:r>
              <a:rPr lang="en-US" altLang="en-US" sz="2400" dirty="0">
                <a:solidFill>
                  <a:sysClr val="windowText" lastClr="000000"/>
                </a:solidFill>
                <a:latin typeface="Arial" panose="020B0604020202020204" pitchFamily="34" charset="0"/>
                <a:cs typeface="Arial" panose="020B0604020202020204" pitchFamily="34" charset="0"/>
              </a:rPr>
              <a:t>.</a:t>
            </a:r>
          </a:p>
          <a:p>
            <a:pPr marL="414726" indent="-414726">
              <a:spcBef>
                <a:spcPts val="726"/>
              </a:spcBef>
              <a:buFont typeface="Arial" panose="020B0604020202020204" pitchFamily="34" charset="0"/>
              <a:buChar char="•"/>
            </a:pP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Prinzip</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von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einem</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Preis</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auf der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ganzen</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Welt</a:t>
            </a:r>
          </a:p>
          <a:p>
            <a:pPr marL="414726" indent="-414726">
              <a:spcBef>
                <a:spcPts val="726"/>
              </a:spcBef>
              <a:buFont typeface="Arial" panose="020B0604020202020204" pitchFamily="34" charset="0"/>
              <a:buChar char="•"/>
            </a:pP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In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kurzen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Frist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ist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das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nicht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erfüllt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aber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langfristig</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sollten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die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Wechselkurse</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gemäß</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Kaufkraftparitäten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anpassen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a:t>
            </a:r>
            <a:endParaRPr lang="en-US" altLang="en-US" sz="2358" kern="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BF42CB32-AC07-7E85-99B2-1F036E1E22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828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147"/>
            <a:ext cx="7464960" cy="640552"/>
          </a:xfrm>
          <a:prstGeom prst="rect">
            <a:avLst/>
          </a:prstGeom>
        </p:spPr>
        <p:txBody>
          <a:bodyPr lIns="82945" tIns="41473" rIns="82945" bIns="41473"/>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KKP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963387" y="1451673"/>
                <a:ext cx="1009922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40000"/>
                  </a:lnSpc>
                </a:pP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nominale</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Wechselkurs</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sollte</a:t>
                </a:r>
                <a:r>
                  <a:rPr lang="en-US" altLang="en-US" sz="1800" dirty="0">
                    <a:solidFill>
                      <a:sysClr val="windowText" lastClr="000000"/>
                    </a:solidFill>
                    <a:latin typeface="Arial" panose="020B0604020202020204" pitchFamily="34" charset="0"/>
                    <a:cs typeface="Arial" panose="020B0604020202020204" pitchFamily="34" charset="0"/>
                  </a:rPr>
                  <a:t> die </a:t>
                </a:r>
                <a:r>
                  <a:rPr lang="en-US" altLang="en-US" sz="1800" err="1">
                    <a:solidFill>
                      <a:sysClr val="windowText" lastClr="000000"/>
                    </a:solidFill>
                    <a:latin typeface="Arial" panose="020B0604020202020204" pitchFamily="34" charset="0"/>
                    <a:cs typeface="Arial" panose="020B0604020202020204" pitchFamily="34" charset="0"/>
                  </a:rPr>
                  <a:t>unterschiedlichen</a:t>
                </a:r>
                <a:r>
                  <a:rPr lang="en-US" altLang="en-US" sz="1800">
                    <a:solidFill>
                      <a:sysClr val="windowText" lastClr="000000"/>
                    </a:solidFill>
                    <a:latin typeface="Arial" panose="020B0604020202020204" pitchFamily="34" charset="0"/>
                    <a:cs typeface="Arial" panose="020B0604020202020204" pitchFamily="34" charset="0"/>
                  </a:rPr>
                  <a:t> Preisniveaus </a:t>
                </a: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Länder</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widerspiegeln</a:t>
                </a:r>
                <a:endParaRPr lang="en-US" altLang="en-US" sz="1800" dirty="0">
                  <a:solidFill>
                    <a:sysClr val="windowText" lastClr="000000"/>
                  </a:solidFill>
                  <a:latin typeface="Arial" panose="020B0604020202020204" pitchFamily="34" charset="0"/>
                  <a:cs typeface="Arial" panose="020B0604020202020204" pitchFamily="34" charset="0"/>
                </a:endParaRPr>
              </a:p>
              <a:p>
                <a:pPr>
                  <a:lnSpc>
                    <a:spcPct val="140000"/>
                  </a:lnSpc>
                </a:pPr>
                <a14:m>
                  <m:oMath xmlns:m="http://schemas.openxmlformats.org/officeDocument/2006/math">
                    <m:r>
                      <a:rPr lang="en-US" altLang="en-US" sz="1800" i="1">
                        <a:solidFill>
                          <a:sysClr val="windowText" lastClr="000000"/>
                        </a:solidFill>
                        <a:latin typeface="Cambria Math"/>
                        <a:cs typeface="Arial" charset="0"/>
                      </a:rPr>
                      <m:t>𝑒</m:t>
                    </m:r>
                    <m:r>
                      <a:rPr lang="en-US" altLang="en-US" sz="1800" i="1">
                        <a:solidFill>
                          <a:sysClr val="windowText" lastClr="000000"/>
                        </a:solidFill>
                        <a:latin typeface="Cambria Math"/>
                        <a:cs typeface="Arial" charset="0"/>
                      </a:rPr>
                      <m:t>= </m:t>
                    </m:r>
                    <m:f>
                      <m:fPr>
                        <m:ctrlPr>
                          <a:rPr lang="ar-AE" altLang="en-US" sz="1800" i="1">
                            <a:solidFill>
                              <a:sysClr val="windowText" lastClr="000000"/>
                            </a:solidFill>
                            <a:latin typeface="Cambria Math" panose="02040503050406030204" pitchFamily="18" charset="0"/>
                            <a:cs typeface="Arial" charset="0"/>
                          </a:rPr>
                        </m:ctrlPr>
                      </m:fPr>
                      <m:num>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num>
                      <m:den>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den>
                    </m:f>
                  </m:oMath>
                </a14:m>
                <a:r>
                  <a:rPr lang="de-DE" altLang="en-US" sz="1800" dirty="0">
                    <a:solidFill>
                      <a:sysClr val="windowText" lastClr="000000"/>
                    </a:solidFill>
                    <a:latin typeface="Arial" panose="020B0604020202020204" pitchFamily="34" charset="0"/>
                    <a:cs typeface="Arial" panose="020B0604020202020204" pitchFamily="34" charset="0"/>
                  </a:rPr>
                  <a:t>		mit </a:t>
                </a:r>
                <a:r>
                  <a:rPr lang="de-DE" altLang="en-US" sz="1800">
                    <a:solidFill>
                      <a:sysClr val="windowText" lastClr="000000"/>
                    </a:solidFill>
                    <a:latin typeface="Arial" panose="020B0604020202020204" pitchFamily="34" charset="0"/>
                    <a:cs typeface="Arial" panose="020B0604020202020204" pitchFamily="34" charset="0"/>
                  </a:rPr>
                  <a:t>den Preisniveaus (Verbraucherpreisindex</a:t>
                </a:r>
                <a:r>
                  <a:rPr lang="de-DE" altLang="en-US" sz="1800" dirty="0">
                    <a:solidFill>
                      <a:sysClr val="windowText" lastClr="000000"/>
                    </a:solidFill>
                    <a:latin typeface="Arial" panose="020B0604020202020204" pitchFamily="34" charset="0"/>
                    <a:cs typeface="Arial" panose="020B0604020202020204" pitchFamily="34" charset="0"/>
                  </a:rPr>
                  <a:t>) in der Eurozone und den USA</a:t>
                </a:r>
                <a:endParaRPr lang="ar-AE" altLang="en-US" sz="1800" dirty="0">
                  <a:solidFill>
                    <a:sysClr val="windowText" lastClr="000000"/>
                  </a:solidFill>
                  <a:latin typeface="Arial" panose="020B0604020202020204" pitchFamily="34" charset="0"/>
                  <a:cs typeface="Arial" panose="020B0604020202020204" pitchFamily="34" charset="0"/>
                </a:endParaRPr>
              </a:p>
              <a:p>
                <a:endParaRPr lang="ar-AE" sz="22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963387" y="1451673"/>
                <a:ext cx="10099220" cy="4105872"/>
              </a:xfrm>
              <a:prstGeom prst="rect">
                <a:avLst/>
              </a:prstGeom>
              <a:blipFill>
                <a:blip r:embed="rId3"/>
                <a:stretch>
                  <a:fillRect l="-604"/>
                </a:stretch>
              </a:blipFill>
            </p:spPr>
            <p:txBody>
              <a:bodyPr/>
              <a:lstStyle/>
              <a:p>
                <a:r>
                  <a:rPr lang="de-DE">
                    <a:noFill/>
                  </a:rPr>
                  <a:t> </a:t>
                </a:r>
              </a:p>
            </p:txBody>
          </p:sp>
        </mc:Fallback>
      </mc:AlternateContent>
      <p:sp>
        <p:nvSpPr>
          <p:cNvPr id="3" name="Rechteck 2"/>
          <p:cNvSpPr/>
          <p:nvPr/>
        </p:nvSpPr>
        <p:spPr>
          <a:xfrm>
            <a:off x="1626535" y="3232398"/>
            <a:ext cx="7713408" cy="1643527"/>
          </a:xfrm>
          <a:prstGeom prst="rect">
            <a:avLst/>
          </a:prstGeom>
        </p:spPr>
        <p:txBody>
          <a:bodyPr wrap="square">
            <a:spAutoFit/>
          </a:bodyPr>
          <a:lstStyle/>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Allerdings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gibt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es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die </a:t>
            </a:r>
            <a:r>
              <a:rPr lang="en-US" altLang="en-US" dirty="0" err="1">
                <a:solidFill>
                  <a:sysClr val="windowText" lastClr="000000"/>
                </a:solidFill>
                <a:latin typeface="Arial" panose="020B0604020202020204" pitchFamily="34" charset="0"/>
                <a:cs typeface="Arial" panose="020B0604020202020204" pitchFamily="34" charset="0"/>
              </a:rPr>
              <a:t>nicht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direkt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gehandelt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werden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können</a:t>
            </a:r>
            <a:endParaRPr lang="en-US" altLang="en-US" dirty="0">
              <a:solidFill>
                <a:sysClr val="windowText" lastClr="000000"/>
              </a:solidFill>
              <a:latin typeface="Arial" panose="020B0604020202020204" pitchFamily="34" charset="0"/>
              <a:cs typeface="Arial" panose="020B0604020202020204" pitchFamily="34" charset="0"/>
            </a:endParaRPr>
          </a:p>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handelbare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sind</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keine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perfekten</a:t>
            </a:r>
            <a:r>
              <a:rPr lang="en-US" altLang="en-US" dirty="0">
                <a:solidFill>
                  <a:sysClr val="windowText" lastClr="000000"/>
                </a:solidFill>
                <a:latin typeface="Arial" panose="020B0604020202020204" pitchFamily="34" charset="0"/>
                <a:cs typeface="Arial" panose="020B0604020202020204" pitchFamily="34" charset="0"/>
              </a:rPr>
              <a:t> Substitute</a:t>
            </a:r>
          </a:p>
          <a:p>
            <a:pPr marL="742950" lvl="1" indent="-285750">
              <a:lnSpc>
                <a:spcPct val="140000"/>
              </a:lnSpc>
              <a:buFont typeface="Wingdings" panose="05000000000000000000" pitchFamily="2" charset="2"/>
              <a:buChar char="Ø"/>
            </a:pPr>
            <a:r>
              <a:rPr lang="en-US" altLang="en-US" dirty="0">
                <a:solidFill>
                  <a:sysClr val="windowText" lastClr="000000"/>
                </a:solidFill>
                <a:latin typeface="Arial" panose="020B0604020202020204" pitchFamily="34" charset="0"/>
                <a:cs typeface="Arial" panose="020B0604020202020204" pitchFamily="34" charset="0"/>
              </a:rPr>
              <a:t>Dies </a:t>
            </a:r>
            <a:r>
              <a:rPr lang="en-US" altLang="en-US" dirty="0" err="1">
                <a:solidFill>
                  <a:sysClr val="windowText" lastClr="000000"/>
                </a:solidFill>
                <a:latin typeface="Arial" panose="020B0604020202020204" pitchFamily="34" charset="0"/>
                <a:cs typeface="Arial" panose="020B0604020202020204" pitchFamily="34" charset="0"/>
              </a:rPr>
              <a:t>erschwert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bzw</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Stellt</a:t>
            </a:r>
            <a:r>
              <a:rPr lang="en-US" altLang="en-US" dirty="0">
                <a:solidFill>
                  <a:sysClr val="windowText" lastClr="000000"/>
                </a:solidFill>
                <a:latin typeface="Arial" panose="020B0604020202020204" pitchFamily="34" charset="0"/>
                <a:cs typeface="Arial" panose="020B0604020202020204" pitchFamily="34" charset="0"/>
              </a:rPr>
              <a:t> das </a:t>
            </a:r>
            <a:r>
              <a:rPr lang="en-US" altLang="en-US" dirty="0" err="1">
                <a:solidFill>
                  <a:sysClr val="windowText" lastClr="000000"/>
                </a:solidFill>
                <a:latin typeface="Arial" panose="020B0604020202020204" pitchFamily="34" charset="0"/>
                <a:cs typeface="Arial" panose="020B0604020202020204" pitchFamily="34" charset="0"/>
              </a:rPr>
              <a:t>Konzept</a:t>
            </a:r>
            <a:r>
              <a:rPr lang="en-US" altLang="en-US" dirty="0">
                <a:solidFill>
                  <a:sysClr val="windowText" lastClr="000000"/>
                </a:solidFill>
                <a:latin typeface="Arial" panose="020B0604020202020204" pitchFamily="34" charset="0"/>
                <a:cs typeface="Arial" panose="020B0604020202020204" pitchFamily="34" charset="0"/>
              </a:rPr>
              <a:t> von </a:t>
            </a:r>
            <a:r>
              <a:rPr lang="en-US" altLang="en-US" dirty="0" err="1">
                <a:solidFill>
                  <a:sysClr val="windowText" lastClr="000000"/>
                </a:solidFill>
                <a:latin typeface="Arial" panose="020B0604020202020204" pitchFamily="34" charset="0"/>
                <a:cs typeface="Arial" panose="020B0604020202020204" pitchFamily="34" charset="0"/>
              </a:rPr>
              <a:t>vergleichbaren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Warenkörben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verschiedenen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Ländern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Frage</a:t>
            </a:r>
            <a:endParaRPr lang="en-US" altLang="en-US"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2A79267B-AEEB-4FB1-2E23-E142C47654D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479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46" y="34865"/>
            <a:ext cx="1219200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b="1" dirty="0" err="1">
                <a:solidFill>
                  <a:sysClr val="windowText" lastClr="000000"/>
                </a:solidFill>
              </a:rPr>
              <a:t>Kaufkraftparität</a:t>
            </a:r>
            <a:r>
              <a:rPr lang="en-US" sz="2000" b="1" dirty="0">
                <a:solidFill>
                  <a:sysClr val="windowText" lastClr="000000"/>
                </a:solidFill>
              </a:rPr>
              <a:t> – </a:t>
            </a:r>
            <a:r>
              <a:rPr lang="en-US" sz="2000" b="1" dirty="0" err="1">
                <a:solidFill>
                  <a:sysClr val="windowText" lastClr="000000"/>
                </a:solidFill>
              </a:rPr>
              <a:t>Wird</a:t>
            </a:r>
            <a:r>
              <a:rPr lang="en-US" sz="2000" b="1" dirty="0">
                <a:solidFill>
                  <a:sysClr val="windowText" lastClr="000000"/>
                </a:solidFill>
              </a:rPr>
              <a:t> </a:t>
            </a:r>
            <a:r>
              <a:rPr lang="en-US" sz="2000" b="1" dirty="0" err="1">
                <a:solidFill>
                  <a:sysClr val="windowText" lastClr="000000"/>
                </a:solidFill>
              </a:rPr>
              <a:t>ein</a:t>
            </a:r>
            <a:r>
              <a:rPr lang="en-US" sz="2000" b="1" dirty="0">
                <a:solidFill>
                  <a:sysClr val="windowText" lastClr="000000"/>
                </a:solidFill>
              </a:rPr>
              <a:t> Hamburger </a:t>
            </a:r>
            <a:r>
              <a:rPr lang="en-US" sz="2000" b="1" dirty="0" err="1">
                <a:solidFill>
                  <a:sysClr val="windowText" lastClr="000000"/>
                </a:solidFill>
              </a:rPr>
              <a:t>überall</a:t>
            </a:r>
            <a:r>
              <a:rPr lang="en-US" sz="2000" b="1" dirty="0">
                <a:solidFill>
                  <a:sysClr val="windowText" lastClr="000000"/>
                </a:solidFill>
              </a:rPr>
              <a:t> auf der Welt </a:t>
            </a:r>
            <a:r>
              <a:rPr lang="en-US" sz="2000" b="1" dirty="0" err="1">
                <a:solidFill>
                  <a:sysClr val="windowText" lastClr="000000"/>
                </a:solidFill>
              </a:rPr>
              <a:t>zum</a:t>
            </a:r>
            <a:r>
              <a:rPr lang="en-US" sz="2000" b="1" dirty="0">
                <a:solidFill>
                  <a:sysClr val="windowText" lastClr="000000"/>
                </a:solidFill>
              </a:rPr>
              <a:t> </a:t>
            </a:r>
            <a:r>
              <a:rPr lang="en-US" sz="2000" b="1" dirty="0" err="1">
                <a:solidFill>
                  <a:sysClr val="windowText" lastClr="000000"/>
                </a:solidFill>
              </a:rPr>
              <a:t>selben</a:t>
            </a:r>
            <a:r>
              <a:rPr lang="en-US" sz="2000" b="1" dirty="0">
                <a:solidFill>
                  <a:sysClr val="windowText" lastClr="000000"/>
                </a:solidFill>
              </a:rPr>
              <a:t> </a:t>
            </a:r>
            <a:r>
              <a:rPr lang="en-US" sz="2000" b="1" dirty="0" err="1">
                <a:solidFill>
                  <a:sysClr val="windowText" lastClr="000000"/>
                </a:solidFill>
              </a:rPr>
              <a:t>Preis</a:t>
            </a:r>
            <a:r>
              <a:rPr lang="en-US" sz="2000" b="1" dirty="0">
                <a:solidFill>
                  <a:sysClr val="windowText" lastClr="000000"/>
                </a:solidFill>
              </a:rPr>
              <a:t> </a:t>
            </a:r>
            <a:r>
              <a:rPr lang="en-US" sz="2000" b="1" dirty="0" err="1">
                <a:solidFill>
                  <a:sysClr val="windowText" lastClr="000000"/>
                </a:solidFill>
              </a:rPr>
              <a:t>verkauft</a:t>
            </a:r>
            <a:r>
              <a:rPr lang="en-US" sz="2000" b="1" dirty="0">
                <a:solidFill>
                  <a:sysClr val="windowText" lastClr="000000"/>
                </a:solidFill>
              </a:rPr>
              <a:t>?</a:t>
            </a:r>
          </a:p>
        </p:txBody>
      </p:sp>
      <mc:AlternateContent xmlns:mc="http://schemas.openxmlformats.org/markup-compatibility/2006" xmlns:a14="http://schemas.microsoft.com/office/drawing/2010/main">
        <mc:Choice Requires="a14">
          <p:sp>
            <p:nvSpPr>
              <p:cNvPr id="8" name="TextBox 9"/>
              <p:cNvSpPr txBox="1"/>
              <p:nvPr/>
            </p:nvSpPr>
            <p:spPr>
              <a:xfrm>
                <a:off x="1291307" y="1097894"/>
                <a:ext cx="1852395"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𝐙</m:t>
                        </m:r>
                        <m:r>
                          <a:rPr lang="de-DE" sz="2900" b="1" i="0" smtClean="0">
                            <a:latin typeface="Cambria Math" panose="02040503050406030204" pitchFamily="18" charset="0"/>
                          </a:rPr>
                          <m:t>ü</m:t>
                        </m:r>
                        <m:r>
                          <a:rPr lang="de-DE" sz="2900" b="1" i="0" smtClean="0">
                            <a:latin typeface="Cambria Math" panose="02040503050406030204" pitchFamily="18" charset="0"/>
                          </a:rPr>
                          <m:t>𝐫𝐢𝐜𝐡</m:t>
                        </m:r>
                      </m:sub>
                    </m:sSub>
                    <m:r>
                      <a:rPr lang="de-DE" sz="2900" b="1" i="0">
                        <a:latin typeface="Cambria Math" panose="02040503050406030204" pitchFamily="18" charset="0"/>
                      </a:rPr>
                      <m:t>=</m:t>
                    </m:r>
                  </m:oMath>
                </a14:m>
                <a:r>
                  <a:rPr lang="en-US" sz="2900" b="1" dirty="0"/>
                  <a:t> ?</a:t>
                </a:r>
              </a:p>
            </p:txBody>
          </p:sp>
        </mc:Choice>
        <mc:Fallback xmlns="">
          <p:sp>
            <p:nvSpPr>
              <p:cNvPr id="8" name="TextBox 9"/>
              <p:cNvSpPr txBox="1">
                <a:spLocks noRot="1" noChangeAspect="1" noMove="1" noResize="1" noEditPoints="1" noAdjustHandles="1" noChangeArrowheads="1" noChangeShapeType="1" noTextEdit="1"/>
              </p:cNvSpPr>
              <p:nvPr/>
            </p:nvSpPr>
            <p:spPr>
              <a:xfrm>
                <a:off x="1291307" y="1097894"/>
                <a:ext cx="1852395" cy="530032"/>
              </a:xfrm>
              <a:prstGeom prst="rect">
                <a:avLst/>
              </a:prstGeom>
              <a:blipFill>
                <a:blip r:embed="rId3"/>
                <a:stretch>
                  <a:fillRect t="-12644" r="-6579" b="-3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49120" y="1035866"/>
                <a:ext cx="2346120"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a:latin typeface="Cambria Math" panose="02040503050406030204" pitchFamily="18" charset="0"/>
                          </a:rPr>
                        </m:ctrlPr>
                      </m:sSubPr>
                      <m:e>
                        <m:r>
                          <a:rPr lang="de-DE" sz="2900" b="1" i="0">
                            <a:latin typeface="Cambria Math" panose="02040503050406030204" pitchFamily="18" charset="0"/>
                          </a:rPr>
                          <m:t>𝐏</m:t>
                        </m:r>
                      </m:e>
                      <m:sub>
                        <m:r>
                          <a:rPr lang="de-DE" sz="2900" b="1" i="0">
                            <a:latin typeface="Cambria Math" panose="02040503050406030204" pitchFamily="18" charset="0"/>
                          </a:rPr>
                          <m:t>𝐍𝐞𝐰</m:t>
                        </m:r>
                        <m:r>
                          <a:rPr lang="de-DE" sz="2900" b="1" i="0">
                            <a:latin typeface="Cambria Math" panose="02040503050406030204" pitchFamily="18" charset="0"/>
                          </a:rPr>
                          <m:t> </m:t>
                        </m:r>
                        <m:r>
                          <a:rPr lang="de-DE" sz="2900" b="1" i="0">
                            <a:latin typeface="Cambria Math" panose="02040503050406030204" pitchFamily="18" charset="0"/>
                          </a:rPr>
                          <m:t>𝐘𝐨𝐫𝐤</m:t>
                        </m:r>
                      </m:sub>
                    </m:sSub>
                    <m:r>
                      <a:rPr lang="de-DE" sz="2900" b="1" i="0">
                        <a:latin typeface="Cambria Math" panose="02040503050406030204" pitchFamily="18" charset="0"/>
                      </a:rPr>
                      <m:t>=</m:t>
                    </m:r>
                  </m:oMath>
                </a14:m>
                <a:r>
                  <a:rPr lang="en-US" sz="2900" b="1"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4949120" y="1035866"/>
                <a:ext cx="2346120" cy="530032"/>
              </a:xfrm>
              <a:prstGeom prst="rect">
                <a:avLst/>
              </a:prstGeom>
              <a:blipFill>
                <a:blip r:embed="rId4"/>
                <a:stretch>
                  <a:fillRect t="-12644" r="-1558" b="-33333"/>
                </a:stretch>
              </a:blipFill>
            </p:spPr>
            <p:txBody>
              <a:bodyPr/>
              <a:lstStyle/>
              <a:p>
                <a:r>
                  <a:rPr lang="de-DE">
                    <a:noFill/>
                  </a:rPr>
                  <a:t> </a:t>
                </a:r>
              </a:p>
            </p:txBody>
          </p:sp>
        </mc:Fallback>
      </mc:AlternateContent>
      <p:sp>
        <p:nvSpPr>
          <p:cNvPr id="10" name="Title 1"/>
          <p:cNvSpPr txBox="1">
            <a:spLocks/>
          </p:cNvSpPr>
          <p:nvPr/>
        </p:nvSpPr>
        <p:spPr>
          <a:xfrm>
            <a:off x="3573894" y="474738"/>
            <a:ext cx="5044211" cy="49780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800" b="1" u="sng" dirty="0">
                <a:solidFill>
                  <a:sysClr val="windowText" lastClr="000000"/>
                </a:solidFill>
              </a:rPr>
              <a:t>Big−Mac−Preis in der Welt</a:t>
            </a:r>
          </a:p>
        </p:txBody>
      </p:sp>
      <mc:AlternateContent xmlns:mc="http://schemas.openxmlformats.org/markup-compatibility/2006" xmlns:a14="http://schemas.microsoft.com/office/drawing/2010/main">
        <mc:Choice Requires="a14">
          <p:sp>
            <p:nvSpPr>
              <p:cNvPr id="11" name="TextBox 9"/>
              <p:cNvSpPr txBox="1"/>
              <p:nvPr/>
            </p:nvSpPr>
            <p:spPr>
              <a:xfrm>
                <a:off x="9133631" y="1116333"/>
                <a:ext cx="1844379"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𝐁𝐞𝐢𝐫𝐮𝐭</m:t>
                        </m:r>
                      </m:sub>
                    </m:sSub>
                    <m:r>
                      <a:rPr lang="de-DE" sz="2900" b="1" i="0">
                        <a:latin typeface="Cambria Math" panose="02040503050406030204" pitchFamily="18" charset="0"/>
                      </a:rPr>
                      <m:t>=</m:t>
                    </m:r>
                  </m:oMath>
                </a14:m>
                <a:r>
                  <a:rPr lang="en-US" sz="2900" b="1" dirty="0"/>
                  <a:t> ?</a:t>
                </a:r>
              </a:p>
            </p:txBody>
          </p:sp>
        </mc:Choice>
        <mc:Fallback xmlns="">
          <p:sp>
            <p:nvSpPr>
              <p:cNvPr id="11" name="TextBox 9"/>
              <p:cNvSpPr txBox="1">
                <a:spLocks noRot="1" noChangeAspect="1" noMove="1" noResize="1" noEditPoints="1" noAdjustHandles="1" noChangeArrowheads="1" noChangeShapeType="1" noTextEdit="1"/>
              </p:cNvSpPr>
              <p:nvPr/>
            </p:nvSpPr>
            <p:spPr>
              <a:xfrm>
                <a:off x="9133631" y="1116333"/>
                <a:ext cx="1844379" cy="530032"/>
              </a:xfrm>
              <a:prstGeom prst="rect">
                <a:avLst/>
              </a:prstGeom>
              <a:blipFill>
                <a:blip r:embed="rId5"/>
                <a:stretch>
                  <a:fillRect t="-12644" r="-6601" b="-33333"/>
                </a:stretch>
              </a:blipFill>
            </p:spPr>
            <p:txBody>
              <a:bodyPr/>
              <a:lstStyle/>
              <a:p>
                <a:r>
                  <a:rPr lang="de-DE">
                    <a:noFill/>
                  </a:rPr>
                  <a:t> </a:t>
                </a:r>
              </a:p>
            </p:txBody>
          </p:sp>
        </mc:Fallback>
      </mc:AlternateContent>
      <p:sp>
        <p:nvSpPr>
          <p:cNvPr id="12" name="Title 1"/>
          <p:cNvSpPr txBox="1">
            <a:spLocks/>
          </p:cNvSpPr>
          <p:nvPr/>
        </p:nvSpPr>
        <p:spPr>
          <a:xfrm>
            <a:off x="222724" y="1683924"/>
            <a:ext cx="3639980" cy="2420657"/>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 In der </a:t>
            </a:r>
            <a:r>
              <a:rPr lang="en-US" sz="1500" dirty="0" err="1">
                <a:solidFill>
                  <a:sysClr val="windowText" lastClr="000000"/>
                </a:solidFill>
              </a:rPr>
              <a:t>Bederstraße</a:t>
            </a:r>
            <a:r>
              <a:rPr lang="en-US" sz="1500" dirty="0">
                <a:solidFill>
                  <a:sysClr val="windowText" lastClr="000000"/>
                </a:solidFill>
              </a:rPr>
              <a:t> in </a:t>
            </a:r>
            <a:r>
              <a:rPr lang="en-US" sz="1500" b="1" dirty="0">
                <a:solidFill>
                  <a:sysClr val="windowText" lastClr="000000"/>
                </a:solidFill>
              </a:rPr>
              <a:t>Zürich</a:t>
            </a:r>
            <a:r>
              <a:rPr lang="en-US" sz="1500" dirty="0">
                <a:solidFill>
                  <a:sysClr val="windowText" lastClr="000000"/>
                </a:solidFill>
              </a:rPr>
              <a: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6,50 SFR</a:t>
            </a: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 0,89 SFR</a:t>
            </a:r>
          </a:p>
        </p:txBody>
      </p:sp>
      <p:sp>
        <p:nvSpPr>
          <p:cNvPr id="14" name="Title 1"/>
          <p:cNvSpPr txBox="1">
            <a:spLocks/>
          </p:cNvSpPr>
          <p:nvPr/>
        </p:nvSpPr>
        <p:spPr>
          <a:xfrm>
            <a:off x="4272006" y="1682500"/>
            <a:ext cx="3639980" cy="2422082"/>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Chambers Street in </a:t>
            </a:r>
            <a:r>
              <a:rPr lang="en-US" sz="1500" b="1" dirty="0" err="1">
                <a:solidFill>
                  <a:sysClr val="windowText" lastClr="000000"/>
                </a:solidFill>
              </a:rPr>
              <a:t>Manhatten</a:t>
            </a:r>
            <a:r>
              <a:rPr lang="en-US" sz="1500" dirty="0">
                <a:solidFill>
                  <a:sysClr val="windowText" lastClr="000000"/>
                </a:solidFill>
              </a:rPr>
              <a: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5,66 USD</a:t>
            </a:r>
          </a:p>
          <a:p>
            <a:endParaRPr lang="en-US" sz="1500" dirty="0">
              <a:solidFill>
                <a:sysClr val="windowText" lastClr="000000"/>
              </a:solidFill>
            </a:endParaRPr>
          </a:p>
        </p:txBody>
      </p:sp>
      <p:sp>
        <p:nvSpPr>
          <p:cNvPr id="15" name="Title 1"/>
          <p:cNvSpPr txBox="1">
            <a:spLocks/>
          </p:cNvSpPr>
          <p:nvPr/>
        </p:nvSpPr>
        <p:spPr>
          <a:xfrm>
            <a:off x="8235831" y="1689618"/>
            <a:ext cx="3639980" cy="241496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Verdun </a:t>
            </a:r>
            <a:r>
              <a:rPr lang="en-US" sz="1500" dirty="0" err="1">
                <a:solidFill>
                  <a:sysClr val="windowText" lastClr="000000"/>
                </a:solidFill>
              </a:rPr>
              <a:t>Straße</a:t>
            </a:r>
            <a:r>
              <a:rPr lang="en-US" sz="1500" dirty="0">
                <a:solidFill>
                  <a:sysClr val="windowText" lastClr="000000"/>
                </a:solidFill>
              </a:rPr>
              <a:t> in </a:t>
            </a:r>
            <a:r>
              <a:rPr lang="en-US" sz="1500" b="1" dirty="0">
                <a:solidFill>
                  <a:sysClr val="windowText" lastClr="000000"/>
                </a:solidFill>
              </a:rPr>
              <a:t>Beiru</a:t>
            </a:r>
            <a:r>
              <a:rPr lang="en-US" sz="1500" dirty="0">
                <a:solidFill>
                  <a:sysClr val="windowText" lastClr="000000"/>
                </a:solidFill>
              </a:rPr>
              <a:t>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15500 LBP</a:t>
            </a: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 8750 LBP</a:t>
            </a:r>
          </a:p>
          <a:p>
            <a:endParaRPr lang="en-US" sz="1500" dirty="0">
              <a:solidFill>
                <a:sysClr val="windowText" lastClr="000000"/>
              </a:solidFill>
            </a:endParaRPr>
          </a:p>
        </p:txBody>
      </p:sp>
      <p:pic>
        <p:nvPicPr>
          <p:cNvPr id="3" name="Grafik 2"/>
          <p:cNvPicPr>
            <a:picLocks noChangeAspect="1"/>
          </p:cNvPicPr>
          <p:nvPr/>
        </p:nvPicPr>
        <p:blipFill>
          <a:blip r:embed="rId6"/>
          <a:stretch>
            <a:fillRect/>
          </a:stretch>
        </p:blipFill>
        <p:spPr>
          <a:xfrm>
            <a:off x="1400290" y="2268346"/>
            <a:ext cx="1284847" cy="1009523"/>
          </a:xfrm>
          <a:prstGeom prst="rect">
            <a:avLst/>
          </a:prstGeom>
        </p:spPr>
      </p:pic>
      <p:pic>
        <p:nvPicPr>
          <p:cNvPr id="5" name="Grafik 4"/>
          <p:cNvPicPr>
            <a:picLocks noChangeAspect="1"/>
          </p:cNvPicPr>
          <p:nvPr/>
        </p:nvPicPr>
        <p:blipFill>
          <a:blip r:embed="rId7"/>
          <a:stretch>
            <a:fillRect/>
          </a:stretch>
        </p:blipFill>
        <p:spPr>
          <a:xfrm>
            <a:off x="5414486" y="2280356"/>
            <a:ext cx="1269562" cy="997513"/>
          </a:xfrm>
          <a:prstGeom prst="rect">
            <a:avLst/>
          </a:prstGeom>
        </p:spPr>
      </p:pic>
      <p:pic>
        <p:nvPicPr>
          <p:cNvPr id="17" name="Grafik 16"/>
          <p:cNvPicPr>
            <a:picLocks noChangeAspect="1"/>
          </p:cNvPicPr>
          <p:nvPr/>
        </p:nvPicPr>
        <p:blipFill>
          <a:blip r:embed="rId8"/>
          <a:stretch>
            <a:fillRect/>
          </a:stretch>
        </p:blipFill>
        <p:spPr>
          <a:xfrm>
            <a:off x="9393848" y="2280356"/>
            <a:ext cx="1323943" cy="1040241"/>
          </a:xfrm>
          <a:prstGeom prst="rect">
            <a:avLst/>
          </a:prstGeom>
        </p:spPr>
      </p:pic>
      <p:sp>
        <p:nvSpPr>
          <p:cNvPr id="18" name="Title 1"/>
          <p:cNvSpPr txBox="1">
            <a:spLocks/>
          </p:cNvSpPr>
          <p:nvPr/>
        </p:nvSpPr>
        <p:spPr>
          <a:xfrm>
            <a:off x="42296" y="4171063"/>
            <a:ext cx="861472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600" dirty="0">
                <a:solidFill>
                  <a:sysClr val="windowText" lastClr="000000"/>
                </a:solidFill>
              </a:rPr>
              <a:t>In </a:t>
            </a:r>
            <a:r>
              <a:rPr lang="en-US" sz="1600" dirty="0" err="1">
                <a:solidFill>
                  <a:sysClr val="windowText" lastClr="000000"/>
                </a:solidFill>
              </a:rPr>
              <a:t>welcher</a:t>
            </a:r>
            <a:r>
              <a:rPr lang="en-US" sz="1600" dirty="0">
                <a:solidFill>
                  <a:sysClr val="windowText" lastClr="000000"/>
                </a:solidFill>
              </a:rPr>
              <a:t> </a:t>
            </a:r>
            <a:r>
              <a:rPr lang="en-US" sz="1600" dirty="0" err="1">
                <a:solidFill>
                  <a:sysClr val="windowText" lastClr="000000"/>
                </a:solidFill>
              </a:rPr>
              <a:t>Stadt</a:t>
            </a:r>
            <a:r>
              <a:rPr lang="en-US" sz="1600" dirty="0">
                <a:solidFill>
                  <a:sysClr val="windowText" lastClr="000000"/>
                </a:solidFill>
              </a:rPr>
              <a:t> </a:t>
            </a:r>
            <a:r>
              <a:rPr lang="en-US" sz="1600" dirty="0" err="1">
                <a:solidFill>
                  <a:sysClr val="windowText" lastClr="000000"/>
                </a:solidFill>
              </a:rPr>
              <a:t>bekommt</a:t>
            </a:r>
            <a:r>
              <a:rPr lang="en-US" sz="1600" dirty="0">
                <a:solidFill>
                  <a:sysClr val="windowText" lastClr="000000"/>
                </a:solidFill>
              </a:rPr>
              <a:t> man am </a:t>
            </a:r>
            <a:r>
              <a:rPr lang="en-US" sz="1600" dirty="0" err="1">
                <a:solidFill>
                  <a:sysClr val="windowText" lastClr="000000"/>
                </a:solidFill>
              </a:rPr>
              <a:t>meisten</a:t>
            </a:r>
            <a:r>
              <a:rPr lang="en-US" sz="1600" dirty="0">
                <a:solidFill>
                  <a:sysClr val="windowText" lastClr="000000"/>
                </a:solidFill>
              </a:rPr>
              <a:t> Big Mac </a:t>
            </a:r>
            <a:r>
              <a:rPr lang="en-US" sz="1600" dirty="0" err="1">
                <a:solidFill>
                  <a:sysClr val="windowText" lastClr="000000"/>
                </a:solidFill>
              </a:rPr>
              <a:t>für</a:t>
            </a:r>
            <a:r>
              <a:rPr lang="en-US" sz="1600" dirty="0">
                <a:solidFill>
                  <a:sysClr val="windowText" lastClr="000000"/>
                </a:solidFill>
              </a:rPr>
              <a:t> sein Geld, in </a:t>
            </a:r>
            <a:r>
              <a:rPr lang="en-US" sz="1600" dirty="0" err="1">
                <a:solidFill>
                  <a:sysClr val="windowText" lastClr="000000"/>
                </a:solidFill>
              </a:rPr>
              <a:t>welcher</a:t>
            </a:r>
            <a:r>
              <a:rPr lang="en-US" sz="1600" dirty="0">
                <a:solidFill>
                  <a:sysClr val="windowText" lastClr="000000"/>
                </a:solidFill>
              </a:rPr>
              <a:t> am </a:t>
            </a:r>
            <a:r>
              <a:rPr lang="en-US" sz="1600" dirty="0" err="1">
                <a:solidFill>
                  <a:sysClr val="windowText" lastClr="000000"/>
                </a:solidFill>
              </a:rPr>
              <a:t>wenigsten</a:t>
            </a:r>
            <a:r>
              <a:rPr lang="en-US" sz="1600" dirty="0">
                <a:solidFill>
                  <a:sysClr val="windowText" lastClr="000000"/>
                </a:solidFill>
              </a:rPr>
              <a:t>?</a:t>
            </a:r>
          </a:p>
        </p:txBody>
      </p:sp>
      <p:sp>
        <p:nvSpPr>
          <p:cNvPr id="19" name="Title 1"/>
          <p:cNvSpPr txBox="1">
            <a:spLocks/>
          </p:cNvSpPr>
          <p:nvPr/>
        </p:nvSpPr>
        <p:spPr>
          <a:xfrm>
            <a:off x="138689" y="4586647"/>
            <a:ext cx="4133317"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a:solidFill>
                  <a:sysClr val="windowText" lastClr="000000"/>
                </a:solidFill>
              </a:rPr>
              <a:t>Gemessen</a:t>
            </a:r>
            <a:r>
              <a:rPr lang="en-US" sz="1500" dirty="0">
                <a:solidFill>
                  <a:sysClr val="windowText" lastClr="000000"/>
                </a:solidFill>
              </a:rPr>
              <a:t> in Big Mac </a:t>
            </a:r>
            <a:r>
              <a:rPr lang="en-US" sz="1500" dirty="0" err="1">
                <a:solidFill>
                  <a:sysClr val="windowText" lastClr="000000"/>
                </a:solidFill>
              </a:rPr>
              <a:t>entsprechen</a:t>
            </a:r>
            <a:r>
              <a:rPr lang="en-US" sz="1500" dirty="0">
                <a:solidFill>
                  <a:sysClr val="windowText" lastClr="000000"/>
                </a:solidFill>
              </a:rPr>
              <a:t> in </a:t>
            </a:r>
            <a:r>
              <a:rPr lang="en-US" sz="1500" b="1" dirty="0">
                <a:solidFill>
                  <a:sysClr val="windowText" lastClr="000000"/>
                </a:solidFill>
              </a:rPr>
              <a:t>Zürich</a:t>
            </a:r>
          </a:p>
          <a:p>
            <a:endParaRPr lang="en-US" sz="1500" dirty="0">
              <a:solidFill>
                <a:sysClr val="windowText" lastClr="000000"/>
              </a:solidFill>
            </a:endParaRPr>
          </a:p>
          <a:p>
            <a:r>
              <a:rPr lang="en-US" sz="1500" dirty="0">
                <a:solidFill>
                  <a:sysClr val="windowText" lastClr="000000"/>
                </a:solidFill>
              </a:rPr>
              <a:t>6,50 SFR = 5,66 USD → 1,15 SFR = 1 USD</a:t>
            </a:r>
          </a:p>
          <a:p>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bekommt</a:t>
            </a:r>
            <a:r>
              <a:rPr lang="en-US" sz="1500" dirty="0">
                <a:solidFill>
                  <a:sysClr val="windowText" lastClr="000000"/>
                </a:solidFill>
              </a:rPr>
              <a:t> man 1,15/0,89 ≈ 1,29 Big Mac </a:t>
            </a:r>
            <a:r>
              <a:rPr lang="en-US" sz="1500" dirty="0" err="1">
                <a:solidFill>
                  <a:sysClr val="windowText" lastClr="000000"/>
                </a:solidFill>
              </a:rPr>
              <a:t>für</a:t>
            </a:r>
            <a:r>
              <a:rPr lang="en-US" sz="1500" dirty="0">
                <a:solidFill>
                  <a:sysClr val="windowText" lastClr="000000"/>
                </a:solidFill>
              </a:rPr>
              <a:t> 1 SFR </a:t>
            </a:r>
            <a:r>
              <a:rPr lang="en-US" sz="1500" dirty="0" err="1">
                <a:solidFill>
                  <a:sysClr val="windowText" lastClr="000000"/>
                </a:solidFill>
              </a:rPr>
              <a:t>verglichen</a:t>
            </a:r>
            <a:r>
              <a:rPr lang="en-US" sz="1500" dirty="0">
                <a:solidFill>
                  <a:sysClr val="windowText" lastClr="000000"/>
                </a:solidFill>
              </a:rPr>
              <a:t> </a:t>
            </a:r>
            <a:r>
              <a:rPr lang="en-US" sz="1500" dirty="0" err="1">
                <a:solidFill>
                  <a:sysClr val="windowText" lastClr="000000"/>
                </a:solidFill>
              </a:rPr>
              <a:t>mit</a:t>
            </a:r>
            <a:r>
              <a:rPr lang="en-US" sz="1500" dirty="0">
                <a:solidFill>
                  <a:sysClr val="windowText" lastClr="000000"/>
                </a:solidFill>
              </a:rPr>
              <a:t> 1 USD. Der SFR </a:t>
            </a:r>
            <a:r>
              <a:rPr lang="en-US" sz="1500" dirty="0" err="1">
                <a:solidFill>
                  <a:sysClr val="windowText" lastClr="000000"/>
                </a:solidFill>
              </a:rPr>
              <a:t>ist</a:t>
            </a:r>
            <a:r>
              <a:rPr lang="en-US" sz="1500" dirty="0">
                <a:solidFill>
                  <a:sysClr val="windowText" lastClr="000000"/>
                </a:solidFill>
              </a:rPr>
              <a:t> </a:t>
            </a:r>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gegenüber</a:t>
            </a:r>
            <a:r>
              <a:rPr lang="en-US" sz="1500" dirty="0">
                <a:solidFill>
                  <a:sysClr val="windowText" lastClr="000000"/>
                </a:solidFill>
              </a:rPr>
              <a:t> </a:t>
            </a:r>
            <a:r>
              <a:rPr lang="en-US" sz="1500" dirty="0" err="1">
                <a:solidFill>
                  <a:sysClr val="windowText" lastClr="000000"/>
                </a:solidFill>
              </a:rPr>
              <a:t>dem</a:t>
            </a:r>
            <a:r>
              <a:rPr lang="en-US" sz="1500" dirty="0">
                <a:solidFill>
                  <a:sysClr val="windowText" lastClr="000000"/>
                </a:solidFill>
              </a:rPr>
              <a:t> USD um </a:t>
            </a:r>
            <a:r>
              <a:rPr lang="en-US" sz="1500" dirty="0" err="1">
                <a:solidFill>
                  <a:sysClr val="windowText" lastClr="000000"/>
                </a:solidFill>
              </a:rPr>
              <a:t>rund</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a:t>
            </a:r>
            <a:r>
              <a:rPr lang="en-US" sz="1500" dirty="0" err="1">
                <a:solidFill>
                  <a:sysClr val="windowText" lastClr="000000"/>
                </a:solidFill>
              </a:rPr>
              <a:t>Drittel</a:t>
            </a:r>
            <a:r>
              <a:rPr lang="en-US" sz="1500" dirty="0">
                <a:solidFill>
                  <a:sysClr val="windowText" lastClr="000000"/>
                </a:solidFill>
              </a:rPr>
              <a:t> </a:t>
            </a:r>
            <a:r>
              <a:rPr lang="en-US" sz="1500" dirty="0" err="1">
                <a:solidFill>
                  <a:sysClr val="windowText" lastClr="000000"/>
                </a:solidFill>
              </a:rPr>
              <a:t>überbewertet</a:t>
            </a:r>
            <a:endParaRPr lang="en-US" sz="1500" dirty="0">
              <a:solidFill>
                <a:sysClr val="windowText" lastClr="000000"/>
              </a:solidFill>
            </a:endParaRPr>
          </a:p>
          <a:p>
            <a:endParaRPr lang="en-US" sz="1500" dirty="0">
              <a:solidFill>
                <a:sysClr val="windowText" lastClr="000000"/>
              </a:solidFill>
            </a:endParaRPr>
          </a:p>
        </p:txBody>
      </p:sp>
      <p:sp>
        <p:nvSpPr>
          <p:cNvPr id="20" name="Title 1"/>
          <p:cNvSpPr txBox="1">
            <a:spLocks/>
          </p:cNvSpPr>
          <p:nvPr/>
        </p:nvSpPr>
        <p:spPr>
          <a:xfrm>
            <a:off x="4329270" y="4586647"/>
            <a:ext cx="4318040"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a:solidFill>
                  <a:sysClr val="windowText" lastClr="000000"/>
                </a:solidFill>
              </a:rPr>
              <a:t>Gemessen</a:t>
            </a:r>
            <a:r>
              <a:rPr lang="en-US" sz="1500" dirty="0">
                <a:solidFill>
                  <a:sysClr val="windowText" lastClr="000000"/>
                </a:solidFill>
              </a:rPr>
              <a:t> in Big Mac </a:t>
            </a:r>
            <a:r>
              <a:rPr lang="en-US" sz="1500" dirty="0" err="1">
                <a:solidFill>
                  <a:sysClr val="windowText" lastClr="000000"/>
                </a:solidFill>
              </a:rPr>
              <a:t>entsprechen</a:t>
            </a:r>
            <a:r>
              <a:rPr lang="en-US" sz="1500" dirty="0">
                <a:solidFill>
                  <a:sysClr val="windowText" lastClr="000000"/>
                </a:solidFill>
              </a:rPr>
              <a:t> in </a:t>
            </a:r>
            <a:r>
              <a:rPr lang="en-US" sz="1500" b="1" dirty="0">
                <a:solidFill>
                  <a:sysClr val="windowText" lastClr="000000"/>
                </a:solidFill>
              </a:rPr>
              <a:t>Beirut</a:t>
            </a:r>
          </a:p>
          <a:p>
            <a:endParaRPr lang="en-US" sz="1500" dirty="0">
              <a:solidFill>
                <a:sysClr val="windowText" lastClr="000000"/>
              </a:solidFill>
            </a:endParaRPr>
          </a:p>
          <a:p>
            <a:r>
              <a:rPr lang="en-US" sz="1500" dirty="0">
                <a:solidFill>
                  <a:sysClr val="windowText" lastClr="000000"/>
                </a:solidFill>
              </a:rPr>
              <a:t>15500 LBP = 5,66 USD → 2739 LBP = 1 USD</a:t>
            </a:r>
          </a:p>
          <a:p>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bekommt</a:t>
            </a:r>
            <a:r>
              <a:rPr lang="en-US" sz="1500" dirty="0">
                <a:solidFill>
                  <a:sysClr val="windowText" lastClr="000000"/>
                </a:solidFill>
              </a:rPr>
              <a:t> man 2739/15500 ≈ 0,31 Big Mac </a:t>
            </a:r>
            <a:r>
              <a:rPr lang="en-US" sz="1500" dirty="0" err="1">
                <a:solidFill>
                  <a:sysClr val="windowText" lastClr="000000"/>
                </a:solidFill>
              </a:rPr>
              <a:t>für</a:t>
            </a:r>
            <a:r>
              <a:rPr lang="en-US" sz="1500" dirty="0">
                <a:solidFill>
                  <a:sysClr val="windowText" lastClr="000000"/>
                </a:solidFill>
              </a:rPr>
              <a:t> 1 LBP </a:t>
            </a:r>
            <a:r>
              <a:rPr lang="en-US" sz="1500" dirty="0" err="1">
                <a:solidFill>
                  <a:sysClr val="windowText" lastClr="000000"/>
                </a:solidFill>
              </a:rPr>
              <a:t>verglichen</a:t>
            </a:r>
            <a:r>
              <a:rPr lang="en-US" sz="1500" dirty="0">
                <a:solidFill>
                  <a:sysClr val="windowText" lastClr="000000"/>
                </a:solidFill>
              </a:rPr>
              <a:t> </a:t>
            </a:r>
            <a:r>
              <a:rPr lang="en-US" sz="1500" dirty="0" err="1">
                <a:solidFill>
                  <a:sysClr val="windowText" lastClr="000000"/>
                </a:solidFill>
              </a:rPr>
              <a:t>mit</a:t>
            </a:r>
            <a:r>
              <a:rPr lang="en-US" sz="1500" dirty="0">
                <a:solidFill>
                  <a:sysClr val="windowText" lastClr="000000"/>
                </a:solidFill>
              </a:rPr>
              <a:t> 1 USD. Der SFR </a:t>
            </a:r>
            <a:r>
              <a:rPr lang="en-US" sz="1500" dirty="0" err="1">
                <a:solidFill>
                  <a:sysClr val="windowText" lastClr="000000"/>
                </a:solidFill>
              </a:rPr>
              <a:t>ist</a:t>
            </a:r>
            <a:r>
              <a:rPr lang="en-US" sz="1500" dirty="0">
                <a:solidFill>
                  <a:sysClr val="windowText" lastClr="000000"/>
                </a:solidFill>
              </a:rPr>
              <a:t> </a:t>
            </a:r>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gegenüber</a:t>
            </a:r>
            <a:r>
              <a:rPr lang="en-US" sz="1500" dirty="0">
                <a:solidFill>
                  <a:sysClr val="windowText" lastClr="000000"/>
                </a:solidFill>
              </a:rPr>
              <a:t> </a:t>
            </a:r>
            <a:r>
              <a:rPr lang="en-US" sz="1500" dirty="0" err="1">
                <a:solidFill>
                  <a:sysClr val="windowText" lastClr="000000"/>
                </a:solidFill>
              </a:rPr>
              <a:t>dem</a:t>
            </a:r>
            <a:r>
              <a:rPr lang="en-US" sz="1500" dirty="0">
                <a:solidFill>
                  <a:sysClr val="windowText" lastClr="000000"/>
                </a:solidFill>
              </a:rPr>
              <a:t> USD um </a:t>
            </a:r>
            <a:r>
              <a:rPr lang="en-US" sz="1500" dirty="0" err="1">
                <a:solidFill>
                  <a:sysClr val="windowText" lastClr="000000"/>
                </a:solidFill>
              </a:rPr>
              <a:t>rund</a:t>
            </a:r>
            <a:r>
              <a:rPr lang="en-US" sz="1500" dirty="0">
                <a:solidFill>
                  <a:sysClr val="windowText" lastClr="000000"/>
                </a:solidFill>
              </a:rPr>
              <a:t> </a:t>
            </a:r>
            <a:r>
              <a:rPr lang="en-US" sz="1500" dirty="0" err="1">
                <a:solidFill>
                  <a:sysClr val="windowText" lastClr="000000"/>
                </a:solidFill>
              </a:rPr>
              <a:t>zwei</a:t>
            </a:r>
            <a:r>
              <a:rPr lang="en-US" sz="1500" dirty="0">
                <a:solidFill>
                  <a:sysClr val="windowText" lastClr="000000"/>
                </a:solidFill>
              </a:rPr>
              <a:t> </a:t>
            </a:r>
            <a:r>
              <a:rPr lang="en-US" sz="1500" dirty="0" err="1">
                <a:solidFill>
                  <a:sysClr val="windowText" lastClr="000000"/>
                </a:solidFill>
              </a:rPr>
              <a:t>Drittel</a:t>
            </a:r>
            <a:r>
              <a:rPr lang="en-US" sz="1500" dirty="0">
                <a:solidFill>
                  <a:sysClr val="windowText" lastClr="000000"/>
                </a:solidFill>
              </a:rPr>
              <a:t> </a:t>
            </a:r>
            <a:r>
              <a:rPr lang="en-US" sz="1500" dirty="0" err="1">
                <a:solidFill>
                  <a:sysClr val="windowText" lastClr="000000"/>
                </a:solidFill>
              </a:rPr>
              <a:t>unterbewertet</a:t>
            </a:r>
            <a:endParaRPr lang="en-US" sz="1500" dirty="0">
              <a:solidFill>
                <a:sysClr val="windowText" lastClr="000000"/>
              </a:solidFill>
            </a:endParaRPr>
          </a:p>
          <a:p>
            <a:endParaRPr lang="en-US" sz="1500" dirty="0">
              <a:solidFill>
                <a:sysClr val="windowText" lastClr="000000"/>
              </a:solidFill>
            </a:endParaRPr>
          </a:p>
        </p:txBody>
      </p:sp>
      <p:sp>
        <p:nvSpPr>
          <p:cNvPr id="21" name="Title 1"/>
          <p:cNvSpPr txBox="1">
            <a:spLocks/>
          </p:cNvSpPr>
          <p:nvPr/>
        </p:nvSpPr>
        <p:spPr>
          <a:xfrm>
            <a:off x="3385" y="6223271"/>
            <a:ext cx="861472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dirty="0">
                <a:solidFill>
                  <a:sysClr val="windowText" lastClr="000000"/>
                </a:solidFill>
              </a:rPr>
              <a:t>Um </a:t>
            </a:r>
            <a:r>
              <a:rPr lang="en-US" sz="2000" dirty="0" err="1">
                <a:solidFill>
                  <a:sysClr val="windowText" lastClr="000000"/>
                </a:solidFill>
              </a:rPr>
              <a:t>wie</a:t>
            </a:r>
            <a:r>
              <a:rPr lang="en-US" sz="2000" dirty="0">
                <a:solidFill>
                  <a:sysClr val="windowText" lastClr="000000"/>
                </a:solidFill>
              </a:rPr>
              <a:t> </a:t>
            </a:r>
            <a:r>
              <a:rPr lang="en-US" sz="2000" dirty="0" err="1">
                <a:solidFill>
                  <a:sysClr val="windowText" lastClr="000000"/>
                </a:solidFill>
              </a:rPr>
              <a:t>viel</a:t>
            </a:r>
            <a:r>
              <a:rPr lang="en-US" sz="2000" dirty="0">
                <a:solidFill>
                  <a:sysClr val="windowText" lastClr="000000"/>
                </a:solidFill>
              </a:rPr>
              <a:t> </a:t>
            </a:r>
            <a:r>
              <a:rPr lang="en-US" sz="2000" dirty="0" err="1">
                <a:solidFill>
                  <a:sysClr val="windowText" lastClr="000000"/>
                </a:solidFill>
              </a:rPr>
              <a:t>mehr</a:t>
            </a:r>
            <a:r>
              <a:rPr lang="en-US" sz="2000" dirty="0">
                <a:solidFill>
                  <a:sysClr val="windowText" lastClr="000000"/>
                </a:solidFill>
              </a:rPr>
              <a:t> Big Mac </a:t>
            </a:r>
            <a:r>
              <a:rPr lang="en-US" sz="2000" dirty="0" err="1">
                <a:solidFill>
                  <a:sysClr val="windowText" lastClr="000000"/>
                </a:solidFill>
              </a:rPr>
              <a:t>bekommt</a:t>
            </a:r>
            <a:r>
              <a:rPr lang="en-US" sz="2000" dirty="0">
                <a:solidFill>
                  <a:sysClr val="windowText" lastClr="000000"/>
                </a:solidFill>
              </a:rPr>
              <a:t> </a:t>
            </a:r>
            <a:r>
              <a:rPr lang="en-US" sz="2000" dirty="0" err="1">
                <a:solidFill>
                  <a:sysClr val="windowText" lastClr="000000"/>
                </a:solidFill>
              </a:rPr>
              <a:t>für</a:t>
            </a:r>
            <a:r>
              <a:rPr lang="en-US" sz="2000" dirty="0">
                <a:solidFill>
                  <a:sysClr val="windowText" lastClr="000000"/>
                </a:solidFill>
              </a:rPr>
              <a:t> 1 SFR </a:t>
            </a:r>
            <a:r>
              <a:rPr lang="en-US" sz="2000" dirty="0" err="1">
                <a:solidFill>
                  <a:sysClr val="windowText" lastClr="000000"/>
                </a:solidFill>
              </a:rPr>
              <a:t>gegenüber</a:t>
            </a:r>
            <a:r>
              <a:rPr lang="en-US" sz="2000" dirty="0">
                <a:solidFill>
                  <a:sysClr val="windowText" lastClr="000000"/>
                </a:solidFill>
              </a:rPr>
              <a:t> 1 LBP?</a:t>
            </a:r>
          </a:p>
        </p:txBody>
      </p:sp>
      <p:sp>
        <p:nvSpPr>
          <p:cNvPr id="22" name="Textfeld 21">
            <a:extLst>
              <a:ext uri="{FF2B5EF4-FFF2-40B4-BE49-F238E27FC236}">
                <a16:creationId xmlns:a16="http://schemas.microsoft.com/office/drawing/2014/main" id="{83733711-076D-4260-99F8-A8953434A7EF}"/>
              </a:ext>
            </a:extLst>
          </p:cNvPr>
          <p:cNvSpPr txBox="1"/>
          <p:nvPr/>
        </p:nvSpPr>
        <p:spPr>
          <a:xfrm>
            <a:off x="165046" y="678535"/>
            <a:ext cx="2701381" cy="369332"/>
          </a:xfrm>
          <a:prstGeom prst="rect">
            <a:avLst/>
          </a:prstGeom>
          <a:noFill/>
        </p:spPr>
        <p:txBody>
          <a:bodyPr wrap="none" rtlCol="0">
            <a:spAutoFit/>
          </a:bodyPr>
          <a:lstStyle/>
          <a:p>
            <a:r>
              <a:rPr lang="de-DE" dirty="0"/>
              <a:t>Quelle Bilder: </a:t>
            </a:r>
            <a:r>
              <a:rPr lang="de-DE" dirty="0" err="1"/>
              <a:t>google</a:t>
            </a:r>
            <a:r>
              <a:rPr lang="de-DE" dirty="0"/>
              <a:t> </a:t>
            </a:r>
            <a:r>
              <a:rPr lang="de-DE" dirty="0" err="1"/>
              <a:t>earth</a:t>
            </a:r>
            <a:endParaRPr lang="de-DE" dirty="0"/>
          </a:p>
        </p:txBody>
      </p:sp>
      <p:sp>
        <p:nvSpPr>
          <p:cNvPr id="23" name="Rechteck 22">
            <a:extLst>
              <a:ext uri="{FF2B5EF4-FFF2-40B4-BE49-F238E27FC236}">
                <a16:creationId xmlns:a16="http://schemas.microsoft.com/office/drawing/2014/main" id="{4D3782BD-0667-EDD5-3A64-D898DB8174A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25C31B8E-D6F5-9795-FDA9-995EDE5E1647}"/>
              </a:ext>
            </a:extLst>
          </p:cNvPr>
          <p:cNvSpPr txBox="1"/>
          <p:nvPr/>
        </p:nvSpPr>
        <p:spPr>
          <a:xfrm>
            <a:off x="9480195" y="536301"/>
            <a:ext cx="1151248" cy="369332"/>
          </a:xfrm>
          <a:prstGeom prst="rect">
            <a:avLst/>
          </a:prstGeom>
          <a:noFill/>
        </p:spPr>
        <p:txBody>
          <a:bodyPr wrap="square">
            <a:spAutoFit/>
          </a:bodyPr>
          <a:lstStyle/>
          <a:p>
            <a:r>
              <a:rPr lang="de-DE" dirty="0"/>
              <a:t>Mai 2021</a:t>
            </a:r>
          </a:p>
        </p:txBody>
      </p:sp>
    </p:spTree>
    <p:extLst>
      <p:ext uri="{BB962C8B-B14F-4D97-AF65-F5344CB8AC3E}">
        <p14:creationId xmlns:p14="http://schemas.microsoft.com/office/powerpoint/2010/main" val="24112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p:bldP spid="19" grpId="0" animBg="1"/>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71664" y="45417"/>
            <a:ext cx="5544616" cy="706090"/>
          </a:xfrm>
          <a:prstGeom prst="rect">
            <a:avLst/>
          </a:prstGeom>
        </p:spPr>
        <p:txBody>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The Big Mac Index</a:t>
            </a:r>
          </a:p>
        </p:txBody>
      </p:sp>
      <p:sp>
        <p:nvSpPr>
          <p:cNvPr id="8" name="Textfeld 7">
            <a:extLst>
              <a:ext uri="{FF2B5EF4-FFF2-40B4-BE49-F238E27FC236}">
                <a16:creationId xmlns:a16="http://schemas.microsoft.com/office/drawing/2014/main" id="{83733711-076D-4260-99F8-A8953434A7EF}"/>
              </a:ext>
            </a:extLst>
          </p:cNvPr>
          <p:cNvSpPr txBox="1"/>
          <p:nvPr/>
        </p:nvSpPr>
        <p:spPr>
          <a:xfrm>
            <a:off x="267852" y="5196552"/>
            <a:ext cx="4300665" cy="646331"/>
          </a:xfrm>
          <a:prstGeom prst="rect">
            <a:avLst/>
          </a:prstGeom>
          <a:noFill/>
        </p:spPr>
        <p:txBody>
          <a:bodyPr wrap="none" rtlCol="0">
            <a:spAutoFit/>
          </a:bodyPr>
          <a:lstStyle/>
          <a:p>
            <a:r>
              <a:rPr lang="de-DE" dirty="0"/>
              <a:t>Quelle: Economist, Mai 2021</a:t>
            </a:r>
          </a:p>
          <a:p>
            <a:r>
              <a:rPr lang="de-DE" dirty="0"/>
              <a:t>https://www.economist.com/big-mac-index</a:t>
            </a:r>
          </a:p>
        </p:txBody>
      </p:sp>
      <p:pic>
        <p:nvPicPr>
          <p:cNvPr id="2" name="Grafik 1"/>
          <p:cNvPicPr>
            <a:picLocks noChangeAspect="1"/>
          </p:cNvPicPr>
          <p:nvPr/>
        </p:nvPicPr>
        <p:blipFill>
          <a:blip r:embed="rId2"/>
          <a:stretch>
            <a:fillRect/>
          </a:stretch>
        </p:blipFill>
        <p:spPr>
          <a:xfrm>
            <a:off x="390913" y="751507"/>
            <a:ext cx="7913234" cy="4311905"/>
          </a:xfrm>
          <a:prstGeom prst="rect">
            <a:avLst/>
          </a:prstGeom>
        </p:spPr>
      </p:pic>
      <p:sp>
        <p:nvSpPr>
          <p:cNvPr id="10" name="Rechteck 9">
            <a:extLst>
              <a:ext uri="{FF2B5EF4-FFF2-40B4-BE49-F238E27FC236}">
                <a16:creationId xmlns:a16="http://schemas.microsoft.com/office/drawing/2014/main" id="{F4680CB4-1870-D52B-09A3-AF82B7CED3F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593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999657" y="215753"/>
            <a:ext cx="719685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696238" y="65722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9696B70B-A820-BFD0-4EAC-675FD201763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679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2492693" y="1601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821373" y="58434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A. Leistungsbilanz</a:t>
            </a:r>
          </a:p>
          <a:p>
            <a:pPr eaLnBrk="1" hangingPunct="1">
              <a:buFontTx/>
              <a:buChar char="•"/>
            </a:pPr>
            <a:endParaRPr lang="de-DE" sz="2000" dirty="0">
              <a:solidFill>
                <a:srgbClr val="000000"/>
              </a:solidFill>
            </a:endParaRPr>
          </a:p>
          <a:p>
            <a:pPr eaLnBrk="1" hangingPunct="1">
              <a:buFontTx/>
              <a:buChar char="•"/>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 Vermögensübertragungen</a:t>
            </a:r>
          </a:p>
          <a:p>
            <a:pPr eaLnBrk="1" hangingPunct="1">
              <a:buFontTx/>
              <a:buNone/>
            </a:pPr>
            <a:endParaRPr lang="de-DE" sz="2000" dirty="0">
              <a:solidFill>
                <a:srgbClr val="000000"/>
              </a:solidFill>
            </a:endParaRPr>
          </a:p>
          <a:p>
            <a:pPr eaLnBrk="1" hangingPunct="1"/>
            <a:endParaRPr lang="de-DE" sz="2000" dirty="0">
              <a:solidFill>
                <a:srgbClr val="000000"/>
              </a:solidFill>
            </a:endParaRPr>
          </a:p>
          <a:p>
            <a:pPr eaLnBrk="1" hangingPunct="1"/>
            <a:endParaRPr lang="de-DE" sz="2000" dirty="0">
              <a:solidFill>
                <a:srgbClr val="000000"/>
              </a:solidFill>
            </a:endParaRPr>
          </a:p>
          <a:p>
            <a:pPr eaLnBrk="1" hangingPunct="1"/>
            <a:r>
              <a:rPr lang="de-DE" sz="2000" dirty="0">
                <a:solidFill>
                  <a:srgbClr val="000000"/>
                </a:solidFill>
              </a:rPr>
              <a:t>C. Kapitalbilanz</a:t>
            </a:r>
          </a:p>
          <a:p>
            <a:pPr eaLnBrk="1" hangingPunct="1">
              <a:buFontTx/>
              <a:buAutoNum type="arabicPeriod"/>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D. Restposten</a:t>
            </a:r>
          </a:p>
          <a:p>
            <a:pPr eaLnBrk="1" hangingPunct="1">
              <a:buFontTx/>
              <a:buNone/>
            </a:pPr>
            <a:r>
              <a:rPr lang="de-DE" sz="2400" dirty="0">
                <a:solidFill>
                  <a:srgbClr val="000000"/>
                </a:solidFill>
              </a:rPr>
              <a:t>		</a:t>
            </a:r>
          </a:p>
        </p:txBody>
      </p:sp>
      <p:sp>
        <p:nvSpPr>
          <p:cNvPr id="103429" name="Text Box 2"/>
          <p:cNvSpPr txBox="1">
            <a:spLocks noChangeArrowheads="1"/>
          </p:cNvSpPr>
          <p:nvPr/>
        </p:nvSpPr>
        <p:spPr bwMode="auto">
          <a:xfrm>
            <a:off x="4348798" y="800249"/>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2900681" y="1016149"/>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2900681" y="1303486"/>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2900681" y="1519387"/>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2900680" y="1592412"/>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2756218" y="3465661"/>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2756218" y="3752999"/>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2756218" y="3968899"/>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2756219" y="4041923"/>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a:extLst>
              <a:ext uri="{FF2B5EF4-FFF2-40B4-BE49-F238E27FC236}">
                <a16:creationId xmlns:a16="http://schemas.microsoft.com/office/drawing/2014/main" id="{12F28FDF-9C19-43A9-92B4-9CE6DBBF5894}"/>
              </a:ext>
            </a:extLst>
          </p:cNvPr>
          <p:cNvSpPr txBox="1"/>
          <p:nvPr/>
        </p:nvSpPr>
        <p:spPr>
          <a:xfrm>
            <a:off x="-1833" y="5391508"/>
            <a:ext cx="8640827" cy="1061829"/>
          </a:xfrm>
          <a:prstGeom prst="rect">
            <a:avLst/>
          </a:prstGeom>
          <a:noFill/>
        </p:spPr>
        <p:txBody>
          <a:bodyPr wrap="none" rtlCol="0">
            <a:spAutoFit/>
          </a:bodyPr>
          <a:lstStyle/>
          <a:p>
            <a:pPr algn="ctr"/>
            <a:r>
              <a:rPr lang="de-DE" sz="2100" b="1" dirty="0"/>
              <a:t>Zahlungsbilanz</a:t>
            </a:r>
          </a:p>
          <a:p>
            <a:pPr algn="ctr"/>
            <a:r>
              <a:rPr lang="de-DE" sz="2100" b="1" dirty="0"/>
              <a:t>=</a:t>
            </a:r>
          </a:p>
          <a:p>
            <a:pPr algn="ctr"/>
            <a:r>
              <a:rPr lang="de-DE" sz="2100" b="1" dirty="0"/>
              <a:t>Leistungsbilanz + Vermögensübertragungen + Kapitalbilanz + Restposten = 0</a:t>
            </a:r>
          </a:p>
        </p:txBody>
      </p:sp>
      <p:sp>
        <p:nvSpPr>
          <p:cNvPr id="14" name="Rechteck 13">
            <a:extLst>
              <a:ext uri="{FF2B5EF4-FFF2-40B4-BE49-F238E27FC236}">
                <a16:creationId xmlns:a16="http://schemas.microsoft.com/office/drawing/2014/main" id="{B7039549-7962-1EF4-030D-F6CAC607CAD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DA343F8-4A4A-AD1D-C398-D64F52FA47C9}"/>
                  </a:ext>
                </a:extLst>
              </p14:cNvPr>
              <p14:cNvContentPartPr/>
              <p14:nvPr/>
            </p14:nvContentPartPr>
            <p14:xfrm>
              <a:off x="7542340" y="1195005"/>
              <a:ext cx="32760" cy="2880"/>
            </p14:xfrm>
          </p:contentPart>
        </mc:Choice>
        <mc:Fallback>
          <p:pic>
            <p:nvPicPr>
              <p:cNvPr id="3" name="Freihand 2">
                <a:extLst>
                  <a:ext uri="{FF2B5EF4-FFF2-40B4-BE49-F238E27FC236}">
                    <a16:creationId xmlns:a16="http://schemas.microsoft.com/office/drawing/2014/main" id="{7DA343F8-4A4A-AD1D-C398-D64F52FA47C9}"/>
                  </a:ext>
                </a:extLst>
              </p:cNvPr>
              <p:cNvPicPr/>
              <p:nvPr/>
            </p:nvPicPr>
            <p:blipFill>
              <a:blip r:embed="rId4"/>
              <a:stretch>
                <a:fillRect/>
              </a:stretch>
            </p:blipFill>
            <p:spPr>
              <a:xfrm>
                <a:off x="7533340" y="1186005"/>
                <a:ext cx="50400" cy="20520"/>
              </a:xfrm>
              <a:prstGeom prst="rect">
                <a:avLst/>
              </a:prstGeom>
            </p:spPr>
          </p:pic>
        </mc:Fallback>
      </mc:AlternateContent>
      <p:grpSp>
        <p:nvGrpSpPr>
          <p:cNvPr id="6" name="Gruppieren 5">
            <a:extLst>
              <a:ext uri="{FF2B5EF4-FFF2-40B4-BE49-F238E27FC236}">
                <a16:creationId xmlns:a16="http://schemas.microsoft.com/office/drawing/2014/main" id="{ADEBC4C8-909E-D47E-57BD-5B6B85BFD226}"/>
              </a:ext>
            </a:extLst>
          </p:cNvPr>
          <p:cNvGrpSpPr/>
          <p:nvPr/>
        </p:nvGrpSpPr>
        <p:grpSpPr>
          <a:xfrm>
            <a:off x="4336900" y="769485"/>
            <a:ext cx="3439800" cy="753120"/>
            <a:chOff x="4336900" y="769485"/>
            <a:chExt cx="3439800" cy="75312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61C0033-F16A-C484-E2E0-67E6A87436E2}"/>
                    </a:ext>
                  </a:extLst>
                </p14:cNvPr>
                <p14:cNvContentPartPr/>
                <p14:nvPr/>
              </p14:nvContentPartPr>
              <p14:xfrm>
                <a:off x="4336900" y="769485"/>
                <a:ext cx="1728360" cy="729000"/>
              </p14:xfrm>
            </p:contentPart>
          </mc:Choice>
          <mc:Fallback>
            <p:pic>
              <p:nvPicPr>
                <p:cNvPr id="4" name="Freihand 3">
                  <a:extLst>
                    <a:ext uri="{FF2B5EF4-FFF2-40B4-BE49-F238E27FC236}">
                      <a16:creationId xmlns:a16="http://schemas.microsoft.com/office/drawing/2014/main" id="{F61C0033-F16A-C484-E2E0-67E6A87436E2}"/>
                    </a:ext>
                  </a:extLst>
                </p:cNvPr>
                <p:cNvPicPr/>
                <p:nvPr/>
              </p:nvPicPr>
              <p:blipFill>
                <a:blip r:embed="rId6"/>
                <a:stretch>
                  <a:fillRect/>
                </a:stretch>
              </p:blipFill>
              <p:spPr>
                <a:xfrm>
                  <a:off x="4327900" y="760845"/>
                  <a:ext cx="1746000" cy="746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1D084F5-FE72-D3C3-CF01-41B9F12BAD6C}"/>
                    </a:ext>
                  </a:extLst>
                </p14:cNvPr>
                <p14:cNvContentPartPr/>
                <p14:nvPr/>
              </p14:nvContentPartPr>
              <p14:xfrm>
                <a:off x="4368580" y="820605"/>
                <a:ext cx="3408120" cy="702000"/>
              </p14:xfrm>
            </p:contentPart>
          </mc:Choice>
          <mc:Fallback>
            <p:pic>
              <p:nvPicPr>
                <p:cNvPr id="5" name="Freihand 4">
                  <a:extLst>
                    <a:ext uri="{FF2B5EF4-FFF2-40B4-BE49-F238E27FC236}">
                      <a16:creationId xmlns:a16="http://schemas.microsoft.com/office/drawing/2014/main" id="{31D084F5-FE72-D3C3-CF01-41B9F12BAD6C}"/>
                    </a:ext>
                  </a:extLst>
                </p:cNvPr>
                <p:cNvPicPr/>
                <p:nvPr/>
              </p:nvPicPr>
              <p:blipFill>
                <a:blip r:embed="rId8"/>
                <a:stretch>
                  <a:fillRect/>
                </a:stretch>
              </p:blipFill>
              <p:spPr>
                <a:xfrm>
                  <a:off x="4359580" y="811605"/>
                  <a:ext cx="3425760" cy="71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C98CA19-B5FA-9FE8-BFDE-64AA3002381F}"/>
                  </a:ext>
                </a:extLst>
              </p14:cNvPr>
              <p14:cNvContentPartPr/>
              <p14:nvPr/>
            </p14:nvContentPartPr>
            <p14:xfrm>
              <a:off x="4558300" y="1704045"/>
              <a:ext cx="4086360" cy="81360"/>
            </p14:xfrm>
          </p:contentPart>
        </mc:Choice>
        <mc:Fallback>
          <p:pic>
            <p:nvPicPr>
              <p:cNvPr id="7" name="Freihand 6">
                <a:extLst>
                  <a:ext uri="{FF2B5EF4-FFF2-40B4-BE49-F238E27FC236}">
                    <a16:creationId xmlns:a16="http://schemas.microsoft.com/office/drawing/2014/main" id="{0C98CA19-B5FA-9FE8-BFDE-64AA3002381F}"/>
                  </a:ext>
                </a:extLst>
              </p:cNvPr>
              <p:cNvPicPr/>
              <p:nvPr/>
            </p:nvPicPr>
            <p:blipFill>
              <a:blip r:embed="rId10"/>
              <a:stretch>
                <a:fillRect/>
              </a:stretch>
            </p:blipFill>
            <p:spPr>
              <a:xfrm>
                <a:off x="4549660" y="1695045"/>
                <a:ext cx="4104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4280797-2F92-4919-ADAE-34557F222826}"/>
                  </a:ext>
                </a:extLst>
              </p14:cNvPr>
              <p14:cNvContentPartPr/>
              <p14:nvPr/>
            </p14:nvContentPartPr>
            <p14:xfrm>
              <a:off x="4412500" y="2094645"/>
              <a:ext cx="2985480" cy="73800"/>
            </p14:xfrm>
          </p:contentPart>
        </mc:Choice>
        <mc:Fallback>
          <p:pic>
            <p:nvPicPr>
              <p:cNvPr id="8" name="Freihand 7">
                <a:extLst>
                  <a:ext uri="{FF2B5EF4-FFF2-40B4-BE49-F238E27FC236}">
                    <a16:creationId xmlns:a16="http://schemas.microsoft.com/office/drawing/2014/main" id="{14280797-2F92-4919-ADAE-34557F222826}"/>
                  </a:ext>
                </a:extLst>
              </p:cNvPr>
              <p:cNvPicPr/>
              <p:nvPr/>
            </p:nvPicPr>
            <p:blipFill>
              <a:blip r:embed="rId12"/>
              <a:stretch>
                <a:fillRect/>
              </a:stretch>
            </p:blipFill>
            <p:spPr>
              <a:xfrm>
                <a:off x="4403860" y="2085645"/>
                <a:ext cx="3003120" cy="91440"/>
              </a:xfrm>
              <a:prstGeom prst="rect">
                <a:avLst/>
              </a:prstGeom>
            </p:spPr>
          </p:pic>
        </mc:Fallback>
      </mc:AlternateContent>
      <p:grpSp>
        <p:nvGrpSpPr>
          <p:cNvPr id="13" name="Gruppieren 12">
            <a:extLst>
              <a:ext uri="{FF2B5EF4-FFF2-40B4-BE49-F238E27FC236}">
                <a16:creationId xmlns:a16="http://schemas.microsoft.com/office/drawing/2014/main" id="{1B7BC472-40D4-D8D3-6DD0-6DC863AF58D8}"/>
              </a:ext>
            </a:extLst>
          </p:cNvPr>
          <p:cNvGrpSpPr/>
          <p:nvPr/>
        </p:nvGrpSpPr>
        <p:grpSpPr>
          <a:xfrm>
            <a:off x="6342100" y="1767405"/>
            <a:ext cx="2308680" cy="87480"/>
            <a:chOff x="6342100" y="1767405"/>
            <a:chExt cx="2308680" cy="8748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D5FB6DD9-BE99-E615-C5B5-D3BDDFC56E27}"/>
                    </a:ext>
                  </a:extLst>
                </p14:cNvPr>
                <p14:cNvContentPartPr/>
                <p14:nvPr/>
              </p14:nvContentPartPr>
              <p14:xfrm>
                <a:off x="6342100" y="1767405"/>
                <a:ext cx="524880" cy="48600"/>
              </p14:xfrm>
            </p:contentPart>
          </mc:Choice>
          <mc:Fallback>
            <p:pic>
              <p:nvPicPr>
                <p:cNvPr id="9" name="Freihand 8">
                  <a:extLst>
                    <a:ext uri="{FF2B5EF4-FFF2-40B4-BE49-F238E27FC236}">
                      <a16:creationId xmlns:a16="http://schemas.microsoft.com/office/drawing/2014/main" id="{D5FB6DD9-BE99-E615-C5B5-D3BDDFC56E27}"/>
                    </a:ext>
                  </a:extLst>
                </p:cNvPr>
                <p:cNvPicPr/>
                <p:nvPr/>
              </p:nvPicPr>
              <p:blipFill>
                <a:blip r:embed="rId14"/>
                <a:stretch>
                  <a:fillRect/>
                </a:stretch>
              </p:blipFill>
              <p:spPr>
                <a:xfrm>
                  <a:off x="6333100" y="1758405"/>
                  <a:ext cx="5425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5612737A-090D-7308-03FC-E3D2CD40B7D0}"/>
                    </a:ext>
                  </a:extLst>
                </p14:cNvPr>
                <p14:cNvContentPartPr/>
                <p14:nvPr/>
              </p14:nvContentPartPr>
              <p14:xfrm>
                <a:off x="7338580" y="1798365"/>
                <a:ext cx="1312200" cy="56520"/>
              </p14:xfrm>
            </p:contentPart>
          </mc:Choice>
          <mc:Fallback>
            <p:pic>
              <p:nvPicPr>
                <p:cNvPr id="10" name="Freihand 9">
                  <a:extLst>
                    <a:ext uri="{FF2B5EF4-FFF2-40B4-BE49-F238E27FC236}">
                      <a16:creationId xmlns:a16="http://schemas.microsoft.com/office/drawing/2014/main" id="{5612737A-090D-7308-03FC-E3D2CD40B7D0}"/>
                    </a:ext>
                  </a:extLst>
                </p:cNvPr>
                <p:cNvPicPr/>
                <p:nvPr/>
              </p:nvPicPr>
              <p:blipFill>
                <a:blip r:embed="rId16"/>
                <a:stretch>
                  <a:fillRect/>
                </a:stretch>
              </p:blipFill>
              <p:spPr>
                <a:xfrm>
                  <a:off x="7329940" y="1789365"/>
                  <a:ext cx="1329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CBCD506-0D31-C17A-0AEE-90C9A41DF5F2}"/>
                    </a:ext>
                  </a:extLst>
                </p14:cNvPr>
                <p14:cNvContentPartPr/>
                <p14:nvPr/>
              </p14:nvContentPartPr>
              <p14:xfrm>
                <a:off x="6487180" y="1808805"/>
                <a:ext cx="1648440" cy="23040"/>
              </p14:xfrm>
            </p:contentPart>
          </mc:Choice>
          <mc:Fallback>
            <p:pic>
              <p:nvPicPr>
                <p:cNvPr id="12" name="Freihand 11">
                  <a:extLst>
                    <a:ext uri="{FF2B5EF4-FFF2-40B4-BE49-F238E27FC236}">
                      <a16:creationId xmlns:a16="http://schemas.microsoft.com/office/drawing/2014/main" id="{FCBCD506-0D31-C17A-0AEE-90C9A41DF5F2}"/>
                    </a:ext>
                  </a:extLst>
                </p:cNvPr>
                <p:cNvPicPr/>
                <p:nvPr/>
              </p:nvPicPr>
              <p:blipFill>
                <a:blip r:embed="rId18"/>
                <a:stretch>
                  <a:fillRect/>
                </a:stretch>
              </p:blipFill>
              <p:spPr>
                <a:xfrm>
                  <a:off x="6478540" y="1799805"/>
                  <a:ext cx="1666080" cy="4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820A89F2-8844-7064-C859-14BF3DF85681}"/>
                  </a:ext>
                </a:extLst>
              </p14:cNvPr>
              <p14:cNvContentPartPr/>
              <p14:nvPr/>
            </p14:nvContentPartPr>
            <p14:xfrm>
              <a:off x="905020" y="2833365"/>
              <a:ext cx="3566880" cy="79560"/>
            </p14:xfrm>
          </p:contentPart>
        </mc:Choice>
        <mc:Fallback>
          <p:pic>
            <p:nvPicPr>
              <p:cNvPr id="15" name="Freihand 14">
                <a:extLst>
                  <a:ext uri="{FF2B5EF4-FFF2-40B4-BE49-F238E27FC236}">
                    <a16:creationId xmlns:a16="http://schemas.microsoft.com/office/drawing/2014/main" id="{820A89F2-8844-7064-C859-14BF3DF85681}"/>
                  </a:ext>
                </a:extLst>
              </p:cNvPr>
              <p:cNvPicPr/>
              <p:nvPr/>
            </p:nvPicPr>
            <p:blipFill>
              <a:blip r:embed="rId20"/>
              <a:stretch>
                <a:fillRect/>
              </a:stretch>
            </p:blipFill>
            <p:spPr>
              <a:xfrm>
                <a:off x="896380" y="2824725"/>
                <a:ext cx="3584520" cy="97200"/>
              </a:xfrm>
              <a:prstGeom prst="rect">
                <a:avLst/>
              </a:prstGeom>
            </p:spPr>
          </p:pic>
        </mc:Fallback>
      </mc:AlternateContent>
      <p:grpSp>
        <p:nvGrpSpPr>
          <p:cNvPr id="18" name="Gruppieren 17">
            <a:extLst>
              <a:ext uri="{FF2B5EF4-FFF2-40B4-BE49-F238E27FC236}">
                <a16:creationId xmlns:a16="http://schemas.microsoft.com/office/drawing/2014/main" id="{408175F0-F28E-7161-8952-E7853831FCDF}"/>
              </a:ext>
            </a:extLst>
          </p:cNvPr>
          <p:cNvGrpSpPr/>
          <p:nvPr/>
        </p:nvGrpSpPr>
        <p:grpSpPr>
          <a:xfrm>
            <a:off x="654100" y="3466245"/>
            <a:ext cx="2128320" cy="803880"/>
            <a:chOff x="654100" y="3466245"/>
            <a:chExt cx="2128320" cy="803880"/>
          </a:xfrm>
        </p:grpSpPr>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991F867C-2038-7E32-1E67-C750B198C263}"/>
                    </a:ext>
                  </a:extLst>
                </p14:cNvPr>
                <p14:cNvContentPartPr/>
                <p14:nvPr/>
              </p14:nvContentPartPr>
              <p14:xfrm>
                <a:off x="654100" y="3553365"/>
                <a:ext cx="1790640" cy="716760"/>
              </p14:xfrm>
            </p:contentPart>
          </mc:Choice>
          <mc:Fallback>
            <p:pic>
              <p:nvPicPr>
                <p:cNvPr id="16" name="Freihand 15">
                  <a:extLst>
                    <a:ext uri="{FF2B5EF4-FFF2-40B4-BE49-F238E27FC236}">
                      <a16:creationId xmlns:a16="http://schemas.microsoft.com/office/drawing/2014/main" id="{991F867C-2038-7E32-1E67-C750B198C263}"/>
                    </a:ext>
                  </a:extLst>
                </p:cNvPr>
                <p:cNvPicPr/>
                <p:nvPr/>
              </p:nvPicPr>
              <p:blipFill>
                <a:blip r:embed="rId22"/>
                <a:stretch>
                  <a:fillRect/>
                </a:stretch>
              </p:blipFill>
              <p:spPr>
                <a:xfrm>
                  <a:off x="645100" y="3544365"/>
                  <a:ext cx="180828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FD7E7884-DCBB-6D40-713C-2596291C4E36}"/>
                    </a:ext>
                  </a:extLst>
                </p14:cNvPr>
                <p14:cNvContentPartPr/>
                <p14:nvPr/>
              </p14:nvContentPartPr>
              <p14:xfrm>
                <a:off x="1225780" y="3466245"/>
                <a:ext cx="1556640" cy="435600"/>
              </p14:xfrm>
            </p:contentPart>
          </mc:Choice>
          <mc:Fallback>
            <p:pic>
              <p:nvPicPr>
                <p:cNvPr id="17" name="Freihand 16">
                  <a:extLst>
                    <a:ext uri="{FF2B5EF4-FFF2-40B4-BE49-F238E27FC236}">
                      <a16:creationId xmlns:a16="http://schemas.microsoft.com/office/drawing/2014/main" id="{FD7E7884-DCBB-6D40-713C-2596291C4E36}"/>
                    </a:ext>
                  </a:extLst>
                </p:cNvPr>
                <p:cNvPicPr/>
                <p:nvPr/>
              </p:nvPicPr>
              <p:blipFill>
                <a:blip r:embed="rId24"/>
                <a:stretch>
                  <a:fillRect/>
                </a:stretch>
              </p:blipFill>
              <p:spPr>
                <a:xfrm>
                  <a:off x="1217140" y="3457245"/>
                  <a:ext cx="1574280" cy="45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86D396E9-D68C-4655-DDAA-28CF768EEF54}"/>
                  </a:ext>
                </a:extLst>
              </p14:cNvPr>
              <p14:cNvContentPartPr/>
              <p14:nvPr/>
            </p14:nvContentPartPr>
            <p14:xfrm>
              <a:off x="4556500" y="3536805"/>
              <a:ext cx="2211840" cy="94320"/>
            </p14:xfrm>
          </p:contentPart>
        </mc:Choice>
        <mc:Fallback>
          <p:pic>
            <p:nvPicPr>
              <p:cNvPr id="19" name="Freihand 18">
                <a:extLst>
                  <a:ext uri="{FF2B5EF4-FFF2-40B4-BE49-F238E27FC236}">
                    <a16:creationId xmlns:a16="http://schemas.microsoft.com/office/drawing/2014/main" id="{86D396E9-D68C-4655-DDAA-28CF768EEF54}"/>
                  </a:ext>
                </a:extLst>
              </p:cNvPr>
              <p:cNvPicPr/>
              <p:nvPr/>
            </p:nvPicPr>
            <p:blipFill>
              <a:blip r:embed="rId26"/>
              <a:stretch>
                <a:fillRect/>
              </a:stretch>
            </p:blipFill>
            <p:spPr>
              <a:xfrm>
                <a:off x="4547500" y="3527805"/>
                <a:ext cx="2229480" cy="111960"/>
              </a:xfrm>
              <a:prstGeom prst="rect">
                <a:avLst/>
              </a:prstGeom>
            </p:spPr>
          </p:pic>
        </mc:Fallback>
      </mc:AlternateContent>
      <p:grpSp>
        <p:nvGrpSpPr>
          <p:cNvPr id="26" name="Gruppieren 25">
            <a:extLst>
              <a:ext uri="{FF2B5EF4-FFF2-40B4-BE49-F238E27FC236}">
                <a16:creationId xmlns:a16="http://schemas.microsoft.com/office/drawing/2014/main" id="{6A004878-EF4E-9FBB-955D-8239AF4907A0}"/>
              </a:ext>
            </a:extLst>
          </p:cNvPr>
          <p:cNvGrpSpPr/>
          <p:nvPr/>
        </p:nvGrpSpPr>
        <p:grpSpPr>
          <a:xfrm>
            <a:off x="4249060" y="3189405"/>
            <a:ext cx="2753280" cy="455760"/>
            <a:chOff x="4249060" y="3189405"/>
            <a:chExt cx="2753280" cy="455760"/>
          </a:xfrm>
        </p:grpSpPr>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FAA134E6-94BD-9765-B851-432D7809B5EC}"/>
                    </a:ext>
                  </a:extLst>
                </p14:cNvPr>
                <p14:cNvContentPartPr/>
                <p14:nvPr/>
              </p14:nvContentPartPr>
              <p14:xfrm>
                <a:off x="4497100" y="3531405"/>
                <a:ext cx="361080" cy="85320"/>
              </p14:xfrm>
            </p:contentPart>
          </mc:Choice>
          <mc:Fallback>
            <p:pic>
              <p:nvPicPr>
                <p:cNvPr id="20" name="Freihand 19">
                  <a:extLst>
                    <a:ext uri="{FF2B5EF4-FFF2-40B4-BE49-F238E27FC236}">
                      <a16:creationId xmlns:a16="http://schemas.microsoft.com/office/drawing/2014/main" id="{FAA134E6-94BD-9765-B851-432D7809B5EC}"/>
                    </a:ext>
                  </a:extLst>
                </p:cNvPr>
                <p:cNvPicPr/>
                <p:nvPr/>
              </p:nvPicPr>
              <p:blipFill>
                <a:blip r:embed="rId28"/>
                <a:stretch>
                  <a:fillRect/>
                </a:stretch>
              </p:blipFill>
              <p:spPr>
                <a:xfrm>
                  <a:off x="4488100" y="3522405"/>
                  <a:ext cx="378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4E819015-81DD-9FAE-3BD6-941722FD7318}"/>
                    </a:ext>
                  </a:extLst>
                </p14:cNvPr>
                <p14:cNvContentPartPr/>
                <p14:nvPr/>
              </p14:nvContentPartPr>
              <p14:xfrm>
                <a:off x="5232940" y="3530685"/>
                <a:ext cx="691200" cy="30600"/>
              </p14:xfrm>
            </p:contentPart>
          </mc:Choice>
          <mc:Fallback>
            <p:pic>
              <p:nvPicPr>
                <p:cNvPr id="21" name="Freihand 20">
                  <a:extLst>
                    <a:ext uri="{FF2B5EF4-FFF2-40B4-BE49-F238E27FC236}">
                      <a16:creationId xmlns:a16="http://schemas.microsoft.com/office/drawing/2014/main" id="{4E819015-81DD-9FAE-3BD6-941722FD7318}"/>
                    </a:ext>
                  </a:extLst>
                </p:cNvPr>
                <p:cNvPicPr/>
                <p:nvPr/>
              </p:nvPicPr>
              <p:blipFill>
                <a:blip r:embed="rId30"/>
                <a:stretch>
                  <a:fillRect/>
                </a:stretch>
              </p:blipFill>
              <p:spPr>
                <a:xfrm>
                  <a:off x="5223940" y="3522045"/>
                  <a:ext cx="708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31426941-2E4A-0E7C-5C2C-741DA0CF5D5E}"/>
                    </a:ext>
                  </a:extLst>
                </p14:cNvPr>
                <p14:cNvContentPartPr/>
                <p14:nvPr/>
              </p14:nvContentPartPr>
              <p14:xfrm>
                <a:off x="6110260" y="3593325"/>
                <a:ext cx="253800" cy="51840"/>
              </p14:xfrm>
            </p:contentPart>
          </mc:Choice>
          <mc:Fallback>
            <p:pic>
              <p:nvPicPr>
                <p:cNvPr id="22" name="Freihand 21">
                  <a:extLst>
                    <a:ext uri="{FF2B5EF4-FFF2-40B4-BE49-F238E27FC236}">
                      <a16:creationId xmlns:a16="http://schemas.microsoft.com/office/drawing/2014/main" id="{31426941-2E4A-0E7C-5C2C-741DA0CF5D5E}"/>
                    </a:ext>
                  </a:extLst>
                </p:cNvPr>
                <p:cNvPicPr/>
                <p:nvPr/>
              </p:nvPicPr>
              <p:blipFill>
                <a:blip r:embed="rId32"/>
                <a:stretch>
                  <a:fillRect/>
                </a:stretch>
              </p:blipFill>
              <p:spPr>
                <a:xfrm>
                  <a:off x="6101260" y="3584325"/>
                  <a:ext cx="271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213FEA42-D649-EC73-48B2-3F4616B07DF2}"/>
                    </a:ext>
                  </a:extLst>
                </p14:cNvPr>
                <p14:cNvContentPartPr/>
                <p14:nvPr/>
              </p14:nvContentPartPr>
              <p14:xfrm>
                <a:off x="6130060" y="3189405"/>
                <a:ext cx="872280" cy="432360"/>
              </p14:xfrm>
            </p:contentPart>
          </mc:Choice>
          <mc:Fallback>
            <p:pic>
              <p:nvPicPr>
                <p:cNvPr id="23" name="Freihand 22">
                  <a:extLst>
                    <a:ext uri="{FF2B5EF4-FFF2-40B4-BE49-F238E27FC236}">
                      <a16:creationId xmlns:a16="http://schemas.microsoft.com/office/drawing/2014/main" id="{213FEA42-D649-EC73-48B2-3F4616B07DF2}"/>
                    </a:ext>
                  </a:extLst>
                </p:cNvPr>
                <p:cNvPicPr/>
                <p:nvPr/>
              </p:nvPicPr>
              <p:blipFill>
                <a:blip r:embed="rId34"/>
                <a:stretch>
                  <a:fillRect/>
                </a:stretch>
              </p:blipFill>
              <p:spPr>
                <a:xfrm>
                  <a:off x="6121060" y="3180405"/>
                  <a:ext cx="88992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71DABAB-E170-2588-D256-9532D69C1551}"/>
                    </a:ext>
                  </a:extLst>
                </p14:cNvPr>
                <p14:cNvContentPartPr/>
                <p14:nvPr/>
              </p14:nvContentPartPr>
              <p14:xfrm>
                <a:off x="4285780" y="3268965"/>
                <a:ext cx="1386000" cy="25920"/>
              </p14:xfrm>
            </p:contentPart>
          </mc:Choice>
          <mc:Fallback>
            <p:pic>
              <p:nvPicPr>
                <p:cNvPr id="24" name="Freihand 23">
                  <a:extLst>
                    <a:ext uri="{FF2B5EF4-FFF2-40B4-BE49-F238E27FC236}">
                      <a16:creationId xmlns:a16="http://schemas.microsoft.com/office/drawing/2014/main" id="{571DABAB-E170-2588-D256-9532D69C1551}"/>
                    </a:ext>
                  </a:extLst>
                </p:cNvPr>
                <p:cNvPicPr/>
                <p:nvPr/>
              </p:nvPicPr>
              <p:blipFill>
                <a:blip r:embed="rId36"/>
                <a:stretch>
                  <a:fillRect/>
                </a:stretch>
              </p:blipFill>
              <p:spPr>
                <a:xfrm>
                  <a:off x="4276780" y="3259965"/>
                  <a:ext cx="14036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63857963-C38D-0F20-E4B1-63E904A73250}"/>
                    </a:ext>
                  </a:extLst>
                </p14:cNvPr>
                <p14:cNvContentPartPr/>
                <p14:nvPr/>
              </p14:nvContentPartPr>
              <p14:xfrm>
                <a:off x="4249060" y="3409005"/>
                <a:ext cx="108000" cy="102960"/>
              </p14:xfrm>
            </p:contentPart>
          </mc:Choice>
          <mc:Fallback>
            <p:pic>
              <p:nvPicPr>
                <p:cNvPr id="25" name="Freihand 24">
                  <a:extLst>
                    <a:ext uri="{FF2B5EF4-FFF2-40B4-BE49-F238E27FC236}">
                      <a16:creationId xmlns:a16="http://schemas.microsoft.com/office/drawing/2014/main" id="{63857963-C38D-0F20-E4B1-63E904A73250}"/>
                    </a:ext>
                  </a:extLst>
                </p:cNvPr>
                <p:cNvPicPr/>
                <p:nvPr/>
              </p:nvPicPr>
              <p:blipFill>
                <a:blip r:embed="rId38"/>
                <a:stretch>
                  <a:fillRect/>
                </a:stretch>
              </p:blipFill>
              <p:spPr>
                <a:xfrm>
                  <a:off x="4240420" y="3400005"/>
                  <a:ext cx="125640" cy="120600"/>
                </a:xfrm>
                <a:prstGeom prst="rect">
                  <a:avLst/>
                </a:prstGeom>
              </p:spPr>
            </p:pic>
          </mc:Fallback>
        </mc:AlternateContent>
      </p:grpSp>
      <p:grpSp>
        <p:nvGrpSpPr>
          <p:cNvPr id="29" name="Gruppieren 28">
            <a:extLst>
              <a:ext uri="{FF2B5EF4-FFF2-40B4-BE49-F238E27FC236}">
                <a16:creationId xmlns:a16="http://schemas.microsoft.com/office/drawing/2014/main" id="{120B927F-9FA1-26DE-D7AC-0230599D006D}"/>
              </a:ext>
            </a:extLst>
          </p:cNvPr>
          <p:cNvGrpSpPr/>
          <p:nvPr/>
        </p:nvGrpSpPr>
        <p:grpSpPr>
          <a:xfrm>
            <a:off x="4421140" y="3840645"/>
            <a:ext cx="2467800" cy="142920"/>
            <a:chOff x="4421140" y="3840645"/>
            <a:chExt cx="2467800" cy="142920"/>
          </a:xfrm>
        </p:grpSpPr>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6BEDCB4A-4029-945F-8DE1-742AC709DF2D}"/>
                    </a:ext>
                  </a:extLst>
                </p14:cNvPr>
                <p14:cNvContentPartPr/>
                <p14:nvPr/>
              </p14:nvContentPartPr>
              <p14:xfrm>
                <a:off x="4421140" y="3840645"/>
                <a:ext cx="2297160" cy="142920"/>
              </p14:xfrm>
            </p:contentPart>
          </mc:Choice>
          <mc:Fallback>
            <p:pic>
              <p:nvPicPr>
                <p:cNvPr id="27" name="Freihand 26">
                  <a:extLst>
                    <a:ext uri="{FF2B5EF4-FFF2-40B4-BE49-F238E27FC236}">
                      <a16:creationId xmlns:a16="http://schemas.microsoft.com/office/drawing/2014/main" id="{6BEDCB4A-4029-945F-8DE1-742AC709DF2D}"/>
                    </a:ext>
                  </a:extLst>
                </p:cNvPr>
                <p:cNvPicPr/>
                <p:nvPr/>
              </p:nvPicPr>
              <p:blipFill>
                <a:blip r:embed="rId40"/>
                <a:stretch>
                  <a:fillRect/>
                </a:stretch>
              </p:blipFill>
              <p:spPr>
                <a:xfrm>
                  <a:off x="4412140" y="3831645"/>
                  <a:ext cx="2314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F073826F-59E9-48B0-419F-28D1D38C7799}"/>
                    </a:ext>
                  </a:extLst>
                </p14:cNvPr>
                <p14:cNvContentPartPr/>
                <p14:nvPr/>
              </p14:nvContentPartPr>
              <p14:xfrm>
                <a:off x="6880300" y="3859365"/>
                <a:ext cx="8640" cy="10800"/>
              </p14:xfrm>
            </p:contentPart>
          </mc:Choice>
          <mc:Fallback>
            <p:pic>
              <p:nvPicPr>
                <p:cNvPr id="28" name="Freihand 27">
                  <a:extLst>
                    <a:ext uri="{FF2B5EF4-FFF2-40B4-BE49-F238E27FC236}">
                      <a16:creationId xmlns:a16="http://schemas.microsoft.com/office/drawing/2014/main" id="{F073826F-59E9-48B0-419F-28D1D38C7799}"/>
                    </a:ext>
                  </a:extLst>
                </p:cNvPr>
                <p:cNvPicPr/>
                <p:nvPr/>
              </p:nvPicPr>
              <p:blipFill>
                <a:blip r:embed="rId42"/>
                <a:stretch>
                  <a:fillRect/>
                </a:stretch>
              </p:blipFill>
              <p:spPr>
                <a:xfrm>
                  <a:off x="6871660" y="3850365"/>
                  <a:ext cx="26280" cy="2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0EDC62DF-FA7B-20F1-0018-CA289D2CC815}"/>
                  </a:ext>
                </a:extLst>
              </p14:cNvPr>
              <p14:cNvContentPartPr/>
              <p14:nvPr/>
            </p14:nvContentPartPr>
            <p14:xfrm>
              <a:off x="4399540" y="4166445"/>
              <a:ext cx="1490760" cy="60840"/>
            </p14:xfrm>
          </p:contentPart>
        </mc:Choice>
        <mc:Fallback>
          <p:pic>
            <p:nvPicPr>
              <p:cNvPr id="30" name="Freihand 29">
                <a:extLst>
                  <a:ext uri="{FF2B5EF4-FFF2-40B4-BE49-F238E27FC236}">
                    <a16:creationId xmlns:a16="http://schemas.microsoft.com/office/drawing/2014/main" id="{0EDC62DF-FA7B-20F1-0018-CA289D2CC815}"/>
                  </a:ext>
                </a:extLst>
              </p:cNvPr>
              <p:cNvPicPr/>
              <p:nvPr/>
            </p:nvPicPr>
            <p:blipFill>
              <a:blip r:embed="rId44"/>
              <a:stretch>
                <a:fillRect/>
              </a:stretch>
            </p:blipFill>
            <p:spPr>
              <a:xfrm>
                <a:off x="4390900" y="4157805"/>
                <a:ext cx="1508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8CF63277-815F-6ADC-F8DF-6FDD01665193}"/>
                  </a:ext>
                </a:extLst>
              </p14:cNvPr>
              <p14:cNvContentPartPr/>
              <p14:nvPr/>
            </p14:nvContentPartPr>
            <p14:xfrm>
              <a:off x="4433020" y="4464885"/>
              <a:ext cx="1779120" cy="97920"/>
            </p14:xfrm>
          </p:contentPart>
        </mc:Choice>
        <mc:Fallback>
          <p:pic>
            <p:nvPicPr>
              <p:cNvPr id="31" name="Freihand 30">
                <a:extLst>
                  <a:ext uri="{FF2B5EF4-FFF2-40B4-BE49-F238E27FC236}">
                    <a16:creationId xmlns:a16="http://schemas.microsoft.com/office/drawing/2014/main" id="{8CF63277-815F-6ADC-F8DF-6FDD01665193}"/>
                  </a:ext>
                </a:extLst>
              </p:cNvPr>
              <p:cNvPicPr/>
              <p:nvPr/>
            </p:nvPicPr>
            <p:blipFill>
              <a:blip r:embed="rId46"/>
              <a:stretch>
                <a:fillRect/>
              </a:stretch>
            </p:blipFill>
            <p:spPr>
              <a:xfrm>
                <a:off x="4424380" y="4456245"/>
                <a:ext cx="1796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37F263FF-FBB5-416A-8AE5-CAA3C3F3D4C0}"/>
                  </a:ext>
                </a:extLst>
              </p14:cNvPr>
              <p14:cNvContentPartPr/>
              <p14:nvPr/>
            </p14:nvContentPartPr>
            <p14:xfrm>
              <a:off x="966940" y="5250045"/>
              <a:ext cx="1658520" cy="174960"/>
            </p14:xfrm>
          </p:contentPart>
        </mc:Choice>
        <mc:Fallback>
          <p:pic>
            <p:nvPicPr>
              <p:cNvPr id="32" name="Freihand 31">
                <a:extLst>
                  <a:ext uri="{FF2B5EF4-FFF2-40B4-BE49-F238E27FC236}">
                    <a16:creationId xmlns:a16="http://schemas.microsoft.com/office/drawing/2014/main" id="{37F263FF-FBB5-416A-8AE5-CAA3C3F3D4C0}"/>
                  </a:ext>
                </a:extLst>
              </p:cNvPr>
              <p:cNvPicPr/>
              <p:nvPr/>
            </p:nvPicPr>
            <p:blipFill>
              <a:blip r:embed="rId48"/>
              <a:stretch>
                <a:fillRect/>
              </a:stretch>
            </p:blipFill>
            <p:spPr>
              <a:xfrm>
                <a:off x="958300" y="5241045"/>
                <a:ext cx="1676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7F0542D7-FB66-4F0E-0BA1-0502FE0D21B7}"/>
                  </a:ext>
                </a:extLst>
              </p14:cNvPr>
              <p14:cNvContentPartPr/>
              <p14:nvPr/>
            </p14:nvContentPartPr>
            <p14:xfrm>
              <a:off x="3475420" y="5710125"/>
              <a:ext cx="1960920" cy="104400"/>
            </p14:xfrm>
          </p:contentPart>
        </mc:Choice>
        <mc:Fallback>
          <p:pic>
            <p:nvPicPr>
              <p:cNvPr id="33" name="Freihand 32">
                <a:extLst>
                  <a:ext uri="{FF2B5EF4-FFF2-40B4-BE49-F238E27FC236}">
                    <a16:creationId xmlns:a16="http://schemas.microsoft.com/office/drawing/2014/main" id="{7F0542D7-FB66-4F0E-0BA1-0502FE0D21B7}"/>
                  </a:ext>
                </a:extLst>
              </p:cNvPr>
              <p:cNvPicPr/>
              <p:nvPr/>
            </p:nvPicPr>
            <p:blipFill>
              <a:blip r:embed="rId50"/>
              <a:stretch>
                <a:fillRect/>
              </a:stretch>
            </p:blipFill>
            <p:spPr>
              <a:xfrm>
                <a:off x="3466420" y="5701125"/>
                <a:ext cx="1978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E096BD92-72FC-8E5E-5C93-F9C584A39B0A}"/>
                  </a:ext>
                </a:extLst>
              </p14:cNvPr>
              <p14:cNvContentPartPr/>
              <p14:nvPr/>
            </p14:nvContentPartPr>
            <p14:xfrm>
              <a:off x="8052460" y="6412845"/>
              <a:ext cx="683640" cy="95760"/>
            </p14:xfrm>
          </p:contentPart>
        </mc:Choice>
        <mc:Fallback>
          <p:pic>
            <p:nvPicPr>
              <p:cNvPr id="34" name="Freihand 33">
                <a:extLst>
                  <a:ext uri="{FF2B5EF4-FFF2-40B4-BE49-F238E27FC236}">
                    <a16:creationId xmlns:a16="http://schemas.microsoft.com/office/drawing/2014/main" id="{E096BD92-72FC-8E5E-5C93-F9C584A39B0A}"/>
                  </a:ext>
                </a:extLst>
              </p:cNvPr>
              <p:cNvPicPr/>
              <p:nvPr/>
            </p:nvPicPr>
            <p:blipFill>
              <a:blip r:embed="rId52"/>
              <a:stretch>
                <a:fillRect/>
              </a:stretch>
            </p:blipFill>
            <p:spPr>
              <a:xfrm>
                <a:off x="8043820" y="6403845"/>
                <a:ext cx="701280" cy="113400"/>
              </a:xfrm>
              <a:prstGeom prst="rect">
                <a:avLst/>
              </a:prstGeom>
            </p:spPr>
          </p:pic>
        </mc:Fallback>
      </mc:AlternateContent>
      <p:grpSp>
        <p:nvGrpSpPr>
          <p:cNvPr id="37" name="Gruppieren 36">
            <a:extLst>
              <a:ext uri="{FF2B5EF4-FFF2-40B4-BE49-F238E27FC236}">
                <a16:creationId xmlns:a16="http://schemas.microsoft.com/office/drawing/2014/main" id="{B758F138-C8B7-5D12-6AC5-C0EB2E2CCE2C}"/>
              </a:ext>
            </a:extLst>
          </p:cNvPr>
          <p:cNvGrpSpPr/>
          <p:nvPr/>
        </p:nvGrpSpPr>
        <p:grpSpPr>
          <a:xfrm>
            <a:off x="566260" y="4609605"/>
            <a:ext cx="2199240" cy="980640"/>
            <a:chOff x="566260" y="4609605"/>
            <a:chExt cx="2199240" cy="980640"/>
          </a:xfrm>
        </p:grpSpPr>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55F810A3-0F64-4038-ACA0-AA36D2AC1A39}"/>
                    </a:ext>
                  </a:extLst>
                </p14:cNvPr>
                <p14:cNvContentPartPr/>
                <p14:nvPr/>
              </p14:nvContentPartPr>
              <p14:xfrm>
                <a:off x="566260" y="4821645"/>
                <a:ext cx="2199240" cy="768600"/>
              </p14:xfrm>
            </p:contentPart>
          </mc:Choice>
          <mc:Fallback>
            <p:pic>
              <p:nvPicPr>
                <p:cNvPr id="35" name="Freihand 34">
                  <a:extLst>
                    <a:ext uri="{FF2B5EF4-FFF2-40B4-BE49-F238E27FC236}">
                      <a16:creationId xmlns:a16="http://schemas.microsoft.com/office/drawing/2014/main" id="{55F810A3-0F64-4038-ACA0-AA36D2AC1A39}"/>
                    </a:ext>
                  </a:extLst>
                </p:cNvPr>
                <p:cNvPicPr/>
                <p:nvPr/>
              </p:nvPicPr>
              <p:blipFill>
                <a:blip r:embed="rId54"/>
                <a:stretch>
                  <a:fillRect/>
                </a:stretch>
              </p:blipFill>
              <p:spPr>
                <a:xfrm>
                  <a:off x="557260" y="4812645"/>
                  <a:ext cx="2216880" cy="786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370442A7-A4D5-B269-1A2A-AB13B75D4D8F}"/>
                    </a:ext>
                  </a:extLst>
                </p14:cNvPr>
                <p14:cNvContentPartPr/>
                <p14:nvPr/>
              </p14:nvContentPartPr>
              <p14:xfrm>
                <a:off x="1184380" y="4609605"/>
                <a:ext cx="728280" cy="51840"/>
              </p14:xfrm>
            </p:contentPart>
          </mc:Choice>
          <mc:Fallback>
            <p:pic>
              <p:nvPicPr>
                <p:cNvPr id="36" name="Freihand 35">
                  <a:extLst>
                    <a:ext uri="{FF2B5EF4-FFF2-40B4-BE49-F238E27FC236}">
                      <a16:creationId xmlns:a16="http://schemas.microsoft.com/office/drawing/2014/main" id="{370442A7-A4D5-B269-1A2A-AB13B75D4D8F}"/>
                    </a:ext>
                  </a:extLst>
                </p:cNvPr>
                <p:cNvPicPr/>
                <p:nvPr/>
              </p:nvPicPr>
              <p:blipFill>
                <a:blip r:embed="rId56"/>
                <a:stretch>
                  <a:fillRect/>
                </a:stretch>
              </p:blipFill>
              <p:spPr>
                <a:xfrm>
                  <a:off x="1175380" y="4600605"/>
                  <a:ext cx="74592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B1DE54CF-B084-B949-772E-FA61A547919A}"/>
                  </a:ext>
                </a:extLst>
              </p14:cNvPr>
              <p14:cNvContentPartPr/>
              <p14:nvPr/>
            </p14:nvContentPartPr>
            <p14:xfrm>
              <a:off x="788020" y="1713405"/>
              <a:ext cx="2101320" cy="87840"/>
            </p14:xfrm>
          </p:contentPart>
        </mc:Choice>
        <mc:Fallback>
          <p:pic>
            <p:nvPicPr>
              <p:cNvPr id="38" name="Freihand 37">
                <a:extLst>
                  <a:ext uri="{FF2B5EF4-FFF2-40B4-BE49-F238E27FC236}">
                    <a16:creationId xmlns:a16="http://schemas.microsoft.com/office/drawing/2014/main" id="{B1DE54CF-B084-B949-772E-FA61A547919A}"/>
                  </a:ext>
                </a:extLst>
              </p:cNvPr>
              <p:cNvPicPr/>
              <p:nvPr/>
            </p:nvPicPr>
            <p:blipFill>
              <a:blip r:embed="rId58"/>
              <a:stretch>
                <a:fillRect/>
              </a:stretch>
            </p:blipFill>
            <p:spPr>
              <a:xfrm>
                <a:off x="779020" y="1704765"/>
                <a:ext cx="2118960" cy="105480"/>
              </a:xfrm>
              <a:prstGeom prst="rect">
                <a:avLst/>
              </a:prstGeom>
            </p:spPr>
          </p:pic>
        </mc:Fallback>
      </mc:AlternateContent>
      <p:grpSp>
        <p:nvGrpSpPr>
          <p:cNvPr id="45" name="Gruppieren 44">
            <a:extLst>
              <a:ext uri="{FF2B5EF4-FFF2-40B4-BE49-F238E27FC236}">
                <a16:creationId xmlns:a16="http://schemas.microsoft.com/office/drawing/2014/main" id="{A518A83B-5E0D-FF33-A034-17ED711A6571}"/>
              </a:ext>
            </a:extLst>
          </p:cNvPr>
          <p:cNvGrpSpPr/>
          <p:nvPr/>
        </p:nvGrpSpPr>
        <p:grpSpPr>
          <a:xfrm>
            <a:off x="946420" y="3012645"/>
            <a:ext cx="2185200" cy="111600"/>
            <a:chOff x="946420" y="3012645"/>
            <a:chExt cx="2185200" cy="111600"/>
          </a:xfrm>
        </p:grpSpPr>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D00126EB-3735-0248-50E8-70B0A34A5963}"/>
                    </a:ext>
                  </a:extLst>
                </p14:cNvPr>
                <p14:cNvContentPartPr/>
                <p14:nvPr/>
              </p14:nvContentPartPr>
              <p14:xfrm>
                <a:off x="946420" y="3119205"/>
                <a:ext cx="119160" cy="5040"/>
              </p14:xfrm>
            </p:contentPart>
          </mc:Choice>
          <mc:Fallback>
            <p:pic>
              <p:nvPicPr>
                <p:cNvPr id="39" name="Freihand 38">
                  <a:extLst>
                    <a:ext uri="{FF2B5EF4-FFF2-40B4-BE49-F238E27FC236}">
                      <a16:creationId xmlns:a16="http://schemas.microsoft.com/office/drawing/2014/main" id="{D00126EB-3735-0248-50E8-70B0A34A5963}"/>
                    </a:ext>
                  </a:extLst>
                </p:cNvPr>
                <p:cNvPicPr/>
                <p:nvPr/>
              </p:nvPicPr>
              <p:blipFill>
                <a:blip r:embed="rId60"/>
                <a:stretch>
                  <a:fillRect/>
                </a:stretch>
              </p:blipFill>
              <p:spPr>
                <a:xfrm>
                  <a:off x="937420" y="3110565"/>
                  <a:ext cx="136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C27DEA6F-8C6C-DCB4-30E7-2E728932ECA2}"/>
                    </a:ext>
                  </a:extLst>
                </p14:cNvPr>
                <p14:cNvContentPartPr/>
                <p14:nvPr/>
              </p14:nvContentPartPr>
              <p14:xfrm>
                <a:off x="1846060" y="3012645"/>
                <a:ext cx="1285560" cy="104400"/>
              </p14:xfrm>
            </p:contentPart>
          </mc:Choice>
          <mc:Fallback>
            <p:pic>
              <p:nvPicPr>
                <p:cNvPr id="40" name="Freihand 39">
                  <a:extLst>
                    <a:ext uri="{FF2B5EF4-FFF2-40B4-BE49-F238E27FC236}">
                      <a16:creationId xmlns:a16="http://schemas.microsoft.com/office/drawing/2014/main" id="{C27DEA6F-8C6C-DCB4-30E7-2E728932ECA2}"/>
                    </a:ext>
                  </a:extLst>
                </p:cNvPr>
                <p:cNvPicPr/>
                <p:nvPr/>
              </p:nvPicPr>
              <p:blipFill>
                <a:blip r:embed="rId62"/>
                <a:stretch>
                  <a:fillRect/>
                </a:stretch>
              </p:blipFill>
              <p:spPr>
                <a:xfrm>
                  <a:off x="1837060" y="3003645"/>
                  <a:ext cx="130320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04FBC99B-32CC-6096-F2EF-B078D50697E3}"/>
                  </a:ext>
                </a:extLst>
              </p14:cNvPr>
              <p14:cNvContentPartPr/>
              <p14:nvPr/>
            </p14:nvContentPartPr>
            <p14:xfrm>
              <a:off x="836260" y="4172565"/>
              <a:ext cx="1496880" cy="23400"/>
            </p14:xfrm>
          </p:contentPart>
        </mc:Choice>
        <mc:Fallback>
          <p:pic>
            <p:nvPicPr>
              <p:cNvPr id="41" name="Freihand 40">
                <a:extLst>
                  <a:ext uri="{FF2B5EF4-FFF2-40B4-BE49-F238E27FC236}">
                    <a16:creationId xmlns:a16="http://schemas.microsoft.com/office/drawing/2014/main" id="{04FBC99B-32CC-6096-F2EF-B078D50697E3}"/>
                  </a:ext>
                </a:extLst>
              </p:cNvPr>
              <p:cNvPicPr/>
              <p:nvPr/>
            </p:nvPicPr>
            <p:blipFill>
              <a:blip r:embed="rId64"/>
              <a:stretch>
                <a:fillRect/>
              </a:stretch>
            </p:blipFill>
            <p:spPr>
              <a:xfrm>
                <a:off x="827620" y="4163925"/>
                <a:ext cx="1514520" cy="41040"/>
              </a:xfrm>
              <a:prstGeom prst="rect">
                <a:avLst/>
              </a:prstGeom>
            </p:spPr>
          </p:pic>
        </mc:Fallback>
      </mc:AlternateContent>
      <p:grpSp>
        <p:nvGrpSpPr>
          <p:cNvPr id="44" name="Gruppieren 43">
            <a:extLst>
              <a:ext uri="{FF2B5EF4-FFF2-40B4-BE49-F238E27FC236}">
                <a16:creationId xmlns:a16="http://schemas.microsoft.com/office/drawing/2014/main" id="{656979DC-ECAD-B41D-994E-69412DD09524}"/>
              </a:ext>
            </a:extLst>
          </p:cNvPr>
          <p:cNvGrpSpPr/>
          <p:nvPr/>
        </p:nvGrpSpPr>
        <p:grpSpPr>
          <a:xfrm>
            <a:off x="855700" y="5270205"/>
            <a:ext cx="1703880" cy="133920"/>
            <a:chOff x="855700" y="5270205"/>
            <a:chExt cx="1703880" cy="133920"/>
          </a:xfrm>
        </p:grpSpPr>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533E099D-863F-3CAC-E5FE-9FB3798A6E79}"/>
                    </a:ext>
                  </a:extLst>
                </p14:cNvPr>
                <p14:cNvContentPartPr/>
                <p14:nvPr/>
              </p14:nvContentPartPr>
              <p14:xfrm>
                <a:off x="855700" y="5338605"/>
                <a:ext cx="325800" cy="65520"/>
              </p14:xfrm>
            </p:contentPart>
          </mc:Choice>
          <mc:Fallback>
            <p:pic>
              <p:nvPicPr>
                <p:cNvPr id="42" name="Freihand 41">
                  <a:extLst>
                    <a:ext uri="{FF2B5EF4-FFF2-40B4-BE49-F238E27FC236}">
                      <a16:creationId xmlns:a16="http://schemas.microsoft.com/office/drawing/2014/main" id="{533E099D-863F-3CAC-E5FE-9FB3798A6E79}"/>
                    </a:ext>
                  </a:extLst>
                </p:cNvPr>
                <p:cNvPicPr/>
                <p:nvPr/>
              </p:nvPicPr>
              <p:blipFill>
                <a:blip r:embed="rId66"/>
                <a:stretch>
                  <a:fillRect/>
                </a:stretch>
              </p:blipFill>
              <p:spPr>
                <a:xfrm>
                  <a:off x="846700" y="5329605"/>
                  <a:ext cx="343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11BDFB02-CB58-1F62-D2DE-1145D7600270}"/>
                    </a:ext>
                  </a:extLst>
                </p14:cNvPr>
                <p14:cNvContentPartPr/>
                <p14:nvPr/>
              </p14:nvContentPartPr>
              <p14:xfrm>
                <a:off x="2010940" y="5270205"/>
                <a:ext cx="548640" cy="19800"/>
              </p14:xfrm>
            </p:contentPart>
          </mc:Choice>
          <mc:Fallback>
            <p:pic>
              <p:nvPicPr>
                <p:cNvPr id="43" name="Freihand 42">
                  <a:extLst>
                    <a:ext uri="{FF2B5EF4-FFF2-40B4-BE49-F238E27FC236}">
                      <a16:creationId xmlns:a16="http://schemas.microsoft.com/office/drawing/2014/main" id="{11BDFB02-CB58-1F62-D2DE-1145D7600270}"/>
                    </a:ext>
                  </a:extLst>
                </p:cNvPr>
                <p:cNvPicPr/>
                <p:nvPr/>
              </p:nvPicPr>
              <p:blipFill>
                <a:blip r:embed="rId68"/>
                <a:stretch>
                  <a:fillRect/>
                </a:stretch>
              </p:blipFill>
              <p:spPr>
                <a:xfrm>
                  <a:off x="2002300" y="5261565"/>
                  <a:ext cx="566280" cy="37440"/>
                </a:xfrm>
                <a:prstGeom prst="rect">
                  <a:avLst/>
                </a:prstGeom>
              </p:spPr>
            </p:pic>
          </mc:Fallback>
        </mc:AlternateContent>
      </p:grpSp>
    </p:spTree>
    <p:extLst>
      <p:ext uri="{BB962C8B-B14F-4D97-AF65-F5344CB8AC3E}">
        <p14:creationId xmlns:p14="http://schemas.microsoft.com/office/powerpoint/2010/main" val="2970917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Zahlungsbilanz im Allgemeinen</a:t>
            </a:r>
          </a:p>
        </p:txBody>
      </p:sp>
      <p:sp>
        <p:nvSpPr>
          <p:cNvPr id="5" name="Content Placeholder 2">
            <a:extLst>
              <a:ext uri="{FF2B5EF4-FFF2-40B4-BE49-F238E27FC236}">
                <a16:creationId xmlns:a16="http://schemas.microsoft.com/office/drawing/2014/main" id="{E32F63D4-FC99-414D-A7C6-6CD87C6DA456}"/>
              </a:ext>
            </a:extLst>
          </p:cNvPr>
          <p:cNvSpPr txBox="1">
            <a:spLocks/>
          </p:cNvSpPr>
          <p:nvPr/>
        </p:nvSpPr>
        <p:spPr>
          <a:xfrm>
            <a:off x="1296802" y="898514"/>
            <a:ext cx="9144000" cy="506097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internationalen</a:t>
            </a:r>
            <a:r>
              <a:rPr lang="en-US" sz="2200" dirty="0">
                <a:solidFill>
                  <a:sysClr val="windowText" lastClr="000000"/>
                </a:solidFill>
              </a:rPr>
              <a:t> </a:t>
            </a:r>
            <a:r>
              <a:rPr lang="en-US" sz="2200" dirty="0" err="1">
                <a:solidFill>
                  <a:sysClr val="windowText" lastClr="000000"/>
                </a:solidFill>
              </a:rPr>
              <a:t>Kontext</a:t>
            </a:r>
            <a:r>
              <a:rPr lang="en-US" sz="2200" dirty="0">
                <a:solidFill>
                  <a:sysClr val="windowText" lastClr="000000"/>
                </a:solidFill>
              </a:rPr>
              <a:t> </a:t>
            </a:r>
            <a:r>
              <a:rPr lang="en-US" sz="2200" dirty="0" err="1">
                <a:solidFill>
                  <a:sysClr val="windowText" lastClr="000000"/>
                </a:solidFill>
              </a:rPr>
              <a:t>spricht</a:t>
            </a:r>
            <a:r>
              <a:rPr lang="en-US" sz="2200" dirty="0">
                <a:solidFill>
                  <a:sysClr val="windowText" lastClr="000000"/>
                </a:solidFill>
              </a:rPr>
              <a:t> man oft von der </a:t>
            </a:r>
            <a:r>
              <a:rPr lang="en-US" sz="2200" dirty="0" err="1">
                <a:solidFill>
                  <a:sysClr val="windowText" lastClr="000000"/>
                </a:solidFill>
              </a:rPr>
              <a:t>Zahlungsbilanz</a:t>
            </a:r>
            <a:r>
              <a:rPr lang="en-US" sz="2200" dirty="0">
                <a:solidFill>
                  <a:sysClr val="windowText" lastClr="000000"/>
                </a:solidFill>
              </a:rPr>
              <a:t> </a:t>
            </a:r>
            <a:r>
              <a:rPr lang="en-US" sz="2200" dirty="0" err="1">
                <a:solidFill>
                  <a:sysClr val="windowText" lastClr="000000"/>
                </a:solidFill>
              </a:rPr>
              <a:t>vereinfachend</a:t>
            </a:r>
            <a:r>
              <a:rPr lang="en-US" sz="2200" dirty="0">
                <a:solidFill>
                  <a:sysClr val="windowText" lastClr="000000"/>
                </a:solidFill>
              </a:rPr>
              <a:t> </a:t>
            </a:r>
            <a:r>
              <a:rPr lang="en-US" sz="2200" dirty="0" err="1">
                <a:solidFill>
                  <a:sysClr val="windowText" lastClr="000000"/>
                </a:solidFill>
              </a:rPr>
              <a:t>als</a:t>
            </a:r>
            <a:r>
              <a:rPr lang="en-US" sz="2200" dirty="0">
                <a:solidFill>
                  <a:sysClr val="windowText" lastClr="000000"/>
                </a:solidFill>
              </a:rPr>
              <a:t> der </a:t>
            </a:r>
            <a:r>
              <a:rPr lang="en-US" sz="2200" dirty="0" err="1">
                <a:solidFill>
                  <a:sysClr val="windowText" lastClr="000000"/>
                </a:solidFill>
              </a:rPr>
              <a:t>Summe</a:t>
            </a:r>
            <a:r>
              <a:rPr lang="en-US" sz="2200" dirty="0">
                <a:solidFill>
                  <a:sysClr val="windowText" lastClr="000000"/>
                </a:solidFill>
              </a:rPr>
              <a:t> </a:t>
            </a:r>
            <a:r>
              <a:rPr lang="en-US" sz="2200" dirty="0" err="1">
                <a:solidFill>
                  <a:sysClr val="windowText" lastClr="000000"/>
                </a:solidFill>
              </a:rPr>
              <a:t>aus</a:t>
            </a:r>
            <a:r>
              <a:rPr lang="en-US" sz="2200" dirty="0">
                <a:solidFill>
                  <a:sysClr val="windowText" lastClr="000000"/>
                </a:solidFill>
              </a:rPr>
              <a:t> </a:t>
            </a:r>
            <a:r>
              <a:rPr lang="en-US" sz="2200" dirty="0" err="1">
                <a:solidFill>
                  <a:sysClr val="windowText" lastClr="000000"/>
                </a:solidFill>
              </a:rPr>
              <a:t>Leistungsbilanz</a:t>
            </a:r>
            <a:r>
              <a:rPr lang="en-US" sz="2200" dirty="0">
                <a:solidFill>
                  <a:sysClr val="windowText" lastClr="000000"/>
                </a:solidFill>
              </a:rPr>
              <a:t> und </a:t>
            </a:r>
            <a:r>
              <a:rPr lang="en-US" sz="2200" dirty="0" err="1">
                <a:solidFill>
                  <a:sysClr val="windowText" lastClr="000000"/>
                </a:solidFill>
              </a:rPr>
              <a:t>Kapitalbilanz</a:t>
            </a:r>
            <a:r>
              <a:rPr lang="en-US" sz="2200" dirty="0">
                <a:solidFill>
                  <a:sysClr val="windowText" lastClr="000000"/>
                </a:solidFill>
              </a:rPr>
              <a:t> </a:t>
            </a:r>
            <a:r>
              <a:rPr lang="en-US" sz="2200" dirty="0" err="1">
                <a:solidFill>
                  <a:sysClr val="windowText" lastClr="000000"/>
                </a:solidFill>
              </a:rPr>
              <a:t>ohne</a:t>
            </a:r>
            <a:r>
              <a:rPr lang="en-US" sz="2200" dirty="0">
                <a:solidFill>
                  <a:sysClr val="windowText" lastClr="000000"/>
                </a:solidFill>
              </a:rPr>
              <a:t> </a:t>
            </a:r>
            <a:r>
              <a:rPr lang="en-US" sz="2200" dirty="0" err="1">
                <a:solidFill>
                  <a:sysClr val="windowText" lastClr="000000"/>
                </a:solidFill>
              </a:rPr>
              <a:t>eine</a:t>
            </a:r>
            <a:r>
              <a:rPr lang="en-US" sz="2200" dirty="0">
                <a:solidFill>
                  <a:sysClr val="windowText" lastClr="000000"/>
                </a:solidFill>
              </a:rPr>
              <a:t> </a:t>
            </a:r>
            <a:r>
              <a:rPr lang="en-US" sz="2200" dirty="0" err="1">
                <a:solidFill>
                  <a:sysClr val="windowText" lastClr="000000"/>
                </a:solidFill>
              </a:rPr>
              <a:t>weitere</a:t>
            </a:r>
            <a:r>
              <a:rPr lang="en-US" sz="2200" dirty="0">
                <a:solidFill>
                  <a:sysClr val="windowText" lastClr="000000"/>
                </a:solidFill>
              </a:rPr>
              <a:t> </a:t>
            </a:r>
            <a:r>
              <a:rPr lang="en-US" sz="2200" dirty="0" err="1">
                <a:solidFill>
                  <a:sysClr val="windowText" lastClr="000000"/>
                </a:solidFill>
              </a:rPr>
              <a:t>Differenzierung</a:t>
            </a:r>
            <a:r>
              <a:rPr lang="en-US" sz="2200" dirty="0">
                <a:solidFill>
                  <a:sysClr val="windowText" lastClr="000000"/>
                </a:solidFill>
              </a:rPr>
              <a:t> </a:t>
            </a:r>
            <a:r>
              <a:rPr lang="en-US" sz="2200" dirty="0" err="1">
                <a:solidFill>
                  <a:sysClr val="windowText" lastClr="000000"/>
                </a:solidFill>
              </a:rPr>
              <a:t>vorzunehmen</a:t>
            </a:r>
            <a:r>
              <a:rPr lang="en-US" sz="2200" dirty="0">
                <a:solidFill>
                  <a:sysClr val="windowText" lastClr="000000"/>
                </a:solidFill>
              </a:rPr>
              <a:t>. </a:t>
            </a:r>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Englischen</a:t>
            </a:r>
            <a:r>
              <a:rPr lang="en-US" sz="2200" dirty="0">
                <a:solidFill>
                  <a:sysClr val="windowText" lastClr="000000"/>
                </a:solidFill>
              </a:rPr>
              <a:t> </a:t>
            </a:r>
            <a:r>
              <a:rPr lang="en-US" sz="2200" dirty="0" err="1">
                <a:solidFill>
                  <a:sysClr val="windowText" lastClr="000000"/>
                </a:solidFill>
              </a:rPr>
              <a:t>lauten</a:t>
            </a:r>
            <a:r>
              <a:rPr lang="en-US" sz="2200" dirty="0">
                <a:solidFill>
                  <a:sysClr val="windowText" lastClr="000000"/>
                </a:solidFill>
              </a:rPr>
              <a:t> die </a:t>
            </a:r>
            <a:r>
              <a:rPr lang="en-US" sz="2200" dirty="0" err="1">
                <a:solidFill>
                  <a:sysClr val="windowText" lastClr="000000"/>
                </a:solidFill>
              </a:rPr>
              <a:t>Begriffe</a:t>
            </a:r>
            <a:r>
              <a:rPr lang="en-US" sz="2200" dirty="0">
                <a:solidFill>
                  <a:sysClr val="windowText" lastClr="000000"/>
                </a:solidFill>
              </a:rPr>
              <a:t>:</a:t>
            </a:r>
          </a:p>
          <a:p>
            <a:endParaRPr lang="en-US" sz="2200" dirty="0">
              <a:solidFill>
                <a:sysClr val="windowText" lastClr="000000"/>
              </a:solidFill>
            </a:endParaRPr>
          </a:p>
          <a:p>
            <a:endParaRPr lang="en-US" sz="2200" dirty="0">
              <a:solidFill>
                <a:sysClr val="windowText" lastClr="000000"/>
              </a:solidFill>
            </a:endParaRPr>
          </a:p>
          <a:p>
            <a:pPr algn="ctr"/>
            <a:r>
              <a:rPr lang="en-US" sz="2400" b="1" dirty="0">
                <a:solidFill>
                  <a:sysClr val="windowText" lastClr="000000"/>
                </a:solidFill>
              </a:rPr>
              <a:t>Balance of Payments</a:t>
            </a:r>
          </a:p>
          <a:p>
            <a:pPr algn="ctr"/>
            <a:r>
              <a:rPr lang="en-US" sz="2400" b="1" dirty="0">
                <a:solidFill>
                  <a:sysClr val="windowText" lastClr="000000"/>
                </a:solidFill>
              </a:rPr>
              <a:t>=</a:t>
            </a:r>
          </a:p>
          <a:p>
            <a:pPr algn="ctr"/>
            <a:r>
              <a:rPr lang="en-US" sz="2400" b="1" dirty="0">
                <a:solidFill>
                  <a:sysClr val="windowText" lastClr="000000"/>
                </a:solidFill>
              </a:rPr>
              <a:t>Current Account + Capital </a:t>
            </a:r>
            <a:r>
              <a:rPr lang="en-US" sz="2400" b="1" dirty="0" err="1">
                <a:solidFill>
                  <a:sysClr val="windowText" lastClr="000000"/>
                </a:solidFill>
              </a:rPr>
              <a:t>Accout</a:t>
            </a:r>
            <a:r>
              <a:rPr lang="en-US" sz="2400" b="1" dirty="0">
                <a:solidFill>
                  <a:sysClr val="windowText" lastClr="000000"/>
                </a:solidFill>
              </a:rPr>
              <a:t> = 0</a:t>
            </a:r>
          </a:p>
        </p:txBody>
      </p:sp>
      <p:sp>
        <p:nvSpPr>
          <p:cNvPr id="4" name="Rechteck 3">
            <a:extLst>
              <a:ext uri="{FF2B5EF4-FFF2-40B4-BE49-F238E27FC236}">
                <a16:creationId xmlns:a16="http://schemas.microsoft.com/office/drawing/2014/main" id="{814D6BFC-A5F8-055E-D8FD-0B6E95B0E9C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05B6F2ED-5A34-B68A-976F-494E26446303}"/>
              </a:ext>
            </a:extLst>
          </p:cNvPr>
          <p:cNvGrpSpPr/>
          <p:nvPr/>
        </p:nvGrpSpPr>
        <p:grpSpPr>
          <a:xfrm>
            <a:off x="4230340" y="3917685"/>
            <a:ext cx="3464640" cy="193320"/>
            <a:chOff x="4230340" y="3917685"/>
            <a:chExt cx="3464640" cy="1933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6985BEA-8C11-E46E-E014-57FDFA0BF3D9}"/>
                    </a:ext>
                  </a:extLst>
                </p14:cNvPr>
                <p14:cNvContentPartPr/>
                <p14:nvPr/>
              </p14:nvContentPartPr>
              <p14:xfrm>
                <a:off x="4230340" y="3931005"/>
                <a:ext cx="2260800" cy="180000"/>
              </p14:xfrm>
            </p:contentPart>
          </mc:Choice>
          <mc:Fallback>
            <p:pic>
              <p:nvPicPr>
                <p:cNvPr id="2" name="Freihand 1">
                  <a:extLst>
                    <a:ext uri="{FF2B5EF4-FFF2-40B4-BE49-F238E27FC236}">
                      <a16:creationId xmlns:a16="http://schemas.microsoft.com/office/drawing/2014/main" id="{46985BEA-8C11-E46E-E014-57FDFA0BF3D9}"/>
                    </a:ext>
                  </a:extLst>
                </p:cNvPr>
                <p:cNvPicPr/>
                <p:nvPr/>
              </p:nvPicPr>
              <p:blipFill>
                <a:blip r:embed="rId4"/>
                <a:stretch>
                  <a:fillRect/>
                </a:stretch>
              </p:blipFill>
              <p:spPr>
                <a:xfrm>
                  <a:off x="4221700" y="3922365"/>
                  <a:ext cx="2278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3FCFD71-957E-371A-A49E-BD545288CAF3}"/>
                    </a:ext>
                  </a:extLst>
                </p14:cNvPr>
                <p14:cNvContentPartPr/>
                <p14:nvPr/>
              </p14:nvContentPartPr>
              <p14:xfrm>
                <a:off x="6901180" y="3917685"/>
                <a:ext cx="793800" cy="41400"/>
              </p14:xfrm>
            </p:contentPart>
          </mc:Choice>
          <mc:Fallback>
            <p:pic>
              <p:nvPicPr>
                <p:cNvPr id="3" name="Freihand 2">
                  <a:extLst>
                    <a:ext uri="{FF2B5EF4-FFF2-40B4-BE49-F238E27FC236}">
                      <a16:creationId xmlns:a16="http://schemas.microsoft.com/office/drawing/2014/main" id="{83FCFD71-957E-371A-A49E-BD545288CAF3}"/>
                    </a:ext>
                  </a:extLst>
                </p:cNvPr>
                <p:cNvPicPr/>
                <p:nvPr/>
              </p:nvPicPr>
              <p:blipFill>
                <a:blip r:embed="rId6"/>
                <a:stretch>
                  <a:fillRect/>
                </a:stretch>
              </p:blipFill>
              <p:spPr>
                <a:xfrm>
                  <a:off x="6892540" y="3908685"/>
                  <a:ext cx="811440" cy="59040"/>
                </a:xfrm>
                <a:prstGeom prst="rect">
                  <a:avLst/>
                </a:prstGeom>
              </p:spPr>
            </p:pic>
          </mc:Fallback>
        </mc:AlternateContent>
      </p:grpSp>
      <p:grpSp>
        <p:nvGrpSpPr>
          <p:cNvPr id="45" name="Gruppieren 44">
            <a:extLst>
              <a:ext uri="{FF2B5EF4-FFF2-40B4-BE49-F238E27FC236}">
                <a16:creationId xmlns:a16="http://schemas.microsoft.com/office/drawing/2014/main" id="{F2B74084-22E0-EDA4-A6D7-4EC14B18AA55}"/>
              </a:ext>
            </a:extLst>
          </p:cNvPr>
          <p:cNvGrpSpPr/>
          <p:nvPr/>
        </p:nvGrpSpPr>
        <p:grpSpPr>
          <a:xfrm>
            <a:off x="3088060" y="4448325"/>
            <a:ext cx="5620320" cy="1392480"/>
            <a:chOff x="3088060" y="4448325"/>
            <a:chExt cx="5620320" cy="139248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7F93EF1C-0F34-BF11-33BB-8EA79BAD2401}"/>
                    </a:ext>
                  </a:extLst>
                </p14:cNvPr>
                <p14:cNvContentPartPr/>
                <p14:nvPr/>
              </p14:nvContentPartPr>
              <p14:xfrm>
                <a:off x="6086140" y="5055285"/>
                <a:ext cx="1018440" cy="53640"/>
              </p14:xfrm>
            </p:contentPart>
          </mc:Choice>
          <mc:Fallback>
            <p:pic>
              <p:nvPicPr>
                <p:cNvPr id="8" name="Freihand 7">
                  <a:extLst>
                    <a:ext uri="{FF2B5EF4-FFF2-40B4-BE49-F238E27FC236}">
                      <a16:creationId xmlns:a16="http://schemas.microsoft.com/office/drawing/2014/main" id="{7F93EF1C-0F34-BF11-33BB-8EA79BAD2401}"/>
                    </a:ext>
                  </a:extLst>
                </p:cNvPr>
                <p:cNvPicPr/>
                <p:nvPr/>
              </p:nvPicPr>
              <p:blipFill>
                <a:blip r:embed="rId8"/>
                <a:stretch>
                  <a:fillRect/>
                </a:stretch>
              </p:blipFill>
              <p:spPr>
                <a:xfrm>
                  <a:off x="6077500" y="5046645"/>
                  <a:ext cx="1036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E0CF4A03-25FA-E8C1-D38E-71C372185F47}"/>
                    </a:ext>
                  </a:extLst>
                </p14:cNvPr>
                <p14:cNvContentPartPr/>
                <p14:nvPr/>
              </p14:nvContentPartPr>
              <p14:xfrm>
                <a:off x="7471420" y="4999125"/>
                <a:ext cx="795240" cy="30240"/>
              </p14:xfrm>
            </p:contentPart>
          </mc:Choice>
          <mc:Fallback>
            <p:pic>
              <p:nvPicPr>
                <p:cNvPr id="9" name="Freihand 8">
                  <a:extLst>
                    <a:ext uri="{FF2B5EF4-FFF2-40B4-BE49-F238E27FC236}">
                      <a16:creationId xmlns:a16="http://schemas.microsoft.com/office/drawing/2014/main" id="{E0CF4A03-25FA-E8C1-D38E-71C372185F47}"/>
                    </a:ext>
                  </a:extLst>
                </p:cNvPr>
                <p:cNvPicPr/>
                <p:nvPr/>
              </p:nvPicPr>
              <p:blipFill>
                <a:blip r:embed="rId10"/>
                <a:stretch>
                  <a:fillRect/>
                </a:stretch>
              </p:blipFill>
              <p:spPr>
                <a:xfrm>
                  <a:off x="7462420" y="4990485"/>
                  <a:ext cx="812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1A6BE38-D0FF-61BA-27B9-CF25CE4ACC42}"/>
                    </a:ext>
                  </a:extLst>
                </p14:cNvPr>
                <p14:cNvContentPartPr/>
                <p14:nvPr/>
              </p14:nvContentPartPr>
              <p14:xfrm>
                <a:off x="3104260" y="5038725"/>
                <a:ext cx="2236320" cy="77400"/>
              </p14:xfrm>
            </p:contentPart>
          </mc:Choice>
          <mc:Fallback>
            <p:pic>
              <p:nvPicPr>
                <p:cNvPr id="7" name="Freihand 6">
                  <a:extLst>
                    <a:ext uri="{FF2B5EF4-FFF2-40B4-BE49-F238E27FC236}">
                      <a16:creationId xmlns:a16="http://schemas.microsoft.com/office/drawing/2014/main" id="{71A6BE38-D0FF-61BA-27B9-CF25CE4ACC42}"/>
                    </a:ext>
                  </a:extLst>
                </p:cNvPr>
                <p:cNvPicPr/>
                <p:nvPr/>
              </p:nvPicPr>
              <p:blipFill>
                <a:blip r:embed="rId12"/>
                <a:stretch>
                  <a:fillRect/>
                </a:stretch>
              </p:blipFill>
              <p:spPr>
                <a:xfrm>
                  <a:off x="3095260" y="5029725"/>
                  <a:ext cx="2253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B0BD2A2-79A4-5D80-FD5A-3A7F1650CC53}"/>
                    </a:ext>
                  </a:extLst>
                </p14:cNvPr>
                <p14:cNvContentPartPr/>
                <p14:nvPr/>
              </p14:nvContentPartPr>
              <p14:xfrm>
                <a:off x="3978340" y="5296125"/>
                <a:ext cx="123840" cy="277920"/>
              </p14:xfrm>
            </p:contentPart>
          </mc:Choice>
          <mc:Fallback>
            <p:pic>
              <p:nvPicPr>
                <p:cNvPr id="11" name="Freihand 10">
                  <a:extLst>
                    <a:ext uri="{FF2B5EF4-FFF2-40B4-BE49-F238E27FC236}">
                      <a16:creationId xmlns:a16="http://schemas.microsoft.com/office/drawing/2014/main" id="{8B0BD2A2-79A4-5D80-FD5A-3A7F1650CC53}"/>
                    </a:ext>
                  </a:extLst>
                </p:cNvPr>
                <p:cNvPicPr/>
                <p:nvPr/>
              </p:nvPicPr>
              <p:blipFill>
                <a:blip r:embed="rId14"/>
                <a:stretch>
                  <a:fillRect/>
                </a:stretch>
              </p:blipFill>
              <p:spPr>
                <a:xfrm>
                  <a:off x="3969700" y="5287125"/>
                  <a:ext cx="1414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4F59184-D93C-0791-18E1-09211A0E79F0}"/>
                    </a:ext>
                  </a:extLst>
                </p14:cNvPr>
                <p14:cNvContentPartPr/>
                <p14:nvPr/>
              </p14:nvContentPartPr>
              <p14:xfrm>
                <a:off x="3959260" y="5185965"/>
                <a:ext cx="168840" cy="151560"/>
              </p14:xfrm>
            </p:contentPart>
          </mc:Choice>
          <mc:Fallback>
            <p:pic>
              <p:nvPicPr>
                <p:cNvPr id="12" name="Freihand 11">
                  <a:extLst>
                    <a:ext uri="{FF2B5EF4-FFF2-40B4-BE49-F238E27FC236}">
                      <a16:creationId xmlns:a16="http://schemas.microsoft.com/office/drawing/2014/main" id="{C4F59184-D93C-0791-18E1-09211A0E79F0}"/>
                    </a:ext>
                  </a:extLst>
                </p:cNvPr>
                <p:cNvPicPr/>
                <p:nvPr/>
              </p:nvPicPr>
              <p:blipFill>
                <a:blip r:embed="rId16"/>
                <a:stretch>
                  <a:fillRect/>
                </a:stretch>
              </p:blipFill>
              <p:spPr>
                <a:xfrm>
                  <a:off x="3950260" y="5176965"/>
                  <a:ext cx="186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8428788C-E1C9-0336-048B-8DB8F960CBD2}"/>
                    </a:ext>
                  </a:extLst>
                </p14:cNvPr>
                <p14:cNvContentPartPr/>
                <p14:nvPr/>
              </p14:nvContentPartPr>
              <p14:xfrm>
                <a:off x="3468940" y="5532645"/>
                <a:ext cx="200520" cy="308160"/>
              </p14:xfrm>
            </p:contentPart>
          </mc:Choice>
          <mc:Fallback>
            <p:pic>
              <p:nvPicPr>
                <p:cNvPr id="15" name="Freihand 14">
                  <a:extLst>
                    <a:ext uri="{FF2B5EF4-FFF2-40B4-BE49-F238E27FC236}">
                      <a16:creationId xmlns:a16="http://schemas.microsoft.com/office/drawing/2014/main" id="{8428788C-E1C9-0336-048B-8DB8F960CBD2}"/>
                    </a:ext>
                  </a:extLst>
                </p:cNvPr>
                <p:cNvPicPr/>
                <p:nvPr/>
              </p:nvPicPr>
              <p:blipFill>
                <a:blip r:embed="rId18"/>
                <a:stretch>
                  <a:fillRect/>
                </a:stretch>
              </p:blipFill>
              <p:spPr>
                <a:xfrm>
                  <a:off x="3460300" y="5524005"/>
                  <a:ext cx="2181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4A42B847-EBE1-2A78-E0A7-FECA256D7D70}"/>
                    </a:ext>
                  </a:extLst>
                </p14:cNvPr>
                <p14:cNvContentPartPr/>
                <p14:nvPr/>
              </p14:nvContentPartPr>
              <p14:xfrm>
                <a:off x="3723460" y="5665125"/>
                <a:ext cx="223560" cy="132840"/>
              </p14:xfrm>
            </p:contentPart>
          </mc:Choice>
          <mc:Fallback>
            <p:pic>
              <p:nvPicPr>
                <p:cNvPr id="16" name="Freihand 15">
                  <a:extLst>
                    <a:ext uri="{FF2B5EF4-FFF2-40B4-BE49-F238E27FC236}">
                      <a16:creationId xmlns:a16="http://schemas.microsoft.com/office/drawing/2014/main" id="{4A42B847-EBE1-2A78-E0A7-FECA256D7D70}"/>
                    </a:ext>
                  </a:extLst>
                </p:cNvPr>
                <p:cNvPicPr/>
                <p:nvPr/>
              </p:nvPicPr>
              <p:blipFill>
                <a:blip r:embed="rId20"/>
                <a:stretch>
                  <a:fillRect/>
                </a:stretch>
              </p:blipFill>
              <p:spPr>
                <a:xfrm>
                  <a:off x="3714820" y="5656125"/>
                  <a:ext cx="241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A5E930FF-C40D-ADBE-62BB-9BB4223FDF25}"/>
                    </a:ext>
                  </a:extLst>
                </p14:cNvPr>
                <p14:cNvContentPartPr/>
                <p14:nvPr/>
              </p14:nvContentPartPr>
              <p14:xfrm>
                <a:off x="3992380" y="5640285"/>
                <a:ext cx="128880" cy="155880"/>
              </p14:xfrm>
            </p:contentPart>
          </mc:Choice>
          <mc:Fallback>
            <p:pic>
              <p:nvPicPr>
                <p:cNvPr id="18" name="Freihand 17">
                  <a:extLst>
                    <a:ext uri="{FF2B5EF4-FFF2-40B4-BE49-F238E27FC236}">
                      <a16:creationId xmlns:a16="http://schemas.microsoft.com/office/drawing/2014/main" id="{A5E930FF-C40D-ADBE-62BB-9BB4223FDF25}"/>
                    </a:ext>
                  </a:extLst>
                </p:cNvPr>
                <p:cNvPicPr/>
                <p:nvPr/>
              </p:nvPicPr>
              <p:blipFill>
                <a:blip r:embed="rId22"/>
                <a:stretch>
                  <a:fillRect/>
                </a:stretch>
              </p:blipFill>
              <p:spPr>
                <a:xfrm>
                  <a:off x="3983740" y="5631285"/>
                  <a:ext cx="146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569C4822-A69D-FAA3-0D4D-4565054754AA}"/>
                    </a:ext>
                  </a:extLst>
                </p14:cNvPr>
                <p14:cNvContentPartPr/>
                <p14:nvPr/>
              </p14:nvContentPartPr>
              <p14:xfrm>
                <a:off x="4147900" y="5533725"/>
                <a:ext cx="284400" cy="300240"/>
              </p14:xfrm>
            </p:contentPart>
          </mc:Choice>
          <mc:Fallback>
            <p:pic>
              <p:nvPicPr>
                <p:cNvPr id="19" name="Freihand 18">
                  <a:extLst>
                    <a:ext uri="{FF2B5EF4-FFF2-40B4-BE49-F238E27FC236}">
                      <a16:creationId xmlns:a16="http://schemas.microsoft.com/office/drawing/2014/main" id="{569C4822-A69D-FAA3-0D4D-4565054754AA}"/>
                    </a:ext>
                  </a:extLst>
                </p:cNvPr>
                <p:cNvPicPr/>
                <p:nvPr/>
              </p:nvPicPr>
              <p:blipFill>
                <a:blip r:embed="rId24"/>
                <a:stretch>
                  <a:fillRect/>
                </a:stretch>
              </p:blipFill>
              <p:spPr>
                <a:xfrm>
                  <a:off x="4139260" y="5525085"/>
                  <a:ext cx="3020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F0B29ED9-BBD0-7BE5-DD01-00218B1A2FFB}"/>
                    </a:ext>
                  </a:extLst>
                </p14:cNvPr>
                <p14:cNvContentPartPr/>
                <p14:nvPr/>
              </p14:nvContentPartPr>
              <p14:xfrm>
                <a:off x="4458580" y="5589165"/>
                <a:ext cx="65160" cy="144360"/>
              </p14:xfrm>
            </p:contentPart>
          </mc:Choice>
          <mc:Fallback>
            <p:pic>
              <p:nvPicPr>
                <p:cNvPr id="20" name="Freihand 19">
                  <a:extLst>
                    <a:ext uri="{FF2B5EF4-FFF2-40B4-BE49-F238E27FC236}">
                      <a16:creationId xmlns:a16="http://schemas.microsoft.com/office/drawing/2014/main" id="{F0B29ED9-BBD0-7BE5-DD01-00218B1A2FFB}"/>
                    </a:ext>
                  </a:extLst>
                </p:cNvPr>
                <p:cNvPicPr/>
                <p:nvPr/>
              </p:nvPicPr>
              <p:blipFill>
                <a:blip r:embed="rId26"/>
                <a:stretch>
                  <a:fillRect/>
                </a:stretch>
              </p:blipFill>
              <p:spPr>
                <a:xfrm>
                  <a:off x="4449580" y="5580165"/>
                  <a:ext cx="82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62944E9F-DFA7-8BB1-A46F-3EB5594F791A}"/>
                    </a:ext>
                  </a:extLst>
                </p14:cNvPr>
                <p14:cNvContentPartPr/>
                <p14:nvPr/>
              </p14:nvContentPartPr>
              <p14:xfrm>
                <a:off x="4645780" y="5516085"/>
                <a:ext cx="65880" cy="183240"/>
              </p14:xfrm>
            </p:contentPart>
          </mc:Choice>
          <mc:Fallback>
            <p:pic>
              <p:nvPicPr>
                <p:cNvPr id="21" name="Freihand 20">
                  <a:extLst>
                    <a:ext uri="{FF2B5EF4-FFF2-40B4-BE49-F238E27FC236}">
                      <a16:creationId xmlns:a16="http://schemas.microsoft.com/office/drawing/2014/main" id="{62944E9F-DFA7-8BB1-A46F-3EB5594F791A}"/>
                    </a:ext>
                  </a:extLst>
                </p:cNvPr>
                <p:cNvPicPr/>
                <p:nvPr/>
              </p:nvPicPr>
              <p:blipFill>
                <a:blip r:embed="rId28"/>
                <a:stretch>
                  <a:fillRect/>
                </a:stretch>
              </p:blipFill>
              <p:spPr>
                <a:xfrm>
                  <a:off x="4636780" y="5507085"/>
                  <a:ext cx="83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3059595D-9E71-A3DE-01F9-FB11E0040CCA}"/>
                    </a:ext>
                  </a:extLst>
                </p14:cNvPr>
                <p14:cNvContentPartPr/>
                <p14:nvPr/>
              </p14:nvContentPartPr>
              <p14:xfrm>
                <a:off x="4795540" y="5605725"/>
                <a:ext cx="17640" cy="41400"/>
              </p14:xfrm>
            </p:contentPart>
          </mc:Choice>
          <mc:Fallback>
            <p:pic>
              <p:nvPicPr>
                <p:cNvPr id="22" name="Freihand 21">
                  <a:extLst>
                    <a:ext uri="{FF2B5EF4-FFF2-40B4-BE49-F238E27FC236}">
                      <a16:creationId xmlns:a16="http://schemas.microsoft.com/office/drawing/2014/main" id="{3059595D-9E71-A3DE-01F9-FB11E0040CCA}"/>
                    </a:ext>
                  </a:extLst>
                </p:cNvPr>
                <p:cNvPicPr/>
                <p:nvPr/>
              </p:nvPicPr>
              <p:blipFill>
                <a:blip r:embed="rId30"/>
                <a:stretch>
                  <a:fillRect/>
                </a:stretch>
              </p:blipFill>
              <p:spPr>
                <a:xfrm>
                  <a:off x="4786540" y="5596725"/>
                  <a:ext cx="35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B82721E7-C44B-6787-A49B-B10604A3A596}"/>
                    </a:ext>
                  </a:extLst>
                </p14:cNvPr>
                <p14:cNvContentPartPr/>
                <p14:nvPr/>
              </p14:nvContentPartPr>
              <p14:xfrm>
                <a:off x="4858900" y="5385405"/>
                <a:ext cx="13320" cy="249120"/>
              </p14:xfrm>
            </p:contentPart>
          </mc:Choice>
          <mc:Fallback>
            <p:pic>
              <p:nvPicPr>
                <p:cNvPr id="23" name="Freihand 22">
                  <a:extLst>
                    <a:ext uri="{FF2B5EF4-FFF2-40B4-BE49-F238E27FC236}">
                      <a16:creationId xmlns:a16="http://schemas.microsoft.com/office/drawing/2014/main" id="{B82721E7-C44B-6787-A49B-B10604A3A596}"/>
                    </a:ext>
                  </a:extLst>
                </p:cNvPr>
                <p:cNvPicPr/>
                <p:nvPr/>
              </p:nvPicPr>
              <p:blipFill>
                <a:blip r:embed="rId32"/>
                <a:stretch>
                  <a:fillRect/>
                </a:stretch>
              </p:blipFill>
              <p:spPr>
                <a:xfrm>
                  <a:off x="4850260" y="5376765"/>
                  <a:ext cx="309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9C0A9D12-BAEB-9C31-520A-B9E456741424}"/>
                    </a:ext>
                  </a:extLst>
                </p14:cNvPr>
                <p14:cNvContentPartPr/>
                <p14:nvPr/>
              </p14:nvContentPartPr>
              <p14:xfrm>
                <a:off x="4908220" y="5518245"/>
                <a:ext cx="354960" cy="131040"/>
              </p14:xfrm>
            </p:contentPart>
          </mc:Choice>
          <mc:Fallback>
            <p:pic>
              <p:nvPicPr>
                <p:cNvPr id="24" name="Freihand 23">
                  <a:extLst>
                    <a:ext uri="{FF2B5EF4-FFF2-40B4-BE49-F238E27FC236}">
                      <a16:creationId xmlns:a16="http://schemas.microsoft.com/office/drawing/2014/main" id="{9C0A9D12-BAEB-9C31-520A-B9E456741424}"/>
                    </a:ext>
                  </a:extLst>
                </p:cNvPr>
                <p:cNvPicPr/>
                <p:nvPr/>
              </p:nvPicPr>
              <p:blipFill>
                <a:blip r:embed="rId34"/>
                <a:stretch>
                  <a:fillRect/>
                </a:stretch>
              </p:blipFill>
              <p:spPr>
                <a:xfrm>
                  <a:off x="4899220" y="5509245"/>
                  <a:ext cx="372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58F0D768-7127-9D0F-17BA-5C477AC8D603}"/>
                    </a:ext>
                  </a:extLst>
                </p14:cNvPr>
                <p14:cNvContentPartPr/>
                <p14:nvPr/>
              </p14:nvContentPartPr>
              <p14:xfrm>
                <a:off x="5195140" y="5580525"/>
                <a:ext cx="190440" cy="10080"/>
              </p14:xfrm>
            </p:contentPart>
          </mc:Choice>
          <mc:Fallback>
            <p:pic>
              <p:nvPicPr>
                <p:cNvPr id="25" name="Freihand 24">
                  <a:extLst>
                    <a:ext uri="{FF2B5EF4-FFF2-40B4-BE49-F238E27FC236}">
                      <a16:creationId xmlns:a16="http://schemas.microsoft.com/office/drawing/2014/main" id="{58F0D768-7127-9D0F-17BA-5C477AC8D603}"/>
                    </a:ext>
                  </a:extLst>
                </p:cNvPr>
                <p:cNvPicPr/>
                <p:nvPr/>
              </p:nvPicPr>
              <p:blipFill>
                <a:blip r:embed="rId36"/>
                <a:stretch>
                  <a:fillRect/>
                </a:stretch>
              </p:blipFill>
              <p:spPr>
                <a:xfrm>
                  <a:off x="5186500" y="5571885"/>
                  <a:ext cx="208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8BC87BF5-96A0-B6D5-35C2-C091B0074EC7}"/>
                    </a:ext>
                  </a:extLst>
                </p14:cNvPr>
                <p14:cNvContentPartPr/>
                <p14:nvPr/>
              </p14:nvContentPartPr>
              <p14:xfrm>
                <a:off x="6991180" y="5252205"/>
                <a:ext cx="25200" cy="131400"/>
              </p14:xfrm>
            </p:contentPart>
          </mc:Choice>
          <mc:Fallback>
            <p:pic>
              <p:nvPicPr>
                <p:cNvPr id="26" name="Freihand 25">
                  <a:extLst>
                    <a:ext uri="{FF2B5EF4-FFF2-40B4-BE49-F238E27FC236}">
                      <a16:creationId xmlns:a16="http://schemas.microsoft.com/office/drawing/2014/main" id="{8BC87BF5-96A0-B6D5-35C2-C091B0074EC7}"/>
                    </a:ext>
                  </a:extLst>
                </p:cNvPr>
                <p:cNvPicPr/>
                <p:nvPr/>
              </p:nvPicPr>
              <p:blipFill>
                <a:blip r:embed="rId38"/>
                <a:stretch>
                  <a:fillRect/>
                </a:stretch>
              </p:blipFill>
              <p:spPr>
                <a:xfrm>
                  <a:off x="6982540" y="5243205"/>
                  <a:ext cx="42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6F8F2A22-8A24-D72E-9082-955727638EF0}"/>
                    </a:ext>
                  </a:extLst>
                </p14:cNvPr>
                <p14:cNvContentPartPr/>
                <p14:nvPr/>
              </p14:nvContentPartPr>
              <p14:xfrm>
                <a:off x="6872740" y="5151405"/>
                <a:ext cx="162000" cy="124200"/>
              </p14:xfrm>
            </p:contentPart>
          </mc:Choice>
          <mc:Fallback>
            <p:pic>
              <p:nvPicPr>
                <p:cNvPr id="27" name="Freihand 26">
                  <a:extLst>
                    <a:ext uri="{FF2B5EF4-FFF2-40B4-BE49-F238E27FC236}">
                      <a16:creationId xmlns:a16="http://schemas.microsoft.com/office/drawing/2014/main" id="{6F8F2A22-8A24-D72E-9082-955727638EF0}"/>
                    </a:ext>
                  </a:extLst>
                </p:cNvPr>
                <p:cNvPicPr/>
                <p:nvPr/>
              </p:nvPicPr>
              <p:blipFill>
                <a:blip r:embed="rId40"/>
                <a:stretch>
                  <a:fillRect/>
                </a:stretch>
              </p:blipFill>
              <p:spPr>
                <a:xfrm>
                  <a:off x="6863740" y="5142765"/>
                  <a:ext cx="179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B9CC0AA6-5CBC-3D0B-0E81-93122CC84BBE}"/>
                    </a:ext>
                  </a:extLst>
                </p14:cNvPr>
                <p14:cNvContentPartPr/>
                <p14:nvPr/>
              </p14:nvContentPartPr>
              <p14:xfrm>
                <a:off x="6497260" y="5435445"/>
                <a:ext cx="191160" cy="217440"/>
              </p14:xfrm>
            </p:contentPart>
          </mc:Choice>
          <mc:Fallback>
            <p:pic>
              <p:nvPicPr>
                <p:cNvPr id="28" name="Freihand 27">
                  <a:extLst>
                    <a:ext uri="{FF2B5EF4-FFF2-40B4-BE49-F238E27FC236}">
                      <a16:creationId xmlns:a16="http://schemas.microsoft.com/office/drawing/2014/main" id="{B9CC0AA6-5CBC-3D0B-0E81-93122CC84BBE}"/>
                    </a:ext>
                  </a:extLst>
                </p:cNvPr>
                <p:cNvPicPr/>
                <p:nvPr/>
              </p:nvPicPr>
              <p:blipFill>
                <a:blip r:embed="rId42"/>
                <a:stretch>
                  <a:fillRect/>
                </a:stretch>
              </p:blipFill>
              <p:spPr>
                <a:xfrm>
                  <a:off x="6488260" y="5426445"/>
                  <a:ext cx="2088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F09770BB-17B5-AFF4-6D52-51A62BC30038}"/>
                    </a:ext>
                  </a:extLst>
                </p14:cNvPr>
                <p14:cNvContentPartPr/>
                <p14:nvPr/>
              </p14:nvContentPartPr>
              <p14:xfrm>
                <a:off x="6646660" y="5548485"/>
                <a:ext cx="200160" cy="73800"/>
              </p14:xfrm>
            </p:contentPart>
          </mc:Choice>
          <mc:Fallback>
            <p:pic>
              <p:nvPicPr>
                <p:cNvPr id="29" name="Freihand 28">
                  <a:extLst>
                    <a:ext uri="{FF2B5EF4-FFF2-40B4-BE49-F238E27FC236}">
                      <a16:creationId xmlns:a16="http://schemas.microsoft.com/office/drawing/2014/main" id="{F09770BB-17B5-AFF4-6D52-51A62BC30038}"/>
                    </a:ext>
                  </a:extLst>
                </p:cNvPr>
                <p:cNvPicPr/>
                <p:nvPr/>
              </p:nvPicPr>
              <p:blipFill>
                <a:blip r:embed="rId44"/>
                <a:stretch>
                  <a:fillRect/>
                </a:stretch>
              </p:blipFill>
              <p:spPr>
                <a:xfrm>
                  <a:off x="6637660" y="5539485"/>
                  <a:ext cx="217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8BAC6548-9DB5-C0F2-E762-F257E8E95E55}"/>
                    </a:ext>
                  </a:extLst>
                </p14:cNvPr>
                <p14:cNvContentPartPr/>
                <p14:nvPr/>
              </p14:nvContentPartPr>
              <p14:xfrm>
                <a:off x="6907300" y="5531925"/>
                <a:ext cx="118800" cy="221040"/>
              </p14:xfrm>
            </p:contentPart>
          </mc:Choice>
          <mc:Fallback>
            <p:pic>
              <p:nvPicPr>
                <p:cNvPr id="30" name="Freihand 29">
                  <a:extLst>
                    <a:ext uri="{FF2B5EF4-FFF2-40B4-BE49-F238E27FC236}">
                      <a16:creationId xmlns:a16="http://schemas.microsoft.com/office/drawing/2014/main" id="{8BAC6548-9DB5-C0F2-E762-F257E8E95E55}"/>
                    </a:ext>
                  </a:extLst>
                </p:cNvPr>
                <p:cNvPicPr/>
                <p:nvPr/>
              </p:nvPicPr>
              <p:blipFill>
                <a:blip r:embed="rId46"/>
                <a:stretch>
                  <a:fillRect/>
                </a:stretch>
              </p:blipFill>
              <p:spPr>
                <a:xfrm>
                  <a:off x="6898300" y="5522925"/>
                  <a:ext cx="1364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28C3CCDD-DD72-2E44-4472-D6BDF84141B0}"/>
                    </a:ext>
                  </a:extLst>
                </p14:cNvPr>
                <p14:cNvContentPartPr/>
                <p14:nvPr/>
              </p14:nvContentPartPr>
              <p14:xfrm>
                <a:off x="7115020" y="5517525"/>
                <a:ext cx="21600" cy="91080"/>
              </p14:xfrm>
            </p:contentPart>
          </mc:Choice>
          <mc:Fallback>
            <p:pic>
              <p:nvPicPr>
                <p:cNvPr id="31" name="Freihand 30">
                  <a:extLst>
                    <a:ext uri="{FF2B5EF4-FFF2-40B4-BE49-F238E27FC236}">
                      <a16:creationId xmlns:a16="http://schemas.microsoft.com/office/drawing/2014/main" id="{28C3CCDD-DD72-2E44-4472-D6BDF84141B0}"/>
                    </a:ext>
                  </a:extLst>
                </p:cNvPr>
                <p:cNvPicPr/>
                <p:nvPr/>
              </p:nvPicPr>
              <p:blipFill>
                <a:blip r:embed="rId48"/>
                <a:stretch>
                  <a:fillRect/>
                </a:stretch>
              </p:blipFill>
              <p:spPr>
                <a:xfrm>
                  <a:off x="7106380" y="5508885"/>
                  <a:ext cx="39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91974871-6748-599C-D7E3-1B6AE273B8FA}"/>
                    </a:ext>
                  </a:extLst>
                </p14:cNvPr>
                <p14:cNvContentPartPr/>
                <p14:nvPr/>
              </p14:nvContentPartPr>
              <p14:xfrm>
                <a:off x="7254340" y="5363445"/>
                <a:ext cx="110160" cy="203040"/>
              </p14:xfrm>
            </p:contentPart>
          </mc:Choice>
          <mc:Fallback>
            <p:pic>
              <p:nvPicPr>
                <p:cNvPr id="32" name="Freihand 31">
                  <a:extLst>
                    <a:ext uri="{FF2B5EF4-FFF2-40B4-BE49-F238E27FC236}">
                      <a16:creationId xmlns:a16="http://schemas.microsoft.com/office/drawing/2014/main" id="{91974871-6748-599C-D7E3-1B6AE273B8FA}"/>
                    </a:ext>
                  </a:extLst>
                </p:cNvPr>
                <p:cNvPicPr/>
                <p:nvPr/>
              </p:nvPicPr>
              <p:blipFill>
                <a:blip r:embed="rId50"/>
                <a:stretch>
                  <a:fillRect/>
                </a:stretch>
              </p:blipFill>
              <p:spPr>
                <a:xfrm>
                  <a:off x="7245340" y="5354805"/>
                  <a:ext cx="1278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297DDC3A-DDE2-EE7A-BE55-B997C1009A1D}"/>
                    </a:ext>
                  </a:extLst>
                </p14:cNvPr>
                <p14:cNvContentPartPr/>
                <p14:nvPr/>
              </p14:nvContentPartPr>
              <p14:xfrm>
                <a:off x="7380700" y="5467125"/>
                <a:ext cx="132480" cy="106560"/>
              </p14:xfrm>
            </p:contentPart>
          </mc:Choice>
          <mc:Fallback>
            <p:pic>
              <p:nvPicPr>
                <p:cNvPr id="33" name="Freihand 32">
                  <a:extLst>
                    <a:ext uri="{FF2B5EF4-FFF2-40B4-BE49-F238E27FC236}">
                      <a16:creationId xmlns:a16="http://schemas.microsoft.com/office/drawing/2014/main" id="{297DDC3A-DDE2-EE7A-BE55-B997C1009A1D}"/>
                    </a:ext>
                  </a:extLst>
                </p:cNvPr>
                <p:cNvPicPr/>
                <p:nvPr/>
              </p:nvPicPr>
              <p:blipFill>
                <a:blip r:embed="rId52"/>
                <a:stretch>
                  <a:fillRect/>
                </a:stretch>
              </p:blipFill>
              <p:spPr>
                <a:xfrm>
                  <a:off x="7372060" y="5458125"/>
                  <a:ext cx="150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29CB0543-559D-108D-1B87-3A1C81624669}"/>
                    </a:ext>
                  </a:extLst>
                </p14:cNvPr>
                <p14:cNvContentPartPr/>
                <p14:nvPr/>
              </p14:nvContentPartPr>
              <p14:xfrm>
                <a:off x="7562860" y="5341125"/>
                <a:ext cx="27000" cy="224280"/>
              </p14:xfrm>
            </p:contentPart>
          </mc:Choice>
          <mc:Fallback>
            <p:pic>
              <p:nvPicPr>
                <p:cNvPr id="34" name="Freihand 33">
                  <a:extLst>
                    <a:ext uri="{FF2B5EF4-FFF2-40B4-BE49-F238E27FC236}">
                      <a16:creationId xmlns:a16="http://schemas.microsoft.com/office/drawing/2014/main" id="{29CB0543-559D-108D-1B87-3A1C81624669}"/>
                    </a:ext>
                  </a:extLst>
                </p:cNvPr>
                <p:cNvPicPr/>
                <p:nvPr/>
              </p:nvPicPr>
              <p:blipFill>
                <a:blip r:embed="rId54"/>
                <a:stretch>
                  <a:fillRect/>
                </a:stretch>
              </p:blipFill>
              <p:spPr>
                <a:xfrm>
                  <a:off x="7554220" y="5332485"/>
                  <a:ext cx="446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81FA17E6-5F88-2C57-1B78-F24676427C26}"/>
                    </a:ext>
                  </a:extLst>
                </p14:cNvPr>
                <p14:cNvContentPartPr/>
                <p14:nvPr/>
              </p14:nvContentPartPr>
              <p14:xfrm>
                <a:off x="7678420" y="5322045"/>
                <a:ext cx="155520" cy="230040"/>
              </p14:xfrm>
            </p:contentPart>
          </mc:Choice>
          <mc:Fallback>
            <p:pic>
              <p:nvPicPr>
                <p:cNvPr id="35" name="Freihand 34">
                  <a:extLst>
                    <a:ext uri="{FF2B5EF4-FFF2-40B4-BE49-F238E27FC236}">
                      <a16:creationId xmlns:a16="http://schemas.microsoft.com/office/drawing/2014/main" id="{81FA17E6-5F88-2C57-1B78-F24676427C26}"/>
                    </a:ext>
                  </a:extLst>
                </p:cNvPr>
                <p:cNvPicPr/>
                <p:nvPr/>
              </p:nvPicPr>
              <p:blipFill>
                <a:blip r:embed="rId56"/>
                <a:stretch>
                  <a:fillRect/>
                </a:stretch>
              </p:blipFill>
              <p:spPr>
                <a:xfrm>
                  <a:off x="7669780" y="5313405"/>
                  <a:ext cx="1731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EC3CCE6E-AB84-C739-6345-B56CE0826823}"/>
                    </a:ext>
                  </a:extLst>
                </p14:cNvPr>
                <p14:cNvContentPartPr/>
                <p14:nvPr/>
              </p14:nvContentPartPr>
              <p14:xfrm>
                <a:off x="7879660" y="5417085"/>
                <a:ext cx="18720" cy="111960"/>
              </p14:xfrm>
            </p:contentPart>
          </mc:Choice>
          <mc:Fallback>
            <p:pic>
              <p:nvPicPr>
                <p:cNvPr id="36" name="Freihand 35">
                  <a:extLst>
                    <a:ext uri="{FF2B5EF4-FFF2-40B4-BE49-F238E27FC236}">
                      <a16:creationId xmlns:a16="http://schemas.microsoft.com/office/drawing/2014/main" id="{EC3CCE6E-AB84-C739-6345-B56CE0826823}"/>
                    </a:ext>
                  </a:extLst>
                </p:cNvPr>
                <p:cNvPicPr/>
                <p:nvPr/>
              </p:nvPicPr>
              <p:blipFill>
                <a:blip r:embed="rId58"/>
                <a:stretch>
                  <a:fillRect/>
                </a:stretch>
              </p:blipFill>
              <p:spPr>
                <a:xfrm>
                  <a:off x="7870660" y="5408445"/>
                  <a:ext cx="36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C8B55038-5AF9-73E9-7D1B-EF3C31B4F4B7}"/>
                    </a:ext>
                  </a:extLst>
                </p14:cNvPr>
                <p14:cNvContentPartPr/>
                <p14:nvPr/>
              </p14:nvContentPartPr>
              <p14:xfrm>
                <a:off x="8018620" y="5280645"/>
                <a:ext cx="23040" cy="290880"/>
              </p14:xfrm>
            </p:contentPart>
          </mc:Choice>
          <mc:Fallback>
            <p:pic>
              <p:nvPicPr>
                <p:cNvPr id="39" name="Freihand 38">
                  <a:extLst>
                    <a:ext uri="{FF2B5EF4-FFF2-40B4-BE49-F238E27FC236}">
                      <a16:creationId xmlns:a16="http://schemas.microsoft.com/office/drawing/2014/main" id="{C8B55038-5AF9-73E9-7D1B-EF3C31B4F4B7}"/>
                    </a:ext>
                  </a:extLst>
                </p:cNvPr>
                <p:cNvPicPr/>
                <p:nvPr/>
              </p:nvPicPr>
              <p:blipFill>
                <a:blip r:embed="rId60"/>
                <a:stretch>
                  <a:fillRect/>
                </a:stretch>
              </p:blipFill>
              <p:spPr>
                <a:xfrm>
                  <a:off x="8009980" y="5272005"/>
                  <a:ext cx="406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9FED9353-AA0A-6587-9A16-FEF25D2B3A7B}"/>
                    </a:ext>
                  </a:extLst>
                </p14:cNvPr>
                <p14:cNvContentPartPr/>
                <p14:nvPr/>
              </p14:nvContentPartPr>
              <p14:xfrm>
                <a:off x="8066140" y="5396565"/>
                <a:ext cx="415080" cy="126000"/>
              </p14:xfrm>
            </p:contentPart>
          </mc:Choice>
          <mc:Fallback>
            <p:pic>
              <p:nvPicPr>
                <p:cNvPr id="40" name="Freihand 39">
                  <a:extLst>
                    <a:ext uri="{FF2B5EF4-FFF2-40B4-BE49-F238E27FC236}">
                      <a16:creationId xmlns:a16="http://schemas.microsoft.com/office/drawing/2014/main" id="{9FED9353-AA0A-6587-9A16-FEF25D2B3A7B}"/>
                    </a:ext>
                  </a:extLst>
                </p:cNvPr>
                <p:cNvPicPr/>
                <p:nvPr/>
              </p:nvPicPr>
              <p:blipFill>
                <a:blip r:embed="rId62"/>
                <a:stretch>
                  <a:fillRect/>
                </a:stretch>
              </p:blipFill>
              <p:spPr>
                <a:xfrm>
                  <a:off x="8057500" y="5387925"/>
                  <a:ext cx="432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86A4EAAA-A4F7-1E06-5372-F446CC8E1BAF}"/>
                    </a:ext>
                  </a:extLst>
                </p14:cNvPr>
                <p14:cNvContentPartPr/>
                <p14:nvPr/>
              </p14:nvContentPartPr>
              <p14:xfrm>
                <a:off x="8380060" y="5393325"/>
                <a:ext cx="121320" cy="47160"/>
              </p14:xfrm>
            </p:contentPart>
          </mc:Choice>
          <mc:Fallback>
            <p:pic>
              <p:nvPicPr>
                <p:cNvPr id="41" name="Freihand 40">
                  <a:extLst>
                    <a:ext uri="{FF2B5EF4-FFF2-40B4-BE49-F238E27FC236}">
                      <a16:creationId xmlns:a16="http://schemas.microsoft.com/office/drawing/2014/main" id="{86A4EAAA-A4F7-1E06-5372-F446CC8E1BAF}"/>
                    </a:ext>
                  </a:extLst>
                </p:cNvPr>
                <p:cNvPicPr/>
                <p:nvPr/>
              </p:nvPicPr>
              <p:blipFill>
                <a:blip r:embed="rId64"/>
                <a:stretch>
                  <a:fillRect/>
                </a:stretch>
              </p:blipFill>
              <p:spPr>
                <a:xfrm>
                  <a:off x="8371060" y="5384325"/>
                  <a:ext cx="138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5CAA167D-A372-F025-F316-590F220C8852}"/>
                    </a:ext>
                  </a:extLst>
                </p14:cNvPr>
                <p14:cNvContentPartPr/>
                <p14:nvPr/>
              </p14:nvContentPartPr>
              <p14:xfrm>
                <a:off x="3088060" y="4464885"/>
                <a:ext cx="5620320" cy="648720"/>
              </p14:xfrm>
            </p:contentPart>
          </mc:Choice>
          <mc:Fallback>
            <p:pic>
              <p:nvPicPr>
                <p:cNvPr id="43" name="Freihand 42">
                  <a:extLst>
                    <a:ext uri="{FF2B5EF4-FFF2-40B4-BE49-F238E27FC236}">
                      <a16:creationId xmlns:a16="http://schemas.microsoft.com/office/drawing/2014/main" id="{5CAA167D-A372-F025-F316-590F220C8852}"/>
                    </a:ext>
                  </a:extLst>
                </p:cNvPr>
                <p:cNvPicPr/>
                <p:nvPr/>
              </p:nvPicPr>
              <p:blipFill>
                <a:blip r:embed="rId66"/>
                <a:stretch>
                  <a:fillRect/>
                </a:stretch>
              </p:blipFill>
              <p:spPr>
                <a:xfrm>
                  <a:off x="3079060" y="4455885"/>
                  <a:ext cx="563796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42F8FE2F-42AD-4A67-D52E-2BF0924F82D1}"/>
                    </a:ext>
                  </a:extLst>
                </p14:cNvPr>
                <p14:cNvContentPartPr/>
                <p14:nvPr/>
              </p14:nvContentPartPr>
              <p14:xfrm>
                <a:off x="3569020" y="4448325"/>
                <a:ext cx="374400" cy="20160"/>
              </p14:xfrm>
            </p:contentPart>
          </mc:Choice>
          <mc:Fallback>
            <p:pic>
              <p:nvPicPr>
                <p:cNvPr id="44" name="Freihand 43">
                  <a:extLst>
                    <a:ext uri="{FF2B5EF4-FFF2-40B4-BE49-F238E27FC236}">
                      <a16:creationId xmlns:a16="http://schemas.microsoft.com/office/drawing/2014/main" id="{42F8FE2F-42AD-4A67-D52E-2BF0924F82D1}"/>
                    </a:ext>
                  </a:extLst>
                </p:cNvPr>
                <p:cNvPicPr/>
                <p:nvPr/>
              </p:nvPicPr>
              <p:blipFill>
                <a:blip r:embed="rId68"/>
                <a:stretch>
                  <a:fillRect/>
                </a:stretch>
              </p:blipFill>
              <p:spPr>
                <a:xfrm>
                  <a:off x="3560380" y="4439325"/>
                  <a:ext cx="392040" cy="37800"/>
                </a:xfrm>
                <a:prstGeom prst="rect">
                  <a:avLst/>
                </a:prstGeom>
              </p:spPr>
            </p:pic>
          </mc:Fallback>
        </mc:AlternateContent>
      </p:grpSp>
    </p:spTree>
    <p:extLst>
      <p:ext uri="{BB962C8B-B14F-4D97-AF65-F5344CB8AC3E}">
        <p14:creationId xmlns:p14="http://schemas.microsoft.com/office/powerpoint/2010/main" val="2286087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a:t>
            </a:r>
            <a:r>
              <a:rPr lang="en-US" sz="3991" dirty="0">
                <a:solidFill>
                  <a:sysClr val="windowText" lastClr="000000"/>
                </a:solidFill>
              </a:rPr>
              <a:t> und </a:t>
            </a:r>
            <a:r>
              <a:rPr lang="en-US" sz="3991" dirty="0" err="1">
                <a:solidFill>
                  <a:sysClr val="windowText" lastClr="000000"/>
                </a:solidFill>
              </a:rPr>
              <a:t>Devisenmarkt</a:t>
            </a:r>
            <a:endParaRPr lang="en-US" sz="3991" dirty="0">
              <a:solidFill>
                <a:sysClr val="windowText" lastClr="000000"/>
              </a:solidFill>
            </a:endParaRPr>
          </a:p>
        </p:txBody>
      </p:sp>
      <p:sp>
        <p:nvSpPr>
          <p:cNvPr id="8" name="Textfeld 7">
            <a:extLst>
              <a:ext uri="{FF2B5EF4-FFF2-40B4-BE49-F238E27FC236}">
                <a16:creationId xmlns:a16="http://schemas.microsoft.com/office/drawing/2014/main" id="{1BE0C47C-3FB8-4EDC-8CF0-90F34A2432F8}"/>
              </a:ext>
            </a:extLst>
          </p:cNvPr>
          <p:cNvSpPr txBox="1"/>
          <p:nvPr/>
        </p:nvSpPr>
        <p:spPr>
          <a:xfrm>
            <a:off x="434898" y="854131"/>
            <a:ext cx="8109662" cy="5684781"/>
          </a:xfrm>
          <a:prstGeom prst="rect">
            <a:avLst/>
          </a:prstGeom>
          <a:noFill/>
          <a:ln>
            <a:noFill/>
          </a:ln>
        </p:spPr>
        <p:txBody>
          <a:bodyPr vert="horz" wrap="square" lIns="81639" tIns="40820" rIns="81639" bIns="40820" anchorCtr="0" compatLnSpc="0">
            <a:noAutofit/>
          </a:bodyPr>
          <a:lstStyle/>
          <a:p>
            <a:r>
              <a:rPr lang="de-DE" sz="2000" dirty="0"/>
              <a:t>Der Wechselkurs zweier Währungen beschreibt das Austauschverhältnis zwischen diesen Währungen, d.h. der Preis einer Währung ausgedrückt in einer anderen Währung.</a:t>
            </a:r>
          </a:p>
          <a:p>
            <a:endParaRPr lang="de-DE" sz="2000" dirty="0">
              <a:latin typeface="Arial"/>
            </a:endParaRPr>
          </a:p>
          <a:p>
            <a:endParaRPr lang="de-DE" sz="2000" dirty="0">
              <a:latin typeface="Arial"/>
            </a:endParaRPr>
          </a:p>
          <a:p>
            <a:r>
              <a:rPr lang="de-DE" sz="2000" b="1" dirty="0"/>
              <a:t>Mengennotierung:</a:t>
            </a:r>
          </a:p>
          <a:p>
            <a:r>
              <a:rPr lang="de-DE" sz="2000" dirty="0"/>
              <a:t>Die Mengennotierung gibt an, wie viele Einheiten ausländische Währung man für eine Einheit der inländischen Währung erhält (z.B. 1€ = 1,37$)</a:t>
            </a:r>
          </a:p>
          <a:p>
            <a:endParaRPr lang="de-DE" sz="2000" b="1" dirty="0"/>
          </a:p>
          <a:p>
            <a:r>
              <a:rPr lang="de-DE" sz="2000" b="1" dirty="0"/>
              <a:t>Preisnotierung:</a:t>
            </a:r>
          </a:p>
          <a:p>
            <a:r>
              <a:rPr lang="de-DE" sz="2000" dirty="0"/>
              <a:t>die Preisnotierung gibt an, wie viele Einheiten der inländischen Währung eine Einheit der ausländischen Währung kostet (z.B. 1$= 0,73€)</a:t>
            </a:r>
          </a:p>
          <a:p>
            <a:endParaRPr lang="de-DE" sz="2000" dirty="0"/>
          </a:p>
          <a:p>
            <a:r>
              <a:rPr lang="de-DE" sz="2000" dirty="0" err="1"/>
              <a:t>Gängigerweise</a:t>
            </a:r>
            <a:r>
              <a:rPr lang="de-DE" sz="2000" dirty="0"/>
              <a:t> geben wir den Wechselkurs des Euro in Preisnotierung an. </a:t>
            </a:r>
          </a:p>
          <a:p>
            <a:r>
              <a:rPr lang="de-DE" sz="2000" u="sng" dirty="0"/>
              <a:t>Achtung</a:t>
            </a:r>
            <a:r>
              <a:rPr lang="de-DE" sz="2000" dirty="0"/>
              <a:t>: Die USA machen es ebenso → Kehrwert!</a:t>
            </a:r>
          </a:p>
          <a:p>
            <a:endParaRPr lang="de-DE" sz="2000" dirty="0"/>
          </a:p>
          <a:p>
            <a:endParaRPr lang="de-DE" sz="2000" dirty="0"/>
          </a:p>
        </p:txBody>
      </p:sp>
      <p:sp>
        <p:nvSpPr>
          <p:cNvPr id="5" name="Rechteck 4">
            <a:extLst>
              <a:ext uri="{FF2B5EF4-FFF2-40B4-BE49-F238E27FC236}">
                <a16:creationId xmlns:a16="http://schemas.microsoft.com/office/drawing/2014/main" id="{FD91B3E8-9634-C71B-AF57-3F86B80BD21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56176BF-7E49-F105-E81F-977E5BC3CC75}"/>
                  </a:ext>
                </a:extLst>
              </p14:cNvPr>
              <p14:cNvContentPartPr/>
              <p14:nvPr/>
            </p14:nvContentPartPr>
            <p14:xfrm>
              <a:off x="431620" y="2429085"/>
              <a:ext cx="51840" cy="340560"/>
            </p14:xfrm>
          </p:contentPart>
        </mc:Choice>
        <mc:Fallback>
          <p:pic>
            <p:nvPicPr>
              <p:cNvPr id="2" name="Freihand 1">
                <a:extLst>
                  <a:ext uri="{FF2B5EF4-FFF2-40B4-BE49-F238E27FC236}">
                    <a16:creationId xmlns:a16="http://schemas.microsoft.com/office/drawing/2014/main" id="{856176BF-7E49-F105-E81F-977E5BC3CC75}"/>
                  </a:ext>
                </a:extLst>
              </p:cNvPr>
              <p:cNvPicPr/>
              <p:nvPr/>
            </p:nvPicPr>
            <p:blipFill>
              <a:blip r:embed="rId4"/>
              <a:stretch>
                <a:fillRect/>
              </a:stretch>
            </p:blipFill>
            <p:spPr>
              <a:xfrm>
                <a:off x="422980" y="2420085"/>
                <a:ext cx="694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C055BB2-8992-D9F4-6337-8B271ECA0E34}"/>
                  </a:ext>
                </a:extLst>
              </p14:cNvPr>
              <p14:cNvContentPartPr/>
              <p14:nvPr/>
            </p14:nvContentPartPr>
            <p14:xfrm>
              <a:off x="440980" y="3600885"/>
              <a:ext cx="32760" cy="496080"/>
            </p14:xfrm>
          </p:contentPart>
        </mc:Choice>
        <mc:Fallback>
          <p:pic>
            <p:nvPicPr>
              <p:cNvPr id="3" name="Freihand 2">
                <a:extLst>
                  <a:ext uri="{FF2B5EF4-FFF2-40B4-BE49-F238E27FC236}">
                    <a16:creationId xmlns:a16="http://schemas.microsoft.com/office/drawing/2014/main" id="{BC055BB2-8992-D9F4-6337-8B271ECA0E34}"/>
                  </a:ext>
                </a:extLst>
              </p:cNvPr>
              <p:cNvPicPr/>
              <p:nvPr/>
            </p:nvPicPr>
            <p:blipFill>
              <a:blip r:embed="rId6"/>
              <a:stretch>
                <a:fillRect/>
              </a:stretch>
            </p:blipFill>
            <p:spPr>
              <a:xfrm>
                <a:off x="432340" y="3592245"/>
                <a:ext cx="50400" cy="513720"/>
              </a:xfrm>
              <a:prstGeom prst="rect">
                <a:avLst/>
              </a:prstGeom>
            </p:spPr>
          </p:pic>
        </mc:Fallback>
      </mc:AlternateContent>
      <p:grpSp>
        <p:nvGrpSpPr>
          <p:cNvPr id="43" name="Gruppieren 42">
            <a:extLst>
              <a:ext uri="{FF2B5EF4-FFF2-40B4-BE49-F238E27FC236}">
                <a16:creationId xmlns:a16="http://schemas.microsoft.com/office/drawing/2014/main" id="{25B9D797-0FCC-D354-6CF2-82AF4439CDDF}"/>
              </a:ext>
            </a:extLst>
          </p:cNvPr>
          <p:cNvGrpSpPr/>
          <p:nvPr/>
        </p:nvGrpSpPr>
        <p:grpSpPr>
          <a:xfrm>
            <a:off x="8094220" y="1430805"/>
            <a:ext cx="3849480" cy="1342080"/>
            <a:chOff x="8094220" y="1430805"/>
            <a:chExt cx="3849480" cy="134208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F89C35A-1F99-49DB-8765-5DF06CF3A27F}"/>
                    </a:ext>
                  </a:extLst>
                </p14:cNvPr>
                <p14:cNvContentPartPr/>
                <p14:nvPr/>
              </p14:nvContentPartPr>
              <p14:xfrm>
                <a:off x="8213020" y="2309205"/>
                <a:ext cx="275760" cy="210960"/>
              </p14:xfrm>
            </p:contentPart>
          </mc:Choice>
          <mc:Fallback>
            <p:pic>
              <p:nvPicPr>
                <p:cNvPr id="6" name="Freihand 5">
                  <a:extLst>
                    <a:ext uri="{FF2B5EF4-FFF2-40B4-BE49-F238E27FC236}">
                      <a16:creationId xmlns:a16="http://schemas.microsoft.com/office/drawing/2014/main" id="{2F89C35A-1F99-49DB-8765-5DF06CF3A27F}"/>
                    </a:ext>
                  </a:extLst>
                </p:cNvPr>
                <p:cNvPicPr/>
                <p:nvPr/>
              </p:nvPicPr>
              <p:blipFill>
                <a:blip r:embed="rId8"/>
                <a:stretch>
                  <a:fillRect/>
                </a:stretch>
              </p:blipFill>
              <p:spPr>
                <a:xfrm>
                  <a:off x="8204020" y="2300205"/>
                  <a:ext cx="2934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857B959-2524-628F-4521-64B643427E27}"/>
                    </a:ext>
                  </a:extLst>
                </p14:cNvPr>
                <p14:cNvContentPartPr/>
                <p14:nvPr/>
              </p14:nvContentPartPr>
              <p14:xfrm>
                <a:off x="8094220" y="2340885"/>
                <a:ext cx="209880" cy="296280"/>
              </p14:xfrm>
            </p:contentPart>
          </mc:Choice>
          <mc:Fallback>
            <p:pic>
              <p:nvPicPr>
                <p:cNvPr id="7" name="Freihand 6">
                  <a:extLst>
                    <a:ext uri="{FF2B5EF4-FFF2-40B4-BE49-F238E27FC236}">
                      <a16:creationId xmlns:a16="http://schemas.microsoft.com/office/drawing/2014/main" id="{6857B959-2524-628F-4521-64B643427E27}"/>
                    </a:ext>
                  </a:extLst>
                </p:cNvPr>
                <p:cNvPicPr/>
                <p:nvPr/>
              </p:nvPicPr>
              <p:blipFill>
                <a:blip r:embed="rId10"/>
                <a:stretch>
                  <a:fillRect/>
                </a:stretch>
              </p:blipFill>
              <p:spPr>
                <a:xfrm>
                  <a:off x="8085220" y="2332245"/>
                  <a:ext cx="2275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6058CAF-D052-F61F-6E23-EF7B9A0A2BBE}"/>
                    </a:ext>
                  </a:extLst>
                </p14:cNvPr>
                <p14:cNvContentPartPr/>
                <p14:nvPr/>
              </p14:nvContentPartPr>
              <p14:xfrm>
                <a:off x="8717020" y="1973685"/>
                <a:ext cx="168840" cy="222120"/>
              </p14:xfrm>
            </p:contentPart>
          </mc:Choice>
          <mc:Fallback>
            <p:pic>
              <p:nvPicPr>
                <p:cNvPr id="9" name="Freihand 8">
                  <a:extLst>
                    <a:ext uri="{FF2B5EF4-FFF2-40B4-BE49-F238E27FC236}">
                      <a16:creationId xmlns:a16="http://schemas.microsoft.com/office/drawing/2014/main" id="{66058CAF-D052-F61F-6E23-EF7B9A0A2BBE}"/>
                    </a:ext>
                  </a:extLst>
                </p:cNvPr>
                <p:cNvPicPr/>
                <p:nvPr/>
              </p:nvPicPr>
              <p:blipFill>
                <a:blip r:embed="rId12"/>
                <a:stretch>
                  <a:fillRect/>
                </a:stretch>
              </p:blipFill>
              <p:spPr>
                <a:xfrm>
                  <a:off x="8708020" y="1965045"/>
                  <a:ext cx="186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48AA522B-C67F-9C9E-DB59-BED97C2FCFCA}"/>
                    </a:ext>
                  </a:extLst>
                </p14:cNvPr>
                <p14:cNvContentPartPr/>
                <p14:nvPr/>
              </p14:nvContentPartPr>
              <p14:xfrm>
                <a:off x="8989900" y="1924725"/>
                <a:ext cx="90360" cy="191160"/>
              </p14:xfrm>
            </p:contentPart>
          </mc:Choice>
          <mc:Fallback>
            <p:pic>
              <p:nvPicPr>
                <p:cNvPr id="10" name="Freihand 9">
                  <a:extLst>
                    <a:ext uri="{FF2B5EF4-FFF2-40B4-BE49-F238E27FC236}">
                      <a16:creationId xmlns:a16="http://schemas.microsoft.com/office/drawing/2014/main" id="{48AA522B-C67F-9C9E-DB59-BED97C2FCFCA}"/>
                    </a:ext>
                  </a:extLst>
                </p:cNvPr>
                <p:cNvPicPr/>
                <p:nvPr/>
              </p:nvPicPr>
              <p:blipFill>
                <a:blip r:embed="rId14"/>
                <a:stretch>
                  <a:fillRect/>
                </a:stretch>
              </p:blipFill>
              <p:spPr>
                <a:xfrm>
                  <a:off x="8981260" y="1916085"/>
                  <a:ext cx="1080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648340A-2E79-9D1F-F3D8-F9B34C1E96F6}"/>
                    </a:ext>
                  </a:extLst>
                </p14:cNvPr>
                <p14:cNvContentPartPr/>
                <p14:nvPr/>
              </p14:nvContentPartPr>
              <p14:xfrm>
                <a:off x="9237220" y="2057205"/>
                <a:ext cx="11160" cy="29520"/>
              </p14:xfrm>
            </p:contentPart>
          </mc:Choice>
          <mc:Fallback>
            <p:pic>
              <p:nvPicPr>
                <p:cNvPr id="11" name="Freihand 10">
                  <a:extLst>
                    <a:ext uri="{FF2B5EF4-FFF2-40B4-BE49-F238E27FC236}">
                      <a16:creationId xmlns:a16="http://schemas.microsoft.com/office/drawing/2014/main" id="{2648340A-2E79-9D1F-F3D8-F9B34C1E96F6}"/>
                    </a:ext>
                  </a:extLst>
                </p:cNvPr>
                <p:cNvPicPr/>
                <p:nvPr/>
              </p:nvPicPr>
              <p:blipFill>
                <a:blip r:embed="rId16"/>
                <a:stretch>
                  <a:fillRect/>
                </a:stretch>
              </p:blipFill>
              <p:spPr>
                <a:xfrm>
                  <a:off x="9228220" y="2048205"/>
                  <a:ext cx="28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99FF3D95-67C5-B6FD-AB47-EFE4A34E5801}"/>
                    </a:ext>
                  </a:extLst>
                </p14:cNvPr>
                <p14:cNvContentPartPr/>
                <p14:nvPr/>
              </p14:nvContentPartPr>
              <p14:xfrm>
                <a:off x="9349900" y="1874685"/>
                <a:ext cx="121320" cy="120600"/>
              </p14:xfrm>
            </p:contentPart>
          </mc:Choice>
          <mc:Fallback>
            <p:pic>
              <p:nvPicPr>
                <p:cNvPr id="12" name="Freihand 11">
                  <a:extLst>
                    <a:ext uri="{FF2B5EF4-FFF2-40B4-BE49-F238E27FC236}">
                      <a16:creationId xmlns:a16="http://schemas.microsoft.com/office/drawing/2014/main" id="{99FF3D95-67C5-B6FD-AB47-EFE4A34E5801}"/>
                    </a:ext>
                  </a:extLst>
                </p:cNvPr>
                <p:cNvPicPr/>
                <p:nvPr/>
              </p:nvPicPr>
              <p:blipFill>
                <a:blip r:embed="rId18"/>
                <a:stretch>
                  <a:fillRect/>
                </a:stretch>
              </p:blipFill>
              <p:spPr>
                <a:xfrm>
                  <a:off x="9341260" y="1865685"/>
                  <a:ext cx="138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DA7E5DCF-C12E-0B3E-C6A1-2B12BC2F38AD}"/>
                    </a:ext>
                  </a:extLst>
                </p14:cNvPr>
                <p14:cNvContentPartPr/>
                <p14:nvPr/>
              </p14:nvContentPartPr>
              <p14:xfrm>
                <a:off x="9531340" y="1748325"/>
                <a:ext cx="182160" cy="206640"/>
              </p14:xfrm>
            </p:contentPart>
          </mc:Choice>
          <mc:Fallback>
            <p:pic>
              <p:nvPicPr>
                <p:cNvPr id="13" name="Freihand 12">
                  <a:extLst>
                    <a:ext uri="{FF2B5EF4-FFF2-40B4-BE49-F238E27FC236}">
                      <a16:creationId xmlns:a16="http://schemas.microsoft.com/office/drawing/2014/main" id="{DA7E5DCF-C12E-0B3E-C6A1-2B12BC2F38AD}"/>
                    </a:ext>
                  </a:extLst>
                </p:cNvPr>
                <p:cNvPicPr/>
                <p:nvPr/>
              </p:nvPicPr>
              <p:blipFill>
                <a:blip r:embed="rId20"/>
                <a:stretch>
                  <a:fillRect/>
                </a:stretch>
              </p:blipFill>
              <p:spPr>
                <a:xfrm>
                  <a:off x="9522700" y="1739685"/>
                  <a:ext cx="199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FA8D8066-8238-EC07-7A19-0E6729018C76}"/>
                    </a:ext>
                  </a:extLst>
                </p14:cNvPr>
                <p14:cNvContentPartPr/>
                <p14:nvPr/>
              </p14:nvContentPartPr>
              <p14:xfrm>
                <a:off x="9554380" y="2198685"/>
                <a:ext cx="147240" cy="259920"/>
              </p14:xfrm>
            </p:contentPart>
          </mc:Choice>
          <mc:Fallback>
            <p:pic>
              <p:nvPicPr>
                <p:cNvPr id="14" name="Freihand 13">
                  <a:extLst>
                    <a:ext uri="{FF2B5EF4-FFF2-40B4-BE49-F238E27FC236}">
                      <a16:creationId xmlns:a16="http://schemas.microsoft.com/office/drawing/2014/main" id="{FA8D8066-8238-EC07-7A19-0E6729018C76}"/>
                    </a:ext>
                  </a:extLst>
                </p:cNvPr>
                <p:cNvPicPr/>
                <p:nvPr/>
              </p:nvPicPr>
              <p:blipFill>
                <a:blip r:embed="rId22"/>
                <a:stretch>
                  <a:fillRect/>
                </a:stretch>
              </p:blipFill>
              <p:spPr>
                <a:xfrm>
                  <a:off x="9545380" y="2190045"/>
                  <a:ext cx="1648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0AE6EC16-BEB4-A61D-72E8-C5DFCA573538}"/>
                    </a:ext>
                  </a:extLst>
                </p14:cNvPr>
                <p14:cNvContentPartPr/>
                <p14:nvPr/>
              </p14:nvContentPartPr>
              <p14:xfrm>
                <a:off x="9874060" y="2097165"/>
                <a:ext cx="168480" cy="207000"/>
              </p14:xfrm>
            </p:contentPart>
          </mc:Choice>
          <mc:Fallback>
            <p:pic>
              <p:nvPicPr>
                <p:cNvPr id="15" name="Freihand 14">
                  <a:extLst>
                    <a:ext uri="{FF2B5EF4-FFF2-40B4-BE49-F238E27FC236}">
                      <a16:creationId xmlns:a16="http://schemas.microsoft.com/office/drawing/2014/main" id="{0AE6EC16-BEB4-A61D-72E8-C5DFCA573538}"/>
                    </a:ext>
                  </a:extLst>
                </p:cNvPr>
                <p:cNvPicPr/>
                <p:nvPr/>
              </p:nvPicPr>
              <p:blipFill>
                <a:blip r:embed="rId24"/>
                <a:stretch>
                  <a:fillRect/>
                </a:stretch>
              </p:blipFill>
              <p:spPr>
                <a:xfrm>
                  <a:off x="9865060" y="2088525"/>
                  <a:ext cx="186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3142B8E2-C1E4-CADD-0166-AC1A132A5131}"/>
                    </a:ext>
                  </a:extLst>
                </p14:cNvPr>
                <p14:cNvContentPartPr/>
                <p14:nvPr/>
              </p14:nvContentPartPr>
              <p14:xfrm>
                <a:off x="9836620" y="2141085"/>
                <a:ext cx="205920" cy="176760"/>
              </p14:xfrm>
            </p:contentPart>
          </mc:Choice>
          <mc:Fallback>
            <p:pic>
              <p:nvPicPr>
                <p:cNvPr id="16" name="Freihand 15">
                  <a:extLst>
                    <a:ext uri="{FF2B5EF4-FFF2-40B4-BE49-F238E27FC236}">
                      <a16:creationId xmlns:a16="http://schemas.microsoft.com/office/drawing/2014/main" id="{3142B8E2-C1E4-CADD-0166-AC1A132A5131}"/>
                    </a:ext>
                  </a:extLst>
                </p:cNvPr>
                <p:cNvPicPr/>
                <p:nvPr/>
              </p:nvPicPr>
              <p:blipFill>
                <a:blip r:embed="rId26"/>
                <a:stretch>
                  <a:fillRect/>
                </a:stretch>
              </p:blipFill>
              <p:spPr>
                <a:xfrm>
                  <a:off x="9827620" y="2132085"/>
                  <a:ext cx="223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08E45F9A-D721-D5B3-0041-A76A6941A13F}"/>
                    </a:ext>
                  </a:extLst>
                </p14:cNvPr>
                <p14:cNvContentPartPr/>
                <p14:nvPr/>
              </p14:nvContentPartPr>
              <p14:xfrm>
                <a:off x="10246300" y="2017605"/>
                <a:ext cx="182160" cy="98640"/>
              </p14:xfrm>
            </p:contentPart>
          </mc:Choice>
          <mc:Fallback>
            <p:pic>
              <p:nvPicPr>
                <p:cNvPr id="17" name="Freihand 16">
                  <a:extLst>
                    <a:ext uri="{FF2B5EF4-FFF2-40B4-BE49-F238E27FC236}">
                      <a16:creationId xmlns:a16="http://schemas.microsoft.com/office/drawing/2014/main" id="{08E45F9A-D721-D5B3-0041-A76A6941A13F}"/>
                    </a:ext>
                  </a:extLst>
                </p:cNvPr>
                <p:cNvPicPr/>
                <p:nvPr/>
              </p:nvPicPr>
              <p:blipFill>
                <a:blip r:embed="rId28"/>
                <a:stretch>
                  <a:fillRect/>
                </a:stretch>
              </p:blipFill>
              <p:spPr>
                <a:xfrm>
                  <a:off x="10237300" y="2008605"/>
                  <a:ext cx="199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75DB56C5-F90D-EF73-2B27-B28EDDFC1626}"/>
                    </a:ext>
                  </a:extLst>
                </p14:cNvPr>
                <p14:cNvContentPartPr/>
                <p14:nvPr/>
              </p14:nvContentPartPr>
              <p14:xfrm>
                <a:off x="10299940" y="2044605"/>
                <a:ext cx="151920" cy="106200"/>
              </p14:xfrm>
            </p:contentPart>
          </mc:Choice>
          <mc:Fallback>
            <p:pic>
              <p:nvPicPr>
                <p:cNvPr id="18" name="Freihand 17">
                  <a:extLst>
                    <a:ext uri="{FF2B5EF4-FFF2-40B4-BE49-F238E27FC236}">
                      <a16:creationId xmlns:a16="http://schemas.microsoft.com/office/drawing/2014/main" id="{75DB56C5-F90D-EF73-2B27-B28EDDFC1626}"/>
                    </a:ext>
                  </a:extLst>
                </p:cNvPr>
                <p:cNvPicPr/>
                <p:nvPr/>
              </p:nvPicPr>
              <p:blipFill>
                <a:blip r:embed="rId30"/>
                <a:stretch>
                  <a:fillRect/>
                </a:stretch>
              </p:blipFill>
              <p:spPr>
                <a:xfrm>
                  <a:off x="10290940" y="2035965"/>
                  <a:ext cx="169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0055CDE7-A973-194A-96B0-097B2CDEA5C4}"/>
                    </a:ext>
                  </a:extLst>
                </p14:cNvPr>
                <p14:cNvContentPartPr/>
                <p14:nvPr/>
              </p14:nvContentPartPr>
              <p14:xfrm>
                <a:off x="10257100" y="1796925"/>
                <a:ext cx="198720" cy="221040"/>
              </p14:xfrm>
            </p:contentPart>
          </mc:Choice>
          <mc:Fallback>
            <p:pic>
              <p:nvPicPr>
                <p:cNvPr id="19" name="Freihand 18">
                  <a:extLst>
                    <a:ext uri="{FF2B5EF4-FFF2-40B4-BE49-F238E27FC236}">
                      <a16:creationId xmlns:a16="http://schemas.microsoft.com/office/drawing/2014/main" id="{0055CDE7-A973-194A-96B0-097B2CDEA5C4}"/>
                    </a:ext>
                  </a:extLst>
                </p:cNvPr>
                <p:cNvPicPr/>
                <p:nvPr/>
              </p:nvPicPr>
              <p:blipFill>
                <a:blip r:embed="rId32"/>
                <a:stretch>
                  <a:fillRect/>
                </a:stretch>
              </p:blipFill>
              <p:spPr>
                <a:xfrm>
                  <a:off x="10248460" y="1787925"/>
                  <a:ext cx="2163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7ADA583C-B8B0-6F1A-654D-06D7036E45BF}"/>
                    </a:ext>
                  </a:extLst>
                </p14:cNvPr>
                <p14:cNvContentPartPr/>
                <p14:nvPr/>
              </p14:nvContentPartPr>
              <p14:xfrm>
                <a:off x="10619260" y="1825365"/>
                <a:ext cx="132480" cy="243360"/>
              </p14:xfrm>
            </p:contentPart>
          </mc:Choice>
          <mc:Fallback>
            <p:pic>
              <p:nvPicPr>
                <p:cNvPr id="24" name="Freihand 23">
                  <a:extLst>
                    <a:ext uri="{FF2B5EF4-FFF2-40B4-BE49-F238E27FC236}">
                      <a16:creationId xmlns:a16="http://schemas.microsoft.com/office/drawing/2014/main" id="{7ADA583C-B8B0-6F1A-654D-06D7036E45BF}"/>
                    </a:ext>
                  </a:extLst>
                </p:cNvPr>
                <p:cNvPicPr/>
                <p:nvPr/>
              </p:nvPicPr>
              <p:blipFill>
                <a:blip r:embed="rId34"/>
                <a:stretch>
                  <a:fillRect/>
                </a:stretch>
              </p:blipFill>
              <p:spPr>
                <a:xfrm>
                  <a:off x="10610260" y="1816365"/>
                  <a:ext cx="150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E104E843-5D93-2B1D-8B03-2225710466D8}"/>
                    </a:ext>
                  </a:extLst>
                </p14:cNvPr>
                <p14:cNvContentPartPr/>
                <p14:nvPr/>
              </p14:nvContentPartPr>
              <p14:xfrm>
                <a:off x="10808620" y="1987005"/>
                <a:ext cx="14040" cy="86400"/>
              </p14:xfrm>
            </p:contentPart>
          </mc:Choice>
          <mc:Fallback>
            <p:pic>
              <p:nvPicPr>
                <p:cNvPr id="25" name="Freihand 24">
                  <a:extLst>
                    <a:ext uri="{FF2B5EF4-FFF2-40B4-BE49-F238E27FC236}">
                      <a16:creationId xmlns:a16="http://schemas.microsoft.com/office/drawing/2014/main" id="{E104E843-5D93-2B1D-8B03-2225710466D8}"/>
                    </a:ext>
                  </a:extLst>
                </p:cNvPr>
                <p:cNvPicPr/>
                <p:nvPr/>
              </p:nvPicPr>
              <p:blipFill>
                <a:blip r:embed="rId36"/>
                <a:stretch>
                  <a:fillRect/>
                </a:stretch>
              </p:blipFill>
              <p:spPr>
                <a:xfrm>
                  <a:off x="10799980" y="1978005"/>
                  <a:ext cx="31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95B7A1AC-470A-B386-08D3-EBA8DDCA3A9B}"/>
                    </a:ext>
                  </a:extLst>
                </p14:cNvPr>
                <p14:cNvContentPartPr/>
                <p14:nvPr/>
              </p14:nvContentPartPr>
              <p14:xfrm>
                <a:off x="10867300" y="1794045"/>
                <a:ext cx="88920" cy="117000"/>
              </p14:xfrm>
            </p:contentPart>
          </mc:Choice>
          <mc:Fallback>
            <p:pic>
              <p:nvPicPr>
                <p:cNvPr id="26" name="Freihand 25">
                  <a:extLst>
                    <a:ext uri="{FF2B5EF4-FFF2-40B4-BE49-F238E27FC236}">
                      <a16:creationId xmlns:a16="http://schemas.microsoft.com/office/drawing/2014/main" id="{95B7A1AC-470A-B386-08D3-EBA8DDCA3A9B}"/>
                    </a:ext>
                  </a:extLst>
                </p:cNvPr>
                <p:cNvPicPr/>
                <p:nvPr/>
              </p:nvPicPr>
              <p:blipFill>
                <a:blip r:embed="rId38"/>
                <a:stretch>
                  <a:fillRect/>
                </a:stretch>
              </p:blipFill>
              <p:spPr>
                <a:xfrm>
                  <a:off x="10858300" y="1785405"/>
                  <a:ext cx="106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88A5A1E8-2ACE-2DEE-840A-CFDCFAD54F8F}"/>
                    </a:ext>
                  </a:extLst>
                </p14:cNvPr>
                <p14:cNvContentPartPr/>
                <p14:nvPr/>
              </p14:nvContentPartPr>
              <p14:xfrm>
                <a:off x="11030020" y="1669125"/>
                <a:ext cx="191880" cy="205560"/>
              </p14:xfrm>
            </p:contentPart>
          </mc:Choice>
          <mc:Fallback>
            <p:pic>
              <p:nvPicPr>
                <p:cNvPr id="27" name="Freihand 26">
                  <a:extLst>
                    <a:ext uri="{FF2B5EF4-FFF2-40B4-BE49-F238E27FC236}">
                      <a16:creationId xmlns:a16="http://schemas.microsoft.com/office/drawing/2014/main" id="{88A5A1E8-2ACE-2DEE-840A-CFDCFAD54F8F}"/>
                    </a:ext>
                  </a:extLst>
                </p:cNvPr>
                <p:cNvPicPr/>
                <p:nvPr/>
              </p:nvPicPr>
              <p:blipFill>
                <a:blip r:embed="rId40"/>
                <a:stretch>
                  <a:fillRect/>
                </a:stretch>
              </p:blipFill>
              <p:spPr>
                <a:xfrm>
                  <a:off x="11021020" y="1660485"/>
                  <a:ext cx="2095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9EE317DB-01A5-194F-4AB1-43402BAC5613}"/>
                    </a:ext>
                  </a:extLst>
                </p14:cNvPr>
                <p14:cNvContentPartPr/>
                <p14:nvPr/>
              </p14:nvContentPartPr>
              <p14:xfrm>
                <a:off x="11301820" y="1607925"/>
                <a:ext cx="229320" cy="156240"/>
              </p14:xfrm>
            </p:contentPart>
          </mc:Choice>
          <mc:Fallback>
            <p:pic>
              <p:nvPicPr>
                <p:cNvPr id="28" name="Freihand 27">
                  <a:extLst>
                    <a:ext uri="{FF2B5EF4-FFF2-40B4-BE49-F238E27FC236}">
                      <a16:creationId xmlns:a16="http://schemas.microsoft.com/office/drawing/2014/main" id="{9EE317DB-01A5-194F-4AB1-43402BAC5613}"/>
                    </a:ext>
                  </a:extLst>
                </p:cNvPr>
                <p:cNvPicPr/>
                <p:nvPr/>
              </p:nvPicPr>
              <p:blipFill>
                <a:blip r:embed="rId42"/>
                <a:stretch>
                  <a:fillRect/>
                </a:stretch>
              </p:blipFill>
              <p:spPr>
                <a:xfrm>
                  <a:off x="11292820" y="1598925"/>
                  <a:ext cx="246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6CB7C2E0-D3B3-BD44-A3F1-E4C63B282E0D}"/>
                    </a:ext>
                  </a:extLst>
                </p14:cNvPr>
                <p14:cNvContentPartPr/>
                <p14:nvPr/>
              </p14:nvContentPartPr>
              <p14:xfrm>
                <a:off x="11499820" y="1486245"/>
                <a:ext cx="171360" cy="194040"/>
              </p14:xfrm>
            </p:contentPart>
          </mc:Choice>
          <mc:Fallback>
            <p:pic>
              <p:nvPicPr>
                <p:cNvPr id="29" name="Freihand 28">
                  <a:extLst>
                    <a:ext uri="{FF2B5EF4-FFF2-40B4-BE49-F238E27FC236}">
                      <a16:creationId xmlns:a16="http://schemas.microsoft.com/office/drawing/2014/main" id="{6CB7C2E0-D3B3-BD44-A3F1-E4C63B282E0D}"/>
                    </a:ext>
                  </a:extLst>
                </p:cNvPr>
                <p:cNvPicPr/>
                <p:nvPr/>
              </p:nvPicPr>
              <p:blipFill>
                <a:blip r:embed="rId44"/>
                <a:stretch>
                  <a:fillRect/>
                </a:stretch>
              </p:blipFill>
              <p:spPr>
                <a:xfrm>
                  <a:off x="11491180" y="1477245"/>
                  <a:ext cx="189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D1E2E138-FC97-C8DE-41A4-45CAA480543F}"/>
                    </a:ext>
                  </a:extLst>
                </p14:cNvPr>
                <p14:cNvContentPartPr/>
                <p14:nvPr/>
              </p14:nvContentPartPr>
              <p14:xfrm>
                <a:off x="11723380" y="1468605"/>
                <a:ext cx="60840" cy="175680"/>
              </p14:xfrm>
            </p:contentPart>
          </mc:Choice>
          <mc:Fallback>
            <p:pic>
              <p:nvPicPr>
                <p:cNvPr id="30" name="Freihand 29">
                  <a:extLst>
                    <a:ext uri="{FF2B5EF4-FFF2-40B4-BE49-F238E27FC236}">
                      <a16:creationId xmlns:a16="http://schemas.microsoft.com/office/drawing/2014/main" id="{D1E2E138-FC97-C8DE-41A4-45CAA480543F}"/>
                    </a:ext>
                  </a:extLst>
                </p:cNvPr>
                <p:cNvPicPr/>
                <p:nvPr/>
              </p:nvPicPr>
              <p:blipFill>
                <a:blip r:embed="rId46"/>
                <a:stretch>
                  <a:fillRect/>
                </a:stretch>
              </p:blipFill>
              <p:spPr>
                <a:xfrm>
                  <a:off x="11714740" y="1459965"/>
                  <a:ext cx="784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9E77A8E2-8345-15D4-74EC-407591729BBE}"/>
                    </a:ext>
                  </a:extLst>
                </p14:cNvPr>
                <p14:cNvContentPartPr/>
                <p14:nvPr/>
              </p14:nvContentPartPr>
              <p14:xfrm>
                <a:off x="11635900" y="1430805"/>
                <a:ext cx="226080" cy="242640"/>
              </p14:xfrm>
            </p:contentPart>
          </mc:Choice>
          <mc:Fallback>
            <p:pic>
              <p:nvPicPr>
                <p:cNvPr id="31" name="Freihand 30">
                  <a:extLst>
                    <a:ext uri="{FF2B5EF4-FFF2-40B4-BE49-F238E27FC236}">
                      <a16:creationId xmlns:a16="http://schemas.microsoft.com/office/drawing/2014/main" id="{9E77A8E2-8345-15D4-74EC-407591729BBE}"/>
                    </a:ext>
                  </a:extLst>
                </p:cNvPr>
                <p:cNvPicPr/>
                <p:nvPr/>
              </p:nvPicPr>
              <p:blipFill>
                <a:blip r:embed="rId48"/>
                <a:stretch>
                  <a:fillRect/>
                </a:stretch>
              </p:blipFill>
              <p:spPr>
                <a:xfrm>
                  <a:off x="11627260" y="1422165"/>
                  <a:ext cx="2437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CFB53B83-5CF1-97A0-17CF-EDE67210A62D}"/>
                    </a:ext>
                  </a:extLst>
                </p14:cNvPr>
                <p14:cNvContentPartPr/>
                <p14:nvPr/>
              </p14:nvContentPartPr>
              <p14:xfrm>
                <a:off x="9690820" y="1893045"/>
                <a:ext cx="1876320" cy="722880"/>
              </p14:xfrm>
            </p:contentPart>
          </mc:Choice>
          <mc:Fallback>
            <p:pic>
              <p:nvPicPr>
                <p:cNvPr id="33" name="Freihand 32">
                  <a:extLst>
                    <a:ext uri="{FF2B5EF4-FFF2-40B4-BE49-F238E27FC236}">
                      <a16:creationId xmlns:a16="http://schemas.microsoft.com/office/drawing/2014/main" id="{CFB53B83-5CF1-97A0-17CF-EDE67210A62D}"/>
                    </a:ext>
                  </a:extLst>
                </p:cNvPr>
                <p:cNvPicPr/>
                <p:nvPr/>
              </p:nvPicPr>
              <p:blipFill>
                <a:blip r:embed="rId50"/>
                <a:stretch>
                  <a:fillRect/>
                </a:stretch>
              </p:blipFill>
              <p:spPr>
                <a:xfrm>
                  <a:off x="9681820" y="1884405"/>
                  <a:ext cx="1893960" cy="740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3B5D298C-2626-9C6E-558E-1E55C8A887C1}"/>
                    </a:ext>
                  </a:extLst>
                </p14:cNvPr>
                <p14:cNvContentPartPr/>
                <p14:nvPr/>
              </p14:nvContentPartPr>
              <p14:xfrm>
                <a:off x="10223980" y="2525925"/>
                <a:ext cx="189000" cy="246960"/>
              </p14:xfrm>
            </p:contentPart>
          </mc:Choice>
          <mc:Fallback>
            <p:pic>
              <p:nvPicPr>
                <p:cNvPr id="34" name="Freihand 33">
                  <a:extLst>
                    <a:ext uri="{FF2B5EF4-FFF2-40B4-BE49-F238E27FC236}">
                      <a16:creationId xmlns:a16="http://schemas.microsoft.com/office/drawing/2014/main" id="{3B5D298C-2626-9C6E-558E-1E55C8A887C1}"/>
                    </a:ext>
                  </a:extLst>
                </p:cNvPr>
                <p:cNvPicPr/>
                <p:nvPr/>
              </p:nvPicPr>
              <p:blipFill>
                <a:blip r:embed="rId52"/>
                <a:stretch>
                  <a:fillRect/>
                </a:stretch>
              </p:blipFill>
              <p:spPr>
                <a:xfrm>
                  <a:off x="10215340" y="2516925"/>
                  <a:ext cx="2066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0AFA3357-FB86-D7B3-A1C9-1194871B4437}"/>
                    </a:ext>
                  </a:extLst>
                </p14:cNvPr>
                <p14:cNvContentPartPr/>
                <p14:nvPr/>
              </p14:nvContentPartPr>
              <p14:xfrm>
                <a:off x="10451860" y="2510085"/>
                <a:ext cx="219240" cy="114120"/>
              </p14:xfrm>
            </p:contentPart>
          </mc:Choice>
          <mc:Fallback>
            <p:pic>
              <p:nvPicPr>
                <p:cNvPr id="35" name="Freihand 34">
                  <a:extLst>
                    <a:ext uri="{FF2B5EF4-FFF2-40B4-BE49-F238E27FC236}">
                      <a16:creationId xmlns:a16="http://schemas.microsoft.com/office/drawing/2014/main" id="{0AFA3357-FB86-D7B3-A1C9-1194871B4437}"/>
                    </a:ext>
                  </a:extLst>
                </p:cNvPr>
                <p:cNvPicPr/>
                <p:nvPr/>
              </p:nvPicPr>
              <p:blipFill>
                <a:blip r:embed="rId54"/>
                <a:stretch>
                  <a:fillRect/>
                </a:stretch>
              </p:blipFill>
              <p:spPr>
                <a:xfrm>
                  <a:off x="10442860" y="2501445"/>
                  <a:ext cx="236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5FB5CE90-97F8-C042-99A1-14CD819D832B}"/>
                    </a:ext>
                  </a:extLst>
                </p14:cNvPr>
                <p14:cNvContentPartPr/>
                <p14:nvPr/>
              </p14:nvContentPartPr>
              <p14:xfrm>
                <a:off x="10683700" y="2502165"/>
                <a:ext cx="110160" cy="217800"/>
              </p14:xfrm>
            </p:contentPart>
          </mc:Choice>
          <mc:Fallback>
            <p:pic>
              <p:nvPicPr>
                <p:cNvPr id="36" name="Freihand 35">
                  <a:extLst>
                    <a:ext uri="{FF2B5EF4-FFF2-40B4-BE49-F238E27FC236}">
                      <a16:creationId xmlns:a16="http://schemas.microsoft.com/office/drawing/2014/main" id="{5FB5CE90-97F8-C042-99A1-14CD819D832B}"/>
                    </a:ext>
                  </a:extLst>
                </p:cNvPr>
                <p:cNvPicPr/>
                <p:nvPr/>
              </p:nvPicPr>
              <p:blipFill>
                <a:blip r:embed="rId56"/>
                <a:stretch>
                  <a:fillRect/>
                </a:stretch>
              </p:blipFill>
              <p:spPr>
                <a:xfrm>
                  <a:off x="10674700" y="2493525"/>
                  <a:ext cx="1278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F1EA711F-8B8A-C86E-5005-B0C5ACE227DF}"/>
                    </a:ext>
                  </a:extLst>
                </p14:cNvPr>
                <p14:cNvContentPartPr/>
                <p14:nvPr/>
              </p14:nvContentPartPr>
              <p14:xfrm>
                <a:off x="10792060" y="2428005"/>
                <a:ext cx="262800" cy="118440"/>
              </p14:xfrm>
            </p:contentPart>
          </mc:Choice>
          <mc:Fallback>
            <p:pic>
              <p:nvPicPr>
                <p:cNvPr id="37" name="Freihand 36">
                  <a:extLst>
                    <a:ext uri="{FF2B5EF4-FFF2-40B4-BE49-F238E27FC236}">
                      <a16:creationId xmlns:a16="http://schemas.microsoft.com/office/drawing/2014/main" id="{F1EA711F-8B8A-C86E-5005-B0C5ACE227DF}"/>
                    </a:ext>
                  </a:extLst>
                </p:cNvPr>
                <p:cNvPicPr/>
                <p:nvPr/>
              </p:nvPicPr>
              <p:blipFill>
                <a:blip r:embed="rId58"/>
                <a:stretch>
                  <a:fillRect/>
                </a:stretch>
              </p:blipFill>
              <p:spPr>
                <a:xfrm>
                  <a:off x="10783060" y="2419365"/>
                  <a:ext cx="280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11F26808-5251-2F34-82B8-7E1939F8A2DC}"/>
                    </a:ext>
                  </a:extLst>
                </p14:cNvPr>
                <p14:cNvContentPartPr/>
                <p14:nvPr/>
              </p14:nvContentPartPr>
              <p14:xfrm>
                <a:off x="11050540" y="2350965"/>
                <a:ext cx="216360" cy="80640"/>
              </p14:xfrm>
            </p:contentPart>
          </mc:Choice>
          <mc:Fallback>
            <p:pic>
              <p:nvPicPr>
                <p:cNvPr id="39" name="Freihand 38">
                  <a:extLst>
                    <a:ext uri="{FF2B5EF4-FFF2-40B4-BE49-F238E27FC236}">
                      <a16:creationId xmlns:a16="http://schemas.microsoft.com/office/drawing/2014/main" id="{11F26808-5251-2F34-82B8-7E1939F8A2DC}"/>
                    </a:ext>
                  </a:extLst>
                </p:cNvPr>
                <p:cNvPicPr/>
                <p:nvPr/>
              </p:nvPicPr>
              <p:blipFill>
                <a:blip r:embed="rId60"/>
                <a:stretch>
                  <a:fillRect/>
                </a:stretch>
              </p:blipFill>
              <p:spPr>
                <a:xfrm>
                  <a:off x="11041540" y="2342325"/>
                  <a:ext cx="234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9580C920-C67E-963D-ACCA-138D7B119CB0}"/>
                    </a:ext>
                  </a:extLst>
                </p14:cNvPr>
                <p14:cNvContentPartPr/>
                <p14:nvPr/>
              </p14:nvContentPartPr>
              <p14:xfrm>
                <a:off x="11266540" y="2263845"/>
                <a:ext cx="104040" cy="100080"/>
              </p14:xfrm>
            </p:contentPart>
          </mc:Choice>
          <mc:Fallback>
            <p:pic>
              <p:nvPicPr>
                <p:cNvPr id="40" name="Freihand 39">
                  <a:extLst>
                    <a:ext uri="{FF2B5EF4-FFF2-40B4-BE49-F238E27FC236}">
                      <a16:creationId xmlns:a16="http://schemas.microsoft.com/office/drawing/2014/main" id="{9580C920-C67E-963D-ACCA-138D7B119CB0}"/>
                    </a:ext>
                  </a:extLst>
                </p:cNvPr>
                <p:cNvPicPr/>
                <p:nvPr/>
              </p:nvPicPr>
              <p:blipFill>
                <a:blip r:embed="rId62"/>
                <a:stretch>
                  <a:fillRect/>
                </a:stretch>
              </p:blipFill>
              <p:spPr>
                <a:xfrm>
                  <a:off x="11257540" y="2255205"/>
                  <a:ext cx="121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089D002B-30E8-B965-CF48-C3CCCEEB3F5B}"/>
                    </a:ext>
                  </a:extLst>
                </p14:cNvPr>
                <p14:cNvContentPartPr/>
                <p14:nvPr/>
              </p14:nvContentPartPr>
              <p14:xfrm>
                <a:off x="11393980" y="2082045"/>
                <a:ext cx="549720" cy="237960"/>
              </p14:xfrm>
            </p:contentPart>
          </mc:Choice>
          <mc:Fallback>
            <p:pic>
              <p:nvPicPr>
                <p:cNvPr id="41" name="Freihand 40">
                  <a:extLst>
                    <a:ext uri="{FF2B5EF4-FFF2-40B4-BE49-F238E27FC236}">
                      <a16:creationId xmlns:a16="http://schemas.microsoft.com/office/drawing/2014/main" id="{089D002B-30E8-B965-CF48-C3CCCEEB3F5B}"/>
                    </a:ext>
                  </a:extLst>
                </p:cNvPr>
                <p:cNvPicPr/>
                <p:nvPr/>
              </p:nvPicPr>
              <p:blipFill>
                <a:blip r:embed="rId64"/>
                <a:stretch>
                  <a:fillRect/>
                </a:stretch>
              </p:blipFill>
              <p:spPr>
                <a:xfrm>
                  <a:off x="11385340" y="2073045"/>
                  <a:ext cx="5673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A47F932D-4A9C-9008-23C7-11A3E3C16A61}"/>
                    </a:ext>
                  </a:extLst>
                </p14:cNvPr>
                <p14:cNvContentPartPr/>
                <p14:nvPr/>
              </p14:nvContentPartPr>
              <p14:xfrm>
                <a:off x="11584420" y="2016165"/>
                <a:ext cx="13320" cy="15480"/>
              </p14:xfrm>
            </p:contentPart>
          </mc:Choice>
          <mc:Fallback>
            <p:pic>
              <p:nvPicPr>
                <p:cNvPr id="42" name="Freihand 41">
                  <a:extLst>
                    <a:ext uri="{FF2B5EF4-FFF2-40B4-BE49-F238E27FC236}">
                      <a16:creationId xmlns:a16="http://schemas.microsoft.com/office/drawing/2014/main" id="{A47F932D-4A9C-9008-23C7-11A3E3C16A61}"/>
                    </a:ext>
                  </a:extLst>
                </p:cNvPr>
                <p:cNvPicPr/>
                <p:nvPr/>
              </p:nvPicPr>
              <p:blipFill>
                <a:blip r:embed="rId66"/>
                <a:stretch>
                  <a:fillRect/>
                </a:stretch>
              </p:blipFill>
              <p:spPr>
                <a:xfrm>
                  <a:off x="11575780" y="2007165"/>
                  <a:ext cx="30960" cy="3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20A06F3E-8073-52D3-69A1-E9B49A78518C}"/>
                  </a:ext>
                </a:extLst>
              </p14:cNvPr>
              <p14:cNvContentPartPr/>
              <p14:nvPr/>
            </p14:nvContentPartPr>
            <p14:xfrm>
              <a:off x="554740" y="3931725"/>
              <a:ext cx="1514520" cy="53640"/>
            </p14:xfrm>
          </p:contentPart>
        </mc:Choice>
        <mc:Fallback>
          <p:pic>
            <p:nvPicPr>
              <p:cNvPr id="44" name="Freihand 43">
                <a:extLst>
                  <a:ext uri="{FF2B5EF4-FFF2-40B4-BE49-F238E27FC236}">
                    <a16:creationId xmlns:a16="http://schemas.microsoft.com/office/drawing/2014/main" id="{20A06F3E-8073-52D3-69A1-E9B49A78518C}"/>
                  </a:ext>
                </a:extLst>
              </p:cNvPr>
              <p:cNvPicPr/>
              <p:nvPr/>
            </p:nvPicPr>
            <p:blipFill>
              <a:blip r:embed="rId68"/>
              <a:stretch>
                <a:fillRect/>
              </a:stretch>
            </p:blipFill>
            <p:spPr>
              <a:xfrm>
                <a:off x="545740" y="3923085"/>
                <a:ext cx="1532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E05C8E15-2CC0-B87D-9601-1D1D3E884CD4}"/>
                  </a:ext>
                </a:extLst>
              </p14:cNvPr>
              <p14:cNvContentPartPr/>
              <p14:nvPr/>
            </p14:nvContentPartPr>
            <p14:xfrm>
              <a:off x="4569820" y="5050605"/>
              <a:ext cx="1272600" cy="668880"/>
            </p14:xfrm>
          </p:contentPart>
        </mc:Choice>
        <mc:Fallback>
          <p:pic>
            <p:nvPicPr>
              <p:cNvPr id="45" name="Freihand 44">
                <a:extLst>
                  <a:ext uri="{FF2B5EF4-FFF2-40B4-BE49-F238E27FC236}">
                    <a16:creationId xmlns:a16="http://schemas.microsoft.com/office/drawing/2014/main" id="{E05C8E15-2CC0-B87D-9601-1D1D3E884CD4}"/>
                  </a:ext>
                </a:extLst>
              </p:cNvPr>
              <p:cNvPicPr/>
              <p:nvPr/>
            </p:nvPicPr>
            <p:blipFill>
              <a:blip r:embed="rId70"/>
              <a:stretch>
                <a:fillRect/>
              </a:stretch>
            </p:blipFill>
            <p:spPr>
              <a:xfrm>
                <a:off x="4560820" y="5041605"/>
                <a:ext cx="1290240" cy="686520"/>
              </a:xfrm>
              <a:prstGeom prst="rect">
                <a:avLst/>
              </a:prstGeom>
            </p:spPr>
          </p:pic>
        </mc:Fallback>
      </mc:AlternateContent>
    </p:spTree>
    <p:extLst>
      <p:ext uri="{BB962C8B-B14F-4D97-AF65-F5344CB8AC3E}">
        <p14:creationId xmlns:p14="http://schemas.microsoft.com/office/powerpoint/2010/main" val="130431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31504" y="249482"/>
            <a:ext cx="7772176"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Der Dollar-Euro </a:t>
            </a:r>
            <a:r>
              <a:rPr lang="en-US" sz="3991" dirty="0" err="1">
                <a:solidFill>
                  <a:sysClr val="windowText" lastClr="000000"/>
                </a:solidFill>
              </a:rPr>
              <a:t>Markt</a:t>
            </a:r>
            <a:r>
              <a:rPr lang="en-US" sz="3991" dirty="0">
                <a:solidFill>
                  <a:sysClr val="windowText" lastClr="000000"/>
                </a:solidFill>
              </a:rPr>
              <a:t> </a:t>
            </a:r>
          </a:p>
        </p:txBody>
      </p:sp>
      <p:graphicFrame>
        <p:nvGraphicFramePr>
          <p:cNvPr id="6" name="Table 6"/>
          <p:cNvGraphicFramePr>
            <a:graphicFrameLocks noGrp="1"/>
          </p:cNvGraphicFramePr>
          <p:nvPr/>
        </p:nvGraphicFramePr>
        <p:xfrm>
          <a:off x="653426" y="1390031"/>
          <a:ext cx="8461686" cy="2658816"/>
        </p:xfrm>
        <a:graphic>
          <a:graphicData uri="http://schemas.openxmlformats.org/drawingml/2006/table">
            <a:tbl>
              <a:tblPr firstRow="1" bandRow="1">
                <a:tableStyleId>{5940675A-B579-460E-94D1-54222C63F5DA}</a:tableStyleId>
              </a:tblPr>
              <a:tblGrid>
                <a:gridCol w="4230843">
                  <a:extLst>
                    <a:ext uri="{9D8B030D-6E8A-4147-A177-3AD203B41FA5}">
                      <a16:colId xmlns:a16="http://schemas.microsoft.com/office/drawing/2014/main" val="20000"/>
                    </a:ext>
                  </a:extLst>
                </a:gridCol>
                <a:gridCol w="4230843">
                  <a:extLst>
                    <a:ext uri="{9D8B030D-6E8A-4147-A177-3AD203B41FA5}">
                      <a16:colId xmlns:a16="http://schemas.microsoft.com/office/drawing/2014/main" val="20001"/>
                    </a:ext>
                  </a:extLst>
                </a:gridCol>
              </a:tblGrid>
              <a:tr h="336384">
                <a:tc>
                  <a:txBody>
                    <a:bodyPr/>
                    <a:lstStyle/>
                    <a:p>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80608">
                <a:tc>
                  <a:txBody>
                    <a:bodyPr/>
                    <a:lstStyle/>
                    <a:p>
                      <a:r>
                        <a:rPr lang="en-US" sz="1600" dirty="0" err="1"/>
                        <a:t>Exporte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der Eurozone in die USA</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Importe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den USA in die Eurozone</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80608">
                <a:tc>
                  <a:txBody>
                    <a:bodyPr/>
                    <a:lstStyle/>
                    <a:p>
                      <a:r>
                        <a:rPr lang="en-US" sz="1600" dirty="0"/>
                        <a:t>US-</a:t>
                      </a:r>
                      <a:r>
                        <a:rPr lang="en-US" sz="1600" dirty="0" err="1"/>
                        <a:t>Touristen</a:t>
                      </a:r>
                      <a:r>
                        <a:rPr lang="en-US" sz="1600" dirty="0"/>
                        <a:t> die Europe in 10 days </a:t>
                      </a:r>
                      <a:r>
                        <a:rPr lang="en-US" sz="1600" dirty="0" err="1"/>
                        <a:t>machen</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Verrückte</a:t>
                      </a:r>
                      <a:r>
                        <a:rPr lang="en-US" sz="1600" dirty="0"/>
                        <a:t> Deutsche die den Grand Canyon </a:t>
                      </a:r>
                      <a:r>
                        <a:rPr lang="en-US" sz="1600" dirty="0" err="1"/>
                        <a:t>hinabsteigen</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r h="580608">
                <a:tc>
                  <a:txBody>
                    <a:bodyPr/>
                    <a:lstStyle/>
                    <a:p>
                      <a:r>
                        <a:rPr lang="en-US" sz="1600" dirty="0"/>
                        <a:t>US-</a:t>
                      </a:r>
                      <a:r>
                        <a:rPr lang="en-US" sz="1600" dirty="0" err="1"/>
                        <a:t>Direktinvestitionen</a:t>
                      </a:r>
                      <a:r>
                        <a:rPr lang="en-US" sz="1600" dirty="0"/>
                        <a:t> in Deutschland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EU-</a:t>
                      </a:r>
                      <a:r>
                        <a:rPr lang="en-US" sz="1600" dirty="0" err="1"/>
                        <a:t>Direktinvestitionen</a:t>
                      </a:r>
                      <a:r>
                        <a:rPr lang="en-US" sz="1600" dirty="0"/>
                        <a:t> in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3"/>
                  </a:ext>
                </a:extLst>
              </a:tr>
              <a:tr h="580608">
                <a:tc>
                  <a:txBody>
                    <a:bodyPr/>
                    <a:lstStyle/>
                    <a:p>
                      <a:r>
                        <a:rPr lang="en-US" sz="1600" dirty="0" err="1"/>
                        <a:t>Devisenspekulation</a:t>
                      </a:r>
                      <a:r>
                        <a:rPr lang="en-US" sz="1600" dirty="0"/>
                        <a:t> auf </a:t>
                      </a:r>
                      <a:r>
                        <a:rPr lang="en-US" sz="1600" dirty="0" err="1"/>
                        <a:t>eine</a:t>
                      </a:r>
                      <a:r>
                        <a:rPr lang="en-US" sz="1600" dirty="0"/>
                        <a:t> </a:t>
                      </a:r>
                      <a:r>
                        <a:rPr lang="en-US" sz="1600"/>
                        <a:t>Aufwertung </a:t>
                      </a:r>
                      <a:r>
                        <a:rPr lang="en-US" sz="1600" dirty="0"/>
                        <a:t>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Devisenspekulation</a:t>
                      </a:r>
                      <a:r>
                        <a:rPr lang="en-US" sz="1600" dirty="0"/>
                        <a:t> auf </a:t>
                      </a:r>
                      <a:r>
                        <a:rPr lang="en-US" sz="1600" dirty="0" err="1"/>
                        <a:t>eine</a:t>
                      </a:r>
                      <a:r>
                        <a:rPr lang="en-US" sz="1600" dirty="0"/>
                        <a:t> </a:t>
                      </a:r>
                      <a:r>
                        <a:rPr lang="en-US" sz="1600" dirty="0" err="1"/>
                        <a:t>Abwertung</a:t>
                      </a:r>
                      <a:r>
                        <a:rPr lang="en-US" sz="1600" dirty="0"/>
                        <a:t> 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4"/>
                  </a:ext>
                </a:extLst>
              </a:tr>
            </a:tbl>
          </a:graphicData>
        </a:graphic>
      </p:graphicFrame>
      <p:sp>
        <p:nvSpPr>
          <p:cNvPr id="7" name="Textfeld 6"/>
          <p:cNvSpPr txBox="1"/>
          <p:nvPr/>
        </p:nvSpPr>
        <p:spPr>
          <a:xfrm>
            <a:off x="1824082" y="4246424"/>
            <a:ext cx="6253843" cy="1477328"/>
          </a:xfrm>
          <a:prstGeom prst="rect">
            <a:avLst/>
          </a:prstGeom>
          <a:noFill/>
        </p:spPr>
        <p:txBody>
          <a:bodyPr wrap="square" rtlCol="0">
            <a:spAutoFit/>
          </a:bodyPr>
          <a:lstStyle/>
          <a:p>
            <a:r>
              <a:rPr lang="de-DE" dirty="0">
                <a:solidFill>
                  <a:srgbClr val="000000"/>
                </a:solidFill>
              </a:rPr>
              <a:t>Für den Internationalen Waren- Dienstleistungs- und Kapitaltausch ist im Grundsatz im Hintergrund immer eine Gegenbuchung in Dollar bzw. Euro nötig. Auch wenn nicht unbedingt das Geld explizit fließen muss, so werden die Tauschobjekte doch über den Wechselkurs gegenseitig bewertet</a:t>
            </a:r>
          </a:p>
        </p:txBody>
      </p:sp>
      <p:sp>
        <p:nvSpPr>
          <p:cNvPr id="5" name="Rechteck 4">
            <a:extLst>
              <a:ext uri="{FF2B5EF4-FFF2-40B4-BE49-F238E27FC236}">
                <a16:creationId xmlns:a16="http://schemas.microsoft.com/office/drawing/2014/main" id="{9B4FC374-E716-6EDB-DB31-50EEFF2BB44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FA61A4A-AAC2-BB55-9607-7A549688D3B9}"/>
                  </a:ext>
                </a:extLst>
              </p14:cNvPr>
              <p14:cNvContentPartPr/>
              <p14:nvPr/>
            </p14:nvContentPartPr>
            <p14:xfrm>
              <a:off x="912220" y="1648965"/>
              <a:ext cx="555480" cy="29520"/>
            </p14:xfrm>
          </p:contentPart>
        </mc:Choice>
        <mc:Fallback>
          <p:pic>
            <p:nvPicPr>
              <p:cNvPr id="2" name="Freihand 1">
                <a:extLst>
                  <a:ext uri="{FF2B5EF4-FFF2-40B4-BE49-F238E27FC236}">
                    <a16:creationId xmlns:a16="http://schemas.microsoft.com/office/drawing/2014/main" id="{3FA61A4A-AAC2-BB55-9607-7A549688D3B9}"/>
                  </a:ext>
                </a:extLst>
              </p:cNvPr>
              <p:cNvPicPr/>
              <p:nvPr/>
            </p:nvPicPr>
            <p:blipFill>
              <a:blip r:embed="rId4"/>
              <a:stretch>
                <a:fillRect/>
              </a:stretch>
            </p:blipFill>
            <p:spPr>
              <a:xfrm>
                <a:off x="903580" y="1639965"/>
                <a:ext cx="5731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B613A3C-B592-2A5B-90E1-7EB473CEB51D}"/>
                  </a:ext>
                </a:extLst>
              </p14:cNvPr>
              <p14:cNvContentPartPr/>
              <p14:nvPr/>
            </p14:nvContentPartPr>
            <p14:xfrm>
              <a:off x="4235020" y="1999245"/>
              <a:ext cx="393120" cy="84600"/>
            </p14:xfrm>
          </p:contentPart>
        </mc:Choice>
        <mc:Fallback>
          <p:pic>
            <p:nvPicPr>
              <p:cNvPr id="3" name="Freihand 2">
                <a:extLst>
                  <a:ext uri="{FF2B5EF4-FFF2-40B4-BE49-F238E27FC236}">
                    <a16:creationId xmlns:a16="http://schemas.microsoft.com/office/drawing/2014/main" id="{3B613A3C-B592-2A5B-90E1-7EB473CEB51D}"/>
                  </a:ext>
                </a:extLst>
              </p:cNvPr>
              <p:cNvPicPr/>
              <p:nvPr/>
            </p:nvPicPr>
            <p:blipFill>
              <a:blip r:embed="rId6"/>
              <a:stretch>
                <a:fillRect/>
              </a:stretch>
            </p:blipFill>
            <p:spPr>
              <a:xfrm>
                <a:off x="4226380" y="1990605"/>
                <a:ext cx="410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DA5E9EF-DE15-71AB-C71D-8A9A9D7B1173}"/>
                  </a:ext>
                </a:extLst>
              </p14:cNvPr>
              <p14:cNvContentPartPr/>
              <p14:nvPr/>
            </p14:nvContentPartPr>
            <p14:xfrm>
              <a:off x="774340" y="2191485"/>
              <a:ext cx="1561320" cy="117360"/>
            </p14:xfrm>
          </p:contentPart>
        </mc:Choice>
        <mc:Fallback>
          <p:pic>
            <p:nvPicPr>
              <p:cNvPr id="8" name="Freihand 7">
                <a:extLst>
                  <a:ext uri="{FF2B5EF4-FFF2-40B4-BE49-F238E27FC236}">
                    <a16:creationId xmlns:a16="http://schemas.microsoft.com/office/drawing/2014/main" id="{0DA5E9EF-DE15-71AB-C71D-8A9A9D7B1173}"/>
                  </a:ext>
                </a:extLst>
              </p:cNvPr>
              <p:cNvPicPr/>
              <p:nvPr/>
            </p:nvPicPr>
            <p:blipFill>
              <a:blip r:embed="rId8"/>
              <a:stretch>
                <a:fillRect/>
              </a:stretch>
            </p:blipFill>
            <p:spPr>
              <a:xfrm>
                <a:off x="765700" y="2182845"/>
                <a:ext cx="1578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39483F7A-678E-F150-222B-55BF09645896}"/>
                  </a:ext>
                </a:extLst>
              </p14:cNvPr>
              <p14:cNvContentPartPr/>
              <p14:nvPr/>
            </p14:nvContentPartPr>
            <p14:xfrm>
              <a:off x="4972300" y="2028405"/>
              <a:ext cx="653400" cy="70560"/>
            </p14:xfrm>
          </p:contentPart>
        </mc:Choice>
        <mc:Fallback>
          <p:pic>
            <p:nvPicPr>
              <p:cNvPr id="9" name="Freihand 8">
                <a:extLst>
                  <a:ext uri="{FF2B5EF4-FFF2-40B4-BE49-F238E27FC236}">
                    <a16:creationId xmlns:a16="http://schemas.microsoft.com/office/drawing/2014/main" id="{39483F7A-678E-F150-222B-55BF09645896}"/>
                  </a:ext>
                </a:extLst>
              </p:cNvPr>
              <p:cNvPicPr/>
              <p:nvPr/>
            </p:nvPicPr>
            <p:blipFill>
              <a:blip r:embed="rId10"/>
              <a:stretch>
                <a:fillRect/>
              </a:stretch>
            </p:blipFill>
            <p:spPr>
              <a:xfrm>
                <a:off x="4963660" y="2019765"/>
                <a:ext cx="671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61A3E016-3318-013D-6BF7-AB28A8DD3C99}"/>
                  </a:ext>
                </a:extLst>
              </p14:cNvPr>
              <p14:cNvContentPartPr/>
              <p14:nvPr/>
            </p14:nvContentPartPr>
            <p14:xfrm>
              <a:off x="4994620" y="1655085"/>
              <a:ext cx="815400" cy="104040"/>
            </p14:xfrm>
          </p:contentPart>
        </mc:Choice>
        <mc:Fallback>
          <p:pic>
            <p:nvPicPr>
              <p:cNvPr id="10" name="Freihand 9">
                <a:extLst>
                  <a:ext uri="{FF2B5EF4-FFF2-40B4-BE49-F238E27FC236}">
                    <a16:creationId xmlns:a16="http://schemas.microsoft.com/office/drawing/2014/main" id="{61A3E016-3318-013D-6BF7-AB28A8DD3C99}"/>
                  </a:ext>
                </a:extLst>
              </p:cNvPr>
              <p:cNvPicPr/>
              <p:nvPr/>
            </p:nvPicPr>
            <p:blipFill>
              <a:blip r:embed="rId12"/>
              <a:stretch>
                <a:fillRect/>
              </a:stretch>
            </p:blipFill>
            <p:spPr>
              <a:xfrm>
                <a:off x="4985980" y="1646445"/>
                <a:ext cx="833040" cy="121680"/>
              </a:xfrm>
              <a:prstGeom prst="rect">
                <a:avLst/>
              </a:prstGeom>
            </p:spPr>
          </p:pic>
        </mc:Fallback>
      </mc:AlternateContent>
      <p:grpSp>
        <p:nvGrpSpPr>
          <p:cNvPr id="13" name="Gruppieren 12">
            <a:extLst>
              <a:ext uri="{FF2B5EF4-FFF2-40B4-BE49-F238E27FC236}">
                <a16:creationId xmlns:a16="http://schemas.microsoft.com/office/drawing/2014/main" id="{D94AB1CE-CCBC-41F2-E044-4B13A0A3D872}"/>
              </a:ext>
            </a:extLst>
          </p:cNvPr>
          <p:cNvGrpSpPr/>
          <p:nvPr/>
        </p:nvGrpSpPr>
        <p:grpSpPr>
          <a:xfrm>
            <a:off x="781540" y="2586765"/>
            <a:ext cx="5070960" cy="95400"/>
            <a:chOff x="781540" y="2586765"/>
            <a:chExt cx="5070960" cy="9540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12BFDCD-7A31-177D-61F8-F453D0BBA7DE}"/>
                    </a:ext>
                  </a:extLst>
                </p14:cNvPr>
                <p14:cNvContentPartPr/>
                <p14:nvPr/>
              </p14:nvContentPartPr>
              <p14:xfrm>
                <a:off x="4953580" y="2590365"/>
                <a:ext cx="898920" cy="45720"/>
              </p14:xfrm>
            </p:contentPart>
          </mc:Choice>
          <mc:Fallback>
            <p:pic>
              <p:nvPicPr>
                <p:cNvPr id="11" name="Freihand 10">
                  <a:extLst>
                    <a:ext uri="{FF2B5EF4-FFF2-40B4-BE49-F238E27FC236}">
                      <a16:creationId xmlns:a16="http://schemas.microsoft.com/office/drawing/2014/main" id="{F12BFDCD-7A31-177D-61F8-F453D0BBA7DE}"/>
                    </a:ext>
                  </a:extLst>
                </p:cNvPr>
                <p:cNvPicPr/>
                <p:nvPr/>
              </p:nvPicPr>
              <p:blipFill>
                <a:blip r:embed="rId14"/>
                <a:stretch>
                  <a:fillRect/>
                </a:stretch>
              </p:blipFill>
              <p:spPr>
                <a:xfrm>
                  <a:off x="4944940" y="2581365"/>
                  <a:ext cx="916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0C50F9D3-7547-2C03-DBD6-CA07144C37B6}"/>
                    </a:ext>
                  </a:extLst>
                </p14:cNvPr>
                <p14:cNvContentPartPr/>
                <p14:nvPr/>
              </p14:nvContentPartPr>
              <p14:xfrm>
                <a:off x="781540" y="2586765"/>
                <a:ext cx="3567960" cy="95400"/>
              </p14:xfrm>
            </p:contentPart>
          </mc:Choice>
          <mc:Fallback>
            <p:pic>
              <p:nvPicPr>
                <p:cNvPr id="12" name="Freihand 11">
                  <a:extLst>
                    <a:ext uri="{FF2B5EF4-FFF2-40B4-BE49-F238E27FC236}">
                      <a16:creationId xmlns:a16="http://schemas.microsoft.com/office/drawing/2014/main" id="{0C50F9D3-7547-2C03-DBD6-CA07144C37B6}"/>
                    </a:ext>
                  </a:extLst>
                </p:cNvPr>
                <p:cNvPicPr/>
                <p:nvPr/>
              </p:nvPicPr>
              <p:blipFill>
                <a:blip r:embed="rId16"/>
                <a:stretch>
                  <a:fillRect/>
                </a:stretch>
              </p:blipFill>
              <p:spPr>
                <a:xfrm>
                  <a:off x="772900" y="2577765"/>
                  <a:ext cx="358560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D3EAFCCE-F2B1-61EF-05A3-E5A75C5EDB9C}"/>
                  </a:ext>
                </a:extLst>
              </p14:cNvPr>
              <p14:cNvContentPartPr/>
              <p14:nvPr/>
            </p14:nvContentPartPr>
            <p14:xfrm>
              <a:off x="756340" y="3122445"/>
              <a:ext cx="3152880" cy="141480"/>
            </p14:xfrm>
          </p:contentPart>
        </mc:Choice>
        <mc:Fallback>
          <p:pic>
            <p:nvPicPr>
              <p:cNvPr id="14" name="Freihand 13">
                <a:extLst>
                  <a:ext uri="{FF2B5EF4-FFF2-40B4-BE49-F238E27FC236}">
                    <a16:creationId xmlns:a16="http://schemas.microsoft.com/office/drawing/2014/main" id="{D3EAFCCE-F2B1-61EF-05A3-E5A75C5EDB9C}"/>
                  </a:ext>
                </a:extLst>
              </p:cNvPr>
              <p:cNvPicPr/>
              <p:nvPr/>
            </p:nvPicPr>
            <p:blipFill>
              <a:blip r:embed="rId18"/>
              <a:stretch>
                <a:fillRect/>
              </a:stretch>
            </p:blipFill>
            <p:spPr>
              <a:xfrm>
                <a:off x="747700" y="3113805"/>
                <a:ext cx="3170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61B3D716-2B87-5562-777A-DC0C2D75FE0F}"/>
                  </a:ext>
                </a:extLst>
              </p14:cNvPr>
              <p14:cNvContentPartPr/>
              <p14:nvPr/>
            </p14:nvContentPartPr>
            <p14:xfrm>
              <a:off x="5081740" y="3236925"/>
              <a:ext cx="2687400" cy="54360"/>
            </p14:xfrm>
          </p:contentPart>
        </mc:Choice>
        <mc:Fallback>
          <p:pic>
            <p:nvPicPr>
              <p:cNvPr id="15" name="Freihand 14">
                <a:extLst>
                  <a:ext uri="{FF2B5EF4-FFF2-40B4-BE49-F238E27FC236}">
                    <a16:creationId xmlns:a16="http://schemas.microsoft.com/office/drawing/2014/main" id="{61B3D716-2B87-5562-777A-DC0C2D75FE0F}"/>
                  </a:ext>
                </a:extLst>
              </p:cNvPr>
              <p:cNvPicPr/>
              <p:nvPr/>
            </p:nvPicPr>
            <p:blipFill>
              <a:blip r:embed="rId20"/>
              <a:stretch>
                <a:fillRect/>
              </a:stretch>
            </p:blipFill>
            <p:spPr>
              <a:xfrm>
                <a:off x="5072740" y="3228285"/>
                <a:ext cx="2705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D7E44FF0-0067-3C14-A0B2-08D78CD1190C}"/>
                  </a:ext>
                </a:extLst>
              </p14:cNvPr>
              <p14:cNvContentPartPr/>
              <p14:nvPr/>
            </p14:nvContentPartPr>
            <p14:xfrm>
              <a:off x="5855740" y="1335765"/>
              <a:ext cx="676800" cy="404640"/>
            </p14:xfrm>
          </p:contentPart>
        </mc:Choice>
        <mc:Fallback>
          <p:pic>
            <p:nvPicPr>
              <p:cNvPr id="16" name="Freihand 15">
                <a:extLst>
                  <a:ext uri="{FF2B5EF4-FFF2-40B4-BE49-F238E27FC236}">
                    <a16:creationId xmlns:a16="http://schemas.microsoft.com/office/drawing/2014/main" id="{D7E44FF0-0067-3C14-A0B2-08D78CD1190C}"/>
                  </a:ext>
                </a:extLst>
              </p:cNvPr>
              <p:cNvPicPr/>
              <p:nvPr/>
            </p:nvPicPr>
            <p:blipFill>
              <a:blip r:embed="rId22"/>
              <a:stretch>
                <a:fillRect/>
              </a:stretch>
            </p:blipFill>
            <p:spPr>
              <a:xfrm>
                <a:off x="5847100" y="1327125"/>
                <a:ext cx="69444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F2937263-ED27-6221-B315-E0A6B4CF8DF2}"/>
                  </a:ext>
                </a:extLst>
              </p14:cNvPr>
              <p14:cNvContentPartPr/>
              <p14:nvPr/>
            </p14:nvContentPartPr>
            <p14:xfrm>
              <a:off x="1941460" y="1322085"/>
              <a:ext cx="625320" cy="433800"/>
            </p14:xfrm>
          </p:contentPart>
        </mc:Choice>
        <mc:Fallback>
          <p:pic>
            <p:nvPicPr>
              <p:cNvPr id="17" name="Freihand 16">
                <a:extLst>
                  <a:ext uri="{FF2B5EF4-FFF2-40B4-BE49-F238E27FC236}">
                    <a16:creationId xmlns:a16="http://schemas.microsoft.com/office/drawing/2014/main" id="{F2937263-ED27-6221-B315-E0A6B4CF8DF2}"/>
                  </a:ext>
                </a:extLst>
              </p:cNvPr>
              <p:cNvPicPr/>
              <p:nvPr/>
            </p:nvPicPr>
            <p:blipFill>
              <a:blip r:embed="rId24"/>
              <a:stretch>
                <a:fillRect/>
              </a:stretch>
            </p:blipFill>
            <p:spPr>
              <a:xfrm>
                <a:off x="1932460" y="1313085"/>
                <a:ext cx="64296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B73E108A-1AF6-24C9-1CA8-525472E122E4}"/>
                  </a:ext>
                </a:extLst>
              </p14:cNvPr>
              <p14:cNvContentPartPr/>
              <p14:nvPr/>
            </p14:nvContentPartPr>
            <p14:xfrm>
              <a:off x="4692220" y="5716245"/>
              <a:ext cx="3284640" cy="101880"/>
            </p14:xfrm>
          </p:contentPart>
        </mc:Choice>
        <mc:Fallback>
          <p:pic>
            <p:nvPicPr>
              <p:cNvPr id="18" name="Freihand 17">
                <a:extLst>
                  <a:ext uri="{FF2B5EF4-FFF2-40B4-BE49-F238E27FC236}">
                    <a16:creationId xmlns:a16="http://schemas.microsoft.com/office/drawing/2014/main" id="{B73E108A-1AF6-24C9-1CA8-525472E122E4}"/>
                  </a:ext>
                </a:extLst>
              </p:cNvPr>
              <p:cNvPicPr/>
              <p:nvPr/>
            </p:nvPicPr>
            <p:blipFill>
              <a:blip r:embed="rId26"/>
              <a:stretch>
                <a:fillRect/>
              </a:stretch>
            </p:blipFill>
            <p:spPr>
              <a:xfrm>
                <a:off x="4683580" y="5707245"/>
                <a:ext cx="3302280" cy="119520"/>
              </a:xfrm>
              <a:prstGeom prst="rect">
                <a:avLst/>
              </a:prstGeom>
            </p:spPr>
          </p:pic>
        </mc:Fallback>
      </mc:AlternateContent>
    </p:spTree>
    <p:extLst>
      <p:ext uri="{BB962C8B-B14F-4D97-AF65-F5344CB8AC3E}">
        <p14:creationId xmlns:p14="http://schemas.microsoft.com/office/powerpoint/2010/main" val="36306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rPr>
              <a:t>Zahlungsbilanz</a:t>
            </a:r>
            <a:r>
              <a:rPr lang="en-US" sz="3200" dirty="0">
                <a:solidFill>
                  <a:sysClr val="windowText" lastClr="000000"/>
                </a:solidFill>
              </a:rPr>
              <a:t> und </a:t>
            </a:r>
            <a:r>
              <a:rPr lang="en-US" sz="3200" dirty="0" err="1">
                <a:solidFill>
                  <a:sysClr val="windowText" lastClr="000000"/>
                </a:solidFill>
              </a:rPr>
              <a:t>Devisenmarkt</a:t>
            </a:r>
            <a:endParaRPr lang="en-US" sz="3200" dirty="0">
              <a:solidFill>
                <a:sysClr val="windowText" lastClr="000000"/>
              </a:solidFill>
            </a:endParaRPr>
          </a:p>
        </p:txBody>
      </p:sp>
      <p:graphicFrame>
        <p:nvGraphicFramePr>
          <p:cNvPr id="6" name="Content Placeholder 6"/>
          <p:cNvGraphicFramePr>
            <a:graphicFrameLocks/>
          </p:cNvGraphicFramePr>
          <p:nvPr/>
        </p:nvGraphicFramePr>
        <p:xfrm>
          <a:off x="150560" y="970190"/>
          <a:ext cx="8405752" cy="1599438"/>
        </p:xfrm>
        <a:graphic>
          <a:graphicData uri="http://schemas.openxmlformats.org/drawingml/2006/table">
            <a:tbl>
              <a:tblPr firstRow="1" bandRow="1">
                <a:tableStyleId>{5940675A-B579-460E-94D1-54222C63F5DA}</a:tableStyleId>
              </a:tblPr>
              <a:tblGrid>
                <a:gridCol w="4202876">
                  <a:extLst>
                    <a:ext uri="{9D8B030D-6E8A-4147-A177-3AD203B41FA5}">
                      <a16:colId xmlns:a16="http://schemas.microsoft.com/office/drawing/2014/main" val="20000"/>
                    </a:ext>
                  </a:extLst>
                </a:gridCol>
                <a:gridCol w="4202876">
                  <a:extLst>
                    <a:ext uri="{9D8B030D-6E8A-4147-A177-3AD203B41FA5}">
                      <a16:colId xmlns:a16="http://schemas.microsoft.com/office/drawing/2014/main" val="20001"/>
                    </a:ext>
                  </a:extLst>
                </a:gridCol>
              </a:tblGrid>
              <a:tr h="580608">
                <a:tc>
                  <a:txBody>
                    <a:bodyPr/>
                    <a:lstStyle/>
                    <a:p>
                      <a:r>
                        <a:rPr lang="en-US" sz="1600" dirty="0" err="1"/>
                        <a:t>Angebot</a:t>
                      </a:r>
                      <a:r>
                        <a:rPr lang="en-US" sz="1600" dirty="0"/>
                        <a:t> an Dollar – </a:t>
                      </a:r>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Nachfrage</a:t>
                      </a:r>
                      <a:r>
                        <a:rPr lang="en-US" sz="1600" dirty="0"/>
                        <a:t> </a:t>
                      </a:r>
                      <a:r>
                        <a:rPr lang="en-US" sz="1600" dirty="0" err="1"/>
                        <a:t>nach</a:t>
                      </a:r>
                      <a:r>
                        <a:rPr lang="en-US" sz="1600" dirty="0"/>
                        <a:t> Dollar – </a:t>
                      </a:r>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09415">
                <a:tc>
                  <a:txBody>
                    <a:bodyPr/>
                    <a:lstStyle/>
                    <a:p>
                      <a:r>
                        <a:rPr lang="en-US" sz="1600" dirty="0"/>
                        <a:t>Export </a:t>
                      </a:r>
                      <a:r>
                        <a:rPr lang="en-US" sz="1600" dirty="0" err="1"/>
                        <a:t>aus</a:t>
                      </a:r>
                      <a:r>
                        <a:rPr lang="en-US" sz="1600" dirty="0"/>
                        <a:t> der Eurozone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Import </a:t>
                      </a:r>
                      <a:r>
                        <a:rPr lang="en-US" sz="1600" dirty="0" err="1"/>
                        <a:t>aus</a:t>
                      </a:r>
                      <a:r>
                        <a:rPr lang="en-US" sz="1600" dirty="0"/>
                        <a:t>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09415">
                <a:tc>
                  <a:txBody>
                    <a:bodyPr/>
                    <a:lstStyle/>
                    <a:p>
                      <a:r>
                        <a:rPr lang="en-US" sz="1600" dirty="0" err="1"/>
                        <a:t>Kapitalimport</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Kapitalexport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7" name="TextBox 7"/>
          <p:cNvSpPr txBox="1"/>
          <p:nvPr/>
        </p:nvSpPr>
        <p:spPr>
          <a:xfrm>
            <a:off x="355896" y="2923819"/>
            <a:ext cx="7984392" cy="796693"/>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Exporte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Kapitalimport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Importe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Kapitalexport</a:t>
            </a:r>
            <a:endParaRPr lang="en-US" sz="2400" dirty="0">
              <a:latin typeface="Arial" panose="020B0604020202020204" pitchFamily="34" charset="0"/>
              <a:cs typeface="Arial" panose="020B0604020202020204" pitchFamily="34" charset="0"/>
            </a:endParaRPr>
          </a:p>
          <a:p>
            <a:endParaRPr lang="en-US" sz="2177" dirty="0">
              <a:latin typeface="Arial" panose="020B0604020202020204" pitchFamily="34" charset="0"/>
              <a:cs typeface="Arial" panose="020B0604020202020204" pitchFamily="34" charset="0"/>
            </a:endParaRPr>
          </a:p>
        </p:txBody>
      </p:sp>
      <p:graphicFrame>
        <p:nvGraphicFramePr>
          <p:cNvPr id="8" name="Content Placeholder 6">
            <a:extLst>
              <a:ext uri="{FF2B5EF4-FFF2-40B4-BE49-F238E27FC236}">
                <a16:creationId xmlns:a16="http://schemas.microsoft.com/office/drawing/2014/main" id="{15D1531D-6B8C-471E-A6E7-199094E7198C}"/>
              </a:ext>
            </a:extLst>
          </p:cNvPr>
          <p:cNvGraphicFramePr>
            <a:graphicFrameLocks/>
          </p:cNvGraphicFramePr>
          <p:nvPr/>
        </p:nvGraphicFramePr>
        <p:xfrm>
          <a:off x="263664" y="3992137"/>
          <a:ext cx="8175946" cy="1469184"/>
        </p:xfrm>
        <a:graphic>
          <a:graphicData uri="http://schemas.openxmlformats.org/drawingml/2006/table">
            <a:tbl>
              <a:tblPr firstRow="1" bandRow="1">
                <a:tableStyleId>{5940675A-B579-460E-94D1-54222C63F5DA}</a:tableStyleId>
              </a:tblPr>
              <a:tblGrid>
                <a:gridCol w="4087973">
                  <a:extLst>
                    <a:ext uri="{9D8B030D-6E8A-4147-A177-3AD203B41FA5}">
                      <a16:colId xmlns:a16="http://schemas.microsoft.com/office/drawing/2014/main" val="20000"/>
                    </a:ext>
                  </a:extLst>
                </a:gridCol>
                <a:gridCol w="4087973">
                  <a:extLst>
                    <a:ext uri="{9D8B030D-6E8A-4147-A177-3AD203B41FA5}">
                      <a16:colId xmlns:a16="http://schemas.microsoft.com/office/drawing/2014/main" val="20001"/>
                    </a:ext>
                  </a:extLst>
                </a:gridCol>
              </a:tblGrid>
              <a:tr h="489728">
                <a:tc>
                  <a:txBody>
                    <a:bodyPr/>
                    <a:lstStyle/>
                    <a:p>
                      <a:r>
                        <a:rPr lang="en-US" sz="1600" baseline="0" dirty="0" err="1"/>
                        <a:t>Nachfrage</a:t>
                      </a:r>
                      <a:r>
                        <a:rPr lang="en-US" sz="1600" baseline="0" dirty="0"/>
                        <a:t> </a:t>
                      </a:r>
                      <a:r>
                        <a:rPr lang="en-US" sz="1600" baseline="0" dirty="0" err="1"/>
                        <a:t>nach</a:t>
                      </a:r>
                      <a:r>
                        <a:rPr lang="en-US" sz="1600" baseline="0" dirty="0"/>
                        <a:t> </a:t>
                      </a:r>
                      <a:r>
                        <a:rPr lang="en-US" sz="1600" baseline="0" dirty="0" err="1"/>
                        <a:t>heimischer</a:t>
                      </a:r>
                      <a:r>
                        <a:rPr lang="en-US" sz="1600" baseline="0" dirty="0"/>
                        <a:t> </a:t>
                      </a:r>
                      <a:r>
                        <a:rPr lang="en-US" sz="1600" baseline="0" dirty="0" err="1"/>
                        <a:t>Währung</a:t>
                      </a:r>
                      <a:r>
                        <a:rPr lang="en-US" sz="2500" u="none" baseline="0" dirty="0"/>
                        <a:t>↑↓</a:t>
                      </a:r>
                      <a:endParaRPr lang="en-US" sz="25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err="1"/>
                        <a:t>Angebot</a:t>
                      </a:r>
                      <a:r>
                        <a:rPr lang="en-US" sz="1600" u="none" kern="1200" baseline="0" dirty="0"/>
                        <a:t> an </a:t>
                      </a:r>
                      <a:r>
                        <a:rPr lang="en-US" sz="1600" u="none" kern="1200" baseline="0" dirty="0" err="1"/>
                        <a:t>heimischer</a:t>
                      </a:r>
                      <a:r>
                        <a:rPr lang="en-US" sz="1600" u="none" kern="1200" baseline="0" dirty="0"/>
                        <a:t> </a:t>
                      </a:r>
                      <a:r>
                        <a:rPr lang="en-US" sz="1600" u="none" kern="1200" baseline="0" dirty="0" err="1"/>
                        <a:t>Währung</a:t>
                      </a:r>
                      <a:r>
                        <a:rPr lang="en-US" sz="1600" u="none" kern="1200" baseline="0" dirty="0"/>
                        <a:t> </a:t>
                      </a:r>
                      <a:r>
                        <a:rPr lang="en-US" sz="2500" u="none" kern="1200" baseline="0" dirty="0"/>
                        <a: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Exporte</a:t>
                      </a:r>
                      <a:r>
                        <a:rPr lang="en-US" sz="1600" dirty="0"/>
                        <a:t> </a:t>
                      </a:r>
                      <a:r>
                        <a:rPr lang="en-US" sz="2200" u="none" baseline="0" dirty="0"/>
                        <a:t>↑↓</a:t>
                      </a:r>
                      <a:endParaRPr lang="en-US" sz="22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Kapitalexporte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9" name="Textfeld 8"/>
          <p:cNvSpPr txBox="1"/>
          <p:nvPr/>
        </p:nvSpPr>
        <p:spPr>
          <a:xfrm>
            <a:off x="150560" y="5585670"/>
            <a:ext cx="8405752" cy="923330"/>
          </a:xfrm>
          <a:prstGeom prst="rect">
            <a:avLst/>
          </a:prstGeom>
          <a:noFill/>
        </p:spPr>
        <p:txBody>
          <a:bodyPr wrap="square" rtlCol="0">
            <a:spAutoFit/>
          </a:bodyPr>
          <a:lstStyle/>
          <a:p>
            <a:r>
              <a:rPr lang="de-DE" dirty="0">
                <a:solidFill>
                  <a:srgbClr val="000000"/>
                </a:solidFill>
              </a:rPr>
              <a:t>Man beachte, dass die die Warenexporte und Kapitalimporte, bzw. Warenimporte und Kapitalexporte jeweils auf der gleichen Seite der Bilanz stehen, da sie die jeweilige Gegenbuch darstellen</a:t>
            </a:r>
          </a:p>
        </p:txBody>
      </p:sp>
      <p:sp>
        <p:nvSpPr>
          <p:cNvPr id="10" name="Rechteck 9">
            <a:extLst>
              <a:ext uri="{FF2B5EF4-FFF2-40B4-BE49-F238E27FC236}">
                <a16:creationId xmlns:a16="http://schemas.microsoft.com/office/drawing/2014/main" id="{60464514-2443-DC6E-22EA-5A5987B444D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D40B68E-9874-6DA9-0A69-75030B87C296}"/>
                  </a:ext>
                </a:extLst>
              </p14:cNvPr>
              <p14:cNvContentPartPr/>
              <p14:nvPr/>
            </p14:nvContentPartPr>
            <p14:xfrm>
              <a:off x="9887020" y="1322445"/>
              <a:ext cx="9720" cy="20160"/>
            </p14:xfrm>
          </p:contentPart>
        </mc:Choice>
        <mc:Fallback>
          <p:pic>
            <p:nvPicPr>
              <p:cNvPr id="2" name="Freihand 1">
                <a:extLst>
                  <a:ext uri="{FF2B5EF4-FFF2-40B4-BE49-F238E27FC236}">
                    <a16:creationId xmlns:a16="http://schemas.microsoft.com/office/drawing/2014/main" id="{DD40B68E-9874-6DA9-0A69-75030B87C296}"/>
                  </a:ext>
                </a:extLst>
              </p:cNvPr>
              <p:cNvPicPr/>
              <p:nvPr/>
            </p:nvPicPr>
            <p:blipFill>
              <a:blip r:embed="rId4"/>
              <a:stretch>
                <a:fillRect/>
              </a:stretch>
            </p:blipFill>
            <p:spPr>
              <a:xfrm>
                <a:off x="9878020" y="1313805"/>
                <a:ext cx="27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F6B0643-D221-73DA-7A20-1A4328437311}"/>
                  </a:ext>
                </a:extLst>
              </p14:cNvPr>
              <p14:cNvContentPartPr/>
              <p14:nvPr/>
            </p14:nvContentPartPr>
            <p14:xfrm>
              <a:off x="384460" y="1291845"/>
              <a:ext cx="3404880" cy="109080"/>
            </p14:xfrm>
          </p:contentPart>
        </mc:Choice>
        <mc:Fallback>
          <p:pic>
            <p:nvPicPr>
              <p:cNvPr id="3" name="Freihand 2">
                <a:extLst>
                  <a:ext uri="{FF2B5EF4-FFF2-40B4-BE49-F238E27FC236}">
                    <a16:creationId xmlns:a16="http://schemas.microsoft.com/office/drawing/2014/main" id="{BF6B0643-D221-73DA-7A20-1A4328437311}"/>
                  </a:ext>
                </a:extLst>
              </p:cNvPr>
              <p:cNvPicPr/>
              <p:nvPr/>
            </p:nvPicPr>
            <p:blipFill>
              <a:blip r:embed="rId6"/>
              <a:stretch>
                <a:fillRect/>
              </a:stretch>
            </p:blipFill>
            <p:spPr>
              <a:xfrm>
                <a:off x="375460" y="1282845"/>
                <a:ext cx="3422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976656D-0AB5-5A9C-CEB8-5C14EA82B0AD}"/>
                  </a:ext>
                </a:extLst>
              </p14:cNvPr>
              <p14:cNvContentPartPr/>
              <p14:nvPr/>
            </p14:nvContentPartPr>
            <p14:xfrm>
              <a:off x="400660" y="1889085"/>
              <a:ext cx="2090160" cy="76320"/>
            </p14:xfrm>
          </p:contentPart>
        </mc:Choice>
        <mc:Fallback>
          <p:pic>
            <p:nvPicPr>
              <p:cNvPr id="5" name="Freihand 4">
                <a:extLst>
                  <a:ext uri="{FF2B5EF4-FFF2-40B4-BE49-F238E27FC236}">
                    <a16:creationId xmlns:a16="http://schemas.microsoft.com/office/drawing/2014/main" id="{B976656D-0AB5-5A9C-CEB8-5C14EA82B0AD}"/>
                  </a:ext>
                </a:extLst>
              </p:cNvPr>
              <p:cNvPicPr/>
              <p:nvPr/>
            </p:nvPicPr>
            <p:blipFill>
              <a:blip r:embed="rId8"/>
              <a:stretch>
                <a:fillRect/>
              </a:stretch>
            </p:blipFill>
            <p:spPr>
              <a:xfrm>
                <a:off x="391660" y="1880085"/>
                <a:ext cx="2107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60EFC9A5-C226-E0A0-7BC2-DF464F9D8256}"/>
                  </a:ext>
                </a:extLst>
              </p14:cNvPr>
              <p14:cNvContentPartPr/>
              <p14:nvPr/>
            </p14:nvContentPartPr>
            <p14:xfrm>
              <a:off x="309940" y="2371485"/>
              <a:ext cx="1242360" cy="57600"/>
            </p14:xfrm>
          </p:contentPart>
        </mc:Choice>
        <mc:Fallback>
          <p:pic>
            <p:nvPicPr>
              <p:cNvPr id="11" name="Freihand 10">
                <a:extLst>
                  <a:ext uri="{FF2B5EF4-FFF2-40B4-BE49-F238E27FC236}">
                    <a16:creationId xmlns:a16="http://schemas.microsoft.com/office/drawing/2014/main" id="{60EFC9A5-C226-E0A0-7BC2-DF464F9D8256}"/>
                  </a:ext>
                </a:extLst>
              </p:cNvPr>
              <p:cNvPicPr/>
              <p:nvPr/>
            </p:nvPicPr>
            <p:blipFill>
              <a:blip r:embed="rId10"/>
              <a:stretch>
                <a:fillRect/>
              </a:stretch>
            </p:blipFill>
            <p:spPr>
              <a:xfrm>
                <a:off x="300940" y="2362845"/>
                <a:ext cx="1260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CF4E7CE9-8193-86B5-3128-6D7EBC25F9AE}"/>
                  </a:ext>
                </a:extLst>
              </p14:cNvPr>
              <p14:cNvContentPartPr/>
              <p14:nvPr/>
            </p14:nvContentPartPr>
            <p14:xfrm>
              <a:off x="285100" y="2335125"/>
              <a:ext cx="1173600" cy="87120"/>
            </p14:xfrm>
          </p:contentPart>
        </mc:Choice>
        <mc:Fallback>
          <p:pic>
            <p:nvPicPr>
              <p:cNvPr id="12" name="Freihand 11">
                <a:extLst>
                  <a:ext uri="{FF2B5EF4-FFF2-40B4-BE49-F238E27FC236}">
                    <a16:creationId xmlns:a16="http://schemas.microsoft.com/office/drawing/2014/main" id="{CF4E7CE9-8193-86B5-3128-6D7EBC25F9AE}"/>
                  </a:ext>
                </a:extLst>
              </p:cNvPr>
              <p:cNvPicPr/>
              <p:nvPr/>
            </p:nvPicPr>
            <p:blipFill>
              <a:blip r:embed="rId12"/>
              <a:stretch>
                <a:fillRect/>
              </a:stretch>
            </p:blipFill>
            <p:spPr>
              <a:xfrm>
                <a:off x="276100" y="2326125"/>
                <a:ext cx="1191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2A882DAF-4F42-2C1F-B51C-6898F0DB3340}"/>
                  </a:ext>
                </a:extLst>
              </p14:cNvPr>
              <p14:cNvContentPartPr/>
              <p14:nvPr/>
            </p14:nvContentPartPr>
            <p14:xfrm>
              <a:off x="4477660" y="1807365"/>
              <a:ext cx="1643760" cy="68400"/>
            </p14:xfrm>
          </p:contentPart>
        </mc:Choice>
        <mc:Fallback>
          <p:pic>
            <p:nvPicPr>
              <p:cNvPr id="13" name="Freihand 12">
                <a:extLst>
                  <a:ext uri="{FF2B5EF4-FFF2-40B4-BE49-F238E27FC236}">
                    <a16:creationId xmlns:a16="http://schemas.microsoft.com/office/drawing/2014/main" id="{2A882DAF-4F42-2C1F-B51C-6898F0DB3340}"/>
                  </a:ext>
                </a:extLst>
              </p:cNvPr>
              <p:cNvPicPr/>
              <p:nvPr/>
            </p:nvPicPr>
            <p:blipFill>
              <a:blip r:embed="rId14"/>
              <a:stretch>
                <a:fillRect/>
              </a:stretch>
            </p:blipFill>
            <p:spPr>
              <a:xfrm>
                <a:off x="4469020" y="1798365"/>
                <a:ext cx="1661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F21167B6-78B0-92AD-3F3A-DA65148B45E8}"/>
                  </a:ext>
                </a:extLst>
              </p14:cNvPr>
              <p14:cNvContentPartPr/>
              <p14:nvPr/>
            </p14:nvContentPartPr>
            <p14:xfrm>
              <a:off x="4422580" y="2430525"/>
              <a:ext cx="1266840" cy="91080"/>
            </p14:xfrm>
          </p:contentPart>
        </mc:Choice>
        <mc:Fallback>
          <p:pic>
            <p:nvPicPr>
              <p:cNvPr id="14" name="Freihand 13">
                <a:extLst>
                  <a:ext uri="{FF2B5EF4-FFF2-40B4-BE49-F238E27FC236}">
                    <a16:creationId xmlns:a16="http://schemas.microsoft.com/office/drawing/2014/main" id="{F21167B6-78B0-92AD-3F3A-DA65148B45E8}"/>
                  </a:ext>
                </a:extLst>
              </p:cNvPr>
              <p:cNvPicPr/>
              <p:nvPr/>
            </p:nvPicPr>
            <p:blipFill>
              <a:blip r:embed="rId16"/>
              <a:stretch>
                <a:fillRect/>
              </a:stretch>
            </p:blipFill>
            <p:spPr>
              <a:xfrm>
                <a:off x="4413940" y="2421525"/>
                <a:ext cx="1284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0A250466-A821-F623-A3FC-72540EE551F6}"/>
                  </a:ext>
                </a:extLst>
              </p14:cNvPr>
              <p14:cNvContentPartPr/>
              <p14:nvPr/>
            </p14:nvContentPartPr>
            <p14:xfrm>
              <a:off x="3393340" y="3997605"/>
              <a:ext cx="233640" cy="544320"/>
            </p14:xfrm>
          </p:contentPart>
        </mc:Choice>
        <mc:Fallback>
          <p:pic>
            <p:nvPicPr>
              <p:cNvPr id="15" name="Freihand 14">
                <a:extLst>
                  <a:ext uri="{FF2B5EF4-FFF2-40B4-BE49-F238E27FC236}">
                    <a16:creationId xmlns:a16="http://schemas.microsoft.com/office/drawing/2014/main" id="{0A250466-A821-F623-A3FC-72540EE551F6}"/>
                  </a:ext>
                </a:extLst>
              </p:cNvPr>
              <p:cNvPicPr/>
              <p:nvPr/>
            </p:nvPicPr>
            <p:blipFill>
              <a:blip r:embed="rId18"/>
              <a:stretch>
                <a:fillRect/>
              </a:stretch>
            </p:blipFill>
            <p:spPr>
              <a:xfrm>
                <a:off x="3384700" y="3988965"/>
                <a:ext cx="251280" cy="561960"/>
              </a:xfrm>
              <a:prstGeom prst="rect">
                <a:avLst/>
              </a:prstGeom>
            </p:spPr>
          </p:pic>
        </mc:Fallback>
      </mc:AlternateContent>
      <p:grpSp>
        <p:nvGrpSpPr>
          <p:cNvPr id="18" name="Gruppieren 17">
            <a:extLst>
              <a:ext uri="{FF2B5EF4-FFF2-40B4-BE49-F238E27FC236}">
                <a16:creationId xmlns:a16="http://schemas.microsoft.com/office/drawing/2014/main" id="{FA1402AD-ED89-2C55-0CC7-8B3BC84DADC1}"/>
              </a:ext>
            </a:extLst>
          </p:cNvPr>
          <p:cNvGrpSpPr/>
          <p:nvPr/>
        </p:nvGrpSpPr>
        <p:grpSpPr>
          <a:xfrm>
            <a:off x="1041820" y="4456965"/>
            <a:ext cx="800280" cy="934200"/>
            <a:chOff x="1041820" y="4456965"/>
            <a:chExt cx="800280" cy="934200"/>
          </a:xfrm>
        </p:grpSpPr>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0DFA7868-4061-EF29-D19F-44990CE2C69D}"/>
                    </a:ext>
                  </a:extLst>
                </p14:cNvPr>
                <p14:cNvContentPartPr/>
                <p14:nvPr/>
              </p14:nvContentPartPr>
              <p14:xfrm>
                <a:off x="1041820" y="4456965"/>
                <a:ext cx="231480" cy="478080"/>
              </p14:xfrm>
            </p:contentPart>
          </mc:Choice>
          <mc:Fallback>
            <p:pic>
              <p:nvPicPr>
                <p:cNvPr id="16" name="Freihand 15">
                  <a:extLst>
                    <a:ext uri="{FF2B5EF4-FFF2-40B4-BE49-F238E27FC236}">
                      <a16:creationId xmlns:a16="http://schemas.microsoft.com/office/drawing/2014/main" id="{0DFA7868-4061-EF29-D19F-44990CE2C69D}"/>
                    </a:ext>
                  </a:extLst>
                </p:cNvPr>
                <p:cNvPicPr/>
                <p:nvPr/>
              </p:nvPicPr>
              <p:blipFill>
                <a:blip r:embed="rId20"/>
                <a:stretch>
                  <a:fillRect/>
                </a:stretch>
              </p:blipFill>
              <p:spPr>
                <a:xfrm>
                  <a:off x="1033180" y="4448325"/>
                  <a:ext cx="249120" cy="495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440D5C0C-2AAF-C76B-0D20-84CCC9F08595}"/>
                    </a:ext>
                  </a:extLst>
                </p14:cNvPr>
                <p14:cNvContentPartPr/>
                <p14:nvPr/>
              </p14:nvContentPartPr>
              <p14:xfrm>
                <a:off x="1663540" y="4925685"/>
                <a:ext cx="178560" cy="465480"/>
              </p14:xfrm>
            </p:contentPart>
          </mc:Choice>
          <mc:Fallback>
            <p:pic>
              <p:nvPicPr>
                <p:cNvPr id="17" name="Freihand 16">
                  <a:extLst>
                    <a:ext uri="{FF2B5EF4-FFF2-40B4-BE49-F238E27FC236}">
                      <a16:creationId xmlns:a16="http://schemas.microsoft.com/office/drawing/2014/main" id="{440D5C0C-2AAF-C76B-0D20-84CCC9F08595}"/>
                    </a:ext>
                  </a:extLst>
                </p:cNvPr>
                <p:cNvPicPr/>
                <p:nvPr/>
              </p:nvPicPr>
              <p:blipFill>
                <a:blip r:embed="rId22"/>
                <a:stretch>
                  <a:fillRect/>
                </a:stretch>
              </p:blipFill>
              <p:spPr>
                <a:xfrm>
                  <a:off x="1654900" y="4916685"/>
                  <a:ext cx="196200" cy="48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62DB364B-B579-2360-1822-9C1CF6867177}"/>
                  </a:ext>
                </a:extLst>
              </p14:cNvPr>
              <p14:cNvContentPartPr/>
              <p14:nvPr/>
            </p14:nvContentPartPr>
            <p14:xfrm>
              <a:off x="7198900" y="3995805"/>
              <a:ext cx="221400" cy="469800"/>
            </p14:xfrm>
          </p:contentPart>
        </mc:Choice>
        <mc:Fallback>
          <p:pic>
            <p:nvPicPr>
              <p:cNvPr id="19" name="Freihand 18">
                <a:extLst>
                  <a:ext uri="{FF2B5EF4-FFF2-40B4-BE49-F238E27FC236}">
                    <a16:creationId xmlns:a16="http://schemas.microsoft.com/office/drawing/2014/main" id="{62DB364B-B579-2360-1822-9C1CF6867177}"/>
                  </a:ext>
                </a:extLst>
              </p:cNvPr>
              <p:cNvPicPr/>
              <p:nvPr/>
            </p:nvPicPr>
            <p:blipFill>
              <a:blip r:embed="rId24"/>
              <a:stretch>
                <a:fillRect/>
              </a:stretch>
            </p:blipFill>
            <p:spPr>
              <a:xfrm>
                <a:off x="7189900" y="3986805"/>
                <a:ext cx="239040" cy="487440"/>
              </a:xfrm>
              <a:prstGeom prst="rect">
                <a:avLst/>
              </a:prstGeom>
            </p:spPr>
          </p:pic>
        </mc:Fallback>
      </mc:AlternateContent>
      <p:grpSp>
        <p:nvGrpSpPr>
          <p:cNvPr id="22" name="Gruppieren 21">
            <a:extLst>
              <a:ext uri="{FF2B5EF4-FFF2-40B4-BE49-F238E27FC236}">
                <a16:creationId xmlns:a16="http://schemas.microsoft.com/office/drawing/2014/main" id="{5FE9CB60-F834-AD2D-9F0E-E8A6C7238FFF}"/>
              </a:ext>
            </a:extLst>
          </p:cNvPr>
          <p:cNvGrpSpPr/>
          <p:nvPr/>
        </p:nvGrpSpPr>
        <p:grpSpPr>
          <a:xfrm>
            <a:off x="5150140" y="4495485"/>
            <a:ext cx="804960" cy="926280"/>
            <a:chOff x="5150140" y="4495485"/>
            <a:chExt cx="804960" cy="926280"/>
          </a:xfrm>
        </p:grpSpPr>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0374448C-FA72-EDCE-91B6-DB6CE3F98195}"/>
                    </a:ext>
                  </a:extLst>
                </p14:cNvPr>
                <p14:cNvContentPartPr/>
                <p14:nvPr/>
              </p14:nvContentPartPr>
              <p14:xfrm>
                <a:off x="5150140" y="4495485"/>
                <a:ext cx="199800" cy="411480"/>
              </p14:xfrm>
            </p:contentPart>
          </mc:Choice>
          <mc:Fallback>
            <p:pic>
              <p:nvPicPr>
                <p:cNvPr id="20" name="Freihand 19">
                  <a:extLst>
                    <a:ext uri="{FF2B5EF4-FFF2-40B4-BE49-F238E27FC236}">
                      <a16:creationId xmlns:a16="http://schemas.microsoft.com/office/drawing/2014/main" id="{0374448C-FA72-EDCE-91B6-DB6CE3F98195}"/>
                    </a:ext>
                  </a:extLst>
                </p:cNvPr>
                <p:cNvPicPr/>
                <p:nvPr/>
              </p:nvPicPr>
              <p:blipFill>
                <a:blip r:embed="rId26"/>
                <a:stretch>
                  <a:fillRect/>
                </a:stretch>
              </p:blipFill>
              <p:spPr>
                <a:xfrm>
                  <a:off x="5141140" y="4486845"/>
                  <a:ext cx="21744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510DA762-ACE2-A108-4F7D-317462501C86}"/>
                    </a:ext>
                  </a:extLst>
                </p14:cNvPr>
                <p14:cNvContentPartPr/>
                <p14:nvPr/>
              </p14:nvContentPartPr>
              <p14:xfrm>
                <a:off x="5682580" y="4955925"/>
                <a:ext cx="272520" cy="465840"/>
              </p14:xfrm>
            </p:contentPart>
          </mc:Choice>
          <mc:Fallback>
            <p:pic>
              <p:nvPicPr>
                <p:cNvPr id="21" name="Freihand 20">
                  <a:extLst>
                    <a:ext uri="{FF2B5EF4-FFF2-40B4-BE49-F238E27FC236}">
                      <a16:creationId xmlns:a16="http://schemas.microsoft.com/office/drawing/2014/main" id="{510DA762-ACE2-A108-4F7D-317462501C86}"/>
                    </a:ext>
                  </a:extLst>
                </p:cNvPr>
                <p:cNvPicPr/>
                <p:nvPr/>
              </p:nvPicPr>
              <p:blipFill>
                <a:blip r:embed="rId28"/>
                <a:stretch>
                  <a:fillRect/>
                </a:stretch>
              </p:blipFill>
              <p:spPr>
                <a:xfrm>
                  <a:off x="5673580" y="4946925"/>
                  <a:ext cx="290160" cy="48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A47B001D-EDB4-38EB-832F-78761B5B5F94}"/>
                  </a:ext>
                </a:extLst>
              </p14:cNvPr>
              <p14:cNvContentPartPr/>
              <p14:nvPr/>
            </p14:nvContentPartPr>
            <p14:xfrm>
              <a:off x="3701140" y="3964125"/>
              <a:ext cx="279000" cy="507960"/>
            </p14:xfrm>
          </p:contentPart>
        </mc:Choice>
        <mc:Fallback>
          <p:pic>
            <p:nvPicPr>
              <p:cNvPr id="23" name="Freihand 22">
                <a:extLst>
                  <a:ext uri="{FF2B5EF4-FFF2-40B4-BE49-F238E27FC236}">
                    <a16:creationId xmlns:a16="http://schemas.microsoft.com/office/drawing/2014/main" id="{A47B001D-EDB4-38EB-832F-78761B5B5F94}"/>
                  </a:ext>
                </a:extLst>
              </p:cNvPr>
              <p:cNvPicPr/>
              <p:nvPr/>
            </p:nvPicPr>
            <p:blipFill>
              <a:blip r:embed="rId30"/>
              <a:stretch>
                <a:fillRect/>
              </a:stretch>
            </p:blipFill>
            <p:spPr>
              <a:xfrm>
                <a:off x="3692500" y="3955485"/>
                <a:ext cx="296640" cy="525600"/>
              </a:xfrm>
              <a:prstGeom prst="rect">
                <a:avLst/>
              </a:prstGeom>
            </p:spPr>
          </p:pic>
        </mc:Fallback>
      </mc:AlternateContent>
      <p:grpSp>
        <p:nvGrpSpPr>
          <p:cNvPr id="30" name="Gruppieren 29">
            <a:extLst>
              <a:ext uri="{FF2B5EF4-FFF2-40B4-BE49-F238E27FC236}">
                <a16:creationId xmlns:a16="http://schemas.microsoft.com/office/drawing/2014/main" id="{F191C810-80EE-6DFC-C51E-8E91EBC914A7}"/>
              </a:ext>
            </a:extLst>
          </p:cNvPr>
          <p:cNvGrpSpPr/>
          <p:nvPr/>
        </p:nvGrpSpPr>
        <p:grpSpPr>
          <a:xfrm>
            <a:off x="1317580" y="4485045"/>
            <a:ext cx="807480" cy="889560"/>
            <a:chOff x="1317580" y="4485045"/>
            <a:chExt cx="807480" cy="889560"/>
          </a:xfrm>
        </p:grpSpPr>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08528373-9F38-B0E9-9AB8-EE41D62537B6}"/>
                    </a:ext>
                  </a:extLst>
                </p14:cNvPr>
                <p14:cNvContentPartPr/>
                <p14:nvPr/>
              </p14:nvContentPartPr>
              <p14:xfrm>
                <a:off x="1317580" y="4485045"/>
                <a:ext cx="196560" cy="405000"/>
              </p14:xfrm>
            </p:contentPart>
          </mc:Choice>
          <mc:Fallback>
            <p:pic>
              <p:nvPicPr>
                <p:cNvPr id="24" name="Freihand 23">
                  <a:extLst>
                    <a:ext uri="{FF2B5EF4-FFF2-40B4-BE49-F238E27FC236}">
                      <a16:creationId xmlns:a16="http://schemas.microsoft.com/office/drawing/2014/main" id="{08528373-9F38-B0E9-9AB8-EE41D62537B6}"/>
                    </a:ext>
                  </a:extLst>
                </p:cNvPr>
                <p:cNvPicPr/>
                <p:nvPr/>
              </p:nvPicPr>
              <p:blipFill>
                <a:blip r:embed="rId32"/>
                <a:stretch>
                  <a:fillRect/>
                </a:stretch>
              </p:blipFill>
              <p:spPr>
                <a:xfrm>
                  <a:off x="1308580" y="4476045"/>
                  <a:ext cx="21420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895D3C1A-F9F4-6A8E-12BB-440599FE9BB7}"/>
                    </a:ext>
                  </a:extLst>
                </p14:cNvPr>
                <p14:cNvContentPartPr/>
                <p14:nvPr/>
              </p14:nvContentPartPr>
              <p14:xfrm>
                <a:off x="1908340" y="4963125"/>
                <a:ext cx="216720" cy="411480"/>
              </p14:xfrm>
            </p:contentPart>
          </mc:Choice>
          <mc:Fallback>
            <p:pic>
              <p:nvPicPr>
                <p:cNvPr id="25" name="Freihand 24">
                  <a:extLst>
                    <a:ext uri="{FF2B5EF4-FFF2-40B4-BE49-F238E27FC236}">
                      <a16:creationId xmlns:a16="http://schemas.microsoft.com/office/drawing/2014/main" id="{895D3C1A-F9F4-6A8E-12BB-440599FE9BB7}"/>
                    </a:ext>
                  </a:extLst>
                </p:cNvPr>
                <p:cNvPicPr/>
                <p:nvPr/>
              </p:nvPicPr>
              <p:blipFill>
                <a:blip r:embed="rId34"/>
                <a:stretch>
                  <a:fillRect/>
                </a:stretch>
              </p:blipFill>
              <p:spPr>
                <a:xfrm>
                  <a:off x="1899340" y="4954125"/>
                  <a:ext cx="234360" cy="42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5EDE967C-5802-515C-C597-FF49C72124DA}"/>
                  </a:ext>
                </a:extLst>
              </p14:cNvPr>
              <p14:cNvContentPartPr/>
              <p14:nvPr/>
            </p14:nvContentPartPr>
            <p14:xfrm>
              <a:off x="7535140" y="3940725"/>
              <a:ext cx="262440" cy="553320"/>
            </p14:xfrm>
          </p:contentPart>
        </mc:Choice>
        <mc:Fallback>
          <p:pic>
            <p:nvPicPr>
              <p:cNvPr id="26" name="Freihand 25">
                <a:extLst>
                  <a:ext uri="{FF2B5EF4-FFF2-40B4-BE49-F238E27FC236}">
                    <a16:creationId xmlns:a16="http://schemas.microsoft.com/office/drawing/2014/main" id="{5EDE967C-5802-515C-C597-FF49C72124DA}"/>
                  </a:ext>
                </a:extLst>
              </p:cNvPr>
              <p:cNvPicPr/>
              <p:nvPr/>
            </p:nvPicPr>
            <p:blipFill>
              <a:blip r:embed="rId36"/>
              <a:stretch>
                <a:fillRect/>
              </a:stretch>
            </p:blipFill>
            <p:spPr>
              <a:xfrm>
                <a:off x="7526500" y="3932085"/>
                <a:ext cx="280080" cy="570960"/>
              </a:xfrm>
              <a:prstGeom prst="rect">
                <a:avLst/>
              </a:prstGeom>
            </p:spPr>
          </p:pic>
        </mc:Fallback>
      </mc:AlternateContent>
      <p:grpSp>
        <p:nvGrpSpPr>
          <p:cNvPr id="29" name="Gruppieren 28">
            <a:extLst>
              <a:ext uri="{FF2B5EF4-FFF2-40B4-BE49-F238E27FC236}">
                <a16:creationId xmlns:a16="http://schemas.microsoft.com/office/drawing/2014/main" id="{E7849391-2FEB-8AB2-3519-3EDC69A3BE5E}"/>
              </a:ext>
            </a:extLst>
          </p:cNvPr>
          <p:cNvGrpSpPr/>
          <p:nvPr/>
        </p:nvGrpSpPr>
        <p:grpSpPr>
          <a:xfrm>
            <a:off x="5379820" y="4465965"/>
            <a:ext cx="829800" cy="954720"/>
            <a:chOff x="5379820" y="4465965"/>
            <a:chExt cx="829800" cy="954720"/>
          </a:xfrm>
        </p:grpSpPr>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5DF40D94-3E1F-2D92-EF45-D1D4EC4969F0}"/>
                    </a:ext>
                  </a:extLst>
                </p14:cNvPr>
                <p14:cNvContentPartPr/>
                <p14:nvPr/>
              </p14:nvContentPartPr>
              <p14:xfrm>
                <a:off x="5379820" y="4465965"/>
                <a:ext cx="288720" cy="459000"/>
              </p14:xfrm>
            </p:contentPart>
          </mc:Choice>
          <mc:Fallback>
            <p:pic>
              <p:nvPicPr>
                <p:cNvPr id="27" name="Freihand 26">
                  <a:extLst>
                    <a:ext uri="{FF2B5EF4-FFF2-40B4-BE49-F238E27FC236}">
                      <a16:creationId xmlns:a16="http://schemas.microsoft.com/office/drawing/2014/main" id="{5DF40D94-3E1F-2D92-EF45-D1D4EC4969F0}"/>
                    </a:ext>
                  </a:extLst>
                </p:cNvPr>
                <p:cNvPicPr/>
                <p:nvPr/>
              </p:nvPicPr>
              <p:blipFill>
                <a:blip r:embed="rId38"/>
                <a:stretch>
                  <a:fillRect/>
                </a:stretch>
              </p:blipFill>
              <p:spPr>
                <a:xfrm>
                  <a:off x="5370820" y="4456965"/>
                  <a:ext cx="30636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09C19FF1-AA64-4E84-0B35-03DF6363E125}"/>
                    </a:ext>
                  </a:extLst>
                </p14:cNvPr>
                <p14:cNvContentPartPr/>
                <p14:nvPr/>
              </p14:nvContentPartPr>
              <p14:xfrm>
                <a:off x="5985340" y="4972485"/>
                <a:ext cx="224280" cy="448200"/>
              </p14:xfrm>
            </p:contentPart>
          </mc:Choice>
          <mc:Fallback>
            <p:pic>
              <p:nvPicPr>
                <p:cNvPr id="28" name="Freihand 27">
                  <a:extLst>
                    <a:ext uri="{FF2B5EF4-FFF2-40B4-BE49-F238E27FC236}">
                      <a16:creationId xmlns:a16="http://schemas.microsoft.com/office/drawing/2014/main" id="{09C19FF1-AA64-4E84-0B35-03DF6363E125}"/>
                    </a:ext>
                  </a:extLst>
                </p:cNvPr>
                <p:cNvPicPr/>
                <p:nvPr/>
              </p:nvPicPr>
              <p:blipFill>
                <a:blip r:embed="rId40"/>
                <a:stretch>
                  <a:fillRect/>
                </a:stretch>
              </p:blipFill>
              <p:spPr>
                <a:xfrm>
                  <a:off x="5976340" y="4963845"/>
                  <a:ext cx="241920" cy="465840"/>
                </a:xfrm>
                <a:prstGeom prst="rect">
                  <a:avLst/>
                </a:prstGeom>
              </p:spPr>
            </p:pic>
          </mc:Fallback>
        </mc:AlternateContent>
      </p:grpSp>
    </p:spTree>
    <p:extLst>
      <p:ext uri="{BB962C8B-B14F-4D97-AF65-F5344CB8AC3E}">
        <p14:creationId xmlns:p14="http://schemas.microsoft.com/office/powerpoint/2010/main" val="27493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D8ADD7D-988B-D02E-4FEA-D0CB42D90642}"/>
              </a:ext>
            </a:extLst>
          </p:cNvPr>
          <p:cNvPicPr>
            <a:picLocks noChangeAspect="1"/>
          </p:cNvPicPr>
          <p:nvPr/>
        </p:nvPicPr>
        <p:blipFill>
          <a:blip r:embed="rId3"/>
          <a:stretch>
            <a:fillRect/>
          </a:stretch>
        </p:blipFill>
        <p:spPr>
          <a:xfrm>
            <a:off x="0" y="720000"/>
            <a:ext cx="8826140" cy="4036558"/>
          </a:xfrm>
          <a:prstGeom prst="rect">
            <a:avLst/>
          </a:prstGeom>
        </p:spPr>
      </p:pic>
      <p:sp>
        <p:nvSpPr>
          <p:cNvPr id="4" name="Title 1"/>
          <p:cNvSpPr txBox="1">
            <a:spLocks/>
          </p:cNvSpPr>
          <p:nvPr/>
        </p:nvSpPr>
        <p:spPr>
          <a:xfrm>
            <a:off x="1843353" y="49797"/>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Euro-</a:t>
            </a:r>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65764" y="301958"/>
            <a:ext cx="1917641" cy="343620"/>
          </a:xfrm>
          <a:prstGeom prst="rect">
            <a:avLst/>
          </a:prstGeom>
          <a:noFill/>
        </p:spPr>
        <p:txBody>
          <a:bodyPr wrap="none" rtlCol="0">
            <a:spAutoFit/>
          </a:bodyPr>
          <a:lstStyle/>
          <a:p>
            <a:r>
              <a:rPr lang="de-DE" sz="1633" dirty="0"/>
              <a:t>Source: Bundesbank</a:t>
            </a:r>
          </a:p>
        </p:txBody>
      </p:sp>
      <p:sp>
        <p:nvSpPr>
          <p:cNvPr id="7" name="Textfeld 6"/>
          <p:cNvSpPr txBox="1"/>
          <p:nvPr/>
        </p:nvSpPr>
        <p:spPr>
          <a:xfrm>
            <a:off x="9060110" y="850733"/>
            <a:ext cx="3107007" cy="1384995"/>
          </a:xfrm>
          <a:prstGeom prst="rect">
            <a:avLst/>
          </a:prstGeom>
          <a:noFill/>
        </p:spPr>
        <p:txBody>
          <a:bodyPr wrap="square" rtlCol="0">
            <a:spAutoFit/>
          </a:bodyPr>
          <a:lstStyle/>
          <a:p>
            <a:r>
              <a:rPr lang="de-DE" sz="1200" dirty="0">
                <a:solidFill>
                  <a:srgbClr val="000000"/>
                </a:solidFill>
              </a:rPr>
              <a:t>Anhand von Wechselkursentwicklungen, kann man mitunter </a:t>
            </a:r>
            <a:r>
              <a:rPr lang="de-DE" sz="1200" dirty="0" err="1">
                <a:solidFill>
                  <a:srgbClr val="000000"/>
                </a:solidFill>
              </a:rPr>
              <a:t>wirtschaftspolitsche</a:t>
            </a:r>
            <a:r>
              <a:rPr lang="de-DE" sz="1200" dirty="0">
                <a:solidFill>
                  <a:srgbClr val="000000"/>
                </a:solidFill>
              </a:rPr>
              <a:t> Entwicklungen ablesen, die auf Verhaltensänderungen der ökonomisch agierenden Institutionen und/oder der Kapitalgeber und Kapitelnehmer der Länder zurückzuführen sind:</a:t>
            </a:r>
          </a:p>
        </p:txBody>
      </p:sp>
      <p:sp>
        <p:nvSpPr>
          <p:cNvPr id="20" name="Rechteck 19">
            <a:extLst>
              <a:ext uri="{FF2B5EF4-FFF2-40B4-BE49-F238E27FC236}">
                <a16:creationId xmlns:a16="http://schemas.microsoft.com/office/drawing/2014/main" id="{57EB870E-219A-426F-2E65-A9E7F813A8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1" name="Freihand 20">
                <a:extLst>
                  <a:ext uri="{FF2B5EF4-FFF2-40B4-BE49-F238E27FC236}">
                    <a16:creationId xmlns:a16="http://schemas.microsoft.com/office/drawing/2014/main" id="{16794927-71D3-3635-5687-0F2EF16FE71E}"/>
                  </a:ext>
                </a:extLst>
              </p14:cNvPr>
              <p14:cNvContentPartPr/>
              <p14:nvPr/>
            </p14:nvContentPartPr>
            <p14:xfrm>
              <a:off x="1391020" y="613169"/>
              <a:ext cx="97200" cy="159120"/>
            </p14:xfrm>
          </p:contentPart>
        </mc:Choice>
        <mc:Fallback>
          <p:pic>
            <p:nvPicPr>
              <p:cNvPr id="21" name="Freihand 20">
                <a:extLst>
                  <a:ext uri="{FF2B5EF4-FFF2-40B4-BE49-F238E27FC236}">
                    <a16:creationId xmlns:a16="http://schemas.microsoft.com/office/drawing/2014/main" id="{16794927-71D3-3635-5687-0F2EF16FE71E}"/>
                  </a:ext>
                </a:extLst>
              </p:cNvPr>
              <p:cNvPicPr/>
              <p:nvPr/>
            </p:nvPicPr>
            <p:blipFill>
              <a:blip r:embed="rId5"/>
              <a:stretch>
                <a:fillRect/>
              </a:stretch>
            </p:blipFill>
            <p:spPr>
              <a:xfrm>
                <a:off x="1382020" y="604169"/>
                <a:ext cx="1148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3" name="Freihand 72">
                <a:extLst>
                  <a:ext uri="{FF2B5EF4-FFF2-40B4-BE49-F238E27FC236}">
                    <a16:creationId xmlns:a16="http://schemas.microsoft.com/office/drawing/2014/main" id="{3CF7F02D-A52E-32A6-55FB-D05E9BD5F0DA}"/>
                  </a:ext>
                </a:extLst>
              </p14:cNvPr>
              <p14:cNvContentPartPr/>
              <p14:nvPr/>
            </p14:nvContentPartPr>
            <p14:xfrm>
              <a:off x="2135860" y="1219049"/>
              <a:ext cx="370800" cy="441000"/>
            </p14:xfrm>
          </p:contentPart>
        </mc:Choice>
        <mc:Fallback>
          <p:pic>
            <p:nvPicPr>
              <p:cNvPr id="73" name="Freihand 72">
                <a:extLst>
                  <a:ext uri="{FF2B5EF4-FFF2-40B4-BE49-F238E27FC236}">
                    <a16:creationId xmlns:a16="http://schemas.microsoft.com/office/drawing/2014/main" id="{3CF7F02D-A52E-32A6-55FB-D05E9BD5F0DA}"/>
                  </a:ext>
                </a:extLst>
              </p:cNvPr>
              <p:cNvPicPr/>
              <p:nvPr/>
            </p:nvPicPr>
            <p:blipFill>
              <a:blip r:embed="rId7"/>
              <a:stretch>
                <a:fillRect/>
              </a:stretch>
            </p:blipFill>
            <p:spPr>
              <a:xfrm>
                <a:off x="2127220" y="1210409"/>
                <a:ext cx="38844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3" name="Freihand 122">
                <a:extLst>
                  <a:ext uri="{FF2B5EF4-FFF2-40B4-BE49-F238E27FC236}">
                    <a16:creationId xmlns:a16="http://schemas.microsoft.com/office/drawing/2014/main" id="{D256B765-DEE4-8E05-FD48-92C76AC7590A}"/>
                  </a:ext>
                </a:extLst>
              </p14:cNvPr>
              <p14:cNvContentPartPr/>
              <p14:nvPr/>
            </p14:nvContentPartPr>
            <p14:xfrm>
              <a:off x="2637700" y="3258809"/>
              <a:ext cx="1159200" cy="55800"/>
            </p14:xfrm>
          </p:contentPart>
        </mc:Choice>
        <mc:Fallback>
          <p:pic>
            <p:nvPicPr>
              <p:cNvPr id="123" name="Freihand 122">
                <a:extLst>
                  <a:ext uri="{FF2B5EF4-FFF2-40B4-BE49-F238E27FC236}">
                    <a16:creationId xmlns:a16="http://schemas.microsoft.com/office/drawing/2014/main" id="{D256B765-DEE4-8E05-FD48-92C76AC7590A}"/>
                  </a:ext>
                </a:extLst>
              </p:cNvPr>
              <p:cNvPicPr/>
              <p:nvPr/>
            </p:nvPicPr>
            <p:blipFill>
              <a:blip r:embed="rId9"/>
              <a:stretch>
                <a:fillRect/>
              </a:stretch>
            </p:blipFill>
            <p:spPr>
              <a:xfrm>
                <a:off x="2628700" y="3249809"/>
                <a:ext cx="1176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5" name="Freihand 124">
                <a:extLst>
                  <a:ext uri="{FF2B5EF4-FFF2-40B4-BE49-F238E27FC236}">
                    <a16:creationId xmlns:a16="http://schemas.microsoft.com/office/drawing/2014/main" id="{0B3BD0D5-2236-8139-11D6-8F4067B0AB00}"/>
                  </a:ext>
                </a:extLst>
              </p14:cNvPr>
              <p14:cNvContentPartPr/>
              <p14:nvPr/>
            </p14:nvContentPartPr>
            <p14:xfrm>
              <a:off x="2121100" y="1254689"/>
              <a:ext cx="428760" cy="541080"/>
            </p14:xfrm>
          </p:contentPart>
        </mc:Choice>
        <mc:Fallback>
          <p:pic>
            <p:nvPicPr>
              <p:cNvPr id="125" name="Freihand 124">
                <a:extLst>
                  <a:ext uri="{FF2B5EF4-FFF2-40B4-BE49-F238E27FC236}">
                    <a16:creationId xmlns:a16="http://schemas.microsoft.com/office/drawing/2014/main" id="{0B3BD0D5-2236-8139-11D6-8F4067B0AB00}"/>
                  </a:ext>
                </a:extLst>
              </p:cNvPr>
              <p:cNvPicPr/>
              <p:nvPr/>
            </p:nvPicPr>
            <p:blipFill>
              <a:blip r:embed="rId11"/>
              <a:stretch>
                <a:fillRect/>
              </a:stretch>
            </p:blipFill>
            <p:spPr>
              <a:xfrm>
                <a:off x="2112100" y="1246049"/>
                <a:ext cx="44640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3" name="Freihand 132">
                <a:extLst>
                  <a:ext uri="{FF2B5EF4-FFF2-40B4-BE49-F238E27FC236}">
                    <a16:creationId xmlns:a16="http://schemas.microsoft.com/office/drawing/2014/main" id="{E08549E2-BFB0-A660-0F86-4393A840C57A}"/>
                  </a:ext>
                </a:extLst>
              </p14:cNvPr>
              <p14:cNvContentPartPr/>
              <p14:nvPr/>
            </p14:nvContentPartPr>
            <p14:xfrm>
              <a:off x="2543020" y="1707569"/>
              <a:ext cx="595440" cy="86760"/>
            </p14:xfrm>
          </p:contentPart>
        </mc:Choice>
        <mc:Fallback>
          <p:pic>
            <p:nvPicPr>
              <p:cNvPr id="133" name="Freihand 132">
                <a:extLst>
                  <a:ext uri="{FF2B5EF4-FFF2-40B4-BE49-F238E27FC236}">
                    <a16:creationId xmlns:a16="http://schemas.microsoft.com/office/drawing/2014/main" id="{E08549E2-BFB0-A660-0F86-4393A840C57A}"/>
                  </a:ext>
                </a:extLst>
              </p:cNvPr>
              <p:cNvPicPr/>
              <p:nvPr/>
            </p:nvPicPr>
            <p:blipFill>
              <a:blip r:embed="rId13"/>
              <a:stretch>
                <a:fillRect/>
              </a:stretch>
            </p:blipFill>
            <p:spPr>
              <a:xfrm>
                <a:off x="2534020" y="1698569"/>
                <a:ext cx="613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5" name="Freihand 144">
                <a:extLst>
                  <a:ext uri="{FF2B5EF4-FFF2-40B4-BE49-F238E27FC236}">
                    <a16:creationId xmlns:a16="http://schemas.microsoft.com/office/drawing/2014/main" id="{5ECFD7AF-6DD3-0BE2-B5D6-B95AF22D32A2}"/>
                  </a:ext>
                </a:extLst>
              </p14:cNvPr>
              <p14:cNvContentPartPr/>
              <p14:nvPr/>
            </p14:nvContentPartPr>
            <p14:xfrm>
              <a:off x="2559940" y="1793969"/>
              <a:ext cx="22320" cy="128880"/>
            </p14:xfrm>
          </p:contentPart>
        </mc:Choice>
        <mc:Fallback>
          <p:pic>
            <p:nvPicPr>
              <p:cNvPr id="145" name="Freihand 144">
                <a:extLst>
                  <a:ext uri="{FF2B5EF4-FFF2-40B4-BE49-F238E27FC236}">
                    <a16:creationId xmlns:a16="http://schemas.microsoft.com/office/drawing/2014/main" id="{5ECFD7AF-6DD3-0BE2-B5D6-B95AF22D32A2}"/>
                  </a:ext>
                </a:extLst>
              </p:cNvPr>
              <p:cNvPicPr/>
              <p:nvPr/>
            </p:nvPicPr>
            <p:blipFill>
              <a:blip r:embed="rId15"/>
              <a:stretch>
                <a:fillRect/>
              </a:stretch>
            </p:blipFill>
            <p:spPr>
              <a:xfrm>
                <a:off x="2551300" y="1784969"/>
                <a:ext cx="39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2" name="Freihand 211">
                <a:extLst>
                  <a:ext uri="{FF2B5EF4-FFF2-40B4-BE49-F238E27FC236}">
                    <a16:creationId xmlns:a16="http://schemas.microsoft.com/office/drawing/2014/main" id="{057252C7-D911-3958-9EDB-3BD84A93715F}"/>
                  </a:ext>
                </a:extLst>
              </p14:cNvPr>
              <p14:cNvContentPartPr/>
              <p14:nvPr/>
            </p14:nvContentPartPr>
            <p14:xfrm>
              <a:off x="4008220" y="502649"/>
              <a:ext cx="1698120" cy="640440"/>
            </p14:xfrm>
          </p:contentPart>
        </mc:Choice>
        <mc:Fallback>
          <p:pic>
            <p:nvPicPr>
              <p:cNvPr id="212" name="Freihand 211">
                <a:extLst>
                  <a:ext uri="{FF2B5EF4-FFF2-40B4-BE49-F238E27FC236}">
                    <a16:creationId xmlns:a16="http://schemas.microsoft.com/office/drawing/2014/main" id="{057252C7-D911-3958-9EDB-3BD84A93715F}"/>
                  </a:ext>
                </a:extLst>
              </p:cNvPr>
              <p:cNvPicPr/>
              <p:nvPr/>
            </p:nvPicPr>
            <p:blipFill>
              <a:blip r:embed="rId17"/>
              <a:stretch>
                <a:fillRect/>
              </a:stretch>
            </p:blipFill>
            <p:spPr>
              <a:xfrm>
                <a:off x="3999220" y="493649"/>
                <a:ext cx="1715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45" name="Freihand 344">
                <a:extLst>
                  <a:ext uri="{FF2B5EF4-FFF2-40B4-BE49-F238E27FC236}">
                    <a16:creationId xmlns:a16="http://schemas.microsoft.com/office/drawing/2014/main" id="{0C025189-867C-3194-32DB-F6305A418449}"/>
                  </a:ext>
                </a:extLst>
              </p14:cNvPr>
              <p14:cNvContentPartPr/>
              <p14:nvPr/>
            </p14:nvContentPartPr>
            <p14:xfrm>
              <a:off x="2357980" y="1441889"/>
              <a:ext cx="1004760" cy="611280"/>
            </p14:xfrm>
          </p:contentPart>
        </mc:Choice>
        <mc:Fallback>
          <p:pic>
            <p:nvPicPr>
              <p:cNvPr id="345" name="Freihand 344">
                <a:extLst>
                  <a:ext uri="{FF2B5EF4-FFF2-40B4-BE49-F238E27FC236}">
                    <a16:creationId xmlns:a16="http://schemas.microsoft.com/office/drawing/2014/main" id="{0C025189-867C-3194-32DB-F6305A418449}"/>
                  </a:ext>
                </a:extLst>
              </p:cNvPr>
              <p:cNvPicPr/>
              <p:nvPr/>
            </p:nvPicPr>
            <p:blipFill>
              <a:blip r:embed="rId19"/>
              <a:stretch>
                <a:fillRect/>
              </a:stretch>
            </p:blipFill>
            <p:spPr>
              <a:xfrm>
                <a:off x="2348980" y="1433249"/>
                <a:ext cx="102240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5CAA2429-B2E2-01A8-8D67-BFAE4523173F}"/>
                  </a:ext>
                </a:extLst>
              </p14:cNvPr>
              <p14:cNvContentPartPr/>
              <p14:nvPr/>
            </p14:nvContentPartPr>
            <p14:xfrm>
              <a:off x="536380" y="1214369"/>
              <a:ext cx="1293480" cy="114840"/>
            </p14:xfrm>
          </p:contentPart>
        </mc:Choice>
        <mc:Fallback>
          <p:pic>
            <p:nvPicPr>
              <p:cNvPr id="16" name="Freihand 15">
                <a:extLst>
                  <a:ext uri="{FF2B5EF4-FFF2-40B4-BE49-F238E27FC236}">
                    <a16:creationId xmlns:a16="http://schemas.microsoft.com/office/drawing/2014/main" id="{5CAA2429-B2E2-01A8-8D67-BFAE4523173F}"/>
                  </a:ext>
                </a:extLst>
              </p:cNvPr>
              <p:cNvPicPr/>
              <p:nvPr/>
            </p:nvPicPr>
            <p:blipFill>
              <a:blip r:embed="rId21"/>
              <a:stretch>
                <a:fillRect/>
              </a:stretch>
            </p:blipFill>
            <p:spPr>
              <a:xfrm>
                <a:off x="527380" y="1205729"/>
                <a:ext cx="1311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1A4F6E1F-91B9-3A63-E89C-3F55ED7DD5A2}"/>
                  </a:ext>
                </a:extLst>
              </p14:cNvPr>
              <p14:cNvContentPartPr/>
              <p14:nvPr/>
            </p14:nvContentPartPr>
            <p14:xfrm>
              <a:off x="1108780" y="793169"/>
              <a:ext cx="190800" cy="325440"/>
            </p14:xfrm>
          </p:contentPart>
        </mc:Choice>
        <mc:Fallback>
          <p:pic>
            <p:nvPicPr>
              <p:cNvPr id="17" name="Freihand 16">
                <a:extLst>
                  <a:ext uri="{FF2B5EF4-FFF2-40B4-BE49-F238E27FC236}">
                    <a16:creationId xmlns:a16="http://schemas.microsoft.com/office/drawing/2014/main" id="{1A4F6E1F-91B9-3A63-E89C-3F55ED7DD5A2}"/>
                  </a:ext>
                </a:extLst>
              </p:cNvPr>
              <p:cNvPicPr/>
              <p:nvPr/>
            </p:nvPicPr>
            <p:blipFill>
              <a:blip r:embed="rId23"/>
              <a:stretch>
                <a:fillRect/>
              </a:stretch>
            </p:blipFill>
            <p:spPr>
              <a:xfrm>
                <a:off x="1099780" y="784529"/>
                <a:ext cx="2084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73379F4D-0406-5EC5-405E-D955EBD6E3B4}"/>
                  </a:ext>
                </a:extLst>
              </p14:cNvPr>
              <p14:cNvContentPartPr/>
              <p14:nvPr/>
            </p14:nvContentPartPr>
            <p14:xfrm>
              <a:off x="1020940" y="1015649"/>
              <a:ext cx="232560" cy="169920"/>
            </p14:xfrm>
          </p:contentPart>
        </mc:Choice>
        <mc:Fallback>
          <p:pic>
            <p:nvPicPr>
              <p:cNvPr id="18" name="Freihand 17">
                <a:extLst>
                  <a:ext uri="{FF2B5EF4-FFF2-40B4-BE49-F238E27FC236}">
                    <a16:creationId xmlns:a16="http://schemas.microsoft.com/office/drawing/2014/main" id="{73379F4D-0406-5EC5-405E-D955EBD6E3B4}"/>
                  </a:ext>
                </a:extLst>
              </p:cNvPr>
              <p:cNvPicPr/>
              <p:nvPr/>
            </p:nvPicPr>
            <p:blipFill>
              <a:blip r:embed="rId25"/>
              <a:stretch>
                <a:fillRect/>
              </a:stretch>
            </p:blipFill>
            <p:spPr>
              <a:xfrm>
                <a:off x="1011940" y="1006649"/>
                <a:ext cx="250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3" name="Freihand 62">
                <a:extLst>
                  <a:ext uri="{FF2B5EF4-FFF2-40B4-BE49-F238E27FC236}">
                    <a16:creationId xmlns:a16="http://schemas.microsoft.com/office/drawing/2014/main" id="{7F944691-F287-4F76-8123-E66662770C69}"/>
                  </a:ext>
                </a:extLst>
              </p14:cNvPr>
              <p14:cNvContentPartPr/>
              <p14:nvPr/>
            </p14:nvContentPartPr>
            <p14:xfrm>
              <a:off x="2491900" y="1959929"/>
              <a:ext cx="75960" cy="32760"/>
            </p14:xfrm>
          </p:contentPart>
        </mc:Choice>
        <mc:Fallback>
          <p:pic>
            <p:nvPicPr>
              <p:cNvPr id="63" name="Freihand 62">
                <a:extLst>
                  <a:ext uri="{FF2B5EF4-FFF2-40B4-BE49-F238E27FC236}">
                    <a16:creationId xmlns:a16="http://schemas.microsoft.com/office/drawing/2014/main" id="{7F944691-F287-4F76-8123-E66662770C69}"/>
                  </a:ext>
                </a:extLst>
              </p:cNvPr>
              <p:cNvPicPr/>
              <p:nvPr/>
            </p:nvPicPr>
            <p:blipFill>
              <a:blip r:embed="rId27"/>
              <a:stretch>
                <a:fillRect/>
              </a:stretch>
            </p:blipFill>
            <p:spPr>
              <a:xfrm>
                <a:off x="2482900" y="1951289"/>
                <a:ext cx="93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1" name="Freihand 60">
                <a:extLst>
                  <a:ext uri="{FF2B5EF4-FFF2-40B4-BE49-F238E27FC236}">
                    <a16:creationId xmlns:a16="http://schemas.microsoft.com/office/drawing/2014/main" id="{5F4484F8-10A2-66B2-B9C2-23D405B406AA}"/>
                  </a:ext>
                </a:extLst>
              </p14:cNvPr>
              <p14:cNvContentPartPr/>
              <p14:nvPr/>
            </p14:nvContentPartPr>
            <p14:xfrm>
              <a:off x="502180" y="2038769"/>
              <a:ext cx="282240" cy="26280"/>
            </p14:xfrm>
          </p:contentPart>
        </mc:Choice>
        <mc:Fallback>
          <p:pic>
            <p:nvPicPr>
              <p:cNvPr id="61" name="Freihand 60">
                <a:extLst>
                  <a:ext uri="{FF2B5EF4-FFF2-40B4-BE49-F238E27FC236}">
                    <a16:creationId xmlns:a16="http://schemas.microsoft.com/office/drawing/2014/main" id="{5F4484F8-10A2-66B2-B9C2-23D405B406AA}"/>
                  </a:ext>
                </a:extLst>
              </p:cNvPr>
              <p:cNvPicPr/>
              <p:nvPr/>
            </p:nvPicPr>
            <p:blipFill>
              <a:blip r:embed="rId29"/>
              <a:stretch>
                <a:fillRect/>
              </a:stretch>
            </p:blipFill>
            <p:spPr>
              <a:xfrm>
                <a:off x="493180" y="2029769"/>
                <a:ext cx="299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2" name="Freihand 61">
                <a:extLst>
                  <a:ext uri="{FF2B5EF4-FFF2-40B4-BE49-F238E27FC236}">
                    <a16:creationId xmlns:a16="http://schemas.microsoft.com/office/drawing/2014/main" id="{B39DE13A-D45C-A063-942B-7E441126B718}"/>
                  </a:ext>
                </a:extLst>
              </p14:cNvPr>
              <p14:cNvContentPartPr/>
              <p14:nvPr/>
            </p14:nvContentPartPr>
            <p14:xfrm>
              <a:off x="1020220" y="1989089"/>
              <a:ext cx="1145520" cy="77400"/>
            </p14:xfrm>
          </p:contentPart>
        </mc:Choice>
        <mc:Fallback>
          <p:pic>
            <p:nvPicPr>
              <p:cNvPr id="62" name="Freihand 61">
                <a:extLst>
                  <a:ext uri="{FF2B5EF4-FFF2-40B4-BE49-F238E27FC236}">
                    <a16:creationId xmlns:a16="http://schemas.microsoft.com/office/drawing/2014/main" id="{B39DE13A-D45C-A063-942B-7E441126B718}"/>
                  </a:ext>
                </a:extLst>
              </p:cNvPr>
              <p:cNvPicPr/>
              <p:nvPr/>
            </p:nvPicPr>
            <p:blipFill>
              <a:blip r:embed="rId31"/>
              <a:stretch>
                <a:fillRect/>
              </a:stretch>
            </p:blipFill>
            <p:spPr>
              <a:xfrm>
                <a:off x="1011220" y="1980449"/>
                <a:ext cx="1163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4" name="Freihand 63">
                <a:extLst>
                  <a:ext uri="{FF2B5EF4-FFF2-40B4-BE49-F238E27FC236}">
                    <a16:creationId xmlns:a16="http://schemas.microsoft.com/office/drawing/2014/main" id="{4D91443A-A8B1-42B2-9722-D661399255DF}"/>
                  </a:ext>
                </a:extLst>
              </p14:cNvPr>
              <p14:cNvContentPartPr/>
              <p14:nvPr/>
            </p14:nvContentPartPr>
            <p14:xfrm>
              <a:off x="477700" y="1795049"/>
              <a:ext cx="20520" cy="148680"/>
            </p14:xfrm>
          </p:contentPart>
        </mc:Choice>
        <mc:Fallback>
          <p:pic>
            <p:nvPicPr>
              <p:cNvPr id="64" name="Freihand 63">
                <a:extLst>
                  <a:ext uri="{FF2B5EF4-FFF2-40B4-BE49-F238E27FC236}">
                    <a16:creationId xmlns:a16="http://schemas.microsoft.com/office/drawing/2014/main" id="{4D91443A-A8B1-42B2-9722-D661399255DF}"/>
                  </a:ext>
                </a:extLst>
              </p:cNvPr>
              <p:cNvPicPr/>
              <p:nvPr/>
            </p:nvPicPr>
            <p:blipFill>
              <a:blip r:embed="rId33"/>
              <a:stretch>
                <a:fillRect/>
              </a:stretch>
            </p:blipFill>
            <p:spPr>
              <a:xfrm>
                <a:off x="468700" y="1786049"/>
                <a:ext cx="381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5" name="Freihand 64">
                <a:extLst>
                  <a:ext uri="{FF2B5EF4-FFF2-40B4-BE49-F238E27FC236}">
                    <a16:creationId xmlns:a16="http://schemas.microsoft.com/office/drawing/2014/main" id="{FA3E191E-B98D-CD1D-5213-A03B8597E592}"/>
                  </a:ext>
                </a:extLst>
              </p14:cNvPr>
              <p14:cNvContentPartPr/>
              <p14:nvPr/>
            </p14:nvContentPartPr>
            <p14:xfrm>
              <a:off x="429100" y="1735289"/>
              <a:ext cx="208080" cy="217440"/>
            </p14:xfrm>
          </p:contentPart>
        </mc:Choice>
        <mc:Fallback>
          <p:pic>
            <p:nvPicPr>
              <p:cNvPr id="65" name="Freihand 64">
                <a:extLst>
                  <a:ext uri="{FF2B5EF4-FFF2-40B4-BE49-F238E27FC236}">
                    <a16:creationId xmlns:a16="http://schemas.microsoft.com/office/drawing/2014/main" id="{FA3E191E-B98D-CD1D-5213-A03B8597E592}"/>
                  </a:ext>
                </a:extLst>
              </p:cNvPr>
              <p:cNvPicPr/>
              <p:nvPr/>
            </p:nvPicPr>
            <p:blipFill>
              <a:blip r:embed="rId35"/>
              <a:stretch>
                <a:fillRect/>
              </a:stretch>
            </p:blipFill>
            <p:spPr>
              <a:xfrm>
                <a:off x="420460" y="1726649"/>
                <a:ext cx="225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6" name="Freihand 65">
                <a:extLst>
                  <a:ext uri="{FF2B5EF4-FFF2-40B4-BE49-F238E27FC236}">
                    <a16:creationId xmlns:a16="http://schemas.microsoft.com/office/drawing/2014/main" id="{9F4FF2B3-8F0F-51DD-314F-8B0601C49F09}"/>
                  </a:ext>
                </a:extLst>
              </p14:cNvPr>
              <p14:cNvContentPartPr/>
              <p14:nvPr/>
            </p14:nvContentPartPr>
            <p14:xfrm>
              <a:off x="608740" y="1814129"/>
              <a:ext cx="26280" cy="7560"/>
            </p14:xfrm>
          </p:contentPart>
        </mc:Choice>
        <mc:Fallback>
          <p:pic>
            <p:nvPicPr>
              <p:cNvPr id="66" name="Freihand 65">
                <a:extLst>
                  <a:ext uri="{FF2B5EF4-FFF2-40B4-BE49-F238E27FC236}">
                    <a16:creationId xmlns:a16="http://schemas.microsoft.com/office/drawing/2014/main" id="{9F4FF2B3-8F0F-51DD-314F-8B0601C49F09}"/>
                  </a:ext>
                </a:extLst>
              </p:cNvPr>
              <p:cNvPicPr/>
              <p:nvPr/>
            </p:nvPicPr>
            <p:blipFill>
              <a:blip r:embed="rId37"/>
              <a:stretch>
                <a:fillRect/>
              </a:stretch>
            </p:blipFill>
            <p:spPr>
              <a:xfrm>
                <a:off x="600100" y="1805489"/>
                <a:ext cx="43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7" name="Freihand 66">
                <a:extLst>
                  <a:ext uri="{FF2B5EF4-FFF2-40B4-BE49-F238E27FC236}">
                    <a16:creationId xmlns:a16="http://schemas.microsoft.com/office/drawing/2014/main" id="{EF4206EF-916F-722B-A7F9-058780B814E2}"/>
                  </a:ext>
                </a:extLst>
              </p14:cNvPr>
              <p14:cNvContentPartPr/>
              <p14:nvPr/>
            </p14:nvContentPartPr>
            <p14:xfrm>
              <a:off x="695500" y="1732049"/>
              <a:ext cx="456840" cy="191160"/>
            </p14:xfrm>
          </p:contentPart>
        </mc:Choice>
        <mc:Fallback>
          <p:pic>
            <p:nvPicPr>
              <p:cNvPr id="67" name="Freihand 66">
                <a:extLst>
                  <a:ext uri="{FF2B5EF4-FFF2-40B4-BE49-F238E27FC236}">
                    <a16:creationId xmlns:a16="http://schemas.microsoft.com/office/drawing/2014/main" id="{EF4206EF-916F-722B-A7F9-058780B814E2}"/>
                  </a:ext>
                </a:extLst>
              </p:cNvPr>
              <p:cNvPicPr/>
              <p:nvPr/>
            </p:nvPicPr>
            <p:blipFill>
              <a:blip r:embed="rId39"/>
              <a:stretch>
                <a:fillRect/>
              </a:stretch>
            </p:blipFill>
            <p:spPr>
              <a:xfrm>
                <a:off x="686860" y="1723049"/>
                <a:ext cx="474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8" name="Freihand 67">
                <a:extLst>
                  <a:ext uri="{FF2B5EF4-FFF2-40B4-BE49-F238E27FC236}">
                    <a16:creationId xmlns:a16="http://schemas.microsoft.com/office/drawing/2014/main" id="{FD8B8E3D-B9B5-EACC-0A37-A74637AA5735}"/>
                  </a:ext>
                </a:extLst>
              </p14:cNvPr>
              <p14:cNvContentPartPr/>
              <p14:nvPr/>
            </p14:nvContentPartPr>
            <p14:xfrm>
              <a:off x="1153060" y="1880369"/>
              <a:ext cx="75600" cy="180720"/>
            </p14:xfrm>
          </p:contentPart>
        </mc:Choice>
        <mc:Fallback>
          <p:pic>
            <p:nvPicPr>
              <p:cNvPr id="68" name="Freihand 67">
                <a:extLst>
                  <a:ext uri="{FF2B5EF4-FFF2-40B4-BE49-F238E27FC236}">
                    <a16:creationId xmlns:a16="http://schemas.microsoft.com/office/drawing/2014/main" id="{FD8B8E3D-B9B5-EACC-0A37-A74637AA5735}"/>
                  </a:ext>
                </a:extLst>
              </p:cNvPr>
              <p:cNvPicPr/>
              <p:nvPr/>
            </p:nvPicPr>
            <p:blipFill>
              <a:blip r:embed="rId41"/>
              <a:stretch>
                <a:fillRect/>
              </a:stretch>
            </p:blipFill>
            <p:spPr>
              <a:xfrm>
                <a:off x="1144420" y="1871729"/>
                <a:ext cx="93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9" name="Freihand 68">
                <a:extLst>
                  <a:ext uri="{FF2B5EF4-FFF2-40B4-BE49-F238E27FC236}">
                    <a16:creationId xmlns:a16="http://schemas.microsoft.com/office/drawing/2014/main" id="{9B9A3F5E-22F9-255A-F7C5-7452BF08307A}"/>
                  </a:ext>
                </a:extLst>
              </p14:cNvPr>
              <p14:cNvContentPartPr/>
              <p14:nvPr/>
            </p14:nvContentPartPr>
            <p14:xfrm>
              <a:off x="1332700" y="1784969"/>
              <a:ext cx="22680" cy="149760"/>
            </p14:xfrm>
          </p:contentPart>
        </mc:Choice>
        <mc:Fallback>
          <p:pic>
            <p:nvPicPr>
              <p:cNvPr id="69" name="Freihand 68">
                <a:extLst>
                  <a:ext uri="{FF2B5EF4-FFF2-40B4-BE49-F238E27FC236}">
                    <a16:creationId xmlns:a16="http://schemas.microsoft.com/office/drawing/2014/main" id="{9B9A3F5E-22F9-255A-F7C5-7452BF08307A}"/>
                  </a:ext>
                </a:extLst>
              </p:cNvPr>
              <p:cNvPicPr/>
              <p:nvPr/>
            </p:nvPicPr>
            <p:blipFill>
              <a:blip r:embed="rId43"/>
              <a:stretch>
                <a:fillRect/>
              </a:stretch>
            </p:blipFill>
            <p:spPr>
              <a:xfrm>
                <a:off x="1323700" y="1776329"/>
                <a:ext cx="40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0" name="Freihand 69">
                <a:extLst>
                  <a:ext uri="{FF2B5EF4-FFF2-40B4-BE49-F238E27FC236}">
                    <a16:creationId xmlns:a16="http://schemas.microsoft.com/office/drawing/2014/main" id="{0F7E46EF-D223-5332-81AE-3C522EB76129}"/>
                  </a:ext>
                </a:extLst>
              </p14:cNvPr>
              <p14:cNvContentPartPr/>
              <p14:nvPr/>
            </p14:nvContentPartPr>
            <p14:xfrm>
              <a:off x="1457620" y="1814129"/>
              <a:ext cx="31680" cy="81720"/>
            </p14:xfrm>
          </p:contentPart>
        </mc:Choice>
        <mc:Fallback>
          <p:pic>
            <p:nvPicPr>
              <p:cNvPr id="70" name="Freihand 69">
                <a:extLst>
                  <a:ext uri="{FF2B5EF4-FFF2-40B4-BE49-F238E27FC236}">
                    <a16:creationId xmlns:a16="http://schemas.microsoft.com/office/drawing/2014/main" id="{0F7E46EF-D223-5332-81AE-3C522EB76129}"/>
                  </a:ext>
                </a:extLst>
              </p:cNvPr>
              <p:cNvPicPr/>
              <p:nvPr/>
            </p:nvPicPr>
            <p:blipFill>
              <a:blip r:embed="rId45"/>
              <a:stretch>
                <a:fillRect/>
              </a:stretch>
            </p:blipFill>
            <p:spPr>
              <a:xfrm>
                <a:off x="1448620" y="1805489"/>
                <a:ext cx="49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1" name="Freihand 70">
                <a:extLst>
                  <a:ext uri="{FF2B5EF4-FFF2-40B4-BE49-F238E27FC236}">
                    <a16:creationId xmlns:a16="http://schemas.microsoft.com/office/drawing/2014/main" id="{0A0694EC-ABDD-215A-CF28-EF6B5D435E44}"/>
                  </a:ext>
                </a:extLst>
              </p14:cNvPr>
              <p14:cNvContentPartPr/>
              <p14:nvPr/>
            </p14:nvContentPartPr>
            <p14:xfrm>
              <a:off x="1536820" y="1783169"/>
              <a:ext cx="61920" cy="161280"/>
            </p14:xfrm>
          </p:contentPart>
        </mc:Choice>
        <mc:Fallback>
          <p:pic>
            <p:nvPicPr>
              <p:cNvPr id="71" name="Freihand 70">
                <a:extLst>
                  <a:ext uri="{FF2B5EF4-FFF2-40B4-BE49-F238E27FC236}">
                    <a16:creationId xmlns:a16="http://schemas.microsoft.com/office/drawing/2014/main" id="{0A0694EC-ABDD-215A-CF28-EF6B5D435E44}"/>
                  </a:ext>
                </a:extLst>
              </p:cNvPr>
              <p:cNvPicPr/>
              <p:nvPr/>
            </p:nvPicPr>
            <p:blipFill>
              <a:blip r:embed="rId47"/>
              <a:stretch>
                <a:fillRect/>
              </a:stretch>
            </p:blipFill>
            <p:spPr>
              <a:xfrm>
                <a:off x="1527820" y="1774169"/>
                <a:ext cx="79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2AF762FA-861D-166D-B12F-5862DAF5C589}"/>
                  </a:ext>
                </a:extLst>
              </p14:cNvPr>
              <p14:cNvContentPartPr/>
              <p14:nvPr/>
            </p14:nvContentPartPr>
            <p14:xfrm>
              <a:off x="2087980" y="1196729"/>
              <a:ext cx="330840" cy="460080"/>
            </p14:xfrm>
          </p:contentPart>
        </mc:Choice>
        <mc:Fallback>
          <p:pic>
            <p:nvPicPr>
              <p:cNvPr id="32" name="Freihand 31">
                <a:extLst>
                  <a:ext uri="{FF2B5EF4-FFF2-40B4-BE49-F238E27FC236}">
                    <a16:creationId xmlns:a16="http://schemas.microsoft.com/office/drawing/2014/main" id="{2AF762FA-861D-166D-B12F-5862DAF5C589}"/>
                  </a:ext>
                </a:extLst>
              </p:cNvPr>
              <p:cNvPicPr/>
              <p:nvPr/>
            </p:nvPicPr>
            <p:blipFill>
              <a:blip r:embed="rId49"/>
              <a:stretch>
                <a:fillRect/>
              </a:stretch>
            </p:blipFill>
            <p:spPr>
              <a:xfrm>
                <a:off x="2079340" y="1188089"/>
                <a:ext cx="34848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F59150D4-5861-C120-E383-0EA0D170F7DB}"/>
                  </a:ext>
                </a:extLst>
              </p14:cNvPr>
              <p14:cNvContentPartPr/>
              <p14:nvPr/>
            </p14:nvContentPartPr>
            <p14:xfrm>
              <a:off x="2355460" y="1539449"/>
              <a:ext cx="131040" cy="225360"/>
            </p14:xfrm>
          </p:contentPart>
        </mc:Choice>
        <mc:Fallback>
          <p:pic>
            <p:nvPicPr>
              <p:cNvPr id="33" name="Freihand 32">
                <a:extLst>
                  <a:ext uri="{FF2B5EF4-FFF2-40B4-BE49-F238E27FC236}">
                    <a16:creationId xmlns:a16="http://schemas.microsoft.com/office/drawing/2014/main" id="{F59150D4-5861-C120-E383-0EA0D170F7DB}"/>
                  </a:ext>
                </a:extLst>
              </p:cNvPr>
              <p:cNvPicPr/>
              <p:nvPr/>
            </p:nvPicPr>
            <p:blipFill>
              <a:blip r:embed="rId51"/>
              <a:stretch>
                <a:fillRect/>
              </a:stretch>
            </p:blipFill>
            <p:spPr>
              <a:xfrm>
                <a:off x="2346820" y="1530449"/>
                <a:ext cx="1486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2" name="Freihand 21">
                <a:extLst>
                  <a:ext uri="{FF2B5EF4-FFF2-40B4-BE49-F238E27FC236}">
                    <a16:creationId xmlns:a16="http://schemas.microsoft.com/office/drawing/2014/main" id="{174195D3-D9F5-52DF-D71F-3CC39C75753F}"/>
                  </a:ext>
                </a:extLst>
              </p14:cNvPr>
              <p14:cNvContentPartPr/>
              <p14:nvPr/>
            </p14:nvContentPartPr>
            <p14:xfrm>
              <a:off x="1666780" y="655289"/>
              <a:ext cx="1800" cy="6120"/>
            </p14:xfrm>
          </p:contentPart>
        </mc:Choice>
        <mc:Fallback>
          <p:pic>
            <p:nvPicPr>
              <p:cNvPr id="22" name="Freihand 21">
                <a:extLst>
                  <a:ext uri="{FF2B5EF4-FFF2-40B4-BE49-F238E27FC236}">
                    <a16:creationId xmlns:a16="http://schemas.microsoft.com/office/drawing/2014/main" id="{174195D3-D9F5-52DF-D71F-3CC39C75753F}"/>
                  </a:ext>
                </a:extLst>
              </p:cNvPr>
              <p:cNvPicPr/>
              <p:nvPr/>
            </p:nvPicPr>
            <p:blipFill>
              <a:blip r:embed="rId53"/>
              <a:stretch>
                <a:fillRect/>
              </a:stretch>
            </p:blipFill>
            <p:spPr>
              <a:xfrm>
                <a:off x="1658140" y="646289"/>
                <a:ext cx="19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3" name="Freihand 22">
                <a:extLst>
                  <a:ext uri="{FF2B5EF4-FFF2-40B4-BE49-F238E27FC236}">
                    <a16:creationId xmlns:a16="http://schemas.microsoft.com/office/drawing/2014/main" id="{5BD49D78-263F-5F11-3808-5FE4677930E6}"/>
                  </a:ext>
                </a:extLst>
              </p14:cNvPr>
              <p14:cNvContentPartPr/>
              <p14:nvPr/>
            </p14:nvContentPartPr>
            <p14:xfrm>
              <a:off x="1650220" y="719729"/>
              <a:ext cx="6120" cy="9360"/>
            </p14:xfrm>
          </p:contentPart>
        </mc:Choice>
        <mc:Fallback>
          <p:pic>
            <p:nvPicPr>
              <p:cNvPr id="23" name="Freihand 22">
                <a:extLst>
                  <a:ext uri="{FF2B5EF4-FFF2-40B4-BE49-F238E27FC236}">
                    <a16:creationId xmlns:a16="http://schemas.microsoft.com/office/drawing/2014/main" id="{5BD49D78-263F-5F11-3808-5FE4677930E6}"/>
                  </a:ext>
                </a:extLst>
              </p:cNvPr>
              <p:cNvPicPr/>
              <p:nvPr/>
            </p:nvPicPr>
            <p:blipFill>
              <a:blip r:embed="rId55"/>
              <a:stretch>
                <a:fillRect/>
              </a:stretch>
            </p:blipFill>
            <p:spPr>
              <a:xfrm>
                <a:off x="1641580" y="711089"/>
                <a:ext cx="23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4" name="Freihand 23">
                <a:extLst>
                  <a:ext uri="{FF2B5EF4-FFF2-40B4-BE49-F238E27FC236}">
                    <a16:creationId xmlns:a16="http://schemas.microsoft.com/office/drawing/2014/main" id="{5345C2EC-99EC-BB06-595A-3236C0F0CEE7}"/>
                  </a:ext>
                </a:extLst>
              </p14:cNvPr>
              <p14:cNvContentPartPr/>
              <p14:nvPr/>
            </p14:nvContentPartPr>
            <p14:xfrm>
              <a:off x="1758580" y="575009"/>
              <a:ext cx="106200" cy="148680"/>
            </p14:xfrm>
          </p:contentPart>
        </mc:Choice>
        <mc:Fallback>
          <p:pic>
            <p:nvPicPr>
              <p:cNvPr id="24" name="Freihand 23">
                <a:extLst>
                  <a:ext uri="{FF2B5EF4-FFF2-40B4-BE49-F238E27FC236}">
                    <a16:creationId xmlns:a16="http://schemas.microsoft.com/office/drawing/2014/main" id="{5345C2EC-99EC-BB06-595A-3236C0F0CEE7}"/>
                  </a:ext>
                </a:extLst>
              </p:cNvPr>
              <p:cNvPicPr/>
              <p:nvPr/>
            </p:nvPicPr>
            <p:blipFill>
              <a:blip r:embed="rId57"/>
              <a:stretch>
                <a:fillRect/>
              </a:stretch>
            </p:blipFill>
            <p:spPr>
              <a:xfrm>
                <a:off x="1749580" y="566369"/>
                <a:ext cx="123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5" name="Freihand 24">
                <a:extLst>
                  <a:ext uri="{FF2B5EF4-FFF2-40B4-BE49-F238E27FC236}">
                    <a16:creationId xmlns:a16="http://schemas.microsoft.com/office/drawing/2014/main" id="{048654E2-F6C1-6A99-92C7-D12AD96B9FBF}"/>
                  </a:ext>
                </a:extLst>
              </p14:cNvPr>
              <p14:cNvContentPartPr/>
              <p14:nvPr/>
            </p14:nvContentPartPr>
            <p14:xfrm>
              <a:off x="1901140" y="685529"/>
              <a:ext cx="10080" cy="90000"/>
            </p14:xfrm>
          </p:contentPart>
        </mc:Choice>
        <mc:Fallback>
          <p:pic>
            <p:nvPicPr>
              <p:cNvPr id="25" name="Freihand 24">
                <a:extLst>
                  <a:ext uri="{FF2B5EF4-FFF2-40B4-BE49-F238E27FC236}">
                    <a16:creationId xmlns:a16="http://schemas.microsoft.com/office/drawing/2014/main" id="{048654E2-F6C1-6A99-92C7-D12AD96B9FBF}"/>
                  </a:ext>
                </a:extLst>
              </p:cNvPr>
              <p:cNvPicPr/>
              <p:nvPr/>
            </p:nvPicPr>
            <p:blipFill>
              <a:blip r:embed="rId59"/>
              <a:stretch>
                <a:fillRect/>
              </a:stretch>
            </p:blipFill>
            <p:spPr>
              <a:xfrm>
                <a:off x="1892500" y="676529"/>
                <a:ext cx="27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6" name="Freihand 25">
                <a:extLst>
                  <a:ext uri="{FF2B5EF4-FFF2-40B4-BE49-F238E27FC236}">
                    <a16:creationId xmlns:a16="http://schemas.microsoft.com/office/drawing/2014/main" id="{6DDB666B-0506-C2A2-C299-0330AA843C30}"/>
                  </a:ext>
                </a:extLst>
              </p14:cNvPr>
              <p14:cNvContentPartPr/>
              <p14:nvPr/>
            </p14:nvContentPartPr>
            <p14:xfrm>
              <a:off x="1974220" y="507689"/>
              <a:ext cx="152280" cy="191160"/>
            </p14:xfrm>
          </p:contentPart>
        </mc:Choice>
        <mc:Fallback>
          <p:pic>
            <p:nvPicPr>
              <p:cNvPr id="26" name="Freihand 25">
                <a:extLst>
                  <a:ext uri="{FF2B5EF4-FFF2-40B4-BE49-F238E27FC236}">
                    <a16:creationId xmlns:a16="http://schemas.microsoft.com/office/drawing/2014/main" id="{6DDB666B-0506-C2A2-C299-0330AA843C30}"/>
                  </a:ext>
                </a:extLst>
              </p:cNvPr>
              <p:cNvPicPr/>
              <p:nvPr/>
            </p:nvPicPr>
            <p:blipFill>
              <a:blip r:embed="rId61"/>
              <a:stretch>
                <a:fillRect/>
              </a:stretch>
            </p:blipFill>
            <p:spPr>
              <a:xfrm>
                <a:off x="1965220" y="499049"/>
                <a:ext cx="169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7" name="Freihand 26">
                <a:extLst>
                  <a:ext uri="{FF2B5EF4-FFF2-40B4-BE49-F238E27FC236}">
                    <a16:creationId xmlns:a16="http://schemas.microsoft.com/office/drawing/2014/main" id="{EFC7E3F7-074A-1BDE-63F9-EA5CC276C860}"/>
                  </a:ext>
                </a:extLst>
              </p14:cNvPr>
              <p14:cNvContentPartPr/>
              <p14:nvPr/>
            </p14:nvContentPartPr>
            <p14:xfrm>
              <a:off x="2034700" y="474929"/>
              <a:ext cx="139320" cy="56520"/>
            </p14:xfrm>
          </p:contentPart>
        </mc:Choice>
        <mc:Fallback>
          <p:pic>
            <p:nvPicPr>
              <p:cNvPr id="27" name="Freihand 26">
                <a:extLst>
                  <a:ext uri="{FF2B5EF4-FFF2-40B4-BE49-F238E27FC236}">
                    <a16:creationId xmlns:a16="http://schemas.microsoft.com/office/drawing/2014/main" id="{EFC7E3F7-074A-1BDE-63F9-EA5CC276C860}"/>
                  </a:ext>
                </a:extLst>
              </p:cNvPr>
              <p:cNvPicPr/>
              <p:nvPr/>
            </p:nvPicPr>
            <p:blipFill>
              <a:blip r:embed="rId63"/>
              <a:stretch>
                <a:fillRect/>
              </a:stretch>
            </p:blipFill>
            <p:spPr>
              <a:xfrm>
                <a:off x="2025700" y="466289"/>
                <a:ext cx="156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17C3A844-F263-7E06-3981-11C5F3A61173}"/>
                  </a:ext>
                </a:extLst>
              </p14:cNvPr>
              <p14:cNvContentPartPr/>
              <p14:nvPr/>
            </p14:nvContentPartPr>
            <p14:xfrm>
              <a:off x="2158900" y="702449"/>
              <a:ext cx="16920" cy="170280"/>
            </p14:xfrm>
          </p:contentPart>
        </mc:Choice>
        <mc:Fallback>
          <p:pic>
            <p:nvPicPr>
              <p:cNvPr id="35" name="Freihand 34">
                <a:extLst>
                  <a:ext uri="{FF2B5EF4-FFF2-40B4-BE49-F238E27FC236}">
                    <a16:creationId xmlns:a16="http://schemas.microsoft.com/office/drawing/2014/main" id="{17C3A844-F263-7E06-3981-11C5F3A61173}"/>
                  </a:ext>
                </a:extLst>
              </p:cNvPr>
              <p:cNvPicPr/>
              <p:nvPr/>
            </p:nvPicPr>
            <p:blipFill>
              <a:blip r:embed="rId65"/>
              <a:stretch>
                <a:fillRect/>
              </a:stretch>
            </p:blipFill>
            <p:spPr>
              <a:xfrm>
                <a:off x="2150260" y="693449"/>
                <a:ext cx="34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Freihand 35">
                <a:extLst>
                  <a:ext uri="{FF2B5EF4-FFF2-40B4-BE49-F238E27FC236}">
                    <a16:creationId xmlns:a16="http://schemas.microsoft.com/office/drawing/2014/main" id="{0FCBEE76-9D1F-9DF3-0FE2-0349EA677DBE}"/>
                  </a:ext>
                </a:extLst>
              </p14:cNvPr>
              <p14:cNvContentPartPr/>
              <p14:nvPr/>
            </p14:nvContentPartPr>
            <p14:xfrm>
              <a:off x="2121460" y="673289"/>
              <a:ext cx="100800" cy="84240"/>
            </p14:xfrm>
          </p:contentPart>
        </mc:Choice>
        <mc:Fallback>
          <p:pic>
            <p:nvPicPr>
              <p:cNvPr id="36" name="Freihand 35">
                <a:extLst>
                  <a:ext uri="{FF2B5EF4-FFF2-40B4-BE49-F238E27FC236}">
                    <a16:creationId xmlns:a16="http://schemas.microsoft.com/office/drawing/2014/main" id="{0FCBEE76-9D1F-9DF3-0FE2-0349EA677DBE}"/>
                  </a:ext>
                </a:extLst>
              </p:cNvPr>
              <p:cNvPicPr/>
              <p:nvPr/>
            </p:nvPicPr>
            <p:blipFill>
              <a:blip r:embed="rId67"/>
              <a:stretch>
                <a:fillRect/>
              </a:stretch>
            </p:blipFill>
            <p:spPr>
              <a:xfrm>
                <a:off x="2112820" y="664649"/>
                <a:ext cx="118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Freihand 36">
                <a:extLst>
                  <a:ext uri="{FF2B5EF4-FFF2-40B4-BE49-F238E27FC236}">
                    <a16:creationId xmlns:a16="http://schemas.microsoft.com/office/drawing/2014/main" id="{BABAE32F-A484-1451-3455-2CA3A48B0285}"/>
                  </a:ext>
                </a:extLst>
              </p14:cNvPr>
              <p14:cNvContentPartPr/>
              <p14:nvPr/>
            </p14:nvContentPartPr>
            <p14:xfrm>
              <a:off x="2128300" y="722249"/>
              <a:ext cx="184320" cy="106560"/>
            </p14:xfrm>
          </p:contentPart>
        </mc:Choice>
        <mc:Fallback>
          <p:pic>
            <p:nvPicPr>
              <p:cNvPr id="37" name="Freihand 36">
                <a:extLst>
                  <a:ext uri="{FF2B5EF4-FFF2-40B4-BE49-F238E27FC236}">
                    <a16:creationId xmlns:a16="http://schemas.microsoft.com/office/drawing/2014/main" id="{BABAE32F-A484-1451-3455-2CA3A48B0285}"/>
                  </a:ext>
                </a:extLst>
              </p:cNvPr>
              <p:cNvPicPr/>
              <p:nvPr/>
            </p:nvPicPr>
            <p:blipFill>
              <a:blip r:embed="rId69"/>
              <a:stretch>
                <a:fillRect/>
              </a:stretch>
            </p:blipFill>
            <p:spPr>
              <a:xfrm>
                <a:off x="2119300" y="713609"/>
                <a:ext cx="201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 name="Freihand 37">
                <a:extLst>
                  <a:ext uri="{FF2B5EF4-FFF2-40B4-BE49-F238E27FC236}">
                    <a16:creationId xmlns:a16="http://schemas.microsoft.com/office/drawing/2014/main" id="{51813FDA-4AC8-5386-592D-2B0FFB6804C0}"/>
                  </a:ext>
                </a:extLst>
              </p14:cNvPr>
              <p14:cNvContentPartPr/>
              <p14:nvPr/>
            </p14:nvContentPartPr>
            <p14:xfrm>
              <a:off x="2330260" y="694529"/>
              <a:ext cx="161640" cy="84240"/>
            </p14:xfrm>
          </p:contentPart>
        </mc:Choice>
        <mc:Fallback>
          <p:pic>
            <p:nvPicPr>
              <p:cNvPr id="38" name="Freihand 37">
                <a:extLst>
                  <a:ext uri="{FF2B5EF4-FFF2-40B4-BE49-F238E27FC236}">
                    <a16:creationId xmlns:a16="http://schemas.microsoft.com/office/drawing/2014/main" id="{51813FDA-4AC8-5386-592D-2B0FFB6804C0}"/>
                  </a:ext>
                </a:extLst>
              </p:cNvPr>
              <p:cNvPicPr/>
              <p:nvPr/>
            </p:nvPicPr>
            <p:blipFill>
              <a:blip r:embed="rId71"/>
              <a:stretch>
                <a:fillRect/>
              </a:stretch>
            </p:blipFill>
            <p:spPr>
              <a:xfrm>
                <a:off x="2321620" y="685529"/>
                <a:ext cx="179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9" name="Freihand 38">
                <a:extLst>
                  <a:ext uri="{FF2B5EF4-FFF2-40B4-BE49-F238E27FC236}">
                    <a16:creationId xmlns:a16="http://schemas.microsoft.com/office/drawing/2014/main" id="{C306551F-843A-E1C5-ADC4-A1FA7F59109A}"/>
                  </a:ext>
                </a:extLst>
              </p14:cNvPr>
              <p14:cNvContentPartPr/>
              <p14:nvPr/>
            </p14:nvContentPartPr>
            <p14:xfrm>
              <a:off x="2458780" y="625409"/>
              <a:ext cx="12240" cy="31680"/>
            </p14:xfrm>
          </p:contentPart>
        </mc:Choice>
        <mc:Fallback>
          <p:pic>
            <p:nvPicPr>
              <p:cNvPr id="39" name="Freihand 38">
                <a:extLst>
                  <a:ext uri="{FF2B5EF4-FFF2-40B4-BE49-F238E27FC236}">
                    <a16:creationId xmlns:a16="http://schemas.microsoft.com/office/drawing/2014/main" id="{C306551F-843A-E1C5-ADC4-A1FA7F59109A}"/>
                  </a:ext>
                </a:extLst>
              </p:cNvPr>
              <p:cNvPicPr/>
              <p:nvPr/>
            </p:nvPicPr>
            <p:blipFill>
              <a:blip r:embed="rId73"/>
              <a:stretch>
                <a:fillRect/>
              </a:stretch>
            </p:blipFill>
            <p:spPr>
              <a:xfrm>
                <a:off x="2450140" y="616769"/>
                <a:ext cx="29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0" name="Freihand 39">
                <a:extLst>
                  <a:ext uri="{FF2B5EF4-FFF2-40B4-BE49-F238E27FC236}">
                    <a16:creationId xmlns:a16="http://schemas.microsoft.com/office/drawing/2014/main" id="{C69A040A-A8DB-B8F0-C8F8-AC16B8A72262}"/>
                  </a:ext>
                </a:extLst>
              </p14:cNvPr>
              <p14:cNvContentPartPr/>
              <p14:nvPr/>
            </p14:nvContentPartPr>
            <p14:xfrm>
              <a:off x="2544100" y="623609"/>
              <a:ext cx="265680" cy="100440"/>
            </p14:xfrm>
          </p:contentPart>
        </mc:Choice>
        <mc:Fallback>
          <p:pic>
            <p:nvPicPr>
              <p:cNvPr id="40" name="Freihand 39">
                <a:extLst>
                  <a:ext uri="{FF2B5EF4-FFF2-40B4-BE49-F238E27FC236}">
                    <a16:creationId xmlns:a16="http://schemas.microsoft.com/office/drawing/2014/main" id="{C69A040A-A8DB-B8F0-C8F8-AC16B8A72262}"/>
                  </a:ext>
                </a:extLst>
              </p:cNvPr>
              <p:cNvPicPr/>
              <p:nvPr/>
            </p:nvPicPr>
            <p:blipFill>
              <a:blip r:embed="rId75"/>
              <a:stretch>
                <a:fillRect/>
              </a:stretch>
            </p:blipFill>
            <p:spPr>
              <a:xfrm>
                <a:off x="2535100" y="614609"/>
                <a:ext cx="283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1" name="Freihand 40">
                <a:extLst>
                  <a:ext uri="{FF2B5EF4-FFF2-40B4-BE49-F238E27FC236}">
                    <a16:creationId xmlns:a16="http://schemas.microsoft.com/office/drawing/2014/main" id="{3E608573-3335-891D-7BAE-1BA6806DE573}"/>
                  </a:ext>
                </a:extLst>
              </p14:cNvPr>
              <p14:cNvContentPartPr/>
              <p14:nvPr/>
            </p14:nvContentPartPr>
            <p14:xfrm>
              <a:off x="2731300" y="619289"/>
              <a:ext cx="64440" cy="47880"/>
            </p14:xfrm>
          </p:contentPart>
        </mc:Choice>
        <mc:Fallback>
          <p:pic>
            <p:nvPicPr>
              <p:cNvPr id="41" name="Freihand 40">
                <a:extLst>
                  <a:ext uri="{FF2B5EF4-FFF2-40B4-BE49-F238E27FC236}">
                    <a16:creationId xmlns:a16="http://schemas.microsoft.com/office/drawing/2014/main" id="{3E608573-3335-891D-7BAE-1BA6806DE573}"/>
                  </a:ext>
                </a:extLst>
              </p:cNvPr>
              <p:cNvPicPr/>
              <p:nvPr/>
            </p:nvPicPr>
            <p:blipFill>
              <a:blip r:embed="rId77"/>
              <a:stretch>
                <a:fillRect/>
              </a:stretch>
            </p:blipFill>
            <p:spPr>
              <a:xfrm>
                <a:off x="2722300" y="610289"/>
                <a:ext cx="82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2" name="Freihand 41">
                <a:extLst>
                  <a:ext uri="{FF2B5EF4-FFF2-40B4-BE49-F238E27FC236}">
                    <a16:creationId xmlns:a16="http://schemas.microsoft.com/office/drawing/2014/main" id="{BA6AA986-A1A8-9F02-5746-CC1E9A8FDEA4}"/>
                  </a:ext>
                </a:extLst>
              </p14:cNvPr>
              <p14:cNvContentPartPr/>
              <p14:nvPr/>
            </p14:nvContentPartPr>
            <p14:xfrm>
              <a:off x="2818060" y="495809"/>
              <a:ext cx="71640" cy="184680"/>
            </p14:xfrm>
          </p:contentPart>
        </mc:Choice>
        <mc:Fallback>
          <p:pic>
            <p:nvPicPr>
              <p:cNvPr id="42" name="Freihand 41">
                <a:extLst>
                  <a:ext uri="{FF2B5EF4-FFF2-40B4-BE49-F238E27FC236}">
                    <a16:creationId xmlns:a16="http://schemas.microsoft.com/office/drawing/2014/main" id="{BA6AA986-A1A8-9F02-5746-CC1E9A8FDEA4}"/>
                  </a:ext>
                </a:extLst>
              </p:cNvPr>
              <p:cNvPicPr/>
              <p:nvPr/>
            </p:nvPicPr>
            <p:blipFill>
              <a:blip r:embed="rId79"/>
              <a:stretch>
                <a:fillRect/>
              </a:stretch>
            </p:blipFill>
            <p:spPr>
              <a:xfrm>
                <a:off x="2809060" y="487169"/>
                <a:ext cx="89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3" name="Freihand 42">
                <a:extLst>
                  <a:ext uri="{FF2B5EF4-FFF2-40B4-BE49-F238E27FC236}">
                    <a16:creationId xmlns:a16="http://schemas.microsoft.com/office/drawing/2014/main" id="{2CAD4D3E-02C0-63DB-3701-BF41C6F5CC54}"/>
                  </a:ext>
                </a:extLst>
              </p14:cNvPr>
              <p14:cNvContentPartPr/>
              <p14:nvPr/>
            </p14:nvContentPartPr>
            <p14:xfrm>
              <a:off x="2855140" y="505169"/>
              <a:ext cx="209520" cy="169200"/>
            </p14:xfrm>
          </p:contentPart>
        </mc:Choice>
        <mc:Fallback>
          <p:pic>
            <p:nvPicPr>
              <p:cNvPr id="43" name="Freihand 42">
                <a:extLst>
                  <a:ext uri="{FF2B5EF4-FFF2-40B4-BE49-F238E27FC236}">
                    <a16:creationId xmlns:a16="http://schemas.microsoft.com/office/drawing/2014/main" id="{2CAD4D3E-02C0-63DB-3701-BF41C6F5CC54}"/>
                  </a:ext>
                </a:extLst>
              </p:cNvPr>
              <p:cNvPicPr/>
              <p:nvPr/>
            </p:nvPicPr>
            <p:blipFill>
              <a:blip r:embed="rId81"/>
              <a:stretch>
                <a:fillRect/>
              </a:stretch>
            </p:blipFill>
            <p:spPr>
              <a:xfrm>
                <a:off x="2846500" y="496529"/>
                <a:ext cx="2271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 name="Freihand 43">
                <a:extLst>
                  <a:ext uri="{FF2B5EF4-FFF2-40B4-BE49-F238E27FC236}">
                    <a16:creationId xmlns:a16="http://schemas.microsoft.com/office/drawing/2014/main" id="{A458649F-966F-1B38-1216-F12E6A7ED868}"/>
                  </a:ext>
                </a:extLst>
              </p14:cNvPr>
              <p14:cNvContentPartPr/>
              <p14:nvPr/>
            </p14:nvContentPartPr>
            <p14:xfrm>
              <a:off x="3102820" y="581129"/>
              <a:ext cx="106200" cy="104040"/>
            </p14:xfrm>
          </p:contentPart>
        </mc:Choice>
        <mc:Fallback>
          <p:pic>
            <p:nvPicPr>
              <p:cNvPr id="44" name="Freihand 43">
                <a:extLst>
                  <a:ext uri="{FF2B5EF4-FFF2-40B4-BE49-F238E27FC236}">
                    <a16:creationId xmlns:a16="http://schemas.microsoft.com/office/drawing/2014/main" id="{A458649F-966F-1B38-1216-F12E6A7ED868}"/>
                  </a:ext>
                </a:extLst>
              </p:cNvPr>
              <p:cNvPicPr/>
              <p:nvPr/>
            </p:nvPicPr>
            <p:blipFill>
              <a:blip r:embed="rId83"/>
              <a:stretch>
                <a:fillRect/>
              </a:stretch>
            </p:blipFill>
            <p:spPr>
              <a:xfrm>
                <a:off x="3093820" y="572489"/>
                <a:ext cx="123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5" name="Freihand 44">
                <a:extLst>
                  <a:ext uri="{FF2B5EF4-FFF2-40B4-BE49-F238E27FC236}">
                    <a16:creationId xmlns:a16="http://schemas.microsoft.com/office/drawing/2014/main" id="{F54A9FC7-777E-A24E-9AD2-825F7581B0AC}"/>
                  </a:ext>
                </a:extLst>
              </p14:cNvPr>
              <p14:cNvContentPartPr/>
              <p14:nvPr/>
            </p14:nvContentPartPr>
            <p14:xfrm>
              <a:off x="3233140" y="557369"/>
              <a:ext cx="81720" cy="85680"/>
            </p14:xfrm>
          </p:contentPart>
        </mc:Choice>
        <mc:Fallback>
          <p:pic>
            <p:nvPicPr>
              <p:cNvPr id="45" name="Freihand 44">
                <a:extLst>
                  <a:ext uri="{FF2B5EF4-FFF2-40B4-BE49-F238E27FC236}">
                    <a16:creationId xmlns:a16="http://schemas.microsoft.com/office/drawing/2014/main" id="{F54A9FC7-777E-A24E-9AD2-825F7581B0AC}"/>
                  </a:ext>
                </a:extLst>
              </p:cNvPr>
              <p:cNvPicPr/>
              <p:nvPr/>
            </p:nvPicPr>
            <p:blipFill>
              <a:blip r:embed="rId85"/>
              <a:stretch>
                <a:fillRect/>
              </a:stretch>
            </p:blipFill>
            <p:spPr>
              <a:xfrm>
                <a:off x="3224500" y="548369"/>
                <a:ext cx="99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6CDC5B06-D107-87D1-77D4-DCF6FB87B100}"/>
                  </a:ext>
                </a:extLst>
              </p14:cNvPr>
              <p14:cNvContentPartPr/>
              <p14:nvPr/>
            </p14:nvContentPartPr>
            <p14:xfrm>
              <a:off x="3448780" y="591209"/>
              <a:ext cx="16560" cy="12960"/>
            </p14:xfrm>
          </p:contentPart>
        </mc:Choice>
        <mc:Fallback>
          <p:pic>
            <p:nvPicPr>
              <p:cNvPr id="47" name="Freihand 46">
                <a:extLst>
                  <a:ext uri="{FF2B5EF4-FFF2-40B4-BE49-F238E27FC236}">
                    <a16:creationId xmlns:a16="http://schemas.microsoft.com/office/drawing/2014/main" id="{6CDC5B06-D107-87D1-77D4-DCF6FB87B100}"/>
                  </a:ext>
                </a:extLst>
              </p:cNvPr>
              <p:cNvPicPr/>
              <p:nvPr/>
            </p:nvPicPr>
            <p:blipFill>
              <a:blip r:embed="rId87"/>
              <a:stretch>
                <a:fillRect/>
              </a:stretch>
            </p:blipFill>
            <p:spPr>
              <a:xfrm>
                <a:off x="3440140" y="582209"/>
                <a:ext cx="34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Freihand 47">
                <a:extLst>
                  <a:ext uri="{FF2B5EF4-FFF2-40B4-BE49-F238E27FC236}">
                    <a16:creationId xmlns:a16="http://schemas.microsoft.com/office/drawing/2014/main" id="{1BA15399-05F9-602C-50CE-65EDF15A448E}"/>
                  </a:ext>
                </a:extLst>
              </p14:cNvPr>
              <p14:cNvContentPartPr/>
              <p14:nvPr/>
            </p14:nvContentPartPr>
            <p14:xfrm>
              <a:off x="3459580" y="677609"/>
              <a:ext cx="5400" cy="21600"/>
            </p14:xfrm>
          </p:contentPart>
        </mc:Choice>
        <mc:Fallback>
          <p:pic>
            <p:nvPicPr>
              <p:cNvPr id="48" name="Freihand 47">
                <a:extLst>
                  <a:ext uri="{FF2B5EF4-FFF2-40B4-BE49-F238E27FC236}">
                    <a16:creationId xmlns:a16="http://schemas.microsoft.com/office/drawing/2014/main" id="{1BA15399-05F9-602C-50CE-65EDF15A448E}"/>
                  </a:ext>
                </a:extLst>
              </p:cNvPr>
              <p:cNvPicPr/>
              <p:nvPr/>
            </p:nvPicPr>
            <p:blipFill>
              <a:blip r:embed="rId89"/>
              <a:stretch>
                <a:fillRect/>
              </a:stretch>
            </p:blipFill>
            <p:spPr>
              <a:xfrm>
                <a:off x="3450940" y="668609"/>
                <a:ext cx="23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Freihand 48">
                <a:extLst>
                  <a:ext uri="{FF2B5EF4-FFF2-40B4-BE49-F238E27FC236}">
                    <a16:creationId xmlns:a16="http://schemas.microsoft.com/office/drawing/2014/main" id="{4581AD1F-7E02-E333-CE18-644149BB11E3}"/>
                  </a:ext>
                </a:extLst>
              </p14:cNvPr>
              <p14:cNvContentPartPr/>
              <p14:nvPr/>
            </p14:nvContentPartPr>
            <p14:xfrm>
              <a:off x="3547060" y="532889"/>
              <a:ext cx="99360" cy="179280"/>
            </p14:xfrm>
          </p:contentPart>
        </mc:Choice>
        <mc:Fallback>
          <p:pic>
            <p:nvPicPr>
              <p:cNvPr id="49" name="Freihand 48">
                <a:extLst>
                  <a:ext uri="{FF2B5EF4-FFF2-40B4-BE49-F238E27FC236}">
                    <a16:creationId xmlns:a16="http://schemas.microsoft.com/office/drawing/2014/main" id="{4581AD1F-7E02-E333-CE18-644149BB11E3}"/>
                  </a:ext>
                </a:extLst>
              </p:cNvPr>
              <p:cNvPicPr/>
              <p:nvPr/>
            </p:nvPicPr>
            <p:blipFill>
              <a:blip r:embed="rId91"/>
              <a:stretch>
                <a:fillRect/>
              </a:stretch>
            </p:blipFill>
            <p:spPr>
              <a:xfrm>
                <a:off x="3538420" y="523889"/>
                <a:ext cx="117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Freihand 49">
                <a:extLst>
                  <a:ext uri="{FF2B5EF4-FFF2-40B4-BE49-F238E27FC236}">
                    <a16:creationId xmlns:a16="http://schemas.microsoft.com/office/drawing/2014/main" id="{B7E0A55C-CC58-EA66-CAFE-CD3185C9B7A7}"/>
                  </a:ext>
                </a:extLst>
              </p14:cNvPr>
              <p14:cNvContentPartPr/>
              <p14:nvPr/>
            </p14:nvContentPartPr>
            <p14:xfrm>
              <a:off x="3686380" y="614969"/>
              <a:ext cx="90360" cy="92160"/>
            </p14:xfrm>
          </p:contentPart>
        </mc:Choice>
        <mc:Fallback>
          <p:pic>
            <p:nvPicPr>
              <p:cNvPr id="50" name="Freihand 49">
                <a:extLst>
                  <a:ext uri="{FF2B5EF4-FFF2-40B4-BE49-F238E27FC236}">
                    <a16:creationId xmlns:a16="http://schemas.microsoft.com/office/drawing/2014/main" id="{B7E0A55C-CC58-EA66-CAFE-CD3185C9B7A7}"/>
                  </a:ext>
                </a:extLst>
              </p:cNvPr>
              <p:cNvPicPr/>
              <p:nvPr/>
            </p:nvPicPr>
            <p:blipFill>
              <a:blip r:embed="rId93"/>
              <a:stretch>
                <a:fillRect/>
              </a:stretch>
            </p:blipFill>
            <p:spPr>
              <a:xfrm>
                <a:off x="3677380" y="605969"/>
                <a:ext cx="108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 name="Freihand 50">
                <a:extLst>
                  <a:ext uri="{FF2B5EF4-FFF2-40B4-BE49-F238E27FC236}">
                    <a16:creationId xmlns:a16="http://schemas.microsoft.com/office/drawing/2014/main" id="{18DB937E-6205-D6B8-AF95-088864375617}"/>
                  </a:ext>
                </a:extLst>
              </p14:cNvPr>
              <p14:cNvContentPartPr/>
              <p14:nvPr/>
            </p14:nvContentPartPr>
            <p14:xfrm>
              <a:off x="3787900" y="510569"/>
              <a:ext cx="111240" cy="169560"/>
            </p14:xfrm>
          </p:contentPart>
        </mc:Choice>
        <mc:Fallback>
          <p:pic>
            <p:nvPicPr>
              <p:cNvPr id="51" name="Freihand 50">
                <a:extLst>
                  <a:ext uri="{FF2B5EF4-FFF2-40B4-BE49-F238E27FC236}">
                    <a16:creationId xmlns:a16="http://schemas.microsoft.com/office/drawing/2014/main" id="{18DB937E-6205-D6B8-AF95-088864375617}"/>
                  </a:ext>
                </a:extLst>
              </p:cNvPr>
              <p:cNvPicPr/>
              <p:nvPr/>
            </p:nvPicPr>
            <p:blipFill>
              <a:blip r:embed="rId95"/>
              <a:stretch>
                <a:fillRect/>
              </a:stretch>
            </p:blipFill>
            <p:spPr>
              <a:xfrm>
                <a:off x="3778900" y="501569"/>
                <a:ext cx="128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2" name="Freihand 51">
                <a:extLst>
                  <a:ext uri="{FF2B5EF4-FFF2-40B4-BE49-F238E27FC236}">
                    <a16:creationId xmlns:a16="http://schemas.microsoft.com/office/drawing/2014/main" id="{0D5B4DEC-416A-F9BC-CB6E-D4E274AFD933}"/>
                  </a:ext>
                </a:extLst>
              </p14:cNvPr>
              <p14:cNvContentPartPr/>
              <p14:nvPr/>
            </p14:nvContentPartPr>
            <p14:xfrm>
              <a:off x="3955660" y="590849"/>
              <a:ext cx="156960" cy="79920"/>
            </p14:xfrm>
          </p:contentPart>
        </mc:Choice>
        <mc:Fallback>
          <p:pic>
            <p:nvPicPr>
              <p:cNvPr id="52" name="Freihand 51">
                <a:extLst>
                  <a:ext uri="{FF2B5EF4-FFF2-40B4-BE49-F238E27FC236}">
                    <a16:creationId xmlns:a16="http://schemas.microsoft.com/office/drawing/2014/main" id="{0D5B4DEC-416A-F9BC-CB6E-D4E274AFD933}"/>
                  </a:ext>
                </a:extLst>
              </p:cNvPr>
              <p:cNvPicPr/>
              <p:nvPr/>
            </p:nvPicPr>
            <p:blipFill>
              <a:blip r:embed="rId97"/>
              <a:stretch>
                <a:fillRect/>
              </a:stretch>
            </p:blipFill>
            <p:spPr>
              <a:xfrm>
                <a:off x="3946660" y="582209"/>
                <a:ext cx="174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Freihand 52">
                <a:extLst>
                  <a:ext uri="{FF2B5EF4-FFF2-40B4-BE49-F238E27FC236}">
                    <a16:creationId xmlns:a16="http://schemas.microsoft.com/office/drawing/2014/main" id="{B1A01A8B-8B38-5C80-1968-55E1E5535089}"/>
                  </a:ext>
                </a:extLst>
              </p14:cNvPr>
              <p14:cNvContentPartPr/>
              <p14:nvPr/>
            </p14:nvContentPartPr>
            <p14:xfrm>
              <a:off x="4158700" y="599489"/>
              <a:ext cx="163800" cy="54360"/>
            </p14:xfrm>
          </p:contentPart>
        </mc:Choice>
        <mc:Fallback>
          <p:pic>
            <p:nvPicPr>
              <p:cNvPr id="53" name="Freihand 52">
                <a:extLst>
                  <a:ext uri="{FF2B5EF4-FFF2-40B4-BE49-F238E27FC236}">
                    <a16:creationId xmlns:a16="http://schemas.microsoft.com/office/drawing/2014/main" id="{B1A01A8B-8B38-5C80-1968-55E1E5535089}"/>
                  </a:ext>
                </a:extLst>
              </p:cNvPr>
              <p:cNvPicPr/>
              <p:nvPr/>
            </p:nvPicPr>
            <p:blipFill>
              <a:blip r:embed="rId99"/>
              <a:stretch>
                <a:fillRect/>
              </a:stretch>
            </p:blipFill>
            <p:spPr>
              <a:xfrm>
                <a:off x="4149700" y="590489"/>
                <a:ext cx="181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Freihand 53">
                <a:extLst>
                  <a:ext uri="{FF2B5EF4-FFF2-40B4-BE49-F238E27FC236}">
                    <a16:creationId xmlns:a16="http://schemas.microsoft.com/office/drawing/2014/main" id="{59E0E7BA-AAB9-F52B-A58C-CFE350F6DA29}"/>
                  </a:ext>
                </a:extLst>
              </p14:cNvPr>
              <p14:cNvContentPartPr/>
              <p14:nvPr/>
            </p14:nvContentPartPr>
            <p14:xfrm>
              <a:off x="4404580" y="500129"/>
              <a:ext cx="94320" cy="187200"/>
            </p14:xfrm>
          </p:contentPart>
        </mc:Choice>
        <mc:Fallback>
          <p:pic>
            <p:nvPicPr>
              <p:cNvPr id="54" name="Freihand 53">
                <a:extLst>
                  <a:ext uri="{FF2B5EF4-FFF2-40B4-BE49-F238E27FC236}">
                    <a16:creationId xmlns:a16="http://schemas.microsoft.com/office/drawing/2014/main" id="{59E0E7BA-AAB9-F52B-A58C-CFE350F6DA29}"/>
                  </a:ext>
                </a:extLst>
              </p:cNvPr>
              <p:cNvPicPr/>
              <p:nvPr/>
            </p:nvPicPr>
            <p:blipFill>
              <a:blip r:embed="rId101"/>
              <a:stretch>
                <a:fillRect/>
              </a:stretch>
            </p:blipFill>
            <p:spPr>
              <a:xfrm>
                <a:off x="4395580" y="491129"/>
                <a:ext cx="111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5" name="Freihand 54">
                <a:extLst>
                  <a:ext uri="{FF2B5EF4-FFF2-40B4-BE49-F238E27FC236}">
                    <a16:creationId xmlns:a16="http://schemas.microsoft.com/office/drawing/2014/main" id="{BA686432-3D8B-69A7-65D3-6BB7419FFBF8}"/>
                  </a:ext>
                </a:extLst>
              </p14:cNvPr>
              <p14:cNvContentPartPr/>
              <p14:nvPr/>
            </p14:nvContentPartPr>
            <p14:xfrm>
              <a:off x="4542460" y="602729"/>
              <a:ext cx="52560" cy="66600"/>
            </p14:xfrm>
          </p:contentPart>
        </mc:Choice>
        <mc:Fallback>
          <p:pic>
            <p:nvPicPr>
              <p:cNvPr id="55" name="Freihand 54">
                <a:extLst>
                  <a:ext uri="{FF2B5EF4-FFF2-40B4-BE49-F238E27FC236}">
                    <a16:creationId xmlns:a16="http://schemas.microsoft.com/office/drawing/2014/main" id="{BA686432-3D8B-69A7-65D3-6BB7419FFBF8}"/>
                  </a:ext>
                </a:extLst>
              </p:cNvPr>
              <p:cNvPicPr/>
              <p:nvPr/>
            </p:nvPicPr>
            <p:blipFill>
              <a:blip r:embed="rId103"/>
              <a:stretch>
                <a:fillRect/>
              </a:stretch>
            </p:blipFill>
            <p:spPr>
              <a:xfrm>
                <a:off x="4533460" y="593729"/>
                <a:ext cx="70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 name="Freihand 55">
                <a:extLst>
                  <a:ext uri="{FF2B5EF4-FFF2-40B4-BE49-F238E27FC236}">
                    <a16:creationId xmlns:a16="http://schemas.microsoft.com/office/drawing/2014/main" id="{B3F85442-962E-ECA9-BB36-E27BA9944D63}"/>
                  </a:ext>
                </a:extLst>
              </p14:cNvPr>
              <p14:cNvContentPartPr/>
              <p14:nvPr/>
            </p14:nvContentPartPr>
            <p14:xfrm>
              <a:off x="4619860" y="571409"/>
              <a:ext cx="48960" cy="81000"/>
            </p14:xfrm>
          </p:contentPart>
        </mc:Choice>
        <mc:Fallback>
          <p:pic>
            <p:nvPicPr>
              <p:cNvPr id="56" name="Freihand 55">
                <a:extLst>
                  <a:ext uri="{FF2B5EF4-FFF2-40B4-BE49-F238E27FC236}">
                    <a16:creationId xmlns:a16="http://schemas.microsoft.com/office/drawing/2014/main" id="{B3F85442-962E-ECA9-BB36-E27BA9944D63}"/>
                  </a:ext>
                </a:extLst>
              </p:cNvPr>
              <p:cNvPicPr/>
              <p:nvPr/>
            </p:nvPicPr>
            <p:blipFill>
              <a:blip r:embed="rId105"/>
              <a:stretch>
                <a:fillRect/>
              </a:stretch>
            </p:blipFill>
            <p:spPr>
              <a:xfrm>
                <a:off x="4610860" y="562409"/>
                <a:ext cx="66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7" name="Freihand 56">
                <a:extLst>
                  <a:ext uri="{FF2B5EF4-FFF2-40B4-BE49-F238E27FC236}">
                    <a16:creationId xmlns:a16="http://schemas.microsoft.com/office/drawing/2014/main" id="{678A7186-0EF1-3C9C-2E22-4C91B8569730}"/>
                  </a:ext>
                </a:extLst>
              </p14:cNvPr>
              <p14:cNvContentPartPr/>
              <p14:nvPr/>
            </p14:nvContentPartPr>
            <p14:xfrm>
              <a:off x="4724620" y="470969"/>
              <a:ext cx="46800" cy="192960"/>
            </p14:xfrm>
          </p:contentPart>
        </mc:Choice>
        <mc:Fallback>
          <p:pic>
            <p:nvPicPr>
              <p:cNvPr id="57" name="Freihand 56">
                <a:extLst>
                  <a:ext uri="{FF2B5EF4-FFF2-40B4-BE49-F238E27FC236}">
                    <a16:creationId xmlns:a16="http://schemas.microsoft.com/office/drawing/2014/main" id="{678A7186-0EF1-3C9C-2E22-4C91B8569730}"/>
                  </a:ext>
                </a:extLst>
              </p:cNvPr>
              <p:cNvPicPr/>
              <p:nvPr/>
            </p:nvPicPr>
            <p:blipFill>
              <a:blip r:embed="rId107"/>
              <a:stretch>
                <a:fillRect/>
              </a:stretch>
            </p:blipFill>
            <p:spPr>
              <a:xfrm>
                <a:off x="4715620" y="461969"/>
                <a:ext cx="64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8" name="Freihand 57">
                <a:extLst>
                  <a:ext uri="{FF2B5EF4-FFF2-40B4-BE49-F238E27FC236}">
                    <a16:creationId xmlns:a16="http://schemas.microsoft.com/office/drawing/2014/main" id="{784142DC-8333-3CA7-A6A6-48CCFAFDD39D}"/>
                  </a:ext>
                </a:extLst>
              </p14:cNvPr>
              <p14:cNvContentPartPr/>
              <p14:nvPr/>
            </p14:nvContentPartPr>
            <p14:xfrm>
              <a:off x="4804180" y="459449"/>
              <a:ext cx="164880" cy="186120"/>
            </p14:xfrm>
          </p:contentPart>
        </mc:Choice>
        <mc:Fallback>
          <p:pic>
            <p:nvPicPr>
              <p:cNvPr id="58" name="Freihand 57">
                <a:extLst>
                  <a:ext uri="{FF2B5EF4-FFF2-40B4-BE49-F238E27FC236}">
                    <a16:creationId xmlns:a16="http://schemas.microsoft.com/office/drawing/2014/main" id="{784142DC-8333-3CA7-A6A6-48CCFAFDD39D}"/>
                  </a:ext>
                </a:extLst>
              </p:cNvPr>
              <p:cNvPicPr/>
              <p:nvPr/>
            </p:nvPicPr>
            <p:blipFill>
              <a:blip r:embed="rId109"/>
              <a:stretch>
                <a:fillRect/>
              </a:stretch>
            </p:blipFill>
            <p:spPr>
              <a:xfrm>
                <a:off x="4795180" y="450449"/>
                <a:ext cx="182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9" name="Freihand 58">
                <a:extLst>
                  <a:ext uri="{FF2B5EF4-FFF2-40B4-BE49-F238E27FC236}">
                    <a16:creationId xmlns:a16="http://schemas.microsoft.com/office/drawing/2014/main" id="{AB023FB3-0831-F939-F298-A55B23757581}"/>
                  </a:ext>
                </a:extLst>
              </p14:cNvPr>
              <p14:cNvContentPartPr/>
              <p14:nvPr/>
            </p14:nvContentPartPr>
            <p14:xfrm>
              <a:off x="4987060" y="535049"/>
              <a:ext cx="101520" cy="127440"/>
            </p14:xfrm>
          </p:contentPart>
        </mc:Choice>
        <mc:Fallback>
          <p:pic>
            <p:nvPicPr>
              <p:cNvPr id="59" name="Freihand 58">
                <a:extLst>
                  <a:ext uri="{FF2B5EF4-FFF2-40B4-BE49-F238E27FC236}">
                    <a16:creationId xmlns:a16="http://schemas.microsoft.com/office/drawing/2014/main" id="{AB023FB3-0831-F939-F298-A55B23757581}"/>
                  </a:ext>
                </a:extLst>
              </p:cNvPr>
              <p:cNvPicPr/>
              <p:nvPr/>
            </p:nvPicPr>
            <p:blipFill>
              <a:blip r:embed="rId111"/>
              <a:stretch>
                <a:fillRect/>
              </a:stretch>
            </p:blipFill>
            <p:spPr>
              <a:xfrm>
                <a:off x="4978060" y="526049"/>
                <a:ext cx="119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9" name="Freihand 28">
                <a:extLst>
                  <a:ext uri="{FF2B5EF4-FFF2-40B4-BE49-F238E27FC236}">
                    <a16:creationId xmlns:a16="http://schemas.microsoft.com/office/drawing/2014/main" id="{E4E81BC0-2DD8-3745-58A3-33DD7D0CABF5}"/>
                  </a:ext>
                </a:extLst>
              </p14:cNvPr>
              <p14:cNvContentPartPr/>
              <p14:nvPr/>
            </p14:nvContentPartPr>
            <p14:xfrm>
              <a:off x="2036140" y="1043729"/>
              <a:ext cx="20520" cy="305640"/>
            </p14:xfrm>
          </p:contentPart>
        </mc:Choice>
        <mc:Fallback>
          <p:pic>
            <p:nvPicPr>
              <p:cNvPr id="29" name="Freihand 28">
                <a:extLst>
                  <a:ext uri="{FF2B5EF4-FFF2-40B4-BE49-F238E27FC236}">
                    <a16:creationId xmlns:a16="http://schemas.microsoft.com/office/drawing/2014/main" id="{E4E81BC0-2DD8-3745-58A3-33DD7D0CABF5}"/>
                  </a:ext>
                </a:extLst>
              </p:cNvPr>
              <p:cNvPicPr/>
              <p:nvPr/>
            </p:nvPicPr>
            <p:blipFill>
              <a:blip r:embed="rId113"/>
              <a:stretch>
                <a:fillRect/>
              </a:stretch>
            </p:blipFill>
            <p:spPr>
              <a:xfrm>
                <a:off x="2027140" y="1034729"/>
                <a:ext cx="381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0" name="Freihand 29">
                <a:extLst>
                  <a:ext uri="{FF2B5EF4-FFF2-40B4-BE49-F238E27FC236}">
                    <a16:creationId xmlns:a16="http://schemas.microsoft.com/office/drawing/2014/main" id="{ECCE277D-6833-6760-FD27-B19FE09CA932}"/>
                  </a:ext>
                </a:extLst>
              </p14:cNvPr>
              <p14:cNvContentPartPr/>
              <p14:nvPr/>
            </p14:nvContentPartPr>
            <p14:xfrm>
              <a:off x="2041180" y="1002329"/>
              <a:ext cx="37800" cy="400680"/>
            </p14:xfrm>
          </p:contentPart>
        </mc:Choice>
        <mc:Fallback>
          <p:pic>
            <p:nvPicPr>
              <p:cNvPr id="30" name="Freihand 29">
                <a:extLst>
                  <a:ext uri="{FF2B5EF4-FFF2-40B4-BE49-F238E27FC236}">
                    <a16:creationId xmlns:a16="http://schemas.microsoft.com/office/drawing/2014/main" id="{ECCE277D-6833-6760-FD27-B19FE09CA932}"/>
                  </a:ext>
                </a:extLst>
              </p:cNvPr>
              <p:cNvPicPr/>
              <p:nvPr/>
            </p:nvPicPr>
            <p:blipFill>
              <a:blip r:embed="rId115"/>
              <a:stretch>
                <a:fillRect/>
              </a:stretch>
            </p:blipFill>
            <p:spPr>
              <a:xfrm>
                <a:off x="2032540" y="993689"/>
                <a:ext cx="5544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5" name="Freihand 74">
                <a:extLst>
                  <a:ext uri="{FF2B5EF4-FFF2-40B4-BE49-F238E27FC236}">
                    <a16:creationId xmlns:a16="http://schemas.microsoft.com/office/drawing/2014/main" id="{73D8143B-7B31-0B6E-DCD8-53D8D8867FC2}"/>
                  </a:ext>
                </a:extLst>
              </p14:cNvPr>
              <p14:cNvContentPartPr/>
              <p14:nvPr/>
            </p14:nvContentPartPr>
            <p14:xfrm>
              <a:off x="2967100" y="906569"/>
              <a:ext cx="24480" cy="142560"/>
            </p14:xfrm>
          </p:contentPart>
        </mc:Choice>
        <mc:Fallback>
          <p:pic>
            <p:nvPicPr>
              <p:cNvPr id="75" name="Freihand 74">
                <a:extLst>
                  <a:ext uri="{FF2B5EF4-FFF2-40B4-BE49-F238E27FC236}">
                    <a16:creationId xmlns:a16="http://schemas.microsoft.com/office/drawing/2014/main" id="{73D8143B-7B31-0B6E-DCD8-53D8D8867FC2}"/>
                  </a:ext>
                </a:extLst>
              </p:cNvPr>
              <p:cNvPicPr/>
              <p:nvPr/>
            </p:nvPicPr>
            <p:blipFill>
              <a:blip r:embed="rId117"/>
              <a:stretch>
                <a:fillRect/>
              </a:stretch>
            </p:blipFill>
            <p:spPr>
              <a:xfrm>
                <a:off x="2958460" y="897929"/>
                <a:ext cx="42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6" name="Freihand 75">
                <a:extLst>
                  <a:ext uri="{FF2B5EF4-FFF2-40B4-BE49-F238E27FC236}">
                    <a16:creationId xmlns:a16="http://schemas.microsoft.com/office/drawing/2014/main" id="{DD6AC6EB-37AA-9AFF-26B7-F52F51433C4C}"/>
                  </a:ext>
                </a:extLst>
              </p14:cNvPr>
              <p14:cNvContentPartPr/>
              <p14:nvPr/>
            </p14:nvContentPartPr>
            <p14:xfrm>
              <a:off x="2908420" y="919169"/>
              <a:ext cx="155160" cy="32040"/>
            </p14:xfrm>
          </p:contentPart>
        </mc:Choice>
        <mc:Fallback>
          <p:pic>
            <p:nvPicPr>
              <p:cNvPr id="76" name="Freihand 75">
                <a:extLst>
                  <a:ext uri="{FF2B5EF4-FFF2-40B4-BE49-F238E27FC236}">
                    <a16:creationId xmlns:a16="http://schemas.microsoft.com/office/drawing/2014/main" id="{DD6AC6EB-37AA-9AFF-26B7-F52F51433C4C}"/>
                  </a:ext>
                </a:extLst>
              </p:cNvPr>
              <p:cNvPicPr/>
              <p:nvPr/>
            </p:nvPicPr>
            <p:blipFill>
              <a:blip r:embed="rId119"/>
              <a:stretch>
                <a:fillRect/>
              </a:stretch>
            </p:blipFill>
            <p:spPr>
              <a:xfrm>
                <a:off x="2899420" y="910529"/>
                <a:ext cx="172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7" name="Freihand 76">
                <a:extLst>
                  <a:ext uri="{FF2B5EF4-FFF2-40B4-BE49-F238E27FC236}">
                    <a16:creationId xmlns:a16="http://schemas.microsoft.com/office/drawing/2014/main" id="{19FDD3F3-2CF6-0327-000A-C63D5124F7F9}"/>
                  </a:ext>
                </a:extLst>
              </p14:cNvPr>
              <p14:cNvContentPartPr/>
              <p14:nvPr/>
            </p14:nvContentPartPr>
            <p14:xfrm>
              <a:off x="3164380" y="803609"/>
              <a:ext cx="299520" cy="199800"/>
            </p14:xfrm>
          </p:contentPart>
        </mc:Choice>
        <mc:Fallback>
          <p:pic>
            <p:nvPicPr>
              <p:cNvPr id="77" name="Freihand 76">
                <a:extLst>
                  <a:ext uri="{FF2B5EF4-FFF2-40B4-BE49-F238E27FC236}">
                    <a16:creationId xmlns:a16="http://schemas.microsoft.com/office/drawing/2014/main" id="{19FDD3F3-2CF6-0327-000A-C63D5124F7F9}"/>
                  </a:ext>
                </a:extLst>
              </p:cNvPr>
              <p:cNvPicPr/>
              <p:nvPr/>
            </p:nvPicPr>
            <p:blipFill>
              <a:blip r:embed="rId121"/>
              <a:stretch>
                <a:fillRect/>
              </a:stretch>
            </p:blipFill>
            <p:spPr>
              <a:xfrm>
                <a:off x="3155380" y="794609"/>
                <a:ext cx="3171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Freihand 77">
                <a:extLst>
                  <a:ext uri="{FF2B5EF4-FFF2-40B4-BE49-F238E27FC236}">
                    <a16:creationId xmlns:a16="http://schemas.microsoft.com/office/drawing/2014/main" id="{9691DBC3-8EB1-2C89-67D8-7B070926353B}"/>
                  </a:ext>
                </a:extLst>
              </p14:cNvPr>
              <p14:cNvContentPartPr/>
              <p14:nvPr/>
            </p14:nvContentPartPr>
            <p14:xfrm>
              <a:off x="3499180" y="873089"/>
              <a:ext cx="64080" cy="74880"/>
            </p14:xfrm>
          </p:contentPart>
        </mc:Choice>
        <mc:Fallback>
          <p:pic>
            <p:nvPicPr>
              <p:cNvPr id="78" name="Freihand 77">
                <a:extLst>
                  <a:ext uri="{FF2B5EF4-FFF2-40B4-BE49-F238E27FC236}">
                    <a16:creationId xmlns:a16="http://schemas.microsoft.com/office/drawing/2014/main" id="{9691DBC3-8EB1-2C89-67D8-7B070926353B}"/>
                  </a:ext>
                </a:extLst>
              </p:cNvPr>
              <p:cNvPicPr/>
              <p:nvPr/>
            </p:nvPicPr>
            <p:blipFill>
              <a:blip r:embed="rId123"/>
              <a:stretch>
                <a:fillRect/>
              </a:stretch>
            </p:blipFill>
            <p:spPr>
              <a:xfrm>
                <a:off x="3490540" y="864089"/>
                <a:ext cx="81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8622C59A-D1B9-4E18-A5F1-B0D45D127AC4}"/>
                  </a:ext>
                </a:extLst>
              </p14:cNvPr>
              <p14:cNvContentPartPr/>
              <p14:nvPr/>
            </p14:nvContentPartPr>
            <p14:xfrm>
              <a:off x="3611860" y="793169"/>
              <a:ext cx="100080" cy="167760"/>
            </p14:xfrm>
          </p:contentPart>
        </mc:Choice>
        <mc:Fallback>
          <p:pic>
            <p:nvPicPr>
              <p:cNvPr id="79" name="Freihand 78">
                <a:extLst>
                  <a:ext uri="{FF2B5EF4-FFF2-40B4-BE49-F238E27FC236}">
                    <a16:creationId xmlns:a16="http://schemas.microsoft.com/office/drawing/2014/main" id="{8622C59A-D1B9-4E18-A5F1-B0D45D127AC4}"/>
                  </a:ext>
                </a:extLst>
              </p:cNvPr>
              <p:cNvPicPr/>
              <p:nvPr/>
            </p:nvPicPr>
            <p:blipFill>
              <a:blip r:embed="rId125"/>
              <a:stretch>
                <a:fillRect/>
              </a:stretch>
            </p:blipFill>
            <p:spPr>
              <a:xfrm>
                <a:off x="3603220" y="784529"/>
                <a:ext cx="117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Freihand 79">
                <a:extLst>
                  <a:ext uri="{FF2B5EF4-FFF2-40B4-BE49-F238E27FC236}">
                    <a16:creationId xmlns:a16="http://schemas.microsoft.com/office/drawing/2014/main" id="{C6A31696-03E4-7E8B-57A9-8B79BD6782CA}"/>
                  </a:ext>
                </a:extLst>
              </p14:cNvPr>
              <p14:cNvContentPartPr/>
              <p14:nvPr/>
            </p14:nvContentPartPr>
            <p14:xfrm>
              <a:off x="3782860" y="811889"/>
              <a:ext cx="170640" cy="120600"/>
            </p14:xfrm>
          </p:contentPart>
        </mc:Choice>
        <mc:Fallback>
          <p:pic>
            <p:nvPicPr>
              <p:cNvPr id="80" name="Freihand 79">
                <a:extLst>
                  <a:ext uri="{FF2B5EF4-FFF2-40B4-BE49-F238E27FC236}">
                    <a16:creationId xmlns:a16="http://schemas.microsoft.com/office/drawing/2014/main" id="{C6A31696-03E4-7E8B-57A9-8B79BD6782CA}"/>
                  </a:ext>
                </a:extLst>
              </p:cNvPr>
              <p:cNvPicPr/>
              <p:nvPr/>
            </p:nvPicPr>
            <p:blipFill>
              <a:blip r:embed="rId127"/>
              <a:stretch>
                <a:fillRect/>
              </a:stretch>
            </p:blipFill>
            <p:spPr>
              <a:xfrm>
                <a:off x="3773860" y="803249"/>
                <a:ext cx="188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88AE2E8D-3669-D598-2E60-ECBE6EADB67F}"/>
                  </a:ext>
                </a:extLst>
              </p14:cNvPr>
              <p14:cNvContentPartPr/>
              <p14:nvPr/>
            </p14:nvContentPartPr>
            <p14:xfrm>
              <a:off x="3992740" y="766889"/>
              <a:ext cx="149760" cy="301320"/>
            </p14:xfrm>
          </p:contentPart>
        </mc:Choice>
        <mc:Fallback>
          <p:pic>
            <p:nvPicPr>
              <p:cNvPr id="81" name="Freihand 80">
                <a:extLst>
                  <a:ext uri="{FF2B5EF4-FFF2-40B4-BE49-F238E27FC236}">
                    <a16:creationId xmlns:a16="http://schemas.microsoft.com/office/drawing/2014/main" id="{88AE2E8D-3669-D598-2E60-ECBE6EADB67F}"/>
                  </a:ext>
                </a:extLst>
              </p:cNvPr>
              <p:cNvPicPr/>
              <p:nvPr/>
            </p:nvPicPr>
            <p:blipFill>
              <a:blip r:embed="rId129"/>
              <a:stretch>
                <a:fillRect/>
              </a:stretch>
            </p:blipFill>
            <p:spPr>
              <a:xfrm>
                <a:off x="3983740" y="758249"/>
                <a:ext cx="1674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Freihand 81">
                <a:extLst>
                  <a:ext uri="{FF2B5EF4-FFF2-40B4-BE49-F238E27FC236}">
                    <a16:creationId xmlns:a16="http://schemas.microsoft.com/office/drawing/2014/main" id="{C97A8190-76E4-1A2B-1ECE-C37A3DAC6D1C}"/>
                  </a:ext>
                </a:extLst>
              </p14:cNvPr>
              <p14:cNvContentPartPr/>
              <p14:nvPr/>
            </p14:nvContentPartPr>
            <p14:xfrm>
              <a:off x="4245460" y="803969"/>
              <a:ext cx="15480" cy="141480"/>
            </p14:xfrm>
          </p:contentPart>
        </mc:Choice>
        <mc:Fallback>
          <p:pic>
            <p:nvPicPr>
              <p:cNvPr id="82" name="Freihand 81">
                <a:extLst>
                  <a:ext uri="{FF2B5EF4-FFF2-40B4-BE49-F238E27FC236}">
                    <a16:creationId xmlns:a16="http://schemas.microsoft.com/office/drawing/2014/main" id="{C97A8190-76E4-1A2B-1ECE-C37A3DAC6D1C}"/>
                  </a:ext>
                </a:extLst>
              </p:cNvPr>
              <p:cNvPicPr/>
              <p:nvPr/>
            </p:nvPicPr>
            <p:blipFill>
              <a:blip r:embed="rId131"/>
              <a:stretch>
                <a:fillRect/>
              </a:stretch>
            </p:blipFill>
            <p:spPr>
              <a:xfrm>
                <a:off x="4236820" y="795329"/>
                <a:ext cx="33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Freihand 82">
                <a:extLst>
                  <a:ext uri="{FF2B5EF4-FFF2-40B4-BE49-F238E27FC236}">
                    <a16:creationId xmlns:a16="http://schemas.microsoft.com/office/drawing/2014/main" id="{5B641102-29C3-C672-5C42-A1F673B3158B}"/>
                  </a:ext>
                </a:extLst>
              </p14:cNvPr>
              <p14:cNvContentPartPr/>
              <p14:nvPr/>
            </p14:nvContentPartPr>
            <p14:xfrm>
              <a:off x="4232500" y="725129"/>
              <a:ext cx="165960" cy="131400"/>
            </p14:xfrm>
          </p:contentPart>
        </mc:Choice>
        <mc:Fallback>
          <p:pic>
            <p:nvPicPr>
              <p:cNvPr id="83" name="Freihand 82">
                <a:extLst>
                  <a:ext uri="{FF2B5EF4-FFF2-40B4-BE49-F238E27FC236}">
                    <a16:creationId xmlns:a16="http://schemas.microsoft.com/office/drawing/2014/main" id="{5B641102-29C3-C672-5C42-A1F673B3158B}"/>
                  </a:ext>
                </a:extLst>
              </p:cNvPr>
              <p:cNvPicPr/>
              <p:nvPr/>
            </p:nvPicPr>
            <p:blipFill>
              <a:blip r:embed="rId133"/>
              <a:stretch>
                <a:fillRect/>
              </a:stretch>
            </p:blipFill>
            <p:spPr>
              <a:xfrm>
                <a:off x="4223500" y="716129"/>
                <a:ext cx="183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7B58F64C-68E6-A3B3-F2F8-12C64652861E}"/>
                  </a:ext>
                </a:extLst>
              </p14:cNvPr>
              <p14:cNvContentPartPr/>
              <p14:nvPr/>
            </p14:nvContentPartPr>
            <p14:xfrm>
              <a:off x="4273180" y="785249"/>
              <a:ext cx="317520" cy="162720"/>
            </p14:xfrm>
          </p:contentPart>
        </mc:Choice>
        <mc:Fallback>
          <p:pic>
            <p:nvPicPr>
              <p:cNvPr id="84" name="Freihand 83">
                <a:extLst>
                  <a:ext uri="{FF2B5EF4-FFF2-40B4-BE49-F238E27FC236}">
                    <a16:creationId xmlns:a16="http://schemas.microsoft.com/office/drawing/2014/main" id="{7B58F64C-68E6-A3B3-F2F8-12C64652861E}"/>
                  </a:ext>
                </a:extLst>
              </p:cNvPr>
              <p:cNvPicPr/>
              <p:nvPr/>
            </p:nvPicPr>
            <p:blipFill>
              <a:blip r:embed="rId135"/>
              <a:stretch>
                <a:fillRect/>
              </a:stretch>
            </p:blipFill>
            <p:spPr>
              <a:xfrm>
                <a:off x="4264540" y="776609"/>
                <a:ext cx="335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8C75DD25-02AE-A9C7-77EE-4B2FF436CD4F}"/>
                  </a:ext>
                </a:extLst>
              </p14:cNvPr>
              <p14:cNvContentPartPr/>
              <p14:nvPr/>
            </p14:nvContentPartPr>
            <p14:xfrm>
              <a:off x="4599340" y="754649"/>
              <a:ext cx="83880" cy="95400"/>
            </p14:xfrm>
          </p:contentPart>
        </mc:Choice>
        <mc:Fallback>
          <p:pic>
            <p:nvPicPr>
              <p:cNvPr id="85" name="Freihand 84">
                <a:extLst>
                  <a:ext uri="{FF2B5EF4-FFF2-40B4-BE49-F238E27FC236}">
                    <a16:creationId xmlns:a16="http://schemas.microsoft.com/office/drawing/2014/main" id="{8C75DD25-02AE-A9C7-77EE-4B2FF436CD4F}"/>
                  </a:ext>
                </a:extLst>
              </p:cNvPr>
              <p:cNvPicPr/>
              <p:nvPr/>
            </p:nvPicPr>
            <p:blipFill>
              <a:blip r:embed="rId137"/>
              <a:stretch>
                <a:fillRect/>
              </a:stretch>
            </p:blipFill>
            <p:spPr>
              <a:xfrm>
                <a:off x="4590700" y="746009"/>
                <a:ext cx="101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24154EDF-8821-0927-1E0D-88DCE6B15F7D}"/>
                  </a:ext>
                </a:extLst>
              </p14:cNvPr>
              <p14:cNvContentPartPr/>
              <p14:nvPr/>
            </p14:nvContentPartPr>
            <p14:xfrm>
              <a:off x="4771420" y="723329"/>
              <a:ext cx="85680" cy="102600"/>
            </p14:xfrm>
          </p:contentPart>
        </mc:Choice>
        <mc:Fallback>
          <p:pic>
            <p:nvPicPr>
              <p:cNvPr id="86" name="Freihand 85">
                <a:extLst>
                  <a:ext uri="{FF2B5EF4-FFF2-40B4-BE49-F238E27FC236}">
                    <a16:creationId xmlns:a16="http://schemas.microsoft.com/office/drawing/2014/main" id="{24154EDF-8821-0927-1E0D-88DCE6B15F7D}"/>
                  </a:ext>
                </a:extLst>
              </p:cNvPr>
              <p:cNvPicPr/>
              <p:nvPr/>
            </p:nvPicPr>
            <p:blipFill>
              <a:blip r:embed="rId139"/>
              <a:stretch>
                <a:fillRect/>
              </a:stretch>
            </p:blipFill>
            <p:spPr>
              <a:xfrm>
                <a:off x="4762780" y="714329"/>
                <a:ext cx="103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AB967AA1-E75E-8EEC-FD58-23C09B330719}"/>
                  </a:ext>
                </a:extLst>
              </p14:cNvPr>
              <p14:cNvContentPartPr/>
              <p14:nvPr/>
            </p14:nvContentPartPr>
            <p14:xfrm>
              <a:off x="4875820" y="666089"/>
              <a:ext cx="285120" cy="114840"/>
            </p14:xfrm>
          </p:contentPart>
        </mc:Choice>
        <mc:Fallback>
          <p:pic>
            <p:nvPicPr>
              <p:cNvPr id="87" name="Freihand 86">
                <a:extLst>
                  <a:ext uri="{FF2B5EF4-FFF2-40B4-BE49-F238E27FC236}">
                    <a16:creationId xmlns:a16="http://schemas.microsoft.com/office/drawing/2014/main" id="{AB967AA1-E75E-8EEC-FD58-23C09B330719}"/>
                  </a:ext>
                </a:extLst>
              </p:cNvPr>
              <p:cNvPicPr/>
              <p:nvPr/>
            </p:nvPicPr>
            <p:blipFill>
              <a:blip r:embed="rId141"/>
              <a:stretch>
                <a:fillRect/>
              </a:stretch>
            </p:blipFill>
            <p:spPr>
              <a:xfrm>
                <a:off x="4866820" y="657449"/>
                <a:ext cx="302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A12FE1A6-9215-4422-D107-A7BB3102AFE3}"/>
                  </a:ext>
                </a:extLst>
              </p14:cNvPr>
              <p14:cNvContentPartPr/>
              <p14:nvPr/>
            </p14:nvContentPartPr>
            <p14:xfrm>
              <a:off x="5142580" y="648809"/>
              <a:ext cx="95040" cy="10800"/>
            </p14:xfrm>
          </p:contentPart>
        </mc:Choice>
        <mc:Fallback>
          <p:pic>
            <p:nvPicPr>
              <p:cNvPr id="88" name="Freihand 87">
                <a:extLst>
                  <a:ext uri="{FF2B5EF4-FFF2-40B4-BE49-F238E27FC236}">
                    <a16:creationId xmlns:a16="http://schemas.microsoft.com/office/drawing/2014/main" id="{A12FE1A6-9215-4422-D107-A7BB3102AFE3}"/>
                  </a:ext>
                </a:extLst>
              </p:cNvPr>
              <p:cNvPicPr/>
              <p:nvPr/>
            </p:nvPicPr>
            <p:blipFill>
              <a:blip r:embed="rId143"/>
              <a:stretch>
                <a:fillRect/>
              </a:stretch>
            </p:blipFill>
            <p:spPr>
              <a:xfrm>
                <a:off x="5133940" y="640169"/>
                <a:ext cx="112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13D85697-D4FE-99FD-529C-56FA815EF0E0}"/>
                  </a:ext>
                </a:extLst>
              </p14:cNvPr>
              <p14:cNvContentPartPr/>
              <p14:nvPr/>
            </p14:nvContentPartPr>
            <p14:xfrm>
              <a:off x="5224300" y="622889"/>
              <a:ext cx="255960" cy="125640"/>
            </p14:xfrm>
          </p:contentPart>
        </mc:Choice>
        <mc:Fallback>
          <p:pic>
            <p:nvPicPr>
              <p:cNvPr id="89" name="Freihand 88">
                <a:extLst>
                  <a:ext uri="{FF2B5EF4-FFF2-40B4-BE49-F238E27FC236}">
                    <a16:creationId xmlns:a16="http://schemas.microsoft.com/office/drawing/2014/main" id="{13D85697-D4FE-99FD-529C-56FA815EF0E0}"/>
                  </a:ext>
                </a:extLst>
              </p:cNvPr>
              <p:cNvPicPr/>
              <p:nvPr/>
            </p:nvPicPr>
            <p:blipFill>
              <a:blip r:embed="rId145"/>
              <a:stretch>
                <a:fillRect/>
              </a:stretch>
            </p:blipFill>
            <p:spPr>
              <a:xfrm>
                <a:off x="5215300" y="614249"/>
                <a:ext cx="273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BC2BF31B-FA75-8CF9-A4EA-D172B66FB4AA}"/>
                  </a:ext>
                </a:extLst>
              </p14:cNvPr>
              <p14:cNvContentPartPr/>
              <p14:nvPr/>
            </p14:nvContentPartPr>
            <p14:xfrm>
              <a:off x="1656340" y="1701809"/>
              <a:ext cx="552240" cy="1028520"/>
            </p14:xfrm>
          </p:contentPart>
        </mc:Choice>
        <mc:Fallback>
          <p:pic>
            <p:nvPicPr>
              <p:cNvPr id="91" name="Freihand 90">
                <a:extLst>
                  <a:ext uri="{FF2B5EF4-FFF2-40B4-BE49-F238E27FC236}">
                    <a16:creationId xmlns:a16="http://schemas.microsoft.com/office/drawing/2014/main" id="{BC2BF31B-FA75-8CF9-A4EA-D172B66FB4AA}"/>
                  </a:ext>
                </a:extLst>
              </p:cNvPr>
              <p:cNvPicPr/>
              <p:nvPr/>
            </p:nvPicPr>
            <p:blipFill>
              <a:blip r:embed="rId147"/>
              <a:stretch>
                <a:fillRect/>
              </a:stretch>
            </p:blipFill>
            <p:spPr>
              <a:xfrm>
                <a:off x="1647340" y="1692809"/>
                <a:ext cx="569880" cy="1046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Freihand 91">
                <a:extLst>
                  <a:ext uri="{FF2B5EF4-FFF2-40B4-BE49-F238E27FC236}">
                    <a16:creationId xmlns:a16="http://schemas.microsoft.com/office/drawing/2014/main" id="{455DFF50-65AD-6A31-AD69-1929620996D7}"/>
                  </a:ext>
                </a:extLst>
              </p14:cNvPr>
              <p14:cNvContentPartPr/>
              <p14:nvPr/>
            </p14:nvContentPartPr>
            <p14:xfrm>
              <a:off x="1957660" y="1607489"/>
              <a:ext cx="260640" cy="269280"/>
            </p14:xfrm>
          </p:contentPart>
        </mc:Choice>
        <mc:Fallback>
          <p:pic>
            <p:nvPicPr>
              <p:cNvPr id="92" name="Freihand 91">
                <a:extLst>
                  <a:ext uri="{FF2B5EF4-FFF2-40B4-BE49-F238E27FC236}">
                    <a16:creationId xmlns:a16="http://schemas.microsoft.com/office/drawing/2014/main" id="{455DFF50-65AD-6A31-AD69-1929620996D7}"/>
                  </a:ext>
                </a:extLst>
              </p:cNvPr>
              <p:cNvPicPr/>
              <p:nvPr/>
            </p:nvPicPr>
            <p:blipFill>
              <a:blip r:embed="rId149"/>
              <a:stretch>
                <a:fillRect/>
              </a:stretch>
            </p:blipFill>
            <p:spPr>
              <a:xfrm>
                <a:off x="1948660" y="1598489"/>
                <a:ext cx="2782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7" name="Freihand 126">
                <a:extLst>
                  <a:ext uri="{FF2B5EF4-FFF2-40B4-BE49-F238E27FC236}">
                    <a16:creationId xmlns:a16="http://schemas.microsoft.com/office/drawing/2014/main" id="{ED063806-4DD8-FE56-7D9C-95C20BDC2D14}"/>
                  </a:ext>
                </a:extLst>
              </p14:cNvPr>
              <p14:cNvContentPartPr/>
              <p14:nvPr/>
            </p14:nvContentPartPr>
            <p14:xfrm>
              <a:off x="1291300" y="333809"/>
              <a:ext cx="1064520" cy="602280"/>
            </p14:xfrm>
          </p:contentPart>
        </mc:Choice>
        <mc:Fallback>
          <p:pic>
            <p:nvPicPr>
              <p:cNvPr id="127" name="Freihand 126">
                <a:extLst>
                  <a:ext uri="{FF2B5EF4-FFF2-40B4-BE49-F238E27FC236}">
                    <a16:creationId xmlns:a16="http://schemas.microsoft.com/office/drawing/2014/main" id="{ED063806-4DD8-FE56-7D9C-95C20BDC2D14}"/>
                  </a:ext>
                </a:extLst>
              </p:cNvPr>
              <p:cNvPicPr/>
              <p:nvPr/>
            </p:nvPicPr>
            <p:blipFill>
              <a:blip r:embed="rId151"/>
              <a:stretch>
                <a:fillRect/>
              </a:stretch>
            </p:blipFill>
            <p:spPr>
              <a:xfrm>
                <a:off x="1282300" y="325169"/>
                <a:ext cx="1082160" cy="619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8" name="Freihand 127">
                <a:extLst>
                  <a:ext uri="{FF2B5EF4-FFF2-40B4-BE49-F238E27FC236}">
                    <a16:creationId xmlns:a16="http://schemas.microsoft.com/office/drawing/2014/main" id="{6C3E8A77-6385-E487-748F-3DF67BA4BD9A}"/>
                  </a:ext>
                </a:extLst>
              </p14:cNvPr>
              <p14:cNvContentPartPr/>
              <p14:nvPr/>
            </p14:nvContentPartPr>
            <p14:xfrm>
              <a:off x="1171780" y="1595969"/>
              <a:ext cx="678960" cy="512280"/>
            </p14:xfrm>
          </p:contentPart>
        </mc:Choice>
        <mc:Fallback>
          <p:pic>
            <p:nvPicPr>
              <p:cNvPr id="128" name="Freihand 127">
                <a:extLst>
                  <a:ext uri="{FF2B5EF4-FFF2-40B4-BE49-F238E27FC236}">
                    <a16:creationId xmlns:a16="http://schemas.microsoft.com/office/drawing/2014/main" id="{6C3E8A77-6385-E487-748F-3DF67BA4BD9A}"/>
                  </a:ext>
                </a:extLst>
              </p:cNvPr>
              <p:cNvPicPr/>
              <p:nvPr/>
            </p:nvPicPr>
            <p:blipFill>
              <a:blip r:embed="rId153"/>
              <a:stretch>
                <a:fillRect/>
              </a:stretch>
            </p:blipFill>
            <p:spPr>
              <a:xfrm>
                <a:off x="1163140" y="1586969"/>
                <a:ext cx="69660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0" name="Freihand 129">
                <a:extLst>
                  <a:ext uri="{FF2B5EF4-FFF2-40B4-BE49-F238E27FC236}">
                    <a16:creationId xmlns:a16="http://schemas.microsoft.com/office/drawing/2014/main" id="{F5DC6116-3450-6A13-B79E-FA14DFE941B0}"/>
                  </a:ext>
                </a:extLst>
              </p14:cNvPr>
              <p14:cNvContentPartPr/>
              <p14:nvPr/>
            </p14:nvContentPartPr>
            <p14:xfrm>
              <a:off x="2073580" y="1200329"/>
              <a:ext cx="519120" cy="815400"/>
            </p14:xfrm>
          </p:contentPart>
        </mc:Choice>
        <mc:Fallback>
          <p:pic>
            <p:nvPicPr>
              <p:cNvPr id="130" name="Freihand 129">
                <a:extLst>
                  <a:ext uri="{FF2B5EF4-FFF2-40B4-BE49-F238E27FC236}">
                    <a16:creationId xmlns:a16="http://schemas.microsoft.com/office/drawing/2014/main" id="{F5DC6116-3450-6A13-B79E-FA14DFE941B0}"/>
                  </a:ext>
                </a:extLst>
              </p:cNvPr>
              <p:cNvPicPr/>
              <p:nvPr/>
            </p:nvPicPr>
            <p:blipFill>
              <a:blip r:embed="rId155"/>
              <a:stretch>
                <a:fillRect/>
              </a:stretch>
            </p:blipFill>
            <p:spPr>
              <a:xfrm>
                <a:off x="2064580" y="1191689"/>
                <a:ext cx="536760" cy="833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1" name="Freihand 130">
                <a:extLst>
                  <a:ext uri="{FF2B5EF4-FFF2-40B4-BE49-F238E27FC236}">
                    <a16:creationId xmlns:a16="http://schemas.microsoft.com/office/drawing/2014/main" id="{CCAC9BA1-E41A-7A19-CF4B-ACBF0F5A422B}"/>
                  </a:ext>
                </a:extLst>
              </p14:cNvPr>
              <p14:cNvContentPartPr/>
              <p14:nvPr/>
            </p14:nvContentPartPr>
            <p14:xfrm>
              <a:off x="2428540" y="1966409"/>
              <a:ext cx="159120" cy="86040"/>
            </p14:xfrm>
          </p:contentPart>
        </mc:Choice>
        <mc:Fallback>
          <p:pic>
            <p:nvPicPr>
              <p:cNvPr id="131" name="Freihand 130">
                <a:extLst>
                  <a:ext uri="{FF2B5EF4-FFF2-40B4-BE49-F238E27FC236}">
                    <a16:creationId xmlns:a16="http://schemas.microsoft.com/office/drawing/2014/main" id="{CCAC9BA1-E41A-7A19-CF4B-ACBF0F5A422B}"/>
                  </a:ext>
                </a:extLst>
              </p:cNvPr>
              <p:cNvPicPr/>
              <p:nvPr/>
            </p:nvPicPr>
            <p:blipFill>
              <a:blip r:embed="rId157"/>
              <a:stretch>
                <a:fillRect/>
              </a:stretch>
            </p:blipFill>
            <p:spPr>
              <a:xfrm>
                <a:off x="2419900" y="1957409"/>
                <a:ext cx="176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7" name="Freihand 146">
                <a:extLst>
                  <a:ext uri="{FF2B5EF4-FFF2-40B4-BE49-F238E27FC236}">
                    <a16:creationId xmlns:a16="http://schemas.microsoft.com/office/drawing/2014/main" id="{18D86BB3-B28C-B80A-6397-D5FF267E8FA6}"/>
                  </a:ext>
                </a:extLst>
              </p14:cNvPr>
              <p14:cNvContentPartPr/>
              <p14:nvPr/>
            </p14:nvContentPartPr>
            <p14:xfrm>
              <a:off x="2660020" y="1856249"/>
              <a:ext cx="11880" cy="558000"/>
            </p14:xfrm>
          </p:contentPart>
        </mc:Choice>
        <mc:Fallback>
          <p:pic>
            <p:nvPicPr>
              <p:cNvPr id="147" name="Freihand 146">
                <a:extLst>
                  <a:ext uri="{FF2B5EF4-FFF2-40B4-BE49-F238E27FC236}">
                    <a16:creationId xmlns:a16="http://schemas.microsoft.com/office/drawing/2014/main" id="{18D86BB3-B28C-B80A-6397-D5FF267E8FA6}"/>
                  </a:ext>
                </a:extLst>
              </p:cNvPr>
              <p:cNvPicPr/>
              <p:nvPr/>
            </p:nvPicPr>
            <p:blipFill>
              <a:blip r:embed="rId159"/>
              <a:stretch>
                <a:fillRect/>
              </a:stretch>
            </p:blipFill>
            <p:spPr>
              <a:xfrm>
                <a:off x="2651020" y="1847609"/>
                <a:ext cx="29520" cy="575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9" name="Freihand 148">
                <a:extLst>
                  <a:ext uri="{FF2B5EF4-FFF2-40B4-BE49-F238E27FC236}">
                    <a16:creationId xmlns:a16="http://schemas.microsoft.com/office/drawing/2014/main" id="{5AC6B464-9616-063A-C098-ABC1A8FA7144}"/>
                  </a:ext>
                </a:extLst>
              </p14:cNvPr>
              <p14:cNvContentPartPr/>
              <p14:nvPr/>
            </p14:nvContentPartPr>
            <p14:xfrm>
              <a:off x="2530780" y="1831769"/>
              <a:ext cx="196200" cy="223920"/>
            </p14:xfrm>
          </p:contentPart>
        </mc:Choice>
        <mc:Fallback>
          <p:pic>
            <p:nvPicPr>
              <p:cNvPr id="149" name="Freihand 148">
                <a:extLst>
                  <a:ext uri="{FF2B5EF4-FFF2-40B4-BE49-F238E27FC236}">
                    <a16:creationId xmlns:a16="http://schemas.microsoft.com/office/drawing/2014/main" id="{5AC6B464-9616-063A-C098-ABC1A8FA7144}"/>
                  </a:ext>
                </a:extLst>
              </p:cNvPr>
              <p:cNvPicPr/>
              <p:nvPr/>
            </p:nvPicPr>
            <p:blipFill>
              <a:blip r:embed="rId161"/>
              <a:stretch>
                <a:fillRect/>
              </a:stretch>
            </p:blipFill>
            <p:spPr>
              <a:xfrm>
                <a:off x="2522140" y="1823129"/>
                <a:ext cx="2138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5" name="Freihand 134">
                <a:extLst>
                  <a:ext uri="{FF2B5EF4-FFF2-40B4-BE49-F238E27FC236}">
                    <a16:creationId xmlns:a16="http://schemas.microsoft.com/office/drawing/2014/main" id="{2BF42C47-BD1D-6F31-5E77-83723C894EDE}"/>
                  </a:ext>
                </a:extLst>
              </p14:cNvPr>
              <p14:cNvContentPartPr/>
              <p14:nvPr/>
            </p14:nvContentPartPr>
            <p14:xfrm>
              <a:off x="3217660" y="1350809"/>
              <a:ext cx="285840" cy="269640"/>
            </p14:xfrm>
          </p:contentPart>
        </mc:Choice>
        <mc:Fallback>
          <p:pic>
            <p:nvPicPr>
              <p:cNvPr id="135" name="Freihand 134">
                <a:extLst>
                  <a:ext uri="{FF2B5EF4-FFF2-40B4-BE49-F238E27FC236}">
                    <a16:creationId xmlns:a16="http://schemas.microsoft.com/office/drawing/2014/main" id="{2BF42C47-BD1D-6F31-5E77-83723C894EDE}"/>
                  </a:ext>
                </a:extLst>
              </p:cNvPr>
              <p:cNvPicPr/>
              <p:nvPr/>
            </p:nvPicPr>
            <p:blipFill>
              <a:blip r:embed="rId163"/>
              <a:stretch>
                <a:fillRect/>
              </a:stretch>
            </p:blipFill>
            <p:spPr>
              <a:xfrm>
                <a:off x="3208660" y="1342169"/>
                <a:ext cx="3034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6" name="Freihand 135">
                <a:extLst>
                  <a:ext uri="{FF2B5EF4-FFF2-40B4-BE49-F238E27FC236}">
                    <a16:creationId xmlns:a16="http://schemas.microsoft.com/office/drawing/2014/main" id="{848FAE85-1B6E-4822-6FFA-446712F0927D}"/>
                  </a:ext>
                </a:extLst>
              </p14:cNvPr>
              <p14:cNvContentPartPr/>
              <p14:nvPr/>
            </p14:nvContentPartPr>
            <p14:xfrm>
              <a:off x="3116860" y="1405889"/>
              <a:ext cx="199080" cy="226800"/>
            </p14:xfrm>
          </p:contentPart>
        </mc:Choice>
        <mc:Fallback>
          <p:pic>
            <p:nvPicPr>
              <p:cNvPr id="136" name="Freihand 135">
                <a:extLst>
                  <a:ext uri="{FF2B5EF4-FFF2-40B4-BE49-F238E27FC236}">
                    <a16:creationId xmlns:a16="http://schemas.microsoft.com/office/drawing/2014/main" id="{848FAE85-1B6E-4822-6FFA-446712F0927D}"/>
                  </a:ext>
                </a:extLst>
              </p:cNvPr>
              <p:cNvPicPr/>
              <p:nvPr/>
            </p:nvPicPr>
            <p:blipFill>
              <a:blip r:embed="rId165"/>
              <a:stretch>
                <a:fillRect/>
              </a:stretch>
            </p:blipFill>
            <p:spPr>
              <a:xfrm>
                <a:off x="3107860" y="1397249"/>
                <a:ext cx="216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7" name="Freihand 136">
                <a:extLst>
                  <a:ext uri="{FF2B5EF4-FFF2-40B4-BE49-F238E27FC236}">
                    <a16:creationId xmlns:a16="http://schemas.microsoft.com/office/drawing/2014/main" id="{13B56F2C-44C2-A4BE-88F0-2E8848069717}"/>
                  </a:ext>
                </a:extLst>
              </p14:cNvPr>
              <p14:cNvContentPartPr/>
              <p14:nvPr/>
            </p14:nvContentPartPr>
            <p14:xfrm>
              <a:off x="3670180" y="1241729"/>
              <a:ext cx="84240" cy="176400"/>
            </p14:xfrm>
          </p:contentPart>
        </mc:Choice>
        <mc:Fallback>
          <p:pic>
            <p:nvPicPr>
              <p:cNvPr id="137" name="Freihand 136">
                <a:extLst>
                  <a:ext uri="{FF2B5EF4-FFF2-40B4-BE49-F238E27FC236}">
                    <a16:creationId xmlns:a16="http://schemas.microsoft.com/office/drawing/2014/main" id="{13B56F2C-44C2-A4BE-88F0-2E8848069717}"/>
                  </a:ext>
                </a:extLst>
              </p:cNvPr>
              <p:cNvPicPr/>
              <p:nvPr/>
            </p:nvPicPr>
            <p:blipFill>
              <a:blip r:embed="rId167"/>
              <a:stretch>
                <a:fillRect/>
              </a:stretch>
            </p:blipFill>
            <p:spPr>
              <a:xfrm>
                <a:off x="3661180" y="1233089"/>
                <a:ext cx="101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8" name="Freihand 137">
                <a:extLst>
                  <a:ext uri="{FF2B5EF4-FFF2-40B4-BE49-F238E27FC236}">
                    <a16:creationId xmlns:a16="http://schemas.microsoft.com/office/drawing/2014/main" id="{0D736B3D-4362-CBEF-9C50-B7BBDA0E057C}"/>
                  </a:ext>
                </a:extLst>
              </p14:cNvPr>
              <p14:cNvContentPartPr/>
              <p14:nvPr/>
            </p14:nvContentPartPr>
            <p14:xfrm>
              <a:off x="3877900" y="1367369"/>
              <a:ext cx="22680" cy="1800"/>
            </p14:xfrm>
          </p:contentPart>
        </mc:Choice>
        <mc:Fallback>
          <p:pic>
            <p:nvPicPr>
              <p:cNvPr id="138" name="Freihand 137">
                <a:extLst>
                  <a:ext uri="{FF2B5EF4-FFF2-40B4-BE49-F238E27FC236}">
                    <a16:creationId xmlns:a16="http://schemas.microsoft.com/office/drawing/2014/main" id="{0D736B3D-4362-CBEF-9C50-B7BBDA0E057C}"/>
                  </a:ext>
                </a:extLst>
              </p:cNvPr>
              <p:cNvPicPr/>
              <p:nvPr/>
            </p:nvPicPr>
            <p:blipFill>
              <a:blip r:embed="rId169"/>
              <a:stretch>
                <a:fillRect/>
              </a:stretch>
            </p:blipFill>
            <p:spPr>
              <a:xfrm>
                <a:off x="3868900" y="1358729"/>
                <a:ext cx="40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9" name="Freihand 138">
                <a:extLst>
                  <a:ext uri="{FF2B5EF4-FFF2-40B4-BE49-F238E27FC236}">
                    <a16:creationId xmlns:a16="http://schemas.microsoft.com/office/drawing/2014/main" id="{4053FD29-448E-0D91-E171-9ECC06968EA0}"/>
                  </a:ext>
                </a:extLst>
              </p14:cNvPr>
              <p14:cNvContentPartPr/>
              <p14:nvPr/>
            </p14:nvContentPartPr>
            <p14:xfrm>
              <a:off x="3877900" y="1390409"/>
              <a:ext cx="28440" cy="21600"/>
            </p14:xfrm>
          </p:contentPart>
        </mc:Choice>
        <mc:Fallback>
          <p:pic>
            <p:nvPicPr>
              <p:cNvPr id="139" name="Freihand 138">
                <a:extLst>
                  <a:ext uri="{FF2B5EF4-FFF2-40B4-BE49-F238E27FC236}">
                    <a16:creationId xmlns:a16="http://schemas.microsoft.com/office/drawing/2014/main" id="{4053FD29-448E-0D91-E171-9ECC06968EA0}"/>
                  </a:ext>
                </a:extLst>
              </p:cNvPr>
              <p:cNvPicPr/>
              <p:nvPr/>
            </p:nvPicPr>
            <p:blipFill>
              <a:blip r:embed="rId171"/>
              <a:stretch>
                <a:fillRect/>
              </a:stretch>
            </p:blipFill>
            <p:spPr>
              <a:xfrm>
                <a:off x="3868900" y="1381769"/>
                <a:ext cx="46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0" name="Freihand 139">
                <a:extLst>
                  <a:ext uri="{FF2B5EF4-FFF2-40B4-BE49-F238E27FC236}">
                    <a16:creationId xmlns:a16="http://schemas.microsoft.com/office/drawing/2014/main" id="{ABAED0F9-8A3F-B4A5-520F-607F4CA77986}"/>
                  </a:ext>
                </a:extLst>
              </p14:cNvPr>
              <p14:cNvContentPartPr/>
              <p14:nvPr/>
            </p14:nvContentPartPr>
            <p14:xfrm>
              <a:off x="3988420" y="1197449"/>
              <a:ext cx="105480" cy="179280"/>
            </p14:xfrm>
          </p:contentPart>
        </mc:Choice>
        <mc:Fallback>
          <p:pic>
            <p:nvPicPr>
              <p:cNvPr id="140" name="Freihand 139">
                <a:extLst>
                  <a:ext uri="{FF2B5EF4-FFF2-40B4-BE49-F238E27FC236}">
                    <a16:creationId xmlns:a16="http://schemas.microsoft.com/office/drawing/2014/main" id="{ABAED0F9-8A3F-B4A5-520F-607F4CA77986}"/>
                  </a:ext>
                </a:extLst>
              </p:cNvPr>
              <p:cNvPicPr/>
              <p:nvPr/>
            </p:nvPicPr>
            <p:blipFill>
              <a:blip r:embed="rId173"/>
              <a:stretch>
                <a:fillRect/>
              </a:stretch>
            </p:blipFill>
            <p:spPr>
              <a:xfrm>
                <a:off x="3979420" y="1188809"/>
                <a:ext cx="123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1" name="Freihand 140">
                <a:extLst>
                  <a:ext uri="{FF2B5EF4-FFF2-40B4-BE49-F238E27FC236}">
                    <a16:creationId xmlns:a16="http://schemas.microsoft.com/office/drawing/2014/main" id="{95906190-E4B1-0C80-ED7F-6C3CE2EAD8CE}"/>
                  </a:ext>
                </a:extLst>
              </p14:cNvPr>
              <p14:cNvContentPartPr/>
              <p14:nvPr/>
            </p14:nvContentPartPr>
            <p14:xfrm>
              <a:off x="4140340" y="1329569"/>
              <a:ext cx="28080" cy="110160"/>
            </p14:xfrm>
          </p:contentPart>
        </mc:Choice>
        <mc:Fallback>
          <p:pic>
            <p:nvPicPr>
              <p:cNvPr id="141" name="Freihand 140">
                <a:extLst>
                  <a:ext uri="{FF2B5EF4-FFF2-40B4-BE49-F238E27FC236}">
                    <a16:creationId xmlns:a16="http://schemas.microsoft.com/office/drawing/2014/main" id="{95906190-E4B1-0C80-ED7F-6C3CE2EAD8CE}"/>
                  </a:ext>
                </a:extLst>
              </p:cNvPr>
              <p:cNvPicPr/>
              <p:nvPr/>
            </p:nvPicPr>
            <p:blipFill>
              <a:blip r:embed="rId175"/>
              <a:stretch>
                <a:fillRect/>
              </a:stretch>
            </p:blipFill>
            <p:spPr>
              <a:xfrm>
                <a:off x="4131340" y="1320569"/>
                <a:ext cx="45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2" name="Freihand 141">
                <a:extLst>
                  <a:ext uri="{FF2B5EF4-FFF2-40B4-BE49-F238E27FC236}">
                    <a16:creationId xmlns:a16="http://schemas.microsoft.com/office/drawing/2014/main" id="{78A9A6C1-3C01-EFC1-9FE7-8D2442F6242D}"/>
                  </a:ext>
                </a:extLst>
              </p14:cNvPr>
              <p14:cNvContentPartPr/>
              <p14:nvPr/>
            </p14:nvContentPartPr>
            <p14:xfrm>
              <a:off x="4214860" y="1148129"/>
              <a:ext cx="204840" cy="198720"/>
            </p14:xfrm>
          </p:contentPart>
        </mc:Choice>
        <mc:Fallback>
          <p:pic>
            <p:nvPicPr>
              <p:cNvPr id="142" name="Freihand 141">
                <a:extLst>
                  <a:ext uri="{FF2B5EF4-FFF2-40B4-BE49-F238E27FC236}">
                    <a16:creationId xmlns:a16="http://schemas.microsoft.com/office/drawing/2014/main" id="{78A9A6C1-3C01-EFC1-9FE7-8D2442F6242D}"/>
                  </a:ext>
                </a:extLst>
              </p:cNvPr>
              <p:cNvPicPr/>
              <p:nvPr/>
            </p:nvPicPr>
            <p:blipFill>
              <a:blip r:embed="rId177"/>
              <a:stretch>
                <a:fillRect/>
              </a:stretch>
            </p:blipFill>
            <p:spPr>
              <a:xfrm>
                <a:off x="4205860" y="1139129"/>
                <a:ext cx="222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3" name="Freihand 142">
                <a:extLst>
                  <a:ext uri="{FF2B5EF4-FFF2-40B4-BE49-F238E27FC236}">
                    <a16:creationId xmlns:a16="http://schemas.microsoft.com/office/drawing/2014/main" id="{F09A8BE6-2C9B-29ED-D88A-2DD16777D0C2}"/>
                  </a:ext>
                </a:extLst>
              </p14:cNvPr>
              <p14:cNvContentPartPr/>
              <p14:nvPr/>
            </p14:nvContentPartPr>
            <p14:xfrm>
              <a:off x="3926860" y="1255409"/>
              <a:ext cx="11880" cy="25200"/>
            </p14:xfrm>
          </p:contentPart>
        </mc:Choice>
        <mc:Fallback>
          <p:pic>
            <p:nvPicPr>
              <p:cNvPr id="143" name="Freihand 142">
                <a:extLst>
                  <a:ext uri="{FF2B5EF4-FFF2-40B4-BE49-F238E27FC236}">
                    <a16:creationId xmlns:a16="http://schemas.microsoft.com/office/drawing/2014/main" id="{F09A8BE6-2C9B-29ED-D88A-2DD16777D0C2}"/>
                  </a:ext>
                </a:extLst>
              </p:cNvPr>
              <p:cNvPicPr/>
              <p:nvPr/>
            </p:nvPicPr>
            <p:blipFill>
              <a:blip r:embed="rId179"/>
              <a:stretch>
                <a:fillRect/>
              </a:stretch>
            </p:blipFill>
            <p:spPr>
              <a:xfrm>
                <a:off x="3917860" y="1246769"/>
                <a:ext cx="29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92" name="Freihand 291">
                <a:extLst>
                  <a:ext uri="{FF2B5EF4-FFF2-40B4-BE49-F238E27FC236}">
                    <a16:creationId xmlns:a16="http://schemas.microsoft.com/office/drawing/2014/main" id="{FD9610EF-ABFF-8462-40EC-870205DFBDF0}"/>
                  </a:ext>
                </a:extLst>
              </p14:cNvPr>
              <p14:cNvContentPartPr/>
              <p14:nvPr/>
            </p14:nvContentPartPr>
            <p14:xfrm>
              <a:off x="3059620" y="1726289"/>
              <a:ext cx="50400" cy="290160"/>
            </p14:xfrm>
          </p:contentPart>
        </mc:Choice>
        <mc:Fallback>
          <p:pic>
            <p:nvPicPr>
              <p:cNvPr id="292" name="Freihand 291">
                <a:extLst>
                  <a:ext uri="{FF2B5EF4-FFF2-40B4-BE49-F238E27FC236}">
                    <a16:creationId xmlns:a16="http://schemas.microsoft.com/office/drawing/2014/main" id="{FD9610EF-ABFF-8462-40EC-870205DFBDF0}"/>
                  </a:ext>
                </a:extLst>
              </p:cNvPr>
              <p:cNvPicPr/>
              <p:nvPr/>
            </p:nvPicPr>
            <p:blipFill>
              <a:blip r:embed="rId181"/>
              <a:stretch>
                <a:fillRect/>
              </a:stretch>
            </p:blipFill>
            <p:spPr>
              <a:xfrm>
                <a:off x="3050620" y="1717289"/>
                <a:ext cx="680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94" name="Freihand 293">
                <a:extLst>
                  <a:ext uri="{FF2B5EF4-FFF2-40B4-BE49-F238E27FC236}">
                    <a16:creationId xmlns:a16="http://schemas.microsoft.com/office/drawing/2014/main" id="{14D46D7D-016C-E2BA-9F1E-8239E521C9D2}"/>
                  </a:ext>
                </a:extLst>
              </p14:cNvPr>
              <p14:cNvContentPartPr/>
              <p14:nvPr/>
            </p14:nvContentPartPr>
            <p14:xfrm>
              <a:off x="3206140" y="2004929"/>
              <a:ext cx="90720" cy="164520"/>
            </p14:xfrm>
          </p:contentPart>
        </mc:Choice>
        <mc:Fallback>
          <p:pic>
            <p:nvPicPr>
              <p:cNvPr id="294" name="Freihand 293">
                <a:extLst>
                  <a:ext uri="{FF2B5EF4-FFF2-40B4-BE49-F238E27FC236}">
                    <a16:creationId xmlns:a16="http://schemas.microsoft.com/office/drawing/2014/main" id="{14D46D7D-016C-E2BA-9F1E-8239E521C9D2}"/>
                  </a:ext>
                </a:extLst>
              </p:cNvPr>
              <p:cNvPicPr/>
              <p:nvPr/>
            </p:nvPicPr>
            <p:blipFill>
              <a:blip r:embed="rId183"/>
              <a:stretch>
                <a:fillRect/>
              </a:stretch>
            </p:blipFill>
            <p:spPr>
              <a:xfrm>
                <a:off x="3197140" y="1996289"/>
                <a:ext cx="108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95" name="Freihand 294">
                <a:extLst>
                  <a:ext uri="{FF2B5EF4-FFF2-40B4-BE49-F238E27FC236}">
                    <a16:creationId xmlns:a16="http://schemas.microsoft.com/office/drawing/2014/main" id="{96364303-9173-B118-AE3C-1665BA0DB6B6}"/>
                  </a:ext>
                </a:extLst>
              </p14:cNvPr>
              <p14:cNvContentPartPr/>
              <p14:nvPr/>
            </p14:nvContentPartPr>
            <p14:xfrm>
              <a:off x="3346900" y="2027609"/>
              <a:ext cx="15840" cy="5040"/>
            </p14:xfrm>
          </p:contentPart>
        </mc:Choice>
        <mc:Fallback>
          <p:pic>
            <p:nvPicPr>
              <p:cNvPr id="295" name="Freihand 294">
                <a:extLst>
                  <a:ext uri="{FF2B5EF4-FFF2-40B4-BE49-F238E27FC236}">
                    <a16:creationId xmlns:a16="http://schemas.microsoft.com/office/drawing/2014/main" id="{96364303-9173-B118-AE3C-1665BA0DB6B6}"/>
                  </a:ext>
                </a:extLst>
              </p:cNvPr>
              <p:cNvPicPr/>
              <p:nvPr/>
            </p:nvPicPr>
            <p:blipFill>
              <a:blip r:embed="rId185"/>
              <a:stretch>
                <a:fillRect/>
              </a:stretch>
            </p:blipFill>
            <p:spPr>
              <a:xfrm>
                <a:off x="3337900" y="2018969"/>
                <a:ext cx="33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96" name="Freihand 295">
                <a:extLst>
                  <a:ext uri="{FF2B5EF4-FFF2-40B4-BE49-F238E27FC236}">
                    <a16:creationId xmlns:a16="http://schemas.microsoft.com/office/drawing/2014/main" id="{A27EE0F4-CD49-97FB-0583-76DE95A4CE5B}"/>
                  </a:ext>
                </a:extLst>
              </p14:cNvPr>
              <p14:cNvContentPartPr/>
              <p14:nvPr/>
            </p14:nvContentPartPr>
            <p14:xfrm>
              <a:off x="3407740" y="2108609"/>
              <a:ext cx="16920" cy="14400"/>
            </p14:xfrm>
          </p:contentPart>
        </mc:Choice>
        <mc:Fallback>
          <p:pic>
            <p:nvPicPr>
              <p:cNvPr id="296" name="Freihand 295">
                <a:extLst>
                  <a:ext uri="{FF2B5EF4-FFF2-40B4-BE49-F238E27FC236}">
                    <a16:creationId xmlns:a16="http://schemas.microsoft.com/office/drawing/2014/main" id="{A27EE0F4-CD49-97FB-0583-76DE95A4CE5B}"/>
                  </a:ext>
                </a:extLst>
              </p:cNvPr>
              <p:cNvPicPr/>
              <p:nvPr/>
            </p:nvPicPr>
            <p:blipFill>
              <a:blip r:embed="rId187"/>
              <a:stretch>
                <a:fillRect/>
              </a:stretch>
            </p:blipFill>
            <p:spPr>
              <a:xfrm>
                <a:off x="3398740" y="2099609"/>
                <a:ext cx="34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97" name="Freihand 296">
                <a:extLst>
                  <a:ext uri="{FF2B5EF4-FFF2-40B4-BE49-F238E27FC236}">
                    <a16:creationId xmlns:a16="http://schemas.microsoft.com/office/drawing/2014/main" id="{C8B3D7B7-38C4-37F5-9CE7-9DBE5CDCD1B1}"/>
                  </a:ext>
                </a:extLst>
              </p14:cNvPr>
              <p14:cNvContentPartPr/>
              <p14:nvPr/>
            </p14:nvContentPartPr>
            <p14:xfrm>
              <a:off x="3480460" y="1964249"/>
              <a:ext cx="62280" cy="156960"/>
            </p14:xfrm>
          </p:contentPart>
        </mc:Choice>
        <mc:Fallback>
          <p:pic>
            <p:nvPicPr>
              <p:cNvPr id="297" name="Freihand 296">
                <a:extLst>
                  <a:ext uri="{FF2B5EF4-FFF2-40B4-BE49-F238E27FC236}">
                    <a16:creationId xmlns:a16="http://schemas.microsoft.com/office/drawing/2014/main" id="{C8B3D7B7-38C4-37F5-9CE7-9DBE5CDCD1B1}"/>
                  </a:ext>
                </a:extLst>
              </p:cNvPr>
              <p:cNvPicPr/>
              <p:nvPr/>
            </p:nvPicPr>
            <p:blipFill>
              <a:blip r:embed="rId189"/>
              <a:stretch>
                <a:fillRect/>
              </a:stretch>
            </p:blipFill>
            <p:spPr>
              <a:xfrm>
                <a:off x="3471820" y="1955249"/>
                <a:ext cx="79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98" name="Freihand 297">
                <a:extLst>
                  <a:ext uri="{FF2B5EF4-FFF2-40B4-BE49-F238E27FC236}">
                    <a16:creationId xmlns:a16="http://schemas.microsoft.com/office/drawing/2014/main" id="{0180F8B5-CBFB-FF8A-B38F-3EEEDE0F2C1D}"/>
                  </a:ext>
                </a:extLst>
              </p14:cNvPr>
              <p14:cNvContentPartPr/>
              <p14:nvPr/>
            </p14:nvContentPartPr>
            <p14:xfrm>
              <a:off x="3306580" y="1799009"/>
              <a:ext cx="968400" cy="132840"/>
            </p14:xfrm>
          </p:contentPart>
        </mc:Choice>
        <mc:Fallback>
          <p:pic>
            <p:nvPicPr>
              <p:cNvPr id="298" name="Freihand 297">
                <a:extLst>
                  <a:ext uri="{FF2B5EF4-FFF2-40B4-BE49-F238E27FC236}">
                    <a16:creationId xmlns:a16="http://schemas.microsoft.com/office/drawing/2014/main" id="{0180F8B5-CBFB-FF8A-B38F-3EEEDE0F2C1D}"/>
                  </a:ext>
                </a:extLst>
              </p:cNvPr>
              <p:cNvPicPr/>
              <p:nvPr/>
            </p:nvPicPr>
            <p:blipFill>
              <a:blip r:embed="rId191"/>
              <a:stretch>
                <a:fillRect/>
              </a:stretch>
            </p:blipFill>
            <p:spPr>
              <a:xfrm>
                <a:off x="3297940" y="1790369"/>
                <a:ext cx="986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00" name="Freihand 299">
                <a:extLst>
                  <a:ext uri="{FF2B5EF4-FFF2-40B4-BE49-F238E27FC236}">
                    <a16:creationId xmlns:a16="http://schemas.microsoft.com/office/drawing/2014/main" id="{D5C029F3-75C3-4511-994E-70A3B3306D31}"/>
                  </a:ext>
                </a:extLst>
              </p14:cNvPr>
              <p14:cNvContentPartPr/>
              <p14:nvPr/>
            </p14:nvContentPartPr>
            <p14:xfrm>
              <a:off x="4174540" y="1566089"/>
              <a:ext cx="79560" cy="187200"/>
            </p14:xfrm>
          </p:contentPart>
        </mc:Choice>
        <mc:Fallback>
          <p:pic>
            <p:nvPicPr>
              <p:cNvPr id="300" name="Freihand 299">
                <a:extLst>
                  <a:ext uri="{FF2B5EF4-FFF2-40B4-BE49-F238E27FC236}">
                    <a16:creationId xmlns:a16="http://schemas.microsoft.com/office/drawing/2014/main" id="{D5C029F3-75C3-4511-994E-70A3B3306D31}"/>
                  </a:ext>
                </a:extLst>
              </p:cNvPr>
              <p:cNvPicPr/>
              <p:nvPr/>
            </p:nvPicPr>
            <p:blipFill>
              <a:blip r:embed="rId193"/>
              <a:stretch>
                <a:fillRect/>
              </a:stretch>
            </p:blipFill>
            <p:spPr>
              <a:xfrm>
                <a:off x="4165900" y="1557089"/>
                <a:ext cx="97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01" name="Freihand 300">
                <a:extLst>
                  <a:ext uri="{FF2B5EF4-FFF2-40B4-BE49-F238E27FC236}">
                    <a16:creationId xmlns:a16="http://schemas.microsoft.com/office/drawing/2014/main" id="{06CC3E3C-E812-1A10-2446-81A999BD19A4}"/>
                  </a:ext>
                </a:extLst>
              </p14:cNvPr>
              <p14:cNvContentPartPr/>
              <p14:nvPr/>
            </p14:nvContentPartPr>
            <p14:xfrm>
              <a:off x="4304860" y="1605329"/>
              <a:ext cx="3960" cy="1440"/>
            </p14:xfrm>
          </p:contentPart>
        </mc:Choice>
        <mc:Fallback>
          <p:pic>
            <p:nvPicPr>
              <p:cNvPr id="301" name="Freihand 300">
                <a:extLst>
                  <a:ext uri="{FF2B5EF4-FFF2-40B4-BE49-F238E27FC236}">
                    <a16:creationId xmlns:a16="http://schemas.microsoft.com/office/drawing/2014/main" id="{06CC3E3C-E812-1A10-2446-81A999BD19A4}"/>
                  </a:ext>
                </a:extLst>
              </p:cNvPr>
              <p:cNvPicPr/>
              <p:nvPr/>
            </p:nvPicPr>
            <p:blipFill>
              <a:blip r:embed="rId53"/>
              <a:stretch>
                <a:fillRect/>
              </a:stretch>
            </p:blipFill>
            <p:spPr>
              <a:xfrm>
                <a:off x="4296220" y="1596689"/>
                <a:ext cx="21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02" name="Freihand 301">
                <a:extLst>
                  <a:ext uri="{FF2B5EF4-FFF2-40B4-BE49-F238E27FC236}">
                    <a16:creationId xmlns:a16="http://schemas.microsoft.com/office/drawing/2014/main" id="{8A3E66D9-93B3-4D82-518E-97C30CB70D30}"/>
                  </a:ext>
                </a:extLst>
              </p14:cNvPr>
              <p14:cNvContentPartPr/>
              <p14:nvPr/>
            </p14:nvContentPartPr>
            <p14:xfrm>
              <a:off x="4344460" y="1664729"/>
              <a:ext cx="6480" cy="27000"/>
            </p14:xfrm>
          </p:contentPart>
        </mc:Choice>
        <mc:Fallback>
          <p:pic>
            <p:nvPicPr>
              <p:cNvPr id="302" name="Freihand 301">
                <a:extLst>
                  <a:ext uri="{FF2B5EF4-FFF2-40B4-BE49-F238E27FC236}">
                    <a16:creationId xmlns:a16="http://schemas.microsoft.com/office/drawing/2014/main" id="{8A3E66D9-93B3-4D82-518E-97C30CB70D30}"/>
                  </a:ext>
                </a:extLst>
              </p:cNvPr>
              <p:cNvPicPr/>
              <p:nvPr/>
            </p:nvPicPr>
            <p:blipFill>
              <a:blip r:embed="rId196"/>
              <a:stretch>
                <a:fillRect/>
              </a:stretch>
            </p:blipFill>
            <p:spPr>
              <a:xfrm>
                <a:off x="4335460" y="1656089"/>
                <a:ext cx="24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03" name="Freihand 302">
                <a:extLst>
                  <a:ext uri="{FF2B5EF4-FFF2-40B4-BE49-F238E27FC236}">
                    <a16:creationId xmlns:a16="http://schemas.microsoft.com/office/drawing/2014/main" id="{087FF094-AAB3-0845-39C9-50996BC88F94}"/>
                  </a:ext>
                </a:extLst>
              </p14:cNvPr>
              <p14:cNvContentPartPr/>
              <p14:nvPr/>
            </p14:nvContentPartPr>
            <p14:xfrm>
              <a:off x="4389100" y="1509209"/>
              <a:ext cx="110520" cy="160560"/>
            </p14:xfrm>
          </p:contentPart>
        </mc:Choice>
        <mc:Fallback>
          <p:pic>
            <p:nvPicPr>
              <p:cNvPr id="303" name="Freihand 302">
                <a:extLst>
                  <a:ext uri="{FF2B5EF4-FFF2-40B4-BE49-F238E27FC236}">
                    <a16:creationId xmlns:a16="http://schemas.microsoft.com/office/drawing/2014/main" id="{087FF094-AAB3-0845-39C9-50996BC88F94}"/>
                  </a:ext>
                </a:extLst>
              </p:cNvPr>
              <p:cNvPicPr/>
              <p:nvPr/>
            </p:nvPicPr>
            <p:blipFill>
              <a:blip r:embed="rId198"/>
              <a:stretch>
                <a:fillRect/>
              </a:stretch>
            </p:blipFill>
            <p:spPr>
              <a:xfrm>
                <a:off x="4380100" y="1500209"/>
                <a:ext cx="128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04" name="Freihand 303">
                <a:extLst>
                  <a:ext uri="{FF2B5EF4-FFF2-40B4-BE49-F238E27FC236}">
                    <a16:creationId xmlns:a16="http://schemas.microsoft.com/office/drawing/2014/main" id="{9FF1E1B1-0A1E-D375-E21E-CFD194042681}"/>
                  </a:ext>
                </a:extLst>
              </p14:cNvPr>
              <p14:cNvContentPartPr/>
              <p14:nvPr/>
            </p14:nvContentPartPr>
            <p14:xfrm>
              <a:off x="4517980" y="1434689"/>
              <a:ext cx="94680" cy="120600"/>
            </p14:xfrm>
          </p:contentPart>
        </mc:Choice>
        <mc:Fallback>
          <p:pic>
            <p:nvPicPr>
              <p:cNvPr id="304" name="Freihand 303">
                <a:extLst>
                  <a:ext uri="{FF2B5EF4-FFF2-40B4-BE49-F238E27FC236}">
                    <a16:creationId xmlns:a16="http://schemas.microsoft.com/office/drawing/2014/main" id="{9FF1E1B1-0A1E-D375-E21E-CFD194042681}"/>
                  </a:ext>
                </a:extLst>
              </p:cNvPr>
              <p:cNvPicPr/>
              <p:nvPr/>
            </p:nvPicPr>
            <p:blipFill>
              <a:blip r:embed="rId200"/>
              <a:stretch>
                <a:fillRect/>
              </a:stretch>
            </p:blipFill>
            <p:spPr>
              <a:xfrm>
                <a:off x="4508980" y="1425689"/>
                <a:ext cx="112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06" name="Freihand 305">
                <a:extLst>
                  <a:ext uri="{FF2B5EF4-FFF2-40B4-BE49-F238E27FC236}">
                    <a16:creationId xmlns:a16="http://schemas.microsoft.com/office/drawing/2014/main" id="{23EDAEC2-F29B-7DE4-16BB-2BE6029FFAF4}"/>
                  </a:ext>
                </a:extLst>
              </p14:cNvPr>
              <p14:cNvContentPartPr/>
              <p14:nvPr/>
            </p14:nvContentPartPr>
            <p14:xfrm>
              <a:off x="3122260" y="2099609"/>
              <a:ext cx="747720" cy="546840"/>
            </p14:xfrm>
          </p:contentPart>
        </mc:Choice>
        <mc:Fallback>
          <p:pic>
            <p:nvPicPr>
              <p:cNvPr id="306" name="Freihand 305">
                <a:extLst>
                  <a:ext uri="{FF2B5EF4-FFF2-40B4-BE49-F238E27FC236}">
                    <a16:creationId xmlns:a16="http://schemas.microsoft.com/office/drawing/2014/main" id="{23EDAEC2-F29B-7DE4-16BB-2BE6029FFAF4}"/>
                  </a:ext>
                </a:extLst>
              </p:cNvPr>
              <p:cNvPicPr/>
              <p:nvPr/>
            </p:nvPicPr>
            <p:blipFill>
              <a:blip r:embed="rId202"/>
              <a:stretch>
                <a:fillRect/>
              </a:stretch>
            </p:blipFill>
            <p:spPr>
              <a:xfrm>
                <a:off x="3113620" y="2090969"/>
                <a:ext cx="76536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07" name="Freihand 306">
                <a:extLst>
                  <a:ext uri="{FF2B5EF4-FFF2-40B4-BE49-F238E27FC236}">
                    <a16:creationId xmlns:a16="http://schemas.microsoft.com/office/drawing/2014/main" id="{012A11C5-27D6-FBB6-71A2-60B119B46B0D}"/>
                  </a:ext>
                </a:extLst>
              </p14:cNvPr>
              <p14:cNvContentPartPr/>
              <p14:nvPr/>
            </p14:nvContentPartPr>
            <p14:xfrm>
              <a:off x="3124780" y="2039489"/>
              <a:ext cx="153360" cy="246600"/>
            </p14:xfrm>
          </p:contentPart>
        </mc:Choice>
        <mc:Fallback>
          <p:pic>
            <p:nvPicPr>
              <p:cNvPr id="307" name="Freihand 306">
                <a:extLst>
                  <a:ext uri="{FF2B5EF4-FFF2-40B4-BE49-F238E27FC236}">
                    <a16:creationId xmlns:a16="http://schemas.microsoft.com/office/drawing/2014/main" id="{012A11C5-27D6-FBB6-71A2-60B119B46B0D}"/>
                  </a:ext>
                </a:extLst>
              </p:cNvPr>
              <p:cNvPicPr/>
              <p:nvPr/>
            </p:nvPicPr>
            <p:blipFill>
              <a:blip r:embed="rId204"/>
              <a:stretch>
                <a:fillRect/>
              </a:stretch>
            </p:blipFill>
            <p:spPr>
              <a:xfrm>
                <a:off x="3116140" y="2030489"/>
                <a:ext cx="1710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47" name="Freihand 346">
                <a:extLst>
                  <a:ext uri="{FF2B5EF4-FFF2-40B4-BE49-F238E27FC236}">
                    <a16:creationId xmlns:a16="http://schemas.microsoft.com/office/drawing/2014/main" id="{77B5E78C-2A28-240C-577E-C4ADF4593BC7}"/>
                  </a:ext>
                </a:extLst>
              </p14:cNvPr>
              <p14:cNvContentPartPr/>
              <p14:nvPr/>
            </p14:nvContentPartPr>
            <p14:xfrm>
              <a:off x="2546980" y="1596689"/>
              <a:ext cx="15840" cy="34200"/>
            </p14:xfrm>
          </p:contentPart>
        </mc:Choice>
        <mc:Fallback>
          <p:pic>
            <p:nvPicPr>
              <p:cNvPr id="347" name="Freihand 346">
                <a:extLst>
                  <a:ext uri="{FF2B5EF4-FFF2-40B4-BE49-F238E27FC236}">
                    <a16:creationId xmlns:a16="http://schemas.microsoft.com/office/drawing/2014/main" id="{77B5E78C-2A28-240C-577E-C4ADF4593BC7}"/>
                  </a:ext>
                </a:extLst>
              </p:cNvPr>
              <p:cNvPicPr/>
              <p:nvPr/>
            </p:nvPicPr>
            <p:blipFill>
              <a:blip r:embed="rId206"/>
              <a:stretch>
                <a:fillRect/>
              </a:stretch>
            </p:blipFill>
            <p:spPr>
              <a:xfrm>
                <a:off x="2537980" y="1587689"/>
                <a:ext cx="33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48" name="Freihand 347">
                <a:extLst>
                  <a:ext uri="{FF2B5EF4-FFF2-40B4-BE49-F238E27FC236}">
                    <a16:creationId xmlns:a16="http://schemas.microsoft.com/office/drawing/2014/main" id="{8A666DF1-4191-52A4-C1D0-EB4F15C04F88}"/>
                  </a:ext>
                </a:extLst>
              </p14:cNvPr>
              <p14:cNvContentPartPr/>
              <p14:nvPr/>
            </p14:nvContentPartPr>
            <p14:xfrm>
              <a:off x="2626180" y="1984409"/>
              <a:ext cx="244440" cy="51480"/>
            </p14:xfrm>
          </p:contentPart>
        </mc:Choice>
        <mc:Fallback>
          <p:pic>
            <p:nvPicPr>
              <p:cNvPr id="348" name="Freihand 347">
                <a:extLst>
                  <a:ext uri="{FF2B5EF4-FFF2-40B4-BE49-F238E27FC236}">
                    <a16:creationId xmlns:a16="http://schemas.microsoft.com/office/drawing/2014/main" id="{8A666DF1-4191-52A4-C1D0-EB4F15C04F88}"/>
                  </a:ext>
                </a:extLst>
              </p:cNvPr>
              <p:cNvPicPr/>
              <p:nvPr/>
            </p:nvPicPr>
            <p:blipFill>
              <a:blip r:embed="rId208"/>
              <a:stretch>
                <a:fillRect/>
              </a:stretch>
            </p:blipFill>
            <p:spPr>
              <a:xfrm>
                <a:off x="2617180" y="1975769"/>
                <a:ext cx="262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49" name="Freihand 348">
                <a:extLst>
                  <a:ext uri="{FF2B5EF4-FFF2-40B4-BE49-F238E27FC236}">
                    <a16:creationId xmlns:a16="http://schemas.microsoft.com/office/drawing/2014/main" id="{159B95E6-0B09-8F07-11D8-AC6CC3B1592C}"/>
                  </a:ext>
                </a:extLst>
              </p14:cNvPr>
              <p14:cNvContentPartPr/>
              <p14:nvPr/>
            </p14:nvContentPartPr>
            <p14:xfrm>
              <a:off x="3180220" y="1672289"/>
              <a:ext cx="35640" cy="100800"/>
            </p14:xfrm>
          </p:contentPart>
        </mc:Choice>
        <mc:Fallback>
          <p:pic>
            <p:nvPicPr>
              <p:cNvPr id="349" name="Freihand 348">
                <a:extLst>
                  <a:ext uri="{FF2B5EF4-FFF2-40B4-BE49-F238E27FC236}">
                    <a16:creationId xmlns:a16="http://schemas.microsoft.com/office/drawing/2014/main" id="{159B95E6-0B09-8F07-11D8-AC6CC3B1592C}"/>
                  </a:ext>
                </a:extLst>
              </p:cNvPr>
              <p:cNvPicPr/>
              <p:nvPr/>
            </p:nvPicPr>
            <p:blipFill>
              <a:blip r:embed="rId210"/>
              <a:stretch>
                <a:fillRect/>
              </a:stretch>
            </p:blipFill>
            <p:spPr>
              <a:xfrm>
                <a:off x="3171220" y="1663289"/>
                <a:ext cx="53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51" name="Freihand 350">
                <a:extLst>
                  <a:ext uri="{FF2B5EF4-FFF2-40B4-BE49-F238E27FC236}">
                    <a16:creationId xmlns:a16="http://schemas.microsoft.com/office/drawing/2014/main" id="{22816168-068B-35C4-EE6B-5E30D8C4640D}"/>
                  </a:ext>
                </a:extLst>
              </p14:cNvPr>
              <p14:cNvContentPartPr/>
              <p14:nvPr/>
            </p14:nvContentPartPr>
            <p14:xfrm>
              <a:off x="2113180" y="1230209"/>
              <a:ext cx="374400" cy="201960"/>
            </p14:xfrm>
          </p:contentPart>
        </mc:Choice>
        <mc:Fallback>
          <p:pic>
            <p:nvPicPr>
              <p:cNvPr id="351" name="Freihand 350">
                <a:extLst>
                  <a:ext uri="{FF2B5EF4-FFF2-40B4-BE49-F238E27FC236}">
                    <a16:creationId xmlns:a16="http://schemas.microsoft.com/office/drawing/2014/main" id="{22816168-068B-35C4-EE6B-5E30D8C4640D}"/>
                  </a:ext>
                </a:extLst>
              </p:cNvPr>
              <p:cNvPicPr/>
              <p:nvPr/>
            </p:nvPicPr>
            <p:blipFill>
              <a:blip r:embed="rId212"/>
              <a:stretch>
                <a:fillRect/>
              </a:stretch>
            </p:blipFill>
            <p:spPr>
              <a:xfrm>
                <a:off x="2104180" y="1221209"/>
                <a:ext cx="392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52" name="Freihand 351">
                <a:extLst>
                  <a:ext uri="{FF2B5EF4-FFF2-40B4-BE49-F238E27FC236}">
                    <a16:creationId xmlns:a16="http://schemas.microsoft.com/office/drawing/2014/main" id="{B85935BE-B404-247D-DAB1-CED1CCEE3AA1}"/>
                  </a:ext>
                </a:extLst>
              </p14:cNvPr>
              <p14:cNvContentPartPr/>
              <p14:nvPr/>
            </p14:nvContentPartPr>
            <p14:xfrm>
              <a:off x="3033700" y="1305089"/>
              <a:ext cx="396720" cy="246600"/>
            </p14:xfrm>
          </p:contentPart>
        </mc:Choice>
        <mc:Fallback>
          <p:pic>
            <p:nvPicPr>
              <p:cNvPr id="352" name="Freihand 351">
                <a:extLst>
                  <a:ext uri="{FF2B5EF4-FFF2-40B4-BE49-F238E27FC236}">
                    <a16:creationId xmlns:a16="http://schemas.microsoft.com/office/drawing/2014/main" id="{B85935BE-B404-247D-DAB1-CED1CCEE3AA1}"/>
                  </a:ext>
                </a:extLst>
              </p:cNvPr>
              <p:cNvPicPr/>
              <p:nvPr/>
            </p:nvPicPr>
            <p:blipFill>
              <a:blip r:embed="rId214"/>
              <a:stretch>
                <a:fillRect/>
              </a:stretch>
            </p:blipFill>
            <p:spPr>
              <a:xfrm>
                <a:off x="3025060" y="1296089"/>
                <a:ext cx="414360" cy="264240"/>
              </a:xfrm>
              <a:prstGeom prst="rect">
                <a:avLst/>
              </a:prstGeom>
            </p:spPr>
          </p:pic>
        </mc:Fallback>
      </mc:AlternateContent>
      <p:grpSp>
        <p:nvGrpSpPr>
          <p:cNvPr id="359" name="Gruppieren 358">
            <a:extLst>
              <a:ext uri="{FF2B5EF4-FFF2-40B4-BE49-F238E27FC236}">
                <a16:creationId xmlns:a16="http://schemas.microsoft.com/office/drawing/2014/main" id="{86502196-B04D-0119-0A6C-8D9A388B7F68}"/>
              </a:ext>
            </a:extLst>
          </p:cNvPr>
          <p:cNvGrpSpPr/>
          <p:nvPr/>
        </p:nvGrpSpPr>
        <p:grpSpPr>
          <a:xfrm>
            <a:off x="133540" y="2563649"/>
            <a:ext cx="7665480" cy="4192200"/>
            <a:chOff x="133540" y="2563649"/>
            <a:chExt cx="7665480" cy="4192200"/>
          </a:xfrm>
        </p:grpSpPr>
        <mc:AlternateContent xmlns:mc="http://schemas.openxmlformats.org/markup-compatibility/2006">
          <mc:Choice xmlns:p14="http://schemas.microsoft.com/office/powerpoint/2010/main" Requires="p14">
            <p:contentPart p14:bwMode="auto" r:id="rId215">
              <p14:nvContentPartPr>
                <p14:cNvPr id="2" name="Freihand 1">
                  <a:extLst>
                    <a:ext uri="{FF2B5EF4-FFF2-40B4-BE49-F238E27FC236}">
                      <a16:creationId xmlns:a16="http://schemas.microsoft.com/office/drawing/2014/main" id="{7A55D110-3368-9968-32BA-EFE17D5204BA}"/>
                    </a:ext>
                  </a:extLst>
                </p14:cNvPr>
                <p14:cNvContentPartPr/>
                <p14:nvPr/>
              </p14:nvContentPartPr>
              <p14:xfrm>
                <a:off x="1917700" y="4610249"/>
                <a:ext cx="185760" cy="332640"/>
              </p14:xfrm>
            </p:contentPart>
          </mc:Choice>
          <mc:Fallback>
            <p:pic>
              <p:nvPicPr>
                <p:cNvPr id="2" name="Freihand 1">
                  <a:extLst>
                    <a:ext uri="{FF2B5EF4-FFF2-40B4-BE49-F238E27FC236}">
                      <a16:creationId xmlns:a16="http://schemas.microsoft.com/office/drawing/2014/main" id="{7A55D110-3368-9968-32BA-EFE17D5204BA}"/>
                    </a:ext>
                  </a:extLst>
                </p:cNvPr>
                <p:cNvPicPr/>
                <p:nvPr/>
              </p:nvPicPr>
              <p:blipFill>
                <a:blip r:embed="rId216"/>
                <a:stretch>
                  <a:fillRect/>
                </a:stretch>
              </p:blipFill>
              <p:spPr>
                <a:xfrm>
                  <a:off x="1909060" y="4601249"/>
                  <a:ext cx="20340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 name="Freihand 4">
                  <a:extLst>
                    <a:ext uri="{FF2B5EF4-FFF2-40B4-BE49-F238E27FC236}">
                      <a16:creationId xmlns:a16="http://schemas.microsoft.com/office/drawing/2014/main" id="{CA915F77-B4BE-83AD-29CA-4B49354EF081}"/>
                    </a:ext>
                  </a:extLst>
                </p14:cNvPr>
                <p14:cNvContentPartPr/>
                <p14:nvPr/>
              </p14:nvContentPartPr>
              <p14:xfrm>
                <a:off x="2024260" y="4511249"/>
                <a:ext cx="160920" cy="180360"/>
              </p14:xfrm>
            </p:contentPart>
          </mc:Choice>
          <mc:Fallback>
            <p:pic>
              <p:nvPicPr>
                <p:cNvPr id="5" name="Freihand 4">
                  <a:extLst>
                    <a:ext uri="{FF2B5EF4-FFF2-40B4-BE49-F238E27FC236}">
                      <a16:creationId xmlns:a16="http://schemas.microsoft.com/office/drawing/2014/main" id="{CA915F77-B4BE-83AD-29CA-4B49354EF081}"/>
                    </a:ext>
                  </a:extLst>
                </p:cNvPr>
                <p:cNvPicPr/>
                <p:nvPr/>
              </p:nvPicPr>
              <p:blipFill>
                <a:blip r:embed="rId218"/>
                <a:stretch>
                  <a:fillRect/>
                </a:stretch>
              </p:blipFill>
              <p:spPr>
                <a:xfrm>
                  <a:off x="2015260" y="4502609"/>
                  <a:ext cx="178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 name="Freihand 7">
                  <a:extLst>
                    <a:ext uri="{FF2B5EF4-FFF2-40B4-BE49-F238E27FC236}">
                      <a16:creationId xmlns:a16="http://schemas.microsoft.com/office/drawing/2014/main" id="{4E7FCDAF-BB48-4DB1-4391-18C797A22DE8}"/>
                    </a:ext>
                  </a:extLst>
                </p14:cNvPr>
                <p14:cNvContentPartPr/>
                <p14:nvPr/>
              </p14:nvContentPartPr>
              <p14:xfrm>
                <a:off x="1462660" y="4988609"/>
                <a:ext cx="153000" cy="206280"/>
              </p14:xfrm>
            </p:contentPart>
          </mc:Choice>
          <mc:Fallback>
            <p:pic>
              <p:nvPicPr>
                <p:cNvPr id="8" name="Freihand 7">
                  <a:extLst>
                    <a:ext uri="{FF2B5EF4-FFF2-40B4-BE49-F238E27FC236}">
                      <a16:creationId xmlns:a16="http://schemas.microsoft.com/office/drawing/2014/main" id="{4E7FCDAF-BB48-4DB1-4391-18C797A22DE8}"/>
                    </a:ext>
                  </a:extLst>
                </p:cNvPr>
                <p:cNvPicPr/>
                <p:nvPr/>
              </p:nvPicPr>
              <p:blipFill>
                <a:blip r:embed="rId220"/>
                <a:stretch>
                  <a:fillRect/>
                </a:stretch>
              </p:blipFill>
              <p:spPr>
                <a:xfrm>
                  <a:off x="1454020" y="4979609"/>
                  <a:ext cx="170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9" name="Freihand 8">
                  <a:extLst>
                    <a:ext uri="{FF2B5EF4-FFF2-40B4-BE49-F238E27FC236}">
                      <a16:creationId xmlns:a16="http://schemas.microsoft.com/office/drawing/2014/main" id="{E5209793-C81B-048D-FEC7-4E3AEF0BAF65}"/>
                    </a:ext>
                  </a:extLst>
                </p14:cNvPr>
                <p14:cNvContentPartPr/>
                <p14:nvPr/>
              </p14:nvContentPartPr>
              <p14:xfrm>
                <a:off x="1668940" y="5065649"/>
                <a:ext cx="54360" cy="102600"/>
              </p14:xfrm>
            </p:contentPart>
          </mc:Choice>
          <mc:Fallback>
            <p:pic>
              <p:nvPicPr>
                <p:cNvPr id="9" name="Freihand 8">
                  <a:extLst>
                    <a:ext uri="{FF2B5EF4-FFF2-40B4-BE49-F238E27FC236}">
                      <a16:creationId xmlns:a16="http://schemas.microsoft.com/office/drawing/2014/main" id="{E5209793-C81B-048D-FEC7-4E3AEF0BAF65}"/>
                    </a:ext>
                  </a:extLst>
                </p:cNvPr>
                <p:cNvPicPr/>
                <p:nvPr/>
              </p:nvPicPr>
              <p:blipFill>
                <a:blip r:embed="rId222"/>
                <a:stretch>
                  <a:fillRect/>
                </a:stretch>
              </p:blipFill>
              <p:spPr>
                <a:xfrm>
                  <a:off x="1659940" y="5057009"/>
                  <a:ext cx="72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 name="Freihand 9">
                  <a:extLst>
                    <a:ext uri="{FF2B5EF4-FFF2-40B4-BE49-F238E27FC236}">
                      <a16:creationId xmlns:a16="http://schemas.microsoft.com/office/drawing/2014/main" id="{E7305FD2-D659-0DFC-D71E-2016E540DF8E}"/>
                    </a:ext>
                  </a:extLst>
                </p14:cNvPr>
                <p14:cNvContentPartPr/>
                <p14:nvPr/>
              </p14:nvContentPartPr>
              <p14:xfrm>
                <a:off x="1738780" y="4944329"/>
                <a:ext cx="502560" cy="184320"/>
              </p14:xfrm>
            </p:contentPart>
          </mc:Choice>
          <mc:Fallback>
            <p:pic>
              <p:nvPicPr>
                <p:cNvPr id="10" name="Freihand 9">
                  <a:extLst>
                    <a:ext uri="{FF2B5EF4-FFF2-40B4-BE49-F238E27FC236}">
                      <a16:creationId xmlns:a16="http://schemas.microsoft.com/office/drawing/2014/main" id="{E7305FD2-D659-0DFC-D71E-2016E540DF8E}"/>
                    </a:ext>
                  </a:extLst>
                </p:cNvPr>
                <p:cNvPicPr/>
                <p:nvPr/>
              </p:nvPicPr>
              <p:blipFill>
                <a:blip r:embed="rId224"/>
                <a:stretch>
                  <a:fillRect/>
                </a:stretch>
              </p:blipFill>
              <p:spPr>
                <a:xfrm>
                  <a:off x="1730140" y="4935329"/>
                  <a:ext cx="5202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 name="Freihand 10">
                  <a:extLst>
                    <a:ext uri="{FF2B5EF4-FFF2-40B4-BE49-F238E27FC236}">
                      <a16:creationId xmlns:a16="http://schemas.microsoft.com/office/drawing/2014/main" id="{CEB39A25-6CB7-E753-9949-14CAAB616419}"/>
                    </a:ext>
                  </a:extLst>
                </p14:cNvPr>
                <p14:cNvContentPartPr/>
                <p14:nvPr/>
              </p14:nvContentPartPr>
              <p14:xfrm>
                <a:off x="2188780" y="4919849"/>
                <a:ext cx="14040" cy="10800"/>
              </p14:xfrm>
            </p:contentPart>
          </mc:Choice>
          <mc:Fallback>
            <p:pic>
              <p:nvPicPr>
                <p:cNvPr id="11" name="Freihand 10">
                  <a:extLst>
                    <a:ext uri="{FF2B5EF4-FFF2-40B4-BE49-F238E27FC236}">
                      <a16:creationId xmlns:a16="http://schemas.microsoft.com/office/drawing/2014/main" id="{CEB39A25-6CB7-E753-9949-14CAAB616419}"/>
                    </a:ext>
                  </a:extLst>
                </p:cNvPr>
                <p:cNvPicPr/>
                <p:nvPr/>
              </p:nvPicPr>
              <p:blipFill>
                <a:blip r:embed="rId226"/>
                <a:stretch>
                  <a:fillRect/>
                </a:stretch>
              </p:blipFill>
              <p:spPr>
                <a:xfrm>
                  <a:off x="2179780" y="4910849"/>
                  <a:ext cx="31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 name="Freihand 13">
                  <a:extLst>
                    <a:ext uri="{FF2B5EF4-FFF2-40B4-BE49-F238E27FC236}">
                      <a16:creationId xmlns:a16="http://schemas.microsoft.com/office/drawing/2014/main" id="{22ABE3F8-C958-80FB-438F-ABE492739ABF}"/>
                    </a:ext>
                  </a:extLst>
                </p14:cNvPr>
                <p14:cNvContentPartPr/>
                <p14:nvPr/>
              </p14:nvContentPartPr>
              <p14:xfrm>
                <a:off x="2304700" y="4915529"/>
                <a:ext cx="123120" cy="171360"/>
              </p14:xfrm>
            </p:contentPart>
          </mc:Choice>
          <mc:Fallback>
            <p:pic>
              <p:nvPicPr>
                <p:cNvPr id="14" name="Freihand 13">
                  <a:extLst>
                    <a:ext uri="{FF2B5EF4-FFF2-40B4-BE49-F238E27FC236}">
                      <a16:creationId xmlns:a16="http://schemas.microsoft.com/office/drawing/2014/main" id="{22ABE3F8-C958-80FB-438F-ABE492739ABF}"/>
                    </a:ext>
                  </a:extLst>
                </p:cNvPr>
                <p:cNvPicPr/>
                <p:nvPr/>
              </p:nvPicPr>
              <p:blipFill>
                <a:blip r:embed="rId228"/>
                <a:stretch>
                  <a:fillRect/>
                </a:stretch>
              </p:blipFill>
              <p:spPr>
                <a:xfrm>
                  <a:off x="2296060" y="4906889"/>
                  <a:ext cx="140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94" name="Freihand 93">
                  <a:extLst>
                    <a:ext uri="{FF2B5EF4-FFF2-40B4-BE49-F238E27FC236}">
                      <a16:creationId xmlns:a16="http://schemas.microsoft.com/office/drawing/2014/main" id="{041F32CF-F6F2-5EFE-C248-16883EF36B8D}"/>
                    </a:ext>
                  </a:extLst>
                </p14:cNvPr>
                <p14:cNvContentPartPr/>
                <p14:nvPr/>
              </p14:nvContentPartPr>
              <p14:xfrm>
                <a:off x="497140" y="2931929"/>
                <a:ext cx="129600" cy="286560"/>
              </p14:xfrm>
            </p:contentPart>
          </mc:Choice>
          <mc:Fallback>
            <p:pic>
              <p:nvPicPr>
                <p:cNvPr id="94" name="Freihand 93">
                  <a:extLst>
                    <a:ext uri="{FF2B5EF4-FFF2-40B4-BE49-F238E27FC236}">
                      <a16:creationId xmlns:a16="http://schemas.microsoft.com/office/drawing/2014/main" id="{041F32CF-F6F2-5EFE-C248-16883EF36B8D}"/>
                    </a:ext>
                  </a:extLst>
                </p:cNvPr>
                <p:cNvPicPr/>
                <p:nvPr/>
              </p:nvPicPr>
              <p:blipFill>
                <a:blip r:embed="rId230"/>
                <a:stretch>
                  <a:fillRect/>
                </a:stretch>
              </p:blipFill>
              <p:spPr>
                <a:xfrm>
                  <a:off x="488500" y="2923289"/>
                  <a:ext cx="14724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95" name="Freihand 94">
                  <a:extLst>
                    <a:ext uri="{FF2B5EF4-FFF2-40B4-BE49-F238E27FC236}">
                      <a16:creationId xmlns:a16="http://schemas.microsoft.com/office/drawing/2014/main" id="{811F7760-A619-B453-4CA1-8723CBB5C567}"/>
                    </a:ext>
                  </a:extLst>
                </p14:cNvPr>
                <p14:cNvContentPartPr/>
                <p14:nvPr/>
              </p14:nvContentPartPr>
              <p14:xfrm>
                <a:off x="694060" y="3083129"/>
                <a:ext cx="3600" cy="9720"/>
              </p14:xfrm>
            </p:contentPart>
          </mc:Choice>
          <mc:Fallback>
            <p:pic>
              <p:nvPicPr>
                <p:cNvPr id="95" name="Freihand 94">
                  <a:extLst>
                    <a:ext uri="{FF2B5EF4-FFF2-40B4-BE49-F238E27FC236}">
                      <a16:creationId xmlns:a16="http://schemas.microsoft.com/office/drawing/2014/main" id="{811F7760-A619-B453-4CA1-8723CBB5C567}"/>
                    </a:ext>
                  </a:extLst>
                </p:cNvPr>
                <p:cNvPicPr/>
                <p:nvPr/>
              </p:nvPicPr>
              <p:blipFill>
                <a:blip r:embed="rId232"/>
                <a:stretch>
                  <a:fillRect/>
                </a:stretch>
              </p:blipFill>
              <p:spPr>
                <a:xfrm>
                  <a:off x="685420" y="3074489"/>
                  <a:ext cx="21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6" name="Freihand 95">
                  <a:extLst>
                    <a:ext uri="{FF2B5EF4-FFF2-40B4-BE49-F238E27FC236}">
                      <a16:creationId xmlns:a16="http://schemas.microsoft.com/office/drawing/2014/main" id="{4B732857-8491-8CFC-DB68-728ABF8790FB}"/>
                    </a:ext>
                  </a:extLst>
                </p14:cNvPr>
                <p14:cNvContentPartPr/>
                <p14:nvPr/>
              </p14:nvContentPartPr>
              <p14:xfrm>
                <a:off x="682540" y="2981249"/>
                <a:ext cx="823680" cy="257760"/>
              </p14:xfrm>
            </p:contentPart>
          </mc:Choice>
          <mc:Fallback>
            <p:pic>
              <p:nvPicPr>
                <p:cNvPr id="96" name="Freihand 95">
                  <a:extLst>
                    <a:ext uri="{FF2B5EF4-FFF2-40B4-BE49-F238E27FC236}">
                      <a16:creationId xmlns:a16="http://schemas.microsoft.com/office/drawing/2014/main" id="{4B732857-8491-8CFC-DB68-728ABF8790FB}"/>
                    </a:ext>
                  </a:extLst>
                </p:cNvPr>
                <p:cNvPicPr/>
                <p:nvPr/>
              </p:nvPicPr>
              <p:blipFill>
                <a:blip r:embed="rId234"/>
                <a:stretch>
                  <a:fillRect/>
                </a:stretch>
              </p:blipFill>
              <p:spPr>
                <a:xfrm>
                  <a:off x="673900" y="2972609"/>
                  <a:ext cx="841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7" name="Freihand 96">
                  <a:extLst>
                    <a:ext uri="{FF2B5EF4-FFF2-40B4-BE49-F238E27FC236}">
                      <a16:creationId xmlns:a16="http://schemas.microsoft.com/office/drawing/2014/main" id="{49A97CFA-19F0-DCFA-F7C1-FFA0A60BC2C3}"/>
                    </a:ext>
                  </a:extLst>
                </p14:cNvPr>
                <p14:cNvContentPartPr/>
                <p14:nvPr/>
              </p14:nvContentPartPr>
              <p14:xfrm>
                <a:off x="1344940" y="2989889"/>
                <a:ext cx="143640" cy="188280"/>
              </p14:xfrm>
            </p:contentPart>
          </mc:Choice>
          <mc:Fallback>
            <p:pic>
              <p:nvPicPr>
                <p:cNvPr id="97" name="Freihand 96">
                  <a:extLst>
                    <a:ext uri="{FF2B5EF4-FFF2-40B4-BE49-F238E27FC236}">
                      <a16:creationId xmlns:a16="http://schemas.microsoft.com/office/drawing/2014/main" id="{49A97CFA-19F0-DCFA-F7C1-FFA0A60BC2C3}"/>
                    </a:ext>
                  </a:extLst>
                </p:cNvPr>
                <p:cNvPicPr/>
                <p:nvPr/>
              </p:nvPicPr>
              <p:blipFill>
                <a:blip r:embed="rId236"/>
                <a:stretch>
                  <a:fillRect/>
                </a:stretch>
              </p:blipFill>
              <p:spPr>
                <a:xfrm>
                  <a:off x="1336300" y="2981249"/>
                  <a:ext cx="161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8" name="Freihand 97">
                  <a:extLst>
                    <a:ext uri="{FF2B5EF4-FFF2-40B4-BE49-F238E27FC236}">
                      <a16:creationId xmlns:a16="http://schemas.microsoft.com/office/drawing/2014/main" id="{E16BEB88-5C2B-2040-90D9-D97B21AE4302}"/>
                    </a:ext>
                  </a:extLst>
                </p14:cNvPr>
                <p14:cNvContentPartPr/>
                <p14:nvPr/>
              </p14:nvContentPartPr>
              <p14:xfrm>
                <a:off x="1797460" y="2961449"/>
                <a:ext cx="285480" cy="236160"/>
              </p14:xfrm>
            </p:contentPart>
          </mc:Choice>
          <mc:Fallback>
            <p:pic>
              <p:nvPicPr>
                <p:cNvPr id="98" name="Freihand 97">
                  <a:extLst>
                    <a:ext uri="{FF2B5EF4-FFF2-40B4-BE49-F238E27FC236}">
                      <a16:creationId xmlns:a16="http://schemas.microsoft.com/office/drawing/2014/main" id="{E16BEB88-5C2B-2040-90D9-D97B21AE4302}"/>
                    </a:ext>
                  </a:extLst>
                </p:cNvPr>
                <p:cNvPicPr/>
                <p:nvPr/>
              </p:nvPicPr>
              <p:blipFill>
                <a:blip r:embed="rId238"/>
                <a:stretch>
                  <a:fillRect/>
                </a:stretch>
              </p:blipFill>
              <p:spPr>
                <a:xfrm>
                  <a:off x="1788460" y="2952449"/>
                  <a:ext cx="303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9" name="Freihand 98">
                  <a:extLst>
                    <a:ext uri="{FF2B5EF4-FFF2-40B4-BE49-F238E27FC236}">
                      <a16:creationId xmlns:a16="http://schemas.microsoft.com/office/drawing/2014/main" id="{1B1C7AC6-8C23-418C-168C-8E9307A28F7E}"/>
                    </a:ext>
                  </a:extLst>
                </p14:cNvPr>
                <p14:cNvContentPartPr/>
                <p14:nvPr/>
              </p14:nvContentPartPr>
              <p14:xfrm>
                <a:off x="2114980" y="3034169"/>
                <a:ext cx="125640" cy="164880"/>
              </p14:xfrm>
            </p:contentPart>
          </mc:Choice>
          <mc:Fallback>
            <p:pic>
              <p:nvPicPr>
                <p:cNvPr id="99" name="Freihand 98">
                  <a:extLst>
                    <a:ext uri="{FF2B5EF4-FFF2-40B4-BE49-F238E27FC236}">
                      <a16:creationId xmlns:a16="http://schemas.microsoft.com/office/drawing/2014/main" id="{1B1C7AC6-8C23-418C-168C-8E9307A28F7E}"/>
                    </a:ext>
                  </a:extLst>
                </p:cNvPr>
                <p:cNvPicPr/>
                <p:nvPr/>
              </p:nvPicPr>
              <p:blipFill>
                <a:blip r:embed="rId240"/>
                <a:stretch>
                  <a:fillRect/>
                </a:stretch>
              </p:blipFill>
              <p:spPr>
                <a:xfrm>
                  <a:off x="2105980" y="3025529"/>
                  <a:ext cx="143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0" name="Freihand 99">
                  <a:extLst>
                    <a:ext uri="{FF2B5EF4-FFF2-40B4-BE49-F238E27FC236}">
                      <a16:creationId xmlns:a16="http://schemas.microsoft.com/office/drawing/2014/main" id="{2B086114-A6A6-D07A-6D57-5E8D67351D2A}"/>
                    </a:ext>
                  </a:extLst>
                </p14:cNvPr>
                <p14:cNvContentPartPr/>
                <p14:nvPr/>
              </p14:nvContentPartPr>
              <p14:xfrm>
                <a:off x="2392540" y="3156209"/>
                <a:ext cx="73440" cy="88560"/>
              </p14:xfrm>
            </p:contentPart>
          </mc:Choice>
          <mc:Fallback>
            <p:pic>
              <p:nvPicPr>
                <p:cNvPr id="100" name="Freihand 99">
                  <a:extLst>
                    <a:ext uri="{FF2B5EF4-FFF2-40B4-BE49-F238E27FC236}">
                      <a16:creationId xmlns:a16="http://schemas.microsoft.com/office/drawing/2014/main" id="{2B086114-A6A6-D07A-6D57-5E8D67351D2A}"/>
                    </a:ext>
                  </a:extLst>
                </p:cNvPr>
                <p:cNvPicPr/>
                <p:nvPr/>
              </p:nvPicPr>
              <p:blipFill>
                <a:blip r:embed="rId242"/>
                <a:stretch>
                  <a:fillRect/>
                </a:stretch>
              </p:blipFill>
              <p:spPr>
                <a:xfrm>
                  <a:off x="2383900" y="3147209"/>
                  <a:ext cx="91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01" name="Freihand 100">
                  <a:extLst>
                    <a:ext uri="{FF2B5EF4-FFF2-40B4-BE49-F238E27FC236}">
                      <a16:creationId xmlns:a16="http://schemas.microsoft.com/office/drawing/2014/main" id="{8D8DDEDB-EE52-17CE-F98B-1E9FCEFC98F6}"/>
                    </a:ext>
                  </a:extLst>
                </p14:cNvPr>
                <p14:cNvContentPartPr/>
                <p14:nvPr/>
              </p14:nvContentPartPr>
              <p14:xfrm>
                <a:off x="2582260" y="3020849"/>
                <a:ext cx="221040" cy="197640"/>
              </p14:xfrm>
            </p:contentPart>
          </mc:Choice>
          <mc:Fallback>
            <p:pic>
              <p:nvPicPr>
                <p:cNvPr id="101" name="Freihand 100">
                  <a:extLst>
                    <a:ext uri="{FF2B5EF4-FFF2-40B4-BE49-F238E27FC236}">
                      <a16:creationId xmlns:a16="http://schemas.microsoft.com/office/drawing/2014/main" id="{8D8DDEDB-EE52-17CE-F98B-1E9FCEFC98F6}"/>
                    </a:ext>
                  </a:extLst>
                </p:cNvPr>
                <p:cNvPicPr/>
                <p:nvPr/>
              </p:nvPicPr>
              <p:blipFill>
                <a:blip r:embed="rId244"/>
                <a:stretch>
                  <a:fillRect/>
                </a:stretch>
              </p:blipFill>
              <p:spPr>
                <a:xfrm>
                  <a:off x="2573620" y="3011849"/>
                  <a:ext cx="238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2" name="Freihand 101">
                  <a:extLst>
                    <a:ext uri="{FF2B5EF4-FFF2-40B4-BE49-F238E27FC236}">
                      <a16:creationId xmlns:a16="http://schemas.microsoft.com/office/drawing/2014/main" id="{5546F5E0-72B7-3A7E-07A4-8A2AD1895DDC}"/>
                    </a:ext>
                  </a:extLst>
                </p14:cNvPr>
                <p14:cNvContentPartPr/>
                <p14:nvPr/>
              </p14:nvContentPartPr>
              <p14:xfrm>
                <a:off x="2784220" y="2992049"/>
                <a:ext cx="34200" cy="23760"/>
              </p14:xfrm>
            </p:contentPart>
          </mc:Choice>
          <mc:Fallback>
            <p:pic>
              <p:nvPicPr>
                <p:cNvPr id="102" name="Freihand 101">
                  <a:extLst>
                    <a:ext uri="{FF2B5EF4-FFF2-40B4-BE49-F238E27FC236}">
                      <a16:creationId xmlns:a16="http://schemas.microsoft.com/office/drawing/2014/main" id="{5546F5E0-72B7-3A7E-07A4-8A2AD1895DDC}"/>
                    </a:ext>
                  </a:extLst>
                </p:cNvPr>
                <p:cNvPicPr/>
                <p:nvPr/>
              </p:nvPicPr>
              <p:blipFill>
                <a:blip r:embed="rId246"/>
                <a:stretch>
                  <a:fillRect/>
                </a:stretch>
              </p:blipFill>
              <p:spPr>
                <a:xfrm>
                  <a:off x="2775580" y="2983409"/>
                  <a:ext cx="51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5" name="Freihand 104">
                  <a:extLst>
                    <a:ext uri="{FF2B5EF4-FFF2-40B4-BE49-F238E27FC236}">
                      <a16:creationId xmlns:a16="http://schemas.microsoft.com/office/drawing/2014/main" id="{7936F0E8-BF9C-AED7-9BEA-2C2082F54F42}"/>
                    </a:ext>
                  </a:extLst>
                </p14:cNvPr>
                <p14:cNvContentPartPr/>
                <p14:nvPr/>
              </p14:nvContentPartPr>
              <p14:xfrm>
                <a:off x="2873140" y="2987009"/>
                <a:ext cx="507960" cy="165960"/>
              </p14:xfrm>
            </p:contentPart>
          </mc:Choice>
          <mc:Fallback>
            <p:pic>
              <p:nvPicPr>
                <p:cNvPr id="105" name="Freihand 104">
                  <a:extLst>
                    <a:ext uri="{FF2B5EF4-FFF2-40B4-BE49-F238E27FC236}">
                      <a16:creationId xmlns:a16="http://schemas.microsoft.com/office/drawing/2014/main" id="{7936F0E8-BF9C-AED7-9BEA-2C2082F54F42}"/>
                    </a:ext>
                  </a:extLst>
                </p:cNvPr>
                <p:cNvPicPr/>
                <p:nvPr/>
              </p:nvPicPr>
              <p:blipFill>
                <a:blip r:embed="rId248"/>
                <a:stretch>
                  <a:fillRect/>
                </a:stretch>
              </p:blipFill>
              <p:spPr>
                <a:xfrm>
                  <a:off x="2864140" y="2978369"/>
                  <a:ext cx="5256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6" name="Freihand 105">
                  <a:extLst>
                    <a:ext uri="{FF2B5EF4-FFF2-40B4-BE49-F238E27FC236}">
                      <a16:creationId xmlns:a16="http://schemas.microsoft.com/office/drawing/2014/main" id="{1AC20502-8994-B458-F8D4-40F668387084}"/>
                    </a:ext>
                  </a:extLst>
                </p14:cNvPr>
                <p14:cNvContentPartPr/>
                <p14:nvPr/>
              </p14:nvContentPartPr>
              <p14:xfrm>
                <a:off x="3536620" y="2904569"/>
                <a:ext cx="141480" cy="200520"/>
              </p14:xfrm>
            </p:contentPart>
          </mc:Choice>
          <mc:Fallback>
            <p:pic>
              <p:nvPicPr>
                <p:cNvPr id="106" name="Freihand 105">
                  <a:extLst>
                    <a:ext uri="{FF2B5EF4-FFF2-40B4-BE49-F238E27FC236}">
                      <a16:creationId xmlns:a16="http://schemas.microsoft.com/office/drawing/2014/main" id="{1AC20502-8994-B458-F8D4-40F668387084}"/>
                    </a:ext>
                  </a:extLst>
                </p:cNvPr>
                <p:cNvPicPr/>
                <p:nvPr/>
              </p:nvPicPr>
              <p:blipFill>
                <a:blip r:embed="rId250"/>
                <a:stretch>
                  <a:fillRect/>
                </a:stretch>
              </p:blipFill>
              <p:spPr>
                <a:xfrm>
                  <a:off x="3527980" y="2895929"/>
                  <a:ext cx="1591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7" name="Freihand 106">
                  <a:extLst>
                    <a:ext uri="{FF2B5EF4-FFF2-40B4-BE49-F238E27FC236}">
                      <a16:creationId xmlns:a16="http://schemas.microsoft.com/office/drawing/2014/main" id="{568245F8-C9A1-A180-1C80-D3DC501424CA}"/>
                    </a:ext>
                  </a:extLst>
                </p14:cNvPr>
                <p14:cNvContentPartPr/>
                <p14:nvPr/>
              </p14:nvContentPartPr>
              <p14:xfrm>
                <a:off x="3704380" y="2980529"/>
                <a:ext cx="128880" cy="109800"/>
              </p14:xfrm>
            </p:contentPart>
          </mc:Choice>
          <mc:Fallback>
            <p:pic>
              <p:nvPicPr>
                <p:cNvPr id="107" name="Freihand 106">
                  <a:extLst>
                    <a:ext uri="{FF2B5EF4-FFF2-40B4-BE49-F238E27FC236}">
                      <a16:creationId xmlns:a16="http://schemas.microsoft.com/office/drawing/2014/main" id="{568245F8-C9A1-A180-1C80-D3DC501424CA}"/>
                    </a:ext>
                  </a:extLst>
                </p:cNvPr>
                <p:cNvPicPr/>
                <p:nvPr/>
              </p:nvPicPr>
              <p:blipFill>
                <a:blip r:embed="rId252"/>
                <a:stretch>
                  <a:fillRect/>
                </a:stretch>
              </p:blipFill>
              <p:spPr>
                <a:xfrm>
                  <a:off x="3695740" y="2971889"/>
                  <a:ext cx="146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8" name="Freihand 107">
                  <a:extLst>
                    <a:ext uri="{FF2B5EF4-FFF2-40B4-BE49-F238E27FC236}">
                      <a16:creationId xmlns:a16="http://schemas.microsoft.com/office/drawing/2014/main" id="{8B848A74-253D-0BA0-22B0-8CE3D10D2D37}"/>
                    </a:ext>
                  </a:extLst>
                </p14:cNvPr>
                <p14:cNvContentPartPr/>
                <p14:nvPr/>
              </p14:nvContentPartPr>
              <p14:xfrm>
                <a:off x="3853780" y="2858129"/>
                <a:ext cx="245520" cy="352440"/>
              </p14:xfrm>
            </p:contentPart>
          </mc:Choice>
          <mc:Fallback>
            <p:pic>
              <p:nvPicPr>
                <p:cNvPr id="108" name="Freihand 107">
                  <a:extLst>
                    <a:ext uri="{FF2B5EF4-FFF2-40B4-BE49-F238E27FC236}">
                      <a16:creationId xmlns:a16="http://schemas.microsoft.com/office/drawing/2014/main" id="{8B848A74-253D-0BA0-22B0-8CE3D10D2D37}"/>
                    </a:ext>
                  </a:extLst>
                </p:cNvPr>
                <p:cNvPicPr/>
                <p:nvPr/>
              </p:nvPicPr>
              <p:blipFill>
                <a:blip r:embed="rId254"/>
                <a:stretch>
                  <a:fillRect/>
                </a:stretch>
              </p:blipFill>
              <p:spPr>
                <a:xfrm>
                  <a:off x="3845140" y="2849489"/>
                  <a:ext cx="26316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9" name="Freihand 108">
                  <a:extLst>
                    <a:ext uri="{FF2B5EF4-FFF2-40B4-BE49-F238E27FC236}">
                      <a16:creationId xmlns:a16="http://schemas.microsoft.com/office/drawing/2014/main" id="{6010C1ED-F224-2547-4490-5687A21F578C}"/>
                    </a:ext>
                  </a:extLst>
                </p14:cNvPr>
                <p14:cNvContentPartPr/>
                <p14:nvPr/>
              </p14:nvContentPartPr>
              <p14:xfrm>
                <a:off x="4140340" y="2782169"/>
                <a:ext cx="58680" cy="164880"/>
              </p14:xfrm>
            </p:contentPart>
          </mc:Choice>
          <mc:Fallback>
            <p:pic>
              <p:nvPicPr>
                <p:cNvPr id="109" name="Freihand 108">
                  <a:extLst>
                    <a:ext uri="{FF2B5EF4-FFF2-40B4-BE49-F238E27FC236}">
                      <a16:creationId xmlns:a16="http://schemas.microsoft.com/office/drawing/2014/main" id="{6010C1ED-F224-2547-4490-5687A21F578C}"/>
                    </a:ext>
                  </a:extLst>
                </p:cNvPr>
                <p:cNvPicPr/>
                <p:nvPr/>
              </p:nvPicPr>
              <p:blipFill>
                <a:blip r:embed="rId256"/>
                <a:stretch>
                  <a:fillRect/>
                </a:stretch>
              </p:blipFill>
              <p:spPr>
                <a:xfrm>
                  <a:off x="4131340" y="2773529"/>
                  <a:ext cx="76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1" name="Freihand 110">
                  <a:extLst>
                    <a:ext uri="{FF2B5EF4-FFF2-40B4-BE49-F238E27FC236}">
                      <a16:creationId xmlns:a16="http://schemas.microsoft.com/office/drawing/2014/main" id="{574954CD-AD1A-03CD-9D70-82F201D60D7E}"/>
                    </a:ext>
                  </a:extLst>
                </p14:cNvPr>
                <p14:cNvContentPartPr/>
                <p14:nvPr/>
              </p14:nvContentPartPr>
              <p14:xfrm>
                <a:off x="2542660" y="3308849"/>
                <a:ext cx="486360" cy="334440"/>
              </p14:xfrm>
            </p:contentPart>
          </mc:Choice>
          <mc:Fallback>
            <p:pic>
              <p:nvPicPr>
                <p:cNvPr id="111" name="Freihand 110">
                  <a:extLst>
                    <a:ext uri="{FF2B5EF4-FFF2-40B4-BE49-F238E27FC236}">
                      <a16:creationId xmlns:a16="http://schemas.microsoft.com/office/drawing/2014/main" id="{574954CD-AD1A-03CD-9D70-82F201D60D7E}"/>
                    </a:ext>
                  </a:extLst>
                </p:cNvPr>
                <p:cNvPicPr/>
                <p:nvPr/>
              </p:nvPicPr>
              <p:blipFill>
                <a:blip r:embed="rId258"/>
                <a:stretch>
                  <a:fillRect/>
                </a:stretch>
              </p:blipFill>
              <p:spPr>
                <a:xfrm>
                  <a:off x="2534020" y="3299849"/>
                  <a:ext cx="5040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2" name="Freihand 111">
                  <a:extLst>
                    <a:ext uri="{FF2B5EF4-FFF2-40B4-BE49-F238E27FC236}">
                      <a16:creationId xmlns:a16="http://schemas.microsoft.com/office/drawing/2014/main" id="{A1A0679E-CD56-1CFB-EC2C-5D09EFB18250}"/>
                    </a:ext>
                  </a:extLst>
                </p14:cNvPr>
                <p14:cNvContentPartPr/>
                <p14:nvPr/>
              </p14:nvContentPartPr>
              <p14:xfrm>
                <a:off x="2917060" y="3318569"/>
                <a:ext cx="29520" cy="22320"/>
              </p14:xfrm>
            </p:contentPart>
          </mc:Choice>
          <mc:Fallback>
            <p:pic>
              <p:nvPicPr>
                <p:cNvPr id="112" name="Freihand 111">
                  <a:extLst>
                    <a:ext uri="{FF2B5EF4-FFF2-40B4-BE49-F238E27FC236}">
                      <a16:creationId xmlns:a16="http://schemas.microsoft.com/office/drawing/2014/main" id="{A1A0679E-CD56-1CFB-EC2C-5D09EFB18250}"/>
                    </a:ext>
                  </a:extLst>
                </p:cNvPr>
                <p:cNvPicPr/>
                <p:nvPr/>
              </p:nvPicPr>
              <p:blipFill>
                <a:blip r:embed="rId260"/>
                <a:stretch>
                  <a:fillRect/>
                </a:stretch>
              </p:blipFill>
              <p:spPr>
                <a:xfrm>
                  <a:off x="2908420" y="3309569"/>
                  <a:ext cx="47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4" name="Freihand 113">
                  <a:extLst>
                    <a:ext uri="{FF2B5EF4-FFF2-40B4-BE49-F238E27FC236}">
                      <a16:creationId xmlns:a16="http://schemas.microsoft.com/office/drawing/2014/main" id="{F9587A3A-8937-B88B-3641-10553159D985}"/>
                    </a:ext>
                  </a:extLst>
                </p14:cNvPr>
                <p14:cNvContentPartPr/>
                <p14:nvPr/>
              </p14:nvContentPartPr>
              <p14:xfrm>
                <a:off x="3137020" y="3262049"/>
                <a:ext cx="162360" cy="254520"/>
              </p14:xfrm>
            </p:contentPart>
          </mc:Choice>
          <mc:Fallback>
            <p:pic>
              <p:nvPicPr>
                <p:cNvPr id="114" name="Freihand 113">
                  <a:extLst>
                    <a:ext uri="{FF2B5EF4-FFF2-40B4-BE49-F238E27FC236}">
                      <a16:creationId xmlns:a16="http://schemas.microsoft.com/office/drawing/2014/main" id="{F9587A3A-8937-B88B-3641-10553159D985}"/>
                    </a:ext>
                  </a:extLst>
                </p:cNvPr>
                <p:cNvPicPr/>
                <p:nvPr/>
              </p:nvPicPr>
              <p:blipFill>
                <a:blip r:embed="rId262"/>
                <a:stretch>
                  <a:fillRect/>
                </a:stretch>
              </p:blipFill>
              <p:spPr>
                <a:xfrm>
                  <a:off x="3128020" y="3253049"/>
                  <a:ext cx="1800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5" name="Freihand 114">
                  <a:extLst>
                    <a:ext uri="{FF2B5EF4-FFF2-40B4-BE49-F238E27FC236}">
                      <a16:creationId xmlns:a16="http://schemas.microsoft.com/office/drawing/2014/main" id="{B133C9C7-49B2-0E65-DD3E-F4A6CDD7439C}"/>
                    </a:ext>
                  </a:extLst>
                </p14:cNvPr>
                <p14:cNvContentPartPr/>
                <p14:nvPr/>
              </p14:nvContentPartPr>
              <p14:xfrm>
                <a:off x="3339340" y="3271409"/>
                <a:ext cx="198000" cy="198360"/>
              </p14:xfrm>
            </p:contentPart>
          </mc:Choice>
          <mc:Fallback>
            <p:pic>
              <p:nvPicPr>
                <p:cNvPr id="115" name="Freihand 114">
                  <a:extLst>
                    <a:ext uri="{FF2B5EF4-FFF2-40B4-BE49-F238E27FC236}">
                      <a16:creationId xmlns:a16="http://schemas.microsoft.com/office/drawing/2014/main" id="{B133C9C7-49B2-0E65-DD3E-F4A6CDD7439C}"/>
                    </a:ext>
                  </a:extLst>
                </p:cNvPr>
                <p:cNvPicPr/>
                <p:nvPr/>
              </p:nvPicPr>
              <p:blipFill>
                <a:blip r:embed="rId264"/>
                <a:stretch>
                  <a:fillRect/>
                </a:stretch>
              </p:blipFill>
              <p:spPr>
                <a:xfrm>
                  <a:off x="3330700" y="3262769"/>
                  <a:ext cx="215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6" name="Freihand 115">
                  <a:extLst>
                    <a:ext uri="{FF2B5EF4-FFF2-40B4-BE49-F238E27FC236}">
                      <a16:creationId xmlns:a16="http://schemas.microsoft.com/office/drawing/2014/main" id="{937791AF-5BA7-7C35-6D62-F93161F4F3EB}"/>
                    </a:ext>
                  </a:extLst>
                </p14:cNvPr>
                <p14:cNvContentPartPr/>
                <p14:nvPr/>
              </p14:nvContentPartPr>
              <p14:xfrm>
                <a:off x="3543460" y="3273209"/>
                <a:ext cx="160560" cy="190080"/>
              </p14:xfrm>
            </p:contentPart>
          </mc:Choice>
          <mc:Fallback>
            <p:pic>
              <p:nvPicPr>
                <p:cNvPr id="116" name="Freihand 115">
                  <a:extLst>
                    <a:ext uri="{FF2B5EF4-FFF2-40B4-BE49-F238E27FC236}">
                      <a16:creationId xmlns:a16="http://schemas.microsoft.com/office/drawing/2014/main" id="{937791AF-5BA7-7C35-6D62-F93161F4F3EB}"/>
                    </a:ext>
                  </a:extLst>
                </p:cNvPr>
                <p:cNvPicPr/>
                <p:nvPr/>
              </p:nvPicPr>
              <p:blipFill>
                <a:blip r:embed="rId266"/>
                <a:stretch>
                  <a:fillRect/>
                </a:stretch>
              </p:blipFill>
              <p:spPr>
                <a:xfrm>
                  <a:off x="3534820" y="3264569"/>
                  <a:ext cx="1782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7" name="Freihand 116">
                  <a:extLst>
                    <a:ext uri="{FF2B5EF4-FFF2-40B4-BE49-F238E27FC236}">
                      <a16:creationId xmlns:a16="http://schemas.microsoft.com/office/drawing/2014/main" id="{2F98E15B-DC22-3A0E-7297-CCF334EB0B23}"/>
                    </a:ext>
                  </a:extLst>
                </p14:cNvPr>
                <p14:cNvContentPartPr/>
                <p14:nvPr/>
              </p14:nvContentPartPr>
              <p14:xfrm>
                <a:off x="3747940" y="3387329"/>
                <a:ext cx="217440" cy="94320"/>
              </p14:xfrm>
            </p:contentPart>
          </mc:Choice>
          <mc:Fallback>
            <p:pic>
              <p:nvPicPr>
                <p:cNvPr id="117" name="Freihand 116">
                  <a:extLst>
                    <a:ext uri="{FF2B5EF4-FFF2-40B4-BE49-F238E27FC236}">
                      <a16:creationId xmlns:a16="http://schemas.microsoft.com/office/drawing/2014/main" id="{2F98E15B-DC22-3A0E-7297-CCF334EB0B23}"/>
                    </a:ext>
                  </a:extLst>
                </p:cNvPr>
                <p:cNvPicPr/>
                <p:nvPr/>
              </p:nvPicPr>
              <p:blipFill>
                <a:blip r:embed="rId268"/>
                <a:stretch>
                  <a:fillRect/>
                </a:stretch>
              </p:blipFill>
              <p:spPr>
                <a:xfrm>
                  <a:off x="3738940" y="3378329"/>
                  <a:ext cx="235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8" name="Freihand 117">
                  <a:extLst>
                    <a:ext uri="{FF2B5EF4-FFF2-40B4-BE49-F238E27FC236}">
                      <a16:creationId xmlns:a16="http://schemas.microsoft.com/office/drawing/2014/main" id="{104705CD-E7E8-422D-559D-8D7089A5C071}"/>
                    </a:ext>
                  </a:extLst>
                </p14:cNvPr>
                <p14:cNvContentPartPr/>
                <p14:nvPr/>
              </p14:nvContentPartPr>
              <p14:xfrm>
                <a:off x="3986620" y="3272849"/>
                <a:ext cx="33840" cy="211320"/>
              </p14:xfrm>
            </p:contentPart>
          </mc:Choice>
          <mc:Fallback>
            <p:pic>
              <p:nvPicPr>
                <p:cNvPr id="118" name="Freihand 117">
                  <a:extLst>
                    <a:ext uri="{FF2B5EF4-FFF2-40B4-BE49-F238E27FC236}">
                      <a16:creationId xmlns:a16="http://schemas.microsoft.com/office/drawing/2014/main" id="{104705CD-E7E8-422D-559D-8D7089A5C071}"/>
                    </a:ext>
                  </a:extLst>
                </p:cNvPr>
                <p:cNvPicPr/>
                <p:nvPr/>
              </p:nvPicPr>
              <p:blipFill>
                <a:blip r:embed="rId270"/>
                <a:stretch>
                  <a:fillRect/>
                </a:stretch>
              </p:blipFill>
              <p:spPr>
                <a:xfrm>
                  <a:off x="3977980" y="3263849"/>
                  <a:ext cx="514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9" name="Freihand 118">
                  <a:extLst>
                    <a:ext uri="{FF2B5EF4-FFF2-40B4-BE49-F238E27FC236}">
                      <a16:creationId xmlns:a16="http://schemas.microsoft.com/office/drawing/2014/main" id="{0AD0F2B9-D2E7-AD51-E393-8E68D5788E10}"/>
                    </a:ext>
                  </a:extLst>
                </p14:cNvPr>
                <p14:cNvContentPartPr/>
                <p14:nvPr/>
              </p14:nvContentPartPr>
              <p14:xfrm>
                <a:off x="4050700" y="3408569"/>
                <a:ext cx="112320" cy="60480"/>
              </p14:xfrm>
            </p:contentPart>
          </mc:Choice>
          <mc:Fallback>
            <p:pic>
              <p:nvPicPr>
                <p:cNvPr id="119" name="Freihand 118">
                  <a:extLst>
                    <a:ext uri="{FF2B5EF4-FFF2-40B4-BE49-F238E27FC236}">
                      <a16:creationId xmlns:a16="http://schemas.microsoft.com/office/drawing/2014/main" id="{0AD0F2B9-D2E7-AD51-E393-8E68D5788E10}"/>
                    </a:ext>
                  </a:extLst>
                </p:cNvPr>
                <p:cNvPicPr/>
                <p:nvPr/>
              </p:nvPicPr>
              <p:blipFill>
                <a:blip r:embed="rId272"/>
                <a:stretch>
                  <a:fillRect/>
                </a:stretch>
              </p:blipFill>
              <p:spPr>
                <a:xfrm>
                  <a:off x="4041700" y="3399569"/>
                  <a:ext cx="129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0" name="Freihand 119">
                  <a:extLst>
                    <a:ext uri="{FF2B5EF4-FFF2-40B4-BE49-F238E27FC236}">
                      <a16:creationId xmlns:a16="http://schemas.microsoft.com/office/drawing/2014/main" id="{F4EC196F-1D7C-4A25-5DB7-C7E19E71B499}"/>
                    </a:ext>
                  </a:extLst>
                </p14:cNvPr>
                <p14:cNvContentPartPr/>
                <p14:nvPr/>
              </p14:nvContentPartPr>
              <p14:xfrm>
                <a:off x="4140700" y="3384449"/>
                <a:ext cx="22320" cy="96480"/>
              </p14:xfrm>
            </p:contentPart>
          </mc:Choice>
          <mc:Fallback>
            <p:pic>
              <p:nvPicPr>
                <p:cNvPr id="120" name="Freihand 119">
                  <a:extLst>
                    <a:ext uri="{FF2B5EF4-FFF2-40B4-BE49-F238E27FC236}">
                      <a16:creationId xmlns:a16="http://schemas.microsoft.com/office/drawing/2014/main" id="{F4EC196F-1D7C-4A25-5DB7-C7E19E71B499}"/>
                    </a:ext>
                  </a:extLst>
                </p:cNvPr>
                <p:cNvPicPr/>
                <p:nvPr/>
              </p:nvPicPr>
              <p:blipFill>
                <a:blip r:embed="rId274"/>
                <a:stretch>
                  <a:fillRect/>
                </a:stretch>
              </p:blipFill>
              <p:spPr>
                <a:xfrm>
                  <a:off x="4132060" y="3375449"/>
                  <a:ext cx="39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1" name="Freihand 120">
                  <a:extLst>
                    <a:ext uri="{FF2B5EF4-FFF2-40B4-BE49-F238E27FC236}">
                      <a16:creationId xmlns:a16="http://schemas.microsoft.com/office/drawing/2014/main" id="{A6BF4138-E810-45D5-B88B-285CD043B9EB}"/>
                    </a:ext>
                  </a:extLst>
                </p14:cNvPr>
                <p14:cNvContentPartPr/>
                <p14:nvPr/>
              </p14:nvContentPartPr>
              <p14:xfrm>
                <a:off x="4196140" y="3361409"/>
                <a:ext cx="274320" cy="283320"/>
              </p14:xfrm>
            </p:contentPart>
          </mc:Choice>
          <mc:Fallback>
            <p:pic>
              <p:nvPicPr>
                <p:cNvPr id="121" name="Freihand 120">
                  <a:extLst>
                    <a:ext uri="{FF2B5EF4-FFF2-40B4-BE49-F238E27FC236}">
                      <a16:creationId xmlns:a16="http://schemas.microsoft.com/office/drawing/2014/main" id="{A6BF4138-E810-45D5-B88B-285CD043B9EB}"/>
                    </a:ext>
                  </a:extLst>
                </p:cNvPr>
                <p:cNvPicPr/>
                <p:nvPr/>
              </p:nvPicPr>
              <p:blipFill>
                <a:blip r:embed="rId276"/>
                <a:stretch>
                  <a:fillRect/>
                </a:stretch>
              </p:blipFill>
              <p:spPr>
                <a:xfrm>
                  <a:off x="4187140" y="3352409"/>
                  <a:ext cx="2919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8" name="Freihand 147">
                  <a:extLst>
                    <a:ext uri="{FF2B5EF4-FFF2-40B4-BE49-F238E27FC236}">
                      <a16:creationId xmlns:a16="http://schemas.microsoft.com/office/drawing/2014/main" id="{7FE31826-570A-C3C8-E1BB-AC3592311693}"/>
                    </a:ext>
                  </a:extLst>
                </p14:cNvPr>
                <p14:cNvContentPartPr/>
                <p14:nvPr/>
              </p14:nvContentPartPr>
              <p14:xfrm>
                <a:off x="2626180" y="2563649"/>
                <a:ext cx="194040" cy="2911680"/>
              </p14:xfrm>
            </p:contentPart>
          </mc:Choice>
          <mc:Fallback>
            <p:pic>
              <p:nvPicPr>
                <p:cNvPr id="148" name="Freihand 147">
                  <a:extLst>
                    <a:ext uri="{FF2B5EF4-FFF2-40B4-BE49-F238E27FC236}">
                      <a16:creationId xmlns:a16="http://schemas.microsoft.com/office/drawing/2014/main" id="{7FE31826-570A-C3C8-E1BB-AC3592311693}"/>
                    </a:ext>
                  </a:extLst>
                </p:cNvPr>
                <p:cNvPicPr/>
                <p:nvPr/>
              </p:nvPicPr>
              <p:blipFill>
                <a:blip r:embed="rId278"/>
                <a:stretch>
                  <a:fillRect/>
                </a:stretch>
              </p:blipFill>
              <p:spPr>
                <a:xfrm>
                  <a:off x="2617180" y="2554649"/>
                  <a:ext cx="211680" cy="2929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1" name="Freihand 150">
                  <a:extLst>
                    <a:ext uri="{FF2B5EF4-FFF2-40B4-BE49-F238E27FC236}">
                      <a16:creationId xmlns:a16="http://schemas.microsoft.com/office/drawing/2014/main" id="{8F8F256E-DFB6-72D8-4270-27C79D32D662}"/>
                    </a:ext>
                  </a:extLst>
                </p14:cNvPr>
                <p14:cNvContentPartPr/>
                <p14:nvPr/>
              </p14:nvContentPartPr>
              <p14:xfrm>
                <a:off x="2099140" y="5533289"/>
                <a:ext cx="36000" cy="243720"/>
              </p14:xfrm>
            </p:contentPart>
          </mc:Choice>
          <mc:Fallback>
            <p:pic>
              <p:nvPicPr>
                <p:cNvPr id="151" name="Freihand 150">
                  <a:extLst>
                    <a:ext uri="{FF2B5EF4-FFF2-40B4-BE49-F238E27FC236}">
                      <a16:creationId xmlns:a16="http://schemas.microsoft.com/office/drawing/2014/main" id="{8F8F256E-DFB6-72D8-4270-27C79D32D662}"/>
                    </a:ext>
                  </a:extLst>
                </p:cNvPr>
                <p:cNvPicPr/>
                <p:nvPr/>
              </p:nvPicPr>
              <p:blipFill>
                <a:blip r:embed="rId280"/>
                <a:stretch>
                  <a:fillRect/>
                </a:stretch>
              </p:blipFill>
              <p:spPr>
                <a:xfrm>
                  <a:off x="2090500" y="5524289"/>
                  <a:ext cx="536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2" name="Freihand 151">
                  <a:extLst>
                    <a:ext uri="{FF2B5EF4-FFF2-40B4-BE49-F238E27FC236}">
                      <a16:creationId xmlns:a16="http://schemas.microsoft.com/office/drawing/2014/main" id="{560DD43F-3247-9CE4-BF6B-1BAF36981EA6}"/>
                    </a:ext>
                  </a:extLst>
                </p14:cNvPr>
                <p14:cNvContentPartPr/>
                <p14:nvPr/>
              </p14:nvContentPartPr>
              <p14:xfrm>
                <a:off x="2089780" y="5670089"/>
                <a:ext cx="93960" cy="135720"/>
              </p14:xfrm>
            </p:contentPart>
          </mc:Choice>
          <mc:Fallback>
            <p:pic>
              <p:nvPicPr>
                <p:cNvPr id="152" name="Freihand 151">
                  <a:extLst>
                    <a:ext uri="{FF2B5EF4-FFF2-40B4-BE49-F238E27FC236}">
                      <a16:creationId xmlns:a16="http://schemas.microsoft.com/office/drawing/2014/main" id="{560DD43F-3247-9CE4-BF6B-1BAF36981EA6}"/>
                    </a:ext>
                  </a:extLst>
                </p:cNvPr>
                <p:cNvPicPr/>
                <p:nvPr/>
              </p:nvPicPr>
              <p:blipFill>
                <a:blip r:embed="rId282"/>
                <a:stretch>
                  <a:fillRect/>
                </a:stretch>
              </p:blipFill>
              <p:spPr>
                <a:xfrm>
                  <a:off x="2080780" y="5661089"/>
                  <a:ext cx="111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3" name="Freihand 152">
                  <a:extLst>
                    <a:ext uri="{FF2B5EF4-FFF2-40B4-BE49-F238E27FC236}">
                      <a16:creationId xmlns:a16="http://schemas.microsoft.com/office/drawing/2014/main" id="{D0B994C3-0C2A-47C6-3C57-24C45E63A2F6}"/>
                    </a:ext>
                  </a:extLst>
                </p14:cNvPr>
                <p14:cNvContentPartPr/>
                <p14:nvPr/>
              </p14:nvContentPartPr>
              <p14:xfrm>
                <a:off x="1970620" y="5466329"/>
                <a:ext cx="365400" cy="180360"/>
              </p14:xfrm>
            </p:contentPart>
          </mc:Choice>
          <mc:Fallback>
            <p:pic>
              <p:nvPicPr>
                <p:cNvPr id="153" name="Freihand 152">
                  <a:extLst>
                    <a:ext uri="{FF2B5EF4-FFF2-40B4-BE49-F238E27FC236}">
                      <a16:creationId xmlns:a16="http://schemas.microsoft.com/office/drawing/2014/main" id="{D0B994C3-0C2A-47C6-3C57-24C45E63A2F6}"/>
                    </a:ext>
                  </a:extLst>
                </p:cNvPr>
                <p:cNvPicPr/>
                <p:nvPr/>
              </p:nvPicPr>
              <p:blipFill>
                <a:blip r:embed="rId284"/>
                <a:stretch>
                  <a:fillRect/>
                </a:stretch>
              </p:blipFill>
              <p:spPr>
                <a:xfrm>
                  <a:off x="1961620" y="5457689"/>
                  <a:ext cx="383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4" name="Freihand 153">
                  <a:extLst>
                    <a:ext uri="{FF2B5EF4-FFF2-40B4-BE49-F238E27FC236}">
                      <a16:creationId xmlns:a16="http://schemas.microsoft.com/office/drawing/2014/main" id="{B271E157-D06C-6109-F229-75BFC0C7F08C}"/>
                    </a:ext>
                  </a:extLst>
                </p14:cNvPr>
                <p14:cNvContentPartPr/>
                <p14:nvPr/>
              </p14:nvContentPartPr>
              <p14:xfrm>
                <a:off x="2343220" y="5452289"/>
                <a:ext cx="236880" cy="190080"/>
              </p14:xfrm>
            </p:contentPart>
          </mc:Choice>
          <mc:Fallback>
            <p:pic>
              <p:nvPicPr>
                <p:cNvPr id="154" name="Freihand 153">
                  <a:extLst>
                    <a:ext uri="{FF2B5EF4-FFF2-40B4-BE49-F238E27FC236}">
                      <a16:creationId xmlns:a16="http://schemas.microsoft.com/office/drawing/2014/main" id="{B271E157-D06C-6109-F229-75BFC0C7F08C}"/>
                    </a:ext>
                  </a:extLst>
                </p:cNvPr>
                <p:cNvPicPr/>
                <p:nvPr/>
              </p:nvPicPr>
              <p:blipFill>
                <a:blip r:embed="rId286"/>
                <a:stretch>
                  <a:fillRect/>
                </a:stretch>
              </p:blipFill>
              <p:spPr>
                <a:xfrm>
                  <a:off x="2334580" y="5443649"/>
                  <a:ext cx="254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5" name="Freihand 154">
                  <a:extLst>
                    <a:ext uri="{FF2B5EF4-FFF2-40B4-BE49-F238E27FC236}">
                      <a16:creationId xmlns:a16="http://schemas.microsoft.com/office/drawing/2014/main" id="{0AB5BA36-935D-1DC9-B6C0-6EAC035045CD}"/>
                    </a:ext>
                  </a:extLst>
                </p14:cNvPr>
                <p14:cNvContentPartPr/>
                <p14:nvPr/>
              </p14:nvContentPartPr>
              <p14:xfrm>
                <a:off x="2616100" y="5353289"/>
                <a:ext cx="238680" cy="217800"/>
              </p14:xfrm>
            </p:contentPart>
          </mc:Choice>
          <mc:Fallback>
            <p:pic>
              <p:nvPicPr>
                <p:cNvPr id="155" name="Freihand 154">
                  <a:extLst>
                    <a:ext uri="{FF2B5EF4-FFF2-40B4-BE49-F238E27FC236}">
                      <a16:creationId xmlns:a16="http://schemas.microsoft.com/office/drawing/2014/main" id="{0AB5BA36-935D-1DC9-B6C0-6EAC035045CD}"/>
                    </a:ext>
                  </a:extLst>
                </p:cNvPr>
                <p:cNvPicPr/>
                <p:nvPr/>
              </p:nvPicPr>
              <p:blipFill>
                <a:blip r:embed="rId288"/>
                <a:stretch>
                  <a:fillRect/>
                </a:stretch>
              </p:blipFill>
              <p:spPr>
                <a:xfrm>
                  <a:off x="2607100" y="5344649"/>
                  <a:ext cx="2563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6" name="Freihand 155">
                  <a:extLst>
                    <a:ext uri="{FF2B5EF4-FFF2-40B4-BE49-F238E27FC236}">
                      <a16:creationId xmlns:a16="http://schemas.microsoft.com/office/drawing/2014/main" id="{98D698FF-7E2E-2BA8-C72F-B0235228DD9F}"/>
                    </a:ext>
                  </a:extLst>
                </p14:cNvPr>
                <p14:cNvContentPartPr/>
                <p14:nvPr/>
              </p14:nvContentPartPr>
              <p14:xfrm>
                <a:off x="2837860" y="5263649"/>
                <a:ext cx="223920" cy="200520"/>
              </p14:xfrm>
            </p:contentPart>
          </mc:Choice>
          <mc:Fallback>
            <p:pic>
              <p:nvPicPr>
                <p:cNvPr id="156" name="Freihand 155">
                  <a:extLst>
                    <a:ext uri="{FF2B5EF4-FFF2-40B4-BE49-F238E27FC236}">
                      <a16:creationId xmlns:a16="http://schemas.microsoft.com/office/drawing/2014/main" id="{98D698FF-7E2E-2BA8-C72F-B0235228DD9F}"/>
                    </a:ext>
                  </a:extLst>
                </p:cNvPr>
                <p:cNvPicPr/>
                <p:nvPr/>
              </p:nvPicPr>
              <p:blipFill>
                <a:blip r:embed="rId290"/>
                <a:stretch>
                  <a:fillRect/>
                </a:stretch>
              </p:blipFill>
              <p:spPr>
                <a:xfrm>
                  <a:off x="2829220" y="5255009"/>
                  <a:ext cx="241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7" name="Freihand 156">
                  <a:extLst>
                    <a:ext uri="{FF2B5EF4-FFF2-40B4-BE49-F238E27FC236}">
                      <a16:creationId xmlns:a16="http://schemas.microsoft.com/office/drawing/2014/main" id="{C33B5AA1-5DA7-B4CD-F66D-C85B88F5C5B7}"/>
                    </a:ext>
                  </a:extLst>
                </p14:cNvPr>
                <p14:cNvContentPartPr/>
                <p14:nvPr/>
              </p14:nvContentPartPr>
              <p14:xfrm>
                <a:off x="3013540" y="5244569"/>
                <a:ext cx="46080" cy="38520"/>
              </p14:xfrm>
            </p:contentPart>
          </mc:Choice>
          <mc:Fallback>
            <p:pic>
              <p:nvPicPr>
                <p:cNvPr id="157" name="Freihand 156">
                  <a:extLst>
                    <a:ext uri="{FF2B5EF4-FFF2-40B4-BE49-F238E27FC236}">
                      <a16:creationId xmlns:a16="http://schemas.microsoft.com/office/drawing/2014/main" id="{C33B5AA1-5DA7-B4CD-F66D-C85B88F5C5B7}"/>
                    </a:ext>
                  </a:extLst>
                </p:cNvPr>
                <p:cNvPicPr/>
                <p:nvPr/>
              </p:nvPicPr>
              <p:blipFill>
                <a:blip r:embed="rId292"/>
                <a:stretch>
                  <a:fillRect/>
                </a:stretch>
              </p:blipFill>
              <p:spPr>
                <a:xfrm>
                  <a:off x="3004540" y="5235929"/>
                  <a:ext cx="637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8" name="Freihand 157">
                  <a:extLst>
                    <a:ext uri="{FF2B5EF4-FFF2-40B4-BE49-F238E27FC236}">
                      <a16:creationId xmlns:a16="http://schemas.microsoft.com/office/drawing/2014/main" id="{2C11335C-51A4-CB3F-78A8-4DEE6473CE5A}"/>
                    </a:ext>
                  </a:extLst>
                </p14:cNvPr>
                <p14:cNvContentPartPr/>
                <p14:nvPr/>
              </p14:nvContentPartPr>
              <p14:xfrm>
                <a:off x="3095260" y="5243129"/>
                <a:ext cx="191160" cy="78840"/>
              </p14:xfrm>
            </p:contentPart>
          </mc:Choice>
          <mc:Fallback>
            <p:pic>
              <p:nvPicPr>
                <p:cNvPr id="158" name="Freihand 157">
                  <a:extLst>
                    <a:ext uri="{FF2B5EF4-FFF2-40B4-BE49-F238E27FC236}">
                      <a16:creationId xmlns:a16="http://schemas.microsoft.com/office/drawing/2014/main" id="{2C11335C-51A4-CB3F-78A8-4DEE6473CE5A}"/>
                    </a:ext>
                  </a:extLst>
                </p:cNvPr>
                <p:cNvPicPr/>
                <p:nvPr/>
              </p:nvPicPr>
              <p:blipFill>
                <a:blip r:embed="rId294"/>
                <a:stretch>
                  <a:fillRect/>
                </a:stretch>
              </p:blipFill>
              <p:spPr>
                <a:xfrm>
                  <a:off x="3086260" y="5234489"/>
                  <a:ext cx="208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9" name="Freihand 158">
                  <a:extLst>
                    <a:ext uri="{FF2B5EF4-FFF2-40B4-BE49-F238E27FC236}">
                      <a16:creationId xmlns:a16="http://schemas.microsoft.com/office/drawing/2014/main" id="{5C10D995-118D-FDD6-EF45-DFAA8D7708B9}"/>
                    </a:ext>
                  </a:extLst>
                </p14:cNvPr>
                <p14:cNvContentPartPr/>
                <p14:nvPr/>
              </p14:nvContentPartPr>
              <p14:xfrm>
                <a:off x="3430420" y="4957289"/>
                <a:ext cx="248040" cy="224640"/>
              </p14:xfrm>
            </p:contentPart>
          </mc:Choice>
          <mc:Fallback>
            <p:pic>
              <p:nvPicPr>
                <p:cNvPr id="159" name="Freihand 158">
                  <a:extLst>
                    <a:ext uri="{FF2B5EF4-FFF2-40B4-BE49-F238E27FC236}">
                      <a16:creationId xmlns:a16="http://schemas.microsoft.com/office/drawing/2014/main" id="{5C10D995-118D-FDD6-EF45-DFAA8D7708B9}"/>
                    </a:ext>
                  </a:extLst>
                </p:cNvPr>
                <p:cNvPicPr/>
                <p:nvPr/>
              </p:nvPicPr>
              <p:blipFill>
                <a:blip r:embed="rId296"/>
                <a:stretch>
                  <a:fillRect/>
                </a:stretch>
              </p:blipFill>
              <p:spPr>
                <a:xfrm>
                  <a:off x="3421420" y="4948289"/>
                  <a:ext cx="265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0" name="Freihand 159">
                  <a:extLst>
                    <a:ext uri="{FF2B5EF4-FFF2-40B4-BE49-F238E27FC236}">
                      <a16:creationId xmlns:a16="http://schemas.microsoft.com/office/drawing/2014/main" id="{77A8A224-5090-4ED3-807E-7F9494FE5A3F}"/>
                    </a:ext>
                  </a:extLst>
                </p14:cNvPr>
                <p14:cNvContentPartPr/>
                <p14:nvPr/>
              </p14:nvContentPartPr>
              <p14:xfrm>
                <a:off x="2255740" y="5882129"/>
                <a:ext cx="117000" cy="266760"/>
              </p14:xfrm>
            </p:contentPart>
          </mc:Choice>
          <mc:Fallback>
            <p:pic>
              <p:nvPicPr>
                <p:cNvPr id="160" name="Freihand 159">
                  <a:extLst>
                    <a:ext uri="{FF2B5EF4-FFF2-40B4-BE49-F238E27FC236}">
                      <a16:creationId xmlns:a16="http://schemas.microsoft.com/office/drawing/2014/main" id="{77A8A224-5090-4ED3-807E-7F9494FE5A3F}"/>
                    </a:ext>
                  </a:extLst>
                </p:cNvPr>
                <p:cNvPicPr/>
                <p:nvPr/>
              </p:nvPicPr>
              <p:blipFill>
                <a:blip r:embed="rId298"/>
                <a:stretch>
                  <a:fillRect/>
                </a:stretch>
              </p:blipFill>
              <p:spPr>
                <a:xfrm>
                  <a:off x="2247100" y="5873129"/>
                  <a:ext cx="1346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1" name="Freihand 160">
                  <a:extLst>
                    <a:ext uri="{FF2B5EF4-FFF2-40B4-BE49-F238E27FC236}">
                      <a16:creationId xmlns:a16="http://schemas.microsoft.com/office/drawing/2014/main" id="{2CCAC782-1F75-3974-2853-B47721962ED4}"/>
                    </a:ext>
                  </a:extLst>
                </p14:cNvPr>
                <p14:cNvContentPartPr/>
                <p14:nvPr/>
              </p14:nvContentPartPr>
              <p14:xfrm>
                <a:off x="2405500" y="5825249"/>
                <a:ext cx="51120" cy="204120"/>
              </p14:xfrm>
            </p:contentPart>
          </mc:Choice>
          <mc:Fallback>
            <p:pic>
              <p:nvPicPr>
                <p:cNvPr id="161" name="Freihand 160">
                  <a:extLst>
                    <a:ext uri="{FF2B5EF4-FFF2-40B4-BE49-F238E27FC236}">
                      <a16:creationId xmlns:a16="http://schemas.microsoft.com/office/drawing/2014/main" id="{2CCAC782-1F75-3974-2853-B47721962ED4}"/>
                    </a:ext>
                  </a:extLst>
                </p:cNvPr>
                <p:cNvPicPr/>
                <p:nvPr/>
              </p:nvPicPr>
              <p:blipFill>
                <a:blip r:embed="rId300"/>
                <a:stretch>
                  <a:fillRect/>
                </a:stretch>
              </p:blipFill>
              <p:spPr>
                <a:xfrm>
                  <a:off x="2396500" y="5816249"/>
                  <a:ext cx="687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2" name="Freihand 161">
                  <a:extLst>
                    <a:ext uri="{FF2B5EF4-FFF2-40B4-BE49-F238E27FC236}">
                      <a16:creationId xmlns:a16="http://schemas.microsoft.com/office/drawing/2014/main" id="{D79FBD63-9598-5CDB-74D1-0E383FF3FAFD}"/>
                    </a:ext>
                  </a:extLst>
                </p14:cNvPr>
                <p14:cNvContentPartPr/>
                <p14:nvPr/>
              </p14:nvContentPartPr>
              <p14:xfrm>
                <a:off x="2406940" y="5771609"/>
                <a:ext cx="161640" cy="208080"/>
              </p14:xfrm>
            </p:contentPart>
          </mc:Choice>
          <mc:Fallback>
            <p:pic>
              <p:nvPicPr>
                <p:cNvPr id="162" name="Freihand 161">
                  <a:extLst>
                    <a:ext uri="{FF2B5EF4-FFF2-40B4-BE49-F238E27FC236}">
                      <a16:creationId xmlns:a16="http://schemas.microsoft.com/office/drawing/2014/main" id="{D79FBD63-9598-5CDB-74D1-0E383FF3FAFD}"/>
                    </a:ext>
                  </a:extLst>
                </p:cNvPr>
                <p:cNvPicPr/>
                <p:nvPr/>
              </p:nvPicPr>
              <p:blipFill>
                <a:blip r:embed="rId302"/>
                <a:stretch>
                  <a:fillRect/>
                </a:stretch>
              </p:blipFill>
              <p:spPr>
                <a:xfrm>
                  <a:off x="2397940" y="5762969"/>
                  <a:ext cx="179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3" name="Freihand 162">
                  <a:extLst>
                    <a:ext uri="{FF2B5EF4-FFF2-40B4-BE49-F238E27FC236}">
                      <a16:creationId xmlns:a16="http://schemas.microsoft.com/office/drawing/2014/main" id="{A9EC9E85-2759-F8D0-000C-63081017D7D8}"/>
                    </a:ext>
                  </a:extLst>
                </p14:cNvPr>
                <p14:cNvContentPartPr/>
                <p14:nvPr/>
              </p14:nvContentPartPr>
              <p14:xfrm>
                <a:off x="2630860" y="5743529"/>
                <a:ext cx="77040" cy="148680"/>
              </p14:xfrm>
            </p:contentPart>
          </mc:Choice>
          <mc:Fallback>
            <p:pic>
              <p:nvPicPr>
                <p:cNvPr id="163" name="Freihand 162">
                  <a:extLst>
                    <a:ext uri="{FF2B5EF4-FFF2-40B4-BE49-F238E27FC236}">
                      <a16:creationId xmlns:a16="http://schemas.microsoft.com/office/drawing/2014/main" id="{A9EC9E85-2759-F8D0-000C-63081017D7D8}"/>
                    </a:ext>
                  </a:extLst>
                </p:cNvPr>
                <p:cNvPicPr/>
                <p:nvPr/>
              </p:nvPicPr>
              <p:blipFill>
                <a:blip r:embed="rId304"/>
                <a:stretch>
                  <a:fillRect/>
                </a:stretch>
              </p:blipFill>
              <p:spPr>
                <a:xfrm>
                  <a:off x="2621860" y="5734529"/>
                  <a:ext cx="94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4" name="Freihand 163">
                  <a:extLst>
                    <a:ext uri="{FF2B5EF4-FFF2-40B4-BE49-F238E27FC236}">
                      <a16:creationId xmlns:a16="http://schemas.microsoft.com/office/drawing/2014/main" id="{2A1A7B06-D81F-118E-B756-3E622C322942}"/>
                    </a:ext>
                  </a:extLst>
                </p14:cNvPr>
                <p14:cNvContentPartPr/>
                <p14:nvPr/>
              </p14:nvContentPartPr>
              <p14:xfrm>
                <a:off x="2587660" y="5657129"/>
                <a:ext cx="210600" cy="273600"/>
              </p14:xfrm>
            </p:contentPart>
          </mc:Choice>
          <mc:Fallback>
            <p:pic>
              <p:nvPicPr>
                <p:cNvPr id="164" name="Freihand 163">
                  <a:extLst>
                    <a:ext uri="{FF2B5EF4-FFF2-40B4-BE49-F238E27FC236}">
                      <a16:creationId xmlns:a16="http://schemas.microsoft.com/office/drawing/2014/main" id="{2A1A7B06-D81F-118E-B756-3E622C322942}"/>
                    </a:ext>
                  </a:extLst>
                </p:cNvPr>
                <p:cNvPicPr/>
                <p:nvPr/>
              </p:nvPicPr>
              <p:blipFill>
                <a:blip r:embed="rId306"/>
                <a:stretch>
                  <a:fillRect/>
                </a:stretch>
              </p:blipFill>
              <p:spPr>
                <a:xfrm>
                  <a:off x="2578660" y="5648489"/>
                  <a:ext cx="2282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6" name="Freihand 165">
                  <a:extLst>
                    <a:ext uri="{FF2B5EF4-FFF2-40B4-BE49-F238E27FC236}">
                      <a16:creationId xmlns:a16="http://schemas.microsoft.com/office/drawing/2014/main" id="{C93D991C-A4CE-ED99-B642-7E89004E395E}"/>
                    </a:ext>
                  </a:extLst>
                </p14:cNvPr>
                <p14:cNvContentPartPr/>
                <p14:nvPr/>
              </p14:nvContentPartPr>
              <p14:xfrm>
                <a:off x="3020740" y="5393249"/>
                <a:ext cx="435600" cy="381960"/>
              </p14:xfrm>
            </p:contentPart>
          </mc:Choice>
          <mc:Fallback>
            <p:pic>
              <p:nvPicPr>
                <p:cNvPr id="166" name="Freihand 165">
                  <a:extLst>
                    <a:ext uri="{FF2B5EF4-FFF2-40B4-BE49-F238E27FC236}">
                      <a16:creationId xmlns:a16="http://schemas.microsoft.com/office/drawing/2014/main" id="{C93D991C-A4CE-ED99-B642-7E89004E395E}"/>
                    </a:ext>
                  </a:extLst>
                </p:cNvPr>
                <p:cNvPicPr/>
                <p:nvPr/>
              </p:nvPicPr>
              <p:blipFill>
                <a:blip r:embed="rId308"/>
                <a:stretch>
                  <a:fillRect/>
                </a:stretch>
              </p:blipFill>
              <p:spPr>
                <a:xfrm>
                  <a:off x="3012100" y="5384249"/>
                  <a:ext cx="45324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7" name="Freihand 166">
                  <a:extLst>
                    <a:ext uri="{FF2B5EF4-FFF2-40B4-BE49-F238E27FC236}">
                      <a16:creationId xmlns:a16="http://schemas.microsoft.com/office/drawing/2014/main" id="{33134773-EEC8-2AA9-901B-6443C0228EA7}"/>
                    </a:ext>
                  </a:extLst>
                </p14:cNvPr>
                <p14:cNvContentPartPr/>
                <p14:nvPr/>
              </p14:nvContentPartPr>
              <p14:xfrm>
                <a:off x="3565060" y="5297129"/>
                <a:ext cx="286200" cy="151200"/>
              </p14:xfrm>
            </p:contentPart>
          </mc:Choice>
          <mc:Fallback>
            <p:pic>
              <p:nvPicPr>
                <p:cNvPr id="167" name="Freihand 166">
                  <a:extLst>
                    <a:ext uri="{FF2B5EF4-FFF2-40B4-BE49-F238E27FC236}">
                      <a16:creationId xmlns:a16="http://schemas.microsoft.com/office/drawing/2014/main" id="{33134773-EEC8-2AA9-901B-6443C0228EA7}"/>
                    </a:ext>
                  </a:extLst>
                </p:cNvPr>
                <p:cNvPicPr/>
                <p:nvPr/>
              </p:nvPicPr>
              <p:blipFill>
                <a:blip r:embed="rId310"/>
                <a:stretch>
                  <a:fillRect/>
                </a:stretch>
              </p:blipFill>
              <p:spPr>
                <a:xfrm>
                  <a:off x="3556060" y="5288129"/>
                  <a:ext cx="303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8" name="Freihand 167">
                  <a:extLst>
                    <a:ext uri="{FF2B5EF4-FFF2-40B4-BE49-F238E27FC236}">
                      <a16:creationId xmlns:a16="http://schemas.microsoft.com/office/drawing/2014/main" id="{B30A3731-D500-9E16-3EE2-8A7A2874F886}"/>
                    </a:ext>
                  </a:extLst>
                </p14:cNvPr>
                <p14:cNvContentPartPr/>
                <p14:nvPr/>
              </p14:nvContentPartPr>
              <p14:xfrm>
                <a:off x="3740380" y="5165009"/>
                <a:ext cx="2520" cy="7560"/>
              </p14:xfrm>
            </p:contentPart>
          </mc:Choice>
          <mc:Fallback>
            <p:pic>
              <p:nvPicPr>
                <p:cNvPr id="168" name="Freihand 167">
                  <a:extLst>
                    <a:ext uri="{FF2B5EF4-FFF2-40B4-BE49-F238E27FC236}">
                      <a16:creationId xmlns:a16="http://schemas.microsoft.com/office/drawing/2014/main" id="{B30A3731-D500-9E16-3EE2-8A7A2874F886}"/>
                    </a:ext>
                  </a:extLst>
                </p:cNvPr>
                <p:cNvPicPr/>
                <p:nvPr/>
              </p:nvPicPr>
              <p:blipFill>
                <a:blip r:embed="rId312"/>
                <a:stretch>
                  <a:fillRect/>
                </a:stretch>
              </p:blipFill>
              <p:spPr>
                <a:xfrm>
                  <a:off x="3731740" y="5156009"/>
                  <a:ext cx="20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9" name="Freihand 168">
                  <a:extLst>
                    <a:ext uri="{FF2B5EF4-FFF2-40B4-BE49-F238E27FC236}">
                      <a16:creationId xmlns:a16="http://schemas.microsoft.com/office/drawing/2014/main" id="{499FB6A7-FAC8-C0FF-B587-BC1DBAA02637}"/>
                    </a:ext>
                  </a:extLst>
                </p14:cNvPr>
                <p14:cNvContentPartPr/>
                <p14:nvPr/>
              </p14:nvContentPartPr>
              <p14:xfrm>
                <a:off x="2450860" y="6279929"/>
                <a:ext cx="150120" cy="162000"/>
              </p14:xfrm>
            </p:contentPart>
          </mc:Choice>
          <mc:Fallback>
            <p:pic>
              <p:nvPicPr>
                <p:cNvPr id="169" name="Freihand 168">
                  <a:extLst>
                    <a:ext uri="{FF2B5EF4-FFF2-40B4-BE49-F238E27FC236}">
                      <a16:creationId xmlns:a16="http://schemas.microsoft.com/office/drawing/2014/main" id="{499FB6A7-FAC8-C0FF-B587-BC1DBAA02637}"/>
                    </a:ext>
                  </a:extLst>
                </p:cNvPr>
                <p:cNvPicPr/>
                <p:nvPr/>
              </p:nvPicPr>
              <p:blipFill>
                <a:blip r:embed="rId314"/>
                <a:stretch>
                  <a:fillRect/>
                </a:stretch>
              </p:blipFill>
              <p:spPr>
                <a:xfrm>
                  <a:off x="2442220" y="6270929"/>
                  <a:ext cx="167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0" name="Freihand 169">
                  <a:extLst>
                    <a:ext uri="{FF2B5EF4-FFF2-40B4-BE49-F238E27FC236}">
                      <a16:creationId xmlns:a16="http://schemas.microsoft.com/office/drawing/2014/main" id="{0CAE6CB5-54BA-B573-F1C1-915418B21E3F}"/>
                    </a:ext>
                  </a:extLst>
                </p14:cNvPr>
                <p14:cNvContentPartPr/>
                <p14:nvPr/>
              </p14:nvContentPartPr>
              <p14:xfrm>
                <a:off x="2426740" y="6304409"/>
                <a:ext cx="128520" cy="170280"/>
              </p14:xfrm>
            </p:contentPart>
          </mc:Choice>
          <mc:Fallback>
            <p:pic>
              <p:nvPicPr>
                <p:cNvPr id="170" name="Freihand 169">
                  <a:extLst>
                    <a:ext uri="{FF2B5EF4-FFF2-40B4-BE49-F238E27FC236}">
                      <a16:creationId xmlns:a16="http://schemas.microsoft.com/office/drawing/2014/main" id="{0CAE6CB5-54BA-B573-F1C1-915418B21E3F}"/>
                    </a:ext>
                  </a:extLst>
                </p:cNvPr>
                <p:cNvPicPr/>
                <p:nvPr/>
              </p:nvPicPr>
              <p:blipFill>
                <a:blip r:embed="rId316"/>
                <a:stretch>
                  <a:fillRect/>
                </a:stretch>
              </p:blipFill>
              <p:spPr>
                <a:xfrm>
                  <a:off x="2417740" y="6295409"/>
                  <a:ext cx="146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3" name="Freihand 172">
                  <a:extLst>
                    <a:ext uri="{FF2B5EF4-FFF2-40B4-BE49-F238E27FC236}">
                      <a16:creationId xmlns:a16="http://schemas.microsoft.com/office/drawing/2014/main" id="{7D29DCD6-6A5F-E3FA-5D8F-838DC6F49D2B}"/>
                    </a:ext>
                  </a:extLst>
                </p14:cNvPr>
                <p14:cNvContentPartPr/>
                <p14:nvPr/>
              </p14:nvContentPartPr>
              <p14:xfrm>
                <a:off x="2730580" y="6122969"/>
                <a:ext cx="214920" cy="166320"/>
              </p14:xfrm>
            </p:contentPart>
          </mc:Choice>
          <mc:Fallback>
            <p:pic>
              <p:nvPicPr>
                <p:cNvPr id="173" name="Freihand 172">
                  <a:extLst>
                    <a:ext uri="{FF2B5EF4-FFF2-40B4-BE49-F238E27FC236}">
                      <a16:creationId xmlns:a16="http://schemas.microsoft.com/office/drawing/2014/main" id="{7D29DCD6-6A5F-E3FA-5D8F-838DC6F49D2B}"/>
                    </a:ext>
                  </a:extLst>
                </p:cNvPr>
                <p:cNvPicPr/>
                <p:nvPr/>
              </p:nvPicPr>
              <p:blipFill>
                <a:blip r:embed="rId318"/>
                <a:stretch>
                  <a:fillRect/>
                </a:stretch>
              </p:blipFill>
              <p:spPr>
                <a:xfrm>
                  <a:off x="2721940" y="6114329"/>
                  <a:ext cx="232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5" name="Freihand 174">
                  <a:extLst>
                    <a:ext uri="{FF2B5EF4-FFF2-40B4-BE49-F238E27FC236}">
                      <a16:creationId xmlns:a16="http://schemas.microsoft.com/office/drawing/2014/main" id="{E07D1DBA-97AB-24E1-A71D-CBACDD241B44}"/>
                    </a:ext>
                  </a:extLst>
                </p14:cNvPr>
                <p14:cNvContentPartPr/>
                <p14:nvPr/>
              </p14:nvContentPartPr>
              <p14:xfrm>
                <a:off x="3021820" y="5890769"/>
                <a:ext cx="114840" cy="168480"/>
              </p14:xfrm>
            </p:contentPart>
          </mc:Choice>
          <mc:Fallback>
            <p:pic>
              <p:nvPicPr>
                <p:cNvPr id="175" name="Freihand 174">
                  <a:extLst>
                    <a:ext uri="{FF2B5EF4-FFF2-40B4-BE49-F238E27FC236}">
                      <a16:creationId xmlns:a16="http://schemas.microsoft.com/office/drawing/2014/main" id="{E07D1DBA-97AB-24E1-A71D-CBACDD241B44}"/>
                    </a:ext>
                  </a:extLst>
                </p:cNvPr>
                <p:cNvPicPr/>
                <p:nvPr/>
              </p:nvPicPr>
              <p:blipFill>
                <a:blip r:embed="rId320"/>
                <a:stretch>
                  <a:fillRect/>
                </a:stretch>
              </p:blipFill>
              <p:spPr>
                <a:xfrm>
                  <a:off x="3013180" y="5881769"/>
                  <a:ext cx="132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6" name="Freihand 175">
                  <a:extLst>
                    <a:ext uri="{FF2B5EF4-FFF2-40B4-BE49-F238E27FC236}">
                      <a16:creationId xmlns:a16="http://schemas.microsoft.com/office/drawing/2014/main" id="{610923C7-1A2F-5CC8-D66B-41BF00274A27}"/>
                    </a:ext>
                  </a:extLst>
                </p14:cNvPr>
                <p14:cNvContentPartPr/>
                <p14:nvPr/>
              </p14:nvContentPartPr>
              <p14:xfrm>
                <a:off x="3141700" y="5822009"/>
                <a:ext cx="321120" cy="204840"/>
              </p14:xfrm>
            </p:contentPart>
          </mc:Choice>
          <mc:Fallback>
            <p:pic>
              <p:nvPicPr>
                <p:cNvPr id="176" name="Freihand 175">
                  <a:extLst>
                    <a:ext uri="{FF2B5EF4-FFF2-40B4-BE49-F238E27FC236}">
                      <a16:creationId xmlns:a16="http://schemas.microsoft.com/office/drawing/2014/main" id="{610923C7-1A2F-5CC8-D66B-41BF00274A27}"/>
                    </a:ext>
                  </a:extLst>
                </p:cNvPr>
                <p:cNvPicPr/>
                <p:nvPr/>
              </p:nvPicPr>
              <p:blipFill>
                <a:blip r:embed="rId322"/>
                <a:stretch>
                  <a:fillRect/>
                </a:stretch>
              </p:blipFill>
              <p:spPr>
                <a:xfrm>
                  <a:off x="3132700" y="5813369"/>
                  <a:ext cx="338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7" name="Freihand 176">
                  <a:extLst>
                    <a:ext uri="{FF2B5EF4-FFF2-40B4-BE49-F238E27FC236}">
                      <a16:creationId xmlns:a16="http://schemas.microsoft.com/office/drawing/2014/main" id="{462DFE80-1575-7C6D-A337-C9A2430CA4F0}"/>
                    </a:ext>
                  </a:extLst>
                </p14:cNvPr>
                <p14:cNvContentPartPr/>
                <p14:nvPr/>
              </p14:nvContentPartPr>
              <p14:xfrm>
                <a:off x="3483340" y="5653529"/>
                <a:ext cx="306360" cy="249480"/>
              </p14:xfrm>
            </p:contentPart>
          </mc:Choice>
          <mc:Fallback>
            <p:pic>
              <p:nvPicPr>
                <p:cNvPr id="177" name="Freihand 176">
                  <a:extLst>
                    <a:ext uri="{FF2B5EF4-FFF2-40B4-BE49-F238E27FC236}">
                      <a16:creationId xmlns:a16="http://schemas.microsoft.com/office/drawing/2014/main" id="{462DFE80-1575-7C6D-A337-C9A2430CA4F0}"/>
                    </a:ext>
                  </a:extLst>
                </p:cNvPr>
                <p:cNvPicPr/>
                <p:nvPr/>
              </p:nvPicPr>
              <p:blipFill>
                <a:blip r:embed="rId324"/>
                <a:stretch>
                  <a:fillRect/>
                </a:stretch>
              </p:blipFill>
              <p:spPr>
                <a:xfrm>
                  <a:off x="3474340" y="5644529"/>
                  <a:ext cx="3240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9" name="Freihand 178">
                  <a:extLst>
                    <a:ext uri="{FF2B5EF4-FFF2-40B4-BE49-F238E27FC236}">
                      <a16:creationId xmlns:a16="http://schemas.microsoft.com/office/drawing/2014/main" id="{68C5F145-8884-1AAF-A7F4-E32616E042D1}"/>
                    </a:ext>
                  </a:extLst>
                </p14:cNvPr>
                <p14:cNvContentPartPr/>
                <p14:nvPr/>
              </p14:nvContentPartPr>
              <p14:xfrm>
                <a:off x="2660020" y="6479729"/>
                <a:ext cx="155160" cy="109800"/>
              </p14:xfrm>
            </p:contentPart>
          </mc:Choice>
          <mc:Fallback>
            <p:pic>
              <p:nvPicPr>
                <p:cNvPr id="179" name="Freihand 178">
                  <a:extLst>
                    <a:ext uri="{FF2B5EF4-FFF2-40B4-BE49-F238E27FC236}">
                      <a16:creationId xmlns:a16="http://schemas.microsoft.com/office/drawing/2014/main" id="{68C5F145-8884-1AAF-A7F4-E32616E042D1}"/>
                    </a:ext>
                  </a:extLst>
                </p:cNvPr>
                <p:cNvPicPr/>
                <p:nvPr/>
              </p:nvPicPr>
              <p:blipFill>
                <a:blip r:embed="rId326"/>
                <a:stretch>
                  <a:fillRect/>
                </a:stretch>
              </p:blipFill>
              <p:spPr>
                <a:xfrm>
                  <a:off x="2651020" y="6470729"/>
                  <a:ext cx="1728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0" name="Freihand 179">
                  <a:extLst>
                    <a:ext uri="{FF2B5EF4-FFF2-40B4-BE49-F238E27FC236}">
                      <a16:creationId xmlns:a16="http://schemas.microsoft.com/office/drawing/2014/main" id="{4FE217CE-076B-DAF9-E43E-6AF7B159105C}"/>
                    </a:ext>
                  </a:extLst>
                </p14:cNvPr>
                <p14:cNvContentPartPr/>
                <p14:nvPr/>
              </p14:nvContentPartPr>
              <p14:xfrm>
                <a:off x="2702140" y="6540209"/>
                <a:ext cx="137160" cy="104400"/>
              </p14:xfrm>
            </p:contentPart>
          </mc:Choice>
          <mc:Fallback>
            <p:pic>
              <p:nvPicPr>
                <p:cNvPr id="180" name="Freihand 179">
                  <a:extLst>
                    <a:ext uri="{FF2B5EF4-FFF2-40B4-BE49-F238E27FC236}">
                      <a16:creationId xmlns:a16="http://schemas.microsoft.com/office/drawing/2014/main" id="{4FE217CE-076B-DAF9-E43E-6AF7B159105C}"/>
                    </a:ext>
                  </a:extLst>
                </p:cNvPr>
                <p:cNvPicPr/>
                <p:nvPr/>
              </p:nvPicPr>
              <p:blipFill>
                <a:blip r:embed="rId328"/>
                <a:stretch>
                  <a:fillRect/>
                </a:stretch>
              </p:blipFill>
              <p:spPr>
                <a:xfrm>
                  <a:off x="2693140" y="6531209"/>
                  <a:ext cx="154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1" name="Freihand 180">
                  <a:extLst>
                    <a:ext uri="{FF2B5EF4-FFF2-40B4-BE49-F238E27FC236}">
                      <a16:creationId xmlns:a16="http://schemas.microsoft.com/office/drawing/2014/main" id="{D2BBBF2C-2C72-8C92-EC63-1DC41006F72C}"/>
                    </a:ext>
                  </a:extLst>
                </p14:cNvPr>
                <p14:cNvContentPartPr/>
                <p14:nvPr/>
              </p14:nvContentPartPr>
              <p14:xfrm>
                <a:off x="2859460" y="6382169"/>
                <a:ext cx="95760" cy="175680"/>
              </p14:xfrm>
            </p:contentPart>
          </mc:Choice>
          <mc:Fallback>
            <p:pic>
              <p:nvPicPr>
                <p:cNvPr id="181" name="Freihand 180">
                  <a:extLst>
                    <a:ext uri="{FF2B5EF4-FFF2-40B4-BE49-F238E27FC236}">
                      <a16:creationId xmlns:a16="http://schemas.microsoft.com/office/drawing/2014/main" id="{D2BBBF2C-2C72-8C92-EC63-1DC41006F72C}"/>
                    </a:ext>
                  </a:extLst>
                </p:cNvPr>
                <p:cNvPicPr/>
                <p:nvPr/>
              </p:nvPicPr>
              <p:blipFill>
                <a:blip r:embed="rId330"/>
                <a:stretch>
                  <a:fillRect/>
                </a:stretch>
              </p:blipFill>
              <p:spPr>
                <a:xfrm>
                  <a:off x="2850460" y="6373529"/>
                  <a:ext cx="1134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82" name="Freihand 181">
                  <a:extLst>
                    <a:ext uri="{FF2B5EF4-FFF2-40B4-BE49-F238E27FC236}">
                      <a16:creationId xmlns:a16="http://schemas.microsoft.com/office/drawing/2014/main" id="{36A43578-04EC-CB6B-1FE6-43A2C31128E4}"/>
                    </a:ext>
                  </a:extLst>
                </p14:cNvPr>
                <p14:cNvContentPartPr/>
                <p14:nvPr/>
              </p14:nvContentPartPr>
              <p14:xfrm>
                <a:off x="3063940" y="6232049"/>
                <a:ext cx="130680" cy="205560"/>
              </p14:xfrm>
            </p:contentPart>
          </mc:Choice>
          <mc:Fallback>
            <p:pic>
              <p:nvPicPr>
                <p:cNvPr id="182" name="Freihand 181">
                  <a:extLst>
                    <a:ext uri="{FF2B5EF4-FFF2-40B4-BE49-F238E27FC236}">
                      <a16:creationId xmlns:a16="http://schemas.microsoft.com/office/drawing/2014/main" id="{36A43578-04EC-CB6B-1FE6-43A2C31128E4}"/>
                    </a:ext>
                  </a:extLst>
                </p:cNvPr>
                <p:cNvPicPr/>
                <p:nvPr/>
              </p:nvPicPr>
              <p:blipFill>
                <a:blip r:embed="rId332"/>
                <a:stretch>
                  <a:fillRect/>
                </a:stretch>
              </p:blipFill>
              <p:spPr>
                <a:xfrm>
                  <a:off x="3055300" y="6223409"/>
                  <a:ext cx="1483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4" name="Freihand 183">
                  <a:extLst>
                    <a:ext uri="{FF2B5EF4-FFF2-40B4-BE49-F238E27FC236}">
                      <a16:creationId xmlns:a16="http://schemas.microsoft.com/office/drawing/2014/main" id="{68AE779F-6E21-250A-A4CC-0B1AA62A9669}"/>
                    </a:ext>
                  </a:extLst>
                </p14:cNvPr>
                <p14:cNvContentPartPr/>
                <p14:nvPr/>
              </p14:nvContentPartPr>
              <p14:xfrm>
                <a:off x="3182020" y="6168689"/>
                <a:ext cx="225000" cy="192600"/>
              </p14:xfrm>
            </p:contentPart>
          </mc:Choice>
          <mc:Fallback>
            <p:pic>
              <p:nvPicPr>
                <p:cNvPr id="184" name="Freihand 183">
                  <a:extLst>
                    <a:ext uri="{FF2B5EF4-FFF2-40B4-BE49-F238E27FC236}">
                      <a16:creationId xmlns:a16="http://schemas.microsoft.com/office/drawing/2014/main" id="{68AE779F-6E21-250A-A4CC-0B1AA62A9669}"/>
                    </a:ext>
                  </a:extLst>
                </p:cNvPr>
                <p:cNvPicPr/>
                <p:nvPr/>
              </p:nvPicPr>
              <p:blipFill>
                <a:blip r:embed="rId334"/>
                <a:stretch>
                  <a:fillRect/>
                </a:stretch>
              </p:blipFill>
              <p:spPr>
                <a:xfrm>
                  <a:off x="3173020" y="6160049"/>
                  <a:ext cx="242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5" name="Freihand 184">
                  <a:extLst>
                    <a:ext uri="{FF2B5EF4-FFF2-40B4-BE49-F238E27FC236}">
                      <a16:creationId xmlns:a16="http://schemas.microsoft.com/office/drawing/2014/main" id="{8BED6087-3DDC-B035-2287-E97BD8B675A3}"/>
                    </a:ext>
                  </a:extLst>
                </p14:cNvPr>
                <p14:cNvContentPartPr/>
                <p14:nvPr/>
              </p14:nvContentPartPr>
              <p14:xfrm>
                <a:off x="3458500" y="6125849"/>
                <a:ext cx="76320" cy="111240"/>
              </p14:xfrm>
            </p:contentPart>
          </mc:Choice>
          <mc:Fallback>
            <p:pic>
              <p:nvPicPr>
                <p:cNvPr id="185" name="Freihand 184">
                  <a:extLst>
                    <a:ext uri="{FF2B5EF4-FFF2-40B4-BE49-F238E27FC236}">
                      <a16:creationId xmlns:a16="http://schemas.microsoft.com/office/drawing/2014/main" id="{8BED6087-3DDC-B035-2287-E97BD8B675A3}"/>
                    </a:ext>
                  </a:extLst>
                </p:cNvPr>
                <p:cNvPicPr/>
                <p:nvPr/>
              </p:nvPicPr>
              <p:blipFill>
                <a:blip r:embed="rId336"/>
                <a:stretch>
                  <a:fillRect/>
                </a:stretch>
              </p:blipFill>
              <p:spPr>
                <a:xfrm>
                  <a:off x="3449860" y="6117209"/>
                  <a:ext cx="93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6" name="Freihand 185">
                  <a:extLst>
                    <a:ext uri="{FF2B5EF4-FFF2-40B4-BE49-F238E27FC236}">
                      <a16:creationId xmlns:a16="http://schemas.microsoft.com/office/drawing/2014/main" id="{A0E00AA9-1C91-89F4-F4F1-902783FA97B9}"/>
                    </a:ext>
                  </a:extLst>
                </p14:cNvPr>
                <p14:cNvContentPartPr/>
                <p14:nvPr/>
              </p14:nvContentPartPr>
              <p14:xfrm>
                <a:off x="3535180" y="5994449"/>
                <a:ext cx="76680" cy="153720"/>
              </p14:xfrm>
            </p:contentPart>
          </mc:Choice>
          <mc:Fallback>
            <p:pic>
              <p:nvPicPr>
                <p:cNvPr id="186" name="Freihand 185">
                  <a:extLst>
                    <a:ext uri="{FF2B5EF4-FFF2-40B4-BE49-F238E27FC236}">
                      <a16:creationId xmlns:a16="http://schemas.microsoft.com/office/drawing/2014/main" id="{A0E00AA9-1C91-89F4-F4F1-902783FA97B9}"/>
                    </a:ext>
                  </a:extLst>
                </p:cNvPr>
                <p:cNvPicPr/>
                <p:nvPr/>
              </p:nvPicPr>
              <p:blipFill>
                <a:blip r:embed="rId338"/>
                <a:stretch>
                  <a:fillRect/>
                </a:stretch>
              </p:blipFill>
              <p:spPr>
                <a:xfrm>
                  <a:off x="3526180" y="5985809"/>
                  <a:ext cx="94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7" name="Freihand 186">
                  <a:extLst>
                    <a:ext uri="{FF2B5EF4-FFF2-40B4-BE49-F238E27FC236}">
                      <a16:creationId xmlns:a16="http://schemas.microsoft.com/office/drawing/2014/main" id="{A7E6294F-79F1-9D3C-9D6D-683C00C0BCF6}"/>
                    </a:ext>
                  </a:extLst>
                </p14:cNvPr>
                <p14:cNvContentPartPr/>
                <p14:nvPr/>
              </p14:nvContentPartPr>
              <p14:xfrm>
                <a:off x="3608980" y="6028289"/>
                <a:ext cx="93240" cy="97200"/>
              </p14:xfrm>
            </p:contentPart>
          </mc:Choice>
          <mc:Fallback>
            <p:pic>
              <p:nvPicPr>
                <p:cNvPr id="187" name="Freihand 186">
                  <a:extLst>
                    <a:ext uri="{FF2B5EF4-FFF2-40B4-BE49-F238E27FC236}">
                      <a16:creationId xmlns:a16="http://schemas.microsoft.com/office/drawing/2014/main" id="{A7E6294F-79F1-9D3C-9D6D-683C00C0BCF6}"/>
                    </a:ext>
                  </a:extLst>
                </p:cNvPr>
                <p:cNvPicPr/>
                <p:nvPr/>
              </p:nvPicPr>
              <p:blipFill>
                <a:blip r:embed="rId340"/>
                <a:stretch>
                  <a:fillRect/>
                </a:stretch>
              </p:blipFill>
              <p:spPr>
                <a:xfrm>
                  <a:off x="3600340" y="6019289"/>
                  <a:ext cx="110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88" name="Freihand 187">
                  <a:extLst>
                    <a:ext uri="{FF2B5EF4-FFF2-40B4-BE49-F238E27FC236}">
                      <a16:creationId xmlns:a16="http://schemas.microsoft.com/office/drawing/2014/main" id="{D47BCD79-8632-0149-4E26-566C7D727115}"/>
                    </a:ext>
                  </a:extLst>
                </p14:cNvPr>
                <p14:cNvContentPartPr/>
                <p14:nvPr/>
              </p14:nvContentPartPr>
              <p14:xfrm>
                <a:off x="3699340" y="5928929"/>
                <a:ext cx="160200" cy="138600"/>
              </p14:xfrm>
            </p:contentPart>
          </mc:Choice>
          <mc:Fallback>
            <p:pic>
              <p:nvPicPr>
                <p:cNvPr id="188" name="Freihand 187">
                  <a:extLst>
                    <a:ext uri="{FF2B5EF4-FFF2-40B4-BE49-F238E27FC236}">
                      <a16:creationId xmlns:a16="http://schemas.microsoft.com/office/drawing/2014/main" id="{D47BCD79-8632-0149-4E26-566C7D727115}"/>
                    </a:ext>
                  </a:extLst>
                </p:cNvPr>
                <p:cNvPicPr/>
                <p:nvPr/>
              </p:nvPicPr>
              <p:blipFill>
                <a:blip r:embed="rId342"/>
                <a:stretch>
                  <a:fillRect/>
                </a:stretch>
              </p:blipFill>
              <p:spPr>
                <a:xfrm>
                  <a:off x="3690700" y="5919929"/>
                  <a:ext cx="177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89" name="Freihand 188">
                  <a:extLst>
                    <a:ext uri="{FF2B5EF4-FFF2-40B4-BE49-F238E27FC236}">
                      <a16:creationId xmlns:a16="http://schemas.microsoft.com/office/drawing/2014/main" id="{C420AD95-B16F-C7B4-88C5-F4E50D06A222}"/>
                    </a:ext>
                  </a:extLst>
                </p14:cNvPr>
                <p14:cNvContentPartPr/>
                <p14:nvPr/>
              </p14:nvContentPartPr>
              <p14:xfrm>
                <a:off x="3829300" y="5834969"/>
                <a:ext cx="82800" cy="133200"/>
              </p14:xfrm>
            </p:contentPart>
          </mc:Choice>
          <mc:Fallback>
            <p:pic>
              <p:nvPicPr>
                <p:cNvPr id="189" name="Freihand 188">
                  <a:extLst>
                    <a:ext uri="{FF2B5EF4-FFF2-40B4-BE49-F238E27FC236}">
                      <a16:creationId xmlns:a16="http://schemas.microsoft.com/office/drawing/2014/main" id="{C420AD95-B16F-C7B4-88C5-F4E50D06A222}"/>
                    </a:ext>
                  </a:extLst>
                </p:cNvPr>
                <p:cNvPicPr/>
                <p:nvPr/>
              </p:nvPicPr>
              <p:blipFill>
                <a:blip r:embed="rId344"/>
                <a:stretch>
                  <a:fillRect/>
                </a:stretch>
              </p:blipFill>
              <p:spPr>
                <a:xfrm>
                  <a:off x="3820660" y="5826329"/>
                  <a:ext cx="100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0" name="Freihand 189">
                  <a:extLst>
                    <a:ext uri="{FF2B5EF4-FFF2-40B4-BE49-F238E27FC236}">
                      <a16:creationId xmlns:a16="http://schemas.microsoft.com/office/drawing/2014/main" id="{E63E440F-718C-BFF7-E869-A32BF1F9F03D}"/>
                    </a:ext>
                  </a:extLst>
                </p14:cNvPr>
                <p14:cNvContentPartPr/>
                <p14:nvPr/>
              </p14:nvContentPartPr>
              <p14:xfrm>
                <a:off x="3896620" y="5834969"/>
                <a:ext cx="117000" cy="101160"/>
              </p14:xfrm>
            </p:contentPart>
          </mc:Choice>
          <mc:Fallback>
            <p:pic>
              <p:nvPicPr>
                <p:cNvPr id="190" name="Freihand 189">
                  <a:extLst>
                    <a:ext uri="{FF2B5EF4-FFF2-40B4-BE49-F238E27FC236}">
                      <a16:creationId xmlns:a16="http://schemas.microsoft.com/office/drawing/2014/main" id="{E63E440F-718C-BFF7-E869-A32BF1F9F03D}"/>
                    </a:ext>
                  </a:extLst>
                </p:cNvPr>
                <p:cNvPicPr/>
                <p:nvPr/>
              </p:nvPicPr>
              <p:blipFill>
                <a:blip r:embed="rId346"/>
                <a:stretch>
                  <a:fillRect/>
                </a:stretch>
              </p:blipFill>
              <p:spPr>
                <a:xfrm>
                  <a:off x="3887980" y="5825969"/>
                  <a:ext cx="134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1" name="Freihand 190">
                  <a:extLst>
                    <a:ext uri="{FF2B5EF4-FFF2-40B4-BE49-F238E27FC236}">
                      <a16:creationId xmlns:a16="http://schemas.microsoft.com/office/drawing/2014/main" id="{7FC4BE36-02C3-6E81-24AF-ED3736128E6D}"/>
                    </a:ext>
                  </a:extLst>
                </p14:cNvPr>
                <p14:cNvContentPartPr/>
                <p14:nvPr/>
              </p14:nvContentPartPr>
              <p14:xfrm>
                <a:off x="3935860" y="5677289"/>
                <a:ext cx="6120" cy="14760"/>
              </p14:xfrm>
            </p:contentPart>
          </mc:Choice>
          <mc:Fallback>
            <p:pic>
              <p:nvPicPr>
                <p:cNvPr id="191" name="Freihand 190">
                  <a:extLst>
                    <a:ext uri="{FF2B5EF4-FFF2-40B4-BE49-F238E27FC236}">
                      <a16:creationId xmlns:a16="http://schemas.microsoft.com/office/drawing/2014/main" id="{7FC4BE36-02C3-6E81-24AF-ED3736128E6D}"/>
                    </a:ext>
                  </a:extLst>
                </p:cNvPr>
                <p:cNvPicPr/>
                <p:nvPr/>
              </p:nvPicPr>
              <p:blipFill>
                <a:blip r:embed="rId232"/>
                <a:stretch>
                  <a:fillRect/>
                </a:stretch>
              </p:blipFill>
              <p:spPr>
                <a:xfrm>
                  <a:off x="3926860" y="5668649"/>
                  <a:ext cx="23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2" name="Freihand 191">
                  <a:extLst>
                    <a:ext uri="{FF2B5EF4-FFF2-40B4-BE49-F238E27FC236}">
                      <a16:creationId xmlns:a16="http://schemas.microsoft.com/office/drawing/2014/main" id="{C45B86BC-7AC0-A43E-A998-69D40A6C3C2E}"/>
                    </a:ext>
                  </a:extLst>
                </p14:cNvPr>
                <p14:cNvContentPartPr/>
                <p14:nvPr/>
              </p14:nvContentPartPr>
              <p14:xfrm>
                <a:off x="3967540" y="5625089"/>
                <a:ext cx="140760" cy="203760"/>
              </p14:xfrm>
            </p:contentPart>
          </mc:Choice>
          <mc:Fallback>
            <p:pic>
              <p:nvPicPr>
                <p:cNvPr id="192" name="Freihand 191">
                  <a:extLst>
                    <a:ext uri="{FF2B5EF4-FFF2-40B4-BE49-F238E27FC236}">
                      <a16:creationId xmlns:a16="http://schemas.microsoft.com/office/drawing/2014/main" id="{C45B86BC-7AC0-A43E-A998-69D40A6C3C2E}"/>
                    </a:ext>
                  </a:extLst>
                </p:cNvPr>
                <p:cNvPicPr/>
                <p:nvPr/>
              </p:nvPicPr>
              <p:blipFill>
                <a:blip r:embed="rId349"/>
                <a:stretch>
                  <a:fillRect/>
                </a:stretch>
              </p:blipFill>
              <p:spPr>
                <a:xfrm>
                  <a:off x="3958540" y="5616449"/>
                  <a:ext cx="158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3" name="Freihand 192">
                  <a:extLst>
                    <a:ext uri="{FF2B5EF4-FFF2-40B4-BE49-F238E27FC236}">
                      <a16:creationId xmlns:a16="http://schemas.microsoft.com/office/drawing/2014/main" id="{E6CA4AE8-AE20-2009-A0F2-0449F0EA6B68}"/>
                    </a:ext>
                  </a:extLst>
                </p14:cNvPr>
                <p14:cNvContentPartPr/>
                <p14:nvPr/>
              </p14:nvContentPartPr>
              <p14:xfrm>
                <a:off x="4139260" y="5652809"/>
                <a:ext cx="214200" cy="104040"/>
              </p14:xfrm>
            </p:contentPart>
          </mc:Choice>
          <mc:Fallback>
            <p:pic>
              <p:nvPicPr>
                <p:cNvPr id="193" name="Freihand 192">
                  <a:extLst>
                    <a:ext uri="{FF2B5EF4-FFF2-40B4-BE49-F238E27FC236}">
                      <a16:creationId xmlns:a16="http://schemas.microsoft.com/office/drawing/2014/main" id="{E6CA4AE8-AE20-2009-A0F2-0449F0EA6B68}"/>
                    </a:ext>
                  </a:extLst>
                </p:cNvPr>
                <p:cNvPicPr/>
                <p:nvPr/>
              </p:nvPicPr>
              <p:blipFill>
                <a:blip r:embed="rId351"/>
                <a:stretch>
                  <a:fillRect/>
                </a:stretch>
              </p:blipFill>
              <p:spPr>
                <a:xfrm>
                  <a:off x="4130620" y="5644169"/>
                  <a:ext cx="231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5" name="Freihand 194">
                  <a:extLst>
                    <a:ext uri="{FF2B5EF4-FFF2-40B4-BE49-F238E27FC236}">
                      <a16:creationId xmlns:a16="http://schemas.microsoft.com/office/drawing/2014/main" id="{AD51F3BE-2EE5-0680-EB35-74458F4F90F9}"/>
                    </a:ext>
                  </a:extLst>
                </p14:cNvPr>
                <p14:cNvContentPartPr/>
                <p14:nvPr/>
              </p14:nvContentPartPr>
              <p14:xfrm>
                <a:off x="3308380" y="6358049"/>
                <a:ext cx="393120" cy="228600"/>
              </p14:xfrm>
            </p:contentPart>
          </mc:Choice>
          <mc:Fallback>
            <p:pic>
              <p:nvPicPr>
                <p:cNvPr id="195" name="Freihand 194">
                  <a:extLst>
                    <a:ext uri="{FF2B5EF4-FFF2-40B4-BE49-F238E27FC236}">
                      <a16:creationId xmlns:a16="http://schemas.microsoft.com/office/drawing/2014/main" id="{AD51F3BE-2EE5-0680-EB35-74458F4F90F9}"/>
                    </a:ext>
                  </a:extLst>
                </p:cNvPr>
                <p:cNvPicPr/>
                <p:nvPr/>
              </p:nvPicPr>
              <p:blipFill>
                <a:blip r:embed="rId353"/>
                <a:stretch>
                  <a:fillRect/>
                </a:stretch>
              </p:blipFill>
              <p:spPr>
                <a:xfrm>
                  <a:off x="3299740" y="6349049"/>
                  <a:ext cx="4107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6" name="Freihand 195">
                  <a:extLst>
                    <a:ext uri="{FF2B5EF4-FFF2-40B4-BE49-F238E27FC236}">
                      <a16:creationId xmlns:a16="http://schemas.microsoft.com/office/drawing/2014/main" id="{91A12E3F-0DE1-FEF4-0366-E81E0F3D2E3F}"/>
                    </a:ext>
                  </a:extLst>
                </p14:cNvPr>
                <p14:cNvContentPartPr/>
                <p14:nvPr/>
              </p14:nvContentPartPr>
              <p14:xfrm>
                <a:off x="3857380" y="6158609"/>
                <a:ext cx="96840" cy="156240"/>
              </p14:xfrm>
            </p:contentPart>
          </mc:Choice>
          <mc:Fallback>
            <p:pic>
              <p:nvPicPr>
                <p:cNvPr id="196" name="Freihand 195">
                  <a:extLst>
                    <a:ext uri="{FF2B5EF4-FFF2-40B4-BE49-F238E27FC236}">
                      <a16:creationId xmlns:a16="http://schemas.microsoft.com/office/drawing/2014/main" id="{91A12E3F-0DE1-FEF4-0366-E81E0F3D2E3F}"/>
                    </a:ext>
                  </a:extLst>
                </p:cNvPr>
                <p:cNvPicPr/>
                <p:nvPr/>
              </p:nvPicPr>
              <p:blipFill>
                <a:blip r:embed="rId355"/>
                <a:stretch>
                  <a:fillRect/>
                </a:stretch>
              </p:blipFill>
              <p:spPr>
                <a:xfrm>
                  <a:off x="3848380" y="6149609"/>
                  <a:ext cx="114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7" name="Freihand 196">
                  <a:extLst>
                    <a:ext uri="{FF2B5EF4-FFF2-40B4-BE49-F238E27FC236}">
                      <a16:creationId xmlns:a16="http://schemas.microsoft.com/office/drawing/2014/main" id="{9474AE67-C50F-33E4-D694-48ADDB79B5D9}"/>
                    </a:ext>
                  </a:extLst>
                </p14:cNvPr>
                <p14:cNvContentPartPr/>
                <p14:nvPr/>
              </p14:nvContentPartPr>
              <p14:xfrm>
                <a:off x="3815980" y="6205769"/>
                <a:ext cx="133560" cy="104040"/>
              </p14:xfrm>
            </p:contentPart>
          </mc:Choice>
          <mc:Fallback>
            <p:pic>
              <p:nvPicPr>
                <p:cNvPr id="197" name="Freihand 196">
                  <a:extLst>
                    <a:ext uri="{FF2B5EF4-FFF2-40B4-BE49-F238E27FC236}">
                      <a16:creationId xmlns:a16="http://schemas.microsoft.com/office/drawing/2014/main" id="{9474AE67-C50F-33E4-D694-48ADDB79B5D9}"/>
                    </a:ext>
                  </a:extLst>
                </p:cNvPr>
                <p:cNvPicPr/>
                <p:nvPr/>
              </p:nvPicPr>
              <p:blipFill>
                <a:blip r:embed="rId357"/>
                <a:stretch>
                  <a:fillRect/>
                </a:stretch>
              </p:blipFill>
              <p:spPr>
                <a:xfrm>
                  <a:off x="3806980" y="6197129"/>
                  <a:ext cx="151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8" name="Freihand 197">
                  <a:extLst>
                    <a:ext uri="{FF2B5EF4-FFF2-40B4-BE49-F238E27FC236}">
                      <a16:creationId xmlns:a16="http://schemas.microsoft.com/office/drawing/2014/main" id="{5FA1B906-635E-F893-4B2F-87F457759ED6}"/>
                    </a:ext>
                  </a:extLst>
                </p14:cNvPr>
                <p14:cNvContentPartPr/>
                <p14:nvPr/>
              </p14:nvContentPartPr>
              <p14:xfrm>
                <a:off x="4012900" y="6091649"/>
                <a:ext cx="40320" cy="75240"/>
              </p14:xfrm>
            </p:contentPart>
          </mc:Choice>
          <mc:Fallback>
            <p:pic>
              <p:nvPicPr>
                <p:cNvPr id="198" name="Freihand 197">
                  <a:extLst>
                    <a:ext uri="{FF2B5EF4-FFF2-40B4-BE49-F238E27FC236}">
                      <a16:creationId xmlns:a16="http://schemas.microsoft.com/office/drawing/2014/main" id="{5FA1B906-635E-F893-4B2F-87F457759ED6}"/>
                    </a:ext>
                  </a:extLst>
                </p:cNvPr>
                <p:cNvPicPr/>
                <p:nvPr/>
              </p:nvPicPr>
              <p:blipFill>
                <a:blip r:embed="rId359"/>
                <a:stretch>
                  <a:fillRect/>
                </a:stretch>
              </p:blipFill>
              <p:spPr>
                <a:xfrm>
                  <a:off x="4003900" y="6083009"/>
                  <a:ext cx="57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9" name="Freihand 198">
                  <a:extLst>
                    <a:ext uri="{FF2B5EF4-FFF2-40B4-BE49-F238E27FC236}">
                      <a16:creationId xmlns:a16="http://schemas.microsoft.com/office/drawing/2014/main" id="{6FBB497F-FEF3-DB37-2BB3-62BB5CD88AE1}"/>
                    </a:ext>
                  </a:extLst>
                </p14:cNvPr>
                <p14:cNvContentPartPr/>
                <p14:nvPr/>
              </p14:nvContentPartPr>
              <p14:xfrm>
                <a:off x="4046020" y="5980769"/>
                <a:ext cx="163800" cy="144360"/>
              </p14:xfrm>
            </p:contentPart>
          </mc:Choice>
          <mc:Fallback>
            <p:pic>
              <p:nvPicPr>
                <p:cNvPr id="199" name="Freihand 198">
                  <a:extLst>
                    <a:ext uri="{FF2B5EF4-FFF2-40B4-BE49-F238E27FC236}">
                      <a16:creationId xmlns:a16="http://schemas.microsoft.com/office/drawing/2014/main" id="{6FBB497F-FEF3-DB37-2BB3-62BB5CD88AE1}"/>
                    </a:ext>
                  </a:extLst>
                </p:cNvPr>
                <p:cNvPicPr/>
                <p:nvPr/>
              </p:nvPicPr>
              <p:blipFill>
                <a:blip r:embed="rId361"/>
                <a:stretch>
                  <a:fillRect/>
                </a:stretch>
              </p:blipFill>
              <p:spPr>
                <a:xfrm>
                  <a:off x="4037380" y="5971769"/>
                  <a:ext cx="181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0" name="Freihand 199">
                  <a:extLst>
                    <a:ext uri="{FF2B5EF4-FFF2-40B4-BE49-F238E27FC236}">
                      <a16:creationId xmlns:a16="http://schemas.microsoft.com/office/drawing/2014/main" id="{C7EA24B8-C695-4DFE-A943-70AECF04E12B}"/>
                    </a:ext>
                  </a:extLst>
                </p14:cNvPr>
                <p14:cNvContentPartPr/>
                <p14:nvPr/>
              </p14:nvContentPartPr>
              <p14:xfrm>
                <a:off x="4097140" y="5998049"/>
                <a:ext cx="64440" cy="50400"/>
              </p14:xfrm>
            </p:contentPart>
          </mc:Choice>
          <mc:Fallback>
            <p:pic>
              <p:nvPicPr>
                <p:cNvPr id="200" name="Freihand 199">
                  <a:extLst>
                    <a:ext uri="{FF2B5EF4-FFF2-40B4-BE49-F238E27FC236}">
                      <a16:creationId xmlns:a16="http://schemas.microsoft.com/office/drawing/2014/main" id="{C7EA24B8-C695-4DFE-A943-70AECF04E12B}"/>
                    </a:ext>
                  </a:extLst>
                </p:cNvPr>
                <p:cNvPicPr/>
                <p:nvPr/>
              </p:nvPicPr>
              <p:blipFill>
                <a:blip r:embed="rId363"/>
                <a:stretch>
                  <a:fillRect/>
                </a:stretch>
              </p:blipFill>
              <p:spPr>
                <a:xfrm>
                  <a:off x="4088140" y="5989409"/>
                  <a:ext cx="82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1" name="Freihand 200">
                  <a:extLst>
                    <a:ext uri="{FF2B5EF4-FFF2-40B4-BE49-F238E27FC236}">
                      <a16:creationId xmlns:a16="http://schemas.microsoft.com/office/drawing/2014/main" id="{F958E427-AA1A-C80D-8408-D8B228C818E8}"/>
                    </a:ext>
                  </a:extLst>
                </p14:cNvPr>
                <p14:cNvContentPartPr/>
                <p14:nvPr/>
              </p14:nvContentPartPr>
              <p14:xfrm>
                <a:off x="4187860" y="5887529"/>
                <a:ext cx="197280" cy="135000"/>
              </p14:xfrm>
            </p:contentPart>
          </mc:Choice>
          <mc:Fallback>
            <p:pic>
              <p:nvPicPr>
                <p:cNvPr id="201" name="Freihand 200">
                  <a:extLst>
                    <a:ext uri="{FF2B5EF4-FFF2-40B4-BE49-F238E27FC236}">
                      <a16:creationId xmlns:a16="http://schemas.microsoft.com/office/drawing/2014/main" id="{F958E427-AA1A-C80D-8408-D8B228C818E8}"/>
                    </a:ext>
                  </a:extLst>
                </p:cNvPr>
                <p:cNvPicPr/>
                <p:nvPr/>
              </p:nvPicPr>
              <p:blipFill>
                <a:blip r:embed="rId365"/>
                <a:stretch>
                  <a:fillRect/>
                </a:stretch>
              </p:blipFill>
              <p:spPr>
                <a:xfrm>
                  <a:off x="4178860" y="5878889"/>
                  <a:ext cx="214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2" name="Freihand 201">
                  <a:extLst>
                    <a:ext uri="{FF2B5EF4-FFF2-40B4-BE49-F238E27FC236}">
                      <a16:creationId xmlns:a16="http://schemas.microsoft.com/office/drawing/2014/main" id="{95E7480F-96C4-3BB4-A13E-569F9AB93F8E}"/>
                    </a:ext>
                  </a:extLst>
                </p14:cNvPr>
                <p14:cNvContentPartPr/>
                <p14:nvPr/>
              </p14:nvContentPartPr>
              <p14:xfrm>
                <a:off x="4395580" y="5761529"/>
                <a:ext cx="189000" cy="111240"/>
              </p14:xfrm>
            </p:contentPart>
          </mc:Choice>
          <mc:Fallback>
            <p:pic>
              <p:nvPicPr>
                <p:cNvPr id="202" name="Freihand 201">
                  <a:extLst>
                    <a:ext uri="{FF2B5EF4-FFF2-40B4-BE49-F238E27FC236}">
                      <a16:creationId xmlns:a16="http://schemas.microsoft.com/office/drawing/2014/main" id="{95E7480F-96C4-3BB4-A13E-569F9AB93F8E}"/>
                    </a:ext>
                  </a:extLst>
                </p:cNvPr>
                <p:cNvPicPr/>
                <p:nvPr/>
              </p:nvPicPr>
              <p:blipFill>
                <a:blip r:embed="rId367"/>
                <a:stretch>
                  <a:fillRect/>
                </a:stretch>
              </p:blipFill>
              <p:spPr>
                <a:xfrm>
                  <a:off x="4386580" y="5752889"/>
                  <a:ext cx="206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3" name="Freihand 202">
                  <a:extLst>
                    <a:ext uri="{FF2B5EF4-FFF2-40B4-BE49-F238E27FC236}">
                      <a16:creationId xmlns:a16="http://schemas.microsoft.com/office/drawing/2014/main" id="{A3154141-204B-2056-131E-2D6F78C25D14}"/>
                    </a:ext>
                  </a:extLst>
                </p14:cNvPr>
                <p14:cNvContentPartPr/>
                <p14:nvPr/>
              </p14:nvContentPartPr>
              <p14:xfrm>
                <a:off x="4670260" y="5609249"/>
                <a:ext cx="48240" cy="79560"/>
              </p14:xfrm>
            </p:contentPart>
          </mc:Choice>
          <mc:Fallback>
            <p:pic>
              <p:nvPicPr>
                <p:cNvPr id="203" name="Freihand 202">
                  <a:extLst>
                    <a:ext uri="{FF2B5EF4-FFF2-40B4-BE49-F238E27FC236}">
                      <a16:creationId xmlns:a16="http://schemas.microsoft.com/office/drawing/2014/main" id="{A3154141-204B-2056-131E-2D6F78C25D14}"/>
                    </a:ext>
                  </a:extLst>
                </p:cNvPr>
                <p:cNvPicPr/>
                <p:nvPr/>
              </p:nvPicPr>
              <p:blipFill>
                <a:blip r:embed="rId369"/>
                <a:stretch>
                  <a:fillRect/>
                </a:stretch>
              </p:blipFill>
              <p:spPr>
                <a:xfrm>
                  <a:off x="4661620" y="5600249"/>
                  <a:ext cx="65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4" name="Freihand 203">
                  <a:extLst>
                    <a:ext uri="{FF2B5EF4-FFF2-40B4-BE49-F238E27FC236}">
                      <a16:creationId xmlns:a16="http://schemas.microsoft.com/office/drawing/2014/main" id="{8721EE59-4659-5851-3E38-511CD0D53BCD}"/>
                    </a:ext>
                  </a:extLst>
                </p14:cNvPr>
                <p14:cNvContentPartPr/>
                <p14:nvPr/>
              </p14:nvContentPartPr>
              <p14:xfrm>
                <a:off x="4706260" y="5456609"/>
                <a:ext cx="173520" cy="216720"/>
              </p14:xfrm>
            </p:contentPart>
          </mc:Choice>
          <mc:Fallback>
            <p:pic>
              <p:nvPicPr>
                <p:cNvPr id="204" name="Freihand 203">
                  <a:extLst>
                    <a:ext uri="{FF2B5EF4-FFF2-40B4-BE49-F238E27FC236}">
                      <a16:creationId xmlns:a16="http://schemas.microsoft.com/office/drawing/2014/main" id="{8721EE59-4659-5851-3E38-511CD0D53BCD}"/>
                    </a:ext>
                  </a:extLst>
                </p:cNvPr>
                <p:cNvPicPr/>
                <p:nvPr/>
              </p:nvPicPr>
              <p:blipFill>
                <a:blip r:embed="rId371"/>
                <a:stretch>
                  <a:fillRect/>
                </a:stretch>
              </p:blipFill>
              <p:spPr>
                <a:xfrm>
                  <a:off x="4697620" y="5447969"/>
                  <a:ext cx="1911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5" name="Freihand 204">
                  <a:extLst>
                    <a:ext uri="{FF2B5EF4-FFF2-40B4-BE49-F238E27FC236}">
                      <a16:creationId xmlns:a16="http://schemas.microsoft.com/office/drawing/2014/main" id="{CD98BCB0-7C32-205B-C2B0-9668456E3079}"/>
                    </a:ext>
                  </a:extLst>
                </p14:cNvPr>
                <p14:cNvContentPartPr/>
                <p14:nvPr/>
              </p14:nvContentPartPr>
              <p14:xfrm>
                <a:off x="4857460" y="5353289"/>
                <a:ext cx="92520" cy="174240"/>
              </p14:xfrm>
            </p:contentPart>
          </mc:Choice>
          <mc:Fallback>
            <p:pic>
              <p:nvPicPr>
                <p:cNvPr id="205" name="Freihand 204">
                  <a:extLst>
                    <a:ext uri="{FF2B5EF4-FFF2-40B4-BE49-F238E27FC236}">
                      <a16:creationId xmlns:a16="http://schemas.microsoft.com/office/drawing/2014/main" id="{CD98BCB0-7C32-205B-C2B0-9668456E3079}"/>
                    </a:ext>
                  </a:extLst>
                </p:cNvPr>
                <p:cNvPicPr/>
                <p:nvPr/>
              </p:nvPicPr>
              <p:blipFill>
                <a:blip r:embed="rId373"/>
                <a:stretch>
                  <a:fillRect/>
                </a:stretch>
              </p:blipFill>
              <p:spPr>
                <a:xfrm>
                  <a:off x="4848460" y="5344649"/>
                  <a:ext cx="110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6" name="Freihand 205">
                  <a:extLst>
                    <a:ext uri="{FF2B5EF4-FFF2-40B4-BE49-F238E27FC236}">
                      <a16:creationId xmlns:a16="http://schemas.microsoft.com/office/drawing/2014/main" id="{1D18F276-A0F1-CDAA-5E9B-F9FDB834C577}"/>
                    </a:ext>
                  </a:extLst>
                </p14:cNvPr>
                <p14:cNvContentPartPr/>
                <p14:nvPr/>
              </p14:nvContentPartPr>
              <p14:xfrm>
                <a:off x="4963300" y="5296049"/>
                <a:ext cx="188640" cy="285120"/>
              </p14:xfrm>
            </p:contentPart>
          </mc:Choice>
          <mc:Fallback>
            <p:pic>
              <p:nvPicPr>
                <p:cNvPr id="206" name="Freihand 205">
                  <a:extLst>
                    <a:ext uri="{FF2B5EF4-FFF2-40B4-BE49-F238E27FC236}">
                      <a16:creationId xmlns:a16="http://schemas.microsoft.com/office/drawing/2014/main" id="{1D18F276-A0F1-CDAA-5E9B-F9FDB834C577}"/>
                    </a:ext>
                  </a:extLst>
                </p:cNvPr>
                <p:cNvPicPr/>
                <p:nvPr/>
              </p:nvPicPr>
              <p:blipFill>
                <a:blip r:embed="rId375"/>
                <a:stretch>
                  <a:fillRect/>
                </a:stretch>
              </p:blipFill>
              <p:spPr>
                <a:xfrm>
                  <a:off x="4954300" y="5287049"/>
                  <a:ext cx="2062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7" name="Freihand 206">
                  <a:extLst>
                    <a:ext uri="{FF2B5EF4-FFF2-40B4-BE49-F238E27FC236}">
                      <a16:creationId xmlns:a16="http://schemas.microsoft.com/office/drawing/2014/main" id="{9CE6C3C9-AFC1-A844-1DC6-6C3506FF237F}"/>
                    </a:ext>
                  </a:extLst>
                </p14:cNvPr>
                <p14:cNvContentPartPr/>
                <p14:nvPr/>
              </p14:nvContentPartPr>
              <p14:xfrm>
                <a:off x="5091100" y="5279849"/>
                <a:ext cx="5400" cy="7560"/>
              </p14:xfrm>
            </p:contentPart>
          </mc:Choice>
          <mc:Fallback>
            <p:pic>
              <p:nvPicPr>
                <p:cNvPr id="207" name="Freihand 206">
                  <a:extLst>
                    <a:ext uri="{FF2B5EF4-FFF2-40B4-BE49-F238E27FC236}">
                      <a16:creationId xmlns:a16="http://schemas.microsoft.com/office/drawing/2014/main" id="{9CE6C3C9-AFC1-A844-1DC6-6C3506FF237F}"/>
                    </a:ext>
                  </a:extLst>
                </p:cNvPr>
                <p:cNvPicPr/>
                <p:nvPr/>
              </p:nvPicPr>
              <p:blipFill>
                <a:blip r:embed="rId377"/>
                <a:stretch>
                  <a:fillRect/>
                </a:stretch>
              </p:blipFill>
              <p:spPr>
                <a:xfrm>
                  <a:off x="5082460" y="5271209"/>
                  <a:ext cx="23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8" name="Freihand 207">
                  <a:extLst>
                    <a:ext uri="{FF2B5EF4-FFF2-40B4-BE49-F238E27FC236}">
                      <a16:creationId xmlns:a16="http://schemas.microsoft.com/office/drawing/2014/main" id="{9C4BDC3B-3851-2F97-CDC9-2377A21566F8}"/>
                    </a:ext>
                  </a:extLst>
                </p14:cNvPr>
                <p14:cNvContentPartPr/>
                <p14:nvPr/>
              </p14:nvContentPartPr>
              <p14:xfrm>
                <a:off x="5128180" y="5293529"/>
                <a:ext cx="68040" cy="81000"/>
              </p14:xfrm>
            </p:contentPart>
          </mc:Choice>
          <mc:Fallback>
            <p:pic>
              <p:nvPicPr>
                <p:cNvPr id="208" name="Freihand 207">
                  <a:extLst>
                    <a:ext uri="{FF2B5EF4-FFF2-40B4-BE49-F238E27FC236}">
                      <a16:creationId xmlns:a16="http://schemas.microsoft.com/office/drawing/2014/main" id="{9C4BDC3B-3851-2F97-CDC9-2377A21566F8}"/>
                    </a:ext>
                  </a:extLst>
                </p:cNvPr>
                <p:cNvPicPr/>
                <p:nvPr/>
              </p:nvPicPr>
              <p:blipFill>
                <a:blip r:embed="rId379"/>
                <a:stretch>
                  <a:fillRect/>
                </a:stretch>
              </p:blipFill>
              <p:spPr>
                <a:xfrm>
                  <a:off x="5119540" y="5284889"/>
                  <a:ext cx="85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9" name="Freihand 208">
                  <a:extLst>
                    <a:ext uri="{FF2B5EF4-FFF2-40B4-BE49-F238E27FC236}">
                      <a16:creationId xmlns:a16="http://schemas.microsoft.com/office/drawing/2014/main" id="{B12D5E99-2A56-01F0-699B-2434AA79AFC9}"/>
                    </a:ext>
                  </a:extLst>
                </p14:cNvPr>
                <p14:cNvContentPartPr/>
                <p14:nvPr/>
              </p14:nvContentPartPr>
              <p14:xfrm>
                <a:off x="5197660" y="5222609"/>
                <a:ext cx="254880" cy="99720"/>
              </p14:xfrm>
            </p:contentPart>
          </mc:Choice>
          <mc:Fallback>
            <p:pic>
              <p:nvPicPr>
                <p:cNvPr id="209" name="Freihand 208">
                  <a:extLst>
                    <a:ext uri="{FF2B5EF4-FFF2-40B4-BE49-F238E27FC236}">
                      <a16:creationId xmlns:a16="http://schemas.microsoft.com/office/drawing/2014/main" id="{B12D5E99-2A56-01F0-699B-2434AA79AFC9}"/>
                    </a:ext>
                  </a:extLst>
                </p:cNvPr>
                <p:cNvPicPr/>
                <p:nvPr/>
              </p:nvPicPr>
              <p:blipFill>
                <a:blip r:embed="rId381"/>
                <a:stretch>
                  <a:fillRect/>
                </a:stretch>
              </p:blipFill>
              <p:spPr>
                <a:xfrm>
                  <a:off x="5188660" y="5213969"/>
                  <a:ext cx="272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0" name="Freihand 209">
                  <a:extLst>
                    <a:ext uri="{FF2B5EF4-FFF2-40B4-BE49-F238E27FC236}">
                      <a16:creationId xmlns:a16="http://schemas.microsoft.com/office/drawing/2014/main" id="{A540E818-E73F-C7EF-E230-C69AF4658792}"/>
                    </a:ext>
                  </a:extLst>
                </p14:cNvPr>
                <p14:cNvContentPartPr/>
                <p14:nvPr/>
              </p14:nvContentPartPr>
              <p14:xfrm>
                <a:off x="5111980" y="5125769"/>
                <a:ext cx="15120" cy="7560"/>
              </p14:xfrm>
            </p:contentPart>
          </mc:Choice>
          <mc:Fallback>
            <p:pic>
              <p:nvPicPr>
                <p:cNvPr id="210" name="Freihand 209">
                  <a:extLst>
                    <a:ext uri="{FF2B5EF4-FFF2-40B4-BE49-F238E27FC236}">
                      <a16:creationId xmlns:a16="http://schemas.microsoft.com/office/drawing/2014/main" id="{A540E818-E73F-C7EF-E230-C69AF4658792}"/>
                    </a:ext>
                  </a:extLst>
                </p:cNvPr>
                <p:cNvPicPr/>
                <p:nvPr/>
              </p:nvPicPr>
              <p:blipFill>
                <a:blip r:embed="rId383"/>
                <a:stretch>
                  <a:fillRect/>
                </a:stretch>
              </p:blipFill>
              <p:spPr>
                <a:xfrm>
                  <a:off x="5103340" y="5117129"/>
                  <a:ext cx="32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4" name="Freihand 213">
                  <a:extLst>
                    <a:ext uri="{FF2B5EF4-FFF2-40B4-BE49-F238E27FC236}">
                      <a16:creationId xmlns:a16="http://schemas.microsoft.com/office/drawing/2014/main" id="{E3AD23E0-F446-015A-7D99-C38071ECDD75}"/>
                    </a:ext>
                  </a:extLst>
                </p14:cNvPr>
                <p14:cNvContentPartPr/>
                <p14:nvPr/>
              </p14:nvContentPartPr>
              <p14:xfrm>
                <a:off x="3919660" y="6431129"/>
                <a:ext cx="131760" cy="127440"/>
              </p14:xfrm>
            </p:contentPart>
          </mc:Choice>
          <mc:Fallback>
            <p:pic>
              <p:nvPicPr>
                <p:cNvPr id="214" name="Freihand 213">
                  <a:extLst>
                    <a:ext uri="{FF2B5EF4-FFF2-40B4-BE49-F238E27FC236}">
                      <a16:creationId xmlns:a16="http://schemas.microsoft.com/office/drawing/2014/main" id="{E3AD23E0-F446-015A-7D99-C38071ECDD75}"/>
                    </a:ext>
                  </a:extLst>
                </p:cNvPr>
                <p:cNvPicPr/>
                <p:nvPr/>
              </p:nvPicPr>
              <p:blipFill>
                <a:blip r:embed="rId385"/>
                <a:stretch>
                  <a:fillRect/>
                </a:stretch>
              </p:blipFill>
              <p:spPr>
                <a:xfrm>
                  <a:off x="3910660" y="6422489"/>
                  <a:ext cx="149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5" name="Freihand 214">
                  <a:extLst>
                    <a:ext uri="{FF2B5EF4-FFF2-40B4-BE49-F238E27FC236}">
                      <a16:creationId xmlns:a16="http://schemas.microsoft.com/office/drawing/2014/main" id="{96FADBAD-8678-4046-BAC2-639C45761094}"/>
                    </a:ext>
                  </a:extLst>
                </p14:cNvPr>
                <p14:cNvContentPartPr/>
                <p14:nvPr/>
              </p14:nvContentPartPr>
              <p14:xfrm>
                <a:off x="3929020" y="6470369"/>
                <a:ext cx="128880" cy="146520"/>
              </p14:xfrm>
            </p:contentPart>
          </mc:Choice>
          <mc:Fallback>
            <p:pic>
              <p:nvPicPr>
                <p:cNvPr id="215" name="Freihand 214">
                  <a:extLst>
                    <a:ext uri="{FF2B5EF4-FFF2-40B4-BE49-F238E27FC236}">
                      <a16:creationId xmlns:a16="http://schemas.microsoft.com/office/drawing/2014/main" id="{96FADBAD-8678-4046-BAC2-639C45761094}"/>
                    </a:ext>
                  </a:extLst>
                </p:cNvPr>
                <p:cNvPicPr/>
                <p:nvPr/>
              </p:nvPicPr>
              <p:blipFill>
                <a:blip r:embed="rId387"/>
                <a:stretch>
                  <a:fillRect/>
                </a:stretch>
              </p:blipFill>
              <p:spPr>
                <a:xfrm>
                  <a:off x="3920020" y="6461369"/>
                  <a:ext cx="146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6" name="Freihand 215">
                  <a:extLst>
                    <a:ext uri="{FF2B5EF4-FFF2-40B4-BE49-F238E27FC236}">
                      <a16:creationId xmlns:a16="http://schemas.microsoft.com/office/drawing/2014/main" id="{679A4F8C-5792-D715-59E6-00FCC2C7F9EA}"/>
                    </a:ext>
                  </a:extLst>
                </p14:cNvPr>
                <p14:cNvContentPartPr/>
                <p14:nvPr/>
              </p14:nvContentPartPr>
              <p14:xfrm>
                <a:off x="4035220" y="6297209"/>
                <a:ext cx="142560" cy="204120"/>
              </p14:xfrm>
            </p:contentPart>
          </mc:Choice>
          <mc:Fallback>
            <p:pic>
              <p:nvPicPr>
                <p:cNvPr id="216" name="Freihand 215">
                  <a:extLst>
                    <a:ext uri="{FF2B5EF4-FFF2-40B4-BE49-F238E27FC236}">
                      <a16:creationId xmlns:a16="http://schemas.microsoft.com/office/drawing/2014/main" id="{679A4F8C-5792-D715-59E6-00FCC2C7F9EA}"/>
                    </a:ext>
                  </a:extLst>
                </p:cNvPr>
                <p:cNvPicPr/>
                <p:nvPr/>
              </p:nvPicPr>
              <p:blipFill>
                <a:blip r:embed="rId389"/>
                <a:stretch>
                  <a:fillRect/>
                </a:stretch>
              </p:blipFill>
              <p:spPr>
                <a:xfrm>
                  <a:off x="4026220" y="6288209"/>
                  <a:ext cx="160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7" name="Freihand 216">
                  <a:extLst>
                    <a:ext uri="{FF2B5EF4-FFF2-40B4-BE49-F238E27FC236}">
                      <a16:creationId xmlns:a16="http://schemas.microsoft.com/office/drawing/2014/main" id="{D097BD68-8CA0-068F-DBC0-7CEE1091C606}"/>
                    </a:ext>
                  </a:extLst>
                </p14:cNvPr>
                <p14:cNvContentPartPr/>
                <p14:nvPr/>
              </p14:nvContentPartPr>
              <p14:xfrm>
                <a:off x="4350580" y="6167969"/>
                <a:ext cx="80640" cy="164520"/>
              </p14:xfrm>
            </p:contentPart>
          </mc:Choice>
          <mc:Fallback>
            <p:pic>
              <p:nvPicPr>
                <p:cNvPr id="217" name="Freihand 216">
                  <a:extLst>
                    <a:ext uri="{FF2B5EF4-FFF2-40B4-BE49-F238E27FC236}">
                      <a16:creationId xmlns:a16="http://schemas.microsoft.com/office/drawing/2014/main" id="{D097BD68-8CA0-068F-DBC0-7CEE1091C606}"/>
                    </a:ext>
                  </a:extLst>
                </p:cNvPr>
                <p:cNvPicPr/>
                <p:nvPr/>
              </p:nvPicPr>
              <p:blipFill>
                <a:blip r:embed="rId391"/>
                <a:stretch>
                  <a:fillRect/>
                </a:stretch>
              </p:blipFill>
              <p:spPr>
                <a:xfrm>
                  <a:off x="4341940" y="6158969"/>
                  <a:ext cx="98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8" name="Freihand 217">
                  <a:extLst>
                    <a:ext uri="{FF2B5EF4-FFF2-40B4-BE49-F238E27FC236}">
                      <a16:creationId xmlns:a16="http://schemas.microsoft.com/office/drawing/2014/main" id="{C4B00661-8CD9-631E-1D3A-CD363A35AC26}"/>
                    </a:ext>
                  </a:extLst>
                </p14:cNvPr>
                <p14:cNvContentPartPr/>
                <p14:nvPr/>
              </p14:nvContentPartPr>
              <p14:xfrm>
                <a:off x="4236460" y="6124769"/>
                <a:ext cx="228240" cy="212400"/>
              </p14:xfrm>
            </p:contentPart>
          </mc:Choice>
          <mc:Fallback>
            <p:pic>
              <p:nvPicPr>
                <p:cNvPr id="218" name="Freihand 217">
                  <a:extLst>
                    <a:ext uri="{FF2B5EF4-FFF2-40B4-BE49-F238E27FC236}">
                      <a16:creationId xmlns:a16="http://schemas.microsoft.com/office/drawing/2014/main" id="{C4B00661-8CD9-631E-1D3A-CD363A35AC26}"/>
                    </a:ext>
                  </a:extLst>
                </p:cNvPr>
                <p:cNvPicPr/>
                <p:nvPr/>
              </p:nvPicPr>
              <p:blipFill>
                <a:blip r:embed="rId393"/>
                <a:stretch>
                  <a:fillRect/>
                </a:stretch>
              </p:blipFill>
              <p:spPr>
                <a:xfrm>
                  <a:off x="4227820" y="6115769"/>
                  <a:ext cx="2458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9" name="Freihand 218">
                  <a:extLst>
                    <a:ext uri="{FF2B5EF4-FFF2-40B4-BE49-F238E27FC236}">
                      <a16:creationId xmlns:a16="http://schemas.microsoft.com/office/drawing/2014/main" id="{A35FB24B-8DAE-1AD3-FD0E-C20DCBC6A2ED}"/>
                    </a:ext>
                  </a:extLst>
                </p14:cNvPr>
                <p14:cNvContentPartPr/>
                <p14:nvPr/>
              </p14:nvContentPartPr>
              <p14:xfrm>
                <a:off x="4456780" y="5959529"/>
                <a:ext cx="226800" cy="273960"/>
              </p14:xfrm>
            </p:contentPart>
          </mc:Choice>
          <mc:Fallback>
            <p:pic>
              <p:nvPicPr>
                <p:cNvPr id="219" name="Freihand 218">
                  <a:extLst>
                    <a:ext uri="{FF2B5EF4-FFF2-40B4-BE49-F238E27FC236}">
                      <a16:creationId xmlns:a16="http://schemas.microsoft.com/office/drawing/2014/main" id="{A35FB24B-8DAE-1AD3-FD0E-C20DCBC6A2ED}"/>
                    </a:ext>
                  </a:extLst>
                </p:cNvPr>
                <p:cNvPicPr/>
                <p:nvPr/>
              </p:nvPicPr>
              <p:blipFill>
                <a:blip r:embed="rId395"/>
                <a:stretch>
                  <a:fillRect/>
                </a:stretch>
              </p:blipFill>
              <p:spPr>
                <a:xfrm>
                  <a:off x="4448140" y="5950889"/>
                  <a:ext cx="2444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1" name="Freihand 220">
                  <a:extLst>
                    <a:ext uri="{FF2B5EF4-FFF2-40B4-BE49-F238E27FC236}">
                      <a16:creationId xmlns:a16="http://schemas.microsoft.com/office/drawing/2014/main" id="{DB8FDA52-0E75-A785-2119-1BDF722EBFF2}"/>
                    </a:ext>
                  </a:extLst>
                </p14:cNvPr>
                <p14:cNvContentPartPr/>
                <p14:nvPr/>
              </p14:nvContentPartPr>
              <p14:xfrm>
                <a:off x="4767100" y="6044849"/>
                <a:ext cx="9360" cy="7560"/>
              </p14:xfrm>
            </p:contentPart>
          </mc:Choice>
          <mc:Fallback>
            <p:pic>
              <p:nvPicPr>
                <p:cNvPr id="221" name="Freihand 220">
                  <a:extLst>
                    <a:ext uri="{FF2B5EF4-FFF2-40B4-BE49-F238E27FC236}">
                      <a16:creationId xmlns:a16="http://schemas.microsoft.com/office/drawing/2014/main" id="{DB8FDA52-0E75-A785-2119-1BDF722EBFF2}"/>
                    </a:ext>
                  </a:extLst>
                </p:cNvPr>
                <p:cNvPicPr/>
                <p:nvPr/>
              </p:nvPicPr>
              <p:blipFill>
                <a:blip r:embed="rId383"/>
                <a:stretch>
                  <a:fillRect/>
                </a:stretch>
              </p:blipFill>
              <p:spPr>
                <a:xfrm>
                  <a:off x="4758460" y="6036209"/>
                  <a:ext cx="27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3" name="Freihand 222">
                  <a:extLst>
                    <a:ext uri="{FF2B5EF4-FFF2-40B4-BE49-F238E27FC236}">
                      <a16:creationId xmlns:a16="http://schemas.microsoft.com/office/drawing/2014/main" id="{F9269F20-1345-71BB-E968-72B0AD742CD2}"/>
                    </a:ext>
                  </a:extLst>
                </p14:cNvPr>
                <p14:cNvContentPartPr/>
                <p14:nvPr/>
              </p14:nvContentPartPr>
              <p14:xfrm>
                <a:off x="4800940" y="5777369"/>
                <a:ext cx="156600" cy="201600"/>
              </p14:xfrm>
            </p:contentPart>
          </mc:Choice>
          <mc:Fallback>
            <p:pic>
              <p:nvPicPr>
                <p:cNvPr id="223" name="Freihand 222">
                  <a:extLst>
                    <a:ext uri="{FF2B5EF4-FFF2-40B4-BE49-F238E27FC236}">
                      <a16:creationId xmlns:a16="http://schemas.microsoft.com/office/drawing/2014/main" id="{F9269F20-1345-71BB-E968-72B0AD742CD2}"/>
                    </a:ext>
                  </a:extLst>
                </p:cNvPr>
                <p:cNvPicPr/>
                <p:nvPr/>
              </p:nvPicPr>
              <p:blipFill>
                <a:blip r:embed="rId398"/>
                <a:stretch>
                  <a:fillRect/>
                </a:stretch>
              </p:blipFill>
              <p:spPr>
                <a:xfrm>
                  <a:off x="4792300" y="5768369"/>
                  <a:ext cx="174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4" name="Freihand 223">
                  <a:extLst>
                    <a:ext uri="{FF2B5EF4-FFF2-40B4-BE49-F238E27FC236}">
                      <a16:creationId xmlns:a16="http://schemas.microsoft.com/office/drawing/2014/main" id="{08DC9B41-BA0B-996F-6F9F-33F7783BB731}"/>
                    </a:ext>
                  </a:extLst>
                </p14:cNvPr>
                <p14:cNvContentPartPr/>
                <p14:nvPr/>
              </p14:nvContentPartPr>
              <p14:xfrm>
                <a:off x="4934860" y="5721929"/>
                <a:ext cx="208800" cy="142200"/>
              </p14:xfrm>
            </p:contentPart>
          </mc:Choice>
          <mc:Fallback>
            <p:pic>
              <p:nvPicPr>
                <p:cNvPr id="224" name="Freihand 223">
                  <a:extLst>
                    <a:ext uri="{FF2B5EF4-FFF2-40B4-BE49-F238E27FC236}">
                      <a16:creationId xmlns:a16="http://schemas.microsoft.com/office/drawing/2014/main" id="{08DC9B41-BA0B-996F-6F9F-33F7783BB731}"/>
                    </a:ext>
                  </a:extLst>
                </p:cNvPr>
                <p:cNvPicPr/>
                <p:nvPr/>
              </p:nvPicPr>
              <p:blipFill>
                <a:blip r:embed="rId400"/>
                <a:stretch>
                  <a:fillRect/>
                </a:stretch>
              </p:blipFill>
              <p:spPr>
                <a:xfrm>
                  <a:off x="4925860" y="5713289"/>
                  <a:ext cx="226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5" name="Freihand 224">
                  <a:extLst>
                    <a:ext uri="{FF2B5EF4-FFF2-40B4-BE49-F238E27FC236}">
                      <a16:creationId xmlns:a16="http://schemas.microsoft.com/office/drawing/2014/main" id="{3E7DA5FF-83B4-4098-CC98-87483131F0D3}"/>
                    </a:ext>
                  </a:extLst>
                </p14:cNvPr>
                <p14:cNvContentPartPr/>
                <p14:nvPr/>
              </p14:nvContentPartPr>
              <p14:xfrm>
                <a:off x="5157340" y="5491169"/>
                <a:ext cx="210600" cy="204840"/>
              </p14:xfrm>
            </p:contentPart>
          </mc:Choice>
          <mc:Fallback>
            <p:pic>
              <p:nvPicPr>
                <p:cNvPr id="225" name="Freihand 224">
                  <a:extLst>
                    <a:ext uri="{FF2B5EF4-FFF2-40B4-BE49-F238E27FC236}">
                      <a16:creationId xmlns:a16="http://schemas.microsoft.com/office/drawing/2014/main" id="{3E7DA5FF-83B4-4098-CC98-87483131F0D3}"/>
                    </a:ext>
                  </a:extLst>
                </p:cNvPr>
                <p:cNvPicPr/>
                <p:nvPr/>
              </p:nvPicPr>
              <p:blipFill>
                <a:blip r:embed="rId402"/>
                <a:stretch>
                  <a:fillRect/>
                </a:stretch>
              </p:blipFill>
              <p:spPr>
                <a:xfrm>
                  <a:off x="5148340" y="5482529"/>
                  <a:ext cx="2282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26" name="Freihand 225">
                  <a:extLst>
                    <a:ext uri="{FF2B5EF4-FFF2-40B4-BE49-F238E27FC236}">
                      <a16:creationId xmlns:a16="http://schemas.microsoft.com/office/drawing/2014/main" id="{E28B762E-701C-DB87-89D3-5A8C5CE7AEEB}"/>
                    </a:ext>
                  </a:extLst>
                </p14:cNvPr>
                <p14:cNvContentPartPr/>
                <p14:nvPr/>
              </p14:nvContentPartPr>
              <p14:xfrm>
                <a:off x="5382700" y="5418809"/>
                <a:ext cx="154440" cy="131400"/>
              </p14:xfrm>
            </p:contentPart>
          </mc:Choice>
          <mc:Fallback>
            <p:pic>
              <p:nvPicPr>
                <p:cNvPr id="226" name="Freihand 225">
                  <a:extLst>
                    <a:ext uri="{FF2B5EF4-FFF2-40B4-BE49-F238E27FC236}">
                      <a16:creationId xmlns:a16="http://schemas.microsoft.com/office/drawing/2014/main" id="{E28B762E-701C-DB87-89D3-5A8C5CE7AEEB}"/>
                    </a:ext>
                  </a:extLst>
                </p:cNvPr>
                <p:cNvPicPr/>
                <p:nvPr/>
              </p:nvPicPr>
              <p:blipFill>
                <a:blip r:embed="rId404"/>
                <a:stretch>
                  <a:fillRect/>
                </a:stretch>
              </p:blipFill>
              <p:spPr>
                <a:xfrm>
                  <a:off x="5374060" y="5410169"/>
                  <a:ext cx="172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27" name="Freihand 226">
                  <a:extLst>
                    <a:ext uri="{FF2B5EF4-FFF2-40B4-BE49-F238E27FC236}">
                      <a16:creationId xmlns:a16="http://schemas.microsoft.com/office/drawing/2014/main" id="{D4A84DC5-542F-6054-BCF8-423B5D026959}"/>
                    </a:ext>
                  </a:extLst>
                </p14:cNvPr>
                <p14:cNvContentPartPr/>
                <p14:nvPr/>
              </p14:nvContentPartPr>
              <p14:xfrm>
                <a:off x="5478100" y="5272649"/>
                <a:ext cx="293760" cy="181080"/>
              </p14:xfrm>
            </p:contentPart>
          </mc:Choice>
          <mc:Fallback>
            <p:pic>
              <p:nvPicPr>
                <p:cNvPr id="227" name="Freihand 226">
                  <a:extLst>
                    <a:ext uri="{FF2B5EF4-FFF2-40B4-BE49-F238E27FC236}">
                      <a16:creationId xmlns:a16="http://schemas.microsoft.com/office/drawing/2014/main" id="{D4A84DC5-542F-6054-BCF8-423B5D026959}"/>
                    </a:ext>
                  </a:extLst>
                </p:cNvPr>
                <p:cNvPicPr/>
                <p:nvPr/>
              </p:nvPicPr>
              <p:blipFill>
                <a:blip r:embed="rId406"/>
                <a:stretch>
                  <a:fillRect/>
                </a:stretch>
              </p:blipFill>
              <p:spPr>
                <a:xfrm>
                  <a:off x="5469100" y="5264009"/>
                  <a:ext cx="311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28" name="Freihand 227">
                  <a:extLst>
                    <a:ext uri="{FF2B5EF4-FFF2-40B4-BE49-F238E27FC236}">
                      <a16:creationId xmlns:a16="http://schemas.microsoft.com/office/drawing/2014/main" id="{E4661341-34E6-1ABC-F3FA-92B2FCBB4EA8}"/>
                    </a:ext>
                  </a:extLst>
                </p14:cNvPr>
                <p14:cNvContentPartPr/>
                <p14:nvPr/>
              </p14:nvContentPartPr>
              <p14:xfrm>
                <a:off x="5635420" y="5174729"/>
                <a:ext cx="14040" cy="23400"/>
              </p14:xfrm>
            </p:contentPart>
          </mc:Choice>
          <mc:Fallback>
            <p:pic>
              <p:nvPicPr>
                <p:cNvPr id="228" name="Freihand 227">
                  <a:extLst>
                    <a:ext uri="{FF2B5EF4-FFF2-40B4-BE49-F238E27FC236}">
                      <a16:creationId xmlns:a16="http://schemas.microsoft.com/office/drawing/2014/main" id="{E4661341-34E6-1ABC-F3FA-92B2FCBB4EA8}"/>
                    </a:ext>
                  </a:extLst>
                </p:cNvPr>
                <p:cNvPicPr/>
                <p:nvPr/>
              </p:nvPicPr>
              <p:blipFill>
                <a:blip r:embed="rId408"/>
                <a:stretch>
                  <a:fillRect/>
                </a:stretch>
              </p:blipFill>
              <p:spPr>
                <a:xfrm>
                  <a:off x="5626420" y="5166089"/>
                  <a:ext cx="31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29" name="Freihand 228">
                  <a:extLst>
                    <a:ext uri="{FF2B5EF4-FFF2-40B4-BE49-F238E27FC236}">
                      <a16:creationId xmlns:a16="http://schemas.microsoft.com/office/drawing/2014/main" id="{9DBD9531-C9D9-2779-A8DE-F5E3FFD95CE9}"/>
                    </a:ext>
                  </a:extLst>
                </p14:cNvPr>
                <p14:cNvContentPartPr/>
                <p14:nvPr/>
              </p14:nvContentPartPr>
              <p14:xfrm>
                <a:off x="5676820" y="5148809"/>
                <a:ext cx="329040" cy="131400"/>
              </p14:xfrm>
            </p:contentPart>
          </mc:Choice>
          <mc:Fallback>
            <p:pic>
              <p:nvPicPr>
                <p:cNvPr id="229" name="Freihand 228">
                  <a:extLst>
                    <a:ext uri="{FF2B5EF4-FFF2-40B4-BE49-F238E27FC236}">
                      <a16:creationId xmlns:a16="http://schemas.microsoft.com/office/drawing/2014/main" id="{9DBD9531-C9D9-2779-A8DE-F5E3FFD95CE9}"/>
                    </a:ext>
                  </a:extLst>
                </p:cNvPr>
                <p:cNvPicPr/>
                <p:nvPr/>
              </p:nvPicPr>
              <p:blipFill>
                <a:blip r:embed="rId410"/>
                <a:stretch>
                  <a:fillRect/>
                </a:stretch>
              </p:blipFill>
              <p:spPr>
                <a:xfrm>
                  <a:off x="5668180" y="5139809"/>
                  <a:ext cx="346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1" name="Freihand 230">
                  <a:extLst>
                    <a:ext uri="{FF2B5EF4-FFF2-40B4-BE49-F238E27FC236}">
                      <a16:creationId xmlns:a16="http://schemas.microsoft.com/office/drawing/2014/main" id="{16474A5C-1902-CBEA-BE40-6F5AE896DD26}"/>
                    </a:ext>
                  </a:extLst>
                </p14:cNvPr>
                <p14:cNvContentPartPr/>
                <p14:nvPr/>
              </p14:nvContentPartPr>
              <p14:xfrm>
                <a:off x="4492060" y="6485849"/>
                <a:ext cx="231840" cy="106920"/>
              </p14:xfrm>
            </p:contentPart>
          </mc:Choice>
          <mc:Fallback>
            <p:pic>
              <p:nvPicPr>
                <p:cNvPr id="231" name="Freihand 230">
                  <a:extLst>
                    <a:ext uri="{FF2B5EF4-FFF2-40B4-BE49-F238E27FC236}">
                      <a16:creationId xmlns:a16="http://schemas.microsoft.com/office/drawing/2014/main" id="{16474A5C-1902-CBEA-BE40-6F5AE896DD26}"/>
                    </a:ext>
                  </a:extLst>
                </p:cNvPr>
                <p:cNvPicPr/>
                <p:nvPr/>
              </p:nvPicPr>
              <p:blipFill>
                <a:blip r:embed="rId412"/>
                <a:stretch>
                  <a:fillRect/>
                </a:stretch>
              </p:blipFill>
              <p:spPr>
                <a:xfrm>
                  <a:off x="4483420" y="6476849"/>
                  <a:ext cx="249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2" name="Freihand 231">
                  <a:extLst>
                    <a:ext uri="{FF2B5EF4-FFF2-40B4-BE49-F238E27FC236}">
                      <a16:creationId xmlns:a16="http://schemas.microsoft.com/office/drawing/2014/main" id="{9A9ED503-7C05-3C45-52B0-96BA0DA27564}"/>
                    </a:ext>
                  </a:extLst>
                </p14:cNvPr>
                <p14:cNvContentPartPr/>
                <p14:nvPr/>
              </p14:nvContentPartPr>
              <p14:xfrm>
                <a:off x="4655140" y="6347969"/>
                <a:ext cx="185040" cy="216000"/>
              </p14:xfrm>
            </p:contentPart>
          </mc:Choice>
          <mc:Fallback>
            <p:pic>
              <p:nvPicPr>
                <p:cNvPr id="232" name="Freihand 231">
                  <a:extLst>
                    <a:ext uri="{FF2B5EF4-FFF2-40B4-BE49-F238E27FC236}">
                      <a16:creationId xmlns:a16="http://schemas.microsoft.com/office/drawing/2014/main" id="{9A9ED503-7C05-3C45-52B0-96BA0DA27564}"/>
                    </a:ext>
                  </a:extLst>
                </p:cNvPr>
                <p:cNvPicPr/>
                <p:nvPr/>
              </p:nvPicPr>
              <p:blipFill>
                <a:blip r:embed="rId414"/>
                <a:stretch>
                  <a:fillRect/>
                </a:stretch>
              </p:blipFill>
              <p:spPr>
                <a:xfrm>
                  <a:off x="4646500" y="6338969"/>
                  <a:ext cx="2026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4" name="Freihand 233">
                  <a:extLst>
                    <a:ext uri="{FF2B5EF4-FFF2-40B4-BE49-F238E27FC236}">
                      <a16:creationId xmlns:a16="http://schemas.microsoft.com/office/drawing/2014/main" id="{20B3E49A-CE35-E183-54BF-BDD568D464DD}"/>
                    </a:ext>
                  </a:extLst>
                </p14:cNvPr>
                <p14:cNvContentPartPr/>
                <p14:nvPr/>
              </p14:nvContentPartPr>
              <p14:xfrm>
                <a:off x="5021260" y="6130889"/>
                <a:ext cx="92520" cy="157320"/>
              </p14:xfrm>
            </p:contentPart>
          </mc:Choice>
          <mc:Fallback>
            <p:pic>
              <p:nvPicPr>
                <p:cNvPr id="234" name="Freihand 233">
                  <a:extLst>
                    <a:ext uri="{FF2B5EF4-FFF2-40B4-BE49-F238E27FC236}">
                      <a16:creationId xmlns:a16="http://schemas.microsoft.com/office/drawing/2014/main" id="{20B3E49A-CE35-E183-54BF-BDD568D464DD}"/>
                    </a:ext>
                  </a:extLst>
                </p:cNvPr>
                <p:cNvPicPr/>
                <p:nvPr/>
              </p:nvPicPr>
              <p:blipFill>
                <a:blip r:embed="rId416"/>
                <a:stretch>
                  <a:fillRect/>
                </a:stretch>
              </p:blipFill>
              <p:spPr>
                <a:xfrm>
                  <a:off x="5012260" y="6121889"/>
                  <a:ext cx="110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5" name="Freihand 234">
                  <a:extLst>
                    <a:ext uri="{FF2B5EF4-FFF2-40B4-BE49-F238E27FC236}">
                      <a16:creationId xmlns:a16="http://schemas.microsoft.com/office/drawing/2014/main" id="{87264467-0C22-60D1-656A-9712E8028F6F}"/>
                    </a:ext>
                  </a:extLst>
                </p14:cNvPr>
                <p14:cNvContentPartPr/>
                <p14:nvPr/>
              </p14:nvContentPartPr>
              <p14:xfrm>
                <a:off x="5158060" y="6065729"/>
                <a:ext cx="141120" cy="154440"/>
              </p14:xfrm>
            </p:contentPart>
          </mc:Choice>
          <mc:Fallback>
            <p:pic>
              <p:nvPicPr>
                <p:cNvPr id="235" name="Freihand 234">
                  <a:extLst>
                    <a:ext uri="{FF2B5EF4-FFF2-40B4-BE49-F238E27FC236}">
                      <a16:creationId xmlns:a16="http://schemas.microsoft.com/office/drawing/2014/main" id="{87264467-0C22-60D1-656A-9712E8028F6F}"/>
                    </a:ext>
                  </a:extLst>
                </p:cNvPr>
                <p:cNvPicPr/>
                <p:nvPr/>
              </p:nvPicPr>
              <p:blipFill>
                <a:blip r:embed="rId418"/>
                <a:stretch>
                  <a:fillRect/>
                </a:stretch>
              </p:blipFill>
              <p:spPr>
                <a:xfrm>
                  <a:off x="5149060" y="6057089"/>
                  <a:ext cx="158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36" name="Freihand 235">
                  <a:extLst>
                    <a:ext uri="{FF2B5EF4-FFF2-40B4-BE49-F238E27FC236}">
                      <a16:creationId xmlns:a16="http://schemas.microsoft.com/office/drawing/2014/main" id="{7996D74A-284B-2938-4F68-6530EC962AD9}"/>
                    </a:ext>
                  </a:extLst>
                </p14:cNvPr>
                <p14:cNvContentPartPr/>
                <p14:nvPr/>
              </p14:nvContentPartPr>
              <p14:xfrm>
                <a:off x="5358220" y="5833889"/>
                <a:ext cx="117360" cy="202680"/>
              </p14:xfrm>
            </p:contentPart>
          </mc:Choice>
          <mc:Fallback>
            <p:pic>
              <p:nvPicPr>
                <p:cNvPr id="236" name="Freihand 235">
                  <a:extLst>
                    <a:ext uri="{FF2B5EF4-FFF2-40B4-BE49-F238E27FC236}">
                      <a16:creationId xmlns:a16="http://schemas.microsoft.com/office/drawing/2014/main" id="{7996D74A-284B-2938-4F68-6530EC962AD9}"/>
                    </a:ext>
                  </a:extLst>
                </p:cNvPr>
                <p:cNvPicPr/>
                <p:nvPr/>
              </p:nvPicPr>
              <p:blipFill>
                <a:blip r:embed="rId420"/>
                <a:stretch>
                  <a:fillRect/>
                </a:stretch>
              </p:blipFill>
              <p:spPr>
                <a:xfrm>
                  <a:off x="5349220" y="5824889"/>
                  <a:ext cx="1350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37" name="Freihand 236">
                  <a:extLst>
                    <a:ext uri="{FF2B5EF4-FFF2-40B4-BE49-F238E27FC236}">
                      <a16:creationId xmlns:a16="http://schemas.microsoft.com/office/drawing/2014/main" id="{73B80218-695E-36B1-A795-C9D8E7E6515F}"/>
                    </a:ext>
                  </a:extLst>
                </p14:cNvPr>
                <p14:cNvContentPartPr/>
                <p14:nvPr/>
              </p14:nvContentPartPr>
              <p14:xfrm>
                <a:off x="5387020" y="5741009"/>
                <a:ext cx="106200" cy="64800"/>
              </p14:xfrm>
            </p:contentPart>
          </mc:Choice>
          <mc:Fallback>
            <p:pic>
              <p:nvPicPr>
                <p:cNvPr id="237" name="Freihand 236">
                  <a:extLst>
                    <a:ext uri="{FF2B5EF4-FFF2-40B4-BE49-F238E27FC236}">
                      <a16:creationId xmlns:a16="http://schemas.microsoft.com/office/drawing/2014/main" id="{73B80218-695E-36B1-A795-C9D8E7E6515F}"/>
                    </a:ext>
                  </a:extLst>
                </p:cNvPr>
                <p:cNvPicPr/>
                <p:nvPr/>
              </p:nvPicPr>
              <p:blipFill>
                <a:blip r:embed="rId422"/>
                <a:stretch>
                  <a:fillRect/>
                </a:stretch>
              </p:blipFill>
              <p:spPr>
                <a:xfrm>
                  <a:off x="5378020" y="5732009"/>
                  <a:ext cx="123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38" name="Freihand 237">
                  <a:extLst>
                    <a:ext uri="{FF2B5EF4-FFF2-40B4-BE49-F238E27FC236}">
                      <a16:creationId xmlns:a16="http://schemas.microsoft.com/office/drawing/2014/main" id="{DF8FF1F4-EC20-3173-B56A-3468CD255CA9}"/>
                    </a:ext>
                  </a:extLst>
                </p14:cNvPr>
                <p14:cNvContentPartPr/>
                <p14:nvPr/>
              </p14:nvContentPartPr>
              <p14:xfrm>
                <a:off x="5534620" y="5622569"/>
                <a:ext cx="181080" cy="231840"/>
              </p14:xfrm>
            </p:contentPart>
          </mc:Choice>
          <mc:Fallback>
            <p:pic>
              <p:nvPicPr>
                <p:cNvPr id="238" name="Freihand 237">
                  <a:extLst>
                    <a:ext uri="{FF2B5EF4-FFF2-40B4-BE49-F238E27FC236}">
                      <a16:creationId xmlns:a16="http://schemas.microsoft.com/office/drawing/2014/main" id="{DF8FF1F4-EC20-3173-B56A-3468CD255CA9}"/>
                    </a:ext>
                  </a:extLst>
                </p:cNvPr>
                <p:cNvPicPr/>
                <p:nvPr/>
              </p:nvPicPr>
              <p:blipFill>
                <a:blip r:embed="rId424"/>
                <a:stretch>
                  <a:fillRect/>
                </a:stretch>
              </p:blipFill>
              <p:spPr>
                <a:xfrm>
                  <a:off x="5525980" y="5613929"/>
                  <a:ext cx="1987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39" name="Freihand 238">
                  <a:extLst>
                    <a:ext uri="{FF2B5EF4-FFF2-40B4-BE49-F238E27FC236}">
                      <a16:creationId xmlns:a16="http://schemas.microsoft.com/office/drawing/2014/main" id="{E0773435-E5CA-6F7D-652D-0E1B6A168A05}"/>
                    </a:ext>
                  </a:extLst>
                </p14:cNvPr>
                <p14:cNvContentPartPr/>
                <p14:nvPr/>
              </p14:nvContentPartPr>
              <p14:xfrm>
                <a:off x="5758180" y="5433929"/>
                <a:ext cx="236880" cy="241200"/>
              </p14:xfrm>
            </p:contentPart>
          </mc:Choice>
          <mc:Fallback>
            <p:pic>
              <p:nvPicPr>
                <p:cNvPr id="239" name="Freihand 238">
                  <a:extLst>
                    <a:ext uri="{FF2B5EF4-FFF2-40B4-BE49-F238E27FC236}">
                      <a16:creationId xmlns:a16="http://schemas.microsoft.com/office/drawing/2014/main" id="{E0773435-E5CA-6F7D-652D-0E1B6A168A05}"/>
                    </a:ext>
                  </a:extLst>
                </p:cNvPr>
                <p:cNvPicPr/>
                <p:nvPr/>
              </p:nvPicPr>
              <p:blipFill>
                <a:blip r:embed="rId426"/>
                <a:stretch>
                  <a:fillRect/>
                </a:stretch>
              </p:blipFill>
              <p:spPr>
                <a:xfrm>
                  <a:off x="5749180" y="5424929"/>
                  <a:ext cx="2545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0" name="Freihand 239">
                  <a:extLst>
                    <a:ext uri="{FF2B5EF4-FFF2-40B4-BE49-F238E27FC236}">
                      <a16:creationId xmlns:a16="http://schemas.microsoft.com/office/drawing/2014/main" id="{7F02512C-63CC-A70D-02BA-BD8F095A3B64}"/>
                    </a:ext>
                  </a:extLst>
                </p14:cNvPr>
                <p14:cNvContentPartPr/>
                <p14:nvPr/>
              </p14:nvContentPartPr>
              <p14:xfrm>
                <a:off x="6049780" y="5288849"/>
                <a:ext cx="134280" cy="165240"/>
              </p14:xfrm>
            </p:contentPart>
          </mc:Choice>
          <mc:Fallback>
            <p:pic>
              <p:nvPicPr>
                <p:cNvPr id="240" name="Freihand 239">
                  <a:extLst>
                    <a:ext uri="{FF2B5EF4-FFF2-40B4-BE49-F238E27FC236}">
                      <a16:creationId xmlns:a16="http://schemas.microsoft.com/office/drawing/2014/main" id="{7F02512C-63CC-A70D-02BA-BD8F095A3B64}"/>
                    </a:ext>
                  </a:extLst>
                </p:cNvPr>
                <p:cNvPicPr/>
                <p:nvPr/>
              </p:nvPicPr>
              <p:blipFill>
                <a:blip r:embed="rId428"/>
                <a:stretch>
                  <a:fillRect/>
                </a:stretch>
              </p:blipFill>
              <p:spPr>
                <a:xfrm>
                  <a:off x="6040780" y="5279849"/>
                  <a:ext cx="151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2" name="Freihand 241">
                  <a:extLst>
                    <a:ext uri="{FF2B5EF4-FFF2-40B4-BE49-F238E27FC236}">
                      <a16:creationId xmlns:a16="http://schemas.microsoft.com/office/drawing/2014/main" id="{E306374F-F9A8-9202-97C0-66A045EBDA87}"/>
                    </a:ext>
                  </a:extLst>
                </p14:cNvPr>
                <p14:cNvContentPartPr/>
                <p14:nvPr/>
              </p14:nvContentPartPr>
              <p14:xfrm>
                <a:off x="6312580" y="5132969"/>
                <a:ext cx="133200" cy="154080"/>
              </p14:xfrm>
            </p:contentPart>
          </mc:Choice>
          <mc:Fallback>
            <p:pic>
              <p:nvPicPr>
                <p:cNvPr id="242" name="Freihand 241">
                  <a:extLst>
                    <a:ext uri="{FF2B5EF4-FFF2-40B4-BE49-F238E27FC236}">
                      <a16:creationId xmlns:a16="http://schemas.microsoft.com/office/drawing/2014/main" id="{E306374F-F9A8-9202-97C0-66A045EBDA87}"/>
                    </a:ext>
                  </a:extLst>
                </p:cNvPr>
                <p:cNvPicPr/>
                <p:nvPr/>
              </p:nvPicPr>
              <p:blipFill>
                <a:blip r:embed="rId430"/>
                <a:stretch>
                  <a:fillRect/>
                </a:stretch>
              </p:blipFill>
              <p:spPr>
                <a:xfrm>
                  <a:off x="6303580" y="5123969"/>
                  <a:ext cx="150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3" name="Freihand 242">
                  <a:extLst>
                    <a:ext uri="{FF2B5EF4-FFF2-40B4-BE49-F238E27FC236}">
                      <a16:creationId xmlns:a16="http://schemas.microsoft.com/office/drawing/2014/main" id="{D131EE97-2E1E-678B-F7E7-75D8E07E3806}"/>
                    </a:ext>
                  </a:extLst>
                </p14:cNvPr>
                <p14:cNvContentPartPr/>
                <p14:nvPr/>
              </p14:nvContentPartPr>
              <p14:xfrm>
                <a:off x="6267940" y="5164289"/>
                <a:ext cx="168120" cy="132480"/>
              </p14:xfrm>
            </p:contentPart>
          </mc:Choice>
          <mc:Fallback>
            <p:pic>
              <p:nvPicPr>
                <p:cNvPr id="243" name="Freihand 242">
                  <a:extLst>
                    <a:ext uri="{FF2B5EF4-FFF2-40B4-BE49-F238E27FC236}">
                      <a16:creationId xmlns:a16="http://schemas.microsoft.com/office/drawing/2014/main" id="{D131EE97-2E1E-678B-F7E7-75D8E07E3806}"/>
                    </a:ext>
                  </a:extLst>
                </p:cNvPr>
                <p:cNvPicPr/>
                <p:nvPr/>
              </p:nvPicPr>
              <p:blipFill>
                <a:blip r:embed="rId432"/>
                <a:stretch>
                  <a:fillRect/>
                </a:stretch>
              </p:blipFill>
              <p:spPr>
                <a:xfrm>
                  <a:off x="6259300" y="5155649"/>
                  <a:ext cx="185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4" name="Freihand 243">
                  <a:extLst>
                    <a:ext uri="{FF2B5EF4-FFF2-40B4-BE49-F238E27FC236}">
                      <a16:creationId xmlns:a16="http://schemas.microsoft.com/office/drawing/2014/main" id="{FB9E10EF-0210-5907-24C1-1F94A4D628A2}"/>
                    </a:ext>
                  </a:extLst>
                </p14:cNvPr>
                <p14:cNvContentPartPr/>
                <p14:nvPr/>
              </p14:nvContentPartPr>
              <p14:xfrm>
                <a:off x="5497900" y="6289649"/>
                <a:ext cx="92880" cy="142560"/>
              </p14:xfrm>
            </p:contentPart>
          </mc:Choice>
          <mc:Fallback>
            <p:pic>
              <p:nvPicPr>
                <p:cNvPr id="244" name="Freihand 243">
                  <a:extLst>
                    <a:ext uri="{FF2B5EF4-FFF2-40B4-BE49-F238E27FC236}">
                      <a16:creationId xmlns:a16="http://schemas.microsoft.com/office/drawing/2014/main" id="{FB9E10EF-0210-5907-24C1-1F94A4D628A2}"/>
                    </a:ext>
                  </a:extLst>
                </p:cNvPr>
                <p:cNvPicPr/>
                <p:nvPr/>
              </p:nvPicPr>
              <p:blipFill>
                <a:blip r:embed="rId434"/>
                <a:stretch>
                  <a:fillRect/>
                </a:stretch>
              </p:blipFill>
              <p:spPr>
                <a:xfrm>
                  <a:off x="5488900" y="6281009"/>
                  <a:ext cx="110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5" name="Freihand 244">
                  <a:extLst>
                    <a:ext uri="{FF2B5EF4-FFF2-40B4-BE49-F238E27FC236}">
                      <a16:creationId xmlns:a16="http://schemas.microsoft.com/office/drawing/2014/main" id="{46A7D78F-3D58-6187-7EDB-494C63D5EEF4}"/>
                    </a:ext>
                  </a:extLst>
                </p14:cNvPr>
                <p14:cNvContentPartPr/>
                <p14:nvPr/>
              </p14:nvContentPartPr>
              <p14:xfrm>
                <a:off x="5399620" y="6215129"/>
                <a:ext cx="200160" cy="193680"/>
              </p14:xfrm>
            </p:contentPart>
          </mc:Choice>
          <mc:Fallback>
            <p:pic>
              <p:nvPicPr>
                <p:cNvPr id="245" name="Freihand 244">
                  <a:extLst>
                    <a:ext uri="{FF2B5EF4-FFF2-40B4-BE49-F238E27FC236}">
                      <a16:creationId xmlns:a16="http://schemas.microsoft.com/office/drawing/2014/main" id="{46A7D78F-3D58-6187-7EDB-494C63D5EEF4}"/>
                    </a:ext>
                  </a:extLst>
                </p:cNvPr>
                <p:cNvPicPr/>
                <p:nvPr/>
              </p:nvPicPr>
              <p:blipFill>
                <a:blip r:embed="rId436"/>
                <a:stretch>
                  <a:fillRect/>
                </a:stretch>
              </p:blipFill>
              <p:spPr>
                <a:xfrm>
                  <a:off x="5390980" y="6206489"/>
                  <a:ext cx="2178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6" name="Freihand 245">
                  <a:extLst>
                    <a:ext uri="{FF2B5EF4-FFF2-40B4-BE49-F238E27FC236}">
                      <a16:creationId xmlns:a16="http://schemas.microsoft.com/office/drawing/2014/main" id="{F9897316-4230-1E0A-36D0-D257CE377F29}"/>
                    </a:ext>
                  </a:extLst>
                </p14:cNvPr>
                <p14:cNvContentPartPr/>
                <p14:nvPr/>
              </p14:nvContentPartPr>
              <p14:xfrm>
                <a:off x="5574580" y="6115769"/>
                <a:ext cx="127080" cy="164880"/>
              </p14:xfrm>
            </p:contentPart>
          </mc:Choice>
          <mc:Fallback>
            <p:pic>
              <p:nvPicPr>
                <p:cNvPr id="246" name="Freihand 245">
                  <a:extLst>
                    <a:ext uri="{FF2B5EF4-FFF2-40B4-BE49-F238E27FC236}">
                      <a16:creationId xmlns:a16="http://schemas.microsoft.com/office/drawing/2014/main" id="{F9897316-4230-1E0A-36D0-D257CE377F29}"/>
                    </a:ext>
                  </a:extLst>
                </p:cNvPr>
                <p:cNvPicPr/>
                <p:nvPr/>
              </p:nvPicPr>
              <p:blipFill>
                <a:blip r:embed="rId438"/>
                <a:stretch>
                  <a:fillRect/>
                </a:stretch>
              </p:blipFill>
              <p:spPr>
                <a:xfrm>
                  <a:off x="5565580" y="6106769"/>
                  <a:ext cx="144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7" name="Freihand 246">
                  <a:extLst>
                    <a:ext uri="{FF2B5EF4-FFF2-40B4-BE49-F238E27FC236}">
                      <a16:creationId xmlns:a16="http://schemas.microsoft.com/office/drawing/2014/main" id="{A4B08DC0-9CB9-7A77-B9C8-20B9708A4C73}"/>
                    </a:ext>
                  </a:extLst>
                </p14:cNvPr>
                <p14:cNvContentPartPr/>
                <p14:nvPr/>
              </p14:nvContentPartPr>
              <p14:xfrm>
                <a:off x="5791660" y="6187049"/>
                <a:ext cx="6120" cy="11880"/>
              </p14:xfrm>
            </p:contentPart>
          </mc:Choice>
          <mc:Fallback>
            <p:pic>
              <p:nvPicPr>
                <p:cNvPr id="247" name="Freihand 246">
                  <a:extLst>
                    <a:ext uri="{FF2B5EF4-FFF2-40B4-BE49-F238E27FC236}">
                      <a16:creationId xmlns:a16="http://schemas.microsoft.com/office/drawing/2014/main" id="{A4B08DC0-9CB9-7A77-B9C8-20B9708A4C73}"/>
                    </a:ext>
                  </a:extLst>
                </p:cNvPr>
                <p:cNvPicPr/>
                <p:nvPr/>
              </p:nvPicPr>
              <p:blipFill>
                <a:blip r:embed="rId377"/>
                <a:stretch>
                  <a:fillRect/>
                </a:stretch>
              </p:blipFill>
              <p:spPr>
                <a:xfrm>
                  <a:off x="5782660" y="6178409"/>
                  <a:ext cx="23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8" name="Freihand 247">
                  <a:extLst>
                    <a:ext uri="{FF2B5EF4-FFF2-40B4-BE49-F238E27FC236}">
                      <a16:creationId xmlns:a16="http://schemas.microsoft.com/office/drawing/2014/main" id="{6917EB31-78AC-6589-384D-4E45B236FC1C}"/>
                    </a:ext>
                  </a:extLst>
                </p14:cNvPr>
                <p14:cNvContentPartPr/>
                <p14:nvPr/>
              </p14:nvContentPartPr>
              <p14:xfrm>
                <a:off x="5810020" y="5760089"/>
                <a:ext cx="366120" cy="292320"/>
              </p14:xfrm>
            </p:contentPart>
          </mc:Choice>
          <mc:Fallback>
            <p:pic>
              <p:nvPicPr>
                <p:cNvPr id="248" name="Freihand 247">
                  <a:extLst>
                    <a:ext uri="{FF2B5EF4-FFF2-40B4-BE49-F238E27FC236}">
                      <a16:creationId xmlns:a16="http://schemas.microsoft.com/office/drawing/2014/main" id="{6917EB31-78AC-6589-384D-4E45B236FC1C}"/>
                    </a:ext>
                  </a:extLst>
                </p:cNvPr>
                <p:cNvPicPr/>
                <p:nvPr/>
              </p:nvPicPr>
              <p:blipFill>
                <a:blip r:embed="rId441"/>
                <a:stretch>
                  <a:fillRect/>
                </a:stretch>
              </p:blipFill>
              <p:spPr>
                <a:xfrm>
                  <a:off x="5801380" y="5751449"/>
                  <a:ext cx="3837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9" name="Freihand 248">
                  <a:extLst>
                    <a:ext uri="{FF2B5EF4-FFF2-40B4-BE49-F238E27FC236}">
                      <a16:creationId xmlns:a16="http://schemas.microsoft.com/office/drawing/2014/main" id="{76FC6E6B-1F17-0BB5-337A-004EFEFEEBDF}"/>
                    </a:ext>
                  </a:extLst>
                </p14:cNvPr>
                <p14:cNvContentPartPr/>
                <p14:nvPr/>
              </p14:nvContentPartPr>
              <p14:xfrm>
                <a:off x="6102340" y="5570009"/>
                <a:ext cx="203760" cy="218520"/>
              </p14:xfrm>
            </p:contentPart>
          </mc:Choice>
          <mc:Fallback>
            <p:pic>
              <p:nvPicPr>
                <p:cNvPr id="249" name="Freihand 248">
                  <a:extLst>
                    <a:ext uri="{FF2B5EF4-FFF2-40B4-BE49-F238E27FC236}">
                      <a16:creationId xmlns:a16="http://schemas.microsoft.com/office/drawing/2014/main" id="{76FC6E6B-1F17-0BB5-337A-004EFEFEEBDF}"/>
                    </a:ext>
                  </a:extLst>
                </p:cNvPr>
                <p:cNvPicPr/>
                <p:nvPr/>
              </p:nvPicPr>
              <p:blipFill>
                <a:blip r:embed="rId443"/>
                <a:stretch>
                  <a:fillRect/>
                </a:stretch>
              </p:blipFill>
              <p:spPr>
                <a:xfrm>
                  <a:off x="6093340" y="5561009"/>
                  <a:ext cx="2214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0" name="Freihand 249">
                  <a:extLst>
                    <a:ext uri="{FF2B5EF4-FFF2-40B4-BE49-F238E27FC236}">
                      <a16:creationId xmlns:a16="http://schemas.microsoft.com/office/drawing/2014/main" id="{AF6EC861-A5B7-8D66-2333-D02A35BD3A0F}"/>
                    </a:ext>
                  </a:extLst>
                </p14:cNvPr>
                <p14:cNvContentPartPr/>
                <p14:nvPr/>
              </p14:nvContentPartPr>
              <p14:xfrm>
                <a:off x="6303220" y="5506289"/>
                <a:ext cx="169920" cy="130320"/>
              </p14:xfrm>
            </p:contentPart>
          </mc:Choice>
          <mc:Fallback>
            <p:pic>
              <p:nvPicPr>
                <p:cNvPr id="250" name="Freihand 249">
                  <a:extLst>
                    <a:ext uri="{FF2B5EF4-FFF2-40B4-BE49-F238E27FC236}">
                      <a16:creationId xmlns:a16="http://schemas.microsoft.com/office/drawing/2014/main" id="{AF6EC861-A5B7-8D66-2333-D02A35BD3A0F}"/>
                    </a:ext>
                  </a:extLst>
                </p:cNvPr>
                <p:cNvPicPr/>
                <p:nvPr/>
              </p:nvPicPr>
              <p:blipFill>
                <a:blip r:embed="rId445"/>
                <a:stretch>
                  <a:fillRect/>
                </a:stretch>
              </p:blipFill>
              <p:spPr>
                <a:xfrm>
                  <a:off x="6294220" y="5497289"/>
                  <a:ext cx="187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1" name="Freihand 250">
                  <a:extLst>
                    <a:ext uri="{FF2B5EF4-FFF2-40B4-BE49-F238E27FC236}">
                      <a16:creationId xmlns:a16="http://schemas.microsoft.com/office/drawing/2014/main" id="{5DFBFA1C-E617-ABA1-A668-18F64D78EF9A}"/>
                    </a:ext>
                  </a:extLst>
                </p14:cNvPr>
                <p14:cNvContentPartPr/>
                <p14:nvPr/>
              </p14:nvContentPartPr>
              <p14:xfrm>
                <a:off x="6442900" y="5332769"/>
                <a:ext cx="67680" cy="148320"/>
              </p14:xfrm>
            </p:contentPart>
          </mc:Choice>
          <mc:Fallback>
            <p:pic>
              <p:nvPicPr>
                <p:cNvPr id="251" name="Freihand 250">
                  <a:extLst>
                    <a:ext uri="{FF2B5EF4-FFF2-40B4-BE49-F238E27FC236}">
                      <a16:creationId xmlns:a16="http://schemas.microsoft.com/office/drawing/2014/main" id="{5DFBFA1C-E617-ABA1-A668-18F64D78EF9A}"/>
                    </a:ext>
                  </a:extLst>
                </p:cNvPr>
                <p:cNvPicPr/>
                <p:nvPr/>
              </p:nvPicPr>
              <p:blipFill>
                <a:blip r:embed="rId447"/>
                <a:stretch>
                  <a:fillRect/>
                </a:stretch>
              </p:blipFill>
              <p:spPr>
                <a:xfrm>
                  <a:off x="6434260" y="5323769"/>
                  <a:ext cx="85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2" name="Freihand 251">
                  <a:extLst>
                    <a:ext uri="{FF2B5EF4-FFF2-40B4-BE49-F238E27FC236}">
                      <a16:creationId xmlns:a16="http://schemas.microsoft.com/office/drawing/2014/main" id="{59ADD939-FD77-97A6-1D22-5539D0FD61D4}"/>
                    </a:ext>
                  </a:extLst>
                </p14:cNvPr>
                <p14:cNvContentPartPr/>
                <p14:nvPr/>
              </p14:nvContentPartPr>
              <p14:xfrm>
                <a:off x="6514900" y="5335649"/>
                <a:ext cx="176760" cy="105840"/>
              </p14:xfrm>
            </p:contentPart>
          </mc:Choice>
          <mc:Fallback>
            <p:pic>
              <p:nvPicPr>
                <p:cNvPr id="252" name="Freihand 251">
                  <a:extLst>
                    <a:ext uri="{FF2B5EF4-FFF2-40B4-BE49-F238E27FC236}">
                      <a16:creationId xmlns:a16="http://schemas.microsoft.com/office/drawing/2014/main" id="{59ADD939-FD77-97A6-1D22-5539D0FD61D4}"/>
                    </a:ext>
                  </a:extLst>
                </p:cNvPr>
                <p:cNvPicPr/>
                <p:nvPr/>
              </p:nvPicPr>
              <p:blipFill>
                <a:blip r:embed="rId449"/>
                <a:stretch>
                  <a:fillRect/>
                </a:stretch>
              </p:blipFill>
              <p:spPr>
                <a:xfrm>
                  <a:off x="6505900" y="5327009"/>
                  <a:ext cx="194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3" name="Freihand 252">
                  <a:extLst>
                    <a:ext uri="{FF2B5EF4-FFF2-40B4-BE49-F238E27FC236}">
                      <a16:creationId xmlns:a16="http://schemas.microsoft.com/office/drawing/2014/main" id="{FD69A041-6D5A-C744-B622-EF08FD54C4B9}"/>
                    </a:ext>
                  </a:extLst>
                </p14:cNvPr>
                <p14:cNvContentPartPr/>
                <p14:nvPr/>
              </p14:nvContentPartPr>
              <p14:xfrm>
                <a:off x="6594820" y="5179049"/>
                <a:ext cx="323280" cy="150120"/>
              </p14:xfrm>
            </p:contentPart>
          </mc:Choice>
          <mc:Fallback>
            <p:pic>
              <p:nvPicPr>
                <p:cNvPr id="253" name="Freihand 252">
                  <a:extLst>
                    <a:ext uri="{FF2B5EF4-FFF2-40B4-BE49-F238E27FC236}">
                      <a16:creationId xmlns:a16="http://schemas.microsoft.com/office/drawing/2014/main" id="{FD69A041-6D5A-C744-B622-EF08FD54C4B9}"/>
                    </a:ext>
                  </a:extLst>
                </p:cNvPr>
                <p:cNvPicPr/>
                <p:nvPr/>
              </p:nvPicPr>
              <p:blipFill>
                <a:blip r:embed="rId451"/>
                <a:stretch>
                  <a:fillRect/>
                </a:stretch>
              </p:blipFill>
              <p:spPr>
                <a:xfrm>
                  <a:off x="6586180" y="5170049"/>
                  <a:ext cx="340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4" name="Freihand 253">
                  <a:extLst>
                    <a:ext uri="{FF2B5EF4-FFF2-40B4-BE49-F238E27FC236}">
                      <a16:creationId xmlns:a16="http://schemas.microsoft.com/office/drawing/2014/main" id="{0CCD0204-22FE-5509-CE4F-4EF16174E0D1}"/>
                    </a:ext>
                  </a:extLst>
                </p14:cNvPr>
                <p14:cNvContentPartPr/>
                <p14:nvPr/>
              </p14:nvContentPartPr>
              <p14:xfrm>
                <a:off x="6544420" y="5180489"/>
                <a:ext cx="51840" cy="17640"/>
              </p14:xfrm>
            </p:contentPart>
          </mc:Choice>
          <mc:Fallback>
            <p:pic>
              <p:nvPicPr>
                <p:cNvPr id="254" name="Freihand 253">
                  <a:extLst>
                    <a:ext uri="{FF2B5EF4-FFF2-40B4-BE49-F238E27FC236}">
                      <a16:creationId xmlns:a16="http://schemas.microsoft.com/office/drawing/2014/main" id="{0CCD0204-22FE-5509-CE4F-4EF16174E0D1}"/>
                    </a:ext>
                  </a:extLst>
                </p:cNvPr>
                <p:cNvPicPr/>
                <p:nvPr/>
              </p:nvPicPr>
              <p:blipFill>
                <a:blip r:embed="rId453"/>
                <a:stretch>
                  <a:fillRect/>
                </a:stretch>
              </p:blipFill>
              <p:spPr>
                <a:xfrm>
                  <a:off x="6535780" y="5171849"/>
                  <a:ext cx="694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6" name="Freihand 255">
                  <a:extLst>
                    <a:ext uri="{FF2B5EF4-FFF2-40B4-BE49-F238E27FC236}">
                      <a16:creationId xmlns:a16="http://schemas.microsoft.com/office/drawing/2014/main" id="{0BF5D77F-8F88-A803-4F5A-30FB41CD3293}"/>
                    </a:ext>
                  </a:extLst>
                </p14:cNvPr>
                <p14:cNvContentPartPr/>
                <p14:nvPr/>
              </p14:nvContentPartPr>
              <p14:xfrm>
                <a:off x="5632540" y="6481169"/>
                <a:ext cx="206640" cy="135000"/>
              </p14:xfrm>
            </p:contentPart>
          </mc:Choice>
          <mc:Fallback>
            <p:pic>
              <p:nvPicPr>
                <p:cNvPr id="256" name="Freihand 255">
                  <a:extLst>
                    <a:ext uri="{FF2B5EF4-FFF2-40B4-BE49-F238E27FC236}">
                      <a16:creationId xmlns:a16="http://schemas.microsoft.com/office/drawing/2014/main" id="{0BF5D77F-8F88-A803-4F5A-30FB41CD3293}"/>
                    </a:ext>
                  </a:extLst>
                </p:cNvPr>
                <p:cNvPicPr/>
                <p:nvPr/>
              </p:nvPicPr>
              <p:blipFill>
                <a:blip r:embed="rId455"/>
                <a:stretch>
                  <a:fillRect/>
                </a:stretch>
              </p:blipFill>
              <p:spPr>
                <a:xfrm>
                  <a:off x="5623540" y="6472529"/>
                  <a:ext cx="224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7" name="Freihand 256">
                  <a:extLst>
                    <a:ext uri="{FF2B5EF4-FFF2-40B4-BE49-F238E27FC236}">
                      <a16:creationId xmlns:a16="http://schemas.microsoft.com/office/drawing/2014/main" id="{CAAF1380-9F3D-1B34-78FA-2FC1FC5DBDE1}"/>
                    </a:ext>
                  </a:extLst>
                </p14:cNvPr>
                <p14:cNvContentPartPr/>
                <p14:nvPr/>
              </p14:nvContentPartPr>
              <p14:xfrm>
                <a:off x="5785180" y="6378209"/>
                <a:ext cx="150840" cy="142560"/>
              </p14:xfrm>
            </p:contentPart>
          </mc:Choice>
          <mc:Fallback>
            <p:pic>
              <p:nvPicPr>
                <p:cNvPr id="257" name="Freihand 256">
                  <a:extLst>
                    <a:ext uri="{FF2B5EF4-FFF2-40B4-BE49-F238E27FC236}">
                      <a16:creationId xmlns:a16="http://schemas.microsoft.com/office/drawing/2014/main" id="{CAAF1380-9F3D-1B34-78FA-2FC1FC5DBDE1}"/>
                    </a:ext>
                  </a:extLst>
                </p:cNvPr>
                <p:cNvPicPr/>
                <p:nvPr/>
              </p:nvPicPr>
              <p:blipFill>
                <a:blip r:embed="rId457"/>
                <a:stretch>
                  <a:fillRect/>
                </a:stretch>
              </p:blipFill>
              <p:spPr>
                <a:xfrm>
                  <a:off x="5776540" y="6369209"/>
                  <a:ext cx="168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9" name="Freihand 258">
                  <a:extLst>
                    <a:ext uri="{FF2B5EF4-FFF2-40B4-BE49-F238E27FC236}">
                      <a16:creationId xmlns:a16="http://schemas.microsoft.com/office/drawing/2014/main" id="{0226EDAD-6A90-5B50-8885-DF999755637B}"/>
                    </a:ext>
                  </a:extLst>
                </p14:cNvPr>
                <p14:cNvContentPartPr/>
                <p14:nvPr/>
              </p14:nvContentPartPr>
              <p14:xfrm>
                <a:off x="5972740" y="6255449"/>
                <a:ext cx="108000" cy="135360"/>
              </p14:xfrm>
            </p:contentPart>
          </mc:Choice>
          <mc:Fallback>
            <p:pic>
              <p:nvPicPr>
                <p:cNvPr id="259" name="Freihand 258">
                  <a:extLst>
                    <a:ext uri="{FF2B5EF4-FFF2-40B4-BE49-F238E27FC236}">
                      <a16:creationId xmlns:a16="http://schemas.microsoft.com/office/drawing/2014/main" id="{0226EDAD-6A90-5B50-8885-DF999755637B}"/>
                    </a:ext>
                  </a:extLst>
                </p:cNvPr>
                <p:cNvPicPr/>
                <p:nvPr/>
              </p:nvPicPr>
              <p:blipFill>
                <a:blip r:embed="rId459"/>
                <a:stretch>
                  <a:fillRect/>
                </a:stretch>
              </p:blipFill>
              <p:spPr>
                <a:xfrm>
                  <a:off x="5963740" y="6246809"/>
                  <a:ext cx="125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0" name="Freihand 259">
                  <a:extLst>
                    <a:ext uri="{FF2B5EF4-FFF2-40B4-BE49-F238E27FC236}">
                      <a16:creationId xmlns:a16="http://schemas.microsoft.com/office/drawing/2014/main" id="{0F8C5798-4D6D-692D-0ADB-C54ED3C745E0}"/>
                    </a:ext>
                  </a:extLst>
                </p14:cNvPr>
                <p14:cNvContentPartPr/>
                <p14:nvPr/>
              </p14:nvContentPartPr>
              <p14:xfrm>
                <a:off x="6081460" y="6018569"/>
                <a:ext cx="218160" cy="240480"/>
              </p14:xfrm>
            </p:contentPart>
          </mc:Choice>
          <mc:Fallback>
            <p:pic>
              <p:nvPicPr>
                <p:cNvPr id="260" name="Freihand 259">
                  <a:extLst>
                    <a:ext uri="{FF2B5EF4-FFF2-40B4-BE49-F238E27FC236}">
                      <a16:creationId xmlns:a16="http://schemas.microsoft.com/office/drawing/2014/main" id="{0F8C5798-4D6D-692D-0ADB-C54ED3C745E0}"/>
                    </a:ext>
                  </a:extLst>
                </p:cNvPr>
                <p:cNvPicPr/>
                <p:nvPr/>
              </p:nvPicPr>
              <p:blipFill>
                <a:blip r:embed="rId461"/>
                <a:stretch>
                  <a:fillRect/>
                </a:stretch>
              </p:blipFill>
              <p:spPr>
                <a:xfrm>
                  <a:off x="6072820" y="6009929"/>
                  <a:ext cx="2358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2" name="Freihand 261">
                  <a:extLst>
                    <a:ext uri="{FF2B5EF4-FFF2-40B4-BE49-F238E27FC236}">
                      <a16:creationId xmlns:a16="http://schemas.microsoft.com/office/drawing/2014/main" id="{AF88C2F9-9463-4DB6-E9C5-32913AE137B7}"/>
                    </a:ext>
                  </a:extLst>
                </p14:cNvPr>
                <p14:cNvContentPartPr/>
                <p14:nvPr/>
              </p14:nvContentPartPr>
              <p14:xfrm>
                <a:off x="6348220" y="5775209"/>
                <a:ext cx="188640" cy="241200"/>
              </p14:xfrm>
            </p:contentPart>
          </mc:Choice>
          <mc:Fallback>
            <p:pic>
              <p:nvPicPr>
                <p:cNvPr id="262" name="Freihand 261">
                  <a:extLst>
                    <a:ext uri="{FF2B5EF4-FFF2-40B4-BE49-F238E27FC236}">
                      <a16:creationId xmlns:a16="http://schemas.microsoft.com/office/drawing/2014/main" id="{AF88C2F9-9463-4DB6-E9C5-32913AE137B7}"/>
                    </a:ext>
                  </a:extLst>
                </p:cNvPr>
                <p:cNvPicPr/>
                <p:nvPr/>
              </p:nvPicPr>
              <p:blipFill>
                <a:blip r:embed="rId463"/>
                <a:stretch>
                  <a:fillRect/>
                </a:stretch>
              </p:blipFill>
              <p:spPr>
                <a:xfrm>
                  <a:off x="6339220" y="5766209"/>
                  <a:ext cx="2062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3" name="Freihand 262">
                  <a:extLst>
                    <a:ext uri="{FF2B5EF4-FFF2-40B4-BE49-F238E27FC236}">
                      <a16:creationId xmlns:a16="http://schemas.microsoft.com/office/drawing/2014/main" id="{8D48AD62-9725-C075-23EF-3E62001D5058}"/>
                    </a:ext>
                  </a:extLst>
                </p14:cNvPr>
                <p14:cNvContentPartPr/>
                <p14:nvPr/>
              </p14:nvContentPartPr>
              <p14:xfrm>
                <a:off x="6545140" y="5682689"/>
                <a:ext cx="136440" cy="125640"/>
              </p14:xfrm>
            </p:contentPart>
          </mc:Choice>
          <mc:Fallback>
            <p:pic>
              <p:nvPicPr>
                <p:cNvPr id="263" name="Freihand 262">
                  <a:extLst>
                    <a:ext uri="{FF2B5EF4-FFF2-40B4-BE49-F238E27FC236}">
                      <a16:creationId xmlns:a16="http://schemas.microsoft.com/office/drawing/2014/main" id="{8D48AD62-9725-C075-23EF-3E62001D5058}"/>
                    </a:ext>
                  </a:extLst>
                </p:cNvPr>
                <p:cNvPicPr/>
                <p:nvPr/>
              </p:nvPicPr>
              <p:blipFill>
                <a:blip r:embed="rId465"/>
                <a:stretch>
                  <a:fillRect/>
                </a:stretch>
              </p:blipFill>
              <p:spPr>
                <a:xfrm>
                  <a:off x="6536500" y="5674049"/>
                  <a:ext cx="154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4" name="Freihand 263">
                  <a:extLst>
                    <a:ext uri="{FF2B5EF4-FFF2-40B4-BE49-F238E27FC236}">
                      <a16:creationId xmlns:a16="http://schemas.microsoft.com/office/drawing/2014/main" id="{9E851C9D-0E3F-D000-A657-38AB09F55AC9}"/>
                    </a:ext>
                  </a:extLst>
                </p14:cNvPr>
                <p14:cNvContentPartPr/>
                <p14:nvPr/>
              </p14:nvContentPartPr>
              <p14:xfrm>
                <a:off x="6601660" y="5560289"/>
                <a:ext cx="184320" cy="135000"/>
              </p14:xfrm>
            </p:contentPart>
          </mc:Choice>
          <mc:Fallback>
            <p:pic>
              <p:nvPicPr>
                <p:cNvPr id="264" name="Freihand 263">
                  <a:extLst>
                    <a:ext uri="{FF2B5EF4-FFF2-40B4-BE49-F238E27FC236}">
                      <a16:creationId xmlns:a16="http://schemas.microsoft.com/office/drawing/2014/main" id="{9E851C9D-0E3F-D000-A657-38AB09F55AC9}"/>
                    </a:ext>
                  </a:extLst>
                </p:cNvPr>
                <p:cNvPicPr/>
                <p:nvPr/>
              </p:nvPicPr>
              <p:blipFill>
                <a:blip r:embed="rId467"/>
                <a:stretch>
                  <a:fillRect/>
                </a:stretch>
              </p:blipFill>
              <p:spPr>
                <a:xfrm>
                  <a:off x="6593020" y="5551289"/>
                  <a:ext cx="201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6" name="Freihand 265">
                  <a:extLst>
                    <a:ext uri="{FF2B5EF4-FFF2-40B4-BE49-F238E27FC236}">
                      <a16:creationId xmlns:a16="http://schemas.microsoft.com/office/drawing/2014/main" id="{561B391C-05C4-320B-DCBE-5A92564C7A86}"/>
                    </a:ext>
                  </a:extLst>
                </p14:cNvPr>
                <p14:cNvContentPartPr/>
                <p14:nvPr/>
              </p14:nvContentPartPr>
              <p14:xfrm>
                <a:off x="6019180" y="6100289"/>
                <a:ext cx="268560" cy="291960"/>
              </p14:xfrm>
            </p:contentPart>
          </mc:Choice>
          <mc:Fallback>
            <p:pic>
              <p:nvPicPr>
                <p:cNvPr id="266" name="Freihand 265">
                  <a:extLst>
                    <a:ext uri="{FF2B5EF4-FFF2-40B4-BE49-F238E27FC236}">
                      <a16:creationId xmlns:a16="http://schemas.microsoft.com/office/drawing/2014/main" id="{561B391C-05C4-320B-DCBE-5A92564C7A86}"/>
                    </a:ext>
                  </a:extLst>
                </p:cNvPr>
                <p:cNvPicPr/>
                <p:nvPr/>
              </p:nvPicPr>
              <p:blipFill>
                <a:blip r:embed="rId469"/>
                <a:stretch>
                  <a:fillRect/>
                </a:stretch>
              </p:blipFill>
              <p:spPr>
                <a:xfrm>
                  <a:off x="6010180" y="6091289"/>
                  <a:ext cx="2862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8" name="Freihand 267">
                  <a:extLst>
                    <a:ext uri="{FF2B5EF4-FFF2-40B4-BE49-F238E27FC236}">
                      <a16:creationId xmlns:a16="http://schemas.microsoft.com/office/drawing/2014/main" id="{28CA5B57-B978-059C-6801-D798C0E207C3}"/>
                    </a:ext>
                  </a:extLst>
                </p14:cNvPr>
                <p14:cNvContentPartPr/>
                <p14:nvPr/>
              </p14:nvContentPartPr>
              <p14:xfrm>
                <a:off x="6799300" y="5550209"/>
                <a:ext cx="24840" cy="3960"/>
              </p14:xfrm>
            </p:contentPart>
          </mc:Choice>
          <mc:Fallback>
            <p:pic>
              <p:nvPicPr>
                <p:cNvPr id="268" name="Freihand 267">
                  <a:extLst>
                    <a:ext uri="{FF2B5EF4-FFF2-40B4-BE49-F238E27FC236}">
                      <a16:creationId xmlns:a16="http://schemas.microsoft.com/office/drawing/2014/main" id="{28CA5B57-B978-059C-6801-D798C0E207C3}"/>
                    </a:ext>
                  </a:extLst>
                </p:cNvPr>
                <p:cNvPicPr/>
                <p:nvPr/>
              </p:nvPicPr>
              <p:blipFill>
                <a:blip r:embed="rId471"/>
                <a:stretch>
                  <a:fillRect/>
                </a:stretch>
              </p:blipFill>
              <p:spPr>
                <a:xfrm>
                  <a:off x="6790300" y="5541569"/>
                  <a:ext cx="42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9" name="Freihand 268">
                  <a:extLst>
                    <a:ext uri="{FF2B5EF4-FFF2-40B4-BE49-F238E27FC236}">
                      <a16:creationId xmlns:a16="http://schemas.microsoft.com/office/drawing/2014/main" id="{158A56F4-5A75-526E-2C05-FC607EDD6380}"/>
                    </a:ext>
                  </a:extLst>
                </p14:cNvPr>
                <p14:cNvContentPartPr/>
                <p14:nvPr/>
              </p14:nvContentPartPr>
              <p14:xfrm>
                <a:off x="6743860" y="5305049"/>
                <a:ext cx="251640" cy="326520"/>
              </p14:xfrm>
            </p:contentPart>
          </mc:Choice>
          <mc:Fallback>
            <p:pic>
              <p:nvPicPr>
                <p:cNvPr id="269" name="Freihand 268">
                  <a:extLst>
                    <a:ext uri="{FF2B5EF4-FFF2-40B4-BE49-F238E27FC236}">
                      <a16:creationId xmlns:a16="http://schemas.microsoft.com/office/drawing/2014/main" id="{158A56F4-5A75-526E-2C05-FC607EDD6380}"/>
                    </a:ext>
                  </a:extLst>
                </p:cNvPr>
                <p:cNvPicPr/>
                <p:nvPr/>
              </p:nvPicPr>
              <p:blipFill>
                <a:blip r:embed="rId473"/>
                <a:stretch>
                  <a:fillRect/>
                </a:stretch>
              </p:blipFill>
              <p:spPr>
                <a:xfrm>
                  <a:off x="6734860" y="5296409"/>
                  <a:ext cx="26928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0" name="Freihand 269">
                  <a:extLst>
                    <a:ext uri="{FF2B5EF4-FFF2-40B4-BE49-F238E27FC236}">
                      <a16:creationId xmlns:a16="http://schemas.microsoft.com/office/drawing/2014/main" id="{67E552AA-D0F4-522D-207B-20911C90DB90}"/>
                    </a:ext>
                  </a:extLst>
                </p14:cNvPr>
                <p14:cNvContentPartPr/>
                <p14:nvPr/>
              </p14:nvContentPartPr>
              <p14:xfrm>
                <a:off x="6168580" y="6430769"/>
                <a:ext cx="97200" cy="152280"/>
              </p14:xfrm>
            </p:contentPart>
          </mc:Choice>
          <mc:Fallback>
            <p:pic>
              <p:nvPicPr>
                <p:cNvPr id="270" name="Freihand 269">
                  <a:extLst>
                    <a:ext uri="{FF2B5EF4-FFF2-40B4-BE49-F238E27FC236}">
                      <a16:creationId xmlns:a16="http://schemas.microsoft.com/office/drawing/2014/main" id="{67E552AA-D0F4-522D-207B-20911C90DB90}"/>
                    </a:ext>
                  </a:extLst>
                </p:cNvPr>
                <p:cNvPicPr/>
                <p:nvPr/>
              </p:nvPicPr>
              <p:blipFill>
                <a:blip r:embed="rId475"/>
                <a:stretch>
                  <a:fillRect/>
                </a:stretch>
              </p:blipFill>
              <p:spPr>
                <a:xfrm>
                  <a:off x="6159580" y="6421769"/>
                  <a:ext cx="114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1" name="Freihand 270">
                  <a:extLst>
                    <a:ext uri="{FF2B5EF4-FFF2-40B4-BE49-F238E27FC236}">
                      <a16:creationId xmlns:a16="http://schemas.microsoft.com/office/drawing/2014/main" id="{89E5949A-6D3A-35B3-2A0A-627E0C16B706}"/>
                    </a:ext>
                  </a:extLst>
                </p14:cNvPr>
                <p14:cNvContentPartPr/>
                <p14:nvPr/>
              </p14:nvContentPartPr>
              <p14:xfrm>
                <a:off x="6266500" y="6368129"/>
                <a:ext cx="64080" cy="95040"/>
              </p14:xfrm>
            </p:contentPart>
          </mc:Choice>
          <mc:Fallback>
            <p:pic>
              <p:nvPicPr>
                <p:cNvPr id="271" name="Freihand 270">
                  <a:extLst>
                    <a:ext uri="{FF2B5EF4-FFF2-40B4-BE49-F238E27FC236}">
                      <a16:creationId xmlns:a16="http://schemas.microsoft.com/office/drawing/2014/main" id="{89E5949A-6D3A-35B3-2A0A-627E0C16B706}"/>
                    </a:ext>
                  </a:extLst>
                </p:cNvPr>
                <p:cNvPicPr/>
                <p:nvPr/>
              </p:nvPicPr>
              <p:blipFill>
                <a:blip r:embed="rId477"/>
                <a:stretch>
                  <a:fillRect/>
                </a:stretch>
              </p:blipFill>
              <p:spPr>
                <a:xfrm>
                  <a:off x="6257860" y="6359489"/>
                  <a:ext cx="81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2" name="Freihand 271">
                  <a:extLst>
                    <a:ext uri="{FF2B5EF4-FFF2-40B4-BE49-F238E27FC236}">
                      <a16:creationId xmlns:a16="http://schemas.microsoft.com/office/drawing/2014/main" id="{614F56FC-4D74-56F8-3DF9-8982AD3E0B08}"/>
                    </a:ext>
                  </a:extLst>
                </p14:cNvPr>
                <p14:cNvContentPartPr/>
                <p14:nvPr/>
              </p14:nvContentPartPr>
              <p14:xfrm>
                <a:off x="6336700" y="6074729"/>
                <a:ext cx="349200" cy="300960"/>
              </p14:xfrm>
            </p:contentPart>
          </mc:Choice>
          <mc:Fallback>
            <p:pic>
              <p:nvPicPr>
                <p:cNvPr id="272" name="Freihand 271">
                  <a:extLst>
                    <a:ext uri="{FF2B5EF4-FFF2-40B4-BE49-F238E27FC236}">
                      <a16:creationId xmlns:a16="http://schemas.microsoft.com/office/drawing/2014/main" id="{614F56FC-4D74-56F8-3DF9-8982AD3E0B08}"/>
                    </a:ext>
                  </a:extLst>
                </p:cNvPr>
                <p:cNvPicPr/>
                <p:nvPr/>
              </p:nvPicPr>
              <p:blipFill>
                <a:blip r:embed="rId479"/>
                <a:stretch>
                  <a:fillRect/>
                </a:stretch>
              </p:blipFill>
              <p:spPr>
                <a:xfrm>
                  <a:off x="6327700" y="6065729"/>
                  <a:ext cx="3668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3" name="Freihand 272">
                  <a:extLst>
                    <a:ext uri="{FF2B5EF4-FFF2-40B4-BE49-F238E27FC236}">
                      <a16:creationId xmlns:a16="http://schemas.microsoft.com/office/drawing/2014/main" id="{62A5E642-8C49-1642-8724-B5843073421C}"/>
                    </a:ext>
                  </a:extLst>
                </p14:cNvPr>
                <p14:cNvContentPartPr/>
                <p14:nvPr/>
              </p14:nvContentPartPr>
              <p14:xfrm>
                <a:off x="6717220" y="5829929"/>
                <a:ext cx="169200" cy="214920"/>
              </p14:xfrm>
            </p:contentPart>
          </mc:Choice>
          <mc:Fallback>
            <p:pic>
              <p:nvPicPr>
                <p:cNvPr id="273" name="Freihand 272">
                  <a:extLst>
                    <a:ext uri="{FF2B5EF4-FFF2-40B4-BE49-F238E27FC236}">
                      <a16:creationId xmlns:a16="http://schemas.microsoft.com/office/drawing/2014/main" id="{62A5E642-8C49-1642-8724-B5843073421C}"/>
                    </a:ext>
                  </a:extLst>
                </p:cNvPr>
                <p:cNvPicPr/>
                <p:nvPr/>
              </p:nvPicPr>
              <p:blipFill>
                <a:blip r:embed="rId481"/>
                <a:stretch>
                  <a:fillRect/>
                </a:stretch>
              </p:blipFill>
              <p:spPr>
                <a:xfrm>
                  <a:off x="6708580" y="5821289"/>
                  <a:ext cx="186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5" name="Freihand 274">
                  <a:extLst>
                    <a:ext uri="{FF2B5EF4-FFF2-40B4-BE49-F238E27FC236}">
                      <a16:creationId xmlns:a16="http://schemas.microsoft.com/office/drawing/2014/main" id="{CF8A3D06-F23A-B7B3-E514-FAE9F28EFB5D}"/>
                    </a:ext>
                  </a:extLst>
                </p14:cNvPr>
                <p14:cNvContentPartPr/>
                <p14:nvPr/>
              </p14:nvContentPartPr>
              <p14:xfrm>
                <a:off x="6965980" y="5572889"/>
                <a:ext cx="206280" cy="216000"/>
              </p14:xfrm>
            </p:contentPart>
          </mc:Choice>
          <mc:Fallback>
            <p:pic>
              <p:nvPicPr>
                <p:cNvPr id="275" name="Freihand 274">
                  <a:extLst>
                    <a:ext uri="{FF2B5EF4-FFF2-40B4-BE49-F238E27FC236}">
                      <a16:creationId xmlns:a16="http://schemas.microsoft.com/office/drawing/2014/main" id="{CF8A3D06-F23A-B7B3-E514-FAE9F28EFB5D}"/>
                    </a:ext>
                  </a:extLst>
                </p:cNvPr>
                <p:cNvPicPr/>
                <p:nvPr/>
              </p:nvPicPr>
              <p:blipFill>
                <a:blip r:embed="rId483"/>
                <a:stretch>
                  <a:fillRect/>
                </a:stretch>
              </p:blipFill>
              <p:spPr>
                <a:xfrm>
                  <a:off x="6957340" y="5563889"/>
                  <a:ext cx="223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6" name="Freihand 275">
                  <a:extLst>
                    <a:ext uri="{FF2B5EF4-FFF2-40B4-BE49-F238E27FC236}">
                      <a16:creationId xmlns:a16="http://schemas.microsoft.com/office/drawing/2014/main" id="{B7306DEF-4B9B-087B-5E0C-689288342759}"/>
                    </a:ext>
                  </a:extLst>
                </p14:cNvPr>
                <p14:cNvContentPartPr/>
                <p14:nvPr/>
              </p14:nvContentPartPr>
              <p14:xfrm>
                <a:off x="7044820" y="5490449"/>
                <a:ext cx="6120" cy="38880"/>
              </p14:xfrm>
            </p:contentPart>
          </mc:Choice>
          <mc:Fallback>
            <p:pic>
              <p:nvPicPr>
                <p:cNvPr id="276" name="Freihand 275">
                  <a:extLst>
                    <a:ext uri="{FF2B5EF4-FFF2-40B4-BE49-F238E27FC236}">
                      <a16:creationId xmlns:a16="http://schemas.microsoft.com/office/drawing/2014/main" id="{B7306DEF-4B9B-087B-5E0C-689288342759}"/>
                    </a:ext>
                  </a:extLst>
                </p:cNvPr>
                <p:cNvPicPr/>
                <p:nvPr/>
              </p:nvPicPr>
              <p:blipFill>
                <a:blip r:embed="rId485"/>
                <a:stretch>
                  <a:fillRect/>
                </a:stretch>
              </p:blipFill>
              <p:spPr>
                <a:xfrm>
                  <a:off x="7036180" y="5481449"/>
                  <a:ext cx="23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78" name="Freihand 277">
                  <a:extLst>
                    <a:ext uri="{FF2B5EF4-FFF2-40B4-BE49-F238E27FC236}">
                      <a16:creationId xmlns:a16="http://schemas.microsoft.com/office/drawing/2014/main" id="{5B036107-A669-8BCC-C58A-AF127114D632}"/>
                    </a:ext>
                  </a:extLst>
                </p14:cNvPr>
                <p14:cNvContentPartPr/>
                <p14:nvPr/>
              </p14:nvContentPartPr>
              <p14:xfrm>
                <a:off x="6349660" y="6580889"/>
                <a:ext cx="158760" cy="114480"/>
              </p14:xfrm>
            </p:contentPart>
          </mc:Choice>
          <mc:Fallback>
            <p:pic>
              <p:nvPicPr>
                <p:cNvPr id="278" name="Freihand 277">
                  <a:extLst>
                    <a:ext uri="{FF2B5EF4-FFF2-40B4-BE49-F238E27FC236}">
                      <a16:creationId xmlns:a16="http://schemas.microsoft.com/office/drawing/2014/main" id="{5B036107-A669-8BCC-C58A-AF127114D632}"/>
                    </a:ext>
                  </a:extLst>
                </p:cNvPr>
                <p:cNvPicPr/>
                <p:nvPr/>
              </p:nvPicPr>
              <p:blipFill>
                <a:blip r:embed="rId487"/>
                <a:stretch>
                  <a:fillRect/>
                </a:stretch>
              </p:blipFill>
              <p:spPr>
                <a:xfrm>
                  <a:off x="6340660" y="6571889"/>
                  <a:ext cx="176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79" name="Freihand 278">
                  <a:extLst>
                    <a:ext uri="{FF2B5EF4-FFF2-40B4-BE49-F238E27FC236}">
                      <a16:creationId xmlns:a16="http://schemas.microsoft.com/office/drawing/2014/main" id="{053F6A5E-8413-5A6B-46BF-E81C17E10321}"/>
                    </a:ext>
                  </a:extLst>
                </p14:cNvPr>
                <p14:cNvContentPartPr/>
                <p14:nvPr/>
              </p14:nvContentPartPr>
              <p14:xfrm>
                <a:off x="6489340" y="6467129"/>
                <a:ext cx="116280" cy="118080"/>
              </p14:xfrm>
            </p:contentPart>
          </mc:Choice>
          <mc:Fallback>
            <p:pic>
              <p:nvPicPr>
                <p:cNvPr id="279" name="Freihand 278">
                  <a:extLst>
                    <a:ext uri="{FF2B5EF4-FFF2-40B4-BE49-F238E27FC236}">
                      <a16:creationId xmlns:a16="http://schemas.microsoft.com/office/drawing/2014/main" id="{053F6A5E-8413-5A6B-46BF-E81C17E10321}"/>
                    </a:ext>
                  </a:extLst>
                </p:cNvPr>
                <p:cNvPicPr/>
                <p:nvPr/>
              </p:nvPicPr>
              <p:blipFill>
                <a:blip r:embed="rId489"/>
                <a:stretch>
                  <a:fillRect/>
                </a:stretch>
              </p:blipFill>
              <p:spPr>
                <a:xfrm>
                  <a:off x="6480340" y="6458129"/>
                  <a:ext cx="133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0" name="Freihand 279">
                  <a:extLst>
                    <a:ext uri="{FF2B5EF4-FFF2-40B4-BE49-F238E27FC236}">
                      <a16:creationId xmlns:a16="http://schemas.microsoft.com/office/drawing/2014/main" id="{5C21E79A-E6F2-6206-1F60-489A6AB34B54}"/>
                    </a:ext>
                  </a:extLst>
                </p14:cNvPr>
                <p14:cNvContentPartPr/>
                <p14:nvPr/>
              </p14:nvContentPartPr>
              <p14:xfrm>
                <a:off x="6274060" y="6457409"/>
                <a:ext cx="201960" cy="260640"/>
              </p14:xfrm>
            </p:contentPart>
          </mc:Choice>
          <mc:Fallback>
            <p:pic>
              <p:nvPicPr>
                <p:cNvPr id="280" name="Freihand 279">
                  <a:extLst>
                    <a:ext uri="{FF2B5EF4-FFF2-40B4-BE49-F238E27FC236}">
                      <a16:creationId xmlns:a16="http://schemas.microsoft.com/office/drawing/2014/main" id="{5C21E79A-E6F2-6206-1F60-489A6AB34B54}"/>
                    </a:ext>
                  </a:extLst>
                </p:cNvPr>
                <p:cNvPicPr/>
                <p:nvPr/>
              </p:nvPicPr>
              <p:blipFill>
                <a:blip r:embed="rId491"/>
                <a:stretch>
                  <a:fillRect/>
                </a:stretch>
              </p:blipFill>
              <p:spPr>
                <a:xfrm>
                  <a:off x="6265420" y="6448409"/>
                  <a:ext cx="2196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1" name="Freihand 280">
                  <a:extLst>
                    <a:ext uri="{FF2B5EF4-FFF2-40B4-BE49-F238E27FC236}">
                      <a16:creationId xmlns:a16="http://schemas.microsoft.com/office/drawing/2014/main" id="{B1D55AD2-5AAA-0D70-39C2-4A24D4273E1F}"/>
                    </a:ext>
                  </a:extLst>
                </p14:cNvPr>
                <p14:cNvContentPartPr/>
                <p14:nvPr/>
              </p14:nvContentPartPr>
              <p14:xfrm>
                <a:off x="6625420" y="6399449"/>
                <a:ext cx="143280" cy="156960"/>
              </p14:xfrm>
            </p:contentPart>
          </mc:Choice>
          <mc:Fallback>
            <p:pic>
              <p:nvPicPr>
                <p:cNvPr id="281" name="Freihand 280">
                  <a:extLst>
                    <a:ext uri="{FF2B5EF4-FFF2-40B4-BE49-F238E27FC236}">
                      <a16:creationId xmlns:a16="http://schemas.microsoft.com/office/drawing/2014/main" id="{B1D55AD2-5AAA-0D70-39C2-4A24D4273E1F}"/>
                    </a:ext>
                  </a:extLst>
                </p:cNvPr>
                <p:cNvPicPr/>
                <p:nvPr/>
              </p:nvPicPr>
              <p:blipFill>
                <a:blip r:embed="rId493"/>
                <a:stretch>
                  <a:fillRect/>
                </a:stretch>
              </p:blipFill>
              <p:spPr>
                <a:xfrm>
                  <a:off x="6616780" y="6390809"/>
                  <a:ext cx="160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3" name="Freihand 282">
                  <a:extLst>
                    <a:ext uri="{FF2B5EF4-FFF2-40B4-BE49-F238E27FC236}">
                      <a16:creationId xmlns:a16="http://schemas.microsoft.com/office/drawing/2014/main" id="{1604C93F-3857-7CD0-22C1-0DAABF2D7ECA}"/>
                    </a:ext>
                  </a:extLst>
                </p14:cNvPr>
                <p14:cNvContentPartPr/>
                <p14:nvPr/>
              </p14:nvContentPartPr>
              <p14:xfrm>
                <a:off x="6695260" y="6134849"/>
                <a:ext cx="261720" cy="253800"/>
              </p14:xfrm>
            </p:contentPart>
          </mc:Choice>
          <mc:Fallback>
            <p:pic>
              <p:nvPicPr>
                <p:cNvPr id="283" name="Freihand 282">
                  <a:extLst>
                    <a:ext uri="{FF2B5EF4-FFF2-40B4-BE49-F238E27FC236}">
                      <a16:creationId xmlns:a16="http://schemas.microsoft.com/office/drawing/2014/main" id="{1604C93F-3857-7CD0-22C1-0DAABF2D7ECA}"/>
                    </a:ext>
                  </a:extLst>
                </p:cNvPr>
                <p:cNvPicPr/>
                <p:nvPr/>
              </p:nvPicPr>
              <p:blipFill>
                <a:blip r:embed="rId495"/>
                <a:stretch>
                  <a:fillRect/>
                </a:stretch>
              </p:blipFill>
              <p:spPr>
                <a:xfrm>
                  <a:off x="6686260" y="6126209"/>
                  <a:ext cx="2793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4" name="Freihand 283">
                  <a:extLst>
                    <a:ext uri="{FF2B5EF4-FFF2-40B4-BE49-F238E27FC236}">
                      <a16:creationId xmlns:a16="http://schemas.microsoft.com/office/drawing/2014/main" id="{37CE2915-E98E-3B69-9ACE-3807FB9D10E0}"/>
                    </a:ext>
                  </a:extLst>
                </p14:cNvPr>
                <p14:cNvContentPartPr/>
                <p14:nvPr/>
              </p14:nvContentPartPr>
              <p14:xfrm>
                <a:off x="6818740" y="6071849"/>
                <a:ext cx="6120" cy="15840"/>
              </p14:xfrm>
            </p:contentPart>
          </mc:Choice>
          <mc:Fallback>
            <p:pic>
              <p:nvPicPr>
                <p:cNvPr id="284" name="Freihand 283">
                  <a:extLst>
                    <a:ext uri="{FF2B5EF4-FFF2-40B4-BE49-F238E27FC236}">
                      <a16:creationId xmlns:a16="http://schemas.microsoft.com/office/drawing/2014/main" id="{37CE2915-E98E-3B69-9ACE-3807FB9D10E0}"/>
                    </a:ext>
                  </a:extLst>
                </p:cNvPr>
                <p:cNvPicPr/>
                <p:nvPr/>
              </p:nvPicPr>
              <p:blipFill>
                <a:blip r:embed="rId232"/>
                <a:stretch>
                  <a:fillRect/>
                </a:stretch>
              </p:blipFill>
              <p:spPr>
                <a:xfrm>
                  <a:off x="6810100" y="6063209"/>
                  <a:ext cx="23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5" name="Freihand 284">
                  <a:extLst>
                    <a:ext uri="{FF2B5EF4-FFF2-40B4-BE49-F238E27FC236}">
                      <a16:creationId xmlns:a16="http://schemas.microsoft.com/office/drawing/2014/main" id="{C5685D62-FE90-FFF7-E893-6E4521AAC061}"/>
                    </a:ext>
                  </a:extLst>
                </p14:cNvPr>
                <p14:cNvContentPartPr/>
                <p14:nvPr/>
              </p14:nvContentPartPr>
              <p14:xfrm>
                <a:off x="6930700" y="6014609"/>
                <a:ext cx="170280" cy="135000"/>
              </p14:xfrm>
            </p:contentPart>
          </mc:Choice>
          <mc:Fallback>
            <p:pic>
              <p:nvPicPr>
                <p:cNvPr id="285" name="Freihand 284">
                  <a:extLst>
                    <a:ext uri="{FF2B5EF4-FFF2-40B4-BE49-F238E27FC236}">
                      <a16:creationId xmlns:a16="http://schemas.microsoft.com/office/drawing/2014/main" id="{C5685D62-FE90-FFF7-E893-6E4521AAC061}"/>
                    </a:ext>
                  </a:extLst>
                </p:cNvPr>
                <p:cNvPicPr/>
                <p:nvPr/>
              </p:nvPicPr>
              <p:blipFill>
                <a:blip r:embed="rId498"/>
                <a:stretch>
                  <a:fillRect/>
                </a:stretch>
              </p:blipFill>
              <p:spPr>
                <a:xfrm>
                  <a:off x="6922060" y="6005969"/>
                  <a:ext cx="187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6" name="Freihand 285">
                  <a:extLst>
                    <a:ext uri="{FF2B5EF4-FFF2-40B4-BE49-F238E27FC236}">
                      <a16:creationId xmlns:a16="http://schemas.microsoft.com/office/drawing/2014/main" id="{A05F08D4-E631-852A-D6F3-88889EC22F76}"/>
                    </a:ext>
                  </a:extLst>
                </p14:cNvPr>
                <p14:cNvContentPartPr/>
                <p14:nvPr/>
              </p14:nvContentPartPr>
              <p14:xfrm>
                <a:off x="6960940" y="5603489"/>
                <a:ext cx="514800" cy="458640"/>
              </p14:xfrm>
            </p:contentPart>
          </mc:Choice>
          <mc:Fallback>
            <p:pic>
              <p:nvPicPr>
                <p:cNvPr id="286" name="Freihand 285">
                  <a:extLst>
                    <a:ext uri="{FF2B5EF4-FFF2-40B4-BE49-F238E27FC236}">
                      <a16:creationId xmlns:a16="http://schemas.microsoft.com/office/drawing/2014/main" id="{A05F08D4-E631-852A-D6F3-88889EC22F76}"/>
                    </a:ext>
                  </a:extLst>
                </p:cNvPr>
                <p:cNvPicPr/>
                <p:nvPr/>
              </p:nvPicPr>
              <p:blipFill>
                <a:blip r:embed="rId500"/>
                <a:stretch>
                  <a:fillRect/>
                </a:stretch>
              </p:blipFill>
              <p:spPr>
                <a:xfrm>
                  <a:off x="6952300" y="5594849"/>
                  <a:ext cx="53244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87" name="Freihand 286">
                  <a:extLst>
                    <a:ext uri="{FF2B5EF4-FFF2-40B4-BE49-F238E27FC236}">
                      <a16:creationId xmlns:a16="http://schemas.microsoft.com/office/drawing/2014/main" id="{8D1DBB73-1F1D-CB51-02E8-53D027B5D936}"/>
                    </a:ext>
                  </a:extLst>
                </p14:cNvPr>
                <p14:cNvContentPartPr/>
                <p14:nvPr/>
              </p14:nvContentPartPr>
              <p14:xfrm>
                <a:off x="6923140" y="6408089"/>
                <a:ext cx="240840" cy="164880"/>
              </p14:xfrm>
            </p:contentPart>
          </mc:Choice>
          <mc:Fallback>
            <p:pic>
              <p:nvPicPr>
                <p:cNvPr id="287" name="Freihand 286">
                  <a:extLst>
                    <a:ext uri="{FF2B5EF4-FFF2-40B4-BE49-F238E27FC236}">
                      <a16:creationId xmlns:a16="http://schemas.microsoft.com/office/drawing/2014/main" id="{8D1DBB73-1F1D-CB51-02E8-53D027B5D936}"/>
                    </a:ext>
                  </a:extLst>
                </p:cNvPr>
                <p:cNvPicPr/>
                <p:nvPr/>
              </p:nvPicPr>
              <p:blipFill>
                <a:blip r:embed="rId502"/>
                <a:stretch>
                  <a:fillRect/>
                </a:stretch>
              </p:blipFill>
              <p:spPr>
                <a:xfrm>
                  <a:off x="6914140" y="6399449"/>
                  <a:ext cx="258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88" name="Freihand 287">
                  <a:extLst>
                    <a:ext uri="{FF2B5EF4-FFF2-40B4-BE49-F238E27FC236}">
                      <a16:creationId xmlns:a16="http://schemas.microsoft.com/office/drawing/2014/main" id="{D38B0985-1FE8-07E9-C9AF-60542C28F1DB}"/>
                    </a:ext>
                  </a:extLst>
                </p14:cNvPr>
                <p14:cNvContentPartPr/>
                <p14:nvPr/>
              </p14:nvContentPartPr>
              <p14:xfrm>
                <a:off x="7001260" y="6229889"/>
                <a:ext cx="339480" cy="98280"/>
              </p14:xfrm>
            </p:contentPart>
          </mc:Choice>
          <mc:Fallback>
            <p:pic>
              <p:nvPicPr>
                <p:cNvPr id="288" name="Freihand 287">
                  <a:extLst>
                    <a:ext uri="{FF2B5EF4-FFF2-40B4-BE49-F238E27FC236}">
                      <a16:creationId xmlns:a16="http://schemas.microsoft.com/office/drawing/2014/main" id="{D38B0985-1FE8-07E9-C9AF-60542C28F1DB}"/>
                    </a:ext>
                  </a:extLst>
                </p:cNvPr>
                <p:cNvPicPr/>
                <p:nvPr/>
              </p:nvPicPr>
              <p:blipFill>
                <a:blip r:embed="rId504"/>
                <a:stretch>
                  <a:fillRect/>
                </a:stretch>
              </p:blipFill>
              <p:spPr>
                <a:xfrm>
                  <a:off x="6992260" y="6220889"/>
                  <a:ext cx="357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89" name="Freihand 288">
                  <a:extLst>
                    <a:ext uri="{FF2B5EF4-FFF2-40B4-BE49-F238E27FC236}">
                      <a16:creationId xmlns:a16="http://schemas.microsoft.com/office/drawing/2014/main" id="{89F78745-8671-207C-6068-16DB3FC8C025}"/>
                    </a:ext>
                  </a:extLst>
                </p14:cNvPr>
                <p14:cNvContentPartPr/>
                <p14:nvPr/>
              </p14:nvContentPartPr>
              <p14:xfrm>
                <a:off x="7158580" y="6147089"/>
                <a:ext cx="210960" cy="182880"/>
              </p14:xfrm>
            </p:contentPart>
          </mc:Choice>
          <mc:Fallback>
            <p:pic>
              <p:nvPicPr>
                <p:cNvPr id="289" name="Freihand 288">
                  <a:extLst>
                    <a:ext uri="{FF2B5EF4-FFF2-40B4-BE49-F238E27FC236}">
                      <a16:creationId xmlns:a16="http://schemas.microsoft.com/office/drawing/2014/main" id="{89F78745-8671-207C-6068-16DB3FC8C025}"/>
                    </a:ext>
                  </a:extLst>
                </p:cNvPr>
                <p:cNvPicPr/>
                <p:nvPr/>
              </p:nvPicPr>
              <p:blipFill>
                <a:blip r:embed="rId506"/>
                <a:stretch>
                  <a:fillRect/>
                </a:stretch>
              </p:blipFill>
              <p:spPr>
                <a:xfrm>
                  <a:off x="7149580" y="6138089"/>
                  <a:ext cx="228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90" name="Freihand 289">
                  <a:extLst>
                    <a:ext uri="{FF2B5EF4-FFF2-40B4-BE49-F238E27FC236}">
                      <a16:creationId xmlns:a16="http://schemas.microsoft.com/office/drawing/2014/main" id="{42532F91-9C97-DCD2-2CEB-C23C145BC820}"/>
                    </a:ext>
                  </a:extLst>
                </p14:cNvPr>
                <p14:cNvContentPartPr/>
                <p14:nvPr/>
              </p14:nvContentPartPr>
              <p14:xfrm>
                <a:off x="7300060" y="6049169"/>
                <a:ext cx="285840" cy="142920"/>
              </p14:xfrm>
            </p:contentPart>
          </mc:Choice>
          <mc:Fallback>
            <p:pic>
              <p:nvPicPr>
                <p:cNvPr id="290" name="Freihand 289">
                  <a:extLst>
                    <a:ext uri="{FF2B5EF4-FFF2-40B4-BE49-F238E27FC236}">
                      <a16:creationId xmlns:a16="http://schemas.microsoft.com/office/drawing/2014/main" id="{42532F91-9C97-DCD2-2CEB-C23C145BC820}"/>
                    </a:ext>
                  </a:extLst>
                </p:cNvPr>
                <p:cNvPicPr/>
                <p:nvPr/>
              </p:nvPicPr>
              <p:blipFill>
                <a:blip r:embed="rId508"/>
                <a:stretch>
                  <a:fillRect/>
                </a:stretch>
              </p:blipFill>
              <p:spPr>
                <a:xfrm>
                  <a:off x="7291060" y="6040169"/>
                  <a:ext cx="303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9" name="Freihand 308">
                  <a:extLst>
                    <a:ext uri="{FF2B5EF4-FFF2-40B4-BE49-F238E27FC236}">
                      <a16:creationId xmlns:a16="http://schemas.microsoft.com/office/drawing/2014/main" id="{E402AE83-507B-0DE6-59FF-30F288B30063}"/>
                    </a:ext>
                  </a:extLst>
                </p14:cNvPr>
                <p14:cNvContentPartPr/>
                <p14:nvPr/>
              </p14:nvContentPartPr>
              <p14:xfrm>
                <a:off x="3839740" y="2654729"/>
                <a:ext cx="102240" cy="75240"/>
              </p14:xfrm>
            </p:contentPart>
          </mc:Choice>
          <mc:Fallback>
            <p:pic>
              <p:nvPicPr>
                <p:cNvPr id="309" name="Freihand 308">
                  <a:extLst>
                    <a:ext uri="{FF2B5EF4-FFF2-40B4-BE49-F238E27FC236}">
                      <a16:creationId xmlns:a16="http://schemas.microsoft.com/office/drawing/2014/main" id="{E402AE83-507B-0DE6-59FF-30F288B30063}"/>
                    </a:ext>
                  </a:extLst>
                </p:cNvPr>
                <p:cNvPicPr/>
                <p:nvPr/>
              </p:nvPicPr>
              <p:blipFill>
                <a:blip r:embed="rId510"/>
                <a:stretch>
                  <a:fillRect/>
                </a:stretch>
              </p:blipFill>
              <p:spPr>
                <a:xfrm>
                  <a:off x="3831100" y="2645729"/>
                  <a:ext cx="119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0" name="Freihand 309">
                  <a:extLst>
                    <a:ext uri="{FF2B5EF4-FFF2-40B4-BE49-F238E27FC236}">
                      <a16:creationId xmlns:a16="http://schemas.microsoft.com/office/drawing/2014/main" id="{2676DCAC-070D-431F-0170-15DC87457CD6}"/>
                    </a:ext>
                  </a:extLst>
                </p14:cNvPr>
                <p14:cNvContentPartPr/>
                <p14:nvPr/>
              </p14:nvContentPartPr>
              <p14:xfrm>
                <a:off x="923380" y="2661569"/>
                <a:ext cx="2995560" cy="1669680"/>
              </p14:xfrm>
            </p:contentPart>
          </mc:Choice>
          <mc:Fallback>
            <p:pic>
              <p:nvPicPr>
                <p:cNvPr id="310" name="Freihand 309">
                  <a:extLst>
                    <a:ext uri="{FF2B5EF4-FFF2-40B4-BE49-F238E27FC236}">
                      <a16:creationId xmlns:a16="http://schemas.microsoft.com/office/drawing/2014/main" id="{2676DCAC-070D-431F-0170-15DC87457CD6}"/>
                    </a:ext>
                  </a:extLst>
                </p:cNvPr>
                <p:cNvPicPr/>
                <p:nvPr/>
              </p:nvPicPr>
              <p:blipFill>
                <a:blip r:embed="rId512"/>
                <a:stretch>
                  <a:fillRect/>
                </a:stretch>
              </p:blipFill>
              <p:spPr>
                <a:xfrm>
                  <a:off x="914380" y="2652569"/>
                  <a:ext cx="3013200" cy="1687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1" name="Freihand 310">
                  <a:extLst>
                    <a:ext uri="{FF2B5EF4-FFF2-40B4-BE49-F238E27FC236}">
                      <a16:creationId xmlns:a16="http://schemas.microsoft.com/office/drawing/2014/main" id="{22C1E00D-AF02-378C-9579-0A0D7F7FB074}"/>
                    </a:ext>
                  </a:extLst>
                </p14:cNvPr>
                <p14:cNvContentPartPr/>
                <p14:nvPr/>
              </p14:nvContentPartPr>
              <p14:xfrm>
                <a:off x="133540" y="4501169"/>
                <a:ext cx="220680" cy="246960"/>
              </p14:xfrm>
            </p:contentPart>
          </mc:Choice>
          <mc:Fallback>
            <p:pic>
              <p:nvPicPr>
                <p:cNvPr id="311" name="Freihand 310">
                  <a:extLst>
                    <a:ext uri="{FF2B5EF4-FFF2-40B4-BE49-F238E27FC236}">
                      <a16:creationId xmlns:a16="http://schemas.microsoft.com/office/drawing/2014/main" id="{22C1E00D-AF02-378C-9579-0A0D7F7FB074}"/>
                    </a:ext>
                  </a:extLst>
                </p:cNvPr>
                <p:cNvPicPr/>
                <p:nvPr/>
              </p:nvPicPr>
              <p:blipFill>
                <a:blip r:embed="rId514"/>
                <a:stretch>
                  <a:fillRect/>
                </a:stretch>
              </p:blipFill>
              <p:spPr>
                <a:xfrm>
                  <a:off x="124540" y="4492169"/>
                  <a:ext cx="2383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2" name="Freihand 311">
                  <a:extLst>
                    <a:ext uri="{FF2B5EF4-FFF2-40B4-BE49-F238E27FC236}">
                      <a16:creationId xmlns:a16="http://schemas.microsoft.com/office/drawing/2014/main" id="{A8314636-D657-E565-605B-FBDC7FD979AF}"/>
                    </a:ext>
                  </a:extLst>
                </p14:cNvPr>
                <p14:cNvContentPartPr/>
                <p14:nvPr/>
              </p14:nvContentPartPr>
              <p14:xfrm>
                <a:off x="323620" y="4384889"/>
                <a:ext cx="137520" cy="263880"/>
              </p14:xfrm>
            </p:contentPart>
          </mc:Choice>
          <mc:Fallback>
            <p:pic>
              <p:nvPicPr>
                <p:cNvPr id="312" name="Freihand 311">
                  <a:extLst>
                    <a:ext uri="{FF2B5EF4-FFF2-40B4-BE49-F238E27FC236}">
                      <a16:creationId xmlns:a16="http://schemas.microsoft.com/office/drawing/2014/main" id="{A8314636-D657-E565-605B-FBDC7FD979AF}"/>
                    </a:ext>
                  </a:extLst>
                </p:cNvPr>
                <p:cNvPicPr/>
                <p:nvPr/>
              </p:nvPicPr>
              <p:blipFill>
                <a:blip r:embed="rId516"/>
                <a:stretch>
                  <a:fillRect/>
                </a:stretch>
              </p:blipFill>
              <p:spPr>
                <a:xfrm>
                  <a:off x="314980" y="4376249"/>
                  <a:ext cx="1551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3" name="Freihand 312">
                  <a:extLst>
                    <a:ext uri="{FF2B5EF4-FFF2-40B4-BE49-F238E27FC236}">
                      <a16:creationId xmlns:a16="http://schemas.microsoft.com/office/drawing/2014/main" id="{41429973-2E15-4A3A-9F39-3584F5B3BBC7}"/>
                    </a:ext>
                  </a:extLst>
                </p14:cNvPr>
                <p14:cNvContentPartPr/>
                <p14:nvPr/>
              </p14:nvContentPartPr>
              <p14:xfrm>
                <a:off x="386620" y="4357529"/>
                <a:ext cx="158040" cy="148320"/>
              </p14:xfrm>
            </p:contentPart>
          </mc:Choice>
          <mc:Fallback>
            <p:pic>
              <p:nvPicPr>
                <p:cNvPr id="313" name="Freihand 312">
                  <a:extLst>
                    <a:ext uri="{FF2B5EF4-FFF2-40B4-BE49-F238E27FC236}">
                      <a16:creationId xmlns:a16="http://schemas.microsoft.com/office/drawing/2014/main" id="{41429973-2E15-4A3A-9F39-3584F5B3BBC7}"/>
                    </a:ext>
                  </a:extLst>
                </p:cNvPr>
                <p:cNvPicPr/>
                <p:nvPr/>
              </p:nvPicPr>
              <p:blipFill>
                <a:blip r:embed="rId518"/>
                <a:stretch>
                  <a:fillRect/>
                </a:stretch>
              </p:blipFill>
              <p:spPr>
                <a:xfrm>
                  <a:off x="377620" y="4348529"/>
                  <a:ext cx="175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4" name="Freihand 313">
                  <a:extLst>
                    <a:ext uri="{FF2B5EF4-FFF2-40B4-BE49-F238E27FC236}">
                      <a16:creationId xmlns:a16="http://schemas.microsoft.com/office/drawing/2014/main" id="{4623C0CD-084E-EA06-9CE4-D72A3253070A}"/>
                    </a:ext>
                  </a:extLst>
                </p14:cNvPr>
                <p14:cNvContentPartPr/>
                <p14:nvPr/>
              </p14:nvContentPartPr>
              <p14:xfrm>
                <a:off x="569140" y="4371929"/>
                <a:ext cx="117360" cy="98280"/>
              </p14:xfrm>
            </p:contentPart>
          </mc:Choice>
          <mc:Fallback>
            <p:pic>
              <p:nvPicPr>
                <p:cNvPr id="314" name="Freihand 313">
                  <a:extLst>
                    <a:ext uri="{FF2B5EF4-FFF2-40B4-BE49-F238E27FC236}">
                      <a16:creationId xmlns:a16="http://schemas.microsoft.com/office/drawing/2014/main" id="{4623C0CD-084E-EA06-9CE4-D72A3253070A}"/>
                    </a:ext>
                  </a:extLst>
                </p:cNvPr>
                <p:cNvPicPr/>
                <p:nvPr/>
              </p:nvPicPr>
              <p:blipFill>
                <a:blip r:embed="rId520"/>
                <a:stretch>
                  <a:fillRect/>
                </a:stretch>
              </p:blipFill>
              <p:spPr>
                <a:xfrm>
                  <a:off x="560500" y="4363289"/>
                  <a:ext cx="135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5" name="Freihand 314">
                  <a:extLst>
                    <a:ext uri="{FF2B5EF4-FFF2-40B4-BE49-F238E27FC236}">
                      <a16:creationId xmlns:a16="http://schemas.microsoft.com/office/drawing/2014/main" id="{1F18DD1E-AF40-4CA0-B61C-541B4C85265C}"/>
                    </a:ext>
                  </a:extLst>
                </p14:cNvPr>
                <p14:cNvContentPartPr/>
                <p14:nvPr/>
              </p14:nvContentPartPr>
              <p14:xfrm>
                <a:off x="641500" y="4219289"/>
                <a:ext cx="427320" cy="203040"/>
              </p14:xfrm>
            </p:contentPart>
          </mc:Choice>
          <mc:Fallback>
            <p:pic>
              <p:nvPicPr>
                <p:cNvPr id="315" name="Freihand 314">
                  <a:extLst>
                    <a:ext uri="{FF2B5EF4-FFF2-40B4-BE49-F238E27FC236}">
                      <a16:creationId xmlns:a16="http://schemas.microsoft.com/office/drawing/2014/main" id="{1F18DD1E-AF40-4CA0-B61C-541B4C85265C}"/>
                    </a:ext>
                  </a:extLst>
                </p:cNvPr>
                <p:cNvPicPr/>
                <p:nvPr/>
              </p:nvPicPr>
              <p:blipFill>
                <a:blip r:embed="rId522"/>
                <a:stretch>
                  <a:fillRect/>
                </a:stretch>
              </p:blipFill>
              <p:spPr>
                <a:xfrm>
                  <a:off x="632860" y="4210649"/>
                  <a:ext cx="4449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6" name="Freihand 315">
                  <a:extLst>
                    <a:ext uri="{FF2B5EF4-FFF2-40B4-BE49-F238E27FC236}">
                      <a16:creationId xmlns:a16="http://schemas.microsoft.com/office/drawing/2014/main" id="{F90C43BF-EE19-2625-2298-71C7B9C2DF8F}"/>
                    </a:ext>
                  </a:extLst>
                </p14:cNvPr>
                <p14:cNvContentPartPr/>
                <p14:nvPr/>
              </p14:nvContentPartPr>
              <p14:xfrm>
                <a:off x="236500" y="4820129"/>
                <a:ext cx="96120" cy="201960"/>
              </p14:xfrm>
            </p:contentPart>
          </mc:Choice>
          <mc:Fallback>
            <p:pic>
              <p:nvPicPr>
                <p:cNvPr id="316" name="Freihand 315">
                  <a:extLst>
                    <a:ext uri="{FF2B5EF4-FFF2-40B4-BE49-F238E27FC236}">
                      <a16:creationId xmlns:a16="http://schemas.microsoft.com/office/drawing/2014/main" id="{F90C43BF-EE19-2625-2298-71C7B9C2DF8F}"/>
                    </a:ext>
                  </a:extLst>
                </p:cNvPr>
                <p:cNvPicPr/>
                <p:nvPr/>
              </p:nvPicPr>
              <p:blipFill>
                <a:blip r:embed="rId524"/>
                <a:stretch>
                  <a:fillRect/>
                </a:stretch>
              </p:blipFill>
              <p:spPr>
                <a:xfrm>
                  <a:off x="227500" y="4811129"/>
                  <a:ext cx="1137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7" name="Freihand 316">
                  <a:extLst>
                    <a:ext uri="{FF2B5EF4-FFF2-40B4-BE49-F238E27FC236}">
                      <a16:creationId xmlns:a16="http://schemas.microsoft.com/office/drawing/2014/main" id="{EEE9816E-0352-0D0B-AFDE-3C510F4AD7DC}"/>
                    </a:ext>
                  </a:extLst>
                </p14:cNvPr>
                <p14:cNvContentPartPr/>
                <p14:nvPr/>
              </p14:nvContentPartPr>
              <p14:xfrm>
                <a:off x="349900" y="4749209"/>
                <a:ext cx="204840" cy="205200"/>
              </p14:xfrm>
            </p:contentPart>
          </mc:Choice>
          <mc:Fallback>
            <p:pic>
              <p:nvPicPr>
                <p:cNvPr id="317" name="Freihand 316">
                  <a:extLst>
                    <a:ext uri="{FF2B5EF4-FFF2-40B4-BE49-F238E27FC236}">
                      <a16:creationId xmlns:a16="http://schemas.microsoft.com/office/drawing/2014/main" id="{EEE9816E-0352-0D0B-AFDE-3C510F4AD7DC}"/>
                    </a:ext>
                  </a:extLst>
                </p:cNvPr>
                <p:cNvPicPr/>
                <p:nvPr/>
              </p:nvPicPr>
              <p:blipFill>
                <a:blip r:embed="rId526"/>
                <a:stretch>
                  <a:fillRect/>
                </a:stretch>
              </p:blipFill>
              <p:spPr>
                <a:xfrm>
                  <a:off x="341260" y="4740209"/>
                  <a:ext cx="2224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8" name="Freihand 317">
                  <a:extLst>
                    <a:ext uri="{FF2B5EF4-FFF2-40B4-BE49-F238E27FC236}">
                      <a16:creationId xmlns:a16="http://schemas.microsoft.com/office/drawing/2014/main" id="{4EB8A805-034F-186E-00A1-D6D17EFCE523}"/>
                    </a:ext>
                  </a:extLst>
                </p14:cNvPr>
                <p14:cNvContentPartPr/>
                <p14:nvPr/>
              </p14:nvContentPartPr>
              <p14:xfrm>
                <a:off x="570220" y="4590449"/>
                <a:ext cx="303480" cy="183240"/>
              </p14:xfrm>
            </p:contentPart>
          </mc:Choice>
          <mc:Fallback>
            <p:pic>
              <p:nvPicPr>
                <p:cNvPr id="318" name="Freihand 317">
                  <a:extLst>
                    <a:ext uri="{FF2B5EF4-FFF2-40B4-BE49-F238E27FC236}">
                      <a16:creationId xmlns:a16="http://schemas.microsoft.com/office/drawing/2014/main" id="{4EB8A805-034F-186E-00A1-D6D17EFCE523}"/>
                    </a:ext>
                  </a:extLst>
                </p:cNvPr>
                <p:cNvPicPr/>
                <p:nvPr/>
              </p:nvPicPr>
              <p:blipFill>
                <a:blip r:embed="rId528"/>
                <a:stretch>
                  <a:fillRect/>
                </a:stretch>
              </p:blipFill>
              <p:spPr>
                <a:xfrm>
                  <a:off x="561220" y="4581809"/>
                  <a:ext cx="321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9" name="Freihand 318">
                  <a:extLst>
                    <a:ext uri="{FF2B5EF4-FFF2-40B4-BE49-F238E27FC236}">
                      <a16:creationId xmlns:a16="http://schemas.microsoft.com/office/drawing/2014/main" id="{E8DE7A2F-1F46-DC88-2FC1-14DA19273524}"/>
                    </a:ext>
                  </a:extLst>
                </p14:cNvPr>
                <p14:cNvContentPartPr/>
                <p14:nvPr/>
              </p14:nvContentPartPr>
              <p14:xfrm>
                <a:off x="830140" y="4535009"/>
                <a:ext cx="63360" cy="20520"/>
              </p14:xfrm>
            </p:contentPart>
          </mc:Choice>
          <mc:Fallback>
            <p:pic>
              <p:nvPicPr>
                <p:cNvPr id="319" name="Freihand 318">
                  <a:extLst>
                    <a:ext uri="{FF2B5EF4-FFF2-40B4-BE49-F238E27FC236}">
                      <a16:creationId xmlns:a16="http://schemas.microsoft.com/office/drawing/2014/main" id="{E8DE7A2F-1F46-DC88-2FC1-14DA19273524}"/>
                    </a:ext>
                  </a:extLst>
                </p:cNvPr>
                <p:cNvPicPr/>
                <p:nvPr/>
              </p:nvPicPr>
              <p:blipFill>
                <a:blip r:embed="rId530"/>
                <a:stretch>
                  <a:fillRect/>
                </a:stretch>
              </p:blipFill>
              <p:spPr>
                <a:xfrm>
                  <a:off x="821140" y="4526009"/>
                  <a:ext cx="81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0" name="Freihand 319">
                  <a:extLst>
                    <a:ext uri="{FF2B5EF4-FFF2-40B4-BE49-F238E27FC236}">
                      <a16:creationId xmlns:a16="http://schemas.microsoft.com/office/drawing/2014/main" id="{4A9570B2-A23F-59B4-B901-6997A2CB93C9}"/>
                    </a:ext>
                  </a:extLst>
                </p14:cNvPr>
                <p14:cNvContentPartPr/>
                <p14:nvPr/>
              </p14:nvContentPartPr>
              <p14:xfrm>
                <a:off x="920140" y="4469849"/>
                <a:ext cx="177120" cy="154440"/>
              </p14:xfrm>
            </p:contentPart>
          </mc:Choice>
          <mc:Fallback>
            <p:pic>
              <p:nvPicPr>
                <p:cNvPr id="320" name="Freihand 319">
                  <a:extLst>
                    <a:ext uri="{FF2B5EF4-FFF2-40B4-BE49-F238E27FC236}">
                      <a16:creationId xmlns:a16="http://schemas.microsoft.com/office/drawing/2014/main" id="{4A9570B2-A23F-59B4-B901-6997A2CB93C9}"/>
                    </a:ext>
                  </a:extLst>
                </p:cNvPr>
                <p:cNvPicPr/>
                <p:nvPr/>
              </p:nvPicPr>
              <p:blipFill>
                <a:blip r:embed="rId532"/>
                <a:stretch>
                  <a:fillRect/>
                </a:stretch>
              </p:blipFill>
              <p:spPr>
                <a:xfrm>
                  <a:off x="911140" y="4461209"/>
                  <a:ext cx="194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1" name="Freihand 320">
                  <a:extLst>
                    <a:ext uri="{FF2B5EF4-FFF2-40B4-BE49-F238E27FC236}">
                      <a16:creationId xmlns:a16="http://schemas.microsoft.com/office/drawing/2014/main" id="{3079064D-4E04-612A-0357-632162007187}"/>
                    </a:ext>
                  </a:extLst>
                </p14:cNvPr>
                <p14:cNvContentPartPr/>
                <p14:nvPr/>
              </p14:nvContentPartPr>
              <p14:xfrm>
                <a:off x="1100500" y="4397489"/>
                <a:ext cx="101160" cy="89280"/>
              </p14:xfrm>
            </p:contentPart>
          </mc:Choice>
          <mc:Fallback>
            <p:pic>
              <p:nvPicPr>
                <p:cNvPr id="321" name="Freihand 320">
                  <a:extLst>
                    <a:ext uri="{FF2B5EF4-FFF2-40B4-BE49-F238E27FC236}">
                      <a16:creationId xmlns:a16="http://schemas.microsoft.com/office/drawing/2014/main" id="{3079064D-4E04-612A-0357-632162007187}"/>
                    </a:ext>
                  </a:extLst>
                </p:cNvPr>
                <p:cNvPicPr/>
                <p:nvPr/>
              </p:nvPicPr>
              <p:blipFill>
                <a:blip r:embed="rId534"/>
                <a:stretch>
                  <a:fillRect/>
                </a:stretch>
              </p:blipFill>
              <p:spPr>
                <a:xfrm>
                  <a:off x="1091500" y="4388489"/>
                  <a:ext cx="118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2" name="Freihand 321">
                  <a:extLst>
                    <a:ext uri="{FF2B5EF4-FFF2-40B4-BE49-F238E27FC236}">
                      <a16:creationId xmlns:a16="http://schemas.microsoft.com/office/drawing/2014/main" id="{9CD464D9-0E36-AA26-055C-12783AB3B7E3}"/>
                    </a:ext>
                  </a:extLst>
                </p14:cNvPr>
                <p14:cNvContentPartPr/>
                <p14:nvPr/>
              </p14:nvContentPartPr>
              <p14:xfrm>
                <a:off x="1164580" y="4196609"/>
                <a:ext cx="333720" cy="251280"/>
              </p14:xfrm>
            </p:contentPart>
          </mc:Choice>
          <mc:Fallback>
            <p:pic>
              <p:nvPicPr>
                <p:cNvPr id="322" name="Freihand 321">
                  <a:extLst>
                    <a:ext uri="{FF2B5EF4-FFF2-40B4-BE49-F238E27FC236}">
                      <a16:creationId xmlns:a16="http://schemas.microsoft.com/office/drawing/2014/main" id="{9CD464D9-0E36-AA26-055C-12783AB3B7E3}"/>
                    </a:ext>
                  </a:extLst>
                </p:cNvPr>
                <p:cNvPicPr/>
                <p:nvPr/>
              </p:nvPicPr>
              <p:blipFill>
                <a:blip r:embed="rId536"/>
                <a:stretch>
                  <a:fillRect/>
                </a:stretch>
              </p:blipFill>
              <p:spPr>
                <a:xfrm>
                  <a:off x="1155580" y="4187609"/>
                  <a:ext cx="3513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3" name="Freihand 322">
                  <a:extLst>
                    <a:ext uri="{FF2B5EF4-FFF2-40B4-BE49-F238E27FC236}">
                      <a16:creationId xmlns:a16="http://schemas.microsoft.com/office/drawing/2014/main" id="{ED38A64E-A7F9-7A85-B4E0-9DF4AD2F18BE}"/>
                    </a:ext>
                  </a:extLst>
                </p14:cNvPr>
                <p14:cNvContentPartPr/>
                <p14:nvPr/>
              </p14:nvContentPartPr>
              <p14:xfrm>
                <a:off x="1492180" y="4135769"/>
                <a:ext cx="72000" cy="117000"/>
              </p14:xfrm>
            </p:contentPart>
          </mc:Choice>
          <mc:Fallback>
            <p:pic>
              <p:nvPicPr>
                <p:cNvPr id="323" name="Freihand 322">
                  <a:extLst>
                    <a:ext uri="{FF2B5EF4-FFF2-40B4-BE49-F238E27FC236}">
                      <a16:creationId xmlns:a16="http://schemas.microsoft.com/office/drawing/2014/main" id="{ED38A64E-A7F9-7A85-B4E0-9DF4AD2F18BE}"/>
                    </a:ext>
                  </a:extLst>
                </p:cNvPr>
                <p:cNvPicPr/>
                <p:nvPr/>
              </p:nvPicPr>
              <p:blipFill>
                <a:blip r:embed="rId538"/>
                <a:stretch>
                  <a:fillRect/>
                </a:stretch>
              </p:blipFill>
              <p:spPr>
                <a:xfrm>
                  <a:off x="1483180" y="4126769"/>
                  <a:ext cx="89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4" name="Freihand 323">
                  <a:extLst>
                    <a:ext uri="{FF2B5EF4-FFF2-40B4-BE49-F238E27FC236}">
                      <a16:creationId xmlns:a16="http://schemas.microsoft.com/office/drawing/2014/main" id="{680005CF-F53A-1C8E-D19E-3127EF1DBD54}"/>
                    </a:ext>
                  </a:extLst>
                </p14:cNvPr>
                <p14:cNvContentPartPr/>
                <p14:nvPr/>
              </p14:nvContentPartPr>
              <p14:xfrm>
                <a:off x="1591180" y="4030649"/>
                <a:ext cx="72000" cy="138600"/>
              </p14:xfrm>
            </p:contentPart>
          </mc:Choice>
          <mc:Fallback>
            <p:pic>
              <p:nvPicPr>
                <p:cNvPr id="324" name="Freihand 323">
                  <a:extLst>
                    <a:ext uri="{FF2B5EF4-FFF2-40B4-BE49-F238E27FC236}">
                      <a16:creationId xmlns:a16="http://schemas.microsoft.com/office/drawing/2014/main" id="{680005CF-F53A-1C8E-D19E-3127EF1DBD54}"/>
                    </a:ext>
                  </a:extLst>
                </p:cNvPr>
                <p:cNvPicPr/>
                <p:nvPr/>
              </p:nvPicPr>
              <p:blipFill>
                <a:blip r:embed="rId540"/>
                <a:stretch>
                  <a:fillRect/>
                </a:stretch>
              </p:blipFill>
              <p:spPr>
                <a:xfrm>
                  <a:off x="1582540" y="4022009"/>
                  <a:ext cx="89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5" name="Freihand 324">
                  <a:extLst>
                    <a:ext uri="{FF2B5EF4-FFF2-40B4-BE49-F238E27FC236}">
                      <a16:creationId xmlns:a16="http://schemas.microsoft.com/office/drawing/2014/main" id="{896B9BC3-C46F-9EC2-3809-AD26EA0E1A93}"/>
                    </a:ext>
                  </a:extLst>
                </p14:cNvPr>
                <p14:cNvContentPartPr/>
                <p14:nvPr/>
              </p14:nvContentPartPr>
              <p14:xfrm>
                <a:off x="1664980" y="3990689"/>
                <a:ext cx="76680" cy="162720"/>
              </p14:xfrm>
            </p:contentPart>
          </mc:Choice>
          <mc:Fallback>
            <p:pic>
              <p:nvPicPr>
                <p:cNvPr id="325" name="Freihand 324">
                  <a:extLst>
                    <a:ext uri="{FF2B5EF4-FFF2-40B4-BE49-F238E27FC236}">
                      <a16:creationId xmlns:a16="http://schemas.microsoft.com/office/drawing/2014/main" id="{896B9BC3-C46F-9EC2-3809-AD26EA0E1A93}"/>
                    </a:ext>
                  </a:extLst>
                </p:cNvPr>
                <p:cNvPicPr/>
                <p:nvPr/>
              </p:nvPicPr>
              <p:blipFill>
                <a:blip r:embed="rId542"/>
                <a:stretch>
                  <a:fillRect/>
                </a:stretch>
              </p:blipFill>
              <p:spPr>
                <a:xfrm>
                  <a:off x="1656340" y="3982049"/>
                  <a:ext cx="94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6" name="Freihand 325">
                  <a:extLst>
                    <a:ext uri="{FF2B5EF4-FFF2-40B4-BE49-F238E27FC236}">
                      <a16:creationId xmlns:a16="http://schemas.microsoft.com/office/drawing/2014/main" id="{D24A8BEA-3A4E-EAC0-674E-7635F4E8A19B}"/>
                    </a:ext>
                  </a:extLst>
                </p14:cNvPr>
                <p14:cNvContentPartPr/>
                <p14:nvPr/>
              </p14:nvContentPartPr>
              <p14:xfrm>
                <a:off x="285820" y="5235929"/>
                <a:ext cx="104040" cy="218880"/>
              </p14:xfrm>
            </p:contentPart>
          </mc:Choice>
          <mc:Fallback>
            <p:pic>
              <p:nvPicPr>
                <p:cNvPr id="326" name="Freihand 325">
                  <a:extLst>
                    <a:ext uri="{FF2B5EF4-FFF2-40B4-BE49-F238E27FC236}">
                      <a16:creationId xmlns:a16="http://schemas.microsoft.com/office/drawing/2014/main" id="{D24A8BEA-3A4E-EAC0-674E-7635F4E8A19B}"/>
                    </a:ext>
                  </a:extLst>
                </p:cNvPr>
                <p:cNvPicPr/>
                <p:nvPr/>
              </p:nvPicPr>
              <p:blipFill>
                <a:blip r:embed="rId544"/>
                <a:stretch>
                  <a:fillRect/>
                </a:stretch>
              </p:blipFill>
              <p:spPr>
                <a:xfrm>
                  <a:off x="277180" y="5227289"/>
                  <a:ext cx="1216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7" name="Freihand 326">
                  <a:extLst>
                    <a:ext uri="{FF2B5EF4-FFF2-40B4-BE49-F238E27FC236}">
                      <a16:creationId xmlns:a16="http://schemas.microsoft.com/office/drawing/2014/main" id="{15762BF1-AC6A-BAD5-00E9-19EC49F43A5C}"/>
                    </a:ext>
                  </a:extLst>
                </p14:cNvPr>
                <p14:cNvContentPartPr/>
                <p14:nvPr/>
              </p14:nvContentPartPr>
              <p14:xfrm>
                <a:off x="402460" y="5195609"/>
                <a:ext cx="96840" cy="161640"/>
              </p14:xfrm>
            </p:contentPart>
          </mc:Choice>
          <mc:Fallback>
            <p:pic>
              <p:nvPicPr>
                <p:cNvPr id="327" name="Freihand 326">
                  <a:extLst>
                    <a:ext uri="{FF2B5EF4-FFF2-40B4-BE49-F238E27FC236}">
                      <a16:creationId xmlns:a16="http://schemas.microsoft.com/office/drawing/2014/main" id="{15762BF1-AC6A-BAD5-00E9-19EC49F43A5C}"/>
                    </a:ext>
                  </a:extLst>
                </p:cNvPr>
                <p:cNvPicPr/>
                <p:nvPr/>
              </p:nvPicPr>
              <p:blipFill>
                <a:blip r:embed="rId546"/>
                <a:stretch>
                  <a:fillRect/>
                </a:stretch>
              </p:blipFill>
              <p:spPr>
                <a:xfrm>
                  <a:off x="393820" y="5186969"/>
                  <a:ext cx="114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8" name="Freihand 327">
                  <a:extLst>
                    <a:ext uri="{FF2B5EF4-FFF2-40B4-BE49-F238E27FC236}">
                      <a16:creationId xmlns:a16="http://schemas.microsoft.com/office/drawing/2014/main" id="{546ADE08-5FB6-22DE-14A0-ED78B6F7358D}"/>
                    </a:ext>
                  </a:extLst>
                </p14:cNvPr>
                <p14:cNvContentPartPr/>
                <p14:nvPr/>
              </p14:nvContentPartPr>
              <p14:xfrm>
                <a:off x="405700" y="5075369"/>
                <a:ext cx="285840" cy="247680"/>
              </p14:xfrm>
            </p:contentPart>
          </mc:Choice>
          <mc:Fallback>
            <p:pic>
              <p:nvPicPr>
                <p:cNvPr id="328" name="Freihand 327">
                  <a:extLst>
                    <a:ext uri="{FF2B5EF4-FFF2-40B4-BE49-F238E27FC236}">
                      <a16:creationId xmlns:a16="http://schemas.microsoft.com/office/drawing/2014/main" id="{546ADE08-5FB6-22DE-14A0-ED78B6F7358D}"/>
                    </a:ext>
                  </a:extLst>
                </p:cNvPr>
                <p:cNvPicPr/>
                <p:nvPr/>
              </p:nvPicPr>
              <p:blipFill>
                <a:blip r:embed="rId548"/>
                <a:stretch>
                  <a:fillRect/>
                </a:stretch>
              </p:blipFill>
              <p:spPr>
                <a:xfrm>
                  <a:off x="397060" y="5066729"/>
                  <a:ext cx="3034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9" name="Freihand 328">
                  <a:extLst>
                    <a:ext uri="{FF2B5EF4-FFF2-40B4-BE49-F238E27FC236}">
                      <a16:creationId xmlns:a16="http://schemas.microsoft.com/office/drawing/2014/main" id="{F8EA57F3-9D15-923D-1268-8D1C6CC75BCF}"/>
                    </a:ext>
                  </a:extLst>
                </p14:cNvPr>
                <p14:cNvContentPartPr/>
                <p14:nvPr/>
              </p14:nvContentPartPr>
              <p14:xfrm>
                <a:off x="492100" y="5033969"/>
                <a:ext cx="248040" cy="244440"/>
              </p14:xfrm>
            </p:contentPart>
          </mc:Choice>
          <mc:Fallback>
            <p:pic>
              <p:nvPicPr>
                <p:cNvPr id="329" name="Freihand 328">
                  <a:extLst>
                    <a:ext uri="{FF2B5EF4-FFF2-40B4-BE49-F238E27FC236}">
                      <a16:creationId xmlns:a16="http://schemas.microsoft.com/office/drawing/2014/main" id="{F8EA57F3-9D15-923D-1268-8D1C6CC75BCF}"/>
                    </a:ext>
                  </a:extLst>
                </p:cNvPr>
                <p:cNvPicPr/>
                <p:nvPr/>
              </p:nvPicPr>
              <p:blipFill>
                <a:blip r:embed="rId550"/>
                <a:stretch>
                  <a:fillRect/>
                </a:stretch>
              </p:blipFill>
              <p:spPr>
                <a:xfrm>
                  <a:off x="483460" y="5025329"/>
                  <a:ext cx="265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1" name="Freihand 330">
                  <a:extLst>
                    <a:ext uri="{FF2B5EF4-FFF2-40B4-BE49-F238E27FC236}">
                      <a16:creationId xmlns:a16="http://schemas.microsoft.com/office/drawing/2014/main" id="{3EE51BFF-CEE9-264F-FAC1-AC7B9ADCFD8C}"/>
                    </a:ext>
                  </a:extLst>
                </p14:cNvPr>
                <p14:cNvContentPartPr/>
                <p14:nvPr/>
              </p14:nvContentPartPr>
              <p14:xfrm>
                <a:off x="782980" y="4787009"/>
                <a:ext cx="157320" cy="246960"/>
              </p14:xfrm>
            </p:contentPart>
          </mc:Choice>
          <mc:Fallback>
            <p:pic>
              <p:nvPicPr>
                <p:cNvPr id="331" name="Freihand 330">
                  <a:extLst>
                    <a:ext uri="{FF2B5EF4-FFF2-40B4-BE49-F238E27FC236}">
                      <a16:creationId xmlns:a16="http://schemas.microsoft.com/office/drawing/2014/main" id="{3EE51BFF-CEE9-264F-FAC1-AC7B9ADCFD8C}"/>
                    </a:ext>
                  </a:extLst>
                </p:cNvPr>
                <p:cNvPicPr/>
                <p:nvPr/>
              </p:nvPicPr>
              <p:blipFill>
                <a:blip r:embed="rId552"/>
                <a:stretch>
                  <a:fillRect/>
                </a:stretch>
              </p:blipFill>
              <p:spPr>
                <a:xfrm>
                  <a:off x="773980" y="4778009"/>
                  <a:ext cx="174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2" name="Freihand 331">
                  <a:extLst>
                    <a:ext uri="{FF2B5EF4-FFF2-40B4-BE49-F238E27FC236}">
                      <a16:creationId xmlns:a16="http://schemas.microsoft.com/office/drawing/2014/main" id="{47D69F14-FEFA-A43E-FE6C-F48885E19902}"/>
                    </a:ext>
                  </a:extLst>
                </p14:cNvPr>
                <p14:cNvContentPartPr/>
                <p14:nvPr/>
              </p14:nvContentPartPr>
              <p14:xfrm>
                <a:off x="948940" y="4672529"/>
                <a:ext cx="285120" cy="265320"/>
              </p14:xfrm>
            </p:contentPart>
          </mc:Choice>
          <mc:Fallback>
            <p:pic>
              <p:nvPicPr>
                <p:cNvPr id="332" name="Freihand 331">
                  <a:extLst>
                    <a:ext uri="{FF2B5EF4-FFF2-40B4-BE49-F238E27FC236}">
                      <a16:creationId xmlns:a16="http://schemas.microsoft.com/office/drawing/2014/main" id="{47D69F14-FEFA-A43E-FE6C-F48885E19902}"/>
                    </a:ext>
                  </a:extLst>
                </p:cNvPr>
                <p:cNvPicPr/>
                <p:nvPr/>
              </p:nvPicPr>
              <p:blipFill>
                <a:blip r:embed="rId554"/>
                <a:stretch>
                  <a:fillRect/>
                </a:stretch>
              </p:blipFill>
              <p:spPr>
                <a:xfrm>
                  <a:off x="939940" y="4663529"/>
                  <a:ext cx="3027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3" name="Freihand 332">
                  <a:extLst>
                    <a:ext uri="{FF2B5EF4-FFF2-40B4-BE49-F238E27FC236}">
                      <a16:creationId xmlns:a16="http://schemas.microsoft.com/office/drawing/2014/main" id="{708993C2-F2DD-815C-9463-D07CEB0C94BB}"/>
                    </a:ext>
                  </a:extLst>
                </p14:cNvPr>
                <p14:cNvContentPartPr/>
                <p14:nvPr/>
              </p14:nvContentPartPr>
              <p14:xfrm>
                <a:off x="1209580" y="4465169"/>
                <a:ext cx="138600" cy="193680"/>
              </p14:xfrm>
            </p:contentPart>
          </mc:Choice>
          <mc:Fallback>
            <p:pic>
              <p:nvPicPr>
                <p:cNvPr id="333" name="Freihand 332">
                  <a:extLst>
                    <a:ext uri="{FF2B5EF4-FFF2-40B4-BE49-F238E27FC236}">
                      <a16:creationId xmlns:a16="http://schemas.microsoft.com/office/drawing/2014/main" id="{708993C2-F2DD-815C-9463-D07CEB0C94BB}"/>
                    </a:ext>
                  </a:extLst>
                </p:cNvPr>
                <p:cNvPicPr/>
                <p:nvPr/>
              </p:nvPicPr>
              <p:blipFill>
                <a:blip r:embed="rId556"/>
                <a:stretch>
                  <a:fillRect/>
                </a:stretch>
              </p:blipFill>
              <p:spPr>
                <a:xfrm>
                  <a:off x="1200940" y="4456169"/>
                  <a:ext cx="1562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4" name="Freihand 333">
                  <a:extLst>
                    <a:ext uri="{FF2B5EF4-FFF2-40B4-BE49-F238E27FC236}">
                      <a16:creationId xmlns:a16="http://schemas.microsoft.com/office/drawing/2014/main" id="{383FDDDA-958A-19CC-7663-0BEBC181F7D2}"/>
                    </a:ext>
                  </a:extLst>
                </p14:cNvPr>
                <p14:cNvContentPartPr/>
                <p14:nvPr/>
              </p14:nvContentPartPr>
              <p14:xfrm>
                <a:off x="1347100" y="4373729"/>
                <a:ext cx="128520" cy="175680"/>
              </p14:xfrm>
            </p:contentPart>
          </mc:Choice>
          <mc:Fallback>
            <p:pic>
              <p:nvPicPr>
                <p:cNvPr id="334" name="Freihand 333">
                  <a:extLst>
                    <a:ext uri="{FF2B5EF4-FFF2-40B4-BE49-F238E27FC236}">
                      <a16:creationId xmlns:a16="http://schemas.microsoft.com/office/drawing/2014/main" id="{383FDDDA-958A-19CC-7663-0BEBC181F7D2}"/>
                    </a:ext>
                  </a:extLst>
                </p:cNvPr>
                <p:cNvPicPr/>
                <p:nvPr/>
              </p:nvPicPr>
              <p:blipFill>
                <a:blip r:embed="rId558"/>
                <a:stretch>
                  <a:fillRect/>
                </a:stretch>
              </p:blipFill>
              <p:spPr>
                <a:xfrm>
                  <a:off x="1338460" y="4365089"/>
                  <a:ext cx="146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5" name="Freihand 334">
                  <a:extLst>
                    <a:ext uri="{FF2B5EF4-FFF2-40B4-BE49-F238E27FC236}">
                      <a16:creationId xmlns:a16="http://schemas.microsoft.com/office/drawing/2014/main" id="{1D625618-0CB0-F015-61C7-19E757B39ADB}"/>
                    </a:ext>
                  </a:extLst>
                </p14:cNvPr>
                <p14:cNvContentPartPr/>
                <p14:nvPr/>
              </p14:nvContentPartPr>
              <p14:xfrm>
                <a:off x="1488940" y="4473449"/>
                <a:ext cx="71640" cy="29880"/>
              </p14:xfrm>
            </p:contentPart>
          </mc:Choice>
          <mc:Fallback>
            <p:pic>
              <p:nvPicPr>
                <p:cNvPr id="335" name="Freihand 334">
                  <a:extLst>
                    <a:ext uri="{FF2B5EF4-FFF2-40B4-BE49-F238E27FC236}">
                      <a16:creationId xmlns:a16="http://schemas.microsoft.com/office/drawing/2014/main" id="{1D625618-0CB0-F015-61C7-19E757B39ADB}"/>
                    </a:ext>
                  </a:extLst>
                </p:cNvPr>
                <p:cNvPicPr/>
                <p:nvPr/>
              </p:nvPicPr>
              <p:blipFill>
                <a:blip r:embed="rId560"/>
                <a:stretch>
                  <a:fillRect/>
                </a:stretch>
              </p:blipFill>
              <p:spPr>
                <a:xfrm>
                  <a:off x="1479940" y="4464809"/>
                  <a:ext cx="89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6" name="Freihand 335">
                  <a:extLst>
                    <a:ext uri="{FF2B5EF4-FFF2-40B4-BE49-F238E27FC236}">
                      <a16:creationId xmlns:a16="http://schemas.microsoft.com/office/drawing/2014/main" id="{184AAF58-61D0-47AC-6559-1006D9150368}"/>
                    </a:ext>
                  </a:extLst>
                </p14:cNvPr>
                <p14:cNvContentPartPr/>
                <p14:nvPr/>
              </p14:nvContentPartPr>
              <p14:xfrm>
                <a:off x="1559140" y="4247369"/>
                <a:ext cx="276840" cy="204480"/>
              </p14:xfrm>
            </p:contentPart>
          </mc:Choice>
          <mc:Fallback>
            <p:pic>
              <p:nvPicPr>
                <p:cNvPr id="336" name="Freihand 335">
                  <a:extLst>
                    <a:ext uri="{FF2B5EF4-FFF2-40B4-BE49-F238E27FC236}">
                      <a16:creationId xmlns:a16="http://schemas.microsoft.com/office/drawing/2014/main" id="{184AAF58-61D0-47AC-6559-1006D9150368}"/>
                    </a:ext>
                  </a:extLst>
                </p:cNvPr>
                <p:cNvPicPr/>
                <p:nvPr/>
              </p:nvPicPr>
              <p:blipFill>
                <a:blip r:embed="rId562"/>
                <a:stretch>
                  <a:fillRect/>
                </a:stretch>
              </p:blipFill>
              <p:spPr>
                <a:xfrm>
                  <a:off x="1550500" y="4238729"/>
                  <a:ext cx="294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7" name="Freihand 336">
                  <a:extLst>
                    <a:ext uri="{FF2B5EF4-FFF2-40B4-BE49-F238E27FC236}">
                      <a16:creationId xmlns:a16="http://schemas.microsoft.com/office/drawing/2014/main" id="{3A0B3D26-CECB-EFD6-ED52-C398EAB8660C}"/>
                    </a:ext>
                  </a:extLst>
                </p14:cNvPr>
                <p14:cNvContentPartPr/>
                <p14:nvPr/>
              </p14:nvContentPartPr>
              <p14:xfrm>
                <a:off x="1726180" y="4079249"/>
                <a:ext cx="284040" cy="140760"/>
              </p14:xfrm>
            </p:contentPart>
          </mc:Choice>
          <mc:Fallback>
            <p:pic>
              <p:nvPicPr>
                <p:cNvPr id="337" name="Freihand 336">
                  <a:extLst>
                    <a:ext uri="{FF2B5EF4-FFF2-40B4-BE49-F238E27FC236}">
                      <a16:creationId xmlns:a16="http://schemas.microsoft.com/office/drawing/2014/main" id="{3A0B3D26-CECB-EFD6-ED52-C398EAB8660C}"/>
                    </a:ext>
                  </a:extLst>
                </p:cNvPr>
                <p:cNvPicPr/>
                <p:nvPr/>
              </p:nvPicPr>
              <p:blipFill>
                <a:blip r:embed="rId564"/>
                <a:stretch>
                  <a:fillRect/>
                </a:stretch>
              </p:blipFill>
              <p:spPr>
                <a:xfrm>
                  <a:off x="1717540" y="4070249"/>
                  <a:ext cx="301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38" name="Freihand 337">
                  <a:extLst>
                    <a:ext uri="{FF2B5EF4-FFF2-40B4-BE49-F238E27FC236}">
                      <a16:creationId xmlns:a16="http://schemas.microsoft.com/office/drawing/2014/main" id="{17C695C9-2A12-4A09-36C8-18B9D41D133A}"/>
                    </a:ext>
                  </a:extLst>
                </p14:cNvPr>
                <p14:cNvContentPartPr/>
                <p14:nvPr/>
              </p14:nvContentPartPr>
              <p14:xfrm>
                <a:off x="386260" y="5580089"/>
                <a:ext cx="153000" cy="250200"/>
              </p14:xfrm>
            </p:contentPart>
          </mc:Choice>
          <mc:Fallback>
            <p:pic>
              <p:nvPicPr>
                <p:cNvPr id="338" name="Freihand 337">
                  <a:extLst>
                    <a:ext uri="{FF2B5EF4-FFF2-40B4-BE49-F238E27FC236}">
                      <a16:creationId xmlns:a16="http://schemas.microsoft.com/office/drawing/2014/main" id="{17C695C9-2A12-4A09-36C8-18B9D41D133A}"/>
                    </a:ext>
                  </a:extLst>
                </p:cNvPr>
                <p:cNvPicPr/>
                <p:nvPr/>
              </p:nvPicPr>
              <p:blipFill>
                <a:blip r:embed="rId566"/>
                <a:stretch>
                  <a:fillRect/>
                </a:stretch>
              </p:blipFill>
              <p:spPr>
                <a:xfrm>
                  <a:off x="377620" y="5571089"/>
                  <a:ext cx="1706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39" name="Freihand 338">
                  <a:extLst>
                    <a:ext uri="{FF2B5EF4-FFF2-40B4-BE49-F238E27FC236}">
                      <a16:creationId xmlns:a16="http://schemas.microsoft.com/office/drawing/2014/main" id="{5E723CB0-DD7E-B247-DD3F-99ADCA2BF71E}"/>
                    </a:ext>
                  </a:extLst>
                </p14:cNvPr>
                <p14:cNvContentPartPr/>
                <p14:nvPr/>
              </p14:nvContentPartPr>
              <p14:xfrm>
                <a:off x="350620" y="5617889"/>
                <a:ext cx="168120" cy="190440"/>
              </p14:xfrm>
            </p:contentPart>
          </mc:Choice>
          <mc:Fallback>
            <p:pic>
              <p:nvPicPr>
                <p:cNvPr id="339" name="Freihand 338">
                  <a:extLst>
                    <a:ext uri="{FF2B5EF4-FFF2-40B4-BE49-F238E27FC236}">
                      <a16:creationId xmlns:a16="http://schemas.microsoft.com/office/drawing/2014/main" id="{5E723CB0-DD7E-B247-DD3F-99ADCA2BF71E}"/>
                    </a:ext>
                  </a:extLst>
                </p:cNvPr>
                <p:cNvPicPr/>
                <p:nvPr/>
              </p:nvPicPr>
              <p:blipFill>
                <a:blip r:embed="rId568"/>
                <a:stretch>
                  <a:fillRect/>
                </a:stretch>
              </p:blipFill>
              <p:spPr>
                <a:xfrm>
                  <a:off x="341620" y="5609249"/>
                  <a:ext cx="185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2" name="Freihand 341">
                  <a:extLst>
                    <a:ext uri="{FF2B5EF4-FFF2-40B4-BE49-F238E27FC236}">
                      <a16:creationId xmlns:a16="http://schemas.microsoft.com/office/drawing/2014/main" id="{07DD2F4B-5140-5EAF-AA1D-672D1ABFB349}"/>
                    </a:ext>
                  </a:extLst>
                </p14:cNvPr>
                <p14:cNvContentPartPr/>
                <p14:nvPr/>
              </p14:nvContentPartPr>
              <p14:xfrm>
                <a:off x="681820" y="5383889"/>
                <a:ext cx="169560" cy="163800"/>
              </p14:xfrm>
            </p:contentPart>
          </mc:Choice>
          <mc:Fallback>
            <p:pic>
              <p:nvPicPr>
                <p:cNvPr id="342" name="Freihand 341">
                  <a:extLst>
                    <a:ext uri="{FF2B5EF4-FFF2-40B4-BE49-F238E27FC236}">
                      <a16:creationId xmlns:a16="http://schemas.microsoft.com/office/drawing/2014/main" id="{07DD2F4B-5140-5EAF-AA1D-672D1ABFB349}"/>
                    </a:ext>
                  </a:extLst>
                </p:cNvPr>
                <p:cNvPicPr/>
                <p:nvPr/>
              </p:nvPicPr>
              <p:blipFill>
                <a:blip r:embed="rId570"/>
                <a:stretch>
                  <a:fillRect/>
                </a:stretch>
              </p:blipFill>
              <p:spPr>
                <a:xfrm>
                  <a:off x="672820" y="5375249"/>
                  <a:ext cx="187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3" name="Freihand 342">
                  <a:extLst>
                    <a:ext uri="{FF2B5EF4-FFF2-40B4-BE49-F238E27FC236}">
                      <a16:creationId xmlns:a16="http://schemas.microsoft.com/office/drawing/2014/main" id="{E24A56C3-CD7B-1910-0740-C84FD5323375}"/>
                    </a:ext>
                  </a:extLst>
                </p14:cNvPr>
                <p14:cNvContentPartPr/>
                <p14:nvPr/>
              </p14:nvContentPartPr>
              <p14:xfrm>
                <a:off x="863620" y="5069249"/>
                <a:ext cx="200880" cy="293040"/>
              </p14:xfrm>
            </p:contentPart>
          </mc:Choice>
          <mc:Fallback>
            <p:pic>
              <p:nvPicPr>
                <p:cNvPr id="343" name="Freihand 342">
                  <a:extLst>
                    <a:ext uri="{FF2B5EF4-FFF2-40B4-BE49-F238E27FC236}">
                      <a16:creationId xmlns:a16="http://schemas.microsoft.com/office/drawing/2014/main" id="{E24A56C3-CD7B-1910-0740-C84FD5323375}"/>
                    </a:ext>
                  </a:extLst>
                </p:cNvPr>
                <p:cNvPicPr/>
                <p:nvPr/>
              </p:nvPicPr>
              <p:blipFill>
                <a:blip r:embed="rId572"/>
                <a:stretch>
                  <a:fillRect/>
                </a:stretch>
              </p:blipFill>
              <p:spPr>
                <a:xfrm>
                  <a:off x="854620" y="5060249"/>
                  <a:ext cx="21852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4" name="Freihand 353">
                  <a:extLst>
                    <a:ext uri="{FF2B5EF4-FFF2-40B4-BE49-F238E27FC236}">
                      <a16:creationId xmlns:a16="http://schemas.microsoft.com/office/drawing/2014/main" id="{00045476-3EA4-7A40-59AA-E706287A22EF}"/>
                    </a:ext>
                  </a:extLst>
                </p14:cNvPr>
                <p14:cNvContentPartPr/>
                <p14:nvPr/>
              </p14:nvContentPartPr>
              <p14:xfrm>
                <a:off x="5934580" y="4896809"/>
                <a:ext cx="521640" cy="365400"/>
              </p14:xfrm>
            </p:contentPart>
          </mc:Choice>
          <mc:Fallback>
            <p:pic>
              <p:nvPicPr>
                <p:cNvPr id="354" name="Freihand 353">
                  <a:extLst>
                    <a:ext uri="{FF2B5EF4-FFF2-40B4-BE49-F238E27FC236}">
                      <a16:creationId xmlns:a16="http://schemas.microsoft.com/office/drawing/2014/main" id="{00045476-3EA4-7A40-59AA-E706287A22EF}"/>
                    </a:ext>
                  </a:extLst>
                </p:cNvPr>
                <p:cNvPicPr/>
                <p:nvPr/>
              </p:nvPicPr>
              <p:blipFill>
                <a:blip r:embed="rId574"/>
                <a:stretch>
                  <a:fillRect/>
                </a:stretch>
              </p:blipFill>
              <p:spPr>
                <a:xfrm>
                  <a:off x="5925940" y="4887809"/>
                  <a:ext cx="53928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5" name="Freihand 354">
                  <a:extLst>
                    <a:ext uri="{FF2B5EF4-FFF2-40B4-BE49-F238E27FC236}">
                      <a16:creationId xmlns:a16="http://schemas.microsoft.com/office/drawing/2014/main" id="{6F173452-2251-1EE2-1159-FC5CA9C7A6CD}"/>
                    </a:ext>
                  </a:extLst>
                </p14:cNvPr>
                <p14:cNvContentPartPr/>
                <p14:nvPr/>
              </p14:nvContentPartPr>
              <p14:xfrm>
                <a:off x="5240140" y="5405129"/>
                <a:ext cx="542520" cy="495000"/>
              </p14:xfrm>
            </p:contentPart>
          </mc:Choice>
          <mc:Fallback>
            <p:pic>
              <p:nvPicPr>
                <p:cNvPr id="355" name="Freihand 354">
                  <a:extLst>
                    <a:ext uri="{FF2B5EF4-FFF2-40B4-BE49-F238E27FC236}">
                      <a16:creationId xmlns:a16="http://schemas.microsoft.com/office/drawing/2014/main" id="{6F173452-2251-1EE2-1159-FC5CA9C7A6CD}"/>
                    </a:ext>
                  </a:extLst>
                </p:cNvPr>
                <p:cNvPicPr/>
                <p:nvPr/>
              </p:nvPicPr>
              <p:blipFill>
                <a:blip r:embed="rId576"/>
                <a:stretch>
                  <a:fillRect/>
                </a:stretch>
              </p:blipFill>
              <p:spPr>
                <a:xfrm>
                  <a:off x="5231140" y="5396129"/>
                  <a:ext cx="560160" cy="5126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6" name="Freihand 355">
                  <a:extLst>
                    <a:ext uri="{FF2B5EF4-FFF2-40B4-BE49-F238E27FC236}">
                      <a16:creationId xmlns:a16="http://schemas.microsoft.com/office/drawing/2014/main" id="{CC517AE7-40F2-EBDB-95FB-7B4A0C0B85EB}"/>
                    </a:ext>
                  </a:extLst>
                </p14:cNvPr>
                <p14:cNvContentPartPr/>
                <p14:nvPr/>
              </p14:nvContentPartPr>
              <p14:xfrm>
                <a:off x="4801300" y="5941889"/>
                <a:ext cx="644760" cy="672480"/>
              </p14:xfrm>
            </p:contentPart>
          </mc:Choice>
          <mc:Fallback>
            <p:pic>
              <p:nvPicPr>
                <p:cNvPr id="356" name="Freihand 355">
                  <a:extLst>
                    <a:ext uri="{FF2B5EF4-FFF2-40B4-BE49-F238E27FC236}">
                      <a16:creationId xmlns:a16="http://schemas.microsoft.com/office/drawing/2014/main" id="{CC517AE7-40F2-EBDB-95FB-7B4A0C0B85EB}"/>
                    </a:ext>
                  </a:extLst>
                </p:cNvPr>
                <p:cNvPicPr/>
                <p:nvPr/>
              </p:nvPicPr>
              <p:blipFill>
                <a:blip r:embed="rId578"/>
                <a:stretch>
                  <a:fillRect/>
                </a:stretch>
              </p:blipFill>
              <p:spPr>
                <a:xfrm>
                  <a:off x="4792300" y="5932889"/>
                  <a:ext cx="662400" cy="6901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7" name="Freihand 356">
                  <a:extLst>
                    <a:ext uri="{FF2B5EF4-FFF2-40B4-BE49-F238E27FC236}">
                      <a16:creationId xmlns:a16="http://schemas.microsoft.com/office/drawing/2014/main" id="{57BE0A04-7D12-8C86-37E0-D029F169B8F7}"/>
                    </a:ext>
                  </a:extLst>
                </p14:cNvPr>
                <p14:cNvContentPartPr/>
                <p14:nvPr/>
              </p14:nvContentPartPr>
              <p14:xfrm>
                <a:off x="5693020" y="5580449"/>
                <a:ext cx="2106000" cy="1175400"/>
              </p14:xfrm>
            </p:contentPart>
          </mc:Choice>
          <mc:Fallback>
            <p:pic>
              <p:nvPicPr>
                <p:cNvPr id="357" name="Freihand 356">
                  <a:extLst>
                    <a:ext uri="{FF2B5EF4-FFF2-40B4-BE49-F238E27FC236}">
                      <a16:creationId xmlns:a16="http://schemas.microsoft.com/office/drawing/2014/main" id="{57BE0A04-7D12-8C86-37E0-D029F169B8F7}"/>
                    </a:ext>
                  </a:extLst>
                </p:cNvPr>
                <p:cNvPicPr/>
                <p:nvPr/>
              </p:nvPicPr>
              <p:blipFill>
                <a:blip r:embed="rId580"/>
                <a:stretch>
                  <a:fillRect/>
                </a:stretch>
              </p:blipFill>
              <p:spPr>
                <a:xfrm>
                  <a:off x="5684380" y="5571809"/>
                  <a:ext cx="2123640" cy="11930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8" name="Freihand 357">
                  <a:extLst>
                    <a:ext uri="{FF2B5EF4-FFF2-40B4-BE49-F238E27FC236}">
                      <a16:creationId xmlns:a16="http://schemas.microsoft.com/office/drawing/2014/main" id="{956875BB-D028-D0E6-087A-CC3443D1E152}"/>
                    </a:ext>
                  </a:extLst>
                </p14:cNvPr>
                <p14:cNvContentPartPr/>
                <p14:nvPr/>
              </p14:nvContentPartPr>
              <p14:xfrm>
                <a:off x="6256060" y="5010209"/>
                <a:ext cx="1072440" cy="111240"/>
              </p14:xfrm>
            </p:contentPart>
          </mc:Choice>
          <mc:Fallback>
            <p:pic>
              <p:nvPicPr>
                <p:cNvPr id="358" name="Freihand 357">
                  <a:extLst>
                    <a:ext uri="{FF2B5EF4-FFF2-40B4-BE49-F238E27FC236}">
                      <a16:creationId xmlns:a16="http://schemas.microsoft.com/office/drawing/2014/main" id="{956875BB-D028-D0E6-087A-CC3443D1E152}"/>
                    </a:ext>
                  </a:extLst>
                </p:cNvPr>
                <p:cNvPicPr/>
                <p:nvPr/>
              </p:nvPicPr>
              <p:blipFill>
                <a:blip r:embed="rId582"/>
                <a:stretch>
                  <a:fillRect/>
                </a:stretch>
              </p:blipFill>
              <p:spPr>
                <a:xfrm>
                  <a:off x="6247060" y="5001569"/>
                  <a:ext cx="1090080" cy="128880"/>
                </a:xfrm>
                <a:prstGeom prst="rect">
                  <a:avLst/>
                </a:prstGeom>
              </p:spPr>
            </p:pic>
          </mc:Fallback>
        </mc:AlternateContent>
      </p:grpSp>
      <p:grpSp>
        <p:nvGrpSpPr>
          <p:cNvPr id="373" name="Gruppieren 372">
            <a:extLst>
              <a:ext uri="{FF2B5EF4-FFF2-40B4-BE49-F238E27FC236}">
                <a16:creationId xmlns:a16="http://schemas.microsoft.com/office/drawing/2014/main" id="{8646FF5B-F835-F528-87C8-FC8AF0E986CF}"/>
              </a:ext>
            </a:extLst>
          </p:cNvPr>
          <p:cNvGrpSpPr/>
          <p:nvPr/>
        </p:nvGrpSpPr>
        <p:grpSpPr>
          <a:xfrm>
            <a:off x="6258580" y="3929489"/>
            <a:ext cx="1660680" cy="793800"/>
            <a:chOff x="6258580" y="3929489"/>
            <a:chExt cx="1660680" cy="793800"/>
          </a:xfrm>
        </p:grpSpPr>
        <mc:AlternateContent xmlns:mc="http://schemas.openxmlformats.org/markup-compatibility/2006">
          <mc:Choice xmlns:p14="http://schemas.microsoft.com/office/powerpoint/2010/main" Requires="p14">
            <p:contentPart p14:bwMode="auto" r:id="rId583">
              <p14:nvContentPartPr>
                <p14:cNvPr id="360" name="Freihand 359">
                  <a:extLst>
                    <a:ext uri="{FF2B5EF4-FFF2-40B4-BE49-F238E27FC236}">
                      <a16:creationId xmlns:a16="http://schemas.microsoft.com/office/drawing/2014/main" id="{BF0ADF49-4671-9EC2-EE20-04A37FFAC114}"/>
                    </a:ext>
                  </a:extLst>
                </p14:cNvPr>
                <p14:cNvContentPartPr/>
                <p14:nvPr/>
              </p14:nvContentPartPr>
              <p14:xfrm>
                <a:off x="6258580" y="4202009"/>
                <a:ext cx="703080" cy="521280"/>
              </p14:xfrm>
            </p:contentPart>
          </mc:Choice>
          <mc:Fallback>
            <p:pic>
              <p:nvPicPr>
                <p:cNvPr id="360" name="Freihand 359">
                  <a:extLst>
                    <a:ext uri="{FF2B5EF4-FFF2-40B4-BE49-F238E27FC236}">
                      <a16:creationId xmlns:a16="http://schemas.microsoft.com/office/drawing/2014/main" id="{BF0ADF49-4671-9EC2-EE20-04A37FFAC114}"/>
                    </a:ext>
                  </a:extLst>
                </p:cNvPr>
                <p:cNvPicPr/>
                <p:nvPr/>
              </p:nvPicPr>
              <p:blipFill>
                <a:blip r:embed="rId584"/>
                <a:stretch>
                  <a:fillRect/>
                </a:stretch>
              </p:blipFill>
              <p:spPr>
                <a:xfrm>
                  <a:off x="6249940" y="4193369"/>
                  <a:ext cx="72072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1" name="Freihand 360">
                  <a:extLst>
                    <a:ext uri="{FF2B5EF4-FFF2-40B4-BE49-F238E27FC236}">
                      <a16:creationId xmlns:a16="http://schemas.microsoft.com/office/drawing/2014/main" id="{4D9824A3-00AF-AC72-DE3D-AC9C9C33D330}"/>
                    </a:ext>
                  </a:extLst>
                </p14:cNvPr>
                <p14:cNvContentPartPr/>
                <p14:nvPr/>
              </p14:nvContentPartPr>
              <p14:xfrm>
                <a:off x="7085140" y="3929489"/>
                <a:ext cx="834120" cy="475560"/>
              </p14:xfrm>
            </p:contentPart>
          </mc:Choice>
          <mc:Fallback>
            <p:pic>
              <p:nvPicPr>
                <p:cNvPr id="361" name="Freihand 360">
                  <a:extLst>
                    <a:ext uri="{FF2B5EF4-FFF2-40B4-BE49-F238E27FC236}">
                      <a16:creationId xmlns:a16="http://schemas.microsoft.com/office/drawing/2014/main" id="{4D9824A3-00AF-AC72-DE3D-AC9C9C33D330}"/>
                    </a:ext>
                  </a:extLst>
                </p:cNvPr>
                <p:cNvPicPr/>
                <p:nvPr/>
              </p:nvPicPr>
              <p:blipFill>
                <a:blip r:embed="rId586"/>
                <a:stretch>
                  <a:fillRect/>
                </a:stretch>
              </p:blipFill>
              <p:spPr>
                <a:xfrm>
                  <a:off x="7076140" y="3920849"/>
                  <a:ext cx="85176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2" name="Freihand 361">
                  <a:extLst>
                    <a:ext uri="{FF2B5EF4-FFF2-40B4-BE49-F238E27FC236}">
                      <a16:creationId xmlns:a16="http://schemas.microsoft.com/office/drawing/2014/main" id="{4771648B-2A8C-4297-22A8-5445D00C5580}"/>
                    </a:ext>
                  </a:extLst>
                </p14:cNvPr>
                <p14:cNvContentPartPr/>
                <p14:nvPr/>
              </p14:nvContentPartPr>
              <p14:xfrm>
                <a:off x="6997660" y="4180049"/>
                <a:ext cx="324360" cy="254880"/>
              </p14:xfrm>
            </p:contentPart>
          </mc:Choice>
          <mc:Fallback>
            <p:pic>
              <p:nvPicPr>
                <p:cNvPr id="362" name="Freihand 361">
                  <a:extLst>
                    <a:ext uri="{FF2B5EF4-FFF2-40B4-BE49-F238E27FC236}">
                      <a16:creationId xmlns:a16="http://schemas.microsoft.com/office/drawing/2014/main" id="{4771648B-2A8C-4297-22A8-5445D00C5580}"/>
                    </a:ext>
                  </a:extLst>
                </p:cNvPr>
                <p:cNvPicPr/>
                <p:nvPr/>
              </p:nvPicPr>
              <p:blipFill>
                <a:blip r:embed="rId588"/>
                <a:stretch>
                  <a:fillRect/>
                </a:stretch>
              </p:blipFill>
              <p:spPr>
                <a:xfrm>
                  <a:off x="6988660" y="4171409"/>
                  <a:ext cx="342000" cy="272520"/>
                </a:xfrm>
                <a:prstGeom prst="rect">
                  <a:avLst/>
                </a:prstGeom>
              </p:spPr>
            </p:pic>
          </mc:Fallback>
        </mc:AlternateContent>
      </p:grpSp>
      <p:grpSp>
        <p:nvGrpSpPr>
          <p:cNvPr id="372" name="Gruppieren 371">
            <a:extLst>
              <a:ext uri="{FF2B5EF4-FFF2-40B4-BE49-F238E27FC236}">
                <a16:creationId xmlns:a16="http://schemas.microsoft.com/office/drawing/2014/main" id="{D4021022-D636-4949-4901-18BD4EB258CE}"/>
              </a:ext>
            </a:extLst>
          </p:cNvPr>
          <p:cNvGrpSpPr/>
          <p:nvPr/>
        </p:nvGrpSpPr>
        <p:grpSpPr>
          <a:xfrm>
            <a:off x="8271340" y="3057929"/>
            <a:ext cx="1936800" cy="806040"/>
            <a:chOff x="8271340" y="3057929"/>
            <a:chExt cx="1936800" cy="806040"/>
          </a:xfrm>
        </p:grpSpPr>
        <mc:AlternateContent xmlns:mc="http://schemas.openxmlformats.org/markup-compatibility/2006">
          <mc:Choice xmlns:p14="http://schemas.microsoft.com/office/powerpoint/2010/main" Requires="p14">
            <p:contentPart p14:bwMode="auto" r:id="rId589">
              <p14:nvContentPartPr>
                <p14:cNvPr id="363" name="Freihand 362">
                  <a:extLst>
                    <a:ext uri="{FF2B5EF4-FFF2-40B4-BE49-F238E27FC236}">
                      <a16:creationId xmlns:a16="http://schemas.microsoft.com/office/drawing/2014/main" id="{89567E45-D129-5526-EFA1-318B93B22CAB}"/>
                    </a:ext>
                  </a:extLst>
                </p14:cNvPr>
                <p14:cNvContentPartPr/>
                <p14:nvPr/>
              </p14:nvContentPartPr>
              <p14:xfrm>
                <a:off x="8371060" y="3692969"/>
                <a:ext cx="22320" cy="145080"/>
              </p14:xfrm>
            </p:contentPart>
          </mc:Choice>
          <mc:Fallback>
            <p:pic>
              <p:nvPicPr>
                <p:cNvPr id="363" name="Freihand 362">
                  <a:extLst>
                    <a:ext uri="{FF2B5EF4-FFF2-40B4-BE49-F238E27FC236}">
                      <a16:creationId xmlns:a16="http://schemas.microsoft.com/office/drawing/2014/main" id="{89567E45-D129-5526-EFA1-318B93B22CAB}"/>
                    </a:ext>
                  </a:extLst>
                </p:cNvPr>
                <p:cNvPicPr/>
                <p:nvPr/>
              </p:nvPicPr>
              <p:blipFill>
                <a:blip r:embed="rId590"/>
                <a:stretch>
                  <a:fillRect/>
                </a:stretch>
              </p:blipFill>
              <p:spPr>
                <a:xfrm>
                  <a:off x="8362420" y="3683969"/>
                  <a:ext cx="39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4" name="Freihand 363">
                  <a:extLst>
                    <a:ext uri="{FF2B5EF4-FFF2-40B4-BE49-F238E27FC236}">
                      <a16:creationId xmlns:a16="http://schemas.microsoft.com/office/drawing/2014/main" id="{C74EC3A2-C343-0371-E965-74E73E6B1393}"/>
                    </a:ext>
                  </a:extLst>
                </p14:cNvPr>
                <p14:cNvContentPartPr/>
                <p14:nvPr/>
              </p14:nvContentPartPr>
              <p14:xfrm>
                <a:off x="8271340" y="3622769"/>
                <a:ext cx="224280" cy="241200"/>
              </p14:xfrm>
            </p:contentPart>
          </mc:Choice>
          <mc:Fallback>
            <p:pic>
              <p:nvPicPr>
                <p:cNvPr id="364" name="Freihand 363">
                  <a:extLst>
                    <a:ext uri="{FF2B5EF4-FFF2-40B4-BE49-F238E27FC236}">
                      <a16:creationId xmlns:a16="http://schemas.microsoft.com/office/drawing/2014/main" id="{C74EC3A2-C343-0371-E965-74E73E6B1393}"/>
                    </a:ext>
                  </a:extLst>
                </p:cNvPr>
                <p:cNvPicPr/>
                <p:nvPr/>
              </p:nvPicPr>
              <p:blipFill>
                <a:blip r:embed="rId592"/>
                <a:stretch>
                  <a:fillRect/>
                </a:stretch>
              </p:blipFill>
              <p:spPr>
                <a:xfrm>
                  <a:off x="8262340" y="3614129"/>
                  <a:ext cx="2419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5" name="Freihand 364">
                  <a:extLst>
                    <a:ext uri="{FF2B5EF4-FFF2-40B4-BE49-F238E27FC236}">
                      <a16:creationId xmlns:a16="http://schemas.microsoft.com/office/drawing/2014/main" id="{EBAA849E-6198-F045-CECB-C797288A222A}"/>
                    </a:ext>
                  </a:extLst>
                </p14:cNvPr>
                <p14:cNvContentPartPr/>
                <p14:nvPr/>
              </p14:nvContentPartPr>
              <p14:xfrm>
                <a:off x="8557540" y="3502889"/>
                <a:ext cx="325800" cy="290520"/>
              </p14:xfrm>
            </p:contentPart>
          </mc:Choice>
          <mc:Fallback>
            <p:pic>
              <p:nvPicPr>
                <p:cNvPr id="365" name="Freihand 364">
                  <a:extLst>
                    <a:ext uri="{FF2B5EF4-FFF2-40B4-BE49-F238E27FC236}">
                      <a16:creationId xmlns:a16="http://schemas.microsoft.com/office/drawing/2014/main" id="{EBAA849E-6198-F045-CECB-C797288A222A}"/>
                    </a:ext>
                  </a:extLst>
                </p:cNvPr>
                <p:cNvPicPr/>
                <p:nvPr/>
              </p:nvPicPr>
              <p:blipFill>
                <a:blip r:embed="rId594"/>
                <a:stretch>
                  <a:fillRect/>
                </a:stretch>
              </p:blipFill>
              <p:spPr>
                <a:xfrm>
                  <a:off x="8548900" y="3493889"/>
                  <a:ext cx="3434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6" name="Freihand 365">
                  <a:extLst>
                    <a:ext uri="{FF2B5EF4-FFF2-40B4-BE49-F238E27FC236}">
                      <a16:creationId xmlns:a16="http://schemas.microsoft.com/office/drawing/2014/main" id="{A52F6F97-25B8-5CD8-66A6-571ED184D172}"/>
                    </a:ext>
                  </a:extLst>
                </p14:cNvPr>
                <p14:cNvContentPartPr/>
                <p14:nvPr/>
              </p14:nvContentPartPr>
              <p14:xfrm>
                <a:off x="8845540" y="3501809"/>
                <a:ext cx="63000" cy="24480"/>
              </p14:xfrm>
            </p:contentPart>
          </mc:Choice>
          <mc:Fallback>
            <p:pic>
              <p:nvPicPr>
                <p:cNvPr id="366" name="Freihand 365">
                  <a:extLst>
                    <a:ext uri="{FF2B5EF4-FFF2-40B4-BE49-F238E27FC236}">
                      <a16:creationId xmlns:a16="http://schemas.microsoft.com/office/drawing/2014/main" id="{A52F6F97-25B8-5CD8-66A6-571ED184D172}"/>
                    </a:ext>
                  </a:extLst>
                </p:cNvPr>
                <p:cNvPicPr/>
                <p:nvPr/>
              </p:nvPicPr>
              <p:blipFill>
                <a:blip r:embed="rId530"/>
                <a:stretch>
                  <a:fillRect/>
                </a:stretch>
              </p:blipFill>
              <p:spPr>
                <a:xfrm>
                  <a:off x="8836900" y="3493169"/>
                  <a:ext cx="80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7" name="Freihand 366">
                  <a:extLst>
                    <a:ext uri="{FF2B5EF4-FFF2-40B4-BE49-F238E27FC236}">
                      <a16:creationId xmlns:a16="http://schemas.microsoft.com/office/drawing/2014/main" id="{9EF5CFA1-7E35-FFB3-40DB-C88E641E89DB}"/>
                    </a:ext>
                  </a:extLst>
                </p14:cNvPr>
                <p14:cNvContentPartPr/>
                <p14:nvPr/>
              </p14:nvContentPartPr>
              <p14:xfrm>
                <a:off x="8934100" y="3510089"/>
                <a:ext cx="70920" cy="150480"/>
              </p14:xfrm>
            </p:contentPart>
          </mc:Choice>
          <mc:Fallback>
            <p:pic>
              <p:nvPicPr>
                <p:cNvPr id="367" name="Freihand 366">
                  <a:extLst>
                    <a:ext uri="{FF2B5EF4-FFF2-40B4-BE49-F238E27FC236}">
                      <a16:creationId xmlns:a16="http://schemas.microsoft.com/office/drawing/2014/main" id="{9EF5CFA1-7E35-FFB3-40DB-C88E641E89DB}"/>
                    </a:ext>
                  </a:extLst>
                </p:cNvPr>
                <p:cNvPicPr/>
                <p:nvPr/>
              </p:nvPicPr>
              <p:blipFill>
                <a:blip r:embed="rId597"/>
                <a:stretch>
                  <a:fillRect/>
                </a:stretch>
              </p:blipFill>
              <p:spPr>
                <a:xfrm>
                  <a:off x="8925100" y="3501449"/>
                  <a:ext cx="88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8" name="Freihand 367">
                  <a:extLst>
                    <a:ext uri="{FF2B5EF4-FFF2-40B4-BE49-F238E27FC236}">
                      <a16:creationId xmlns:a16="http://schemas.microsoft.com/office/drawing/2014/main" id="{CC7CDB40-0A5E-6D2C-4044-A3D6113CFC97}"/>
                    </a:ext>
                  </a:extLst>
                </p14:cNvPr>
                <p14:cNvContentPartPr/>
                <p14:nvPr/>
              </p14:nvContentPartPr>
              <p14:xfrm>
                <a:off x="8642860" y="3422249"/>
                <a:ext cx="693000" cy="183600"/>
              </p14:xfrm>
            </p:contentPart>
          </mc:Choice>
          <mc:Fallback>
            <p:pic>
              <p:nvPicPr>
                <p:cNvPr id="368" name="Freihand 367">
                  <a:extLst>
                    <a:ext uri="{FF2B5EF4-FFF2-40B4-BE49-F238E27FC236}">
                      <a16:creationId xmlns:a16="http://schemas.microsoft.com/office/drawing/2014/main" id="{CC7CDB40-0A5E-6D2C-4044-A3D6113CFC97}"/>
                    </a:ext>
                  </a:extLst>
                </p:cNvPr>
                <p:cNvPicPr/>
                <p:nvPr/>
              </p:nvPicPr>
              <p:blipFill>
                <a:blip r:embed="rId599"/>
                <a:stretch>
                  <a:fillRect/>
                </a:stretch>
              </p:blipFill>
              <p:spPr>
                <a:xfrm>
                  <a:off x="8634220" y="3413249"/>
                  <a:ext cx="7106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9" name="Freihand 368">
                  <a:extLst>
                    <a:ext uri="{FF2B5EF4-FFF2-40B4-BE49-F238E27FC236}">
                      <a16:creationId xmlns:a16="http://schemas.microsoft.com/office/drawing/2014/main" id="{BF5CEE7C-A5F9-1FE2-E5A9-0E790909EBB3}"/>
                    </a:ext>
                  </a:extLst>
                </p14:cNvPr>
                <p14:cNvContentPartPr/>
                <p14:nvPr/>
              </p14:nvContentPartPr>
              <p14:xfrm>
                <a:off x="9471940" y="3275369"/>
                <a:ext cx="80640" cy="210600"/>
              </p14:xfrm>
            </p:contentPart>
          </mc:Choice>
          <mc:Fallback>
            <p:pic>
              <p:nvPicPr>
                <p:cNvPr id="369" name="Freihand 368">
                  <a:extLst>
                    <a:ext uri="{FF2B5EF4-FFF2-40B4-BE49-F238E27FC236}">
                      <a16:creationId xmlns:a16="http://schemas.microsoft.com/office/drawing/2014/main" id="{BF5CEE7C-A5F9-1FE2-E5A9-0E790909EBB3}"/>
                    </a:ext>
                  </a:extLst>
                </p:cNvPr>
                <p:cNvPicPr/>
                <p:nvPr/>
              </p:nvPicPr>
              <p:blipFill>
                <a:blip r:embed="rId601"/>
                <a:stretch>
                  <a:fillRect/>
                </a:stretch>
              </p:blipFill>
              <p:spPr>
                <a:xfrm>
                  <a:off x="9463300" y="3266369"/>
                  <a:ext cx="98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70" name="Freihand 369">
                  <a:extLst>
                    <a:ext uri="{FF2B5EF4-FFF2-40B4-BE49-F238E27FC236}">
                      <a16:creationId xmlns:a16="http://schemas.microsoft.com/office/drawing/2014/main" id="{74A9605C-F3B6-F2F9-296E-2B05E1264196}"/>
                    </a:ext>
                  </a:extLst>
                </p14:cNvPr>
                <p14:cNvContentPartPr/>
                <p14:nvPr/>
              </p14:nvContentPartPr>
              <p14:xfrm>
                <a:off x="9439180" y="3223529"/>
                <a:ext cx="127800" cy="147960"/>
              </p14:xfrm>
            </p:contentPart>
          </mc:Choice>
          <mc:Fallback>
            <p:pic>
              <p:nvPicPr>
                <p:cNvPr id="370" name="Freihand 369">
                  <a:extLst>
                    <a:ext uri="{FF2B5EF4-FFF2-40B4-BE49-F238E27FC236}">
                      <a16:creationId xmlns:a16="http://schemas.microsoft.com/office/drawing/2014/main" id="{74A9605C-F3B6-F2F9-296E-2B05E1264196}"/>
                    </a:ext>
                  </a:extLst>
                </p:cNvPr>
                <p:cNvPicPr/>
                <p:nvPr/>
              </p:nvPicPr>
              <p:blipFill>
                <a:blip r:embed="rId603"/>
                <a:stretch>
                  <a:fillRect/>
                </a:stretch>
              </p:blipFill>
              <p:spPr>
                <a:xfrm>
                  <a:off x="9430180" y="3214529"/>
                  <a:ext cx="145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1" name="Freihand 370">
                  <a:extLst>
                    <a:ext uri="{FF2B5EF4-FFF2-40B4-BE49-F238E27FC236}">
                      <a16:creationId xmlns:a16="http://schemas.microsoft.com/office/drawing/2014/main" id="{9D34ED94-04E5-370F-493C-AA76F3BCB60C}"/>
                    </a:ext>
                  </a:extLst>
                </p14:cNvPr>
                <p14:cNvContentPartPr/>
                <p14:nvPr/>
              </p14:nvContentPartPr>
              <p14:xfrm>
                <a:off x="9651940" y="3057929"/>
                <a:ext cx="556200" cy="369720"/>
              </p14:xfrm>
            </p:contentPart>
          </mc:Choice>
          <mc:Fallback>
            <p:pic>
              <p:nvPicPr>
                <p:cNvPr id="371" name="Freihand 370">
                  <a:extLst>
                    <a:ext uri="{FF2B5EF4-FFF2-40B4-BE49-F238E27FC236}">
                      <a16:creationId xmlns:a16="http://schemas.microsoft.com/office/drawing/2014/main" id="{9D34ED94-04E5-370F-493C-AA76F3BCB60C}"/>
                    </a:ext>
                  </a:extLst>
                </p:cNvPr>
                <p:cNvPicPr/>
                <p:nvPr/>
              </p:nvPicPr>
              <p:blipFill>
                <a:blip r:embed="rId605"/>
                <a:stretch>
                  <a:fillRect/>
                </a:stretch>
              </p:blipFill>
              <p:spPr>
                <a:xfrm>
                  <a:off x="9643300" y="3049289"/>
                  <a:ext cx="573840" cy="38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6">
            <p14:nvContentPartPr>
              <p14:cNvPr id="401" name="Freihand 400">
                <a:extLst>
                  <a:ext uri="{FF2B5EF4-FFF2-40B4-BE49-F238E27FC236}">
                    <a16:creationId xmlns:a16="http://schemas.microsoft.com/office/drawing/2014/main" id="{1A29AD06-0341-688F-BC9F-B735F2B60021}"/>
                  </a:ext>
                </a:extLst>
              </p14:cNvPr>
              <p14:cNvContentPartPr/>
              <p14:nvPr/>
            </p14:nvContentPartPr>
            <p14:xfrm>
              <a:off x="7818460" y="1570409"/>
              <a:ext cx="915480" cy="28080"/>
            </p14:xfrm>
          </p:contentPart>
        </mc:Choice>
        <mc:Fallback>
          <p:pic>
            <p:nvPicPr>
              <p:cNvPr id="401" name="Freihand 400">
                <a:extLst>
                  <a:ext uri="{FF2B5EF4-FFF2-40B4-BE49-F238E27FC236}">
                    <a16:creationId xmlns:a16="http://schemas.microsoft.com/office/drawing/2014/main" id="{1A29AD06-0341-688F-BC9F-B735F2B60021}"/>
                  </a:ext>
                </a:extLst>
              </p:cNvPr>
              <p:cNvPicPr/>
              <p:nvPr/>
            </p:nvPicPr>
            <p:blipFill>
              <a:blip r:embed="rId607"/>
              <a:stretch>
                <a:fillRect/>
              </a:stretch>
            </p:blipFill>
            <p:spPr>
              <a:xfrm>
                <a:off x="7809460" y="1561769"/>
                <a:ext cx="933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02" name="Freihand 401">
                <a:extLst>
                  <a:ext uri="{FF2B5EF4-FFF2-40B4-BE49-F238E27FC236}">
                    <a16:creationId xmlns:a16="http://schemas.microsoft.com/office/drawing/2014/main" id="{BEAC1AE6-5568-12E1-FE7C-DA9007FE139F}"/>
                  </a:ext>
                </a:extLst>
              </p14:cNvPr>
              <p14:cNvContentPartPr/>
              <p14:nvPr/>
            </p14:nvContentPartPr>
            <p14:xfrm>
              <a:off x="6866620" y="513449"/>
              <a:ext cx="1699920" cy="903600"/>
            </p14:xfrm>
          </p:contentPart>
        </mc:Choice>
        <mc:Fallback>
          <p:pic>
            <p:nvPicPr>
              <p:cNvPr id="402" name="Freihand 401">
                <a:extLst>
                  <a:ext uri="{FF2B5EF4-FFF2-40B4-BE49-F238E27FC236}">
                    <a16:creationId xmlns:a16="http://schemas.microsoft.com/office/drawing/2014/main" id="{BEAC1AE6-5568-12E1-FE7C-DA9007FE139F}"/>
                  </a:ext>
                </a:extLst>
              </p:cNvPr>
              <p:cNvPicPr/>
              <p:nvPr/>
            </p:nvPicPr>
            <p:blipFill>
              <a:blip r:embed="rId609"/>
              <a:stretch>
                <a:fillRect/>
              </a:stretch>
            </p:blipFill>
            <p:spPr>
              <a:xfrm>
                <a:off x="6857620" y="504809"/>
                <a:ext cx="1717560" cy="921240"/>
              </a:xfrm>
              <a:prstGeom prst="rect">
                <a:avLst/>
              </a:prstGeom>
            </p:spPr>
          </p:pic>
        </mc:Fallback>
      </mc:AlternateContent>
      <p:grpSp>
        <p:nvGrpSpPr>
          <p:cNvPr id="405" name="Gruppieren 404">
            <a:extLst>
              <a:ext uri="{FF2B5EF4-FFF2-40B4-BE49-F238E27FC236}">
                <a16:creationId xmlns:a16="http://schemas.microsoft.com/office/drawing/2014/main" id="{D7DB996A-31B7-5259-EBD7-E9220A6FFF13}"/>
              </a:ext>
            </a:extLst>
          </p:cNvPr>
          <p:cNvGrpSpPr/>
          <p:nvPr/>
        </p:nvGrpSpPr>
        <p:grpSpPr>
          <a:xfrm>
            <a:off x="5805700" y="479609"/>
            <a:ext cx="2667960" cy="1541160"/>
            <a:chOff x="5805700" y="479609"/>
            <a:chExt cx="2667960" cy="1541160"/>
          </a:xfrm>
        </p:grpSpPr>
        <mc:AlternateContent xmlns:mc="http://schemas.openxmlformats.org/markup-compatibility/2006">
          <mc:Choice xmlns:p14="http://schemas.microsoft.com/office/powerpoint/2010/main" Requires="p14">
            <p:contentPart p14:bwMode="auto" r:id="rId610">
              <p14:nvContentPartPr>
                <p14:cNvPr id="387" name="Freihand 386">
                  <a:extLst>
                    <a:ext uri="{FF2B5EF4-FFF2-40B4-BE49-F238E27FC236}">
                      <a16:creationId xmlns:a16="http://schemas.microsoft.com/office/drawing/2014/main" id="{B76FCC02-377C-63B7-803F-D1A7E155C82B}"/>
                    </a:ext>
                  </a:extLst>
                </p14:cNvPr>
                <p14:cNvContentPartPr/>
                <p14:nvPr/>
              </p14:nvContentPartPr>
              <p14:xfrm>
                <a:off x="7445500" y="1321649"/>
                <a:ext cx="52560" cy="429480"/>
              </p14:xfrm>
            </p:contentPart>
          </mc:Choice>
          <mc:Fallback>
            <p:pic>
              <p:nvPicPr>
                <p:cNvPr id="387" name="Freihand 386">
                  <a:extLst>
                    <a:ext uri="{FF2B5EF4-FFF2-40B4-BE49-F238E27FC236}">
                      <a16:creationId xmlns:a16="http://schemas.microsoft.com/office/drawing/2014/main" id="{B76FCC02-377C-63B7-803F-D1A7E155C82B}"/>
                    </a:ext>
                  </a:extLst>
                </p:cNvPr>
                <p:cNvPicPr/>
                <p:nvPr/>
              </p:nvPicPr>
              <p:blipFill>
                <a:blip r:embed="rId611"/>
                <a:stretch>
                  <a:fillRect/>
                </a:stretch>
              </p:blipFill>
              <p:spPr>
                <a:xfrm>
                  <a:off x="7436500" y="1312649"/>
                  <a:ext cx="7020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8" name="Freihand 387">
                  <a:extLst>
                    <a:ext uri="{FF2B5EF4-FFF2-40B4-BE49-F238E27FC236}">
                      <a16:creationId xmlns:a16="http://schemas.microsoft.com/office/drawing/2014/main" id="{1BC4B0A7-E1DA-BC62-60C8-A094E8909BD6}"/>
                    </a:ext>
                  </a:extLst>
                </p14:cNvPr>
                <p14:cNvContentPartPr/>
                <p14:nvPr/>
              </p14:nvContentPartPr>
              <p14:xfrm>
                <a:off x="7421740" y="1512809"/>
                <a:ext cx="175320" cy="335880"/>
              </p14:xfrm>
            </p:contentPart>
          </mc:Choice>
          <mc:Fallback>
            <p:pic>
              <p:nvPicPr>
                <p:cNvPr id="388" name="Freihand 387">
                  <a:extLst>
                    <a:ext uri="{FF2B5EF4-FFF2-40B4-BE49-F238E27FC236}">
                      <a16:creationId xmlns:a16="http://schemas.microsoft.com/office/drawing/2014/main" id="{1BC4B0A7-E1DA-BC62-60C8-A094E8909BD6}"/>
                    </a:ext>
                  </a:extLst>
                </p:cNvPr>
                <p:cNvPicPr/>
                <p:nvPr/>
              </p:nvPicPr>
              <p:blipFill>
                <a:blip r:embed="rId613"/>
                <a:stretch>
                  <a:fillRect/>
                </a:stretch>
              </p:blipFill>
              <p:spPr>
                <a:xfrm>
                  <a:off x="7413100" y="1503809"/>
                  <a:ext cx="19296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4" name="Freihand 373">
                  <a:extLst>
                    <a:ext uri="{FF2B5EF4-FFF2-40B4-BE49-F238E27FC236}">
                      <a16:creationId xmlns:a16="http://schemas.microsoft.com/office/drawing/2014/main" id="{E02DA083-8330-5F12-5952-CE0170F23D9D}"/>
                    </a:ext>
                  </a:extLst>
                </p14:cNvPr>
                <p14:cNvContentPartPr/>
                <p14:nvPr/>
              </p14:nvContentPartPr>
              <p14:xfrm>
                <a:off x="6292060" y="982169"/>
                <a:ext cx="42120" cy="336600"/>
              </p14:xfrm>
            </p:contentPart>
          </mc:Choice>
          <mc:Fallback>
            <p:pic>
              <p:nvPicPr>
                <p:cNvPr id="374" name="Freihand 373">
                  <a:extLst>
                    <a:ext uri="{FF2B5EF4-FFF2-40B4-BE49-F238E27FC236}">
                      <a16:creationId xmlns:a16="http://schemas.microsoft.com/office/drawing/2014/main" id="{E02DA083-8330-5F12-5952-CE0170F23D9D}"/>
                    </a:ext>
                  </a:extLst>
                </p:cNvPr>
                <p:cNvPicPr/>
                <p:nvPr/>
              </p:nvPicPr>
              <p:blipFill>
                <a:blip r:embed="rId615"/>
                <a:stretch>
                  <a:fillRect/>
                </a:stretch>
              </p:blipFill>
              <p:spPr>
                <a:xfrm>
                  <a:off x="6283060" y="973169"/>
                  <a:ext cx="5976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5" name="Freihand 374">
                  <a:extLst>
                    <a:ext uri="{FF2B5EF4-FFF2-40B4-BE49-F238E27FC236}">
                      <a16:creationId xmlns:a16="http://schemas.microsoft.com/office/drawing/2014/main" id="{56DE47F9-A72B-0219-28B9-BD5982CFA032}"/>
                    </a:ext>
                  </a:extLst>
                </p14:cNvPr>
                <p14:cNvContentPartPr/>
                <p14:nvPr/>
              </p14:nvContentPartPr>
              <p14:xfrm>
                <a:off x="6254980" y="1129409"/>
                <a:ext cx="149760" cy="235080"/>
              </p14:xfrm>
            </p:contentPart>
          </mc:Choice>
          <mc:Fallback>
            <p:pic>
              <p:nvPicPr>
                <p:cNvPr id="375" name="Freihand 374">
                  <a:extLst>
                    <a:ext uri="{FF2B5EF4-FFF2-40B4-BE49-F238E27FC236}">
                      <a16:creationId xmlns:a16="http://schemas.microsoft.com/office/drawing/2014/main" id="{56DE47F9-A72B-0219-28B9-BD5982CFA032}"/>
                    </a:ext>
                  </a:extLst>
                </p:cNvPr>
                <p:cNvPicPr/>
                <p:nvPr/>
              </p:nvPicPr>
              <p:blipFill>
                <a:blip r:embed="rId617"/>
                <a:stretch>
                  <a:fillRect/>
                </a:stretch>
              </p:blipFill>
              <p:spPr>
                <a:xfrm>
                  <a:off x="6245980" y="1120769"/>
                  <a:ext cx="1674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6" name="Freihand 375">
                  <a:extLst>
                    <a:ext uri="{FF2B5EF4-FFF2-40B4-BE49-F238E27FC236}">
                      <a16:creationId xmlns:a16="http://schemas.microsoft.com/office/drawing/2014/main" id="{CA540781-2AAE-88A7-D7D6-1490AD65BAB5}"/>
                    </a:ext>
                  </a:extLst>
                </p14:cNvPr>
                <p14:cNvContentPartPr/>
                <p14:nvPr/>
              </p14:nvContentPartPr>
              <p14:xfrm>
                <a:off x="5922700" y="688049"/>
                <a:ext cx="45000" cy="179640"/>
              </p14:xfrm>
            </p:contentPart>
          </mc:Choice>
          <mc:Fallback>
            <p:pic>
              <p:nvPicPr>
                <p:cNvPr id="376" name="Freihand 375">
                  <a:extLst>
                    <a:ext uri="{FF2B5EF4-FFF2-40B4-BE49-F238E27FC236}">
                      <a16:creationId xmlns:a16="http://schemas.microsoft.com/office/drawing/2014/main" id="{CA540781-2AAE-88A7-D7D6-1490AD65BAB5}"/>
                    </a:ext>
                  </a:extLst>
                </p:cNvPr>
                <p:cNvPicPr/>
                <p:nvPr/>
              </p:nvPicPr>
              <p:blipFill>
                <a:blip r:embed="rId619"/>
                <a:stretch>
                  <a:fillRect/>
                </a:stretch>
              </p:blipFill>
              <p:spPr>
                <a:xfrm>
                  <a:off x="5914060" y="679049"/>
                  <a:ext cx="626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7" name="Freihand 376">
                  <a:extLst>
                    <a:ext uri="{FF2B5EF4-FFF2-40B4-BE49-F238E27FC236}">
                      <a16:creationId xmlns:a16="http://schemas.microsoft.com/office/drawing/2014/main" id="{36FEB36D-4D28-B9E9-4D07-C784D4FBE15C}"/>
                    </a:ext>
                  </a:extLst>
                </p14:cNvPr>
                <p14:cNvContentPartPr/>
                <p14:nvPr/>
              </p14:nvContentPartPr>
              <p14:xfrm>
                <a:off x="5805700" y="639449"/>
                <a:ext cx="186840" cy="69120"/>
              </p14:xfrm>
            </p:contentPart>
          </mc:Choice>
          <mc:Fallback>
            <p:pic>
              <p:nvPicPr>
                <p:cNvPr id="377" name="Freihand 376">
                  <a:extLst>
                    <a:ext uri="{FF2B5EF4-FFF2-40B4-BE49-F238E27FC236}">
                      <a16:creationId xmlns:a16="http://schemas.microsoft.com/office/drawing/2014/main" id="{36FEB36D-4D28-B9E9-4D07-C784D4FBE15C}"/>
                    </a:ext>
                  </a:extLst>
                </p:cNvPr>
                <p:cNvPicPr/>
                <p:nvPr/>
              </p:nvPicPr>
              <p:blipFill>
                <a:blip r:embed="rId621"/>
                <a:stretch>
                  <a:fillRect/>
                </a:stretch>
              </p:blipFill>
              <p:spPr>
                <a:xfrm>
                  <a:off x="5796700" y="630809"/>
                  <a:ext cx="204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8" name="Freihand 377">
                  <a:extLst>
                    <a:ext uri="{FF2B5EF4-FFF2-40B4-BE49-F238E27FC236}">
                      <a16:creationId xmlns:a16="http://schemas.microsoft.com/office/drawing/2014/main" id="{08988279-CAD6-94A4-A1BF-B25278B4B7E3}"/>
                    </a:ext>
                  </a:extLst>
                </p14:cNvPr>
                <p14:cNvContentPartPr/>
                <p14:nvPr/>
              </p14:nvContentPartPr>
              <p14:xfrm>
                <a:off x="5828380" y="717209"/>
                <a:ext cx="170640" cy="90000"/>
              </p14:xfrm>
            </p:contentPart>
          </mc:Choice>
          <mc:Fallback>
            <p:pic>
              <p:nvPicPr>
                <p:cNvPr id="378" name="Freihand 377">
                  <a:extLst>
                    <a:ext uri="{FF2B5EF4-FFF2-40B4-BE49-F238E27FC236}">
                      <a16:creationId xmlns:a16="http://schemas.microsoft.com/office/drawing/2014/main" id="{08988279-CAD6-94A4-A1BF-B25278B4B7E3}"/>
                    </a:ext>
                  </a:extLst>
                </p:cNvPr>
                <p:cNvPicPr/>
                <p:nvPr/>
              </p:nvPicPr>
              <p:blipFill>
                <a:blip r:embed="rId623"/>
                <a:stretch>
                  <a:fillRect/>
                </a:stretch>
              </p:blipFill>
              <p:spPr>
                <a:xfrm>
                  <a:off x="5819740" y="708209"/>
                  <a:ext cx="188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9" name="Freihand 378">
                  <a:extLst>
                    <a:ext uri="{FF2B5EF4-FFF2-40B4-BE49-F238E27FC236}">
                      <a16:creationId xmlns:a16="http://schemas.microsoft.com/office/drawing/2014/main" id="{3EE6BBDB-2F22-F75A-AD15-3900218286FF}"/>
                    </a:ext>
                  </a:extLst>
                </p14:cNvPr>
                <p14:cNvContentPartPr/>
                <p14:nvPr/>
              </p14:nvContentPartPr>
              <p14:xfrm>
                <a:off x="6003340" y="622529"/>
                <a:ext cx="237240" cy="204840"/>
              </p14:xfrm>
            </p:contentPart>
          </mc:Choice>
          <mc:Fallback>
            <p:pic>
              <p:nvPicPr>
                <p:cNvPr id="379" name="Freihand 378">
                  <a:extLst>
                    <a:ext uri="{FF2B5EF4-FFF2-40B4-BE49-F238E27FC236}">
                      <a16:creationId xmlns:a16="http://schemas.microsoft.com/office/drawing/2014/main" id="{3EE6BBDB-2F22-F75A-AD15-3900218286FF}"/>
                    </a:ext>
                  </a:extLst>
                </p:cNvPr>
                <p:cNvPicPr/>
                <p:nvPr/>
              </p:nvPicPr>
              <p:blipFill>
                <a:blip r:embed="rId625"/>
                <a:stretch>
                  <a:fillRect/>
                </a:stretch>
              </p:blipFill>
              <p:spPr>
                <a:xfrm>
                  <a:off x="5994700" y="613529"/>
                  <a:ext cx="2548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80" name="Freihand 379">
                  <a:extLst>
                    <a:ext uri="{FF2B5EF4-FFF2-40B4-BE49-F238E27FC236}">
                      <a16:creationId xmlns:a16="http://schemas.microsoft.com/office/drawing/2014/main" id="{574185B4-9625-FBE5-DA8A-C132A1227B90}"/>
                    </a:ext>
                  </a:extLst>
                </p14:cNvPr>
                <p14:cNvContentPartPr/>
                <p14:nvPr/>
              </p14:nvContentPartPr>
              <p14:xfrm>
                <a:off x="6279460" y="620729"/>
                <a:ext cx="314280" cy="104040"/>
              </p14:xfrm>
            </p:contentPart>
          </mc:Choice>
          <mc:Fallback>
            <p:pic>
              <p:nvPicPr>
                <p:cNvPr id="380" name="Freihand 379">
                  <a:extLst>
                    <a:ext uri="{FF2B5EF4-FFF2-40B4-BE49-F238E27FC236}">
                      <a16:creationId xmlns:a16="http://schemas.microsoft.com/office/drawing/2014/main" id="{574185B4-9625-FBE5-DA8A-C132A1227B90}"/>
                    </a:ext>
                  </a:extLst>
                </p:cNvPr>
                <p:cNvPicPr/>
                <p:nvPr/>
              </p:nvPicPr>
              <p:blipFill>
                <a:blip r:embed="rId627"/>
                <a:stretch>
                  <a:fillRect/>
                </a:stretch>
              </p:blipFill>
              <p:spPr>
                <a:xfrm>
                  <a:off x="6270820" y="611729"/>
                  <a:ext cx="331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1" name="Freihand 380">
                  <a:extLst>
                    <a:ext uri="{FF2B5EF4-FFF2-40B4-BE49-F238E27FC236}">
                      <a16:creationId xmlns:a16="http://schemas.microsoft.com/office/drawing/2014/main" id="{53307619-FEF5-B5C0-E366-9099F2E41064}"/>
                    </a:ext>
                  </a:extLst>
                </p14:cNvPr>
                <p14:cNvContentPartPr/>
                <p14:nvPr/>
              </p14:nvContentPartPr>
              <p14:xfrm>
                <a:off x="6640180" y="510929"/>
                <a:ext cx="79920" cy="162000"/>
              </p14:xfrm>
            </p:contentPart>
          </mc:Choice>
          <mc:Fallback>
            <p:pic>
              <p:nvPicPr>
                <p:cNvPr id="381" name="Freihand 380">
                  <a:extLst>
                    <a:ext uri="{FF2B5EF4-FFF2-40B4-BE49-F238E27FC236}">
                      <a16:creationId xmlns:a16="http://schemas.microsoft.com/office/drawing/2014/main" id="{53307619-FEF5-B5C0-E366-9099F2E41064}"/>
                    </a:ext>
                  </a:extLst>
                </p:cNvPr>
                <p:cNvPicPr/>
                <p:nvPr/>
              </p:nvPicPr>
              <p:blipFill>
                <a:blip r:embed="rId629"/>
                <a:stretch>
                  <a:fillRect/>
                </a:stretch>
              </p:blipFill>
              <p:spPr>
                <a:xfrm>
                  <a:off x="6631540" y="502289"/>
                  <a:ext cx="97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4" name="Freihand 383">
                  <a:extLst>
                    <a:ext uri="{FF2B5EF4-FFF2-40B4-BE49-F238E27FC236}">
                      <a16:creationId xmlns:a16="http://schemas.microsoft.com/office/drawing/2014/main" id="{61B0DFB9-E9EB-FA20-7129-63A418D2DC46}"/>
                    </a:ext>
                  </a:extLst>
                </p14:cNvPr>
                <p14:cNvContentPartPr/>
                <p14:nvPr/>
              </p14:nvContentPartPr>
              <p14:xfrm>
                <a:off x="6697060" y="570329"/>
                <a:ext cx="231480" cy="93960"/>
              </p14:xfrm>
            </p:contentPart>
          </mc:Choice>
          <mc:Fallback>
            <p:pic>
              <p:nvPicPr>
                <p:cNvPr id="384" name="Freihand 383">
                  <a:extLst>
                    <a:ext uri="{FF2B5EF4-FFF2-40B4-BE49-F238E27FC236}">
                      <a16:creationId xmlns:a16="http://schemas.microsoft.com/office/drawing/2014/main" id="{61B0DFB9-E9EB-FA20-7129-63A418D2DC46}"/>
                    </a:ext>
                  </a:extLst>
                </p:cNvPr>
                <p:cNvPicPr/>
                <p:nvPr/>
              </p:nvPicPr>
              <p:blipFill>
                <a:blip r:embed="rId631"/>
                <a:stretch>
                  <a:fillRect/>
                </a:stretch>
              </p:blipFill>
              <p:spPr>
                <a:xfrm>
                  <a:off x="6688060" y="561689"/>
                  <a:ext cx="249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5" name="Freihand 384">
                  <a:extLst>
                    <a:ext uri="{FF2B5EF4-FFF2-40B4-BE49-F238E27FC236}">
                      <a16:creationId xmlns:a16="http://schemas.microsoft.com/office/drawing/2014/main" id="{038E768B-95B2-3209-6562-4C640904B8C6}"/>
                    </a:ext>
                  </a:extLst>
                </p14:cNvPr>
                <p14:cNvContentPartPr/>
                <p14:nvPr/>
              </p14:nvContentPartPr>
              <p14:xfrm>
                <a:off x="6923140" y="479609"/>
                <a:ext cx="288360" cy="183240"/>
              </p14:xfrm>
            </p:contentPart>
          </mc:Choice>
          <mc:Fallback>
            <p:pic>
              <p:nvPicPr>
                <p:cNvPr id="385" name="Freihand 384">
                  <a:extLst>
                    <a:ext uri="{FF2B5EF4-FFF2-40B4-BE49-F238E27FC236}">
                      <a16:creationId xmlns:a16="http://schemas.microsoft.com/office/drawing/2014/main" id="{038E768B-95B2-3209-6562-4C640904B8C6}"/>
                    </a:ext>
                  </a:extLst>
                </p:cNvPr>
                <p:cNvPicPr/>
                <p:nvPr/>
              </p:nvPicPr>
              <p:blipFill>
                <a:blip r:embed="rId633"/>
                <a:stretch>
                  <a:fillRect/>
                </a:stretch>
              </p:blipFill>
              <p:spPr>
                <a:xfrm>
                  <a:off x="6914140" y="470969"/>
                  <a:ext cx="306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0" name="Freihand 389">
                  <a:extLst>
                    <a:ext uri="{FF2B5EF4-FFF2-40B4-BE49-F238E27FC236}">
                      <a16:creationId xmlns:a16="http://schemas.microsoft.com/office/drawing/2014/main" id="{AF86EC84-814C-D663-9224-F6E1FA6BEB2D}"/>
                    </a:ext>
                  </a:extLst>
                </p14:cNvPr>
                <p14:cNvContentPartPr/>
                <p14:nvPr/>
              </p14:nvContentPartPr>
              <p14:xfrm>
                <a:off x="7135540" y="1127969"/>
                <a:ext cx="25920" cy="171000"/>
              </p14:xfrm>
            </p:contentPart>
          </mc:Choice>
          <mc:Fallback>
            <p:pic>
              <p:nvPicPr>
                <p:cNvPr id="390" name="Freihand 389">
                  <a:extLst>
                    <a:ext uri="{FF2B5EF4-FFF2-40B4-BE49-F238E27FC236}">
                      <a16:creationId xmlns:a16="http://schemas.microsoft.com/office/drawing/2014/main" id="{AF86EC84-814C-D663-9224-F6E1FA6BEB2D}"/>
                    </a:ext>
                  </a:extLst>
                </p:cNvPr>
                <p:cNvPicPr/>
                <p:nvPr/>
              </p:nvPicPr>
              <p:blipFill>
                <a:blip r:embed="rId635"/>
                <a:stretch>
                  <a:fillRect/>
                </a:stretch>
              </p:blipFill>
              <p:spPr>
                <a:xfrm>
                  <a:off x="7126540" y="1119329"/>
                  <a:ext cx="43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1" name="Freihand 390">
                  <a:extLst>
                    <a:ext uri="{FF2B5EF4-FFF2-40B4-BE49-F238E27FC236}">
                      <a16:creationId xmlns:a16="http://schemas.microsoft.com/office/drawing/2014/main" id="{00FBC2A2-DEFB-94AE-4E24-211EFDD531AB}"/>
                    </a:ext>
                  </a:extLst>
                </p14:cNvPr>
                <p14:cNvContentPartPr/>
                <p14:nvPr/>
              </p14:nvContentPartPr>
              <p14:xfrm>
                <a:off x="7021060" y="1037969"/>
                <a:ext cx="175320" cy="226440"/>
              </p14:xfrm>
            </p:contentPart>
          </mc:Choice>
          <mc:Fallback>
            <p:pic>
              <p:nvPicPr>
                <p:cNvPr id="391" name="Freihand 390">
                  <a:extLst>
                    <a:ext uri="{FF2B5EF4-FFF2-40B4-BE49-F238E27FC236}">
                      <a16:creationId xmlns:a16="http://schemas.microsoft.com/office/drawing/2014/main" id="{00FBC2A2-DEFB-94AE-4E24-211EFDD531AB}"/>
                    </a:ext>
                  </a:extLst>
                </p:cNvPr>
                <p:cNvPicPr/>
                <p:nvPr/>
              </p:nvPicPr>
              <p:blipFill>
                <a:blip r:embed="rId637"/>
                <a:stretch>
                  <a:fillRect/>
                </a:stretch>
              </p:blipFill>
              <p:spPr>
                <a:xfrm>
                  <a:off x="7012060" y="1029329"/>
                  <a:ext cx="1929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2" name="Freihand 391">
                  <a:extLst>
                    <a:ext uri="{FF2B5EF4-FFF2-40B4-BE49-F238E27FC236}">
                      <a16:creationId xmlns:a16="http://schemas.microsoft.com/office/drawing/2014/main" id="{9360F566-C125-59C2-B200-F58C21DFFED8}"/>
                    </a:ext>
                  </a:extLst>
                </p14:cNvPr>
                <p14:cNvContentPartPr/>
                <p14:nvPr/>
              </p14:nvContentPartPr>
              <p14:xfrm>
                <a:off x="7231660" y="1068929"/>
                <a:ext cx="168120" cy="135360"/>
              </p14:xfrm>
            </p:contentPart>
          </mc:Choice>
          <mc:Fallback>
            <p:pic>
              <p:nvPicPr>
                <p:cNvPr id="392" name="Freihand 391">
                  <a:extLst>
                    <a:ext uri="{FF2B5EF4-FFF2-40B4-BE49-F238E27FC236}">
                      <a16:creationId xmlns:a16="http://schemas.microsoft.com/office/drawing/2014/main" id="{9360F566-C125-59C2-B200-F58C21DFFED8}"/>
                    </a:ext>
                  </a:extLst>
                </p:cNvPr>
                <p:cNvPicPr/>
                <p:nvPr/>
              </p:nvPicPr>
              <p:blipFill>
                <a:blip r:embed="rId639"/>
                <a:stretch>
                  <a:fillRect/>
                </a:stretch>
              </p:blipFill>
              <p:spPr>
                <a:xfrm>
                  <a:off x="7223020" y="1060289"/>
                  <a:ext cx="185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3" name="Freihand 392">
                  <a:extLst>
                    <a:ext uri="{FF2B5EF4-FFF2-40B4-BE49-F238E27FC236}">
                      <a16:creationId xmlns:a16="http://schemas.microsoft.com/office/drawing/2014/main" id="{A06DEEDE-40DE-362E-09D5-75481302844E}"/>
                    </a:ext>
                  </a:extLst>
                </p14:cNvPr>
                <p14:cNvContentPartPr/>
                <p14:nvPr/>
              </p14:nvContentPartPr>
              <p14:xfrm>
                <a:off x="7378540" y="974969"/>
                <a:ext cx="158040" cy="182520"/>
              </p14:xfrm>
            </p:contentPart>
          </mc:Choice>
          <mc:Fallback>
            <p:pic>
              <p:nvPicPr>
                <p:cNvPr id="393" name="Freihand 392">
                  <a:extLst>
                    <a:ext uri="{FF2B5EF4-FFF2-40B4-BE49-F238E27FC236}">
                      <a16:creationId xmlns:a16="http://schemas.microsoft.com/office/drawing/2014/main" id="{A06DEEDE-40DE-362E-09D5-75481302844E}"/>
                    </a:ext>
                  </a:extLst>
                </p:cNvPr>
                <p:cNvPicPr/>
                <p:nvPr/>
              </p:nvPicPr>
              <p:blipFill>
                <a:blip r:embed="rId641"/>
                <a:stretch>
                  <a:fillRect/>
                </a:stretch>
              </p:blipFill>
              <p:spPr>
                <a:xfrm>
                  <a:off x="7369900" y="966329"/>
                  <a:ext cx="175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4" name="Freihand 393">
                  <a:extLst>
                    <a:ext uri="{FF2B5EF4-FFF2-40B4-BE49-F238E27FC236}">
                      <a16:creationId xmlns:a16="http://schemas.microsoft.com/office/drawing/2014/main" id="{475C1E7F-EEC8-A14F-4C92-A3AB882F594F}"/>
                    </a:ext>
                  </a:extLst>
                </p14:cNvPr>
                <p14:cNvContentPartPr/>
                <p14:nvPr/>
              </p14:nvContentPartPr>
              <p14:xfrm>
                <a:off x="7563580" y="999449"/>
                <a:ext cx="31680" cy="94680"/>
              </p14:xfrm>
            </p:contentPart>
          </mc:Choice>
          <mc:Fallback>
            <p:pic>
              <p:nvPicPr>
                <p:cNvPr id="394" name="Freihand 393">
                  <a:extLst>
                    <a:ext uri="{FF2B5EF4-FFF2-40B4-BE49-F238E27FC236}">
                      <a16:creationId xmlns:a16="http://schemas.microsoft.com/office/drawing/2014/main" id="{475C1E7F-EEC8-A14F-4C92-A3AB882F594F}"/>
                    </a:ext>
                  </a:extLst>
                </p:cNvPr>
                <p:cNvPicPr/>
                <p:nvPr/>
              </p:nvPicPr>
              <p:blipFill>
                <a:blip r:embed="rId643"/>
                <a:stretch>
                  <a:fillRect/>
                </a:stretch>
              </p:blipFill>
              <p:spPr>
                <a:xfrm>
                  <a:off x="7554580" y="990449"/>
                  <a:ext cx="49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5" name="Freihand 394">
                  <a:extLst>
                    <a:ext uri="{FF2B5EF4-FFF2-40B4-BE49-F238E27FC236}">
                      <a16:creationId xmlns:a16="http://schemas.microsoft.com/office/drawing/2014/main" id="{792A4949-A801-BF92-E603-AF057A1EDF72}"/>
                    </a:ext>
                  </a:extLst>
                </p14:cNvPr>
                <p14:cNvContentPartPr/>
                <p14:nvPr/>
              </p14:nvContentPartPr>
              <p14:xfrm>
                <a:off x="7596340" y="884969"/>
                <a:ext cx="77760" cy="189720"/>
              </p14:xfrm>
            </p:contentPart>
          </mc:Choice>
          <mc:Fallback>
            <p:pic>
              <p:nvPicPr>
                <p:cNvPr id="395" name="Freihand 394">
                  <a:extLst>
                    <a:ext uri="{FF2B5EF4-FFF2-40B4-BE49-F238E27FC236}">
                      <a16:creationId xmlns:a16="http://schemas.microsoft.com/office/drawing/2014/main" id="{792A4949-A801-BF92-E603-AF057A1EDF72}"/>
                    </a:ext>
                  </a:extLst>
                </p:cNvPr>
                <p:cNvPicPr/>
                <p:nvPr/>
              </p:nvPicPr>
              <p:blipFill>
                <a:blip r:embed="rId645"/>
                <a:stretch>
                  <a:fillRect/>
                </a:stretch>
              </p:blipFill>
              <p:spPr>
                <a:xfrm>
                  <a:off x="7587340" y="875969"/>
                  <a:ext cx="95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6" name="Freihand 395">
                  <a:extLst>
                    <a:ext uri="{FF2B5EF4-FFF2-40B4-BE49-F238E27FC236}">
                      <a16:creationId xmlns:a16="http://schemas.microsoft.com/office/drawing/2014/main" id="{530FB864-7664-024E-C80F-93970622C823}"/>
                    </a:ext>
                  </a:extLst>
                </p14:cNvPr>
                <p14:cNvContentPartPr/>
                <p14:nvPr/>
              </p14:nvContentPartPr>
              <p14:xfrm>
                <a:off x="7723780" y="924929"/>
                <a:ext cx="133200" cy="76320"/>
              </p14:xfrm>
            </p:contentPart>
          </mc:Choice>
          <mc:Fallback>
            <p:pic>
              <p:nvPicPr>
                <p:cNvPr id="396" name="Freihand 395">
                  <a:extLst>
                    <a:ext uri="{FF2B5EF4-FFF2-40B4-BE49-F238E27FC236}">
                      <a16:creationId xmlns:a16="http://schemas.microsoft.com/office/drawing/2014/main" id="{530FB864-7664-024E-C80F-93970622C823}"/>
                    </a:ext>
                  </a:extLst>
                </p:cNvPr>
                <p:cNvPicPr/>
                <p:nvPr/>
              </p:nvPicPr>
              <p:blipFill>
                <a:blip r:embed="rId647"/>
                <a:stretch>
                  <a:fillRect/>
                </a:stretch>
              </p:blipFill>
              <p:spPr>
                <a:xfrm>
                  <a:off x="7715140" y="915929"/>
                  <a:ext cx="150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7" name="Freihand 396">
                  <a:extLst>
                    <a:ext uri="{FF2B5EF4-FFF2-40B4-BE49-F238E27FC236}">
                      <a16:creationId xmlns:a16="http://schemas.microsoft.com/office/drawing/2014/main" id="{B2519A57-CB6C-2DDA-2F95-1BCF6A1AC78C}"/>
                    </a:ext>
                  </a:extLst>
                </p14:cNvPr>
                <p14:cNvContentPartPr/>
                <p14:nvPr/>
              </p14:nvContentPartPr>
              <p14:xfrm>
                <a:off x="7844020" y="828809"/>
                <a:ext cx="88920" cy="144720"/>
              </p14:xfrm>
            </p:contentPart>
          </mc:Choice>
          <mc:Fallback>
            <p:pic>
              <p:nvPicPr>
                <p:cNvPr id="397" name="Freihand 396">
                  <a:extLst>
                    <a:ext uri="{FF2B5EF4-FFF2-40B4-BE49-F238E27FC236}">
                      <a16:creationId xmlns:a16="http://schemas.microsoft.com/office/drawing/2014/main" id="{B2519A57-CB6C-2DDA-2F95-1BCF6A1AC78C}"/>
                    </a:ext>
                  </a:extLst>
                </p:cNvPr>
                <p:cNvPicPr/>
                <p:nvPr/>
              </p:nvPicPr>
              <p:blipFill>
                <a:blip r:embed="rId649"/>
                <a:stretch>
                  <a:fillRect/>
                </a:stretch>
              </p:blipFill>
              <p:spPr>
                <a:xfrm>
                  <a:off x="7835020" y="819809"/>
                  <a:ext cx="106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8" name="Freihand 397">
                  <a:extLst>
                    <a:ext uri="{FF2B5EF4-FFF2-40B4-BE49-F238E27FC236}">
                      <a16:creationId xmlns:a16="http://schemas.microsoft.com/office/drawing/2014/main" id="{08A6BDCD-4BD9-3F53-7584-FD2A44F3FEFF}"/>
                    </a:ext>
                  </a:extLst>
                </p14:cNvPr>
                <p14:cNvContentPartPr/>
                <p14:nvPr/>
              </p14:nvContentPartPr>
              <p14:xfrm>
                <a:off x="7963900" y="864809"/>
                <a:ext cx="76680" cy="93960"/>
              </p14:xfrm>
            </p:contentPart>
          </mc:Choice>
          <mc:Fallback>
            <p:pic>
              <p:nvPicPr>
                <p:cNvPr id="398" name="Freihand 397">
                  <a:extLst>
                    <a:ext uri="{FF2B5EF4-FFF2-40B4-BE49-F238E27FC236}">
                      <a16:creationId xmlns:a16="http://schemas.microsoft.com/office/drawing/2014/main" id="{08A6BDCD-4BD9-3F53-7584-FD2A44F3FEFF}"/>
                    </a:ext>
                  </a:extLst>
                </p:cNvPr>
                <p:cNvPicPr/>
                <p:nvPr/>
              </p:nvPicPr>
              <p:blipFill>
                <a:blip r:embed="rId651"/>
                <a:stretch>
                  <a:fillRect/>
                </a:stretch>
              </p:blipFill>
              <p:spPr>
                <a:xfrm>
                  <a:off x="7954900" y="855809"/>
                  <a:ext cx="94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9" name="Freihand 398">
                  <a:extLst>
                    <a:ext uri="{FF2B5EF4-FFF2-40B4-BE49-F238E27FC236}">
                      <a16:creationId xmlns:a16="http://schemas.microsoft.com/office/drawing/2014/main" id="{FDC5A569-7047-4312-70D5-3452A02B91AA}"/>
                    </a:ext>
                  </a:extLst>
                </p14:cNvPr>
                <p14:cNvContentPartPr/>
                <p14:nvPr/>
              </p14:nvContentPartPr>
              <p14:xfrm>
                <a:off x="8034460" y="728729"/>
                <a:ext cx="439200" cy="184680"/>
              </p14:xfrm>
            </p:contentPart>
          </mc:Choice>
          <mc:Fallback>
            <p:pic>
              <p:nvPicPr>
                <p:cNvPr id="399" name="Freihand 398">
                  <a:extLst>
                    <a:ext uri="{FF2B5EF4-FFF2-40B4-BE49-F238E27FC236}">
                      <a16:creationId xmlns:a16="http://schemas.microsoft.com/office/drawing/2014/main" id="{FDC5A569-7047-4312-70D5-3452A02B91AA}"/>
                    </a:ext>
                  </a:extLst>
                </p:cNvPr>
                <p:cNvPicPr/>
                <p:nvPr/>
              </p:nvPicPr>
              <p:blipFill>
                <a:blip r:embed="rId653"/>
                <a:stretch>
                  <a:fillRect/>
                </a:stretch>
              </p:blipFill>
              <p:spPr>
                <a:xfrm>
                  <a:off x="8025460" y="719729"/>
                  <a:ext cx="4568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4" name="Freihand 403">
                  <a:extLst>
                    <a:ext uri="{FF2B5EF4-FFF2-40B4-BE49-F238E27FC236}">
                      <a16:creationId xmlns:a16="http://schemas.microsoft.com/office/drawing/2014/main" id="{C89C02C3-E35D-AAE3-0E2F-99F6E48890C8}"/>
                    </a:ext>
                  </a:extLst>
                </p14:cNvPr>
                <p14:cNvContentPartPr/>
                <p14:nvPr/>
              </p14:nvContentPartPr>
              <p14:xfrm>
                <a:off x="7382860" y="1389689"/>
                <a:ext cx="696240" cy="631080"/>
              </p14:xfrm>
            </p:contentPart>
          </mc:Choice>
          <mc:Fallback>
            <p:pic>
              <p:nvPicPr>
                <p:cNvPr id="404" name="Freihand 403">
                  <a:extLst>
                    <a:ext uri="{FF2B5EF4-FFF2-40B4-BE49-F238E27FC236}">
                      <a16:creationId xmlns:a16="http://schemas.microsoft.com/office/drawing/2014/main" id="{C89C02C3-E35D-AAE3-0E2F-99F6E48890C8}"/>
                    </a:ext>
                  </a:extLst>
                </p:cNvPr>
                <p:cNvPicPr/>
                <p:nvPr/>
              </p:nvPicPr>
              <p:blipFill>
                <a:blip r:embed="rId655"/>
                <a:stretch>
                  <a:fillRect/>
                </a:stretch>
              </p:blipFill>
              <p:spPr>
                <a:xfrm>
                  <a:off x="7374220" y="1381049"/>
                  <a:ext cx="713880" cy="648720"/>
                </a:xfrm>
                <a:prstGeom prst="rect">
                  <a:avLst/>
                </a:prstGeom>
              </p:spPr>
            </p:pic>
          </mc:Fallback>
        </mc:AlternateContent>
      </p:grpSp>
    </p:spTree>
    <p:extLst>
      <p:ext uri="{BB962C8B-B14F-4D97-AF65-F5344CB8AC3E}">
        <p14:creationId xmlns:p14="http://schemas.microsoft.com/office/powerpoint/2010/main" val="42401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4689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88203" y="289004"/>
            <a:ext cx="1917641" cy="343620"/>
          </a:xfrm>
          <a:prstGeom prst="rect">
            <a:avLst/>
          </a:prstGeom>
          <a:noFill/>
        </p:spPr>
        <p:txBody>
          <a:bodyPr wrap="none" rtlCol="0">
            <a:spAutoFit/>
          </a:bodyPr>
          <a:lstStyle/>
          <a:p>
            <a:r>
              <a:rPr lang="de-DE" sz="1633" dirty="0"/>
              <a:t>Source: Bundesbank</a:t>
            </a:r>
          </a:p>
        </p:txBody>
      </p:sp>
      <p:pic>
        <p:nvPicPr>
          <p:cNvPr id="2" name="Grafik 1">
            <a:extLst>
              <a:ext uri="{FF2B5EF4-FFF2-40B4-BE49-F238E27FC236}">
                <a16:creationId xmlns:a16="http://schemas.microsoft.com/office/drawing/2014/main" id="{E8604EC3-7426-157C-902A-E3F82E2EA723}"/>
              </a:ext>
            </a:extLst>
          </p:cNvPr>
          <p:cNvPicPr>
            <a:picLocks noChangeAspect="1"/>
          </p:cNvPicPr>
          <p:nvPr/>
        </p:nvPicPr>
        <p:blipFill>
          <a:blip r:embed="rId3"/>
          <a:stretch>
            <a:fillRect/>
          </a:stretch>
        </p:blipFill>
        <p:spPr>
          <a:xfrm>
            <a:off x="0" y="720000"/>
            <a:ext cx="7062078" cy="3240000"/>
          </a:xfrm>
          <a:prstGeom prst="rect">
            <a:avLst/>
          </a:prstGeom>
        </p:spPr>
      </p:pic>
      <p:sp>
        <p:nvSpPr>
          <p:cNvPr id="10" name="Rechteck 9">
            <a:extLst>
              <a:ext uri="{FF2B5EF4-FFF2-40B4-BE49-F238E27FC236}">
                <a16:creationId xmlns:a16="http://schemas.microsoft.com/office/drawing/2014/main" id="{A1A9FB8F-5FB0-063C-B235-B2B2866E114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0A38A8D0-E250-AF7A-BE6D-03B3AD102051}"/>
                  </a:ext>
                </a:extLst>
              </p14:cNvPr>
              <p14:cNvContentPartPr/>
              <p14:nvPr/>
            </p14:nvContentPartPr>
            <p14:xfrm>
              <a:off x="3268780" y="1528431"/>
              <a:ext cx="203400" cy="177480"/>
            </p14:xfrm>
          </p:contentPart>
        </mc:Choice>
        <mc:Fallback>
          <p:pic>
            <p:nvPicPr>
              <p:cNvPr id="7" name="Freihand 6">
                <a:extLst>
                  <a:ext uri="{FF2B5EF4-FFF2-40B4-BE49-F238E27FC236}">
                    <a16:creationId xmlns:a16="http://schemas.microsoft.com/office/drawing/2014/main" id="{0A38A8D0-E250-AF7A-BE6D-03B3AD102051}"/>
                  </a:ext>
                </a:extLst>
              </p:cNvPr>
              <p:cNvPicPr/>
              <p:nvPr/>
            </p:nvPicPr>
            <p:blipFill>
              <a:blip r:embed="rId5"/>
              <a:stretch>
                <a:fillRect/>
              </a:stretch>
            </p:blipFill>
            <p:spPr>
              <a:xfrm>
                <a:off x="3259780" y="1519431"/>
                <a:ext cx="221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5" name="Freihand 84">
                <a:extLst>
                  <a:ext uri="{FF2B5EF4-FFF2-40B4-BE49-F238E27FC236}">
                    <a16:creationId xmlns:a16="http://schemas.microsoft.com/office/drawing/2014/main" id="{EB2BB287-87B5-F21D-1302-AD1BDCAC9723}"/>
                  </a:ext>
                </a:extLst>
              </p14:cNvPr>
              <p14:cNvContentPartPr/>
              <p14:nvPr/>
            </p14:nvContentPartPr>
            <p14:xfrm>
              <a:off x="5150140" y="1309911"/>
              <a:ext cx="2071080" cy="1226160"/>
            </p14:xfrm>
          </p:contentPart>
        </mc:Choice>
        <mc:Fallback>
          <p:pic>
            <p:nvPicPr>
              <p:cNvPr id="85" name="Freihand 84">
                <a:extLst>
                  <a:ext uri="{FF2B5EF4-FFF2-40B4-BE49-F238E27FC236}">
                    <a16:creationId xmlns:a16="http://schemas.microsoft.com/office/drawing/2014/main" id="{EB2BB287-87B5-F21D-1302-AD1BDCAC9723}"/>
                  </a:ext>
                </a:extLst>
              </p:cNvPr>
              <p:cNvPicPr/>
              <p:nvPr/>
            </p:nvPicPr>
            <p:blipFill>
              <a:blip r:embed="rId7"/>
              <a:stretch>
                <a:fillRect/>
              </a:stretch>
            </p:blipFill>
            <p:spPr>
              <a:xfrm>
                <a:off x="5141500" y="1300911"/>
                <a:ext cx="2088720" cy="1243800"/>
              </a:xfrm>
              <a:prstGeom prst="rect">
                <a:avLst/>
              </a:prstGeom>
            </p:spPr>
          </p:pic>
        </mc:Fallback>
      </mc:AlternateContent>
      <p:grpSp>
        <p:nvGrpSpPr>
          <p:cNvPr id="127" name="Gruppieren 126">
            <a:extLst>
              <a:ext uri="{FF2B5EF4-FFF2-40B4-BE49-F238E27FC236}">
                <a16:creationId xmlns:a16="http://schemas.microsoft.com/office/drawing/2014/main" id="{6F98BD9A-118F-E839-8489-DDC1269BC524}"/>
              </a:ext>
            </a:extLst>
          </p:cNvPr>
          <p:cNvGrpSpPr/>
          <p:nvPr/>
        </p:nvGrpSpPr>
        <p:grpSpPr>
          <a:xfrm>
            <a:off x="4502140" y="838671"/>
            <a:ext cx="7459200" cy="3214080"/>
            <a:chOff x="4502140" y="838671"/>
            <a:chExt cx="7459200" cy="3214080"/>
          </a:xfrm>
        </p:grpSpPr>
        <mc:AlternateContent xmlns:mc="http://schemas.openxmlformats.org/markup-compatibility/2006">
          <mc:Choice xmlns:p14="http://schemas.microsoft.com/office/powerpoint/2010/main" Requires="p14">
            <p:contentPart p14:bwMode="auto" r:id="rId8">
              <p14:nvContentPartPr>
                <p14:cNvPr id="58" name="Freihand 57">
                  <a:extLst>
                    <a:ext uri="{FF2B5EF4-FFF2-40B4-BE49-F238E27FC236}">
                      <a16:creationId xmlns:a16="http://schemas.microsoft.com/office/drawing/2014/main" id="{A630EE6F-7706-10E0-6CC7-AD562A3BD236}"/>
                    </a:ext>
                  </a:extLst>
                </p14:cNvPr>
                <p14:cNvContentPartPr/>
                <p14:nvPr/>
              </p14:nvContentPartPr>
              <p14:xfrm>
                <a:off x="7337140" y="1103271"/>
                <a:ext cx="238680" cy="56160"/>
              </p14:xfrm>
            </p:contentPart>
          </mc:Choice>
          <mc:Fallback>
            <p:pic>
              <p:nvPicPr>
                <p:cNvPr id="58" name="Freihand 57">
                  <a:extLst>
                    <a:ext uri="{FF2B5EF4-FFF2-40B4-BE49-F238E27FC236}">
                      <a16:creationId xmlns:a16="http://schemas.microsoft.com/office/drawing/2014/main" id="{A630EE6F-7706-10E0-6CC7-AD562A3BD236}"/>
                    </a:ext>
                  </a:extLst>
                </p:cNvPr>
                <p:cNvPicPr/>
                <p:nvPr/>
              </p:nvPicPr>
              <p:blipFill>
                <a:blip r:embed="rId9"/>
                <a:stretch>
                  <a:fillRect/>
                </a:stretch>
              </p:blipFill>
              <p:spPr>
                <a:xfrm>
                  <a:off x="7328140" y="1094631"/>
                  <a:ext cx="256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9" name="Freihand 58">
                  <a:extLst>
                    <a:ext uri="{FF2B5EF4-FFF2-40B4-BE49-F238E27FC236}">
                      <a16:creationId xmlns:a16="http://schemas.microsoft.com/office/drawing/2014/main" id="{DDDFFBF7-1D0D-F5DF-32E2-F6496067F0C2}"/>
                    </a:ext>
                  </a:extLst>
                </p14:cNvPr>
                <p14:cNvContentPartPr/>
                <p14:nvPr/>
              </p14:nvContentPartPr>
              <p14:xfrm>
                <a:off x="7282420" y="1148271"/>
                <a:ext cx="215280" cy="89280"/>
              </p14:xfrm>
            </p:contentPart>
          </mc:Choice>
          <mc:Fallback>
            <p:pic>
              <p:nvPicPr>
                <p:cNvPr id="59" name="Freihand 58">
                  <a:extLst>
                    <a:ext uri="{FF2B5EF4-FFF2-40B4-BE49-F238E27FC236}">
                      <a16:creationId xmlns:a16="http://schemas.microsoft.com/office/drawing/2014/main" id="{DDDFFBF7-1D0D-F5DF-32E2-F6496067F0C2}"/>
                    </a:ext>
                  </a:extLst>
                </p:cNvPr>
                <p:cNvPicPr/>
                <p:nvPr/>
              </p:nvPicPr>
              <p:blipFill>
                <a:blip r:embed="rId11"/>
                <a:stretch>
                  <a:fillRect/>
                </a:stretch>
              </p:blipFill>
              <p:spPr>
                <a:xfrm>
                  <a:off x="7273420" y="1139271"/>
                  <a:ext cx="232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0" name="Freihand 59">
                  <a:extLst>
                    <a:ext uri="{FF2B5EF4-FFF2-40B4-BE49-F238E27FC236}">
                      <a16:creationId xmlns:a16="http://schemas.microsoft.com/office/drawing/2014/main" id="{AD37514D-5399-8A0E-731D-E504CAF5DC55}"/>
                    </a:ext>
                  </a:extLst>
                </p14:cNvPr>
                <p14:cNvContentPartPr/>
                <p14:nvPr/>
              </p14:nvContentPartPr>
              <p14:xfrm>
                <a:off x="7612900" y="993471"/>
                <a:ext cx="107280" cy="222120"/>
              </p14:xfrm>
            </p:contentPart>
          </mc:Choice>
          <mc:Fallback>
            <p:pic>
              <p:nvPicPr>
                <p:cNvPr id="60" name="Freihand 59">
                  <a:extLst>
                    <a:ext uri="{FF2B5EF4-FFF2-40B4-BE49-F238E27FC236}">
                      <a16:creationId xmlns:a16="http://schemas.microsoft.com/office/drawing/2014/main" id="{AD37514D-5399-8A0E-731D-E504CAF5DC55}"/>
                    </a:ext>
                  </a:extLst>
                </p:cNvPr>
                <p:cNvPicPr/>
                <p:nvPr/>
              </p:nvPicPr>
              <p:blipFill>
                <a:blip r:embed="rId13"/>
                <a:stretch>
                  <a:fillRect/>
                </a:stretch>
              </p:blipFill>
              <p:spPr>
                <a:xfrm>
                  <a:off x="7604260" y="984471"/>
                  <a:ext cx="1249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1" name="Freihand 60">
                  <a:extLst>
                    <a:ext uri="{FF2B5EF4-FFF2-40B4-BE49-F238E27FC236}">
                      <a16:creationId xmlns:a16="http://schemas.microsoft.com/office/drawing/2014/main" id="{BA65C18F-BE58-6900-DCDE-A236FFBD21DD}"/>
                    </a:ext>
                  </a:extLst>
                </p14:cNvPr>
                <p14:cNvContentPartPr/>
                <p14:nvPr/>
              </p14:nvContentPartPr>
              <p14:xfrm>
                <a:off x="7933300" y="908151"/>
                <a:ext cx="218160" cy="244440"/>
              </p14:xfrm>
            </p:contentPart>
          </mc:Choice>
          <mc:Fallback>
            <p:pic>
              <p:nvPicPr>
                <p:cNvPr id="61" name="Freihand 60">
                  <a:extLst>
                    <a:ext uri="{FF2B5EF4-FFF2-40B4-BE49-F238E27FC236}">
                      <a16:creationId xmlns:a16="http://schemas.microsoft.com/office/drawing/2014/main" id="{BA65C18F-BE58-6900-DCDE-A236FFBD21DD}"/>
                    </a:ext>
                  </a:extLst>
                </p:cNvPr>
                <p:cNvPicPr/>
                <p:nvPr/>
              </p:nvPicPr>
              <p:blipFill>
                <a:blip r:embed="rId15"/>
                <a:stretch>
                  <a:fillRect/>
                </a:stretch>
              </p:blipFill>
              <p:spPr>
                <a:xfrm>
                  <a:off x="7924300" y="899151"/>
                  <a:ext cx="2358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2" name="Freihand 61">
                  <a:extLst>
                    <a:ext uri="{FF2B5EF4-FFF2-40B4-BE49-F238E27FC236}">
                      <a16:creationId xmlns:a16="http://schemas.microsoft.com/office/drawing/2014/main" id="{5F74A4F5-56BF-002E-072A-4FA16E3BC338}"/>
                    </a:ext>
                  </a:extLst>
                </p14:cNvPr>
                <p14:cNvContentPartPr/>
                <p14:nvPr/>
              </p14:nvContentPartPr>
              <p14:xfrm>
                <a:off x="8183860" y="868191"/>
                <a:ext cx="666000" cy="236160"/>
              </p14:xfrm>
            </p:contentPart>
          </mc:Choice>
          <mc:Fallback>
            <p:pic>
              <p:nvPicPr>
                <p:cNvPr id="62" name="Freihand 61">
                  <a:extLst>
                    <a:ext uri="{FF2B5EF4-FFF2-40B4-BE49-F238E27FC236}">
                      <a16:creationId xmlns:a16="http://schemas.microsoft.com/office/drawing/2014/main" id="{5F74A4F5-56BF-002E-072A-4FA16E3BC338}"/>
                    </a:ext>
                  </a:extLst>
                </p:cNvPr>
                <p:cNvPicPr/>
                <p:nvPr/>
              </p:nvPicPr>
              <p:blipFill>
                <a:blip r:embed="rId17"/>
                <a:stretch>
                  <a:fillRect/>
                </a:stretch>
              </p:blipFill>
              <p:spPr>
                <a:xfrm>
                  <a:off x="8174860" y="859551"/>
                  <a:ext cx="6836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3" name="Freihand 62">
                  <a:extLst>
                    <a:ext uri="{FF2B5EF4-FFF2-40B4-BE49-F238E27FC236}">
                      <a16:creationId xmlns:a16="http://schemas.microsoft.com/office/drawing/2014/main" id="{E312E21B-E55E-FBCC-5756-7F1A4574B066}"/>
                    </a:ext>
                  </a:extLst>
                </p14:cNvPr>
                <p14:cNvContentPartPr/>
                <p14:nvPr/>
              </p14:nvContentPartPr>
              <p14:xfrm>
                <a:off x="8831500" y="898431"/>
                <a:ext cx="21600" cy="23400"/>
              </p14:xfrm>
            </p:contentPart>
          </mc:Choice>
          <mc:Fallback>
            <p:pic>
              <p:nvPicPr>
                <p:cNvPr id="63" name="Freihand 62">
                  <a:extLst>
                    <a:ext uri="{FF2B5EF4-FFF2-40B4-BE49-F238E27FC236}">
                      <a16:creationId xmlns:a16="http://schemas.microsoft.com/office/drawing/2014/main" id="{E312E21B-E55E-FBCC-5756-7F1A4574B066}"/>
                    </a:ext>
                  </a:extLst>
                </p:cNvPr>
                <p:cNvPicPr/>
                <p:nvPr/>
              </p:nvPicPr>
              <p:blipFill>
                <a:blip r:embed="rId19"/>
                <a:stretch>
                  <a:fillRect/>
                </a:stretch>
              </p:blipFill>
              <p:spPr>
                <a:xfrm>
                  <a:off x="8822500" y="889431"/>
                  <a:ext cx="392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4" name="Freihand 63">
                  <a:extLst>
                    <a:ext uri="{FF2B5EF4-FFF2-40B4-BE49-F238E27FC236}">
                      <a16:creationId xmlns:a16="http://schemas.microsoft.com/office/drawing/2014/main" id="{952CF1DE-7361-DCE4-7A7A-9D0E715F441C}"/>
                    </a:ext>
                  </a:extLst>
                </p14:cNvPr>
                <p14:cNvContentPartPr/>
                <p14:nvPr/>
              </p14:nvContentPartPr>
              <p14:xfrm>
                <a:off x="8895940" y="838671"/>
                <a:ext cx="337320" cy="191160"/>
              </p14:xfrm>
            </p:contentPart>
          </mc:Choice>
          <mc:Fallback>
            <p:pic>
              <p:nvPicPr>
                <p:cNvPr id="64" name="Freihand 63">
                  <a:extLst>
                    <a:ext uri="{FF2B5EF4-FFF2-40B4-BE49-F238E27FC236}">
                      <a16:creationId xmlns:a16="http://schemas.microsoft.com/office/drawing/2014/main" id="{952CF1DE-7361-DCE4-7A7A-9D0E715F441C}"/>
                    </a:ext>
                  </a:extLst>
                </p:cNvPr>
                <p:cNvPicPr/>
                <p:nvPr/>
              </p:nvPicPr>
              <p:blipFill>
                <a:blip r:embed="rId21"/>
                <a:stretch>
                  <a:fillRect/>
                </a:stretch>
              </p:blipFill>
              <p:spPr>
                <a:xfrm>
                  <a:off x="8887300" y="830031"/>
                  <a:ext cx="3549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5" name="Freihand 64">
                  <a:extLst>
                    <a:ext uri="{FF2B5EF4-FFF2-40B4-BE49-F238E27FC236}">
                      <a16:creationId xmlns:a16="http://schemas.microsoft.com/office/drawing/2014/main" id="{EF71D3E5-E0DA-7651-3BAB-9D7BCB321D4C}"/>
                    </a:ext>
                  </a:extLst>
                </p14:cNvPr>
                <p14:cNvContentPartPr/>
                <p14:nvPr/>
              </p14:nvContentPartPr>
              <p14:xfrm>
                <a:off x="8124820" y="1351671"/>
                <a:ext cx="186480" cy="248400"/>
              </p14:xfrm>
            </p:contentPart>
          </mc:Choice>
          <mc:Fallback>
            <p:pic>
              <p:nvPicPr>
                <p:cNvPr id="65" name="Freihand 64">
                  <a:extLst>
                    <a:ext uri="{FF2B5EF4-FFF2-40B4-BE49-F238E27FC236}">
                      <a16:creationId xmlns:a16="http://schemas.microsoft.com/office/drawing/2014/main" id="{EF71D3E5-E0DA-7651-3BAB-9D7BCB321D4C}"/>
                    </a:ext>
                  </a:extLst>
                </p:cNvPr>
                <p:cNvPicPr/>
                <p:nvPr/>
              </p:nvPicPr>
              <p:blipFill>
                <a:blip r:embed="rId23"/>
                <a:stretch>
                  <a:fillRect/>
                </a:stretch>
              </p:blipFill>
              <p:spPr>
                <a:xfrm>
                  <a:off x="8115820" y="1342671"/>
                  <a:ext cx="2041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6" name="Freihand 65">
                  <a:extLst>
                    <a:ext uri="{FF2B5EF4-FFF2-40B4-BE49-F238E27FC236}">
                      <a16:creationId xmlns:a16="http://schemas.microsoft.com/office/drawing/2014/main" id="{66568868-9EF7-276C-E2D3-7FCE672FC9B9}"/>
                    </a:ext>
                  </a:extLst>
                </p14:cNvPr>
                <p14:cNvContentPartPr/>
                <p14:nvPr/>
              </p14:nvContentPartPr>
              <p14:xfrm>
                <a:off x="8232460" y="1446351"/>
                <a:ext cx="429840" cy="254160"/>
              </p14:xfrm>
            </p:contentPart>
          </mc:Choice>
          <mc:Fallback>
            <p:pic>
              <p:nvPicPr>
                <p:cNvPr id="66" name="Freihand 65">
                  <a:extLst>
                    <a:ext uri="{FF2B5EF4-FFF2-40B4-BE49-F238E27FC236}">
                      <a16:creationId xmlns:a16="http://schemas.microsoft.com/office/drawing/2014/main" id="{66568868-9EF7-276C-E2D3-7FCE672FC9B9}"/>
                    </a:ext>
                  </a:extLst>
                </p:cNvPr>
                <p:cNvPicPr/>
                <p:nvPr/>
              </p:nvPicPr>
              <p:blipFill>
                <a:blip r:embed="rId25"/>
                <a:stretch>
                  <a:fillRect/>
                </a:stretch>
              </p:blipFill>
              <p:spPr>
                <a:xfrm>
                  <a:off x="8223820" y="1437351"/>
                  <a:ext cx="4474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7" name="Freihand 66">
                  <a:extLst>
                    <a:ext uri="{FF2B5EF4-FFF2-40B4-BE49-F238E27FC236}">
                      <a16:creationId xmlns:a16="http://schemas.microsoft.com/office/drawing/2014/main" id="{9B88D5E7-031D-DDDF-2697-BF752361877B}"/>
                    </a:ext>
                  </a:extLst>
                </p14:cNvPr>
                <p14:cNvContentPartPr/>
                <p14:nvPr/>
              </p14:nvContentPartPr>
              <p14:xfrm>
                <a:off x="8735020" y="1428711"/>
                <a:ext cx="36360" cy="95760"/>
              </p14:xfrm>
            </p:contentPart>
          </mc:Choice>
          <mc:Fallback>
            <p:pic>
              <p:nvPicPr>
                <p:cNvPr id="67" name="Freihand 66">
                  <a:extLst>
                    <a:ext uri="{FF2B5EF4-FFF2-40B4-BE49-F238E27FC236}">
                      <a16:creationId xmlns:a16="http://schemas.microsoft.com/office/drawing/2014/main" id="{9B88D5E7-031D-DDDF-2697-BF752361877B}"/>
                    </a:ext>
                  </a:extLst>
                </p:cNvPr>
                <p:cNvPicPr/>
                <p:nvPr/>
              </p:nvPicPr>
              <p:blipFill>
                <a:blip r:embed="rId27"/>
                <a:stretch>
                  <a:fillRect/>
                </a:stretch>
              </p:blipFill>
              <p:spPr>
                <a:xfrm>
                  <a:off x="8726380" y="1420071"/>
                  <a:ext cx="54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8" name="Freihand 67">
                  <a:extLst>
                    <a:ext uri="{FF2B5EF4-FFF2-40B4-BE49-F238E27FC236}">
                      <a16:creationId xmlns:a16="http://schemas.microsoft.com/office/drawing/2014/main" id="{171F9A2A-164A-559A-D788-499C7254B4DB}"/>
                    </a:ext>
                  </a:extLst>
                </p14:cNvPr>
                <p14:cNvContentPartPr/>
                <p14:nvPr/>
              </p14:nvContentPartPr>
              <p14:xfrm>
                <a:off x="8783980" y="1230711"/>
                <a:ext cx="402120" cy="262440"/>
              </p14:xfrm>
            </p:contentPart>
          </mc:Choice>
          <mc:Fallback>
            <p:pic>
              <p:nvPicPr>
                <p:cNvPr id="68" name="Freihand 67">
                  <a:extLst>
                    <a:ext uri="{FF2B5EF4-FFF2-40B4-BE49-F238E27FC236}">
                      <a16:creationId xmlns:a16="http://schemas.microsoft.com/office/drawing/2014/main" id="{171F9A2A-164A-559A-D788-499C7254B4DB}"/>
                    </a:ext>
                  </a:extLst>
                </p:cNvPr>
                <p:cNvPicPr/>
                <p:nvPr/>
              </p:nvPicPr>
              <p:blipFill>
                <a:blip r:embed="rId29"/>
                <a:stretch>
                  <a:fillRect/>
                </a:stretch>
              </p:blipFill>
              <p:spPr>
                <a:xfrm>
                  <a:off x="8774980" y="1222071"/>
                  <a:ext cx="4197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9" name="Freihand 68">
                  <a:extLst>
                    <a:ext uri="{FF2B5EF4-FFF2-40B4-BE49-F238E27FC236}">
                      <a16:creationId xmlns:a16="http://schemas.microsoft.com/office/drawing/2014/main" id="{3C9DF4A0-9F0E-8EA9-A3B3-199AFA584C32}"/>
                    </a:ext>
                  </a:extLst>
                </p14:cNvPr>
                <p14:cNvContentPartPr/>
                <p14:nvPr/>
              </p14:nvContentPartPr>
              <p14:xfrm>
                <a:off x="8765980" y="1134591"/>
                <a:ext cx="8640" cy="3960"/>
              </p14:xfrm>
            </p:contentPart>
          </mc:Choice>
          <mc:Fallback>
            <p:pic>
              <p:nvPicPr>
                <p:cNvPr id="69" name="Freihand 68">
                  <a:extLst>
                    <a:ext uri="{FF2B5EF4-FFF2-40B4-BE49-F238E27FC236}">
                      <a16:creationId xmlns:a16="http://schemas.microsoft.com/office/drawing/2014/main" id="{3C9DF4A0-9F0E-8EA9-A3B3-199AFA584C32}"/>
                    </a:ext>
                  </a:extLst>
                </p:cNvPr>
                <p:cNvPicPr/>
                <p:nvPr/>
              </p:nvPicPr>
              <p:blipFill>
                <a:blip r:embed="rId31"/>
                <a:stretch>
                  <a:fillRect/>
                </a:stretch>
              </p:blipFill>
              <p:spPr>
                <a:xfrm>
                  <a:off x="8756980" y="1125951"/>
                  <a:ext cx="26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0" name="Freihand 69">
                  <a:extLst>
                    <a:ext uri="{FF2B5EF4-FFF2-40B4-BE49-F238E27FC236}">
                      <a16:creationId xmlns:a16="http://schemas.microsoft.com/office/drawing/2014/main" id="{E52C585D-DC5C-ECB7-6544-7DD84A1D0E38}"/>
                    </a:ext>
                  </a:extLst>
                </p14:cNvPr>
                <p14:cNvContentPartPr/>
                <p14:nvPr/>
              </p14:nvContentPartPr>
              <p14:xfrm>
                <a:off x="9266380" y="1163031"/>
                <a:ext cx="295560" cy="221760"/>
              </p14:xfrm>
            </p:contentPart>
          </mc:Choice>
          <mc:Fallback>
            <p:pic>
              <p:nvPicPr>
                <p:cNvPr id="70" name="Freihand 69">
                  <a:extLst>
                    <a:ext uri="{FF2B5EF4-FFF2-40B4-BE49-F238E27FC236}">
                      <a16:creationId xmlns:a16="http://schemas.microsoft.com/office/drawing/2014/main" id="{E52C585D-DC5C-ECB7-6544-7DD84A1D0E38}"/>
                    </a:ext>
                  </a:extLst>
                </p:cNvPr>
                <p:cNvPicPr/>
                <p:nvPr/>
              </p:nvPicPr>
              <p:blipFill>
                <a:blip r:embed="rId33"/>
                <a:stretch>
                  <a:fillRect/>
                </a:stretch>
              </p:blipFill>
              <p:spPr>
                <a:xfrm>
                  <a:off x="9257380" y="1154391"/>
                  <a:ext cx="3132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1" name="Freihand 70">
                  <a:extLst>
                    <a:ext uri="{FF2B5EF4-FFF2-40B4-BE49-F238E27FC236}">
                      <a16:creationId xmlns:a16="http://schemas.microsoft.com/office/drawing/2014/main" id="{68E76ADC-0A39-6826-958A-A50AA5248F68}"/>
                    </a:ext>
                  </a:extLst>
                </p14:cNvPr>
                <p14:cNvContentPartPr/>
                <p14:nvPr/>
              </p14:nvContentPartPr>
              <p14:xfrm>
                <a:off x="9650500" y="1085271"/>
                <a:ext cx="402840" cy="336240"/>
              </p14:xfrm>
            </p:contentPart>
          </mc:Choice>
          <mc:Fallback>
            <p:pic>
              <p:nvPicPr>
                <p:cNvPr id="71" name="Freihand 70">
                  <a:extLst>
                    <a:ext uri="{FF2B5EF4-FFF2-40B4-BE49-F238E27FC236}">
                      <a16:creationId xmlns:a16="http://schemas.microsoft.com/office/drawing/2014/main" id="{68E76ADC-0A39-6826-958A-A50AA5248F68}"/>
                    </a:ext>
                  </a:extLst>
                </p:cNvPr>
                <p:cNvPicPr/>
                <p:nvPr/>
              </p:nvPicPr>
              <p:blipFill>
                <a:blip r:embed="rId35"/>
                <a:stretch>
                  <a:fillRect/>
                </a:stretch>
              </p:blipFill>
              <p:spPr>
                <a:xfrm>
                  <a:off x="9641500" y="1076271"/>
                  <a:ext cx="42048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2" name="Freihand 71">
                  <a:extLst>
                    <a:ext uri="{FF2B5EF4-FFF2-40B4-BE49-F238E27FC236}">
                      <a16:creationId xmlns:a16="http://schemas.microsoft.com/office/drawing/2014/main" id="{8BB88520-C319-AE2E-A4C8-9F80EE4DFD35}"/>
                    </a:ext>
                  </a:extLst>
                </p14:cNvPr>
                <p14:cNvContentPartPr/>
                <p14:nvPr/>
              </p14:nvContentPartPr>
              <p14:xfrm>
                <a:off x="10081060" y="1082391"/>
                <a:ext cx="203040" cy="301320"/>
              </p14:xfrm>
            </p:contentPart>
          </mc:Choice>
          <mc:Fallback>
            <p:pic>
              <p:nvPicPr>
                <p:cNvPr id="72" name="Freihand 71">
                  <a:extLst>
                    <a:ext uri="{FF2B5EF4-FFF2-40B4-BE49-F238E27FC236}">
                      <a16:creationId xmlns:a16="http://schemas.microsoft.com/office/drawing/2014/main" id="{8BB88520-C319-AE2E-A4C8-9F80EE4DFD35}"/>
                    </a:ext>
                  </a:extLst>
                </p:cNvPr>
                <p:cNvPicPr/>
                <p:nvPr/>
              </p:nvPicPr>
              <p:blipFill>
                <a:blip r:embed="rId37"/>
                <a:stretch>
                  <a:fillRect/>
                </a:stretch>
              </p:blipFill>
              <p:spPr>
                <a:xfrm>
                  <a:off x="10072420" y="1073751"/>
                  <a:ext cx="2206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3" name="Freihand 72">
                  <a:extLst>
                    <a:ext uri="{FF2B5EF4-FFF2-40B4-BE49-F238E27FC236}">
                      <a16:creationId xmlns:a16="http://schemas.microsoft.com/office/drawing/2014/main" id="{021113C7-FB90-D7D2-9AE2-6CF70600BCB0}"/>
                    </a:ext>
                  </a:extLst>
                </p14:cNvPr>
                <p14:cNvContentPartPr/>
                <p14:nvPr/>
              </p14:nvContentPartPr>
              <p14:xfrm>
                <a:off x="10484260" y="1138911"/>
                <a:ext cx="350280" cy="132840"/>
              </p14:xfrm>
            </p:contentPart>
          </mc:Choice>
          <mc:Fallback>
            <p:pic>
              <p:nvPicPr>
                <p:cNvPr id="73" name="Freihand 72">
                  <a:extLst>
                    <a:ext uri="{FF2B5EF4-FFF2-40B4-BE49-F238E27FC236}">
                      <a16:creationId xmlns:a16="http://schemas.microsoft.com/office/drawing/2014/main" id="{021113C7-FB90-D7D2-9AE2-6CF70600BCB0}"/>
                    </a:ext>
                  </a:extLst>
                </p:cNvPr>
                <p:cNvPicPr/>
                <p:nvPr/>
              </p:nvPicPr>
              <p:blipFill>
                <a:blip r:embed="rId39"/>
                <a:stretch>
                  <a:fillRect/>
                </a:stretch>
              </p:blipFill>
              <p:spPr>
                <a:xfrm>
                  <a:off x="10475620" y="1129911"/>
                  <a:ext cx="367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4" name="Freihand 73">
                  <a:extLst>
                    <a:ext uri="{FF2B5EF4-FFF2-40B4-BE49-F238E27FC236}">
                      <a16:creationId xmlns:a16="http://schemas.microsoft.com/office/drawing/2014/main" id="{79C2F508-B881-B6F1-4D65-7D2E83A21BB8}"/>
                    </a:ext>
                  </a:extLst>
                </p14:cNvPr>
                <p14:cNvContentPartPr/>
                <p14:nvPr/>
              </p14:nvContentPartPr>
              <p14:xfrm>
                <a:off x="10940020" y="1097511"/>
                <a:ext cx="105840" cy="120960"/>
              </p14:xfrm>
            </p:contentPart>
          </mc:Choice>
          <mc:Fallback>
            <p:pic>
              <p:nvPicPr>
                <p:cNvPr id="74" name="Freihand 73">
                  <a:extLst>
                    <a:ext uri="{FF2B5EF4-FFF2-40B4-BE49-F238E27FC236}">
                      <a16:creationId xmlns:a16="http://schemas.microsoft.com/office/drawing/2014/main" id="{79C2F508-B881-B6F1-4D65-7D2E83A21BB8}"/>
                    </a:ext>
                  </a:extLst>
                </p:cNvPr>
                <p:cNvPicPr/>
                <p:nvPr/>
              </p:nvPicPr>
              <p:blipFill>
                <a:blip r:embed="rId41"/>
                <a:stretch>
                  <a:fillRect/>
                </a:stretch>
              </p:blipFill>
              <p:spPr>
                <a:xfrm>
                  <a:off x="10931020" y="1088871"/>
                  <a:ext cx="123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5" name="Freihand 74">
                  <a:extLst>
                    <a:ext uri="{FF2B5EF4-FFF2-40B4-BE49-F238E27FC236}">
                      <a16:creationId xmlns:a16="http://schemas.microsoft.com/office/drawing/2014/main" id="{DACA2EEA-EB50-4B4A-A27F-D8128207CA23}"/>
                    </a:ext>
                  </a:extLst>
                </p14:cNvPr>
                <p14:cNvContentPartPr/>
                <p14:nvPr/>
              </p14:nvContentPartPr>
              <p14:xfrm>
                <a:off x="8817100" y="1804191"/>
                <a:ext cx="222120" cy="241920"/>
              </p14:xfrm>
            </p:contentPart>
          </mc:Choice>
          <mc:Fallback>
            <p:pic>
              <p:nvPicPr>
                <p:cNvPr id="75" name="Freihand 74">
                  <a:extLst>
                    <a:ext uri="{FF2B5EF4-FFF2-40B4-BE49-F238E27FC236}">
                      <a16:creationId xmlns:a16="http://schemas.microsoft.com/office/drawing/2014/main" id="{DACA2EEA-EB50-4B4A-A27F-D8128207CA23}"/>
                    </a:ext>
                  </a:extLst>
                </p:cNvPr>
                <p:cNvPicPr/>
                <p:nvPr/>
              </p:nvPicPr>
              <p:blipFill>
                <a:blip r:embed="rId43"/>
                <a:stretch>
                  <a:fillRect/>
                </a:stretch>
              </p:blipFill>
              <p:spPr>
                <a:xfrm>
                  <a:off x="8808100" y="1795551"/>
                  <a:ext cx="2397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6" name="Freihand 75">
                  <a:extLst>
                    <a:ext uri="{FF2B5EF4-FFF2-40B4-BE49-F238E27FC236}">
                      <a16:creationId xmlns:a16="http://schemas.microsoft.com/office/drawing/2014/main" id="{7DCAE68D-A246-CAA8-7355-CCDCCFDAD5CF}"/>
                    </a:ext>
                  </a:extLst>
                </p14:cNvPr>
                <p14:cNvContentPartPr/>
                <p14:nvPr/>
              </p14:nvContentPartPr>
              <p14:xfrm>
                <a:off x="9064780" y="1880151"/>
                <a:ext cx="371160" cy="102960"/>
              </p14:xfrm>
            </p:contentPart>
          </mc:Choice>
          <mc:Fallback>
            <p:pic>
              <p:nvPicPr>
                <p:cNvPr id="76" name="Freihand 75">
                  <a:extLst>
                    <a:ext uri="{FF2B5EF4-FFF2-40B4-BE49-F238E27FC236}">
                      <a16:creationId xmlns:a16="http://schemas.microsoft.com/office/drawing/2014/main" id="{7DCAE68D-A246-CAA8-7355-CCDCCFDAD5CF}"/>
                    </a:ext>
                  </a:extLst>
                </p:cNvPr>
                <p:cNvPicPr/>
                <p:nvPr/>
              </p:nvPicPr>
              <p:blipFill>
                <a:blip r:embed="rId45"/>
                <a:stretch>
                  <a:fillRect/>
                </a:stretch>
              </p:blipFill>
              <p:spPr>
                <a:xfrm>
                  <a:off x="9056140" y="1871511"/>
                  <a:ext cx="388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7" name="Freihand 76">
                  <a:extLst>
                    <a:ext uri="{FF2B5EF4-FFF2-40B4-BE49-F238E27FC236}">
                      <a16:creationId xmlns:a16="http://schemas.microsoft.com/office/drawing/2014/main" id="{05177EB9-58E9-39D5-91CB-A3E1C611CBDB}"/>
                    </a:ext>
                  </a:extLst>
                </p14:cNvPr>
                <p14:cNvContentPartPr/>
                <p14:nvPr/>
              </p14:nvContentPartPr>
              <p14:xfrm>
                <a:off x="9675700" y="1588191"/>
                <a:ext cx="129960" cy="285840"/>
              </p14:xfrm>
            </p:contentPart>
          </mc:Choice>
          <mc:Fallback>
            <p:pic>
              <p:nvPicPr>
                <p:cNvPr id="77" name="Freihand 76">
                  <a:extLst>
                    <a:ext uri="{FF2B5EF4-FFF2-40B4-BE49-F238E27FC236}">
                      <a16:creationId xmlns:a16="http://schemas.microsoft.com/office/drawing/2014/main" id="{05177EB9-58E9-39D5-91CB-A3E1C611CBDB}"/>
                    </a:ext>
                  </a:extLst>
                </p:cNvPr>
                <p:cNvPicPr/>
                <p:nvPr/>
              </p:nvPicPr>
              <p:blipFill>
                <a:blip r:embed="rId47"/>
                <a:stretch>
                  <a:fillRect/>
                </a:stretch>
              </p:blipFill>
              <p:spPr>
                <a:xfrm>
                  <a:off x="9666700" y="1579191"/>
                  <a:ext cx="1476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8" name="Freihand 77">
                  <a:extLst>
                    <a:ext uri="{FF2B5EF4-FFF2-40B4-BE49-F238E27FC236}">
                      <a16:creationId xmlns:a16="http://schemas.microsoft.com/office/drawing/2014/main" id="{17388383-FBA5-354C-BF6C-B50A6910DEEA}"/>
                    </a:ext>
                  </a:extLst>
                </p14:cNvPr>
                <p14:cNvContentPartPr/>
                <p14:nvPr/>
              </p14:nvContentPartPr>
              <p14:xfrm>
                <a:off x="9812140" y="1714191"/>
                <a:ext cx="425880" cy="115200"/>
              </p14:xfrm>
            </p:contentPart>
          </mc:Choice>
          <mc:Fallback>
            <p:pic>
              <p:nvPicPr>
                <p:cNvPr id="78" name="Freihand 77">
                  <a:extLst>
                    <a:ext uri="{FF2B5EF4-FFF2-40B4-BE49-F238E27FC236}">
                      <a16:creationId xmlns:a16="http://schemas.microsoft.com/office/drawing/2014/main" id="{17388383-FBA5-354C-BF6C-B50A6910DEEA}"/>
                    </a:ext>
                  </a:extLst>
                </p:cNvPr>
                <p:cNvPicPr/>
                <p:nvPr/>
              </p:nvPicPr>
              <p:blipFill>
                <a:blip r:embed="rId49"/>
                <a:stretch>
                  <a:fillRect/>
                </a:stretch>
              </p:blipFill>
              <p:spPr>
                <a:xfrm>
                  <a:off x="9803140" y="1705191"/>
                  <a:ext cx="443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9" name="Freihand 78">
                  <a:extLst>
                    <a:ext uri="{FF2B5EF4-FFF2-40B4-BE49-F238E27FC236}">
                      <a16:creationId xmlns:a16="http://schemas.microsoft.com/office/drawing/2014/main" id="{A8894BC2-A038-1DDD-D487-8AFF29ADAB1C}"/>
                    </a:ext>
                  </a:extLst>
                </p14:cNvPr>
                <p14:cNvContentPartPr/>
                <p14:nvPr/>
              </p14:nvContentPartPr>
              <p14:xfrm>
                <a:off x="10270420" y="1570191"/>
                <a:ext cx="554400" cy="169200"/>
              </p14:xfrm>
            </p:contentPart>
          </mc:Choice>
          <mc:Fallback>
            <p:pic>
              <p:nvPicPr>
                <p:cNvPr id="79" name="Freihand 78">
                  <a:extLst>
                    <a:ext uri="{FF2B5EF4-FFF2-40B4-BE49-F238E27FC236}">
                      <a16:creationId xmlns:a16="http://schemas.microsoft.com/office/drawing/2014/main" id="{A8894BC2-A038-1DDD-D487-8AFF29ADAB1C}"/>
                    </a:ext>
                  </a:extLst>
                </p:cNvPr>
                <p:cNvPicPr/>
                <p:nvPr/>
              </p:nvPicPr>
              <p:blipFill>
                <a:blip r:embed="rId51"/>
                <a:stretch>
                  <a:fillRect/>
                </a:stretch>
              </p:blipFill>
              <p:spPr>
                <a:xfrm>
                  <a:off x="10261420" y="1561191"/>
                  <a:ext cx="572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0" name="Freihand 79">
                  <a:extLst>
                    <a:ext uri="{FF2B5EF4-FFF2-40B4-BE49-F238E27FC236}">
                      <a16:creationId xmlns:a16="http://schemas.microsoft.com/office/drawing/2014/main" id="{D282C4E0-E918-7E59-0D3E-792630E6D7E1}"/>
                    </a:ext>
                  </a:extLst>
                </p14:cNvPr>
                <p14:cNvContentPartPr/>
                <p14:nvPr/>
              </p14:nvContentPartPr>
              <p14:xfrm>
                <a:off x="9929140" y="1559391"/>
                <a:ext cx="172080" cy="36720"/>
              </p14:xfrm>
            </p:contentPart>
          </mc:Choice>
          <mc:Fallback>
            <p:pic>
              <p:nvPicPr>
                <p:cNvPr id="80" name="Freihand 79">
                  <a:extLst>
                    <a:ext uri="{FF2B5EF4-FFF2-40B4-BE49-F238E27FC236}">
                      <a16:creationId xmlns:a16="http://schemas.microsoft.com/office/drawing/2014/main" id="{D282C4E0-E918-7E59-0D3E-792630E6D7E1}"/>
                    </a:ext>
                  </a:extLst>
                </p:cNvPr>
                <p:cNvPicPr/>
                <p:nvPr/>
              </p:nvPicPr>
              <p:blipFill>
                <a:blip r:embed="rId53"/>
                <a:stretch>
                  <a:fillRect/>
                </a:stretch>
              </p:blipFill>
              <p:spPr>
                <a:xfrm>
                  <a:off x="9920500" y="1550751"/>
                  <a:ext cx="189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A6001920-51A4-15B0-5F5D-71CFF217EF3E}"/>
                    </a:ext>
                  </a:extLst>
                </p14:cNvPr>
                <p14:cNvContentPartPr/>
                <p14:nvPr/>
              </p14:nvContentPartPr>
              <p14:xfrm>
                <a:off x="4517980" y="1613031"/>
                <a:ext cx="2197080" cy="828360"/>
              </p14:xfrm>
            </p:contentPart>
          </mc:Choice>
          <mc:Fallback>
            <p:pic>
              <p:nvPicPr>
                <p:cNvPr id="38" name="Freihand 37">
                  <a:extLst>
                    <a:ext uri="{FF2B5EF4-FFF2-40B4-BE49-F238E27FC236}">
                      <a16:creationId xmlns:a16="http://schemas.microsoft.com/office/drawing/2014/main" id="{A6001920-51A4-15B0-5F5D-71CFF217EF3E}"/>
                    </a:ext>
                  </a:extLst>
                </p:cNvPr>
                <p:cNvPicPr/>
                <p:nvPr/>
              </p:nvPicPr>
              <p:blipFill>
                <a:blip r:embed="rId55"/>
                <a:stretch>
                  <a:fillRect/>
                </a:stretch>
              </p:blipFill>
              <p:spPr>
                <a:xfrm>
                  <a:off x="4508980" y="1604031"/>
                  <a:ext cx="2214720" cy="846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E12D548C-AD63-3E48-E72F-45D5FB598759}"/>
                    </a:ext>
                  </a:extLst>
                </p14:cNvPr>
                <p14:cNvContentPartPr/>
                <p14:nvPr/>
              </p14:nvContentPartPr>
              <p14:xfrm>
                <a:off x="6656740" y="1473711"/>
                <a:ext cx="200880" cy="206640"/>
              </p14:xfrm>
            </p:contentPart>
          </mc:Choice>
          <mc:Fallback>
            <p:pic>
              <p:nvPicPr>
                <p:cNvPr id="39" name="Freihand 38">
                  <a:extLst>
                    <a:ext uri="{FF2B5EF4-FFF2-40B4-BE49-F238E27FC236}">
                      <a16:creationId xmlns:a16="http://schemas.microsoft.com/office/drawing/2014/main" id="{E12D548C-AD63-3E48-E72F-45D5FB598759}"/>
                    </a:ext>
                  </a:extLst>
                </p:cNvPr>
                <p:cNvPicPr/>
                <p:nvPr/>
              </p:nvPicPr>
              <p:blipFill>
                <a:blip r:embed="rId57"/>
                <a:stretch>
                  <a:fillRect/>
                </a:stretch>
              </p:blipFill>
              <p:spPr>
                <a:xfrm>
                  <a:off x="6648100" y="1464711"/>
                  <a:ext cx="2185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0C11ADA9-4AA2-CA9C-D217-C6B40E15E434}"/>
                    </a:ext>
                  </a:extLst>
                </p14:cNvPr>
                <p14:cNvContentPartPr/>
                <p14:nvPr/>
              </p14:nvContentPartPr>
              <p14:xfrm>
                <a:off x="4502140" y="1231431"/>
                <a:ext cx="152280" cy="257040"/>
              </p14:xfrm>
            </p:contentPart>
          </mc:Choice>
          <mc:Fallback>
            <p:pic>
              <p:nvPicPr>
                <p:cNvPr id="41" name="Freihand 40">
                  <a:extLst>
                    <a:ext uri="{FF2B5EF4-FFF2-40B4-BE49-F238E27FC236}">
                      <a16:creationId xmlns:a16="http://schemas.microsoft.com/office/drawing/2014/main" id="{0C11ADA9-4AA2-CA9C-D217-C6B40E15E434}"/>
                    </a:ext>
                  </a:extLst>
                </p:cNvPr>
                <p:cNvPicPr/>
                <p:nvPr/>
              </p:nvPicPr>
              <p:blipFill>
                <a:blip r:embed="rId59"/>
                <a:stretch>
                  <a:fillRect/>
                </a:stretch>
              </p:blipFill>
              <p:spPr>
                <a:xfrm>
                  <a:off x="4493500" y="1222431"/>
                  <a:ext cx="16992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77308EF1-F042-F7E7-ED8D-05154A8A3AF9}"/>
                    </a:ext>
                  </a:extLst>
                </p14:cNvPr>
                <p14:cNvContentPartPr/>
                <p14:nvPr/>
              </p14:nvContentPartPr>
              <p14:xfrm>
                <a:off x="4707340" y="1196511"/>
                <a:ext cx="218160" cy="165600"/>
              </p14:xfrm>
            </p:contentPart>
          </mc:Choice>
          <mc:Fallback>
            <p:pic>
              <p:nvPicPr>
                <p:cNvPr id="42" name="Freihand 41">
                  <a:extLst>
                    <a:ext uri="{FF2B5EF4-FFF2-40B4-BE49-F238E27FC236}">
                      <a16:creationId xmlns:a16="http://schemas.microsoft.com/office/drawing/2014/main" id="{77308EF1-F042-F7E7-ED8D-05154A8A3AF9}"/>
                    </a:ext>
                  </a:extLst>
                </p:cNvPr>
                <p:cNvPicPr/>
                <p:nvPr/>
              </p:nvPicPr>
              <p:blipFill>
                <a:blip r:embed="rId61"/>
                <a:stretch>
                  <a:fillRect/>
                </a:stretch>
              </p:blipFill>
              <p:spPr>
                <a:xfrm>
                  <a:off x="4698700" y="1187871"/>
                  <a:ext cx="2358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7F1DAB7A-89BF-2165-E999-A28139346279}"/>
                    </a:ext>
                  </a:extLst>
                </p14:cNvPr>
                <p14:cNvContentPartPr/>
                <p14:nvPr/>
              </p14:nvContentPartPr>
              <p14:xfrm>
                <a:off x="4883380" y="1061871"/>
                <a:ext cx="252720" cy="221760"/>
              </p14:xfrm>
            </p:contentPart>
          </mc:Choice>
          <mc:Fallback>
            <p:pic>
              <p:nvPicPr>
                <p:cNvPr id="43" name="Freihand 42">
                  <a:extLst>
                    <a:ext uri="{FF2B5EF4-FFF2-40B4-BE49-F238E27FC236}">
                      <a16:creationId xmlns:a16="http://schemas.microsoft.com/office/drawing/2014/main" id="{7F1DAB7A-89BF-2165-E999-A28139346279}"/>
                    </a:ext>
                  </a:extLst>
                </p:cNvPr>
                <p:cNvPicPr/>
                <p:nvPr/>
              </p:nvPicPr>
              <p:blipFill>
                <a:blip r:embed="rId63"/>
                <a:stretch>
                  <a:fillRect/>
                </a:stretch>
              </p:blipFill>
              <p:spPr>
                <a:xfrm>
                  <a:off x="4874740" y="1052871"/>
                  <a:ext cx="2703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72DC8086-4AFA-87AD-D686-8B65D987E4FF}"/>
                    </a:ext>
                  </a:extLst>
                </p14:cNvPr>
                <p14:cNvContentPartPr/>
                <p14:nvPr/>
              </p14:nvContentPartPr>
              <p14:xfrm>
                <a:off x="5074540" y="1071591"/>
                <a:ext cx="34560" cy="29520"/>
              </p14:xfrm>
            </p:contentPart>
          </mc:Choice>
          <mc:Fallback>
            <p:pic>
              <p:nvPicPr>
                <p:cNvPr id="44" name="Freihand 43">
                  <a:extLst>
                    <a:ext uri="{FF2B5EF4-FFF2-40B4-BE49-F238E27FC236}">
                      <a16:creationId xmlns:a16="http://schemas.microsoft.com/office/drawing/2014/main" id="{72DC8086-4AFA-87AD-D686-8B65D987E4FF}"/>
                    </a:ext>
                  </a:extLst>
                </p:cNvPr>
                <p:cNvPicPr/>
                <p:nvPr/>
              </p:nvPicPr>
              <p:blipFill>
                <a:blip r:embed="rId65"/>
                <a:stretch>
                  <a:fillRect/>
                </a:stretch>
              </p:blipFill>
              <p:spPr>
                <a:xfrm>
                  <a:off x="5065540" y="1062951"/>
                  <a:ext cx="52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6CD05000-F9AC-C75D-FD3D-2F2E624F2A6E}"/>
                    </a:ext>
                  </a:extLst>
                </p14:cNvPr>
                <p14:cNvContentPartPr/>
                <p14:nvPr/>
              </p14:nvContentPartPr>
              <p14:xfrm>
                <a:off x="5143660" y="945951"/>
                <a:ext cx="155880" cy="188280"/>
              </p14:xfrm>
            </p:contentPart>
          </mc:Choice>
          <mc:Fallback>
            <p:pic>
              <p:nvPicPr>
                <p:cNvPr id="45" name="Freihand 44">
                  <a:extLst>
                    <a:ext uri="{FF2B5EF4-FFF2-40B4-BE49-F238E27FC236}">
                      <a16:creationId xmlns:a16="http://schemas.microsoft.com/office/drawing/2014/main" id="{6CD05000-F9AC-C75D-FD3D-2F2E624F2A6E}"/>
                    </a:ext>
                  </a:extLst>
                </p:cNvPr>
                <p:cNvPicPr/>
                <p:nvPr/>
              </p:nvPicPr>
              <p:blipFill>
                <a:blip r:embed="rId67"/>
                <a:stretch>
                  <a:fillRect/>
                </a:stretch>
              </p:blipFill>
              <p:spPr>
                <a:xfrm>
                  <a:off x="5134660" y="937311"/>
                  <a:ext cx="173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425AD5C4-4E2B-77D1-AA03-58B6AD598642}"/>
                    </a:ext>
                  </a:extLst>
                </p14:cNvPr>
                <p14:cNvContentPartPr/>
                <p14:nvPr/>
              </p14:nvContentPartPr>
              <p14:xfrm>
                <a:off x="5325460" y="944151"/>
                <a:ext cx="63360" cy="105480"/>
              </p14:xfrm>
            </p:contentPart>
          </mc:Choice>
          <mc:Fallback>
            <p:pic>
              <p:nvPicPr>
                <p:cNvPr id="46" name="Freihand 45">
                  <a:extLst>
                    <a:ext uri="{FF2B5EF4-FFF2-40B4-BE49-F238E27FC236}">
                      <a16:creationId xmlns:a16="http://schemas.microsoft.com/office/drawing/2014/main" id="{425AD5C4-4E2B-77D1-AA03-58B6AD598642}"/>
                    </a:ext>
                  </a:extLst>
                </p:cNvPr>
                <p:cNvPicPr/>
                <p:nvPr/>
              </p:nvPicPr>
              <p:blipFill>
                <a:blip r:embed="rId69"/>
                <a:stretch>
                  <a:fillRect/>
                </a:stretch>
              </p:blipFill>
              <p:spPr>
                <a:xfrm>
                  <a:off x="5316820" y="935511"/>
                  <a:ext cx="81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50924117-9CB7-E697-917D-1D4512B0261B}"/>
                    </a:ext>
                  </a:extLst>
                </p14:cNvPr>
                <p14:cNvContentPartPr/>
                <p14:nvPr/>
              </p14:nvContentPartPr>
              <p14:xfrm>
                <a:off x="5025580" y="1337631"/>
                <a:ext cx="227880" cy="270000"/>
              </p14:xfrm>
            </p:contentPart>
          </mc:Choice>
          <mc:Fallback>
            <p:pic>
              <p:nvPicPr>
                <p:cNvPr id="47" name="Freihand 46">
                  <a:extLst>
                    <a:ext uri="{FF2B5EF4-FFF2-40B4-BE49-F238E27FC236}">
                      <a16:creationId xmlns:a16="http://schemas.microsoft.com/office/drawing/2014/main" id="{50924117-9CB7-E697-917D-1D4512B0261B}"/>
                    </a:ext>
                  </a:extLst>
                </p:cNvPr>
                <p:cNvPicPr/>
                <p:nvPr/>
              </p:nvPicPr>
              <p:blipFill>
                <a:blip r:embed="rId71"/>
                <a:stretch>
                  <a:fillRect/>
                </a:stretch>
              </p:blipFill>
              <p:spPr>
                <a:xfrm>
                  <a:off x="5016940" y="1328631"/>
                  <a:ext cx="2455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3347E7E8-059E-D12C-0998-30D5361F3AD6}"/>
                    </a:ext>
                  </a:extLst>
                </p14:cNvPr>
                <p14:cNvContentPartPr/>
                <p14:nvPr/>
              </p14:nvContentPartPr>
              <p14:xfrm>
                <a:off x="5281900" y="1134231"/>
                <a:ext cx="260640" cy="301320"/>
              </p14:xfrm>
            </p:contentPart>
          </mc:Choice>
          <mc:Fallback>
            <p:pic>
              <p:nvPicPr>
                <p:cNvPr id="48" name="Freihand 47">
                  <a:extLst>
                    <a:ext uri="{FF2B5EF4-FFF2-40B4-BE49-F238E27FC236}">
                      <a16:creationId xmlns:a16="http://schemas.microsoft.com/office/drawing/2014/main" id="{3347E7E8-059E-D12C-0998-30D5361F3AD6}"/>
                    </a:ext>
                  </a:extLst>
                </p:cNvPr>
                <p:cNvPicPr/>
                <p:nvPr/>
              </p:nvPicPr>
              <p:blipFill>
                <a:blip r:embed="rId73"/>
                <a:stretch>
                  <a:fillRect/>
                </a:stretch>
              </p:blipFill>
              <p:spPr>
                <a:xfrm>
                  <a:off x="5272900" y="1125231"/>
                  <a:ext cx="2782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0EA039F8-F9E8-4D51-3D2F-D1595DAE42BB}"/>
                    </a:ext>
                  </a:extLst>
                </p14:cNvPr>
                <p14:cNvContentPartPr/>
                <p14:nvPr/>
              </p14:nvContentPartPr>
              <p14:xfrm>
                <a:off x="5522380" y="1072311"/>
                <a:ext cx="364680" cy="182160"/>
              </p14:xfrm>
            </p:contentPart>
          </mc:Choice>
          <mc:Fallback>
            <p:pic>
              <p:nvPicPr>
                <p:cNvPr id="49" name="Freihand 48">
                  <a:extLst>
                    <a:ext uri="{FF2B5EF4-FFF2-40B4-BE49-F238E27FC236}">
                      <a16:creationId xmlns:a16="http://schemas.microsoft.com/office/drawing/2014/main" id="{0EA039F8-F9E8-4D51-3D2F-D1595DAE42BB}"/>
                    </a:ext>
                  </a:extLst>
                </p:cNvPr>
                <p:cNvPicPr/>
                <p:nvPr/>
              </p:nvPicPr>
              <p:blipFill>
                <a:blip r:embed="rId75"/>
                <a:stretch>
                  <a:fillRect/>
                </a:stretch>
              </p:blipFill>
              <p:spPr>
                <a:xfrm>
                  <a:off x="5513380" y="1063311"/>
                  <a:ext cx="382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6428350F-4391-598A-829F-A92C42C68329}"/>
                    </a:ext>
                  </a:extLst>
                </p14:cNvPr>
                <p14:cNvContentPartPr/>
                <p14:nvPr/>
              </p14:nvContentPartPr>
              <p14:xfrm>
                <a:off x="5244460" y="1636431"/>
                <a:ext cx="211320" cy="200520"/>
              </p14:xfrm>
            </p:contentPart>
          </mc:Choice>
          <mc:Fallback>
            <p:pic>
              <p:nvPicPr>
                <p:cNvPr id="51" name="Freihand 50">
                  <a:extLst>
                    <a:ext uri="{FF2B5EF4-FFF2-40B4-BE49-F238E27FC236}">
                      <a16:creationId xmlns:a16="http://schemas.microsoft.com/office/drawing/2014/main" id="{6428350F-4391-598A-829F-A92C42C68329}"/>
                    </a:ext>
                  </a:extLst>
                </p:cNvPr>
                <p:cNvPicPr/>
                <p:nvPr/>
              </p:nvPicPr>
              <p:blipFill>
                <a:blip r:embed="rId77"/>
                <a:stretch>
                  <a:fillRect/>
                </a:stretch>
              </p:blipFill>
              <p:spPr>
                <a:xfrm>
                  <a:off x="5235460" y="1627791"/>
                  <a:ext cx="228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B3836D08-E175-962E-7AA2-1845F70AF11B}"/>
                    </a:ext>
                  </a:extLst>
                </p14:cNvPr>
                <p14:cNvContentPartPr/>
                <p14:nvPr/>
              </p14:nvContentPartPr>
              <p14:xfrm>
                <a:off x="5443540" y="1559391"/>
                <a:ext cx="111600" cy="109080"/>
              </p14:xfrm>
            </p:contentPart>
          </mc:Choice>
          <mc:Fallback>
            <p:pic>
              <p:nvPicPr>
                <p:cNvPr id="52" name="Freihand 51">
                  <a:extLst>
                    <a:ext uri="{FF2B5EF4-FFF2-40B4-BE49-F238E27FC236}">
                      <a16:creationId xmlns:a16="http://schemas.microsoft.com/office/drawing/2014/main" id="{B3836D08-E175-962E-7AA2-1845F70AF11B}"/>
                    </a:ext>
                  </a:extLst>
                </p:cNvPr>
                <p:cNvPicPr/>
                <p:nvPr/>
              </p:nvPicPr>
              <p:blipFill>
                <a:blip r:embed="rId79"/>
                <a:stretch>
                  <a:fillRect/>
                </a:stretch>
              </p:blipFill>
              <p:spPr>
                <a:xfrm>
                  <a:off x="5434540" y="1550751"/>
                  <a:ext cx="129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2824B4E6-74C5-AE9B-933A-9DA396A33D92}"/>
                    </a:ext>
                  </a:extLst>
                </p14:cNvPr>
                <p14:cNvContentPartPr/>
                <p14:nvPr/>
              </p14:nvContentPartPr>
              <p14:xfrm>
                <a:off x="5553700" y="1380831"/>
                <a:ext cx="186840" cy="217800"/>
              </p14:xfrm>
            </p:contentPart>
          </mc:Choice>
          <mc:Fallback>
            <p:pic>
              <p:nvPicPr>
                <p:cNvPr id="53" name="Freihand 52">
                  <a:extLst>
                    <a:ext uri="{FF2B5EF4-FFF2-40B4-BE49-F238E27FC236}">
                      <a16:creationId xmlns:a16="http://schemas.microsoft.com/office/drawing/2014/main" id="{2824B4E6-74C5-AE9B-933A-9DA396A33D92}"/>
                    </a:ext>
                  </a:extLst>
                </p:cNvPr>
                <p:cNvPicPr/>
                <p:nvPr/>
              </p:nvPicPr>
              <p:blipFill>
                <a:blip r:embed="rId81"/>
                <a:stretch>
                  <a:fillRect/>
                </a:stretch>
              </p:blipFill>
              <p:spPr>
                <a:xfrm>
                  <a:off x="5544700" y="1371831"/>
                  <a:ext cx="2044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195A7623-2763-2470-BCCC-4FB4EF212384}"/>
                    </a:ext>
                  </a:extLst>
                </p14:cNvPr>
                <p14:cNvContentPartPr/>
                <p14:nvPr/>
              </p14:nvContentPartPr>
              <p14:xfrm>
                <a:off x="5752780" y="1379751"/>
                <a:ext cx="81720" cy="100080"/>
              </p14:xfrm>
            </p:contentPart>
          </mc:Choice>
          <mc:Fallback>
            <p:pic>
              <p:nvPicPr>
                <p:cNvPr id="54" name="Freihand 53">
                  <a:extLst>
                    <a:ext uri="{FF2B5EF4-FFF2-40B4-BE49-F238E27FC236}">
                      <a16:creationId xmlns:a16="http://schemas.microsoft.com/office/drawing/2014/main" id="{195A7623-2763-2470-BCCC-4FB4EF212384}"/>
                    </a:ext>
                  </a:extLst>
                </p:cNvPr>
                <p:cNvPicPr/>
                <p:nvPr/>
              </p:nvPicPr>
              <p:blipFill>
                <a:blip r:embed="rId83"/>
                <a:stretch>
                  <a:fillRect/>
                </a:stretch>
              </p:blipFill>
              <p:spPr>
                <a:xfrm>
                  <a:off x="5743780" y="1371111"/>
                  <a:ext cx="99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6CDDB9DD-D9C8-FE23-5958-25324541DCEB}"/>
                    </a:ext>
                  </a:extLst>
                </p14:cNvPr>
                <p14:cNvContentPartPr/>
                <p14:nvPr/>
              </p14:nvContentPartPr>
              <p14:xfrm>
                <a:off x="5817940" y="1286151"/>
                <a:ext cx="127080" cy="109080"/>
              </p14:xfrm>
            </p:contentPart>
          </mc:Choice>
          <mc:Fallback>
            <p:pic>
              <p:nvPicPr>
                <p:cNvPr id="55" name="Freihand 54">
                  <a:extLst>
                    <a:ext uri="{FF2B5EF4-FFF2-40B4-BE49-F238E27FC236}">
                      <a16:creationId xmlns:a16="http://schemas.microsoft.com/office/drawing/2014/main" id="{6CDDB9DD-D9C8-FE23-5958-25324541DCEB}"/>
                    </a:ext>
                  </a:extLst>
                </p:cNvPr>
                <p:cNvPicPr/>
                <p:nvPr/>
              </p:nvPicPr>
              <p:blipFill>
                <a:blip r:embed="rId85"/>
                <a:stretch>
                  <a:fillRect/>
                </a:stretch>
              </p:blipFill>
              <p:spPr>
                <a:xfrm>
                  <a:off x="5809300" y="1277511"/>
                  <a:ext cx="144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A320B5E4-B790-F8C0-55F7-1C508EB78560}"/>
                    </a:ext>
                  </a:extLst>
                </p14:cNvPr>
                <p14:cNvContentPartPr/>
                <p14:nvPr/>
              </p14:nvContentPartPr>
              <p14:xfrm>
                <a:off x="5984980" y="1130631"/>
                <a:ext cx="160560" cy="219960"/>
              </p14:xfrm>
            </p:contentPart>
          </mc:Choice>
          <mc:Fallback>
            <p:pic>
              <p:nvPicPr>
                <p:cNvPr id="56" name="Freihand 55">
                  <a:extLst>
                    <a:ext uri="{FF2B5EF4-FFF2-40B4-BE49-F238E27FC236}">
                      <a16:creationId xmlns:a16="http://schemas.microsoft.com/office/drawing/2014/main" id="{A320B5E4-B790-F8C0-55F7-1C508EB78560}"/>
                    </a:ext>
                  </a:extLst>
                </p:cNvPr>
                <p:cNvPicPr/>
                <p:nvPr/>
              </p:nvPicPr>
              <p:blipFill>
                <a:blip r:embed="rId87"/>
                <a:stretch>
                  <a:fillRect/>
                </a:stretch>
              </p:blipFill>
              <p:spPr>
                <a:xfrm>
                  <a:off x="5975980" y="1121631"/>
                  <a:ext cx="178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7" name="Freihand 86">
                  <a:extLst>
                    <a:ext uri="{FF2B5EF4-FFF2-40B4-BE49-F238E27FC236}">
                      <a16:creationId xmlns:a16="http://schemas.microsoft.com/office/drawing/2014/main" id="{69AFC730-8E31-888A-A8EB-D01CD7607562}"/>
                    </a:ext>
                  </a:extLst>
                </p14:cNvPr>
                <p14:cNvContentPartPr/>
                <p14:nvPr/>
              </p14:nvContentPartPr>
              <p14:xfrm>
                <a:off x="6875260" y="1667751"/>
                <a:ext cx="80280" cy="1446840"/>
              </p14:xfrm>
            </p:contentPart>
          </mc:Choice>
          <mc:Fallback>
            <p:pic>
              <p:nvPicPr>
                <p:cNvPr id="87" name="Freihand 86">
                  <a:extLst>
                    <a:ext uri="{FF2B5EF4-FFF2-40B4-BE49-F238E27FC236}">
                      <a16:creationId xmlns:a16="http://schemas.microsoft.com/office/drawing/2014/main" id="{69AFC730-8E31-888A-A8EB-D01CD7607562}"/>
                    </a:ext>
                  </a:extLst>
                </p:cNvPr>
                <p:cNvPicPr/>
                <p:nvPr/>
              </p:nvPicPr>
              <p:blipFill>
                <a:blip r:embed="rId89"/>
                <a:stretch>
                  <a:fillRect/>
                </a:stretch>
              </p:blipFill>
              <p:spPr>
                <a:xfrm>
                  <a:off x="6866620" y="1659111"/>
                  <a:ext cx="97920" cy="1464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8" name="Freihand 87">
                  <a:extLst>
                    <a:ext uri="{FF2B5EF4-FFF2-40B4-BE49-F238E27FC236}">
                      <a16:creationId xmlns:a16="http://schemas.microsoft.com/office/drawing/2014/main" id="{0EFBE20C-731E-053F-0668-2564D9788C84}"/>
                    </a:ext>
                  </a:extLst>
                </p14:cNvPr>
                <p14:cNvContentPartPr/>
                <p14:nvPr/>
              </p14:nvContentPartPr>
              <p14:xfrm>
                <a:off x="6716140" y="1503951"/>
                <a:ext cx="284400" cy="340200"/>
              </p14:xfrm>
            </p:contentPart>
          </mc:Choice>
          <mc:Fallback>
            <p:pic>
              <p:nvPicPr>
                <p:cNvPr id="88" name="Freihand 87">
                  <a:extLst>
                    <a:ext uri="{FF2B5EF4-FFF2-40B4-BE49-F238E27FC236}">
                      <a16:creationId xmlns:a16="http://schemas.microsoft.com/office/drawing/2014/main" id="{0EFBE20C-731E-053F-0668-2564D9788C84}"/>
                    </a:ext>
                  </a:extLst>
                </p:cNvPr>
                <p:cNvPicPr/>
                <p:nvPr/>
              </p:nvPicPr>
              <p:blipFill>
                <a:blip r:embed="rId91"/>
                <a:stretch>
                  <a:fillRect/>
                </a:stretch>
              </p:blipFill>
              <p:spPr>
                <a:xfrm>
                  <a:off x="6707140" y="1495311"/>
                  <a:ext cx="30204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0" name="Freihand 89">
                  <a:extLst>
                    <a:ext uri="{FF2B5EF4-FFF2-40B4-BE49-F238E27FC236}">
                      <a16:creationId xmlns:a16="http://schemas.microsoft.com/office/drawing/2014/main" id="{C6CB1962-9372-5E00-D395-A36C11CBFCD3}"/>
                    </a:ext>
                  </a:extLst>
                </p14:cNvPr>
                <p14:cNvContentPartPr/>
                <p14:nvPr/>
              </p14:nvContentPartPr>
              <p14:xfrm>
                <a:off x="7024660" y="2975271"/>
                <a:ext cx="231120" cy="268560"/>
              </p14:xfrm>
            </p:contentPart>
          </mc:Choice>
          <mc:Fallback>
            <p:pic>
              <p:nvPicPr>
                <p:cNvPr id="90" name="Freihand 89">
                  <a:extLst>
                    <a:ext uri="{FF2B5EF4-FFF2-40B4-BE49-F238E27FC236}">
                      <a16:creationId xmlns:a16="http://schemas.microsoft.com/office/drawing/2014/main" id="{C6CB1962-9372-5E00-D395-A36C11CBFCD3}"/>
                    </a:ext>
                  </a:extLst>
                </p:cNvPr>
                <p:cNvPicPr/>
                <p:nvPr/>
              </p:nvPicPr>
              <p:blipFill>
                <a:blip r:embed="rId93"/>
                <a:stretch>
                  <a:fillRect/>
                </a:stretch>
              </p:blipFill>
              <p:spPr>
                <a:xfrm>
                  <a:off x="7015660" y="2966631"/>
                  <a:ext cx="2487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1" name="Freihand 90">
                  <a:extLst>
                    <a:ext uri="{FF2B5EF4-FFF2-40B4-BE49-F238E27FC236}">
                      <a16:creationId xmlns:a16="http://schemas.microsoft.com/office/drawing/2014/main" id="{7DCD564A-CAFC-EC0E-6670-A50B7C83A71A}"/>
                    </a:ext>
                  </a:extLst>
                </p14:cNvPr>
                <p14:cNvContentPartPr/>
                <p14:nvPr/>
              </p14:nvContentPartPr>
              <p14:xfrm>
                <a:off x="7325260" y="3028911"/>
                <a:ext cx="288720" cy="162360"/>
              </p14:xfrm>
            </p:contentPart>
          </mc:Choice>
          <mc:Fallback>
            <p:pic>
              <p:nvPicPr>
                <p:cNvPr id="91" name="Freihand 90">
                  <a:extLst>
                    <a:ext uri="{FF2B5EF4-FFF2-40B4-BE49-F238E27FC236}">
                      <a16:creationId xmlns:a16="http://schemas.microsoft.com/office/drawing/2014/main" id="{7DCD564A-CAFC-EC0E-6670-A50B7C83A71A}"/>
                    </a:ext>
                  </a:extLst>
                </p:cNvPr>
                <p:cNvPicPr/>
                <p:nvPr/>
              </p:nvPicPr>
              <p:blipFill>
                <a:blip r:embed="rId95"/>
                <a:stretch>
                  <a:fillRect/>
                </a:stretch>
              </p:blipFill>
              <p:spPr>
                <a:xfrm>
                  <a:off x="7316260" y="3020271"/>
                  <a:ext cx="306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2" name="Freihand 91">
                  <a:extLst>
                    <a:ext uri="{FF2B5EF4-FFF2-40B4-BE49-F238E27FC236}">
                      <a16:creationId xmlns:a16="http://schemas.microsoft.com/office/drawing/2014/main" id="{FA5A557D-A05D-A7F9-A818-BD3403BE9D7C}"/>
                    </a:ext>
                  </a:extLst>
                </p14:cNvPr>
                <p14:cNvContentPartPr/>
                <p14:nvPr/>
              </p14:nvContentPartPr>
              <p14:xfrm>
                <a:off x="7628380" y="3022071"/>
                <a:ext cx="473760" cy="100080"/>
              </p14:xfrm>
            </p:contentPart>
          </mc:Choice>
          <mc:Fallback>
            <p:pic>
              <p:nvPicPr>
                <p:cNvPr id="92" name="Freihand 91">
                  <a:extLst>
                    <a:ext uri="{FF2B5EF4-FFF2-40B4-BE49-F238E27FC236}">
                      <a16:creationId xmlns:a16="http://schemas.microsoft.com/office/drawing/2014/main" id="{FA5A557D-A05D-A7F9-A818-BD3403BE9D7C}"/>
                    </a:ext>
                  </a:extLst>
                </p:cNvPr>
                <p:cNvPicPr/>
                <p:nvPr/>
              </p:nvPicPr>
              <p:blipFill>
                <a:blip r:embed="rId97"/>
                <a:stretch>
                  <a:fillRect/>
                </a:stretch>
              </p:blipFill>
              <p:spPr>
                <a:xfrm>
                  <a:off x="7619380" y="3013071"/>
                  <a:ext cx="491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4" name="Freihand 93">
                  <a:extLst>
                    <a:ext uri="{FF2B5EF4-FFF2-40B4-BE49-F238E27FC236}">
                      <a16:creationId xmlns:a16="http://schemas.microsoft.com/office/drawing/2014/main" id="{9B865A46-07C3-BC7D-FD9D-672636C7E8E6}"/>
                    </a:ext>
                  </a:extLst>
                </p14:cNvPr>
                <p14:cNvContentPartPr/>
                <p14:nvPr/>
              </p14:nvContentPartPr>
              <p14:xfrm>
                <a:off x="8312740" y="2779431"/>
                <a:ext cx="533880" cy="440280"/>
              </p14:xfrm>
            </p:contentPart>
          </mc:Choice>
          <mc:Fallback>
            <p:pic>
              <p:nvPicPr>
                <p:cNvPr id="94" name="Freihand 93">
                  <a:extLst>
                    <a:ext uri="{FF2B5EF4-FFF2-40B4-BE49-F238E27FC236}">
                      <a16:creationId xmlns:a16="http://schemas.microsoft.com/office/drawing/2014/main" id="{9B865A46-07C3-BC7D-FD9D-672636C7E8E6}"/>
                    </a:ext>
                  </a:extLst>
                </p:cNvPr>
                <p:cNvPicPr/>
                <p:nvPr/>
              </p:nvPicPr>
              <p:blipFill>
                <a:blip r:embed="rId99"/>
                <a:stretch>
                  <a:fillRect/>
                </a:stretch>
              </p:blipFill>
              <p:spPr>
                <a:xfrm>
                  <a:off x="8304100" y="2770431"/>
                  <a:ext cx="55152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5" name="Freihand 94">
                  <a:extLst>
                    <a:ext uri="{FF2B5EF4-FFF2-40B4-BE49-F238E27FC236}">
                      <a16:creationId xmlns:a16="http://schemas.microsoft.com/office/drawing/2014/main" id="{8DD0DAEE-3B38-FE80-3136-CE83C4235F39}"/>
                    </a:ext>
                  </a:extLst>
                </p14:cNvPr>
                <p14:cNvContentPartPr/>
                <p14:nvPr/>
              </p14:nvContentPartPr>
              <p14:xfrm>
                <a:off x="9049300" y="2719671"/>
                <a:ext cx="576000" cy="191520"/>
              </p14:xfrm>
            </p:contentPart>
          </mc:Choice>
          <mc:Fallback>
            <p:pic>
              <p:nvPicPr>
                <p:cNvPr id="95" name="Freihand 94">
                  <a:extLst>
                    <a:ext uri="{FF2B5EF4-FFF2-40B4-BE49-F238E27FC236}">
                      <a16:creationId xmlns:a16="http://schemas.microsoft.com/office/drawing/2014/main" id="{8DD0DAEE-3B38-FE80-3136-CE83C4235F39}"/>
                    </a:ext>
                  </a:extLst>
                </p:cNvPr>
                <p:cNvPicPr/>
                <p:nvPr/>
              </p:nvPicPr>
              <p:blipFill>
                <a:blip r:embed="rId101"/>
                <a:stretch>
                  <a:fillRect/>
                </a:stretch>
              </p:blipFill>
              <p:spPr>
                <a:xfrm>
                  <a:off x="9040300" y="2711031"/>
                  <a:ext cx="593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6" name="Freihand 95">
                  <a:extLst>
                    <a:ext uri="{FF2B5EF4-FFF2-40B4-BE49-F238E27FC236}">
                      <a16:creationId xmlns:a16="http://schemas.microsoft.com/office/drawing/2014/main" id="{3396C826-3A31-B3AA-5739-332057CF7D44}"/>
                    </a:ext>
                  </a:extLst>
                </p14:cNvPr>
                <p14:cNvContentPartPr/>
                <p14:nvPr/>
              </p14:nvContentPartPr>
              <p14:xfrm>
                <a:off x="9882700" y="2696271"/>
                <a:ext cx="217080" cy="102240"/>
              </p14:xfrm>
            </p:contentPart>
          </mc:Choice>
          <mc:Fallback>
            <p:pic>
              <p:nvPicPr>
                <p:cNvPr id="96" name="Freihand 95">
                  <a:extLst>
                    <a:ext uri="{FF2B5EF4-FFF2-40B4-BE49-F238E27FC236}">
                      <a16:creationId xmlns:a16="http://schemas.microsoft.com/office/drawing/2014/main" id="{3396C826-3A31-B3AA-5739-332057CF7D44}"/>
                    </a:ext>
                  </a:extLst>
                </p:cNvPr>
                <p:cNvPicPr/>
                <p:nvPr/>
              </p:nvPicPr>
              <p:blipFill>
                <a:blip r:embed="rId103"/>
                <a:stretch>
                  <a:fillRect/>
                </a:stretch>
              </p:blipFill>
              <p:spPr>
                <a:xfrm>
                  <a:off x="9874060" y="2687631"/>
                  <a:ext cx="234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7" name="Freihand 96">
                  <a:extLst>
                    <a:ext uri="{FF2B5EF4-FFF2-40B4-BE49-F238E27FC236}">
                      <a16:creationId xmlns:a16="http://schemas.microsoft.com/office/drawing/2014/main" id="{5E842E55-723A-6FC6-AB11-D3E37754CDA4}"/>
                    </a:ext>
                  </a:extLst>
                </p14:cNvPr>
                <p14:cNvContentPartPr/>
                <p14:nvPr/>
              </p14:nvContentPartPr>
              <p14:xfrm>
                <a:off x="10067020" y="2550471"/>
                <a:ext cx="21240" cy="37800"/>
              </p14:xfrm>
            </p:contentPart>
          </mc:Choice>
          <mc:Fallback>
            <p:pic>
              <p:nvPicPr>
                <p:cNvPr id="97" name="Freihand 96">
                  <a:extLst>
                    <a:ext uri="{FF2B5EF4-FFF2-40B4-BE49-F238E27FC236}">
                      <a16:creationId xmlns:a16="http://schemas.microsoft.com/office/drawing/2014/main" id="{5E842E55-723A-6FC6-AB11-D3E37754CDA4}"/>
                    </a:ext>
                  </a:extLst>
                </p:cNvPr>
                <p:cNvPicPr/>
                <p:nvPr/>
              </p:nvPicPr>
              <p:blipFill>
                <a:blip r:embed="rId105"/>
                <a:stretch>
                  <a:fillRect/>
                </a:stretch>
              </p:blipFill>
              <p:spPr>
                <a:xfrm>
                  <a:off x="10058380" y="2541471"/>
                  <a:ext cx="38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8" name="Freihand 97">
                  <a:extLst>
                    <a:ext uri="{FF2B5EF4-FFF2-40B4-BE49-F238E27FC236}">
                      <a16:creationId xmlns:a16="http://schemas.microsoft.com/office/drawing/2014/main" id="{DC1267D6-4666-5E1B-73C0-FB7914F9BCD6}"/>
                    </a:ext>
                  </a:extLst>
                </p14:cNvPr>
                <p14:cNvContentPartPr/>
                <p14:nvPr/>
              </p14:nvContentPartPr>
              <p14:xfrm>
                <a:off x="10130740" y="2659911"/>
                <a:ext cx="47880" cy="106200"/>
              </p14:xfrm>
            </p:contentPart>
          </mc:Choice>
          <mc:Fallback>
            <p:pic>
              <p:nvPicPr>
                <p:cNvPr id="98" name="Freihand 97">
                  <a:extLst>
                    <a:ext uri="{FF2B5EF4-FFF2-40B4-BE49-F238E27FC236}">
                      <a16:creationId xmlns:a16="http://schemas.microsoft.com/office/drawing/2014/main" id="{DC1267D6-4666-5E1B-73C0-FB7914F9BCD6}"/>
                    </a:ext>
                  </a:extLst>
                </p:cNvPr>
                <p:cNvPicPr/>
                <p:nvPr/>
              </p:nvPicPr>
              <p:blipFill>
                <a:blip r:embed="rId107"/>
                <a:stretch>
                  <a:fillRect/>
                </a:stretch>
              </p:blipFill>
              <p:spPr>
                <a:xfrm>
                  <a:off x="10121740" y="2650911"/>
                  <a:ext cx="65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9" name="Freihand 98">
                  <a:extLst>
                    <a:ext uri="{FF2B5EF4-FFF2-40B4-BE49-F238E27FC236}">
                      <a16:creationId xmlns:a16="http://schemas.microsoft.com/office/drawing/2014/main" id="{6D80A51B-7A4B-A666-C3AE-F3F3AAA23125}"/>
                    </a:ext>
                  </a:extLst>
                </p14:cNvPr>
                <p14:cNvContentPartPr/>
                <p14:nvPr/>
              </p14:nvContentPartPr>
              <p14:xfrm>
                <a:off x="10252780" y="2424471"/>
                <a:ext cx="433800" cy="300600"/>
              </p14:xfrm>
            </p:contentPart>
          </mc:Choice>
          <mc:Fallback>
            <p:pic>
              <p:nvPicPr>
                <p:cNvPr id="99" name="Freihand 98">
                  <a:extLst>
                    <a:ext uri="{FF2B5EF4-FFF2-40B4-BE49-F238E27FC236}">
                      <a16:creationId xmlns:a16="http://schemas.microsoft.com/office/drawing/2014/main" id="{6D80A51B-7A4B-A666-C3AE-F3F3AAA23125}"/>
                    </a:ext>
                  </a:extLst>
                </p:cNvPr>
                <p:cNvPicPr/>
                <p:nvPr/>
              </p:nvPicPr>
              <p:blipFill>
                <a:blip r:embed="rId109"/>
                <a:stretch>
                  <a:fillRect/>
                </a:stretch>
              </p:blipFill>
              <p:spPr>
                <a:xfrm>
                  <a:off x="10243780" y="2415831"/>
                  <a:ext cx="4514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0" name="Freihand 99">
                  <a:extLst>
                    <a:ext uri="{FF2B5EF4-FFF2-40B4-BE49-F238E27FC236}">
                      <a16:creationId xmlns:a16="http://schemas.microsoft.com/office/drawing/2014/main" id="{87604890-01D0-A697-0E2C-85BCF45452C4}"/>
                    </a:ext>
                  </a:extLst>
                </p14:cNvPr>
                <p14:cNvContentPartPr/>
                <p14:nvPr/>
              </p14:nvContentPartPr>
              <p14:xfrm>
                <a:off x="8841940" y="3242391"/>
                <a:ext cx="341280" cy="165240"/>
              </p14:xfrm>
            </p:contentPart>
          </mc:Choice>
          <mc:Fallback>
            <p:pic>
              <p:nvPicPr>
                <p:cNvPr id="100" name="Freihand 99">
                  <a:extLst>
                    <a:ext uri="{FF2B5EF4-FFF2-40B4-BE49-F238E27FC236}">
                      <a16:creationId xmlns:a16="http://schemas.microsoft.com/office/drawing/2014/main" id="{87604890-01D0-A697-0E2C-85BCF45452C4}"/>
                    </a:ext>
                  </a:extLst>
                </p:cNvPr>
                <p:cNvPicPr/>
                <p:nvPr/>
              </p:nvPicPr>
              <p:blipFill>
                <a:blip r:embed="rId111"/>
                <a:stretch>
                  <a:fillRect/>
                </a:stretch>
              </p:blipFill>
              <p:spPr>
                <a:xfrm>
                  <a:off x="8832940" y="3233751"/>
                  <a:ext cx="358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1" name="Freihand 100">
                  <a:extLst>
                    <a:ext uri="{FF2B5EF4-FFF2-40B4-BE49-F238E27FC236}">
                      <a16:creationId xmlns:a16="http://schemas.microsoft.com/office/drawing/2014/main" id="{E6B4C09C-DC44-B45F-CA23-A1A1963582CF}"/>
                    </a:ext>
                  </a:extLst>
                </p14:cNvPr>
                <p14:cNvContentPartPr/>
                <p14:nvPr/>
              </p14:nvContentPartPr>
              <p14:xfrm>
                <a:off x="9251260" y="3048351"/>
                <a:ext cx="187200" cy="247680"/>
              </p14:xfrm>
            </p:contentPart>
          </mc:Choice>
          <mc:Fallback>
            <p:pic>
              <p:nvPicPr>
                <p:cNvPr id="101" name="Freihand 100">
                  <a:extLst>
                    <a:ext uri="{FF2B5EF4-FFF2-40B4-BE49-F238E27FC236}">
                      <a16:creationId xmlns:a16="http://schemas.microsoft.com/office/drawing/2014/main" id="{E6B4C09C-DC44-B45F-CA23-A1A1963582CF}"/>
                    </a:ext>
                  </a:extLst>
                </p:cNvPr>
                <p:cNvPicPr/>
                <p:nvPr/>
              </p:nvPicPr>
              <p:blipFill>
                <a:blip r:embed="rId113"/>
                <a:stretch>
                  <a:fillRect/>
                </a:stretch>
              </p:blipFill>
              <p:spPr>
                <a:xfrm>
                  <a:off x="9242260" y="3039711"/>
                  <a:ext cx="2048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4" name="Freihand 103">
                  <a:extLst>
                    <a:ext uri="{FF2B5EF4-FFF2-40B4-BE49-F238E27FC236}">
                      <a16:creationId xmlns:a16="http://schemas.microsoft.com/office/drawing/2014/main" id="{19FF3164-730D-868B-D437-FBBFB00D6B31}"/>
                    </a:ext>
                  </a:extLst>
                </p14:cNvPr>
                <p14:cNvContentPartPr/>
                <p14:nvPr/>
              </p14:nvContentPartPr>
              <p14:xfrm>
                <a:off x="9702340" y="3030351"/>
                <a:ext cx="493200" cy="191880"/>
              </p14:xfrm>
            </p:contentPart>
          </mc:Choice>
          <mc:Fallback>
            <p:pic>
              <p:nvPicPr>
                <p:cNvPr id="104" name="Freihand 103">
                  <a:extLst>
                    <a:ext uri="{FF2B5EF4-FFF2-40B4-BE49-F238E27FC236}">
                      <a16:creationId xmlns:a16="http://schemas.microsoft.com/office/drawing/2014/main" id="{19FF3164-730D-868B-D437-FBBFB00D6B31}"/>
                    </a:ext>
                  </a:extLst>
                </p:cNvPr>
                <p:cNvPicPr/>
                <p:nvPr/>
              </p:nvPicPr>
              <p:blipFill>
                <a:blip r:embed="rId115"/>
                <a:stretch>
                  <a:fillRect/>
                </a:stretch>
              </p:blipFill>
              <p:spPr>
                <a:xfrm>
                  <a:off x="9693340" y="3021711"/>
                  <a:ext cx="510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5" name="Freihand 104">
                  <a:extLst>
                    <a:ext uri="{FF2B5EF4-FFF2-40B4-BE49-F238E27FC236}">
                      <a16:creationId xmlns:a16="http://schemas.microsoft.com/office/drawing/2014/main" id="{2A5C89A7-CF09-A68B-342D-BBEB3E634211}"/>
                    </a:ext>
                  </a:extLst>
                </p14:cNvPr>
                <p14:cNvContentPartPr/>
                <p14:nvPr/>
              </p14:nvContentPartPr>
              <p14:xfrm>
                <a:off x="10252780" y="2896791"/>
                <a:ext cx="309960" cy="215640"/>
              </p14:xfrm>
            </p:contentPart>
          </mc:Choice>
          <mc:Fallback>
            <p:pic>
              <p:nvPicPr>
                <p:cNvPr id="105" name="Freihand 104">
                  <a:extLst>
                    <a:ext uri="{FF2B5EF4-FFF2-40B4-BE49-F238E27FC236}">
                      <a16:creationId xmlns:a16="http://schemas.microsoft.com/office/drawing/2014/main" id="{2A5C89A7-CF09-A68B-342D-BBEB3E634211}"/>
                    </a:ext>
                  </a:extLst>
                </p:cNvPr>
                <p:cNvPicPr/>
                <p:nvPr/>
              </p:nvPicPr>
              <p:blipFill>
                <a:blip r:embed="rId117"/>
                <a:stretch>
                  <a:fillRect/>
                </a:stretch>
              </p:blipFill>
              <p:spPr>
                <a:xfrm>
                  <a:off x="10243780" y="2887791"/>
                  <a:ext cx="327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6" name="Freihand 105">
                  <a:extLst>
                    <a:ext uri="{FF2B5EF4-FFF2-40B4-BE49-F238E27FC236}">
                      <a16:creationId xmlns:a16="http://schemas.microsoft.com/office/drawing/2014/main" id="{C52F0411-83D0-1946-4BEC-72B850D2CCF4}"/>
                    </a:ext>
                  </a:extLst>
                </p14:cNvPr>
                <p14:cNvContentPartPr/>
                <p14:nvPr/>
              </p14:nvContentPartPr>
              <p14:xfrm>
                <a:off x="10752460" y="2898591"/>
                <a:ext cx="222120" cy="91800"/>
              </p14:xfrm>
            </p:contentPart>
          </mc:Choice>
          <mc:Fallback>
            <p:pic>
              <p:nvPicPr>
                <p:cNvPr id="106" name="Freihand 105">
                  <a:extLst>
                    <a:ext uri="{FF2B5EF4-FFF2-40B4-BE49-F238E27FC236}">
                      <a16:creationId xmlns:a16="http://schemas.microsoft.com/office/drawing/2014/main" id="{C52F0411-83D0-1946-4BEC-72B850D2CCF4}"/>
                    </a:ext>
                  </a:extLst>
                </p:cNvPr>
                <p:cNvPicPr/>
                <p:nvPr/>
              </p:nvPicPr>
              <p:blipFill>
                <a:blip r:embed="rId119"/>
                <a:stretch>
                  <a:fillRect/>
                </a:stretch>
              </p:blipFill>
              <p:spPr>
                <a:xfrm>
                  <a:off x="10743460" y="2889951"/>
                  <a:ext cx="239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7" name="Freihand 106">
                  <a:extLst>
                    <a:ext uri="{FF2B5EF4-FFF2-40B4-BE49-F238E27FC236}">
                      <a16:creationId xmlns:a16="http://schemas.microsoft.com/office/drawing/2014/main" id="{8A874039-C7C7-BBE8-224C-115C36524890}"/>
                    </a:ext>
                  </a:extLst>
                </p14:cNvPr>
                <p14:cNvContentPartPr/>
                <p14:nvPr/>
              </p14:nvContentPartPr>
              <p14:xfrm>
                <a:off x="10973860" y="2823351"/>
                <a:ext cx="98280" cy="122040"/>
              </p14:xfrm>
            </p:contentPart>
          </mc:Choice>
          <mc:Fallback>
            <p:pic>
              <p:nvPicPr>
                <p:cNvPr id="107" name="Freihand 106">
                  <a:extLst>
                    <a:ext uri="{FF2B5EF4-FFF2-40B4-BE49-F238E27FC236}">
                      <a16:creationId xmlns:a16="http://schemas.microsoft.com/office/drawing/2014/main" id="{8A874039-C7C7-BBE8-224C-115C36524890}"/>
                    </a:ext>
                  </a:extLst>
                </p:cNvPr>
                <p:cNvPicPr/>
                <p:nvPr/>
              </p:nvPicPr>
              <p:blipFill>
                <a:blip r:embed="rId121"/>
                <a:stretch>
                  <a:fillRect/>
                </a:stretch>
              </p:blipFill>
              <p:spPr>
                <a:xfrm>
                  <a:off x="10964860" y="2814351"/>
                  <a:ext cx="115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8" name="Freihand 107">
                  <a:extLst>
                    <a:ext uri="{FF2B5EF4-FFF2-40B4-BE49-F238E27FC236}">
                      <a16:creationId xmlns:a16="http://schemas.microsoft.com/office/drawing/2014/main" id="{96A5DCEA-3682-F3AD-F254-1DE20D97E59A}"/>
                    </a:ext>
                  </a:extLst>
                </p14:cNvPr>
                <p14:cNvContentPartPr/>
                <p14:nvPr/>
              </p14:nvContentPartPr>
              <p14:xfrm>
                <a:off x="11141260" y="2612391"/>
                <a:ext cx="218520" cy="292320"/>
              </p14:xfrm>
            </p:contentPart>
          </mc:Choice>
          <mc:Fallback>
            <p:pic>
              <p:nvPicPr>
                <p:cNvPr id="108" name="Freihand 107">
                  <a:extLst>
                    <a:ext uri="{FF2B5EF4-FFF2-40B4-BE49-F238E27FC236}">
                      <a16:creationId xmlns:a16="http://schemas.microsoft.com/office/drawing/2014/main" id="{96A5DCEA-3682-F3AD-F254-1DE20D97E59A}"/>
                    </a:ext>
                  </a:extLst>
                </p:cNvPr>
                <p:cNvPicPr/>
                <p:nvPr/>
              </p:nvPicPr>
              <p:blipFill>
                <a:blip r:embed="rId123"/>
                <a:stretch>
                  <a:fillRect/>
                </a:stretch>
              </p:blipFill>
              <p:spPr>
                <a:xfrm>
                  <a:off x="11132620" y="2603751"/>
                  <a:ext cx="2361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9" name="Freihand 108">
                  <a:extLst>
                    <a:ext uri="{FF2B5EF4-FFF2-40B4-BE49-F238E27FC236}">
                      <a16:creationId xmlns:a16="http://schemas.microsoft.com/office/drawing/2014/main" id="{56D0204F-3D69-276A-9028-CA642849BE67}"/>
                    </a:ext>
                  </a:extLst>
                </p14:cNvPr>
                <p14:cNvContentPartPr/>
                <p14:nvPr/>
              </p14:nvContentPartPr>
              <p14:xfrm>
                <a:off x="10623940" y="3168951"/>
                <a:ext cx="275760" cy="308520"/>
              </p14:xfrm>
            </p:contentPart>
          </mc:Choice>
          <mc:Fallback>
            <p:pic>
              <p:nvPicPr>
                <p:cNvPr id="109" name="Freihand 108">
                  <a:extLst>
                    <a:ext uri="{FF2B5EF4-FFF2-40B4-BE49-F238E27FC236}">
                      <a16:creationId xmlns:a16="http://schemas.microsoft.com/office/drawing/2014/main" id="{56D0204F-3D69-276A-9028-CA642849BE67}"/>
                    </a:ext>
                  </a:extLst>
                </p:cNvPr>
                <p:cNvPicPr/>
                <p:nvPr/>
              </p:nvPicPr>
              <p:blipFill>
                <a:blip r:embed="rId125"/>
                <a:stretch>
                  <a:fillRect/>
                </a:stretch>
              </p:blipFill>
              <p:spPr>
                <a:xfrm>
                  <a:off x="10614940" y="3159951"/>
                  <a:ext cx="29340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0" name="Freihand 109">
                  <a:extLst>
                    <a:ext uri="{FF2B5EF4-FFF2-40B4-BE49-F238E27FC236}">
                      <a16:creationId xmlns:a16="http://schemas.microsoft.com/office/drawing/2014/main" id="{DED8F74C-DD5A-9BF4-6B06-D0460302AEEB}"/>
                    </a:ext>
                  </a:extLst>
                </p14:cNvPr>
                <p14:cNvContentPartPr/>
                <p14:nvPr/>
              </p14:nvContentPartPr>
              <p14:xfrm>
                <a:off x="10948300" y="3238791"/>
                <a:ext cx="328680" cy="135720"/>
              </p14:xfrm>
            </p:contentPart>
          </mc:Choice>
          <mc:Fallback>
            <p:pic>
              <p:nvPicPr>
                <p:cNvPr id="110" name="Freihand 109">
                  <a:extLst>
                    <a:ext uri="{FF2B5EF4-FFF2-40B4-BE49-F238E27FC236}">
                      <a16:creationId xmlns:a16="http://schemas.microsoft.com/office/drawing/2014/main" id="{DED8F74C-DD5A-9BF4-6B06-D0460302AEEB}"/>
                    </a:ext>
                  </a:extLst>
                </p:cNvPr>
                <p:cNvPicPr/>
                <p:nvPr/>
              </p:nvPicPr>
              <p:blipFill>
                <a:blip r:embed="rId127"/>
                <a:stretch>
                  <a:fillRect/>
                </a:stretch>
              </p:blipFill>
              <p:spPr>
                <a:xfrm>
                  <a:off x="10939300" y="3229791"/>
                  <a:ext cx="346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2" name="Freihand 111">
                  <a:extLst>
                    <a:ext uri="{FF2B5EF4-FFF2-40B4-BE49-F238E27FC236}">
                      <a16:creationId xmlns:a16="http://schemas.microsoft.com/office/drawing/2014/main" id="{098408E5-2BD7-992D-5448-0202FFB37B53}"/>
                    </a:ext>
                  </a:extLst>
                </p14:cNvPr>
                <p14:cNvContentPartPr/>
                <p14:nvPr/>
              </p14:nvContentPartPr>
              <p14:xfrm>
                <a:off x="9464020" y="3657111"/>
                <a:ext cx="851400" cy="308520"/>
              </p14:xfrm>
            </p:contentPart>
          </mc:Choice>
          <mc:Fallback>
            <p:pic>
              <p:nvPicPr>
                <p:cNvPr id="112" name="Freihand 111">
                  <a:extLst>
                    <a:ext uri="{FF2B5EF4-FFF2-40B4-BE49-F238E27FC236}">
                      <a16:creationId xmlns:a16="http://schemas.microsoft.com/office/drawing/2014/main" id="{098408E5-2BD7-992D-5448-0202FFB37B53}"/>
                    </a:ext>
                  </a:extLst>
                </p:cNvPr>
                <p:cNvPicPr/>
                <p:nvPr/>
              </p:nvPicPr>
              <p:blipFill>
                <a:blip r:embed="rId129"/>
                <a:stretch>
                  <a:fillRect/>
                </a:stretch>
              </p:blipFill>
              <p:spPr>
                <a:xfrm>
                  <a:off x="9455380" y="3648111"/>
                  <a:ext cx="8690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3" name="Freihand 112">
                  <a:extLst>
                    <a:ext uri="{FF2B5EF4-FFF2-40B4-BE49-F238E27FC236}">
                      <a16:creationId xmlns:a16="http://schemas.microsoft.com/office/drawing/2014/main" id="{77AAAAF9-18CB-4460-40C8-DC16821F5C5F}"/>
                    </a:ext>
                  </a:extLst>
                </p14:cNvPr>
                <p14:cNvContentPartPr/>
                <p14:nvPr/>
              </p14:nvContentPartPr>
              <p14:xfrm>
                <a:off x="10332700" y="3626511"/>
                <a:ext cx="130680" cy="126360"/>
              </p14:xfrm>
            </p:contentPart>
          </mc:Choice>
          <mc:Fallback>
            <p:pic>
              <p:nvPicPr>
                <p:cNvPr id="113" name="Freihand 112">
                  <a:extLst>
                    <a:ext uri="{FF2B5EF4-FFF2-40B4-BE49-F238E27FC236}">
                      <a16:creationId xmlns:a16="http://schemas.microsoft.com/office/drawing/2014/main" id="{77AAAAF9-18CB-4460-40C8-DC16821F5C5F}"/>
                    </a:ext>
                  </a:extLst>
                </p:cNvPr>
                <p:cNvPicPr/>
                <p:nvPr/>
              </p:nvPicPr>
              <p:blipFill>
                <a:blip r:embed="rId131"/>
                <a:stretch>
                  <a:fillRect/>
                </a:stretch>
              </p:blipFill>
              <p:spPr>
                <a:xfrm>
                  <a:off x="10323700" y="3617871"/>
                  <a:ext cx="148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4" name="Freihand 113">
                  <a:extLst>
                    <a:ext uri="{FF2B5EF4-FFF2-40B4-BE49-F238E27FC236}">
                      <a16:creationId xmlns:a16="http://schemas.microsoft.com/office/drawing/2014/main" id="{B3D91FAE-5A6B-261B-731B-BFEEE196A63A}"/>
                    </a:ext>
                  </a:extLst>
                </p14:cNvPr>
                <p14:cNvContentPartPr/>
                <p14:nvPr/>
              </p14:nvContentPartPr>
              <p14:xfrm>
                <a:off x="10656340" y="3594471"/>
                <a:ext cx="267480" cy="109080"/>
              </p14:xfrm>
            </p:contentPart>
          </mc:Choice>
          <mc:Fallback>
            <p:pic>
              <p:nvPicPr>
                <p:cNvPr id="114" name="Freihand 113">
                  <a:extLst>
                    <a:ext uri="{FF2B5EF4-FFF2-40B4-BE49-F238E27FC236}">
                      <a16:creationId xmlns:a16="http://schemas.microsoft.com/office/drawing/2014/main" id="{B3D91FAE-5A6B-261B-731B-BFEEE196A63A}"/>
                    </a:ext>
                  </a:extLst>
                </p:cNvPr>
                <p:cNvPicPr/>
                <p:nvPr/>
              </p:nvPicPr>
              <p:blipFill>
                <a:blip r:embed="rId133"/>
                <a:stretch>
                  <a:fillRect/>
                </a:stretch>
              </p:blipFill>
              <p:spPr>
                <a:xfrm>
                  <a:off x="10647340" y="3585471"/>
                  <a:ext cx="285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5" name="Freihand 114">
                  <a:extLst>
                    <a:ext uri="{FF2B5EF4-FFF2-40B4-BE49-F238E27FC236}">
                      <a16:creationId xmlns:a16="http://schemas.microsoft.com/office/drawing/2014/main" id="{151C53E5-433B-8470-704B-8E22F536CC2B}"/>
                    </a:ext>
                  </a:extLst>
                </p14:cNvPr>
                <p14:cNvContentPartPr/>
                <p14:nvPr/>
              </p14:nvContentPartPr>
              <p14:xfrm>
                <a:off x="10977820" y="3569991"/>
                <a:ext cx="123480" cy="112680"/>
              </p14:xfrm>
            </p:contentPart>
          </mc:Choice>
          <mc:Fallback>
            <p:pic>
              <p:nvPicPr>
                <p:cNvPr id="115" name="Freihand 114">
                  <a:extLst>
                    <a:ext uri="{FF2B5EF4-FFF2-40B4-BE49-F238E27FC236}">
                      <a16:creationId xmlns:a16="http://schemas.microsoft.com/office/drawing/2014/main" id="{151C53E5-433B-8470-704B-8E22F536CC2B}"/>
                    </a:ext>
                  </a:extLst>
                </p:cNvPr>
                <p:cNvPicPr/>
                <p:nvPr/>
              </p:nvPicPr>
              <p:blipFill>
                <a:blip r:embed="rId135"/>
                <a:stretch>
                  <a:fillRect/>
                </a:stretch>
              </p:blipFill>
              <p:spPr>
                <a:xfrm>
                  <a:off x="10969180" y="3561351"/>
                  <a:ext cx="141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6" name="Freihand 115">
                  <a:extLst>
                    <a:ext uri="{FF2B5EF4-FFF2-40B4-BE49-F238E27FC236}">
                      <a16:creationId xmlns:a16="http://schemas.microsoft.com/office/drawing/2014/main" id="{2155FAB2-16BB-CE2E-6790-C3C823EB98CB}"/>
                    </a:ext>
                  </a:extLst>
                </p14:cNvPr>
                <p14:cNvContentPartPr/>
                <p14:nvPr/>
              </p14:nvContentPartPr>
              <p14:xfrm>
                <a:off x="10323340" y="3898671"/>
                <a:ext cx="170640" cy="154080"/>
              </p14:xfrm>
            </p:contentPart>
          </mc:Choice>
          <mc:Fallback>
            <p:pic>
              <p:nvPicPr>
                <p:cNvPr id="116" name="Freihand 115">
                  <a:extLst>
                    <a:ext uri="{FF2B5EF4-FFF2-40B4-BE49-F238E27FC236}">
                      <a16:creationId xmlns:a16="http://schemas.microsoft.com/office/drawing/2014/main" id="{2155FAB2-16BB-CE2E-6790-C3C823EB98CB}"/>
                    </a:ext>
                  </a:extLst>
                </p:cNvPr>
                <p:cNvPicPr/>
                <p:nvPr/>
              </p:nvPicPr>
              <p:blipFill>
                <a:blip r:embed="rId137"/>
                <a:stretch>
                  <a:fillRect/>
                </a:stretch>
              </p:blipFill>
              <p:spPr>
                <a:xfrm>
                  <a:off x="10314700" y="3890031"/>
                  <a:ext cx="188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7" name="Freihand 116">
                  <a:extLst>
                    <a:ext uri="{FF2B5EF4-FFF2-40B4-BE49-F238E27FC236}">
                      <a16:creationId xmlns:a16="http://schemas.microsoft.com/office/drawing/2014/main" id="{CF757A40-7691-CAD5-13B9-73BCD48A089F}"/>
                    </a:ext>
                  </a:extLst>
                </p14:cNvPr>
                <p14:cNvContentPartPr/>
                <p14:nvPr/>
              </p14:nvContentPartPr>
              <p14:xfrm>
                <a:off x="10531780" y="3851151"/>
                <a:ext cx="86760" cy="129600"/>
              </p14:xfrm>
            </p:contentPart>
          </mc:Choice>
          <mc:Fallback>
            <p:pic>
              <p:nvPicPr>
                <p:cNvPr id="117" name="Freihand 116">
                  <a:extLst>
                    <a:ext uri="{FF2B5EF4-FFF2-40B4-BE49-F238E27FC236}">
                      <a16:creationId xmlns:a16="http://schemas.microsoft.com/office/drawing/2014/main" id="{CF757A40-7691-CAD5-13B9-73BCD48A089F}"/>
                    </a:ext>
                  </a:extLst>
                </p:cNvPr>
                <p:cNvPicPr/>
                <p:nvPr/>
              </p:nvPicPr>
              <p:blipFill>
                <a:blip r:embed="rId139"/>
                <a:stretch>
                  <a:fillRect/>
                </a:stretch>
              </p:blipFill>
              <p:spPr>
                <a:xfrm>
                  <a:off x="10523140" y="3842511"/>
                  <a:ext cx="104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8" name="Freihand 117">
                  <a:extLst>
                    <a:ext uri="{FF2B5EF4-FFF2-40B4-BE49-F238E27FC236}">
                      <a16:creationId xmlns:a16="http://schemas.microsoft.com/office/drawing/2014/main" id="{871A7D1F-A2DB-8275-8047-046A4109FB83}"/>
                    </a:ext>
                  </a:extLst>
                </p14:cNvPr>
                <p14:cNvContentPartPr/>
                <p14:nvPr/>
              </p14:nvContentPartPr>
              <p14:xfrm>
                <a:off x="10560580" y="3890751"/>
                <a:ext cx="218880" cy="104040"/>
              </p14:xfrm>
            </p:contentPart>
          </mc:Choice>
          <mc:Fallback>
            <p:pic>
              <p:nvPicPr>
                <p:cNvPr id="118" name="Freihand 117">
                  <a:extLst>
                    <a:ext uri="{FF2B5EF4-FFF2-40B4-BE49-F238E27FC236}">
                      <a16:creationId xmlns:a16="http://schemas.microsoft.com/office/drawing/2014/main" id="{871A7D1F-A2DB-8275-8047-046A4109FB83}"/>
                    </a:ext>
                  </a:extLst>
                </p:cNvPr>
                <p:cNvPicPr/>
                <p:nvPr/>
              </p:nvPicPr>
              <p:blipFill>
                <a:blip r:embed="rId141"/>
                <a:stretch>
                  <a:fillRect/>
                </a:stretch>
              </p:blipFill>
              <p:spPr>
                <a:xfrm>
                  <a:off x="10551940" y="3882111"/>
                  <a:ext cx="236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9" name="Freihand 118">
                  <a:extLst>
                    <a:ext uri="{FF2B5EF4-FFF2-40B4-BE49-F238E27FC236}">
                      <a16:creationId xmlns:a16="http://schemas.microsoft.com/office/drawing/2014/main" id="{BCE33E0A-B637-FA67-EC23-BEAA2F5A873B}"/>
                    </a:ext>
                  </a:extLst>
                </p14:cNvPr>
                <p14:cNvContentPartPr/>
                <p14:nvPr/>
              </p14:nvContentPartPr>
              <p14:xfrm>
                <a:off x="10773340" y="3882111"/>
                <a:ext cx="221760" cy="63360"/>
              </p14:xfrm>
            </p:contentPart>
          </mc:Choice>
          <mc:Fallback>
            <p:pic>
              <p:nvPicPr>
                <p:cNvPr id="119" name="Freihand 118">
                  <a:extLst>
                    <a:ext uri="{FF2B5EF4-FFF2-40B4-BE49-F238E27FC236}">
                      <a16:creationId xmlns:a16="http://schemas.microsoft.com/office/drawing/2014/main" id="{BCE33E0A-B637-FA67-EC23-BEAA2F5A873B}"/>
                    </a:ext>
                  </a:extLst>
                </p:cNvPr>
                <p:cNvPicPr/>
                <p:nvPr/>
              </p:nvPicPr>
              <p:blipFill>
                <a:blip r:embed="rId143"/>
                <a:stretch>
                  <a:fillRect/>
                </a:stretch>
              </p:blipFill>
              <p:spPr>
                <a:xfrm>
                  <a:off x="10764340" y="3873471"/>
                  <a:ext cx="239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0" name="Freihand 119">
                  <a:extLst>
                    <a:ext uri="{FF2B5EF4-FFF2-40B4-BE49-F238E27FC236}">
                      <a16:creationId xmlns:a16="http://schemas.microsoft.com/office/drawing/2014/main" id="{5DDF86CB-BC7A-45D0-A494-F293D8E0F7D2}"/>
                    </a:ext>
                  </a:extLst>
                </p14:cNvPr>
                <p14:cNvContentPartPr/>
                <p14:nvPr/>
              </p14:nvContentPartPr>
              <p14:xfrm>
                <a:off x="11008420" y="3744951"/>
                <a:ext cx="33120" cy="162000"/>
              </p14:xfrm>
            </p:contentPart>
          </mc:Choice>
          <mc:Fallback>
            <p:pic>
              <p:nvPicPr>
                <p:cNvPr id="120" name="Freihand 119">
                  <a:extLst>
                    <a:ext uri="{FF2B5EF4-FFF2-40B4-BE49-F238E27FC236}">
                      <a16:creationId xmlns:a16="http://schemas.microsoft.com/office/drawing/2014/main" id="{5DDF86CB-BC7A-45D0-A494-F293D8E0F7D2}"/>
                    </a:ext>
                  </a:extLst>
                </p:cNvPr>
                <p:cNvPicPr/>
                <p:nvPr/>
              </p:nvPicPr>
              <p:blipFill>
                <a:blip r:embed="rId145"/>
                <a:stretch>
                  <a:fillRect/>
                </a:stretch>
              </p:blipFill>
              <p:spPr>
                <a:xfrm>
                  <a:off x="10999780" y="3735951"/>
                  <a:ext cx="50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1" name="Freihand 120">
                  <a:extLst>
                    <a:ext uri="{FF2B5EF4-FFF2-40B4-BE49-F238E27FC236}">
                      <a16:creationId xmlns:a16="http://schemas.microsoft.com/office/drawing/2014/main" id="{53D4D77A-B4FE-968C-E61A-97B32082B45E}"/>
                    </a:ext>
                  </a:extLst>
                </p14:cNvPr>
                <p14:cNvContentPartPr/>
                <p14:nvPr/>
              </p14:nvContentPartPr>
              <p14:xfrm>
                <a:off x="11004460" y="3793551"/>
                <a:ext cx="243360" cy="109800"/>
              </p14:xfrm>
            </p:contentPart>
          </mc:Choice>
          <mc:Fallback>
            <p:pic>
              <p:nvPicPr>
                <p:cNvPr id="121" name="Freihand 120">
                  <a:extLst>
                    <a:ext uri="{FF2B5EF4-FFF2-40B4-BE49-F238E27FC236}">
                      <a16:creationId xmlns:a16="http://schemas.microsoft.com/office/drawing/2014/main" id="{53D4D77A-B4FE-968C-E61A-97B32082B45E}"/>
                    </a:ext>
                  </a:extLst>
                </p:cNvPr>
                <p:cNvPicPr/>
                <p:nvPr/>
              </p:nvPicPr>
              <p:blipFill>
                <a:blip r:embed="rId147"/>
                <a:stretch>
                  <a:fillRect/>
                </a:stretch>
              </p:blipFill>
              <p:spPr>
                <a:xfrm>
                  <a:off x="10995820" y="3784911"/>
                  <a:ext cx="2610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3" name="Freihand 122">
                  <a:extLst>
                    <a:ext uri="{FF2B5EF4-FFF2-40B4-BE49-F238E27FC236}">
                      <a16:creationId xmlns:a16="http://schemas.microsoft.com/office/drawing/2014/main" id="{2A3B3CEE-8BFA-041B-2F9E-5F09C9B9B650}"/>
                    </a:ext>
                  </a:extLst>
                </p14:cNvPr>
                <p14:cNvContentPartPr/>
                <p14:nvPr/>
              </p14:nvContentPartPr>
              <p14:xfrm>
                <a:off x="11272300" y="3618591"/>
                <a:ext cx="309600" cy="243720"/>
              </p14:xfrm>
            </p:contentPart>
          </mc:Choice>
          <mc:Fallback>
            <p:pic>
              <p:nvPicPr>
                <p:cNvPr id="123" name="Freihand 122">
                  <a:extLst>
                    <a:ext uri="{FF2B5EF4-FFF2-40B4-BE49-F238E27FC236}">
                      <a16:creationId xmlns:a16="http://schemas.microsoft.com/office/drawing/2014/main" id="{2A3B3CEE-8BFA-041B-2F9E-5F09C9B9B650}"/>
                    </a:ext>
                  </a:extLst>
                </p:cNvPr>
                <p:cNvPicPr/>
                <p:nvPr/>
              </p:nvPicPr>
              <p:blipFill>
                <a:blip r:embed="rId149"/>
                <a:stretch>
                  <a:fillRect/>
                </a:stretch>
              </p:blipFill>
              <p:spPr>
                <a:xfrm>
                  <a:off x="11263300" y="3609951"/>
                  <a:ext cx="3272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4" name="Freihand 123">
                  <a:extLst>
                    <a:ext uri="{FF2B5EF4-FFF2-40B4-BE49-F238E27FC236}">
                      <a16:creationId xmlns:a16="http://schemas.microsoft.com/office/drawing/2014/main" id="{EBA164AD-C67D-EBB0-E9C9-9BF647AF2DDF}"/>
                    </a:ext>
                  </a:extLst>
                </p14:cNvPr>
                <p14:cNvContentPartPr/>
                <p14:nvPr/>
              </p14:nvContentPartPr>
              <p14:xfrm>
                <a:off x="11550580" y="3622911"/>
                <a:ext cx="123480" cy="289800"/>
              </p14:xfrm>
            </p:contentPart>
          </mc:Choice>
          <mc:Fallback>
            <p:pic>
              <p:nvPicPr>
                <p:cNvPr id="124" name="Freihand 123">
                  <a:extLst>
                    <a:ext uri="{FF2B5EF4-FFF2-40B4-BE49-F238E27FC236}">
                      <a16:creationId xmlns:a16="http://schemas.microsoft.com/office/drawing/2014/main" id="{EBA164AD-C67D-EBB0-E9C9-9BF647AF2DDF}"/>
                    </a:ext>
                  </a:extLst>
                </p:cNvPr>
                <p:cNvPicPr/>
                <p:nvPr/>
              </p:nvPicPr>
              <p:blipFill>
                <a:blip r:embed="rId151"/>
                <a:stretch>
                  <a:fillRect/>
                </a:stretch>
              </p:blipFill>
              <p:spPr>
                <a:xfrm>
                  <a:off x="11541580" y="3614271"/>
                  <a:ext cx="1411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5" name="Freihand 124">
                  <a:extLst>
                    <a:ext uri="{FF2B5EF4-FFF2-40B4-BE49-F238E27FC236}">
                      <a16:creationId xmlns:a16="http://schemas.microsoft.com/office/drawing/2014/main" id="{BAEB2386-463C-66A6-D024-34B716731D95}"/>
                    </a:ext>
                  </a:extLst>
                </p14:cNvPr>
                <p14:cNvContentPartPr/>
                <p14:nvPr/>
              </p14:nvContentPartPr>
              <p14:xfrm>
                <a:off x="11695300" y="3624711"/>
                <a:ext cx="95760" cy="101880"/>
              </p14:xfrm>
            </p:contentPart>
          </mc:Choice>
          <mc:Fallback>
            <p:pic>
              <p:nvPicPr>
                <p:cNvPr id="125" name="Freihand 124">
                  <a:extLst>
                    <a:ext uri="{FF2B5EF4-FFF2-40B4-BE49-F238E27FC236}">
                      <a16:creationId xmlns:a16="http://schemas.microsoft.com/office/drawing/2014/main" id="{BAEB2386-463C-66A6-D024-34B716731D95}"/>
                    </a:ext>
                  </a:extLst>
                </p:cNvPr>
                <p:cNvPicPr/>
                <p:nvPr/>
              </p:nvPicPr>
              <p:blipFill>
                <a:blip r:embed="rId153"/>
                <a:stretch>
                  <a:fillRect/>
                </a:stretch>
              </p:blipFill>
              <p:spPr>
                <a:xfrm>
                  <a:off x="11686300" y="3616071"/>
                  <a:ext cx="113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6" name="Freihand 125">
                  <a:extLst>
                    <a:ext uri="{FF2B5EF4-FFF2-40B4-BE49-F238E27FC236}">
                      <a16:creationId xmlns:a16="http://schemas.microsoft.com/office/drawing/2014/main" id="{F5F505CF-D462-57B7-7315-8C37360D7D13}"/>
                    </a:ext>
                  </a:extLst>
                </p14:cNvPr>
                <p14:cNvContentPartPr/>
                <p14:nvPr/>
              </p14:nvContentPartPr>
              <p14:xfrm>
                <a:off x="11783860" y="3311151"/>
                <a:ext cx="177480" cy="439200"/>
              </p14:xfrm>
            </p:contentPart>
          </mc:Choice>
          <mc:Fallback>
            <p:pic>
              <p:nvPicPr>
                <p:cNvPr id="126" name="Freihand 125">
                  <a:extLst>
                    <a:ext uri="{FF2B5EF4-FFF2-40B4-BE49-F238E27FC236}">
                      <a16:creationId xmlns:a16="http://schemas.microsoft.com/office/drawing/2014/main" id="{F5F505CF-D462-57B7-7315-8C37360D7D13}"/>
                    </a:ext>
                  </a:extLst>
                </p:cNvPr>
                <p:cNvPicPr/>
                <p:nvPr/>
              </p:nvPicPr>
              <p:blipFill>
                <a:blip r:embed="rId155"/>
                <a:stretch>
                  <a:fillRect/>
                </a:stretch>
              </p:blipFill>
              <p:spPr>
                <a:xfrm>
                  <a:off x="11775220" y="3302151"/>
                  <a:ext cx="195120" cy="456840"/>
                </a:xfrm>
                <a:prstGeom prst="rect">
                  <a:avLst/>
                </a:prstGeom>
              </p:spPr>
            </p:pic>
          </mc:Fallback>
        </mc:AlternateContent>
      </p:grpSp>
      <p:grpSp>
        <p:nvGrpSpPr>
          <p:cNvPr id="166" name="Gruppieren 165">
            <a:extLst>
              <a:ext uri="{FF2B5EF4-FFF2-40B4-BE49-F238E27FC236}">
                <a16:creationId xmlns:a16="http://schemas.microsoft.com/office/drawing/2014/main" id="{D38D9711-D51B-2942-021E-85A666C43585}"/>
              </a:ext>
            </a:extLst>
          </p:cNvPr>
          <p:cNvGrpSpPr/>
          <p:nvPr/>
        </p:nvGrpSpPr>
        <p:grpSpPr>
          <a:xfrm>
            <a:off x="312100" y="88071"/>
            <a:ext cx="3355560" cy="2699280"/>
            <a:chOff x="312100" y="88071"/>
            <a:chExt cx="3355560" cy="2699280"/>
          </a:xfrm>
        </p:grpSpPr>
        <mc:AlternateContent xmlns:mc="http://schemas.openxmlformats.org/markup-compatibility/2006">
          <mc:Choice xmlns:p14="http://schemas.microsoft.com/office/powerpoint/2010/main" Requires="p14">
            <p:contentPart p14:bwMode="auto" r:id="rId156">
              <p14:nvContentPartPr>
                <p14:cNvPr id="5" name="Freihand 4">
                  <a:extLst>
                    <a:ext uri="{FF2B5EF4-FFF2-40B4-BE49-F238E27FC236}">
                      <a16:creationId xmlns:a16="http://schemas.microsoft.com/office/drawing/2014/main" id="{BC34F38B-EDF0-B365-F3BC-CB7F7481A57C}"/>
                    </a:ext>
                  </a:extLst>
                </p14:cNvPr>
                <p14:cNvContentPartPr/>
                <p14:nvPr/>
              </p14:nvContentPartPr>
              <p14:xfrm>
                <a:off x="1567420" y="2559111"/>
                <a:ext cx="48960" cy="228240"/>
              </p14:xfrm>
            </p:contentPart>
          </mc:Choice>
          <mc:Fallback>
            <p:pic>
              <p:nvPicPr>
                <p:cNvPr id="5" name="Freihand 4">
                  <a:extLst>
                    <a:ext uri="{FF2B5EF4-FFF2-40B4-BE49-F238E27FC236}">
                      <a16:creationId xmlns:a16="http://schemas.microsoft.com/office/drawing/2014/main" id="{BC34F38B-EDF0-B365-F3BC-CB7F7481A57C}"/>
                    </a:ext>
                  </a:extLst>
                </p:cNvPr>
                <p:cNvPicPr/>
                <p:nvPr/>
              </p:nvPicPr>
              <p:blipFill>
                <a:blip r:embed="rId157"/>
                <a:stretch>
                  <a:fillRect/>
                </a:stretch>
              </p:blipFill>
              <p:spPr>
                <a:xfrm>
                  <a:off x="1558780" y="2550111"/>
                  <a:ext cx="666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6" name="Freihand 5">
                  <a:extLst>
                    <a:ext uri="{FF2B5EF4-FFF2-40B4-BE49-F238E27FC236}">
                      <a16:creationId xmlns:a16="http://schemas.microsoft.com/office/drawing/2014/main" id="{3D349A7A-0FD8-A1A1-D644-2F28AE1900CD}"/>
                    </a:ext>
                  </a:extLst>
                </p14:cNvPr>
                <p14:cNvContentPartPr/>
                <p14:nvPr/>
              </p14:nvContentPartPr>
              <p14:xfrm>
                <a:off x="3236740" y="1128471"/>
                <a:ext cx="209160" cy="234360"/>
              </p14:xfrm>
            </p:contentPart>
          </mc:Choice>
          <mc:Fallback>
            <p:pic>
              <p:nvPicPr>
                <p:cNvPr id="6" name="Freihand 5">
                  <a:extLst>
                    <a:ext uri="{FF2B5EF4-FFF2-40B4-BE49-F238E27FC236}">
                      <a16:creationId xmlns:a16="http://schemas.microsoft.com/office/drawing/2014/main" id="{3D349A7A-0FD8-A1A1-D644-2F28AE1900CD}"/>
                    </a:ext>
                  </a:extLst>
                </p:cNvPr>
                <p:cNvPicPr/>
                <p:nvPr/>
              </p:nvPicPr>
              <p:blipFill>
                <a:blip r:embed="rId159"/>
                <a:stretch>
                  <a:fillRect/>
                </a:stretch>
              </p:blipFill>
              <p:spPr>
                <a:xfrm>
                  <a:off x="3227740" y="1119831"/>
                  <a:ext cx="2268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 name="Freihand 7">
                  <a:extLst>
                    <a:ext uri="{FF2B5EF4-FFF2-40B4-BE49-F238E27FC236}">
                      <a16:creationId xmlns:a16="http://schemas.microsoft.com/office/drawing/2014/main" id="{F5EFA39F-C00E-3164-D4EC-4F1F33959BAC}"/>
                    </a:ext>
                  </a:extLst>
                </p14:cNvPr>
                <p14:cNvContentPartPr/>
                <p14:nvPr/>
              </p14:nvContentPartPr>
              <p14:xfrm>
                <a:off x="1886740" y="1568031"/>
                <a:ext cx="254160" cy="485280"/>
              </p14:xfrm>
            </p:contentPart>
          </mc:Choice>
          <mc:Fallback>
            <p:pic>
              <p:nvPicPr>
                <p:cNvPr id="8" name="Freihand 7">
                  <a:extLst>
                    <a:ext uri="{FF2B5EF4-FFF2-40B4-BE49-F238E27FC236}">
                      <a16:creationId xmlns:a16="http://schemas.microsoft.com/office/drawing/2014/main" id="{F5EFA39F-C00E-3164-D4EC-4F1F33959BAC}"/>
                    </a:ext>
                  </a:extLst>
                </p:cNvPr>
                <p:cNvPicPr/>
                <p:nvPr/>
              </p:nvPicPr>
              <p:blipFill>
                <a:blip r:embed="rId161"/>
                <a:stretch>
                  <a:fillRect/>
                </a:stretch>
              </p:blipFill>
              <p:spPr>
                <a:xfrm>
                  <a:off x="1878100" y="1559031"/>
                  <a:ext cx="27180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 name="Freihand 8">
                  <a:extLst>
                    <a:ext uri="{FF2B5EF4-FFF2-40B4-BE49-F238E27FC236}">
                      <a16:creationId xmlns:a16="http://schemas.microsoft.com/office/drawing/2014/main" id="{E1438054-C445-0C02-E0F1-7FBC7F9FAA32}"/>
                    </a:ext>
                  </a:extLst>
                </p14:cNvPr>
                <p14:cNvContentPartPr/>
                <p14:nvPr/>
              </p14:nvContentPartPr>
              <p14:xfrm>
                <a:off x="1967020" y="1856751"/>
                <a:ext cx="190440" cy="227880"/>
              </p14:xfrm>
            </p:contentPart>
          </mc:Choice>
          <mc:Fallback>
            <p:pic>
              <p:nvPicPr>
                <p:cNvPr id="9" name="Freihand 8">
                  <a:extLst>
                    <a:ext uri="{FF2B5EF4-FFF2-40B4-BE49-F238E27FC236}">
                      <a16:creationId xmlns:a16="http://schemas.microsoft.com/office/drawing/2014/main" id="{E1438054-C445-0C02-E0F1-7FBC7F9FAA32}"/>
                    </a:ext>
                  </a:extLst>
                </p:cNvPr>
                <p:cNvPicPr/>
                <p:nvPr/>
              </p:nvPicPr>
              <p:blipFill>
                <a:blip r:embed="rId163"/>
                <a:stretch>
                  <a:fillRect/>
                </a:stretch>
              </p:blipFill>
              <p:spPr>
                <a:xfrm>
                  <a:off x="1958020" y="1848111"/>
                  <a:ext cx="2080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 name="Freihand 11">
                  <a:extLst>
                    <a:ext uri="{FF2B5EF4-FFF2-40B4-BE49-F238E27FC236}">
                      <a16:creationId xmlns:a16="http://schemas.microsoft.com/office/drawing/2014/main" id="{31B2B697-C431-A85F-9E1A-2FFCA1ABE35A}"/>
                    </a:ext>
                  </a:extLst>
                </p14:cNvPr>
                <p14:cNvContentPartPr/>
                <p14:nvPr/>
              </p14:nvContentPartPr>
              <p14:xfrm>
                <a:off x="1224700" y="1214151"/>
                <a:ext cx="220680" cy="153000"/>
              </p14:xfrm>
            </p:contentPart>
          </mc:Choice>
          <mc:Fallback>
            <p:pic>
              <p:nvPicPr>
                <p:cNvPr id="12" name="Freihand 11">
                  <a:extLst>
                    <a:ext uri="{FF2B5EF4-FFF2-40B4-BE49-F238E27FC236}">
                      <a16:creationId xmlns:a16="http://schemas.microsoft.com/office/drawing/2014/main" id="{31B2B697-C431-A85F-9E1A-2FFCA1ABE35A}"/>
                    </a:ext>
                  </a:extLst>
                </p:cNvPr>
                <p:cNvPicPr/>
                <p:nvPr/>
              </p:nvPicPr>
              <p:blipFill>
                <a:blip r:embed="rId165"/>
                <a:stretch>
                  <a:fillRect/>
                </a:stretch>
              </p:blipFill>
              <p:spPr>
                <a:xfrm>
                  <a:off x="1216060" y="1205511"/>
                  <a:ext cx="238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 name="Freihand 12">
                  <a:extLst>
                    <a:ext uri="{FF2B5EF4-FFF2-40B4-BE49-F238E27FC236}">
                      <a16:creationId xmlns:a16="http://schemas.microsoft.com/office/drawing/2014/main" id="{482DEE2D-586A-6958-6F98-F348DF44D367}"/>
                    </a:ext>
                  </a:extLst>
                </p14:cNvPr>
                <p14:cNvContentPartPr/>
                <p14:nvPr/>
              </p14:nvContentPartPr>
              <p14:xfrm>
                <a:off x="1471300" y="1142871"/>
                <a:ext cx="114840" cy="81000"/>
              </p14:xfrm>
            </p:contentPart>
          </mc:Choice>
          <mc:Fallback>
            <p:pic>
              <p:nvPicPr>
                <p:cNvPr id="13" name="Freihand 12">
                  <a:extLst>
                    <a:ext uri="{FF2B5EF4-FFF2-40B4-BE49-F238E27FC236}">
                      <a16:creationId xmlns:a16="http://schemas.microsoft.com/office/drawing/2014/main" id="{482DEE2D-586A-6958-6F98-F348DF44D367}"/>
                    </a:ext>
                  </a:extLst>
                </p:cNvPr>
                <p:cNvPicPr/>
                <p:nvPr/>
              </p:nvPicPr>
              <p:blipFill>
                <a:blip r:embed="rId167"/>
                <a:stretch>
                  <a:fillRect/>
                </a:stretch>
              </p:blipFill>
              <p:spPr>
                <a:xfrm>
                  <a:off x="1462300" y="1134231"/>
                  <a:ext cx="132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 name="Freihand 13">
                  <a:extLst>
                    <a:ext uri="{FF2B5EF4-FFF2-40B4-BE49-F238E27FC236}">
                      <a16:creationId xmlns:a16="http://schemas.microsoft.com/office/drawing/2014/main" id="{923739D0-CE61-9486-C920-AB12CA8FC5DE}"/>
                    </a:ext>
                  </a:extLst>
                </p14:cNvPr>
                <p14:cNvContentPartPr/>
                <p14:nvPr/>
              </p14:nvContentPartPr>
              <p14:xfrm>
                <a:off x="1593700" y="1056111"/>
                <a:ext cx="76680" cy="109800"/>
              </p14:xfrm>
            </p:contentPart>
          </mc:Choice>
          <mc:Fallback>
            <p:pic>
              <p:nvPicPr>
                <p:cNvPr id="14" name="Freihand 13">
                  <a:extLst>
                    <a:ext uri="{FF2B5EF4-FFF2-40B4-BE49-F238E27FC236}">
                      <a16:creationId xmlns:a16="http://schemas.microsoft.com/office/drawing/2014/main" id="{923739D0-CE61-9486-C920-AB12CA8FC5DE}"/>
                    </a:ext>
                  </a:extLst>
                </p:cNvPr>
                <p:cNvPicPr/>
                <p:nvPr/>
              </p:nvPicPr>
              <p:blipFill>
                <a:blip r:embed="rId169"/>
                <a:stretch>
                  <a:fillRect/>
                </a:stretch>
              </p:blipFill>
              <p:spPr>
                <a:xfrm>
                  <a:off x="1585060" y="1047471"/>
                  <a:ext cx="94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 name="Freihand 14">
                  <a:extLst>
                    <a:ext uri="{FF2B5EF4-FFF2-40B4-BE49-F238E27FC236}">
                      <a16:creationId xmlns:a16="http://schemas.microsoft.com/office/drawing/2014/main" id="{D079E08B-6F8D-E0ED-F38E-CAA1706A61E5}"/>
                    </a:ext>
                  </a:extLst>
                </p14:cNvPr>
                <p14:cNvContentPartPr/>
                <p14:nvPr/>
              </p14:nvContentPartPr>
              <p14:xfrm>
                <a:off x="1702420" y="974751"/>
                <a:ext cx="73080" cy="143640"/>
              </p14:xfrm>
            </p:contentPart>
          </mc:Choice>
          <mc:Fallback>
            <p:pic>
              <p:nvPicPr>
                <p:cNvPr id="15" name="Freihand 14">
                  <a:extLst>
                    <a:ext uri="{FF2B5EF4-FFF2-40B4-BE49-F238E27FC236}">
                      <a16:creationId xmlns:a16="http://schemas.microsoft.com/office/drawing/2014/main" id="{D079E08B-6F8D-E0ED-F38E-CAA1706A61E5}"/>
                    </a:ext>
                  </a:extLst>
                </p:cNvPr>
                <p:cNvPicPr/>
                <p:nvPr/>
              </p:nvPicPr>
              <p:blipFill>
                <a:blip r:embed="rId171"/>
                <a:stretch>
                  <a:fillRect/>
                </a:stretch>
              </p:blipFill>
              <p:spPr>
                <a:xfrm>
                  <a:off x="1693780" y="966111"/>
                  <a:ext cx="90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 name="Freihand 15">
                  <a:extLst>
                    <a:ext uri="{FF2B5EF4-FFF2-40B4-BE49-F238E27FC236}">
                      <a16:creationId xmlns:a16="http://schemas.microsoft.com/office/drawing/2014/main" id="{DFFCE96B-6E8D-7D5D-A020-5051B969D746}"/>
                    </a:ext>
                  </a:extLst>
                </p14:cNvPr>
                <p14:cNvContentPartPr/>
                <p14:nvPr/>
              </p14:nvContentPartPr>
              <p14:xfrm>
                <a:off x="1757140" y="908511"/>
                <a:ext cx="100800" cy="136440"/>
              </p14:xfrm>
            </p:contentPart>
          </mc:Choice>
          <mc:Fallback>
            <p:pic>
              <p:nvPicPr>
                <p:cNvPr id="16" name="Freihand 15">
                  <a:extLst>
                    <a:ext uri="{FF2B5EF4-FFF2-40B4-BE49-F238E27FC236}">
                      <a16:creationId xmlns:a16="http://schemas.microsoft.com/office/drawing/2014/main" id="{DFFCE96B-6E8D-7D5D-A020-5051B969D746}"/>
                    </a:ext>
                  </a:extLst>
                </p:cNvPr>
                <p:cNvPicPr/>
                <p:nvPr/>
              </p:nvPicPr>
              <p:blipFill>
                <a:blip r:embed="rId173"/>
                <a:stretch>
                  <a:fillRect/>
                </a:stretch>
              </p:blipFill>
              <p:spPr>
                <a:xfrm>
                  <a:off x="1748140" y="899871"/>
                  <a:ext cx="118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 name="Freihand 16">
                  <a:extLst>
                    <a:ext uri="{FF2B5EF4-FFF2-40B4-BE49-F238E27FC236}">
                      <a16:creationId xmlns:a16="http://schemas.microsoft.com/office/drawing/2014/main" id="{FF4B3FD0-8A35-21C8-B489-2E16041EF189}"/>
                    </a:ext>
                  </a:extLst>
                </p14:cNvPr>
                <p14:cNvContentPartPr/>
                <p14:nvPr/>
              </p14:nvContentPartPr>
              <p14:xfrm>
                <a:off x="1909060" y="765231"/>
                <a:ext cx="248760" cy="190440"/>
              </p14:xfrm>
            </p:contentPart>
          </mc:Choice>
          <mc:Fallback>
            <p:pic>
              <p:nvPicPr>
                <p:cNvPr id="17" name="Freihand 16">
                  <a:extLst>
                    <a:ext uri="{FF2B5EF4-FFF2-40B4-BE49-F238E27FC236}">
                      <a16:creationId xmlns:a16="http://schemas.microsoft.com/office/drawing/2014/main" id="{FF4B3FD0-8A35-21C8-B489-2E16041EF189}"/>
                    </a:ext>
                  </a:extLst>
                </p:cNvPr>
                <p:cNvPicPr/>
                <p:nvPr/>
              </p:nvPicPr>
              <p:blipFill>
                <a:blip r:embed="rId175"/>
                <a:stretch>
                  <a:fillRect/>
                </a:stretch>
              </p:blipFill>
              <p:spPr>
                <a:xfrm>
                  <a:off x="1900060" y="756231"/>
                  <a:ext cx="2664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8" name="Freihand 17">
                  <a:extLst>
                    <a:ext uri="{FF2B5EF4-FFF2-40B4-BE49-F238E27FC236}">
                      <a16:creationId xmlns:a16="http://schemas.microsoft.com/office/drawing/2014/main" id="{F1715F15-C77B-7604-F8E4-C638B657B1E4}"/>
                    </a:ext>
                  </a:extLst>
                </p14:cNvPr>
                <p14:cNvContentPartPr/>
                <p14:nvPr/>
              </p14:nvContentPartPr>
              <p14:xfrm>
                <a:off x="1668940" y="1354911"/>
                <a:ext cx="119160" cy="201240"/>
              </p14:xfrm>
            </p:contentPart>
          </mc:Choice>
          <mc:Fallback>
            <p:pic>
              <p:nvPicPr>
                <p:cNvPr id="18" name="Freihand 17">
                  <a:extLst>
                    <a:ext uri="{FF2B5EF4-FFF2-40B4-BE49-F238E27FC236}">
                      <a16:creationId xmlns:a16="http://schemas.microsoft.com/office/drawing/2014/main" id="{F1715F15-C77B-7604-F8E4-C638B657B1E4}"/>
                    </a:ext>
                  </a:extLst>
                </p:cNvPr>
                <p:cNvPicPr/>
                <p:nvPr/>
              </p:nvPicPr>
              <p:blipFill>
                <a:blip r:embed="rId177"/>
                <a:stretch>
                  <a:fillRect/>
                </a:stretch>
              </p:blipFill>
              <p:spPr>
                <a:xfrm>
                  <a:off x="1660300" y="1345911"/>
                  <a:ext cx="1368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9" name="Freihand 18">
                  <a:extLst>
                    <a:ext uri="{FF2B5EF4-FFF2-40B4-BE49-F238E27FC236}">
                      <a16:creationId xmlns:a16="http://schemas.microsoft.com/office/drawing/2014/main" id="{8F673897-DA6A-C548-6B8B-CB078A1E829C}"/>
                    </a:ext>
                  </a:extLst>
                </p14:cNvPr>
                <p14:cNvContentPartPr/>
                <p14:nvPr/>
              </p14:nvContentPartPr>
              <p14:xfrm>
                <a:off x="1787380" y="1262391"/>
                <a:ext cx="125280" cy="150840"/>
              </p14:xfrm>
            </p:contentPart>
          </mc:Choice>
          <mc:Fallback>
            <p:pic>
              <p:nvPicPr>
                <p:cNvPr id="19" name="Freihand 18">
                  <a:extLst>
                    <a:ext uri="{FF2B5EF4-FFF2-40B4-BE49-F238E27FC236}">
                      <a16:creationId xmlns:a16="http://schemas.microsoft.com/office/drawing/2014/main" id="{8F673897-DA6A-C548-6B8B-CB078A1E829C}"/>
                    </a:ext>
                  </a:extLst>
                </p:cNvPr>
                <p:cNvPicPr/>
                <p:nvPr/>
              </p:nvPicPr>
              <p:blipFill>
                <a:blip r:embed="rId179"/>
                <a:stretch>
                  <a:fillRect/>
                </a:stretch>
              </p:blipFill>
              <p:spPr>
                <a:xfrm>
                  <a:off x="1778380" y="1253391"/>
                  <a:ext cx="142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0" name="Freihand 19">
                  <a:extLst>
                    <a:ext uri="{FF2B5EF4-FFF2-40B4-BE49-F238E27FC236}">
                      <a16:creationId xmlns:a16="http://schemas.microsoft.com/office/drawing/2014/main" id="{D94228C0-C289-B153-1EB8-FE5062116652}"/>
                    </a:ext>
                  </a:extLst>
                </p14:cNvPr>
                <p14:cNvContentPartPr/>
                <p14:nvPr/>
              </p14:nvContentPartPr>
              <p14:xfrm>
                <a:off x="1956580" y="1128831"/>
                <a:ext cx="226440" cy="207360"/>
              </p14:xfrm>
            </p:contentPart>
          </mc:Choice>
          <mc:Fallback>
            <p:pic>
              <p:nvPicPr>
                <p:cNvPr id="20" name="Freihand 19">
                  <a:extLst>
                    <a:ext uri="{FF2B5EF4-FFF2-40B4-BE49-F238E27FC236}">
                      <a16:creationId xmlns:a16="http://schemas.microsoft.com/office/drawing/2014/main" id="{D94228C0-C289-B153-1EB8-FE5062116652}"/>
                    </a:ext>
                  </a:extLst>
                </p:cNvPr>
                <p:cNvPicPr/>
                <p:nvPr/>
              </p:nvPicPr>
              <p:blipFill>
                <a:blip r:embed="rId181"/>
                <a:stretch>
                  <a:fillRect/>
                </a:stretch>
              </p:blipFill>
              <p:spPr>
                <a:xfrm>
                  <a:off x="1947580" y="1120191"/>
                  <a:ext cx="2440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 name="Freihand 20">
                  <a:extLst>
                    <a:ext uri="{FF2B5EF4-FFF2-40B4-BE49-F238E27FC236}">
                      <a16:creationId xmlns:a16="http://schemas.microsoft.com/office/drawing/2014/main" id="{C8C3E15D-C4FF-6203-828F-0E3A4D7B9EF3}"/>
                    </a:ext>
                  </a:extLst>
                </p14:cNvPr>
                <p14:cNvContentPartPr/>
                <p14:nvPr/>
              </p14:nvContentPartPr>
              <p14:xfrm>
                <a:off x="2189140" y="916071"/>
                <a:ext cx="390600" cy="210240"/>
              </p14:xfrm>
            </p:contentPart>
          </mc:Choice>
          <mc:Fallback>
            <p:pic>
              <p:nvPicPr>
                <p:cNvPr id="21" name="Freihand 20">
                  <a:extLst>
                    <a:ext uri="{FF2B5EF4-FFF2-40B4-BE49-F238E27FC236}">
                      <a16:creationId xmlns:a16="http://schemas.microsoft.com/office/drawing/2014/main" id="{C8C3E15D-C4FF-6203-828F-0E3A4D7B9EF3}"/>
                    </a:ext>
                  </a:extLst>
                </p:cNvPr>
                <p:cNvPicPr/>
                <p:nvPr/>
              </p:nvPicPr>
              <p:blipFill>
                <a:blip r:embed="rId183"/>
                <a:stretch>
                  <a:fillRect/>
                </a:stretch>
              </p:blipFill>
              <p:spPr>
                <a:xfrm>
                  <a:off x="2180500" y="907071"/>
                  <a:ext cx="4082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3" name="Freihand 22">
                  <a:extLst>
                    <a:ext uri="{FF2B5EF4-FFF2-40B4-BE49-F238E27FC236}">
                      <a16:creationId xmlns:a16="http://schemas.microsoft.com/office/drawing/2014/main" id="{06ED0BBB-48E4-E1ED-666D-3EC5479B0D6B}"/>
                    </a:ext>
                  </a:extLst>
                </p14:cNvPr>
                <p14:cNvContentPartPr/>
                <p14:nvPr/>
              </p14:nvContentPartPr>
              <p14:xfrm>
                <a:off x="2173300" y="1292271"/>
                <a:ext cx="210600" cy="241920"/>
              </p14:xfrm>
            </p:contentPart>
          </mc:Choice>
          <mc:Fallback>
            <p:pic>
              <p:nvPicPr>
                <p:cNvPr id="23" name="Freihand 22">
                  <a:extLst>
                    <a:ext uri="{FF2B5EF4-FFF2-40B4-BE49-F238E27FC236}">
                      <a16:creationId xmlns:a16="http://schemas.microsoft.com/office/drawing/2014/main" id="{06ED0BBB-48E4-E1ED-666D-3EC5479B0D6B}"/>
                    </a:ext>
                  </a:extLst>
                </p:cNvPr>
                <p:cNvPicPr/>
                <p:nvPr/>
              </p:nvPicPr>
              <p:blipFill>
                <a:blip r:embed="rId185"/>
                <a:stretch>
                  <a:fillRect/>
                </a:stretch>
              </p:blipFill>
              <p:spPr>
                <a:xfrm>
                  <a:off x="2164660" y="1283631"/>
                  <a:ext cx="2282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4" name="Freihand 23">
                  <a:extLst>
                    <a:ext uri="{FF2B5EF4-FFF2-40B4-BE49-F238E27FC236}">
                      <a16:creationId xmlns:a16="http://schemas.microsoft.com/office/drawing/2014/main" id="{54674793-DFDB-3872-C30D-BFB419CB518E}"/>
                    </a:ext>
                  </a:extLst>
                </p14:cNvPr>
                <p14:cNvContentPartPr/>
                <p14:nvPr/>
              </p14:nvContentPartPr>
              <p14:xfrm>
                <a:off x="2499460" y="1008591"/>
                <a:ext cx="310320" cy="278280"/>
              </p14:xfrm>
            </p:contentPart>
          </mc:Choice>
          <mc:Fallback>
            <p:pic>
              <p:nvPicPr>
                <p:cNvPr id="24" name="Freihand 23">
                  <a:extLst>
                    <a:ext uri="{FF2B5EF4-FFF2-40B4-BE49-F238E27FC236}">
                      <a16:creationId xmlns:a16="http://schemas.microsoft.com/office/drawing/2014/main" id="{54674793-DFDB-3872-C30D-BFB419CB518E}"/>
                    </a:ext>
                  </a:extLst>
                </p:cNvPr>
                <p:cNvPicPr/>
                <p:nvPr/>
              </p:nvPicPr>
              <p:blipFill>
                <a:blip r:embed="rId187"/>
                <a:stretch>
                  <a:fillRect/>
                </a:stretch>
              </p:blipFill>
              <p:spPr>
                <a:xfrm>
                  <a:off x="2490820" y="999951"/>
                  <a:ext cx="3279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5" name="Freihand 24">
                  <a:extLst>
                    <a:ext uri="{FF2B5EF4-FFF2-40B4-BE49-F238E27FC236}">
                      <a16:creationId xmlns:a16="http://schemas.microsoft.com/office/drawing/2014/main" id="{85E00D3B-9236-5B05-3F49-2EE6B4391121}"/>
                    </a:ext>
                  </a:extLst>
                </p14:cNvPr>
                <p14:cNvContentPartPr/>
                <p14:nvPr/>
              </p14:nvContentPartPr>
              <p14:xfrm>
                <a:off x="2735260" y="853791"/>
                <a:ext cx="123480" cy="197640"/>
              </p14:xfrm>
            </p:contentPart>
          </mc:Choice>
          <mc:Fallback>
            <p:pic>
              <p:nvPicPr>
                <p:cNvPr id="25" name="Freihand 24">
                  <a:extLst>
                    <a:ext uri="{FF2B5EF4-FFF2-40B4-BE49-F238E27FC236}">
                      <a16:creationId xmlns:a16="http://schemas.microsoft.com/office/drawing/2014/main" id="{85E00D3B-9236-5B05-3F49-2EE6B4391121}"/>
                    </a:ext>
                  </a:extLst>
                </p:cNvPr>
                <p:cNvPicPr/>
                <p:nvPr/>
              </p:nvPicPr>
              <p:blipFill>
                <a:blip r:embed="rId189"/>
                <a:stretch>
                  <a:fillRect/>
                </a:stretch>
              </p:blipFill>
              <p:spPr>
                <a:xfrm>
                  <a:off x="2726620" y="845151"/>
                  <a:ext cx="141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6" name="Freihand 25">
                  <a:extLst>
                    <a:ext uri="{FF2B5EF4-FFF2-40B4-BE49-F238E27FC236}">
                      <a16:creationId xmlns:a16="http://schemas.microsoft.com/office/drawing/2014/main" id="{1C3CE481-99FF-D992-AFC1-8C996AB4B09F}"/>
                    </a:ext>
                  </a:extLst>
                </p14:cNvPr>
                <p14:cNvContentPartPr/>
                <p14:nvPr/>
              </p14:nvContentPartPr>
              <p14:xfrm>
                <a:off x="2861620" y="894471"/>
                <a:ext cx="111240" cy="133560"/>
              </p14:xfrm>
            </p:contentPart>
          </mc:Choice>
          <mc:Fallback>
            <p:pic>
              <p:nvPicPr>
                <p:cNvPr id="26" name="Freihand 25">
                  <a:extLst>
                    <a:ext uri="{FF2B5EF4-FFF2-40B4-BE49-F238E27FC236}">
                      <a16:creationId xmlns:a16="http://schemas.microsoft.com/office/drawing/2014/main" id="{1C3CE481-99FF-D992-AFC1-8C996AB4B09F}"/>
                    </a:ext>
                  </a:extLst>
                </p:cNvPr>
                <p:cNvPicPr/>
                <p:nvPr/>
              </p:nvPicPr>
              <p:blipFill>
                <a:blip r:embed="rId191"/>
                <a:stretch>
                  <a:fillRect/>
                </a:stretch>
              </p:blipFill>
              <p:spPr>
                <a:xfrm>
                  <a:off x="2852620" y="885831"/>
                  <a:ext cx="128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7" name="Freihand 26">
                  <a:extLst>
                    <a:ext uri="{FF2B5EF4-FFF2-40B4-BE49-F238E27FC236}">
                      <a16:creationId xmlns:a16="http://schemas.microsoft.com/office/drawing/2014/main" id="{5E8F0CF3-9E9D-DAA9-A1E9-E59BBDB3B764}"/>
                    </a:ext>
                  </a:extLst>
                </p14:cNvPr>
                <p14:cNvContentPartPr/>
                <p14:nvPr/>
              </p14:nvContentPartPr>
              <p14:xfrm>
                <a:off x="2891140" y="835791"/>
                <a:ext cx="63000" cy="8640"/>
              </p14:xfrm>
            </p:contentPart>
          </mc:Choice>
          <mc:Fallback>
            <p:pic>
              <p:nvPicPr>
                <p:cNvPr id="27" name="Freihand 26">
                  <a:extLst>
                    <a:ext uri="{FF2B5EF4-FFF2-40B4-BE49-F238E27FC236}">
                      <a16:creationId xmlns:a16="http://schemas.microsoft.com/office/drawing/2014/main" id="{5E8F0CF3-9E9D-DAA9-A1E9-E59BBDB3B764}"/>
                    </a:ext>
                  </a:extLst>
                </p:cNvPr>
                <p:cNvPicPr/>
                <p:nvPr/>
              </p:nvPicPr>
              <p:blipFill>
                <a:blip r:embed="rId193"/>
                <a:stretch>
                  <a:fillRect/>
                </a:stretch>
              </p:blipFill>
              <p:spPr>
                <a:xfrm>
                  <a:off x="2882140" y="826791"/>
                  <a:ext cx="80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8" name="Freihand 27">
                  <a:extLst>
                    <a:ext uri="{FF2B5EF4-FFF2-40B4-BE49-F238E27FC236}">
                      <a16:creationId xmlns:a16="http://schemas.microsoft.com/office/drawing/2014/main" id="{AF44EAC5-830B-30C8-69C2-38847EF23D56}"/>
                    </a:ext>
                  </a:extLst>
                </p14:cNvPr>
                <p14:cNvContentPartPr/>
                <p14:nvPr/>
              </p14:nvContentPartPr>
              <p14:xfrm>
                <a:off x="2990860" y="814911"/>
                <a:ext cx="64800" cy="96480"/>
              </p14:xfrm>
            </p:contentPart>
          </mc:Choice>
          <mc:Fallback>
            <p:pic>
              <p:nvPicPr>
                <p:cNvPr id="28" name="Freihand 27">
                  <a:extLst>
                    <a:ext uri="{FF2B5EF4-FFF2-40B4-BE49-F238E27FC236}">
                      <a16:creationId xmlns:a16="http://schemas.microsoft.com/office/drawing/2014/main" id="{AF44EAC5-830B-30C8-69C2-38847EF23D56}"/>
                    </a:ext>
                  </a:extLst>
                </p:cNvPr>
                <p:cNvPicPr/>
                <p:nvPr/>
              </p:nvPicPr>
              <p:blipFill>
                <a:blip r:embed="rId195"/>
                <a:stretch>
                  <a:fillRect/>
                </a:stretch>
              </p:blipFill>
              <p:spPr>
                <a:xfrm>
                  <a:off x="2981860" y="806271"/>
                  <a:ext cx="82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9" name="Freihand 28">
                  <a:extLst>
                    <a:ext uri="{FF2B5EF4-FFF2-40B4-BE49-F238E27FC236}">
                      <a16:creationId xmlns:a16="http://schemas.microsoft.com/office/drawing/2014/main" id="{08A7D468-99B7-18F6-BCA0-28F4BCDCF259}"/>
                    </a:ext>
                  </a:extLst>
                </p14:cNvPr>
                <p14:cNvContentPartPr/>
                <p14:nvPr/>
              </p14:nvContentPartPr>
              <p14:xfrm>
                <a:off x="3056020" y="651831"/>
                <a:ext cx="187200" cy="197640"/>
              </p14:xfrm>
            </p:contentPart>
          </mc:Choice>
          <mc:Fallback>
            <p:pic>
              <p:nvPicPr>
                <p:cNvPr id="29" name="Freihand 28">
                  <a:extLst>
                    <a:ext uri="{FF2B5EF4-FFF2-40B4-BE49-F238E27FC236}">
                      <a16:creationId xmlns:a16="http://schemas.microsoft.com/office/drawing/2014/main" id="{08A7D468-99B7-18F6-BCA0-28F4BCDCF259}"/>
                    </a:ext>
                  </a:extLst>
                </p:cNvPr>
                <p:cNvPicPr/>
                <p:nvPr/>
              </p:nvPicPr>
              <p:blipFill>
                <a:blip r:embed="rId197"/>
                <a:stretch>
                  <a:fillRect/>
                </a:stretch>
              </p:blipFill>
              <p:spPr>
                <a:xfrm>
                  <a:off x="3047020" y="642831"/>
                  <a:ext cx="204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0" name="Freihand 29">
                  <a:extLst>
                    <a:ext uri="{FF2B5EF4-FFF2-40B4-BE49-F238E27FC236}">
                      <a16:creationId xmlns:a16="http://schemas.microsoft.com/office/drawing/2014/main" id="{339F352B-E9D7-B161-F892-9B13F3F10597}"/>
                    </a:ext>
                  </a:extLst>
                </p14:cNvPr>
                <p14:cNvContentPartPr/>
                <p14:nvPr/>
              </p14:nvContentPartPr>
              <p14:xfrm>
                <a:off x="2588020" y="631671"/>
                <a:ext cx="820800" cy="235800"/>
              </p14:xfrm>
            </p:contentPart>
          </mc:Choice>
          <mc:Fallback>
            <p:pic>
              <p:nvPicPr>
                <p:cNvPr id="30" name="Freihand 29">
                  <a:extLst>
                    <a:ext uri="{FF2B5EF4-FFF2-40B4-BE49-F238E27FC236}">
                      <a16:creationId xmlns:a16="http://schemas.microsoft.com/office/drawing/2014/main" id="{339F352B-E9D7-B161-F892-9B13F3F10597}"/>
                    </a:ext>
                  </a:extLst>
                </p:cNvPr>
                <p:cNvPicPr/>
                <p:nvPr/>
              </p:nvPicPr>
              <p:blipFill>
                <a:blip r:embed="rId199"/>
                <a:stretch>
                  <a:fillRect/>
                </a:stretch>
              </p:blipFill>
              <p:spPr>
                <a:xfrm>
                  <a:off x="2579380" y="622671"/>
                  <a:ext cx="8384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1" name="Freihand 30">
                  <a:extLst>
                    <a:ext uri="{FF2B5EF4-FFF2-40B4-BE49-F238E27FC236}">
                      <a16:creationId xmlns:a16="http://schemas.microsoft.com/office/drawing/2014/main" id="{885C88C3-B10B-7E41-603A-1BBBF8FCBCD1}"/>
                    </a:ext>
                  </a:extLst>
                </p14:cNvPr>
                <p14:cNvContentPartPr/>
                <p14:nvPr/>
              </p14:nvContentPartPr>
              <p14:xfrm>
                <a:off x="2680900" y="1362111"/>
                <a:ext cx="182520" cy="194040"/>
              </p14:xfrm>
            </p:contentPart>
          </mc:Choice>
          <mc:Fallback>
            <p:pic>
              <p:nvPicPr>
                <p:cNvPr id="31" name="Freihand 30">
                  <a:extLst>
                    <a:ext uri="{FF2B5EF4-FFF2-40B4-BE49-F238E27FC236}">
                      <a16:creationId xmlns:a16="http://schemas.microsoft.com/office/drawing/2014/main" id="{885C88C3-B10B-7E41-603A-1BBBF8FCBCD1}"/>
                    </a:ext>
                  </a:extLst>
                </p:cNvPr>
                <p:cNvPicPr/>
                <p:nvPr/>
              </p:nvPicPr>
              <p:blipFill>
                <a:blip r:embed="rId201"/>
                <a:stretch>
                  <a:fillRect/>
                </a:stretch>
              </p:blipFill>
              <p:spPr>
                <a:xfrm>
                  <a:off x="2671900" y="1353471"/>
                  <a:ext cx="2001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3" name="Freihand 32">
                  <a:extLst>
                    <a:ext uri="{FF2B5EF4-FFF2-40B4-BE49-F238E27FC236}">
                      <a16:creationId xmlns:a16="http://schemas.microsoft.com/office/drawing/2014/main" id="{C7A1D54F-3135-673D-958F-E366D35EA2BD}"/>
                    </a:ext>
                  </a:extLst>
                </p14:cNvPr>
                <p14:cNvContentPartPr/>
                <p14:nvPr/>
              </p14:nvContentPartPr>
              <p14:xfrm>
                <a:off x="2864860" y="1308831"/>
                <a:ext cx="96480" cy="86760"/>
              </p14:xfrm>
            </p:contentPart>
          </mc:Choice>
          <mc:Fallback>
            <p:pic>
              <p:nvPicPr>
                <p:cNvPr id="33" name="Freihand 32">
                  <a:extLst>
                    <a:ext uri="{FF2B5EF4-FFF2-40B4-BE49-F238E27FC236}">
                      <a16:creationId xmlns:a16="http://schemas.microsoft.com/office/drawing/2014/main" id="{C7A1D54F-3135-673D-958F-E366D35EA2BD}"/>
                    </a:ext>
                  </a:extLst>
                </p:cNvPr>
                <p:cNvPicPr/>
                <p:nvPr/>
              </p:nvPicPr>
              <p:blipFill>
                <a:blip r:embed="rId203"/>
                <a:stretch>
                  <a:fillRect/>
                </a:stretch>
              </p:blipFill>
              <p:spPr>
                <a:xfrm>
                  <a:off x="2855860" y="1300191"/>
                  <a:ext cx="114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4" name="Freihand 33">
                  <a:extLst>
                    <a:ext uri="{FF2B5EF4-FFF2-40B4-BE49-F238E27FC236}">
                      <a16:creationId xmlns:a16="http://schemas.microsoft.com/office/drawing/2014/main" id="{8283A99C-FF69-EDC9-24B6-98B3BFCD0689}"/>
                    </a:ext>
                  </a:extLst>
                </p14:cNvPr>
                <p14:cNvContentPartPr/>
                <p14:nvPr/>
              </p14:nvContentPartPr>
              <p14:xfrm>
                <a:off x="2950900" y="1203351"/>
                <a:ext cx="97920" cy="139680"/>
              </p14:xfrm>
            </p:contentPart>
          </mc:Choice>
          <mc:Fallback>
            <p:pic>
              <p:nvPicPr>
                <p:cNvPr id="34" name="Freihand 33">
                  <a:extLst>
                    <a:ext uri="{FF2B5EF4-FFF2-40B4-BE49-F238E27FC236}">
                      <a16:creationId xmlns:a16="http://schemas.microsoft.com/office/drawing/2014/main" id="{8283A99C-FF69-EDC9-24B6-98B3BFCD0689}"/>
                    </a:ext>
                  </a:extLst>
                </p:cNvPr>
                <p:cNvPicPr/>
                <p:nvPr/>
              </p:nvPicPr>
              <p:blipFill>
                <a:blip r:embed="rId205"/>
                <a:stretch>
                  <a:fillRect/>
                </a:stretch>
              </p:blipFill>
              <p:spPr>
                <a:xfrm>
                  <a:off x="2941900" y="1194711"/>
                  <a:ext cx="115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5" name="Freihand 34">
                  <a:extLst>
                    <a:ext uri="{FF2B5EF4-FFF2-40B4-BE49-F238E27FC236}">
                      <a16:creationId xmlns:a16="http://schemas.microsoft.com/office/drawing/2014/main" id="{1CA80C4F-AEA1-EE51-FDE4-ACAAFF942452}"/>
                    </a:ext>
                  </a:extLst>
                </p14:cNvPr>
                <p14:cNvContentPartPr/>
                <p14:nvPr/>
              </p14:nvContentPartPr>
              <p14:xfrm>
                <a:off x="3049540" y="1121991"/>
                <a:ext cx="130320" cy="118440"/>
              </p14:xfrm>
            </p:contentPart>
          </mc:Choice>
          <mc:Fallback>
            <p:pic>
              <p:nvPicPr>
                <p:cNvPr id="35" name="Freihand 34">
                  <a:extLst>
                    <a:ext uri="{FF2B5EF4-FFF2-40B4-BE49-F238E27FC236}">
                      <a16:creationId xmlns:a16="http://schemas.microsoft.com/office/drawing/2014/main" id="{1CA80C4F-AEA1-EE51-FDE4-ACAAFF942452}"/>
                    </a:ext>
                  </a:extLst>
                </p:cNvPr>
                <p:cNvPicPr/>
                <p:nvPr/>
              </p:nvPicPr>
              <p:blipFill>
                <a:blip r:embed="rId207"/>
                <a:stretch>
                  <a:fillRect/>
                </a:stretch>
              </p:blipFill>
              <p:spPr>
                <a:xfrm>
                  <a:off x="3040900" y="1112991"/>
                  <a:ext cx="147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6" name="Freihand 35">
                  <a:extLst>
                    <a:ext uri="{FF2B5EF4-FFF2-40B4-BE49-F238E27FC236}">
                      <a16:creationId xmlns:a16="http://schemas.microsoft.com/office/drawing/2014/main" id="{A6046E27-9F2F-D01E-7979-E14C34576E37}"/>
                    </a:ext>
                  </a:extLst>
                </p14:cNvPr>
                <p14:cNvContentPartPr/>
                <p14:nvPr/>
              </p14:nvContentPartPr>
              <p14:xfrm>
                <a:off x="2871700" y="1115871"/>
                <a:ext cx="8640" cy="3600"/>
              </p14:xfrm>
            </p:contentPart>
          </mc:Choice>
          <mc:Fallback>
            <p:pic>
              <p:nvPicPr>
                <p:cNvPr id="36" name="Freihand 35">
                  <a:extLst>
                    <a:ext uri="{FF2B5EF4-FFF2-40B4-BE49-F238E27FC236}">
                      <a16:creationId xmlns:a16="http://schemas.microsoft.com/office/drawing/2014/main" id="{A6046E27-9F2F-D01E-7979-E14C34576E37}"/>
                    </a:ext>
                  </a:extLst>
                </p:cNvPr>
                <p:cNvPicPr/>
                <p:nvPr/>
              </p:nvPicPr>
              <p:blipFill>
                <a:blip r:embed="rId209"/>
                <a:stretch>
                  <a:fillRect/>
                </a:stretch>
              </p:blipFill>
              <p:spPr>
                <a:xfrm>
                  <a:off x="2863060" y="1107231"/>
                  <a:ext cx="26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82" name="Freihand 81">
                  <a:extLst>
                    <a:ext uri="{FF2B5EF4-FFF2-40B4-BE49-F238E27FC236}">
                      <a16:creationId xmlns:a16="http://schemas.microsoft.com/office/drawing/2014/main" id="{4BB1FB20-4390-C499-5565-804473F504C3}"/>
                    </a:ext>
                  </a:extLst>
                </p14:cNvPr>
                <p14:cNvContentPartPr/>
                <p14:nvPr/>
              </p14:nvContentPartPr>
              <p14:xfrm>
                <a:off x="2207140" y="1063671"/>
                <a:ext cx="1176840" cy="1561680"/>
              </p14:xfrm>
            </p:contentPart>
          </mc:Choice>
          <mc:Fallback>
            <p:pic>
              <p:nvPicPr>
                <p:cNvPr id="82" name="Freihand 81">
                  <a:extLst>
                    <a:ext uri="{FF2B5EF4-FFF2-40B4-BE49-F238E27FC236}">
                      <a16:creationId xmlns:a16="http://schemas.microsoft.com/office/drawing/2014/main" id="{4BB1FB20-4390-C499-5565-804473F504C3}"/>
                    </a:ext>
                  </a:extLst>
                </p:cNvPr>
                <p:cNvPicPr/>
                <p:nvPr/>
              </p:nvPicPr>
              <p:blipFill>
                <a:blip r:embed="rId211"/>
                <a:stretch>
                  <a:fillRect/>
                </a:stretch>
              </p:blipFill>
              <p:spPr>
                <a:xfrm>
                  <a:off x="2198500" y="1055031"/>
                  <a:ext cx="1194480" cy="1579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3" name="Freihand 82">
                  <a:extLst>
                    <a:ext uri="{FF2B5EF4-FFF2-40B4-BE49-F238E27FC236}">
                      <a16:creationId xmlns:a16="http://schemas.microsoft.com/office/drawing/2014/main" id="{C3FB9AC9-D174-11E2-5D60-66D1EF7F0D54}"/>
                    </a:ext>
                  </a:extLst>
                </p14:cNvPr>
                <p14:cNvContentPartPr/>
                <p14:nvPr/>
              </p14:nvContentPartPr>
              <p14:xfrm>
                <a:off x="3167260" y="1176351"/>
                <a:ext cx="500400" cy="1333800"/>
              </p14:xfrm>
            </p:contentPart>
          </mc:Choice>
          <mc:Fallback>
            <p:pic>
              <p:nvPicPr>
                <p:cNvPr id="83" name="Freihand 82">
                  <a:extLst>
                    <a:ext uri="{FF2B5EF4-FFF2-40B4-BE49-F238E27FC236}">
                      <a16:creationId xmlns:a16="http://schemas.microsoft.com/office/drawing/2014/main" id="{C3FB9AC9-D174-11E2-5D60-66D1EF7F0D54}"/>
                    </a:ext>
                  </a:extLst>
                </p:cNvPr>
                <p:cNvPicPr/>
                <p:nvPr/>
              </p:nvPicPr>
              <p:blipFill>
                <a:blip r:embed="rId213"/>
                <a:stretch>
                  <a:fillRect/>
                </a:stretch>
              </p:blipFill>
              <p:spPr>
                <a:xfrm>
                  <a:off x="3158260" y="1167351"/>
                  <a:ext cx="518040" cy="1351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5" name="Freihand 164">
                  <a:extLst>
                    <a:ext uri="{FF2B5EF4-FFF2-40B4-BE49-F238E27FC236}">
                      <a16:creationId xmlns:a16="http://schemas.microsoft.com/office/drawing/2014/main" id="{92670C12-1469-3DA5-4EC7-69E6E4929B80}"/>
                    </a:ext>
                  </a:extLst>
                </p14:cNvPr>
                <p14:cNvContentPartPr/>
                <p14:nvPr/>
              </p14:nvContentPartPr>
              <p14:xfrm>
                <a:off x="312100" y="88071"/>
                <a:ext cx="2183400" cy="627840"/>
              </p14:xfrm>
            </p:contentPart>
          </mc:Choice>
          <mc:Fallback>
            <p:pic>
              <p:nvPicPr>
                <p:cNvPr id="165" name="Freihand 164">
                  <a:extLst>
                    <a:ext uri="{FF2B5EF4-FFF2-40B4-BE49-F238E27FC236}">
                      <a16:creationId xmlns:a16="http://schemas.microsoft.com/office/drawing/2014/main" id="{92670C12-1469-3DA5-4EC7-69E6E4929B80}"/>
                    </a:ext>
                  </a:extLst>
                </p:cNvPr>
                <p:cNvPicPr/>
                <p:nvPr/>
              </p:nvPicPr>
              <p:blipFill>
                <a:blip r:embed="rId215"/>
                <a:stretch>
                  <a:fillRect/>
                </a:stretch>
              </p:blipFill>
              <p:spPr>
                <a:xfrm>
                  <a:off x="303100" y="79071"/>
                  <a:ext cx="2201040" cy="645480"/>
                </a:xfrm>
                <a:prstGeom prst="rect">
                  <a:avLst/>
                </a:prstGeom>
              </p:spPr>
            </p:pic>
          </mc:Fallback>
        </mc:AlternateContent>
      </p:grpSp>
      <p:grpSp>
        <p:nvGrpSpPr>
          <p:cNvPr id="212" name="Gruppieren 211">
            <a:extLst>
              <a:ext uri="{FF2B5EF4-FFF2-40B4-BE49-F238E27FC236}">
                <a16:creationId xmlns:a16="http://schemas.microsoft.com/office/drawing/2014/main" id="{146433CF-4BDB-D085-F878-C119295CCCA6}"/>
              </a:ext>
            </a:extLst>
          </p:cNvPr>
          <p:cNvGrpSpPr/>
          <p:nvPr/>
        </p:nvGrpSpPr>
        <p:grpSpPr>
          <a:xfrm>
            <a:off x="4597180" y="3888231"/>
            <a:ext cx="4628520" cy="2851200"/>
            <a:chOff x="4597180" y="3888231"/>
            <a:chExt cx="4628520" cy="2851200"/>
          </a:xfrm>
        </p:grpSpPr>
        <mc:AlternateContent xmlns:mc="http://schemas.openxmlformats.org/markup-compatibility/2006">
          <mc:Choice xmlns:p14="http://schemas.microsoft.com/office/powerpoint/2010/main" Requires="p14">
            <p:contentPart p14:bwMode="auto" r:id="rId216">
              <p14:nvContentPartPr>
                <p14:cNvPr id="162" name="Freihand 161">
                  <a:extLst>
                    <a:ext uri="{FF2B5EF4-FFF2-40B4-BE49-F238E27FC236}">
                      <a16:creationId xmlns:a16="http://schemas.microsoft.com/office/drawing/2014/main" id="{A4EF59FE-2A5A-B9EF-C959-7DAFD050565C}"/>
                    </a:ext>
                  </a:extLst>
                </p14:cNvPr>
                <p14:cNvContentPartPr/>
                <p14:nvPr/>
              </p14:nvContentPartPr>
              <p14:xfrm>
                <a:off x="4597180" y="6294111"/>
                <a:ext cx="324720" cy="127080"/>
              </p14:xfrm>
            </p:contentPart>
          </mc:Choice>
          <mc:Fallback>
            <p:pic>
              <p:nvPicPr>
                <p:cNvPr id="162" name="Freihand 161">
                  <a:extLst>
                    <a:ext uri="{FF2B5EF4-FFF2-40B4-BE49-F238E27FC236}">
                      <a16:creationId xmlns:a16="http://schemas.microsoft.com/office/drawing/2014/main" id="{A4EF59FE-2A5A-B9EF-C959-7DAFD050565C}"/>
                    </a:ext>
                  </a:extLst>
                </p:cNvPr>
                <p:cNvPicPr/>
                <p:nvPr/>
              </p:nvPicPr>
              <p:blipFill>
                <a:blip r:embed="rId217"/>
                <a:stretch>
                  <a:fillRect/>
                </a:stretch>
              </p:blipFill>
              <p:spPr>
                <a:xfrm>
                  <a:off x="4588180" y="6285471"/>
                  <a:ext cx="3423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3" name="Freihand 162">
                  <a:extLst>
                    <a:ext uri="{FF2B5EF4-FFF2-40B4-BE49-F238E27FC236}">
                      <a16:creationId xmlns:a16="http://schemas.microsoft.com/office/drawing/2014/main" id="{6D2ED04A-200E-1962-8B50-F98BD2A34EC5}"/>
                    </a:ext>
                  </a:extLst>
                </p14:cNvPr>
                <p14:cNvContentPartPr/>
                <p14:nvPr/>
              </p14:nvContentPartPr>
              <p14:xfrm>
                <a:off x="4941700" y="6177471"/>
                <a:ext cx="94680" cy="290880"/>
              </p14:xfrm>
            </p:contentPart>
          </mc:Choice>
          <mc:Fallback>
            <p:pic>
              <p:nvPicPr>
                <p:cNvPr id="163" name="Freihand 162">
                  <a:extLst>
                    <a:ext uri="{FF2B5EF4-FFF2-40B4-BE49-F238E27FC236}">
                      <a16:creationId xmlns:a16="http://schemas.microsoft.com/office/drawing/2014/main" id="{6D2ED04A-200E-1962-8B50-F98BD2A34EC5}"/>
                    </a:ext>
                  </a:extLst>
                </p:cNvPr>
                <p:cNvPicPr/>
                <p:nvPr/>
              </p:nvPicPr>
              <p:blipFill>
                <a:blip r:embed="rId219"/>
                <a:stretch>
                  <a:fillRect/>
                </a:stretch>
              </p:blipFill>
              <p:spPr>
                <a:xfrm>
                  <a:off x="4933060" y="6168831"/>
                  <a:ext cx="1123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8" name="Freihand 127">
                  <a:extLst>
                    <a:ext uri="{FF2B5EF4-FFF2-40B4-BE49-F238E27FC236}">
                      <a16:creationId xmlns:a16="http://schemas.microsoft.com/office/drawing/2014/main" id="{46A97564-C853-A0E3-82B1-AE24F5D87F1F}"/>
                    </a:ext>
                  </a:extLst>
                </p14:cNvPr>
                <p14:cNvContentPartPr/>
                <p14:nvPr/>
              </p14:nvContentPartPr>
              <p14:xfrm>
                <a:off x="8084140" y="3978951"/>
                <a:ext cx="1074240" cy="357840"/>
              </p14:xfrm>
            </p:contentPart>
          </mc:Choice>
          <mc:Fallback>
            <p:pic>
              <p:nvPicPr>
                <p:cNvPr id="128" name="Freihand 127">
                  <a:extLst>
                    <a:ext uri="{FF2B5EF4-FFF2-40B4-BE49-F238E27FC236}">
                      <a16:creationId xmlns:a16="http://schemas.microsoft.com/office/drawing/2014/main" id="{46A97564-C853-A0E3-82B1-AE24F5D87F1F}"/>
                    </a:ext>
                  </a:extLst>
                </p:cNvPr>
                <p:cNvPicPr/>
                <p:nvPr/>
              </p:nvPicPr>
              <p:blipFill>
                <a:blip r:embed="rId221"/>
                <a:stretch>
                  <a:fillRect/>
                </a:stretch>
              </p:blipFill>
              <p:spPr>
                <a:xfrm>
                  <a:off x="8075500" y="3970311"/>
                  <a:ext cx="109188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9" name="Freihand 128">
                  <a:extLst>
                    <a:ext uri="{FF2B5EF4-FFF2-40B4-BE49-F238E27FC236}">
                      <a16:creationId xmlns:a16="http://schemas.microsoft.com/office/drawing/2014/main" id="{49DDEE29-5342-C4AC-AFA2-BDF427498B7E}"/>
                    </a:ext>
                  </a:extLst>
                </p14:cNvPr>
                <p14:cNvContentPartPr/>
                <p14:nvPr/>
              </p14:nvContentPartPr>
              <p14:xfrm>
                <a:off x="9048220" y="3888231"/>
                <a:ext cx="177480" cy="163440"/>
              </p14:xfrm>
            </p:contentPart>
          </mc:Choice>
          <mc:Fallback>
            <p:pic>
              <p:nvPicPr>
                <p:cNvPr id="129" name="Freihand 128">
                  <a:extLst>
                    <a:ext uri="{FF2B5EF4-FFF2-40B4-BE49-F238E27FC236}">
                      <a16:creationId xmlns:a16="http://schemas.microsoft.com/office/drawing/2014/main" id="{49DDEE29-5342-C4AC-AFA2-BDF427498B7E}"/>
                    </a:ext>
                  </a:extLst>
                </p:cNvPr>
                <p:cNvPicPr/>
                <p:nvPr/>
              </p:nvPicPr>
              <p:blipFill>
                <a:blip r:embed="rId223"/>
                <a:stretch>
                  <a:fillRect/>
                </a:stretch>
              </p:blipFill>
              <p:spPr>
                <a:xfrm>
                  <a:off x="9039220" y="3879591"/>
                  <a:ext cx="195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1" name="Freihand 130">
                  <a:extLst>
                    <a:ext uri="{FF2B5EF4-FFF2-40B4-BE49-F238E27FC236}">
                      <a16:creationId xmlns:a16="http://schemas.microsoft.com/office/drawing/2014/main" id="{57FEC1F3-79DE-76C4-4C59-4A3E1BF5DDC7}"/>
                    </a:ext>
                  </a:extLst>
                </p14:cNvPr>
                <p14:cNvContentPartPr/>
                <p14:nvPr/>
              </p14:nvContentPartPr>
              <p14:xfrm>
                <a:off x="5979220" y="4534071"/>
                <a:ext cx="221400" cy="230040"/>
              </p14:xfrm>
            </p:contentPart>
          </mc:Choice>
          <mc:Fallback>
            <p:pic>
              <p:nvPicPr>
                <p:cNvPr id="131" name="Freihand 130">
                  <a:extLst>
                    <a:ext uri="{FF2B5EF4-FFF2-40B4-BE49-F238E27FC236}">
                      <a16:creationId xmlns:a16="http://schemas.microsoft.com/office/drawing/2014/main" id="{57FEC1F3-79DE-76C4-4C59-4A3E1BF5DDC7}"/>
                    </a:ext>
                  </a:extLst>
                </p:cNvPr>
                <p:cNvPicPr/>
                <p:nvPr/>
              </p:nvPicPr>
              <p:blipFill>
                <a:blip r:embed="rId225"/>
                <a:stretch>
                  <a:fillRect/>
                </a:stretch>
              </p:blipFill>
              <p:spPr>
                <a:xfrm>
                  <a:off x="5970580" y="4525071"/>
                  <a:ext cx="239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2" name="Freihand 131">
                  <a:extLst>
                    <a:ext uri="{FF2B5EF4-FFF2-40B4-BE49-F238E27FC236}">
                      <a16:creationId xmlns:a16="http://schemas.microsoft.com/office/drawing/2014/main" id="{1171F7CD-439A-90AF-3709-F8A64326EFC7}"/>
                    </a:ext>
                  </a:extLst>
                </p14:cNvPr>
                <p14:cNvContentPartPr/>
                <p14:nvPr/>
              </p14:nvContentPartPr>
              <p14:xfrm>
                <a:off x="6216820" y="4480431"/>
                <a:ext cx="259920" cy="178920"/>
              </p14:xfrm>
            </p:contentPart>
          </mc:Choice>
          <mc:Fallback>
            <p:pic>
              <p:nvPicPr>
                <p:cNvPr id="132" name="Freihand 131">
                  <a:extLst>
                    <a:ext uri="{FF2B5EF4-FFF2-40B4-BE49-F238E27FC236}">
                      <a16:creationId xmlns:a16="http://schemas.microsoft.com/office/drawing/2014/main" id="{1171F7CD-439A-90AF-3709-F8A64326EFC7}"/>
                    </a:ext>
                  </a:extLst>
                </p:cNvPr>
                <p:cNvPicPr/>
                <p:nvPr/>
              </p:nvPicPr>
              <p:blipFill>
                <a:blip r:embed="rId227"/>
                <a:stretch>
                  <a:fillRect/>
                </a:stretch>
              </p:blipFill>
              <p:spPr>
                <a:xfrm>
                  <a:off x="6208180" y="4471791"/>
                  <a:ext cx="277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3" name="Freihand 132">
                  <a:extLst>
                    <a:ext uri="{FF2B5EF4-FFF2-40B4-BE49-F238E27FC236}">
                      <a16:creationId xmlns:a16="http://schemas.microsoft.com/office/drawing/2014/main" id="{15770265-56B0-488D-38C7-1689C2F4F7DB}"/>
                    </a:ext>
                  </a:extLst>
                </p14:cNvPr>
                <p14:cNvContentPartPr/>
                <p14:nvPr/>
              </p14:nvContentPartPr>
              <p14:xfrm>
                <a:off x="6511300" y="4331391"/>
                <a:ext cx="195120" cy="214200"/>
              </p14:xfrm>
            </p:contentPart>
          </mc:Choice>
          <mc:Fallback>
            <p:pic>
              <p:nvPicPr>
                <p:cNvPr id="133" name="Freihand 132">
                  <a:extLst>
                    <a:ext uri="{FF2B5EF4-FFF2-40B4-BE49-F238E27FC236}">
                      <a16:creationId xmlns:a16="http://schemas.microsoft.com/office/drawing/2014/main" id="{15770265-56B0-488D-38C7-1689C2F4F7DB}"/>
                    </a:ext>
                  </a:extLst>
                </p:cNvPr>
                <p:cNvPicPr/>
                <p:nvPr/>
              </p:nvPicPr>
              <p:blipFill>
                <a:blip r:embed="rId229"/>
                <a:stretch>
                  <a:fillRect/>
                </a:stretch>
              </p:blipFill>
              <p:spPr>
                <a:xfrm>
                  <a:off x="6502300" y="4322391"/>
                  <a:ext cx="212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4" name="Freihand 133">
                  <a:extLst>
                    <a:ext uri="{FF2B5EF4-FFF2-40B4-BE49-F238E27FC236}">
                      <a16:creationId xmlns:a16="http://schemas.microsoft.com/office/drawing/2014/main" id="{9B11654E-3A99-D4CE-173E-A91C205B6D8F}"/>
                    </a:ext>
                  </a:extLst>
                </p14:cNvPr>
                <p14:cNvContentPartPr/>
                <p14:nvPr/>
              </p14:nvContentPartPr>
              <p14:xfrm>
                <a:off x="6928180" y="4343631"/>
                <a:ext cx="60120" cy="85320"/>
              </p14:xfrm>
            </p:contentPart>
          </mc:Choice>
          <mc:Fallback>
            <p:pic>
              <p:nvPicPr>
                <p:cNvPr id="134" name="Freihand 133">
                  <a:extLst>
                    <a:ext uri="{FF2B5EF4-FFF2-40B4-BE49-F238E27FC236}">
                      <a16:creationId xmlns:a16="http://schemas.microsoft.com/office/drawing/2014/main" id="{9B11654E-3A99-D4CE-173E-A91C205B6D8F}"/>
                    </a:ext>
                  </a:extLst>
                </p:cNvPr>
                <p:cNvPicPr/>
                <p:nvPr/>
              </p:nvPicPr>
              <p:blipFill>
                <a:blip r:embed="rId231"/>
                <a:stretch>
                  <a:fillRect/>
                </a:stretch>
              </p:blipFill>
              <p:spPr>
                <a:xfrm>
                  <a:off x="6919540" y="4334991"/>
                  <a:ext cx="77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5" name="Freihand 134">
                  <a:extLst>
                    <a:ext uri="{FF2B5EF4-FFF2-40B4-BE49-F238E27FC236}">
                      <a16:creationId xmlns:a16="http://schemas.microsoft.com/office/drawing/2014/main" id="{37D889D2-516B-9B58-2413-9C748C98B7D9}"/>
                    </a:ext>
                  </a:extLst>
                </p14:cNvPr>
                <p14:cNvContentPartPr/>
                <p14:nvPr/>
              </p14:nvContentPartPr>
              <p14:xfrm>
                <a:off x="6937180" y="4254711"/>
                <a:ext cx="47160" cy="16920"/>
              </p14:xfrm>
            </p:contentPart>
          </mc:Choice>
          <mc:Fallback>
            <p:pic>
              <p:nvPicPr>
                <p:cNvPr id="135" name="Freihand 134">
                  <a:extLst>
                    <a:ext uri="{FF2B5EF4-FFF2-40B4-BE49-F238E27FC236}">
                      <a16:creationId xmlns:a16="http://schemas.microsoft.com/office/drawing/2014/main" id="{37D889D2-516B-9B58-2413-9C748C98B7D9}"/>
                    </a:ext>
                  </a:extLst>
                </p:cNvPr>
                <p:cNvPicPr/>
                <p:nvPr/>
              </p:nvPicPr>
              <p:blipFill>
                <a:blip r:embed="rId233"/>
                <a:stretch>
                  <a:fillRect/>
                </a:stretch>
              </p:blipFill>
              <p:spPr>
                <a:xfrm>
                  <a:off x="6928180" y="4245711"/>
                  <a:ext cx="64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6" name="Freihand 135">
                  <a:extLst>
                    <a:ext uri="{FF2B5EF4-FFF2-40B4-BE49-F238E27FC236}">
                      <a16:creationId xmlns:a16="http://schemas.microsoft.com/office/drawing/2014/main" id="{EBD19683-A4B4-EF7F-EBDB-46B41953D713}"/>
                    </a:ext>
                  </a:extLst>
                </p14:cNvPr>
                <p14:cNvContentPartPr/>
                <p14:nvPr/>
              </p14:nvContentPartPr>
              <p14:xfrm>
                <a:off x="7047700" y="4124391"/>
                <a:ext cx="253440" cy="297360"/>
              </p14:xfrm>
            </p:contentPart>
          </mc:Choice>
          <mc:Fallback>
            <p:pic>
              <p:nvPicPr>
                <p:cNvPr id="136" name="Freihand 135">
                  <a:extLst>
                    <a:ext uri="{FF2B5EF4-FFF2-40B4-BE49-F238E27FC236}">
                      <a16:creationId xmlns:a16="http://schemas.microsoft.com/office/drawing/2014/main" id="{EBD19683-A4B4-EF7F-EBDB-46B41953D713}"/>
                    </a:ext>
                  </a:extLst>
                </p:cNvPr>
                <p:cNvPicPr/>
                <p:nvPr/>
              </p:nvPicPr>
              <p:blipFill>
                <a:blip r:embed="rId235"/>
                <a:stretch>
                  <a:fillRect/>
                </a:stretch>
              </p:blipFill>
              <p:spPr>
                <a:xfrm>
                  <a:off x="7039060" y="4115391"/>
                  <a:ext cx="2710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8" name="Freihand 137">
                  <a:extLst>
                    <a:ext uri="{FF2B5EF4-FFF2-40B4-BE49-F238E27FC236}">
                      <a16:creationId xmlns:a16="http://schemas.microsoft.com/office/drawing/2014/main" id="{6E4EA0A7-7790-0688-0FC1-6986DFDFC3FB}"/>
                    </a:ext>
                  </a:extLst>
                </p14:cNvPr>
                <p14:cNvContentPartPr/>
                <p14:nvPr/>
              </p14:nvContentPartPr>
              <p14:xfrm>
                <a:off x="6219700" y="4866711"/>
                <a:ext cx="124920" cy="207000"/>
              </p14:xfrm>
            </p:contentPart>
          </mc:Choice>
          <mc:Fallback>
            <p:pic>
              <p:nvPicPr>
                <p:cNvPr id="138" name="Freihand 137">
                  <a:extLst>
                    <a:ext uri="{FF2B5EF4-FFF2-40B4-BE49-F238E27FC236}">
                      <a16:creationId xmlns:a16="http://schemas.microsoft.com/office/drawing/2014/main" id="{6E4EA0A7-7790-0688-0FC1-6986DFDFC3FB}"/>
                    </a:ext>
                  </a:extLst>
                </p:cNvPr>
                <p:cNvPicPr/>
                <p:nvPr/>
              </p:nvPicPr>
              <p:blipFill>
                <a:blip r:embed="rId237"/>
                <a:stretch>
                  <a:fillRect/>
                </a:stretch>
              </p:blipFill>
              <p:spPr>
                <a:xfrm>
                  <a:off x="6210700" y="4858071"/>
                  <a:ext cx="142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9" name="Freihand 138">
                  <a:extLst>
                    <a:ext uri="{FF2B5EF4-FFF2-40B4-BE49-F238E27FC236}">
                      <a16:creationId xmlns:a16="http://schemas.microsoft.com/office/drawing/2014/main" id="{F25B6672-F955-E375-0BC7-F39DEF5EFA58}"/>
                    </a:ext>
                  </a:extLst>
                </p14:cNvPr>
                <p14:cNvContentPartPr/>
                <p14:nvPr/>
              </p14:nvContentPartPr>
              <p14:xfrm>
                <a:off x="6349300" y="4714431"/>
                <a:ext cx="236160" cy="351720"/>
              </p14:xfrm>
            </p:contentPart>
          </mc:Choice>
          <mc:Fallback>
            <p:pic>
              <p:nvPicPr>
                <p:cNvPr id="139" name="Freihand 138">
                  <a:extLst>
                    <a:ext uri="{FF2B5EF4-FFF2-40B4-BE49-F238E27FC236}">
                      <a16:creationId xmlns:a16="http://schemas.microsoft.com/office/drawing/2014/main" id="{F25B6672-F955-E375-0BC7-F39DEF5EFA58}"/>
                    </a:ext>
                  </a:extLst>
                </p:cNvPr>
                <p:cNvPicPr/>
                <p:nvPr/>
              </p:nvPicPr>
              <p:blipFill>
                <a:blip r:embed="rId239"/>
                <a:stretch>
                  <a:fillRect/>
                </a:stretch>
              </p:blipFill>
              <p:spPr>
                <a:xfrm>
                  <a:off x="6340300" y="4705791"/>
                  <a:ext cx="25380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1" name="Freihand 140">
                  <a:extLst>
                    <a:ext uri="{FF2B5EF4-FFF2-40B4-BE49-F238E27FC236}">
                      <a16:creationId xmlns:a16="http://schemas.microsoft.com/office/drawing/2014/main" id="{C31F4E3F-A727-DCD1-DF8B-3727F209C1DF}"/>
                    </a:ext>
                  </a:extLst>
                </p14:cNvPr>
                <p14:cNvContentPartPr/>
                <p14:nvPr/>
              </p14:nvContentPartPr>
              <p14:xfrm>
                <a:off x="6580420" y="4783911"/>
                <a:ext cx="128880" cy="100800"/>
              </p14:xfrm>
            </p:contentPart>
          </mc:Choice>
          <mc:Fallback>
            <p:pic>
              <p:nvPicPr>
                <p:cNvPr id="141" name="Freihand 140">
                  <a:extLst>
                    <a:ext uri="{FF2B5EF4-FFF2-40B4-BE49-F238E27FC236}">
                      <a16:creationId xmlns:a16="http://schemas.microsoft.com/office/drawing/2014/main" id="{C31F4E3F-A727-DCD1-DF8B-3727F209C1DF}"/>
                    </a:ext>
                  </a:extLst>
                </p:cNvPr>
                <p:cNvPicPr/>
                <p:nvPr/>
              </p:nvPicPr>
              <p:blipFill>
                <a:blip r:embed="rId241"/>
                <a:stretch>
                  <a:fillRect/>
                </a:stretch>
              </p:blipFill>
              <p:spPr>
                <a:xfrm>
                  <a:off x="6571780" y="4774911"/>
                  <a:ext cx="146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2" name="Freihand 141">
                  <a:extLst>
                    <a:ext uri="{FF2B5EF4-FFF2-40B4-BE49-F238E27FC236}">
                      <a16:creationId xmlns:a16="http://schemas.microsoft.com/office/drawing/2014/main" id="{5955A685-9574-D2B8-35C5-147542C9B8C4}"/>
                    </a:ext>
                  </a:extLst>
                </p14:cNvPr>
                <p14:cNvContentPartPr/>
                <p14:nvPr/>
              </p14:nvContentPartPr>
              <p14:xfrm>
                <a:off x="6722620" y="4619031"/>
                <a:ext cx="337680" cy="242640"/>
              </p14:xfrm>
            </p:contentPart>
          </mc:Choice>
          <mc:Fallback>
            <p:pic>
              <p:nvPicPr>
                <p:cNvPr id="142" name="Freihand 141">
                  <a:extLst>
                    <a:ext uri="{FF2B5EF4-FFF2-40B4-BE49-F238E27FC236}">
                      <a16:creationId xmlns:a16="http://schemas.microsoft.com/office/drawing/2014/main" id="{5955A685-9574-D2B8-35C5-147542C9B8C4}"/>
                    </a:ext>
                  </a:extLst>
                </p:cNvPr>
                <p:cNvPicPr/>
                <p:nvPr/>
              </p:nvPicPr>
              <p:blipFill>
                <a:blip r:embed="rId243"/>
                <a:stretch>
                  <a:fillRect/>
                </a:stretch>
              </p:blipFill>
              <p:spPr>
                <a:xfrm>
                  <a:off x="6713980" y="4610391"/>
                  <a:ext cx="3553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4" name="Freihand 143">
                  <a:extLst>
                    <a:ext uri="{FF2B5EF4-FFF2-40B4-BE49-F238E27FC236}">
                      <a16:creationId xmlns:a16="http://schemas.microsoft.com/office/drawing/2014/main" id="{A0A9AEDC-F094-1EB5-9140-21313FA2751A}"/>
                    </a:ext>
                  </a:extLst>
                </p14:cNvPr>
                <p14:cNvContentPartPr/>
                <p14:nvPr/>
              </p14:nvContentPartPr>
              <p14:xfrm>
                <a:off x="6277300" y="5148951"/>
                <a:ext cx="148320" cy="249480"/>
              </p14:xfrm>
            </p:contentPart>
          </mc:Choice>
          <mc:Fallback>
            <p:pic>
              <p:nvPicPr>
                <p:cNvPr id="144" name="Freihand 143">
                  <a:extLst>
                    <a:ext uri="{FF2B5EF4-FFF2-40B4-BE49-F238E27FC236}">
                      <a16:creationId xmlns:a16="http://schemas.microsoft.com/office/drawing/2014/main" id="{A0A9AEDC-F094-1EB5-9140-21313FA2751A}"/>
                    </a:ext>
                  </a:extLst>
                </p:cNvPr>
                <p:cNvPicPr/>
                <p:nvPr/>
              </p:nvPicPr>
              <p:blipFill>
                <a:blip r:embed="rId245"/>
                <a:stretch>
                  <a:fillRect/>
                </a:stretch>
              </p:blipFill>
              <p:spPr>
                <a:xfrm>
                  <a:off x="6268300" y="5140311"/>
                  <a:ext cx="1659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Freihand 144">
                  <a:extLst>
                    <a:ext uri="{FF2B5EF4-FFF2-40B4-BE49-F238E27FC236}">
                      <a16:creationId xmlns:a16="http://schemas.microsoft.com/office/drawing/2014/main" id="{BE1DFFB1-1B5D-5056-B3B8-AEFF6612882E}"/>
                    </a:ext>
                  </a:extLst>
                </p14:cNvPr>
                <p14:cNvContentPartPr/>
                <p14:nvPr/>
              </p14:nvContentPartPr>
              <p14:xfrm>
                <a:off x="6425260" y="5304831"/>
                <a:ext cx="77040" cy="41040"/>
              </p14:xfrm>
            </p:contentPart>
          </mc:Choice>
          <mc:Fallback>
            <p:pic>
              <p:nvPicPr>
                <p:cNvPr id="145" name="Freihand 144">
                  <a:extLst>
                    <a:ext uri="{FF2B5EF4-FFF2-40B4-BE49-F238E27FC236}">
                      <a16:creationId xmlns:a16="http://schemas.microsoft.com/office/drawing/2014/main" id="{BE1DFFB1-1B5D-5056-B3B8-AEFF6612882E}"/>
                    </a:ext>
                  </a:extLst>
                </p:cNvPr>
                <p:cNvPicPr/>
                <p:nvPr/>
              </p:nvPicPr>
              <p:blipFill>
                <a:blip r:embed="rId247"/>
                <a:stretch>
                  <a:fillRect/>
                </a:stretch>
              </p:blipFill>
              <p:spPr>
                <a:xfrm>
                  <a:off x="6416260" y="5296191"/>
                  <a:ext cx="94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6" name="Freihand 145">
                  <a:extLst>
                    <a:ext uri="{FF2B5EF4-FFF2-40B4-BE49-F238E27FC236}">
                      <a16:creationId xmlns:a16="http://schemas.microsoft.com/office/drawing/2014/main" id="{2DD658E5-543F-2A6A-79FE-889A3A35EF63}"/>
                    </a:ext>
                  </a:extLst>
                </p14:cNvPr>
                <p14:cNvContentPartPr/>
                <p14:nvPr/>
              </p14:nvContentPartPr>
              <p14:xfrm>
                <a:off x="6510580" y="5144271"/>
                <a:ext cx="261360" cy="138240"/>
              </p14:xfrm>
            </p:contentPart>
          </mc:Choice>
          <mc:Fallback>
            <p:pic>
              <p:nvPicPr>
                <p:cNvPr id="146" name="Freihand 145">
                  <a:extLst>
                    <a:ext uri="{FF2B5EF4-FFF2-40B4-BE49-F238E27FC236}">
                      <a16:creationId xmlns:a16="http://schemas.microsoft.com/office/drawing/2014/main" id="{2DD658E5-543F-2A6A-79FE-889A3A35EF63}"/>
                    </a:ext>
                  </a:extLst>
                </p:cNvPr>
                <p:cNvPicPr/>
                <p:nvPr/>
              </p:nvPicPr>
              <p:blipFill>
                <a:blip r:embed="rId249"/>
                <a:stretch>
                  <a:fillRect/>
                </a:stretch>
              </p:blipFill>
              <p:spPr>
                <a:xfrm>
                  <a:off x="6501940" y="5135271"/>
                  <a:ext cx="279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09DFAE69-E5C5-C177-994B-731DA6854E56}"/>
                    </a:ext>
                  </a:extLst>
                </p14:cNvPr>
                <p14:cNvContentPartPr/>
                <p14:nvPr/>
              </p14:nvContentPartPr>
              <p14:xfrm>
                <a:off x="6678700" y="5038431"/>
                <a:ext cx="8640" cy="5040"/>
              </p14:xfrm>
            </p:contentPart>
          </mc:Choice>
          <mc:Fallback>
            <p:pic>
              <p:nvPicPr>
                <p:cNvPr id="147" name="Freihand 146">
                  <a:extLst>
                    <a:ext uri="{FF2B5EF4-FFF2-40B4-BE49-F238E27FC236}">
                      <a16:creationId xmlns:a16="http://schemas.microsoft.com/office/drawing/2014/main" id="{09DFAE69-E5C5-C177-994B-731DA6854E56}"/>
                    </a:ext>
                  </a:extLst>
                </p:cNvPr>
                <p:cNvPicPr/>
                <p:nvPr/>
              </p:nvPicPr>
              <p:blipFill>
                <a:blip r:embed="rId251"/>
                <a:stretch>
                  <a:fillRect/>
                </a:stretch>
              </p:blipFill>
              <p:spPr>
                <a:xfrm>
                  <a:off x="6670060" y="5029431"/>
                  <a:ext cx="26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8" name="Freihand 147">
                  <a:extLst>
                    <a:ext uri="{FF2B5EF4-FFF2-40B4-BE49-F238E27FC236}">
                      <a16:creationId xmlns:a16="http://schemas.microsoft.com/office/drawing/2014/main" id="{C0162ADB-A3DD-6AB5-D686-DB3322DEF5C2}"/>
                    </a:ext>
                  </a:extLst>
                </p14:cNvPr>
                <p14:cNvContentPartPr/>
                <p14:nvPr/>
              </p14:nvContentPartPr>
              <p14:xfrm>
                <a:off x="6778420" y="5103231"/>
                <a:ext cx="169560" cy="96480"/>
              </p14:xfrm>
            </p:contentPart>
          </mc:Choice>
          <mc:Fallback>
            <p:pic>
              <p:nvPicPr>
                <p:cNvPr id="148" name="Freihand 147">
                  <a:extLst>
                    <a:ext uri="{FF2B5EF4-FFF2-40B4-BE49-F238E27FC236}">
                      <a16:creationId xmlns:a16="http://schemas.microsoft.com/office/drawing/2014/main" id="{C0162ADB-A3DD-6AB5-D686-DB3322DEF5C2}"/>
                    </a:ext>
                  </a:extLst>
                </p:cNvPr>
                <p:cNvPicPr/>
                <p:nvPr/>
              </p:nvPicPr>
              <p:blipFill>
                <a:blip r:embed="rId253"/>
                <a:stretch>
                  <a:fillRect/>
                </a:stretch>
              </p:blipFill>
              <p:spPr>
                <a:xfrm>
                  <a:off x="6769420" y="5094231"/>
                  <a:ext cx="187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 name="Freihand 148">
                  <a:extLst>
                    <a:ext uri="{FF2B5EF4-FFF2-40B4-BE49-F238E27FC236}">
                      <a16:creationId xmlns:a16="http://schemas.microsoft.com/office/drawing/2014/main" id="{D02DDED9-349E-947E-B5ED-5F2B0FB3B983}"/>
                    </a:ext>
                  </a:extLst>
                </p14:cNvPr>
                <p14:cNvContentPartPr/>
                <p14:nvPr/>
              </p14:nvContentPartPr>
              <p14:xfrm>
                <a:off x="6979300" y="4966431"/>
                <a:ext cx="98640" cy="136080"/>
              </p14:xfrm>
            </p:contentPart>
          </mc:Choice>
          <mc:Fallback>
            <p:pic>
              <p:nvPicPr>
                <p:cNvPr id="149" name="Freihand 148">
                  <a:extLst>
                    <a:ext uri="{FF2B5EF4-FFF2-40B4-BE49-F238E27FC236}">
                      <a16:creationId xmlns:a16="http://schemas.microsoft.com/office/drawing/2014/main" id="{D02DDED9-349E-947E-B5ED-5F2B0FB3B983}"/>
                    </a:ext>
                  </a:extLst>
                </p:cNvPr>
                <p:cNvPicPr/>
                <p:nvPr/>
              </p:nvPicPr>
              <p:blipFill>
                <a:blip r:embed="rId255"/>
                <a:stretch>
                  <a:fillRect/>
                </a:stretch>
              </p:blipFill>
              <p:spPr>
                <a:xfrm>
                  <a:off x="6970300" y="4957791"/>
                  <a:ext cx="116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0" name="Freihand 149">
                  <a:extLst>
                    <a:ext uri="{FF2B5EF4-FFF2-40B4-BE49-F238E27FC236}">
                      <a16:creationId xmlns:a16="http://schemas.microsoft.com/office/drawing/2014/main" id="{6B36FCF7-8E5D-2CE2-73CE-91ADBBF0B693}"/>
                    </a:ext>
                  </a:extLst>
                </p14:cNvPr>
                <p14:cNvContentPartPr/>
                <p14:nvPr/>
              </p14:nvContentPartPr>
              <p14:xfrm>
                <a:off x="6442900" y="5464311"/>
                <a:ext cx="118440" cy="239040"/>
              </p14:xfrm>
            </p:contentPart>
          </mc:Choice>
          <mc:Fallback>
            <p:pic>
              <p:nvPicPr>
                <p:cNvPr id="150" name="Freihand 149">
                  <a:extLst>
                    <a:ext uri="{FF2B5EF4-FFF2-40B4-BE49-F238E27FC236}">
                      <a16:creationId xmlns:a16="http://schemas.microsoft.com/office/drawing/2014/main" id="{6B36FCF7-8E5D-2CE2-73CE-91ADBBF0B693}"/>
                    </a:ext>
                  </a:extLst>
                </p:cNvPr>
                <p:cNvPicPr/>
                <p:nvPr/>
              </p:nvPicPr>
              <p:blipFill>
                <a:blip r:embed="rId257"/>
                <a:stretch>
                  <a:fillRect/>
                </a:stretch>
              </p:blipFill>
              <p:spPr>
                <a:xfrm>
                  <a:off x="6434260" y="5455311"/>
                  <a:ext cx="1360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1" name="Freihand 150">
                  <a:extLst>
                    <a:ext uri="{FF2B5EF4-FFF2-40B4-BE49-F238E27FC236}">
                      <a16:creationId xmlns:a16="http://schemas.microsoft.com/office/drawing/2014/main" id="{6AD03D60-C431-20C4-0786-12CD2536AFB9}"/>
                    </a:ext>
                  </a:extLst>
                </p14:cNvPr>
                <p14:cNvContentPartPr/>
                <p14:nvPr/>
              </p14:nvContentPartPr>
              <p14:xfrm>
                <a:off x="6573220" y="5524071"/>
                <a:ext cx="251280" cy="162000"/>
              </p14:xfrm>
            </p:contentPart>
          </mc:Choice>
          <mc:Fallback>
            <p:pic>
              <p:nvPicPr>
                <p:cNvPr id="151" name="Freihand 150">
                  <a:extLst>
                    <a:ext uri="{FF2B5EF4-FFF2-40B4-BE49-F238E27FC236}">
                      <a16:creationId xmlns:a16="http://schemas.microsoft.com/office/drawing/2014/main" id="{6AD03D60-C431-20C4-0786-12CD2536AFB9}"/>
                    </a:ext>
                  </a:extLst>
                </p:cNvPr>
                <p:cNvPicPr/>
                <p:nvPr/>
              </p:nvPicPr>
              <p:blipFill>
                <a:blip r:embed="rId259"/>
                <a:stretch>
                  <a:fillRect/>
                </a:stretch>
              </p:blipFill>
              <p:spPr>
                <a:xfrm>
                  <a:off x="6564220" y="5515431"/>
                  <a:ext cx="268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2" name="Freihand 151">
                  <a:extLst>
                    <a:ext uri="{FF2B5EF4-FFF2-40B4-BE49-F238E27FC236}">
                      <a16:creationId xmlns:a16="http://schemas.microsoft.com/office/drawing/2014/main" id="{C7DD74A7-6BD3-040A-0575-1F981BA9496E}"/>
                    </a:ext>
                  </a:extLst>
                </p14:cNvPr>
                <p14:cNvContentPartPr/>
                <p14:nvPr/>
              </p14:nvContentPartPr>
              <p14:xfrm>
                <a:off x="6830260" y="5317791"/>
                <a:ext cx="297360" cy="210240"/>
              </p14:xfrm>
            </p:contentPart>
          </mc:Choice>
          <mc:Fallback>
            <p:pic>
              <p:nvPicPr>
                <p:cNvPr id="152" name="Freihand 151">
                  <a:extLst>
                    <a:ext uri="{FF2B5EF4-FFF2-40B4-BE49-F238E27FC236}">
                      <a16:creationId xmlns:a16="http://schemas.microsoft.com/office/drawing/2014/main" id="{C7DD74A7-6BD3-040A-0575-1F981BA9496E}"/>
                    </a:ext>
                  </a:extLst>
                </p:cNvPr>
                <p:cNvPicPr/>
                <p:nvPr/>
              </p:nvPicPr>
              <p:blipFill>
                <a:blip r:embed="rId261"/>
                <a:stretch>
                  <a:fillRect/>
                </a:stretch>
              </p:blipFill>
              <p:spPr>
                <a:xfrm>
                  <a:off x="6821620" y="5309151"/>
                  <a:ext cx="315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3" name="Freihand 152">
                  <a:extLst>
                    <a:ext uri="{FF2B5EF4-FFF2-40B4-BE49-F238E27FC236}">
                      <a16:creationId xmlns:a16="http://schemas.microsoft.com/office/drawing/2014/main" id="{92F5EA5D-73A5-2D22-F7BD-B070EC70A526}"/>
                    </a:ext>
                  </a:extLst>
                </p14:cNvPr>
                <p14:cNvContentPartPr/>
                <p14:nvPr/>
              </p14:nvContentPartPr>
              <p14:xfrm>
                <a:off x="7127620" y="5181351"/>
                <a:ext cx="163800" cy="190440"/>
              </p14:xfrm>
            </p:contentPart>
          </mc:Choice>
          <mc:Fallback>
            <p:pic>
              <p:nvPicPr>
                <p:cNvPr id="153" name="Freihand 152">
                  <a:extLst>
                    <a:ext uri="{FF2B5EF4-FFF2-40B4-BE49-F238E27FC236}">
                      <a16:creationId xmlns:a16="http://schemas.microsoft.com/office/drawing/2014/main" id="{92F5EA5D-73A5-2D22-F7BD-B070EC70A526}"/>
                    </a:ext>
                  </a:extLst>
                </p:cNvPr>
                <p:cNvPicPr/>
                <p:nvPr/>
              </p:nvPicPr>
              <p:blipFill>
                <a:blip r:embed="rId263"/>
                <a:stretch>
                  <a:fillRect/>
                </a:stretch>
              </p:blipFill>
              <p:spPr>
                <a:xfrm>
                  <a:off x="7118980" y="5172711"/>
                  <a:ext cx="181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Freihand 153">
                  <a:extLst>
                    <a:ext uri="{FF2B5EF4-FFF2-40B4-BE49-F238E27FC236}">
                      <a16:creationId xmlns:a16="http://schemas.microsoft.com/office/drawing/2014/main" id="{A96A5C7F-7805-13FA-361D-C0A43A3A9D1A}"/>
                    </a:ext>
                  </a:extLst>
                </p14:cNvPr>
                <p14:cNvContentPartPr/>
                <p14:nvPr/>
              </p14:nvContentPartPr>
              <p14:xfrm>
                <a:off x="7252540" y="5039871"/>
                <a:ext cx="171360" cy="226800"/>
              </p14:xfrm>
            </p:contentPart>
          </mc:Choice>
          <mc:Fallback>
            <p:pic>
              <p:nvPicPr>
                <p:cNvPr id="154" name="Freihand 153">
                  <a:extLst>
                    <a:ext uri="{FF2B5EF4-FFF2-40B4-BE49-F238E27FC236}">
                      <a16:creationId xmlns:a16="http://schemas.microsoft.com/office/drawing/2014/main" id="{A96A5C7F-7805-13FA-361D-C0A43A3A9D1A}"/>
                    </a:ext>
                  </a:extLst>
                </p:cNvPr>
                <p:cNvPicPr/>
                <p:nvPr/>
              </p:nvPicPr>
              <p:blipFill>
                <a:blip r:embed="rId265"/>
                <a:stretch>
                  <a:fillRect/>
                </a:stretch>
              </p:blipFill>
              <p:spPr>
                <a:xfrm>
                  <a:off x="7243900" y="5030871"/>
                  <a:ext cx="1890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5" name="Freihand 154">
                  <a:extLst>
                    <a:ext uri="{FF2B5EF4-FFF2-40B4-BE49-F238E27FC236}">
                      <a16:creationId xmlns:a16="http://schemas.microsoft.com/office/drawing/2014/main" id="{30FEA8E4-A72A-F4DC-9EA3-D432CC064490}"/>
                    </a:ext>
                  </a:extLst>
                </p14:cNvPr>
                <p14:cNvContentPartPr/>
                <p14:nvPr/>
              </p14:nvContentPartPr>
              <p14:xfrm>
                <a:off x="7414540" y="5010711"/>
                <a:ext cx="191520" cy="167040"/>
              </p14:xfrm>
            </p:contentPart>
          </mc:Choice>
          <mc:Fallback>
            <p:pic>
              <p:nvPicPr>
                <p:cNvPr id="155" name="Freihand 154">
                  <a:extLst>
                    <a:ext uri="{FF2B5EF4-FFF2-40B4-BE49-F238E27FC236}">
                      <a16:creationId xmlns:a16="http://schemas.microsoft.com/office/drawing/2014/main" id="{30FEA8E4-A72A-F4DC-9EA3-D432CC064490}"/>
                    </a:ext>
                  </a:extLst>
                </p:cNvPr>
                <p:cNvPicPr/>
                <p:nvPr/>
              </p:nvPicPr>
              <p:blipFill>
                <a:blip r:embed="rId267"/>
                <a:stretch>
                  <a:fillRect/>
                </a:stretch>
              </p:blipFill>
              <p:spPr>
                <a:xfrm>
                  <a:off x="7405900" y="5001711"/>
                  <a:ext cx="209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Freihand 155">
                  <a:extLst>
                    <a:ext uri="{FF2B5EF4-FFF2-40B4-BE49-F238E27FC236}">
                      <a16:creationId xmlns:a16="http://schemas.microsoft.com/office/drawing/2014/main" id="{56276B85-8A3D-6C62-F8FD-02B2FEF04A10}"/>
                    </a:ext>
                  </a:extLst>
                </p14:cNvPr>
                <p14:cNvContentPartPr/>
                <p14:nvPr/>
              </p14:nvContentPartPr>
              <p14:xfrm>
                <a:off x="6774460" y="5577351"/>
                <a:ext cx="288000" cy="283680"/>
              </p14:xfrm>
            </p:contentPart>
          </mc:Choice>
          <mc:Fallback>
            <p:pic>
              <p:nvPicPr>
                <p:cNvPr id="156" name="Freihand 155">
                  <a:extLst>
                    <a:ext uri="{FF2B5EF4-FFF2-40B4-BE49-F238E27FC236}">
                      <a16:creationId xmlns:a16="http://schemas.microsoft.com/office/drawing/2014/main" id="{56276B85-8A3D-6C62-F8FD-02B2FEF04A10}"/>
                    </a:ext>
                  </a:extLst>
                </p:cNvPr>
                <p:cNvPicPr/>
                <p:nvPr/>
              </p:nvPicPr>
              <p:blipFill>
                <a:blip r:embed="rId269"/>
                <a:stretch>
                  <a:fillRect/>
                </a:stretch>
              </p:blipFill>
              <p:spPr>
                <a:xfrm>
                  <a:off x="6765460" y="5568351"/>
                  <a:ext cx="3056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7" name="Freihand 156">
                  <a:extLst>
                    <a:ext uri="{FF2B5EF4-FFF2-40B4-BE49-F238E27FC236}">
                      <a16:creationId xmlns:a16="http://schemas.microsoft.com/office/drawing/2014/main" id="{479D53FD-AC01-30EB-93E6-4527569628C6}"/>
                    </a:ext>
                  </a:extLst>
                </p14:cNvPr>
                <p14:cNvContentPartPr/>
                <p14:nvPr/>
              </p14:nvContentPartPr>
              <p14:xfrm>
                <a:off x="7082620" y="5556831"/>
                <a:ext cx="166680" cy="185400"/>
              </p14:xfrm>
            </p:contentPart>
          </mc:Choice>
          <mc:Fallback>
            <p:pic>
              <p:nvPicPr>
                <p:cNvPr id="157" name="Freihand 156">
                  <a:extLst>
                    <a:ext uri="{FF2B5EF4-FFF2-40B4-BE49-F238E27FC236}">
                      <a16:creationId xmlns:a16="http://schemas.microsoft.com/office/drawing/2014/main" id="{479D53FD-AC01-30EB-93E6-4527569628C6}"/>
                    </a:ext>
                  </a:extLst>
                </p:cNvPr>
                <p:cNvPicPr/>
                <p:nvPr/>
              </p:nvPicPr>
              <p:blipFill>
                <a:blip r:embed="rId271"/>
                <a:stretch>
                  <a:fillRect/>
                </a:stretch>
              </p:blipFill>
              <p:spPr>
                <a:xfrm>
                  <a:off x="7073980" y="5548191"/>
                  <a:ext cx="184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8" name="Freihand 157">
                  <a:extLst>
                    <a:ext uri="{FF2B5EF4-FFF2-40B4-BE49-F238E27FC236}">
                      <a16:creationId xmlns:a16="http://schemas.microsoft.com/office/drawing/2014/main" id="{15F20902-0C65-9F91-D49A-2FA596F264F2}"/>
                    </a:ext>
                  </a:extLst>
                </p14:cNvPr>
                <p14:cNvContentPartPr/>
                <p14:nvPr/>
              </p14:nvContentPartPr>
              <p14:xfrm>
                <a:off x="7152820" y="5431911"/>
                <a:ext cx="475560" cy="232560"/>
              </p14:xfrm>
            </p:contentPart>
          </mc:Choice>
          <mc:Fallback>
            <p:pic>
              <p:nvPicPr>
                <p:cNvPr id="158" name="Freihand 157">
                  <a:extLst>
                    <a:ext uri="{FF2B5EF4-FFF2-40B4-BE49-F238E27FC236}">
                      <a16:creationId xmlns:a16="http://schemas.microsoft.com/office/drawing/2014/main" id="{15F20902-0C65-9F91-D49A-2FA596F264F2}"/>
                    </a:ext>
                  </a:extLst>
                </p:cNvPr>
                <p:cNvPicPr/>
                <p:nvPr/>
              </p:nvPicPr>
              <p:blipFill>
                <a:blip r:embed="rId273"/>
                <a:stretch>
                  <a:fillRect/>
                </a:stretch>
              </p:blipFill>
              <p:spPr>
                <a:xfrm>
                  <a:off x="7143820" y="5423271"/>
                  <a:ext cx="4932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9" name="Freihand 158">
                  <a:extLst>
                    <a:ext uri="{FF2B5EF4-FFF2-40B4-BE49-F238E27FC236}">
                      <a16:creationId xmlns:a16="http://schemas.microsoft.com/office/drawing/2014/main" id="{CD25C13A-1656-3691-9846-B5DB435486FC}"/>
                    </a:ext>
                  </a:extLst>
                </p14:cNvPr>
                <p14:cNvContentPartPr/>
                <p14:nvPr/>
              </p14:nvContentPartPr>
              <p14:xfrm>
                <a:off x="7647460" y="5128431"/>
                <a:ext cx="376920" cy="245880"/>
              </p14:xfrm>
            </p:contentPart>
          </mc:Choice>
          <mc:Fallback>
            <p:pic>
              <p:nvPicPr>
                <p:cNvPr id="159" name="Freihand 158">
                  <a:extLst>
                    <a:ext uri="{FF2B5EF4-FFF2-40B4-BE49-F238E27FC236}">
                      <a16:creationId xmlns:a16="http://schemas.microsoft.com/office/drawing/2014/main" id="{CD25C13A-1656-3691-9846-B5DB435486FC}"/>
                    </a:ext>
                  </a:extLst>
                </p:cNvPr>
                <p:cNvPicPr/>
                <p:nvPr/>
              </p:nvPicPr>
              <p:blipFill>
                <a:blip r:embed="rId275"/>
                <a:stretch>
                  <a:fillRect/>
                </a:stretch>
              </p:blipFill>
              <p:spPr>
                <a:xfrm>
                  <a:off x="7638460" y="5119791"/>
                  <a:ext cx="3945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0" name="Freihand 159">
                  <a:extLst>
                    <a:ext uri="{FF2B5EF4-FFF2-40B4-BE49-F238E27FC236}">
                      <a16:creationId xmlns:a16="http://schemas.microsoft.com/office/drawing/2014/main" id="{8C0BFB1A-7016-39C5-9E25-20087AA89A6B}"/>
                    </a:ext>
                  </a:extLst>
                </p14:cNvPr>
                <p14:cNvContentPartPr/>
                <p14:nvPr/>
              </p14:nvContentPartPr>
              <p14:xfrm>
                <a:off x="7957780" y="4921071"/>
                <a:ext cx="287280" cy="316800"/>
              </p14:xfrm>
            </p:contentPart>
          </mc:Choice>
          <mc:Fallback>
            <p:pic>
              <p:nvPicPr>
                <p:cNvPr id="160" name="Freihand 159">
                  <a:extLst>
                    <a:ext uri="{FF2B5EF4-FFF2-40B4-BE49-F238E27FC236}">
                      <a16:creationId xmlns:a16="http://schemas.microsoft.com/office/drawing/2014/main" id="{8C0BFB1A-7016-39C5-9E25-20087AA89A6B}"/>
                    </a:ext>
                  </a:extLst>
                </p:cNvPr>
                <p:cNvPicPr/>
                <p:nvPr/>
              </p:nvPicPr>
              <p:blipFill>
                <a:blip r:embed="rId277"/>
                <a:stretch>
                  <a:fillRect/>
                </a:stretch>
              </p:blipFill>
              <p:spPr>
                <a:xfrm>
                  <a:off x="7948780" y="4912431"/>
                  <a:ext cx="3049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 name="Freihand 166">
                  <a:extLst>
                    <a:ext uri="{FF2B5EF4-FFF2-40B4-BE49-F238E27FC236}">
                      <a16:creationId xmlns:a16="http://schemas.microsoft.com/office/drawing/2014/main" id="{928EAAF0-A0BE-EFA4-A3B2-5899A8B7A70D}"/>
                    </a:ext>
                  </a:extLst>
                </p14:cNvPr>
                <p14:cNvContentPartPr/>
                <p14:nvPr/>
              </p14:nvContentPartPr>
              <p14:xfrm>
                <a:off x="5315020" y="6174591"/>
                <a:ext cx="14040" cy="197640"/>
              </p14:xfrm>
            </p:contentPart>
          </mc:Choice>
          <mc:Fallback>
            <p:pic>
              <p:nvPicPr>
                <p:cNvPr id="167" name="Freihand 166">
                  <a:extLst>
                    <a:ext uri="{FF2B5EF4-FFF2-40B4-BE49-F238E27FC236}">
                      <a16:creationId xmlns:a16="http://schemas.microsoft.com/office/drawing/2014/main" id="{928EAAF0-A0BE-EFA4-A3B2-5899A8B7A70D}"/>
                    </a:ext>
                  </a:extLst>
                </p:cNvPr>
                <p:cNvPicPr/>
                <p:nvPr/>
              </p:nvPicPr>
              <p:blipFill>
                <a:blip r:embed="rId279"/>
                <a:stretch>
                  <a:fillRect/>
                </a:stretch>
              </p:blipFill>
              <p:spPr>
                <a:xfrm>
                  <a:off x="5306380" y="6165591"/>
                  <a:ext cx="31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8" name="Freihand 167">
                  <a:extLst>
                    <a:ext uri="{FF2B5EF4-FFF2-40B4-BE49-F238E27FC236}">
                      <a16:creationId xmlns:a16="http://schemas.microsoft.com/office/drawing/2014/main" id="{08CAA859-37BF-CC08-8C09-30FB39E45C8E}"/>
                    </a:ext>
                  </a:extLst>
                </p14:cNvPr>
                <p14:cNvContentPartPr/>
                <p14:nvPr/>
              </p14:nvContentPartPr>
              <p14:xfrm>
                <a:off x="5288380" y="6129591"/>
                <a:ext cx="177840" cy="34200"/>
              </p14:xfrm>
            </p:contentPart>
          </mc:Choice>
          <mc:Fallback>
            <p:pic>
              <p:nvPicPr>
                <p:cNvPr id="168" name="Freihand 167">
                  <a:extLst>
                    <a:ext uri="{FF2B5EF4-FFF2-40B4-BE49-F238E27FC236}">
                      <a16:creationId xmlns:a16="http://schemas.microsoft.com/office/drawing/2014/main" id="{08CAA859-37BF-CC08-8C09-30FB39E45C8E}"/>
                    </a:ext>
                  </a:extLst>
                </p:cNvPr>
                <p:cNvPicPr/>
                <p:nvPr/>
              </p:nvPicPr>
              <p:blipFill>
                <a:blip r:embed="rId281"/>
                <a:stretch>
                  <a:fillRect/>
                </a:stretch>
              </p:blipFill>
              <p:spPr>
                <a:xfrm>
                  <a:off x="5279740" y="6120951"/>
                  <a:ext cx="195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9" name="Freihand 168">
                  <a:extLst>
                    <a:ext uri="{FF2B5EF4-FFF2-40B4-BE49-F238E27FC236}">
                      <a16:creationId xmlns:a16="http://schemas.microsoft.com/office/drawing/2014/main" id="{FE92C5C6-DB31-DEA8-00D7-11DDB89A4434}"/>
                    </a:ext>
                  </a:extLst>
                </p14:cNvPr>
                <p14:cNvContentPartPr/>
                <p14:nvPr/>
              </p14:nvContentPartPr>
              <p14:xfrm>
                <a:off x="5324380" y="6200511"/>
                <a:ext cx="158040" cy="178920"/>
              </p14:xfrm>
            </p:contentPart>
          </mc:Choice>
          <mc:Fallback>
            <p:pic>
              <p:nvPicPr>
                <p:cNvPr id="169" name="Freihand 168">
                  <a:extLst>
                    <a:ext uri="{FF2B5EF4-FFF2-40B4-BE49-F238E27FC236}">
                      <a16:creationId xmlns:a16="http://schemas.microsoft.com/office/drawing/2014/main" id="{FE92C5C6-DB31-DEA8-00D7-11DDB89A4434}"/>
                    </a:ext>
                  </a:extLst>
                </p:cNvPr>
                <p:cNvPicPr/>
                <p:nvPr/>
              </p:nvPicPr>
              <p:blipFill>
                <a:blip r:embed="rId283"/>
                <a:stretch>
                  <a:fillRect/>
                </a:stretch>
              </p:blipFill>
              <p:spPr>
                <a:xfrm>
                  <a:off x="5315740" y="6191511"/>
                  <a:ext cx="175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Freihand 169">
                  <a:extLst>
                    <a:ext uri="{FF2B5EF4-FFF2-40B4-BE49-F238E27FC236}">
                      <a16:creationId xmlns:a16="http://schemas.microsoft.com/office/drawing/2014/main" id="{5218BBA5-AA86-E02E-6C06-BB47CF42C0B9}"/>
                    </a:ext>
                  </a:extLst>
                </p14:cNvPr>
                <p14:cNvContentPartPr/>
                <p14:nvPr/>
              </p14:nvContentPartPr>
              <p14:xfrm>
                <a:off x="5544700" y="6100791"/>
                <a:ext cx="144000" cy="220680"/>
              </p14:xfrm>
            </p:contentPart>
          </mc:Choice>
          <mc:Fallback>
            <p:pic>
              <p:nvPicPr>
                <p:cNvPr id="170" name="Freihand 169">
                  <a:extLst>
                    <a:ext uri="{FF2B5EF4-FFF2-40B4-BE49-F238E27FC236}">
                      <a16:creationId xmlns:a16="http://schemas.microsoft.com/office/drawing/2014/main" id="{5218BBA5-AA86-E02E-6C06-BB47CF42C0B9}"/>
                    </a:ext>
                  </a:extLst>
                </p:cNvPr>
                <p:cNvPicPr/>
                <p:nvPr/>
              </p:nvPicPr>
              <p:blipFill>
                <a:blip r:embed="rId285"/>
                <a:stretch>
                  <a:fillRect/>
                </a:stretch>
              </p:blipFill>
              <p:spPr>
                <a:xfrm>
                  <a:off x="5536060" y="6092151"/>
                  <a:ext cx="161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1" name="Freihand 170">
                  <a:extLst>
                    <a:ext uri="{FF2B5EF4-FFF2-40B4-BE49-F238E27FC236}">
                      <a16:creationId xmlns:a16="http://schemas.microsoft.com/office/drawing/2014/main" id="{35B9AAFD-5A94-E2EC-BC79-B43B5B0E9AF1}"/>
                    </a:ext>
                  </a:extLst>
                </p14:cNvPr>
                <p14:cNvContentPartPr/>
                <p14:nvPr/>
              </p14:nvContentPartPr>
              <p14:xfrm>
                <a:off x="5811460" y="6097911"/>
                <a:ext cx="19080" cy="178560"/>
              </p14:xfrm>
            </p:contentPart>
          </mc:Choice>
          <mc:Fallback>
            <p:pic>
              <p:nvPicPr>
                <p:cNvPr id="171" name="Freihand 170">
                  <a:extLst>
                    <a:ext uri="{FF2B5EF4-FFF2-40B4-BE49-F238E27FC236}">
                      <a16:creationId xmlns:a16="http://schemas.microsoft.com/office/drawing/2014/main" id="{35B9AAFD-5A94-E2EC-BC79-B43B5B0E9AF1}"/>
                    </a:ext>
                  </a:extLst>
                </p:cNvPr>
                <p:cNvPicPr/>
                <p:nvPr/>
              </p:nvPicPr>
              <p:blipFill>
                <a:blip r:embed="rId287"/>
                <a:stretch>
                  <a:fillRect/>
                </a:stretch>
              </p:blipFill>
              <p:spPr>
                <a:xfrm>
                  <a:off x="5802460" y="6089271"/>
                  <a:ext cx="36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C853AF1B-87B3-512C-5343-0BAFF45AF73A}"/>
                    </a:ext>
                  </a:extLst>
                </p14:cNvPr>
                <p14:cNvContentPartPr/>
                <p14:nvPr/>
              </p14:nvContentPartPr>
              <p14:xfrm>
                <a:off x="5757100" y="6076671"/>
                <a:ext cx="192240" cy="250200"/>
              </p14:xfrm>
            </p:contentPart>
          </mc:Choice>
          <mc:Fallback>
            <p:pic>
              <p:nvPicPr>
                <p:cNvPr id="172" name="Freihand 171">
                  <a:extLst>
                    <a:ext uri="{FF2B5EF4-FFF2-40B4-BE49-F238E27FC236}">
                      <a16:creationId xmlns:a16="http://schemas.microsoft.com/office/drawing/2014/main" id="{C853AF1B-87B3-512C-5343-0BAFF45AF73A}"/>
                    </a:ext>
                  </a:extLst>
                </p:cNvPr>
                <p:cNvPicPr/>
                <p:nvPr/>
              </p:nvPicPr>
              <p:blipFill>
                <a:blip r:embed="rId289"/>
                <a:stretch>
                  <a:fillRect/>
                </a:stretch>
              </p:blipFill>
              <p:spPr>
                <a:xfrm>
                  <a:off x="5748100" y="6068031"/>
                  <a:ext cx="2098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3DB47480-F447-085D-F44C-3FF0CF78B057}"/>
                    </a:ext>
                  </a:extLst>
                </p14:cNvPr>
                <p14:cNvContentPartPr/>
                <p14:nvPr/>
              </p14:nvContentPartPr>
              <p14:xfrm>
                <a:off x="6085060" y="6042111"/>
                <a:ext cx="169200" cy="240120"/>
              </p14:xfrm>
            </p:contentPart>
          </mc:Choice>
          <mc:Fallback>
            <p:pic>
              <p:nvPicPr>
                <p:cNvPr id="173" name="Freihand 172">
                  <a:extLst>
                    <a:ext uri="{FF2B5EF4-FFF2-40B4-BE49-F238E27FC236}">
                      <a16:creationId xmlns:a16="http://schemas.microsoft.com/office/drawing/2014/main" id="{3DB47480-F447-085D-F44C-3FF0CF78B057}"/>
                    </a:ext>
                  </a:extLst>
                </p:cNvPr>
                <p:cNvPicPr/>
                <p:nvPr/>
              </p:nvPicPr>
              <p:blipFill>
                <a:blip r:embed="rId291"/>
                <a:stretch>
                  <a:fillRect/>
                </a:stretch>
              </p:blipFill>
              <p:spPr>
                <a:xfrm>
                  <a:off x="6076420" y="6033471"/>
                  <a:ext cx="1868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 name="Freihand 173">
                  <a:extLst>
                    <a:ext uri="{FF2B5EF4-FFF2-40B4-BE49-F238E27FC236}">
                      <a16:creationId xmlns:a16="http://schemas.microsoft.com/office/drawing/2014/main" id="{197A58B9-C91F-AF19-3554-D2C2435E246D}"/>
                    </a:ext>
                  </a:extLst>
                </p14:cNvPr>
                <p14:cNvContentPartPr/>
                <p14:nvPr/>
              </p14:nvContentPartPr>
              <p14:xfrm>
                <a:off x="6299980" y="5982351"/>
                <a:ext cx="187920" cy="252720"/>
              </p14:xfrm>
            </p:contentPart>
          </mc:Choice>
          <mc:Fallback>
            <p:pic>
              <p:nvPicPr>
                <p:cNvPr id="174" name="Freihand 173">
                  <a:extLst>
                    <a:ext uri="{FF2B5EF4-FFF2-40B4-BE49-F238E27FC236}">
                      <a16:creationId xmlns:a16="http://schemas.microsoft.com/office/drawing/2014/main" id="{197A58B9-C91F-AF19-3554-D2C2435E246D}"/>
                    </a:ext>
                  </a:extLst>
                </p:cNvPr>
                <p:cNvPicPr/>
                <p:nvPr/>
              </p:nvPicPr>
              <p:blipFill>
                <a:blip r:embed="rId293"/>
                <a:stretch>
                  <a:fillRect/>
                </a:stretch>
              </p:blipFill>
              <p:spPr>
                <a:xfrm>
                  <a:off x="6290980" y="5973711"/>
                  <a:ext cx="2055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5" name="Freihand 174">
                  <a:extLst>
                    <a:ext uri="{FF2B5EF4-FFF2-40B4-BE49-F238E27FC236}">
                      <a16:creationId xmlns:a16="http://schemas.microsoft.com/office/drawing/2014/main" id="{AD724903-608B-E65F-0896-EE38D640D5AA}"/>
                    </a:ext>
                  </a:extLst>
                </p14:cNvPr>
                <p14:cNvContentPartPr/>
                <p14:nvPr/>
              </p14:nvContentPartPr>
              <p14:xfrm>
                <a:off x="6794980" y="5972271"/>
                <a:ext cx="239400" cy="173520"/>
              </p14:xfrm>
            </p:contentPart>
          </mc:Choice>
          <mc:Fallback>
            <p:pic>
              <p:nvPicPr>
                <p:cNvPr id="175" name="Freihand 174">
                  <a:extLst>
                    <a:ext uri="{FF2B5EF4-FFF2-40B4-BE49-F238E27FC236}">
                      <a16:creationId xmlns:a16="http://schemas.microsoft.com/office/drawing/2014/main" id="{AD724903-608B-E65F-0896-EE38D640D5AA}"/>
                    </a:ext>
                  </a:extLst>
                </p:cNvPr>
                <p:cNvPicPr/>
                <p:nvPr/>
              </p:nvPicPr>
              <p:blipFill>
                <a:blip r:embed="rId295"/>
                <a:stretch>
                  <a:fillRect/>
                </a:stretch>
              </p:blipFill>
              <p:spPr>
                <a:xfrm>
                  <a:off x="6785980" y="5963271"/>
                  <a:ext cx="257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6" name="Freihand 175">
                  <a:extLst>
                    <a:ext uri="{FF2B5EF4-FFF2-40B4-BE49-F238E27FC236}">
                      <a16:creationId xmlns:a16="http://schemas.microsoft.com/office/drawing/2014/main" id="{BD1C0CA5-18D1-25B0-B2D7-00845A564C9E}"/>
                    </a:ext>
                  </a:extLst>
                </p14:cNvPr>
                <p14:cNvContentPartPr/>
                <p14:nvPr/>
              </p14:nvContentPartPr>
              <p14:xfrm>
                <a:off x="7059580" y="5960031"/>
                <a:ext cx="84960" cy="121320"/>
              </p14:xfrm>
            </p:contentPart>
          </mc:Choice>
          <mc:Fallback>
            <p:pic>
              <p:nvPicPr>
                <p:cNvPr id="176" name="Freihand 175">
                  <a:extLst>
                    <a:ext uri="{FF2B5EF4-FFF2-40B4-BE49-F238E27FC236}">
                      <a16:creationId xmlns:a16="http://schemas.microsoft.com/office/drawing/2014/main" id="{BD1C0CA5-18D1-25B0-B2D7-00845A564C9E}"/>
                    </a:ext>
                  </a:extLst>
                </p:cNvPr>
                <p:cNvPicPr/>
                <p:nvPr/>
              </p:nvPicPr>
              <p:blipFill>
                <a:blip r:embed="rId297"/>
                <a:stretch>
                  <a:fillRect/>
                </a:stretch>
              </p:blipFill>
              <p:spPr>
                <a:xfrm>
                  <a:off x="7050580" y="5951031"/>
                  <a:ext cx="102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7" name="Freihand 176">
                  <a:extLst>
                    <a:ext uri="{FF2B5EF4-FFF2-40B4-BE49-F238E27FC236}">
                      <a16:creationId xmlns:a16="http://schemas.microsoft.com/office/drawing/2014/main" id="{D7831E9F-E4A2-7690-1B2A-5949A172619B}"/>
                    </a:ext>
                  </a:extLst>
                </p14:cNvPr>
                <p14:cNvContentPartPr/>
                <p14:nvPr/>
              </p14:nvContentPartPr>
              <p14:xfrm>
                <a:off x="7185580" y="5835111"/>
                <a:ext cx="401400" cy="187920"/>
              </p14:xfrm>
            </p:contentPart>
          </mc:Choice>
          <mc:Fallback>
            <p:pic>
              <p:nvPicPr>
                <p:cNvPr id="177" name="Freihand 176">
                  <a:extLst>
                    <a:ext uri="{FF2B5EF4-FFF2-40B4-BE49-F238E27FC236}">
                      <a16:creationId xmlns:a16="http://schemas.microsoft.com/office/drawing/2014/main" id="{D7831E9F-E4A2-7690-1B2A-5949A172619B}"/>
                    </a:ext>
                  </a:extLst>
                </p:cNvPr>
                <p:cNvPicPr/>
                <p:nvPr/>
              </p:nvPicPr>
              <p:blipFill>
                <a:blip r:embed="rId299"/>
                <a:stretch>
                  <a:fillRect/>
                </a:stretch>
              </p:blipFill>
              <p:spPr>
                <a:xfrm>
                  <a:off x="7176940" y="5826471"/>
                  <a:ext cx="419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8" name="Freihand 177">
                  <a:extLst>
                    <a:ext uri="{FF2B5EF4-FFF2-40B4-BE49-F238E27FC236}">
                      <a16:creationId xmlns:a16="http://schemas.microsoft.com/office/drawing/2014/main" id="{C4E10190-ED80-1EA6-CB8A-D2A010DCD92B}"/>
                    </a:ext>
                  </a:extLst>
                </p14:cNvPr>
                <p14:cNvContentPartPr/>
                <p14:nvPr/>
              </p14:nvContentPartPr>
              <p14:xfrm>
                <a:off x="7594900" y="5758431"/>
                <a:ext cx="378000" cy="237240"/>
              </p14:xfrm>
            </p:contentPart>
          </mc:Choice>
          <mc:Fallback>
            <p:pic>
              <p:nvPicPr>
                <p:cNvPr id="178" name="Freihand 177">
                  <a:extLst>
                    <a:ext uri="{FF2B5EF4-FFF2-40B4-BE49-F238E27FC236}">
                      <a16:creationId xmlns:a16="http://schemas.microsoft.com/office/drawing/2014/main" id="{C4E10190-ED80-1EA6-CB8A-D2A010DCD92B}"/>
                    </a:ext>
                  </a:extLst>
                </p:cNvPr>
                <p:cNvPicPr/>
                <p:nvPr/>
              </p:nvPicPr>
              <p:blipFill>
                <a:blip r:embed="rId301"/>
                <a:stretch>
                  <a:fillRect/>
                </a:stretch>
              </p:blipFill>
              <p:spPr>
                <a:xfrm>
                  <a:off x="7586260" y="5749791"/>
                  <a:ext cx="3956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0" name="Freihand 179">
                  <a:extLst>
                    <a:ext uri="{FF2B5EF4-FFF2-40B4-BE49-F238E27FC236}">
                      <a16:creationId xmlns:a16="http://schemas.microsoft.com/office/drawing/2014/main" id="{BE40E0F4-C33C-0D04-EB1D-00E1C56157A1}"/>
                    </a:ext>
                  </a:extLst>
                </p14:cNvPr>
                <p14:cNvContentPartPr/>
                <p14:nvPr/>
              </p14:nvContentPartPr>
              <p14:xfrm>
                <a:off x="4661620" y="6573831"/>
                <a:ext cx="362160" cy="159840"/>
              </p14:xfrm>
            </p:contentPart>
          </mc:Choice>
          <mc:Fallback>
            <p:pic>
              <p:nvPicPr>
                <p:cNvPr id="180" name="Freihand 179">
                  <a:extLst>
                    <a:ext uri="{FF2B5EF4-FFF2-40B4-BE49-F238E27FC236}">
                      <a16:creationId xmlns:a16="http://schemas.microsoft.com/office/drawing/2014/main" id="{BE40E0F4-C33C-0D04-EB1D-00E1C56157A1}"/>
                    </a:ext>
                  </a:extLst>
                </p:cNvPr>
                <p:cNvPicPr/>
                <p:nvPr/>
              </p:nvPicPr>
              <p:blipFill>
                <a:blip r:embed="rId303"/>
                <a:stretch>
                  <a:fillRect/>
                </a:stretch>
              </p:blipFill>
              <p:spPr>
                <a:xfrm>
                  <a:off x="4652620" y="6565191"/>
                  <a:ext cx="379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1" name="Freihand 180">
                  <a:extLst>
                    <a:ext uri="{FF2B5EF4-FFF2-40B4-BE49-F238E27FC236}">
                      <a16:creationId xmlns:a16="http://schemas.microsoft.com/office/drawing/2014/main" id="{741B19C1-3900-E8E6-F624-0B2051DBDDC9}"/>
                    </a:ext>
                  </a:extLst>
                </p14:cNvPr>
                <p14:cNvContentPartPr/>
                <p14:nvPr/>
              </p14:nvContentPartPr>
              <p14:xfrm>
                <a:off x="5210260" y="6433791"/>
                <a:ext cx="328320" cy="294480"/>
              </p14:xfrm>
            </p:contentPart>
          </mc:Choice>
          <mc:Fallback>
            <p:pic>
              <p:nvPicPr>
                <p:cNvPr id="181" name="Freihand 180">
                  <a:extLst>
                    <a:ext uri="{FF2B5EF4-FFF2-40B4-BE49-F238E27FC236}">
                      <a16:creationId xmlns:a16="http://schemas.microsoft.com/office/drawing/2014/main" id="{741B19C1-3900-E8E6-F624-0B2051DBDDC9}"/>
                    </a:ext>
                  </a:extLst>
                </p:cNvPr>
                <p:cNvPicPr/>
                <p:nvPr/>
              </p:nvPicPr>
              <p:blipFill>
                <a:blip r:embed="rId305"/>
                <a:stretch>
                  <a:fillRect/>
                </a:stretch>
              </p:blipFill>
              <p:spPr>
                <a:xfrm>
                  <a:off x="5201620" y="6424791"/>
                  <a:ext cx="3459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2" name="Freihand 181">
                  <a:extLst>
                    <a:ext uri="{FF2B5EF4-FFF2-40B4-BE49-F238E27FC236}">
                      <a16:creationId xmlns:a16="http://schemas.microsoft.com/office/drawing/2014/main" id="{E41B1864-DC27-EC76-B40C-494C635C32DD}"/>
                    </a:ext>
                  </a:extLst>
                </p14:cNvPr>
                <p14:cNvContentPartPr/>
                <p14:nvPr/>
              </p14:nvContentPartPr>
              <p14:xfrm>
                <a:off x="5494660" y="6453231"/>
                <a:ext cx="139320" cy="164520"/>
              </p14:xfrm>
            </p:contentPart>
          </mc:Choice>
          <mc:Fallback>
            <p:pic>
              <p:nvPicPr>
                <p:cNvPr id="182" name="Freihand 181">
                  <a:extLst>
                    <a:ext uri="{FF2B5EF4-FFF2-40B4-BE49-F238E27FC236}">
                      <a16:creationId xmlns:a16="http://schemas.microsoft.com/office/drawing/2014/main" id="{E41B1864-DC27-EC76-B40C-494C635C32DD}"/>
                    </a:ext>
                  </a:extLst>
                </p:cNvPr>
                <p:cNvPicPr/>
                <p:nvPr/>
              </p:nvPicPr>
              <p:blipFill>
                <a:blip r:embed="rId307"/>
                <a:stretch>
                  <a:fillRect/>
                </a:stretch>
              </p:blipFill>
              <p:spPr>
                <a:xfrm>
                  <a:off x="5486020" y="6444591"/>
                  <a:ext cx="156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3" name="Freihand 182">
                  <a:extLst>
                    <a:ext uri="{FF2B5EF4-FFF2-40B4-BE49-F238E27FC236}">
                      <a16:creationId xmlns:a16="http://schemas.microsoft.com/office/drawing/2014/main" id="{89670D36-9BFA-1CA9-B314-298B395BF060}"/>
                    </a:ext>
                  </a:extLst>
                </p14:cNvPr>
                <p14:cNvContentPartPr/>
                <p14:nvPr/>
              </p14:nvContentPartPr>
              <p14:xfrm>
                <a:off x="5567740" y="6470871"/>
                <a:ext cx="178920" cy="127800"/>
              </p14:xfrm>
            </p:contentPart>
          </mc:Choice>
          <mc:Fallback>
            <p:pic>
              <p:nvPicPr>
                <p:cNvPr id="183" name="Freihand 182">
                  <a:extLst>
                    <a:ext uri="{FF2B5EF4-FFF2-40B4-BE49-F238E27FC236}">
                      <a16:creationId xmlns:a16="http://schemas.microsoft.com/office/drawing/2014/main" id="{89670D36-9BFA-1CA9-B314-298B395BF060}"/>
                    </a:ext>
                  </a:extLst>
                </p:cNvPr>
                <p:cNvPicPr/>
                <p:nvPr/>
              </p:nvPicPr>
              <p:blipFill>
                <a:blip r:embed="rId309"/>
                <a:stretch>
                  <a:fillRect/>
                </a:stretch>
              </p:blipFill>
              <p:spPr>
                <a:xfrm>
                  <a:off x="5558740" y="6461871"/>
                  <a:ext cx="196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4" name="Freihand 183">
                  <a:extLst>
                    <a:ext uri="{FF2B5EF4-FFF2-40B4-BE49-F238E27FC236}">
                      <a16:creationId xmlns:a16="http://schemas.microsoft.com/office/drawing/2014/main" id="{0AF28CCD-E0FD-5A02-37B9-F0281CEA5D70}"/>
                    </a:ext>
                  </a:extLst>
                </p14:cNvPr>
                <p14:cNvContentPartPr/>
                <p14:nvPr/>
              </p14:nvContentPartPr>
              <p14:xfrm>
                <a:off x="5761420" y="6381951"/>
                <a:ext cx="452160" cy="165240"/>
              </p14:xfrm>
            </p:contentPart>
          </mc:Choice>
          <mc:Fallback>
            <p:pic>
              <p:nvPicPr>
                <p:cNvPr id="184" name="Freihand 183">
                  <a:extLst>
                    <a:ext uri="{FF2B5EF4-FFF2-40B4-BE49-F238E27FC236}">
                      <a16:creationId xmlns:a16="http://schemas.microsoft.com/office/drawing/2014/main" id="{0AF28CCD-E0FD-5A02-37B9-F0281CEA5D70}"/>
                    </a:ext>
                  </a:extLst>
                </p:cNvPr>
                <p:cNvPicPr/>
                <p:nvPr/>
              </p:nvPicPr>
              <p:blipFill>
                <a:blip r:embed="rId311"/>
                <a:stretch>
                  <a:fillRect/>
                </a:stretch>
              </p:blipFill>
              <p:spPr>
                <a:xfrm>
                  <a:off x="5752420" y="6372951"/>
                  <a:ext cx="469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5" name="Freihand 184">
                  <a:extLst>
                    <a:ext uri="{FF2B5EF4-FFF2-40B4-BE49-F238E27FC236}">
                      <a16:creationId xmlns:a16="http://schemas.microsoft.com/office/drawing/2014/main" id="{7C33E3EB-646F-89B9-9A90-5A23914FE339}"/>
                    </a:ext>
                  </a:extLst>
                </p14:cNvPr>
                <p14:cNvContentPartPr/>
                <p14:nvPr/>
              </p14:nvContentPartPr>
              <p14:xfrm>
                <a:off x="5812540" y="6319671"/>
                <a:ext cx="11880" cy="16560"/>
              </p14:xfrm>
            </p:contentPart>
          </mc:Choice>
          <mc:Fallback>
            <p:pic>
              <p:nvPicPr>
                <p:cNvPr id="185" name="Freihand 184">
                  <a:extLst>
                    <a:ext uri="{FF2B5EF4-FFF2-40B4-BE49-F238E27FC236}">
                      <a16:creationId xmlns:a16="http://schemas.microsoft.com/office/drawing/2014/main" id="{7C33E3EB-646F-89B9-9A90-5A23914FE339}"/>
                    </a:ext>
                  </a:extLst>
                </p:cNvPr>
                <p:cNvPicPr/>
                <p:nvPr/>
              </p:nvPicPr>
              <p:blipFill>
                <a:blip r:embed="rId313"/>
                <a:stretch>
                  <a:fillRect/>
                </a:stretch>
              </p:blipFill>
              <p:spPr>
                <a:xfrm>
                  <a:off x="5803540" y="6311031"/>
                  <a:ext cx="29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6" name="Freihand 185">
                  <a:extLst>
                    <a:ext uri="{FF2B5EF4-FFF2-40B4-BE49-F238E27FC236}">
                      <a16:creationId xmlns:a16="http://schemas.microsoft.com/office/drawing/2014/main" id="{7C53C27C-9D6F-1F40-B1CC-374DA332EB5D}"/>
                    </a:ext>
                  </a:extLst>
                </p14:cNvPr>
                <p14:cNvContentPartPr/>
                <p14:nvPr/>
              </p14:nvContentPartPr>
              <p14:xfrm>
                <a:off x="6412660" y="6281511"/>
                <a:ext cx="231840" cy="161640"/>
              </p14:xfrm>
            </p:contentPart>
          </mc:Choice>
          <mc:Fallback>
            <p:pic>
              <p:nvPicPr>
                <p:cNvPr id="186" name="Freihand 185">
                  <a:extLst>
                    <a:ext uri="{FF2B5EF4-FFF2-40B4-BE49-F238E27FC236}">
                      <a16:creationId xmlns:a16="http://schemas.microsoft.com/office/drawing/2014/main" id="{7C53C27C-9D6F-1F40-B1CC-374DA332EB5D}"/>
                    </a:ext>
                  </a:extLst>
                </p:cNvPr>
                <p:cNvPicPr/>
                <p:nvPr/>
              </p:nvPicPr>
              <p:blipFill>
                <a:blip r:embed="rId315"/>
                <a:stretch>
                  <a:fillRect/>
                </a:stretch>
              </p:blipFill>
              <p:spPr>
                <a:xfrm>
                  <a:off x="6404020" y="6272511"/>
                  <a:ext cx="249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7" name="Freihand 186">
                  <a:extLst>
                    <a:ext uri="{FF2B5EF4-FFF2-40B4-BE49-F238E27FC236}">
                      <a16:creationId xmlns:a16="http://schemas.microsoft.com/office/drawing/2014/main" id="{B9CE97EF-4C51-8AFE-1D12-E87AE0163372}"/>
                    </a:ext>
                  </a:extLst>
                </p14:cNvPr>
                <p14:cNvContentPartPr/>
                <p14:nvPr/>
              </p14:nvContentPartPr>
              <p14:xfrm>
                <a:off x="6692380" y="6246951"/>
                <a:ext cx="144720" cy="178200"/>
              </p14:xfrm>
            </p:contentPart>
          </mc:Choice>
          <mc:Fallback>
            <p:pic>
              <p:nvPicPr>
                <p:cNvPr id="187" name="Freihand 186">
                  <a:extLst>
                    <a:ext uri="{FF2B5EF4-FFF2-40B4-BE49-F238E27FC236}">
                      <a16:creationId xmlns:a16="http://schemas.microsoft.com/office/drawing/2014/main" id="{B9CE97EF-4C51-8AFE-1D12-E87AE0163372}"/>
                    </a:ext>
                  </a:extLst>
                </p:cNvPr>
                <p:cNvPicPr/>
                <p:nvPr/>
              </p:nvPicPr>
              <p:blipFill>
                <a:blip r:embed="rId317"/>
                <a:stretch>
                  <a:fillRect/>
                </a:stretch>
              </p:blipFill>
              <p:spPr>
                <a:xfrm>
                  <a:off x="6683380" y="6237951"/>
                  <a:ext cx="162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8" name="Freihand 187">
                  <a:extLst>
                    <a:ext uri="{FF2B5EF4-FFF2-40B4-BE49-F238E27FC236}">
                      <a16:creationId xmlns:a16="http://schemas.microsoft.com/office/drawing/2014/main" id="{A624B028-1B16-CCA8-E6FA-8682EF6A1C7D}"/>
                    </a:ext>
                  </a:extLst>
                </p14:cNvPr>
                <p14:cNvContentPartPr/>
                <p14:nvPr/>
              </p14:nvContentPartPr>
              <p14:xfrm>
                <a:off x="6786700" y="6360351"/>
                <a:ext cx="70560" cy="44640"/>
              </p14:xfrm>
            </p:contentPart>
          </mc:Choice>
          <mc:Fallback>
            <p:pic>
              <p:nvPicPr>
                <p:cNvPr id="188" name="Freihand 187">
                  <a:extLst>
                    <a:ext uri="{FF2B5EF4-FFF2-40B4-BE49-F238E27FC236}">
                      <a16:creationId xmlns:a16="http://schemas.microsoft.com/office/drawing/2014/main" id="{A624B028-1B16-CCA8-E6FA-8682EF6A1C7D}"/>
                    </a:ext>
                  </a:extLst>
                </p:cNvPr>
                <p:cNvPicPr/>
                <p:nvPr/>
              </p:nvPicPr>
              <p:blipFill>
                <a:blip r:embed="rId319"/>
                <a:stretch>
                  <a:fillRect/>
                </a:stretch>
              </p:blipFill>
              <p:spPr>
                <a:xfrm>
                  <a:off x="6777700" y="6351711"/>
                  <a:ext cx="88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9" name="Freihand 188">
                  <a:extLst>
                    <a:ext uri="{FF2B5EF4-FFF2-40B4-BE49-F238E27FC236}">
                      <a16:creationId xmlns:a16="http://schemas.microsoft.com/office/drawing/2014/main" id="{9808B661-E145-197F-3854-11F7F9253B5D}"/>
                    </a:ext>
                  </a:extLst>
                </p14:cNvPr>
                <p14:cNvContentPartPr/>
                <p14:nvPr/>
              </p14:nvContentPartPr>
              <p14:xfrm>
                <a:off x="7153900" y="6168831"/>
                <a:ext cx="120960" cy="175320"/>
              </p14:xfrm>
            </p:contentPart>
          </mc:Choice>
          <mc:Fallback>
            <p:pic>
              <p:nvPicPr>
                <p:cNvPr id="189" name="Freihand 188">
                  <a:extLst>
                    <a:ext uri="{FF2B5EF4-FFF2-40B4-BE49-F238E27FC236}">
                      <a16:creationId xmlns:a16="http://schemas.microsoft.com/office/drawing/2014/main" id="{9808B661-E145-197F-3854-11F7F9253B5D}"/>
                    </a:ext>
                  </a:extLst>
                </p:cNvPr>
                <p:cNvPicPr/>
                <p:nvPr/>
              </p:nvPicPr>
              <p:blipFill>
                <a:blip r:embed="rId321"/>
                <a:stretch>
                  <a:fillRect/>
                </a:stretch>
              </p:blipFill>
              <p:spPr>
                <a:xfrm>
                  <a:off x="7144900" y="6160191"/>
                  <a:ext cx="138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0" name="Freihand 189">
                  <a:extLst>
                    <a:ext uri="{FF2B5EF4-FFF2-40B4-BE49-F238E27FC236}">
                      <a16:creationId xmlns:a16="http://schemas.microsoft.com/office/drawing/2014/main" id="{C2DBF603-2E95-A436-131F-0ECC56182BF3}"/>
                    </a:ext>
                  </a:extLst>
                </p14:cNvPr>
                <p14:cNvContentPartPr/>
                <p14:nvPr/>
              </p14:nvContentPartPr>
              <p14:xfrm>
                <a:off x="7094500" y="6217071"/>
                <a:ext cx="140400" cy="115560"/>
              </p14:xfrm>
            </p:contentPart>
          </mc:Choice>
          <mc:Fallback>
            <p:pic>
              <p:nvPicPr>
                <p:cNvPr id="190" name="Freihand 189">
                  <a:extLst>
                    <a:ext uri="{FF2B5EF4-FFF2-40B4-BE49-F238E27FC236}">
                      <a16:creationId xmlns:a16="http://schemas.microsoft.com/office/drawing/2014/main" id="{C2DBF603-2E95-A436-131F-0ECC56182BF3}"/>
                    </a:ext>
                  </a:extLst>
                </p:cNvPr>
                <p:cNvPicPr/>
                <p:nvPr/>
              </p:nvPicPr>
              <p:blipFill>
                <a:blip r:embed="rId323"/>
                <a:stretch>
                  <a:fillRect/>
                </a:stretch>
              </p:blipFill>
              <p:spPr>
                <a:xfrm>
                  <a:off x="7085500" y="6208431"/>
                  <a:ext cx="158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1" name="Freihand 190">
                  <a:extLst>
                    <a:ext uri="{FF2B5EF4-FFF2-40B4-BE49-F238E27FC236}">
                      <a16:creationId xmlns:a16="http://schemas.microsoft.com/office/drawing/2014/main" id="{C92BC422-0B19-E385-361F-5B613B833DAB}"/>
                    </a:ext>
                  </a:extLst>
                </p14:cNvPr>
                <p14:cNvContentPartPr/>
                <p14:nvPr/>
              </p14:nvContentPartPr>
              <p14:xfrm>
                <a:off x="7406620" y="6185031"/>
                <a:ext cx="168120" cy="32760"/>
              </p14:xfrm>
            </p:contentPart>
          </mc:Choice>
          <mc:Fallback>
            <p:pic>
              <p:nvPicPr>
                <p:cNvPr id="191" name="Freihand 190">
                  <a:extLst>
                    <a:ext uri="{FF2B5EF4-FFF2-40B4-BE49-F238E27FC236}">
                      <a16:creationId xmlns:a16="http://schemas.microsoft.com/office/drawing/2014/main" id="{C92BC422-0B19-E385-361F-5B613B833DAB}"/>
                    </a:ext>
                  </a:extLst>
                </p:cNvPr>
                <p:cNvPicPr/>
                <p:nvPr/>
              </p:nvPicPr>
              <p:blipFill>
                <a:blip r:embed="rId325"/>
                <a:stretch>
                  <a:fillRect/>
                </a:stretch>
              </p:blipFill>
              <p:spPr>
                <a:xfrm>
                  <a:off x="7397980" y="6176031"/>
                  <a:ext cx="185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2" name="Freihand 191">
                  <a:extLst>
                    <a:ext uri="{FF2B5EF4-FFF2-40B4-BE49-F238E27FC236}">
                      <a16:creationId xmlns:a16="http://schemas.microsoft.com/office/drawing/2014/main" id="{2CC6641B-5CD9-27A8-0D98-47D2C3D093A3}"/>
                    </a:ext>
                  </a:extLst>
                </p14:cNvPr>
                <p14:cNvContentPartPr/>
                <p14:nvPr/>
              </p14:nvContentPartPr>
              <p14:xfrm>
                <a:off x="7682380" y="6012591"/>
                <a:ext cx="376200" cy="212040"/>
              </p14:xfrm>
            </p:contentPart>
          </mc:Choice>
          <mc:Fallback>
            <p:pic>
              <p:nvPicPr>
                <p:cNvPr id="192" name="Freihand 191">
                  <a:extLst>
                    <a:ext uri="{FF2B5EF4-FFF2-40B4-BE49-F238E27FC236}">
                      <a16:creationId xmlns:a16="http://schemas.microsoft.com/office/drawing/2014/main" id="{2CC6641B-5CD9-27A8-0D98-47D2C3D093A3}"/>
                    </a:ext>
                  </a:extLst>
                </p:cNvPr>
                <p:cNvPicPr/>
                <p:nvPr/>
              </p:nvPicPr>
              <p:blipFill>
                <a:blip r:embed="rId327"/>
                <a:stretch>
                  <a:fillRect/>
                </a:stretch>
              </p:blipFill>
              <p:spPr>
                <a:xfrm>
                  <a:off x="7673380" y="6003591"/>
                  <a:ext cx="3938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3" name="Freihand 192">
                  <a:extLst>
                    <a:ext uri="{FF2B5EF4-FFF2-40B4-BE49-F238E27FC236}">
                      <a16:creationId xmlns:a16="http://schemas.microsoft.com/office/drawing/2014/main" id="{604FFE18-A552-389B-DF53-FAE3857BDF35}"/>
                    </a:ext>
                  </a:extLst>
                </p14:cNvPr>
                <p14:cNvContentPartPr/>
                <p14:nvPr/>
              </p14:nvContentPartPr>
              <p14:xfrm>
                <a:off x="8066860" y="5908911"/>
                <a:ext cx="102240" cy="178560"/>
              </p14:xfrm>
            </p:contentPart>
          </mc:Choice>
          <mc:Fallback>
            <p:pic>
              <p:nvPicPr>
                <p:cNvPr id="193" name="Freihand 192">
                  <a:extLst>
                    <a:ext uri="{FF2B5EF4-FFF2-40B4-BE49-F238E27FC236}">
                      <a16:creationId xmlns:a16="http://schemas.microsoft.com/office/drawing/2014/main" id="{604FFE18-A552-389B-DF53-FAE3857BDF35}"/>
                    </a:ext>
                  </a:extLst>
                </p:cNvPr>
                <p:cNvPicPr/>
                <p:nvPr/>
              </p:nvPicPr>
              <p:blipFill>
                <a:blip r:embed="rId329"/>
                <a:stretch>
                  <a:fillRect/>
                </a:stretch>
              </p:blipFill>
              <p:spPr>
                <a:xfrm>
                  <a:off x="8057860" y="5899911"/>
                  <a:ext cx="1198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4" name="Freihand 193">
                  <a:extLst>
                    <a:ext uri="{FF2B5EF4-FFF2-40B4-BE49-F238E27FC236}">
                      <a16:creationId xmlns:a16="http://schemas.microsoft.com/office/drawing/2014/main" id="{54509C00-0F84-4899-14CD-7A72303C0E24}"/>
                    </a:ext>
                  </a:extLst>
                </p14:cNvPr>
                <p14:cNvContentPartPr/>
                <p14:nvPr/>
              </p14:nvContentPartPr>
              <p14:xfrm>
                <a:off x="8233180" y="5690031"/>
                <a:ext cx="234720" cy="344160"/>
              </p14:xfrm>
            </p:contentPart>
          </mc:Choice>
          <mc:Fallback>
            <p:pic>
              <p:nvPicPr>
                <p:cNvPr id="194" name="Freihand 193">
                  <a:extLst>
                    <a:ext uri="{FF2B5EF4-FFF2-40B4-BE49-F238E27FC236}">
                      <a16:creationId xmlns:a16="http://schemas.microsoft.com/office/drawing/2014/main" id="{54509C00-0F84-4899-14CD-7A72303C0E24}"/>
                    </a:ext>
                  </a:extLst>
                </p:cNvPr>
                <p:cNvPicPr/>
                <p:nvPr/>
              </p:nvPicPr>
              <p:blipFill>
                <a:blip r:embed="rId331"/>
                <a:stretch>
                  <a:fillRect/>
                </a:stretch>
              </p:blipFill>
              <p:spPr>
                <a:xfrm>
                  <a:off x="8224180" y="5681031"/>
                  <a:ext cx="25236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6" name="Freihand 195">
                  <a:extLst>
                    <a:ext uri="{FF2B5EF4-FFF2-40B4-BE49-F238E27FC236}">
                      <a16:creationId xmlns:a16="http://schemas.microsoft.com/office/drawing/2014/main" id="{B098D82A-FCFC-670B-89DD-02B92A3B52E4}"/>
                    </a:ext>
                  </a:extLst>
                </p14:cNvPr>
                <p14:cNvContentPartPr/>
                <p14:nvPr/>
              </p14:nvContentPartPr>
              <p14:xfrm>
                <a:off x="6427060" y="6583911"/>
                <a:ext cx="158760" cy="155520"/>
              </p14:xfrm>
            </p:contentPart>
          </mc:Choice>
          <mc:Fallback>
            <p:pic>
              <p:nvPicPr>
                <p:cNvPr id="196" name="Freihand 195">
                  <a:extLst>
                    <a:ext uri="{FF2B5EF4-FFF2-40B4-BE49-F238E27FC236}">
                      <a16:creationId xmlns:a16="http://schemas.microsoft.com/office/drawing/2014/main" id="{B098D82A-FCFC-670B-89DD-02B92A3B52E4}"/>
                    </a:ext>
                  </a:extLst>
                </p:cNvPr>
                <p:cNvPicPr/>
                <p:nvPr/>
              </p:nvPicPr>
              <p:blipFill>
                <a:blip r:embed="rId333"/>
                <a:stretch>
                  <a:fillRect/>
                </a:stretch>
              </p:blipFill>
              <p:spPr>
                <a:xfrm>
                  <a:off x="6418060" y="6574911"/>
                  <a:ext cx="176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7" name="Freihand 196">
                  <a:extLst>
                    <a:ext uri="{FF2B5EF4-FFF2-40B4-BE49-F238E27FC236}">
                      <a16:creationId xmlns:a16="http://schemas.microsoft.com/office/drawing/2014/main" id="{A1D4CA39-0981-E6DA-5021-5F944E6C8F8B}"/>
                    </a:ext>
                  </a:extLst>
                </p14:cNvPr>
                <p14:cNvContentPartPr/>
                <p14:nvPr/>
              </p14:nvContentPartPr>
              <p14:xfrm>
                <a:off x="6646660" y="6585351"/>
                <a:ext cx="218520" cy="104760"/>
              </p14:xfrm>
            </p:contentPart>
          </mc:Choice>
          <mc:Fallback>
            <p:pic>
              <p:nvPicPr>
                <p:cNvPr id="197" name="Freihand 196">
                  <a:extLst>
                    <a:ext uri="{FF2B5EF4-FFF2-40B4-BE49-F238E27FC236}">
                      <a16:creationId xmlns:a16="http://schemas.microsoft.com/office/drawing/2014/main" id="{A1D4CA39-0981-E6DA-5021-5F944E6C8F8B}"/>
                    </a:ext>
                  </a:extLst>
                </p:cNvPr>
                <p:cNvPicPr/>
                <p:nvPr/>
              </p:nvPicPr>
              <p:blipFill>
                <a:blip r:embed="rId335"/>
                <a:stretch>
                  <a:fillRect/>
                </a:stretch>
              </p:blipFill>
              <p:spPr>
                <a:xfrm>
                  <a:off x="6637660" y="6576351"/>
                  <a:ext cx="236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8" name="Freihand 197">
                  <a:extLst>
                    <a:ext uri="{FF2B5EF4-FFF2-40B4-BE49-F238E27FC236}">
                      <a16:creationId xmlns:a16="http://schemas.microsoft.com/office/drawing/2014/main" id="{18FE2F22-0668-7EB6-7550-1E34B7F92F55}"/>
                    </a:ext>
                  </a:extLst>
                </p14:cNvPr>
                <p14:cNvContentPartPr/>
                <p14:nvPr/>
              </p14:nvContentPartPr>
              <p14:xfrm>
                <a:off x="6826660" y="6433791"/>
                <a:ext cx="100080" cy="203400"/>
              </p14:xfrm>
            </p:contentPart>
          </mc:Choice>
          <mc:Fallback>
            <p:pic>
              <p:nvPicPr>
                <p:cNvPr id="198" name="Freihand 197">
                  <a:extLst>
                    <a:ext uri="{FF2B5EF4-FFF2-40B4-BE49-F238E27FC236}">
                      <a16:creationId xmlns:a16="http://schemas.microsoft.com/office/drawing/2014/main" id="{18FE2F22-0668-7EB6-7550-1E34B7F92F55}"/>
                    </a:ext>
                  </a:extLst>
                </p:cNvPr>
                <p:cNvPicPr/>
                <p:nvPr/>
              </p:nvPicPr>
              <p:blipFill>
                <a:blip r:embed="rId337"/>
                <a:stretch>
                  <a:fillRect/>
                </a:stretch>
              </p:blipFill>
              <p:spPr>
                <a:xfrm>
                  <a:off x="6818020" y="6424791"/>
                  <a:ext cx="1177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9" name="Freihand 198">
                  <a:extLst>
                    <a:ext uri="{FF2B5EF4-FFF2-40B4-BE49-F238E27FC236}">
                      <a16:creationId xmlns:a16="http://schemas.microsoft.com/office/drawing/2014/main" id="{D636255A-8884-3A5B-75B9-240406B07050}"/>
                    </a:ext>
                  </a:extLst>
                </p14:cNvPr>
                <p14:cNvContentPartPr/>
                <p14:nvPr/>
              </p14:nvContentPartPr>
              <p14:xfrm>
                <a:off x="6760060" y="6446391"/>
                <a:ext cx="15840" cy="11880"/>
              </p14:xfrm>
            </p:contentPart>
          </mc:Choice>
          <mc:Fallback>
            <p:pic>
              <p:nvPicPr>
                <p:cNvPr id="199" name="Freihand 198">
                  <a:extLst>
                    <a:ext uri="{FF2B5EF4-FFF2-40B4-BE49-F238E27FC236}">
                      <a16:creationId xmlns:a16="http://schemas.microsoft.com/office/drawing/2014/main" id="{D636255A-8884-3A5B-75B9-240406B07050}"/>
                    </a:ext>
                  </a:extLst>
                </p:cNvPr>
                <p:cNvPicPr/>
                <p:nvPr/>
              </p:nvPicPr>
              <p:blipFill>
                <a:blip r:embed="rId339"/>
                <a:stretch>
                  <a:fillRect/>
                </a:stretch>
              </p:blipFill>
              <p:spPr>
                <a:xfrm>
                  <a:off x="6751420" y="6437391"/>
                  <a:ext cx="33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0" name="Freihand 199">
                  <a:extLst>
                    <a:ext uri="{FF2B5EF4-FFF2-40B4-BE49-F238E27FC236}">
                      <a16:creationId xmlns:a16="http://schemas.microsoft.com/office/drawing/2014/main" id="{8F627491-EC07-E518-2B78-B55F5B8E71E9}"/>
                    </a:ext>
                  </a:extLst>
                </p14:cNvPr>
                <p14:cNvContentPartPr/>
                <p14:nvPr/>
              </p14:nvContentPartPr>
              <p14:xfrm>
                <a:off x="7138780" y="6441351"/>
                <a:ext cx="414720" cy="146520"/>
              </p14:xfrm>
            </p:contentPart>
          </mc:Choice>
          <mc:Fallback>
            <p:pic>
              <p:nvPicPr>
                <p:cNvPr id="200" name="Freihand 199">
                  <a:extLst>
                    <a:ext uri="{FF2B5EF4-FFF2-40B4-BE49-F238E27FC236}">
                      <a16:creationId xmlns:a16="http://schemas.microsoft.com/office/drawing/2014/main" id="{8F627491-EC07-E518-2B78-B55F5B8E71E9}"/>
                    </a:ext>
                  </a:extLst>
                </p:cNvPr>
                <p:cNvPicPr/>
                <p:nvPr/>
              </p:nvPicPr>
              <p:blipFill>
                <a:blip r:embed="rId341"/>
                <a:stretch>
                  <a:fillRect/>
                </a:stretch>
              </p:blipFill>
              <p:spPr>
                <a:xfrm>
                  <a:off x="7129780" y="6432351"/>
                  <a:ext cx="4323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2" name="Freihand 201">
                  <a:extLst>
                    <a:ext uri="{FF2B5EF4-FFF2-40B4-BE49-F238E27FC236}">
                      <a16:creationId xmlns:a16="http://schemas.microsoft.com/office/drawing/2014/main" id="{155DC812-2B69-D939-06DF-3D79FD12B402}"/>
                    </a:ext>
                  </a:extLst>
                </p14:cNvPr>
                <p14:cNvContentPartPr/>
                <p14:nvPr/>
              </p14:nvContentPartPr>
              <p14:xfrm>
                <a:off x="7734220" y="6294111"/>
                <a:ext cx="136440" cy="247320"/>
              </p14:xfrm>
            </p:contentPart>
          </mc:Choice>
          <mc:Fallback>
            <p:pic>
              <p:nvPicPr>
                <p:cNvPr id="202" name="Freihand 201">
                  <a:extLst>
                    <a:ext uri="{FF2B5EF4-FFF2-40B4-BE49-F238E27FC236}">
                      <a16:creationId xmlns:a16="http://schemas.microsoft.com/office/drawing/2014/main" id="{155DC812-2B69-D939-06DF-3D79FD12B402}"/>
                    </a:ext>
                  </a:extLst>
                </p:cNvPr>
                <p:cNvPicPr/>
                <p:nvPr/>
              </p:nvPicPr>
              <p:blipFill>
                <a:blip r:embed="rId343"/>
                <a:stretch>
                  <a:fillRect/>
                </a:stretch>
              </p:blipFill>
              <p:spPr>
                <a:xfrm>
                  <a:off x="7725580" y="6285111"/>
                  <a:ext cx="1540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3" name="Freihand 202">
                  <a:extLst>
                    <a:ext uri="{FF2B5EF4-FFF2-40B4-BE49-F238E27FC236}">
                      <a16:creationId xmlns:a16="http://schemas.microsoft.com/office/drawing/2014/main" id="{499386DF-B8AE-0559-46E0-811902DFBE21}"/>
                    </a:ext>
                  </a:extLst>
                </p14:cNvPr>
                <p14:cNvContentPartPr/>
                <p14:nvPr/>
              </p14:nvContentPartPr>
              <p14:xfrm>
                <a:off x="7990900" y="6447471"/>
                <a:ext cx="35640" cy="25920"/>
              </p14:xfrm>
            </p:contentPart>
          </mc:Choice>
          <mc:Fallback>
            <p:pic>
              <p:nvPicPr>
                <p:cNvPr id="203" name="Freihand 202">
                  <a:extLst>
                    <a:ext uri="{FF2B5EF4-FFF2-40B4-BE49-F238E27FC236}">
                      <a16:creationId xmlns:a16="http://schemas.microsoft.com/office/drawing/2014/main" id="{499386DF-B8AE-0559-46E0-811902DFBE21}"/>
                    </a:ext>
                  </a:extLst>
                </p:cNvPr>
                <p:cNvPicPr/>
                <p:nvPr/>
              </p:nvPicPr>
              <p:blipFill>
                <a:blip r:embed="rId345"/>
                <a:stretch>
                  <a:fillRect/>
                </a:stretch>
              </p:blipFill>
              <p:spPr>
                <a:xfrm>
                  <a:off x="7982260" y="6438471"/>
                  <a:ext cx="532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4" name="Freihand 203">
                  <a:extLst>
                    <a:ext uri="{FF2B5EF4-FFF2-40B4-BE49-F238E27FC236}">
                      <a16:creationId xmlns:a16="http://schemas.microsoft.com/office/drawing/2014/main" id="{323D3EEA-987F-83BA-B3BF-7E30B49C38FA}"/>
                    </a:ext>
                  </a:extLst>
                </p14:cNvPr>
                <p14:cNvContentPartPr/>
                <p14:nvPr/>
              </p14:nvContentPartPr>
              <p14:xfrm>
                <a:off x="8053540" y="6142911"/>
                <a:ext cx="501480" cy="277200"/>
              </p14:xfrm>
            </p:contentPart>
          </mc:Choice>
          <mc:Fallback>
            <p:pic>
              <p:nvPicPr>
                <p:cNvPr id="204" name="Freihand 203">
                  <a:extLst>
                    <a:ext uri="{FF2B5EF4-FFF2-40B4-BE49-F238E27FC236}">
                      <a16:creationId xmlns:a16="http://schemas.microsoft.com/office/drawing/2014/main" id="{323D3EEA-987F-83BA-B3BF-7E30B49C38FA}"/>
                    </a:ext>
                  </a:extLst>
                </p:cNvPr>
                <p:cNvPicPr/>
                <p:nvPr/>
              </p:nvPicPr>
              <p:blipFill>
                <a:blip r:embed="rId347"/>
                <a:stretch>
                  <a:fillRect/>
                </a:stretch>
              </p:blipFill>
              <p:spPr>
                <a:xfrm>
                  <a:off x="8044900" y="6133911"/>
                  <a:ext cx="5191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5" name="Freihand 204">
                  <a:extLst>
                    <a:ext uri="{FF2B5EF4-FFF2-40B4-BE49-F238E27FC236}">
                      <a16:creationId xmlns:a16="http://schemas.microsoft.com/office/drawing/2014/main" id="{3BACF75E-BBC5-9D19-6DED-490317ED56FA}"/>
                    </a:ext>
                  </a:extLst>
                </p14:cNvPr>
                <p14:cNvContentPartPr/>
                <p14:nvPr/>
              </p14:nvContentPartPr>
              <p14:xfrm>
                <a:off x="8274220" y="6058311"/>
                <a:ext cx="243000" cy="115560"/>
              </p14:xfrm>
            </p:contentPart>
          </mc:Choice>
          <mc:Fallback>
            <p:pic>
              <p:nvPicPr>
                <p:cNvPr id="205" name="Freihand 204">
                  <a:extLst>
                    <a:ext uri="{FF2B5EF4-FFF2-40B4-BE49-F238E27FC236}">
                      <a16:creationId xmlns:a16="http://schemas.microsoft.com/office/drawing/2014/main" id="{3BACF75E-BBC5-9D19-6DED-490317ED56FA}"/>
                    </a:ext>
                  </a:extLst>
                </p:cNvPr>
                <p:cNvPicPr/>
                <p:nvPr/>
              </p:nvPicPr>
              <p:blipFill>
                <a:blip r:embed="rId349"/>
                <a:stretch>
                  <a:fillRect/>
                </a:stretch>
              </p:blipFill>
              <p:spPr>
                <a:xfrm>
                  <a:off x="8265580" y="6049671"/>
                  <a:ext cx="260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6" name="Freihand 205">
                  <a:extLst>
                    <a:ext uri="{FF2B5EF4-FFF2-40B4-BE49-F238E27FC236}">
                      <a16:creationId xmlns:a16="http://schemas.microsoft.com/office/drawing/2014/main" id="{9DE83FE2-3CD3-C77D-BE20-96FFD4298975}"/>
                    </a:ext>
                  </a:extLst>
                </p14:cNvPr>
                <p14:cNvContentPartPr/>
                <p14:nvPr/>
              </p14:nvContentPartPr>
              <p14:xfrm>
                <a:off x="7743220" y="6559431"/>
                <a:ext cx="331560" cy="168480"/>
              </p14:xfrm>
            </p:contentPart>
          </mc:Choice>
          <mc:Fallback>
            <p:pic>
              <p:nvPicPr>
                <p:cNvPr id="206" name="Freihand 205">
                  <a:extLst>
                    <a:ext uri="{FF2B5EF4-FFF2-40B4-BE49-F238E27FC236}">
                      <a16:creationId xmlns:a16="http://schemas.microsoft.com/office/drawing/2014/main" id="{9DE83FE2-3CD3-C77D-BE20-96FFD4298975}"/>
                    </a:ext>
                  </a:extLst>
                </p:cNvPr>
                <p:cNvPicPr/>
                <p:nvPr/>
              </p:nvPicPr>
              <p:blipFill>
                <a:blip r:embed="rId351"/>
                <a:stretch>
                  <a:fillRect/>
                </a:stretch>
              </p:blipFill>
              <p:spPr>
                <a:xfrm>
                  <a:off x="7734220" y="6550791"/>
                  <a:ext cx="349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7" name="Freihand 206">
                  <a:extLst>
                    <a:ext uri="{FF2B5EF4-FFF2-40B4-BE49-F238E27FC236}">
                      <a16:creationId xmlns:a16="http://schemas.microsoft.com/office/drawing/2014/main" id="{A1FE9345-6C35-9551-9EEA-2EAA4FD2B1AE}"/>
                    </a:ext>
                  </a:extLst>
                </p14:cNvPr>
                <p14:cNvContentPartPr/>
                <p14:nvPr/>
              </p14:nvContentPartPr>
              <p14:xfrm>
                <a:off x="8081980" y="6522351"/>
                <a:ext cx="84240" cy="131400"/>
              </p14:xfrm>
            </p:contentPart>
          </mc:Choice>
          <mc:Fallback>
            <p:pic>
              <p:nvPicPr>
                <p:cNvPr id="207" name="Freihand 206">
                  <a:extLst>
                    <a:ext uri="{FF2B5EF4-FFF2-40B4-BE49-F238E27FC236}">
                      <a16:creationId xmlns:a16="http://schemas.microsoft.com/office/drawing/2014/main" id="{A1FE9345-6C35-9551-9EEA-2EAA4FD2B1AE}"/>
                    </a:ext>
                  </a:extLst>
                </p:cNvPr>
                <p:cNvPicPr/>
                <p:nvPr/>
              </p:nvPicPr>
              <p:blipFill>
                <a:blip r:embed="rId353"/>
                <a:stretch>
                  <a:fillRect/>
                </a:stretch>
              </p:blipFill>
              <p:spPr>
                <a:xfrm>
                  <a:off x="8073340" y="6513351"/>
                  <a:ext cx="101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8" name="Freihand 207">
                  <a:extLst>
                    <a:ext uri="{FF2B5EF4-FFF2-40B4-BE49-F238E27FC236}">
                      <a16:creationId xmlns:a16="http://schemas.microsoft.com/office/drawing/2014/main" id="{E3EAAEEB-2A52-B73A-BA5C-A43F9C015EEA}"/>
                    </a:ext>
                  </a:extLst>
                </p14:cNvPr>
                <p14:cNvContentPartPr/>
                <p14:nvPr/>
              </p14:nvContentPartPr>
              <p14:xfrm>
                <a:off x="8144980" y="6469431"/>
                <a:ext cx="154440" cy="267120"/>
              </p14:xfrm>
            </p:contentPart>
          </mc:Choice>
          <mc:Fallback>
            <p:pic>
              <p:nvPicPr>
                <p:cNvPr id="208" name="Freihand 207">
                  <a:extLst>
                    <a:ext uri="{FF2B5EF4-FFF2-40B4-BE49-F238E27FC236}">
                      <a16:creationId xmlns:a16="http://schemas.microsoft.com/office/drawing/2014/main" id="{E3EAAEEB-2A52-B73A-BA5C-A43F9C015EEA}"/>
                    </a:ext>
                  </a:extLst>
                </p:cNvPr>
                <p:cNvPicPr/>
                <p:nvPr/>
              </p:nvPicPr>
              <p:blipFill>
                <a:blip r:embed="rId355"/>
                <a:stretch>
                  <a:fillRect/>
                </a:stretch>
              </p:blipFill>
              <p:spPr>
                <a:xfrm>
                  <a:off x="8136340" y="6460431"/>
                  <a:ext cx="1720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0" name="Freihand 209">
                  <a:extLst>
                    <a:ext uri="{FF2B5EF4-FFF2-40B4-BE49-F238E27FC236}">
                      <a16:creationId xmlns:a16="http://schemas.microsoft.com/office/drawing/2014/main" id="{6A74FEBB-B4B8-56F8-041F-908F77B4A141}"/>
                    </a:ext>
                  </a:extLst>
                </p14:cNvPr>
                <p14:cNvContentPartPr/>
                <p14:nvPr/>
              </p14:nvContentPartPr>
              <p14:xfrm>
                <a:off x="8306980" y="6208071"/>
                <a:ext cx="365040" cy="344520"/>
              </p14:xfrm>
            </p:contentPart>
          </mc:Choice>
          <mc:Fallback>
            <p:pic>
              <p:nvPicPr>
                <p:cNvPr id="210" name="Freihand 209">
                  <a:extLst>
                    <a:ext uri="{FF2B5EF4-FFF2-40B4-BE49-F238E27FC236}">
                      <a16:creationId xmlns:a16="http://schemas.microsoft.com/office/drawing/2014/main" id="{6A74FEBB-B4B8-56F8-041F-908F77B4A141}"/>
                    </a:ext>
                  </a:extLst>
                </p:cNvPr>
                <p:cNvPicPr/>
                <p:nvPr/>
              </p:nvPicPr>
              <p:blipFill>
                <a:blip r:embed="rId357"/>
                <a:stretch>
                  <a:fillRect/>
                </a:stretch>
              </p:blipFill>
              <p:spPr>
                <a:xfrm>
                  <a:off x="8297980" y="6199071"/>
                  <a:ext cx="3826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1" name="Freihand 210">
                  <a:extLst>
                    <a:ext uri="{FF2B5EF4-FFF2-40B4-BE49-F238E27FC236}">
                      <a16:creationId xmlns:a16="http://schemas.microsoft.com/office/drawing/2014/main" id="{62C54656-954A-3460-7BBB-A471ECC8E8CF}"/>
                    </a:ext>
                  </a:extLst>
                </p14:cNvPr>
                <p14:cNvContentPartPr/>
                <p14:nvPr/>
              </p14:nvContentPartPr>
              <p14:xfrm>
                <a:off x="8441620" y="6299871"/>
                <a:ext cx="106560" cy="41400"/>
              </p14:xfrm>
            </p:contentPart>
          </mc:Choice>
          <mc:Fallback>
            <p:pic>
              <p:nvPicPr>
                <p:cNvPr id="211" name="Freihand 210">
                  <a:extLst>
                    <a:ext uri="{FF2B5EF4-FFF2-40B4-BE49-F238E27FC236}">
                      <a16:creationId xmlns:a16="http://schemas.microsoft.com/office/drawing/2014/main" id="{62C54656-954A-3460-7BBB-A471ECC8E8CF}"/>
                    </a:ext>
                  </a:extLst>
                </p:cNvPr>
                <p:cNvPicPr/>
                <p:nvPr/>
              </p:nvPicPr>
              <p:blipFill>
                <a:blip r:embed="rId359"/>
                <a:stretch>
                  <a:fillRect/>
                </a:stretch>
              </p:blipFill>
              <p:spPr>
                <a:xfrm>
                  <a:off x="8432620" y="6291231"/>
                  <a:ext cx="124200" cy="59040"/>
                </a:xfrm>
                <a:prstGeom prst="rect">
                  <a:avLst/>
                </a:prstGeom>
              </p:spPr>
            </p:pic>
          </mc:Fallback>
        </mc:AlternateContent>
      </p:grpSp>
    </p:spTree>
    <p:extLst>
      <p:ext uri="{BB962C8B-B14F-4D97-AF65-F5344CB8AC3E}">
        <p14:creationId xmlns:p14="http://schemas.microsoft.com/office/powerpoint/2010/main" val="20186388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Breitbild</PresentationFormat>
  <Paragraphs>206</Paragraphs>
  <Slides>17</Slides>
  <Notes>16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442</cp:revision>
  <dcterms:created xsi:type="dcterms:W3CDTF">2019-02-11T10:45:01Z</dcterms:created>
  <dcterms:modified xsi:type="dcterms:W3CDTF">2022-05-16T07:49:56Z</dcterms:modified>
</cp:coreProperties>
</file>