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notesSlides/notesSlide2.xml" ContentType="application/vnd.openxmlformats-officedocument.presentationml.notesSlide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372" r:id="rId2"/>
    <p:sldId id="1378" r:id="rId3"/>
    <p:sldId id="1377" r:id="rId4"/>
    <p:sldId id="137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1" autoAdjust="0"/>
    <p:restoredTop sz="94660"/>
  </p:normalViewPr>
  <p:slideViewPr>
    <p:cSldViewPr snapToGrid="0">
      <p:cViewPr>
        <p:scale>
          <a:sx n="77" d="100"/>
          <a:sy n="77" d="100"/>
        </p:scale>
        <p:origin x="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06:51:43.9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16 17244,'4'-12'1000,"-4"13"-1080,-1 2-96,2 8-264,5 2 1192,5-6-768,2-18-8,20-16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18 118 9122,'-15'1'1421,"15"-1"-1384,0 0 0,0 0 1,0 0-1,-1 0 1,1 0-1,0 0 0,0 0 1,0 1-1,0-1 0,0 0 1,0 0-1,0 0 0,0 0 1,0 0-1,0 0 0,-1 0 1,1 0-1,0 0 0,0 0 1,0 0-1,0 0 0,0 0 1,0 0-1,0 1 0,0-1 1,0 0-1,0 0 1,0 0-1,0 0 0,0 0 1,0 0-1,0 0 0,0 0 1,0 0-1,0 1 0,0-1 1,0 0-1,0 0 0,0 0 1,0 0-1,0 0 0,0 0 1,0 0-1,0 0 0,0 0 1,0 1-1,0-1 1,0 0-1,0 0 0,0 0 1,0 0-1,0 0 0,0 0 1,2 1 144,0 0 1,-1 0-1,1 0 1,0 0-1,0-1 1,-1 1-1,1-1 1,0 1-1,0-1 1,3 0-1,462 29 3238,176-33-3290,0-31 12,-627 34-134,434-44-25,-69 5 18,-292 32 3,121-5 57,-152 7-66,-48 3-41,0 2 1,0 0-1,0 0 1,0 0-1,0 1 1,0 1-1,10 1 1,-19-2 35,-1 0 1,0 1 0,1-1 0,-1 0-1,0 0 1,1 0 0,-1 0 0,0 0-1,0 0 1,1 1 0,-1-1 0,0 0-1,1 0 1,-1 0 0,0 1 0,0-1-1,0 0 1,1 0 0,-1 1 0,0-1-1,0 0 1,0 1 0,1-1 0,-1 0-1,0 0 1,0 1 0,0-1 0,0 0-1,0 1 1,0-1 0,0 0 0,0 1 0,0-1-1,0 0 1,0 1 0,0-1 0,0 0-1,0 1 1,0-1 0,0 0 0,0 1-1,-1-1 1,1 0 0,0 1 0,0-1-1,0 0 1,0 0 0,-1 1 0,1-1-1,0 0 1,0 0 0,0 1 0,-1-1-1,1 0 1,0 0 0,-1 1 0,-5 7-135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15179,'3'8'426,"1"0"0,0 0 0,0 0 0,1 0 0,0 0 0,0-1 0,1 0 0,-1 0 0,11 8 0,-12-12-469,0 0-1,0-1 1,0 1-1,0-1 0,1 0 1,-1 0-1,1 0 1,-1 0-1,1-1 1,0 0-1,-1 0 1,1 0-1,0-1 1,0 0-1,0 0 1,0 0-1,0 0 1,9-2-1,-4-1-309,1 0 1,-1-1-1,0 0 1,1 0-1,-2-1 1,1 0-1,12-9 1,-2-1-1238,0-1-1,20-21 1,-51 50 2684,2 1 0,-11 18 0,1 0-598,-156 282 2471,172-309-3087,1 0-1,0 0 0,0 1 0,0-1 0,-1 10 0,3-15 117,0 0 0,0 0 0,0 0 0,0 0 0,0 0 0,0 1-1,0-1 1,0 0 0,0 0 0,0 0 0,0 0 0,0 0 0,0 0 0,0 0 0,0 0 0,0 1 0,0-1 0,0 0 0,0 0 0,0 0 0,0 0-1,0 0 1,1 0 0,-1 0 0,0 0 0,0 0 0,0 1 0,0-1 0,0 0 0,0 0 0,0 0 0,0 0 0,0 0 0,0 0 0,0 0-1,1 0 1,-1 0 0,0 0 0,0 0 0,0 0 0,0 0 0,0 0 0,0 0 0,0 0 0,1 0 0,-1 0 0,0 0 0,0 0 0,0 0-1,0 0 1,0 0 0,0 0 0,0 0 0,0 0 0,1 0 0,-1 0 0,0 0 0,0 0 0,0 0 0,0 0 0,0 0 0,6-5-113,7-14-143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13331,'72'-17'2677,"-22"4"-1261,90-10 0,-134 22-1350,1 1 0,-1 0 1,0 0-1,1 1 0,-1 0 0,7 1 1,-11-1-54,-1-1 1,1 1 0,-1-1 0,1 1 0,-1-1 0,1 1 0,-1 0 0,0 0 0,1 0 0,-1 0 0,0 0 0,0 0 0,1 0 0,-1 0 0,0 0 0,0 1 0,0-1 0,0 0 0,-1 1 0,1-1 0,0 1 0,-1-1 0,1 1-1,-1-1 1,1 1 0,-1-1 0,0 1 0,1 3 0,-2 1 9,1 0-1,-1 0 1,0 0 0,-1 0-1,0 0 1,0-1-1,0 1 1,0 0 0,-1-1-1,0 1 1,0-1 0,-1 0-1,-3 5 1,-10 11 117,-32 29 1,35-36-69,14-14-75,0 0 1,0 0 0,0 0 0,0 1-1,-1-1 1,1 0 0,0 0-1,0 0 1,0 0 0,0 1 0,0-1-1,0 0 1,0 0 0,-1 0-1,1 1 1,0-1 0,0 0 0,0 0-1,0 0 1,0 1 0,0-1-1,0 0 1,0 0 0,0 0 0,0 1-1,0-1 1,0 0 0,0 0-1,0 1 1,1-1 0,-1 0-1,0 0 1,0 0 0,0 0 0,0 1-1,0-1 1,0 0 0,1 0 0,10 7-118,22 1-133,-24-7 177,9 3-55,-1 1-1,1 1 1,-1 0-1,31 17 0,-44-21 116,0 1 0,0-1 0,-1 1 0,1 0 0,-1 0 0,0 1-1,1-1 1,-2 1 0,1-1 0,0 1 0,2 4 0,-4-5 14,0 0 1,0 0-1,0-1 1,-1 1-1,1 0 0,-1 0 1,0 0-1,0 0 1,0 0-1,0 0 1,0 0-1,0-1 0,-1 1 1,1 0-1,-1 0 1,0 0-1,0 0 1,0-1-1,-2 4 0,-2 3 66,-1-1-1,0 0 1,0 0-1,0-1 0,-1 1 1,0-1-1,-1-1 1,1 0-1,-1 0 0,-1 0 1,1-1-1,-1 0 1,0-1-1,0 1 1,-15 3-1,-1 0 219,-1-1-1,0-1 1,0-1 0,-43 2 0,59-7-253,1 0 0,0 0-1,0 0 1,-15-4 0,22 4-42,1 0-1,0-1 0,-1 1 0,1 0 1,0-1-1,-1 1 0,1-1 0,0 1 1,-1-1-1,1 0 0,0 0 0,0 1 1,0-1-1,-1 0 0,1 0 0,0 0 1,0 0-1,0 0 0,1 0 1,-1-1-1,0 1 0,0 0 0,1 0 1,-1-1-1,0 1 0,1 0 0,0-1 1,-1 1-1,1 0 0,0-1 0,-1 1 1,1-1-1,0 1 0,0-1 0,0 1 1,0 0-1,1-3 0,11-26-137,13-5-81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14555,'3'1'992,"-5"7"-824,-3 6-72,-5 10 360,-2 8-279,1 5-113,-2-1 8,4-2-24,2-4-128,3-8-289,-2-5 17,-3-11 256,1-6-48,-7-9-64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13635,'5'-9'199,"0"2"-1,1-1 1,0 0-1,0 1 1,1 0 0,-1 1-1,1-1 1,1 1 0,-1 1-1,15-9 1,11-4 443,43-18 1,-47 23-252,45-11 1,-60 20-308,0 1 0,0 1 1,0 0-1,0 1 0,22 0 0,-33 1-75,0 0 0,-1 1 0,1-1 0,0 0 0,-1 1 0,1 0 0,0-1 0,-1 1 0,1 0 0,-1 0 0,0 1 0,1-1 0,-1 0 0,0 1 0,0-1 0,1 1 0,-1 0 0,0 0 0,-1 0 0,1 0 0,0 0-1,-1 0 1,1 0 0,-1 1 0,1-1 0,-1 1 0,0-1 0,0 1 0,0-1 0,-1 1 0,1-1 0,-1 1 0,1 0 0,-1-1 0,0 1 0,0 0 0,0 3 0,-1 4 42,0 0 1,-1 0-1,0-1 0,0 1 1,-1-1-1,0 1 0,-1-1 1,-9 17-1,8-17 69,0-1-1,-1 0 0,0 0 1,0 0-1,-12 11 1,15-16-154,-1-1 1,1 1 0,-1-1 0,0 1-1,0-1 1,0 0 0,0-1-1,0 1 1,0-1 0,0 1 0,-1-1-1,1-1 1,0 1 0,-9 0-1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12635,'-5'22'1019,"-2"0"0,0-1 1,-17 34-1,12-30-124,-12 39-1,24-59-642,6-9-110,4-10 80,-2-4 215,-1-1-1,0 0 1,-2 0 0,0 0-1,2-23 1,-6 40-439,-1 1 1,1 0 0,-1 0 0,1 0 0,0 0 0,0 0-1,-1 0 1,1 1 0,0-1 0,0 0 0,0 0 0,0 1-1,0-1 1,0 0 0,0 1 0,0-1 0,0 1 0,0-1-1,1 1 1,-1 0 0,2-1 0,32-6-446,-28 6 318,26-5-130,0 2 0,1 2 0,38 1 0,-40 4 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 12859,'-1'-1'104,"-1"-1"0,1 1 0,-1 0-1,0 0 1,0 0 0,0 0 0,1 0 0,-1 0 0,0 0 0,0 0 0,0 1 0,-1-1 0,1 1 0,0 0 0,0-1-1,0 1 1,0 0 0,0 0 0,0 0 0,0 1 0,-1-1 0,1 0 0,0 1 0,0 0 0,0-1 0,0 1 0,0 0-1,0 0 1,1 0 0,-1 0 0,0 0 0,0 0 0,1 1 0,-1-1 0,1 1 0,-1-1 0,1 1 0,-2 2 0,0 0 79,0-1 1,0 1 0,1 0 0,-1 1 0,1-1-1,0 0 1,1 1 0,-1-1 0,1 1 0,0-1-1,0 1 1,0 0 0,0-1 0,1 1 0,0 0-1,1 9 1,-1-13-176,0 1-1,1-1 1,-1 1 0,1 0-1,-1-1 1,1 1-1,0-1 1,-1 1 0,1-1-1,0 1 1,0-1-1,0 0 1,0 0-1,0 1 1,1-1 0,-1 0-1,0 0 1,0 0-1,1 0 1,-1 0 0,1 0-1,-1-1 1,1 1-1,-1 0 1,1-1-1,-1 1 1,1-1 0,0 1-1,-1-1 1,1 0-1,0 0 1,-1 0-1,1 0 1,0 0 0,-1 0-1,1 0 1,0-1-1,1 1 1,2-2 26,0 1 0,-1 0 0,1-1 1,0 0-1,-1 0 0,1 0 0,-1-1 0,0 1 0,0-1 0,0 0 1,7-6-1,-9 6 13,0 0 0,1 1 0,-1-1 0,-1 0 0,1 0 0,0 0 0,-1 0 0,0 0 0,1 0 0,-1 0 0,0 0 1,-1-1-1,1 1 0,-1 0 0,1-1 0,-1 1 0,0-1 0,0 1 0,-1-6 0,0 6-70,0 1 0,1 0 1,-1 0-1,0 0 0,0-1 0,-1 1 0,1 0 1,0 0-1,-1 1 0,1-1 0,-1 0 0,0 0 1,1 1-1,-1-1 0,0 1 0,0-1 0,0 1 1,0 0-1,0 0 0,0 0 0,0 0 0,-1 0 1,1 0-1,0 1 0,-1-1 0,1 1 0,0-1 1,-4 1-1,3 0-52,1-1 0,0 1 0,0 0 1,0 0-1,0 0 0,0 0 0,0 1 0,0-1 0,-1 1 1,1-1-1,0 1 0,0-1 0,0 1 0,1 0 1,-1 0-1,0 0 0,0 0 0,0 1 0,-2 1 1,-4 9-432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159 206 13363,'-3'-5'251,"0"1"1,0-1-1,-1 0 1,0 1-1,0-1 0,0 1 1,0 0-1,0 1 1,-9-6-1,12 8-195,-1 0 0,0 0 0,0 0 0,1 0-1,-1 1 1,0-1 0,0 1 0,0-1 0,0 1 0,0 0 0,0 0 0,0-1-1,0 2 1,1-1 0,-1 0 0,0 0 0,0 0 0,0 1 0,0-1 0,0 1-1,0 0 1,0-1 0,1 1 0,-1 0 0,0 0 0,1 0 0,-1 0 0,1 1-1,-1-1 1,1 0 0,-3 3 0,-2 3 40,1 0 1,-1 1-1,1 0 0,1 0 1,-1 0-1,1 0 0,-5 18 0,7-19-34,0 0 0,0 0-1,1 0 1,0 0 0,0 0-1,0 0 1,1 0 0,0 0-1,1 1 1,2 11-1,-3-17-42,1 0 0,-1-1 0,1 1-1,0 0 1,-1-1 0,1 1 0,0-1 0,0 1-1,0-1 1,0 1 0,0-1 0,1 0-1,-1 1 1,0-1 0,0 0 0,1 0-1,-1 0 1,1 0 0,-1 0 0,1 0-1,3 1 1,-2-2 6,0 1 0,0-1 0,0 0 0,0 1 0,0-1-1,0-1 1,0 1 0,1 0 0,-1-1 0,0 0 0,4-1-1,3-2 26,0 0 0,0 0 0,-1-1-1,1-1 1,-1 0 0,10-8-1,-1-3 34,-2 0 1,0-1-1,-1 0 0,-1-1 0,-1-1 0,0 0 0,-1-1 0,-2 0 0,0-1 1,-1 0-1,8-33 0,-16 51-47,0 0 0,-1-1 0,1 1 0,-1-1 0,0 1 0,0 0 0,-2-8 0,2 11-30,0 1 1,0-1 0,0 1-1,0 0 1,0-1 0,0 1-1,0-1 1,-1 1 0,1 0-1,0-1 1,0 1 0,-1-1 0,1 1-1,0 0 1,0-1 0,-1 1-1,1 0 1,0 0 0,-1-1-1,1 1 1,-1 0 0,1 0-1,0-1 1,-1 1 0,1 0 0,-1 0-1,1 0 1,0 0 0,-1 0-1,-1 0 6,1 0 0,0 1-1,-1-1 1,1 1 0,0-1-1,0 1 1,0 0-1,-1-1 1,1 1 0,0 0-1,0 0 1,0 0 0,0 0-1,0 0 1,0 1 0,-11 13 11,1 1 1,1 0 0,0 1-1,2 0 1,0 0 0,0 1-1,2 0 1,0 0-1,1 0 1,-4 34 0,8-49-29,1 0 1,0 0 0,0 0 0,0 0 0,0-1-1,0 1 1,0 0 0,1 0 0,0 0-1,-1 0 1,1 0 0,0 0 0,0-1-1,1 1 1,-1 0 0,0-1 0,1 1-1,0-1 1,-1 0 0,1 1 0,0-1-1,0 0 1,1 0 0,2 2 0,-2-2-4,1 0-1,0 0 1,0-1 0,0 1 0,0-1 0,1 0-1,-1 0 1,0-1 0,0 1 0,1-1 0,-1 0-1,0 0 1,0 0 0,1-1 0,-1 0 0,5-1-1,5-3 2,0-1 0,-1 0 0,0-1 0,0 0-1,0-1 1,-1-1 0,-1 0 0,1 0 0,10-13-1,-45 75 26,22-49-18,-1 1 1,1-1 0,0 1-1,0-1 1,1 1-1,-1 0 1,1-1 0,0 1-1,0 0 1,2 6-1,-2-10 1,0 0-1,1 0 1,-1 0-1,0 0 0,1-1 1,-1 1-1,1 0 1,-1-1-1,1 1 0,-1 0 1,1-1-1,-1 1 1,1 0-1,0-1 1,-1 1-1,1-1 0,0 1 1,0-1-1,-1 1 1,1-1-1,0 0 0,1 1 1,1-1-1,-1 1 0,1-1-1,-1 0 1,0 0 0,1 0 0,-1 0 0,1 0-1,2-1 1,4-1-13,-1 0 0,0-1 0,14-7 0,-3 0-21,-2-2 0,1 1 0,-2-2 0,0-1 0,0 0 0,15-17 0,-23 22-50,-9 14 9,-3 4 84,-13 42 46,16-47-50,0 1 0,0-1 0,0 0 0,1 1-1,0-1 1,0 1 0,0-1 0,0 1 0,1-1-1,0 5 1,0-8-26,-1 0-1,1 0 0,-1 0 0,1 0 1,-1-1-1,1 1 0,-1 0 0,1 0 1,0-1-1,0 1 0,-1 0 0,1-1 1,0 1-1,0 0 0,0-1 0,0 0 1,0 1-1,0-1 0,0 1 0,-1-1 1,1 0-1,0 0 0,0 1 0,0-1 1,0 0-1,1 0 0,-1 0 0,1 0 1,2-1-26,-1 1 1,1-1 0,-1 1-1,1-1 1,-1 0-1,1 0 1,4-3 0,9-5-148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14643,'1'0'63,"0"1"-1,0-1 0,-1 1 1,1 0-1,0-1 1,0 1-1,-1 0 0,1 0 1,0-1-1,-1 1 1,1 0-1,-1 0 0,1 0 1,-1 0-1,1 0 1,-1 0-1,0 0 0,1 0 1,-1 0-1,0 0 1,0 0-1,0 0 0,0 0 1,0 0-1,0 0 1,0 0-1,0 1 0,-2 39 380,1-32-93,-11 92 481,-39 163 0,50-261-833,0 3 38,-1 0 0,1 0 0,1 0 1,-1 9-1,1-15-28,0 1 1,0-1-1,0 0 0,0 1 0,0-1 1,0 1-1,0-1 0,0 1 1,0-1-1,0 1 0,1-1 0,-1 0 1,0 1-1,0-1 0,1 1 0,-1-1 1,0 0-1,0 1 0,1-1 1,-1 0-1,0 1 0,1-1 0,-1 0 1,1 1-1,0-1 0,0 0 5,0 0 1,0 0-1,0 0 0,0 0 0,0 0 0,0 0 1,0-1-1,0 1 0,0 0 0,0-1 1,0 1-1,0-1 0,0 1 0,0-1 0,0 0 1,1-1-1,18-15 132,-1 0-1,-1-2 1,0 0 0,27-41-1,-17 22 4,32-42-273,-83 156-2674,14-55 2342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11010,'3'11'1321,"-2"2"-649,2 0-296,0-3 1344,3-1-1056,2-7-192,5-2-111,6-5-441,2-8-217,5-10 241,-2-6-40,4-8-72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 13355,'5'-24'1496,"-6"21"-714,-4 15-149,-9 36-376,2 1-1,2 0 0,2 0 1,3 1-1,1 0 1,5 73-1,3-100-93,-4-23-159,0 0 0,1 0 0,-1 0-1,0 0 1,0 0 0,0 0 0,0-1-1,0 1 1,0 0 0,0 0 0,0 0-1,0 0 1,0 0 0,0 0 0,0 0-1,0 0 1,0 0 0,0 0 0,0 0-1,0 0 1,0 0 0,0 0 0,0 0-1,0 0 1,0 0 0,1 0 0,-1 0-1,0 0 1,0 0 0,0 0 0,0 0-1,0 0 1,0 0 0,0 0 0,0 0-1,0 0 1,0 0 0,0 0 0,0 0 0,0 0-1,0 0 1,0 0 0,0 0 0,0 0-1,0 1 1,0-1 0,0 0 0,0 0-1,0 0 1,0 0 0,1 0 0,-1 0-1,0 0 1,0 0 0,0 0 0,0 0-1,0 0 1,0 0 0,1-13 143,-4-114 279,36 161-554,-28-31 123,0 0 0,0 0 0,1-1 0,-1 0 0,0 0 0,1 0 0,-1-1 0,1 1 0,0-1 0,-1-1 0,1 1 0,0-1 0,-1 0 0,1 0 0,0-1-1,-1 0 1,1 0 0,0 0 0,-1 0 0,9-4 0,-7 2 17,1-1 0,-1 1 0,0-1-1,0-1 1,0 1 0,0-1-1,-1 0 1,0-1 0,0 0 0,0 0-1,-1 0 1,0 0 0,8-13-1,-8 6 86,-5 13-94,0 0 0,0 0 0,0 0 0,0 0 0,0 0 0,0 0 0,0 0 0,0 0 0,0 0 0,0 0 0,0 0 0,0 0 0,0 0 0,0 0 0,0 0 0,0 0 0,0 0 0,0 0 0,0 0 0,0 0 0,0 0 0,-1 0 0,1 0 0,0 0 0,0 0 0,0 0 0,0 0 0,0 0 0,0 0 0,0 0 0,0 0 0,0 0 0,0 0 0,0 0 0,0 0 0,0 0 0,0 0 0,0 0 0,0-1 0,0 1 0,0 0 1,0 0-1,0 0 0,0 0 0,0 0 0,0 0 0,0 0 0,0 0 0,0 0 0,-12 21 156,9-10-134,0 0 1,1 0-1,0 1 0,-1 11 1,3-19-25,-1-1 0,1 1 0,0 0 0,1-1 0,-1 1 0,1-1 0,-1 1 0,1-1 0,0 1 0,0-1 0,1 1 0,-1-1 0,1 0 0,-1 1 0,1-1 0,4 5 0,-5-7-30,1 0 0,-1 0 1,0 0-1,1 0 0,-1 0 0,1 0 0,-1-1 0,1 1 0,-1 0 1,1-1-1,0 1 0,-1-1 0,1 1 0,0-1 0,-1 0 0,1 0 0,0 0 1,0 0-1,-1 0 0,1 0 0,0 0 0,-1-1 0,1 1 0,0-1 1,-1 1-1,1-1 0,-1 0 0,3 0 0,-1-1-23,1 0-1,0-1 0,-1 1 1,0-1-1,1 0 1,-1 1-1,0-2 1,0 1-1,-1 0 1,4-6-1,8-18-212</inkml:trace>
  <inkml:trace contextRef="#ctx0" brushRef="#br0" timeOffset="1">341 61 14507,'-3'0'1256,"2"4"-1048,-2 6-80,1 3 449,5 5-681,3-1 176,8 0-112,5 0-16,8-1-48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11907,'-5'1'165,"-1"0"1,1 0 0,0 0 0,-1-1 0,1 0 0,0 0 0,-1 0 0,1 0 0,-8-3 0,13 3-60,0-1 0,0 1 0,0-1 1,0 0-1,0 1 0,0-1 0,1 1 1,-1-1-1,0 1 0,0-1 0,1 1 1,-1-1-1,0 1 0,1-1 0,-1 1 1,0-1-1,1 1 0,-1-1 0,3-1 1825,-10 11-1677,-17 22 190,2 1-1,1 0 0,-18 42 1,38-72-429,0 0 1,0 0-1,0 0 0,0 0 1,0 1-1,1-1 1,-1 0-1,1 0 0,0 1 1,0-1-1,-1 0 1,2 1-1,-1 2 0,0-4-9,0-1-1,1 1 0,-1-1 0,0 1 1,0-1-1,1 1 0,-1-1 0,0 1 0,1-1 1,-1 1-1,0-1 0,1 0 0,-1 1 1,1-1-1,-1 1 0,1-1 0,-1 0 1,1 0-1,-1 1 0,1-1 0,0 0 0,1 1 2,-1-1-1,1 0 0,-1 0 0,1 0 1,0 0-1,-1 0 0,1 0 0,-1-1 1,1 1-1,0 0 0,1-2 0,5-1 11,0 0-1,0-1 1,-1 0-1,1 0 1,-1-1-1,0 0 1,0 0-1,-1 0 1,11-12 0,-5 4-9,-1-2 0,0 0 1,12-22-1,-22 47-34,1-1-1,0 1 1,4 10 0,-5-18 21,0 0 0,0 0-1,1 0 1,-1 0 0,1-1 0,0 1 0,-1 0 0,1-1 0,0 0 0,0 1 0,0-1 0,0 0 0,0 0 0,0 0 0,0 0 0,0 0 0,1-1 0,-1 1 0,0 0 0,0-1 0,1 0 0,-1 0-1,0 0 1,1 0 0,-1 0 0,4-1 0,7 0-76,0-1-1,0-1 0,18-6 0,-21 6 7,7-3-25,-8 3 37,0 0 1,0 0 0,0 1 0,0 0 0,0 1-1,1 0 1,-1 0 0,11 1 0,-18 1 78,-1-1 0,1 1 0,-1-1 0,0 1 1,1 0-1,-1 0 0,0 0 0,0 0 0,0 0 0,1 0 1,-1 0-1,0 0 0,0 0 0,-1 0 0,1 1 1,0-1-1,0 0 0,0 1 0,-1-1 0,1 1 0,-1-1 1,1 0-1,-1 1 0,0-1 0,0 1 0,1-1 1,-1 1-1,0 0 0,-1 2 0,-1 26 283,1-52-458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14787,'3'-2'155,"0"1"0,0-1 0,0 1-1,0 0 1,1 0 0,-1 0 0,0 0 0,1 0-1,-1 1 1,1 0 0,-1-1 0,0 1 0,7 1-1,-8 0-125,-1-1-1,1 1 1,-1-1-1,0 1 0,1 0 1,-1 0-1,1-1 0,-1 1 1,0 0-1,0 0 0,1 0 1,-1 1-1,0-1 0,0 0 1,0 0-1,0 1 0,0-1 1,-1 0-1,1 1 0,0-1 1,-1 1-1,1-1 0,0 1 1,-1-1-1,0 1 0,1-1 1,-1 1-1,0 0 0,0-1 1,0 4-1,0 0-1,-1 0 0,1 0 0,-1 1 0,0-1 0,0 0 0,-1 0 0,1 0 0,-1-1 0,0 1 0,-1 0 0,1-1 0,-1 1 0,0-1 0,0 0 0,0 0 0,-7 6 0,-5 5 137,-2-1-1,-31 22 1,12-11 166,36-25-324,0 0-1,0 0 1,-1 0-1,1 0 1,0 0-1,0 1 0,-1-1 1,1 0-1,0 0 1,0 0-1,-1 1 0,1-1 1,0 0-1,0 0 1,0 0-1,0 1 1,-1-1-1,1 0 0,0 0 1,0 1-1,0-1 1,0 0-1,0 0 0,0 1 1,0-1-1,0 0 1,0 1-1,0-1 1,0 0-1,0 0 0,0 1 1,0-1-1,0 0 1,0 1-1,0-1 1,0 0-1,0 1 0,12 3 78,23-3-212,-31-1 60,90-1-2475,-72 1 2039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13971,'-20'73'1970,"6"-23"-1217,-14 95-1,27-133-703,-1 9 74,0 39-1,2-55-98,0-1 0,1 1 0,-1-1 0,1 1 0,0-1 1,0 0-1,1 1 0,-1-1 0,1 0 0,0 0 0,0 0 0,0 0 0,1 0 0,-1 0 0,4 3 0,-4-5-2,0-1 0,-1 0 0,1 1 0,0-1 0,0 0 0,0 0 0,0 0 0,0 0 0,0 0 0,1-1 0,-1 1 0,0-1 0,0 1 0,0-1 0,1 0 0,-1 0 0,5 0 0,-3-1 10,1 0 0,0 0 1,-1 0-1,1-1 0,-1 1 0,1-1 0,-1 0 1,5-4-1,4-3 85,0 0 1,0-2 0,22-22-1,-16 11 130,0-1 0,-1 0 0,-1-1 0,15-30 0,-28 42 207,-12 26-169,-1 11-180,1 0 0,1 1 0,-5 45 0,11-66-105,1 0 1,-1 1-1,1-1 0,0 1 0,1-1 0,1 10 1,-2-13-1,1 0 0,-1 0 0,1-1 0,0 1 0,0 0 0,-1 0 0,1-1 0,0 1 0,1 0 0,-1-1 0,0 0 0,0 1 0,1-1 0,-1 1 0,1-1 1,-1 0-1,1 0 0,-1 0 0,1 0 0,0 0 0,0 0 0,-1-1 0,3 1 0,2 1 2,0-2 0,1 1 0,-1-1 1,0 0-1,0 0 0,0-1 0,1 0 0,-1 0 0,0 0 0,0-1 1,0 0-1,0 0 0,-1 0 0,1-1 0,6-4 0,7-3 16,0-2 0,-1-1 1,17-15-1,-24 19 2,0 0 0,0-1 0,-1-1 0,-1 0 0,1 0 0,-2-1 0,0 0 0,9-17 0,-23 50-44,1 0 1,1 0-1,0 0 0,2 0 1,1 42-1,1-60 5,1 1 0,0 0 0,0-1 0,0 1 1,0-1-1,3 5 0,-4-8 5,0 1 0,0-1 0,1 1 1,-1-1-1,0 1 0,0 0 0,1-1 1,-1 0-1,0 1 0,1-1 1,-1 1-1,1-1 0,-1 1 0,1-1 1,-1 0-1,0 1 0,1-1 0,-1 0 1,1 1-1,0-1 0,-1 0 1,1 0-1,-1 0 0,1 1 0,-1-1 1,1 0-1,0 0 0,-1 0 1,1 0-1,-1 0 0,1 0 0,-1 0 1,1 0-1,0 0 0,-1-1 0,1 1 1,-1 0-1,1 0 0,-1 0 1,1-1-1,-1 1 0,1 0 0,0 0 1,-1-1-1,1 0 0,0-1 73,1 0 0,-1-1 0,0 0-1,0 1 1,0-1 0,0 0 0,0 1 0,-1-1 0,1 0-1,-1 0 1,0 1 0,0-1 0,0 0 0,0 0-1,0 0 1,-1-3 0,1 1-9,-3-31-10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14531,'-6'6'1048,"10"1"-864,5 0-72,10 3 176,5 2-336,6-1 96,6 1-56,3-7-112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105 240 15035,'0'0'18,"-18"21"577,1 1 0,1 1 1,-17 33-1,29-49-529,1-1-1,1 1 1,-1 0 0,1 0 0,0 1 0,0-1 0,1 0 0,0 1 0,1-1 0,-1 0 0,1 1 0,1-1-1,-1 1 1,1-1 0,1 0 0,-1 1 0,5 11 0,-3-14-52,-1 1 0,1-2-1,0 1 1,0 0 0,1-1 0,0 1 0,-1-1 0,1 0 0,1 0-1,6 5 1,5 2-111,32 15 0,-36-20 12,0 0 0,-1 1 0,1 0 0,-1 1 0,15 14 0,-22-18 56,-1-1 0,0 1 0,0 1 1,0-1-1,0 0 0,-1 1 0,1-1 0,-1 1 0,0 0 1,-1 0-1,1-1 0,-1 1 0,0 0 0,0 1 1,-1-1-1,1 0 0,-1 0 0,0 0 0,-2 9 0,1-9 23,-1 1-1,1 0 0,-1-1 1,-1 1-1,1-1 0,-1 1 0,0-1 1,0 0-1,0 0 0,-1-1 0,0 1 1,0-1-1,0 1 0,0-1 0,-1-1 1,-7 6-1,10-7 18,0-1 0,0 1-1,0-1 1,0 0 0,-1 0 0,1 1 0,0-2-1,-1 1 1,1 0 0,-1 0 0,1-1 0,-1 1-1,1-1 1,-1 0 0,1 0 0,-1 0 0,1 0-1,-1 0 1,1 0 0,-1-1 0,1 1 0,-1-1 0,1 0-1,-1 0 1,1 0 0,0 0 0,-1 0 0,1 0-1,0-1 1,0 1 0,0-1 0,0 0 0,0 1-1,-2-4 1,1 1 11,0 0 0,0-1 0,0 0 0,0 1 0,1-1-1,0 0 1,0 0 0,0 0 0,1-1 0,-1 1 0,1 0 0,1-1 0,-1 1-1,1-1 1,0-7 0,3-6 13,0 0 0,1 0 0,1 0 0,1 1-1,0 0 1,11-21 0,61-99-3,111-133-127,-106 158 176,-45 62-12,-23 32 39,-12 15 27,-4 6 77,-7 9-175,1 0 1,1 0-1,0 1 1,1 0 0,0 0-1,-4 19 1,0 5-6,-4 38 1,9-47-19,2 1 0,0 0 0,2 0 0,1 0 0,1 0 1,2 0-1,0-1 0,2 1 0,14 40 0,-18-64-29,0 1 1,0-1-1,0 1 0,1-1 1,-1 0-1,5 5 0,-5-10-212,-3-6 91,-4-10-35,-94-151-603,25 49 1342,73 117-562,-2-3 83,0 0 0,1 0 0,-1-1 0,-2-8 0,5 14-77,0-1 0,0 0-1,0 1 1,-1-1 0,1 0 0,0 0 0,0 1-1,0-1 1,0 0 0,0 0 0,0 1 0,0-1-1,1 0 1,-1 1 0,0-1 0,0 0 0,0 0-1,1 1 1,-1-1 0,0 0 0,1 1 0,-1-1-1,1 1 1,-1-1 0,1 1 0,-1-1 0,1 0-1,-1 1 1,1 0 0,-1-1 0,1 1 0,0-1-1,-1 1 1,1 0 0,-1-1 0,1 1 0,0 0-1,0 0 1,-1-1 0,1 1 0,0 0-1,-1 0 1,1 0 0,1 0 0,87-2-34,-48-1-43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110 223 13347,'1'-1'41,"-1"1"0,0 0-1,0 0 1,0-1 0,0 1 0,0 0 0,0 0 0,0-1 0,0 1 0,0 0-1,0-1 1,0 1 0,0 0 0,0 0 0,-1-1 0,1 1 0,0 0 0,0 0-1,0-1 1,0 1 0,0 0 0,0 0 0,-1-1 0,1 1 0,0 0 0,0 0-1,0 0 1,-1-1 0,1 1 0,0 0 0,0 0 0,-1 0 0,1 0 0,0 0-1,0-1 1,-1 1 0,1 0 0,0 0 0,0 0 0,-1 0 0,1 0 0,0 0-1,-1 0 1,1 0 0,0 0 0,0 0 0,-1 0 0,1 0 0,0 0-1,-1 0 1,1 0 0,0 1 0,0-1 0,-1 0 0,1 0 0,0 0 0,0 0-1,-1 0 1,1 1 0,0-1 0,0 0 0,0 0 0,-1 0 0,1 1 0,0-1-1,0 0 1,0 0 0,-1 1 0,-16 17 1113,6-2-655,0 1 1,1-1-1,-14 37 1,19-41-450,0 0 1,1 1-1,1-1 1,1 1-1,-1 0 1,0 24-1,3-34-45,0-1-1,0 1 1,0-1-1,1 1 1,-1-1-1,0 1 1,1-1-1,0 1 0,-1-1 1,1 1-1,0-1 1,0 0-1,1 0 1,-1 0-1,0 1 1,1-1-1,-1 0 1,4 3-1,-3-4 1,-1 0 0,1 0 0,0-1 0,0 1 0,0 0 0,0-1 1,0 1-1,0-1 0,0 1 0,0-1 0,0 0 0,0 0 0,0 0 0,0 0 0,0 0 0,0-1 0,0 1 0,2-1 0,4-2 11,1 0 1,-2 0-1,1-1 0,0 0 1,-1 0-1,1-1 0,-1 0 1,-1 0-1,11-10 0,-2-1 47,0-1 0,-1-1 0,0 0 0,-2-1-1,0 0 1,-1-1 0,-1 0 0,-1-1 0,8-29-1,-12 25 54,-6 25-112,1 0-1,0 0 0,0 1 1,0-1-1,-1 0 1,1 0-1,0 0 0,0 0 1,0 1-1,-1-1 0,1 0 1,0 0-1,0 0 0,-1 0 1,1 0-1,0 0 0,0 0 1,-1 0-1,1 0 0,0 0 1,-1 0-1,1 0 0,0 0 1,0 0-1,-1 0 0,1 0 1,0 0-1,0 0 0,-1 0 1,1 0-1,0 0 0,0-1 1,-1 1-1,1 0 1,0 0-1,0 0 0,0 0 1,-1 0-1,1-1 0,0 1 1,0 0-1,0 0 0,0 0 1,-1-1-1,1 1 0,0 0 1,0 0-1,0-1 0,0 1 1,0 0-1,0 0 0,0-1 1,0 1-1,0 0 0,0 0 1,0-1-1,0 1 0,0 0 1,0-1-1,0 1 0,-5 7 17,1 1 0,0 0 0,0 0 0,1 0 0,-4 18 0,-8 47-14,13-63-11,1 0 1,1 0-1,-1 1 0,1-1 1,1 0-1,2 13 0,-3-21 5,1 0-1,-1 0 0,1 0 0,-1 0 0,1 0 1,0 0-1,0 0 0,0 0 0,0 0 1,0 0-1,0-1 0,1 1 0,-1 0 0,1-1 1,-1 1-1,1-1 0,-1 1 0,1-1 0,0 0 1,0 0-1,-1 0 0,1 0 0,0 0 1,0 0-1,0 0 0,0-1 0,0 1 0,1-1 1,-1 1-1,0-1 0,0 0 0,0 0 1,0 0-1,0 0 0,0 0 0,4-1 0,1-1 3,0 0-1,0 0 0,0-1 0,0 0 0,0 0 0,0-1 0,-1 1 0,0-1 0,0-1 0,0 1 0,0-1 0,-1 0 1,0-1-1,0 1 0,6-9 0,-1 0 19,1-1 0,-2-1 0,0 0 1,-1 0-1,7-20 0,-13 30-12,1-1 0,-1 1 0,0-1 0,0 0 0,-1 0-1,0 0 1,0 1 0,-1-1 0,0 0 0,-1-11 0,1 18-7,0 0 0,0-1-1,0 1 1,0 0 0,0 0 0,0-1 0,0 1-1,0 0 1,0 0 0,0-1 0,0 1 0,-1 0 0,1 0-1,0 0 1,0-1 0,0 1 0,0 0 0,-1 0 0,1 0-1,0-1 1,0 1 0,0 0 0,-1 0 0,1 0-1,0 0 1,0 0 0,-1 0 0,1-1 0,0 1 0,0 0-1,-1 0 1,1 0 0,0 0 0,0 0 0,-1 0 0,-8 7 12,-3 12-13,5-2-18,0 0 1,-4 20-1,9-32 13,1 0 0,0 1 0,0-1 0,0 1 0,1-1 0,-1 0 0,2 1 0,-1-1-1,0 1 1,1-1 0,2 8 0,-3-12 4,1 0 0,-1 0 0,1-1 0,-1 1 0,1 0 0,-1-1 0,1 1 0,0 0 0,-1-1 0,1 1 0,0-1 0,-1 1 0,1-1 0,0 1 0,0-1 0,-1 1 0,1-1 0,0 0 0,0 0 0,0 1 0,0-1 0,-1 0 0,1 0 0,0 0 0,0 0 0,0 0 0,0 0 0,0 0 0,0 0 0,-1 0 0,1 0 0,0 0 0,0-1 0,0 1 0,1-1 0,27-14-24,-10 1-15,-1 0 0,-1-1 0,0-1 1,-1-1-1,-1 0 0,24-34 0,-50 70-203,-12 30 0,20-42 235,0 1 0,1 0 0,-1 0 0,2 0 0,-1 0 0,1 0 1,0 0-1,1 9 0,0-16 9,0 0 1,0 0-1,0 0 0,0 0 1,0 0-1,0 0 1,1 0-1,-1 0 0,0 0 1,1 0-1,-1 0 1,1 0-1,-1 0 1,1 0-1,-1-1 0,1 1 1,-1 0-1,1 0 1,0 0-1,0-1 0,-1 1 1,1-1-1,0 1 1,0 0-1,0-1 1,0 1-1,-1-1 0,1 0 1,0 1-1,0-1 1,0 0-1,0 1 1,0-1-1,0 0 0,0 0 1,0 0-1,0 0 1,0 0-1,0 0 0,0 0 1,0 0-1,1-1 1,3 0 7,-1 0 0,1-1 0,-1 1-1,1-1 1,-1 0 0,0-1 0,0 1 0,5-4 0,12-11 22,-1-1 1,-1 0-1,0-2 0,-1 0 1,22-34-1,-8 4 51,36-76 0,-67 124-80,1-1 4,-1-1-1,1 0 1,0 0-1,-1 0 1,0 0 0,0 0-1,1-5 1,-4 4 1,-3 10-10,-7 14-8,1 9 9,0 0 0,2 1 0,1 0 0,2 0 0,1 1 0,1-1 0,0 32 0,3-6 5,3 0 0,17 106 0,-8-111-3,-6-32 9,-2 1-1,1-1 1,-2 1 0,-1-1 0,0 21-1,-1-37-1,0 0-1,-1 0 1,1 0-1,0 0 0,-1 0 1,1-1-1,-1 1 0,1 0 1,-1 0-1,0-1 0,0 1 1,0 0-1,0-1 0,0 1 1,0-1-1,0 0 1,-1 1-1,1-1 0,-1 0 1,1 1-1,-1-1 0,1 0 1,-3 1-1,2-1 7,0-1-1,0 1 1,0-1-1,-1 0 1,1 0-1,0 0 1,0 0-1,0 0 1,0 0 0,-1 0-1,1 0 1,0-1-1,0 0 1,0 1-1,0-1 1,0 0-1,0 0 1,0 0-1,0 0 1,-3-2 0,-2-2 10,0-1 0,0 0 1,1 0-1,0 0 1,0-1-1,0 0 0,1 0 1,0 0-1,0-1 1,1 0-1,0 0 0,0 0 1,1 0-1,0-1 1,1 1-1,-1-1 0,2 0 1,-2-11-1,2 13-105,1 0-1,0-1 0,0 1 0,1-1 1,0 1-1,0 0 0,1 0 1,0-1-1,0 1 0,0 0 0,1 1 1,0-1-1,1 0 0,-1 1 1,1 0-1,1 0 0,-1 0 0,1 0 1,0 1-1,0-1 0,0 1 1,10-6-1,67-40-601,-38 17 285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186 205 13811,'-1'-1'94,"0"-1"-1,0 1 1,0 0 0,0 0-1,-1-1 1,1 1-1,-1 0 1,1 0 0,-1 0-1,1 1 1,-1-1 0,1 0-1,-1 1 1,0-1 0,1 0-1,-1 1 1,0 0-1,0 0 1,1-1 0,-3 1-1,1 1-12,0-1-1,1 1 0,-1-1 0,0 1 0,1 0 1,-1 0-1,1 0 0,-1 1 0,1-1 0,0 0 1,-4 4-1,-3 3 0,0 0 1,1 0 0,1 1-1,-1 0 1,-5 11 0,-27 46 66,36-58-125,0 1-1,0-1 1,1 1 0,0 0-1,1 0 1,-2 11-1,4-20-18,0 0-1,0 0 0,0 1 0,0-1 1,0 0-1,0 0 0,0 0 0,-1 1 1,1-1-1,0 0 0,0 0 1,1 1-1,-1-1 0,0 0 0,0 0 1,0 0-1,0 1 0,0-1 0,0 0 1,0 0-1,0 1 0,0-1 0,0 0 1,0 0-1,1 0 0,-1 0 0,0 1 1,0-1-1,0 0 0,0 0 0,1 0 1,-1 0-1,0 0 0,0 1 1,0-1-1,1 0 0,-1 0 0,0 0 1,0 0-1,0 0 0,1 0 0,10-5 66,13-15 36,9-15 92,-3-1 0,50-75-1,36-91 1377,-135 274-725,15-59-826,-22 85 28,24-86-57,0-1-1,1 1 1,0 0-1,1-1 1,0 1-1,3 16 1,-3-25 6,1-1 0,-1 0 1,1 0-1,0 0 0,0 1 1,-1-1-1,1 0 0,0 0 0,1 0 1,-1 0-1,0 0 0,1-1 1,-1 1-1,1 0 0,-1-1 1,1 1-1,0-1 0,0 1 0,0-1 1,2 2-1,0-2-3,-1 0 1,1 0-1,-1 0 1,1 0-1,0-1 0,-1 1 1,1-1-1,0 0 1,-1 0-1,1 0 0,5-2 1,5 0-8,-1-2-1,0 0 1,0-1 0,-1 0 0,21-12 0,-13 6 60,26-21-1,-39 26-22,-1 0-1,1 0 0,-1 0 0,0 0 1,0-1-1,7-12 0,-12 18-12,-1-1 1,1 1-1,0 0 0,-1 0 0,1 0 1,-1 0-1,1 0 0,-1-1 0,0 1 1,0 0-1,1 0 0,-1-1 0,0 1 1,0 0-1,0 0 0,0-1 1,-1 1-1,1 0 0,0-2 0,-1 2 0,1 1 1,-1-1-1,1 0 0,-1 0 0,0 1 0,1-1 0,-1 1 0,0-1 1,0 0-1,1 1 0,-1-1 0,0 1 0,0 0 0,0-1 0,1 1 0,-1 0 1,0-1-1,0 1 0,-2 0 0,-1-1 21,-1 1 0,1 0 1,-1 0-1,1 0 0,-1 1 0,0-1 1,1 1-1,-7 2 0,0 2-16,0 0 0,0 1 0,1 0 0,0 0 0,0 1 0,0 1 0,1-1 0,0 2 0,1-1 0,-1 1 0,-10 16 0,18-24-22,0 0 0,0 1-1,0-1 1,1 0 0,-1 0 0,0 0 0,1 1-1,-1-1 1,1 0 0,-1 0 0,1 1 0,0-1-1,-1 0 1,1 1 0,0-1 0,0 1 0,0-1-1,0 0 1,0 1 0,0-1 0,1 2 0,0-2 1,-1 0 0,1 0 0,0-1 0,0 1 0,-1 0 0,1-1 1,0 1-1,0 0 0,0-1 0,0 1 0,0-1 0,0 0 0,0 1 1,0-1-1,0 0 0,0 0 0,0 1 0,0-1 0,0 0 0,2 0 0,8-1-39,0 1 0,0-2-1,21-4 1,-31 6 35,75-20-282,-48 11 128,1 1-1,0 2 1,0 1 0,0 1 0,33 0 0,-43 8-14,-19-4 181,1 1 0,-1-1-1,0 0 1,0 0 0,1 0 0,-1 0-1,0 1 1,1-1 0,-1 0-1,0 0 1,1 0 0,-1 0 0,0 0-1,1 0 1,-1 0 0,0 0 0,1 0-1,-1 0 1,0 0 0,0 0-1,1 0 1,-1-1 0,0 1 0,1 0-1,-1 0 1,0 0 0,1-1-1,1-18 277,-8-35 166,6 54-477,1-1 0,-1 1 0,0 0-1,0 0 1,0-1 0,0 1 0,0 0 0,0-1 0,0 1 0,0 0 0,0 0 0,1-1 0,-1 1 0,0 0 0,0 0-1,0-1 1,1 1 0,-1 0 0,0 0 0,0 0 0,1 0 0,-1-1 0,0 1 0,0 0 0,1 0 0,-1 0 0,0 0-1,0 0 1,1 0 0,-1 0 0,0 0 0,1-1 0,-1 1 0,0 0 0,1 0 0,-1 0 0,0 1 0,0-1 0,1 0-1,-1 0 1,0 0 0,1 0 0,-1 0 0,0 0 0,0 0 0,1 1 0,18 4-283,-15-4 231,19 6-242,2 0-97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15987,'0'0'32,"0"0"-1,0 0 0,0 0 0,0 0 0,0 0 0,0 0 0,0 1 0,0-1 0,0 0 0,0 0 1,0 0-1,1 0 0,-1 0 0,0 0 0,0 0 0,0 0 0,0 0 0,0 0 0,0 0 1,0 0-1,0 0 0,0 0 0,0 0 0,0 0 0,0 0 0,1 0 0,-1 0 0,0 0 0,0 0 1,0 0-1,0 0 0,0 0 0,0 0 0,0 0 0,0 0 0,0 0 0,0 0 0,0 0 0,1 0 1,-1 0-1,0 0 0,0 0 0,0 0 0,0 0 0,0 0 0,0 0 0,0-1 0,0 1 1,0 0-1,-1 15 624,-5 21-4,-4 15-401,2 1-1,3-1 1,1 72-1,5-111-311,0-17-495,-2-19-642,-1 13 866,-2 1 0,1 0 0,-2 0-1,1 1 1,-11-17 0,-5-3-390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14115,'-8'-10'1848,"5"5"-1079,0-1-289,5 3 896,8-3-384,5 3-96,11-2-344,4 2-135,12-2-185,7-2-80,9 2-40,4-3-24,-3 6-208,-3-3-152,-8 4-633,-7-1 785,-19 4-144,-13 4-96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15611,'-1'1'90,"0"1"0,0-1 0,0 1 0,1-1 0,-1 1-1,1 0 1,-1-1 0,1 1 0,0 0 0,0-1 0,-1 1 0,1 0-1,0-1 1,0 1 0,1 3 0,-1 5 113,-38 364 1972,36-344-1815,2-29-345,0-1 0,0 0-1,0 1 1,0-1 0,0 0-1,1 0 1,-1 1 0,0-1-1,0 0 1,0 1 0,0-1-1,0 0 1,0 1-1,0-1 1,1 0 0,-1 0-1,0 1 1,0-1 0,0 0-1,1 0 1,-1 0 0,0 1-1,0-1 1,1 0 0,-1 0-1,0 0 1,1 1 0,0-2 4,-1 1 1,1 0-1,0 0 1,0-1-1,-1 1 0,1-1 1,0 1-1,-1-1 1,1 1-1,-1-1 1,1 1-1,-1-1 1,1 1-1,-1-1 1,1 0-1,-1 1 1,1-2-1,57-80 825,-19 24-1037,3 3 0,56-59-1,-93 109-143,-3 3 232,0 1-1,0-1 1,0 0 0,0 0-1,-1 0 1,1 0 0,-1 0-1,0 0 1,1 0-1,0-4 1,-1 0-375</inkml:trace>
  <inkml:trace contextRef="#ctx0" brushRef="#br0" timeOffset="1">125 247 13259,'0'19'1336,"4"-2"-688,3 0-232,6 5 577,1-1-137,5-1-184,1 2-80,1-5-376,1-1-368,-1-5 176,-3-4-48,-7-5-104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08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13043,'14'0'317,"0"2"-1,0 0 1,18 5 0,16 3-311,645 35-836,-270-27 635,-46 14 195,244 12 8,681-51-210,-1-89-12,-1127 77 175,752-62-1245,-899 79 1240,110 0-22,-124 2 81,-1 2-1,1-1 1,-1 2 0,1-1 0,-1 2 0,0 0 0,0 0 0,15 8 0,1 9 37,-14-13-38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09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15563,'0'7'1129,"6"-5"-809,8-4-96,10-1 264,6 2-120,11-3-152,3 1-96,3-1-264,2-4-176,-6 4-384,-4 0-689,-15 1 1057,-12 0-272,-17 0-96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13531,'17'3'1520,"6"-2"-1000,12-2-160,2-4 769,12-2-521,2-1-72,4-1-104,-4 0-120,-5 4-312,-4 2-200,-12 3-328,-6 3-144,-11 4 496,-6 0-136,-7 2-120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0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31 13011,'-12'10'1112,"9"-2"-728,5-3-64,11-5 552,9-5-248,16-3-143,5-5-105,10 2-264,0 0-192,-3 7 208,-6 3-120,-18 11-88,-13 4-88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1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68 13083,'-1'-2'128,"0"1"0,0-1 0,0 0 0,1 1 0,-1-1 0,0 0 0,1 0 0,-1 0 0,1 0 0,-1 1 0,1-1 0,0 0 0,0 0 0,0 0 0,0 0 0,0 0 0,0 0 0,1 0 0,-1 0 0,1 1 0,-1-1 0,2-3 0,0 3-42,-1 0 0,1 0 0,0 1 0,-1-1 0,1 1 1,0-1-1,0 1 0,0 0 0,0 0 0,0 0 0,0 0 0,0 0 0,0 0 0,1 0 0,-1 1 0,0-1 0,0 1 0,4-1 0,6 1-16,0-1 0,1 2 0,-1-1-1,1 2 1,-1 0 0,0 0 0,0 1 0,0 0-1,0 1 1,-1 1 0,1 0 0,19 12-1,-28-15-68,0 0 0,0 0-1,-1 0 1,1 1-1,-1-1 1,1 1 0,-1-1-1,0 1 1,0 0-1,0 0 1,0 0 0,0 0-1,-1 0 1,3 7-1,-3-4 6,0 0-1,0-1 0,0 1 0,-1 0 1,0 0-1,0-1 0,0 1 0,-2 8 0,-3 6 43,0 0 0,-2 0-1,-16 36 1,12-35 29,0-1 0,-1 0 0,-1-1 0,0 0-1,-21 20 1,-1-3-201,-52 40-1,85-74-34,4-3 102,10-6-20,11-4-110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2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0 12099,'1'0'60,"0"1"0,-1-1 0,1 0 0,-1 1 0,0-1 0,1 0 0,-1 1 1,1-1-1,-1 1 0,0-1 0,1 0 0,-1 1 0,0-1 0,1 1 0,-1-1 0,0 1 1,0-1-1,1 1 0,-1 0 0,0-1 0,0 1 0,0-1 0,0 1 0,0-1 0,0 1 1,0 0-1,0 0 0,1 20 370,-1-19-252,-1 42 525,-3 0 1,-11 57-1,-29 85 74,24-110-934,20-76 174,-1 0-1,1 0 1,0 0 0,-1 0 0,1 0 0,0 0 0,-1 0 0,1 0 0,0 0 0,-1 0 0,1 0 0,0 0-1,-1 0 1,1 0 0,0 0 0,-1 0 0,1 0 0,0 0 0,0-1 0,-1 1 0,1 0 0,0 0-1,-1 0 1,1-1 0,0 1 0,0 0 0,-1 0 0,1 0 0,0-1 0,0 1 0,0 0 0,-1-1-1,1 1 1,0 0 0,0 0 0,0-1 0,-19-39 303,7 8-221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3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 14939,'7'-8'260,"1"0"-1,0 1 1,1 0 0,0 0-1,0 1 1,0 0 0,0 0-1,1 1 1,0 1-1,0-1 1,1 2 0,15-5-1,-1 3 37,0 0 1,0 2-1,1 0 0,32 2 0,-53 1-270,1 0 1,-1 1-1,0-1 1,1 1-1,-1 0 1,0 1-1,7 2 0,-11-3-23,0-1 1,0 1-1,0-1 0,0 1 0,0-1 0,0 1 0,-1 0 0,1 0 0,0-1 0,0 1 0,-1 0 0,1 0 0,0 0 0,-1 0 0,1 0 0,-1 0 0,1 0 0,-1 0 0,0 0 0,1 0 0,-1 0 0,0 0 0,0 0 0,0 0 0,0 0 0,0 0 0,0 0 0,0 0 0,0 0 0,0 0 0,0 0 0,-1 0 0,1 0 0,0 0 0,-1 0 0,1 0 0,0 0 0,-1 0 0,0 0 0,1 0 0,-1 0 0,0 1 0,-12 15 26,0-1 0,0-1 0,-1 0-1,-1 0 1,-19 13 0,7-5 45,-67 61 223,82-67-235,12-17-61,0 1-1,0-1 1,0 0-1,0 0 1,0 0-1,0 1 1,0-1-1,0 0 1,0 0-1,0 1 1,1-1 0,-1 0-1,0 0 1,0 0-1,0 1 1,0-1-1,0 0 1,0 0-1,1 0 1,-1 1-1,0-1 1,0 0-1,0 0 1,1 0-1,-1 0 1,0 0-1,0 0 1,0 1-1,1-1 1,-1 0 0,0 0-1,0 0 1,1 0-1,-1 0 1,0 0-1,0 0 1,1 0-1,-1 0 1,0 0-1,36-6-136,-6-1-181,-1 1 1,42-2-1,-61 7 208,0 1 0,0 0 0,0 0 0,0 1 0,-1 1 0,1-1 0,0 2 0,0-1-1,-1 1 1,19 9 0,-24-9 80,1-1 1,-1 1-1,0 1 0,0-1 0,0 1 1,0-1-1,-1 1 0,0 0 0,1 0 0,-1 1 1,-1-1-1,1 1 0,-1-1 0,1 1 1,-1 0-1,-1 0 0,1 0 0,-1 0 0,0 0 1,0 0-1,0 1 0,-1-1 0,1 0 0,-1 0 1,-1 1-1,1-1 0,-1 0 0,0 0 1,0 0-1,-2 6 0,0 0 125,-1 0 1,-1 0 0,0-1-1,0 1 1,-1-1-1,0 0 1,-1-1-1,0 1 1,0-1-1,-1-1 1,0 1-1,-14 10 1,11-11 93,-1-1 1,1 0-1,-1-1 1,-1-1-1,1 0 0,-1 0 1,1-1-1,-1-1 0,0 0 1,-22 2-1,16-4-62,-1 0 0,1-2 1,0 0-1,0-2 0,1 0 0,-36-10 0,27 7-800,19 5-108,18 1-1059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3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13259,'0'8'1432,"3"0"-920,9-3-144,7 1 873,11-3-673,5 0-80,5-3-144,4 0-80,-1-4-360,-3-1-200,-7 0-384,-10 2 72,-13-2 368,-8 2-193,-14 2-63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4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12627,'2'16'1344,"5"-7"-840,10-6-128,8-3 544,10-3-312,3-3-87,3-3-409,-1-1 1488,-5-4-1336,-9 0 8,-15-3-32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5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 14299,'-16'73'4108,"2"-23"-3571,7-28-475,1 1-1,1 0 1,-3 29 0,9-41-402,3-11-296,6-16 9,-3 4 307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5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14915,'13'-8'1617,"1"-2"-1081,6-2-216,4-1 640,4-1-296,3 0-72,2-2-256,0 3-120,-8 1-216,-3 2-104,-6 3-296,-3 4-112,-9 3-304,-2 5-144,-5 2 616,-6 1-208,-1 4-57</inkml:trace>
  <inkml:trace contextRef="#ctx0" brushRef="#br0" timeOffset="1">61 256 13347,'4'7'1336,"14"-6"-728,3-2-200,9-4 585,3-2-177,6-3-144,2-1-88,-5 1-272,-1 1-216,-10 3-424,-5 5-192,-15 1-1160,-8 4 1399,-14 9-247,-5 1-216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6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 13387,'19'-1'1632,"6"-3"-1016,11-8-232,9-1 1089,6-1-809,2 1-72,0 2-232,-3 1-248,-9 2-424,-6 4-224,-12 4 432,-7 0-128,-14 4-80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6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1 202 16107,'11'2'1713,"3"-4"-1185,14-9-208,2-2 712,11-1-376,5-5-80,7 0-223,3-2-65,-4 2-264,-1 2-96,-9 3-216,-3-1-105,-9 5-271,-5 2-136,-7 2 48,-5 0 344,-12 1-64,-4 0-96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13931,'17'4'1280,"6"-5"-776,3-3-176,7-2 481,0-1-129,4 0-472,-3-2-312,3-5 216,2-2-72,-6-3-168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6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25 16035,'-4'200'3660,"-1"0"-3033,5-200-617,0 0 0,0 0 0,0 0 0,0 0 0,0 0 0,0 0 1,0 0-1,0 0 0,0 1 0,0-1 0,-1 0 0,1 0 0,0 0 1,0 0-1,0 0 0,0 0 0,0 0 0,0 0 0,0 0 0,-1 0 1,1 0-1,0 0 0,0 0 0,0 0 0,0 0 0,0 0 0,0 0 0,0 0 1,-1 0-1,1 0 0,0 0 0,0 0 0,0 0 0,0 0 0,0 0 1,0 0-1,0 0 0,0 0 0,-1-1 0,1 1 0,0 0 0,0 0 1,0 0-1,0 0 0,0 0 0,0 0 0,0 0 0,0 0 0,0 0 0,0-1 1,0 1-1,0 0 0,0 0 0,0 0 0,0 0 0,0 0 0,0 0 1,0 0-1,0-1 0,0 1 0,0 0 0,0 0 0,0 0 0,0 0 0,-6-9 232,-3-11-97,0-1-1,2 0 1,1 0-1,0-1 1,2 0 0,0 0-1,-1-33 1,5 46-164,0 0 1,1 0-1,0 0 1,0 1-1,1-1 1,0 0-1,1 1 0,0 0 1,0-1-1,1 1 1,0 0-1,0 1 0,1-1 1,0 1-1,0 0 1,0 0-1,1 0 0,1 1 1,-1 0-1,1 0 1,11-8-1,-10 9 13,1 1 0,-1 0-1,1 0 1,0 1 0,0 0-1,0 1 1,0-1 0,1 2 0,-1-1-1,0 1 1,1 1 0,11 0 0,-17 0 4,1 1 0,-1-1 0,1 1 1,-1 0-1,1 0 0,-1 0 0,0 0 1,1 1-1,-1 0 0,0 0 0,0 0 1,0 0-1,-1 1 0,1-1 0,0 1 0,-1 0 1,0 0-1,1 0 0,-1 1 0,-1-1 1,1 1-1,0 0 0,-1 0 0,0-1 1,0 2-1,0-1 0,2 6 0,-3-7 5,-1-1 0,0 1 0,1-1 0,-1 1-1,0-1 1,0 1 0,0-1 0,-1 1 0,1-1 0,-1 1-1,1-1 1,-1 1 0,0-1 0,0 0 0,0 1 0,0-1-1,0 0 1,0 0 0,-1 0 0,1 0 0,-1 0 0,1 0-1,-1 0 1,0 0 0,0-1 0,0 1 0,0-1 0,0 1-1,0-1 1,0 0 0,-1 0 0,-2 2 0,-5 1 2,1 0 0,-1-1 1,0 0-1,0-1 0,0 0 1,-18 2-1,14-4-237,0 1-1,-22-3 1,32 1 157,1 1 0,-1-1 1,0 0-1,1 1 0,-1-2 1,1 1-1,-1 0 0,1-1 0,-1 1 1,1-1-1,0 0 0,0 0 1,0-1-1,-5-4 0,6 1-305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7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64 14763,'-5'14'1512,"1"0"-1,1 1 1,-2 23 0,-3 65-1825,4-44 55,4-58 212,0 0 0,0-1 1,0 1-1,0 0 0,0 0 0,-1-1 1,1 1-1,0 0 0,0 0 0,0-1 1,-1 1-1,1 0 0,0 0 0,-1-1 0,1 1 1,-1 0-1,1-1 0,-1 1 0,1-1 1,-1 1-1,1-1 0,-2 2 0,2-2-7,-1 0-1,0 0 1,1 0 0,-1 0-1,0 0 1,1 0-1,-1 0 1,0 0-1,1-1 1,-1 1 0,1 0-1,-1 0 1,0 0-1,1-1 1,-1 1-1,1 0 1,-1-1 0,1 1-1,-1-1 1,0 0-1,-26-27-1626,26 25 1589,-15-16-643,2-1 0,-13-24 0,23 37 712,1-1 1,0 1 0,0-1-1,0 0 1,1 0 0,0 0 0,0 0-1,1 0 1,0 0 0,0-10-1,1 15 99,1 0 0,-1 0 0,1 0 0,-1 0 0,1 0 0,0 0 0,0 0-1,1 0 1,-1 0 0,0 0 0,1 1 0,0-1 0,0 1 0,0-1 0,2-2 0,0 2 85,0-1 0,1 1 0,0-1 1,-1 1-1,1 1 0,0-1 1,10-3-1,5 0 386,1 0 1,0 2-1,31-3 1,-37 5-309,-5 1-80,6-2 97,0 1 0,0 1 0,1 1-1,25 2 1,-41-2-249,-1 0 0,1 0 1,-1 0-1,1 0 0,-1 1 0,1-1 0,-1 0 0,1 0 1,-1 0-1,1 0 0,-1 1 0,0-1 0,1 0 0,-1 1 1,1-1-1,-1 0 0,0 1 0,1-1 0,-1 0 0,0 1 1,1-1-1,-1 0 0,0 1 0,1-1 0,-1 1 0,0-1 1,0 1-1,0-1 0,1 1 0,-7 15 141,-22 16 29,24-27-121,-55 56 422,59-60-479,-1-1 0,1 0-1,0 1 1,-1-1 0,1 0-1,0 1 1,-1-1 0,1 1 0,0-1-1,0 0 1,-1 1 0,1-1-1,0 1 1,0-1 0,0 1-1,0-1 1,0 1 0,0-1 0,-1 1-1,1-1 1,0 1 0,0-1-1,1 1 1,-1-1 0,0 1-1,0-1 1,0 1 0,0-1 0,0 1-1,0-1 1,1 1 0,-1-1-1,0 0 1,0 1 0,1-1-1,-1 1 1,0-1 0,0 0 0,1 1-1,-1-1 1,1 0 0,-1 1-1,0-1 1,1 0 0,-1 1-1,1-1 1,-1 0 0,1 0-1,-1 0 1,1 1 0,31 9-215,-18-7 89,-7 0 44,1 0 0,-1 0 0,1 1 0,-1 0 1,0 0-1,-1 0 0,1 1 0,-1 0 0,6 6 0,-9-8 57,0 0 1,-1 1-1,0-1 0,0 0 0,0 1 1,0-1-1,0 1 0,-1 0 1,0 0-1,0-1 0,0 1 1,0 0-1,0 0 0,-1 0 1,1 0-1,-1 0 0,0 0 1,-1 0-1,1 0 0,-2 5 1,0 0 104,0-1 1,-1 1 0,0-1 0,-1 0-1,1 0 1,-2 0 0,1-1 0,-1 1-1,0-1 1,-1 0 0,0-1 0,0 1-1,0-1 1,-1 0 0,1-1 0,-2 0-1,1 0 1,-14 7 0,16-9-43,0-1 0,-1 1-1,0-1 1,1 0 0,-1-1 0,0 0 0,0 0 0,1 0 0,-1 0 0,0-1-1,0 0 1,0 0 0,0-1 0,0 0 0,0 0 0,0 0 0,1 0 0,-1-1-1,0 0 1,1 0 0,-1-1 0,1 0 0,0 0 0,0 0 0,0 0-1,0-1 1,1 0 0,-5-4 0,4 3-176,2 0 0,-1 0 0,0-1 0,1 1 0,0-1 0,0 1 0,1-1 0,-1 0 0,1 0 0,1 0 0,-1-1 0,1 1 0,0 0 0,0 0 0,1-10 0,3-8-384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8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16363,'7'13'1609,"6"-3"-1161,8-6-168,3-1 664,11-3-680,4-3-192,4-7 1665,0-2-1473,-5-6-8,-6-2 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9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27 126 14235,'5'16'508,"-1"1"-1,-1-1 1,0 1 0,-2 0-1,1 28 1,-1-16-169,1 59 300,-16 172-1,9-233-397,2-21-28,-1-14 74,0-15-66,1-1 0,1 1 1,2-30-1,9-71 118,12-44-218,-14 131-128,1 0 0,20-53 0,-25 83-5,0 0 0,0 0 0,1 1 0,-1-1 0,1 1 0,1 0 0,7-10 0,-10 15 6,-1-1 0,1 1 0,0 0 0,0-1 0,-1 1 0,1 0 0,0 0 0,0 0 0,0 0 0,0 1 0,0-1 0,0 0-1,0 1 1,0 0 0,0-1 0,0 1 0,1 0 0,-1 0 0,0 0 0,0 0 0,0 1 0,0-1 0,0 0 0,0 1 0,0 0 0,0-1 0,0 1 0,0 0 0,0 0 0,0 0-1,2 2 1,3 1-19,1 1 0,-1 1-1,0 0 1,0 0-1,0 0 1,-1 0-1,0 1 1,7 11 0,-11-16 21,-1 1 1,1 0-1,-1 0 1,1 0-1,-1 0 1,0 0-1,0 0 1,0 0-1,0 0 1,-1 0-1,1 1 1,-1-1-1,0 0 1,0 0-1,0 1 1,0-1-1,-1 0 1,1 0-1,-1 0 1,0 1 0,0-1-1,0 0 1,0 0-1,-1 0 1,1 0-1,-4 4 1,-2 2 17,-2 0 0,1 0 0,-1 0 0,-1-1 0,1 0 0,-2-1 0,-17 10 1,-81 35-55,70-36-399,24-10-231,13-6 173,7-1-125,13-5 167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9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0 16444,'0'1'81,"0"0"0,0 0 0,1 0 0,-1-1 0,0 1 0,0 0 0,-1 0 0,1 0 0,0 0 0,0 0 0,0-1 0,0 1 0,-1 0 1,1 0-1,0 0 0,-1-1 0,1 1 0,-1 0 0,1 0 0,-1-1 0,1 1 0,-1-1 0,1 1 0,-1 0 0,0 0 0,-23 22 309,16-15 116,-19 20 242,8-10-664,1 1 1,-27 37-1,40-44-1202,15-16 102,14-16 90,-8 3-421,-1 0 0,-2-2 0,22-34 0,-9 4 2064,-26 53-113,0 1 0,-1-1 0,1 1 0,1-1 0,-1 1-1,2 7 1,-1-8-291,1 6-99,0-1-1,1 1 1,0-1 0,1 0-1,-1 0 1,10 14 0,35 48 302,-24-38-712,-23-32 183,0 0 0,0 0 0,0 0 0,-1 0 0,1 1-1,0-1 1,-1 0 0,1 0 0,-1 0 0,1 1 0,-1-1-1,0 0 1,1 0 0,-1 1 0,0-1 0,0 0 0,0 1 0,0 1-1,-1-2 34,1-1 0,-1 1 0,0-1 0,0 0 1,0 1-1,1-1 0,-1 0 0,0 1 0,0-1 0,0 0 0,0 0 0,0 0 0,0 1 0,0-1 0,1 0 0,-1 0 0,0-1 0,0 1 0,0 0 0,0 0 0,0 0 0,0-1 0,0 1 0,1 0 0,-1-1 0,0 1 0,-1-1 0,-20-7-32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19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13371,'3'-3'1288,"5"2"-912,11-1-120,4 2 472,10 0-368,1 0-239,5 0-1850,0 0 1705,-5 3-256,-7 1-200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0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0 308 14531,'47'-12'1312,"18"-12"-816,7-5-151,15-5 463,8 1-160,-1-2-88,-2 7-160,-12 2-352,-4 4-136,-13 8-312,-4 3-136,-15 2-160,-8 0-56,-9 2 143,-7 2-1351,-9 0 1504,-1 1-192,-9 4 80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0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31 135 14771,'8'130'4436,"-6"-87"-4016,0-2-453,11 64 1,-35-186-434,13 52 456,1-1 1,2-1-1,-4-38 0,9 58 32,1 0-1,0-1 0,1 1 1,0-1-1,1 1 0,0 0 1,1 0-1,0 0 0,6-12 1,-6 17-2,0 0 1,0 0-1,1 1 1,0 0 0,0 0-1,0 0 1,1 0-1,0 0 1,0 1 0,0 0-1,0 0 1,1 0 0,-1 1-1,1 0 1,0 0-1,0 0 1,9-2 0,-7 3-7,1 0 1,0 0 0,0 1 0,0 0 0,0 0 0,0 1 0,-1 0 0,1 1 0,0 0 0,13 3 0,-16-2-17,0-1 1,0 1-1,-1 0 1,1 1 0,-1-1-1,1 1 1,-1 0-1,0 1 1,0-1 0,0 1-1,-1 0 1,1 0-1,-1 0 1,0 1-1,0-1 1,4 8 0,-7-11 3,0 1 1,0-1 0,-1 1 0,1-1 0,0 1 0,-1 0 0,1-1 0,-1 1 0,0 0 0,0-1 0,1 1-1,-1 0 1,0 0 0,0-1 0,-1 1 0,1 0 0,0-1 0,0 1 0,-1 0 0,0 2 0,-1-2 10,1 1-1,-1-1 1,1 1 0,-1-1 0,0 0 0,0 1 0,0-1 0,-1 0 0,1-1 0,-5 5-1,-4 0 58,-1 0 0,0-1-1,0 0 1,-16 4-1,3-2 116,-36 6 1,55-11-222,0-2 0,-1 1 0,1-1 0,-1 1 0,1-2 0,-1 1 0,1-1 0,0 0 0,-1 0 0,1-1 0,-7-2 0,13 4 33,-1-1 1,0 1-1,1 0 0,-1 0 1,1 0-1,-1-1 0,1 1 1,-1 0-1,1-1 1,-1 1-1,1 0 0,0-1 1,-1 1-1,1-1 0,-1 1 1,1-1-1,0 1 0,-1 0 1,1-1-1,0 0 0,0 1 1,-1-1-1,1 1 0,0-1 1,0 1-1,0-1 0,0 1 1,0-1-1,-1 0 0,1 1 1,0-1-1,1 1 1,-1-1-1,0 1 0,0-1 1,0 0-1,0 1 0,0-1 1,0 1-1,1-1 0,-1 1 1,0-1-1,0 1 0,1-1 1,-1 1-1,0-1 0,1 1 1,-1-1-1,1 1 0,0-1 1,1-1-3,0 0 1,1 0 0,-1 0-1,0 1 1,1-1-1,0 1 1,-1-1 0,5 0-1,17-3-207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1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 13971,'4'-2'1360,"-1"4"-792,1 4-200,-4 5 649,0 3-201,1 7-264,-1 0-136,0 5-168,0 0-80,0-1-296,-1-2-184,0-5-368,1-3-56,-6-9 528,-1-3-160,-8-6-144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1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41 115 14539,'14'-12'520,"0"0"0,1 1 0,1 0 1,0 1-1,0 1 0,1 0 0,0 2 0,0 0 0,1 0 0,0 2 0,0 0 0,32-3 1,-45 7-488,-1 1 1,1 0 0,-1 0-1,1 0 1,-1 1 0,1-1 0,5 3-1,-9-3-31,0 0 0,0 0-1,0 1 1,0-1 0,0 0 0,0 1-1,-1-1 1,1 1 0,0-1-1,0 1 1,0 0 0,-1-1 0,1 1-1,0 0 1,-1-1 0,1 1-1,-1 0 1,1 0 0,-1-1 0,1 1-1,-1 0 1,1 0 0,-1 0-1,0 0 1,0 0 0,1 0 0,-1 0-1,0 0 1,0 0 0,0 0-1,0 0 1,0-1 0,0 1 0,0 0-1,0 0 1,-1 0 0,1 0 0,0 0-1,0 0 1,-1 1 0,-2 3-3,0 1 1,0-1 0,0 0-1,-1 0 1,1-1 0,-1 1-1,0-1 1,-1 1 0,1-1 0,-6 3-1,-54 37 111,62-43-103,-27 14 80,24-12 27,26-8-145,-19 4 25,7-2-69,1 1-1,0 0 1,0 0-1,-1 1 1,1 0-1,0 1 1,16 1-1,-23 0 51,0-1-1,0 1 0,0 0 1,0 0-1,0 0 1,0 0-1,-1 1 1,1-1-1,0 1 0,-1 0 1,1-1-1,-1 1 1,1 0-1,-1 1 0,0-1 1,0 0-1,0 1 1,0-1-1,-1 1 1,1-1-1,0 1 0,-1 0 1,0 0-1,0 0 1,0-1-1,0 1 1,0 0-1,0 4 0,0 1 70,0 1 0,0-1 0,-1 0 0,0 1 0,0-1 0,-1 0 0,0 1 0,-1-1 0,1 0 0,-2 0 0,1 0 0,-1 0 0,0 0 0,-1-1 0,0 1 0,0-1 0,-1 0 0,1 0 0,-2-1 0,1 1 0,-1-1 0,0 0 0,0-1 0,-9 7 0,7-6 2,-1 0-1,0 0 1,-1-1-1,1 0 1,-1-1-1,0 0 1,0-1-1,-1 0 1,1 0-1,0-1 1,-1 0-1,0-1 1,1 0-1,-1-1 1,0 0-1,0-1 1,1 0-1,-18-4 1,23 3-56,0 1 0,1-1-1,-1 0 1,0-1 0,0 1 0,1-1 0,0 0 0,-1 0 0,1 0-1,0 0 1,1-1 0,-1 0 0,1 0 0,-1 0 0,1 0-1,0 0 1,1-1 0,-1 1 0,1-1 0,0 0 0,0 0 0,0 0-1,1 0 1,-1 0 0,1 0 0,0 0 0,1-6 0,-1-18-118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13699,'0'0'37,"0"0"1,0 1-1,0-1 0,0 0 0,0 0 1,0 0-1,0 1 0,0-1 1,0 0-1,0 0 0,0 1 1,0-1-1,0 0 0,1 0 1,-1 1-1,0-1 0,0 0 1,0 0-1,0 0 0,0 1 1,0-1-1,1 0 0,-1 0 0,0 0 1,0 0-1,0 1 0,0-1 1,1 0-1,-1 0 0,0 0 1,0 0-1,1 0 0,-1 1 1,10-5 537,14-14-265,-16 11 12,262-214 910,-123 98-1114,-155 132 9,0-1 0,0 1-1,1 1 1,1 0 0,-11 19 0,3-2 41,-14 40-1,20-44-166,1 0 0,0 1 0,2 0 0,1 0 0,1 0 0,1 45 0,6-47-50,7-14-14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2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31 16852,'-6'11'1744,"5"-4"-1104,2-4-304,4-4 1481,3-4-1241,-1-2-992,3-3 1648,-1 0-1152,0 0-24,-2 1-48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2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1 16003,'-10'22'604,"-1"-1"1,0 0-1,-2-1 0,-25 32 0,1 0-228,-160 255-553,264-414-3060,-38 53 2646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23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13 13355,'7'-12'1057,"-6"19"-207,-7 28 251,5-33-1026,-9 46 749,2 0-1,-4 83 1,12-113-829,1 0 1,0 0 0,1 0-1,1 0 1,1-1 0,0 1 0,2-1-1,0 0 1,0 0 0,15 25-1,-7-24-1463,-21-30-847,-5-2 1504</inkml:trace>
  <inkml:trace contextRef="#ctx0" brushRef="#br0" timeOffset="1">1 360 15739,'21'-4'1273,"10"-1"-929,4-2-136,11-1 160,0-2-400,1 3 208,-1-2-64,-10 2-120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39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10186,'6'1'438,"0"1"-1,0-1 1,0 1 0,0 0-1,7 5 1,4 0-262,12 6-12,-2 0 1,0 2-1,43 31 0,5 3 25,-59-40-122,0 0 1,-1 1 0,0 1-1,-1 0 1,0 1 0,-1 0 0,0 1-1,13 19 1,-13-14-12,1-1 0,1-1 0,1 0 0,0 0 0,1-2 0,20 14 0,18 13-4,-19-13 13,2-2 0,50 27 0,69 21 76,-142-66-103,-1 0-1,0 1 1,0 0-1,-1 1 0,0 1 1,0 0-1,-1 1 1,12 15-1,-13-15-34,-4-6 3,1 0-1,-1 0 0,2-1 0,-1 1 1,0-2-1,1 1 0,9 2 1,27 16 30,9 8-19,1-3 1,92 34-1,-89-34 3,-23-10-12,-32-17-7,1-1 0,-1 1 0,0 0-1,0-1 1,0 0 0,0 0 0,0 0 0,0 0 0,1 0-1,4-1 1,-4 0-2,-1 1 0,1-1 1,-1 1-1,0 0 0,1 0 0,5 1 0,-8 0-22,1-1-1,-1 1 1,0-1 0,0 1 0,0-1-1,0 1 1,0 0 0,0 0 0,0-1-1,0 1 1,0 0 0,0 0-1,0 0 1,-1 0 0,1 0 0,0 0-1,-1 1 1,1-1 0,0 0 0,-1 0-1,0 0 1,1 3 0,5 17-186,-2-17 71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43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9186,'3'1'123,"0"1"0,-1-1 0,1 0 0,-1 1 0,1 0 0,-1-1 0,1 1 0,-1 0 0,0 0 0,2 4 0,9 5 87,116 71 613,-3-1 466,-101-63-934,-1 1 1,42 43 0,-35-27-237,2-1 0,2-2 0,69 49 0,-7-22-77,29 19 44,-110-65-55,-1 2-1,0 0 1,-1 1-1,0 0 1,-2 1-1,0 1 1,10 18-1,-11-16 0,1-1-1,1 0 0,1-1 1,1 0-1,24 22 1,-31-34-24,0 0 0,0-1 0,1 0 0,-1 0 1,1-1-1,13 4 0,60 13 45,-62-17-39,-1 0 0,1 2-1,-1 0 1,23 11 0,-9 4 2,0 1 1,-1 2 0,48 46-1,-52-44-7,-4-2 0,-1 1-1,-1 1 1,19 30-1,-23-30-2,0-1 0,2 0 0,39 36 0,-55-59 1,-1 0 1,1 0 0,-1 0-1,1-1 1,0 1 0,-1-1 0,1 0-1,0 0 1,0 0 0,7 0-1,-6 0 6,0 0 0,1 0 0,-1 0 0,0 0 0,-1 1-1,7 2 1,13 16 20,-21-17-26,0 0-1,0-1 1,0 1-1,0-1 0,0 0 1,0 0-1,1 0 0,-1 0 1,5 1-1,-8-2-10,0-1-1,1 0 1,-1 0 0,0 0-1,0 0 1,1 0 0,-1 0-1,0 0 1,0 0 0,1 0 0,-1 0-1,0 0 1,0 0 0,1 0-1,-1 0 1,0 0 0,1 0-1,-1 0 1,0 0 0,0 0-1,1 0 1,-1-1 0,0 1 0,0 0-1,0 0 1,1 0 0,-1 0-1,0-1 1,0 1 0,0 0-1,1 0 1,-1 0 0,0-1-1,0 1 1,0 0 0,0 0 0,0-1-1,0 1 1,1 0 0,-1 0-1,0-1 1,0 1 0,0 0-1,0 0 1,0-1 0,0 1-1,0 0 1,0 0 0,0-1-1,0 1 1,0-1 0,-10 1-49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9:34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21 293 9858,'-11'-7'1072,"11"7"-1043,0 0 1,-1 0 0,1 0 0,0 0 0,0 0-1,-1 0 1,1-1 0,0 1 0,0 0-1,0 0 1,-1 0 0,1 0 0,0 0-1,0 0 1,-1 0 0,1 0 0,0 0-1,0 0 1,-1 0 0,1 0 0,0 0-1,0 0 1,-1 0 0,1 0 0,0 0 0,0 1-1,-1-1 1,1 0 0,0 0 0,0 0-1,0 0 1,-1 0 0,1 1 0,0-1-1,0 0 1,0 0 0,0 0 0,-1 0-1,1 1 1,0-1 0,0 0 0,0 0-1,0 1 1,0-1 0,0 0 0,0 0 0,0 0-1,0 1 1,0-1 0,0 0 0,-1 1-1,2-1-5,-1 1 1,1-1-1,-1 1 0,1-1 0,-1 1 0,1-1 0,-1 0 0,1 1 0,0-1 0,-1 0 0,1 1 0,-1-1 1,1 0-1,0 0 0,-1 0 0,1 1 0,0-1 0,-1 0 0,1 0 0,0 0 0,-1 0 0,2 0 1,17 0 82,-19 0-103,42 0 73,-1-2 1,0-3-1,0 0 1,0-3-1,-1-2 1,0-1-1,65-28 1,-68 23-38,2 2 0,0 1 0,0 2 0,1 2 0,73-8 0,-100 16-39,214-22 29,-179 15-24,0-2-1,77-27 1,-100 29 21,-13 4 12,-1 0 1,1 0 0,19-11-1,-28 4 789,-3 11-823,0-1 0,0 1 0,0 0 0,0-1 0,-1 1 0,1 0 0,0-1-1,0 1 1,0 0 0,0 0 0,0-1 0,0 1 0,0 0 0,0-1 0,0 1 0,1 0 0,-1-1 0,0 1 0,0 0 0,0-1 0,0 1 0,0 0-1,0-1 1,1 1 0,-1 0 0,0 0 0,0-1 0,0 1 0,1 0 0,-1 0 0,0-1 0,1 1 0,-1 0 0,0 0 0,0 0 0,1 0 0,-1-1 0,0 1-1,1 0 1,-1 0 0,0 0 0,1 0 0,-1 0 0,0 0 0,1 0 0,-1 0 0,0 0 0,1 0 0,-1 0 0,0 0 0,1 0 0,-1 0 0,0 0-1,1 0 1,-1 0 0,0 1 0,0-1 0,1 0 0,-1 0 0,0 0 0,1 1 0,1 0-10,-1 0 1,1 1-1,-1-1 0,0 1 1,1-1-1,-1 1 0,0-1 1,0 1-1,0 0 1,0-1-1,0 1 0,-1 0 1,1 0-1,0 0 0,-1 0 1,1 2-1,5 38-24,-5-32 20,9 94-4,5 37-7,-10-115 18,0-1 0,2 1 0,15 36-1,80 171-115,-100-228 111,1 0 1,0-1 0,0 0 0,1 0 0,0 0 0,-1 0 0,1 0 0,0-1 0,1 1-1,-1-1 1,8 4 0,-8-6 8,0 0 0,0 1 0,1-2 0,-1 1 0,1 0 0,-1-1 0,1 0 0,-1 0 0,0 0 0,1-1-1,-1 1 1,9-3 0,7 0 5,45-5-1,0 4 0,0 2 0,91 9 0,-91 1-14,176 20-62,-169-23 10,100-6 0,-35-8 3,460-8-49,-525 20 105,0-3 0,0-3 1,0-3-1,-1-3 0,0-3 0,109-34 0,54-37-23,181-51-145,-353 122 171,0 3 0,63-1-1,-8 1 17,-86 6-132,33-9 0,-76 8-440,11 2 505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46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2133 8394,'1'0'256,"-1"0"0,1 0 0,-1 0 1,1 0-1,0 0 0,-1 0 0,1 0 0,-1 0 0,1 0 1,-1-1-1,1 1 0,0 0 0,-1 0 0,1 0 1,-1-1-1,1 1 0,-1 0 0,1-1 0,-1 1 1,1 0-1,0-2 0,15-14 1039,16-25-2373,-28 35 1563,301-375-433,-190 243-52,128-176-87,94-110-62,-12 67 117,-168 186 38,-99 110-8,2 2 0,129-96 0,-183 150-43,-6 6-26,-15 11-110,-27 17-66,25-21 198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8:47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3 286 11642,'-3'-3'1555,"3"3"-1517,0 0 0,0 0 0,0 0-1,0 0 1,0 0 0,1 0 0,-1 0-1,0 0 1,0 0 0,0 0 0,0 0 0,0 0-1,0 0 1,0-1 0,0 1 0,0 0-1,0 0 1,0 0 0,0 0 0,0 0-1,0 0 1,0 0 0,0 0 0,0 0 0,0 0-1,0 0 1,0 0 0,0 0 0,0 0-1,0 0 1,0-1 0,0 1 0,0 0 0,0 0-1,0 0 1,0 0 0,0 0 0,0 0-1,0 0 1,0 0 0,0 0 0,0 0-1,0 0 1,0 0 0,0 0 0,0 0 0,0 0-1,0-1 1,0 1 0,0 0 0,0 0-1,0 0 1,11-3 109,32-15 4,-1-2-1,64-40 1,71-64-94,-134 92-21,-36 27-33,-5 3-2,0 0 0,0 1 1,0-1-1,0 1 0,0-1 0,0 1 1,0 0-1,1 0 0,-1 0 0,0 0 1,1 1-1,-1-1 0,0 0 0,5 1 1,-7 0-2,1 0 0,-1 0 0,1 0 1,-1 0-1,0 0 0,1 0 0,-1 1 1,1-1-1,-1 0 0,0 0 0,1 0 1,-1 1-1,0-1 0,1 0 0,-1 0 1,0 1-1,1-1 0,-1 0 0,0 1 0,0-1 1,1 1-1,-1-1 0,0 0 0,0 1 1,0-1-1,1 0 0,-1 1 0,0-1 1,0 1-1,0-1 0,0 1 0,0-1 1,0 0-1,0 2 0,-2 16 9,2-16-6,-14 54 53,-30 82 1,5-20-38,33-99-107,-12 51 1144,17-65-961,0 1 0,1 0 0,-1 0 0,1 0 0,0-1 0,1 1 0,-1 0 0,1 0 0,2 8 0,5 2 222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9:18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10178,'-2'0'641,"-9"4"7609,31 19-7245,22 5-947,-33-23-45,0 1 0,0 0 0,15 14 0,68 61 65,-77-67-47,24 26 1,12 11-1,-44-44-28,0 0-1,-1 0 0,10 15 1,-11-15-2,1 1 0,-1-1 0,1-1 0,1 1 0,7 5 0,0-1 17,0 1 0,-1 0-1,0 1 1,15 19-1,-17-20-3,0 0-1,23 18 1,-6-6-23,-19-17 16,1 0-1,0-1 0,0 0 1,0 0-1,1-1 0,19 6 1,26 14-5,-12-2-5,-24-14 8,1 2 0,-2 1 0,24 17 0,1 5 0,-28-23 10,-1 1 0,-1 0-1,23 25 1,36 44 55,-69-75-44,1 0 1,-1 0-1,0 0 1,0 0 0,3 9-1,-6-11-14,1 1 0,0-1 1,0 0-1,1 0 0,-1 0 0,1 0 0,0 0 0,-1-1 0,2 1 0,-1-1 1,0 0-1,1 0 0,0 0 0,-1 0 0,8 3 0,-4-2 3,-1-1-1,1 1 0,0 0 1,-1 1-1,0 0 1,0 0-1,6 7 1,-6-6-12,1 0 0,-1 0 1,1-1-1,0 0 1,11 6-1,76 27 46,18 9-51,-62-23-6,-36-19 12,-1 1 0,1 1-1,-1 1 1,0-1 0,-1 2-1,0 0 1,0 1 0,15 16-1,-18-16-11,-1-1 0,2 1 0,-1-1 0,1-1 0,0 0 0,1 0 0,14 7 0,-16-9 6,1 1-1,-1 1 0,0 0 0,0 0 1,-1 1-1,0 0 0,9 14 1,26 27 1,-13-24 50,60 40-1,-2-3-44,-35-19-8,114 88 11,-146-115-23,-2 0 0,22 25 0,26 23-62,-32-35 81,-7-6-14,58 39-1,-44-39-26,-9-5 42,-2 0-1,0 2 1,27 25-1,-33-24-13,112 99-97,-37-26 153,-69-63-56,56 45 0,135 93-223,-203-154 166,-1 1 0,0 0-1,21 29 1,-21-24-10,0-2 1,32 28-1,-31-32 82,27 33-1,8 6 3,-47-47-266,-13-10 190,-15-9 36,6 2-38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9:20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196 282 11202,'-1'-10'421,"0"-4"60,0-1 1,-1 1-1,-1 0 1,0 1 0,-1-1-1,-1 0 1,-9-19-1,14 32-413,-1 0 0,1 0 0,-1 0-1,1 0 1,-1 0 0,0 0 0,0 0-1,1 1 1,-1-1 0,0 0 0,0 0-1,0 1 1,0-1 0,0 1 0,0-1-1,0 1 1,0-1 0,0 1 0,0-1-1,0 1 1,0 0 0,-1 0 0,1-1-1,-1 1 1,0 1 3,1-1 0,-1 0 0,1 1 0,-1 0 0,1-1 0,-1 1 0,1 0 0,0 0 0,-1 0 0,1 0 0,0 0 0,0 0-1,0 0 1,0 0 0,-2 2 0,-1 3 63,0 0 0,0 0 1,1 0-1,0 0 0,0 1 0,-3 10 0,0 19 50,6-35-183,0 1 0,0-1 0,0 0 0,0 1 1,0-1-1,0 0 0,0 1 0,0-1 0,1 0 0,-1 1 0,1-1 0,-1 0 0,0 0 0,1 1 0,0-1 0,-1 0 0,1 0 0,0 0 0,0 0 0,0 0 0,-1 0 0,1 0 0,2 1 0,-2-2-1,0 1 0,-1-1 0,1 0 0,0 0 0,0 0 0,0 0 0,0-1 0,0 1 0,0 0 0,-1 0 0,1 0 0,0-1 0,0 1-1,0-1 1,0 1 0,-1 0 0,1-1 0,0 1 0,-1-1 0,1 0 0,0 1 0,-1-1 0,1 1 0,0-1 0,-1 0 0,1 0 0,-1 1 0,1-3 0,14-24-2,-9 13 47,-1-1 0,-1 0 0,0 0 0,-1 0 0,-1-1 0,0 1 0,-1 0 0,-1-1 0,0 0 0,-3-16 0,3 30-27,0 0 0,-1 0 0,1 0 0,-1 0-1,1 0 1,-1 0 0,0 1 0,0-1 0,1 0 0,-1 0-1,-1 1 1,1-1 0,0 1 0,0-1 0,0 1 0,-1-1-1,1 1 1,-1 0 0,1 0 0,-4-2 0,4 3-6,-1-1 0,1 1 0,0 0 1,-1 0-1,1 0 0,0 0 0,-1 0 0,1 0 0,0 1 1,-1-1-1,1 0 0,0 1 0,-1-1 0,1 1 1,0-1-1,0 1 0,-1 0 0,1-1 0,0 1 1,0 0-1,0 0 0,0 0 0,0 0 0,0 0 0,0 0 1,0 0-1,1 0 0,-1 0 0,-1 2 0,-5 9 31,0 0-1,1 0 0,0 1 1,1 0-1,0 0 0,1 0 0,1 0 1,-3 17-1,3-8-34,1-1 1,1 1-1,0 0 1,5 31-1,4-17-5,-8-35-3,0 0 1,0 0-1,0 0 1,1-1-1,-1 1 0,0 0 1,1 0-1,-1-1 0,0 1 1,1 0-1,-1-1 0,1 1 1,-1 0-1,1-1 0,-1 1 1,1-1-1,-1 1 1,1-1-1,0 1 0,-1-1 1,1 1-1,0-1 0,0 0 1,-1 1-1,1-1 0,0 0 1,0 0-1,-1 1 0,1-1 1,0 0-1,0 0 1,0 0-1,-1 0 0,1 0 1,0 0-1,0 0 0,0 0 1,-1 0-1,1-1 0,0 1 1,0 0-1,-1 0 0,2-1 1,2-2-1,0 0 1,-1 0 0,0-1-1,1 1 1,-1-1 0,-1 1-1,1-1 1,0 0 0,-1 0-1,0-1 1,0 1 0,0 0-1,1-6 1,5-12-2,4-31 0,-8 37 6,0-1 3,0 0 1,-2 0-1,1-1 1,-2 1-1,-2-32 1,1 47-11,0 0 0,0 0 0,-1 0 1,1 0-1,-1 0 0,0 0 1,0 0-1,1 1 0,-1-1 1,0 0-1,-2-2 0,2 4 1,1 0 0,0-1 0,0 1 0,-1 0 0,1 0 0,0-1 0,-1 1 0,1 0 0,-1 0 0,1 0 0,0-1 0,-1 1 0,1 0 0,-1 0 0,1 0 0,0 0 0,-1 0 0,1 0 0,-1 0 0,1 0-1,0 0 1,-1 0 0,0 0 0,0 1 0,0-1-1,0 1 1,0-1 0,0 1-1,0 0 1,0-1-1,1 1 1,-1 0-1,0 0 1,0-1-1,1 1 1,-1 0 0,0 1-1,-6 9-5,2 0 1,0 0-1,0 0 0,1 1 1,0 0-1,1 0 0,-3 15 1,-7 89-21,12-105 27,0-3 1,0 0 0,1 1 0,0-1 0,0 0 0,0 0 0,1 1 0,1-1 0,-1 0 0,4 11 0,-4-19-2,-1 0 1,0 1 0,0-1 0,0 1 0,0-1 0,1 0 0,-1 1-1,0-1 1,0 0 0,1 1 0,-1-1 0,0 0 0,1 1 0,-1-1 0,0 0-1,1 0 1,-1 1 0,1-1 0,-1 0 0,0 0 0,1 0 0,-1 0 0,0 1-1,1-1 1,-1 0 0,1 0 0,-1 0 0,1 0 0,-1 0 0,0 0 0,1 0-1,-1 0 1,1 0 0,-1 0 0,1-1 0,-1 1 0,0 0 0,1 0-1,-1 0 1,1 0 0,-1-1 0,0 1 0,1 0 0,-1 0 0,0-1 0,1 1-1,-1 0 1,0 0 0,0-1 0,1 1 0,-1 0 0,0-1 0,0 1 0,1-1-1,-1 1 1,0 0 0,0-1 0,0 0 0,12-22-5,-6 4 13,-1-1 0,4-23 0,-8 33-4,0 0 0,0 0-1,-1 0 1,-1 0 0,1 0 0,-4-13 0,-2 11-12,-1 14-7,-3 17-21,4 5 10,2 0 0,0 0 0,2 1-1,1-1 1,1 1 0,5 40-1,-5-60 29,0 0 0,1 0 0,0 0 0,0 0 0,0 0 0,1-1 0,0 1 0,-1-1 0,6 9 0,-7-13-1,0 0 0,1 0-1,-1 1 1,0-1-1,0 0 1,1 0-1,-1 0 1,0 0-1,1 1 1,-1-1-1,0 0 1,0 0-1,1 0 1,-1 0-1,0 0 1,1 0-1,-1 0 1,0 0-1,1 0 1,-1 0-1,0 0 1,1 0-1,-1 0 1,0 0-1,1 0 1,-1 0-1,0 0 1,1 0 0,-1 0-1,0-1 1,1 1-1,-1 0 1,0 0-1,0 0 1,1 0-1,-1-1 1,0 1-1,0 0 1,1 0-1,-1-1 1,0 1-1,9-15 17,-3-1-6,-2-1 1,1 0-1,-2 0 1,-1 0-1,2-33 0,-4 13 17,-9-65-1,7 84-14,-9-30 1,10 44-15,0 1 0,0-1 1,-1 1-1,1-1 0,-1 1 0,0 0 1,0 0-1,0 0 0,0 0 0,0 0 0,-1 0 1,1 1-1,-1-1 0,0 1 0,-5-4 0,7 5 1,0 1-1,-1-1 1,1 1-1,0 0 1,-1-1-1,1 1 1,-1 0-1,1 0 1,-1 0-1,1 0 1,-1 0-1,1 1 1,-1-1-1,1 0 1,0 1-1,-1-1 1,1 0-1,0 1 0,-1 0 1,1-1-1,0 1 1,-1 0-1,1 0 1,0 0-1,0 0 1,0 0-1,0 0 1,0 0-1,0 0 1,-1 2-1,-3 3 1,1 0 0,1 0 0,-1 0 0,-5 12 0,3 1-1,0 0 0,1 1-1,1-1 1,0 1-1,2 0 1,0 0-1,2 0 1,0 0-1,1-1 1,7 37-1,-8-54 2,0 0-1,1 0 1,-1 0-1,1-1 0,0 1 1,0 0-1,0 0 0,0-1 1,0 1-1,0 0 1,0-1-1,3 3 0,-4-4 1,1 1-1,-1-1 1,1 0-1,0 1 1,-1-1-1,1 0 1,0 0-1,-1 1 1,1-1-1,-1 0 1,1 0-1,0 0 1,-1 0-1,1 0 1,0 0-1,-1 0 1,1 0-1,0 0 1,-1 0-1,1-1 1,0 1-1,-1 0 1,1 0-1,1-1 1,1-1-2,0 0 0,-1-1 1,1 1-1,0-1 0,-1 0 1,0 1-1,1-1 0,-1 0 1,0 0-1,-1-1 0,1 1 0,1-4 1,9-25-1,-1-1 0,-1 0 0,-2 0 0,-1-1 0,4-66 0,-21 169-14,8-30 25,-1-13 4,2-1-1,1 0 1,0 0-1,6 31 1,-4-50 12,-1-8-5,1-14 8,-2-26 15,-9-27 54,8 62-86,-1 1 0,0-1-1,0 1 1,0 0 0,-1 0-1,1 0 1,-2 0 0,-4-8-1,8 14-9,-1-1-1,1 1 0,0 0 0,0-1 1,-1 1-1,1-1 0,0 1 1,-1 0-1,1-1 0,0 1 1,-1 0-1,1-1 0,-1 1 1,1 0-1,0 0 0,-1-1 1,1 1-1,-1 0 0,1 0 1,-1 0-1,1-1 0,-1 1 0,1 0 1,-1 0-1,1 0 0,-1 0 1,1 0-1,-1 0 0,1 0 1,-1 0-1,1 0 0,-1 1 1,1-1-1,-1 0 0,1 0 1,0 0-1,-1 0 0,1 1 0,-1-1 1,1 0-1,-1 0 0,1 1 1,0-1-1,-1 0 0,1 1 1,0-1-1,-1 1 0,-1 2-7,1-1-1,0 0 1,-1 1 0,1-1-1,0 1 1,1 0-1,-1-1 1,-1 5-1,1 7-163,-1 0 1,2-1-1,0 1 0,0 0 0,1 0 0,1-1 0,0 1 1,1-1-1,1 1 0,5 13 0,5-4-122,1-16-90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1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13979,'1'-3'71,"1"0"-1,-1 0 1,1 0 0,-1 0 0,1 0-1,0 1 1,0-1 0,0 0-1,0 1 1,1 0 0,-1-1-1,1 1 1,-1 0 0,1 0 0,0 1-1,-1-1 1,5-1 0,7-4-86,0 2 0,21-7 1,-24 9 89,136-29 7,-41 11-68,-53 4 8,-44 12-4,1 2 1,-1-1-1,1 1 1,0 1-1,0 0 1,0 0-1,0 1 1,0 0-1,14 1 1,-23 0-29,-1 0-1,1 0 1,-1-1-1,1 1 1,-1 0-1,0 0 1,1 0-1,-1 0 1,1 0-1,-1 1 1,1-1-1,-1 0 1,1 0-1,-1 0 1,0 0-1,1 0 1,-1 0 0,1 1-1,-1-1 1,0 0-1,1 0 1,-1 1-1,0-1 1,1 0-1,-1 1 1,0-1-1,1 0 1,-1 1-1,0-1 1,0 0-1,1 1 1,-1-1-1,0 1 1,0-1 0,0 0-1,0 1 1,1-1-1,-1 1 1,0-1-1,0 1 1,0-1-1,0 0 1,0 1-1,0-1 1,0 1-1,0 0 1,-3 4-89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1:47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71 9690,'-4'-6'485,"1"2"-185,0 0 1,0 0 0,1 0 0,-1 0 0,1 0 0,0 0 0,0-1-1,0 1 1,1-1 0,0 0 0,0 1 0,-1-9 0,3 20-236,1 0 0,-1 0 1,1 1-1,1-1 0,0-1 1,3 8-1,0-1-44,-4-7-18,1 0-1,0 0 0,0 0 0,5 6 0,-7-12 3,-1 1 0,0-1-1,1 1 1,-1-1 0,0 1-1,1-1 1,-1 1 0,1-1-1,-1 1 1,0-1 0,1 1-1,0-1 1,-1 0 0,1 1-1,-1-1 1,1 0 0,-1 0-1,1 1 1,0-1 0,-1 0-1,1 0 1,-1 0 0,1 0-1,0 0 1,-1 1 0,1-1-1,0-1 1,-1 1 0,1 0-1,-1 0 1,1 0 0,0 0-1,-1 0 1,1 0 0,-1-1-1,1 1 1,0 0 0,-1 0-1,1-1 1,-1 1 0,1-1-1,-1 1 1,1 0 0,-1-1-1,1 1 1,-1-1 0,0 1-1,1-1 1,-1 1 0,1-1-1,-1 1 1,0-1 0,0 0-1,1 1 1,-1-1 0,0 1-1,0-2 1,1 1 9,0 0 0,-1 0 1,1 0-1,-1 0 0,1 0 1,-1 0-1,1 0 0,-1 0 1,0 0-1,1 0 0,-1 0 1,0 0-1,0-1 0,0 1 1,0 0-1,0 0 0,0 0 1,0 0-1,0 0 0,-1-1 0,1 1 1,0 0-1,-1 0 0,1 0 1,-1 0-1,1 0 0,-1 0 1,1 0-1,-1 0 0,0 0 1,1 0-1,-1 1 0,0-1 1,0 0-1,0 0 0,-1-1 0,0 2-8,0-1 0,0 0 0,1 1 0,-1 0 0,0-1 0,0 1 0,0 0 0,0 0 0,1 0 0,-1 0 0,0 0 0,0 1 0,0-1 0,1 0 0,-1 1 0,0 0 0,0-1 0,1 1 0,-1 0 0,1 0 0,-1 0 0,-2 2 0,1-1-9,0 0 0,1 0 0,-1 0 1,1 1-1,0-1 0,-1 1 0,1 0 1,0 0-1,1 0 0,-1 0 0,0 0 1,1 0-1,0 0 0,-2 5 0,3-8 3,0 0-1,0 0 1,0 0-1,0 0 1,0 0 0,0 1-1,0-1 1,0 0-1,0 0 1,0 0-1,0 0 1,0 0-1,0 0 1,0 0-1,0 1 1,0-1-1,0 0 1,0 0 0,1 0-1,-1 0 1,0 0-1,0 0 1,0 0-1,0 0 1,0 1-1,0-1 1,0 0-1,0 0 1,0 0-1,0 0 1,1 0 0,-1 0-1,0 0 1,0 0-1,0 0 1,0 0-1,0 0 1,0 0-1,0 0 1,1 0-1,-1 0 1,0 0-1,0 0 1,0 0 0,0 0-1,0 0 1,0 0-1,0 0 1,1 0-1,-1 0 1,8-5 12,5-8 30,-11 11-30,3-3 45,0 0 0,-1 0 1,0-1-1,0 1 0,0-1 0,-1 0 0,5-10 0,-8 16-52,0 0 0,0 0 0,0 0 0,0-1-1,0 1 1,0 0 0,0 0 0,0 0 0,0 0-1,0-1 1,0 1 0,0 0 0,0 0 0,0 0-1,0 0 1,0-1 0,0 1 0,0 0 0,0 0-1,0 0 1,0 0 0,0-1 0,0 1 0,0 0-1,0 0 1,-1 0 0,1 0 0,0 0 0,0 0-1,0-1 1,0 1 0,0 0 0,0 0 0,-1 0-1,1 0 1,0 0 0,0 0 0,0 0 0,0 0-1,0 0 1,-1 0 0,1 0 0,0 0 0,0 0-1,-11 2 100,-7 8 37,-16 9 113,36-19-322,0 1 0,0-1-1,0 1 1,0-1-1,0 1 1,0 0 0,0 0-1,0 0 1,2 1 0,-2-1-10,10 5-84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1:56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71 10850,'-11'-16'1107,"9"13"-950,0 0 1,0-1 0,-1 2-1,1-1 1,-1 0-1,1 0 1,-4-2-1,5 5-151,0-1 0,-1 1 0,1-1 0,0 1 0,0-1 0,0 1 0,0 0 0,-1 0 0,1 0 0,0 0 0,0-1 0,-1 2 0,1-1 0,0 0 0,0 0 0,0 0 0,-1 0 0,1 1 0,0-1 0,0 1 0,0-1 0,0 1 0,0-1 0,0 1 0,-1 0 0,0 0 0,-16 12 5,1 1 1,0 1-1,1 0 1,0 1-1,1 1 1,-14 20-1,-69 118 196,72-110-101,3 0 0,1 1 0,3 2 0,1 0 0,3 0 0,-11 61-1,21-82-71,2-1 0,1 1 0,1-1 0,1 1 0,1-1 0,2 1 0,0-1 0,2 1-1,1-1 1,1-1 0,1 1 0,1-1 0,22 40 0,-1-14-170,3-1 1,62 71 0,97 74-634,-176-181 675,0 0 0,1-2 0,0 1 0,1-2-1,29 14 1,-39-21 51,0-1 0,1 0 0,0-1 0,-1 0 0,1 0 0,0-1 0,0 0 0,0-1 1,0 0-1,0 0 0,0-1 0,0 0 0,0 0 0,-1-1 0,14-5 0,-4 0-52,-2-1 0,1-1 0,-1 0 1,0-1-1,-1-1 0,0-1 0,22-21 1,2-7-156,41-57 0,-54 63 277,-1 0 1,30-59-1,-43 67 131,-1 0 0,-1 0 0,-1-1 0,9-52 0,-7 16 65,-4-1 0,-2 1-1,-4-1 1,-2 0 0,-14-101 0,8 126-175,-2 0-1,-1 1 1,-3 0 0,-18-39 0,19 51-29,-2 0-1,-1 1 0,-1 1 1,-1 0-1,-1 1 0,-25-25 1,28 34 10,0 0 0,-1 2 0,-1-1 1,0 2-1,0 0 0,-1 1 0,0 1 0,-35-12 1,41 17-104,0 1 1,-1 1-1,1-1 1,0 2-1,-1 0 1,1 0 0,-1 1-1,1 1 1,-1 0-1,1 0 1,-1 2-1,1-1 1,0 2-1,0-1 1,-15 8-1,15-5-176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2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36 14963,'-9'-2'1168,"8"1"-903,2 0-145,12-1 336,6 1-72,12-4-136,4 4-72,13 0-104,5-1-112,3-2-224,0 2-64,-4-2-232,-9 1-1017,-12-1 1257,-4 1-216,-25 3-208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2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14507,'7'0'1264,"14"0"-1024,19-6-64,12-2 377,13-1-321,2 0-88,3 2-368,-1 2 136,-6 5 72,-7 2-56,-17 6-112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2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15515,'1'11'985,"14"-2"-849,3-2-88,11 3 168,3 1-104,6 4-16,2 2-24,-4 6-32,-4 3-8,-14 8-24,-8 7 16,-17 7-8,-10 6-24,-13 4-184,-7-1 2128,2-16-1776,4-8 168,8-17 96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4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0 595 13467,'2'0'88,"0"0"1,0 0-1,0 0 1,0 0-1,0-1 1,0 1-1,0-1 1,0 1-1,3-2 1,0 0 7,69-12 110,0 3 0,136-3 0,827-6 13,-89 8-353,-131-8 66,522-24-36,-980 22 105,383-19 3,3 47 1,-646 0-3,427 22 10,4-31-21,723-111 34,-103-9-26,-367 36 44,-510 61-32,418 14 0,224-6 5,-813 13-16,839-16-64,-662 18-147,8-8-790,-253 9 946,79-4-174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7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6 13067,'-2'-1'124,"0"0"0,0 0 0,-1 1 1,1-1-1,0 1 0,-1-1 0,1 1 0,-1 0 0,1 0 1,0 0-1,-1 0 0,1 0 0,-1 0 0,1 1 1,0-1-1,-1 1 0,-1 1 0,-41 18 528,40-17-500,-20 11-46,1 1 0,0 1 1,2 1-1,0 1 0,1 1 0,0 1 0,2 1 0,0 1 0,2 0 0,0 1 1,-19 39-1,33-57-74,0 0 0,1 0-1,0 1 1,0-1 0,1 1 0,-1-1 0,1 1 0,0 0 0,0 10 0,2-14-18,-1 1 0,0-1 0,1 0 0,-1 1 0,1-1 0,0 0 1,0 0-1,0 1 0,0-1 0,0 0 0,0 0 0,0 0 0,1 0 0,-1-1 0,1 1 1,0 0-1,-1-1 0,1 1 0,0-1 0,0 1 0,0-1 0,0 0 0,0 0 1,0 0-1,0 0 0,5 1 0,4 1 35,0 0 1,0-2-1,0 1 1,0-1-1,0-1 1,0 0-1,0-1 1,0 0-1,0 0 1,0-1-1,0-1 1,0 0-1,0 0 1,-1-1-1,0-1 1,17-9-1,-25 13-35,0 0 0,-1 0-1,1 0 1,-1 0-1,1 0 1,-1 0 0,0-1-1,0 1 1,1 0-1,-1-1 1,0 1-1,0-1 1,0 0 0,0 1-1,-1-1 1,1 0-1,0 1 1,-1-1 0,1 0-1,-1 0 1,0 1-1,1-1 1,-1 0 0,0 0-1,0 0 1,0 0-1,-1-2 1,1 3-4,-1-1 0,0 0-1,0 1 1,0-1 0,0 1 0,0 0 0,-1-1 0,1 1 0,0 0-1,-1 0 1,1 0 0,-1 0 0,1 0 0,-1 0 0,1 0-1,-1 0 1,0 0 0,1 1 0,-1-1 0,0 1 0,0-1-1,1 1 1,-1 0 0,0 0 0,0 0 0,0 0 0,-3 0 0,1 0-7,-1 1 0,0 0 1,1 0-1,-1 1 0,1-1 1,-1 1-1,1 0 1,0 0-1,-1 0 0,1 0 1,0 1-1,1 0 0,-8 6 1,9-8-3,1 1-1,-1-1 1,1 0 0,0 1 0,0-1-1,-1 0 1,1 1 0,0 0-1,0-1 1,0 1 0,1 0 0,-1-1-1,0 1 1,1 0 0,-1 0 0,1 0-1,-1-1 1,1 1 0,0 0 0,0 0-1,0 0 1,0 0 0,0 0 0,0 0-1,0 0 1,1-1 0,-1 1 0,1 0-1,-1 0 1,1 0 0,0-1-1,0 1 1,0 0 0,0-1 0,0 1-1,2 2 1,-1-2-1,1 0-1,0 0 1,-1-1-1,1 1 1,0 0 0,0-1-1,0 0 1,0 0-1,0 0 1,0 0-1,0 0 1,0-1-1,0 1 1,1-1 0,-1 0-1,0 0 1,0 0-1,4-1 1,5 0-4,0-1 1,0 0-1,17-6 1,-1-2-30,1-1 1,52-31-1,-79 41 24,0-1 0,0 1 0,0 0 0,0 0 0,0 0 0,1 1 0,-1-1 0,0 0 0,0 1-1,5-1 1,-6 1 7,-1 1-1,1-1 1,0 0-1,-1 1 1,1-1-1,-1 1 1,1-1-1,0 0 1,-1 1-1,1-1 1,-1 1-1,0-1 1,1 1-1,-1 0 1,1-1-1,-1 1 1,0-1 0,1 1-1,-1 0 1,0-1-1,0 1 1,1 0-1,-1 0 1,0-1-1,0 1 1,0 0-1,0-1 1,0 1-1,0 0 1,0-1-1,0 1 1,0 0-1,0 0 1,-1-1-1,1 1 1,-1 1-1,-6 46-40,4-34-118,1 0 0,0-1 1,1 1-1,0 15 0,1-29 157,0 0-1,0 1 0,0-1 0,0 0 0,0 1 1,0-1-1,0 0 0,0 1 0,0-1 1,0 0-1,0 1 0,0-1 0,0 0 0,0 1 1,1-1-1,-1 1 0,0-1 0,0 0 1,0 0-1,0 1 0,1-1 0,-1 0 1,0 1-1,0-1 0,1 0 0,-1 0 0,0 1 1,0-1-1,1 0 0,-1 0 0,0 0 1,1 1-1,-1-1 0,0 0 0,1 0 0,-1 0 1,0 0-1,1 0 0,-1 0 0,0 0 1,1 0-1,-1 0 0,1 0 0,-1 0 0,0 0 1,1 0-1,-1 0 0,0 0 0,1 0 1,-1 0-1,0 0 0,1 0 0,-1-1 1,0 1-1,1 0 0,-1 0 0,13-10-196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7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 15307,'-4'25'1121,"-8"11"-873,1 4-104,-4 9 296,1 4-120,0 2-192,4-5-152,1-12-264,2-6-152,5-16 344,2-15-104,0 4-105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8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1 179 11322,'7'-12'455,"1"0"-1,0 0 0,1 1 0,1 0 0,0 1 1,0 0-1,1 0 0,0 2 0,19-13 0,-14 11-238,0 2 0,0 0 0,1 1-1,0 0 1,1 1 0,-1 1 0,20-2-1,-32 6-184,1 0-1,-1 0 0,1 1 0,0 0 1,0 0-1,-1 1 0,1-1 0,0 1 1,-1 0-1,1 1 0,6 2 0,-9-3-10,-1 1-1,1-1 0,-1 1 0,0-1 0,1 1 0,-1 0 0,0 0 1,0 0-1,0 0 0,-1 1 0,1-1 0,0 0 0,-1 1 0,0-1 1,1 1-1,-1-1 0,0 1 0,0 0 0,-1 0 0,1-1 0,0 1 1,-1 0-1,0 0 0,1 5 0,-2 5 88,0 0 0,0 0 0,-1 0 0,-1 0 0,0 0 0,0 0 0,-2 0 0,1-1 0,-2 0 0,-7 14 0,3-9 132,-1 0-1,0-1 1,-1 0 0,-1-1-1,0-1 1,-19 17-1,14-18 48,13-9 8,19-6-186,-9 2-125,4-2-90,0 1 1,0 1-1,0-1 1,13 2-1,-20 0 8,0-1 0,1 1-1,-1-1 1,0 1 0,1 0 0,-1 0-1,0 0 1,0 0 0,0 0 0,0 0-1,0 0 1,0 1 0,0-1 0,0 1-1,0 0 1,-1-1 0,1 1-1,-1 0 1,1 0 0,-1 0 0,2 3-1,1 2-385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8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15115,'0'-2'1777,"-1"4"-1553,2 3 544,5 5-160,0 6-192,1 1-128,3 6-200,2 2-16,3-2 0,3-2-8,2-5-72,1-6-120,3-7-432,-2-5-1192,-6-6 1512,-2-2-225,-4-2-167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1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11682,'1'-4'161,"0"1"-1,1-1 1,0 1-1,-1-1 1,1 1-1,1-1 0,-1 1 1,0 0-1,1 0 1,0 0-1,-1 0 1,1 1-1,0-1 0,0 1 1,1-1-1,-1 1 1,5-2-1,10-6-27,36-14 0,-52 24-112,12-5-10,0 0 0,1 1 1,-1 1-1,1 1 1,0 0-1,0 1 0,0 0 1,27 3-1,-27 3-328,-15-4 312,0-1 1,0 0 0,1 0-1,-1 0 1,0 0 0,0 1-1,0-1 1,0 0 0,0 0-1,0 0 1,0 1 0,1-1-1,-1 0 1,0 0 0,0 0-1,0 1 1,0-1 0,0 0-1,0 0 1,0 1 0,0-1-1,0 0 1,0 0 0,0 0-1,0 1 1,0-1 0,-1 0-1,1 0 1,0 0 0,0 1-1,0-1 1,0 0 0,0 0-1,0 0 1,0 1 0,-1-1-1,1 0 1,0 0 0,0 0-1,0 0 1,0 0 0,-1 1-1,1-1 1,0 0 0,0 0-1,0 0 1,-1 0 0,1 0-1,0 0 1,0 0 0,0 0-1,-1 0 1,1 0 0,0 0-1,0 0 1,0 0 0,-1 0-1,1 0 1,-1 0 0,-8 1-111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8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15171,'1'2'1225,"-1"12"-881,0 0-120,-1 11 472,1 0-176,-2 7-232,-1 2-96,3 1-88,2 1-48,2-9-152,0-1-136,2-9-248,-4-3-136,-2-10 456,-2-4-120,-5-7-80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9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42 13779,'-6'-21'1352,"7"9"-928,5 4-184,11 8 825,9 1-329,13 3-112,2-1-168,14 2-200,1-1-8,1 0-64,-2-1-216,-8-3-1480,-5-3 1416,-14-4-240,-5-2-136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09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40 16131,'-3'-3'1521,"2"-4"-1169,13 2-120,10 1 552,11 0-248,7-1-128,6 1-248,3 1-136,1 0-232,-3 2-192,-8 2-408,-9 5-1184,-20 3 1599,-9 2-295,-18 2-224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0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12491,'5'6'1208,"18"-2"-600,11-4-192,15-3 712,5-2-463,9-4-185,2-4-264,2 5 48,-2-1-32,-12 5-216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1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5 13987,'6'-4'1328,"-5"11"-856,-1 6-160,-4 15 673,0 8-281,-2 11-232,-1 5-128,2 4-312,0-3-120,-1-6-272,3-4-144,0-15-280,-3-8-873,-1-15 1241,-4-6-304,-6-12-40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1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6 208 12027,'-2'-11'316,"0"0"1,1 0 0,0-1 0,1 1 0,2-17 0,-1 24-213,0 0 0,0 0 0,0 1 1,0-1-1,1 0 0,0 1 0,0 0 0,0-1 0,0 1 1,0 0-1,1 0 0,-1 0 0,1 0 0,0 1 0,0-1 1,0 1-1,0-1 0,0 1 0,1 0 0,4-2 0,18-7 99,0 1 0,0 1 0,1 2-1,0 0 1,0 2 0,1 1-1,-1 1 1,1 1 0,52 4 0,-76-1-196,0-1 1,0 1 0,0 0 0,0 0 0,0 0 0,0 0 0,-1 1-1,1-1 1,0 1 0,4 3 0,-6-3-5,-1-1 1,1 0-1,-1 1 0,0-1 1,1 1-1,-1-1 1,0 1-1,0 0 0,0-1 1,0 1-1,0 0 0,-1 0 1,1 0-1,0 0 1,-1 0-1,0 0 0,1 0 1,-1 0-1,0 0 0,0 0 1,0-1-1,-1 5 1,0 4 12,-2 0 1,0 0-1,0-1 1,0 1 0,-1-1-1,-1 0 1,1 0 0,-2-1-1,-5 9 1,-11 12 52,-27 28 1,-17 12-804,62-63 594,9-4-50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1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34 15107,'-1'14'301,"-1"0"0,-1-1 0,0 0 0,-1 0 0,0 0 0,-1 0 0,-11 20 0,-7 22 507,20-45-703,-2 1-26,1 0-1,0 0 1,1 1-1,0-1 1,1 1-1,0 0 1,0 22-1,2-34-76,0 1 1,0-1-1,0 1 0,0-1 0,0 1 1,0-1-1,0 1 0,0-1 0,0 1 0,1-1 1,-1 0-1,0 1 0,0-1 0,0 1 1,1-1-1,-1 0 0,0 1 0,0-1 1,1 1-1,-1-1 0,0 0 0,1 1 1,-1-1-1,0 0 0,1 0 0,-1 1 1,1-1-1,-1 0 0,0 0 0,1 0 0,-1 1 1,1-1-1,-1 0 0,1 0 0,-1 0 1,1 0-1,-1 0 0,1 0 0,-1 0 1,1 0-1,-1 0 0,0 0 0,1 0 1,-1 0-1,1 0 0,-1 0 0,1-1 1,-1 1-1,1 0 0,-1 0 0,0 0 0,1-1 1,-1 1-1,1 0 0,-1-1 0,1 1 1,1-2 10,1 0 0,-1 0 0,0 0 0,1-1 0,-1 1 0,0 0 0,2-4 0,2-5 62,-1 0-1,-1 0 0,0 0 1,0 0-1,-1-1 1,0 1-1,-1-1 0,-1 0 1,0 0-1,0 0 0,-1 0 1,0 1-1,-4-20 1,-1 23 109,3 14-60,2-4-122,-1 0 0,1-1 0,0 1 0,0 0 0,1 0 0,-1-1 0,0 1 0,1 0 0,-1 0 0,1-1 0,-1 1 0,2 2 0,0-2-7,1 0-1,-1 0 1,0 0-1,1 0 1,-1 0-1,1-1 1,0 0-1,-1 1 1,1-1-1,0 0 1,0 0-1,0 0 1,0-1-1,0 1 1,0-1-1,0 1 0,0-1 1,0 0-1,0 0 1,0 0-1,0-1 1,0 1-1,0-1 1,0 0-1,5-2 1,4 0-5,0-2 0,0 0 0,0 0 0,18-13 0,-8 4 19,-1-2-1,-1 0 1,0-2 0,-1 0-1,29-37 1,-36 42-2,-12 13-7,1 0 0,-1 0 0,0 0 1,0 0-1,0 0 0,0 0 0,0 0 0,0 0 0,1 0 0,-1 0 1,0 0-1,0 0 0,0 1 0,0-1 0,0 0 0,0 0 0,0 0 0,1 0 1,-1 0-1,0 0 0,0 0 0,0 0 0,0 0 0,0 0 0,0 1 1,0-1-1,0 0 0,0 0 0,0 0 0,1 0 0,-1 0 0,0 0 1,0 0-1,0 1 0,0-1 0,0 0 0,0 0 0,0 0 0,0 0 1,0 0-1,0 1 0,0-1 0,0 0 0,0 0 0,0 0 0,0 0 1,0 0-1,-1 0 0,1 1 0,0-1 0,0 0 0,0 0 0,-8 34 15,3-17-8,0 6 3,1 0 0,1 0 0,1 0 0,2 39-1,-1-60-6,1 1 1,1-1-1,-1 0 0,0 0 0,0 0 0,1 0 0,-1 0 0,1 0 0,0 0 0,0 0 0,0 0 1,0 0-1,0 0 0,0 0 0,0 0 0,0 0 0,1-1 0,-1 1 0,1-1 0,-1 1 0,1-1 0,0 1 1,-1-1-1,1 0 0,0 0 0,0 0 0,0 0 0,0 0 0,3 0 0,-1 0 2,0-1 0,0 0-1,0 0 1,-1 0 0,1-1 0,0 1-1,0-1 1,0 0 0,0 0 0,0 0-1,-1-1 1,1 1 0,0-1 0,5-4-1,7-6 10,-1-1-1,0 0 0,-1-1 1,0 0-1,-1-1 0,-1-1 1,-1 0-1,0 0 0,16-36 1,-33 70-14,0-1 1,1 1 0,1 0-1,1 0 1,0 0 0,1 0-1,1 27 1,1-44-2,0 1 0,0 0 0,1 0 1,-1 0-1,0 0 0,1-1 0,0 1 0,-1 0 0,1 0 0,0-1 0,0 1 0,0 0 1,0-1-1,0 1 0,0-1 0,2 2 0,-2-2-26,0-1 0,0 1 1,0-1-1,-1 1 0,1-1 0,0 0 0,0 1 0,0-1 1,0 0-1,0 0 0,0 0 0,0 1 0,0-1 1,0 0-1,0-1 0,0 1 0,0 0 0,0 0 0,0 0 1,0 0-1,0-1 0,0 1 0,0-1 0,0 1 0,-1 0 1,1-1-1,0 1 0,0-1 0,0 0 0,-1 1 1,1-1-1,1-1 0,2-2-57,-1 0 1,0 0-1,1-1 0,-2 0 1,1 1-1,0-1 0,-1 0 0,0 0 1,0 0-1,0 0 0,-1-1 1,0 1-1,0 0 0,0-1 1,0-5-1,1-37-328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2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 15307,'-3'-5'1273,"3"8"-961,0 2-152,3 0 552,4 3-544,1-1-80,1 0-72,4-3-80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2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 14459,'-19'28'1536,"-2"-1"1,-31 32-1,52-59-1542,0 0-1,0 0 1,0 0-1,0 0 1,0 1 0,-1-1-1,1 0 1,0 0-1,0 0 1,0 0 0,0 1-1,0-1 1,0 0-1,0 0 1,0 0 0,0 1-1,0-1 1,0 0-1,0 0 1,0 0 0,0 0-1,1 1 1,-1-1-1,0 0 1,0 0 0,0 0-1,0 0 1,0 1-1,0-1 1,0 0 0,0 0-1,1 0 1,-1 0-1,0 0 1,0 0 0,0 1-1,0-1 1,0 0-1,1 0 1,-1 0 0,0 0-1,0 0 1,0 0-1,0 0 1,1 0 0,-1 0-1,0 0 1,0 0-1,0 0 1,1 0 0,-1 0-1,0 0 1,0 0-1,0 0 1,0 0 0,1 0-1,-1 0 1,13 1-133,-12-1 121,14 2-40,0 0 0,0 1 0,-1 0 0,1 2 0,-1-1 1,0 2-1,25 12 0,-35-16 90,-1 0 0,0 0 1,1 1-1,-1-1 0,0 1 0,0-1 1,-1 1-1,1 0 0,0 0 1,-1 0-1,0 0 0,0 1 0,0-1 1,0 1-1,0-1 0,-1 1 1,1 0-1,-1-1 0,0 1 0,0 0 1,0 0-1,-1 0 0,0 0 1,1 0-1,-1 0 0,-1 0 0,1 0 1,-1 0-1,1-1 0,-1 1 1,0 0-1,0 0 0,-1 0 0,-2 6 1,0-3 109,1 0-1,-1-1 1,-1 1 0,1-1-1,-1 1 1,0-1 0,-1-1 0,1 1-1,-1-1 1,0 0 0,-1 0-1,1-1 1,-1 0 0,-14 7 0,17-10-175,0 1 1,0-1-1,-1 1 1,1-1-1,-1 0 1,1-1-1,-1 1 1,1-1 0,-1 0-1,0 0 1,1 0-1,-1-1 1,1 1-1,-1-1 1,1 0-1,-1-1 1,1 1-1,0-1 1,0 0 0,0 0-1,0 0 1,0 0-1,0-1 1,0 0-1,1 0 1,-7-6-1,-5-10-363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3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43 14987,'0'0'36,"0"0"1,0 0-1,0 0 0,0 0 0,0 0 1,0-1-1,-1 1 0,1 0 0,0 0 1,0 0-1,0 0 0,0 0 0,0 0 0,0-1 1,0 1-1,0 0 0,0 0 0,-1 0 1,1 0-1,0 0 0,0 0 0,0 0 0,0 0 1,0 0-1,0-1 0,-1 1 0,1 0 1,0 0-1,0 0 0,0 0 0,0 0 1,0 0-1,-1 0 0,1 0 0,0 0 0,0 0 1,0 0-1,0 0 0,0 0 0,-1 0 1,1 0-1,0 0 0,0 0 0,0 1 1,0-1-1,0 0 0,-1 0 0,-4 9 465,-1 15 20,-9 93 934,14-100-1292,0 1 0,2-1 0,0 0 0,6 31 0,-7-47-138,0 1 0,1 0 1,-1 0-1,1 0 1,-1-1-1,1 1 1,0 0-1,0-1 1,0 1-1,0 0 0,0-1 1,0 1-1,0-1 1,0 0-1,0 1 1,1-1-1,-1 0 1,1 0-1,-1 0 0,1 0 1,-1 0-1,1 0 1,0 0-1,-1 0 1,1-1-1,0 1 1,-1 0-1,1-1 0,0 0 1,0 1-1,0-1 1,0 0-1,-1 0 1,1 0-1,0 0 1,0-1-1,0 1 0,0 0 1,-1-1-1,1 1 1,0-1-1,0 0 1,1 0-1,6-3 47,1-1 0,-2 1 0,1-2 0,0 1 0,-1-1 0,12-11 0,-3 1 13,-1-1 0,0-1 0,-2 0 0,0-1 0,-1-1 1,12-23-1,-25 43-84,1-1 0,-1 1 1,0 0-1,0-1 0,1 1 0,-1-1 1,0 1-1,0-1 0,1 1 1,-1 0-1,0-1 0,0 1 0,0-1 1,0 1-1,0-1 0,0 1 1,0-1-1,0 1 0,0-1 0,0 1 1,0-1-1,0 1 0,0-1 1,0 1-1,-1 0 0,1-1 1,0 0-1,-1 1 1,1 1-1,-1-1 1,0 0 0,1 0 0,-1 1-1,1-1 1,-1 0 0,1 1 0,-1-1 0,1 1-1,-1-1 1,1 1 0,-1-1 0,1 1-1,0-1 1,-1 1 0,1-1 0,0 1 0,-1 0-1,1 0 1,-3 4 3,1 0 0,1-1 0,-1 1 0,1 0 0,0 0 0,0 0 0,0 0 0,0 0-1,1 0 1,0 1 0,0-1 0,2 7 0,-2-10-2,0 1-1,1-1 1,-1 1 0,1-1-1,-1 1 1,1-1-1,0 0 1,0 1 0,1-1-1,-1 0 1,0 1 0,1-1-1,-1 0 1,1 0-1,0 0 1,-1-1 0,1 1-1,0 0 1,0-1 0,0 1-1,1-1 1,-1 1-1,0-1 1,0 0 0,1 0-1,3 1 1,1-1 3,-1-1 0,0 0 1,0 0-1,1 0 0,-1-1 0,0 0 1,0 0-1,0 0 0,0-1 0,0 0 1,0 0-1,0-1 0,-1 1 0,1-1 1,-1 0-1,0-1 0,0 0 1,0 1-1,0-2 0,0 1 0,6-8 1,-5 5 1,0 0 0,0-1 1,0 0-1,-1 0 0,0 0 1,-1 0-1,0-1 0,0 0 1,-1 0-1,0 0 0,0 0 1,-1 0-1,1-17 1,-2 24-10,-1 0 0,0-1 0,-1 1 0,1 0 0,0 0 0,-1-1 0,1 1 0,-1 0 0,1 0 0,-1 0 0,0 0 0,0 0 0,0 0 0,0 0 0,-3-3 0,3 4 1,0 0-1,0 1 1,0-1-1,0 0 0,0 1 1,0-1-1,0 1 1,0 0-1,-1-1 1,1 1-1,0 0 0,0 0 1,0 0-1,-1-1 1,1 1-1,0 0 1,0 1-1,0-1 1,0 0-1,-1 0 0,1 0 1,0 1-1,0-1 1,0 1-1,0-1 1,0 1-1,0-1 0,0 1 1,0-1-1,0 1 1,-2 1-1,-3 3-2,-1 1-1,1 0 0,0 0 1,0 1-1,1 0 1,0 0-1,0 0 0,1 0 1,-1 1-1,2 0 0,-1 0 1,1 0-1,0 0 1,1 0-1,0 1 0,-2 16 1,4-23 3,0 0 1,0-1-1,0 1 1,0 0-1,0 0 0,0 0 1,0-1-1,1 1 1,-1 0-1,1 0 1,0-1-1,-1 1 0,1 0 1,0-1-1,0 1 1,0-1-1,0 1 1,0-1-1,0 1 0,1-1 1,-1 0-1,0 1 1,1-1-1,-1 0 1,1 0-1,-1 0 0,1 0 1,-1-1-1,1 1 1,0 0-1,-1-1 1,1 1-1,0-1 0,0 1 1,-1-1-1,1 0 1,2 1-1,8-1 3,0 0 0,0 0-1,0-1 1,20-5 0,-16 3-6,-14 3 1,17-3-30,0 1-1,0 0 0,28 2 0,-41 1 18,-1 0 0,0 0 0,0 0 0,0 0 0,0 1 0,0-1 0,9 6 0,-12-6 5,0 1 1,0-1-1,1 1 1,-1 0-1,0 0 0,0 0 1,-1 0-1,1 0 0,0 0 1,-1 0-1,1 1 0,-1-1 1,0 1-1,0-1 0,2 6 1,-3-7 20,1 1 1,-1-1-1,0 1 1,0-1-1,0 1 1,0-1-1,0 1 1,0-1-1,0 1 1,0-1 0,-1 1-1,1-1 1,-1 3-1,-4-2 265,0-13-57,-2-20-71,2-1 1,2 1 0,1-1-1,2-32 1,-1 62-203,1 0 0,0 0 1,1 0-1,-1 1 0,0-1 0,0 0 1,1 0-1,-1 1 0,1-1 1,0 0-1,-1 1 0,1-1 0,0 1 1,0-1-1,0 1 0,0-1 1,0 1-1,2-2 0,0 1-195,0 1 1,0-1-1,0 1 0,0-1 0,0 1 1,0 0-1,6-1 0,6-2-277,43-21-694,-25 8 453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13643,'2'3'1232,"-2"11"-992,-2 2-80,-3 8 496,-1 6-344,2 2-71,-2 5-153,0-3-80,0-3-112,4-7-105,-1-5-239,1-5 2465,-3-7-1929,-1-1 96,-1-6 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3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24 12843,'0'-1'119,"0"0"0,0 0 0,0 0 1,0 0-1,-1 0 0,1 0 0,0 0 0,0 1 1,0-1-1,-1 0 0,1 0 0,-1 0 0,1 0 1,0 0-1,-1 0 0,0 0 0,1 1 0,-1-1 1,1 0-1,-1 0 0,0 1 0,0-1 0,1 0 1,-1 1-1,0-1 0,0 1 0,0-1 1,-1 0-1,1 1 2,0 1 0,0-1 0,-1 0 0,1 0 1,0 1-1,0-1 0,0 1 0,0-1 0,0 1 1,-1 0-1,1-1 0,0 1 0,0 0 0,1 0 1,-1-1-1,0 1 0,0 0 0,0 0 0,0 0 1,1 0-1,-1 0 0,1 0 0,-1 0 0,0 2 0,-6 10 91,2 0 0,-1 0 0,2 0 0,0 1-1,0-1 1,1 1 0,-1 16 0,-1 100-151,5-126-40,0 22 19,4 29 1,-3-48-32,0 0 0,1 0 0,-1-1 1,1 1-1,1 0 0,-1-1 0,1 0 1,0 1-1,6 6 0,-8-11-5,0-1 0,0 1 1,0-1-1,1 0 0,-1 1 0,0-1 0,1 0 0,-1 0 0,1 0 0,0 0 0,-1 0 1,1-1-1,0 1 0,-1 0 0,1-1 0,0 1 0,0-1 0,0 0 0,-1 1 1,1-1-1,0 0 0,0 0 0,0 0 0,0-1 0,-1 1 0,1 0 0,0-1 0,0 1 1,0-1-1,-1 1 0,1-1 0,0 0 0,-1 0 0,4-2 0,4-3 7,1 0 0,-1-1 0,-1-1-1,12-12 1,-11 11-2,16-17 9,-15 15-21,-1 1-1,14-11 1,-22 21 3,0-1 0,-1 0 0,1 1-1,0-1 1,0 0 0,-1 1 0,1-1 0,0 1 0,0 0 0,0-1-1,0 1 1,0 0 0,0-1 0,0 1 0,0 0 0,-1 0 0,1 0-1,0 0 1,0 0 0,0 0 0,0 0 0,0 0 0,0 0 0,1 0-1,-1 1 3,0 0 0,-1 0 0,1-1 0,0 1-1,-1 0 1,1 0 0,0 0 0,-1-1 0,1 1-1,-1 0 1,1 0 0,-1 0 0,0 0 0,0 0-1,1 0 1,-1 0 0,0 0 0,0 1 0,1 7 20,-1 0 0,0 1 1,-3 15-1,-2 11 32,1-15-312,-1 35-1,5-56 243,0 0 0,-1 1 0,1-1 1,0 0-1,0 0 0,0 0 0,0 0 0,0 1 0,0-1 0,0 0 0,0 0 0,0 0 0,0 0 1,0 1-1,0-1 0,0 0 0,1 0 0,-1 0 0,0 0 0,0 1 0,0-1 0,0 0 0,0 0 1,0 0-1,0 0 0,0 0 0,0 1 0,1-1 0,-1 0 0,0 0 0,0 0 0,0 0 0,0 0 1,0 0-1,1 0 0,-1 0 0,0 0 0,0 1 0,0-1 0,1 0 0,5-5-173,6-11 45,3-10-170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4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133 327 16131,'0'-2'139,"0"-1"-1,-1 1 1,1-1-1,0 0 1,-1 1-1,1-1 1,-1 1-1,0-1 1,0 1-1,0-1 0,0 1 1,0 0-1,-1 0 1,1-1-1,-1 1 1,0 0-1,-2-2 1,3 3-97,0 0 0,-1 0 0,1 1 1,0-1-1,-1 0 0,1 1 0,0-1 0,-1 1 1,1 0-1,-1-1 0,1 1 0,0 0 0,-1 0 1,1 0-1,-1 0 0,1 0 0,-1 0 1,1 1-1,-1-1 0,1 0 0,0 1 0,-1-1 1,1 1-1,0-1 0,-1 1 0,1 0 0,0 0 1,0-1-1,-1 1 0,1 0 0,0 0 1,0 0-1,-1 2 0,-4 3 0,1 0 0,-1 0 0,1 1 0,1 0 0,-1 0 0,1 1 1,0-1-1,-4 13 0,3-6-34,1-1 1,0 1-1,1 0 1,-1 17-1,3-28-2,1 0-1,0 0 0,0 0 1,0 0-1,0 0 0,1 0 0,-1 0 1,1-1-1,0 1 0,0 0 1,0 0-1,0 0 0,0-1 0,2 4 1,-2-5-2,0 0 0,0 0 0,1 0 0,-1 0 0,0 0 0,0 0 0,0-1 0,1 1 0,-1 0 0,1-1 0,-1 1 0,0-1 0,1 1 0,-1-1 0,1 0 0,-1 0 0,1 1 0,-1-1 0,1 0 0,-1 0 0,1-1 0,-1 1 0,1 0 0,-1 0 0,1-1 0,-1 1 0,0-1 0,1 1 0,-1-1 0,2 0 0,7-5 12,0 1 0,0-1 0,0-1 0,-1 0-1,1 0 1,-2-1 0,1 0 0,-1 0 0,8-11 0,0-3 13,0 0 0,22-43 0,-36 63-29,-1-1 0,0 0 1,0 1-1,0-1 0,0 0 0,0 1 1,-1-1-1,1 0 0,-1-4 1,0 7-1,0 0 0,0 0 0,0 0 0,0 0 0,0 0 0,0 0 0,0 0 0,0 0 0,0 0 0,0 0 0,0-1 0,0 1 0,0 0 0,0 0 0,0 0 0,0 0 0,0 0 0,0 0 0,0 0 0,0 0 0,-1 0 0,1 0 0,0 0 0,0 0 0,0 0 0,0 0 0,0 0 0,0 0 0,0 0 0,0 0 0,0 0 0,0 0 0,-1 0 0,1 0 0,0 0 1,0 0-1,0 0 0,0 0 0,0 0 0,0 0 0,0 0 0,0 0 0,0 0 0,0 0 0,-1 0 0,1 0 0,0 0 0,0 0 0,0 0 0,0 0 0,0 0 0,0 0 0,0 0 0,0 0 0,0 0 0,0 0 0,0 1 0,0-1 0,0 0 0,0 0 0,0 0 0,-1 0 0,1 0 0,0 0 0,0 0 0,0 0 0,-9 17 8,2 0 4,0-1 1,-8 34-1,14-42 0,-1 0 1,1 0-1,0 0 0,1 0 1,0 1-1,0-1 0,1 0 1,3 15-1,-3-21-7,-1 0-1,1 0 1,0 0 0,-1-1 0,1 1-1,0 0 1,0-1 0,0 1 0,0-1 0,0 1-1,1-1 1,-1 1 0,0-1 0,1 0-1,-1 0 1,1 0 0,-1 0 0,1 0 0,0 0-1,-1 0 1,1 0 0,0-1 0,0 1-1,0 0 1,-1-1 0,1 0 0,0 1-1,0-1 1,0 0 0,3 0 0,1-1 8,0 1 0,0-1 0,0-1-1,0 1 1,0-1 0,-1 0 0,1 0 0,9-5 0,0-2 4,-1-1 0,0-1-1,0 0 1,-1 0 0,-1-2 0,0 1 0,-1-1 0,15-23-1,-9 11 0,-1-2 1,-2 0-1,-1 0 0,10-30 0,-21 52-13,15-51 0,-16 51-7,0 0 0,0 0 0,-1 0 0,1 0-1,-1-1 1,0 1 0,0 0 0,-2-8 0,2 12 3,0 1 0,0-1-1,0 0 1,-1 1 0,1-1 0,0 1-1,0-1 1,0 1 0,-1-1-1,1 1 1,0-1 0,0 1 0,-1-1-1,1 1 1,0-1 0,-1 1 0,1-1-1,-1 1 1,1 0 0,-1-1-1,1 1 1,-1-1 0,1 1 0,-1 0-1,1 0 1,-1-1 0,1 1 0,-1 0-1,1 0 1,-1 0 0,0 0-1,1 0 1,-1 0 0,1-1 0,-1 1-1,1 0 1,-1 1 0,0-1-1,1 0 1,-1 0 0,1 0 0,-1 0-1,1 0 1,-1 1 0,0-1 0,1 0-1,-1 0 1,1 1 0,-1-1-1,1 0 1,0 1 0,-1 0 0,-22 21-29,10-5 37,1 1-1,0 0 1,2 1 0,0 0 0,2 1 0,0-1-1,1 2 1,0-1 0,2 1 0,1 0-1,0 0 1,0 28 0,4-43-1,0 0 1,0 0-1,1 0 0,0 0 1,0 0-1,1 0 1,-1 0-1,1-1 0,3 7 1,-3-9-4,-1-1 0,1 0 0,-1 0 0,1 0 0,0 1 0,0-2 0,0 1 0,0 0 0,0 0 0,0-1 0,0 1 0,1-1 0,-1 1 0,0-1 0,1 0 0,-1 0 0,1 0 0,0-1 0,-1 1 0,1 0 0,0-1 0,3 0 0,3 0 1,0 0-1,-1 0 0,1-2 0,0 1 0,-1-1 1,1 0-1,-1 0 0,1-1 0,-1-1 1,0 1-1,0-1 0,-1-1 0,12-7 1,7-8 11,-1-1 1,29-31 0,-33 31-2,243-276-18,-249 278-29,-15 19 32,0 0 0,0 0 0,-1 0 1,1 0-1,0 0 0,0 0 0,0 0 0,0 0 1,0 0-1,0 0 0,0 0 0,0 0 0,0 0 1,-1 0-1,1 0 0,0 0 0,0 0 1,0-1-1,0 1 0,0 0 0,0 0 0,0 0 1,0 0-1,0 0 0,0 0 0,0 0 0,-1 0 1,1 0-1,0 0 0,0 0 0,0 0 1,0 0-1,0 0 0,0-1 0,0 1 0,0 0 1,0 0-1,0 0 0,0 0 0,0 0 1,0 0-1,0 0 0,0 0 0,0 0 0,0-1 1,0 1-1,0 0 0,0 0 0,0 0 0,0 0 1,0 0-1,0 0 0,0 0 0,0 0 1,0-1-1,-9 7-17,0 2 15,1 1 0,0 0 0,0 0-1,1 1 1,0 0 0,1 1-1,0-1 1,0 1 0,1 0 0,1 0-1,0 1 1,0-1 0,-2 17 0,3-16-2,2 0 0,-1 1 0,1-1 0,1 1 0,0 0 0,1-1 0,0 1 0,1-1 0,0 0 0,1 1 0,1-1 0,9 23 0,-6-22-57,0-1 1,1 1 0,1-1 0,0-1 0,0 0 0,17 15 0,-26-26 52,0 0 1,1 0 0,-1 0 0,0 1-1,1-1 1,-1 0 0,0 0-1,0 1 1,1-1 0,-1 0 0,0 0-1,0 1 1,1-1 0,-1 0 0,0 0-1,0 1 1,0-1 0,1 0 0,-1 1-1,0-1 1,0 0 0,0 1 0,0-1-1,0 1 1,0-1 0,0 0 0,0 1-1,0-1 1,0 0 0,0 1 0,0-1-1,0 1 1,0-1 0,0 0 0,0 1-1,0-1 1,0 0 0,0 1 0,-1-1-1,1 0 1,0 1 0,-19 3-262,-27-8-236,28 0 445,1-2 0,0 0 1,0-1-1,0-1 1,1 0-1,0-1 0,1-1 1,0 0-1,0-1 0,-15-16 1,29 26 88,0 1 0,0-1 1,0 0-1,0 0 0,1 1 0,-1-1 1,0 0-1,1 0 0,-1 0 0,0 0 1,1 0-1,-1 0 0,1 0 0,0 0 1,-1 0-1,1 0 0,0 0 0,0-1 1,-1 1-1,1 0 0,0 0 1,0 0-1,0 0 0,0 0 0,1 0 1,-1-1-1,0 1 0,0 0 0,1 0 1,-1 0-1,1 0 0,-1 0 0,1 0 1,-1 0-1,1 0 0,-1 0 0,1 0 1,0 1-1,-1-1 0,1 0 0,0 0 1,0 0-1,0 1 0,0-1 0,0 1 1,0-1-1,2 0 0,6-4 113,0 1-1,0 0 1,1 1-1,13-4 1,-14 5-133,29-9-33,8-1-979,68-29 0,-80 26 591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5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 15291,'-6'45'3573,"-7"57"-2599,12-90-912,1 1 0,0 0 1,1-1-1,0 1 0,1-1 0,3 13 1,-5-23-47,1 0 1,-1-1 0,1 1-1,-1-1 1,1 1 0,0-1-1,0 1 1,0-1 0,-1 1-1,1-1 1,0 0 0,1 1-1,-1-1 1,0 0 0,0 0-1,1 0 1,-1 0 0,0 0 0,3 1-1,-3-2 1,0 0-1,1 1 0,-1-1 1,1 0-1,-1 0 0,1 0 1,-1 0-1,1 0 0,-1-1 1,1 1-1,-1 0 1,0-1-1,1 1 0,-1-1 1,1 1-1,-1-1 0,2-1 1,3-2 26,0 0 1,0 0-1,-1-1 1,0 0-1,0-1 1,0 1-1,5-8 1,4-9 132,-1 1-1,-1-2 1,-1 0 0,12-36 0,-19 113 375,-3-47-546,0 0 1,0 0 0,0-1 0,1 1 0,0-1 0,1 1-1,-1-1 1,5 8 0,-6-12-3,1 0 0,-1 0 0,0-1 1,1 1-1,-1 0 0,1 0 0,0-1 0,-1 1 0,1-1 0,0 0 0,0 1 1,0-1-1,0 0 0,0 0 0,0 0 0,0 0 0,0-1 0,0 1 0,1-1 1,-1 1-1,0-1 0,0 0 0,1 0 0,-1 1 0,0-2 0,1 1 0,3-1 1,2-1 7,-1 0 1,0-1-1,0 0 1,-1 0 0,1-1-1,-1 0 1,1 0 0,-1 0-1,-1-1 1,8-6-1,1-4 27,0-1 0,16-22 0,-30 38-43,0 0 1,0 0-1,0 0 1,0 0-1,0 0 1,0 0-1,0 0 1,-1 0-1,1 0 1,0 0-1,0 0 1,0 0-1,0 0 1,0 0-1,0 0 0,0 0 1,0 0-1,0 0 1,0-1-1,0 1 1,-1 0-1,1 0 1,0 0-1,0 0 1,0 0-1,0 0 1,0 0-1,0 0 1,0-1-1,0 1 1,0 0-1,0 0 1,0 0-1,0 0 0,0 0 1,0 0-1,0 0 1,0-1-1,0 1 1,0 0-1,0 0 1,0 0-1,0 0 1,0 0-1,0 0 1,1 0-1,-11 5-205,-2 8-420,-12 12-830,22-24 1397,1 0 0,0 0 0,-1 0 0,1-1 1,-1 1-1,1 0 0,-1 0 0,1-1 0,-1 1 1,1-1-1,-1 1 0,0-1 0,1 0 1,-1 0-1,0 0 0,-2 0 0,-9-6-533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6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29 13723,'4'-4'1600,"-1"-2"-640,-1 0-271,1 2 871,-2 0 896,-1 2-1503,-3-1-305,0 6-280,-2 2-640,0-1-272,1 2-585,0-1 881,-1 2-224,0 1-136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6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14875,'0'-9'2487,"2"8"-853,4 16-198,4 27-791,-1 60-6,9 67-300,-11-150-891,-7-19 531,0 0 0,0 0 0,0 0 0,0 0 0,1 0 0,-1 0 1,0 1-1,0-1 0,0 0 0,0 0 0,1 0 0,-1 0 0,0 0 0,0 0 0,0 0 1,1 0-1,-1 0 0,0 0 0,0 0 0,0 0 0,1-1 0,-1 1 0,0 0 0,0 0 1,0 0-1,0 0 0,1 0 0,-1 0 0,0 0 0,0 0 0,0-1 0,0 1 0,0 0 1,1 0-1,-1 0 0,0 0 0,0 0 0,0-1 0,0 1 0,0 0 0,0 0 0,0-1 1,12-28-846,-5 4 379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7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22 16684,'0'0'106,"1"-1"1,-1 1 0,1-1-1,-1 0 1,0 1 0,1-1-1,-1 0 1,0 1 0,1-1 0,-1 0-1,0 0 1,0 1 0,1-1-1,-1 0 1,0 0 0,0 1-1,0-1 1,0 0 0,0 0-1,0 1 1,0-1 0,-1-1 0,1 2-32,0-1 1,-1 1 0,1 0-1,-1-1 1,1 1 0,-1 0 0,1-1-1,-1 1 1,1 0 0,-1 0-1,0-1 1,1 1 0,-1 0 0,1 0-1,-1 0 1,1 0 0,-1 0-1,0 0 1,1 0 0,-1 0 0,0 0-1,-4 1 154,1-1 0,0 1 0,-1 0 0,1 1 0,0-1 0,-6 4 0,0 0-172,1 1-1,0 1 1,0-1 0,1 1-1,0 1 1,0 0 0,1 0-1,0 0 1,0 1-1,1 0 1,0 1 0,1-1-1,0 1 1,-7 19 0,11-28-58,1 1 0,-1 0-1,1-1 1,-1 1 0,1 0 0,0-1 0,-1 1 0,1 0 0,0-1 0,0 1 0,0 0 0,1-1 0,-1 1 0,0 0 0,1-1 0,-1 1 0,1 0-1,-1-1 1,1 1 0,0-1 0,0 1 0,-1-1 0,1 1 0,0-1 0,2 2 0,0-1-2,-1 0 1,1-1-1,0 1 1,0-1-1,0 0 0,0 0 1,0 0-1,0-1 1,0 1-1,0-1 0,0 1 1,0-1-1,6 0 1,21-2-67,32-5 0,-43 4 22,0 0 0,0 2 0,0 0 1,0 1-1,36 5 0,-54-5 42,0 0 0,-1 0 0,1 0 0,0 0 0,0 0 0,0 1 0,0-1 0,0 0 0,-1 1 0,1-1 0,0 0 0,0 1 0,0-1 0,-1 1 0,1 0 0,0-1 0,-1 1 0,1-1 0,0 1 0,-1 0 0,1 0 0,-1-1 0,1 1-1,-1 0 1,1 1 0,-1-1 2,0 1-1,0-1 0,0 0 0,-1 0 0,1 1 1,0-1-1,-1 0 0,1 0 0,0 0 0,-1 0 1,0 0-1,1 1 0,-1-1 0,0 0 0,1 0 1,-2 1-1,-6 5-7,1 1 0,-2-1 0,-11 8 0,19-13 8,-29 19 7,-58 31 0,76-46-88,-1 0 0,1-1 0,-1 0 0,-1-1 0,1 0 0,-1-2 0,-26 3 0,36-5 37,0 0 0,0 0 0,0-1 0,0 1 0,0-1 0,0-1 0,0 1 0,0 0 0,0-1 0,1 0 0,-1 0 0,0 0 0,1 0 0,0 0 0,-1-1 0,1 1 0,0-1 0,0 0 0,1 0 0,-1 0 0,0-1 0,1 1 0,0-1-1,0 1 1,-2-5 0,-15-33-297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17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19292,'0'-3'2281,"0"4"-1633,0 1-472,5 2 24,-1 3-120,-1 0-200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1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77 14771,'-6'10'1192,"10"0"-792,9-1-31,19-11 599,11-5-224,18-5-176,8-2-72,4-3-176,3 0-152,-7 0-360,-6 2-264,-17 11-416,-13 4-664,-26 7 1120,-7 3-297,-13 2-111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1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69 14475,'-3'5'1184,"10"-5"-736,6 0-87,16-2 567,6-2-152,14-1-192,6 0-72,6-1-240,-1-1-216,-1 0-432,-6-2 392,-10-5-160,-5-1-128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2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15507,'1'-1'90,"0"0"0,0 1 0,0-1 0,0 0 0,0 1 0,0-1 0,0 1 0,0-1 0,0 1 0,0 0 0,1-1 0,-1 1 0,0 0 0,0 0 0,0 0 0,0 0 0,1 0 0,1 0 0,26 4 296,-20-2-37,4 0-176,1 0 0,0 1 1,0 1-1,-1 1 0,0 0 1,13 7-1,-21-10-156,0 1-1,-1 0 1,1 0-1,-1 0 1,1 1-1,-1 0 1,0 0-1,-1 0 1,1 0-1,-1 0 1,0 1-1,0-1 1,0 1-1,0 0 1,-1 0-1,0 0 1,0 0-1,2 9 1,-2 0 7,-1 0 0,-1 1 1,0-1-1,0 1 0,-2-1 0,1 1 0,-2-1 1,0 0-1,-1 0 0,-7 18 0,-6 8 91,-1 0 0,-26 41 0,-4-6-53,43-68-57,-1 0 0,0-1-1,1 1 1,-2-1 0,1 0-1,-1-1 1,-12 8 0,19-12-5,0-1 0,-1 0 0,1 0 1,-1 0-1,1 0 0,0 0 1,-1 1-1,1-1 0,-1 0 0,1 0 1,0 0-1,-1 0 0,1 0 1,-1 0-1,1 0 0,-1-1 0,1 1 1,0 0-1,-1 0 0,1 0 0,-1 0 1,1 0-1,-1-1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12499,'10'-15'370,"1"1"0,1 1 0,0-1 0,1 2 0,22-17 1,-28 23-203,0 1 0,0 1 0,1-1 1,0 1-1,0 1 0,0-1 1,1 1-1,-1 1 0,1 0 0,-1 0 1,1 0-1,0 1 0,9 0 1,-16 1-135,0 0 1,0 0 0,-1 0 0,1 0-1,0 1 1,0-1 0,0 0 0,-1 1-1,1 0 1,0-1 0,-1 1 0,1 0-1,0 0 1,-1 0 0,1 0 0,-1 0-1,0 0 1,1 0 0,-1 0 0,0 1-1,2 1 1,-2-1-6,0 1-1,0-1 1,0 0 0,0 1-1,-1-1 1,1 1-1,-1-1 1,0 1 0,1-1-1,-1 1 1,0-1 0,0 1-1,-1 3 1,-2 9 29,-1-1 0,0 0 0,-1-1 1,-8 17-1,9-21-18,-17 32 49,15-32-157,1 1 0,0 0-1,0 0 1,-5 20 0,10-29 48,0 0 0,0-1 0,0 1 0,0 0 0,0-1 0,0 1 0,1 0 0,-1-1 0,0 1 1,0 0-1,1-1 0,-1 1 0,0 0 0,1-1 0,-1 1 0,0-1 0,1 1 0,-1-1 0,1 1 0,-1-1 0,1 1 0,0-1 0,-1 1 0,1-1 0,-1 0 1,1 1-1,1-1 0,23 11-268,-10-5 207,-9-2 62,1 0 0,-1 1 0,0-1-1,0 1 1,-1 1 0,0-1 0,0 1 0,0 0 0,0 0-1,5 11 1,-8-14 18,-1 1-1,1-1 1,-1 1-1,1 0 1,-1 0 0,0 0-1,-1 0 1,1 0-1,-1 0 1,1 0-1,-1 0 1,-1 0-1,1 0 1,0 0-1,-1 0 1,0 0 0,0 0-1,0 0 1,0-1-1,-1 1 1,-3 6-1,-5 4 215,0 0 0,-1-1 1,-1 0-1,0 0 0,0-1 0,-2-1 0,1 0 0,-1-1 0,-1-1 0,0 0 0,0-1 0,-19 8 0,32-16-232,0 1-1,0 0 0,0-1 1,1 0-1,-1 1 0,0-1 1,0 0-1,0 0 0,0 0 1,0 0-1,0 0 0,1 0 1,-1-1-1,-3 0 0,4 1 1,1 0 0,-1-1 0,1 1 0,0 0-1,-1 0 1,1-1 0,0 1 0,-1 0 0,1-1 0,0 1-1,-1 0 1,1-1 0,0 1 0,0 0 0,-1-1-1,1 1 1,0 0 0,0-1 0,0 1 0,0-1-1,-1 1 1,1-1 0,0 1 0,0-1 0,0 0 2,1 0 1,-1 0-1,0-1 1,0 1 0,1 0-1,-1 0 1,1 0-1,-1 0 1,1 0 0,-1 0-1,1 0 1,0 0-1,0-1 1,11-11-272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0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72 12371,'-6'28'213,"2"0"0,0 0 0,2 0 0,1 0 0,1 0 0,1 0 0,6 30 0,-7-57-210,0 0-1,0 1 1,1-1 0,-1 0 0,1 1-1,-1-1 1,1 0 0,-1 0-1,1 1 1,0-1 0,0 0-1,-1 0 1,1 0 0,0 0 0,2 1-1,-3-1 2,1-1-1,0 0 1,-1 1-1,1-1 1,0 0-1,-1 0 1,1 0-1,0 0 1,-1 0 0,1 1-1,0-1 1,0 0-1,-1 0 1,1-1-1,0 1 1,-1 0-1,1 0 1,0 0-1,-1 0 1,1-1-1,1 1 1,1-2 9,0 0 1,0-1 0,0 1-1,0 0 1,-1-1 0,1 1-1,-1-1 1,1 0-1,-1 0 1,3-4 0,23-46 248,40-108 0,-41 92-57,-25 65-186,11-24 114,-13 28-129,0 1 0,0-1 1,0 0-1,0 1 0,0-1 1,0 0-1,1 0 0,-1 1 1,0-1-1,0 0 0,0 0 1,0 1-1,0-1 0,0 0 0,1 0 1,-1 0-1,0 1 0,0-1 1,0 0-1,1 0 0,-1 0 1,0 1-1,0-1 0,1 0 1,-1 0-1,0 0 0,0 0 1,1 0-1,-1 0 0,0 0 1,0 0-1,1 1 0,-1-1 1,0 0-1,0 0 0,1 0 1,-1 0-1,0 0 0,1-1 1,-1 1-1,0 0 0,0 0 1,1 0-1,-1 0 0,0 0 1,0 0-1,1 0 0,-1 0 1,0-1-1,0 1 0,1 0 1,-1 0-1,0 0 0,0 0 1,0-1-1,1 1 0,-1 0 1,0 0-1,0-1 0,0 1 1,0 0-1,0 0 0,1-1 1,-1 1-1,0 0 0,0-1 1,5 26 145,-1-1 1,2 41 0,1 13 13,-5-65-137,4 26 20,-5-38-45,-1 1 0,1 0-1,-1-1 1,1 1 0,-1-1 0,1 1-1,0 0 1,0-1 0,0 0 0,0 1-1,0-1 1,0 1 0,0-1 0,0 0-1,1 0 1,2 2 0,-3-3-1,0 0 0,0 0 0,0 0 0,0 0 0,0 0 0,0 0 0,0 0 0,0 0 0,0 0 0,0 0 0,0-1 0,0 1 0,0-1 0,0 1 0,0-1-1,0 1 1,0-1 0,0 1 0,-1-1 0,1 0 0,0 1 0,0-1 0,0 0 0,-1 0 0,1 1 0,0-3 0,20-27 10,-17 25-8,25-50 17,-22 41-4,0 0 0,1 0-1,0 1 1,1 0 0,11-13 0,-20 26-15,0 0 0,0-1 0,1 1 0,-1 0 0,0 0 1,1-1-1,-1 1 0,0 0 0,0 0 0,1-1 0,-1 1 1,1 0-1,-1 0 0,0 0 0,1 0 0,-1-1 0,0 1 1,1 0-1,-1 0 0,1 0 0,-1 0 0,0 0 1,1 0-1,-1 0 0,1 0 0,-1 0 0,0 0 0,1 0 1,-1 1-1,0-1 0,2 0 0,6 13 5,-1 24-92,-6-32 55,0 4 29,-1-5 11,1 0-1,-1 0 1,1 0 0,0 0 0,3 6 0,-4-10-9,0 1-1,0-1 1,0 0 0,0 0 0,0 0-1,0 0 1,0 0 0,0 0 0,0 0 0,0 0-1,0 0 1,0 0 0,0 0 0,0 1-1,0-1 1,0 0 0,0 0 0,0 0-1,0 0 1,1 0 0,-1 0 0,0 0 0,0 0-1,0 0 1,0 0 0,0 0 0,0 0-1,0 0 1,0 0 0,0 0 0,0 0 0,0 0-1,0 0 1,0 0 0,1 0 0,-1 0-1,0 0 1,0 0 0,0 0 0,0 0-1,0 0 1,0 0 0,0 0 0,0 0 0,0 0-1,0 0 1,0 0 0,1 0 0,-1 0-1,0 0 1,0 0 0,0 0 0,0 0-1,0 0 1,0 0 0,0 0 0,0 0 0,0 0-1,0 0 1,0 0 0,0 0 0,0 0-1,0-1 1,0 1 0,0 0 0,0 0 0,1 0-1,-1 0 1,0 0 0,5-13-30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15571,'-8'10'985,"11"0"-881,0-3-16,14-10 200,9-3-104,14-4-64,1-1-32,12-4-8,2 1 16,-5 3-128,-4 2-152,-9 5-320,-5 4-1249,-21-3 1497,-10 1-224,-15-2-168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3 178 12843,'-3'18'1632,"3"-3"-1000,12-12-256,9-3 2017,15-6-1937,7-4-128,13-5-144,4-5-160,5-8-512,-2-5 392,-4-2 8,-5 0-96,-14 4-80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16139,'34'15'2110,"-14"-7"-2016,0 1 0,-1 2 0,-1 0 0,0 0 0,26 23 0,-37-27-93,-1-1 1,1 1-1,-2 0 1,1 1-1,-1-1 1,0 1 0,0 0-1,-1 1 1,0-1-1,-1 1 1,0 0-1,0-1 1,-1 1-1,0 1 1,1 14-1,-3-8 11,0 0-1,-1 0 1,-1 0-1,-1 0 1,0-1-1,-1 1 1,-1-1-1,0 0 0,-1 0 1,0 0-1,-13 18 1,7-12-232,-1-2 1,-1 1 0,0-2-1,-2 0 1,0-1-1,-1 0 1,-21 15 0,33-29 110,1 1 28,-1-1 0,0 1 0,0-1 0,0 0 0,0 0 0,0-1 0,-8 3 1,-4-4-349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4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16 11939,'-11'-4'167,"-1"1"-1,1 0 1,0 1 0,-1 1 0,1-1 0,-1 2 0,0-1 0,1 2 0,-1 0 0,0 0 0,-21 6 0,24-5-147,0 1 0,1 1 0,0-1 0,0 1 0,0 0 0,0 1 0,0 0 0,1 0 0,0 1 0,0 0 0,1 0 0,-1 0 0,1 1 0,1 0 0,-10 15 0,2 2 8,2 1 1,1 1-1,0-1 1,2 1-1,1 1 1,-5 38-1,6-11 51,2 0-1,3 68 0,2-95-61,1 0-1,1 1 0,2-1 1,0 0-1,2-1 0,1 1 1,15 33-1,-20-55-17,-1 0 0,1-1 0,0 1 0,0 0 0,0-1 0,0 0 0,1 0 0,0 0 0,0 0 0,0-1-1,0 1 1,1-1 0,-1 0 0,8 3 0,-8-4 2,1-1-1,-1 1 1,1-1-1,-1 0 0,1-1 1,0 1-1,-1-1 1,1 0-1,0 0 1,-1 0-1,1-1 1,0 0-1,-1 0 0,1 0 1,-1 0-1,1-1 1,4-2-1,4-2 24,-1-1 0,0 0 1,0-1-1,-1-1 0,0 1 0,-1-2 0,0 1 0,16-21 1,2-6 124,31-55 0,-29 39 148,46-106 0,-67 133-204,0 0-1,-2-1 1,0-1-1,-2 1 1,-1-1-1,1-44 1,-5 61-63,0 1 1,-1-1-1,0 1 0,-1 0 1,0-1-1,-3-8 1,3 14-22,1 0 1,-1 1-1,0-1 0,0 1 1,0-1-1,-1 1 1,1 0-1,-1 0 1,0 0-1,0 0 1,0 0-1,0 1 0,0-1 1,0 1-1,-1 0 1,-6-3-1,1 1-44,-1 1 0,0 1-1,0 0 1,0 0 0,0 1-1,0 1 1,0-1 0,0 1-1,0 1 1,0 0 0,0 1-1,-14 3 1,-5 3-185,1 1 0,-52 23 0,48-17-8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11010,'2'-4'2250,"4"8"-1089,3 10-597,-6 10-215,-1-1 0,0 1 1,-2 0-1,-5 39 1,1 14-620,4-77 269,0 0 1,0 0-1,0 0 0,0 1 0,0-1 0,0 0 1,0 0-1,0 0 0,0 0 0,0 0 0,0 0 0,0 0 1,0 1-1,0-1 0,0 0 0,0 0 0,0 0 1,0 0-1,0 0 0,0 0 0,0 0 0,0 0 1,0 1-1,-1-1 0,1 0 0,0 0 0,0 0 1,0 0-1,0 0 0,0 0 0,0 0 0,0 0 0,0 0 1,-1 0-1,1 0 0,0 0 0,0 0 0,0 0 1,0 0-1,0 0 0,0 0 0,0 0 0,-1 0 1,1 0-1,0 0 0,0 0 0,0 0 0,0 0 1,0 0-1,0 0 0,0 0 0,-1 0 0,1 0 1,0 0-1,0 0 0,0 0 0,0 0 0,0-1 0,0 1 1,0 0-1,-1-5-89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8762,'0'30'1200,"0"3"-736,-2-1-200,1 0 1225,1-5-1113,0-4-192,4-3-560,-1-6-313,0-2 553,3-5-104,-2-4-136</inkml:trace>
  <inkml:trace contextRef="#ctx0" brushRef="#br0" timeOffset="1">42 291 7442,'0'23'1048,"-4"2"-648,1-1-160,0 0 744,2-1-576,1-3-456,-2-5 96,2-2-48,3-5-120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11803,'-41'1'5233,"-20"0"-4288,30-1-1879,1 2 0,-33 6-1,-17 1-1874,59-8 2026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10602,'-9'0'333,"0"0"-1,0 1 0,0 0 1,0 1-1,1 0 0,-1 0 1,0 0-1,-7 5 0,4-3 99,-1 0 0,-19 3 0,28-6-343,-1-1-1,1 1 1,0-1 0,-1-1 0,1 1 0,0 0 0,-1-1 0,1 0 0,0 0 0,0-1 0,-7-2 0,2 0-31,0-1 0,-1 2 0,-16-5 0,21 7-94,0 0 1,0 1-1,0 0 1,0 0 0,0 0-1,0 1 1,0 0-1,0 0 1,-8 2 0,10-1 56,1-1 0,-1-1 0,1 1-1,-1 0 1,0-1 0,0 1 0,1-1 0,-1 0 0,0 0 0,0 0 0,1 0 0,-1 0 0,0-1 0,0 1 0,1-1 0,-1 0 0,0 1 0,-3-3-1,4 3-50,1-1 0,-1 1-1,1 1 1,-1-1 0,1 0-1,-1 0 1,1 0-1,-1 1 1,1-1 0,-1 1-1,1-1 1,-1 1-1,1 0 1,0-1 0,0 1-1,-1 0 1,1 0 0,0 0-1,0 0 1,-1 1-1,0-1 25,-9 8-179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2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12627,'19'-16'719,"0"0"0,0 0 0,2 2 1,41-22-1,96-34-61,-127 57-386,49-21-69,-1-3 1,-2-4-1,121-84 1,-182 112-193,30-19 2,-43 29-15,1 1-1,0 0 1,0 0-1,0 1 1,0-1-1,0 1 1,0 0-1,0 0 1,9-1 0,-10 5-939,-8 3 494,-8 5 122,-2-4 37,-5 1-107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15011,'5'0'1200,"7"-2"-927,2 0-121,9-1 456,4 0-136,5 1-240,2 0-128,1 0-96,-1 1-72,-5-1-216,-2 2-160,-8 0-617,-5-1 881,-7 1-184,-5 0-144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2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35 12603,'19'-35'1912,"-45"67"-33,-128 213-1397,127-196-423,2 1 1,2 1 0,-18 63-1,39-108-47,-1 4 2,0-1 1,1 1-1,0 0 1,-1 13-1,3-21-8,0-1 1,0 0-1,0 0 0,0 1 0,0-1 0,0 0 0,0 0 1,0 0-1,1 1 0,-1-1 0,0 0 0,1 0 0,-1 0 1,1 0-1,-1 0 0,1 1 0,0-1 0,-1 0 0,1 0 1,0-1-1,0 1 0,0 0 0,0 0 0,-1 0 0,1 0 1,0-1-1,0 1 0,1 0 0,-1-1 0,0 1 0,0-1 1,0 0-1,0 1 0,0-1 0,1 0 0,-1 1 0,0-1 1,0 0-1,0 0 0,1 0 0,-1 0 0,0 0 0,0 0 1,2-1-1,7-1 46,0-1 1,0 0-1,0-1 1,0 0-1,14-8 1,7-3 54,21-5-149,1 2-1,1 2 0,0 2 0,68-7 0,-100 17-55,-1 0-1,34-12 1,-14-1-119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5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43 9210,'-13'2'145,"0"0"0,0 1 1,1 1-1,-1 0 0,1 0 0,0 1 1,0 1-1,1 0 0,0 0 0,0 1 1,0 1-1,1 0 0,0 0 0,0 1 0,1 0 1,0 1-1,1 0 0,0 0 0,-12 23 1,10-15-42,1 1-1,1 1 1,1-1 0,1 2 0,0-1 0,2 0 0,0 1 0,1 0 0,2 0 0,0 0 0,3 36 0,1-29-74,2 0 1,1 0 0,1-1 0,1 0 0,1-1 0,2 1 0,26 46 0,-25-52-14,1-1 0,1-1 0,1 0 0,0-1 0,1 0 0,1-2 0,1 0 0,1 0 0,35 21 0,-45-32-19,0 0 0,0-1 0,0 0 0,1 0 0,0-1-1,0-1 1,15 3 0,-19-4 1,0-1 1,0 0-1,0 0 0,1 0 0,-1-1 0,0 0 0,-1 0 1,1-1-1,0 0 0,0 0 0,-1 0 0,1 0 0,-1-1 0,7-4 1,5-5 22,-1-2 1,0 1-1,-1-2 1,16-18-1,49-73 271,-52 64-80,-2-2 1,38-85-1,-52 99-105,-1-1 0,-1 0 0,-2-1-1,-1 0 1,4-49 0,-10 66-81,-1 0-1,-1 0 1,0 0-1,-1 1 1,0-1 0,-2 1-1,1-1 1,-2 1 0,0 0-1,0 1 1,-1-1-1,-12-17 1,13 23-35,0 1 0,-1-1 0,0 1 0,0 1 0,0-1-1,-1 1 1,0 0 0,0 1 0,-1 0 0,0 0 0,0 0 0,0 1 0,0 1 0,0-1 0,-1 1 0,0 0-1,1 1 1,-1 0 0,0 1 0,0 0 0,-11-1 0,9 3-22,0-1 0,0 2 0,0-1-1,0 1 1,0 1 0,1 0 0,-12 5 0,-9 6-34,-28 18 0,33-18 25,-17 9-40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5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 15363,'13'-10'1265,"-2"10"-881,-3 2-152,-6 18 464,0 13-104,-2 18-192,-2 8-120,1 8-112,0 2-8,-2-6-200,1-4-144,1-13-312,-2-9-152,-3-25 488,-1-12-120,-7-23-120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6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 11330,'5'-6'383,"1"0"0,1 0 0,-1 0-1,1 1 1,0 0 0,0 0-1,0 1 1,1 0 0,-1 0 0,1 0-1,0 1 1,16-3 0,11-3 871,61-5 1,-81 12-1207,-14 2-37,89-8 698,-79 8-651,0 0-1,0 0 1,-1 1 0,1 1-1,-1 0 1,13 4 0,-21-6-51,0 1 0,-1-1 0,1 1 0,-1-1 0,1 1 0,-1 0 0,1 0 0,-1 0 0,0 0 0,1 0 0,-1 0 0,0 0 0,1 0 0,-1 0 0,0 0 1,0 1-1,0-1 0,0 0 0,-1 1 0,1-1 0,0 1 0,0-1 0,0 4 0,-1-3 0,0 0 0,0 0 1,0 1-1,-1-1 0,1 0 0,-1 0 1,1 0-1,-1 1 0,0-1 1,0 0-1,0 0 0,0 0 0,0 0 1,-1-1-1,0 3 0,-7 6 26,0 0 0,-1 0 1,0-1-1,-16 11 0,-75 44 179,101-64-212,-1 1 0,1-1 0,-1 0 0,1 1 0,-1-1-1,1 1 1,-1-1 0,1 0 0,0 1 0,-1-1 0,1 1 0,0-1 0,-1 1 0,1 0 0,0-1 0,0 1 0,0-1 0,-1 1 0,1-1 0,0 1 0,0 0 0,0-1 0,0 1 0,0-1 0,0 1 0,0 0 0,0-1-1,0 2 1,1-1-1,0 0 0,0 1-1,-1-1 1,1 0-1,0 0 1,0 0-1,0 0 1,0 0-1,0 0 1,1 0-1,-1 0 1,1 0-1,8 5-14,0-1 0,18 6 0,-19-8 9,7 4-26,-1 0 1,0 1 0,0 0-1,-1 1 1,-1 0 0,20 18-1,-27-21 11,0 0 1,-1 1-1,0 0 0,0 0 1,0 0-1,-1 1 0,0-1 1,0 1-1,-1 0 0,0 0 0,0 0 1,-1 1-1,0-1 0,1 15 1,-2-15 35,-1 1 0,0 0 0,0 0 1,-1 0-1,0 0 0,0 0 0,-1-1 1,0 1-1,-1 0 0,0-1 1,0 0-1,-1 1 0,0-2 0,0 1 1,-1 0-1,0-1 0,0 0 0,-1 0 1,0 0-1,0-1 0,0 0 0,-1 0 1,0 0-1,0-1 0,-1 0 1,0-1-1,1 1 0,-1-1 0,-1-1 1,1 0-1,0 0 0,-14 2 0,9-2 80,-1 0 0,0-2 0,0 1 0,0-2 0,0 0 0,0-1 0,0 0-1,-15-4 1,21 4-138,1-1 0,-1 0-1,1 0 1,0-1-1,-1 0 1,1-1 0,1 1-1,-1-1 1,0-1-1,1 1 1,0-1 0,0 0-1,0 0 1,1-1-1,-10-12 1,13 14-43,0 0-1,0 0 1,0 0 0,0-1-1,1 1 1,0-1-1,0 1 1,0-1 0,1 1-1,-1-1 1,1 1-1,0-1 1,0 0 0,1 1-1,-1-1 1,3-8-1,11-22-425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6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16876,'7'-22'1512,"-6"15"-1056,-2 3-224,-2 14 616,2 7-216,-1 9-240,2 1-111,0 6-217,0 1-32,3 2-48,1 0-96,1-7-321,-1-3-231,0-6 536,-1-3-104,0-4-88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7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42 14683,'21'-42'2647,"-26"47"-2329,0-1 0,1 1 0,-1 0 0,1 1 0,-6 9 0,-7 7 60,-159 206 221,157-199-552,1 1-1,2 0 1,1 1-1,1 1 1,1 0-1,-10 45 0,21-67-137,0 0 0,1 0 0,0 0 0,0 1-1,1-1 1,1 0 0,0 1 0,3 16 0,-3-23 46,0 0-1,1 0 1,-1 0 0,1 0 0,0 0 0,0-1 0,0 1 0,1 0 0,-1-1 0,1 0 0,0 1 0,0-1 0,0 0 0,0-1 0,0 1 0,1-1 0,-1 1 0,1-1 0,0 0 0,-1 0 0,1 0 0,0-1 0,8 3 0,-4-3-45,1 0 0,-1 0 1,0-1-1,1 0 0,-1 0 1,0-1-1,10-2 0,20-7-411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7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0 14451,'-17'13'1440,"-1"6"-1056,-5 6-127,1 4 551,-7 8-432,-3 2-8,1-2-80,-1-1-48,8-6-144,1-3-72,7-12-224,8-10-160,9-16-232,12-8-56,8-12 448,4-5-144,6-6-153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7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2 13355,'1'0'45,"-1"0"0,0 0 0,0 0 0,0 0 0,1-1 0,-1 1 0,0 0 0,0 0 0,1 0 0,-1 0 0,0 0 0,0 0 0,1 0 0,-1 0 0,0 0 0,0 0 0,1 0 0,-1 0 0,0 0 0,0 0 0,1 0 0,-1 0 0,0 0 0,0 0 0,1 0 0,-1 0 0,0 0 0,0 0 0,1 0 0,-1 0 0,0 1 0,0-1 0,1 0 0,-1 0 0,0 0 0,0 0 0,0 1 0,1-1 0,-2 13 961,-12 25-56,10-30-640,-13 36 117,1 0 1,2 0 0,3 1-1,1 1 1,-3 47 0,12-91-431,0 47 76,0-45-165,1 0 1,-1-1 0,1 1 0,-1 0 0,1-1 0,0 1 0,0 0-1,1-1 1,3 7 0,-5-10 85,0 0 0,0 0-1,0 0 1,0 0 0,1 1-1,-1-1 1,0 0 0,0 0 0,0 0-1,0 0 1,1 0 0,-1 0-1,0 0 1,0 0 0,0 0 0,0 0-1,1 0 1,-1 0 0,0 0 0,0 0-1,0 0 1,0-1 0,1 1-1,-1 0 1,0 0 0,0 0 0,0 0-1,0 0 1,0 0 0,1 0 0,-1 0-1,0 0 1,0-1 0,0 1-1,0 0 1,0 0 0,0 0 0,0 0-1,0 0 1,1-1 0,-1 1 0,0 0-1,0 0 1,0 0 0,0 0-1,0-1 1,0 1 0,0 0 0,0 0-1,0 0 1,0 0 0,0-1-1,0 1 1,0 0 0,0 0 0,0 0-1,0 0 1,0-1 0,-1 1 0,1 0-1,0-13-250</inkml:trace>
  <inkml:trace contextRef="#ctx0" brushRef="#br0" timeOffset="1">5 260 14979,'-4'-7'1304,"12"4"-855,5-1-169,16 0 600,1 1-216,10-3-248,3 0-192,4-1-536,0 0-240,-8-1 488,-3 2-136,-12 0-96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8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 14035,'9'0'1368,"-2"13"-760,1 1-240,5 11 1297,2 5-921,2 4-328,3 6-32,-3 5-32,-4-1-48,-4 8-96,-8 5-48,-9 7-40,-10 1-16,-13 4-256,-5-2-264,-8-7 376,1 1-40,4-16-88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29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17172,'1'3'1312,"4"2"-1152,20-1-40,8 0 456,18-1-432,6 0-32,6-2-112,6-1-72,-5-5-336,-4-1-200,-12 0 488,-11 0-152,-26 5-104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5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 16532,'9'8'1436,"-9"-7"-1410,1 0-1,-1 0 1,0-1-1,1 1 1,-1 0 0,0-1-1,1 1 1,-1 0-1,1-1 1,-1 1-1,1-1 1,-1 1-1,1-1 1,-1 1 0,1-1-1,0 1 1,-1-1-1,1 1 1,0-1-1,-1 0 1,1 1-1,0-1 1,0 0-1,-1 0 1,1 0 0,0 0-1,0 1 1,-1-1-1,1 0 1,0 0-1,0 0 1,0-1-1,-1 1 1,1 0 0,0 0-1,0 0 1,-1 0-1,1-1 1,0 1-1,-1 0 1,2-1-1,0-1 8,0 1 0,0-1 0,1 1 0,-1 0 0,0 0 0,0 0 0,1 1 0,-1-1 0,1 0 0,-1 1 0,1 0 0,-1-1 0,1 1 0,-1 0 0,0 0 0,4 1 0,-1 0-15,-1 1 0,0 0 0,1 0 1,-1 0-1,0 0 0,6 5 0,7 4 0,15 2 22,-27-11-34,0-1 0,-1 1-1,1 0 1,-1 0-1,1 0 1,-1 1-1,0-1 1,4 5 0,-1-2 5,1 0 0,-1 0 0,1-1 0,0 0 0,0 0 0,15 5 0,-15-7-5,0 1 0,0 0 0,-1 1-1,1 0 1,-1 0 0,0 0-1,0 1 1,6 6 0,9 10 12,-4-4 6,24 30 1,-38-42-18,0 1 1,0 0-1,0 0 0,-1 0 1,0 0-1,0 1 0,-1-1 1,1 1-1,-1 0 1,1 8-1,2 21-19,-1-7 39,-1 0 0,-1 1 0,-3 38 0,-3 4 13,4-47-30,-2 1 1,0-1-1,-2 1 1,0-1-1,-2-1 1,-13 36-1,17-53-7,-1-1 0,0 0 0,-1 0 0,1 0 0,-1-1 0,0 1 0,-1-1 0,1 0 0,-1 0 0,0 0 0,0-1 0,-1 0 0,1 0 0,-1 0 0,-11 5 0,-23 13 3,10-6 6,0 0 0,-1-2 1,-44 14-1,52-21-6,0 2 0,-36 19 0,45-21 0,8-4-8,-1-1 0,1 1 0,-1-1 0,0-1 1,0 1-1,0-1 0,-13 0 0,-52-5 4,51 2 2,-34 1 1,13 4 3,1-2-1,-1-2 0,0-1 1,-70-14-1,92 12-13,4 0 2,-1 0 1,-21-8-1,32 9-2,0 0 0,1 0 0,-1 0 0,1-1 0,-1 1 0,1-2 0,0 1 0,1 0 0,-7-9 0,2 3 1,1-1 0,1 0-1,0-1 1,0 1 0,1-1 0,1-1-1,0 1 1,0-1 0,1 0 0,1 0-1,0 0 1,0-15 0,-9-48-70,7 52 56,1 0 0,1 0-1,2-1 1,0 1 0,4-38-1,0 44 9,0 1 0,1-1 0,1 1 0,1 1 0,1-1 0,0 1 0,1 0 0,0 0 0,2 1-1,0 0 1,0 1 0,1 0 0,1 1 0,0 0 0,15-12 0,1 0 11,1 2 0,1 1 1,1 1-1,1 2 0,39-18 0,-58 32 1,0 1 0,0 1 0,1 0 0,0 1 0,26-1-1,-29 3-3,-1-1 0,1 0 0,0 0 0,-1-1 0,1-1 0,-1 1 0,0-2 0,0 1 0,0-1 0,15-9 0,-24 12-20,0 0-1,0 0 0,1 0 0,-1 1 1,0-1-1,0 0 0,1 1 0,-1-1 1,1 1-1,-1-1 0,0 1 0,3-1 1,-3 1-43,0 1 1,-1-1 0,1 0-1,0 1 1,-1-1 0,1 0-1,-1 1 1,1-1 0,-1 1-1,1-1 1,-1 1 0,1-1 0,-1 1-1,1-1 1,-1 1 0,0 0-1,1 0 1,6 9-475,-7-10 530,1 0 0,-1 0 0,0 1 0,0-1 1,0 0-1,0 0 0,1 0 0,-1 0 0,0 0 0,0 0 1,0 1-1,1-1 0,-1 0 0,0 0 0,0 0 0,1 0 1,-1 0-1,0 0 0,0 0 0,0 0 0,1 0 0,-1 0 1,0 0-1,0 0 0,1 0 0,-1 0 0,0 0 0,0 0 1,0 0-1,1 0 0,-1-1 0,13-8-319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11747,'-3'3'1112,"15"1"-600,3-2-168,8-2 824,3 0-568,6-2-144,-1 1-32,2-1-311,0-1-274,-8 3 193,-4 2-56,-8 1-136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0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 15403,'8'10'1425,"10"-6"-1073,10-10-120,8-2 736,11-1-664,5 0-136,4-2-432,0-1-672,-2-2 872,-6 1-176,-10 0-168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1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358 223 15603,'-13'-4'524,"-1"0"-1,1 1 1,-1 1-1,0 0 1,-21 0-1,27 2-372,-1 1-1,0 0 0,1 1 0,0 0 0,-1 0 0,1 0 1,0 1-1,0 1 0,0-1 0,-9 7 0,3-1-52,1 1 0,0 0 0,0 1 0,2 0 0,-1 1 0,-9 14 0,13-17-86,2 1 1,-1-1-1,1 1 1,1 1-1,0-1 0,0 1 1,1 0-1,0 0 0,-2 14 1,6-23-16,-1 0 1,1 0-1,0 0 0,-1 0 1,1 0-1,0 0 1,1 0-1,-1 0 0,0 0 1,0 0-1,1 0 1,-1 0-1,1 0 0,0 0 1,-1 0-1,1 0 0,0-1 1,1 3-1,0-3 2,-1 0 0,0 0 0,0 0 0,0 0 0,1 0 0,-1-1 0,1 1 0,-1 0 0,0-1 0,1 1 0,-1-1 0,1 1 1,-1-1-1,1 0 0,-1 0 0,1 0 0,0 0 0,1 0 0,4-1 2,1 0 0,-1 0 0,0-1 0,0 0 0,0 0 0,0-1 0,-1 0 0,9-5 0,4-4 3,0-1 0,-1-1 0,-1-1 0,0 0 0,24-30 0,-16 13 30,-1-1 0,26-46 0,-3-16 179,-43 86-156,0 0-1,-1 0 1,-1 0 0,1-1 0,-1 0-1,-1 1 1,0-1 0,0-13 0,-6 8 148,5 15-198,-1 0 1,1-1-1,0 1 1,-1 0-1,1 0 1,0 0-1,-1 0 1,1 0-1,0-1 1,-1 1-1,1 0 1,0 0-1,-1 0 1,1 0-1,0 0 1,-1 0-1,1 0 1,-1 0-1,1 0 1,0 0-1,-1 0 1,1 0-1,0 1 0,-1-1 1,1 0-1,-2 1 18,0 0 0,0 0 0,0 1-1,1-1 1,-1 0 0,1 1-1,-1 0 1,1-1 0,-3 4 0,-3 7 30,1-1 0,0 1 0,1 0 0,0 0 0,-4 21 1,-9 67-19,14-71-72,2-1 0,2 36 0,1-54-70,-1 0-1,2 0 0,-1 0 0,1 0 1,1-1-1,0 1 0,0-1 1,1 0-1,0 1 0,6 7 1,-9-15 42,1 0-1,-1-1 1,1 1 0,0-1 0,-1 1 0,1-1 0,0 0 0,0 1 0,0-1 0,0 0-1,0 0 1,0-1 0,1 1 0,-1 0 0,0-1 0,0 1 0,0-1 0,1 0 0,-1 0 0,0 0-1,1 0 1,-1 0 0,0 0 0,3-1 0,15-5-436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1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37 19804,'24'-20'256,"-10"3"-160,-84 129-552,56-72 592,-1 9-32,5 0-72,7-5-160,1-2-128,2-9-240,0-6-88,0-17-1008,-2-10 1248,-5-13-241,-3-7-175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1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15011,'6'-7'243,"1"0"-1,0 1 1,1 0-1,-1 0 1,1 1-1,0 0 1,1 0-1,-1 1 1,1 0-1,0 1 1,0 0-1,15-4 1,9 1 375,1 0 0,39 0 0,-67 6-547,20-2 284,36 2-1,-56 1-318,0-1 1,0 1-1,0 0 0,0 0 1,0 1-1,0 0 0,-1 0 0,1 0 1,-1 1-1,1-1 0,-1 1 1,6 5-1,-10-7-28,0-1 0,0 1-1,0 0 1,-1 0 0,1 0 0,0 0 0,-1 0-1,1 0 1,0 0 0,-1 0 0,1 0 0,-1 0 0,1 0-1,-1 0 1,0 0 0,0 1 0,1-1 0,-1 0 0,0 0-1,0 0 1,0 0 0,0 2 0,-1-1 2,0 1 0,1-1 0,-1 0 0,0 0 0,0 0 0,0 0 0,-1 0 0,1 0 0,0 0 0,-1-1 0,-1 3 0,-5 4 26,-1 0 0,-1-1 0,-15 10 0,20-14-21,-43 25 106,-2-2 1,-70 26 0,164-54-369,-25 0 154,0 2-1,0 0 0,0 1 1,0 1-1,22 6 0,-36-7 80,0 0 0,-1 1 0,1-1 0,0 2 0,-1-1 0,1 0 0,-1 1 0,0 0 0,0-1 0,0 2 0,0-1 0,0 0-1,-1 1 1,1 0 0,-1 0 0,0 0 0,0 0 0,-1 0 0,1 1 0,-1-1 0,0 1 0,0 0 0,-1-1 0,3 9 0,-2-4 22,-1-1 0,0 1 1,0 0-1,-1-1 0,0 1 0,0 0 0,-1-1 1,0 1-1,-1 0 0,1-1 0,-2 1 1,1-1-1,-1 0 0,-1 0 0,0 0 1,0 0-1,0-1 0,-1 1 0,-6 7 1,3-6 60,-1 0 1,0-1 0,-1 1 0,1-2 0,-1 0 0,-1 0 0,0 0 0,0-2 0,0 1 0,0-1 0,-1-1-1,-23 6 1,16-6 65,0 0-1,-21 0 0,33-3-174,0-1-1,1 0 1,-1 0 0,1-1 0,-1 0-1,1 0 1,-1-1 0,1 0 0,-12-5-1,16 6-2,0 0 0,1 0-1,-1 0 1,0 0 0,1-1-1,-1 1 1,1-1-1,-1 1 1,1-1 0,0 1-1,-1-1 1,1 0 0,0 0-1,0 0 1,0 1 0,1-1-1,-2-3 1,1-1-12,0 0 1,0 0-1,0 0 0,1 1 1,0-7-1,3-26-296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2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0 115 13939,'2'-1'1016,"56"-12"468,0 3-1,85-4 1,-75 9-888,291-19 1067,85-8-1877,-413 28-998,33-8 0,-61 13 753,-5 4-113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2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265 414 11554,'-1'-4'229,"0"1"0,0-1 0,0 0 0,0 1 0,0-1 0,-1 1 0,0 0-1,1-1 1,-1 1 0,-1 0 0,1 0 0,0 0 0,-1 0 0,1 1-1,-1-1 1,0 1 0,0-1 0,0 1 0,0 0 0,0 0 0,-1 1 0,1-1-1,-1 0 1,1 1 0,-1 0 0,-5-1 0,3 1-94,0 0-1,1 1 1,-1 0 0,0 0 0,1 1-1,-1-1 1,0 1 0,1 0-1,-1 1 1,1 0 0,0-1 0,-1 2-1,1-1 1,0 1 0,0-1 0,-8 8-1,3-3-82,1 2 0,1-1 0,0 1 0,0 0 0,0 1 0,-10 19 0,14-23-43,1 0-1,0 0 1,0 0-1,1 1 1,0-1-1,0 1 1,0-1-1,1 1 1,0 0-1,0-1 1,1 1-1,0 0 1,1 10-1,-1-16-3,0 1-1,1 0 1,-1-1-1,1 1 1,0-1-1,0 1 1,-1-1 0,1 1-1,0-1 1,0 1-1,0-1 1,1 0-1,-1 0 1,0 0 0,0 1-1,1-1 1,-1 0-1,0 0 1,1-1-1,-1 1 1,1 0 0,0 0-1,-1-1 1,1 1-1,-1-1 1,1 1-1,0-1 1,-1 0-1,1 0 1,2 0 0,2 0 16,0 0 1,1 0 0,-1-1-1,0 0 1,0 0-1,-1 0 1,11-5 0,2-2 13,-1 0 1,0-2-1,-1 0 1,0-1-1,-1-1 1,0 0-1,0-1 1,-2-1-1,23-28 1,-3-2 62,-3-1 0,31-60 0,-61 105-98,55-111 177,-51 100-139,1 0-1,-2 0 1,1-1 0,-2 1-1,1-1 1,-1 0-1,0-21 1,-2 33-34,0-1 0,0 1 0,0-1 0,0 1 0,0-1 0,0 1 0,0 0 0,0-1 0,0 1 0,0-1 1,0 1-1,-1-1 0,1 1 0,0-1 0,0 1 0,0-1 0,-1 1 0,1 0 0,0-1 0,-1 1 0,1-1 0,0 1 1,-1 0-1,1-1 0,0 1 0,-1 0 0,1 0 0,-1-1 0,1 1 0,-1 0 0,0 0 2,1 0 0,-1 0 0,0 0 0,1 0 0,-1 1 0,0-1 0,1 0 0,-1 0 0,0 1 0,1-1 0,-1 1 0,1-1 0,-1 0 0,1 1 0,-1-1 0,1 1 0,-1-1 0,0 2 0,-6 7 28,1 1 1,0 0 0,0 0-1,1 1 1,-7 20-1,-14 62 10,25-91-43,-7 30 26,2 0 1,1 0-1,-1 50 1,6-69-151,0 0 0,1-1 0,0 1 1,1-1-1,0 1 0,1-1 1,1 0-1,0 0 0,0 0 0,1 0 1,1-1-1,8 13 0,-12-21 59,0 0 1,0-1-1,0 1 0,1-1 1,-1 1-1,1-1 0,0 0 0,5 3 1,9 3-339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3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51 15923,'35'-23'2025,"-35"23"-2010,0 0 1,0 0-1,0-1 1,0 1-1,0 0 1,0 0-1,0 0 1,0 0 0,1 0-1,-1 0 1,0 0-1,0 0 1,0 0-1,0 0 1,0 0-1,0 0 1,1 0-1,-1 0 1,0 0-1,0 0 1,0 0-1,0 0 1,0 0-1,1 0 1,-1 0-1,0 0 1,0 0-1,0 0 1,0 0-1,0 0 1,0 0-1,1 0 1,-1 0-1,0 0 1,0 0 0,0 0-1,0 0 1,0 1-1,0-1 1,0 0-1,0 0 1,1 0-1,-1 0 1,0 0-1,0 0 1,0 0-1,0 1 1,0-1-1,0 0 1,0 0-1,0 11 591,-8 16 129,-30 56-275,-3-1 0,-69 99-1,26-63-331,75-108-253,22-31-342,116-179-3164,68-95 371,-179 274 3586,-18 20-305,0 1-1,0 0 1,1 0 0,-1-1 0,0 1-1,0 0 1,1 0 0,-1 0 0,0 0-1,0-1 1,1 1 0,-1 0 0,0 0-1,0 0 1,1 0 0,-1 0 0,0 0-1,1 0 1,-1 0 0,0 0 0,0 0-1,1 0 1,-1 0 0,0 0 0,1 0-1,-1 0 1,0 0 0,1 0 0,-1 0-1,0 0 1,0 0 0,1 0 0,-1 0-1,0 1 1,0-1 0,1 0 0,-1 0-1,0 0 1,0 1 0,1-1 0,-1 0 0,0 0-1,0 0 1,0 1 0,0-1 0,1 0-1,-1 0 1,0 1 0,0-1 0,0 0-1,0 1 1,0-1 0,0 0 0,0 0-1,0 1 1,0-1 0,0 0 0,0 1-1,0-1 1,0 0 0,0 1 0,0-1-1,0 0 1,0 0 0,0 1 0,-1 20 667,-3 15 5,-10 121 1063,14-132-1607,1 1 0,1-1 0,1 0 0,7 31 0,-2-28-231,2-1 1,18 36-1,-19-43-574,-9-20 648,0 0-1,0 1 0,0-1 0,0 0 0,0 0 1,1 0-1,-1 0 0,0 0 0,0 0 0,0 1 1,0-1-1,0 0 0,0 0 0,0 0 1,0 0-1,0 1 0,0-1 0,0 0 0,0 0 1,0 0-1,0 0 0,0 1 0,0-1 0,0 0 1,0 0-1,0 0 0,0 0 0,0 1 1,0-1-1,0 0 0,0 0 0,0 0 0,0 0 1,0 0-1,0 1 0,0-1 0,-1 0 0,1 0 1,0 0-1,0 0 0,0 0 0,0 0 1,0 0-1,0 1 0,-1-1 0,1 0 0,0 0 1,0 0-1,0 0 0,0 0 0,-1 0 0,1 0 1,0 0-1,0 0 0,0 0 0,-11 0-316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3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 15099,'8'3'1240,"14"1"-759,7 0-129,11-2 384,3-2-184,7 0-232,-1-3-256,1-3 152,-4-3-48,-9-12-200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4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14299,'25'-5'1504,"3"0"-1008,13-1-87,2 0 583,8 1-320,6-1-72,2 4-320,-3 0-224,-6 0-488,-5 2 2144,-18 2-1680,-6 2 48,-15 2 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4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 15779,'34'2'1417,"8"-7"-937,4-5-208,11-1 520,2-2-280,1-1-504,-4-1-616,-16 7 600,-7-1-160,-16 6-176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64 12851,'7'-8'387,"1"1"-1,1 0 1,-1 1 0,1-1 0,1 2-1,15-9 1,-21 13-329,0-1-1,0 1 1,0-1 0,0 1-1,0 0 1,0 1-1,0-1 1,0 1 0,1-1-1,-1 1 1,0 1-1,0-1 1,0 1 0,0-1-1,1 1 1,-1 0-1,0 1 1,0-1 0,7 4-1,-9-3-46,1 0-1,-1 0 1,0 0 0,1 1-1,-1-1 1,0 0-1,0 1 1,-1 0-1,1-1 1,-1 1 0,1 0-1,-1 0 1,0 0-1,0 0 1,0 0-1,0 0 1,0 0 0,-1 0-1,0 0 1,1 1-1,-1-1 1,0 0-1,-1 0 1,1 0 0,0 0-1,-2 5 1,-1 4-10,0 0 1,0 1 0,-1-1 0,-1-1 0,-8 16-1,-5 4-82,-3-1 0,0-1 1,-2-1-1,0-1 0,-2-1 0,-1-2 0,-2 0 0,-44 30 0,72-54 74,0 0 1,0 0-1,0 0 0,0 0 0,0 0 1,0 0-1,0 0 0,0 0 0,0 0 1,0 0-1,0 1 0,0-1 1,0 0-1,0 0 0,0 0 0,0 0 1,0 0-1,1 0 0,-1 0 0,0 0 1,0 0-1,0 0 0,0 0 0,0 0 1,0 0-1,0 0 0,0 0 0,0 0 1,0 0-1,0 1 0,0-1 0,0 0 1,0 0-1,0 0 0,0 0 1,0 0-1,-1 0 0,1 0 0,0 0 1,0 0-1,0 0 0,0 0 0,0 0 1,0 0-1,0 0 0,0 0 0,0 0 1,0 0-1,0 0 0,0 0 0,0 0 1,0 0-1,0 0 0,0 1 0,0-1 1,0 0-1,0 0 0,8-1-141,12-3-8,-9 0 90,0 1 0,0 0 1,0 1-1,1 1 0,15-1 0,-23 2 72,0 0-1,0 1 1,1-1 0,-1 1 0,0 0-1,0 0 1,0 1 0,0-1 0,0 1-1,0 0 1,0 0 0,0 0 0,-1 0-1,1 1 1,-1 0 0,0 0 0,5 4-1,-5-3 67,0 0 1,1-1-1,-1 0 0,1 1 0,0-1 0,0-1 0,0 1 0,0 0 0,0-1 1,5 2-1,-6-3 5,0-1-1,1 1 1,-1-1 0,0 1 0,0-1 0,0 0 0,0-1 0,0 1 0,0 0 0,1-1-1,-1 0 1,0 0 0,0 0 0,0 0 0,-1 0 0,6-3 0,0 0 100,0 0-1,0 0 1,-1-1 0,1 0 0,-1 0 0,-1 0-1,1-1 1,-1 0 0,0-1 0,0 0 0,8-12 0,-13 14-663,2 0-597,2 2 734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6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90 15843,'0'5'1362,"-5"242"-567,-8 100-87,20-425 617,14-103-1024,-14 145-298,26-140-41,-25 142 19,2 1 1,27-64-1,-35 93 18,-1 0-1,1 1 1,1-1 0,-1 1-1,0-1 1,1 1 0,0 0-1,-1 0 1,1 0 0,1 0-1,-1 0 1,0 1 0,5-4-1,-5 5 5,0 0 0,0 0-1,0 1 1,0-1 0,0 1-1,0-1 1,0 1 0,0 0-1,0 0 1,-1 0 0,1 1-1,0-1 1,0 1 0,0-1-1,0 1 1,0 0 0,0 0-1,4 2 1,3 3 3,1 0-1,-1 0 1,0 1-1,0 0 1,-1 1-1,0 0 1,0 1-1,8 10 1,-11-12 0,0 0 1,-1 0-1,0 1 1,-1 0-1,1 0 0,-1 0 1,-1 0-1,0 1 1,0-1-1,-1 1 0,3 13 1,-5-16 13,0-1 0,-1 1 1,1-1-1,-1 1 0,0-1 0,-1 0 1,1 1-1,-1-1 0,0 0 1,0 0-1,-1 0 0,1 0 0,-1-1 1,0 1-1,-1-1 0,1 0 1,-1 0-1,0 0 0,0 0 0,0 0 1,-7 4-1,-6 4 75,0-1 0,-1-1-1,0-1 1,-28 11 0,29-14-26,0 0-1,-32 6 1,44-11-131,-1 0-1,0 0 1,1-1-1,-1 1 1,0-1-1,1-1 1,-1 1 0,0-1-1,1 0 1,-1 0-1,1-1 1,-11-4-1,15 5 50,-1 1-1,1-1 1,0 0-1,0 0 1,-1 0-1,1 0 1,0 0-1,0 0 0,0-1 1,0 1-1,0 0 1,0-1-1,0 1 1,1 0-1,-1-1 0,0 1 1,1-1-1,-1 1 1,1-1-1,0 1 1,-1-1-1,1 0 1,0 1-1,0-1 0,0 1 1,0-1-1,0 0 1,0 1-1,1-3 1,5-25-253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8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79 13051,'10'-10'1398,"-7"11"-163,-9 19 231,3-13-1403,-115 250 1250,79-182-1294,39-70-292,6-9-14,11-16-283,-1-1 0,-1-1 0,0 0 0,14-31 0,-8 15 58,79-158 439,-85 165 702,0 7 577,-9 22-189,-5 15-215,-11 63 94,-7 84-246,17-141-712,0 0-1,1-1 0,1 1 0,1 0 0,1 0 1,8 24-1,-10-33-496,-10-10 307,-4-4 12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8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 15275,'0'-10'1313,"10"6"-897,4-2-160,8 2 512,5-2-152,5 0-424,2 0-376,-1 1 232,-4-1-48,-11-1-96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8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0 131 13691,'2'1'187,"0"0"0,0-1 0,0 1 0,0 0 0,0-1 0,0 0 0,0 1 0,0-1 0,0 0 0,1 0 0,2-1 0,-4 1-47,328-23 4153,-2-27-3642,-63 8-417,-194 33-781,74-1 1,-131 10-677,-21 1 638,-22 1 30,-1-1 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9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34 15067,'4'-8'443,"-3"6"-319,-1 0 0,1 0 1,0 0-1,1 0 0,-1 0 0,0 0 0,0 0 0,1 1 0,-1-1 0,1 0 0,0 1 1,2-3-1,-4 5-95,1-1 1,-1 0-1,0 0 1,1 0-1,-1 1 1,0-1-1,0 0 1,0 0 0,1 1-1,-1-1 1,0 0-1,0 0 1,0 1-1,1-1 1,-1 0-1,0 1 1,0-1-1,0 0 1,0 1 0,0-1-1,0 0 1,0 1-1,0-1 1,0 0-1,0 1 1,0-1-1,0 0 1,0 1-1,0-1 1,0 0 0,0 1-1,-1 14 477,-38 211 1633,15-104-1970,17-83-139,-22 152 127,54-287 772,-2-8-697,48-135-1,-71 237-230,4-8-3,0 0 1,0 1 0,9-13 0,-12 20-2,1-1 0,-1 1 0,1 0-1,0 0 1,-1 0 0,1 1 0,0-1 0,1 0 0,-1 1 0,0-1-1,0 1 1,1 0 0,-1-1 0,0 1 0,1 0 0,-1 1-1,1-1 1,4 0 0,18-1-15,1 2 0,-1 1 1,0 1-1,43 9 0,-65-10 17,0-1 1,0 1 0,0 0 0,-1 0-1,1 0 1,0 0 0,0 1 0,0-1-1,-1 1 1,1-1 0,-1 1-1,1 0 1,-1 0 0,0 0 0,3 4-1,-4-4 4,0 0-1,0 0 0,-1 0 1,1 0-1,-1 0 0,1 0 1,-1 0-1,0 0 0,1 0 0,-1 0 1,0 0-1,-1 0 0,1 0 1,0 0-1,-1 0 0,1 0 1,-1 0-1,1 0 0,-1 0 1,0 0-1,0 0 0,0 0 1,0-1-1,-2 4 0,-6 8 9,-1-1 0,0 0 0,0 0 0,-1-1 0,0-1 0,-1 1 0,-1-2 0,-14 9 0,4-4 6,0-1 0,-1-1 1,-49 16-1,56-22-80,-1-1 0,-19 2 0,34-6-7,-1-1 1,1 1-1,-1-1 1,0 0-1,1 0 0,-1 0 1,1 0-1,-1-1 1,0 1-1,1-1 1,-1 0-1,1 0 0,0-1 1,-1 1-1,1 0 1,0-1-1,-4-3 1,6 5-3,0-1 0,1 0 0,-1 0 0,1 0 0,-1 0 0,1 0 0,-1 0 0,1-1 0,-1 1 0,1 0 0,0 0 0,0 0 0,0 0 0,-1 0 0,1 0 0,0-1 0,0 1 0,1 0 0,-1 0 0,0 0 0,0 0 0,1 0 0,-1-1 0,0 1 0,1 0 0,-1 0 0,1 0 0,-1 0 0,1 0 0,0 0 0,-1 0 0,1 1 0,0-1 0,1-1 0,3-3-187,-1 0-1,1 1 1,-1 0 0,1 0-1,6-4 1,20-7-515,4-1-150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39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15603,'10'0'1465,"-6"8"-881,-1 8-192,-5 11 624,-2 5-168,-5 6-248,1 4-144,-1 4-135,-1-5-97,2-6-272,2-7-184,2-12-361,4-13-247,-6 3 648,2-15-136,-2-9-160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40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42 194 12979,'2'-11'373,"1"1"0,0 0 0,1 0-1,0 0 1,1 0 0,0 0 0,1 1 0,-1 0 0,2 0 0,-1 1 0,1-1 0,11-9 0,-11 12-146,1 0 1,-1 0-1,1 0 1,0 1-1,0 1 1,0-1-1,1 1 1,-1 1-1,1-1 1,0 2-1,0-1 1,0 1-1,0 1 1,16-2-1,-22 3-195,0 0 0,1-1 0,-1 1 0,0 1 0,0-1 0,1 0 1,-1 1-1,0 0 0,0 0 0,0 0 0,1 0 0,-1 0 0,0 1 0,-1-1 0,1 1 0,0 0 0,0 0 0,-1 0 0,1 0 0,-1 0 0,1 1 0,-1-1 0,0 1 0,0-1 0,0 1 0,-1 0 1,1 0-1,-1 0 0,1 0 0,-1 0 0,0 0 0,0 0 0,0 0 0,0 1 0,0 5 0,-1-1-16,0 0 0,0 0 0,-1 0 0,0 0-1,0 0 1,-1 0 0,0 0 0,0-1 0,-1 1 0,0 0 0,0-1 0,-1 0 0,-7 12 0,3-9 5,0 0 0,0-1 0,-18 17 1,21-22-13,0-1 1,0 1 0,0 0-1,-1-1 1,1 0-1,-1-1 1,0 1 0,0-1-1,-9 2 1,7-4 12,12-6-12,12-4-31,-6 7-71,0 0 0,-1 1 0,1 1 0,0 0 0,1 0 0,-1 1 0,0 0 0,14 2 0,-16-1-13,-1 0 0,1 1 0,0 0-1,0 0 1,-1 1 0,1 0 0,-1 1 0,0-1-1,0 1 1,0 1 0,6 4 0,-11-7 91,0-1 0,-1 0 1,1 1-1,-1-1 1,0 1-1,1 0 0,-1-1 1,0 1-1,0 0 0,0 0 1,0 0-1,-1 0 0,1 0 1,0 0-1,-1 0 1,1 0-1,-1 0 0,0 0 1,0 3-1,0-2 40,0 0-1,-1 0 1,0 0-1,0 0 1,0 0 0,0 0-1,0 0 1,-1-1-1,1 1 1,-1 0 0,-3 4-1,-5 4 209,-1 0-1,0 0 0,-1-1 1,-16 10-1,20-13-107,-18 11 406,0 0 0,-47 23 1,63-36-566,0-1 0,0 0 1,-1 0-1,0-1 1,1 0-1,-1-1 0,0-1 1,0 0-1,-1 0 1,1-1-1,-13-1 0,21 1-32,0-1 0,0 1 0,0-1 0,1 1 0,-1-1 0,0 0 0,0 0 0,1 0 0,-1-1 0,0 1 0,1-1 0,-1 1 0,1-1 0,0 0 0,0 0 0,0 0 0,0 0 0,0 0 0,0 0 0,0-1 0,1 1 0,-1-1 0,-1-2 0,-3-15-460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07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70 11490,'1'-6'357,"1"0"-22,-1 1-1,0-1 1,0 0 0,-1 0 0,0 0 0,0 0 0,-2-12 0,2 18-312,0 0-1,0-1 1,0 1 0,0 0 0,0 0 0,0 0 0,0 0-1,0-1 1,0 1 0,0 0 0,0 0 0,0 0-1,0 0 1,0 0 0,0-1 0,0 1 0,0 0 0,0 0-1,0 0 1,0 0 0,-1 0 0,1 0 0,0-1-1,0 1 1,0 0 0,0 0 0,0 0 0,0 0 0,-1 0-1,1 0 1,0 0 0,0 0 0,0 0 0,0 0-1,0 0 1,-1 0 0,1 0 0,0 0 0,0 0 0,0 0-1,0 0 1,-1 0 0,1 0 0,0 0 0,0 0-1,0 0 1,0 0 0,0 0 0,-1 0 0,1 0 0,0 0-1,0 0 1,0 0 0,0 0 0,0 0 0,-1 0-1,1 1 1,0-1 0,0 0 0,0 0 0,0 0 0,0 0-1,0 0 1,-6 11 549,0 12-377,1 0-1,1 0 1,1 1-1,0 23 1,1-16-128,-18 378 155,3-48-118,10-275-88,-3 153 1,15-194 337,-9-66-888,0 10 455,1-4-55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07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12 13451,'-6'-12'1559,"1"16"-501,0 24-394,-11 389-284,10-196-224,-8 71 232,-3 116 415,15-349-791,1-36 172,1-20 171,0-10 258,0-6-432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08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50 11739,'4'-50'2963,"-17"101"-696,-74 801-1638,80-755-550,1-18-3,-9 165 200,15-198-181,2 1 0,1-1 0,13 55 0,-6-67-81,2 14-328,-12-49 295,0 1 0,0 0 0,0 0 0,0 0 0,0 0 0,0 0-1,0 0 1,-1 0 0,1 0 0,0 0 0,0 0 0,0 0 0,0 0 0,0 0 0,0 0 0,-1 0-1,1 0 1,0 0 0,0 0 0,0 0 0,0 0 0,0 0 0,0 0 0,-1 0 0,1 1-1,0-1 1,0 0 0,0 0 0,0 0 0,0 0 0,0 0 0,0 0 0,0 0 0,0 0 0,-1 0-1,1 0 1,0 1 0,0-1 0,0 0 0,0 0 0,0 0 0,0 0 0,0 0 0,0 0-1,0 1 1,0-1 0,-7-13-178,4-7-29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13579,'0'0'56,"0"-1"0,1 1-1,-1-1 1,0 1 0,1-1 0,-1 1 0,0 0-1,1-1 1,-1 1 0,1-1 0,-1 1 0,1 0-1,-1 0 1,1-1 0,-1 1 0,1 0 0,-1 0-1,1-1 1,-1 1 0,1 0 0,-1 0 0,1 0 0,-1 0-1,1 0 1,0 0 0,3 14 622,-2-5-483,41 213 317,29 188 526,-72-409-1010,0 0-1,0 0 1,0 0-1,0 0 1,0 0-1,0 0 1,0-1-1,0 1 1,0 0-1,1 0 1,-1 0-1,0 0 1,1-1-1,-1 1 1,1 0-1,-1 0 1,1 0-1,-1-1 1,1 1-1,-1 0 1,1-1-1,0 1 1,0 0-1,0-2 9,0 1 0,0-1 0,0 1 1,0-1-1,-1 0 0,1 1 0,0-1 0,0 0 0,-1 0 0,1 0 1,0 1-1,-1-1 0,1 0 0,-1 0 0,1 0 0,-1 0 0,1 0 1,-1 0-1,0 0 0,1-2 0,9-31 229,-1 0 1,-2-1-1,5-57 1,-4 33-212,3-25-137,-3-1 0,-3 0-1,-8-91 1,2 173 66,1-1 0,0 1 0,-1-1 0,0 0 0,0 1 0,0-1 0,0 1 0,-1 0 0,-3-6 0,26-4-255,-11 8 265,1 1 0,0 0-1,0 1 1,1 0 0,-1 1 0,1 0-1,14-1 1,85 6-69,-8-1 41,249-19 58,-306 12-26,0-2 0,75-20 1,-90 19 8,-31 8-6,12-3-15,1 0 0,23-2 0,-33 5 0,0 0 0,0 0 0,1 0 0,-1 0 0,0 1-1,0 0 1,0-1 0,0 1 0,0 0 0,0 0 0,0 1 0,0-1 0,0 0-1,-1 1 1,1 0 0,-1 0 0,4 2 0,-6-2 36,1 0 1,0 0-1,-1 0 1,1 0-1,-1 0 0,0 0 1,0 0-1,1 0 1,-1 0-1,-1 0 1,1 4-1,-4 27 218,-16 63 332,21-84-559,5-12-400,7-10-1334,-12 9 1101,-10 0 121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09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28 12403,'4'-16'885,"-4"7"-366,0 9-508,0 0 0,0 0 0,1 0 0,-1-1 0,0 1 0,0 0 0,-1 0 0,1 0 0,0 0 1,0 0-1,0 0 0,0 0 0,0 0 0,0 0 0,0 0 0,0-1 0,0 1 0,0 0 0,0 0 0,0 0 0,0 0 0,0 0 0,0 0 0,0 0 0,0 0 0,0 0 0,0 0 0,0 0 0,-1 0 0,1 0 0,0 0 0,0 0 0,0 0 0,0 0 1,0 0-1,0 0 0,0 0 0,0 0 0,0 0 0,0 0 0,0 0 0,-1 0 0,1 0 0,0 0 0,0 0 0,0 0 0,0 0 0,0 0 0,0 0 0,0 0 0,0 0 0,0 0 0,0 0 0,-1 0 0,1 0 0,0 0 0,-2 3 118,0 1 0,0-1 0,0 1 0,0-1-1,0 1 1,1 0 0,0 0 0,-1 0 0,2 0 0,-1 0-1,0 0 1,1 4 0,-3 6 78,-7 41 312,-6 96 0,11 58-145,5-174-299,41 714 565,-11-351-836,-28-382 84,0 27-214,-2-40 306,0-1-1,0 0 1,0 1-1,0-1 1,-1 0-1,1 1 1,-1-1-1,1 0 1,-1 0-1,0 0 0,0 0 1,0 1-1,-2 1 1,3-4 15,0 1 1,-1-1 0,1 0-1,0 0 1,-1 0-1,1 1 1,0-1 0,-1 0-1,1 0 1,0 0 0,-1 0-1,1 0 1,0 0-1,-1 0 1,1 0 0,0 0-1,-1 0 1,1 0 0,-1 0-1,1 0 1,0 0-1,-1 0 1,1 0 0,0 0-1,-1 0 1,1 0 0,0-1-1,-1 1 1,1 0-1,0 0 1,-1-1 0,-13-10-192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2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12515,'1'7'83,"1"-1"-1,0 1 1,0-1 0,1 1 0,0-1 0,0 0 0,1 0-1,-1 0 1,1 0 0,0 0 0,1-1 0,-1 0 0,1 0 0,0 0-1,1-1 1,-1 1 0,1-1 0,0-1 0,0 1 0,0-1 0,0 0-1,0 0 1,1-1 0,8 3 0,8 1-71,1-1 0,0-1 0,1-2 0,-1 0 0,40-2 0,168-17 90,27-1-36,-175 17-53,317-21 41,155-73 266,-476 76-22,120-45 0,-190 61-261,-1 0-1,1 0 1,-1 1 0,14-2 0,-21 4-35,1 0 0,-1 0 0,0 0 0,0 1 0,1-1 0,-1 0 0,0 1 0,0-1 0,0 1 0,0 0 0,4 2 1,-5-3-14,0 1 1,0 0-1,0 0 1,0 0 0,0 0-1,0 0 1,-1 0 0,1 0-1,0 0 1,-1 0 0,1 0-1,0 1 1,-1-1 0,0 0-1,1 0 1,-1 1 0,0-1-1,1 0 1,-1 1-1,0-1 1,0 0 0,0 2-1,-1-3-31,-1-5-44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16051,'1'-6'5066,"1"6"-4826,0-2-817,1-1-255,0 1 360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 13891,'-11'-14'2009,"10"13"-1973,1 1-1,0 0 0,0 0 0,0 0 1,0 0-1,0 0 0,-1 0 0,1 0 0,0 0 1,0 0-1,0-1 0,0 1 0,-1 0 1,1 0-1,0 0 0,0 0 0,0 0 1,-1 0-1,1 0 0,0 0 0,0 0 0,0 0 1,0 0-1,-1 1 0,1-1 0,0 0 1,0 0-1,0 0 0,0 0 0,-1 0 1,1 0-1,0 0 0,0 0 0,0 0 1,0 1-1,0-1 0,-1 0 0,1 0 0,0 0 1,0 0-1,-6 29 1334,4-11-1354,-25 257 312,17-137-550,6-85-71,-4 36-1279,1-72 446,7-16 1104,0-1 0,0 0 0,-1 0-1,1 1 1,0-1 0,0 0 0,-1 0 0,1 0 0,0 1 0,0-1 0,-1 0 0,1 0-1,0 0 1,-1 0 0,1 0 0,0 0 0,-1 0 0,1 0 0,0 0 0,0 0 0,-1 0-1,1 0 1,0 0 0,-1 0 0,1 0 0,0 0 0,-1 0 0,1 0 0,0 0-1,-1 0 1,1 0 0,0 0 0,0-1 0,-1 1 0,1 0 0,0 0 0,-1 0 0,1-1-1,0 1 1,0 0 0,0 0 0,-1-1 0,1 1 0,0 0 0,0 0 0,0-1 0,0 1-1,-1 0 1,1-1 0,0 1 0,0 0 0,0-1 0,-7-12-404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10930,'0'-12'322,"1"-1"-1,1 0 1,0 0-1,0 1 1,1 0-1,1-1 1,0 1-1,1 0 1,0 1-1,8-13 1,-8 16-113,0 1 1,1 0 0,-1 0-1,2 1 1,-1 0 0,1 0-1,-1 0 1,2 1 0,-1 0-1,1 0 1,-1 1 0,1 0-1,0 0 1,1 1-1,12-4 1,-6 3 0,1 1 0,-1 1 0,21-2 0,-30 4-184,0 0 0,0 0-1,0 1 1,1-1 0,-1 1-1,0 0 1,0 1 0,0 0-1,0 0 1,-1 0 0,9 4-1,-13-4-24,0-1-1,0 0 0,1 0 1,-1 1-1,0-1 0,0 1 1,0-1-1,0 1 0,0-1 0,-1 1 1,1 0-1,0-1 0,-1 1 1,1 0-1,-1-1 0,0 1 1,0 0-1,1 0 0,-1 0 1,0-1-1,0 1 0,-1 0 0,1 0 1,-1 3-1,-1 5 7,-1 0 0,-7 20 1,8-25-4,-56 127 86,-3 7 84,59-136-172,0 1 1,1 0-1,0 0 0,0 0 1,0 0-1,0 1 0,1-1 1,0 0-1,0 6 1,0-9-12,1 0 0,-1 1 0,1-1 1,-1 0-1,1 0 0,0 1 1,0-1-1,0 0 0,0 0 1,0 0-1,0 0 0,0 0 0,0 0 1,0 0-1,0-1 0,1 1 1,-1 0-1,0-1 0,0 1 0,1-1 1,-1 1-1,1-1 0,-1 1 1,0-1-1,1 0 0,-1 0 1,1 0-1,-1 0 0,3 0 0,52 3-324,-25-2 126,-1 1 1,32 7-1,-54-7 167,-1 0 0,1 0 0,-1 0-1,0 1 1,1 0 0,-1 1 0,-1-1-1,1 1 1,-1 0 0,1 1 0,-1 0 0,0 0-1,5 7 1,-8-10 31,-1 0 0,-1 1 0,1-1 0,0 1 0,-1-1 0,1 1 0,-1 0 0,0 0 0,1-1 0,-2 1 0,1 0 0,0 0 0,0 0 0,-1 0 0,0 0 0,0 0 0,1 0 0,-2 0 1,1 5-1,-2-4 33,1 1 0,-1-1 0,1 0 0,-1 0 0,-1-1 0,1 1 0,0 0 0,-1-1 0,0 1 0,1-1 0,-2 0-1,-3 4 1,-8 4 209,-1 0 0,0 0-1,0-1 1,-1-1 0,-19 6-1,13-5 250,-1-1 0,0-2 0,-47 9-1,61-14-415,1-1 0,0 0 0,-1 0-1,1-1 1,-1-1 0,1 0 0,0 0-1,-1 0 1,1-1 0,0-1-1,0 0 1,0 0 0,-12-6 0,20 8-95,0 1 1,0 0-1,0-1 1,0 1 0,0-1-1,0 1 1,0-1-1,0 0 1,1 1 0,-1-1-1,0 0 1,0 1-1,1-1 1,-1 0 0,1 0-1,-1 0 1,0 0-1,1 1 1,0-1-1,-1 0 1,1 0 0,-1 0-1,1 0 1,0 0-1,0 0 1,0 0 0,0 0-1,-1 0 1,1 0-1,1 0 1,-1 0 0,0 0-1,0 0 1,0 0-1,0 0 1,1 0-1,-1 0 1,0 0 0,1 0-1,-1 0 1,1 0-1,-1 0 1,1 0 0,-1 1-1,1-1 1,0 0-1,0 0 1,-1 1 0,1-1-1,0 0 1,0 1-1,0-1 1,-1 1-1,1-1 1,2 0 0,14-9-314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42 14187,'2'-4'387,"-1"0"1,0 1-1,0-1 1,0 0-1,0 0 1,-1-7-1,0 11-346,0-1 0,0 1 0,0 0 0,0-1 0,0 1 0,0 0-1,0-1 1,0 1 0,0 0 0,0-1 0,0 1 0,0 0 0,-1 0 0,1-1 0,0 1 0,0 0 0,0 0-1,-1-1 1,1 1 0,0 0 0,0 0 0,0 0 0,-1-1 0,1 1 0,0 0 0,-1 0 0,1 0 0,0 0-1,0-1 1,-1 1 0,1 0 0,-1 0 0,0 0 34,-1 1-1,1-1 1,-1 0-1,1 1 1,0-1 0,-1 1-1,1 0 1,0-1-1,-1 1 1,1 0 0,0 0-1,-2 1 1,-3 3 51,0 1 1,1-1 0,-1 2 0,1-1-1,0 0 1,0 1 0,-6 13-1,-23 56-40,32-71-77,-16 43 5,2 0-1,-12 65 1,23-86-135,1 1 0,1-1 0,1 1 0,2 0 0,5 50 0,-4-74 77,0 0 1,0 0 0,0 0 0,0 0-1,0 0 1,1-1 0,-1 1 0,1 0 0,0-1-1,1 1 1,-1-1 0,0 0 0,4 4-1,-4-6 60,0 1 0,0-1 0,0 1 0,0-1 0,0 0 0,1 0 0,-1 0 0,0 0 0,1 0 0,-1 0 0,1-1 0,-1 1-1,0-1 1,1 0 0,0 0 0,-1 0 0,1 0 0,-1 0 0,1 0 0,-1-1 0,4 0 0,19-8-127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14667,'-31'53'1444,"-39"89"0,47-93-1218,-13 28 118,-33 102 0,68-178-354,1 0-1,-1-1 1,1 1 0,0-1-1,-1 1 1,1 0-1,0-1 1,0 1-1,0 0 1,0-1-1,-1 1 1,1 0 0,0 0-1,0-1 1,0 1-1,0 0 1,0-1-1,1 1 1,-1 0-1,0-1 1,0 1 0,0 0-1,1 0 1,12-18-499,12-32-978,29-82-1,-17 36 179,-12 31-934,-16 37 1471,2 0 0,16-29 0,-27 56 824,0-1 0,0 1 0,0 0 0,0-1 0,0 1 0,0 0-1,0 0 1,0-1 0,0 1 0,1 0 0,-1-1 0,0 1 0,0 0 0,0 0-1,1-1 1,-1 1 0,0 0 0,0 0 0,1-1 0,-1 1 0,0 0 0,1 0 0,-1 0-1,0 0 1,0-1 0,1 1 0,-1 0 0,0 0 0,1 0 0,-1 0 0,0 0-1,1 0 1,-1 0 0,1 0 0,2 12 749,-6 23-49,-18 181 2786,19-165-3925,3-1 0,8 68 1,-5-91-362,-4-25 269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14403,'6'6'1048,"9"0"-944,8-3-80,3-2 320,10-2-680,7-8-912,7-12 1112,2-7-136,4-3-88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15347,'1'0'73,"0"-1"0,-1 1 0,1-1 0,0 1 0,0 0 0,0-1 0,0 1 0,0 0-1,0-1 1,0 1 0,0 0 0,0 0 0,0 0 0,0 0 0,0 0 0,0 0 0,0 0 0,0 0 0,0 1 0,0-1-1,1 1 1,22 8 40,-20-7 57,8 4-144,1 1-1,-2 0 0,1 0 0,-1 1 1,0 1-1,0 0 0,-1 0 1,-1 1-1,1 1 0,-2-1 0,1 1 1,-2 1-1,1 0 0,-2 0 1,1 0-1,-2 1 0,0 0 0,0 0 1,-1 0-1,-1 0 0,0 1 1,-1 0-1,1 21 0,-2-8-43,-1 0 0,-1 0 0,-1 0 0,-2 0 0,0 0 0,-2-1 0,-10 29 0,9-36-61,-1 1 1,-1-1 0,0 0-1,-2-1 1,0 0-1,-1-1 1,0-1 0,-1 1-1,-28 24 1,7-16-111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13547,'13'16'928,"10"-5"-744,5-3-64,9 0 328,4-3-256,7-1-88,-1-1-72,-3 0-248,-3-1-8,-13 1 192,-6 2-88,-15-3-72</inkml:trace>
  <inkml:trace contextRef="#ctx0" brushRef="#br0" timeOffset="1">22 212 14715,'-6'7'1120,"6"-1"-840,5-4-80,12 3 369,7 0-137,9-1-144,4-1-136,9 1-424,-1-2 320,5-7-48,-1 1-80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18 374 10922,'-17'17'7038,"25"-29"-6215,42-68-222,-4-1 0,36-88 0,-61 121-511,-32 127-84,-31 252-44,43-328-577,3-12 894,2-15 83,-4 10-364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3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 16051,'4'-2'127,"0"1"0,0-1 0,0 1 0,0 0 0,0 0 0,0 0-1,1 1 1,-1-1 0,6 1 0,39 4 35,-43-3-153,-1 0-1,1 0 0,-1 1 0,1-1 0,-1 1 0,0 1 0,0-1 0,5 4 0,-8-5-3,0 1-1,0 0 0,0-1 1,0 1-1,0 0 0,0 0 1,-1 0-1,1 0 0,-1 0 1,0 1-1,1-1 0,-1 0 1,0 1-1,0-1 0,-1 1 1,1-1-1,0 1 0,-1-1 1,0 1-1,1 4 0,-2 3 7,0 1-1,-1-1 1,0 0-1,0 0 0,-1 0 1,-1 0-1,0 0 1,0 0-1,0-1 0,-9 13 1,-11 14 23,-31 37 1,50-68-28,-1 4-2,-4 5-11,-1-1 0,0 0 0,-1 0 0,0-2 1,-1 1-1,-19 12 0,38-27-27,1 0 1,-1 0-1,0 1 0,1 0 1,-1 1-1,1-1 0,-1 1 0,1 0 1,0 1-1,-1 0 0,1 0 0,0 0 1,0 1-1,-1 0 0,1 0 1,-1 0-1,1 1 0,-1 0 0,1 1 1,-1-1-1,0 1 0,0 1 0,0-1 1,-1 1-1,9 7 0,8 11 32,-17-16 77,-1-1 0,1 0 0,0-1 0,0 1 0,0-1 0,9 6 0,-12-10-45,-1 1 1,0-1 0,1 1 0,-1-1 0,1 0-1,-1 0 1,0 1 0,1-1 0,-1 0 0,1 0-1,-1 0 1,1-1 0,-1 1 0,1 0-1,-1-1 1,0 1 0,1 0 0,-1-1 0,1 0-1,-1 1 1,0-1 0,0 0 0,1 0 0,-1 1-1,0-1 1,0 0 0,0 0 0,0 0 0,0 0-1,0-1 1,0 1 0,0 0 0,-1 0-1,2-3 1,5-7 3,-1 0 1,0 0-1,-1 0 0,0 0 0,-1-1 0,0 0 0,-1 0 0,0 0 0,-1-1 0,-1 1 1,0 0-1,0-1 0,-1 1 0,-1-1 0,0 1 0,-1-1 0,-3-12 0,2 10-200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0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11170,'0'-1'46,"0"1"1,1 0-1,-1 0 0,0 0 0,0 0 0,0-1 0,0 1 0,0 0 0,0 0 0,0 0 0,0 0 1,0 0-1,0 0 0,1-1 0,-1 1 0,0 0 0,0 0 0,0 0 0,0 0 0,0 0 0,1 0 1,-1 0-1,0 0 0,0 0 0,0 0 0,0 0 0,0 0 0,1 0 0,-1 0 0,0 0 0,0 0 1,0 0-1,0 0 0,1 0 0,-1 0 0,0 0 0,0 0 0,0 0 0,0 0 0,1 0 0,5 7 1268,6 17-22,-11-21-1199,14 35 139,-2 0 0,15 73 0,2 85 265,-3-15 518,-26-176-892,0 1 0,1 0 1,0-1-1,0 1 1,5 10-1,-7-16-98,1 1 0,-1-1 0,0 1 0,1-1 0,-1 1 0,1-1 1,-1 1-1,1-1 0,-1 1 0,1-1 0,-1 0 0,1 1 0,-1-1 0,1 0 0,-1 1 0,1-1 0,0 0 0,-1 0 0,1 0 0,-1 1 0,1-1 0,0 0 0,-1 0 0,2 0 1,-1-1 3,1 1-1,-1-1 1,0 0 0,0 1 0,0-1 0,0 0 0,0 0 0,0 0 0,0 0 0,0 0 0,0 0 0,0 0 0,0 0 0,0 0 0,-1 0 0,1-1 0,0 0 0,6-13 110,-1-1 1,0 1-1,-1-1 1,0 0-1,3-32 1,3-83 56,-11 128-194,-8-236-221,2 148-153,5 89 345,1 0 1,0 0-1,0 1 0,0-1 0,0 0 1,1 0-1,-1 0 0,0 0 1,1 0-1,0 0 0,-1 1 1,1-1-1,1-3 0,-1 4 6,0 1 0,0-1 0,0 0 0,0 0 0,0 0 0,0 1 0,0-1 0,0 1 0,0-1 0,1 1 0,-1-1 0,0 1 0,0 0 0,1-1 0,-1 1 0,0 0 0,0 0 0,1 0 0,-1 0 0,0 0 0,2 0 0,47 3-339,-4-1 238,82-5 0,254-59 136,-242 36-10,157-30-18,302-47-365,-364 87 316,-234 16 68,-1 0-1,1 0 1,0 0-1,0 0 1,-1 1-1,1-1 0,-1 0 1,1 0-1,0 1 1,-1-1-1,1 0 1,0 0-1,-1 1 1,1-1-1,-1 1 1,1-1-1,-1 1 0,1-1 1,-1 1-1,1-1 1,-1 1-1,0-1 1,1 1-1,-1-1 1,0 1-1,1 0 1,-1-1-1,0 1 1,0 0-1,0-1 0,1 1 1,-1 0-1,0-1 1,0 1-1,0 0 1,0-1-1,0 1 1,0 0-1,0-1 1,0 1-1,-1 0 0,1-1 1,0 1-1,0 0 1,0-1-1,-1 1 1,0 0-1,-16 43 193,10-28-128,4-8-20,-15 51 172,17-54-28,0-1 1,0 1 0,1 0-1,-1 0 1,1 0 0,0 0-1,1 0 1,-1 0 0,3 9-1,1-4 153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0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9 301 12947,'-4'9'1106,"0"7"-80,8-19-714,0 0 0,0 0 0,-1 0 0,1 0 1,3-5-1,168-203 958,-122 145-1161,-35 44-99,-12 18 2,-4 7-5,-5 11 4,-65 187 54,62-179-63,-18 70 23,22-82-34,0 0 0,1 1 0,0-1 0,1 0 0,0 1 0,3 17 0,-2-27-5,-1 0-1,0 0 1,0 1 0,0-1-1,1 0 1,-1 0 0,0 0 0,1 0-1,-1 0 1,1 0 0,-1 0-1,1 0 1,0 0 0,-1 0 0,1 0-1,0 0 1,0 0 0,-1-1-1,1 1 1,0 0 0,0-1 0,0 1-1,0 0 1,0-1 0,0 1-1,0-1 1,0 1 0,1-1-1,-1 0 1,0 0 0,0 1 0,0-1-1,0 0 1,0 0 0,1 0-1,-1 0 1,0 0 0,0 0 0,0-1-1,0 1 1,2-1 0,2 0-17,0-1 1,0-1-1,0 1 1,-1-1-1,1 1 1,-1-1-1,8-7 1,19-20-138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0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15131,'1'7'1305,"6"-1"-1025,5-5-128,2 2 568,3-3-496,2 0-208,1 0-408,1-3-801,-3-7 1057,-3-1-200,-5-1-152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0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 14083,'0'-1'1264,"-5"9"-824,-3 7-176,-8 13 617,-3 7-297,-6 11-224,-4 2-88,-4 7-112,1 2-48,2-5-144,3-5-96,6-11-248,3-6-88,8-16 680,10-12-312,0-7-72,6-13-64</inkml:trace>
  <inkml:trace contextRef="#ctx0" brushRef="#br0" timeOffset="1">260 18 12603,'0'11'1360,"-2"7"-944,-3 10-136,-3 7 784,3 9-584,-1 5-63,3 2-105,0 1-64,3-5-120,2-2-24,2-12-80,0-5-88,-1-12-280,0-7 2248,-2-9-1776,-1-6 112,-2-7 112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0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2 142 11554,'-1'3'1433,"5"-2"-777,5-1-264,6-5 1720,4-4-1471,7-4-401,1-3-256,3-5-264,0-5 280,0-3-88,0 2-104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14523,'1'-1'123,"0"0"-1,0-1 1,1 1-1,-1 0 0,0 0 1,1 0-1,-1-1 1,0 1-1,1 1 1,-1-1-1,1 0 1,0 0-1,-1 0 1,1 1-1,-1-1 1,1 1-1,3-1 1,-1 1 31,0 0 0,0 0 0,0 0 0,1 0 0,-1 1 1,0-1-1,6 3 0,-2-1-23,0 1 1,-1 1-1,1-1 1,0 1-1,-1 0 0,0 1 1,7 5-1,-12-8-106,0 0-1,0 0 1,0 0-1,-1 0 1,1 0-1,0 0 1,-1 0-1,0 1 1,0-1-1,1 1 1,-1-1-1,-1 1 1,1-1-1,0 1 1,-1-1-1,1 1 1,-1 2-1,0 0-5,0-1 1,0 1-1,-1-1 0,0 0 1,0 1-1,0-1 0,-1 0 1,1 0-1,-4 6 1,-4 6 7,-1-1 0,0-1 0,-1 0 0,-13 13 0,21-23-13,-22 22 31,14-16-21,0 2 0,-12 16 1,24-26-21,5-3-6,11-5-58,-15 5 46,143-56-889,-99 40 720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45 11610,'-4'-4'196,"0"0"-1,-1 0 0,1 0 0,-1 0 1,0 1-1,0 0 0,0 0 0,0 0 1,-1 1-1,1 0 0,-1 0 0,0 0 1,1 1-1,-1 0 0,0 0 0,0 0 0,0 1 1,0-1-1,0 2 0,0-1 0,0 1 1,-8 1-1,5 0-181,0 0 1,0 0 0,0 1-1,0 0 1,0 0-1,1 1 1,0 1-1,-1-1 1,2 1 0,-1 1-1,0-1 1,1 1-1,-11 12 1,10-7-12,1 0 1,0 1-1,0 0 1,1 1-1,1-1 1,0 1-1,1 0 1,0 0-1,1 1 1,0-1-1,1 1 1,1-1-1,0 1 1,1 0-1,2 19 1,0-12-7,1 0 0,1 0-1,1 0 1,1 0 0,0-1 0,2 0 0,0-1 0,2 1 0,13 21 0,-20-37-3,0 1 0,0-2 0,0 1 0,0 0 0,0-1 0,1 1 0,7 5 0,-10-9 6,1 1 0,-1 0 0,1 0 0,-1-1 0,1 1 1,0-1-1,-1 0 0,1 1 0,-1-1 0,1 0 0,0 0 0,-1 0 0,1 0 0,0 0 0,-1 0 0,1 0 0,0-1 0,-1 1 0,1-1 0,-1 1 0,1-1 0,-1 1 0,1-1 0,-1 0 0,1 0 0,-1 0 0,2-1 0,4-4 15,-1 0 0,0 0 0,0-1 0,0 0 0,-1 0 0,0 0 0,7-15 0,27-64 107,-33 69-97,13-31 96,14-53 0,-27 78-74,-2-1-1,0 1 0,-1-1 0,0-38 1,-3 58-62,-1-1 1,1 1 0,-1-1-1,1 1 1,-1 0 0,-1-1 0,1 1-1,-1 0 1,1 0 0,-1-1-1,-4-5 1,5 9-1,-1-1 1,1 1-1,-1-1 0,1 1 1,-1 0-1,1 0 0,-1 0 1,0 0-1,0 0 0,1 0 1,-1 0-1,0 0 0,0 1 0,0-1 1,0 1-1,0-1 0,0 1 1,0 0-1,0 0 0,0 0 1,0 0-1,0 0 0,0 0 1,0 0-1,0 1 0,0-1 1,-3 2-1,-11 6-127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14 168 14291,'-14'-3'1392,"22"6"-702,26 4-241,14-5-228,-1-2-1,70-9 1,95-25 92,-171 27-269,274-59 141,-68 14-135,-236 49-48,-5 2-1,0-1 0,1 1 0,-1 1 0,1-1 0,-1 1 0,11 0 0,-16 1-3,-1-1-1,1 0 1,-1 0 0,0 0-1,1 0 1,-1 0-1,0 0 1,0 1 0,1-1-1,-1 0 1,0 0-1,1 0 1,-1 1 0,0-1-1,0 0 1,1 0-1,-1 1 1,0-1-1,0 0 1,0 1 0,1-1-1,-1 0 1,0 0-1,0 1 1,0-1 0,0 0-1,0 1 1,0-1-1,0 1 1,0-1 0,0 0-1,0 1 1,0-1-1,0 0 1,0 1 0,0-1-1,0 0 1,0 1-1,0-1 1,0 0 0,0 1-1,0-1 1,-1 0-1,1 1 1,0-1 0,0 0-1,0 0 1,-1 1-1,1-1 1,0 0-1,0 0 1,-1 1 0,-13 14-431,12-14 415,0 0 0,1 1 0,-1-1-1,0 0 1,0 0 0,0 0 0,-1-1 0,1 1 0,0-1 0,0 1-1,0-1 1,-3 1 0,-11-6-139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28 10138,'7'-7'143,"15"-14"6801,-32 34-6001,-27 37-422,2 2-1,-31 61 1,10-16-408,4-11-131,-104 157-754,171-261-1016,40-59 943,-19 16 364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12811,'7'1'1168,"0"2"-656,3-3-176,3 3 688,1-1-223,8-2-97,1 0-32,1-5-120,3 2-56,0-1-144,-2 0-56,-2 1-288,-5 0-208,-3 2-400,-4-2-200,-4 0 608,-1-4-168,1-3-144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 11306,'3'-2'225,"1"-1"-1,0 0 0,0 1 0,0 0 0,0 0 0,0 0 1,6-2-1,-10 4-178,1 0-1,-1 0 1,1 0 0,-1 0 0,1 0 0,-1 0 0,1 0-1,-1 0 1,0 0 0,1 0 0,-1 1 0,1-1 0,-1 0-1,1 0 1,-1 0 0,1 0 0,-1 1 0,0-1 0,1 0-1,-1 0 1,0 1 0,1-1 0,-1 0 0,0 1 0,1-1-1,-1 0 1,0 1 0,1 0 0,-1 1 60,1-1 1,-1 1-1,1 0 1,-1 0 0,0 0-1,0-1 1,0 1-1,0 0 1,0 0-1,0 0 1,-1 2-1,-40 216 2311,24-42-2091,13-125-376,4-50-18,0 0-1,-1 0 1,1 0 0,-1 0 0,0 0 0,0 0-1,0-1 1,0 1 0,-2 3 0,3-6 23,0 1 1,0-1-1,-1 1 0,1-1 1,0 0-1,-1 0 1,1 1-1,0-1 1,-1 0-1,1 1 1,0-1-1,-1 0 1,1 0-1,-1 0 0,1 0 1,0 1-1,-1-1 1,1 0-1,-1 0 1,1 0-1,-1 0 1,1 0-1,-1 0 1,0 0-46,-1-1 0,1 1 0,0-1 0,0 1 1,0-1-1,0 1 0,0-1 0,0 0 0,0 1 1,1-1-1,-1 0 0,0 0 0,-1-1 0,-12-16-684,0-2-1,2 1 1,-20-42-1,7 13 1086,21 40-64,-15-27 768,13 24 181,6 9-285,2 4 264,10 9-1337,-1-2 0,1 1 0,1-2 0,-1 1 0,1-2 0,27 12 0,-34-16-313,0 0-1,1-1 1,0 0-1,0 0 0,-1 0 1,1-1-1,0 0 1,0 0-1,0-1 1,0 0-1,10-1 1,-7-1 433,-1 0-1,1 0 1,-1-1 0,14-7 0,-10 5 476,1 1 0,-1-1 0,1 2 1,0 0-1,0 1 0,0 0 0,0 1 0,0 0 1,0 2-1,21 2 0,-28-2-320,-1 0 1,1 1-1,-1 0 0,0 0 0,0 0 1,0 1-1,0 0 0,0 0 1,0 1-1,8 6 0,-10-6-64,-1-1 0,0 1-1,1 0 1,-1 0 0,-1 0 0,1 0-1,0 1 1,-1-1 0,0 1 0,0-1-1,-1 1 1,1 0 0,-1 0 0,0 0 0,1 7-1,-1-1 129,-1-1-1,0 0 1,-1 0-1,1 0 1,-2 0-1,0 1 1,0-2-1,-1 1 1,0 0-1,0 0 1,-1-1-1,-6 10 0,4-13 374,3-9-56,3-13-43,24-102 492,-9 54-785,-2-9-194,-14 78-15,1 1-1,0 0 1,0-1-1,1 1 0,0 0 1,0-1-1,0 1 1,0-1-1,5 10 0,-6-13 16,1-1-1,0 0 1,-1 1-1,1-1 1,0 0-1,0 0 0,0 1 1,0-1-1,0 0 1,0 0-1,0 0 0,0 0 1,1 0-1,-1 0 1,0-1-1,0 1 1,1 0-1,-1-1 0,1 1 1,-1-1-1,0 1 1,1-1-1,-1 0 0,1 1 1,-1-1-1,1 0 1,-1 0-1,1 0 0,-1 0 1,1 0-1,-1-1 1,1 1-1,-1 0 1,1-1-1,-1 1 0,1-1 1,-1 1-1,0-1 1,1 0-1,-1 0 0,2-1 1,4-3-38,0 0 0,-1-1-1,0 0 1,0 0 0,0 0 0,-1-1 0,0 0 0,0 0 0,-1 0-1,0-1 1,0 1 0,4-13 0,4-12-107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16035,'-20'59'2801,"-10"36"-2380,-32 188 1,62-280-415,0 0 0,-1-1 1,1 1-1,0 0 0,0 0 0,1-1 0,-1 1 1,1 3-1,-1-6-4,0 1 0,1-1-1,-1 0 1,0 0 0,0 1 0,0-1 0,0 0 0,0 1 0,1-1 0,-1 0 0,0 0 0,0 0 0,1 1-1,-1-1 1,0 0 0,0 0 0,1 0 0,-1 0 0,0 1 0,0-1 0,1 0 0,-1 0 0,0 0 0,1 0-1,-1 0 1,0 0 0,1 0 0,-1 0 0,0 0 0,0 0 0,1 0 0,-1 0 0,0 0 0,1 0-1,-1 0 1,0 0 0,1 0 0,-1-1 0,5-1 14,-1-1 0,0 0 0,0 0 0,-1-1 0,1 1-1,-1-1 1,4-4 0,19-24 8,36-39 4,-53 62-53,0 1-1,0 0 0,1 0 0,0 1 0,13-8 1,-21 15 16,-1-1 0,0 0 0,1 1 1,-1-1-1,0 0 0,1 1 0,-1 0 1,1-1-1,-1 1 0,1 0 0,-1 0 1,1 0-1,-1 0 0,0 0 0,1 0 1,-1 0-1,1 0 0,-1 1 0,1-1 1,-1 0-1,0 1 0,3 0 0,-3 1-2,1-1 1,0 1-1,0-1 0,-1 1 0,1 0 0,-1-1 1,0 1-1,1 0 0,-1 0 0,0 0 0,0 0 0,0 0 1,0 3-1,3 6-17,-2 1 0,1 0 1,-2-1-1,2 18 0,-3-21 67,0 1 1,0-1-1,0 0 0,-1 0 0,0 0 1,-1 0-1,0-1 0,0 1 1,0 0-1,-1-1 0,0 1 0,-1-1 1,0 0-1,0 0 0,0 0 0,-1-1 1,0 1-1,0-1 0,-1 0 0,-7 5 1,-3 4 138,-2-1 1,0-1 0,-24 13 0,35-21-188,0-2 0,0 1 0,-1-1 0,1 0 0,-1 0 0,0-1 0,0 0 0,0-1 0,0 0 1,0 0-1,0-1 0,-9 0 0,15 0-46,1 0 0,-1-1 1,0 1-1,0-1 0,0 1 0,0-1 0,1 0 1,-1 0-1,0 0 0,1 0 0,-1 0 1,1 0-1,-1 0 0,1 0 0,-1-1 1,1 1-1,0-1 0,0 1 0,-1-1 1,1 1-1,0-1 0,0 0 0,1 1 1,-1-1-1,0 0 0,1 0 0,-1-1 1,-1-4-54,1-1 1,0 1 0,1 0-1,0 0 1,1-14 0,5-22-385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30 416 12091,'-2'1'178,"0"0"0,0 0-1,0 1 1,0-1 0,0 0 0,1 1 0,-1 0 0,1-1 0,-1 1 0,1 0 0,-1 0 0,1 0 0,0 0 0,0 0 0,0 0 0,0 0 0,0 0 0,0 0 0,1 1 0,-1-1 0,1 0 0,0 1 0,-1-1 0,1 0 0,0 1 0,1 2 0,-1-4-159,0-1 1,0 0-1,0 1 1,1-1 0,-1 0-1,0 1 1,1-1-1,-1 0 1,0 0 0,0 1-1,1-1 1,-1 0 0,1 0-1,-1 1 1,0-1-1,1 0 1,-1 0 0,0 0-1,1 0 1,-1 0-1,1 0 1,-1 0 0,0 0-1,1 0 1,-1 0-1,0 0 1,1 0 0,-1 0-1,1 0 1,-1 0 0,0 0-1,1 0 1,-1 0-1,1-1 1,-1 1 0,0 0-1,1 0 1,-1-1-1,15-7 245,-7-1-190,0 0 1,0 0-1,-1-1 0,0 0 1,-1 0-1,0-1 1,0 0-1,-1 0 0,-1 0 1,0 0-1,0-1 1,-1 1-1,2-20 0,-5 29-70,0 1-1,1-1 0,-1 0 0,0 1 0,0-1 1,0 1-1,0-1 0,-1 0 0,1 1 0,0-1 1,-1 1-1,1-1 0,-1 0 0,1 1 0,-1-1 1,0 1-1,1 0 0,-3-3 0,3 4-2,0 0-1,-1 0 0,1-1 1,-1 1-1,1 0 0,0 0 1,-1 0-1,1 0 1,-1 0-1,1-1 0,-1 1 1,1 0-1,0 0 1,-1 0-1,1 0 0,-1 0 1,1 1-1,-1-1 1,1 0-1,0 0 0,-1 0 1,1 0-1,-1 0 1,0 1-1,-14 13 1,6 1-3,1-1 0,0 2-1,1-1 1,1 1 0,0 0 0,1 0-1,1 1 1,1 0 0,0 0-1,-1 22 1,4-33 3,0-1 0,0 1-1,0 0 1,0 0 0,1-1 0,0 1 0,1 0-1,3 10 1,-5-15-1,1 1 0,0 0 1,0-1-1,0 1 0,0-1 0,1 1 0,-1-1 0,0 1 1,0-1-1,1 0 0,-1 0 0,1 1 0,-1-1 0,1 0 0,0-1 1,-1 1-1,1 0 0,0 0 0,0-1 0,0 1 0,-1-1 1,1 1-1,0-1 0,0 0 0,0 0 0,0 0 0,0 0 1,-1 0-1,1 0 0,4-1 0,3-1-9,0-1-1,1 0 1,-1-1-1,0 0 1,-1 0-1,1-1 1,-1 0-1,0-1 1,0 1-1,13-14 1,3-5-65,38-48 0,-54 62 59,3-3-43,0-1-1,-1 0 0,15-30 1,-49 77 10,10-8 109,0-1 1,1 2 0,2 0 0,1 1 0,-12 45-1,22-70-52,-1-1-1,1 1 1,0 0-1,0 0 1,0-1-1,0 1 1,0 0-1,0 0 0,1-1 1,-1 1-1,0 0 1,1 0-1,1 2 1,-2-4-5,0 1 0,1 0 1,-1-1-1,1 1 1,-1-1-1,1 1 0,-1-1 1,1 1-1,0-1 0,-1 0 1,1 1-1,0-1 0,-1 0 1,1 1-1,0-1 1,-1 0-1,1 0 0,0 0 1,-1 1-1,1-1 0,0 0 1,1 0-1,2-1-1,0 0 0,0 0 0,0 0 0,0 0 0,0-1 0,0 1-1,-1-1 1,1 0 0,-1 0 0,6-4 0,11-10-103,-2 0 0,1-1 0,25-31 0,44-67-568,-81 106 611,104-156-1088,-88 126 826,-1-1-1,20-57 0,-42 97 326,0 0-1,0 0 0,0 1 0,0-1 0,0 0 1,0 0-1,0 0 0,0 0 0,0 0 0,0 0 1,0 0-1,-1 0 0,1 0 0,0 0 1,0 0-1,0 0 0,0 0 0,0 0 0,0 0 1,0 0-1,0 0 0,0 0 0,0 0 0,-1 0 1,1 0-1,0 0 0,0 0 0,0 0 0,0 0 1,0 0-1,0 0 0,0-1 0,0 1 0,0 0 1,0 0-1,0 0 0,0 0 0,0 0 1,0 0-1,-1 0 0,1 0 0,0 0 0,0 0 1,0 0-1,0 0 0,0 0 0,0-1 0,0 1 1,0 0-1,0 0 0,-8 8 169,-5 10 156,0 0-1,2 1 0,-18 38 0,-18 68 548,39-102-702,1 0 0,2 1 0,-6 44 0,11-59-180,-1 0-1,1-1 1,1 1 0,0 0 0,0-1 0,0 1-1,1-1 1,0 1 0,1-1 0,0 0 0,0 0-1,1 0 1,0 0 0,5 6 0,-9-14-8,0 0 1,0 0-1,0 0 0,0 1 1,0-1-1,0 0 1,0 0-1,0 0 0,-1 0 1,1 0-1,0 0 1,0 0-1,0 0 1,0 0-1,0 0 0,0 0 1,0 0-1,0 0 1,0 0-1,0 1 0,0-1 1,0 0-1,0 0 1,0 0-1,0 0 1,0 0-1,0 0 0,0 0 1,0 0-1,0 0 1,0 1-1,0-1 0,0 0 1,0 0-1,0 0 1,0 0-1,0 0 1,0 0-1,0 0 0,0 0 1,0 0-1,0 0 1,0 1-1,0-1 0,0 0 1,0 0-1,0 0 1,0 0-1,0 0 0,0 0 1,0 0-1,1 0 1,-1 0-1,0 0 1,0 0-1,-12-6-323,-16-15-20,16 9 326,1-1 0,0 0 0,0-1-1,2 0 1,0 0 0,0-1 0,1 0-1,1-1 1,-9-27 0,16 42 62,-1-1 0,1 0 0,-1 0 0,1 0 0,0 0 1,-1 0-1,1 1 0,0-1 0,0 0 0,1 0 0,-1 0 0,0 0 0,0 0 1,1 0-1,-1 1 0,1-1 0,0 0 0,0 0 0,-1 1 0,1-1 0,0 0 1,0 1-1,1-1 0,1-1 0,0 1 24,0 0 1,0 1-1,0-1 1,0 1-1,0 0 1,1 0-1,-1 0 1,0 0-1,1 1 1,-1-1-1,1 1 1,5 0-1,69 4 383,-59-2-617,-1 0 1,1-2 0,0 0-1,0-1 1,25-4 0,-42 4 156,-1 1 0,1-1 0,-1 1 0,1-1-1,-1 1 1,1-1 0,-1 0 0,1 0 0,-1 0 0,0 0 0,1 0 0,-1 0 0,0 0 0,0 0-1,0 0 1,1 0 0,-2-1 0,1 1 0,0-1 0,0 1 0,1-3 0,0-14-295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13771,'-1'0'1088,"4"2"-768,5 1-112,11 1 456,2-1-376,5 0-936,6-2 672,6 2-48,0 0-96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15387,'0'0'63,"1"0"0,0 0 1,0 1-1,-1-1 0,1 0 0,0 0 0,-1 0 0,1 1 0,0-1 0,-1 0 0,1 1 0,0-1 0,-1 0 0,1 1 1,-1-1-1,1 1 0,-1-1 0,1 1 0,-1-1 0,1 1 0,-1-1 0,1 1 0,-1 0 0,0-1 0,1 1 0,-1-1 1,0 2-1,0-1 2,0 1 1,-1-1 0,1 0 0,-1 1-1,1-1 1,-1 0 0,0 0 0,0 0-1,1 1 1,-1-1 0,0 0 0,0 0-1,0 0 1,-2 1 0,-20 21 649,-2 0-434,1 2 1,2 0-1,-30 44 0,51-67-277,-1-1-1,2 1 1,-1-1-1,0 1 1,0 0 0,0 0-1,1-1 1,-1 1-1,1 0 1,-1 0-1,1 0 1,0-1-1,0 1 1,0 0 0,0 0-1,0 4 1,1-5-8,-1 0-1,1 0 1,0 0 0,-1 0 0,1 0 0,0 0 0,0 0 0,-1 0 0,1 0 0,0 0 0,0 0 0,0 0 0,0-1 0,0 1 0,0 0 0,1-1-1,-1 1 1,2 0 0,7 2-53,-1-1 0,1 0 0,-1-1 0,1 0 0,13-1 0,-3 1-56,-13 0 83,3-1-41,-1 1 0,1 0 0,-1 1 0,13 3 0,-21-4 70,0-1 0,0 0 0,0 0 0,0 1-1,0-1 1,0 1 0,0-1 0,-1 1-1,1-1 1,0 1 0,0-1 0,0 1 0,-1 0-1,1 0 1,0-1 0,0 1 0,-1 0 0,1 0-1,-1 0 1,1 0 0,-1 0 0,1 0-1,-1 0 1,0-1 0,1 1 0,-1 0 0,0 1-1,0-1 1,1 0 0,-1 0 0,0 0 0,0 0-1,0 0 1,-1 0 0,1 0 0,0 0 0,0 0-1,0 0 1,-1 0 0,1 0 0,-1 0-1,1 0 1,0 0 0,-1 0 0,0-1 0,1 1-1,-1 0 1,0 0 0,-1 1 0,-6 8 55,-1-1 1,0 0 0,0 0-1,-1-1 1,0 0-1,0-1 1,-1 0 0,0-1-1,-1 0 1,1-1-1,-1 0 1,0-1 0,0 0-1,0-1 1,-1 0-1,1-1 1,-14 1 0,24-3-62,1 0 1,0 0 0,0 0 0,0 0-1,0 0 1,-1 0 0,1 0 0,0 0 0,0 0-1,0-1 1,0 1 0,0-1 0,0 1-1,0 0 1,0-1 0,0 0 0,0 1 0,0-1-1,0 0 1,0 1 0,0-1 0,0 0-1,0-1 1,-4-15-142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 11042,'0'0'4,"5"-40"3161,-5 35-1064,-4 27-1073,-14 65-22,9-54-862,2 0 0,2 0 0,-2 67 1,6-99-138,1-1 0,0 1 0,0-1 1,0 1-1,0 0 0,0-1 0,0 1 0,0 0 0,0-1 1,0 1-1,0 0 0,0-1 0,0 1 0,1 0 1,-1-1-1,0 1 0,0 0 0,1-1 0,-1 1 1,0-1-1,1 1 0,-1-1 0,1 1 0,-1-1 1,1 1-1,-1-1 0,1 1 0,-1-1 0,1 1 1,-1-1-1,1 0 0,-1 1 0,1-1 0,0 0 1,-1 0-1,1 1 0,0-1 0,-1 0 0,1 0 1,0 0-1,-1 0 0,1 0 0,0 0 0,-1 0 1,1 0-1,0 0 0,-1 0 0,1 0 0,0-1 1,-1 1-1,1 0 0,-1 0 0,1-1 0,0 1 1,0-1-1,5-2 44,0 0-1,-1-1 1,0 0 0,10-8 0,100-112 379,-83 86-382,2 1 0,60-51 0,-93 87-52,0 0 1,0 0 0,0 0-1,1 0 1,-1 0 0,0 0-1,0 1 1,0-1 0,1 0-1,-1 1 1,0-1 0,1 1-1,-1-1 1,1 1 0,-1-1-1,0 1 1,1 0 0,-1 0 0,1 0-1,-1 0 1,1 0 0,2 0-1,-4 1 2,1 0-1,0 0 1,-1 0-1,1 0 0,0 0 1,-1 0-1,1 0 1,-1 0-1,1 0 1,-1 0-1,0 0 0,1 0 1,-1 1-1,0-1 1,0 0-1,0 0 1,0 0-1,0 0 0,0 0 1,0 1-1,-1 0 1,0 12-16,-2 0-1,0-1 1,-5 15 0,-13 30-23,11-32 54,-12 48-1,21-73-9,1 0-1,0 0 0,-1 0 0,1 0 1,0 1-1,0-1 0,0 0 1,0 0-1,0 0 0,0 0 0,0 1 1,0-1-1,0 0 0,1 0 1,-1 0-1,0 0 0,1 0 0,-1 0 1,1 0-1,0 1 0,0-1 1,0-1 0,0 1 0,1-1-1,-1 0 1,0 0 0,0 1 0,1-1 0,-1 0-1,0 0 1,0 0 0,0-1 0,1 1-1,-1 0 1,0 0 0,0-1 0,0 1 0,1 0-1,-1-1 1,0 1 0,0-1 0,0 0 0,2 0-1,29-18 31,0-1 0,44-36 1,-25 18-19,-21 16-17,-9 5-30,2 1 0,41-21-1,-61 36 25,0-1-1,0 1 0,0 0 0,0 0 1,-1 0-1,1 0 0,6 0 1,-8 1 5,0 0 1,-1 0 0,1 1 0,0-1 0,-1 0-1,1 0 1,0 1 0,-1-1 0,1 0 0,-1 1-1,1-1 1,0 0 0,-1 1 0,1-1 0,-1 1-1,1-1 1,-1 1 0,1-1 0,-1 1-1,0 0 1,1-1 0,-1 1 0,0-1 0,1 1-1,-1 0 1,0-1 0,0 1 0,1 0 0,-1 0-1,0-1 1,0 1 0,0 0 0,0-1 0,0 1-1,0 0 1,0 0 0,0-1 0,0 1 0,-1 0-1,1 0 1,-2 13-10,-1 0 1,0-1-1,-1 0 0,0 0 0,-1 0 1,-8 14-1,-12 37-26,25-64 43,0 0 0,0 0 0,0 0 0,0 0 0,0 0-1,1 0 1,-1 0 0,0 0 0,0 0 0,0 0 0,0 0-1,0 0 1,0 0 0,0 0 0,0 0 0,0 0 0,0 0 0,0 0-1,0 0 1,0 0 0,0 0 0,1 0 0,-1 0 0,0 1 0,0-1-1,0 0 1,0 0 0,0 0 0,0 0 0,0 0 0,0 0 0,0 0-1,0 0 1,0 0 0,0 0 0,0 0 0,0 0 0,0 0 0,0 0-1,0 0 1,0 1 0,0-1 0,0 0 0,0 0 0,0 0 0,0 0-1,0 0 1,0 0 0,0 0 0,0 0 0,0 0 0,0 0 0,0 0-1,0 0 1,0 0 0,0 0 0,0 1 0,0-1 0,0 0 0,0 0-1,0 0 1,0 0 0,-1 0 0,1 0 0,7-7 273,14-17 62,-12 12-344,15-14 146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78 12899,'-1'0'94,"0"0"1,1-1 0,-1 1 0,0 0-1,1 0 1,-1 0 0,0-1-1,1 1 1,-1 0 0,0 0 0,0 0-1,1 0 1,-1 0 0,0 0-1,1 0 1,-1 1 0,0-1 0,0 0-1,1 0 1,-1 0 0,0 1-1,1-1 1,-2 1 0,-16 9 450,3 3-228,1 0 1,1 1-1,0 0 1,0 1-1,1 0 1,1 1-1,1 1 1,0 0-1,2 0 1,0 0-1,-8 25 1,14-36-294,0-1 0,1 1 0,-1-1 0,1 1 1,1-1-1,-1 1 0,1 0 0,0 9 0,1-15-21,-1 1 0,0 0 0,0-1 0,0 1 0,0-1 0,1 1 0,-1-1 0,0 1 0,1-1 0,-1 1 0,0-1 0,1 1 0,-1-1 0,0 0 0,1 1 0,-1-1 0,1 0 0,-1 1 0,1-1 0,-1 0 0,1 1 0,-1-1 0,1 0 0,-1 0 0,1 0 0,-1 1 0,1-1 0,0 0 0,0 0 0,18-4 46,4-6-50,-1-1 1,-1-1 0,0 0-1,21-18 1,7-4-38,-16 11 5,-20 14 6,-1 0-1,1 1 1,1 1-1,-1 0 1,22-8 0,-33 14 21,0 1 0,0-1 0,0 1 0,0 0 1,0-1-1,0 1 0,0 0 0,0 0 0,0 0 1,0 0-1,0 0 0,0 1 0,0-1 0,4 2 1,-5-1 3,0 0 1,0-1 0,0 1 0,0 0 0,0 0 0,0 0-1,0 0 1,-1 1 0,1-1 0,0 0 0,0 0 0,-1 0 0,1 1-1,-1-1 1,1 0 0,-1 0 0,0 1 0,1-1 0,-1 1-1,0-1 1,0 0 0,0 1 0,0 1 0,-1 9 19,0 0 0,-1 0 1,0-1-1,-1 1 0,0-1 0,-8 17 1,6-13 110,0 0 0,-5 23 0,10-38-125,0 1 0,0-1 0,0 0 0,0 0 1,0 0-1,0 0 0,0 0 0,0 0 0,0 0 0,0 0 1,0 1-1,0-1 0,0 0 0,0 0 0,0 0 1,0 0-1,0 0 0,0 0 0,0 0 0,0 1 1,0-1-1,0 0 0,0 0 0,0 0 0,1 0 0,-1 0 1,0 0-1,0 0 0,0 0 0,0 0 0,0 0 1,0 0-1,0 1 0,0-1 0,0 0 0,1 0 0,-1 0 1,0 0-1,0 0 0,0 0 0,0 0 0,0 0 1,0 0-1,0 0 0,0 0 0,1 0 0,-1 0 1,0 0-1,0 0 0,0 0 0,0 0 0,0 0 0,0 0 1,0 0-1,1 0 0,-1 0 0,0 0 0,0 0 1,0-1-1,0 1 0,0 0 0,7-4 121,-1-4-43,0 0 0,-1 0-1,1-1 1,-2 1 0,7-16 0,16-51 191,-23 63-225,2-3-44,-1-1-1,-1 1 1,-1-1 0,0 0 0,-1 0 0,0-31 0,-2 46-14,0 1 0,-1 0 0,1 0 0,0 0 1,0 0-1,0 0 0,0 0 0,0 0 0,0 0 0,0 0 1,0 0-1,0 0 0,0 0 0,0 0 0,-1 0 1,1 0-1,0 0 0,0-1 0,0 1 0,0 0 1,0 0-1,0 0 0,0 0 0,0 0 0,0 0 1,-1 0-1,1 0 0,0 0 0,0 1 0,0-1 1,0 0-1,0 0 0,0 0 0,0 0 0,0 0 1,0 0-1,-1 0 0,1 0 0,0 0 0,0 0 0,0 0 1,0 0-1,0 0 0,0 0 0,0 0 0,0 0 1,0 1-1,0-1 0,0 0 0,0 0 0,0 0 1,0 0-1,0 0 0,0 0 0,0 0 0,0 0 1,0 0-1,0 1 0,0-1 0,0 0 0,0 0 1,-1 0-12,1 1 1,0-1-1,0 0 1,0 1 0,0-1-1,0 0 1,0 1 0,0-1-1,0 0 1,0 1 0,0-1-1,0 0 1,0 1-1,0-1 1,0 0 0,1 1-1,-1-1 1,0 0 0,0 1-1,0-1 1,0 0 0,1 1-1,-1-1 1,0 0 0,0 0-1,0 1 1,1-1-1,-1 0 1,0 0 0,1 1-1,-1-1 1,0 0 0,1 0-1,1 1-94,0 0 1,1 0-1,-1 0 0,0-1 0,1 1 0,-1-1 1,0 1-1,1-1 0,-1 0 0,0 0 0,1 0 1,-1 0-1,1-1 0,-1 1 0,0-1 0,1 1 1,-1-1-1,0 0 0,0 0 0,1 0 0,2-2 0,7-3-231,-1-1-1,16-12 0,-25 17 310,28-23-481,0-4 34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13787,'-19'19'2059,"4"7"-1669,0 1-1,2 0 1,0 0-1,2 2 1,1-1 0,2 1-1,-8 49 1,4 10-55,11-77-299,1 0 1,0 0 0,1 0 0,0 0 0,5 21 0,-5-31-34,-1 0 0,0 1 0,1-1 0,-1 0 0,1 0 0,0 1 0,-1-1 0,1 0 0,0 0 1,0 0-1,-1 0 0,1 0 0,0 0 0,0 0 0,0 0 0,0 0 0,2 0 0,-2 0 1,-1-1 0,1 0 0,0 0 0,0 1 0,0-1 0,0 0 0,0 0 0,-1 0 0,1 0 0,0 0 0,0 0 0,0-1 0,0 1-1,0 0 1,-1 0 0,1-1 0,0 1 0,0 0 0,1-2 0,1 0 8,1 0 0,-1-1 0,0 0 0,0 0 0,0 0 0,-1 0 0,1 0-1,-1 0 1,3-5 0,40-76 75,13-23-919,-45 92 249,-13 15 563,0 1 0,0-1 0,1 0 1,-1 0-1,0 1 0,0-1 0,0 0 0,1 0 0,-1 1 1,0-1-1,0 0 0,0 1 0,0-1 0,0 0 1,0 1-1,1-1 0,-1 0 0,0 1 0,0-1 0,0 0 1,0 1-1,0-1 0,0 0 0,0 1 0,0-1 1,-1 0-1,1 1 0,0-1 0,0 0 0,0 1 0,-9 44-763,7-39 775,-5 22-160,0-1 180,2 0 0,-3 30 0,7-55 4,1-1 0,0 1 0,0-1 0,0 1 0,0 0-1,0-1 1,0 1 0,1-1 0,-1 1 0,1 0 0,-1-1-1,1 1 1,-1-1 0,1 1 0,0-1 0,1 2 0,-2-3-2,1 1 0,-1-1 1,1 1-1,-1-1 0,1 0 1,0 1-1,-1-1 0,1 0 1,0 0-1,-1 0 0,1 0 1,0 1-1,0-1 0,-1 0 0,1 0 1,0 0-1,-1 0 0,1 0 1,0 0-1,-1-1 0,1 1 1,0 0-1,-1 0 0,2-1 1,3-1 40,0-1 0,0 0 0,-1 0 1,1 0-1,-1 0 0,0-1 1,6-6-1,177-221 598,-11 12-767,-225 333-198,35-71 333,-16 91 1,26-110 3,2 1 1,1 0-1,0-1 1,2 1-1,5 31 1,1-31 32,-3-19-58,-4-12-122,-4-16-148,-1 0 0,0 1 1,-16-38-1,-36-60-509,12 26 1098,45 93-308,-1 0 1,1-1-1,0 1 1,0 0 0,0-1-1,0 1 1,-1 0-1,1-1 1,0 1 0,0 0-1,0-1 1,0 1 0,0 0-1,0-1 1,0 1-1,0 0 1,0-1 0,0 1-1,0 0 1,0-1-1,0 1 1,0-1 0,0 1-1,0 0 1,1-1-1,-1 1 1,0 0 0,0-1-1,0 1 1,0 0-1,1 0 1,-1-1 0,0 1-1,0 0 1,1 0 0,-1-1-1,0 1 1,0 0-1,1 0 1,-1 0 0,0-1-1,1 1 1,-1 0-1,0 0 1,1 0 0,17-1 276,-17 2-273,11 0 45,26 3-216,0-2 0,73-4 0,-64-6-9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120 228 13307,'17'-39'1903,"-16"37"-1809,-1 0 0,1 0 0,0 1 0,-1-1 0,1 0 0,-1 0 0,0 0 0,0 0 0,0 0 0,0 1 0,0-1 0,0 0 0,0 0 0,-1 0 0,1 0 0,-1 0 0,1 1 0,-2-5 0,1 6-66,0 0 1,1-1 0,-1 1 0,1 0 0,-1 0 0,0 0-1,1-1 1,-1 1 0,0 0 0,1 0 0,-1 0 0,0 0-1,1 0 1,-1 0 0,0 0 0,1 0 0,-1 0 0,0 1-1,1-1 1,-1 0 0,0 0 0,1 0 0,-1 1 0,1-1-1,-1 0 1,0 1 0,1-1 0,-1 1 0,1-1 0,-1 1-1,1-1 1,-1 1 0,1-1 0,0 1 0,-1 0-1,-17 19 208,5 1-214,0 1 0,2 0-1,0 0 1,1 2 0,2-1-1,0 1 1,2 0 0,0 0 0,2 1-1,-2 26 1,5-43-24,1 0-1,0 0 1,0 0-1,1-1 1,0 1-1,3 9 1,-4-15-1,1 0 0,0 0 0,-1 0 0,1-1 0,0 1-1,0 0 1,0 0 0,1-1 0,-1 1 0,0 0 0,0-1 0,1 1 0,-1-1 0,1 0 0,0 1 0,-1-1-1,1 0 1,0 0 0,0 0 0,-1 0 0,1 0 0,0-1 0,0 1 0,0-1 0,0 1 0,0-1-1,0 0 1,3 1 0,5-2-23,-1 1-1,1-2 1,-1 1-1,1-1 0,17-6 1,-19 5-12,1 0-1,0 1 1,1 0 0,-1 0 0,0 1 0,12 0 0,-20 1 30,0 0 1,1 0 0,-1 0 0,0 1 0,0-1 0,1 0 0,-1 1 0,0-1 0,0 1 0,0-1 0,0 1 0,0 0-1,1-1 1,-1 1 0,0 0 0,0 0 0,-1 0 0,1-1 0,0 1 0,0 0 0,1 2 0,-1-1-2,0 1 1,0-1 0,0 0-1,-1 1 1,1-1-1,-1 1 1,1-1 0,-1 1-1,0-1 1,0 4-1,-1 7-14,-1-1-1,0 0 0,-6 19 0,6-24 10,-7 29 133,-2-1-1,-1-1 1,-2 0 0,-1-1 0,-28 43-1,41-73-70,0 0-1,1-1 0,-1 1 0,-1-1 1,1 0-1,0 0 0,-1 0 0,1 0 1,-1 0-1,1 0 0,-1-1 1,0 1-1,0-1 0,0 0 0,0 1 1,-5 0-1,6-2-17,0 0 0,0 0 0,0 0 0,0 0 0,0-1 1,0 1-1,0-1 0,0 1 0,1-1 0,-1 0 0,0 1 0,0-1 0,1 0 0,-1 0 0,0 0 0,1-1 1,-1 1-1,1 0 0,-1 0 0,1-1 0,0 1 0,-1-1 0,1 0 0,0 1 0,0-1 0,0 0 0,0 1 1,-1-5-1,-1-1-9,0-1 1,0 0 0,1 1 0,0-1-1,0 0 1,1 0 0,0-1 0,0 1 0,1 0-1,0 0 1,1 0 0,-1-1 0,2 1-1,-1 0 1,1 0 0,0 0 0,1 1 0,0-1-1,0 0 1,1 1 0,-1 0 0,10-12-1,7-8-38,2 0 1,1 2-1,1 1 0,32-26 0,-16 15 50,312-316-44,-349 347 9,9-8-7,-1 0 0,-1 0 0,0-1 0,-1-1 0,0 0 0,-1 0 0,13-30 0,-21 43 5,1 0 1,-1-1 0,0 1 0,0 0-1,1 0 1,-1 0 0,0 0 0,0-1-1,0 1 1,0 0 0,0 0 0,0 0-1,-1-1 1,1 1 0,0 0 0,-1-2-1,1 3 2,-1-1-1,1 1 0,-1-1 1,1 1-1,-1-1 0,1 1 1,-1 0-1,1-1 0,-1 1 1,1 0-1,-1-1 0,0 1 1,1 0-1,-1-1 0,1 1 1,-1 0-1,0 0 1,1 0-1,-1 0 0,0 0 1,0 0-1,-3 0-5,0 0 0,0 1 0,0 0 0,0-1-1,0 2 1,0-1 0,0 0 0,-3 3 0,-10 5-3,0 1 0,1 0-1,0 1 1,1 1 0,1 1 0,0 0 0,0 1-1,1 0 1,-16 25 0,17-22 9,1 0-1,0 1 1,2 1 0,0 0-1,1 0 1,1 0-1,1 1 1,-7 33 0,12-44-3,0 1 0,1-1 0,0 0 0,0 0 1,1 0-1,0 0 0,0 0 0,1 0 0,0 0 0,6 13 1,-6-17 0,0-1 0,1 1 0,0 0 0,0-1 0,0 1 0,0-1 0,1 0 1,0 0-1,-1 0 0,2-1 0,-1 1 0,0-1 0,1 0 0,-1 0 0,1-1 1,0 1-1,0-1 0,10 3 0,-8-3 0,0-1 0,1 1 0,-1-1 0,1-1 0,-1 1 0,1-1 0,0-1-1,-1 0 1,1 0 0,-1 0 0,1-1 0,7-2 0,-4 0 3,-1-1 0,1 0-1,-1-1 1,0 0 0,-1 0-1,1-1 1,11-11 0,-8 5 5,0-1-1,-1 0 1,-1-1 0,0 0 0,-1 0 0,0-1 0,-2-1 0,0 1 0,11-34 0,-19 50-4,2-5-2,0-1 1,-1 0-1,0 0 1,0 1-1,0-1 1,-1 0-1,0-10 1,0 16 0,0-1 0,0 1 0,0 0 1,0-1-1,0 1 0,0-1 0,0 1 0,0 0 0,0-1 1,0 1-1,0 0 0,0-1 0,0 1 0,0 0 0,-1-1 0,1 1 1,0 0-1,0-1 0,0 1 0,-1 0 0,1-1 0,0 1 1,-1 0-1,1 0 0,0-1 0,0 1 0,-1 0 0,1 0 1,0 0-1,-1-1 0,1 1 0,0 0 0,-1 0 0,1 0 1,0 0-1,-1 0 0,1 0 0,-1 0 0,1 0 0,0 0 0,-1 0 1,1 0-1,0 0 0,-1 0 0,1 0 0,-1 0 0,1 0 1,0 0-1,-1 0 0,1 1 0,0-1 0,-1 0 0,1 0 1,0 0-1,-1 1 0,1-1 0,0 0 0,0 0 0,-1 1 1,1-1-1,0 1 0,-18 20-38,9-5 26,1 0-1,1 0 0,0 0 0,2 1 1,0 0-1,0 1 0,2-1 1,0 1-1,1-1 0,1 19 1,1-32 13,0 1 0,0-1 0,1 0 0,-1 0 1,1 0-1,0 0 0,0 0 0,4 8 1,-4-11 0,-1 1 0,2-1 0,-1 1 0,0-1 1,0 1-1,0-1 0,0 0 0,1 0 0,-1 0 1,1 0-1,-1 0 0,1 0 0,-1 0 0,1 0 1,0 0-1,-1-1 0,1 1 0,0-1 0,-1 1 1,1-1-1,0 0 0,0 1 0,0-1 0,2 0 1,7-1 2,-1 0 1,0-1 0,1 0 0,-1-1-1,0 0 1,0-1 0,0 0-1,15-8 1,8-7-34,33-25 0,-17 8-222,83-78 0,-138 121 229,1 0-1,-1 0 0,1 1 1,1-1-1,-7 15 1,-16 46 122,25-62-96,0-1 6,-4 13 65,-8 32 0,13-47-62,1 1 0,-1-1 0,1 1 0,-1-1 0,1 1-1,0-1 1,0 1 0,1-1 0,-1 1 0,1-1 0,0 1 0,0-1 0,0 0 0,0 1-1,0-1 1,4 5 0,-4-6-33,0-1 1,1 0-1,-1 1 0,1-1 0,-1 0 0,1 0 1,0 0-1,0 0 0,-1 0 0,1-1 1,0 1-1,0 0 0,0-1 0,0 0 0,-1 1 1,1-1-1,0 0 0,0 0 0,0 0 1,0 0-1,0 0 0,0 0 0,0-1 0,0 1 1,0-1-1,-1 1 0,1-1 0,0 0 1,0 1-1,-1-1 0,1 0 0,3-2 0,1-2-42,1 1 0,0-1-1,-1 0 1,0 0-1,0-1 1,7-9 0,11-20-177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13603,'-12'-8'1440,"8"5"465,7 7-1641,2 2-504,3-2 352,6 0-232,5-1-152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 12291,'5'-12'2898,"-4"9"-434,0 11-980,-3 27-1169,0 0-1,-15 63 1,-26 67-228,0-39 211,42-124-290,1-1 0,-1 0 0,1 0 0,-1 1 0,1-1 0,-1 0 1,1 0-1,0 1 0,0-1 0,0 0 0,0 1 0,0-1 0,0 0 0,0 1 1,0-1-1,0 0 0,1 1 0,0 1 0,0-2-3,-1 0 0,1-1 0,0 1-1,0 0 1,0-1 0,0 1 0,-1-1 0,1 1 0,0-1 0,0 0-1,0 1 1,0-1 0,0 0 0,0 0 0,0 1 0,0-1 0,0 0-1,0 0 1,0 0 0,0 0 0,0 0 0,0-1 0,0 1 0,0 0-1,0 0 1,1-1 0,19-5 108,30-12-1,-31 10-511,38-9 0,-58 17 366,1 0 1,0-1-1,-1 1 1,1 0-1,0 0 1,-1 0-1,1 0 1,0 0-1,0-1 1,-1 1-1,1 1 1,0-1-1,0 0 1,-1 0-1,1 0 1,0 0-1,-1 0 1,1 1-1,0-1 1,-1 0-1,1 0 1,0 1-1,-1-1 1,1 1-1,-1-1 1,1 1-1,0-1 1,-1 1-1,1-1 1,-1 1-1,0-1 1,1 1-1,-1-1 1,1 1 0,-1 0-1,1 7-363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241 221 11466,'-5'5'293,"1"-1"-1,-1 0 0,0 0 0,-1 0 1,1-1-1,0 1 0,-8 2 0,-13 8 367,7-1-14,1 0 0,0 1 1,1 0-1,-18 22 0,28-29-566,1 0-1,1 0 1,-1 1 0,1-1-1,1 2 1,-1-1 0,1 0 0,1 1-1,-1 0 1,1-1 0,1 1-1,-3 18 1,5-25-66,0 0 1,-1 0-1,1 0 0,0-1 1,1 1-1,-1 0 1,0 0-1,0 0 0,1 0 1,-1 0-1,1-1 0,0 1 1,-1 0-1,1 0 1,0-1-1,0 1 0,0-1 1,0 1-1,0 0 0,1-1 1,-1 0-1,3 3 1,-2-3 0,1 0 1,-1 0 0,1 1-1,0-2 1,-1 1 0,1 0-1,0 0 1,0-1 0,0 0-1,0 1 1,0-1 0,-1 0 0,5-1-1,5 0 25,0-2 1,1 1-1,-2-1 0,1-1 0,20-9 0,-8 0 15,0-1-1,-1 0 0,-1-2 1,0-1-1,22-22 1,-15 10 33,-1-2 0,41-57 0,-58 71-53,0 0 0,-2-1 0,12-27 0,-17 35-14,-1 0 1,0 0 0,-1 0 0,0 0-1,0 0 1,-1 0 0,0-1 0,-2-13-1,1 23-15,0-1-1,0 0 0,0 0 1,-1 0-1,1 0 0,-1 1 0,1-1 1,-1 0-1,0 0 0,0 1 1,1-1-1,-1 0 0,-1 1 1,1-1-1,0 1 0,0 0 0,0-1 1,-1 1-1,1 0 0,-1-1 1,1 1-1,-1 0 0,1 0 0,-1 1 1,0-1-1,1 0 0,-1 0 1,0 1-1,0-1 0,1 1 1,-1-1-1,0 1 0,0 0 0,0 0 1,0 0-1,0 0 0,0 0 1,1 0-1,-1 0 0,-2 1 0,-5 1-4,1 0-1,-1 0 0,1 1 0,0 0 0,-1 0 0,1 1 1,-8 5-1,10-6-32,0 1 0,0 0 0,1 1 0,-1-1 0,1 1 1,0 0-1,0 0 0,1 1 0,0-1 0,0 1 0,0 0 0,0 0 1,-3 9-1,6-10 3,-1 1 0,1 0 0,0 0 0,0-1 1,0 1-1,1 0 0,0 0 0,0 0 0,1 0 1,-1 0-1,1 0 0,0-1 0,1 1 0,0 0 0,0-1 1,3 8-1,3 1 14,0-1 1,1 0 0,0 0-1,1-1 1,1 0-1,0-1 1,0 0 0,25 17-1,13 15-115,-46-40 90,0 0-1,0 0 0,0 0 0,-1 0 0,1 1 1,-1-1-1,0 1 0,0-1 0,0 1 0,0 0 1,-1 0-1,0 0 0,0 0 0,0 0 0,0 0 0,0 0 1,-1 0-1,0 1 0,0-1 0,0 0 0,0 0 1,-1 0-1,1 0 0,-1 1 0,0-1 0,-1 0 0,1-1 1,-1 1-1,1 0 0,-1 0 0,0 0 0,-1-1 1,-2 5-1,-20 23-238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136 154 11650,'0'-1'125,"0"0"0,0 0-1,0 0 1,0 0-1,0 0 1,0 0-1,0 0 1,-1 0-1,1 0 1,0 0-1,-1 0 1,1 0 0,-1 0-1,1 0 1,-1-1-1,0 2-65,1 0 0,0-1 0,0 1 0,-1 0 0,1 0 0,0 0 0,-1 0 0,1 0 0,0 0 0,-1 0 0,1-1 0,0 1 0,-1 0 0,1 0 0,0 0 0,-1 0 0,1 0 0,0 1 0,-1-1 0,1 0 0,0 0 0,-1 0 0,1 0 0,0 0 0,-1 0 0,1 1 0,0-1 0,-1 0 1,-2 3 221,0-1 0,0 1 0,0 0 1,0 0-1,1 0 0,-5 6 1,-8 16-1,1 1 0,0 1 0,2 0 1,2 0-1,0 1 0,-9 47 0,18-70-267,0 1 0,0 0 0,0 0 0,1 0 0,0 0 0,1 6-1,-1-11-10,1 0-1,-1 1 0,0-1 0,1 0 0,-1 0 0,1 1 0,0-1 0,-1 0 0,1 0 1,0 0-1,0 1 0,0-1 0,0 0 0,0 0 0,0-1 0,0 1 0,0 0 0,0 0 1,0 0-1,0-1 0,0 1 0,1 0 0,-1-1 0,0 1 0,1-1 0,-1 0 0,0 1 0,1-1 1,-1 0-1,2 0 0,9 0-26,0 0 0,0-1 1,22-4-1,-18 2-28,0 1 0,17 0 1,-29 2 42,0 0 1,0 1-1,0-1 1,0 1-1,0 0 1,0 0-1,0 0 1,0 0 0,0 1-1,0 0 1,-1-1-1,7 5 1,-8-4 2,0 1 0,0-1 1,0 0-1,0 1 0,0-1 0,-1 1 1,1 0-1,-1-1 0,0 1 1,0 0-1,0 0 0,0 0 0,0 0 1,0 0-1,-1 0 0,1 0 0,-1 0 1,0 0-1,0 0 0,0 0 1,-1 0-1,1 0 0,-1 0 0,0 0 1,-1 4-1,-2 8 11,-1 0 0,-1 0 1,-11 21-1,12-26 7,-58 103 113,50-91-74,-1-1 1,-1-1-1,-19 20 0,32-38-38,0 0-1,1-1 0,-1 1 1,0 0-1,0-1 0,0 1 0,0-1 1,-1 0-1,1 0 0,0 0 0,0 0 1,-1 0-1,1 0 0,-4 0 0,6-1-6,-1 0-1,0 0 1,1 0-1,-1 0 1,0 0-1,1 0 1,-1-1-1,0 1 1,1 0 0,-1 0-1,1 0 1,-1-1-1,0 1 1,1-1-1,-1 1 1,1 0-1,-1-1 1,1 1-1,-1-1 1,0 0-1,0 0 1,1-1-1,-1 1 1,0-1 0,0 1-1,1-1 1,-1 0-1,1 1 1,0-1-1,-1 1 1,1-1 0,0-2-1,0-12 1,0 1 0,1-1 0,1 1 0,1 0 0,0-1-1,1 1 1,0 0 0,2 1 0,-1-1 0,16-26 0,5-2-110,1 2-1,37-43 1,27-21-136,-50 60 25,69-97 1,-103 130 175,0 0 1,0-1 0,5-15 0,-11 25 27,0 1 1,0-1 0,0 1-1,0-1 1,-1 0 0,1 1-1,-1-1 1,0 0-1,1 0 1,-1 1 0,0-1-1,-1 0 1,1 0 0,0 1-1,-1-1 1,0 0 0,1 1-1,-1-1 1,0 1 0,-1-1-1,1 1 1,0-1 0,-3-3-1,3 5 5,-1 0-1,1 0 0,-1 0 1,1 0-1,-1 0 0,1 0 1,-1 0-1,1 0 0,-1 1 1,0-1-1,1 0 0,-1 1 1,0 0-1,0-1 0,1 1 0,-1 0 1,0 0-1,-3 0 0,2 1 1,-1-1-1,0 1 1,1 0-1,-1 0 0,0 1 1,1-1-1,-1 1 1,-4 2-1,0 2 7,0 0 0,0 0 0,0 1 0,1 0 0,-13 15 0,13-12 20,0 0 0,1 1 0,0 0 0,1 0 0,0 0 1,-5 17-1,8-21-2,0 0 1,1 1-1,0-1 1,0 1-1,0-1 1,1 1-1,0 0 0,1-1 1,0 1-1,0-1 1,3 12-1,-3-16-9,1 0 1,-1 0-1,0 0 0,1 0 0,-1 0 0,1 0 1,0-1-1,0 1 0,0-1 0,1 1 0,-1-1 1,0 0-1,1 0 0,0 0 0,-1 0 0,1 0 0,3 1 1,0-1 0,-1 0 1,1 0-1,-1-1 1,1 0-1,-1 0 1,1 0-1,0-1 1,-1 1-1,8-2 1,2-1 6,-1 0 1,1-1-1,-1 0 0,0-1 1,0-1-1,-1 0 0,14-8 1,-6 2 0,0-2 0,-1 0 0,-1-2 0,0 0 0,-1-1 0,-1 0 0,0-2 0,-1 0 0,-1-1 0,-1 0 0,-1-1 0,13-26 0,-22 38-19,-3 6-1,1 0 0,-1-1-1,0 1 1,0 0 0,0-1 0,0 1 0,-1-1 0,1 1-1,-1-1 1,0 1 0,1-1 0,-1 1 0,0-4-1,-1 5 2,1 1 0,0 0 0,0 0 0,0 0-1,-1 0 1,1 0 0,0 0 0,0 0 0,-1-1-1,1 1 1,0 0 0,0 0 0,-1 0 0,1 0-1,0 0 1,0 0 0,-1 0 0,1 0-1,0 0 1,0 0 0,-1 0 0,1 0 0,0 1-1,0-1 1,-1 0 0,1 0 0,0 0 0,0 0-1,0 0 1,-1 0 0,1 0 0,0 1 0,0-1-1,0 0 1,-1 0 0,1 0 0,0 1 0,0-1-1,0 0 1,0 0 0,0 0 0,-1 1 0,1-1-1,0 0 1,0 1 0,-11 12-20,-9 13 0,2 2 0,-24 46-1,33-56 39,2 0 1,0 1-1,0 0 1,2 0-1,-5 33 0,9-48-7,1 0 0,-1 1 0,1-1 0,0 0 0,1 0 0,-1 0 0,2 5 0,-2-8-6,1 0 1,-1 0-1,0 0 1,1 0-1,0 0 1,-1 0-1,1 0 1,-1 0-1,1 0 0,0-1 1,0 1-1,0 0 1,-1 0-1,1-1 1,0 1-1,0 0 1,0-1-1,0 1 1,0-1-1,0 1 1,0-1-1,0 0 0,1 1 1,-1-1-1,0 0 1,0 0-1,0 0 1,0 0-1,0 0 1,0 0-1,0 0 1,2 0-1,5-2 9,0 1 1,0-1-1,0 0 0,-1-1 0,1 0 1,-1 0-1,0-1 0,0 0 0,11-8 1,59-50 41,-64 50-43,36-32-39,61-72 1,-95 99-61,-19 22-12,-15 24 33,2 0 93,-19 46 0,30-60 13,0 0 0,2 0 0,0 1 0,0-1 0,-1 24 0,5-36-24,-1 0 0,1-1-1,0 1 1,1 0 0,-1 0-1,0 0 1,1 0-1,0 0 1,-1 0 0,1 0-1,0-1 1,1 1-1,-1 0 1,0-1 0,1 1-1,0-1 1,-1 1-1,5 3 1,-4-4 0,1 0 0,0 0 1,0-1-1,-1 1 0,1-1 1,0 0-1,0 0 0,1 0 0,-1 0 1,0 0-1,0-1 0,0 1 1,0-1-1,1 0 0,-1 0 0,0 0 1,4-1-1,6-1 12,0-1 0,-1 0 0,1 0-1,-1-1 1,0-1 0,0 0 0,-1-1 0,0 0 0,0-1-1,0 0 1,0-1 0,-1 0 0,-1-1 0,1 0 0,-1 0 0,10-14-1,-10 11-17,0 0 0,-1-1 0,-1 0 0,0 0 0,0-1 0,-1 1 0,-1-1 0,0-1 0,-1 1 0,-1-1 0,0 0 0,-1 1 0,0-27 0,-2 38-13,-1-15-4,1 18 5,0-1 1,0 1-1,-1-1 1,1 1-1,0-1 1,0 1 0,0-1-1,0 1 1,0-1-1,-1 1 1,1-1 0,0 1-1,0 0 1,-1-1-1,1 1 1,0-1-1,0 1 1,-1 0 0,1-1-1,-1 1 1,1 0-1,0 0 1,-1-1 0,1 1-1,-1 0 1,1 0-1,0-1 1,-1 1-1,0 0 1,3-1-9,0 0 0,1 0 0,-1 0 0,0 0 0,0 0 0,0 0 0,0-1 0,-1 1-1,1-1 1,0 1 0,2-4 0,20-23-110,-14 10-17,-12 18 12,-4 10 85,-4 12 98,0 0 0,2 1 0,1 0-1,1 0 1,0 1 0,2-1 0,1 1-1,1 0 1,1 28 0,1-42-83,1-1-1,1 1 1,-1-1 0,2 1 0,-1-1-1,1 0 1,1 1 0,-1-2 0,2 1-1,-1 0 1,1-1 0,0 0 0,13 15-1,-17-24-67,-1 1-1,1-1 1,-1 0-1,0 1 1,1-1-1,-1 0 1,0 0-1,0 0 1,1 1-1,-1-1 1,0 0-1,0 0 1,0 0-1,0 1 1,0-1-1,0 0 1,0-1-1,0-15-263,1-10-123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5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13795,'-3'5'570,"1"0"1,0 0-1,0 0 1,0 0-1,1 1 0,0-1 1,-1 7-1,-2 4-61,-8 34-423,2 1-1,2 0 1,2 1 0,3 94 0,1-199-3441,-2 14 2705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5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13563,'3'-13'1568,"-2"6"-952,1 3 1017,0 7-761,0 2-536,2 0-408,0-1 104,-2 4-112,1 0-56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191 129 14387,'-4'1'252,"1"1"0,-1-1 0,0 1 0,1 0 0,-1 0 0,1 1 0,-1-1 1,1 1-1,0 0 0,-4 5 0,-10 10-1,1 1 1,1 0-1,1 1 1,1 1 0,0 1-1,2-1 1,0 2-1,2-1 1,0 2-1,-8 37 1,16-56-200,0 1 0,0 0 1,1-1-1,-1 1 0,1 0 0,0-1 1,1 1-1,0 0 0,1 7 0,-1-12-39,-1 1 0,1 0 0,0 0 1,-1-1-1,1 1 0,0-1 0,0 1 0,0 0 0,1-1 0,-1 0 0,0 1 0,0-1 0,1 0 0,-1 0 0,1 0 0,-1 0 0,1 0 0,-1 0 0,1 0 0,0 0 0,0 0 1,-1-1-1,1 1 0,0-1 0,0 0 0,0 1 0,-1-1 0,1 0 0,0 0 0,0 0 0,2 0 0,4-1 6,-1-1 0,0 1 0,0-1 0,0 0 0,0-1 0,0 0 0,0 0 0,-1 0-1,1-1 1,-1 0 0,8-6 0,6-7 36,33-34-1,-32 29-34,-2-2-1,0 0 1,29-51-1,-39 59-37,-1-1 0,0 0-1,-2 0 1,0 0 0,-1-1 0,-1 0-1,4-33 1,-7 46 6,-1 1 0,0-1 1,0 1-1,0-1 0,-1 0 0,0 1 0,1-1 0,-2 1 0,1 0 0,0-1 1,-1 1-1,0 0 0,0 0 0,-5-7 0,5 8 4,0 1 1,-1-1-1,1 1 0,-1 0 1,0 0-1,0 0 0,0 1 0,0-1 1,0 0-1,0 1 0,0 0 1,0 0-1,-1 0 0,1 0 0,0 0 1,-1 1-1,1 0 0,-1-1 1,1 1-1,-6 1 0,0 0 5,0 0-1,0 1 1,0 0 0,0 1-1,0 0 1,0 0 0,1 1-1,-15 8 1,17-8 2,-1 0 0,1 0 1,0 1-1,0 0 0,0 0 0,1 0 0,0 1 1,0 0-1,0 0 0,-7 13 0,11-18 1,1 0 0,-1 0 0,0 0-1,1 1 1,0-1 0,-1 0-1,1 0 1,0 0 0,0 0 0,-1 1-1,1-1 1,0 0 0,0 0-1,0 0 1,1 1 0,-1-1 0,0 0-1,0 0 1,1 0 0,-1 1 0,0-1-1,1 0 1,-1 0 0,1 0-1,0 0 1,-1 0 0,1 0 0,0 0-1,0 0 1,-1 0 0,1 0-1,0-1 1,0 1 0,0 0 0,0 0-1,0-1 1,0 1 0,0-1-1,0 1 1,1-1 0,-1 1 0,0-1-1,1 1 1,8 1-11,-1 0 1,0 0-1,1 0 0,13-1 1,-15 0-7,66 2-154,-51-3 109,1 1 0,-1 1 1,1 1-1,-1 1 0,31 9 0,-50-12 59,0 1-1,-1-1 1,1 1 0,-1 0-1,1 0 1,-1 0-1,0 0 1,0 1 0,1-1-1,-2 1 1,1 0-1,0 0 1,-1 0 0,1 0-1,-1 0 1,0 0-1,3 6 1,-3-4 18,-1-1 0,0 1 1,0 0-1,0 0 0,-1-1 0,0 1 0,0 0 0,0 0 1,0-1-1,-1 1 0,1 0 0,-3 7 0,-4 8 54,-1 0 0,-1 0-1,-1-1 1,0 0 0,-14 18-1,17-22-459,10-17-966,21-24-583,28-40 549,-17 24 553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 14771,'8'-7'1312,"-13"13"-365,-12 13-21,5 0-613,1 1-1,1 1 1,0-1 0,2 2-1,0-1 1,-9 44 0,10-23-125,1 1 0,0 75 1,6-116-186,-1 19-21,2 0 1,6 38-1,-5-52-742,-2-15 294,-3-19-156,-18-28 252,-1 0 1,-3 2-1,-44-70 0,68 122 379,-1-4 52,-2-1 81,0 0-1,1-1 1,0 0 0,-2-7-1,4 13-110,1 0 0,0 0-1,-1 0 1,1 0 0,0 0-1,0 0 1,0 0 0,-1 0-1,1 0 1,0 0 0,1 0-1,-1 0 1,0 0 0,0 0-1,0 0 1,1 0-1,-1 0 1,0 0 0,1 0-1,-1 0 1,1 0 0,-1 0-1,1 0 1,-1 0 0,1 1-1,0-1 1,-1 0 0,1 0-1,0 1 1,0-1 0,0 1-1,-1-1 1,1 0-1,0 1 1,0-1 0,2 0-1,10-2-14,1 1-1,0 0 0,0 1 0,0 1 1,0 0-1,16 2 0,12-1-982,58-1 199,-53 0 291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1:0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28 12043,'1'0'109,"0"0"1,-1-1-1,1 1 1,0 0-1,0-1 1,0 1-1,0-1 1,0 0-1,-1 1 1,1-1-1,0 0 1,0 1-1,-1-1 1,1 0-1,-1 0 1,1 1-1,-1-1 1,1 0-1,-1 0 1,1 0-1,-1 0 1,0 0 0,1 0-1,-1 0 1,0 0-1,0-1 1,0 1-51,0 1 1,0-1-1,0 1 1,0 0 0,0-1-1,-1 1 1,1-1 0,0 1-1,0 0 1,0-1-1,-1 1 1,1 0 0,0 0-1,-1-1 1,1 1 0,0 0-1,-1 0 1,1-1 0,0 1-1,-1 0 1,1 0-1,0 0 1,-1-1 0,0 1-1,-18 1 804,0 5-564,1 1-1,0 0 1,0 2 0,-21 12 0,-63 50 368,76-52-484,1 1 0,0 1 1,2 1-1,1 1 0,-33 43 1,51-61-148,1 1 0,0-1 1,0 1-1,1 0 0,-3 9 0,4-13-29,1-1 0,-1 1-1,1 0 1,0-1 0,0 1-1,0 0 1,0-1 0,0 1-1,0 0 1,0-1 0,0 1-1,1 0 1,-1-1 0,1 1-1,-1 0 1,1-1 0,0 1-1,-1-1 1,1 1 0,0-1-1,0 0 1,0 1-1,0-1 1,0 0 0,0 1-1,2 0 1,1 0-1,1 1 0,-1-1 0,0 0 0,1 0-1,0-1 1,-1 0 0,1 1 0,0-1 0,0-1 0,0 1 0,4-1-1,58-2-50,-67 2 44,26-2-292,1-2 1,-1-1-1,49-16 0,-58 15 152,0-1 1,-1 0-1,1-2 1,-2 0-1,1 0 1,21-19-1,3-14-263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1:0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13699,'1'0'68,"0"0"1,-1 0-1,1-1 1,0 1-1,-1 0 1,1 0-1,-1 0 1,1-1-1,0 1 1,0 0-1,-1 0 1,1 0-1,0 0 1,-1 0-1,1 1 1,0-1-1,-1 0 1,1 0-1,-1 0 1,1 0-1,0 1 1,-1-1-1,1 0 1,0 1-1,-1-1 1,1 1-1,-1-1 1,1 0-1,-1 1 1,1-1-1,-1 1 1,1-1-1,-1 1 1,1 0-1,22 24 926,-20-21-768,11 12-143,-1 0 1,-1 0-1,-1 2 1,0-1-1,-2 1 1,0 1-1,-1 0 1,0 0-1,-2 1 1,0-1-1,-1 2 1,-2-1-1,0 0 1,0 1-1,-2-1 1,-1 1-1,-1-1 1,0 1-1,-1-1 1,-2 1-1,0-1 1,-13 37-1,1-17-411,-1-2-1,-2 1 0,-2-2 1,-2-1-1,-1 0 1,-1-2-1,-59 60 1,73-84 192,0 0-1,-16 9 1,-20 9-420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59 13627,'6'-10'459,"1"-1"0,1 1 0,16-18 0,-24 28-443,0 1 0,0-1 0,0 0 0,0 0 0,0 0 0,0 0 0,0 0 0,0 0 0,0 0 0,0 0 0,0 0 0,0 0 0,0 0 0,0 0 0,0 1 0,0-1 0,0 0 0,0 0 0,1 0 0,-1 0 0,0 0 0,0 0 0,0 0 0,0 0 0,0 0 0,0 0 0,0 0 0,0 0 0,0 0 0,0 0 0,0 0 0,0 0 0,0 1 0,0-1 0,0 0 0,0 0 0,1 0 0,-1 0 0,0 0 0,0 0 0,0 0 0,0 0 0,0 0 0,0 0 0,0 0 0,0 0 0,0 0 0,0 0 0,0 0 0,0 0 0,1 0 0,-1 0 0,0 0 0,0 0 0,0 0 0,0-1 0,-3 10 366,-82 128 1501,7-13-1210,76-120-664,-50 83-98,-58 138 0,108-213-791,12-25-350,68-137-4097,30-55 1861,-23 78 7165,-77 116-3132,-5 7-440,-1 1-1,1-1 0,-1 1 0,1-1 0,0 1 1,0 0-1,1 0 0,-1 0 0,1 1 0,-1-1 0,8-3 1,-11 6-89,1 0 1,-1 0 0,0 0-1,0 0 1,1 0 0,-1 0-1,0 0 1,1 0 0,-1 0-1,0 0 1,1 0 0,-1 0-1,0 0 1,0 0 0,1 0-1,-1 0 1,0 0 0,1 1-1,-1-1 1,0 0 0,0 0-1,1 0 1,-1 0 0,0 1-1,0-1 1,0 0 0,1 0-1,-1 0 1,0 1 0,0-1 0,0 0-1,0 0 1,1 1 0,-1-1-1,0 0 1,0 1 0,0-1-1,0 0 1,0 0 0,0 1-1,0-1 1,0 0 0,0 1-1,0-1 1,0 0 0,0 1-1,-1 17 405,0-14-331,-15 100 779,-4 42-423,15 39-791,5-173 115,0-12 176,0 0 0,0 0 0,1 1 0,-1-1 0,0 0 0,0 0 0,0 0-1,0 0 1,0 0 0,0 0 0,0 0 0,0 0 0,0 0 0,0 1 0,0-1 0,0 0 0,0 0-1,0 0 1,-1 0 0,1 0 0,0 0 0,0 0 0,0 0 0,0 0 0,0 1 0,0-1-1,0 0 1,0 0 0,0 0 0,0 0 0,0 0 0,0 0 0,0 0 0,0 0 0,-1 0 0,1 0-1,0 0 1,0 0 0,0 0 0,0 0 0,0 0 0,0 0 0,0 0 0,0 0 0,0 0-1,-1 0 1,1 0 0,0 0 0,0 0 0,0 0 0,0 0 0,0 0 0,0 0 0,0 0-1,0 0 1,0 0 0,-1 0 0,1 0 0,0 0 0,-7-7-510,-6-9 188,1-5-267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2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12347,'-4'7'1416,"3"1"-936,5-2-168,5 0 776,8-3-504,3-3-79,6-6-201,1-1-288,2-8-504,-1 0 488,-6-3-112,-2 3-97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 9506,'5'-5'777,"1"-1"1789,-8 12-931,-71 116-622,-118 193-441,188-311-654,-10 16 546,13-19-490,-1-1 0,1 0 1,0 1-1,0-1 1,-1 1-1,1-1 0,0 0 1,-1 1-1,1-1 1,-1 0-1,1 1 0,0-1 1,-1 0-1,1 0 1,-1 1-1,1-1 0,0 0 1,-1 0-1,1 0 1,-1 0-1,1 0 0,-1 1 1,1-1-1,-1 0 1,1 0-1,-1 0 0,1 0 1,-1 0-1,1 0 1,-1-1-1,1 1 0,-1 0 1,1 0-1,0 0 1,-1 0-1,0-1 0,-5-7-162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12355,'-12'23'2507,"-181"374"738,192-394-3231,-1 0 1,1 0 0,-1 0 0,0-1 0,0 1 0,0-1 0,-1 1-1,1-1 1,0 0 0,-4 3 0,5-5-15,1 0 1,0 0-1,0 0 1,-1 0-1,1 0 1,0 0-1,-1 0 1,1 0-1,0 0 1,-1 0-1,1 0 1,0 0-1,-1 0 0,1 0 1,0 0-1,-1 0 1,1 0-1,0 0 1,-1 0-1,1 0 1,0 0-1,0 0 1,-1-1-1,1 1 1,0 0-1,0 0 0,-1 0 1,1-1-1,0 1 1,0 0-1,-1 0 1,1-1-1,0 1 1,0-1-1,-1-1-14,0 0 0,0 0-1,1 0 1,-1 0 0,1 0 0,-1 0 0,1 0-1,0 0 1,0-3 0,10-251-1706,-7 243 1680,-3 13 41,0-1-1,0 1 1,0 0 0,0 0-1,1 0 1,-1 0-1,0 0 1,0 0-1,0 0 1,0 0-1,0 0 1,0 0-1,0 0 1,0 0-1,0 0 1,1 0-1,-1 0 1,0 0-1,0 0 1,0 0-1,0 0 1,0 0 0,0 0-1,0 0 1,0 0-1,1 0 1,-1 0-1,0 0 1,0 0-1,0 0 1,0 0-1,0 0 1,0 1-1,0-1 1,0 0-1,0 0 1,0 0-1,1 0 1,-1 0 0,0 0-1,0 0 1,0 0-1,0 0 1,0 0-1,0 1 1,0-1-1,0 0 1,0 0-1,0 0 1,0 0-1,0 0 1,0 0-1,8 24 97,-7-20-93,11 37 97,32 74 1,-37-101-93,1 1 0,0-2 0,1 1 0,0-1 0,1 0 0,1-1 0,0 0 0,15 12 0,3-5 178,-37-26-74,0 0 0,0 0-1,1-1 1,0 1 0,0-2 0,-9-13 0,10 13-63,-15-20-23,1-2 0,1 0 0,-17-40 0,36 71-24,0 0 0,-1 0 0,1-1-1,0 1 1,0 0 0,0 0 0,0-1 0,-1 1 0,1 0 0,0 0 0,0-1 0,0 1 0,0 0 0,0 0-1,0-1 1,0 1 0,0 0 0,0-1 0,0 1 0,0 0 0,0 0 0,0-1 0,0 1 0,0 0 0,0-1-1,1 1 1,-1 0 0,0 0 0,0-1 0,0 1 0,0 0 0,0 0 0,1-1 0,-1 1 0,0 0 0,1 0 0,11 1 71,27 18-47,-24-11-95,-11-6 146,0 0-1,0-1 1,0 0-1,0 0 1,1 0 0,-1 0-1,1-1 1,-1 1-1,0-1 1,1 0-1,-1 0 1,1-1 0,-1 0-1,1 1 1,-1-1-1,0-1 1,0 1-1,0-1 1,1 1-1,-1-1 1,-1 0 0,1-1-1,0 1 1,5-6-1,16-15 259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2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 10786,'-7'-1'859,"5"0"-611,-1 0 1,1 0-1,-1 1 0,1-1 1,-1 1-1,1-1 0,-1 1 0,1 0 1,-1 0-1,0 0 0,-4 1 0,7 0-191,0-1 0,0 1 0,1-1-1,-1 1 1,0-1 0,0 0 0,0 1-1,1-1 1,-1 1 0,0-1-1,1 1 1,-1-1 0,0 0 0,1 1-1,-1-1 1,0 0 0,1 0 0,-1 1-1,1-1 1,-1 0 0,1 0 0,-1 1-1,1-1 1,-1 0 0,0 0-1,1 0 1,-1 0 0,1 0 0,-1 0-1,2 0 1,19 6 489,33 1-81,1-3 0,0-3-1,55-5 1,14 1-1209,-119 3 699,-5-1 29,1 1 0,0 0 1,-1 0-1,1 0 0,0 0 0,0 0 1,-1 0-1,1 0 0,0 0 0,0 0 0,-1 0 1,1 1-1,0-1 0,0 0 0,-1 0 1,1 1-1,0-1 0,-1 0 0,1 1 1,1 0-1,-2 3-304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13043,'19'3'1256,"3"-3"-920,12-3-96,6-4 504,6 0-376,3 0-112,2-1-352,-5-2 256,-9 3-120,-7 0-40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12019,'2'4'105,"0"0"0,0 0 1,0 0-1,-1 0 1,0 1-1,0-1 1,0 1-1,0-1 1,0 1-1,-1-1 1,0 1-1,-1 7 0,1 12 161,6 27-68,2 0-1,2 0 1,3-1 0,1-1 0,3 0-1,38 77 1,-51-114-83,-3-9-47,0 0-1,0 0 0,0 0 1,1-1-1,-1 1 0,0 0 0,1-1 1,0 1-1,-1-1 0,1 0 1,3 3-1,-5-6-13,1 0 1,-1 0-1,1 0 0,-1 0 1,0-1-1,1 1 0,-1 0 0,0 0 1,0 0-1,0 0 0,0 0 1,0 0-1,0-2 0,-15-157 1077,-11-235-859,15 290-228,12 103-43,-1 0-1,1 0 1,0 0-1,0 1 1,0-1-1,0 0 1,0 0-1,0 0 1,1 1-1,-1-1 1,1 1-1,-1-1 1,1 1-1,-1 0 1,1-1-1,0 1 1,0 0-1,0 0 1,2-1-1,4-3 6,13-9-9,2 1 0,-1 1 0,1 1 0,1 1 0,0 1 0,0 1 0,28-5 0,-4 4-7,0 3 0,90 0 1,-123 6 9,29 0-7,61-7 1,-91 5 4,0-1 0,0 0 0,0-1-1,0-1 1,-1 0 0,0-1 0,0 0 0,16-10 0,-10 1-13,-15 11-1,0 1 0,0-1 0,0 1 0,0 0 0,1 0 0,-1 1 0,1-1 0,6-1 0,-10 4 13,-1 1 0,0 0-1,1-1 1,-1 1 0,0-1 0,0 1 0,1-1-1,-1 1 1,0 0 0,0-1 0,0 1-1,0 0 1,1-1 0,-1 1 0,0 0-1,0-1 1,0 1 0,0-1 0,-1 1-1,1 0 1,0-1 0,0 1 0,-1 1 0,1 0-5,-17 101-19,10-69 35,1-1 0,2 1-1,0 37 1,6-56-542,-2-15 511,0 0 0,0 0-1,0 0 1,0 0 0,0 1 0,0-1 0,0 0-1,0 0 1,1 0 0,-1 0 0,0 0-1,0 0 1,0 0 0,0 0 0,0 0-1,0 0 1,0 0 0,0 0 0,0 1 0,1-1-1,-1 0 1,0 0 0,0 0 0,0 0-1,0 0 1,0 0 0,0 0 0,0 0 0,1 0-1,-1 0 1,0 0 0,0 0 0,0 0-1,0 0 1,0 0 0,0 0 0,0 0-1,0 0 1,1 0 0,-1-1 0,0 1 0,0 0-1,0 0 1,0 0 0,0 0 0,0 0-1,0 0 1,0 0 0,0 0 0,1 0 0,10-22-946,-2-1 455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11843,'0'0'87,"0"1"0,0-1 0,0 1 0,0-1 0,0 0 0,0 1 0,0-1 0,0 1 0,0-1 0,0 0 0,0 1 0,0-1 0,0 0 0,1 1 0,-1-1 0,0 0 0,0 1 0,0-1 0,1 0 0,-1 1 0,0-1 0,0 0 0,1 1 0,-1-1 0,0 0 0,1 0 0,-1 1 0,0-1 0,1 0 0,0 0 0,11-3 1157,12-14-430,14-29-55,49-79 0,-2 2-554,-82 123-197,-3 6-3,-4 8 1,-124 320-361,126-329 203,0 2-206,1-12 72,3-9 69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9842,'7'4'1192,"-1"0"-552,-5-1-231,-2 1 1111,-2 6-568,-6 8-240,-5-1-80,-3 10-143,-5 0-81,-3 5-136,-1 2-24,0-1-168,0-3-104,6-5-320,3-2-120,7-8 352,3-3-41,7-11-79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40 11931,'32'-39'2311,"-33"47"-441,-4 6-1592,-6 6 11,-14 30-19,-29 82 1,53-129-269,0 0 1,0 0-1,0 0 1,1 0-1,-1 0 1,1 0-1,0 0 1,0 4-1,0-6-1,0-1-1,0 0 1,0 1-1,0-1 1,0 0-1,1 0 0,-1 1 1,0-1-1,0 0 1,0 0-1,0 1 1,1-1-1,-1 0 1,0 0-1,0 1 1,0-1-1,1 0 1,-1 0-1,0 0 0,0 1 1,1-1-1,-1 0 1,0 0-1,0 0 1,1 0-1,-1 0 1,0 0-1,1 1 1,0-1-1,14-7 1,28-29-22,-36 28 18,1 1-1,0 0 1,0 1-1,0 0 1,1 0-1,14-6 1,-22 11 1,0 1 1,-1-1 0,1 1-1,0 0 1,0-1 0,0 1-1,0 0 1,0 0 0,0 0-1,0 0 1,0 0 0,0 0-1,0 0 1,0 0 0,0 0-1,0 1 1,0-1 0,0 0-1,0 1 1,0-1 0,0 0-1,0 1 1,0-1-1,0 2 1,1-1 1,-1 0-1,0 0 0,0 1 1,0-1-1,0 1 0,-1-1 1,1 1-1,0 0 1,-1-1-1,1 1 0,-1-1 1,1 4-1,0 4 3,0 0-1,-1-1 1,0 1 0,-1 11-1,-1-5 41,0 0-1,-2 0 0,1-1 0,-2 0 0,0 0 0,0 0 1,-1 0-1,-1-1 0,0 0 0,-15 19 0,18-26 16,-1-1 1,0 0-1,0 0 0,0 0 0,0 0 0,-1-1 0,0 0 1,0 0-1,0 0 0,0-1 0,0 0 0,-1 0 0,0-1 0,0 0 1,1 0-1,-1 0 0,0-1 0,0 0 0,0 0 0,-1-1 0,1 0 1,0 0-1,0-1 0,-7-1 0,8 1-114,0-1 0,0 0 0,1 0 0,-1 0 0,1-1 0,0 0 0,0 0 0,0 0 0,0 0 0,0-1 0,1 0 0,-1 0 0,1 0-1,0-1 1,0 1 0,1-1 0,0 0 0,-1 0 0,2 0 0,-1-1 0,-4-9 0,-2-17-232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15283,'22'-3'1209,"-5"3"-889,-4 4-144,6-1 560,2 0-392,6-3-144,2-2-112,1-2-288,-1-3-224,-5-2 352,0 5-80,-5 4-80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871 184 10970,'-1'-8'186,"-1"-9"43,-1 0 1,-1 0 0,0 0-1,-9-20 1,12 32-197,-2 1 1,1 0-1,0 0 1,-1 0-1,0 0 1,0 0-1,0 1 1,0-1-1,0 1 1,-1 0-1,0 0 0,1 0 1,-1 0-1,0 1 1,-1 0-1,1-1 1,0 1-1,-1 1 1,1-1-1,-7-1 1,-2 1 11,0 1 1,1 0 0,-1 1-1,0 0 1,0 1 0,1 0-1,-1 1 1,0 0 0,1 2-1,0-1 1,-1 1-1,2 1 1,-1 0 0,-14 8-1,-3 5-29,0 0 0,1 2-1,1 1 1,-27 28 0,15-9 15,1 1 0,3 2 0,1 2 1,2 1-1,3 1 0,1 2 0,3 1 1,1 0-1,-30 101 0,38-92 47,2 1-1,3 1 0,2 0 0,3 0 1,3 0-1,2 1 0,3 0 1,18 107-1,-13-132-52,2-1 0,2 1 0,1-2 0,2 0 0,1 0-1,2-1 1,2-1 0,0-1 0,33 40 0,-36-53-43,0 0-1,2-1 0,0 0 0,2-2 0,-1 0 1,2-1-1,0-2 0,1 0 0,0-1 1,1-1-1,0-1 0,0-1 0,1-1 1,44 9-1,-38-13-3,0 0 0,1-2 0,-1-1 0,1-2 0,-1-1 0,1-1 0,-1-2 0,0-1 0,0-1 0,-1-1 0,0-2 0,0-1 0,-1-1 0,-1-2 0,0 0 0,-1-2 0,33-26 0,-16 5 33,-1-1 0,-2-3 0,-2-1-1,-1-2 1,-3-1 0,-1-2 0,26-52 0,-18 20 65,-3-2 0,-4-2 0,42-155-1,-59 169 2,-3 0-1,9-134 0,-21 168-42,-2 0 0,-2 0 1,-1 1-1,-2-1 0,-1 1 1,-2 0-1,-21-59 0,24 81-28,0 0 0,-1 0 0,0 1 0,0-1 0,-2 2 0,1-1 0,-1 1 0,-1 0 0,0 1-1,0 0 1,-1 0 0,0 1 0,-1 0 0,1 1 0,-2 0 0,1 1 0,-1 0 0,0 1 0,0 0 0,0 1 0,0 0 0,-1 1-1,0 0 1,-17 0 0,8 2-52,0 0 0,0 2 0,0 1-1,0 1 1,0 1 0,0 0 0,1 2 0,0 0-1,0 2 1,1 0 0,-36 20 0,-6 10-231,2 2 1,-67 59-1,53-40 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250 242 14331,'1'-2'91,"-1"1"0,1 0 0,0 0 0,-1 0 0,1-1 0,-1 1 0,1 0 1,-1-1-1,0 1 0,1-1 0,-1 1 0,0 0 0,0-1 0,0 1 0,0-1 0,0 1 0,0 0 0,0-1 0,-1 1 0,1-1 0,0 1 0,-2-3 0,1 3 19,-1-1 0,1 1-1,-1-1 1,0 1 0,0-1-1,0 1 1,1 0 0,-1 0-1,0 0 1,0 0 0,0 0-1,-1 0 1,1 1 0,0-1-1,-3 0 1,0 0-21,0 0 0,0 1 0,0-1 0,-1 1 0,1 0 0,0 0 0,0 0 0,0 1 0,-1 0 0,1 0 0,0 0 0,0 1 0,0-1 0,-8 6 0,5-3-58,1 0-1,1 1 1,-1 0 0,1 0-1,0 1 1,0 0 0,1 0-1,-9 12 1,4-2-59,1-1 1,0 2-1,1-1 0,1 1 1,1 0-1,0 1 0,-5 33 1,9-42-10,1 0 0,0 0 0,1 1 0,1 11 0,-1-20 28,0 0-1,1 1 1,-1-1 0,0 0-1,1 1 1,-1-1 0,0 0-1,1 0 1,0 1 0,-1-1-1,1 0 1,0 0-1,-1 0 1,1 0 0,0 0-1,2 2 1,-2-3 2,0 0-1,0 1 1,0-1-1,0 0 1,0 1-1,0-1 1,1 0-1,-1 0 1,0 0-1,0 0 1,0 0-1,0-1 1,0 1-1,0 0 1,0 0-1,0-1 1,1 1-1,-1 0 1,0-1-1,0 1 1,0-1-1,-1 0 1,1 1-1,1-2 1,8-5-19,0-1-1,0 0 1,-1 0 0,0-1 0,-1-1 0,10-12 0,41-68 10,-28 37 191,-3-3-1,-2 0 1,37-118 0,-66 289 304,-1-46-500,1-39-84,1 2 0,2-1 1,1 0-1,1 0 0,7 33 0,-2-51-239,-7-13 340,1 0-1,-1 1 1,0-1-1,0 0 0,1 0 1,-1 0-1,0 0 1,1 0-1,-1 1 1,0-1-1,1 0 1,-1 0-1,0 0 0,1 0 1,-1 0-1,1 0 1,-1 0-1,0 0 1,1 0-1,-1 0 0,0-1 1,1 1-1,-1 0 1,0 0-1,1 0 1,0-1-15,1 0 0,-1-1 0,1 1 0,-1 0 1,0-1-1,1 1 0,-1-1 0,0 1 0,0-1 1,0 1-1,0-1 0,1-3 0,7-19-254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13131,'-1'33'2266,"5"-8"-2067,2 0 1,1 0 0,0 0 0,16 32 0,-13-34-197,-1 2-1,0 0 1,-2 0-1,5 31 1,-13-34-427,1-22 422,0 1 1,0-1-1,0 0 0,0 1 1,0-1-1,0 0 0,-1 1 0,1-1 1,0 0-1,0 1 0,0-1 1,-1 0-1,1 1 0,0-1 1,-1 0-1,1 0 0,0 1 0,0-1 1,-1 0-1,1 0 0,0 0 1,-1 0-1,1 1 0,0-1 0,-1 0 1,1 0-1,0 0 0,-1 0 1,1 0-1,-1 0 0,1 0 1,0 0-1,-1 0 0,1 0 0,0 0 1,-1 0-1,1 0 0,-1 0 1,1 0-1,0 0 0,-1-1 0,1 1 1,0 0-1,-1 0 0,1 0 1,0-1-1,-1 1 0,1 0 0,0 0 1,-1-1-1,-7-5-149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 13659,'0'0'34,"0"0"0,0-1 1,0 1-1,0 0 0,0 0 1,0 0-1,0-1 0,0 1 0,0 0 1,0 0-1,0-1 0,0 1 1,0 0-1,0 0 0,0 0 0,0-1 1,0 1-1,0 0 0,0 0 0,1 0 1,-1-1-1,0 1 0,0 0 1,0 0-1,0 0 0,1 0 0,-1-1 1,0 1-1,0 0 0,0 0 1,1 0-1,-1 0 0,0 0 0,0 0 1,0 0-1,1 0 0,-1 0 0,0-1 1,0 1-1,0 0 0,1 0 1,-1 0-1,0 0 0,1 1 0,5 11 698,4 27-352,-9-34-292,40 216 139,-36-177-186,-2 0-1,-2 0 1,-5 49-1,2-76-89,-1 0-1,0 0 0,-1 0 1,-1 0-1,-1-1 1,-8 18-1,9-24-68,-1 0-1,0 0 1,0-1-1,0 0 1,-2 0 0,1-1-1,-1 0 1,0 0-1,0-1 1,-15 10 0,-4 0-220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14435,'4'37'3369,"1"17"-2996,-4 52-110,-3-1 0,-27 170-1,27-271 450,0-12-388,2-18 10,8-40-310,2 0 1,3 1-1,3 1 0,27-69 0,-39 124-71,17-41-177,-19 47 206,0 0 0,0 0-1,0 0 1,0 0 0,0 1-1,0-1 1,1 0 0,-1 1-1,1 0 1,0 0 0,0-1-1,4-1 1,-6 4 11,1-1 1,-1 1-1,1 0 1,-1 0-1,1 0 0,0 0 1,-1 0-1,1 0 1,-1 0-1,1 0 0,-1 1 1,1-1-1,-1 0 1,1 1-1,-1-1 0,0 1 1,1 0-1,-1 0 1,1-1-1,-1 1 0,0 0 1,0 0-1,0 0 1,1 0-1,-1 0 0,0 1 1,0-1-1,-1 0 1,2 2-1,4 4-24,-1 1 1,0 0-1,5 12 1,-6-12 32,0 0 0,-1 1 1,0 0-1,0 0 0,-1 0 0,0 0 1,-1 0-1,0 0 0,0 0 0,-1 1 1,0-1-1,-1 0 0,-2 11 0,2-12 55,-2 0 0,1-1 0,-1 1-1,0-1 1,-1 0 0,0 0-1,0 0 1,0 0 0,-1-1 0,0 0-1,0 0 1,-1 0 0,0 0-1,0-1 1,-10 7 0,15-11-58,-49 30 391,46-28-513,0-1 0,-1 0 1,1-1-1,-1 1 0,1-1 0,-1 0 0,0 0 0,1 0 0,-1 0 0,-6-1 0,11 0 94,0 0 1,-1 0-1,1 0 1,0 0-1,0 0 1,0 0-1,0 0 1,-1 0-1,1 0 1,0 0-1,0 0 1,0 0-1,0 0 1,-1 0-1,1 0 1,0 0-1,0 0 0,0 0 1,-1 0-1,1 0 1,0 0-1,0 0 1,0 0-1,0 0 1,0 0-1,-1 0 1,1-1-1,0 1 1,0 0-1,0 0 1,0 0-1,0 0 1,0 0-1,-1-1 1,1 1-1,0 0 1,0 0-1,0 0 0,0 0 1,0-1-1,0 1 1,0 0-1,0 0 1,0 0-1,0 0 1,0-1-1,0 1 1,0 0-1,0 0 1,0 0-1,0 0 1,0-1-1,0 1 1,0 0-1,0 0 1,0 0-1,0 0 1,0-1-1,0 1 1,1 0-1,-1 0 0,0 0 1,0-1-1,10-5-532,6 2-187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15531,'-1'2'1537,"-1"5"-1105,-3 3-184,-3 6 664,0 2-416,-2 4-128,1 2-112,-1 2-64,5-2-160,-4-1-112,6-6-232,0-4-88,2-11-312,-6-1 552,-3-12-144,-3-4-120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13859,'28'-6'1249,"6"-3"-22,0 2 0,54-4 0,-87 11-1209,1-1-1,0 1 0,0 0 1,0 0-1,0 0 0,0 1 1,0-1-1,0 0 0,0 1 1,-1-1-1,1 1 0,0-1 1,0 1-1,-1 0 0,1 0 1,0 0-1,-1 0 0,1 0 1,0 0-1,-1 0 0,0 1 1,1-1-1,-1 1 0,0-1 1,0 1-1,0-1 0,0 1 1,0-1-1,2 4 0,-2-1-8,-1 1-1,1-1 0,-1 1 0,0-1 0,0 0 1,0 1-1,0-1 0,-1 0 0,0 1 0,0-1 1,0 0-1,-2 5 0,-2 4 37,-1 0 0,0 0 0,-1-1 0,0 0 0,-13 15 0,32-29-359,1-1 0,-1 2 0,0-1 0,24 2 0,-33 0 283,0 0 0,1 1 0,-1-1 0,0 1 0,0 0-1,0 0 1,0 0 0,0 0 0,0 0 0,0 1 0,-1-1 0,1 1 0,0 0 0,-1 0 0,1 0 0,-1 0 0,0 0 0,0 0-1,0 1 1,0-1 0,2 4 0,-2-2 48,-1-1-1,1 0 0,-1 1 1,0-1-1,0 1 0,-1-1 1,1 1-1,-1-1 0,0 1 1,0 0-1,0-1 0,0 1 0,0-1 1,-1 1-1,0-1 0,0 1 1,0-1-1,-2 6 0,-2 2 169,0-1-1,-1 0 0,0 0 1,-1 0-1,0-1 0,-1 0 1,0 0-1,0 0 0,-1-1 1,-11 8-1,13-11-106,1 0 0,-1-1 1,0 0-1,0 0 0,0-1 0,-1 0 1,1 0-1,-1-1 0,1 0 0,-1 0 1,0-1-1,0 0 0,0 0 0,0-1 1,-14 0-1,20-1-58,0 1 0,0-1 0,-1 1 0,1-1 0,0 0 0,1 0 1,-1 0-1,0 0 0,0 0 0,0 0 0,0 0 0,1 0 0,-1-1 0,1 1 0,-1-1 1,1 1-1,-1-1 0,1 0 0,0 0 0,0 1 0,0-1 0,0 0 0,0 0 0,0 0 1,1 0-1,-1 0 0,1 0 0,-1 0 0,1 0 0,0-1 0,0 1 0,-1 0 0,2 0 1,-1 0-1,0 0 0,0 0 0,1-3 0,4-18-1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15939,'-15'8'712,"1"1"0,1 0-1,-1 1 1,-13 13 0,9-6-539,1 1 0,1 0 1,0 2-1,-15 24 0,28-39-174,0 0 0,0 1 0,0-1-1,1 1 1,-3 11 0,4-16-6,1 0 1,0 0-1,0 0 1,-1 0-1,1 0 1,0 0-1,0 0 0,0 0 1,0 0-1,0 0 1,1 0-1,-1 0 1,0 0-1,0 0 1,1 0-1,-1 0 0,0 0 1,1 0-1,-1-1 1,1 1-1,0 0 1,-1 0-1,1 0 0,-1-1 1,1 1-1,0 0 1,0-1-1,-1 1 1,1 0-1,0-1 1,0 1-1,0-1 0,0 1 1,0-1-1,-1 0 1,1 1-1,0-1 1,0 0-1,0 0 1,0 0-1,0 1 0,0-1 1,2 0-1,17 0-150,-1-1 0,37-5 0,-39 4 85,1 0 0,-1 0 0,1 2-1,19 1 1,-35-1 65,1 0 0,-1 1 0,1-1 1,-1 0-1,1 1 0,-1 0 0,1-1 0,-1 1 0,0 0 0,1 0 0,-1 0 0,0 1 0,0-1 1,0 1-1,0-1 0,0 1 0,0-1 0,0 1 0,-1 0 0,1 0 0,0 0 0,-1 0 0,0 0 1,1 0-1,-1 1 0,0-1 0,0 0 0,0 1 0,-1-1 0,1 0 0,0 1 0,-1-1 0,0 1 1,1-1-1,-1 1 0,0-1 0,0 1 0,-1-1 0,0 5 0,-1 2 50,0 0-1,-1-1 1,1 0-1,-2 0 1,1 0-1,-1 0 1,-1 0 0,1-1-1,-1 1 1,-8 8-1,4-6 80,0-1-1,0 0 1,-1 0 0,0-1-1,0 0 1,-1-1-1,0 0 1,0-1 0,-1 0-1,-13 5 1,24-11-140,1 0 0,-1 0 1,0 1-1,1-1 0,-1 0 0,0 0 1,1 0-1,-1 0 0,0 0 1,1 0-1,-1 0 0,0 0 0,1 0 1,-1 0-1,0 0 0,1 0 0,-1 0 1,1 0-1,-1-1 0,0 1 1,1 0-1,-1 0 0,1-1 0,-1 1 1,0 0-1,1-1 0,-1 0 1,1 0-7,-1 1 0,1-1 0,0 0 1,0 0-1,0 0 0,0 0 0,0 0 0,0 0 1,0 1-1,0-1 0,1 0 0,-1 0 1,0 0-1,0 0 0,1 1 0,-1-1 1,1-1-1,24-37-468,-23 36 477,22-30-364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13115,'-1'24'933,"-1"-1"1,-1 1-1,-1 0 1,-10 31-1,11-47-634,1-2-148,0 0 0,1 1 0,-1-1 0,1 0 0,0 0 0,1 1 0,0-1 1,0 1-1,0-1 0,2 8 0,-2-13-141,0 0 1,0 0-1,0-1 1,1 1 0,-1 0-1,0-1 1,1 1-1,-1 0 1,0-1-1,1 1 1,-1-1-1,1 1 1,-1-1-1,1 1 1,-1-1-1,1 1 1,0-1-1,-1 1 1,1-1 0,-1 0-1,1 1 1,0-1-1,-1 0 1,1 0-1,1 1 1,0-1-6,0 0 0,0 0 0,-1 0 0,1 0 0,0-1 0,0 1 0,0 0 0,-1-1 0,1 0 0,2 0 0,4-3-37,0-1-1,-1 1 0,11-9 1,30-32-171,-35 32 107,0 1 0,0 0 0,25-15 0,-38 26 94,1 1 1,-1 0 0,1-1-1,0 1 1,-1-1-1,1 1 1,0 0 0,-1 0-1,1-1 1,0 1-1,-1 0 1,1 0 0,0 0-1,0 0 1,-1 0 0,1 0-1,0 0 1,0 0-1,-1 0 1,1 0 0,0 0-1,-1 1 1,1-1-1,0 0 1,-1 0 0,1 1-1,0-1 1,-1 0-1,1 1 1,-1-1 0,1 1-1,0-1 1,-1 1-1,1-1 1,-1 1 0,1-1-1,-1 1 1,0-1-1,1 1 1,-1 0 0,0-1-1,1 1 1,-1 0 0,0-1-1,0 1 1,1 0-1,-1-1 1,0 1 0,0 1-1,1 4 36,0 1 1,0-1-1,0 1 0,-1 7 0,0-10-21,-2 14 74,2-14-54,-1 0 0,1 0 0,0 0 0,0 0 0,0 0 0,1 0 0,0 4 0,0-8-26,-1 0-1,0 0 1,1 1-1,-1-1 0,1 0 1,-1 0-1,1 0 1,-1 0-1,1 0 1,0 0-1,-1 0 0,1 0 1,-1 0-1,1 0 1,-1 0-1,1 0 1,-1 0-1,1 0 0,-1-1 1,1 1-1,-1 0 1,0 0-1,1-1 1,-1 1-1,1 0 0,-1 0 1,1-1-1,-1 1 1,0-1-1,1 1 1,-1 0-1,0-1 1,1 0-1,54-56-69,-43 43-63,1 0 0,1 0 0,0 1 0,0 1 0,21-13 0,-33 24 96,1-1-1,-1 1 1,0 0 0,0 0-1,1 0 1,-1 0-1,1 1 1,-1-1 0,1 1-1,-1 0 1,1-1-1,-1 1 1,1 0 0,-1 0-1,4 1 1,-4 0 16,-1-1 0,0 1 0,1 0 0,-1-1 0,0 1 0,1 0 0,-1 0 0,0 0 0,0 0 0,0 0 0,0 0 0,0 0 0,0 0 0,0 0 0,0 1 0,-1-1 0,1 0 0,0 1 0,-1-1 0,1 0 0,-1 1 0,1-1 0,-1 1 0,0-1 0,0 1 0,1 1 0,-1 19-60,-1 0 1,-1 0-1,-9 38 0,13-120-275,-3 12 113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14619,'0'0'1056,"0"5"-856,-2 1-80,4 3 40,-1-3-1128,5 1 888,1 0-128,9-4-136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86 13843,'-12'35'397,"1"0"0,2 0 1,1 1-1,2 0 0,1 0 0,2 1 1,2 44-1,6-53-295,-5-28-96,0 0 0,0 1 0,1-1 0,-1 1 0,0-1-1,0 0 1,1 1 0,-1-1 0,0 0 0,1 1-1,-1-1 1,0 0 0,1 0 0,-1 1 0,0-1 0,1 0-1,-1 0 1,1 1 0,-1-1 0,0 0 0,1 0 0,-1 0-1,1 0 1,-1 0 0,1 0 0,-1 0 0,0 0-1,1 0 1,-1 0 0,1 0 0,-1 0 0,1 0 0,-1 0-1,1 0 1,-1 0 0,0-1 0,1 1 0,-1 0 0,1 0-1,-1 0 1,0-1 0,1 1 0,-1 0 0,0 0-1,1-1 1,-1 1 0,0 0 0,0-1 0,1 1 0,-1-1-1,0 1 1,0 0 0,1-1 0,-1 0 0,12-13 180,-1 0 0,0-1 1,-1-1-1,-1 0 0,9-19 1,6-11 155,5-5-55,9-17-65,71-98 0,-105 163-1189,-8 10 686,-8 13 49,-2-1-151</inkml:trace>
  <inkml:trace contextRef="#ctx0" brushRef="#br0" timeOffset="0.99">184 390 13011,'3'27'1448,"1"-5"-992,3-3-208,0-4 584,3-5-448,2-4-263,1-7 55,1-6-56,-1-6-192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12011,'0'0'42,"1"0"1,-1-1-1,0 1 1,0 0-1,1 0 0,-1 0 1,0 0-1,1 0 1,-1 0-1,0 0 1,1 0-1,-1 0 1,0 0-1,0 0 1,1 0-1,-1 0 1,0 0-1,1 0 1,-1 0-1,0 0 1,1 1-1,-1-1 1,0 0-1,0 0 1,1 0-1,-1 0 1,0 0-1,0 1 1,1-1-1,-1 0 1,0 0-1,0 1 1,0-1-1,1 1 1,1 13 809,-7 24 479,3-32-853,-8 62-53,3 1-1,3 0 0,8 106 0,6-85-838,-10-89 380,0-1 0,0 1-1,0-1 1,0 1-1,1-1 1,-1 1 0,0-1-1,0 1 1,0-1-1,0 1 1,-1-1-1,1 0 1,0 1 0,0-1-1,0 1 1,0-1-1,0 1 1,-1-1 0,1 1-1,0-1 1,0 0-1,-1 1 1,1-1 0,0 1-1,-1-1 1,1 1-1,-10-7-932,-10-24-721,18 28 1541,-38-58-1409,19 31 2761,-25-47-1,46 76-1136,-1-1-1,1 1 1,0-1-1,0 1 0,-1-1 1,1 1-1,0-1 0,0 0 1,0 1-1,0-1 1,-1 1-1,1-1 0,0 0 1,0 1-1,0-1 1,1 1-1,-1-1 0,0 0 1,0 1-1,0-1 0,0 1 1,0-1-1,1 0 1,-1 1-1,0-1 0,1 1 1,-1-1-1,0 1 0,1-1 1,-1 1-1,0-1 1,1 1-1,-1 0 0,1-1 1,-1 1-1,1 0 0,-1-1 1,1 1-1,-1 0 1,1-1-1,0 1 0,-1 0 1,1 0-1,-1 0 0,1 0 1,0-1-1,-1 1 1,2 0-1,38-2 876,-27 2-656,18-1-181,-9 1 212,1-1 1,-1-1-1,1-1 1,-1-1-1,0 0 1,26-10-1,-7-6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7818,'3'-3'808,"-1"1"-1032,-1 1 472,-1 0-616,-6-1-3521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12347,'-3'2'952,"3"-1"-744,2-1-88,4 1 320,1-1-24,4 2-104,1-2-48,2 0-56,2 1-24,1 1-184,2 1-144,-2 1-1032,-1 0 1080,-2-1-184,-1-2-120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192 187 13907,'-1'0'102,"1"0"0,0 0 0,-1-1 0,1 1 1,-1 0-1,1 0 0,-1 0 0,1 0 0,-1-1 0,1 1 0,-1 0 0,1 0 1,-1 0-1,1 0 0,-1 0 0,1 0 0,-1 0 0,1 0 0,-1 1 0,1-1 0,-1 0 1,1 0-1,-1 0 0,0 1 0,-13 3 578,3 3-448,0-1 0,1 2 0,0-1 0,0 1 0,1 1 0,0 0 0,-11 14 0,6-5-237,2 0 1,0 0-1,-14 29 0,25-44 0,-1 1-1,1-1 0,-1 1 1,1 0-1,0 0 0,0 0 0,1 0 1,-1 0-1,1 7 0,0-10 4,0 0 0,1 0 0,-1 0 0,0 0-1,1 0 1,-1 0 0,1 0 0,-1 0 0,1 0 0,-1 0-1,1 0 1,0 0 0,-1 0 0,1-1 0,0 1 0,0 0-1,0-1 1,-1 1 0,1 0 0,0-1 0,0 1 0,0-1-1,0 1 1,0-1 0,0 1 0,0-1 0,1 0-1,-1 0 1,0 1 0,0-1 0,0 0 0,0 0 0,0 0-1,0 0 1,0 0 0,0-1 0,0 1 0,1 0 0,0-1-1,6-1-4,-1 1 0,1-2 0,-1 1 0,0-1 0,0 0-1,0-1 1,0 0 0,0 0 0,-1 0 0,0-1 0,0 0-1,11-11 1,-3 1 12,0-1-1,-1-1 0,16-28 0,-23 36 37,-1 0-1,0 0 1,0-1-1,-1 0 1,0 0-1,-1 0 1,0 0-1,2-18 0,-5 28-37,0 0-1,0 0 0,0 0 1,0 0-1,0 0 0,0 0 0,0 0 1,0 0-1,0 0 0,0 0 0,0 0 1,0 0-1,0 0 0,0 0 0,0 0 1,0 0-1,-1 0 0,1 0 1,0 0-1,0 0 0,0 0 0,0 0 1,0 0-1,0 0 0,0 0 0,0 0 1,0 0-1,0 0 0,0 0 1,0 0-1,0 0 0,0 0 0,0 0 1,0 0-1,0 0 0,0 0 0,0 0 1,-1 0-1,1 0 0,0 0 1,0 0-1,0 0 0,0 0 0,0 0 1,0 0-1,0 0 0,0 0 0,0 0 1,0 0-1,0-1 0,0 1 1,0 0-1,0 0 0,0 0 0,0 0 1,0 0-1,0 0 0,0 0 0,0 0 1,0 0-1,0 0 0,-4 7 66,-4 10 6,3-4-59,1 0-1,1 0 1,0 1-1,0 0 1,2-1-1,0 1 1,0 0-1,3 24 1,-2-37-16,0 0 0,0 0 0,1 0 0,-1 0 1,0 1-1,0-1 0,1 0 0,-1 0 0,1 0 0,-1 0 0,1 0 1,-1 0-1,1 0 0,-1 0 0,1 0 0,0-1 0,0 1 0,0 0 0,-1 0 1,1 0-1,0-1 0,0 1 0,0-1 0,0 1 0,0 0 0,0-1 1,0 0-1,0 1 0,0-1 0,1 0 0,-1 1 0,0-1 0,0 0 1,0 0-1,0 0 0,0 0 0,1 0 0,-1 0 0,0 0 0,0-1 1,0 1-1,0 0 0,0-1 0,0 1 0,0 0 0,0-1 0,2 0 1,3-3-3,0 1 1,0-1 0,0 0 0,-1-1 0,1 1 0,5-7 0,5-9 32,0 0 0,-2-1-1,0-1 1,16-35 0,-33 66-21,0 0 0,1 0 1,0 1-1,-2 15 0,1-5-8,0-3-5,2-11 4,-1 0 0,1 1-1,1-1 1,-1 0 0,1 0 0,1 7 0,-1-12 0,0-1 1,0 1-1,0-1 1,0 0-1,0 1 1,0-1 0,0 0-1,0 1 1,0-1-1,0 1 1,1-1-1,-1 0 1,0 1 0,0-1-1,0 0 1,1 1-1,-1-1 1,0 0 0,0 0-1,1 1 1,-1-1-1,0 0 1,1 0-1,-1 1 1,0-1 0,1 0-1,-1 0 1,0 0-1,1 0 1,-1 0-1,0 1 1,1-1 0,-1 0-1,1 0 1,-1 0-1,1 0 1,16-8 14,13-19 11,79-103 36,-100 125-118,-8 12 21,-7 21-6,4-22 26,-26 130-82,27-134 96,1 0 0,0 0 1,-1-1-1,1 1 1,0 0-1,0 0 1,0 0-1,1 0 0,-1 0 1,0 0-1,1 0 1,-1 0-1,1 0 1,-1-1-1,1 1 0,2 3 1,-2-5 0,-1 1 0,1-1 0,0 1 0,0-1-1,0 1 1,0-1 0,0 1 0,0-1 0,0 0 0,1 0 0,-1 0 0,0 0 0,0 1 0,0-1 0,0-1 0,0 1 0,0 0 0,0 0-1,0 0 1,0 0 0,0-1 0,0 1 0,0-1 0,0 1 0,0-1 0,0 1 0,0-1 0,0 1 0,0-1 0,0 0 0,0 0-1,17-12-23,-1-1-1,-1 0 1,0-2-1,14-16 1,-5 5-28,59-70-278,-84 97 328,0 0 0,0 0 0,0 0 0,0-1 0,0 1 0,0 0-1,1 0 1,-1 0 0,0 0 0,0 0 0,0-1 0,0 1 0,0 0-1,1 0 1,-1 0 0,0 0 0,0 0 0,0 0 0,0 0 0,1 0-1,-1 0 1,0 0 0,0 0 0,0 0 0,1 0 0,-1 0 0,0 0 0,0 0-1,0 0 1,0 0 0,1 0 0,-1 0 0,0 0 0,0 0 0,0 0-1,1 0 1,-1 0 0,0 0 0,0 0 0,0 0 0,0 0 0,0 1-1,1-1 1,-1 0 0,0 0 0,0 0 0,0 0 0,0 0 0,0 1-1,0-1 1,1 0 0,-1 0 0,0 0 0,0 0 0,0 1 0,0-1 0,0 0-1,0 0 1,0 0 0,0 0 0,0 1 0,0-1 0,0 0 0,0 0-1,0 1 1,1 11-29,-1-12 30,0 6-12,0 26-52,0-32 66,0 0 0,0 1 0,0-1 0,0 0 0,0 1 0,0-1 0,0 1 0,0-1 0,0 0 0,0 1 0,0-1 0,0 1 0,0-1 0,0 0 0,1 1 0,-1-1 0,0 0 0,0 1 0,0-1 0,0 0 0,1 1 0,-1-1 0,0 0 0,0 1 0,1-1 0,-1 0 0,0 0 0,1 1 0,-1-1 0,0 0 0,1 0 0,-1 0 0,0 1 0,1-1 0,-1 0 0,1 0 0,-1 0 0,0 0 0,1 0 0,-1 0 0,1 0 0,-1 0 0,0 0 0,1 0 0,-1 0 0,0 0 0,1 0 0,-1 0 0,1 0-1,-1 0 1,0-1 0,1 1 0,-1 0 0,0 0 0,1 0 0,-1 0 0,0-1 0,1 1 0,-1-1 0,8-7 14,-1 0 1,0 0-1,0-1 0,-1-1 0,0 1 0,8-19 0,-3 8 11,55-122 165,-65 163-106,-19 102 11,6 0 0,6 206-1,8-294-65,0 85-14,-2-102 47,-2 0 1,0 0-1,-1 0 0,-7 24 0,10-40-40,-1 0 1,1 0 0,-1-1 0,1 1 0,-1-1 0,0 1 0,1 0 0,-1-1 0,0 1-1,0-1 1,0 0 0,0 1 0,-1-1 0,1 0 0,0 0 0,-1 0 0,1 0 0,0 0-1,-1 0 1,-2 2 0,2-3-5,1-1 0,0 1 0,-1 0-1,1 0 1,0-1 0,-1 1 0,1 0-1,0-1 1,0 1 0,-1-1 0,1 0-1,0 1 1,0-1 0,0 0 0,0 0-1,0 0 1,0 0 0,0 0 0,0 0-1,0 0 1,0 0 0,1 0 0,-1 0-1,0 0 1,1-1 0,-2-1 0,-5-12 69,0-1 0,1 1 0,1-1 0,0 0 0,1 0 0,-4-34 0,6 28-98,1-1 0,1 0 0,0 0-1,7-36 1,-5 49-107,1 0 0,0 1-1,0-1 1,0 1-1,1 0 1,1 0 0,0 0-1,0 0 1,0 1 0,1 0-1,1 0 1,-1 0 0,1 1-1,0 0 1,1 1 0,15-11-1,6-4-182,0-1-104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14731,'-12'49'708,"2"0"0,-6 80 0,8-51-497,-1 19 107,-6 38 846,26-158-2,29-145-254,14-50-783,-51 206-147,1 1-1,0-1 0,1 1 1,1 0-1,10-17 1,-15 26 8,1 0 0,0-1 0,-1 1 0,1 0 0,0 0 1,0 1-1,1-1 0,-1 0 0,0 1 0,0-1 0,1 1 1,-1-1-1,1 1 0,0 0 0,-1 0 0,1 1 1,0-1-1,-1 0 0,1 1 0,0-1 0,0 1 0,-1 0 1,1 0-1,0 0 0,0 1 0,0-1 0,-1 1 0,1-1 1,0 1-1,3 1 0,-1 0 10,0 0 0,0 0-1,0 1 1,0-1 0,0 1 0,0 0 0,-1 1 0,0-1-1,0 1 1,0 0 0,0 0 0,0 0 0,-1 0 0,1 0-1,-1 1 1,0 0 0,-1 0 0,1 0 0,-1 0-1,0 0 1,0 0 0,-1 0 0,0 1 0,1-1 0,-2 0-1,1 1 1,-1-1 0,0 1 0,0-1 0,0 1 0,-1-1-1,0 1 1,0-1 0,0 1 0,0-1 0,-1 0-1,-4 10 1,-2-1 76,1-1 0,-2 1 1,0-1-1,0-1 0,-19 19 0,21-24-32,0 1 1,-1-2 0,0 1-1,-1-1 1,1-1 0,-1 1-1,0-1 1,-1-1 0,-13 6-1,21-10-62,0 1 1,0 0-1,1-1 0,-1 1 0,0-1 1,0 0-1,0 0 0,0 1 0,1-1 0,-1 0 1,0-1-1,0 1 0,0 0 0,0 0 1,1-1-1,-1 1 0,0-1 0,0 0 1,1 1-1,-1-1 0,0 0 0,-1-1 1,1 0 4,1 0 1,0 0 0,0 0-1,0 0 1,0 0 0,0-1 0,1 1-1,-1 0 1,1 0 0,-1-1 0,1 1-1,0 0 1,0-1 0,0 1-1,0 0 1,0 0 0,1-5 0,5-32-166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15179,'0'2'119,"1"0"0,-1 0 0,1 0 0,-1 0 0,0 0 0,0 0 0,0 1 0,0-1 0,0 0 0,0 0-1,-1 3 1,1 1 79,-4 22 131,-1 0 0,-1-1-1,-1 1 1,-1-1 0,-20 42 0,15-49-181,6-14-19,7-6-124,0 0-1,-1 0 1,1 0-1,0-1 1,0 1-1,0 0 1,-1 0-1,1-1 1,0 1-1,0 0 1,0 0-1,0-1 1,0 1-1,0 0 0,-1 0 1,1-1-1,0 1 1,0 0-1,0-1 1,0 1-1,0 0 1,0-1-1,0 1 1,0 0-1,0 0 1,0-1-1,1 1 1,-1 0-1,0-1 1,0 1-1,0-1 0,4-20-46,2-1 0,0 1 0,1 0 0,1 1 0,1 0 0,21-36 0,-23 44-7,0 1 0,1 0 1,0 0-1,12-11 0,-17 20 44,-1-1 0,1 1 0,0 0 0,-1 0 0,1 1 0,0-1 0,0 0 0,0 1 0,0 0-1,5-1 1,-7 1 6,1 1 1,0 0-1,0 0 0,-1 0 0,1 0 0,0 0 1,0 0-1,-1 1 0,1-1 0,0 1 0,0-1 0,-1 1 1,1-1-1,-1 1 0,1 0 0,-1 0 0,1 0 0,-1 0 1,1 0-1,1 2 0,-1-1 0,0 0 0,0-1 0,-1 1 1,1 0-1,-1 0 0,0 0 0,1 0 0,-1 0 0,0 0 0,0 0 1,0 0-1,0 0 0,-1 0 0,1 1 0,-1-1 0,1 0 0,-1 1 1,0-1-1,0 0 0,0 1 0,0-1 0,0 0 0,-1 4 0,-1 2 6,-1-1 1,0 1-1,0-1 0,-1 0 0,-7 10 0,7-9 8,-1-1 0,1 1 0,-5 12-1,9-19-28,0 0 0,0-1 0,0 1 0,0-1 0,0 1 0,0 0 0,1-1 0,-1 1 0,0-1 0,0 1 0,0-1 1,1 1-1,-1-1 0,0 1 0,0-1 0,1 1 0,-1-1 0,0 1 0,1-1 0,-1 1 0,1-1 0,-1 1 0,1-1 0,-1 0 0,1 1 0,-1-1 0,1 0 0,-1 1 0,1-1 0,-1 0 0,1 0 0,-1 0 0,1 0 0,0 1 0,-1-1 0,1 0 0,0 0 0,32 5-385,-18-4 174,-14-1 218,1 1 0,0-1-1,0 0 1,0 1 0,-1-1-1,1 1 1,0-1 0,-1 1-1,1 0 1,0 0-1,-1 0 1,1 0 0,-1 0-1,1 0 1,-1 0 0,0 0-1,1 1 1,-1-1 0,0 0-1,0 1 1,0-1-1,0 1 1,0 0 0,0-1-1,0 1 1,-1 0 0,1-1-1,-1 1 1,1 0 0,-1 0-1,1-1 1,-1 1 0,0 0-1,0 0 1,0 0-1,0 0 1,0-1 0,-1 1-1,1 0 1,-1 3 0,-1 0 77,0 0 1,0 1 0,-1-1 0,1 0-1,-1 0 1,0 0 0,-1-1-1,1 1 1,-1-1 0,0 0-1,0 0 1,-5 4 0,-2-1 119,1 0 0,-1-1 0,-1 0 0,1-1 0,-1 0 0,0-1 0,0-1 1,0 1-1,0-2 0,-1 0 0,1 0 0,-1-1 0,0-1 0,1 0 0,-1-1 0,-19-3 0,29 3-206,0 0 0,-1 0 0,1 0 0,0 0 1,0 0-1,0-1 0,0 1 0,1-1 0,-1 0 0,0 0 0,1 0 0,-1 0 0,1 0 0,0-1 0,-3-2 0,4 3-29,0 0-1,0 1 1,0-1-1,1 0 1,-1 0-1,0 0 1,1 0-1,-1 0 1,1 0-1,0 0 1,0 0-1,0 1 1,0-1-1,0 0 1,0 0 0,0 0-1,1 0 1,-1 0-1,1 0 1,-1 0-1,1 0 1,0 0-1,-1 1 1,1-1-1,0 0 1,3-2-1,16-17-262,7 0-124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2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14131,'2'23'3897,"0"-7"-3709,1 0 1,7 25-1,-10-40-181,0 0 0,1 0 0,-1 0 0,1 0 0,-1-1 0,1 1 0,-1 0 0,1 0 0,-1-1 0,1 1 0,0 0 0,-1-1 0,1 1 0,0-1 0,0 1 0,-1-1-1,1 1 1,0-1 0,0 0 0,0 1 0,0-1 0,0 0 0,-1 1 0,1-1 0,0 0 0,0 0 0,0 0 0,0 0 0,0 0 0,0 0 0,0 0 0,0 0 0,0-1 0,-1 1 0,1 0 0,0 0-1,0-1 1,0 1 0,0-1 0,0 1 0,-1-1 0,1 1 0,1-1 0,5-4 54,0 1-1,0-1 0,10-10 1,-12 11-21,14-15 107,15-11 47,-34 30-194,0 0 0,0 0 1,1 0-1,-1 0 0,0 0 0,0 0 1,1 0-1,-1 0 0,0 0 1,0 0-1,1 0 0,-1 0 1,0 0-1,0 0 0,0 0 1,1 0-1,-1 1 0,0-1 1,0 0-1,1 0 0,-1 0 1,0 0-1,0 0 0,0 1 1,0-1-1,1 0 0,-1 0 1,0 0-1,0 1 0,0-1 1,0 0-1,0 0 0,0 1 1,1-1-1,-1 0 0,0 0 1,0 0-1,0 1 0,0-1 1,0 0-1,0 0 0,0 1 1,0-1-1,0 0 0,0 0 1,0 1-1,0-1 0,0 0 1,0 0-1,-1 1 0,1-1 1,0 18 5,0-16-4,-2 17-5,1-13-4,0 1 0,1-1-1,0 0 1,0 1 0,0-1 0,1 1-1,0-1 1,2 8 0,-3-14 6,1 1 1,-1-1-1,0 1 1,0-1-1,1 1 0,-1-1 1,0 0-1,0 1 1,1-1-1,-1 1 0,0-1 1,1 0-1,-1 1 1,1-1-1,-1 0 0,1 0 1,-1 1-1,0-1 1,1 0-1,-1 0 1,1 1-1,-1-1 0,1 0 1,-1 0-1,1 0 1,-1 0-1,2 0 0,15-7 10,16-23 79,-25 22-33,6-4 90,-8 8 118,0-1 1,-1 0-1,1-1 0,8-11 0,-13 16 603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13955,'2'11'1008,"9"-4"-712,4-2 8,10-5 448,8 0-215,8-5-89,-1 2-104,1-1-248,1 0-136,-9-1-344,-6 4 808,-14 1-536,-7 1-96,-9 2-96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3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13667,'10'10'1216,"13"-7"-728,2-1-152,10-2 361,2 0-105,7-5-224,1 0-232,-5-1 72,-3-4-72,-12 1-168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3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13499,'26'-26'2252,"100"-142"559,17-22-1559,-141 189-1245,2-5 38,1 0 0,0 0 0,0 1 0,10-8 0,-14 12-44,-1 1 1,0 0 0,0 0 0,1 0 0,-1 0 0,0 0 0,1 0-1,-1 0 1,0 0 0,0-1 0,1 1 0,-1 0 0,0 0 0,1 0-1,-1 1 1,0-1 0,1 0 0,-1 0 0,0 0 0,0 0 0,1 0-1,-1 0 1,0 0 0,0 0 0,1 1 0,-1-1 0,0 0 0,0 0-1,1 0 1,-1 0 0,0 1 0,0-1 0,0 0 0,1 0 0,-1 1-1,0-1 1,0 0 0,0 0 0,0 1 0,0-1 0,1 0 0,-1 0-1,0 1 1,0-1 0,0 0 0,0 1 0,0-1 0,0 0 0,0 1-1,0-1 1,0 0 0,0 0 0,0 1 0,0-1 0,-1 1 0,1 20 6,0-19-4,-14 148 45,-7 157-1896,21-275 1519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12915,'0'1'109,"0"-1"0,0 1 0,0-1 0,0 1 1,0-1-1,0 1 0,0-1 0,0 1 0,0-1 0,0 1 1,0-1-1,1 1 0,-1-1 0,0 1 0,0-1 0,1 1 1,-1-1-1,0 1 0,1-1 0,-1 0 0,0 1 0,1-1 0,-1 1 1,1-1-1,-1 0 0,1 0 0,-1 1 0,1-1 0,-1 0 1,1 0-1,-1 1 0,1-1 0,-1 0 0,1 0 0,-1 0 1,1 0-1,-1 0 0,1 0 0,-1 0 0,1 0 0,0 0 1,32 2 976,-25-3-971,28 0 31,0-2-1,-1-1 0,1-2 1,43-13-1,-22 5-698,-53 13 401,-1 0 1,1 0-1,0 1 1,0 0 0,-1-1-1,9 2 1,-12-1 126,1 0 0,0 1 0,0-1 1,-1 0-1,1 0 0,0 1 0,-1-1 0,1 1 0,0-1 1,-1 0-1,1 1 0,-1-1 0,1 1 0,-1 0 0,1-1 1,-1 1-1,1-1 0,-1 1 0,1 0 0,-1-1 0,0 1 1,1 0-1,-1-1 0,0 1 0,0 0 0,0 0 0,1-1 1,-1 1-1,0 0 0,0 0 0,0-1 0,0 1 1,0 0-1,0 0 0,-1 0 0,1-1 0,0 1 0,0 0 1,0-1-1,-1 2 0,-7 21-505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13435,'-7'3'1480,"4"-1"-1064,4-2-176,7 0 633,6 0-281,5 0-72,3 1-176,6 2-112,3-2-120,2 1-40,2-1-264,-1-1-184,-5-1 312,-5-1-64,-10 1-88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13739,'2'-2'141,"1"0"0,-1 0 0,1 0-1,0 0 1,-1 1 0,1-1 0,0 1 0,0 0 0,0 0 0,0 0-1,0 0 1,0 0 0,1 1 0,3-1 0,51-2 707,-50 3-667,6 0-74,-1 0 0,0 1 0,0 1 0,0 0 0,0 1 0,15 4 0,-24-5-97,1 0 0,-2-1 0,1 1-1,0 1 1,0-1 0,-1 0 0,1 1-1,-1 0 1,1 0 0,-1 0 0,0 0-1,0 0 1,-1 1 0,1-1 0,-1 1-1,0 0 1,0-1 0,0 1 0,0 0-1,0 1 1,-1-1 0,2 8-1,-2 1-2,0-1-1,-1 1 0,0 0 1,-1-1-1,0 1 0,-1-1 0,-1 1 1,0-1-1,-5 14 0,-7 14 113,-28 52 0,-7-2 476,-114 153 0,157-230-907,7-12 299,0-1 1,0 0-1,0 0 0,0 0 1,0 1-1,0-1 1,0 0-1,0 0 1,0 0-1,0 0 1,0 1-1,0-1 0,0 0 1,0 0-1,0 0 1,1 1-1,-1-1 1,0 0-1,0 0 1,0 0-1,0 0 0,0 0 1,0 1-1,0-1 1,1 0-1,-1 0 1,0 0-1,0 0 0,0 0 1,0 0-1,0 0 1,1 1-1,-1-1 1,0 0-1,0 0 1,1 0-1,0 0-21,1 0 0,0 0-1,-1-1 1,1 1 0,0 0 0,-1-1-1,1 1 1,0-1 0,-1 1 0,1-1-1,2-2 1,17-9-239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14379,'1'3'1160,"8"4"-1000,4-3-64,5 2 432,10-3-407,3-3-57,5 0-16,6-5-80,-5 0-137,-1-3-111,-9 1-304,-4 0 480,-16 4-144,-3 3-56</inkml:trace>
  <inkml:trace contextRef="#ctx0" brushRef="#br0" timeOffset="1">75 132 12363,'2'7'1000,"4"-4"-656,5-1-128,5-1 496,2-1-232,7 0-144,1 0-32,2 0-264,-1 3-296,-1-3 272,-4-3-40,-5 0-112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14571,'-28'90'4345,"-40"187"-2795,66-269-1512,1-1 5,0 0-1,0 0 0,1 0 0,0 7 0,0-13-37,0 0-1,0 0 1,0 0-1,0-1 1,0 1-1,0 0 1,0 0-1,1 0 1,-1-1-1,0 1 1,0 0-1,1 0 1,-1-1-1,1 1 1,-1 0-1,1-1 1,-1 1 0,1 0-1,-1-1 1,1 1-1,-1-1 1,1 1-1,0-1 1,-1 1-1,1-1 1,0 1-1,-1-1 1,1 0-1,0 1 1,0-1-1,0 0 1,-1 0 0,1 0-1,0 0 1,0 1-1,0-1 1,-1 0-1,1 0 1,0 0-1,0-1 1,0 1-1,0 0 1,9-3-236,0 0 0,0-1 0,0 0 0,-1 0 0,0-1 0,0-1 0,0 1 0,-1-1 0,0-1 0,0 0 0,0 0 0,-1 0 0,0-1 0,0 0 0,-1 0 0,0-1 0,-1 0 0,8-17 0,-6-1-517,-4 1-246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15659,'-4'11'1545,"-1"6"-1129,-2 11-160,-1 5 624,1 8-400,-1 2-104,1 3-176,1 0-144,2-6-408,1-4-184,2-13-272,1-3 1168,1-7-568,2-2-112,0-4-72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 13619,'6'-3'1701,"-5"5"-460,-7 17 172,-20 38-672,19-43-424,-26 55 200,-119 240 394,133-278-999,13-24-312,13-21-267,47-106-2687,-25 54 2570,0 3-180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12843,'1'1'98,"-1"1"1,0-1-1,0 1 1,0-1-1,1 1 1,-2-1-1,1 1 1,0-1-1,0 0 0,0 1 1,-1-1-1,1 1 1,-1-1-1,1 0 1,-1 2-1,-1 3 134,-3 13 111,2-1 0,0 1 0,1 0 0,1 0 0,0 0 0,3 23 0,3-9-204,0 0 1,18 55-1,-18-60-953,-5-28 780,0 1-1,0-1 0,0 1 1,0-1-1,-1 1 0,1-1 1,0 1-1,0-1 1,0 1-1,-1-1 0,1 1 1,0-1-1,0 1 0,-1-1 1,1 1-1,0-1 0,-1 1 1,1-1-1,-1 0 1,1 1-1,0-1 0,-1 0 1,1 1-1,-1-1 0,1 0 1,-1 0-1,1 0 0,-1 1 1,1-1-1,-1 0 0,1 0 1,-1 0-1,0 0 1,1 0-1,-1 0 0,1 0 1,-1 0-1,1 0 0,-1 0 1,1 0-1,-1 0 0,1 0 1,-1 0-1,0-1 1,-12-2-420</inkml:trace>
  <inkml:trace contextRef="#ctx0" brushRef="#br0" timeOffset="0.54">2 303 13491,'-2'0'1392,"5"-1"-992,9 1-88,5-2 825,6 1-601,4-3-88,3-2-360,3-1-320,-2-8 296,0-3-32,-6-5-144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14811,'1'-2'144,"0"-1"0,-1 0 1,1 1-1,0-1 0,1 1 0,-1-1 0,0 1 0,1 0 0,-1-1 0,1 1 1,-1 0-1,1 0 0,0 0 0,0 0 0,0 1 0,0-1 0,1 0 0,-1 1 1,0 0-1,1-1 0,-1 1 0,1 0 0,-1 0 0,4-1 0,3 0 64,1-1-1,-1 1 1,1 0-1,-1 1 0,16 0 1,-23 1-199,-1 0 1,1 0-1,-1-1 1,0 2 0,1-1-1,-1 0 1,1 0-1,-1 0 1,1 1-1,-1-1 1,0 0-1,1 1 1,-1 0-1,0-1 1,0 1-1,1 0 1,-1-1 0,0 1-1,0 0 1,0 0-1,0 0 1,0 0-1,0 0 1,0 0-1,0 0 1,0 1-1,-1-1 1,1 0-1,0 0 1,-1 1 0,1-1-1,-1 0 1,1 1-1,-1-1 1,0 0-1,1 1 1,-1-1-1,0 1 1,0-1-1,0 1 1,0-1-1,0 0 1,-1 1-1,1-1 1,0 1 0,-1-1-1,1 0 1,-1 1-1,1-1 1,-1 0-1,0 1 1,-1 1-1,-6 11 181,0-1 0,-20 24 0,20-28-79,0 0 0,1 1 1,0 0-1,1 0 0,0 1 0,-6 14 1,11-24-100,1 0 0,0 1 0,-1-1-1,1 0 1,0 0 0,0 0 0,0 0 0,-1 1 0,1-1 0,0 0 0,1 0 0,-1 0 0,0 0 0,0 1 0,0-1 0,1 0 0,-1 0 0,1 0 0,-1 0 0,1 0 0,-1 0 0,2 2 0,-1-2-22,1 1 0,-1-1 0,1 0 1,0 0-1,-1 0 0,1 0 0,0 0 0,0 0 0,0 0 0,-1-1 0,1 1 1,4 0-1,6 0-172,0 0 0,0 0 0,21-3 0,-21 2 44,93-11 1097,-72 5-1011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12515,'0'5'1360,"10"1"-712,2-2-224,3-1 960,4 0-607,5-3-209,1 0-72,2 0-224,0 0-168,-5 2-432,-2-1-216,-10 3-1209,-5 2 1481,-7 0-256,-6-2-200</inkml:trace>
  <inkml:trace contextRef="#ctx0" brushRef="#br0" timeOffset="1">7 180 10994,'-6'16'1433,"13"-5"-625,3-1-264,7-6 1664,3 2-1279,6-6-273,4 0-72,-1-1-256,1-1-352,-6-1 120,-2-4-64,-8-7-104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14707,'1'0'97,"1"0"-1,-1 1 1,0-1 0,0 0-1,0 0 1,1 0-1,-1 0 1,0 0 0,0 0-1,1 0 1,-1-1-1,0 1 1,0 0 0,0-1-1,1 1 1,-1 0-1,0-1 1,0 0-1,0 1 1,0-1 0,0 0-1,0 1 1,0-1-1,0 0 1,0 0 0,1-2-1,22-32 569,-13 17 198,214-278 888,-212 280-1730,-7 8-11,0 0 1,0 1-1,0 0 1,15-12-1,-24 35-7,-17 44 46,-14 71 0,27-99-139,2-1 0,2 1 0,1 0 0,2 38 0,0-68 64,0 0 0,0 0 0,0 0 0,1 1 0,-1-1 0,0 0 0,1 0 0,0 0 0,-1 0 0,1 0 0,0 0 0,0 0 0,0-1 0,2 4 0,-2-5 28,-1 1 1,0-1-1,1 0 1,-1 0-1,1 0 0,-1 0 1,0 0-1,1 1 1,-1-1-1,0 0 1,1 0-1,-1 0 1,1 0-1,-1 0 0,0 0 1,1 0-1,-1 0 1,1 0-1,-1-1 1,0 1-1,1 0 1,-1 0-1,0 0 0,1 0 1,-1-1-1,1 1 1,13-16-137,0-8-34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14387,'10'8'1376,"6"-3"-671,-2-2-217,6-3 728,5 0-392,2-4-176,-1 0-96,-3-2-528,1 1-448,-8 3 400,-3 0-152,-10 2-136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14827,'-1'4'177,"-1"0"0,1-1 0,0 1 0,-1-1-1,0 1 1,1-1 0,-1 0 0,-1 1 0,1-1 0,0 0-1,-1 0 1,-3 2 0,1 1 165,-249 320 1244,214-272-1652,131-174-2282,-50 66 1871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13243,'5'4'1312,"-10"14"-768,-6 7-160,-3 8 681,-2 3-257,0 5-240,0 1-48,5-2-160,2-1-104,6-5-216,2-4-160,1-6-336,3-2-184,-3-11-865,0-9 1209,-3 1-232,-3-12-224</inkml:trace>
  <inkml:trace contextRef="#ctx0" brushRef="#br0" timeOffset="1">1 294 13923,'1'-2'1272,"8"0"-872,5-1-136,9 0 633,3-1-265,7-3-328,3 0-304,1-5 280,-1-2-224,-6 1-8,-1-1-56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2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4443 267 8106,'-27'-7'661,"0"-1"0,1-1 0,1-2-1,0 0 1,0-2 0,1-1 0,1-1 0,0 0 0,-29-28 0,42 34-578,-1 0-1,0 1 0,-1 0 1,1 1-1,-2 0 1,1 0-1,-1 2 1,0-1-1,0 2 1,0 0-1,-1 0 0,1 1 1,-22-1-1,-10 2-22,0 2 1,-84 11-1,81-5 73,0-2 0,-56-3 0,-125-27-11,-10-1 39,188 25-134,0 1-1,-88 11 1,-140 25-10,-2-23 7,-135-5-173,389-5 138,0-2 1,1 0-1,-1-2 1,0-1-1,-29-7 1,-7-3-26,-121-11 1,-66 15-4,211 8 33,21 0 7,0 2 1,0 0 0,0 1-1,0 0 1,0 2 0,1 0-1,-1 1 1,-29 13 0,-54 30-18,2 4 0,-118 83 0,159-91 11,1 2 0,3 3 0,2 3 0,2 1 0,2 3 0,3 1 0,-68 115 0,104-155 1,0-1 0,2 1 0,-1 0 0,2 1 0,-6 24 0,9-29 0,2 0 0,-1-1 1,2 1-1,-1 0 1,2 0-1,0 0 1,0-1-1,6 23 1,5 7 0,2-1 1,2-1 0,2 0 0,1-1 0,2 0 0,1-2 0,2-1 0,2-1 0,1-1-1,2-1 1,39 35 0,-43-46-9,146 141-41,-150-140 54,2 0-1,1-1 1,1-2-1,0 0 1,50 28-1,-55-38-6,-1-1 0,2 0 0,-1-2 0,1 0-1,0-2 1,0 0 0,1-1 0,-1-1 0,33 0 0,111-15-26,0 1 42,-105 14-7,83 14 1,-91-8-16,0-3 1,74-1-1,-105-6 6,-1-2 0,1 0 0,35-11 0,58-28-21,-2 2 13,-75 30 5,0 1-1,0 2 1,1 2-1,-1 2 0,1 1 1,0 1-1,0 3 1,45 7-1,-44-4-63,0-1 1,75-2-1,-95-3 51,1-2-1,-1 0 0,0-1 1,-1-1-1,1 0 0,-1-2 1,34-16-1,46-37 37,-67 39 14,1 1 1,48-21 0,-68 36-21,0 1 1,0 0-1,1 1 0,0 0 0,0 1 0,-1 0 1,1 1-1,0 1 0,0 0 0,25 3 0,55 19 5,-63-14 0,58 9-1,-78-16-5,0 0-1,0-1 1,0 0-1,0-1 1,0 0 0,0-1-1,-1 0 1,1 0-1,-1-1 1,11-5-1,-10 4 9,21-11 48,-1 2 0,2 1 0,0 2 0,45-9 0,54 7-22,12-1-43,-126 10-5,-1 0 1,0-2-1,-1 0 1,1 0-1,-1-2 0,25-13 1,6-12 21,49-41 0,-51 37 23,52-33 1,-8 16-12,-11 8 130,86-66 1,-141 93-11,-1-1 1,0 0-1,-2-2 0,0 0 1,-1-1-1,-1-1 0,-1 0 1,13-27-1,-27 45-126,-1 0 0,1 1 0,-1-1 0,1 0 0,-1 1 0,-1-1 0,1 0 0,-1 0-1,0 0 1,0 0 0,0 0 0,0 0 0,-1 1 0,0-1 0,0 0 0,-1 0 0,1 1 0,-4-7 0,-3-6 12,-1 0 0,-1 1 0,-17-22 0,18 26-27,-63-80 48,-4 3 0,-93-84 0,159 163-53,0 1-1,-1 0 1,-21-14-1,26 20 1,0 1 0,1-1 0,-1 1 0,0 0 0,0 0 0,0 1-1,0 0 1,-1 0 0,1 0 0,-11 1 0,-1 1 72,10 0-144,1 0 0,0-1 0,-1 0 0,-11-2 0,17 1 54,0 1-1,0-1 1,1 1-1,-1-1 1,0 0 0,0 1-1,1-1 1,-1 0-1,0 0 1,1-1-1,-1 1 1,1 0 0,-1 0-1,1-1 1,0 1-1,0-1 1,0 1 0,-1-1-1,1 1 1,0-1-1,1 0 1,-2-3 0,-4-18-107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13123,'4'48'1075,"12"99"-432,54 253 519,-70-399-1124,0 1 0,1-1 0,-1 1 0,0-1-1,0 0 1,1 1 0,-1-1 0,1 1 0,-1-1 0,1 0-1,-1 1 1,1-1 0,0 0 0,1 2 0,-2-3-15,1 0 1,-1 0 0,1 0 0,-1-1 0,1 1 0,-1 0 0,0 0 0,1-1-1,-1 1 1,1 0 0,-1 0 0,0-1 0,1 1 0,-1 0 0,0-1 0,0 1-1,1-1 1,-1 1 0,0 0 0,0-1 0,0 1 0,1-1 0,-1 1-1,0-1 1,0 1 0,0 0 0,0-2 0,12-44 716,43-303 533,-54 340-1274,7-97-41,-5 105 9,0-1 0,1 0 0,-1 1-1,1 0 1,-1-1 0,7 0 0,-5 1 13,169-56-174,99-26-699,-251 76 801,19-5 7,-39 12 86,1-1 1,0 1-1,0 0 0,0-1 0,-1 1 0,1 0 1,0 1-1,0-1 0,-1 0 0,1 1 1,4 1-1,-5-1 0,0 1-1,0-1 1,1 1 0,-1 0 0,0 0 0,0 0 0,-1 0-1,1 0 1,0 1 0,-1-1 0,1 0 0,-1 1 0,0-1-1,2 5 1,10 37 3,-9-29-43,-2 1-1,0 0 1,-1 0 0,-1 0-1,0 0 1,-1 0 0,0 0 0,-2 0-1,0 0 1,-9 26 0,9-32-40,3-7-34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13187,'10'-13'433,"0"0"1,1 1-1,1 0 1,0 1-1,0 0 0,1 1 1,25-16-1,-28 20-265,1 0 0,0 1 0,0 0 0,0 1-1,1 0 1,0 1 0,-1 0 0,1 1 0,0 0-1,0 1 1,14 0 0,-25 1-142,1 0 1,-1 0-1,1 0 1,-1 0-1,1 0 1,-1 1-1,1-1 1,-1 0-1,1 1 1,-1-1-1,0 1 1,1 0-1,-1-1 1,0 1-1,1 0 1,-1 0-1,0 0 1,0 0-1,0 0 1,0 0-1,0 0 1,0 0-1,1 2 1,-1-1-1,0 0 0,-1 0 0,1 0 0,-1 1 1,0-1-1,0 0 0,1 0 0,-1 0 0,-1 0 0,1 1 1,0-1-1,0 0 0,-1 0 0,0 3 0,-4 8 82,-1 0-1,0 0 1,-14 23 0,16-31-60,-81 120 577,2-2-186,82-122-434,0 1 0,0-1 0,0 1 0,0 0 0,0-1 1,1 1-1,-1 0 0,1 0 0,-1 0 0,1 0 0,-1-1 0,1 1 0,0 0 0,0 4 0,0-5-4,1 0-1,-1 0 1,1 0-1,0 0 1,-1 0 0,1 0-1,0-1 1,-1 1-1,1 0 1,0 0 0,0 0-1,0-1 1,0 1-1,0 0 1,0-1 0,0 1-1,0-1 1,0 1-1,0-1 1,0 0 0,0 1-1,0-1 1,0 0-1,2 0 1,46 11-521,-1-3 0,60 3 0,-108-11 517,1 0-23,0 1-1,1-1 0,-1 0 0,0 0 1,1 0-1,-1 0 0,0 0 1,1-1-1,-1 1 0,0 0 1,1 0-1,-1-1 0,0 1 1,0-1-1,1 1 0,-1-1 1,0 0-1,0 1 0,0-1 0,0 0 1,2-2-1,-1-13-357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16676,'-10'0'1464,"9"-2"-1000,0 2-168,13-3 648,11 2-256,18-2-264,6 0-119,7-1-377,4-1-209,-5 1-439,-6 1-216,-16 2 696,-13 1-192,-30 6-200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14523,'5'10'1216,"13"-10"-864,7-9-152,8-1 417,5-1-401,5-3-32,-1-2 16,-6-1-168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14547,'42'1'2146,"42"6"1,-47-1-1931,-1 1 0,-1 2 0,40 14 0,-69-21-217,1 1-1,-1-1 1,0 1-1,-1 1 1,1-1 0,6 6-1,-11-8 0,0 0-1,0 0 1,0 0-1,0 0 1,0 0-1,0 0 1,-1 0-1,1 0 1,0 0-1,-1 0 1,1 1 0,-1-1-1,1 0 1,-1 0-1,0 1 1,0-1-1,1 0 1,-1 1-1,0-1 1,0 0-1,0 1 1,0-1-1,0 0 1,-1 1-1,1-1 1,0 0-1,-1 0 1,1 1 0,0-1-1,-1 0 1,0 0-1,1 1 1,-1-1-1,0 0 1,0 0-1,-1 2 1,-11 12 2,-1-1-1,-30 25 1,2-2 130,-92 104 670,110-111-723,1 0 0,2 2 0,-20 36 0,31-45-94,10-23 17,0 0-1,0 0 1,0 0-1,0 0 1,0 0 0,-1 1-1,1-1 1,0 0-1,0 0 1,0 0-1,0 0 1,0 1 0,0-1-1,0 0 1,0 0-1,0 0 1,0 1-1,0-1 1,0 0 0,0 0-1,0 0 1,0 1-1,0-1 1,0 0 0,0 0-1,0 0 1,0 1-1,0-1 1,0 0-1,0 0 1,0 0 0,0 0-1,0 1 1,0-1-1,1 0 1,-1 0-1,0 0 1,0 0 0,0 1-1,0-1 1,0 0-1,1 0 1,-1 0-1,11-8-119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215 107 15099,'-97'172'4882,"-13"18"-4911,103-174-1,7-16 25,0 0 0,0 0 1,0 0-1,0 0 1,0 0-1,0 0 1,0 0-1,0 0 0,0 0 1,0 0-1,0 0 1,0 0-1,0 0 0,1 0 1,-1 0-1,0 0 1,0 0-1,0 0 1,0 0-1,0 0 0,0 0 1,0 0-1,0 0 1,0 0-1,0 0 0,0 0 1,0 0-1,0 0 1,0 0-1,1 0 1,-1 0-1,0 0 0,0 0 1,0 0-1,0 0 1,0 0-1,0 0 0,0 0 1,0 0-1,0 0 1,0 0-1,0 0 1,0 0-1,0 0 0,0 0 1,0 0-1,0 0 1,0 0-1,0 0 0,0 1 1,0-1-1,0 0 1,0 0-1,0 0 1,21-24-633,19-36-804,-3-2 0,40-89 0,-64 124 1133,13-33-157,-18 39 529,1 1 0,21-35 1,-24 49 505,-3 10-74,-2 13 141,-1-15-591,-11 155 2369,0 47-1344,12-172-989,-4 75-184,3-107 87,0 0 0,0 0 0,0 0 0,0 0-1,0 0 1,0 1 0,0-1 0,0 0-1,0 0 1,0 0 0,0 0 0,0 1 0,0-1-1,0 0 1,0 0 0,0 0 0,0 0-1,0 0 1,0 1 0,0-1 0,-1 0 0,1 0-1,0 0 1,0 0 0,0 0 0,0 0-1,0 1 1,0-1 0,0 0 0,-1 0 0,1 0-1,0 0 1,0 0 0,0 0 0,0 0-1,0 0 1,-1 0 0,1 0 0,0 0 0,0 1-1,0-1 1,0 0 0,0 0 0,-1 0-1,1 0 1,0 0 0,0 0 0,0 0-1,0-1 1,-1 1 0,1 0 0,0 0 0,0 0-1,0 0 1,0 0 0,0 0 0,-1 0-1,1 0 1,0 0 0,0 0 0,0 0 0,0 0-1,0-1 1,0 1 0,-1 0 0,-6-9-558,-2-6-343,-47-71-4182,49 77 5143,0 0 0,-1 0-1,-1 1 1,1 0-1,-1 0 1,-17-10 0,51 13 3951,-8 1-3663,3 0-631,1-1 0,-1-1 0,0 0 0,0-2 0,36-19 0,-39 13-135,-6-5-147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41 11835,'14'-11'947,"-11"7"-665,1 1 0,-1 0 0,1 0-1,0 0 1,0 1 0,0-1 0,0 1 0,0 0 0,7-2 0,-11 5-172,0 0 0,0 0 0,-1 0 1,1 0-1,0 0 0,-1 0 0,1 0 1,-1 0-1,1 0 0,-1 0 0,1 0 1,-1 0-1,0-1 0,0 2 0,-106 131 1641,-80 150-690,175-267-924,12-16-134,0 0 0,0 0 0,0 0 1,0 0-1,-1 0 0,1 0 0,0 0 1,0 0-1,0 0 0,0 0 0,0 0 1,-1 0-1,1 0 0,0 0 0,0 0 1,0 0-1,0-1 0,0 1 0,0 0 1,-1 0-1,1 0 0,0 0 0,0 0 1,0 0-1,0 0 0,0-1 0,0 1 1,0 0-1,0 0 0,0 0 1,0 0-1,0 0 0,-1 0 0,1-1 1,0 1-1,0 0 0,0 0 0,0 0 1,0 0-1,0 0 0,0-1 0,0 1 1,0 0-1,0 0 0,0 0 0,0 0 1,1 0-1,-1-1 0,0 1 0,0 0 1,0 0-1,6-36 117,79-262-1209,-83 376 843,0-53 253,2-1 0,1 1 0,1-1 0,1 0 0,1-1 0,2 1 0,15 28 0,-26-50 57,-4-5-43,-5-4-3,-10-12-44,1-2 0,0 0-1,2-1 1,0-1 0,2 0-1,-22-43 1,36 64 25,0-1 0,0 1 0,1-1-1,-1 1 1,0-1 0,1 1 0,-1-5 0,1 6 3,1 0 0,-1 1 0,0-1 0,0 1 0,0-1 0,1 1 0,-1-1 0,0 1 0,0-1 0,1 1 0,-1 0 0,0-1 0,1 1 0,-1-1 0,1 1 0,-1 0 0,0-1 0,1 1 0,-1 0 0,1-1-1,-1 1 1,1 0 0,-1 0 0,1-1 0,-1 1 0,1 0 0,0 0 0,-1 0 0,1 0 0,-1 0 0,1 0 0,-1 0 0,1 0 0,-1 0 0,1 0 0,0 0 0,-1 0 0,1 0 0,-1 0 0,2 1 0,81 13 0,-44-6-475,50 2 0,-42-9 294,-1-2-58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14179,'-1'7'1192,"10"2"-776,6-5-136,10-2 497,6-1-257,8-2-208,4-7-152,0-3-376,-3-2-208,-8 0 352,-7 3-136,-13 2-72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15315,'13'0'1129,"12"-4"-921,2 0-88,7-2 264,5 0-400,-2-2 96,-1 3 8,-10 4-104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11578,'7'55'1223,"1"79"-1,-4-41-147,15 128 559,-18-213-1508,0 1-1,1-1 1,0 0 0,1 0 0,0 0 0,6 12 0,-9-19-103,0-1-1,0 0 1,0 1-1,1-1 0,-1 1 1,0-1-1,0 0 1,0 1-1,1-1 1,-1 0-1,0 1 1,0-1-1,1 0 1,-1 1-1,0-1 1,1 0-1,-1 0 1,0 1-1,1-1 1,-1 0-1,1 0 0,-1 0 1,0 0-1,1 1 1,-1-1-1,1 0 1,-1 0-1,0 0 1,1 0-1,-1 0 1,1 0-1,-1 0 1,1 0-1,-1 0 1,0 0-1,2-1 1,-1 0 32,0 1 0,0-1 1,0 0-1,1 0 0,-1-1 0,0 1 1,0 0-1,0 0 0,-1 0 1,2-3-1,16-38 692,-6-11-425,-2-1 0,7-102 1,-14-111-594,-4 235 246,-7-116-244,2 71 106,6 76 162,0 0 0,0 0 0,1 0-1,-1 0 1,0 0 0,0 0 0,0 0 0,1 0 0,-1 0 0,1 1-1,-1-1 1,0 0 0,1 0 0,0 0 0,-1 1 0,1-1 0,-1 0 0,1 1-1,0-1 1,-1 0 0,1 1 0,0-1 0,0 1 0,0-1 0,-1 1-1,1-1 1,0 1 0,0 0 0,0-1 0,0 1 0,0 0 0,2 0 0,38-4-4,-22 4-4,30-7 5,-1-3 0,-1-1 0,63-24 0,129-68-34,-66 6 13,-115 63 56,-58 34-30,0-1 0,1 1 0,-1 0 0,0 0 0,0 0 0,1 0 0,-1 0 0,0 0 0,0-1 0,0 1 0,1 0 0,-1 0 0,0 0 0,0 0-1,1 0 1,-1 0 0,0 0 0,0 0 0,1 0 0,-1 0 0,0 0 0,0 0 0,1 0 0,-1 0 0,0 1 0,0-1 0,1 0 0,-1 0 0,0 0 0,0 0 0,0 0 0,1 0 0,-1 1 0,0-1-1,0 0 1,0 0 0,1 0 0,-1 1 0,0-1 0,0 0 0,0 0 0,0 0 0,0 1 0,0-1 0,1 0 0,-1 0 0,0 1 0,0-1 0,0 0 0,0 0 0,0 1 0,0-1 0,0 0 0,0 0-1,0 1 1,0-1 0,0 0 0,0 0 0,0 1 0,-1-1 0,1 0 0,0 0 0,0 1 0,-4 20 27,4-18-22,-53 319-673,50-288 326,3-28 126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13611,'-1'1'186,"1"1"0,-1 0 0,0-1 0,1 1 0,0 0 0,-1-1 0,1 1 0,0 0 0,0 0 0,0-1 0,0 1 0,0 0 0,0 0 0,1 2 0,-1-4-132,0 0 1,0 1-1,1-1 0,-1 0 1,0 0-1,0 0 1,0 1-1,1-1 1,-1 0-1,0 0 1,0 1-1,1-1 1,-1 0-1,0 0 0,1 0 1,-1 0-1,0 0 1,0 0-1,1 0 1,-1 1-1,0-1 1,1 0-1,-1 0 1,0 0-1,1 0 0,-1 0 1,1 0-1,15-8 961,32-27-288,-1-3-1,-2-2 1,66-74-1,-105 107-714,-3 4-9,0 0 1,0 0 0,-1 0 0,1 0 0,-1-1 0,3-4 0,-6 2 3,-6 8-10,-9 8-17,6 0-27,0-1 0,2 1 1,-1 1-1,1-1 0,0 2 1,-7 14-1,11-18-42,-1 1-1,2 0 1,0-1-1,0 1 1,0 1 0,1-1-1,0 0 1,1 0 0,0 18-1,2-19-136,0 0-1,1 0 1,0 0-1,0 0 0,1 0 1,0 0-1,1-1 0,0 0 1,0 1-1,0-1 1,1-1-1,0 1 0,0-1 1,9 8-1,-12-12-266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3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13643,'1'-1'50,"0"1"0,-1 0 1,1 0-1,0 0 0,-1 0 0,1 0 0,0 0 1,-1 0-1,1 0 0,0 1 0,-1-1 1,1 0-1,0 0 0,-1 0 0,1 1 0,0-1 1,-1 0-1,1 1 0,-1-1 0,1 0 1,-1 1-1,1-1 0,-1 1 0,1-1 0,-1 1 1,1-1-1,-1 2 0,1-1 16,0 1 0,0 0 1,0 0-1,-1 0 0,1 0 0,-1 0 1,1 0-1,-1 0 0,0 3 0,0 7 50,-1-1-1,-3 19 1,3-25-59,-55 225 439,33-145-383,22-82-118,-5 31 108,6-33-97,0-1-1,0 1 0,0-1 0,0 1 0,0-1 0,0 1 0,0-1 0,0 1 0,0-1 0,0 1 0,1-1 0,-1 1 0,0-1 1,0 1-1,1-1 0,-1 0 0,0 1 0,1-1 0,-1 1 0,0-1 0,1 1 0,0-1 1,0 0 1,-1 0-1,1 0 1,0 0-1,0 0 1,-1 1-1,1-2 0,0 1 1,0 0-1,-1 0 1,1 0-1,0 0 0,0 0 1,-1 0-1,1-1 1,0 1-1,-1 0 0,1-1 1,1 0-1,56-31 309,-29 15-173,48-21 1,-68 34-114,-1 1 1,0 1 0,0 0 0,1 0-1,-1 0 1,1 1 0,0 0 0,-1 1-1,1 0 1,0 0 0,9 2 0,-5 1 154,-12-10-143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14123,'0'5'1048,"12"-5"-600,6 0-64,13-5 425,6-4-121,14-5-136,5-2-32,3-3-40,-3-2-96,-6-1-488,-4 2-360,-16 0 392,-8 3-96,-21 3-64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 13043,'1'-1'203,"-1"-1"0,1 1 0,-1 0-1,1 0 1,0 0 0,-1 0 0,1 0 0,0 0 0,0 0 0,0 0 0,-1 0 0,1 0 0,0 1 0,0-1-1,2-1 1,3 4 1172,-4 10-624,-12 34 225,3-16-649,7-30-325,0 1 0,1-1 0,-1 1 1,0 0-1,0-1 0,1 1 0,-1-1 1,0 1-1,1-1 0,-1 1 1,0-1-1,1 1 0,-1-1 0,1 0 1,-1 1-1,1-1 0,-1 1 0,1-1 1,-1 0-1,1 0 0,-1 1 1,1-1-1,-1 0 0,1 0 0,0 0 1,-1 1-1,1-1 0,-1 0 0,1 0 1,0 0-1,-1 0 0,1 0 1,-1 0-1,1 0 0,0 0 0,0-1 1,33 0-119,-23 0 58,-9 1 41,1 0 0,0 0 0,0 0-1,-1 1 1,1-1 0,0 1 0,0-1 0,-1 1-1,1 0 1,-1 0 0,1 0 0,-1 0 0,1 0 0,-1 1-1,1-1 1,-1 1 0,2 2 0,-2-2 4,-1 0-1,1 0 1,-1 1 0,0-1-1,0 1 1,0-1 0,0 1 0,0-1-1,-1 1 1,1-1 0,-1 1 0,1 0-1,-1-1 1,0 1 0,0 0 0,0-1-1,-2 6 1,0 3 75,0 1 1,-1-1-1,0 0 0,-1 0 0,-1 0 1,1-1-1,-2 1 0,0-1 0,0 0 1,0-1-1,-1 0 0,-1 0 0,0 0 1,0-1-1,-15 12 0,21-18-52,0-1 0,0 0-1,0 1 1,-1-1-1,1 0 1,0 0 0,-1-1-1,1 1 1,-1 0 0,1-1-1,-1 1 1,1-1-1,-1 0 1,1 0 0,-1 0-1,1 0 1,-1-1 0,1 1-1,-1-1 1,1 1-1,-1-1 1,1 0 0,0 0-1,-1 0 1,1 0-1,0 0 1,0 0 0,0-1-1,0 1 1,0-1 0,0 0-1,0 1 1,0-1-1,-2-3 1,0-1-123,0 0 1,0 0-1,1 0 1,-1 0-1,1 0 0,1-1 1,-1 0-1,1 1 0,0-1 1,1 0-1,-2-8 0,2-26-251,6 1-137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7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13571,'13'0'1464,"0"2"-984,3 3-152,1 0 697,9 0-433,3-2-144,8-5-328,3-2 88,9-13-104,-1-11-64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14147,'45'-6'4186,"53"-16"-3946,-33 7 28,-51 11-251,12-1 45,-141 18 1575,57-5-1092,42-4-591,27-2-212,31-2-273,-39 0 511,61-4-339,-131 16 727,51-9-256,0 1 0,-1-2 0,1 0-1,-22-1 1,29-4-187,14-4 164,15-3-48,-2 4-91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70 220 8154,'0'-8'547,"1"1"0,1-1 0,-1 1 0,1-1 0,1 1 0,-1 0 0,1 0 0,0 0 0,1 0 0,0 0 0,5-6 0,9-13 561,29-30 1,-33 41-579,12-10 190,-25 25-712,-1-1 0,1 1 0,-1-1 0,0 1 0,1 0 0,-1-1 0,1 1 0,-1 0 0,1-1 0,-1 1 0,1 0 0,-1 0 0,1 0 0,-1-1 0,1 1 0,-1 0-1,1 0 1,0 0 0,-1 0 0,1 0 0,-1 0 0,1 0 0,-1 0 0,1 0 0,0 0 0,-1 1 0,1-1 0,-1 0 0,1 0 0,-1 0 0,1 1 0,-1-1 0,1 0 0,-1 0 0,1 1 0,-1-1 0,0 1 0,1-1 0,-1 0-1,1 1 1,-1-1 0,0 1 0,1-1 0,-1 1 0,0-1 0,0 1 0,1-1 0,-1 1 0,0-1 0,0 1 0,0-1 0,0 1 0,0-1 0,1 1 0,-1 0 0,0-1 0,0 1 0,-1 0 0,2 9 9,-1 0 0,0-1 0,-1 1 1,0 0-1,0-1 0,-1 1 1,-6 16-1,-28 63 22,36-88-39,-146 261 268,116-214-191,22-34-108,13-20-174,13-14-52,-17 18 238,0 1 0,1 0 1,-1 0-1,1 0 0,0 0 0,-1 0 1,1 0-1,0 0 0,0 0 0,-1 1 1,1-1-1,3 0 0,-4 1 13,0 0-1,0 0 1,0 0-1,0 1 1,0-1-1,0 0 1,0 0-1,0 1 1,0-1-1,0 0 1,0 1-1,0-1 1,0 1-1,-1-1 1,1 1-1,0 0 1,1 1-1,2 2 5,-1 1 0,0 0-1,0 1 1,0-1 0,0 0 0,2 10-1,9 15 24,-14-29-17,0-1 0,0 0 0,0 1 0,0-1 0,1 0 0,-1 1 0,0-1 0,0 0 0,1 0 0,-1 1 0,0-1 0,0 0 0,1 0 0,-1 1 0,0-1 0,1 0 0,-1 0 0,0 0 0,1 0 0,-1 0 0,0 0 0,1 1 0,-1-1 0,0 0 0,1 0 0,-1 0 0,0 0 0,1 0 0,-1 0 0,1 0 0,-1 0 0,0 0 0,1-1 0,10-9 128,5-19 92,0-7 269,-1-1 0,11-43 0,-25 69-440,-4 14-504,2-2 392,1 0 0,-1 0 0,1 0 0,-1 0 0,1 0 0,0 0 0,-1 0 0,1 0 0,0 0 0,0 0 0,0 0 0,0 1 0,0 1 0,3 1-292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30 13083,'8'-8'812,"10"-13"335,-15 20-189,-7 13 586,-19 28-336,-29 40-1,9-15-768,-3 6-97,8-13-304,3 1 0,-36 81 0,91-180-1307,3 2 0,28-38 0,-38 56 839,32-45-670,2 2 0,65-65 1,-97 118 1905,-15 10-784,0 0 0,0 0 0,1 0 0,-1 0 0,0 0 0,0 1 0,0-1 0,1 0 0,-1 0 0,0 0 0,0 0 0,0 1 0,0-1 0,0 0 0,1 0 1,-1 0-1,0 1 0,0-1 0,0 0 0,0 0 0,0 0 0,0 1 0,0-1 0,0 0 0,0 0 0,0 1 0,0-1 0,0 0 0,0 0 0,0 1 0,0-1 0,0 0 1,0 0-1,0 1 0,0-1 0,0 0 0,0 1 0,-11 37 1302,6-21-1060,-1 18-30,1 1-1,1 0 1,2 0-1,2 1 1,1-1 0,8 44-1,-8-77-294,-1-1-1,1 1 1,-1 0-1,0-1 1,0 1-1,0 0 1,0-1-1,-1 6 1,0-8 45,1 0 0,0 0 0,0 1 0,0-1 1,0 0-1,-1 0 0,1 0 0,0 0 0,0 1 0,0-1 1,-1 0-1,1 0 0,0 0 0,0 0 0,-1 0 0,1 0 0,0 0 1,0 0-1,-1 0 0,1 0 0,0 0 0,0 0 0,-1 0 0,1 0 1,0 0-1,0 0 0,-1 0 0,1 0 0,0 0 0,0 0 1,0 0-1,-1 0 0,-15-10-168,-4-3-65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14243,'11'0'1560,"6"3"-1016,10-2-207,6-1 679,8 0-424,0 0-144,1-1-504,-2-2-192,-4 3 248,-5 0-128,-21 1-112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15467,'-3'0'1337,"7"3"-913,9-2-152,17-1 504,6 1-112,13-1-232,2 0-104,7 2-232,-4-2-144,-4 0-296,-5 0-152,-17 1-336,-6 2-512,-12 3 967,-6 1-295,-7 0-72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12955,'0'10'1480,"7"-1"-888,15-6-120,7-3 1081,16-2-865,6-1-88,3-1-128,2-2-184,1-1-528,-2 3 2040,-14-2-1696,-3 3 56,-15 0 49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15059,'7'-3'1625,"2"1"-1153,-3-1-184,1-2 656,6 3-336,2-3-88,4 2-232,5 1-104,8 0-96,-2 1-16,3 1-32,-4 0 0,-2 0-152,-3 0-216,-2-2-376,-5-1 608,-4-1-120,0 1-88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3 245 11642,'0'0'36,"0"0"-1,0 0 0,-1 0 0,1 0 1,0 0-1,0 0 0,0 0 0,0 0 1,0 0-1,0 0 0,0-1 0,0 1 0,0 0 1,-1 0-1,1 0 0,0 0 0,0 0 1,0 0-1,0 0 0,0-1 0,0 1 0,0 0 1,0 0-1,0 0 0,0 0 0,0 0 1,0 0-1,0-1 0,0 1 0,0 0 1,0 0-1,0 0 0,0 0 0,0 0 0,0 0 1,0-1-1,0 1 0,0 0 0,0 0 1,0 0-1,0 0 0,1 0 0,-1 0 0,0 0 1,0-1-1,0 1 0,0 0 0,0 0 1,0 0-1,0 0 0,0 0 0,1 0 1,-1 0-1,12-6 1086,26-2-304,-27 5-701,505-93 1433,-81 18-1443,-413 74-104,148-29 23,-131 28-8,0 1 0,52 2 0,-79 3-11,0 0 0,0 1 0,0 0 0,0 1 0,-1 0 0,16 7 0,-1 2 31,33 22 0,-57-33 4,0 0 58,0 0-1,0 0 1,-1 0-1,1 0 1,0 0-1,1 0 1,-1 0 0,0-1-1,3 1 290,-6-1-345,1 0 0,-1 0 1,1 0-1,-1-1 0,1 1 0,-1 0 0,0 0 0,1 0 1,-1 0-1,1 1 0,-1-1 0,1 0 0,-1 0 0,0 0 1,1 0-1,-1 0 0,1 1 0,-2 0 0,-5 3-85,0-3-32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14075,'1'2'1160,"5"-4"-391,15-16-63,24-27-244,5-10-234,-2-1 0,-3-3 0,-2-2 0,-3-1 0,36-77 0,-69 131 10,-6 18-139,-3 20-11,2-29-86,-19 132 591,-3 163 1,22-295-549,0-1-36,0 1 1,-1-1 0,1 0 0,0 1 0,0-1-1,0 1 1,0-1 0,0 1 0,0-1 0,0 0-1,0 1 1,0-1 0,0 1 0,0-1 0,0 0-1,1 1 1,-1-1 0,0 1 0,0-1 0,0 0-1,0 1 1,1-1 0,-1 1 0,0-1 0,0 0-1,1 1 1,-1-1 0,0 0 0,1 0 0,-1 1-1,0-1 1,1 0 0,-1 0 0,0 1 0,1-1-1,-1 0 1,1 0 0,-1 0 0,0 0 0,1 0-1,8-1 211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2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13627,'-3'1'195,"0"0"0,0 0 0,0 0 0,0 1 0,0-1 0,1 1 0,-1 0 0,1 0 0,-1 0 0,1 0-1,0 0 1,-4 5 0,-23 33 661,27-36-788,-18 29-29,2 1 1,1 1-1,2 0 0,1 2 0,2-1 1,1 2-1,2-1 0,2 1 0,1 1 1,2-1-1,2 1 0,2 0 0,1-1 1,2 1-1,11 59 0,-10-84-72,-1 1 0,2-1-1,0 0 1,0 0 0,1 0 0,1-1 0,0 0-1,1 0 1,1-1 0,14 17 0,13 0-79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 13819,'14'-4'984,"0"8"-760,1 12-64,-5 20 344,0 8-56,-6 19 1,-5 7 7,-12 22-24,-5 10-24,-12 13-104,-4-2-176,-9-7-440,-4-4 368,-8-11-120,1-5-80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15323,'-3'-7'1185,"6"2"-913,5 5-128,10 6 376,5 4-120,9 7-176,2 3-56,6 10-136,5 3-128,-4 9 1464,-1 2-1256,-11-2 96,-6-3 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2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12275,'-8'41'3311,"8"-39"-3063,0 0-1,0 1 0,0-1 0,0 0 0,0 0 0,0 1 0,1-1 1,-1 0-1,1 0 0,-1 1 0,1-1 0,0 0 0,0 0 0,2 4 0,-2-5-208,-1-1 0,1 0 0,-1 1 0,1-1 0,0 1-1,-1-1 1,1 0 0,-1 1 0,1-1 0,0 0 0,0 0-1,-1 0 1,1 0 0,0 1 0,-1-1 0,1 0 0,0 0-1,0 0 1,-1 0 0,1-1 0,0 1 0,-1 0 0,1 0-1,0 0 1,-1 0 0,1-1 0,0 1 0,-1 0-1,1-1 1,0 1 0,-1-1 0,1 1 0,-1 0 0,1-1-1,-1 1 1,1-1 0,-1 0 0,1 1 0,0-1 0,0 0 61,0 0 0,0 0 0,0-1 0,-1 1 1,1 0-1,0 0 0,0 0 0,-1-1 0,1 1 0,0 0 1,-1 0-1,1-1 0,-1 1 0,0-1 0,0 1 1,1 0-1,-1-1 0,0-2 0,0 4-77,-1 0 0,1-1 0,0 1-1,-1 0 1,1-1 0,0 1 0,-1 0-1,1 0 1,0 0 0,-1-1 0,1 1 0,0 0-1,-1 0 1,1 0 0,-1 0 0,1 0-1,0 0 1,-1 0 0,1-1 0,-1 1 0,1 0-1,0 0 1,-1 1 0,1-1 0,-1 0-1,1 0 1,0 0 0,-1 0 0,1 0 0,-1 0-1,1 0 1,0 1 0,-1-1 0,1 0-1,0 0 1,-1 1 0,1-1 0,0 0 0,-1 0-1,1 1 1,-17 11-181,16-11 93,0 0-115,0 0-1,0 1 1,0-1-1,-1 0 1,1-1-1,0 1 1,-1 0 0,1 0-1,0 0 1,-1-1-1,1 1 1,-3 0-1,3-2 136,0 1-1,1-1 1,-1 1 0,0-1-1,0 0 1,1 1-1,-1-1 1,0 0-1,1 1 1,-1-1-1,1 0 1,-1 0-1,1 1 1,-1-1-1,1 0 1,0 0 0,-1 0-1,1 0 1,0 0-1,0 0 1,0 0-1,0 0 1,-1 1-1,2-3 1,-5-23-682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10586,'7'-13'759,"0"0"-1,1 1 1,1-1-1,0 2 1,1 0-1,17-16 1,-21 21-539,1 0 0,1 1 0,-1 0 0,0 0 0,1 0 1,0 1-1,0 1 0,1-1 0,-1 1 0,1 0 0,-1 1 0,10-1 0,-16 2-181,0 1-1,-1 0 0,1 0 1,-1 0-1,1 0 1,0 0-1,-1 0 0,1 0 1,0 0-1,-1 1 1,1-1-1,-1 1 0,1-1 1,-1 1-1,1 0 1,-1 0-1,1-1 0,-1 1 1,0 0-1,1 0 0,-1 0 1,2 3-1,-2-2 4,0 0 0,0 0 0,0 0 0,0 0 0,0 1 0,-1-1 0,1 0 0,-1 1 0,1-1 0,-1 0 0,0 1 0,0-1 0,-1 5 0,-1 6 68,0 0 0,-2 0 0,1 0 0,-8 16 0,-20 36 114,-2-1 1,-72 101-1,72-125-538,37-45 235,0 0 0,0 0 1,1 0-1,-1 1 0,1-1 1,0 1-1,0 0 0,0 1 1,9-5-1,-13 7 71,1 0 0,0 0 0,0 0-1,0 0 1,0 0 0,0 0 0,0 1-1,0-1 1,0 1 0,0-1 0,0 1 0,0 0-1,0 0 1,0 0 0,0 0 0,0 0-1,0 0 1,0 1 0,0-1 0,0 0 0,0 1-1,0 0 1,0 0 0,0 0 0,0-1-1,0 2 1,0-1 0,-1 0 0,1 0 0,0 0-1,-1 1 1,3 2 0,0 3 49,-1-1 1,1 1-1,-1 0 0,-1 0 1,4 13-1,7 17 290,-13-36-317,0-1 0,1 1 0,-1 0 0,0-1 0,1 1 0,-1-1 0,0 1 0,1-1 0,-1 1 0,1-1 0,-1 1-1,0-1 1,1 1 0,0-1 0,-1 1 0,1-1 0,-1 0 0,1 1 0,-1-1 0,1 0 0,0 0 0,-1 1 0,1-1 0,0 0 0,-1 0 0,1 0 0,0 0 0,-1 0 0,1 0 0,0 0 0,-1 0 0,1 0 0,-1 0 0,1 0 0,0 0 0,-1 0 0,1-1 0,0 1 0,-1 0 0,1 0 0,-1-1 0,1 1 0,0-1 0,-1 1 0,1 0 0,-1-1 0,1 1 0,-1-1 0,0 1 0,1-1 0,-1 1 0,1-1 0,-1 0 0,6-6 108,0 0 0,-1 0 0,6-11 0,-3 7 92,-4-10-1082,0 7 682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2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17436,'10'9'1616,"-9"-5"-1064,-1-3-256,0 1 848,2 2-399,1-1-329,-2 3-96,2-3-264,-3-2-112,1-1-360,1 1-192,2-1 480,-7-13-96,-10-5-113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20 359 10962,'-4'6'970,"-10"11"2468,13-14-1611,10-8-288,60-47-1106,-2-4 0,-3-2 0,-2-3 0,64-84-1,-116 137-465,-11 19 20,-13 31 10,11-33-2,-15 43 6,1-5 25,2 0 1,-10 54 0,25-75-219,-1 7-892,1-31 1040,0-1 0,0 0-1,-1 0 1,1 0 0,0 0-1,-1 0 1,1 0-1,-1 0 1,1 0 0,-1 0-1,0 0 1,1 0-1,-1 0 1,0 0 0,0 0-1,0 0 1,0-1 0,0 1-1,0 0 1,0-1-1,0 1 1,-1 0 0,-12 3-399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13627,'0'0'120,"-1"1"0,0 0 0,1 0 0,-1-1 0,1 1-1,-1 0 1,1 0 0,-1 0 0,1 0 0,0 0 0,-1 0 0,1 0 0,0 0 0,0 0 0,-1 0 0,1 0 0,0 0 0,0 0-1,0 0 1,1 0 0,-1 0 0,0 0 0,0 0 0,0 0 0,1 0 0,-1 0 0,0 0 0,1 0 0,-1-1 0,1 1 0,-1 0 0,1 0-1,0 0 1,-1 0 0,1-1 0,0 1 0,-1 0 0,1-1 0,0 1 0,0 0 0,0-1 0,0 1 0,-1-1 0,1 0 0,0 1-1,0-1 1,0 0 0,0 1 0,1-1 0,5 2 15,1 0-1,-1-1 1,0 0 0,0 0-1,14-1 1,12-2 186,0-2 0,53-13 1,63-26 230,-5 1-292,-134 39-522,0 1-1,0 1 0,0-1 1,11 1-1,-19-3 1052,-3 0-843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50 160 13755,'0'-5'168,"-1"1"0,1 0 0,0-1 0,1 1 0,-1-1 1,1 1-1,-1 0 0,1 0 0,0-1 0,1 1 0,-1 0 0,1 0 0,0 0 0,0 0 1,0 1-1,0-1 0,1 0 0,0 1 0,-1 0 0,1-1 0,1 1 0,4-4 0,2-1 58,1-1-1,0 2 1,0-1-1,1 2 1,-1 0 0,16-6-1,-22 10-164,0 0 0,0 1 0,0 0 0,0 0 0,1 0 0,-1 1 0,0 0 0,0 0 0,1 0 0,6 1 0,-11 0-47,1-1 0,-1 0 0,0 1 0,1-1 0,-1 1 0,1-1 0,-1 1 0,0 0 0,0-1 0,1 1 0,-1 0 0,0 0 0,0 0 0,0 0 0,0 0 0,0 0 0,0 0 0,0 1 0,0-1 0,-1 0 0,1 0 0,0 1 0,-1-1 0,1 0 0,-1 1 0,1-1 0,-1 1 0,0-1 0,1 1 0,-1-1 0,0 1-1,0-1 1,0 0 0,0 1 0,-1-1 0,1 1 0,0-1 0,0 1 0,-1-1 0,0 3 0,-2 5 27,-1-1 0,1 0 0,-1 0 0,0 0 0,-1-1 0,0 0 0,-9 11 0,-46 45 194,57-60-222,-16 16 0,-2-1-1,0 0 1,0-2-1,-2-1 1,-28 15-1,41-27-178,13-8-122,18-7-66,-19 11 337,1 1 0,0-1 0,0 1 1,0 0-1,-1 0 0,1 0 0,0 0 0,0 1 0,-1-1 0,1 1 0,0 0 1,-1-1-1,1 1 0,0 0 0,-1 1 0,1-1 0,-1 0 0,0 1 0,1-1 1,-1 1-1,0 0 0,4 4 0,2 4 13,0 0-1,0 1 0,11 21 1,-13-21 1,0-1 0,1 0 0,9 11 1,-14-19 12,0 0 1,0 0 0,0 0 0,1 0-1,-1-1 1,1 1 0,-1-1 0,1 0 0,-1 1-1,1-1 1,0 0 0,0-1 0,0 1-1,-1 0 1,1-1 0,0 0 0,0 1 0,0-1-1,0 0 1,0-1 0,0 1 0,0 0-1,-1-1 1,1 0 0,0 0 0,0 0 0,0 0-1,-1 0 1,1 0 0,-1 0 0,4-3 0,6-4 72,0-1 0,0 0 1,0-1-1,15-18 1,-27 27-82,12-10 71,-1 0 8,-1 0 0,0 0 0,0 0 1,-1-2-1,0 1 0,-1-1 0,8-18 1,-16 30-33,0 1-35,1 0 0,-1-1 0,0 1 0,1 0 0,-1-1 0,0 1 0,0 0 0,0-1-1,1 1 1,-1-1 0,0 1 0,0-1 0,0 1 0,0-1 0,0 1 0,0 0 0,0-1 0,0 1 0,0-1 0,0 1 0,0-1 0,0 1 0,0-1 0,0 1 0,0 0-1,-1-1 1,1 1 0,0-1 0,0 1 0,0 0 0,-1-1 0,1 1 0,0 0 0,-1-1 0,1 1 0,0 0 0,-1-1 0,1 1 0,0 0 0,-1-1 0,1 1 0,0 0 0,-1 0-1,1 0 1,-1-1 0,0 1 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12563,'0'3'1264,"0"1"-880,10-4-96,5-3 600,5-4-448,7 3-48,5-3-63,2 2-57,2 1-208,0-2-128,-3 3-280,-3 3-137,-10 0 369,-6-2-96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 16099,'-13'10'1649,"6"-4"-1001,-1-5-248,6 0 712,-1-1 489,3 2-857,3-2-600,-1 0-160,0-6-1016,-2-1-473,-3-2 1241,0-1-224,-3-1-184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12 426 14315,'-11'8'2159,"20"-14"-790,21-14-431,322-269 375,-220 173-1051,-126 114-84,-6 6-90,-3 10 19,-2-1 0,0 0-1,-7 15 1,-8 17 73,3 11-348,1 1 0,-12 101 1,28-156-9,-1 1 0,1-1 0,0 0 0,-1 0 0,0 1 1,1-1-1,-1 0 0,0 0 0,0 0 0,0 0 0,0 0 0,-1 0 1,1 0-1,-1 0 0,1 0 0,-1-1 0,1 1 0,-1-1 0,0 1 0,0-1 1,0 0-1,-3 2 0,-10 3-718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2 160 12187,'0'1'39,"0"-1"0,0 0 0,-1 1 1,1-1-1,0 1 0,0-1 0,0 0 1,0 1-1,-1-1 0,1 1 0,0-1 1,0 1-1,0-1 0,0 0 0,0 1 1,0-1-1,0 1 0,0-1 0,0 1 1,0-1-1,0 1 0,1-1 0,-1 0 1,0 1-1,0-1 0,0 1 1,1-1-1,-1 0 0,0 1 0,0-1 1,1 0-1,-1 1 0,0-1 0,1 0 1,-1 1-1,0-1 0,1 0 0,-1 0 1,0 1-1,1-1 0,-1 0 0,1 0 1,-1 0-1,0 0 0,1 1 0,-1-1 1,1 0-1,25 4 675,-21-4-477,30 2 497,1-1-1,44-6 1,75-16 381,-74 9-605,592-51 1194,-6 13-1142,-388 18-410,-273 32-137,-4 0-4,-1 0 1,1 0 0,0-1 0,0 2 0,0-1-1,0 0 1,0 0 0,-1 0 0,1 1 0,0-1-1,0 1 1,2 1 0,-25 1-1288,-17-4 721,15 2 196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3 135 14107,'-1'-3'1298,"0"4"-395,0 13 36,1 21-270,7 150 262,2 47-95,-4-197-592,-5-35-240,0 0 1,0 0-1,0 1 0,0-1 0,0 0 1,1 0-1,-1 0 0,0 1 0,0-1 1,0 0-1,0 0 0,0 0 1,0 0-1,0 0 0,1 1 0,-1-1 1,0 0-1,0 0 0,0 0 0,0 0 1,0 0-1,1 0 0,-1 0 1,0 1-1,0-1 0,0 0 0,1 0 1,-1 0-1,0 0 0,0 0 1,0 0-1,1 0 0,-1 0 0,0 0 1,0 0-1,0 0 0,1 0 0,-1 0 1,0 0-1,0 0 0,0-1 1,0 1-1,1 0 0,10-16 160,76-177 249,41-78-325,-127 270-90,0-1-1,0 0 0,0 1 0,0-1 0,0 1 0,0-1 1,1 1-1,-1-1 0,0 1 0,1 0 0,-1 0 0,1 0 0,-1-1 1,1 1-1,-1 1 0,1-1 0,3-1 0,-1 1-3,-1 1-1,0 0 1,1 1 0,-1-1-1,0 0 1,0 1-1,1 0 1,3 1 0,0 0 8,12 2-14,1 0 1,0-2-1,0 0 0,0-1 1,29-3-1,101-20 42,-71 9-36,196-19-22,363 5 0,-581 28 24,1-3 0,-1-3 0,0-2 0,0-2 0,67-21 0,-108 27 32,-16 3-25,0 0-1,0 0 0,0 0 1,0 0-1,1 0 1,-1 0-1,0 0 0,0 0 1,0 0-1,0 1 1,1-1-1,-1 0 0,0 0 1,0 0-1,0 0 0,0 0 1,0 0-1,1 1 1,-1-1-1,0 0 0,0 0 1,0 0-1,0 0 1,0 0-1,0 1 0,0-1 1,0 0-1,0 0 0,0 0 1,0 1-1,0-1 1,1 0-1,-1 0 0,0 0 1,0 0-1,-1 1 1,1-1-1,0 0 0,-13 26 160,12-25-161,-19 30 107,4-8-59,0 2 0,2-1 0,-20 49 1,32-62-258,3-10 110,7-17-34,-3-7-27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13995,'0'1'117,"0"0"0,0 0 0,0 0 0,0 0 0,0 0 1,0-1-1,0 1 0,0 0 0,0 0 0,0 0 0,0 0 0,1 0 0,-1-1 0,0 1 0,1 0 0,-1 0 1,1 0-1,0-1-29,0 0 0,0 0 1,0-1-1,0 1 1,0 0-1,0-1 0,0 1 1,0-1-1,0 1 0,0-1 1,0 1-1,0-1 1,0 0-1,0 1 0,0-1 1,0-1-1,208-197 2862,-80 70-2606,-123 122-344,-5 6-1,1-1 0,-1 1 0,0 0 0,0 0 0,1-1 0,-1 1 0,0 0 0,1 0 0,-1 0 0,1 1-1,0-1 1,-1 0 0,1 0 0,2 0 0,-4 2 3,0 0 1,1 0-1,-1 0 0,0 0 0,0 0 0,1 0 1,-1 0-1,0 0 0,0 0 0,0 0 0,0 0 1,-1 0-1,1 0 0,0 0 0,0 0 1,0 0-1,-1 0 0,1 0 0,-1 1 0,1-1 2,-16 58 66,5-25-4,2 1-1,1 0 1,2 0-1,-2 63 1,8-96-98,0 1 0,0-1 1,0 1-1,0-1 1,1 0-1,0 1 0,-1-1 1,1 1-1,0-1 1,0 0-1,0 0 0,0 0 1,3 4-1,-4-5 14,1-1 0,-1 0 0,1 1 0,-1-1-1,1 1 1,-1-1 0,1 0 0,0 0 0,-1 1 0,1-1 0,-1 0-1,1 0 1,0 0 0,-1 1 0,1-1 0,-1 0 0,1 0 0,0 0-1,-1 0 1,1 0 0,1-1 0,-1 1 74,1-1 0,-1 1-1,1-1 1,-1 0 0,1 0 0,-1 1 0,1-1-1,-1 0 1,0-1 0,0 1 0,3-2 0,24-36 157,-13 13-226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14859,'4'10'1569,"2"-3"-1081,8-4-136,8-1 632,5-2-368,3 0-80,2-5-248,-1 2-264,-5-4 1681,0 0-1529,-7 1 40,-8 1 72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 14299,'13'-3'1543,"-13"3"-1521,0 0 0,0 0 0,0 0 0,0 0-1,0 0 1,0 0 0,1 0 0,-1 0-1,0 0 1,0 0 0,0 1 0,0-1-1,0 0 1,0 0 0,0 0 0,0 0-1,0 0 1,0 0 0,0 0 0,0 0-1,0 1 1,0-1 0,0 0 0,0 0-1,0 0 1,1 0 0,-1 0 0,0 0-1,0 0 1,-1 1 0,1-1 0,0 0-1,0 0 1,0 0 0,0 0 0,0 0 0,0 0-1,0 0 1,0 0 0,0 1 0,0-1-1,0 0 1,0 0 0,0 0 0,0 0-1,0 0 1,0 0 0,0 0 0,-1 0-1,-16 20 1189,7-10-869,-43 56 283,3 2 0,-69 123-1,60-71-1309,99-212-358,-23 49 727,6-10-120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12651,'1'0'72,"-1"0"1,1 0 0,-1 1-1,1-1 1,-1 0-1,1 0 1,-1 0 0,1 0-1,-1 1 1,1-1 0,-1 0-1,1 1 1,-1-1-1,0 0 1,1 0 0,-1 1-1,0-1 1,1 1 0,-1-1-1,0 0 1,1 1-1,-1-1 1,0 1 0,0-1-1,1 1 1,-1-1 0,0 1-1,0-1 1,0 1 0,0-1-1,0 1 1,1-1-1,-1 1 1,0-1 0,0 1-1,0-1 1,-1 1 0,1-1-1,0 1 1,0-1-1,0 2 1,-8 31 1375,2-12-892,3 13-189,2 1 1,1 1-1,1-1 1,11 60-1,-2-16-1474,-17-92-264,-2-6 855</inkml:trace>
  <inkml:trace contextRef="#ctx0" brushRef="#br0" timeOffset="1">5 205 13379,'-3'5'1520,"2"-1"-1032,3-3-160,7 4 1017,7-5-689,5 0-104,5 0-200,3-3-184,5-2-496,-1-3 2152,-1-4-1656,-5 1 56,-7-2 40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5:3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 14627,'-1'-2'121,"0"1"-1,0-1 1,0 1-1,0-1 1,0 1-1,0-1 1,0 0-1,0 0 1,1 1 0,-1-1-1,1 0 1,0 0-1,-1 0 1,1 0-1,0 1 1,0-1-1,0 0 1,0 0-1,0 0 1,1 0-1,-1 0 1,0 1 0,1-1-1,0 0 1,-1 0-1,1 1 1,0-1-1,0 0 1,0 1-1,2-4 1,-1 2 8,0 1 1,1-1-1,-1 1 0,1-1 1,-1 1-1,1 0 0,0 0 1,0 0-1,0 0 1,0 1-1,0-1 0,0 1 1,0 0-1,1 0 0,-1 0 1,5-1-1,-4 2-71,-1-1-1,0 1 0,1 0 1,-1 1-1,0-1 1,1 0-1,-1 1 1,0 0-1,1-1 1,-1 1-1,0 1 0,0-1 1,0 0-1,0 1 1,6 3-1,-8-3-48,0-1 1,0 0-1,1 1 0,-1-1 0,0 1 0,0-1 0,-1 1 1,1 0-1,0-1 0,0 1 0,-1 0 0,1 0 0,-1 0 1,0-1-1,1 1 0,-1 0 0,0 0 0,0 0 0,0 0 0,0 0 1,0-1-1,-1 1 0,1 0 0,-1 0 0,1 0 0,-1-1 1,0 1-1,1 0 0,-1-1 0,0 1 0,-1 1 0,-6 9 13,0-1 1,-1-1-1,0 0 0,-1 0 0,0-1 0,-14 11 0,-36 23-341,69-45 287,0 0-1,-1 0 1,1 1 0,0 1-1,-1-1 1,1 1 0,0 1-1,0 0 1,8 2-1,-6-2 32,-7-1 10,-1 0 1,0 0-1,1-1 1,-1 1-1,0-1 1,0 0-1,1 1 1,-1-2-1,0 1 0,0 0 1,0-1-1,0 1 1,0-1-1,0 0 1,-1 0-1,1 0 1,0 0-1,-1 0 1,0-1-1,4-3 1,-2 0-188,1 0 1,-1 0 0,0 0 0,0-1-1,-1 1 1,0-1 0,0 0 0,2-8 0,-2 11-446,-2 4 216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13571,'7'-10'1128,"3"3"-904,10 18-48,7 17 360,15 13-160,7 8-72,11 14-95,4 6-1,4 1-80,-2 0-176,-5-10-312,-6-8 344,-10-26-105,-6-18-47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11466,'4'0'1433,"4"0"-881,4-3-192,2 0 1176,5-4-952,2 0-87,1 0-225,1-1-200,0 1-408,0 0 384,-3-4-96,-5 3-97,-2 4-55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14395,'-1'12'968,"11"-2"-664,10-9-72,14-5 257,12-3-113,11-6-72,7-6 8,1-2-8,0-1-40,-8 2-336,-7 3-192,-12 9-312,-12 3-113,-21 5 513,-12 6-168,-19 1-128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13203,'0'6'1080,"11"-5"-624,6-1-136,12-4 416,6-3-176,13-2-143,4 2-137,1-5-408,1 1-489,-1-2 545,-2 0-152,-8-4-128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12667,'0'0'80,"-1"0"1,1-1-1,0 1 1,0-1-1,0 1 1,0-1-1,0 1 1,0 0-1,0-1 1,0 1-1,0-1 1,0 1-1,0-1 1,0 1-1,0-1 1,0 1-1,0 0 1,1-1-1,-1 1 1,0-1-1,0 1 1,0 0-1,1-1 1,-1 1-1,0 0 1,1-1-1,-1 1 1,0 0-1,0-1 1,1 1-1,-1 0 1,1 0-1,-1-1 1,1 1-1,20-4 1674,26 9-692,-44-5-1087,21 4 186,43 14 0,-59-16-164,0 1 0,-1 0 0,0 0 1,0 1-1,0 0 0,0 1 0,0-1 1,-1 1-1,10 10 0,-13-12-2,-1 1-1,0 0 1,0-1-1,0 1 1,-1 0 0,1 0-1,-1 1 1,0-1-1,0 0 1,0 0-1,-1 1 1,1-1-1,-1 0 1,0 1 0,0-1-1,-1 0 1,1 1-1,-1-1 1,0 0-1,0 0 1,-3 6-1,-3 10 26,-1-1-1,-1 0 1,-11 18-1,18-34-14,-44 70 158,-64 78 1,58-82-927,51-68 670,-15 25-1489,16-25 1546,0 0-1,-1-1 1,1 1-1,0 0 1,-1 0-1,1 0 1,0-1-1,0 1 0,0 0 1,0 0-1,0 0 1,0 0-1,0-1 1,0 1-1,0 0 1,0 0-1,0 0 1,0 0-1,1-1 0,-1 1 1,0 0-1,1 0 1,-1-1-1,1 1 1,-1 0-1,0 0 1,1-1-1,0 1 0,-1 0 1,1-1-1,-1 1 1,2 0-1,13 3-703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94 14267,'-1'-2'132,"0"0"0,0 0-1,1 0 1,-1 0 0,0 0 0,1 0 0,0 0-1,-1 0 1,1 0 0,0-1 0,0 1 0,0 0-1,0 0 1,1 0 0,-1 0 0,1 0-1,-1 0 1,1 0 0,1-4 0,0 3-25,0 0-1,0 0 1,0 1 0,0-1-1,1 0 1,-1 1-1,1-1 1,-1 1 0,1 0-1,0 0 1,4-2 0,-3 1-86,-1 1 0,1 0 0,0 1 0,0-1 0,0 1 1,0-1-1,0 1 0,0 0 0,0 1 0,0-1 0,0 1 0,0 0 1,0 0-1,1 0 0,-1 0 0,0 1 0,0 0 0,0 0 0,0 0 0,7 3 1,-10-4-22,0 1 0,1 0 0,-1 0 0,0 0 0,0 0 0,0 0 0,0 0 0,0 0 0,-1 0 0,1 0 0,0 0 0,0 1 0,-1-1 0,1 0 0,0 0 0,-1 1 0,0-1 0,1 1 0,-1-1 0,1 2 0,-1 0 1,0 0-1,-1-1 0,1 1 1,0 0-1,-1 0 1,0-1-1,1 1 0,-1 0 1,-2 4-1,-3 3 7,0 0 0,0-1 0,-14 16 0,19-24-6,-29 30 39,-1 0 0,-52 38 1,34-29-11,48-39-29,-21 21-24,22-22 22,-1 1-1,1-1 0,0 1 0,0-1 0,0 1 0,-1-1 1,1 1-1,0-1 0,0 1 0,0 0 0,0-1 0,0 1 1,0-1-1,0 1 0,0-1 0,0 1 0,0-1 0,0 1 1,1-1-1,-1 1 0,0 0 0,0-1 0,0 1 0,1-1 1,-1 0-1,0 1 0,1-1 0,-1 1 0,0-1 0,1 1 1,-1-1-1,1 0 0,-1 1 0,0-1 0,1 0 0,-1 1 1,1-1-1,-1 0 0,1 0 0,-1 1 0,1-1 0,-1 0 1,1 0-1,0 0 0,-1 0 0,1 0 0,0 0 0,22 7-16,1-2 0,-1 0-1,1-2 1,1-1 0,-1 0 0,29-3-1,-48 0 43,-1 1-1,0-1 0,1 0 0,-1 0 1,0 0-1,0-1 0,0 0 0,0 0 1,0 0-1,0 0 0,0 0 1,-1-1-1,1 1 0,5-7 0,-7 7-22,0 0-1,-1 0 1,1 0-1,-1 0 1,1 0-1,-1 0 1,0 0-1,0-1 1,0 1-1,0-1 1,-1 1-1,1 0 1,0-1-1,-1 1 1,0-1-1,0 1 1,0-1-1,0 1 1,0-1-1,0 1 1,0-1-1,-1 1 1,1-1-1,-1 1 1,0-1-1,0 1 1,-1-4-1,1 5 82,1 0 1,-1 0-1,0 0 0,1 0 0,-1 1 1,0-1-1,0 0 0,1 0 0,-1 0 1,0 1-1,0-1 0,0 0 1,0 1-1,0-1 0,-2 0 0,1 0 54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30 12747,'38'-29'2159,"-38"29"-2141,0 0-1,0 0 1,0 0 0,0 0-1,-1 1 1,1-1 0,0 0-1,0 0 1,0 0 0,0 0-1,0 0 1,0 1 0,0-1-1,0 0 1,0 0 0,0 0-1,0 0 1,0 1 0,0-1-1,0 0 1,0 0 0,0 0-1,0 0 1,0 1 0,0-1-1,0 0 1,0 0 0,1 0-1,-1 0 1,0 0 0,0 0 0,0 1-1,0-1 1,0 0 0,0 0-1,0 0 1,0 0 0,1 0-1,-1 0 1,0 0 0,0 1-1,0-1 1,0 0 0,0 0-1,1 0 1,-1 0 0,0 0-1,0 0 1,0 0 0,0 0-1,1 0 1,-1 0 0,0 0-1,0 0 1,0 0 0,0 0-1,0 0 1,1 0 0,-1 0-1,0 0 1,0 0 0,0 0 0,0 0-1,0-1 1,1 1 0,-1 0-1,0 0 1,0 0 0,0 0-1,-5 14 394,-5 6-229,-1 0 0,-1 0 0,-21 25 0,-52 52-27,32-37-64,28-33-535,22-26-47,3-7 350,4-6 30,8-12-123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11650,'1'1'107,"-1"0"-1,1 0 1,0-1-1,-1 1 1,1 0-1,0 0 0,-1 0 1,1 0-1,-1 0 1,1 0-1,-1 0 1,0 0-1,1 0 0,-1 0 1,0 0-1,0 0 1,0 0-1,0 0 0,0 0 1,0 0-1,0 0 1,0 2-1,-7 25 837,3-17-49,-3 13-363,0-1-78,1 1 0,-4 34 1,9-53-467,0 1 0,1-1 0,0 0 0,0 1 0,1-1 0,-1 0 0,1 1 0,0-1 0,0 0 0,1 0 0,-1 0 0,1 0 0,1 0 0,-1 0 0,1-1 0,-1 1 0,5 4 0,0-2-557,-19-16 304,-3 0 90</inkml:trace>
  <inkml:trace contextRef="#ctx0" brushRef="#br0" timeOffset="1">9 204 14091,'-7'-3'1256,"5"2"-888,4-1-144,9 2 457,2 0-201,7 2-256,2 0-232,5 0-568,5-2 504,-7 3-96,-3 0-97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14307,'2'1'82,"-1"0"0,0-1 0,1 1 0,-1-1-1,1 0 1,-1 1 0,1-1 0,-1 0 0,1 0 0,-1 0 0,1 0-1,0 0 1,-1 0 0,1 0 0,2-1 0,5 0 87,441-16 1741,-83 5-1781,-106-8-155,-203 12-503,-1-3 0,83-26-1,-137 36 282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12923,'23'169'2947,"-20"-147"-2748,14 75 260,36 116 1,-52-210-403,0-1 0,0 1 0,0 0 1,0-1-1,0 1 0,1-1 0,-1 1 1,1-1-1,0 0 0,3 5 0,-4-7-33,-1 0 1,0 0-1,1 1 0,-1-1 0,1 0 1,-1 0-1,1 0 0,-1 0 0,0 1 0,1-1 1,-1 0-1,1 0 0,-1 0 0,1 0 0,-1 0 1,1 0-1,-1 0 0,1 0 0,-1 0 0,0 0 1,1-1-1,-1 1 0,1 0 0,-1 0 1,1 0-1,0-1 0,0 0 23,0 0-1,1 0 1,-1 0 0,0-1 0,0 1 0,0-1-1,0 1 1,0 0 0,0-1 0,1-3-1,15-32 205,-3-1-1,0-1 1,14-76 0,-18 51 148,5-111 0,-15 164-409,0 9 0,0 0 0,0 0 0,0 0 1,0-1-1,0 1 0,1 0 0,-1 0 0,1 0 0,0-2 0,0 3 5,0 0 1,-1 0 0,1 1-1,0-1 1,0 0 0,0 1-1,-1-1 1,1 0-1,0 1 1,0-1 0,0 1-1,0 0 1,0-1-1,0 1 1,0 0 0,0-1-1,0 1 1,0 0 0,0 0-1,1 0 1,1 0-1,299-25-71,368-80-1,-623 95 12,0 2 1,1 3-1,60-1 0,-106 6 50,1 0-1,0 0 0,-1 1 1,1-1-1,-1 0 0,1 1 1,-1 0-1,1-1 0,-1 1 1,1 0-1,-1 0 0,0 0 1,0 1-1,1-1 0,-1 1 1,0-1-1,3 3 0,-4-2 9,0 0-1,-1 0 0,1 0 0,0 0 0,-1 0 1,1 0-1,-1 0 0,1 0 0,-1 0 0,0 0 1,0 0-1,0 0 0,0 0 0,0 0 0,-1 0 1,1 0-1,0 0 0,-1 0 0,0 0 0,1 0 1,-2 2-1,-3 9-196,0-1 0,2 1 0,0 0 0,0 0 0,-1 17 0,5-27-27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11682,'15'-12'4873,"38"-51"-4135,-50 60-510,100-142 480,-22 28-96,-81 117-608,0 0 0,0 0 0,1 0 0,-1 0-1,0 0 1,0 0 0,0 0 0,0 0-1,0 0 1,0 0 0,0 0 0,1 0 0,-1 0-1,0 0 1,0 0 0,0 0 0,0 0 0,0 0-1,0 1 1,0-1 0,1 0 0,-1 0 0,0 0-1,0 0 1,0 0 0,0 0 0,0 0-1,0 0 1,0 1 0,0-1 0,0 0 0,0 0-1,0 0 1,0 0 0,0 0 0,0 0 0,0 0-1,0 1 1,0-1 0,0 0 0,0 0-1,0 0 1,0 0 0,0 0 0,0 0 0,0 1-1,0-1 1,0 0 0,0 0 0,0 0 0,0 0-1,0 0 1,0 0 0,0 0 0,0 1 0,-1 10 63,-22 115 310,12-75-522,-6 73 0,17-122 101,0 19-532,0-21 550,0 1-1,0-1 1,0 1-1,0 0 1,0-1-1,0 1 1,0-1-1,0 1 0,0-1 1,0 1-1,1-1 1,-1 1-1,0-1 1,0 1-1,1-1 1,-1 1-1,0-1 1,1 1-1,-1-1 0,1 0 1,-1 1-1,0-1 1,1 0-1,-1 1 1,1-1-1,-1 0 1,2 1-1,2-2-253,-1-4-81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14283,'4'3'1368,"0"-3"-1008,5 3-176,2 1 569,7 4-353,0-3-40,4 1-272,1 1-184,0-1 1688,-3-3-1480,3-2 128,-2-1 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13699,'14'-3'590,"-1"0"1,1 1-1,16-1 0,-10 2-439,-6-1-78,5 0 37,35 0 0,-50 2-102,0 0 1,0 0-1,0 1 0,0 0 0,-1-1 1,1 1-1,0 1 0,0-1 1,-1 0-1,1 1 0,-1 0 1,1 0-1,-1 0 0,0 0 1,5 4-1,-7-3-2,1-1-1,0 1 1,0 0 0,-1 0-1,0 0 1,0 0 0,0 1-1,0-1 1,0 0 0,0 0-1,-1 0 1,0 1 0,1-1-1,-1 0 1,0 1 0,-2 5-1,0 5 24,0 1-1,-7 19 0,-4 5 120,-1-1 0,-2 0-1,-32 55 1,33-68-146,-1-2 0,-1 1 1,-1-2-1,0 0 0,-42 35 0,47-48-176,16-9 26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31 13507,'24'-29'2110,"-19"27"-1012,-4 10-546,-5 9-63,-28 84-72,-5-2 0,-60 117 0,92-208-457,0 3-171,0-1 0,-13 17 1,25-55-2548,16-34 1392,-6 21 590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13427,'4'3'952,"-4"12"-760,-1 8-72,-2 10 256,1 5-104,1 5-120,1 1-16,0 0-32,3-5-16,3-7-56,-2-7 8,2-6-88,-2-6-88,-1-6-128,-9-13-256,-4-5 336</inkml:trace>
  <inkml:trace contextRef="#ctx0" brushRef="#br0" timeOffset="1">0 257 13811,'0'0'1032,"3"0"-824,7 0-72,6 0 392,1 0-224,6-5-392,3-1-496,-3-4 536,0-3-72,-6-4-72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12179,'3'-3'526,"1"0"0,-1 0 0,1 1 0,0 0 0,-1-1 1,1 1-1,0 1 0,0-1 0,6-1 0,-4 1-331,-1 1 0,0 0 0,1 1 0,-1-1 0,1 1 0,-1 0 0,10 1 0,-13-1-191,0 0-1,1 1 1,-1-1-1,0 1 1,1-1-1,-1 1 1,0 0-1,0 0 1,0 0-1,1 0 1,-1 0-1,0 1 1,-1-1-1,1 0 1,0 1-1,0 0 0,0-1 1,-1 1-1,1 0 1,-1 0-1,0 0 1,1 0-1,-1 0 1,0 0-1,0 0 1,0 0-1,-1 1 1,1-1-1,0 0 1,-1 1-1,1-1 1,-1 0-1,0 1 0,0-1 1,0 0-1,0 1 1,0-1-1,-1 0 1,1 1-1,-1 1 1,-3 10 38,0-1 1,-1-1-1,-1 1 1,1-1-1,-2 1 1,-12 16-1,-53 65 490,62-82-362,0-1-1,-14 12 0,36-29-137,0 0 0,1 0 0,-1 1-1,19-4 1,-2 3-35,-23 5-99,0 0 1,0 0-1,-1 0 0,1-1 1,5-3-1,-9 4-4,0 0 1,0 0-1,0 0 0,-1 0 0,1-1 1,-1 1-1,1-1 0,-1 1 0,1-1 1,-1 0-1,0 1 0,0-1 1,0 0-1,0 0 0,0 0 0,0 0 1,-1 0-1,2-3 0,10-48-863,-6 23 341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13987,'12'3'1088,"5"3"-744,-6 1-128,12 0 673,3 1-353,7-4-224,4 0-16,5-2-40,-2-4-112,-4-2-200,-3-2-112,-9 2-288,-5-3-168,-12 5 432,-5 2-137,-5 5-111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13363,'23'0'1448,"3"0"-968,10-6-160,4-1 601,7-3-433,0 0-80,1-3-360,-4 2-232,-8 2-1017,-6 2 1049,-10 7-224,-4 6-144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14619,'0'0'47,"0"1"1,0-1-1,0 0 0,0 1 0,0-1 1,0 0-1,0 1 0,0-1 0,1 0 1,-1 0-1,0 1 0,0-1 0,0 0 0,1 0 1,-1 1-1,0-1 0,0 0 0,1 0 1,-1 0-1,0 1 0,0-1 0,1 0 1,-1 0-1,0 0 0,1 0 0,-1 0 1,0 1-1,1-1 0,-1 0 0,0 0 1,1 0-1,-1 0 0,0 0 0,1 0 0,-1 0 1,0 0-1,1 0 0,-1 0 0,0-1 1,0 1-1,1 0 0,-1 0 0,0 0 1,1 0-1,-1 0 0,0-1 0,1 1 1,-1 0-1,0 0 0,1-1 0,18-9 703,-19 10-746,20-15 309,0 0-1,0-1 0,-2-2 0,0 0 0,21-27 0,68-109 137,-85 113-412,10-12 18,-32 53-54,0 0 0,0-1 0,0 1 0,1 0 0,-1 0-1,0 0 1,0 0 0,0 0 0,0 1 0,0-1 0,1 0 0,-1 0-1,0 0 1,0 0 0,0 0 0,0 0 0,0 0 0,0 0 0,1 0-1,-1 0 1,0 0 0,0 0 0,0 0 0,0 1 0,0-1 0,0 0-1,0 0 1,0 0 0,1 0 0,-1 0 0,0 0 0,0 1 0,0-1-1,0 0 1,0 0 0,0 0 0,0 0 0,0 0 0,0 1 0,0-1-1,0 0 1,0 0 0,0 0 0,0 0 0,0 0 0,0 1 0,0-1-1,0 0 1,0 0 0,0 0 0,0 0 0,0 0 0,0 0 0,-1 1-1,1-1 1,0 0 0,0 0 0,0 14 20,-21 127 93,10-88-354,4 2-1,-2 79 1,9-129 202,0 0-1,0-1 0,0 1 1,1 0-1,0 0 0,0-1 0,3 7 1,4-3-173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14179,'7'-2'952,"3"-3"-784,3 0-80,1 5 392,8-5-200,5 0-152,3-3-15,2 1-33,-2-1-40,-2-1-209,-3 0-159,-8 4 248,-5 0-48,-8 11-72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14355,'2'0'1192,"6"3"-992,6-1-40,4-1 417,3 1-345,4-2-144,2 0-336,1 0-529,-5-2 713,-1-1-96,-6-4-176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15163,'12'-2'201,"1"2"-1,-1 0 0,1 0 0,0 1 1,-1 0-1,1 1 0,-1 1 1,0 0-1,17 7 0,-23-8-190,0 0 0,0 1-1,-1-1 1,0 2-1,1-1 1,-1 0 0,0 1-1,-1 0 1,1 0 0,-1 1-1,1-1 1,-1 1-1,4 7 1,-6-9 0,0 1 0,0 0 0,-1 0-1,1 0 1,-1 0 0,0 0 0,0 1 0,0-1 0,-1 0-1,0 0 1,0 1 0,0-1 0,0 0 0,0 0 0,-1 1 0,0-1-1,0 0 1,0 0 0,-1 0 0,-1 5 0,-4 5 28,0 0 1,-1 0-1,-1-1 1,0-1-1,-19 22 1,8-14 725,-1 0 0,-28 20 0,46-38-461,0-3 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11650,'0'1'226,"0"1"-1,-1 0 0,1 0 0,0 0 0,-1-1 1,1 1-1,-1 0 0,0-1 0,0 1 0,1 0 1,-3 2-1,-1 3 379,-9 28-210,1 0 0,2 1 0,2 1 0,-5 39 1,12-70-355,1 1 1,-1-1 0,1 1 0,1 0 0,-1-1 0,4 12 0,-4-17-35,0 0 0,0 0 1,1 0-1,-1 0 0,0 0 1,1 0-1,-1 0 0,1 0 1,0 0-1,-1 0 0,1 0 1,0 0-1,-1 0 0,1 0 1,0-1-1,0 1 0,0 0 1,0-1-1,0 1 0,0 0 1,0-1-1,0 1 0,0-1 1,0 0-1,0 1 0,0-1 1,0 0-1,0 0 0,0 1 1,1-1-1,-1 0 0,0 0 1,0 0-1,0 0 0,0-1 1,0 1-1,0 0 0,1 0 1,-1-1-1,0 1 0,0-1 1,0 1-1,0-1 0,0 1 1,1-2-1,6-2 15,-1-1 0,0 0 0,0-1 0,0 1 0,-1-1 1,0 0-1,0-1 0,0 0 0,-1 1 0,8-14 0,-1-2 40,-1 1 0,13-37 0,-21 50-47,0 0 9,0 0-1,0 0 1,-1 0-1,0 0 1,1-12-1,-13 60 81,6-17-103,1 0 0,1 1 0,2-1 0,0 0 0,4 35 0,-3-56-2,-1 0 1,1 0-1,-1 0 1,1 0-1,0 0 0,0 0 1,0 0-1,0 0 1,0 0-1,0 0 0,0-1 1,0 1-1,1 0 1,2 1-1,-3-2 1,0 0-1,0 0 1,0-1-1,0 1 1,1-1 0,-1 1-1,0-1 1,0 0-1,1 1 1,-1-1 0,0 0-1,1 0 1,-1 0-1,0 0 1,1 0 0,-1 0-1,3-1 1,0 0 3,-1 0 0,1-1 1,0 0-1,-1 1 0,1-1 0,-1-1 1,0 1-1,1 0 0,-1-1 0,0 0 1,0 1-1,-1-1 0,5-6 1,0-1 63,-1-1 0,0 1 1,-1-1-1,0 0 1,0-1-1,3-13 1,-6 17 56,0-1 1,-1 1-1,1 0 1,-2-1-1,1 1 1,-1-1-1,-1 1 1,1 0-1,-4-17 1,-3 13 242,7 12-355,-1 0 1,1 0-1,0 0 1,0 0-1,0 0 0,-1 0 1,1 0-1,0 0 1,0 0-1,-1 0 1,1 0-1,0 0 1,0 0-1,0 0 1,-1 1-1,1-1 1,0 0-1,0 0 1,0 0-1,-1 0 1,1 0-1,0 1 1,0-1-1,0 0 1,0 0-1,0 0 0,-1 0 1,1 1-1,0-1 1,0 0-1,0 0 1,0 1-1,-1 1 8,0 0 0,0 1 0,1-1-1,-1 0 1,1 0 0,-1 1 0,1-1-1,0 1 1,0-1 0,0 3 0,0-4-25,0 1 0,0-1 0,0 1 0,0-1 0,0 0 1,1 1-1,-1-1 0,1 0 0,-1 1 0,1-1 0,-1 0 0,1 1 0,0-1 1,-1 0-1,1 0 0,0 0 0,0 0 0,0 0 0,0 0 0,0 0 0,0 0 1,0 0-1,2 1 0,-2-2-3,1 0-1,-1 1 1,1-1 0,-1 0 0,1 0 0,-1 0-1,1 0 1,-1-1 0,1 1 0,-1 0-1,0-1 1,1 1 0,-1-1 0,1 1 0,-1-1-1,0 0 1,3-1 0,3-2-27,-1-1 0,1 0-1,-1-1 1,0 0 0,0 0 0,7-9 0,-14 30-34,-3-4 65,-16 56 1,18-61 9,1 0-1,0 1 0,0-1 0,1 0 1,0 1-1,0-1 0,0 0 0,2 9 1,-2-14-4,0 0 0,1 0 1,-1-1-1,1 1 0,-1 0 1,1 0-1,-1-1 0,1 1 1,-1 0-1,1 0 1,0-1-1,-1 1 0,1-1 1,0 1-1,0-1 0,0 1 1,-1-1-1,1 1 0,0-1 1,0 0-1,0 1 0,0-1 1,0 0-1,-1 0 0,1 0 1,0 1-1,0-1 0,0 0 1,0 0-1,0 0 1,0-1-1,0 1 0,0 0 1,0 0-1,0 0 0,-1-1 1,1 1-1,1-1 0,38-16 22,-36 14-20,38-23 26,-32 19-24,0 0 0,0 1 0,0 0-1,1 1 1,-1 0 0,1 1 0,1 0 0,13-3-1,-24 7-2,1 0 1,-1 0-1,0 0 0,0 1 0,1-1 0,-1 0 0,0 0 0,0 1 1,0-1-1,1 0 0,-1 1 0,0 0 0,0-1 0,0 1 0,0-1 1,0 1-1,0 0 0,0 0 0,0 0 0,0 0 0,0 0 0,-1 0 0,1 0 1,0 0-1,0 0 0,-1 0 0,1 0 0,-1 0 0,1 0 0,-1 0 1,0 1-1,1-1 0,-1 0 0,0 0 0,0 1 0,0-1 0,0 0 1,0 3-1,1 7 35,-2 0 0,1 0 1,-4 16-1,3-16 5,0-7-33,-1 28 154,2-32-159,0 0 0,0 1 0,0-1 0,0 0 0,0 1 0,0-1 0,0 0 0,0 1 0,0-1 1,0 0-1,0 1 0,0-1 0,1 0 0,-1 1 0,0-1 0,0 0 0,0 1 0,1-1 0,-1 0 0,0 0 1,0 1-1,0-1 0,1 0 0,-1 0 0,0 1 0,1-1 0,0 0 1,0 0 0,-1-1 0,1 1 0,0 0 0,-1-1 0,1 1 0,0-1 0,-1 1 0,1 0 0,0-1 0,-1 1-1,1-1 1,-1 0 0,1 1 0,-1-1 0,1 1 0,-1-1 0,1-1 0,9-12 22,-1-2 0,-1 1 0,0-2-1,-1 1 1,-1-1 0,-1 0 0,0 0 0,-1 0-1,2-18 1,-6 34-93,1 1-1,-1-1 0,0 0 1,1 1-1,-1-1 0,1 1 1,-1 0-1,1-1 1,-1 1-1,1-1 0,-1 1 1,1 0-1,-1-1 0,1 1 1,0 0-1,-1-1 1,1 1-1,-1 0 0,1 0 1,0 0-1,-1 0 0,1 0 1,0 0-1,-1 0 1,1 0-1,-1 0 0,1 0 1,1 0-1,11-3-803,-11 2 804,0-1-1,-1 1 1,1-1-1,-1 1 0,0-1 1,0 0-1,1 1 1,-1-1-1,0 0 0,0 0 1,-1 0-1,2-4 1,-2 6 64,8-22-536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10 10378,'5'-2'214,"16"-6"2226,-15 10-842,-10 7-209,-135 212 1132,-32 49-1507,145-239-866,-6 12 182,35-51-1326,7-10 95,14-26 195,-7 13 273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14003,'-9'-6'1240,"4"8"-920,2 2-144,4 6 497,5 1-305,5 2 552,4-1-784,9-2-32,2-2-8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93 143 15419,'-32'52'2262,"18"-31"-1469,-13 26 0,23-41-707,1 1 0,1 0 0,-1 0 0,1 0 0,1 0 0,-1 0 0,1 0 1,0 11-1,1-17-83,-1 0 0,1 0 1,0 0-1,0 0 0,0 0 1,0 0-1,1 0 0,-1 0 1,0 0-1,0 0 0,1 0 1,-1 0-1,0 0 0,1 0 1,-1 0-1,1 0 0,-1 0 0,1-1 1,-1 1-1,1 0 0,0 0 1,-1-1-1,1 1 0,0 0 1,0-1-1,1 2 0,0-2-2,-1 0 0,1 1 1,0-1-1,-1 0 0,1 0 0,0 0 0,-1 0 0,1-1 0,-1 1 0,1 0 0,0-1 0,-1 1 0,1-1 0,2-1 0,5-3-7,0 0 0,0 0 0,-1-1 0,11-9 1,7-10 20,-2 0 0,0-2 0,-2-1 0,0 0 0,-2-2 0,-2 0 0,29-63 0,-46 90 1,0 0 0,0 0 0,0 0 0,0 0 0,0 0 0,-1 0 0,1-6 0,-1 9-14,0 0 1,0 0-1,0-1 1,0 1-1,0 0 1,0 0-1,0 0 0,0 0 1,-1-1-1,1 1 1,0 0-1,0 0 1,0 0-1,0 0 1,0 0-1,0-1 1,0 1-1,0 0 1,0 0-1,0 0 0,-1 0 1,1 0-1,0 0 1,0 0-1,0-1 1,0 1-1,0 0 1,-1 0-1,1 0 1,0 0-1,0 0 1,0 0-1,0 0 0,-1 0 1,1 0-1,0 0 1,0 0-1,0 0 1,0 0-1,0 0 1,-1 0-1,1 0 1,0 0-1,0 0 1,-1 0-1,-12 12 74,3 1-68,0 0 1,2 1-1,0 0 0,0 0 0,1 1 1,1 0-1,0 0 0,1 1 0,1-1 1,1 1-1,0 0 0,1 0 1,0 0-1,2 25 0,0-36-99,1 1 0,0 0 0,0 0 0,0-1 1,1 1-1,0 0 0,0-1 0,0 1 0,1-1 0,0 0 0,0 0 0,0 0 0,0 0 0,5 4 0,-5-6 22,0-1 0,0 0 0,0 1 0,0-1 0,0 0 0,0 0 0,0-1 0,1 1 0,-1-1-1,1 1 1,0-1 0,-1 0 0,1-1 0,0 1 0,-1 0 0,1-1 0,0 0 0,0 0 0,-1 0 0,1-1-1,0 1 1,-1-1 0,6-1 0,33-16-512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8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12323,'0'0'88,"0"1"1,0 0-1,1 0 0,-1-1 1,0 1-1,1 0 1,-1 0-1,1-1 1,-1 1-1,0 0 1,1-1-1,0 1 1,-1 0-1,1-1 0,-1 1 1,1-1-1,0 1 1,-1-1-1,1 1 1,0-1-1,-1 0 1,1 1-1,0-1 0,0 0 1,0 0-1,-1 1 1,1-1-1,0 0 1,0 0-1,0 0 1,-1 0-1,1 0 1,1 0-1,32-1 1137,-32 0-1150,11-1 58,1-1 0,-1-1 0,0 0 0,0 0 0,0-2-1,0 1 1,-1-2 0,0 0 0,19-14 0,-13 7-78,-1 0 1,0-2-1,-2 0 1,1 0-1,15-23 1,-28 34-30,1-1 0,-1 0 1,0 1-1,-1-1 0,1 0 0,-1 0 0,0-1 1,-1 1-1,0 0 0,1-8 0,-1 12-14,-1 0-1,0 0 0,0 1 1,0-1-1,-1 0 0,1 0 1,0 0-1,-1 1 1,1-1-1,-1 0 0,1 0 1,-1 1-1,0-1 0,0 0 1,0 1-1,0-1 0,0 1 1,0-1-1,0 1 1,0 0-1,-1-1 0,1 1 1,-1 0-1,1 0 0,-1 0 1,1 0-1,-1 0 0,1 0 1,-1 0-1,0 1 1,1-1-1,-1 1 0,0-1 1,0 1-1,0 0 0,1-1 1,-1 1-1,0 0 0,-2 0 1,-2 1 10,1-1 0,-1 1 1,0 0-1,1 0 0,-1 1 1,1-1-1,-1 1 0,1 0 1,0 1-1,-1 0 0,1-1 0,1 1 1,-1 1-1,0-1 0,1 1 1,-5 4-1,-2 3 6,1 1 1,0 0-1,0 0 1,-14 24-1,17-22-4,-1 1 0,1 0-1,1 0 1,1 0 0,0 0 0,1 1-1,1 0 1,0 0 0,0 18 0,3-32-26,-1 0 0,1 0 0,0 0 0,0 0 0,1 1 0,-1-1 1,0 0-1,1 0 0,-1 0 0,1 0 0,0 0 0,0 0 0,-1 0 1,1 0-1,0 0 0,1-1 0,-1 1 0,0 0 0,1-1 0,-1 1 0,0-1 1,1 1-1,0-1 0,-1 0 0,1 1 0,0-1 0,0 0 0,0 0 1,0 0-1,0 0 0,0-1 0,0 1 0,0-1 0,0 1 0,0-1 1,0 1-1,0-1 0,0 0 0,4 0 0,6-1-207,0 0 1,-1-1-1,1 0 0,-1-1 0,22-7 1,-3-2-84,29-16-1,-12 3-89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13571,'6'1'1328,"-7"13"-752,-6 6-208,-8 11 625,-2 6-201,-6 6-232,-3 4-104,0-3-176,2-1-80,3-10-256,2-5-152,3-14-336,3-7-168,5-13 544,1-8-136,-1-7-128</inkml:trace>
  <inkml:trace contextRef="#ctx0" brushRef="#br0" timeOffset="1">1 151 10762,'8'-6'1505,"7"2"-889,0 8-208,5 3 1608,6 2-1408,4 1-160,3 3-119,3 0-161,0-2-440,-2-1-49,-1-4 249,-1-3-72,-6-3-80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11298,'-2'-11'1369,"-5"13"-190,-5 20 674,3 10-1521,1 0 0,2 1 0,1-1-1,1 1 1,2 44 0,17 165-5,-14-233-251,11-54 1236,34-150-884,-33 156-662,1-1-1,35-67 0,-45 99 176,1-1-1,1 1 0,-1 1 1,1-1-1,1 1 0,-1 0 1,14-10-1,-18 15 52,-1 1 0,1 0 0,0 0 0,0-1 0,0 2 0,-1-1 1,1 0-1,0 0 0,0 0 0,0 1 0,1-1 0,-1 1 0,0 0 0,0 0 0,0 0 0,0 0 0,0 0 0,0 0 0,0 0 0,0 0 0,1 1 0,-1-1 1,0 1-1,0 0 0,-1 0 0,1 0 0,0-1 0,0 2 0,0-1 0,0 0 0,-1 0 0,1 1 0,-1-1 0,1 0 0,-1 1 0,1 0 0,-1-1 0,0 1 0,0 0 1,2 3-1,1 2 25,0-1 1,-1 1 0,0 0 0,-1 0 0,1 0 0,-1 0 0,-1 0 0,1 0 0,-1 1 0,-1-1 0,1 0-1,-1 1 1,0-1 0,-1 1 0,0-1 0,0 0 0,-1 0 0,1 1 0,-2-1 0,1 0 0,-1 0-1,0-1 1,0 1 0,-6 7 0,4-5 21,0-1 1,-1-1-1,0 1 0,0-1 0,-1 0 0,0-1 0,0 1 1,0-2-1,-1 1 0,0-1 0,0 0 0,-1 0 1,1-1-1,-1 0 0,0-1 0,0 0 0,0 0 1,-13 2-1,17-5-69,0 1 0,0 0 0,0-1 1,-1 0-1,1-1 0,0 1 0,0-1 0,0 0 0,0 0 1,0 0-1,0-1 0,0 0 0,1 0 0,-1 0 0,1 0 1,-1-1-1,1 0 0,-8-6 0,-13-19-142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138 250 14883,'0'-4'256,"0"1"1,-1 0-1,0-1 0,0 1 1,0 0-1,0 0 0,-1 0 0,1 0 1,-1 0-1,0 0 0,0 0 0,0 0 1,-4-4-1,5 6-191,0 0 0,0 0 1,0 0-1,-1 1 0,1-1 1,0 1-1,0-1 0,-1 1 0,1-1 1,0 1-1,0 0 0,-1-1 0,1 1 1,0 0-1,-1 0 0,1 0 1,-1 0-1,1 0 0,0 0 0,-1 1 1,1-1-1,0 0 0,0 1 0,-1-1 1,1 1-1,0-1 0,0 1 0,-1-1 1,1 1-1,0 0 0,0 0 1,0 0-1,0 0 0,0-1 0,0 1 1,0 1-1,-1 0 0,-5 8-9,-1 0 0,1 0 0,1 0 0,-1 1 0,2 0 0,0 0-1,0 0 1,1 1 0,0 0 0,1 0 0,-3 22 0,6-33-55,-1 0-1,1 0 1,0 0 0,0 0 0,0-1-1,0 1 1,-1 0 0,1 0 0,0 0 0,1 0-1,-1 0 1,0 0 0,0 0 0,0 0-1,0-1 1,1 1 0,-1 0 0,0 0-1,1 0 1,-1 0 0,1-1 0,-1 1-1,1 0 1,-1 0 0,1-1 0,0 1-1,-1 0 1,1-1 0,0 1 0,-1-1-1,1 1 1,0-1 0,0 1 0,0-1-1,-1 0 1,1 1 0,0-1 0,0 0 0,0 1-1,0-1 1,0 0 0,0 0 0,-1 0-1,1 0 1,0 0 0,0 0 0,0 0-1,0 0 1,0 0 0,0-1 0,0 1-1,1-1 1,7-1-6,-1-2 1,0 1-1,1-1 0,8-6 1,-12 8-6,142-82-198,-116 68 114,-29 15 83,0 1 1,0-1 0,0 0 0,0 1 0,0-1 0,0 1-1,0 0 1,0 0 0,0-1 0,0 2 0,0-1-1,0 0 1,0 0 0,3 1 0,-4 0 6,-1 0 0,1-1-1,-1 1 1,1 0 0,-1 0 0,1-1 0,-1 1 0,0 0 0,1 0 0,-1 0-1,0 0 1,0 0 0,0 0 0,1-1 0,-1 1 0,0 0 0,0 0-1,0 0 1,-1 0 0,1 0 0,0 0 0,0 0 0,0 0 0,-1-1-1,1 1 1,0 0 0,-1 0 0,1 0 0,-1 0 0,0 1 0,-13 25 112,14-27-104,0 0 0,0 0 0,0 0 0,-1 0 0,1 0 0,0 1 0,0-1 0,0 0 0,0 0 1,0 0-1,0 0 0,-1 0 0,1 0 0,0 0 0,0 0 0,0 0 0,0 0 0,0 0 0,-1 0 0,1 0 0,0 0 0,0 0 1,0 0-1,0 0 0,0 0 0,-1-1 0,1 1 0,0 0 0,0 0 0,0 0 0,0 0 0,0 0 0,0 0 0,0 0 1,-1 0-1,1 0 0,0-1 0,0 1 0,0 0 0,0 0 0,0 0 0,0 0 0,0 0 0,0 0 0,0-1 0,0 1 0,0 0 1,0 0-1,0 0 0,0 0 0,0 0 0,0 0 0,0-1 0,0 1 0,0 0 0,0 0 0,0 0 0,0 0 0,0 0 0,0-1 1,0 1-1,0 0 0,0 0 0,0 0 0,0 0 0,-1-11 60,0-180 652,2 190-747,0 1-1,0 0 1,-1-1-1,1 1 1,0-1-1,0 1 0,-1 0 1,1 0-1,0-1 1,0 1-1,0 0 1,-1 0-1,1 0 0,0 0 1,0 0-1,0 0 1,0 0-1,1 1 1,-1-1-43,11-1-276,-1-1-1,1 1 1,0-2 0,-1 1 0,0-2-1,1 0 1,-1 0 0,-1-1 0,1 0 0,-1-1-1,0 0 1,0 0 0,0-1 0,-1-1-1,9-8 1,5-10-317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 12907,'-3'7'1621,"-6"22"-692,1 0 0,1 0-1,-5 61 1,8-57-584,-18 198 1061,22-215-1358,1-13-4,3-27 13,15-182 123,-15 184-180,-4 22 0,0 0 0,0-1-1,0 1 1,0 0 0,0 0-1,0 0 1,0 0 0,0 0-1,0 0 1,1 0 0,-1 0 0,0-1-1,0 1 1,0 0 0,0 0-1,0 0 1,0 0 0,1 0-1,-1 0 1,0 0 0,0 0 0,0 0-1,0 0 1,0 0 0,1 0-1,-1 0 1,0 0 0,0 0-1,0 0 1,0 0 0,0 0-1,1 0 1,-1 0 0,0 0 0,0 0-1,0 0 1,0 0 0,0 0-1,1 0 1,-1 1 0,0-1-1,0 0 1,0 0 0,0 0 0,0 0-1,0 0 1,0 0 0,0 0-1,1 0 1,-1 1 0,0-1-1,0 0 1,0 0 0,0 0-1,0 0 1,0 1 0,15 34-52,-6-14 33,-7-16 15,1 0-1,-1 0 1,1-1-1,1 0 1,-1 1 0,0-1-1,1 0 1,0 0-1,0-1 1,0 1 0,9 4-1,-10-6 5,0-1-1,0 0 0,-1 0 0,1 0 1,0-1-1,0 1 0,0-1 0,0 1 1,0-1-1,0 0 0,0 0 0,0-1 1,0 1-1,0 0 0,0-1 0,-1 0 1,1 0-1,0 0 0,0 0 0,-1 0 1,1 0-1,0-1 0,2-2 0,4-2 0,-1-1 0,0 0 0,-1 0-1,0-1 1,0 0 0,0 0 0,-1-1 0,0 0-1,-1 0 1,0 0 0,6-16 0,-17 38 1,1 1 0,0-1 1,1 1-1,1 0 0,0 1 1,1-1-1,0 1 1,1-1-1,1 1 0,3 27 1,-3-40 1,1-1 0,-1 1 1,0-1-1,1 1 0,-1-1 0,1 1 1,0-1-1,0 0 0,-1 1 1,1-1-1,0 0 0,0 1 0,0-1 1,0 0-1,0 0 0,1 0 1,-1 0-1,0 0 0,0 0 1,1 0-1,-1-1 0,1 1 0,-1 0 1,0-1-1,1 1 0,-1-1 1,1 1-1,0-1 0,-1 0 0,1 0 1,-1 0-1,1 0 0,-1 0 1,1 0-1,0 0 0,-1 0 1,1 0-1,-1-1 0,3 0 0,4-2 2,0 1 0,0-1 1,-1-1-1,1 0 0,-1 0 0,7-5 0,9-8-59,-1 0 0,-1-2 0,0-1 0,22-28 0,-37 39-33,-7 8-23,-11 15 3,7-8 105,1 1-1,0-1 1,1 1 0,-1-1-1,1 1 1,1 0-1,-1 1 1,-2 12 0,5-19 2,0-1 1,0 1 0,0 0 0,0-1 0,1 1 0,-1-1 0,0 1 0,0-1 0,0 1 0,1 0 0,-1-1 0,0 1 0,0-1-1,1 1 1,-1-1 0,1 0 0,-1 1 0,0-1 0,1 1 0,-1-1 0,1 0 0,-1 1 0,1-1 0,-1 0 0,1 1 0,-1-1 0,1 0-1,-1 0 1,1 0 0,-1 1 0,1-1 0,0 0 0,-1 0 0,1 0 0,-1 0 0,1 0 0,-1 0 0,1 0 0,1 0 0,22-5-93,-24 5 91,13-6-189,1 0 0,-2 0 0,1-1 0,15-11 0,-17 10-130,0 1 1,1 0-1,0 1 1,20-8-1,-31 14 302,-1 0 0,1 0 1,0-1-1,-1 1 0,1 0 0,-1 0 0,1 0 0,-1 0 0,1 0 0,-1 1 0,1-1 0,-1 0 0,1 0 0,-1 0 0,1 0 0,-1 1 0,1-1 1,-1 0-1,1 0 0,-1 1 0,0-1 0,1 0 0,-1 1 0,1-1 0,-1 0 0,0 1 0,1-1 0,-1 1 0,0-1 0,1 1 0,-1-1 1,0 1-1,0-1 0,0 1 0,1-1 0,-1 1 0,0-1 0,0 1 0,0-1 0,0 1 0,0-1 0,0 1 0,0-1 0,0 1 0,0-1 0,0 2 1,-3 35 230,1-18-41,2-18-157,0-1 0,0 1 1,0 0-1,0 0 1,0-1-1,0 1 1,0 0-1,0 0 1,0 0-1,0-1 1,1 1-1,-1 0 0,0 0 1,1-1-1,-1 1 1,0 0-1,1-1 1,-1 1-1,1 0 1,-1-1-1,1 1 0,-1-1 1,1 1-1,-1-1 1,1 1-1,0-1 1,1 1-1,-1-1-3,0 0 0,0 0 0,0 0 0,0 0 1,1 0-1,-1 0 0,0-1 0,0 1 0,0 0 0,0-1 0,0 1 0,0-1 0,0 0 0,0 1 0,0-1 0,1 0 0,5-5-36,0 0-1,0-1 1,10-12-1,22-35-993,-1-1 0,-3-2 0,39-87-1,-66 123 1074,-7 14 257,-7 12 633,-1 4-637,0 1 1,1-1-1,1 1 0,0 0 1,0 1-1,1-1 1,0 1-1,-4 21 1,4-13-143,1 0 1,1 0-1,1 1 0,1 26 1,2-30-208,1-1 0,0 0 1,1 1-1,1-2 0,6 16 1,-5-14-253,-44-66-1616,32 39 1843,-57-105 1973,63 115-1845,-1-1 0,1 1 0,-1 0 0,1 0 0,-1 0 0,1 0 0,-1 0 0,1-1 0,0 1 0,0 0 0,0 0 0,0-1 0,0 1 0,0 0 0,0 0 0,0-1 0,0 1 0,0 0 0,1 0 0,-1 0 0,1-1 0,-1 1 0,1 0 0,-1 0 0,1 0 0,-1 0 0,1 0 0,0 0 0,0 0 0,-1 0 0,1 0 0,0 0-1,0 0 1,0 1 0,0-1 0,0 0 0,0 1 0,0-1 0,1 1 0,-1-1 0,1 0 0,6-1-19,1 0 0,-1 0 0,0 1 0,1 0 0,9 0 0,1 0-353,-11 0 18,-4 1 381,0 0 1,1-1 0,-1 1 0,0-1 0,0 0 0,0 0 0,0 0 0,0 0-1,0-1 1,0 0 0,0 0 0,0 0 0,4-3 0,-5-4-43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16508,'-7'0'1264,"11"4"-1160,2-4-304,4 2 760,0-2-280,2-2-264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13299,'3'-13'1795,"-3"13"-1755,0 0-1,0-1 0,-1 1 1,1 0-1,0 0 0,0 0 0,0 0 1,-1 0-1,1 0 0,0 0 1,0 0-1,0 0 0,-1 0 0,1 0 1,0 0-1,0 0 0,-1 0 1,1 0-1,0 0 0,0 0 1,0 0-1,-1 0 0,1 0 0,0 0 1,0 0-1,-1 0 0,1 0 1,0 0-1,0 0 0,0 1 1,0-1-1,-1 0 0,1 0 0,-2 2 86,0-1 0,0 1 0,0-1 0,0 1-1,0 0 1,0 0 0,0 0 0,1 0 0,-2 3-1,-4 8-80,0 1 0,1 0 0,1 1 0,0-1 0,1 1 0,1 0 0,0 0 0,1 0 0,1 0 0,0 1-1,1-1 1,2 20 0,-2-34-45,0 1 0,1 0-1,-1 0 1,1 0 0,-1 0-1,1-1 1,0 1 0,-1 0-1,1 0 1,0-1 0,0 1-1,0-1 1,1 1 0,-1-1-1,2 2 1,-2-2 2,0 0 0,0-1 0,0 1 0,0-1 0,0 1 0,0-1 0,0 0 0,0 1-1,0-1 1,1 0 0,-1 0 0,0 0 0,0 0 0,0 0 0,0 0 0,0 0 0,1 0 0,1-1 0,1-1 7,1 1 1,-1-1 0,0 0-1,0-1 1,0 1 0,0-1 0,0 0-1,-1 0 1,1 0 0,4-6-1,11-13 143,-2-1-1,-1-1 1,0 0-1,-2-1 1,-1-1-1,10-27 1,-20 46 175,-2 10-133,-5 20-60,0 5-73,3-12-61,0-1 0,2 1 0,0-1 0,0 1 0,5 15 0,-5-28-2,-1-1 0,1 1 0,-1-1 0,1 0 1,0 1-1,0-1 0,0 0 0,1 1 0,-1-1 0,0 0 1,1 0-1,0 0 0,-1 0 0,1 0 0,0-1 0,0 1 0,0 0 1,0-1-1,0 0 0,0 1 0,0-1 0,1 0 0,-1 0 1,0 0-1,1 0 0,-1-1 0,1 1 0,-1-1 0,1 1 0,-1-1 1,1 0-1,-1 0 0,1 0 0,-1 0 0,1 0 0,-1-1 0,1 1 1,-1-1-1,5-1 0,3-2 5,-1 0-1,1-1 1,-1 1-1,0-2 1,0 1 0,-1-1-1,0-1 1,14-13-1,-7 5 87,-1-1-1,-1 0 1,16-24-1,-27 36-31,0 1 0,0-1 0,0 1-1,-1-1 1,1 0 0,-1 0 0,1 0 0,-1 0 0,0-6-1,-1 8-25,0 1 0,0 0 0,0-1 0,0 1 0,-1 0 0,1 0 0,0-1 0,-1 1 0,1 0 0,-1 0 0,0 0 0,1 0 0,-1-1-1,0 1 1,1 0 0,-1 0 0,0 0 0,0 1 0,0-1 0,0 0 0,0 0 0,0 0 0,0 1 0,-1-1 0,1 0 0,0 1 0,0-1 0,0 1 0,-1 0-1,1-1 1,-2 1 0,-30-10-2830,38 17 2265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82 13187,'0'5'234,"0"-1"-1,0 0 1,0 0 0,0 1 0,-1-1-1,0 0 1,0 0 0,-2 6 0,0 5 330,-6 22 92,4-18-370,1 0 0,1 0 1,-1 25-1,4-43-270,-1 0 0,1 0 0,0-1-1,0 1 1,0 0 0,0 0 0,1 0 0,-1 0 0,0-1 0,0 1 0,0 0 0,1 0 0,-1 0 0,0-1 0,1 1 0,-1 0-1,0-1 1,1 1 0,-1 0 0,1-1 0,-1 1 0,1 0 0,0-1 0,-1 1 0,1-1 0,0 1 0,0-1 1,1 1 1,-1-1-1,0 0 0,0 0 1,0 0-1,0 0 0,1 0 1,-1-1-1,0 1 1,0 0-1,0-1 0,0 1 1,0 0-1,0-1 1,1 1-1,0-2 0,7-3 66,1-2-1,-1 1 0,9-10 0,-11 10-32,21-17 80,-7 4-37,0 2 0,2 0 1,0 2-1,28-15 0,-49 29-88,-1 0 0,1 0 0,-1 0 1,1 1-1,-1-1 0,1 1 0,0-1 0,-1 1 0,1 0 0,0 0 0,0-1 0,-1 1 0,1 0 1,0 1-1,-1-1 0,1 0 0,0 0 0,-1 1 0,1-1 0,2 2 0,-2-1 8,-1 0 1,0 1-1,0-1 0,0 0 0,0 1 0,0-1 1,0 1-1,0-1 0,-1 1 0,1-1 0,-1 1 1,1 0-1,-1-1 0,1 1 0,-1 0 0,0-1 0,0 1 1,0 0-1,0 0 0,0 2 0,-5 42 925,9-64-658,0 0 0,-1 0 0,0 0 0,-2 0 0,0 0 0,-1-1 0,-5-35 0,5 54-339,0-1 0,0 1-1,-1 0 1,1-1 0,0 1-1,0 0 1,0-1 0,0 1-1,0 0 1,0-1 0,0 1-1,0 0 1,0-1 0,0 1-1,0 0 1,0-1 0,1 1-1,-1 0 1,0-1 0,0 1 0,0 0-1,0-1 1,0 1 0,1 0-1,-1-1 1,0 1 0,0 0-1,1 0 1,-1-1 0,0 1-1,0 0 1,1 0 0,-1 0-1,0-1 1,1 1 0,-1 0-1,0 0 1,0 0 0,1 0-1,-1 0 1,0 0 0,1-1-1,-1 1 1,1 0 0,-1 0-1,0 0 1,1 0 0,-1 0 0,0 0-1,1 0 1,-1 1 0,0-1-1,1 0 1,0 0-34,-1 0-1,1 0 1,0 0 0,-1 0 0,1 0-1,0 0 1,-1 0 0,1 0 0,-1 0-1,1 0 1,0-1 0,-1 1-1,1 0 1,-1 0 0,1-1 0,-1 1-1,1 0 1,0-1 0,-1 1 0,0 0-1,1-1 1,-1 1 0,1-1 0,-1 1-1,1-1 1,-1 1 0,0-1-1,1 1 1,-1-2 0,2-8-789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10866,'4'-4'730,"-2"1"-310,0 1 1,0-1-1,1 1 0,-1 0 1,1 0-1,-1 0 1,1 0-1,5-2 0,-7 5-302,-1 0-1,1 0 1,0 1-1,-1-1 1,1 0-1,-1 0 1,1 1 0,-1-1-1,0 0 1,0 1-1,1-1 1,-1 0-1,0 1 1,0 1-1,0 1 110,45 215 1474,-14-87-1032,16 52-408,-69-204-1198,18 17 797,-18-13-90,-4-1-43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12299,'-4'-1'1192,"4"5"-808,3 5-176,3 5 936,1 1-768,4 0-744,4 1 392,2 4-120,2 0-64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94 168 16396,'-2'3'179,"1"1"0,-1-1 0,0 0 0,0 0 0,0 0 0,-1 0 0,1 0 0,-1 0 0,1-1 0,-7 5 0,-7 9 376,10-9-454,1-1-1,0 1 1,0 0 0,1 0-1,0 1 1,0-1-1,1 1 1,0 0 0,0 0-1,-2 10 1,5-17-97,0 0-1,0-1 1,0 1 0,0 0-1,0-1 1,0 1 0,0 0-1,0 0 1,0-1 0,0 1-1,0 0 1,0 0 0,1-1-1,-1 1 1,0 0 0,0-1-1,1 1 1,-1 0 0,1-1-1,-1 1 1,0-1 0,1 1-1,-1 0 1,1-1-1,-1 1 1,1-1 0,0 1-1,-1-1 1,1 0 0,-1 1-1,1-1 1,0 1 0,2-1 3,-1 1-1,0-1 1,1 0 0,-1 0 0,0 0 0,1 0-1,-1 0 1,0 0 0,0-1 0,4 0 0,4-2 27,-1-1 0,1 1 0,-1-1 0,11-7 1,-5 0 96,-1 0 0,0-1 0,-1 0 0,0-1 0,-1-1 0,-1 0 0,0-1 0,-1 0 0,0 0 0,-1-1 0,-1 0 0,-1 0 1,0-1-1,-1 0 0,-1-1 0,-1 1 0,5-32 0,-11 41-48,-2 10-44,-6 15-40,4-1-107,0 0 1,2 0-1,0 1 0,0-1 0,2 1 0,0 0 0,1 34 0,1-48 50,0 0-1,0 0 0,1 0 1,-1 0-1,1 0 0,0 0 1,0 0-1,0 0 0,0 0 1,1-1-1,-1 1 0,1 0 1,0-1-1,-1 1 0,1-1 0,0 1 1,0-1-1,1 0 0,-1 0 1,0 0-1,1 0 0,0-1 1,-1 1-1,1-1 0,0 1 1,-1-1-1,1 0 0,0 0 1,0 0-1,0 0 0,4 0 1,20 3-328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13123,'7'169'4629,"-7"-167"-4591,0 1 0,0-1 0,1 0 0,-1 1 0,1-1 0,0 0 0,-1 0 0,1 1 0,0-1 0,0 0 0,1 0 0,-1 0 0,0 0 0,1 0 0,-1 0 0,3 1-1,-2-1-13,0-1-1,-1 0 0,1-1 0,0 1 0,0 0 1,0-1-1,0 1 0,0-1 0,0 1 0,0-1 1,0 0-1,0 0 0,0 0 0,1 0 0,-1 0 1,0 0-1,0-1 0,0 1 0,2-1 0,17-7 69,1 0 1,-2-2-1,1 0 0,-1-1 0,27-21 0,2 1 53,-28 18-85,-15 9-41,0 0 1,0 0 0,0 0 0,0 1 0,1 0 0,-1 1 0,1-1 0,12-2 0,-18 5-9,0 0 1,0 0 0,0 0 0,0 1 0,0-1-1,0 0 1,0 0 0,-1 0 0,1 1 0,0-1-1,0 0 1,0 1 0,0-1 0,0 1 0,-1-1-1,1 1 1,0-1 0,0 1 0,-1 0 0,1-1 0,0 1-1,-1 0 1,1-1 0,-1 1 0,1 0 0,-1 0-1,1 0 1,-1 0 0,1-1 0,-1 1 0,0 0-1,0 0 1,1 0 0,-1 0 0,0 0 0,0 0-1,0 0 1,0 0 0,0 0 0,0 1 0,0 9 95,-1-1 0,0 0 0,-3 12 1,2-3 91,1-19-196,1 1 1,0-1-1,0 0 1,0 0-1,0 1 1,0-1-1,0 0 1,0 0-1,0 1 1,0-1-1,0 0 1,0 1-1,0-1 1,0 0-1,0 0 0,0 1 1,1-1-1,-1 0 1,0 0-1,0 1 1,0-1-1,0 0 1,0 0-1,1 0 1,-1 1-1,0-1 1,0 0-1,0 0 1,0 0-1,1 0 1,-1 1-1,0-1 1,0 0-1,1 0 1,-1 0-1,0 0 1,0 0-1,1 0 0,-1 0 1,0 0-1,0 0 1,1 0-1,-1 0 1,0 0-1,0 0 1,1 0-1,-1 0 1,0 0-1,0 0 1,1 0-1,-1 0 1,0 0-1,0 0 1,1 0-1,13-8 25,-14 8-26,45-38 20,-37 31-14,-1 0-1,1 0 0,0 1 1,1 0-1,-1 0 0,1 1 1,0 0-1,14-5 0,-22 9-6,0 1 0,0-1 0,0 1 0,0 0 1,1 0-1,-1-1 0,0 1 0,0 0 0,0 0 0,0 0 0,1 0 0,-1 0 0,0 1 0,0-1 0,0 0 0,0 0 0,0 1 0,0-1 1,0 1-1,1-1 0,-1 1 0,0-1 0,-1 1 0,1 0 0,0-1 0,0 1 0,0 0 0,0 0 0,0 0 0,-1 0 0,1-1 0,0 1 1,-1 0-1,1 0 0,-1 0 0,1 1 0,-1-1 0,1 0 0,-1 2 0,2 5 7,-1 0 1,0 1-1,0-1 1,-1 16-1,1 9-10,-1-32 2,0-1 1,0 0-1,1 1 0,-1-1 0,0 1 1,0-1-1,1 0 0,-1 0 1,0 1-1,1-1 0,-1 0 1,0 0-1,1 1 0,-1-1 1,0 0-1,1 0 0,-1 0 1,1 1-1,-1-1 0,0 0 1,1 0-1,-1 0 0,1 0 1,-1 0-1,0 0 0,1 0 0,-1 0 1,1 0-1,-1 0 0,1 0 1,-1 0-1,0 0 0,1-1 1,-1 1-1,1 0 0,-1 0 1,0 0-1,1 0 0,-1-1 1,0 1-1,1 0 0,-1-1 1,19-10 10,30-33-57,-38 33-91,0 1 0,0 0 0,1 1 0,22-14 0,-34 23 128,1 0-1,-1 0 0,0 0 0,0 0 0,0 0 0,0 0 0,0 0 1,0 0-1,0-1 0,0 1 0,0 0 0,0 0 0,0 0 0,1 0 1,-1 0-1,0 0 0,0 0 0,0 0 0,0 0 0,0 0 0,0 0 1,1 0-1,-1 0 0,0 0 0,0 0 0,0 0 0,0 0 0,0 0 1,0 0-1,1 0 0,-1 0 0,0 0 0,0 0 0,0 0 0,0 0 1,0 0-1,0 0 0,0 0 0,1 0 0,-1 0 0,0 0 0,0 0 1,0 0-1,0 0 0,0 0 0,0 1 0,0-1 0,0 0 1,1 0-1,-1 0 0,0 0 0,0 0 0,0 0 0,0 0 0,0 0 1,0 1-1,0-1 0,0 0 0,0 0 0,0 0 0,0 0 0,0 1 1,-5 10-517,-13 12-391,14-19 838,1-1 0,-1 0-1,-1 0 1,1 0 0,-8 3-1,-6 1-173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14227,'-3'-5'1536,"2"5"-679,1 3 471,0 1-616,1 2-736,2 1 1952,2 0-1784,-1 3 72,4-1 81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14443,'0'51'1741,"-7"59"1,0 17-261,8-10-604,-1-165-235,1 1 0,15-85 0,-12 115-728,0 1 0,1 0 1,1-1-1,15-28 0,-16 37-6,1-1 0,-1 1 0,2 0-1,-1 0 1,1 1 0,0 0 0,0 0 0,1 0-1,12-7 1,-15 11 14,-1 0 1,1 1-1,0-1 0,0 1 1,0 0-1,0 1 0,0-1 0,1 1 1,-1 0-1,0 0 0,1 1 0,7 0 1,-10 0 62,-1 0 0,0 1 0,0-1 0,0 1 0,0 0 0,0 0 0,1-1 1,-1 1-1,-1 1 0,1-1 0,0 0 0,0 0 0,0 1 0,-1-1 0,1 1 0,0-1 1,-1 1-1,0 0 0,1 0 0,-1 0 0,0 0 0,0 0 0,0 0 0,0 0 0,0 0 1,0 0-1,-1 0 0,1 0 0,-1 0 0,0 1 0,1 3 0,-1-1 65,0-1 1,0 1-1,0-1 0,0 0 1,-1 1-1,0-1 1,0 1-1,0-1 0,0 0 1,-1 1-1,1-1 0,-1 0 1,0 0-1,-1 0 0,1 0 1,-1-1-1,1 1 0,-1-1 1,0 1-1,0-1 0,-1 0 1,-4 3-1,4-3-54,0 0-1,0 0 1,-1-1-1,1 1 1,-1-1 0,0 0-1,0-1 1,0 1 0,0-1-1,0 0 1,0 0 0,0 0-1,0-1 1,0 0 0,0 0-1,-1 0 1,1 0-1,-9-3 1,-2-4-159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0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133 104 14651,'0'-2'129,"-1"1"1,1 0-1,-1 0 0,1-1 0,-1 1 1,0 0-1,0 0 0,0 0 1,0-1-1,0 1 0,0 0 0,0 0 1,0 1-1,0-1 0,0 0 0,0 0 1,0 0-1,-1 1 0,1-1 0,0 1 1,-1-1-1,-1 0 0,1 1-4,0 0-1,0 0 1,0 0-1,0 1 0,0-1 1,0 1-1,0-1 1,0 1-1,0-1 1,0 1-1,0 0 0,1 0 1,-1 0-1,-2 1 1,-2 3 35,0 0 0,0 0 0,1 1 0,-1-1 0,1 1 0,0 1 0,-5 7 0,6-5-147,0-1 1,0 0-1,1 1 0,0 0 1,0 0-1,1 0 0,0 0 1,0 0-1,1 0 0,1 1 1,-1-1-1,2 0 0,2 19 1,-3-27-13,0 1 1,0 0 0,1-1-1,-1 1 1,1 0 0,0-1-1,-1 1 1,1 0-1,0-1 1,0 1 0,0-1-1,0 0 1,0 1-1,0-1 1,0 0 0,1 0-1,-1 1 1,0-1 0,1 0-1,-1 0 1,3 0-1,-2 0 2,0 0 0,0-1-1,1 0 1,-1 1 0,0-1-1,1 0 1,-1 0 0,0 0-1,1 0 1,-1-1 0,0 1-1,1-1 1,3-1 0,5-2 3,-1-1 1,1 0 0,-1-1 0,0 0-1,9-8 1,35-32 52,-38 30-49,31-22 0,-47 38-11,0 0 0,0 0 1,1 0-1,-1 0 0,0-1 0,0 1 1,1 0-1,-1 0 0,0 0 0,0 0 1,1 0-1,-1 0 0,0 0 0,0 0 1,1 0-1,-1 0 0,0 0 0,1 0 1,-1 0-1,0 0 0,1 0 0,-1 0 1,0 0-1,0 0 0,1 0 0,-1 0 1,0 0-1,0 1 0,1-1 0,-1 0 1,0 0-1,0 0 0,1 0 0,-1 1 1,0-1-1,6 14-18,-2 22-30,-4-31 29,5 48-160,-5-54 179,0 1 0,0 0 0,0 0 0,0 0 0,0 0 0,0 0 0,0 0 1,0 0-1,0-1 0,0 1 0,0 0 0,0 0 0,0 0 0,0 0 0,0 0 0,0 0 0,0 0 0,1 0 0,-1 0 0,0-1 0,0 1 0,0 0 0,0 0 0,0 0 0,0 0 0,0 0 1,0 0-1,0 0 0,1 0 0,-1 0 0,0 0 0,0 0 0,0 0 0,0 0 0,0 0 0,0 0 0,0 0 0,1 0 0,-1 0 0,0 0 0,0 0 0,0 0 0,0 0 0,0 0 0,0 0 1,0 0-1,1 0 0,-1 0 0,0 0 0,0 0 0,0 0 0,0 0 0,0 0 0,0 0 0,0 0 0,0 1 0,0-1 0,1 0 0,-1 0 0,0 0 0,0 0 0,0 0 0,0 0 1,0 0-1,0 0 0,0 0 0,0 1 0,0-1 0,5-8 7,-1-14 185,0 1 0,-2 0 0,0-1 0,-2 1 0,0-1 0,-1 1 0,-1-1 0,-2 1 0,-7-32 0,11 53-192,0 0-1,0-1 1,0 1-1,0 0 0,0 0 1,1-1-1,-1 1 1,0 0-1,0 0 1,0-1-1,1 1 1,-1 0-1,0 0 1,0 0-1,1-1 0,-1 1 1,0 0-1,1 0 1,-1 0-1,0 0 1,1 0-1,-1 0 1,0 0-1,0 0 0,1 0 1,-1-1-1,0 1 1,1 1-1,-1-1 1,0 0-1,1 0 1,-1 0-1,0 0 1,1 0-1,-1 0 0,0 0 1,0 0-1,1 0 1,-1 1-1,27 4-376,-5-1-117,-9-3 156,0 0 0,-1 0 0,1-1 0,0-1 0,0 0 0,-1 0 0,1-2 0,-1 1 0,0-2 0,20-7 1,-4-5-325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51 153 14763,'-5'16'513,"1"0"-1,0 0 1,1 0-1,-1 26 1,0-5 46,-2 15-111,-4 14 88,4 0 0,2 92-1,4-157-522,0 0 0,0 0-1,0 0 1,0 0-1,0 0 1,0 0 0,0 0-1,0-1 1,1 1-1,-1 0 1,0 0 0,1 0-1,-1 0 1,1 0 0,-1 0-1,1 0 1,-1 0-1,2 0 1,-2-1-3,0 0 0,1 0 0,-1 0 0,1 0 0,-1 0 0,1 0 0,-1-1 0,0 1 0,1 0 0,-1 0 0,1 0 0,-1-1 0,0 1 0,1 0 0,-1 0 0,0-1 0,1 1 0,-1 0 0,0-1 0,1 1 0,-1-1 0,0 1 0,0 0 0,1-1 0,-1 0 0,3-5 53,0 0-1,0 0 0,0 0 0,1-7 0,1-8 20,0 0 0,-2-1 0,0 1 1,-2-1-1,0 0 0,-3-31 0,-1 44-77,1 11-9,0 17-26,2-14 17,1 0 0,0 0 1,0-1-1,0 1 0,0 0 0,1-1 1,0 1-1,-1-1 0,6 8 1,-6-11 8,0 1 0,0-1 0,1 1 1,-1-1-1,0 0 0,1 0 0,-1 1 1,1-1-1,0 0 0,-1 0 0,1 0 1,0-1-1,-1 1 0,1 0 0,0-1 0,0 1 1,0-1-1,0 0 0,0 1 0,-1-1 1,1 0-1,0 0 0,0 0 0,0 0 1,0-1-1,0 1 0,0 0 0,2-2 1,3 0 0,1-1 1,0 0 0,-1-1-1,0 0 1,0 0 0,0-1-1,0 1 1,0-2 0,-1 1-1,7-8 1,7-10-5,24-34 0,-30 39 6,-14 18 2,0 0-1,0 0 0,0 0 0,0 0 0,0 0 0,0 0 0,0 0 0,0 0 0,0 1 0,1-1 0,-1 0 0,0 0 0,0 0 1,0 0-1,0 0 0,0 0 0,0 0 0,0 0 0,0 0 0,0 0 0,0 0 0,0 0 0,0 0 0,0 0 0,0 0 0,1 0 1,-1 0-1,0 0 0,0 0 0,0 0 0,0 0 0,0 0 0,0 0 0,0 0 0,0 0 0,0 0 0,0 0 0,0 0 0,0 0 0,0 0 1,0 0-1,0 0 0,1 0 0,-1-1 0,0 1 0,0 0 0,0 0 0,0 0 0,0 0 0,0 0 0,0 0 0,0 0 0,0 0 1,0 0-1,0 0 0,0 0 0,0 0 0,0 0 0,0 0 0,-1 9 10,-5 14 6,6-23-16,-21 73 18,19-64-16,0 0 0,1 0 1,1 0-1,-1 0 0,1 0 0,2 14 1,-1-21-2,-1 0 0,1 0 1,0 0-1,0 1 1,0-1-1,0 0 1,0 0-1,0 0 1,0 0-1,1 0 1,-1-1-1,1 1 1,-1 0-1,1-1 1,0 1-1,0-1 1,0 1-1,0-1 1,0 0-1,0 0 1,0 0-1,0 0 0,0 0 1,0 0-1,1-1 1,-1 1-1,0-1 1,0 1-1,1-1 1,-1 0-1,0 0 1,1 0-1,-1 0 1,3-1-1,4 0 8,-1 0 0,1 0-1,0-1 1,-1-1 0,1 1-1,-1-1 1,16-8 0,-15 5 5,1 1 0,-1-2 0,0 1 0,-1-1 0,0-1 0,0 1 0,0-1 0,6-10-1,-10 13-10,-1 0-1,0 0 1,0 0-1,0-1 1,-1 0-1,0 1 0,0-1 1,0 0-1,-1 0 1,0 0-1,0 0 0,0 0 1,-1 0-1,0 0 1,0 0-1,-1-7 1,1 12-3,0 0 0,0 0 1,-1 0-1,1-1 1,0 1-1,0 0 0,-1 0 1,1 0-1,-1 0 0,1 0 1,-1 0-1,1-1 1,-1 1-1,0 0 0,1 1 1,-1-1-1,0 0 1,0 0-1,-1-1 0,1 2 1,0-1-1,0 1 0,1 0 0,-1 0 1,0 0-1,0 0 0,1 0 0,-1 0 1,0 0-1,0 0 0,1 1 0,-1-1 1,0 0-1,0 0 0,1 1 0,-1-1 1,0 0-1,1 1 0,-1-1 0,0 0 1,1 1-1,-2 0 0,-1 2 1,-1 1 0,1-1-1,-1 1 1,1 0-1,0 0 1,1 0 0,-5 7-1,3-2 3,0-1 0,1 1 0,0 0 0,1-1 0,-3 15-1,5-21-3,-1 0 0,1 0-1,0-1 1,0 1-1,0 0 1,0 0-1,0 0 1,1-1-1,-1 1 1,0 0 0,1 0-1,0-1 1,-1 1-1,1 0 1,0-1-1,0 1 1,0 0-1,0-1 1,0 1 0,0-1-1,0 0 1,0 1-1,1-1 1,-1 0-1,0 0 1,1 0-1,-1 0 1,1 0 0,0 0-1,-1 0 1,1 0-1,0-1 1,-1 1-1,3 0 1,23 4-52,1-1 0,-1-1 0,42-1 0,-69-2 50,1 0 0,0 0 0,-1 0 0,1 0 0,-1-1 0,1 1 0,-1 0 0,0-1 0,1 1 0,-1 0 0,1-1 0,-1 1 0,1 0 0,-1-1 0,0 1 0,1-1 0,-1 1 1,0-1-1,0 1 0,1-1 0,-1 1 0,0-1 0,0 1 0,1-1 0,-1 1 0,0-1 0,0 1 0,0-1 0,0 1 0,0-1 0,0 1 0,0-1 0,0 0 0,0 0 0,-2-21-2,2 20 3,-4-22-35,1 14 43,2-1-1,0 1 0,0-12 0,1 18-78,0 1 0,1-1 0,-1 0 0,1 0 0,0 1 0,1-1 0,-1 1 0,0-1 0,1 1 0,0-1 0,0 1 0,3-4 0,10-13-534,100-141-3709,-91 125 3874,-3-1 0,27-63 1,-44 87 1496,-10 25 95,-2 11-832,1 0-1,1 0 0,1 0 1,1 0-1,1 1 0,0 37 1,4-23-221,1 0 1,2-1-1,13 53 1,-11-67-179,18 43 0,-52-106-337,9 16 332,8 8 48,-100-145 1287,109 158-1132,0-1 0,0 0 1,0 0-1,0 1 0,0-1 0,1 0 0,0 0 0,-1-7 0,2 10-80,0 0 0,0 1 1,0-1-1,0 0 0,0 0 0,0 0 0,0 0 0,0 0 0,1 1 0,-1-1 0,0 0 0,1 0 0,-1 1 0,1-1 0,-1 0 0,0 0 0,1 1 0,1-2 0,-1 1-6,0 0 1,0 0-1,1 1 0,-1-1 0,1 0 1,-1 1-1,1-1 0,-1 1 0,1-1 0,-1 1 1,1 0-1,0 0 0,2 0 0,80 1 85,-62 1-406,0-2 1,0 0 0,36-5 0,-57 5 279,0 0 0,0 0 0,0 0 1,-1 0-1,1-1 0,0 1 0,0 0 0,-1 0 1,1-1-1,0 1 0,0 0 0,-1-1 0,1 1 1,0 0-1,-1-1 0,1 1 0,0-1 0,-1 1 1,1-1-1,-1 0 0,1 1 0,-1-1 0,1 0 1,-1 1-1,0-1 0,1 0 0,-1 1 0,0-1 1,1 0-1,-1 0 0,0 1 0,0-1 1,0 0-1,0-1 0,-8-12-325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9:1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17436,'-6'0'1320,"8"3"-1296,4-2-328,8-1 816,5 2-216,5-2-312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0:5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28 653 12003,'-10'2'829,"-5"1"1574,13-6-1358,7-4-504,143-170 1008,-69 81-1348,-63 76-167,253-286 265,-265 302-297,4-5 1,0 1 0,0 0 0,15-9-1,-23 16-1,0 1 0,0 0-1,1 0 1,-1 0 0,0 0-1,0-1 1,1 1-1,-1 0 1,0 0 0,1 0-1,-1 0 1,0 0 0,0 0-1,1 0 1,-1 0 0,0 0-1,1 0 1,-1 0 0,0 0-1,1 0 1,-1 0-1,0 0 1,1 0 0,-1 0-1,0 0 1,0 0 0,1 0-1,-1 1 1,0-1 0,1 0-1,-1 0 1,0 0-1,0 0 1,1 1 0,-1-1-1,0 0 1,0 0 0,0 1-1,1-1 1,-1 0 0,0 0-1,0 1 1,0-1-1,0 0 1,0 0 0,0 1-1,1-1 1,-1 0 0,0 1-1,0-1 1,0 0 0,0 1-1,0-1 1,0 0-1,0 1 1,0-1 0,0 0-1,-1 1 1,0 20 57,1-19-51,-7 42 68,-21 179 339,25-184-396,2 0-1,2 0 1,9 66 0,-8-95-224,-1-1 0,1 0 1,1 0-1,-1 0 0,2 0 0,-1-1 0,8 13 0,-23-44-3148,-4 3 2658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0:5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 12923,'-26'-9'1248,"4"3"-720,4 0-176,6 2 440,7 3 401,10-2-737,13 1-176,2 0-96,11 0-88,4-1-96,6 2-296,1 1 24,5-4 224,-1-5-32,-7-5-64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10346,'-6'0'1352,"6"-4"-615,0-4-265,7-2 1384,3 2-992,5 1-176,2-3-119,4 1-169,2 3-96,0-1-264,0 3-160,0 1-464,-1 0-1561,-7-7 1841,-2-6-296,-6-4-208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14051,'9'-6'1400,"2"1"-1016,-2 9-80,-5 12 657,-1 12-409,2 10-96,-1 12-136,0 3-56,-1 6-72,-3-2-72,0-3-312,0-2-160,-4-13-312,-5-11-272,-7-16 688,-2-8-169,-4-18-167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13971,'9'-12'277,"0"-1"0,0 1 0,1 1 0,1 0-1,0 0 1,1 1 0,-1 1 0,2 0 0,19-11 0,-4 4 143,1 2 1,1 1-1,43-13 0,-68 24-368,49-11 407,-50 12-404,0 0 0,0 1 0,0 0 0,0 0 0,0 0 0,0 0 0,0 0 0,0 1 0,0 0 0,8 2 1,-11-2-42,-1-1 0,1 1 1,0-1-1,0 1 1,0-1-1,-1 1 0,1 0 1,0-1-1,-1 1 0,1 0 1,0 0-1,-1-1 1,1 1-1,-1 0 0,1 0 1,-1 0-1,0 0 1,1 0-1,-1 0 0,0-1 1,0 1-1,0 0 1,1 0-1,-1 0 0,0 0 1,0 0-1,0 0 1,0 0-1,-1 0 0,1 0 1,0 0-1,0 0 1,-1 0-1,1 0 0,0 0 1,-1-1-1,1 1 1,-1 0-1,0 1 0,-3 5 60,0 0-1,0-1 0,-10 11 0,-36 39 287,-80 69 0,122-119-369,6-4 2,0-1 0,0 0 0,0 0-1,1 1 1,-1-1 0,1 1 0,-1 0-1,1-1 1,-1 1 0,1 0 0,0 0 0,0 0-1,0 0 1,0 0 0,-1 3 0,2-5 4,0 1 1,0-1-1,0 0 0,0 0 1,0 0-1,0 1 0,0-1 1,0 0-1,0 0 0,0 0 1,0 0-1,1 1 1,-1-1-1,0 0 0,0 0 1,0 0-1,0 0 0,0 1 1,0-1-1,1 0 0,-1 0 1,0 0-1,0 0 1,0 0-1,0 0 0,1 0 1,-1 1-1,0-1 0,0 0 1,0 0-1,0 0 0,1 0 1,-1 0-1,0 0 1,0 0-1,0 0 0,1 0 1,-1 0-1,0 0 0,0 0 1,0 0-1,1 0 0,-1 0 1,0-1-1,19 0-128,0-2 1,-1 0-1,32-11 0,12-1-86,-51 12 181,115-16-301,-115 18 306,0 1 1,1 0 0,-1 0 0,0 1-1,0 1 1,1 0 0,-1 0 0,20 8 0,-28-9 32,0 1 0,0-1 0,0 1 1,-1-1-1,1 1 0,-1 0 0,1 0 1,-1 1-1,0-1 0,0 0 0,0 1 1,0-1-1,0 1 0,0 0 0,-1-1 1,1 1-1,1 4 0,-2-2 29,0 1 0,0-1 0,0 0 0,0 0 0,-1 0 1,0 1-1,0-1 0,-1 0 0,-1 10 0,-2-1 86,0 0 0,0-1 0,-2 1 0,1-1 0,-2 0 0,0 0-1,-9 11 1,-1-2 38,0-2-1,-2 0 0,-1-1 1,0 0-1,-1-2 0,-1-1 0,0 0 1,-1-2-1,-29 14 0,-15 2-43,-1-2 0,-81 20 0,145-46-263,2-1 162,0-1 0,0 1 0,1 0 0,-1-1 0,0 0 0,0 1-1,0-1 1,0 0 0,0 0 0,0 0 0,-2 0 0,0-8 430,6-11-142,9-21-211,2-10 10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12659,'0'49'1335,"-6"132"490,1-145-1572,-3 26 85,36-27-762,-20-14 409,-1 1 0,-1 0 0,7 42-1,1 73 277,-5-37-47,-7-81-165,-1-6-41,0 1 1,1-1 0,1 0-1,0 0 1,1 0 0,0-1 0,7 16-1,-5-17-23,-1 0 0,-1 1 0,0-1 0,-1 1 0,0 0-1,0 0 1,0 18 0,-1 90 59,-3-83-16,-1 18-45,-13 75 1,14-159-382,2-18 275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119 153 12899,'0'-1'70,"-1"0"0,1 0 1,0 0-1,-1 1 0,1-1 1,-1 0-1,1 0 0,-1 0 1,1 0-1,-1 1 0,1-1 1,-1 0-1,0 1 0,0-1 1,1 0-1,-1 1 0,0-1 1,0 1-1,0-1 0,1 1 1,-1 0-1,0-1 0,0 1 1,0 0-1,0 0 0,0-1 1,0 1-1,0 0 0,0 0 1,0 0-1,0 0 0,0 0 1,0 0-1,0 1 0,1-1 0,-1 0 1,0 0-1,0 1 0,0-1 1,0 0-1,0 1 0,0-1 1,1 1-1,-1-1 0,0 1 1,-1 0-1,-1 2 61,-1 1-1,1-1 0,0 1 1,0-1-1,0 1 1,0 0-1,0 0 1,-1 6-1,-6 9-61,2 1-1,1 1 0,0 0 1,1 0-1,2 0 0,0 0 1,1 1-1,0 32 0,3-54-67,0 1-1,0 0 0,0 0 1,0 0-1,0 0 0,0-1 1,0 1-1,1 0 0,-1 0 1,0 0-1,1 0 1,-1-1-1,0 1 0,1 0 1,-1 0-1,2 0 0,-2-1 1,0 0-1,0 1 0,1-1 1,-1 0-1,0 0 0,1 0 1,-1 0-1,0 0 1,1 0-1,-1 0 0,0 0 1,1 0-1,-1 0 0,0 0 1,1 0-1,-1 0 0,0 0 1,1-1-1,-1 1 0,0 0 1,0 0-1,1 0 0,-1 0 1,0 0-1,1-1 0,-1 1 1,0 0-1,18-22 10,18-42 48,49-124 0,-27 54 564,-54 129-220,-3 10-245,-4 14 8,-14 74 250,-10 156-1,26-238-531,1-1 1,0 0-1,1 0 1,1 0-1,2 14 1,-4-24 112,0 0 0,0 0 0,0 1 0,0-1 0,0 0 0,0 0 0,0 0 0,1 1 0,-1-1 0,0 0 0,0 0 0,0 0 0,0 1 0,0-1 0,0 0 0,0 0 1,1 0-1,-1 1 0,0-1 0,0 0 0,0 0 0,1 0 0,-1 0 0,0 0 0,0 0 0,0 1 0,1-1 0,-1 0 0,0 0 0,0 0 0,1 0 0,-1 0 0,0 0 0,0 0 0,0 0 0,1 0 0,-1 0 0,0 0 0,0 0 0,1 0 0,-1 0 1,0 0-1,0 0 0,0 0 0,1 0 0,-1-1 0,0 1 0,0 0 0,1 0 0,-1 0 0,0 0 0,0 0 0,0-1 0,0 1 0,1 0 0,-1 0 0,0-1 0,8-11-121,1-19-111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14571,'0'1'35,"0"0"0,0 0 1,0-1-1,0 1 0,0 0 0,0-1 0,0 1 0,0 0 1,0-1-1,1 1 0,-1 0 0,0-1 0,0 1 0,1 0 0,-1-1 1,0 1-1,1-1 0,-1 1 0,1 0 0,-1-1 0,1 1 1,-1-1-1,1 0 0,-1 1 0,1-1 0,-1 1 0,1-1 0,0 0 1,-1 1-1,1-1 0,0 0 0,-1 0 0,1 1 0,0-1 1,-1 0-1,1 0 0,0 0 0,-1 0 0,1 0 0,0 0 0,0 0 1,-1 0-1,1 0 0,0-1 0,-1 1 0,1 0 0,0 0 1,-1 0-1,1-1 0,1 0 0,5-2 84,0-1-1,-1 0 1,13-10-1,-9 7 72,77-59 133,-75 56-236,-1-1-1,-1 0 1,1 0-1,-2-1 1,10-15-1,-10 4 258,-8 23-332,-1 0 0,0-1 0,0 1-1,0-1 1,0 1 0,0 0 0,0-1-1,0 1 1,0-1 0,0 1 0,-1-1-1,1 1 1,0 0 0,0-1 0,0 1 0,0 0-1,0-1 1,-1 1 0,1-1 0,0 1-1,0 0 1,-1-1 0,1 1 0,0 0-1,-1 0 1,1-1 0,0 1 0,-1 0 0,1 0-1,0-1 1,-1 1 0,1 0 0,0 0-1,-1 0 1,1 0 0,-1-1 0,1 1 0,-1 0-1,1 0 1,0 0 0,-1 0 0,1 0-1,-1 0 1,1 0 0,0 0 0,-1 0-1,1 1 1,-1-1 0,1 0 0,0 0 0,-1 0-1,1 0 1,-1 0 0,1 1 0,-1-1-1,-6 3 77,0 0 0,0 0-1,1 1 1,-1-1-1,1 1 1,0 1 0,0-1-1,0 1 1,0 0 0,1 0-1,0 1 1,-5 6-1,-3 6 101,0 1-1,-19 36 0,25-40-120,1-1 1,-5 17 0,9-26-51,1 0-1,0 1 1,0-1 0,0 0 0,1 0 0,0 1 0,0-1 0,0 0 0,1 8 0,0-11-13,-1-1 0,0 0 1,1 0-1,-1 0 1,0 0-1,1 1 0,-1-1 1,1 0-1,0 0 0,-1 0 1,1 0-1,0 0 0,-1 0 1,1 0-1,0-1 0,0 1 1,0 0-1,0 0 0,0-1 1,0 1-1,0 0 0,2 0 1,-1 0-2,0-1 0,1 0 1,-1 0-1,0 0 0,0 0 1,0 0-1,0 0 0,0 0 1,0-1-1,0 1 0,0-1 1,3-1-1,3-2 1,1 0-1,0-1 1,-1 0 0,12-9-1,7-9-2,35-38-1,-22 20-9,-38 39 6,0-1 0,1 1 1,-1 0-1,1 0 0,-1 0 0,1 0 0,0 1 0,0-1 0,4-1 0,-6 3 2,-1 0 0,1-1 0,-1 1 1,1 0-1,-1 0 0,1 0 0,-1 1 0,0-1 0,1 0 0,-1 0 0,1 0 0,-1 0 0,0 0 0,1 0 0,-1 1 0,1-1 0,-1 0 0,0 0 0,1 0 0,-1 1 0,0-1 0,1 0 0,-1 1 0,0-1 0,1 1 0,5 18-14,-3 86 72,-3-104-53,0 0-1,0 0 0,0 0 1,0-1-1,1 1 0,-1 0 1,0 0-1,0 0 0,0-1 1,1 1-1,-1 0 0,0 0 1,1-1-1,-1 1 0,0 0 1,1 0-1,-1-1 0,1 1 1,0-1-1,-1 1 0,1 0 1,1 0-1,-2-1 0,1 0 0,0 0-1,-1 0 1,1 0 0,0 0 0,0 0-1,-1 0 1,1-1 0,0 1 0,-1 0-1,1 0 1,0-1 0,-1 1 0,1 0-1,0-1 1,-1 1 0,1-1 0,-1 1-1,1-1 1,0 0 0,5-5 14,0-1 0,0 0 0,5-9 0,-7 10-9,11-17 16,-12 16-22,0 1 0,1 0 0,0 0 0,0 1 0,1-1 0,-1 1 0,1 0 0,10-8 1,-14 13-4,-1 0 1,0-1-1,1 1 1,-1 0-1,1 0 1,-1 0-1,0 0 1,1 0 0,-1 0-1,1 0 1,-1 0-1,1 1 1,-1-1-1,0 0 1,1 0 0,-1 0-1,1 0 1,-1 0-1,0 1 1,1-1-1,-1 0 1,0 0-1,1 1 1,-1-1 0,0 0-1,1 0 1,-1 1-1,0-1 1,0 0-1,1 1 1,-1-1-1,0 1 1,0-1 0,0 0-1,0 1 1,1-1-1,-1 0 1,0 1-1,0-1 1,0 1 0,0-1-1,0 1 1,0-1-1,0 0 1,0 1-1,0-1 1,0 1-1,0 0 1,0 23-9,0-24 9,-7 76-222,4-52-344,3-21 85,1-9-165,3-16 303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14659,'-1'6'239,"1"1"1,-1-1-1,0 0 1,0 1-1,0-1 0,-1 0 1,0 0-1,-1 0 0,-4 10 1,-2 4 417,4-5-331,0-6-188,1 1-1,0 0 1,1 0-1,0 0 1,1 0 0,0 0-1,1 1 1,-1 14 0,2-25-135,0 1 1,0-1-1,1 1 1,-1-1-1,0 0 1,0 1-1,0-1 1,0 1-1,0-1 1,0 1-1,1-1 1,-1 0-1,0 1 1,0-1-1,1 1 1,-1-1-1,0 0 1,0 1-1,1-1 1,-1 0-1,0 0 1,1 1-1,-1-1 1,1 0-1,-1 0 1,0 1-1,1-1 1,-1 0 0,1 0-1,-1 0 1,0 0-1,1 0 1,-1 1-1,1-1 1,-1 0-1,1 0 1,-1 0-1,1 0 1,-1 0-1,0-1 1,1 1-1,-1 0 1,1 0-1,-1 0 1,1 0-1,-1 0 1,0-1-1,1 1 1,-1 0-1,1-1 1,24-15-23,-22 14 21,70-65-103,-46 40 65,33-24 0,-34 36 55,-25 15-14,0-1 0,-1 1 1,1 0-1,0 0 0,-1-1 0,1 1 0,0 0 1,-1 0-1,1 0 0,0 0 0,-1 0 1,1 0-1,0 0 0,-1 0 0,1 0 1,0 0-1,-1 0 0,1 1 0,0-1 1,-1 0-1,1 0 0,0 1 0,-1-1 1,1 0-1,-1 1 0,1-1 0,-1 1 0,1-1 1,-1 1-1,1-1 0,-1 1 0,1-1 1,-1 1-1,1-1 0,-1 1 0,0-1 1,1 1-1,-1 0 0,0-1 0,0 1 1,1 0-1,0 10 54,0 0 1,-1 0-1,0 0 1,-1 0-1,0 0 1,-1-1-1,-5 20 0,4-16-70,2-8-52,-8 25-161,9-30 221,-1 0 0,1 0-1,-1 0 1,0 0 0,1 0 0,-1 0 0,0 0 0,0 0 0,1-1 0,-1 1 0,0 0-1,0 0 1,0-1 0,0 1 0,0-1 0,0 1 0,0-1 0,0 1 0,-1-1 0,1 1-1,0-1 1,-2 0 0,-13 0-97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 14883,'1'-7'1265,"-3"7"-373,-9 14 84,-13 24-83,-46 86 267,-46 87-326,106-189-767,10-22-69,0 0 0,0 0 0,0 0 0,0 0 0,1 0 0,-1 0 0,0 0 0,0 0 0,0 0 0,0 0 0,0 0 0,0 0 0,0 0 0,0 0 0,0 0 0,0 0 0,1 0 0,-1 0-1,0 0 1,0 0 0,0 0 0,0 0 0,0 1 0,0-1 0,0 0 0,0 0 0,0 0 0,0 0 0,0 0 0,0 0 0,0 0 0,1 0 0,-1 0 0,0 0 0,0 0 0,0 0 0,0 1 0,0-1 0,0 0 0,0 0 0,0 0 0,0 0 0,0 0 0,0 0 0,0 0 0,0 0 0,0 0 0,0 0 0,0 1 0,0-1 0,0 0 0,0 0 0,0 0 0,0 0 0,0 0 0,0 0 0,0 0 0,-1 0 0,1 0 0,0 0 0,0 0 0,0 1 0,0-1 0,0 0 0,0 0 0,0 0 0,0 0 0,0 0 0,9-6-164,10-12-193,33-47-1327,-2-3 0,55-102 1,-76 122 1330,-39 97 2137,9-44-1699,-10 45 728,-5 53-1,14-89-782,1 0 0,1 0-1,0 0 1,1 0 0,1 0-1,0 0 1,1-1 0,0 1 0,6 13-1,-108-141-4564,91 104 4556,5 7 65,-1-1 0,1 0 0,0-1 0,0 1 0,1 0 0,-1-1 0,-2-8 0,4 12-64,1 1 0,0-1 0,0 1 0,0-1 0,0 1 0,0-1 0,0 1 0,0-1 0,1 1 0,-1-1 0,0 1 0,0-1 0,0 1 0,0-1 0,1 1 0,-1 0 0,0-1-1,0 1 1,1-1 0,-1 1 0,0-1 0,1 1 0,-1 0 0,0-1 0,1 1 0,-1 0 0,1-1 0,-1 1 0,0 0 0,1 0 0,-1 0 0,1-1 0,-1 1 0,1 0 0,-1 0 0,1 0 0,-1 0 0,1 0 0,-1 0 0,1 0 0,-1 0 0,1 0 0,-1 0 0,1 0-1,-1 0 1,1 0 0,0 0 0,33 3 290,-26-1-248,104 8-46,-74-7-82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14203,'-1'0'70,"1"-1"-1,-1 1 1,1 0-1,-1-1 1,1 1-1,-1 0 1,1 0 0,-1-1-1,0 1 1,1 0-1,-1 0 1,1 0 0,-1 0-1,1 0 1,-1 0-1,0 0 1,1 0-1,-1 0 1,1 0 0,-1 0-1,0 0 1,1 0-1,-1 0 1,1 0-1,-1 1 1,1-1 0,-1 0-1,0 1 1,0-1-1,0 2 12,0-1 0,-1 1 0,1-1 0,0 0 0,0 1 0,1 0 0,-1-1 0,0 1 0,0-1 0,0 4 0,-2 5 48,1 1 0,-2 18 0,3-25-47,-1 18 1,0 0-1,1 1 1,1-1-1,1 0 1,2 0-1,4 24 1,-6-44-67,-1 1 0,1-1 1,0 0-1,0 0 0,0-1 0,0 1 1,0 0-1,0 0 0,0 0 0,2 1 0,-2-2-6,-1-1 0,1 0 0,-1 1 0,1-1 0,-1 0 0,1 1 0,0-1 0,-1 0-1,1 0 1,0 1 0,-1-1 0,1 0 0,0 0 0,-1 0 0,1 0 0,0 0-1,-1 0 1,1 0 0,0 0 0,-1 0 0,1 0 0,0 0 0,-1-1 0,1 1 0,0 0-1,-1 0 1,1-1 0,-1 1 0,1 0 0,0-1 0,-1 1 0,1-1 0,-1 1 0,1-1-1,-1 1 1,1-1 0,-1 1 0,1-1 0,5-7 55,0 1 0,0-1 0,-1 0 1,0 0-1,-1 0 0,0-1 0,4-10 0,20-69 358,-22 66-281,10-57 567,-23 103-668,1 1 0,2-1 0,0 1 0,2 0 0,1 0 0,1 0 0,3 34 0,-2-54-43,0 0 1,0 1-1,0-1 0,1 0 0,2 6 1,-4-10 1,1 0 1,-1 0 0,0 0 0,1 0 0,-1-1-1,1 1 1,-1 0 0,1 0 0,0-1 0,-1 1-1,1 0 1,0-1 0,-1 1 0,1-1 0,0 1-1,0-1 1,0 1 0,-1-1 0,1 1 0,0-1-1,0 0 1,0 1 0,0-1 0,0 0 0,0 0-1,0 0 1,0 0 0,0 0 0,-1 0-1,1 0 1,0 0 0,0 0 0,0 0 0,0-1-1,0 1 1,0 0 0,0 0 0,0-1 0,0 0-1,5-2 11,-1-1-1,0 1 1,0-1-1,-1 0 1,1-1-1,-1 1 0,0-1 1,0 0-1,-1 0 1,5-6-1,27-57 154,-27 53-78,-2-1-1,0 0 1,-1 0-1,0 0 1,3-24 0,-21 66 180,10-13-258,0 0 0,1 0 0,1 0 0,0 1 0,0 18 0,1-31-9,0 0 0,0 0-1,0-1 1,0 1-1,1 0 1,-1 0 0,0 0-1,0 0 1,0 0-1,1 0 1,-1 0 0,0 0-1,1-1 1,-1 1-1,1 0 1,-1 0 0,1-1-1,-1 1 1,1 0-1,0 0 1,1 0 0,-2-1 0,1 1 0,0-1 0,0 0 0,0 0 0,-1 0 0,1 0 0,0 0 0,0 0 0,-1 0 0,1-1 0,0 1 0,0 0 0,-1 0 0,1-1 0,0 1 0,0 0 0,-1-1 0,1 1 0,0 0 0,0-1 0,6-5-3,0 1-1,-1-1 1,10-11-1,-11 11 4,15-18-10,20-20-11,-38 41 19,1 1 0,-1 0 1,1 0-1,0 0 0,-1 0 1,1 0-1,0 1 0,0-1 0,0 1 1,1 0-1,-1 0 0,0 0 1,6-1-1,-8 2 0,1 1-1,0-1 1,-1 0 0,1 1-1,-1-1 1,1 1 0,-1 0 0,1 0-1,-1-1 1,1 1 0,-1 0-1,1 0 1,-1 0 0,0 0-1,0 1 1,0-1 0,0 0-1,0 0 1,0 1 0,0-1-1,0 1 1,0-1 0,1 3 0,16 45-84,-12-31 52,-5-14 24,1 0 0,-1 0 1,1-1-1,0 1 1,0 0-1,0-1 1,1 1-1,0-1 0,5 7 1,-7-9 8,1-1 0,-1 1 0,1 0 0,-1-1 0,1 1 0,-1-1 1,1 1-1,-1-1 0,1 0 0,-1 1 0,1-1 0,-1 0 0,1 0 0,-1 0 0,1 0 0,0 0 1,-1-1-1,1 1 0,-1 0 0,1-1 0,-1 1 0,1-1 0,-1 0 0,1 1 0,-1-1 1,0 0-1,1 0 0,-1 0 0,2-2 0,8-5-16,-7 5 16,-1-1 0,1 2 0,-1-1 0,1 0 0,0 1 0,0 0 1,0 0-1,1 0 0,-1 0 0,0 1 0,1-1 0,4 0 0,-2 4 8,-7-2-3,0 0 1,1 0-1,-1 1 1,0-1-1,1 0 1,-1 0-1,0 0 1,1 0-1,-1 0 1,0 0-1,1 0 1,-1 0-1,0 0 1,1 0-1,-1 0 1,1 0-1,-1 0 1,0 0-1,1 0 0,-1 0 1,0-1-1,1 1 1,-1 0-1,0 0 1,1 0-1,-1-1 1,0 1-1,0 0 1,1 0-1,-1-1 1,0 1-1,0 0 1,1 0-1,-1-1 1,0 1-1,0 0 1,0-1-1,1 1 1,-1 0-1,0-1 1,0 1-1,0 0 1,0-1-1,0 1 1,0 0-1,0-1 1,0 1-1,0 0 1,0-1-1,0 1 0,0-1 1,3-13 147,-1 10-500,-1-1 1,0 0-1,0 1 1,-1-1-1,1 1 0,-1-1 1,0-7-1,-2 0-171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15379,'-7'-4'1393,"4"2"-993,0 1-176,8 1 504,2 0-376,7 0-568,2 0 360,7 0-232,4 3-104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55 14611,'-9'5'241,"1"-1"1,0 2-1,0-1 0,1 1 0,-1 0 1,2 1-1,-1-1 0,0 1 0,-6 11 1,9-13-127,1 1 0,-1 0 0,1-1-1,1 1 1,-1 0 0,1 0 0,0 1 0,0-1 0,1 0 0,0 1 0,0-1 0,0 1 0,1-1 0,0 8 0,0-13-113,0 1-1,0-1 1,0 0-1,0 0 1,0 0 0,0 0-1,1 0 1,-1 0-1,0 0 1,0 0-1,1 0 1,-1 0 0,1 0-1,-1 0 1,1 0-1,-1 0 1,1 0 0,0 0-1,-1 0 1,1-1-1,0 1 1,0 0 0,-1 0-1,1-1 1,0 1-1,0 0 1,0-1 0,0 1-1,0-1 1,0 0-1,0 1 1,0-1-1,0 0 1,0 1 0,0-1-1,0 0 1,1 0-1,-1 0 1,0 0 0,0 0-1,0 0 1,0 0-1,0 0 1,0-1 0,0 1-1,0 0 1,0 0-1,0-1 1,0 1-1,0-1 1,2-1 0,4-1 19,0-1 1,0-1 0,0 0 0,0 1 0,7-9-1,8-9 191,-2-1 0,-1 0-1,0-2 1,-2 0 0,-1 0-1,21-45 1,-42 72 404,-3 8-534,2 3-117,1-1 0,1 0 0,0 1 1,0 0-1,1 0 0,1 0 1,0 0-1,1 0 0,1 1 1,0-1-1,0 0 0,3 15 1,-2-26 20,-1 0 0,1 0 0,0 1 0,0-1 0,0 0 0,0 0 0,0-1 0,1 1 0,-1 0 0,1 0 0,-1 0 0,1-1 0,-1 1 0,1-1 0,0 1 0,0-1 0,0 0 0,-1 0 0,1 0 0,1 0 0,-1 0 0,0 0 0,0 0 0,3 0 0,29 0-194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14723,'5'-6'204,"1"0"0,-1 1 0,1-1 1,0 1-1,0 0 0,0 1 0,1-1 0,0 1 0,0 1 0,0-1 0,0 1 0,1 0 1,-1 1-1,1 0 0,-1 0 0,1 1 0,0 0 0,0 0 0,14 1 0,28 4 120,-47-4-311,1 1 0,-1 0 0,1 0-1,-1 0 1,0 1 0,0-1 0,1 1 0,-1 0 0,0-1 0,0 1-1,-1 1 1,4 2 0,-5-4-11,0 0 0,-1 0 0,1 0 0,0 0-1,-1 0 1,1 1 0,-1-1 0,0 0 0,1 0 0,-1 1 0,0-1-1,0 0 1,0 1 0,0-1 0,0 0 0,0 0 0,0 1 0,0-1-1,0 0 1,-1 1 0,1-1 0,0 0 0,-1 0 0,1 0 0,-1 1-1,0-1 1,1 0 0,-1 0 0,-1 2 0,-4 4 9,0 1 1,0-1-1,-8 7 0,5-5 16,-13 15 36,-77 87 422,97-109-466,1-1 0,0 1 0,0-1-1,-1 1 1,1 0 0,0-1 0,0 1 0,1 0-1,-1 0 1,0 0 0,1 0 0,-1 0 0,1-1-1,-1 1 1,1 0 0,0 4 0,0-5-11,0-1 1,1 1-1,-1-1 1,0 1 0,0-1-1,1 0 1,-1 1-1,0-1 1,1 1-1,-1-1 1,0 0-1,1 1 1,-1-1 0,1 0-1,-1 0 1,0 1-1,1-1 1,-1 0-1,1 0 1,-1 1 0,1-1-1,-1 0 1,1 0-1,22-1 106,43-19-27,-55 15-304,0 1-1,1 0 0,-1 1 0,1 0 0,0 1 0,0 1 0,0-1 0,12 2 0,-10 2-203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15971,'0'0'17,"1"0"0,-1 0 0,0 0 0,0 0 0,0 0 0,0 0 0,0 0 0,0 1 0,0-1 0,0 0 0,0 0 0,0 0 0,0 0 0,0 0 0,1 0 0,-1 0 0,0 0 0,0 0 0,0 0 0,0 0 0,0 0 0,0 0-1,0 0 1,0 0 0,1 0 0,-1 0 0,0 0 0,0 0 0,0 0 0,0 0 0,0 0 0,0 0 0,0 0 0,1 0 0,-1 0 0,0 0 0,0 0 0,0 0 0,0 0 0,0 0 0,0 0 0,0 0 0,0 0 0,0 0 0,0-1 0,1 1 0,-1 0 0,0 0-1,0 0 1,0 0 0,0 0 0,0 0 0,0 0 0,0 0 0,0 0 0,0-1 0,0 1 0,0 0 0,0 0 0,0 0 0,0 0 0,0 0 0,0 0 0,0 0 0,0-1 0,0 1 0,0 0 0,0 0 0,0 0 0,3 13 373,1 18-134,-1 26 4,-2-30 155,5 38 0,4-88 576,-4-1-636,-1-1 0,-1 1 1,1-28-1,-7 68-128,1-7-213,0-1 0,1 1 0,0 14 0,1-18-20,0-1 1,-1 0-1,1 0 0,1 0 0,-1 0 1,0 0-1,1 0 0,0 0 1,0-1-1,0 1 0,4 4 1,-4-6 3,-1-1 0,1 0 1,-1 0-1,1 0 1,-1 0-1,1 0 1,0 0-1,0 0 0,-1-1 1,1 1-1,0-1 1,0 1-1,0-1 1,0 0-1,0 1 1,-1-1-1,1 0 0,0 0 1,0-1-1,0 1 1,0 0-1,0-1 1,0 1-1,-1-1 0,1 1 1,3-3-1,16-7 13,0-1-1,-1-2 1,-1 0 0,0-1-1,24-22 1,-4 3 21,-37 32-30,98-74 183,-100 74-176,0-1 0,1 1-1,-1 0 1,0 0 0,0 0 0,0 0-1,0 0 1,0 0 0,0 0 0,0 0-1,0 0 1,0-1 0,-1 1 0,1 0-1,0 0 1,-1-1 0,-6-20 37,-9-26 11,16 47-57,0 1-1,0-1 1,0 1-1,0 0 1,-1-1-1,1 1 1,0 0-1,0-1 1,0 1-1,-1 0 0,1 0 1,0-1-1,-1 1 1,1 0-1,0 0 1,-1-1-1,1 1 1,0 0-1,-1 0 1,1 0-1,0 0 1,-1 0-1,1 0 1,-1-1-1,1 1 1,0 0-1,-1 0 1,1 0-1,-1 0 1,1 0-1,0 0 1,-1 0-1,1 1 1,0-1-1,-1 0 1,1 0-1,-1 0 1,1 0-1,0 0 1,-1 1-1,1-1 1,-17 9-112,15-9 93,-3 3-3,0 0 1,1 0-1,-1 1 0,0-1 1,1 1-1,0 0 1,0 0-1,0 1 0,1-1 1,-1 1-1,1 0 0,0 0 1,-2 6-1,2-4 19,1-1 0,1 1 0,-1 0 0,1-1-1,0 1 1,1 0 0,0 0 0,0 0 0,0 0 0,3 11 0,-1-5 5,0 1 0,1-1 0,1-1 0,0 1 1,1 0-1,1-1 0,-1 0 0,2 0 0,0-1 0,9 13 1,-14-22-5,0 0 0,0 0 0,-1 0 1,1 0-1,0-1 0,1 1 0,-1-1 1,0 1-1,0-1 0,1 0 0,-1 0 1,1 0-1,-1 0 0,1 0 0,-1 0 1,1-1-1,-1 1 0,5-1 0,-2 0-2,-1-1-1,0 1 0,0-1 1,0 0-1,0 0 1,0-1-1,0 1 0,-1-1 1,1 0-1,6-4 0,3-3 3,0-1-1,-1-1 0,-1 0 0,1-1 0,8-13 0,-1 1 13,-1-2-1,-2 0 1,0-1-1,-2-1 1,15-39-1,-20 42-5,-1 0-1,-2 0 0,0-1 0,-2 0 0,0 0 0,-1-45 0,-3 70-3,0 0 0,0-1 1,0 1-1,0 0 0,0 0 0,0 0 0,0-1 1,-1 1-1,1 0 0,0 0 0,-1 0 0,1 0 0,-1 0 1,1 0-1,-1 0 0,0 0 0,0-2 0,0 3 0,1 0 0,-1 0 0,1 0-1,-1 0 1,1 0 0,-1 0-1,1 0 1,-1 0 0,1 0 0,-1 0-1,1 0 1,-1 0 0,1 0-1,-1 0 1,1 0 0,-1 1 0,1-1-1,-1 0 1,1 0 0,0 1-1,-1-1 1,1 0 0,-1 1 0,1-1-1,0 0 1,-1 1 0,1 0-1,-4 3-2,0 1 0,0 0-1,1 0 1,-1 0-1,-2 8 1,-12 27-7,3 0 0,1 1 0,-10 53 0,18-64 9,2 0 1,1 1-1,1-1 0,1 1 0,5 42 1,-3-65-16,0 0 0,1 1 0,0-2 0,5 15 0,-6-21-10,-1 1 0,1-1 0,0 1 0,-1-1 1,1 0-1,0 0 0,0 1 0,0-1 1,0 0-1,0 0 0,0 0 0,0 0 0,0 0 1,1 0-1,-1 0 0,0 0 0,1 0 0,-1-1 1,0 1-1,1 0 0,-1-1 0,1 0 1,-1 1-1,1-1 0,-1 0 0,1 1 0,-1-1 1,1 0-1,0 0 0,-1 0 0,1-1 0,1 1 1,3-2-146,0 0 0,-1 0 0,1-1 0,-1 0 1,1 0-1,-1 0 0,0 0 0,8-8 0,39-40-487,-35 33 416,21-22-370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15027,'-17'8'345,"1"2"1,1 0-1,-1 0 0,2 2 0,-1 0 0,2 1 1,0 0-1,0 1 0,1 0 0,1 1 0,-14 25 0,23-38-320,1 0 0,0 0-1,0 0 1,0 0-1,1 1 1,-1-1-1,0 0 1,1 0 0,0 1-1,-1-1 1,1 0-1,0 1 1,0-1 0,0 1-1,1 3 1,0-6-18,-1 1 1,0 0 0,1-1 0,-1 1-1,0-1 1,1 1 0,-1-1-1,1 1 1,-1-1 0,0 1 0,1-1-1,-1 0 1,1 1 0,0-1-1,-1 0 1,1 1 0,-1-1 0,1 0-1,-1 0 1,1 1 0,1-1-1,0 0 0,0 0 1,0 0-1,0 0 0,0 0 0,0 0 0,0-1 0,0 1 0,0-1 0,-1 1 0,4-2 0,9-4 14,1-1 1,-1-1 0,0 0 0,21-17-1,49-48-19,-69 60 1,7-8-8,-14 12-19,1 0 0,1 1 1,17-12-1,-27 20 23,0 0 0,0 0 0,0 0-1,0 0 1,0 0 0,0 0 0,0 0 0,1 0 0,-1 0 0,0 0 0,0 0-1,0-1 1,0 1 0,0 0 0,0 0 0,0 0 0,0 0 0,1 0 0,-1 0-1,0 0 1,0 0 0,0 0 0,0 0 0,0 0 0,0 0 0,0 0 0,1 0-1,-1 0 1,0 0 0,0 1 0,0-1 0,0 0 0,0 0 0,0 0 0,0 0-1,1 0 1,-1 0 0,0 0 0,0 0 0,0 0 0,0 0 0,0 0 0,0 0-1,0 1 1,0-1 0,0 0 0,0 0 0,0 0 0,0 0 0,0 0 0,0 0-1,0 0 1,0 1 0,0-1 0,0 0 0,-1 10-18,-6 10 18,-5 8 3,1 1-1,1 0 0,-8 44 1,19-61-251,7-11-131,9-14-209,-9 3 494,-1 1 0,-1-1 1,1-1-1,4-11 0,-8 17 53,22-42-302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14539,'-31'136'2617,"17"-83"-1910,2 1-1,3 0 0,-4 77 1,13-125-699,0-1 0,0 0 0,0 1 0,1-1 0,0 0 0,0 0 0,0 1 0,1-1 0,0 0 0,2 5 0,-1-22-18,-14-30 88,6 23-9,1 0 1,-4-29-1,8 47-68,0 1 1,0 0-1,0-1 1,0 1-1,0 0 1,0-1-1,0 1 1,0-1-1,0 1 1,0 0-1,0-1 1,0 1-1,0 0 1,0-1-1,0 1 1,0 0-1,0-1 1,0 1-1,1 0 1,-1-1-1,0 1 1,0 0-1,0-1 1,1 1-1,-1 0 1,0 0-1,0-1 1,1 1-1,-1 0 1,0 0-1,1-1 1,10 6 13,17 23-27,-20-21 11,-5-3 0,0-1 0,1 0 0,-1 0 0,1-1 0,0 1 0,0-1 0,0 1 0,0-2 0,0 1 0,1 0 0,-1-1 0,0 1 0,6 0 0,-7-2 4,1 0 1,0 0 0,0-1 0,-1 1-1,1-1 1,0 0 0,-1 0 0,1 0 0,-1 0-1,1-1 1,-1 1 0,0-1 0,1 0-1,-1 0 1,0 0 0,5-4 0,2-4 33,1 0 0,12-17 1,3-3 163,-34 58 171,5-19-327,-12 37 57,14-43-100,0 0 0,1 1 0,-1-1 0,1 0 0,0 1 0,0-1 0,0 0 0,0 0 0,0 1 0,1-1 0,1 4 0,-2-6-1,0-1-1,0 1 1,1-1 0,-1 1 0,0-1-1,1 0 1,-1 1 0,0-1 0,1 1-1,-1-1 1,0 0 0,1 0-1,-1 1 1,1-1 0,-1 0 0,1 0-1,-1 1 1,1-1 0,-1 0 0,1 0-1,-1 0 1,1 0 0,-1 0 0,1 0-1,-1 0 1,1 0 0,18-4 8,17-16 0,-33 18-6,28-18 25,-18 11-32,-1 0 0,1 1 0,1 1-1,-1 0 1,24-7 0,-36 14 0,-1-1 1,1 1-1,0 0 1,0 0-1,-1-1 1,1 1-1,0 0 0,0 0 1,-1 0-1,1 0 1,0 0-1,0 0 1,-1 1-1,1-1 0,0 0 1,0 0-1,-1 0 1,1 1-1,0-1 1,-1 0-1,1 1 1,0-1-1,-1 0 0,1 1 1,0-1-1,-1 1 1,1-1-1,-1 1 1,1 0-1,-1-1 0,1 1 1,-1-1-1,1 1 1,-1 0-1,0-1 1,1 1-1,-1 0 1,0 0-1,0-1 0,0 1 1,1 0-1,-1 0 1,0-1-1,0 1 1,0 0-1,0 0 0,0 1 1,-1 5-16,1 1-1,-1-1 1,-1 1-1,-2 7 1,1 2 18,3-16 1,-1 1 0,1-1 0,1 0 1,-1 0-1,0 1 0,0-1 1,0 0-1,1 0 0,-1 1 1,0-1-1,1 0 0,-1 0 1,1 0-1,-1 0 0,1 0 0,0 0 1,0 0-1,-1 0 0,1 0 1,0 0-1,0 0 0,0 0 1,0 0-1,0-1 0,0 1 1,0 0-1,0-1 0,0 1 0,1-1 1,-1 1-1,0-1 0,0 1 1,0-1-1,1 0 0,-1 0 1,0 0-1,0 0 0,1 0 1,1 0-1,8 0 3,-1 0-1,1-1 1,18-4 0,-19 4-3,22-3 6,19-4 11,-50 7-32,1 1-1,-1-1 0,0 0 1,1 0-1,-1 1 0,0-1 1,1 0-1,-1 0 0,0-1 1,0 1-1,0 0 0,0 0 1,0 0-1,0-1 0,0 1 1,-1 0-1,1-1 0,0 1 1,-1-1-1,1 1 0,0-3 1,3-31-908,-4 26 671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1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19300,'0'2'1536,"-2"-2"-1191,-1-2-305,5-1 1120,-2-7-752,-6-5-176,-5-6-64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 14779,'10'-13'1610,"-9"13"-1584,-1 0 1,0 0-1,0 0 0,0 0 0,0 0 0,1 0 0,-1 0 0,0 0 1,0 0-1,0 0 0,0 0 0,1 0 0,-1 0 0,0 0 0,0 0 1,0 0-1,0 0 0,1 1 0,-1-1 0,0 0 0,0 0 0,0 0 1,0 0-1,0 0 0,0 0 0,1 0 0,-1 1 0,0-1 0,0 0 1,0 0-1,0 0 0,0 0 0,0 1 0,0-1 0,0 0 0,0 0 1,0 0-1,0 0 0,0 1 0,0-1 0,0 0 0,0 0 1,0 0-1,1 35 1145,-1-19-1027,-4 254 1202,-1-58-819,5-220-704,-1 0 0,-1 0 0,1 0 1,-1 0-1,0 1 0,-1-1 0,-4-8 0,-29-51-909,36 66 1064,-5-6-140,0 0 0,-1 0-1,-10-10 1,-10-14 252,26 31-82,0 0 0,0-1 0,0 1 0,0 0 0,0 0 0,-1 0 0,1 0 0,0 0 0,0 0 0,0-1 0,0 1 0,0 0 0,0 0 0,0 0 0,0 0 0,1 0 0,-1 0 0,0-1 0,0 1 0,0 0 0,0 0 0,0 0 0,0 0 0,0 0 0,0 0 0,0 0 0,0 0 0,0-1 0,0 1 0,0 0 0,0 0 0,1 0 0,-1 0 0,0 0 0,0 0 0,0 0 0,0 0 0,0 0 0,0 0 0,0 0 0,1 0 0,-1 0 0,0 0 0,0 0 0,0 0 0,0 0 0,0 0 0,0 0 0,1 0 0,-1 0 0,14-2 251,27 2-81,-21 1-225,-12-1 27,16 0-498,0-1-1,0-1 1,-1-1-1,37-9 0,-35 3 11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33 114 12195,'-2'4'512,"1"1"1,-1 0-1,1-1 1,0 1-1,-1 7 1,2-11-486,0-1 0,0 0 0,0 1 0,0-1 1,0 1-1,0-1 0,0 0 0,0 1 1,0-1-1,1 1 0,-1-1 0,0 0 0,0 1 1,0-1-1,0 0 0,1 1 0,-1-1 1,0 0-1,0 1 0,0-1 0,1 0 1,-1 1-1,0-1 0,1 0 0,-1 0 0,0 1 1,1-1-1,-1 0 0,2 0-3,-1 0 0,0 0 0,0 0 0,0 0 0,0-1 0,0 1 0,0 0 0,0-1 0,0 1 0,0 0 0,0-1 0,0 0 0,0 1 0,0-1 0,0 1 0,1-2 1,6-5 227,0 1 1,0-2 0,-1 1 0,0-1 0,0 0 0,-1 0-1,0-1 1,-1 0 0,0 0 0,0 0 0,6-19 0,-10 27-211,0 0 1,-1 0 0,0 0 0,1 0 0,-1 0 0,1 0 0,-1 0 0,0 0 0,0 0 0,0 0 0,0 0 0,1 0 0,-1 0 0,0 0 0,-1 0 0,1 0 0,0 0 0,0 0 0,0 0 0,-1 0 0,1 0 0,0 0 0,-1 0-1,1 0 1,-1 0 0,1 1 0,-1-1 0,1 0 0,-1 0 0,0 0 0,1 1 0,-1-1 0,0 0 0,0 1 0,0-1 0,1 0 0,-2 0 0,0 1-1,0 0 0,1 0 0,-1 0-1,0 0 1,0 0 0,1 0 0,-1 0 0,0 0 0,1 1 0,-1-1 0,1 0 0,-1 1-1,0 0 1,1-1 0,-1 1 0,1 0 0,0 0 0,-1 0 0,1 0 0,-1 0 0,-1 2-1,-5 5-5,1 1-1,0 0 1,0 0-1,1 0 0,0 1 1,1 0-1,0 0 1,-6 15-1,6-7-23,-1 0 0,2 0 0,1 0 0,-2 25 0,4-39-11,1-1-1,0 0 0,0 0 1,0 0-1,1 1 0,-1-1 1,1 0-1,-1 0 1,1 0-1,0 0 0,0 0 1,0 0-1,1 0 0,-1 0 1,1 0-1,0-1 1,0 1-1,0-1 0,2 4 1,-1-5-4,-1 1 0,0-1 0,0 0 0,1 0 0,-1 0 0,1 0 0,-1 0 0,1 0 0,-1-1 0,1 1 0,0-1 0,-1 0 0,1 1 0,-1-1 0,1-1 0,0 1 0,-1 0 0,1-1 0,0 1 0,-1-1 0,1 0 0,-1 1 0,1-1 0,2-2 0,5-2-8,0-1 1,0 0-1,-1 0 0,0-1 0,0-1 0,0 1 0,-1-1 0,0-1 0,-1 0 0,10-13 0,-5 3 0,0 0 0,-1-1 0,-1 0 0,10-29-1,-17 36 39,-5 10 30,1 4-50,0 0-1,0 0 0,0 0 1,0 0-1,0 0 0,0 0 1,0 1-1,0-1 0,0 0 1,1 0-1,-2 3 0,-4 10 36,-30 65 78,32-69-121,1-1 1,0 1-1,0 1 1,1-1-1,0 0 0,0 11 1,2-20 0,0 0 0,0-1 0,0 1 0,0 0 0,0 0 0,0 0 0,0-1 1,0 1-1,0 0 0,1 0 0,-1 0 0,0-1 0,0 1 0,1 0 0,-1 0 0,0-1 0,1 1 0,-1 0 1,1-1-1,-1 1 0,1 0 0,-1-1 0,1 1 0,0-1 0,-1 1 0,1-1 0,0 1 0,-1-1 0,1 1 1,0-1-1,-1 0 0,1 1 0,0-1 0,0 0 0,0 0 0,-1 0 0,1 1 0,0-1 0,0 0 0,0 0 1,-1 0-1,1 0 0,0 0 0,1-1 0,2 0 0,0 0 0,1 0 0,-1 0 0,0-1 0,0 0 0,0 0 0,4-3 0,9-6-10,-1-1 0,0-1 0,0-1 1,-2 0-1,14-17 0,57-83-295,-79 106 262,-19 30-50,0 2 0,-13 35 0,13-28 83,5-14 20,-12 29 47,19-43-42,0 0 0,0 1 0,0-1 0,0 1 0,1-1 1,-1 1-1,1-1 0,0 1 0,0-1 0,0 5 0,1-7-11,-1 0 0,0-1 0,1 1 0,-1 0 0,1-1 0,-1 1 0,1-1 0,-1 1 0,1-1 0,-1 1 0,1-1 0,-1 0 0,1 1 0,-1-1 0,1 1 0,0-1 1,-1 0-1,1 0 0,0 1 0,-1-1 0,1 0 0,0 0 0,-1 0 0,1 0 0,0 0 0,0 0 0,-1 0 0,1 0 0,0 0 0,-1 0 0,1 0 0,0 0 0,-1-1 0,1 1 0,0 0 0,-1 0 0,1-1 0,0 1 0,0-1 0,26-13 43,-17 7-67,0-1-1,17-18 0,-24 23-36,-1 1 1,1-1-1,-1 0 0,0 0 0,0-1 0,0 1 0,0 0 0,-1-1 0,1 1 1,-1-1-1,0 1 0,0-1 0,0 0 0,0-3 0,-1 6 22,0 1-1,0 0 0,0-1 1,0 1-1,0 0 0,-1-1 1,1 1-1,0 0 1,0-1-1,0 1 0,-1 0 1,1-1-1,0 1 0,0 0 1,-1 0-1,1-1 0,0 1 1,-1 0-1,1 0 1,0-1-1,-1 1 0,1 0 1,0 0-1,-1 0 0,1 0 1,0 0-1,-1 0 0,1 0 1,-1 0-1,1-1 1,0 1-1,-1 0 0,1 1 1,0-1-1,-1 0 0,1 0 1,-1 0-1,1 0 0,0 0 1,-1 0-1,1 0 1,0 0-1,-1 1 0,1-1 1,0 0-1,-1 0 0,1 0 1,0 1-1,0-1 0,-1 0 1,1 1-1,0-1 1,0 0-1,-1 1 0,1-1-42,-2 2-319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15195,'-2'7'2094,"-5"45"-433,-3 14-1054,3 1 0,2 78 0,8-131-410,3-22-25,3-21 23,-7 13-154,0 1 0,-1 0 0,-1-1-1,0 1 1,-1 0 0,-5-24 0,3 37-163,2 10 54,1 14-13,1-20 74,-1 1 1,1-1-1,-1 0 0,1 1 1,0-1-1,0 0 0,0 0 0,0 0 1,0 0-1,0 0 0,0 0 1,1 0-1,-1 0 0,3 2 1,-3-4-5,0 1 1,-1-1 0,1 0-1,0 0 1,-1 1 0,1-1 0,0 0-1,-1 0 1,1 0 0,0 0-1,-1 0 1,1 0 0,0 0-1,-1 0 1,1 0 0,0 0-1,-1 0 1,1 0 0,1-1-1,16-13-605,21-39-875,-30 42 1079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33 140 16460,'0'7'1508,"4"-7"-530,12-13-158,15-23-518,-30 35-291,5-6 77,-1 0-1,0 0 1,-1-1-1,0 1 1,0-1-1,-1 0 1,5-15-1,-8 23-83,0 0-1,0 0 0,0-1 1,0 1-1,1 0 1,-1 0-1,0 0 1,0 0-1,0 0 0,0 0 1,0-1-1,0 1 1,0 0-1,0 0 1,0 0-1,0 0 0,0 0 1,0-1-1,0 1 1,0 0-1,0 0 1,0 0-1,0 0 1,0 0-1,0-1 0,0 1 1,0 0-1,0 0 1,0 0-1,0 0 1,-1 0-1,1 0 0,0-1 1,0 1-1,0 0 1,0 0-1,0 0 1,0 0-1,0 0 0,0 0 1,-1 0-1,1 0 1,0 0-1,0-1 1,0 1-1,0 0 0,0 0 1,-1 0-1,1 0 1,0 0-1,0 0 1,0 0-1,0 0 1,0 0-1,-1 0 0,1 0 1,0 0-1,0 0 1,0 0-1,-11 8 98,-10 15-37,-1 7-82,2 0-1,-21 45 1,40-74 12,0 0 0,1 0-1,-1 1 1,1-1 0,-1 0 0,1 0-1,-1 0 1,1 1 0,0-1-1,0 0 1,0 1 0,0-1 0,0 0-1,0 3 1,0-4 4,0 0-1,0 1 1,1-1-1,-1 0 1,0 0-1,0 1 1,1-1-1,-1 0 1,0 0-1,1 1 1,-1-1-1,0 0 1,1 0-1,-1 0 1,0 0-1,1 1 1,-1-1-1,1 0 1,-1 0-1,0 0 1,1 0-1,-1 0 1,1 0-1,-1 0 1,0 0-1,1 0 1,-1 0-1,0 0 1,1 0-1,0-1 1,6-1-23,0 0 0,0-1 1,13-6-1,-4 1 8,0 2 1,0 0-1,1 1 1,0 1-1,0 0 0,19-1 1,-30 4 18,1 1 1,-1 0-1,1 1 1,-1 0-1,1 0 1,-1 0-1,0 1 1,1-1-1,-1 2 1,0-1-1,0 1 1,-1 0-1,1 0 1,0 0-1,-1 1 1,10 8-1,-15-12 11,1 1-1,0 0 1,-1-1-1,1 1 1,0-1-1,0 1 1,-1-1-1,1 1 0,0-1 1,0 1-1,0-1 1,0 0-1,-1 0 1,1 1-1,0-1 1,0 0-1,0 0 1,0 0-1,0 0 1,0 0-1,0 0 1,-1 0-1,1 0 1,0-1-1,0 1 1,0 0-1,1-1 1,0 0 21,0-1 1,0 1-1,0-1 0,0 1 1,-1-1-1,1 1 1,-1-1-1,1 0 0,-1 0 1,2-4-1,1-2 138,0 0 0,0-1 0,-1 1-1,3-17 1,-5 21-160,-1-1 1,1 1-1,-1 0 0,0 0 1,-1-1-1,1 1 0,-1 0 1,1 0-1,-1 0 0,-1 0 0,1-1 1,-1 2-1,1-1 0,-1 0 1,0 0-1,0 0 0,-1 1 0,1-1 1,-1 1-1,0 0 0,0 0 1,0 0-1,0 0 0,0 0 1,-1 1-1,-5-4 0,13 7-138,1 0 0,0 0 0,-1 0 0,1-1 1,0 1-1,0-1 0,0 0 0,-1-1 0,1 1 0,0-1 0,0 0 0,-1 0 0,6-2 0,23-7-217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13843,'0'6'1739,"-1"47"-11,0-30-1447,0 1 1,2-1-1,1 1 0,0-1 0,2 1 1,6 22-1,-9-44-254,-1 0 0,1 0 0,0 0 1,0 0-1,0 0 0,0-1 0,0 1 1,0 0-1,0-1 0,0 1 0,0-1 1,1 1-1,-1-1 0,1 0 0,-1 1 0,1-1 1,0 0-1,-1 0 0,1 0 0,0 0 1,3 1-1,-2-2 10,1 1 0,-1-1 0,0 0 1,1 0-1,-1 0 0,0-1 0,0 1 1,0-1-1,1 1 0,-1-1 0,0 0 1,4-2-1,6-3 91,1-2 1,-1 1-1,0-2 1,19-15-1,0-6 101,-26 23-192,0 0 0,1 1 0,0-1 0,0 2 0,1-1 0,0 1 0,0 0 0,0 0 0,10-3 0,-17 8-36,0 0 0,-1-1 0,1 1 0,0 0 0,0 0 0,0 0-1,-1 0 1,1 0 0,0 0 0,0 0 0,-1 0 0,1 0 0,0 1 0,0-1-1,-1 0 1,1 0 0,0 1 0,0-1 0,-1 0 0,1 1 0,0-1-1,-1 1 1,1-1 0,-1 1 0,1-1 0,-1 1 0,1-1 0,-1 1 0,1 0-1,-1-1 1,1 1 0,-1 0 0,0-1 0,1 1 0,-1 0 0,0 0 0,0-1-1,1 2 1,0 4 5,0 0 0,0 0-1,-1 0 1,0 8-1,0 0 8,1-8-3,-1 5 16,1 0 0,1 0-1,5 20 1,-7-30-18,1 1-1,-1 0 0,0-1 1,1 1-1,0-1 0,-1 1 1,1-1-1,0 0 0,0 1 1,0-1-1,0 0 1,0 1-1,0-1 0,0 0 1,0 0-1,0 0 0,1 0 1,-1 0-1,0 0 0,1 0 1,-1-1-1,1 1 0,-1 0 1,1-1-1,-1 1 1,1-1-1,-1 1 0,1-1 1,-1 0-1,1 0 0,0 0 1,-1 0-1,1 0 0,2 0 1,3-2 13,-1 0 0,1-1 0,-1 1 0,1-1 0,-1 0 0,0-1 0,8-6 0,42-37 95,-5 4-52,-45 39-60,0 0 0,0 0 0,0 1 0,0-1 1,1 1-1,12-3 0,-17 5-4,-1 1-1,0 0 1,0 0 0,1 0 0,-1 0-1,0 0 1,1 0 0,-1 0 0,0 0 0,1 0-1,-1 1 1,0-1 0,0 0 0,1 1-1,-1-1 1,0 1 0,2 1 0,-2-1-2,0 0 0,1 1 1,-1-1-1,0 1 1,0-1-1,0 1 0,0-1 1,-1 1-1,1 0 0,0-1 1,-1 1-1,1 0 1,-1 0-1,1-1 0,-1 1 1,0 3-1,1 6-236,-1 0 0,-1 21 0,0-28 198,1 0-1,-1 1 1,0-1 0,0 0 0,0 0 0,0 0 0,-1 0-1,1-1 1,-1 1 0,-3 5 0,-5-6-178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12723,'0'2'130,"0"-1"1,0 1 0,0-1-1,1 1 1,-1-1 0,1 1-1,-1 0 1,1-1-1,-1 1 1,1-1 0,0 0-1,0 1 1,-1-1 0,1 0-1,0 1 1,0-1 0,1 0-1,-1 0 1,0 0 0,0 0-1,0 0 1,1 0-1,-1 0 1,0 0 0,1-1-1,-1 1 1,1 0 0,-1-1-1,1 1 1,-1-1 0,4 1-1,4 0 82,1 1-1,0-2 1,-1 1-1,12-2 1,-12 1-49,64-6 1006,141-31 0,-74 10-506,593-55 149,-634 72-816,-1-4 1,112-32-1,-199 44-329,0-1 0,0 2 0,20-2 0,-34-3-118,-3-2 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9906,'0'-1'85,"0"1"1,0 0-1,0-1 0,0 1 0,0-1 0,0 1 1,0-1-1,0 1 0,0-1 0,0 1 1,0-1-1,1 1 0,-1 0 0,0-1 0,0 1 1,0-1-1,1 1 0,-1 0 0,0-1 1,1 1-1,-1 0 0,0-1 0,1 1 0,-1 0 1,0-1-1,1 1 0,-1 0 0,1 0 1,-1-1-1,0 1 0,2 0 0,16 2 1027,24 19-779,-35-18-92,-4-1-224,0-1-1,0 0 0,0 0 1,0 0-1,0-1 1,1 1-1,-1-1 1,0 1-1,1-1 1,-1 0-1,0-1 0,0 1 1,1 0-1,-1-1 1,0 0-1,0 0 1,1 0-1,-1 0 1,0 0-1,0-1 0,0 1 1,2-3-1,13-4 17,-17 8-34,-1 0 1,1 0-1,-1-1 0,0 1 1,1 0-1,-1 0 0,1 0 1,-1 0-1,1-1 0,-1 1 1,0 0-1,1 0 1,-1 0-1,1 0 0,-1 0 1,1 0-1,-1 0 0,1 0 1,-1 0-1,1 1 1,-1-1-1,0 0 0,1 0 1,-1 0-1,1 0 0,-1 1 1,0-1-1,1 0 0,-1 0 1,1 1-1,-1-1 1,0 0-1,1 1 0,-1 0 1,0-1 7,0 0 0,0 1 0,0-1 0,0 1 0,0-1 0,0 0 0,-1 1 0,1-1 0,0 1 0,0-1 0,0 0 0,-1 1 0,1-1 0,0 0 0,-1 1 0,1-1 0,0 0 0,-1 0 0,1 1 0,0-1 1,-1 0-1,1 0 0,0 1 0,-1-1 0,1 0 0,-1 0 0,1 0 0,0 0 0,-1 0 0,1 0 0,-1 0 0,1 0 0,-1 0 0,1 0 0,0 0 0,-1 0 0,0 0 0,-9 0 297,-1 0-1,1 0 1,-14-3-1,16 1-189,0 1-1,0 1 1,0-1-1,0 1 1,0 0-1,-12 3 1,15 0-381,14 0 110,14-1-64,53-12-496,-60 8 594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13195,'0'13'1296,"3"-6"-920,9-6-80,4-1 712,6-1-551,7-1-57,4-1-56,4-1-48,-2-2-144,-2 1-80,-6 0-184,-6 3-136,-8 2-192,-3 1-80,-10 2 344,-5-2-129,-8-1-23</inkml:trace>
  <inkml:trace contextRef="#ctx0" brushRef="#br0" timeOffset="1">1 238 12267,'5'5'1392,"10"-4"-880,6-5-168,5-3 664,8-2-448,5-1-23,4 3-209,-3 1-208,-3 5 440,-4 1-480,-17 10-32,-9 0-24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77 371 14251,'0'0'24,"5"-6"499,-1 0 1,1 0-1,5-12 1,-9 17-395,-1-1 0,1 0 0,0 1 0,-1-1 0,1 1 0,-1-1 1,0 0-1,1 1 0,-1-1 0,0 0 0,0 1 0,0-1 0,0 0 0,0 1 0,-1-1 0,1 0 0,-1 1 0,1-1 0,-1 1 1,1-1-1,-1 0 0,0 1 0,-1-2 0,2 2-77,-1 0 0,0 1 0,1-1 1,-1 0-1,0 1 0,0-1 0,1 1 1,-1-1-1,0 1 0,0 0 0,0-1 0,0 1 1,0 0-1,0-1 0,0 1 0,1 0 1,-1 0-1,0 0 0,0 0 0,0 0 0,0 0 1,0 0-1,0 0 0,0 0 0,0 1 1,0-1-1,0 0 0,0 1 0,0-1 0,1 0 1,-1 1-1,0-1 0,0 1 0,0-1 1,1 1-1,-1 0 0,0-1 0,-1 2 0,-2 2 4,-1 0-1,1 0 0,0 1 0,-5 7 0,3-4-50,2-1-1,-1 1 1,1 0-1,1 0 1,-1 1-1,1-1 1,1 1-1,0 0 1,0-1-1,-1 18 1,2-24-5,1-1 0,0 1 1,0-1-1,1 1 1,-1-1-1,0 1 0,0-1 1,1 1-1,-1-1 1,1 0-1,-1 1 0,1-1 1,0 1-1,-1-1 1,1 0-1,2 3 0,-3-4 1,1 1 0,0-1 0,0 1 0,-1-1-1,1 0 1,0 1 0,0-1 0,0 0-1,0 1 1,0-1 0,0 0 0,-1 0-1,1 0 1,0 0 0,0 0 0,0 0-1,0 0 1,0 0 0,0 0 0,1-1-1,2 0 3,1-1 0,-1 0 1,0 0-1,0 0 0,0-1 0,0 1 0,0-1 0,0 0 0,4-5 0,11-13 6,0-1 1,-2 0-1,-1-1 1,26-49-1,-21 28 40,-2 0 0,15-51-1,-29 80-28,7-26 35,-11 39-43,0-1 0,-1 0 1,1 1-1,-1-1 0,0 0 0,0 0 1,0 0-1,0 1 0,0-1 0,-1-4 1,-8 37 128,5-2-130,0 0 0,2 0 0,1 0 0,1 1 0,2-1 0,7 41 0,-8-63-72,0-1 0,0 0 0,1 0 0,0 0-1,0 0 1,1 0 0,-1-1 0,1 1-1,6 7 1,-8-11 33,0 0-1,1 0 1,-1 0-1,0 0 1,0 0 0,0 0-1,1-1 1,-1 1-1,1 0 1,-1-1-1,0 1 1,1-1 0,-1 1-1,1-1 1,-1 0-1,1 0 1,-1 0 0,1 1-1,-1-2 1,1 1-1,-1 0 1,1 0-1,-1 0 1,1-1 0,-1 1-1,1-1 1,-1 1-1,1-1 1,-1 1-1,0-1 1,1 0 0,-1 0-1,0 0 1,0 1-1,0-1 1,0-1 0,2 0-1,21-25-287,-2-9-79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15683,'0'-10'1409,"3"10"-985,1 3-152,-1 10 880,2 7-384,-2 11-344,-3 6-136,0 9-104,-2 3-56,-1-2-296,0-4-288,0-10-328,1-8 624,-1-24-168,0-9-120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15195,'4'-5'327,"1"1"0,0-1 0,0 1-1,0 0 1,1 0 0,-1 1 0,1 0 0,0 0 0,0 0-1,0 1 1,0-1 0,9-1 0,12-2 605,44-4 0,-58 8-710,-6 2-90,6-2-21,-1 1-1,0 0 1,0 1-1,17 2 1,-28-2-108,1 0 1,0 0 0,0 0 0,0 1-1,-1-1 1,1 0 0,0 1 0,-1 0-1,1-1 1,-1 1 0,1 0 0,0 0-1,-1 0 1,0 0 0,1 0 0,-1 0-1,0 0 1,1 1 0,-1-1 0,0 0-1,0 1 1,0-1 0,0 1 0,0-1-1,0 1 1,-1 0 0,1-1 0,-1 1-1,1 0 1,-1-1 0,1 1 0,-1 0-1,0 0 1,0-1 0,0 1 0,0 0-1,0 0 1,0 1 0,-3 9 49,0-1 0,-1 0 1,0-1-1,0 1 0,-1-1 0,-1 0 1,1 0-1,-10 12 0,-9 15 147,24-36-216,0-1 0,0 1 0,0-1 0,-1 1 1,1-1-1,0 0 0,0 1 0,0-1 1,0 1-1,0-1 0,0 1 0,0-1 1,0 1-1,0-1 0,0 1 0,0-1 0,0 1 1,0-1-1,0 0 0,1 1 0,-1-1 1,0 1-1,0-1 0,0 1 0,1-1 0,-1 0 1,0 1-1,0-1 0,1 0 0,-1 1 1,0-1-1,1 0 0,-1 1 0,1-1 1,-1 0-1,0 0 0,2 1 0,19 8-543,-10-6 239,1 3 70,-1-1 1,0 2 0,0-1 0,0 1-1,-1 1 1,0 0 0,12 13-1,-19-17 255,0-1 0,0 0-1,-1 1 1,0-1 0,1 1 0,-1 0-1,-1 0 1,1 0 0,0 0-1,-1 0 1,0 0 0,0 0-1,0 0 1,-1 0 0,1 1-1,-1-1 1,0 0 0,0 1-1,-1-1 1,1 0 0,-1 0-1,0 0 1,0 1 0,0-1 0,-4 7-1,1-3 184,0 0-1,-1-1 1,0 1-1,-1-1 0,0 0 1,0-1-1,0 0 1,0 0-1,-1 0 1,0 0-1,-16 8 1,20-12-135,-1 0 0,0 0 0,1 0 1,-1 0-1,0-1 0,0 0 0,0 0 1,0 0-1,0 0 0,0 0 1,0-1-1,-1 0 0,1 0 0,0 0 1,0 0-1,0-1 0,0 1 0,0-1 1,0 0-1,0-1 0,0 1 0,0-1 1,0 1-1,1-1 0,-1 0 1,1 0-1,-6-5 0,6 4-110,0 0 0,0 0 0,1-1 0,-1 1 0,1 0 0,0-1-1,0 0 1,0 0 0,1 1 0,-1-1 0,-1-7 0,1 0-20,0 0 1,0-22-1,1-13-272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10 303 17220,'-10'309'3562,"10"-291"-3398,2-3 238,1-23-112,3-23 37,4-133 561,-9 132-859,0 25-54,0 23 8,2 12-15,-3-26 25,1 6-14,1 0 1,0-1-1,0 1 0,5 10 0,-6-17 20,-1 0 1,1 0 0,0 1-1,-1-1 1,1 0-1,0 0 1,0 0 0,-1 0-1,1 0 1,0 0-1,0 0 1,0 0 0,0 0-1,1-1 1,-1 1 0,0 0-1,0-1 1,0 1-1,1 0 1,-1-1 0,0 0-1,0 1 1,1-1-1,-1 0 1,0 0 0,1 1-1,-1-1 1,1 0-1,-1 0 1,0-1 0,1 1-1,-1 0 1,3-1 0,2-2 2,0 0 1,0 0-1,0 0 1,0-1-1,0 0 1,-1 0-1,7-6 1,35-39 34,-37 38-29,98-115 56,-105 121-65,-5 4 0,-7 6-4,2 4 5,0-1 0,0 1 0,0 0-1,1 1 1,0-1 0,-4 13 0,7-17 0,1-1 0,0 1 0,1 0 0,-1 0 0,1 0 0,0-1 0,0 1 0,1 0 0,0 0 0,-1 0 0,2 1 0,-1-1 0,0 0 0,1 0 0,0-1 0,2 7 0,-2-9 0,0-1 0,-1 1 1,1 0-1,0 0 0,1-1 1,-1 1-1,0 0 0,0-1 1,1 1-1,-1-1 0,1 0 0,-1 1 1,1-1-1,0 0 0,-1 0 1,1 0-1,0 0 0,0-1 1,2 2-1,0-1 2,0-1 1,-1 1-1,1-1 0,0 0 1,-1 0-1,1 0 0,-1 0 0,1-1 1,0 0-1,3-1 0,4-1 8,-1-1-1,0 0 1,-1-1-1,1 0 0,-1 0 1,14-11-1,0-4 11,-1 0 0,0-2 0,-2-1 0,0 0 0,-2-1 0,0-1 0,-2-1 0,-1-1 0,-1 0 0,-1 0 0,-1-2 0,13-52 0,-23 74-20,-1 0 0,0-1-1,0 1 1,0-12 0,-1 18-1,0 0 0,0 1 0,0-1 1,0 0-1,0 0 0,-1 0 0,1 0 1,0 0-1,0 1 0,0-1 1,-1 0-1,1 0 0,0 0 0,-1 0 1,1 1-1,-1-1 0,1 0 0,-1 1 1,1-1-1,-1 0 0,0 1 1,1-1-1,-1 1 0,0-1 0,0 1 1,1-1-1,-1 1 0,0-1 1,0 1-1,1 0 0,-1-1 0,0 1 1,0 0-1,0 0 0,0 0 0,0-1 1,1 1-1,-1 0 0,0 0 1,0 0-1,0 1 0,0-1 0,0 0 1,0 0-1,1 0 0,-1 1 0,0-1 1,-1 1-1,-3 1-2,0 1 1,0-1 0,0 1-1,0 0 1,1 1-1,-1-1 1,1 1-1,0 0 1,0 0-1,-5 7 1,-5 8-8,-14 25 0,16-24 13,1 1 0,1 0 0,2 0 0,-13 46 0,18-58-18,1 0 1,1 0-1,0 0 1,0 0-1,0 1 0,1-1 1,1 0-1,0 0 1,0 1-1,0-1 0,1 0 1,1 0-1,0 0 1,0 0-1,5 10 1,-6-16-63,0 0 1,0 0-1,1 0 1,-1 0-1,0-1 1,1 1-1,0-1 1,-1 1 0,1-1-1,0 0 1,0 0-1,1 0 1,-1-1-1,0 1 1,0-1 0,1 1-1,-1-1 1,1 0-1,-1-1 1,1 1-1,6 0 1,-3-1-39,1-1 1,-1 1-1,0-1 1,0-1-1,0 1 0,1-1 1,-2-1-1,1 1 1,0-1-1,6-4 1,26-16-456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16532,'-6'4'240,"0"-1"0,0 1 0,0 0 1,0 0-1,0 0 0,1 1 0,0 0 1,0 0-1,0 1 0,0-1 1,1 1-1,0 0 0,-3 7 0,-2 3 1,1 1 0,1 0 0,-10 32 0,16-42-209,-1 0 0,1 0 0,0 0 0,0 0 0,1 7 0,0-13-28,0-1 0,0 1 0,0 0 0,0 0 0,0 0 0,0-1 0,0 1 1,0 0-1,0 0 0,0-1 0,1 1 0,-1 0 0,0 0 0,0-1 0,1 1 0,-1 0 0,1-1 0,-1 1 0,1 0 0,-1-1 0,1 1 0,-1-1 0,1 1 0,-1-1 0,1 1 0,0-1 0,-1 1 0,1-1 0,0 0 0,-1 1 0,1-1 0,0 0 0,0 0 0,-1 1 0,1-1 0,0 0 0,0 0 0,-1 0 0,1 0 0,0 0 0,0 0 0,0 0 0,-1 0 0,1 0 0,0 0 0,0-1 0,-1 1 0,1 0 0,0 0 0,-1-1 0,1 1 0,0-1 0,-1 1 0,1 0 1,1-2-1,6-3 18,1 0 0,-1-1 0,0-1 0,-1 1 0,1-1 1,-1 0-1,7-10 0,42-61 78,-46 63-75,18-30 32,-18 29-28,-8 13-7,-3 4 8,-7 19 27,1 0 1,-9 33 0,14-41-46,0-1-1,0 0 1,1 0 0,1 1 0,0-1 0,2 19 0,-2-29-19,0 1 0,0-1 0,0 0 1,0 1-1,1-1 0,-1 0 0,0 1 0,1-1 1,-1 0-1,1 1 0,0-1 0,-1 0 0,1 0 1,0 0-1,0 1 0,-1-1 0,1 0 0,0 0 1,0 0-1,0-1 0,1 1 0,-1 0 0,0 0 1,0 0-1,0-1 0,1 1 0,-1-1 0,0 1 1,0-1-1,1 1 0,-1-1 0,1 0 0,-1 0 1,0 0-1,3 1 0,0-2 65,0 0 0,0 0 0,0 0 1,0-1-1,0 1 0,0-1 0,-1 0 0,1 0 1,-1 0-1,1 0 0,3-4 0,67-62 270,-34 27-213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16003,'-9'30'1473,"2"1"-1,-7 55 0,3 65-889,6-63-188,1-1 470,3-106-754,0 1 0,-1-1 0,-1 1 1,-1-1-1,-1 1 0,0 0 0,-12-27 0,16 44-111,1 1 0,0-1 0,-1 0 0,1 0 0,-1 0 0,1 0 0,-1 0 0,1 1 0,-1-1 0,0 0 0,1 1 0,-1-1 0,0 0 0,1 1 0,-1-1 0,0 1 0,0-1 0,0 1 0,1-1 0,-1 1 0,-2-1 1,3 1-2,-1 1 0,1-1 0,-1 0 0,1 1 0,-1-1 1,1 1-1,-1-1 0,1 0 0,-1 1 0,1-1 1,0 1-1,-1-1 0,1 1 0,0-1 0,-1 1 1,1 0-1,0-1 0,0 1 0,0-1 0,-1 1 1,1 0-1,0-1 0,0 1 0,-1 5-13,0-1 0,1 0 0,-1 1 0,1-1 0,0 1-1,1 6 1,-1-10 7,1 0-1,-1-1 0,1 1 1,-1 0-1,1 0 0,0 0 1,-1-1-1,1 1 0,0 0 1,0 0-1,0-1 0,0 1 1,1-1-1,-1 1 1,0-1-1,1 0 0,-1 1 1,1-1-1,-1 0 0,1 0 1,0 0-1,-1 0 0,1 0 1,0-1-1,0 1 0,-1 0 1,1-1-1,0 1 0,0-1 1,0 0-1,0 0 1,0 1-1,0-1 0,0 0 1,0-1-1,0 1 0,-1 0 1,1-1-1,0 1 0,3-1 1,2-2 1,0 1 0,0-1 0,0 0-1,0-1 1,0 0 0,-1 0 0,1 0 0,10-10 0,-8 4 36,1-1 0,-1 1 0,14-23 0,-31 47-46,1-1 0,1 1 0,0 0-1,1 0 1,0 1 0,-2 18 0,6-32 16,1-1 0,0 0 0,0 1 1,0-1-1,0 1 0,0-1 0,0 1 0,0-1 1,0 0-1,0 1 0,0-1 0,0 1 0,0-1 1,0 1-1,0-1 0,0 0 0,1 1 0,-1-1 1,0 1-1,0-1 0,0 0 0,1 1 0,-1-1 0,0 0 1,0 1-1,1-1 0,-1 0 0,0 1 0,1-1 1,-1 0-1,0 0 0,1 1 0,-1-1 0,1 0 1,-1 0-1,0 0 0,1 1 0,-1-1 0,1 0 1,-1 0-1,1 0 0,-1 0 0,0 0 0,1 0 1,-1 0-1,1 0 0,-1 0 0,1 0 0,-1 0 1,0 0-1,1 0 0,-1-1 0,1 1 0,-1 0 0,0 0 1,1-1-1,26-12 6,-24 11-6,34-22-23,-22 14-7,0 0 1,1 0-1,0 2 1,0 0 0,35-11-1,-50 18 25,0 1 0,0 0 0,1 0 1,-1-1-1,0 1 0,0 0 0,1 0 0,-1 0 0,0 0 0,0 0 0,1 0 1,-1 1-1,0-1 0,0 0 0,1 1 0,-1-1 0,0 0 0,0 1 0,0 0 1,0-1-1,0 1 0,0 0 0,0-1 0,0 1 0,0 0 0,0 0 0,0 0 0,0 0 1,0 0-1,-1 0 0,2 2 0,0 2-3,0 1 0,-1-1 1,0 1-1,0-1 0,0 1 0,0 6 0,-1-7 15,0 0 1,1 0-1,0 0 0,0 0 0,3 7 0,-3-10-3,0-1 1,0 0-1,0 0 0,0 0 0,0 0 1,0 0-1,0 0 0,0 0 1,1 0-1,-1-1 0,0 1 0,0 0 1,1-1-1,-1 1 0,1-1 0,-1 0 1,1 1-1,-1-1 0,1 0 1,-1 0-1,0 0 0,1 0 0,-1 0 1,1 0-1,-1 0 0,1 0 0,-1-1 1,3 0-1,6-1 15,1-1 0,17-8-1,-18 7 11,3-1-34,-3 2 62,1-1-1,-1 0 1,-1-1 0,18-11-1,-25 14-15,0 1 1,0-1-1,0 0 0,0 0 0,0 0 0,0 0 1,-1 0-1,1 0 0,-1-1 0,1 1 1,-1-1-1,0 1 0,0-1 0,0 1 1,0-1-1,-1 1 0,1-1 0,-1 0 0,0 1 1,1-1-1,-1 0 0,0 0 0,0 1 1,-1-6-1,0 4 50,0-1 1,-1 1 0,1-1-1,-1 1 1,1-1-1,-1 1 1,-1 0 0,1 0-1,-5-6 1,7 10-94,0 0-1,0-1 1,0 1 0,0 0-1,0 0 1,0 0 0,-1-1-1,1 1 1,0 0 0,0 0-1,0-1 1,0 1-1,0 0 1,0 0 0,0 0-1,0-1 1,0 1 0,0 0-1,1 0 1,-1-1 0,0 1-1,0 0 1,0 0 0,0 0-1,0-1 1,0 1 0,0 0-1,0 0 1,1 0 0,-1 0-1,0-1 1,0 1 0,0 0-1,0 0 1,1 0 0,-1 0-1,0 0 1,0-1-1,0 1 1,1 0 0,-1 0-1,0 0 1,0 0 0,0 0-1,1 0 1,-1 0 0,0 0-1,0 0 1,1 0 0,-1 0-1,0 0 1,0 0 0,0 0-1,1 0 1,-1 0 0,0 0-1,22-1-417,-15 1 175,5-1-201,1-1 0,-1 0 0,0 0 0,0-1 0,21-8 0,-11-1-103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19052,'-13'4'1608,"14"0"-1224,2-1-279,6-2 359,6-1-1697,-3-10 1153,-4-1-328,-8-3-248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15851,'9'-11'978,"-4"10"-272,-5 4-638,1-1 0,-1 0 0,1 0-1,-1 0 1,0 0 0,0 1 0,0-1 0,0 0-1,0 3 1,-14 173 1233,-1 15-621,15-187-642,0-1 0,0 0 0,0 1 0,1-1 0,0 0 0,3 10 0,-4-14-26,0 0-1,1 1 1,-1-1-1,1 0 0,0 0 1,-1 0-1,1 0 0,0 0 1,0 0-1,-1-1 1,1 1-1,0 0 0,0 0 1,0 0-1,0-1 0,0 1 1,0-1-1,0 1 1,1-1-1,-1 1 0,0-1 1,0 1-1,0-1 0,0 0 1,1 0-1,-1 0 0,0 0 1,0 0-1,0 0 1,1 0-1,-1 0 0,0 0 1,2-1-1,9-2 41,-1 0 0,0-1 0,13-6 0,-17 6-59,1 0-1,0 1 0,0 0 0,0 1 1,0 0-1,1 0 0,-1 1 1,11-1-1,-17 2 5,-1 0 0,0 0 0,1 0 1,-1 0-1,0 1 0,1-1 0,-1 1 1,0-1-1,0 1 0,0-1 0,1 1 0,-1-1 1,0 1-1,0 0 0,0 0 0,0 0 0,0 0 1,0 0-1,0 0 0,0 0 0,0 0 1,-1 0-1,1 0 0,0 0 0,-1 0 0,1 1 1,-1-1-1,1 0 0,-1 0 0,1 1 0,-1-1 1,0 0-1,0 1 0,0-1 0,0 0 0,0 1 1,0-1-1,0 0 0,0 1 0,-1 1 1,0 3 40,0 0 0,0 0 0,-1 0 1,1 0-1,-2 0 0,1 0 1,-5 8-1,4-9 70,-1 1 0,0 0 0,0-1 0,0 0 0,-1 1 0,0-2 0,0 1 0,0-1 0,-1 0 0,1 0-1,-1 0 1,0-1 0,0 1 0,0-2 0,-1 1 0,1-1 0,-10 3 0,8-4-42,1 0 0,-1-1-1,0 1 1,0-1 0,1-1-1,-1 0 1,0 0 0,1 0-1,-1-1 1,1 0 0,0-1-1,-1 0 1,1 0 0,0 0-1,-8-6 1,11 6-281,-1 0 1,0-1-1,1 0 1,0 0-1,-6-7 1,9 11 157,0-1 0,1 1 0,-1-1 0,1 1 0,-1-1 0,1 0 0,0 1 0,-1-1 0,1 0 0,0 1 0,-1-1-1,1 0 1,0 1 0,0-1 0,-1 0 0,1 1 0,0-1 0,0 0 0,0 0 0,0 1 0,0-1 0,0 0 0,0 0 0,0 1 0,0-1 0,1 0 0,-1 1 0,0-1 0,0 0 0,1 1 0,-1-1 0,0 0 0,1 1 0,-1-1-1,1 0 1,-1 1 0,0-1 0,1 1 0,0-1 0,-1 1 0,1-1 0,-1 1 0,1-1 0,-1 1 0,1 0 0,0-1 0,-1 1 0,1 0 0,0 0 0,0-1 0,-1 1 0,1 0 0,0 0 0,-1 0 0,1 0 0,1 0 0,22-2-750,4 2-216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14691,'10'-5'1793,"-5"5"-1209,-5 4-232,-2 6 1440,-4 4-1096,0 2-112,0 3-448,1-2-264,2-1-504,1-5-80,2-6 552,2-4-160,2-4-160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15867,'-13'181'4180,"1"-45"-3908,9-92-210,0-23-98,2 0 0,0 0-1,2 0 1,5 35 0,-6-55 21,0 0 1,0 0-1,0 0 0,0 0 0,1 0 0,-1 0 0,1 0 1,-1 0-1,1 0 0,-1 0 0,1 0 0,-1 0 0,1 0 0,0 0 1,0 0-1,-1 0 0,1 0 0,0-1 0,0 1 0,0 0 1,2 0-1,-2 0-15,0-1 0,0 0 0,0 0 1,0-1-1,0 1 0,0 0 1,0 0-1,-1 0 0,1-1 0,0 1 1,0 0-1,0-1 0,0 1 0,0-1 1,0 1-1,-1-1 0,1 1 0,0-1 1,1-1-1,2-2-122,1-1 0,-1 0 0,-1 0 0,1 0 0,-1 0 0,4-8 0,9-25-516,-2-1 0,15-66 0,7-84 381,-31 154 560,-1 19 230,-3 29 150,-4 31 55,-3 11-236,-3 25 38,1 100 1,9-176-479,-1 4-47,0 0 0,1 0 0,0-1 0,0 1-1,4 11 1,-5-18-8,1 0-1,-1 1 1,1-1-1,-1 0 1,1 0-1,0 0 1,-1 0-1,1 1 0,0-1 1,0 0-1,0-1 1,0 1-1,0 0 1,0 0-1,0 0 1,0-1-1,1 1 1,-1 0-1,0-1 1,0 1-1,0-1 0,1 1 1,-1-1-1,0 0 1,1 0-1,-1 1 1,0-1-1,1 0 1,-1 0-1,0 0 1,1 0-1,-1-1 1,0 1-1,1 0 0,-1-1 1,0 1-1,0 0 1,3-2-1,10-4-189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 13283,'1'0'76,"-1"0"0,0 0 1,0 0-1,0-1 0,0 1 0,1 0 0,-1 0 1,0 0-1,0 0 0,0 0 0,0 0 1,1 0-1,-1 0 0,0 0 0,0 0 1,0 0-1,1 0 0,-1 0 0,0 0 0,0 0 1,0 0-1,0 0 0,1 0 0,-1 0 1,0 0-1,0 0 0,0 0 0,1 0 0,-1 0 1,0 0-1,0 1 0,0-1 0,0 0 1,0 0-1,1 0 0,-1 0 0,0 0 1,0 0-1,0 1 0,0-1 0,0 0 0,0 0 1,0 0-1,1 0 0,-1 1 0,0-1 1,0 0-1,0 0 0,2 17 1177,-5 23-1265,2-35 300,-61 376 1587,56-350-1685,5-28-159,0 0 0,1 0 0,-1 0-1,1 0 1,0 0 0,0 0 0,0 0-1,0 1 1,0-1 0,1 0 0,-1 0-1,3 4 1,-2-5-19,0-1 0,0 1 0,1-1 0,-1 0 0,0 0 0,1 0 0,-1 0 0,1 0 0,0 0 0,-1 0 0,1 0 0,0 0 0,0-1 0,-1 1 0,1-1-1,0 1 1,0-1 0,0 0 0,0 0 0,-1 0 0,5 0 0,25 0 33,1-2 0,-1-1 0,0-2 0,35-9-1,30-5-22,-73 16-57,-15 1-43,0 0-1,0 1 1,0 0 0,0 0 0,0 1 0,0 0 0,12 2-1,-20-2 63,0 0-1,-1 0 1,1 0-1,0 1 0,0-1 1,0 0-1,0 0 1,0 0-1,0 0 1,0 0-1,0 0 0,0 0 1,0 0-1,0 1 1,-1-1-1,1 0 0,0 0 1,0 0-1,0 0 1,0 0-1,0 0 0,0 1 1,0-1-1,0 0 1,0 0-1,0 0 0,0 0 1,0 0-1,0 1 1,0-1-1,0 0 0,1 0 1,-1 0-1,0 0 1,0 0-1,0 0 0,0 0 1,0 1-1,0-1 1,0 0-1,0 0 0,0 0 1,0 0-1,0 0 1,1 0-1,-1 0 0,0 0 1,0 0-1,0 1 1,0-1-1,0 0 1,0 0-1,1 0 0,-1 0 1,0 0-1,0 0 1,0 0-1,0 0 0,0 0 1,0 0-1,1 0 1,-1 0-1,-14 4-433,-13-3 121,-5-1-87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3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39 339 16492,'3'11'1640,"-3"6"-1184,-3 2-144,0 1 1024,0 4-856,2 1-111,-1-4-337,2-1-177,0-8-399,5-6-280,0-12 608,-2-4-184,-3-13-192</inkml:trace>
  <inkml:trace contextRef="#ctx0" brushRef="#br0" timeOffset="1">0 5 15859,'0'-5'5994,"3"5"-5746,0 0-536,-2 0 304,-1 3-424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1:3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176 259 17532,'0'-4'203,"1"0"0,-1 0 0,0 0 0,0 0 0,0 0 0,0 0 1,-1 0-1,0 1 0,0-1 0,0 0 0,-2-6 0,2 10-165,1-1-1,0 0 1,-1 1 0,1-1-1,-1 0 1,0 1-1,1-1 1,-1 0 0,1 1-1,-1-1 1,0 1-1,1 0 1,-1-1 0,0 1-1,0-1 1,1 1 0,-1 0-1,0-1 1,0 1-1,1 0 1,-1 0 0,0 0-1,-1 0 1,0 0 42,0 0 1,0 1-1,0-1 0,0 1 1,0 0-1,0-1 0,0 1 1,1 0-1,-1 0 0,0 0 1,0 1-1,1-1 0,-3 3 1,-11 9 62,1 2-1,1 0 1,0 1 0,1 0 0,1 0 0,1 2 0,-17 35 0,25-49-159,1 0 1,-1 1-1,1-1 1,0 0-1,0 0 1,0 9 0,1-12 6,0-1 0,0 1 0,0 0 0,0 0 1,0 0-1,0 0 0,1-1 0,-1 1 0,0 0 1,1 0-1,-1-1 0,1 1 0,-1 0 0,1 0 1,-1-1-1,1 1 0,-1-1 0,1 1 0,-1 0 1,1-1-1,0 1 0,0-1 0,-1 1 0,1-1 1,0 0-1,0 1 0,-1-1 0,1 0 0,0 0 1,0 1-1,0-1 0,-1 0 0,1 0 0,0 0 0,0 0 1,0 0-1,0 0 0,-1 0 0,2 0 1,10-1-212,1-1 1,19-5 0,-20 4 46,0 0-1,0 1 1,1 1 0,20-1 0,-30 2 149,0 1 0,-1-1 0,1 0 0,0 1 0,-1 0 0,1-1 0,-1 1 0,1 0 1,-1 0-1,1 1 0,-1-1 0,0 0 0,0 1 0,0 0 0,1-1 0,-1 1 0,-1 0 0,1 0 0,0 0 0,0 0 0,-1 0 0,1 1 0,-1-1 1,0 0-1,0 1 0,2 3 0,-1 3 21,1 0 0,-1 1 1,-1-1-1,0 1 0,0-1 1,-1 1-1,0-1 0,-1 1 0,0-1 1,-3 13-1,-3 10 169,-19 50 0,16-56 46,-16 31-1,21-48-101,0 0 0,0-1 0,-1 1 0,0-1 0,0-1 0,-14 13 0,19-19-79,-1 1-1,1-1 1,0 0 0,-1-1 0,1 1-1,-1 0 1,1 0 0,-1-1 0,1 1 0,-1 0-1,0-1 1,-3 1 0,5-1-13,-1 0-1,0 0 1,0 0-1,1 0 1,-1-1-1,0 1 1,1 0-1,-1 0 1,0-1-1,1 1 1,-1 0-1,0-1 1,1 1-1,-1 0 1,1-1-1,-1 1 1,0-1-1,1 1 1,-1-1-1,1 1 1,-1-2 0,0 0 9,0-1 0,0 0 0,0 1 0,0-1 0,0 0 1,1 0-1,-1 1 0,1-1 0,0 0 0,0 0 1,0 0-1,0 0 0,0 1 0,1-5 0,4-12-6,0 0 0,1 0 0,1 0 0,0 1 0,2 0 0,18-30 0,78-97-280,-46 70 171,-1-12 26,-51 76 56,-2 1 0,0-1 0,0 0 0,-1 0-1,0-1 1,3-19 0,-6 29 3,-1 0 1,0 0 0,0 0-1,0 0 1,0 0-1,0 0 1,0 0-1,0 0 1,-1 0-1,1 0 1,-2-4-1,1 5 2,1 1 0,-1-1 1,1 1-1,-1-1 0,1 1 0,-1-1 0,0 1 0,1-1 0,-1 1 0,0-1 0,0 1 0,1 0 0,-1-1 1,0 1-1,0 0 0,1 0 0,-1-1 0,0 1 0,0 0 0,0 0 0,1 0 0,-1 0 0,0 0 1,0 0-1,0 0 0,1 0 0,-1 1 0,0-1 0,0 0 0,1 0 0,-1 1 0,0-1 0,0 0 0,0 1 1,-5 2-7,0 1 1,1-1 0,-1 1 0,1 0 0,0 0 0,0 1 0,0-1 0,0 1 0,-7 11 0,6-7 13,0 0-1,0 0 1,1 0 0,0 1 0,-5 15 0,9-23-4,0-1 0,1 1 1,-1-1-1,1 1 1,0-1-1,-1 1 1,1-1-1,0 1 1,0-1-1,0 1 0,0-1 1,0 1-1,1 0 1,-1-1-1,0 1 1,1-1-1,-1 1 0,1-1 1,-1 0-1,1 1 1,0-1-1,0 0 1,1 2-1,-1-1 2,1-1 0,0 0 0,-1 0 1,1 0-1,0-1 0,0 1 0,0 0 0,0-1 0,0 1 0,0-1 0,0 1 1,0-1-1,0 0 0,0 0 0,0 0 0,0 0 0,3-1 0,46-4 61,151-9-9,-171 14-11,0 2 0,0 0 0,0 2 0,46 13-1,-81-20 66,0 0 0,0 0-1,1 0 1,-1 0-1,1-1 1,0 1 0,0-1-1,0 0 1,0 0 0,1 0-1,-4-7 1,2 4 4,-10-18 231,-22-53-1,32 67-360,0 1 0,1-1 1,0 0-1,1 1 1,0-1-1,1 0 0,0-1 1,1-13-1,1 22-32,-1 1-1,1-1 1,0 0 0,0 1-1,0-1 1,0 1 0,0 0-1,1-1 1,-1 1 0,1 0-1,0 0 1,-1 0 0,1 0 0,0 0-1,0 0 1,0 0 0,0 1-1,1-1 1,-1 1 0,0-1-1,1 1 1,-1 0 0,1 0-1,2-1 1,10-2-296,-1 0 0,1 0 1,19-1-1,-5 0 171,30-7-273,7-2-111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11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26 13795,'-17'-4'1280,"1"1"-1272,4-2-16,-3-9 128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43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23 102 12075,'-9'9'881,"8"-8"-702,0-1-1,0 1 1,0 0 0,0 0-1,0-1 1,0 1 0,0 0 0,1 0-1,-1 0 1,0 0 0,0 0-1,1 0 1,-1 0 0,1 0 0,-1 0-1,1 2 1,23-3 497,515-81-24,-462 60-688,-63 16 23,0 1 0,0 0 0,0 1 1,1 0-1,-1 1 0,1 1 0,0 0 0,16 2 0,-27-1 6,8 2 0,1-1 0,-1 0 0,0-1 1,1 0-1,-1-1 0,1 0 1,14-4-1,-90 28 38,14-4 73,47-19-98,-185 56 289,149-47-278,0-1-1,-78 4 0,107-12-41,0 0 0,0 0 0,0-1 1,0 0-1,1-1 0,-1 0 0,0 0 0,1-1 0,0 0 0,-10-5 0,19 8 11,0 0 1,0 0-1,0 0 1,-1 0-1,1-1 1,0 1-1,0 0 1,0 0-1,0 0 1,0 0 0,0 0-1,0 0 1,0 0-1,0 0 1,0 0-1,0 0 1,0 0-1,0 0 1,0 0-1,-1 0 1,1 0-1,0 0 1,0 0-1,0-1 1,0 1-1,0 0 1,0 0 0,0 0-1,0 0 1,0 0-1,0 0 1,0 0-1,0 0 1,0 0-1,0 0 1,0 0-1,0-1 1,0 1-1,0 0 1,0 0-1,0 0 1,0 0-1,0 0 1,0 0 0,0 0-1,0 0 1,1 0-1,-1 0 1,0 0-1,0 0 1,0-1-1,0 1 1,0 0-1,0 0 1,0 0-1,0 0 1,0 0-1,0 0 1,0 0-1,0 0 1,0 0 0,0 0-1,1 0 1,-1 0-1,0 0 1,0 0-1,11-3-424,25 0 285,-15 1 26,99-10-13,56-10-14,-116 6 30,12-3-132,-64 18 164,-1 0 0,1 0 0,0 1 0,-1 0 0,1 0 0,0 1-1,11 2 1,-19-3 89,0 0 0,0 0 0,0 0 0,0 0 0,0 0 0,0 0 0,0 0 0,-1 0 0,1 0 0,0 0-1,0 0 1,0 0 0,0 1 0,0-1 0,0 0 0,0 0 0,0 0 0,0 0 0,0 0 0,0 0 0,0 0 0,0 0-1,0 0 1,0 0 0,0 0 0,0 0 0,-1 0 0,1 0 0,0 0 0,0 0 0,0 1 0,0-1 0,0 0 0,0 0-1,0 0 1,0 0 0,0 0 0,0 0 0,0 0 0,0 0 0,0 0 0,0 0 0,0 0 0,0 0 0,0 1 0,1-1-1,-1 0 1,0 0 0,0 0 0,0 0 0,0 0 0,0 0 0,0 0 0,0 0 0,0 0 0,0 0 0,0 0 0,0 0-1,0 0 1,0 0 0,0 0 0,0 0 0,0 0 0,0 0 0,0 0 0,1 0 0,-1 0 0,0 0 0,0 1 0,-10 4-75,-12 2 25,-14-1-39,-1-2 0,1-1 0,-1-2 0,0-2 1,-47-6-1,73 4 32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50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560 35 11771,'-5'-4'135,"0"0"0,0 1 1,0-1-1,-1 1 1,0 0-1,1 1 0,-1-1 1,0 1-1,0 0 1,0 1-1,0 0 0,0 0 1,0 0-1,-1 0 1,1 1-1,0 0 0,0 0 1,-1 1-1,1 0 1,-7 2-1,-7 1-25,2 1 0,-1 1 0,1 1 0,-1 0 0,-21 13 0,19-7-85,1 1-1,1 0 1,0 2-1,1 0 1,0 1 0,2 0-1,0 2 1,1 0-1,1 1 1,1 0 0,0 1-1,-12 29 1,12-21-32,1 1 0,2 0-1,1 1 1,1 0 0,2 0 0,1 1 0,2-1 0,0 64 0,5-76-6,0 0 0,1 1-1,0-1 1,2 0 0,0-1 0,1 1-1,1-1 1,1 0 0,1-1 0,15 24-1,-15-28-4,1-1 0,0 0 0,0 0 0,1-1 0,0-1 0,1 0 0,1 0 0,-1-1 0,2-1 0,-1 0 0,1-1-1,0 0 1,23 6 0,-18-7 1,0-1-1,0-1 1,1 0 0,0-2-1,-1-1 1,1 0-1,0-1 1,34-5 0,-42 3 9,0-1 0,0 0 0,-1 0 1,1-2-1,-1 1 0,1-1 1,-1-1-1,-1 0 0,1-1 0,-1 0 1,0 0-1,-1-1 0,0 0 1,0-1-1,9-12 0,0-4 25,0-1 0,-2-1 0,-2 0 0,23-59 0,-21 39 77,-2 0 1,11-71-1,-21 94-51,-1-1 1,-1 0-1,-1 0 0,-2 0 0,0-1 0,-2 2 0,-11-47 0,12 61-31,-1 0-1,0 1 0,-1 0 0,0 0 1,-1 0-1,1 0 0,-2 1 0,1 0 1,-1 0-1,0 0 0,-1 1 0,0-1 1,0 2-1,-1-1 0,0 1 1,0 0-1,0 1 0,-1 0 0,1 0 1,-1 1-1,0 0 0,-16-4 0,16 6-32,0 1 1,1 0-1,-1 0 0,0 1 0,0 0 0,0 1 0,1 0 0,-1 0 0,0 1 0,1 0 1,-1 1-1,1 0 0,0 0 0,0 1 0,0 0 0,0 0 0,-12 9 0,2-1-63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14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13091,'0'0'1584,"5"6"-1328,-1 0-120,6 4-64,4 1 528,9 1-520,6-1-72,8 1-40,3-5-48,2 0-168,-2-4 56,-5-7 128,-7-2-56,-18 2-24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14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0 408 13411,'0'-4'1184,"6"-8"-936,13-8-72,6-9 640,15-8-592,8-4-72,8-7 0,4-2-23,0 4-306,-4 5-151,-13 6 272,-13 9-64,-29 8-32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14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11098,'1'3'3809,"-2"7"-3377,-11 20-232,-2 11-88,-2 18 344,0 6-192,1 9-175,0 3-17,5-1-160,4-7-121,5-19-815,0-15 896,2-27-120,0-12-88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15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12635,'0'-12'992,"3"6"-776,5 3-112,5 0 552,5 2-384,6 1-224,7-2-112,8 1-472,4-2 480,2-4-56,-4-6-48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2:15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26 10250,'-19'2'159,"1"2"0,-1 0 0,0 1 0,1 0 0,0 2 0,0 0 0,-29 18 0,36-18-137,1 0 0,-1 1 0,2 0 0,-1 1 0,1 0 0,1 1 1,-1-1-1,2 2 0,-1-1 0,1 1 0,1 0 0,-8 19 0,4-2-19,2 0 0,1 1-1,1 0 1,1 0 0,2 1-1,1-1 1,1 1 0,2 0-1,1-1 1,1 1 0,1-1-1,16 56 1,-16-73-23,0-1 1,1 1-1,0-1 1,0 0-1,1-1 1,1 1-1,0-1 1,0-1-1,15 16 1,-18-21 20,1 0 0,0 0 1,0 0-1,0-1 0,0 0 1,1 0-1,0 0 0,-1 0 1,1-1-1,0 0 1,0 0-1,0-1 0,0 0 1,1 0-1,-1 0 0,0-1 1,0 0-1,1 0 0,-1 0 1,12-3-1,-5-1 51,0 0-1,0-1 1,-1 0 0,0-1-1,1-1 1,-2 0 0,1 0-1,-1-1 1,0-1-1,-1 0 1,0 0 0,0-1-1,13-18 1,-1-1 189,-2-1-1,-1 0 1,30-66 0,-36 66-73,-1 0 0,-2-1 1,-1 0-1,-2 0 0,6-43 1,-12 58-108,-1 0 0,0 0 1,0 0-1,-2 0 0,-4-22 0,3 28-41,0 1 0,0-1 0,-1 1 0,0 0 0,0 0 0,-1 0 0,-1 0-1,1 1 1,-10-11 0,9 13-26,-1-1 0,1 2-1,-1-1 1,0 1 0,0 0-1,-1 0 1,1 1 0,-1 0-1,0 0 1,0 1 0,-10-3-1,5 3-48,0 0 0,0 1-1,-1 1 1,1 0 0,0 1-1,-22 2 1,0 3-107,0 2 0,1 2 0,0 1 0,-47 21 0,29-10-77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13395,'-7'0'2901,"16"-2"-1383,18 0-508,-3 5-574,28 8 1,-32-6-349,35 3-1,-47-7-78,0-1-1,-1 0 0,1-1 0,0 0 0,0 0 0,-1-1 0,1 0 0,8-3 1,-14 4-18,0 0 1,0 1-1,0-1 1,0 0-1,0 1 0,0-1 1,1 1-1,-1 0 1,0-1-1,0 1 1,1 0-1,-1 1 1,0-1-1,4 1 1,-5 0-50,0-1 0,0 1 0,0 0 0,0 0-1,0 0 1,-1 0 0,1 0 0,0 0 0,0 0 0,-1 0 0,1 0 0,0 0 0,-1 1 0,1-1 0,-1 0 0,0 0 0,1 0 0,-1 1-1,0-1 1,0 0 0,0 0 0,0 1 0,0-1 0,0 0 0,0 3 0,-1 4-672,1-8 717,0 0-1,0 0 1,0 0-1,-1 0 1,1 0-1,0 0 1,0 0-1,0 0 1,0 0-1,0 1 1,-1-1-1,1 0 0,0 0 1,0 0-1,0 0 1,0 0-1,0 0 1,0 0-1,-1 0 1,1 0-1,0 0 1,0 0-1,0-1 1,0 1-1,0 0 0,-1 0 1,1 0-1,0 0 1,0 0-1,0 0 1,0 0-1,0 0 1,0 0-1,0 0 1,-1 0-1,1 0 1,0-1-1,0 1 1,0 0-1,0 0 0,0 0 1,0 0-1,0 0 1,0 0-1,0-1 1,0 1-1,0 0 1,0 0-1,0 0 1,0 0-1,0 0 1,0-1-1,0 1 0,0 0 1,0 0-1,0 0 1,0 0-1,0 0 1,0-1-1,-6-10-485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07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3419 9538,'16'-16'5324,"-13"16"-5174,0-1 0,0 0 0,1 1 0,-1-1 0,0 0 0,0-1 0,0 1-1,-1 0 1,1-1 0,0 0 0,4-3 0,-3 2-117,-1 1 0,1 0 1,0-1-1,0 1 0,0 1 0,7-3 0,0 0 94,1 0 0,-1-1 0,0 0 0,12-7 0,23-11 111,-13 10-200,1 1 0,0 1 0,1 2 0,43-5 0,-67 12-36,1-1 0,0 0-1,-1-1 1,1 0 0,14-9 0,-12 7 22,0 0 1,27-8-1,-34 12-18,1 0 0,0 0 1,-1-1-1,0-1 0,0 1 1,0-1-1,12-9 0,-2-1-12,23-23 1,-38 34 9,11-9-6,0-1 0,1 2 0,0 0 0,1 0 1,25-12-1,-30 19-10,1 1 0,-1 0 0,1 1 1,12-1-1,32-8 36,306-106-25,-330 108-29,222-60-32,-109 32 30,-75 18-60,-45 11 80,-1-1 0,1-1 1,-1-1-1,-1-1 0,28-19 0,-37 23-4,36-20-24,71-28-1,11-6-70,160-106-53,-20 27 41,-256 134 125,134-66 41,-121 57-33,0-2 0,-1-1 1,26-23-1,-1-4-91,3 2 0,113-70 0,-39 38-221,178-139 0,-110 80 285,-119 85 2,-52 32 7,-1-1 0,-1 0 0,-1-2 0,-1-1 0,37-47 0,4-15 15,-19 22 9,85-89 0,-56 79-22,95-99-20,-15-13 10,-109 122 6,19-24-37,52-97-1,-46 67 88,-69 116-54,0 0 0,1 0 0,-1-1 0,0 1 0,1 0 0,-1-1 0,0 1 0,0 0 0,1-1 0,-1 1 0,0-1 0,0 1 0,0 0 0,0-1 0,1 1 0,-1-1 0,0 1 0,0-1 0,0 1 0,0 0 0,0-1 0,0 1 0,0-1 0,0 1 0,0-1-1,0 1 1,0 0 0,-1-1 0,1 1 0,0-1 0,0 1 0,0-1 0,-1 1 0,1 0 0,0-1 0,0 1 0,-1 0 0,1-1 0,0 1 0,0 0 0,-1-1 0,-19-1-1414,13 3 1445,-7-2-393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09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5 102 10410,'-1'-4'542,"0"0"0,0 0-1,1 0 1,-1 0 0,1 0-1,0 0 1,0 0 0,0 0-1,1 0 1,0-6 0,4 13 531,-2 2-958,-1 1-1,0-1 0,0 1 1,-1 0-1,0 0 0,1 9 0,3 10 45,58 208 289,-9-38 138,-54-195-577,1 0 0,-1 0 0,0 0 0,-1 0-1,1 0 1,0 1 0,0-1 0,0 0 0,0 0 0,0 0 0,0 0 0,0 1 0,0-1 0,0 0 0,0 0 0,0 0 0,0 0 0,0 0-1,0 0 1,-1 1 0,1-1 0,0 0 0,0 0 0,0 0 0,0 0 0,0 0 0,0 0 0,-1 0 0,1 0 0,0 0 0,0 0 0,0 1-1,0-1 1,-1 0 0,1 0 0,0 0 0,0 0 0,0 0 0,0 0 0,0 0 0,-1 0 0,1 0 0,0 0 0,0 0 0,0-1 0,0 1 0,-1 0-1,1 0 1,0 0 0,0 0 0,0 0 0,0 0 0,0 0 0,0 0 0,-1 0 0,1 0 0,0-1 0,0 1 0,0 0 0,0 0 0,0 0-1,0 0 1,0 0 0,0 0 0,0-1 0,-1 1 0,1 0 0,0 0 0,-5-6 104,-1 0 1,1 0-1,0 0 0,1 0 1,0-1-1,0 0 1,-4-7-1,-21-57 273,23 54-317,-3-4-74,2-2 1,0 1 0,2-1 0,0 0 0,2 0 0,0-1 0,2 1-1,1-25 1,1 38-25,0 1-1,1-1 0,0 1 1,1 0-1,0 0 0,0 0 0,0 0 1,2 1-1,8-15 0,-9 17-8,1 0 0,0 0 0,1 0-1,0 1 1,0 0 0,0 0 0,0 0-1,1 1 1,-1 0 0,1 0 0,0 1 0,0 0-1,10-3 1,-11 4-7,0 0-1,0 1 1,0 0-1,0 0 1,0 0-1,0 1 1,0 0-1,0 0 1,0 0-1,12 3 1,-16-2 40,0 0 1,1-1-1,-1 1 1,0 0-1,0 1 0,0-1 1,0 0-1,0 0 1,0 1-1,0 0 0,-1-1 1,1 1-1,0 0 1,-1-1-1,0 1 0,1 0 1,-1 0-1,0 0 0,0 1 1,0-1-1,0 0 1,0 0-1,0 0 0,-1 1 1,1-1-1,-1 0 1,0 1-1,1-1 0,-1 0 1,-1 4-1,1 2 37,-1 0 0,-1 0 0,0 0 0,0 0 0,0 0-1,-1-1 1,0 1 0,-1-1 0,0 0 0,0 0 0,0 0 0,-1-1 0,0 1-1,-6 6 1,-7 6 131,-1-1 0,-42 32 0,53-45-137,1 1-67,0 0-1,-1-1 0,1 0 0,-1-1 0,-1 0 0,-10 5 0,18-9 24,0 0-1,1 0 0,-1 0 0,0 1 0,1-1 1,-1 0-1,0 0 0,1 0 0,-1 0 0,0 0 1,1 0-1,-1 0 0,0 0 0,1 0 0,-1 0 1,0-1-1,1 1 0,-1 0 0,0 0 0,1-1 1,-1 1-1,1 0 0,-1-1 0,1 1 0,-1-1 1,1 1-1,-1 0 0,1-1 0,-1 1 0,1-1 1,-1 0-1,1 1 0,0-1 0,-1 1 0,1-1 1,0 1-1,-1-1 0,1 0 0,0 1 0,0-1 1,0 0-1,0 1 0,-1-1 0,1 0 0,0 1 1,0-1-1,0 0 0,1 1 0,-1-1 0,0 0 1,0-1-1,3-13-256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09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13411,'5'-12'1512,"-1"3"-1032,0 9-136,2 5 577,0 12-185,1 6-32,0 8-224,-1 4-128,1 2-168,0 0-64,-1-5-264,-3-6-168,0-8-256,-1-3-120,-3-22-368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09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15403,'12'-19'913,"1"0"0,19-21 0,-25 33-715,1-1 0,0 1 0,0 0-1,0 1 1,1 0 0,18-10 0,-26 15-192,1 0 0,0 0 0,0 0 0,-1 1 0,1-1 0,0 0 0,0 1 0,0-1-1,0 1 1,0 0 0,0 0 0,0-1 0,0 1 0,0 1 0,0-1 0,0 0 0,-1 0 0,1 1 0,0-1 0,0 1 0,3 1 0,-4-1-8,1 0 0,-1 1 0,0-1 0,1 1 0,-1-1 1,0 1-1,0-1 0,0 1 0,0 0 0,-1 0 0,1-1 0,0 1 0,-1 0 0,1 0 0,-1 0 1,0 0-1,1 3 0,-1 6 7,0 0 1,-1 0-1,0 0 1,0 0 0,-1 0-1,-4 11 1,2-9 43,4-12-42,-1 0-1,0 1 1,1-1 0,0 0 0,-1 1 0,1-1 0,0 0 0,0 1 0,-1-1 0,1 0-1,1 3 1,-1-3-12,1-1-1,-1 1 0,1-1 0,0 1 1,-1-1-1,1 1 0,0-1 0,-1 0 1,1 1-1,0-1 0,-1 0 0,1 0 1,0 0-1,0 1 0,-1-1 1,1 0-1,0 0 0,0 0 0,0 0 1,-1 0-1,1 0 0,0-1 0,0 1 1,1 0-1,0-1-13,0 1 0,0 0 0,1 0 1,-1 0-1,0 1 0,0-1 0,0 1 0,1-1 1,-1 1-1,0-1 0,0 1 0,0 0 0,0 0 0,0 0 1,0 0-1,0 1 0,-1-1 0,4 3 0,-3-2 0,0 1 1,0 0-1,0 0 0,0 0 0,0 0 0,0 1 0,-1-1 0,0 0 0,0 1 0,2 5 0,-1 1 38,-1 1-1,0 0 1,-1-1-1,0 1 1,0 0-1,-4 19 1,3-24 72,-1 0 1,0 0 0,0 0-1,-1 0 1,1 0 0,-1-1 0,-1 1-1,1-1 1,-1 0 0,0 0-1,0 0 1,0 0 0,0-1-1,-1 1 1,-6 3 0,8-5-79,-1-1 0,-1 1 0,1-1 0,0 0 0,-1 0 1,1 0-1,-1 0 0,1-1 0,-1 0 0,0 0 0,0 0 0,1-1 1,-1 1-1,0-1 0,0 0 0,0-1 0,1 1 0,-1-1 1,0 0-1,-5-1 0,7 0 11,0 1-1,0-1 1,1 1 0,-1-1 0,1 0 0,-1 0-1,1 0 1,0 0 0,0-1 0,0 1 0,0-1-1,0 1 1,0-1 0,1 1 0,-1-1-1,1 0 1,0 0 0,0 0 0,0 0 0,0 0-1,0 0 1,1 0 0,-1 0 0,1-4 0,-1-13-76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0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1 167 16732,'1'0'59,"-1"0"0,1 0 1,-1 0-1,1 1 1,0-1-1,-1 0 1,1 0-1,-1 1 1,1-1-1,-1 0 0,1 1 1,-1-1-1,1 1 1,-1-1-1,1 1 1,-1-1-1,1 1 1,-1-1-1,0 1 0,1-1 1,-1 1-1,0-1 1,0 1-1,1 0 1,-1-1-1,0 2 1,5 23 205,-2-10 148,1-4-249,-1 1 1,2-1 0,-1 0 0,9 14 0,-11-24-157,-1 1 0,0 0 1,0 0-1,1-1 0,-1 1 0,1 0 1,-1-1-1,1 0 0,0 1 1,0-1-1,0 0 0,-1 0 1,1 0-1,2 1 0,-2-2-6,-1 0-1,1 1 1,-1-1-1,1 0 1,-1-1-1,1 1 1,-1 0-1,1 0 1,-1-1-1,0 1 1,1 0-1,-1-1 1,1 0-1,-1 1 1,0-1-1,0 0 1,1 1-1,-1-1 1,0 0-1,0 0 0,0 0 1,0 0-1,2-2 1,2-4 7,0 0 1,0 0-1,0-1 1,-1 0-1,0 1 1,0-1-1,3-13 1,0-2 116,7-37 0,-11 24 39,-1 14 86,2 47-115,-3-6-156,2 1 0,0 0-1,1-1 1,8 25 0,-12-44 20,0 0 1,0 1-1,0-1 1,1 1-1,-1-1 1,0 1-1,0-1 1,0 0-1,1 1 1,-1-1-1,0 0 1,0 1-1,1-1 0,-1 0 1,0 1-1,1-1 1,-1 0-1,0 1 1,1-1-1,-1 0 1,0 0-1,1 1 1,-1-1-1,1 0 1,-1 0-1,0 0 1,1 0-1,-1 0 1,1 1-1,0-1 1,8-10 31,3-21 22,30-168-43,-42 199-35,0 1 0,0-1 0,0 0 1,0 0-1,0 0 0,0 0 0,0 0 1,0 0-1,0 0 0,0 0 0,0 0 1,0 0-1,0 0 0,0 0 0,0 0 0,0 0 1,0 0-1,0 0 0,0 0 0,1 0 1,-1 0-1,0 0 0,0 0 0,0 0 1,0 0-1,0 0 0,0 0 0,0 0 0,0 0 1,0-1-1,0 1 0,0 0 0,0 0 1,0 0-1,0 0 0,0 0 0,0 0 1,0 0-1,0 0 0,0 0 0,0 0 0,2 8-369,2 5 72,0-9-68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1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12955,'3'-13'1504,"1"6"-1056,2 7-224,1 3 1033,3 13-825,0 3-112,4 11-128,1 5-104,1 4-160,-1 0-64,-3-3-72,-4-3-72,-2-10-193,-4-6-487,-10-10 704,-3-6-176,-6-5-32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2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1 158 14363,'10'-19'847,"1"0"0,24-32 1,-30 44-712,1 0 0,0 1 0,1 0 0,-1 0 0,1 0 0,0 0 0,0 1 0,1 1 0,12-7 0,-19 10-128,1 1 0,-1-1-1,1 1 1,-1-1 0,0 1-1,1 0 1,-1-1 0,1 1-1,-1 0 1,1 0 0,-1 0-1,1 0 1,-1 0-1,1 0 1,-1 1 0,1-1-1,-1 0 1,3 1 0,-3 0-7,-1 0 1,1 0 0,0-1 0,0 1-1,-1 0 1,1 0 0,0 0-1,-1-1 1,1 1 0,-1 0-1,1 0 1,-1 0 0,1 0 0,-1 0-1,0 0 1,0 0 0,1 0-1,-1 1 1,0 0 0,0 6 2,0-1 0,-1 1 0,0 0 0,0-1 0,-4 11 0,-3 10 136,-2-1-1,0 0 0,-2-1 0,-22 36 0,34-62-136,0 1 0,0-1 0,0 0 0,1 0 0,-1 0 0,0 0 0,0 0 0,0 1 0,0-1 0,1 0 0,-1 0 0,0 0 0,0 0 0,0 0 0,1 0 0,-1 0 0,0 0 0,0 0 0,0 0 0,1 0 0,-1 0 0,0 0 0,0 0 0,0 0 0,1 0 0,-1 0 0,0 0 0,0 0 0,1 0 0,-1 0 0,0 0 0,0 0 0,0 0 0,0 0 0,1 0 0,-1-1 0,0 1 0,0 0 0,0 0 0,0 0 0,1 0 0,-1-1 0,22-6-43,10-2-86,-25 8 90,1 1 0,-1 0 1,0 0-1,0 1 0,0-1 0,0 2 0,0-1 1,0 1-1,0 0 0,0 0 0,0 1 0,-1 0 1,9 5-1,-12-7 28,0 1 1,-1 0 0,1 0-1,-1 0 1,1 0 0,-1 0-1,0 1 1,0-1-1,0 1 1,0-1 0,0 1-1,0 0 1,-1 0-1,0 0 1,1 0 0,-1 0-1,0 0 1,0 0 0,-1 0-1,1 0 1,-1 1-1,1-1 1,-1 0 0,0 0-1,0 1 1,-1-1 0,1 0-1,-1 0 1,1 0-1,-1 0 1,-2 6 0,0-2 93,-1 0 0,0 0 1,0-1-1,0 1 1,-1-1-1,0 0 0,0 0 1,-1-1-1,1 1 1,-1-1-1,0-1 1,-1 1-1,1-1 0,-1 0 1,-12 5-1,6-3-9,0-1 0,-1 0-1,1-1 1,-1-1 0,0 0 0,0-1-1,-25 1 1,38-3-128,0 0-1,0 0 0,-1 1 1,1-1-1,0 0 1,0 0-1,0 0 1,-1-1-1,1 1 1,0 0-1,0 0 1,0-1-1,-1 1 1,1-1-1,0 1 1,0-1-1,0 1 1,0-1-1,0 1 1,0-1-1,0 0 1,0 0-1,0 0 0,0 1 1,1-1-1,-1 0 1,0 0-1,0 0 1,1 0-1,-1 0 1,1-1-1,-1 1 1,1 0-1,-1 0 1,1 0-1,0 0 1,-1-1-1,1 1 1,0 0-1,0-2 1,1-11-476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2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13771,'7'-12'1576,"-1"14"-968,-5 11-288,2 7 2065,3 6-1841,5 5-392,2 6-72,4 2-264,2 1-224,1-5-24,-2-4 328,-6-11-96,-3-4-72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6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9778,'-3'37'888,"0"1"-704,-4-4-264,-2-3 800,-1-2-512</inkml:trace>
  <inkml:trace contextRef="#ctx0" brushRef="#br0" timeOffset="1">8 606 10490,'-1'20'8,"-2"-6"-992,1-5 1080,1-2-48,1-1-392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7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6961,'5'160'1664,"6"-53"2898,-9-90-4435,0-1 0,-1 1 0,-1 0-1,-1-1 1,-4 29 0,-1-48-253,0-5 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1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13723,'4'7'1320,"1"3"-976,-4-3-96,3 2 488,6-1-199,3 0-81,7-1-104,6-3-56,6-4-16,2-3-24,5-5-72,1-1-16,-1-1-136,-1 1-208,-8-2 184,2-3-24,-9-5-64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6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11074,'5'3'1201,"2"-1"-849,-3 6-184,-1 2 1264,1 3-1288,1 2-48,-3 8-16,0 0 0,-2 6-120,0 1-96,-3-1-1192,-3-4 1200,-4 1-136,2-3-96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8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0 13035,'-7'6'888,"-2"5"-760,-1-2-64,0-2 288,-1 2-216,2-5-112,-1 0-80,-1-4-1576,-2-2 1496,1-11-168,1-2-104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18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2067 101 13787,'-10'2'63,"1"-1"0,-1 0 0,0 0 0,0-1 0,0 0 0,0 0 0,0-1 0,0-1 0,-16-4 0,0-3-196,-1-1 1,-25-14 0,35 15 74,-1 1 1,0 0 0,0 2 0,-1 0-1,1 0 1,-37-4 0,21 9-72,0 2 1,-60 8-1,-67 22 28,126-24 125,-70 22 10,62-16-282,-52 10 1,81-21 180,0-1 0,0 0-1,1 0 1,-1-1 0,0-1 0,0 0 0,1-1 0,-17-5 0,-50-20 89,52 16 76,0 2 0,-1 0-1,-30-3 1,-1 7 50,-108 5 1,29 1 1050,108 0-1007,0 2 0,0 1-1,0 1 1,1 1 0,-42 15-1,-24 5 340,95-26-545,1 1 0,-1-1 0,0 0 0,0 1 0,0-1 0,0 0-1,1 0 1,-1 0 0,0 1 0,0-1 0,0 0 0,0 0 0,1 0 0,-1-1 0,0 1 0,0 0 0,0 0 0,0 0 0,1-1 0,-1 1 0,0 0 0,0-1 0,0 1 0,1-1 0,-1 1 0,0 0 0,1-1 0,-1 0 0,0 1 0,1-1 0,-1 1 0,1-1 0,-1 0 0,1 0 0,-1 1 0,1-1 0,-1 0 0,1 0 0,0 1 0,0-1 0,-1 0 0,1 0 0,0 0-1,0 0 1,0 1 0,0-1 0,0 0 0,0 0 0,0-1 0,0-2-55,1 0 0,0 0 0,0 0 0,0 0 1,0 0-1,1 0 0,0 0 0,0 0 0,3-5 0,26-25-266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4:22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6462 80 10426,'-23'8'358,"-21"6"264,-69 14 0,99-26-662,1 0 0,-1-1 0,0 0 0,0-1 0,0-1 1,0 0-1,0-1 0,0-1 0,-19-6 0,16 3 6,-1 0 0,1 1-1,-1 1 1,0 1 0,0 0 0,0 1-1,0 1 1,-1 1 0,-17 2-1,-31 9 390,-126 39 0,138-32-304,-1-3 1,-1-2-1,-91 8 0,49-21-484,-157-20-1,-30-2-40,-414 65 845,-7 0 1457,695-43-1807,-258 1 68,186 3-212,-100 19 0,32 5 25,-3 2-33,-205 13 0,-505-28-221,793-16 345,-207 6 62,-97 23 291,357-26-391,0 0-1,0 1 0,0 1 1,1 1-1,0 0 0,-1 2 1,2 0-1,-1 1 0,1 1 1,1 0-1,-18 13 0,14-9 18,0 1-1,2 1 0,-1 1 0,2 1 1,0 0-1,1 1 0,1 0 0,1 2 1,0 0-1,2 0 0,0 1 0,1 0 1,1 1-1,1 1 0,1-1 0,1 1 1,2 1-1,0-1 0,-3 43 0,5-10-459,3 1 0,2-1 0,13 74 0,-12-114 389,1-1-1,1-1 1,0 1-1,1-1 0,1 0 1,0 0-1,1-1 1,0 0-1,1 0 1,14 15-1,9 5-132,1-1 0,44 31-1,-75-62 239,35 28 861,66 39-1,-82-56-657,0-2 0,1 0 0,0-1-1,1-2 1,27 6 0,21 0-90,1-4 0,132 0-1,148-26-854,-114 2-59,-6 11 737,0 9 0,259 40 0,30 9 1245,-79-60-765,1-22-282,-9 1-86,640-66-1557,-144-24 1485,-480 93 716,-284 21-446,198-29-1,-291 17-212,0-4 1,-2-3-1,0-2 1,-2-4-1,83-46 1,-142 68-24,1 0 0,-1-1 0,0 0 0,-1-1 0,0 0 0,0 0-1,0-1 1,-1 0 0,8-11 0,-4 1 43,-1 0-1,-1-1 1,-1 0 0,8-23-1,-8 17-42,-1-1 0,-1 0 0,-1 0 0,-1-1 0,-2 1 0,-1-1 0,-1 0 0,-5-55 0,1 61-22,-1 0 1,-1 1 0,-1 0-1,-1 0 1,-1 0-1,-1 1 1,0 0-1,-2 1 1,0 0 0,-1 0-1,-28-30 1,19 25 15,-2 2 1,-1 1-1,0 0 1,-2 2-1,0 1 1,-54-27-1,40 26 58,-1 3-1,0 1 1,-1 3-1,-63-12 1,19 8 33,1-4 1,1-4 0,-86-37-1,109 36-69,0 2 0,-1 2 0,-1 4 0,-80-13 0,55 20-62,1 3 0,-1 4 0,1 3 0,-1 5 0,-113 20 0,-181 67-1069,268-62 865,19-5 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4:26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425 124 7506,'-5'-13'534,"0"-2"15,-1 1 0,0 0 0,-12-18 0,17 30-463,-1-1 1,1 1-1,-1-1 0,0 1 1,0 0-1,0 0 1,0 0-1,0 0 0,0 0 1,-1 1-1,1-1 1,0 0-1,-1 1 0,1 0 1,-1 0-1,0 0 1,0 0-1,1 0 1,-1 0-1,0 1 0,0-1 1,0 1-1,0 0 1,-4 0-1,4 1-73,0-1 0,0 1 0,0 0 0,0 1 1,1-1-1,-1 0 0,0 1 0,1 0 0,-1-1 0,1 1 0,0 0 0,0 0 1,-1 1-1,-1 2 0,-26 39-3,-19 47 69,4 2 1,-39 118-1,67-164-38,2 1 0,2 1-1,-8 68 1,17-85-29,2 1-1,1 0 1,2 0 0,1 0-1,2-1 1,9 40-1,4-13-396,2-2 0,3-1-1,2 0 1,3-2-1,2-1 1,39 55 0,-53-87 43,0 0 0,33 33 0,-6-20-322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4:26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624 1521 8986,'24'-43'1008,"-1"-1"-704,-7 2-160,-3 0 1281,-6-1-1313,-1-4-56,-6-9-8,0-5-24,-6-12-80,-2-11-425,-5-12 441,-2-5-64,0-5 0</inkml:trace>
  <inkml:trace contextRef="#ctx0" brushRef="#br0" timeOffset="1">272 23 6705,'-45'-11'537,"-1"4"-369,3 2-128,6 8-344,3 6-345,8 7 649,1-1-120,10 8-152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4:32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802 96 10938,'-4'-6'242,"-1"0"-1,0 0 1,-1 0-1,1 1 1,-1-1-1,0 1 1,0 0 0,-1 1-1,1 0 1,-12-6-1,7 6-84,0 1 0,-1-1-1,1 2 1,-1-1 0,1 2 0,-18-1-1,-42-4 203,43 2-298,1 2 0,0 1 0,-1 1 0,-44 6 1,60-4-55,1 2-1,0 0 1,0 0 0,0 1 0,0 0 0,1 1 0,-12 8 0,-65 56-1,36-27-7,31-29-5,-25 14 1,2-1-28,40-25 20,0 1 1,0-1 0,1 1 0,-1 0-1,1 0 1,0 1 0,0-1-1,0 0 1,0 1 0,0-1 0,1 1-1,0-1 1,-1 1 0,1 0 0,1 0-1,-1-1 1,0 1 0,1 0-1,0 8 1,1 6-26,0 1-1,6 31 0,-6-47 38,3 15-10,1 0 0,0 0 1,2-1-1,0 0 0,1 0 0,0 0 1,2-1-1,0 0 0,1-1 0,20 22 1,-16-20-2,2-1 0,0 0 1,1-2-1,0 0 1,1-1-1,0-1 0,1-1 1,28 12-1,-16-11 12,1-2 0,0 0 0,65 8 0,-73-15 0,1-1 0,0-1 0,0-2-1,0 0 1,46-10 0,-54 6 2,-1 0 1,1-2-1,-1 0 1,0-1-1,-1-1 1,0-1-1,-1 0 1,0-1-1,0 0 1,-1-1-1,-1-1 1,0 0-1,15-20 0,-12 12 16,0-1-1,-2 0 0,-1-1 0,-1-1 0,-1 0 0,-1 0 0,-1-1 0,11-46 0,-17 56-4,-1 0 1,0-1-1,-1 1 1,0 0-1,-2-1 1,0 1-1,0 0 1,-6-21-1,6 29 0,-1 1-1,0-1 0,-1 1 1,0 0-1,0 0 1,0 0-1,-1 0 1,0 0-1,0 1 0,0 0 1,-1 0-1,1 0 1,-1 0-1,-1 1 1,1 0-1,0 0 0,-1 0 1,0 1-1,0 0 1,0 0-1,-8-3 1,-1 2 31,0 0 1,-1 0-1,1 2 1,-1 0-1,-22 0 1,-82 8 141,19-1-311,88-5 230,-56-2-1301,65 1 1046,-1 1 0,0-1 0,1 0 1,-1-1-1,1 1 0,-1-1 0,1 0 0,-1 0 1,1 0-1,0 0 0,-7-6 0,-1-6-407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4:36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651 138 10698,'-13'-14'196,"0"0"0,-1 2 0,-1 0 0,0 0 0,-1 1 0,0 1-1,0 1 1,-1 0 0,-26-9 0,33 14-107,-1 1 0,1 0 0,-1 1 1,1 0-1,-1 1 0,0 0 0,0 0 0,1 1 0,-1 1 1,0 0-1,0 0 0,1 1 0,-1 0 0,1 1 0,0 0 0,-1 1 1,-17 10-1,0 2-67,2 1 0,0 2 0,-29 27 0,43-35-27,1 0 1,0 1-1,1 1 1,0 0-1,1 0 0,1 1 1,0 0-1,-8 21 0,7-10 1,2 2 0,1-1-1,1 1 1,2-1 0,0 1-1,2 1 1,1-1 0,1 0-1,1 0 1,1 0-1,2-1 1,1 1 0,9 25-1,-6-22-17,2-1-1,1-1 1,2 0-1,0-1 1,2 0-1,1-1 1,1-1 0,1-1-1,1 0 1,1-2-1,30 25 1,-40-38-7,1 0 0,1-1 0,-1 0 0,2-1 0,-1-1 0,1 0 1,-1-1-1,2 0 0,-1-1 0,0 0 0,1-2 0,25 3 0,-23-5 8,-1-1-1,0 0 0,1-1 0,-1 0 1,0-2-1,0 0 0,0 0 0,-1-2 1,1 0-1,-1-1 0,18-11 1,-11 4 23,-1-1 0,0-1 0,-2-1 0,0 0 0,-1-2 0,0 0 0,-2-1 0,0-1 0,-1 0 1,-2-1-1,0 0 0,11-28 0,-11 19 91,-2 0 0,-1-1 0,-1 0 0,-1-1 0,-3 1 0,0-2 0,-2 1 0,-3-66 0,0 86-22,-2 0 0,0 0 0,0 1 1,-1-1-1,-1 1 0,0-1 0,0 1 1,-13-22-1,11 25-22,0 1 0,0-1-1,-1 1 1,0 1 0,-1-1 0,0 1 0,0 0-1,0 1 1,-1 0 0,0 0 0,-12-5 0,-15-6-6,-2 2-1,-54-15 1,-81-9-543,133 31 385,11-3-44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4:40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42 8202,'-9'-6'-1045,"4"3"3376,-5 9-1465,-12 20 236,-38 52 0,51-65-913,0 2-116,0 1 1,1-1-1,1 1 1,0 1 0,1-1-1,1 1 1,-5 29-1,-9 126-71,17-136 9,-24 640 131,27-634-136,1 0 1,2 0 0,2 0 0,2 0 0,2-1 0,18 51 0,26 60-6,38 97 23,-83-228-15,0-1 1,1 0-1,24 35 0,-29-48 6,0-1-1,0-1 0,1 1 1,-1-1-1,1 0 0,0 0 1,1 0-1,-1-1 0,1 0 0,0 0 1,0-1-1,0 0 0,1 0 1,12 3-1,-3-4 37,0 0-1,0-1 1,0 0-1,0-1 1,0-1 0,30-6-1,-7-2 78,65-22-1,-91 25-118,0 0 0,0 0 0,-1-1 0,0-1 0,0 0 0,-1-1 0,0 0 0,0-1 0,-1-1 0,10-11 0,-7 5-2,-1-1 0,-1 0 1,-1 0-1,-1-1 0,0-1 1,9-26-1,-6 6 5,-2-1 0,10-59 1,-2-79 42,-12 73-19,-5-1 1,-17-166 0,7 212-22,-3 1 0,-2 0 0,-3 1 1,-3 0-1,-51-110 0,-63-60 69,101 184 3,-1 1-1,-70-72 1,92 106-66,1 1 0,-1 0 0,0 0 1,-1 1-1,0 1 0,-26-12 0,34 17-35,0 0-1,-1 1 1,1 0 0,-1 0 0,1 0-1,-1 0 1,1 1 0,-1-1 0,0 1 0,1 0-1,-1 1 1,1-1 0,-1 1 0,1 0-1,-1 0 1,1 0 0,-1 1 0,1 0 0,0-1-1,0 2 1,0-1 0,0 0 0,0 1-1,-6 4 1,-2 6-106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31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85 12499,'10'-13'877,"-10"14"-867,0-1 0,0 0 0,0 0 0,0 0 0,0 0 0,0 0 0,0 0 0,0 0 0,0 0 0,0 0 0,0 0 0,0 0 0,0 0 0,0 0 0,0 0 0,-1 0 0,1 0 0,0 0 0,0 0 0,0-1 0,0 1 0,0 0 0,0 0 0,0 0 1,0 0-1,0 0 0,0 0 0,0 0 0,0 0 0,0 0 0,0 0 0,0 0 0,0 0 0,0 0 0,0 0 0,0 0 0,0 0 0,0 0 0,0 0 0,0 0 0,0 0 0,0-1 0,0 1 0,0 0 0,-1 0 0,1 0 0,1 0 0,-1 0 0,0 0 0,0 0 0,0 0 0,0 0 1,0 0-1,0 0 0,0 0 0,0 0 0,0 0 0,-23 18 547,-1 11-484,1 1 0,1 1 0,2 1 0,-30 66 0,7-15 12,42-82-64,1-4-10,4-14-8,8-24-9,126-279-1,-132 308 25,-11 21-13,-10 23-10,10-14 5,1-1 1,0 0-1,2 1 1,0 0-1,0 0 1,2 0-1,0-1 1,2 1-1,-1 0 1,2 0 0,1-1-1,0 1 1,1-1-1,1 0 1,0 0-1,16 28 1,-19-36 55,-11-11-15,-9-10 2,-8-11-6,2-2 0,-34-44-1,37 41-38,-2 2-1,-35-33 1,56 58-2,0 0 1,-1-1-1,1 1 1,-1 0 0,0 0-1,1 0 1,-1 0 0,0 0-1,0 0 1,0 0-1,1 1 1,-1-1 0,0 1-1,0-1 1,0 1 0,-4 0-1,6 0 3,0 0 0,-1 0 0,1 0 0,0 0-1,-1 1 1,1-1 0,0 0 0,-1 0 0,1 0-1,0 1 1,-1-1 0,1 0 0,0 0 0,0 1 0,-1-1-1,1 0 1,0 0 0,0 1 0,0-1 0,0 0-1,-1 1 1,1-1 0,0 0 0,0 1 0,0-1-1,0 0 1,0 1 0,0-1 0,0 0 0,0 1 0,0 1-3,0 0 1,1 0 0,-1 0 0,0 0 0,1 0 0,0 0 0,-1-1 0,1 1-1,2 2 1,2 4-1,1 0 0,0 0 0,0-1 0,1 0-1,0 0 1,0-1 0,0 0 0,1 0 0,0 0-1,0-1 1,1-1 0,0 1 0,11 3 0,-2-1-30,0-1 0,1 0 0,0-2 1,1 0-1,30 2 0,-44-6-128,0 0-1,0 0 1,0-1 0,9-1 0,-14 2 145,0 0 1,-1 0 0,1 0 0,-1 0 0,1-1 0,0 1-1,-1 0 1,1 0 0,0 0 0,-1-1 0,1 1 0,-1 0-1,1-1 1,-1 1 0,1-1 0,-1 1 0,1 0 0,-1-1-1,1 1 1,-1-1 0,0 1 0,1-1 0,-1 1 0,0-1-1,1 0 1,-1 1 0,0-1 0,0 1 0,1-1 0,-1 0-1,0 1 1,0-1 0,0 1 0,0-1 0,0 0 0,0 1-1,0-1 1,0 0 0,0 1 0,0-1 0,0 0-1,-1 1 1,1-1 0,0 1 0,0-1 0,-1 0 0,1 1-1,0-1 1,-1 1 0,1-1 0,0 1 0,-1-1 0,0 0-1,-14-16-325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13739,'2'12'1200,"1"3"-968,-6 4-80,-3 4 376,2 7-304,-3 4-40,1 5-47,3-3 7,-1-5-80,2-1-32,1-8-72,1-3-80,0-8-209,0-9-711,-1 0 904,-4-2-152,-1-2-112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3:32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82 9882,'0'-1'56,"-1"0"1,1-1-1,-1 1 0,0 0 1,0 0-1,1 0 0,-1-1 1,0 1-1,0 0 0,0 0 0,0 0 1,0 1-1,0-1 0,0 0 1,0 0-1,0 0 0,-1 1 1,1-1-1,0 1 0,0-1 1,-1 1-1,1-1 0,0 1 1,-1 0-1,1 0 0,0-1 0,-1 1 1,1 0-1,-1 0 0,1 1 1,0-1-1,-1 0 0,1 0 1,-3 1-1,-5 1 129,0 0 0,0 1 0,-15 6 0,9-2-173,0 0 0,1 1 1,0 0-1,1 2 0,0-1 0,0 1 0,1 1 0,0 0 0,1 1 0,1 0 0,0 1 0,0 0 0,1 1 0,1 0 0,0 0 0,1 1 0,0-1 0,1 2 0,1-1 1,1 1-1,0-1 0,1 1 0,-2 30 0,3-14-17,1 1 0,1 0 0,6 38 0,-4-57 2,1-1 0,0 1 1,0 0-1,2-1 0,-1 1 1,2-1-1,0-1 0,0 1 1,16 21-1,-18-29 4,0-1 0,0 1 0,0-1 0,1 0 0,0 0-1,0 0 1,0 0 0,0-1 0,0 0 0,1 0 0,0-1 0,-1 1 0,1-1 0,0 0 0,6 1 0,-3-2 6,-1-1 1,1 1 0,-1-1 0,1-1 0,0 1-1,-1-2 1,1 1 0,-1-1 0,15-5 0,-1-3 28,0 0 0,0-1 0,-1-2 0,-1 0 0,0-1 0,31-29 0,-21 14 64,0-1-1,-2-1 1,-2-2-1,41-64 0,-54 75-20,-1 0 0,-1-1 0,-1-1-1,-2 1 1,0-2 0,-1 1 0,-2-1-1,0 0 1,1-31 0,-5 47-42,-1 1 0,-1-1 1,1 0-1,-2 0 0,1 0 1,-1 0-1,0 1 0,-1-1 1,-5-11-1,6 15-17,-1 1 1,1 0-1,-1-1 1,-1 1-1,1 0 0,0 0 1,-1 1-1,0-1 0,0 1 1,0 0-1,0 0 1,0 0-1,-1 0 0,1 1 1,-1 0-1,0 0 1,-6-2-1,4 2-22,0 0 0,-1 1 1,1 0-1,-1 0 0,1 1 0,-1 0 0,0 0 1,-9 2-1,-5 3-93,-31 10 1,35-10 47,0 1 1,-34 3 0,9-9-53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22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13259,'69'121'761,"-44"-69"-699,141 275 511,-116-238-363,98 130 0,-110-169-176,160 226 71,-189-257 107,0 0 0,-1 1-1,10 40 1,0 0 307,-6-26-569,11 52 1,-22-119 1213,-6-4-989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23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 10274,'-1'-2'1596,"1"4"-632,3 11-348,6 19-504,146 364 938,-112-300-907,4-3 0,64 94 0,-5-34-13,141 232 14,-212-317-117,86 148 46,-100-184-62,1-1-1,1-2 1,2 0 0,42 38 0,17 14 7,-74-70 30,0 1 0,-2 0-1,1 0 1,-1 1-1,10 23 1,6 28 197,16 33-753,-56-121-44,-3-3 357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25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1407 11106,'3'-2'285,"0"1"0,0-1 0,0 1-1,0 0 1,0 0 0,0 0-1,5-1 1,6-1-22,109-47 1088,-70 28-1181,90-27 0,-135 47-180,1-1 0,-1-1-1,1 1 1,-1-1 0,0-1 0,0 0 0,8-7 0,50-47 5,-8 7 14,-36 34-3,2 1 1,38-20 0,-48 30-5,0 1-1,0 0 1,1 1 0,-1 1-1,1 0 1,23-2 0,-4 3 7,-9 1 0,37-7 1,-54 6-5,1 1-1,-1-1 1,0 0 0,0-1-1,0 0 1,0 0-1,14-11 1,36-34 9,20-15 12,-67 56-24,1 1 0,0 0 1,0 1-1,0 0 0,20-6 0,39-8 0,-22 7 3,0-3 0,88-40-1,-82 24 4,101-80-1,12-8 8,271-154 2,-391 243-14,1 3 0,1 2 0,2 2 0,66-22 0,-101 42-197,-17 4 170,0 0 0,0 0 0,0 0 0,0 0 0,0 0 0,0 1 0,0-1 0,0 0 0,0 0 0,0 0 0,0 0 0,0 0 0,0 0 0,0 0 0,0 0 0,0 0 0,0 0 0,0 0 0,0 0 0,0 0 0,0 0 0,0 0 0,0 0 0,0 0 0,1 0 0,-1 0 0,0 1 0,0-1 0,0 0 0,0 0 0,0 0 0,0 0 0,0 0 0,0 0 0,0 0 0,0 0 0,0 0 0,0 0 0,0 0 0,0 0 0,0 0 0,0 0 0,0 0 0,0 0 0,1 0 0,-1 0 0,0 0 0,0 0 0,0 0 0,-27 10-1342,8-5 864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26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13451,'4'-3'184,"0"1"1,0-1-1,1 1 1,-1 0-1,0 0 1,1 1-1,-1-1 1,1 1-1,-1 0 1,1 0-1,0 1 0,-1-1 1,10 1-1,16-3 393,282-78 1005,-279 71-1623,-32 9 32,1 1 0,-1-1 0,1 0 1,-1 1-1,1 0 0,-1-1 0,1 1 0,0 0 1,-1 0-1,1-1 0,-1 1 0,1 1 1,0-1-1,-1 0 0,1 0 0,-1 1 1,1-1-1,0 0 0,-1 1 0,1 0 1,-1-1-1,1 1 0,-1 0 0,0 0 1,1 0-1,0 1 0,0 0-3,-1 0 0,-1 1 0,1-1 0,0 0 0,0 1 0,-1-1 0,1 0 0,-1 1 0,0-1 0,0 1-1,0-1 1,0 1 0,0-1 0,0 1 0,-1-1 0,0 3 0,-7 30-4,-1 0 0,-1-1 0,-2-1-1,-17 33 1,0-9-207,-48 72 0,74-126 200,1 1 0,-1-1 0,1 1 0,-1-1 0,0 0 0,0 0 0,-1 0-1,-4 4 1,-3-2-115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29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6337,'9'8'500,"-1"1"1,-1 1-1,0-1 0,0 1 0,0 0 0,-2 1 0,1 0 0,-1 0 0,4 15 0,-2-8-84,1-1-1,18 31 0,26 24 283,35 56-80,-50-60-280,39 100-1,-56-118-237,3-2 0,2-1 0,35 50 0,-48-80 49,2-2 0,0 0-1,1 0 1,23 16 0,19 19 126,-50-42-261,19 16 76,-1 2 0,-2 0 0,-1 2 0,21 33 0,-13-10 22,-7-14-77,-2 0-1,21 53 1,6 71 326,-31-100-234,-10-41-121,1 0 0,1-1-1,18 31 1,10 20 85,-19-36-32,0 1 0,3-2 0,33 43 0,-42-58 31,-1 0-1,-1 1 1,0 0 0,8 27 0,-13-30-54,1-1-1,1 0 1,0 0 0,1 0 0,1-1-1,0 0 1,1-1 0,13 15 0,-1-8 15,-1 0 1,-1 2 0,0 1-1,-2 0 1,-1 1 0,-1 1-1,14 30 1,57 148 48,-80-187-96,0-1 1,2 1-1,0-1 0,1-1 1,0 0-1,1 0 1,1-1-1,0 0 0,0-1 1,19 13-1,-8-5 69,-2 1 0,0 0 0,19 28 1,49 77 48,-8-11-80,-16-23-5,38 45 13,-89-122-46,2-1-1,24 19 1,-27-24 7,-1 0 0,0 2 1,0-1-1,-1 1 0,16 23 1,100 151-19,-91-119 16,-29-51-9,1-1 0,0 1 0,1-1 0,1-1 0,12 15 1,-7-16 4,-13-11-14,-1 0 0,1 0 0,0 1 0,-1-1 0,1 0 0,-1 1 1,1-1-1,-1 1 0,0 0 0,0-1 0,1 1 0,-1 0 0,0 0 0,-1 0 0,1 0 1,0 0-1,0 3 0,-1-5-10,0 0 0,0 0 1,1 0-1,-1 1 0,0-1 1,0 0-1,0 0 0,0 0 1,0 0-1,0 1 0,0-1 1,0 0-1,-1 0 0,1 0 1,0 1-1,0-1 0,0 0 1,0 0-1,0 0 0,0 0 1,0 1-1,0-1 0,0 0 1,0 0-1,-1 0 0,1 0 1,0 0-1,0 1 0,0-1 1,0 0-1,0 0 0,-1 0 1,1 0-1,0 0 0,0 0 0,0 0 1,-1 0-1,1 0 0,0 0 1,0 0-1,0 0 0,0 0 1,-1 0-1,1 0 0,0 0 1,0 0-1,0 0 0,-1 0 1,1 0-1,0 0 0,0 0 1,-1 0-1,-12-7-1222,3-4 988,-1 0 1,2 0-1,-12-18 1,-10-18-371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0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123 114 9986,'1'0'145,"0"0"-1,0 0 1,-1 0 0,1-1-1,0 1 1,0 0 0,0-1-1,-1 1 1,1-1 0,0 1-1,-1-1 1,1 1 0,0-1-1,-1 1 1,1-1-1,-1 0 1,1 1 0,0-1-1,-1 0 1,0 1 0,1-1-1,-1 0 1,1 0 0,-1 0-1,0 1 1,0-1 0,1 0-1,-1-1 1,0 2-65,0 0 0,0-1-1,0 1 1,0 0 0,-1-1 0,1 1 0,0 0-1,0-1 1,0 1 0,0 0 0,0-1 0,-1 1-1,1 0 1,0-1 0,0 1 0,-1 0 0,1 0-1,0-1 1,0 1 0,-1 0 0,1 0 0,0 0 0,-1 0-1,1-1 1,-1 1 0,-15 0 804,13 2-818,-1-1 0,1 1 0,0-1 0,0 1 0,0 0 0,0 0 0,0 1-1,1-1 1,-1 1 0,1-1 0,-1 1 0,1 0 0,0 0 0,0 0 0,0 0 0,1 0 0,-1 0 0,1 0 0,-1 1 0,1-1 0,0 0 0,0 1 0,0 6 0,-1-1-39,1 0-1,0 1 1,1 0 0,0-1-1,0 1 1,1-1-1,4 18 1,-4-24-23,0 1 0,0-1-1,0 0 1,1 0 0,-1 0-1,1 0 1,0 0 0,0 0 0,0 0-1,0-1 1,1 1 0,4 4 0,-6-7-2,0 1 0,-1-1 1,1 1-1,0-1 0,0 0 1,0 1-1,-1-1 0,1 0 1,0 1-1,0-1 0,0 0 1,0 0-1,0 0 0,0 0 1,0 0-1,-1 0 0,1 0 1,0 0-1,0 0 0,2-1 1,-2 0 1,1 0 1,-1 0 0,0 0 0,1 0 0,-1 0 0,0 0-1,0 0 1,0-1 0,1 1 0,-1 0 0,-1-1-1,1 1 1,0-1 0,0 1 0,0-3 0,3-5 23,-1-1 0,0 0 0,-1 1 0,0-1 0,-1 0 0,0 0 0,-1 0 0,0 0 1,-1-17-1,0 19-6,0-1 0,-1 0 1,0 1-1,0-1 1,-1 1-1,0-1 0,-1 1 1,1 0-1,-2 0 0,1 1 1,-6-8-1,9 13-19,-1 1 0,1-1-1,0 1 1,-1-1 0,1 1-1,-1 0 1,1-1 0,-1 1-1,0 0 1,1 0 0,-1 0-1,0 0 1,0 1 0,0-1-1,0 0 1,0 1 0,0 0-1,-2-1 1,2 1-2,1 0 0,-1 1-1,0-1 1,1 0 0,-1 1-1,0-1 1,1 1 0,-1 0 0,0 0-1,1 0 1,0-1 0,-1 1 0,1 0-1,-1 1 1,1-1 0,-2 2-1,-1 3-4,-1-1-1,2 1 1,-1 0-1,1 0 1,0 0-1,0 0 1,0 1-1,-2 11 1,2-5-9,0 0 0,1 0 0,0 0 0,1 0 0,1 0 0,0 0 0,1 0 0,0 0 0,1 0 0,7 24 0,-9-34 11,1-1 0,0 1 0,1-1 0,-1 0 0,0 0 0,1 1 0,-1-1 0,1 0 0,-1 0 0,5 3 0,-5-5 2,-1 1 0,1-1-1,0 1 1,0-1 0,0 1-1,0-1 1,0 0 0,0 0-1,0 1 1,0-1 0,0 0-1,0 0 1,0 0 0,0 0-1,0 0 1,0 0 0,0 0 0,0-1-1,0 1 1,0 0 0,0 0-1,0-1 1,0 1 0,0-1-1,0 1 1,0-1 0,-1 1-1,1-1 1,0 1 0,0-1-1,1-1 1,3-4 1,1 0 1,-2 0-1,1 0 0,0-1 1,-1 0-1,-1 1 0,1-2 0,-1 1 1,3-10-1,3-10 15,6-34 1,-12 48 1,0 1 0,-1-1 0,0 0 0,-1 0 0,-1 0 1,0 0-1,-4-25 0,4 37-17,0 0 0,0 0 0,0 0 1,-1 1-1,1-1 0,0 0 0,0 0 0,-1 0 0,1 1 1,-1-1-1,1 0 0,-1 1 0,1-1 0,-1 0 0,1 1 1,-1-1-1,0 0 0,0 1 0,1 0-1,0 0 1,-1 0-1,1 0 1,0 0-1,-1 0 1,1 0 0,-1 0-1,1 0 1,0 0-1,-1 0 1,1 0 0,-1 0-1,1 0 1,0 0-1,-1 1 1,1-1-1,0 0 1,-1 0 0,1 0-1,0 1 1,-1-1-1,1 0 1,0 0-1,-1 1 1,-2 2 1,1 1-1,-1-1 1,1 1 0,0-1-1,0 1 1,-2 4 0,-6 19-10,0 1 1,2 0-1,1 0 1,1 1-1,2 0 1,0 0-1,2 55 1,6-58 7,1-20 8,5-13 5,-4-3-18,0-1 1,0 0-1,-1 0 0,-1-1 1,0 1-1,0-1 0,-1 0 0,1-14 1,1 7-11,12-70-203,-32 159-144,10-42 321,1-9 42,1 1 1,1-1 0,1 1 0,1 23 0,10-88 215,-8 29-182,7-81 146,-8 84-153,-1-1-1,0 1 0,-1-1 0,-6-26 0,7 39-26,-1 0-1,1 0 0,0 0 1,0 0-1,-1 0 1,1 0-1,-1 0 1,1 0-1,-1 0 0,1 0 1,-1 0-1,0 1 1,1-1-1,-1 0 1,0 0-1,1 0 0,-1 1 1,0-1-1,-1 0 1,1 1-2,0-1 1,1 1 0,-1 0-1,0 0 1,1 0-1,-1 1 1,0-1 0,1 0-1,-1 0 1,0 0 0,1 0-1,-1 1 1,0-1 0,1 0-1,-1 0 1,1 1-1,-1-1 1,1 1 0,-1-1-1,1 0 1,-1 1 0,0 0-1,-2 3-2,-1 0-1,1 0 0,0 0 1,1 1-1,-1-1 0,-3 9 1,-2 8-11,1 1 0,2-1-1,0 1 1,1 0 0,0 0 0,2 0 0,1 29-1,1-49 15,0-1-1,0 1 0,1 0 1,-1 0-1,0 0 0,1-1 0,-1 1 1,1 0-1,-1 0 0,3 2 0,-3-4 1,0 1 0,0-1 0,1 0 0,-1 0 0,0 1 0,1-1 0,-1 0 0,0 0 0,0 0 0,1 1 0,-1-1 0,0 0 0,1 0 0,-1 0 0,0 0 0,1 0 0,-1 0 0,0 0 0,1 0 0,-1 0-1,0 0 1,1 0 0,-1 0 0,0 0 0,1 0 0,-1 0 0,0 0 0,1 0 0,-1 0 0,0 0 0,1 0 0,0-1 0,1-1 1,0 0 0,0 0-1,1 0 1,-1 0 0,0 0 0,-1-1 0,1 1-1,0-1 1,-1 1 0,1-1 0,0-3 0,14-33 1,-1-1 1,-3 0 0,-1-1 0,10-73 0,-22 94-68,1 20 63,0 0 0,0 0 0,0 0 0,0 0 0,0 0 0,-1 0 0,1 0 0,0 0 0,0 0 0,0 0 0,0 0 1,0 0-1,-1 0 0,1-1 0,0 1 0,0 0 0,0 0 0,0 1 0,-1-1 0,1 0 0,0 0 0,0 0 0,0 0 0,0 0 1,0 0-1,-1 0 0,1 0 0,0 0 0,0 0 0,0 0 0,0 0 0,0 0 0,-1 1 0,1-1 0,0 0 0,0 0 0,0 0 0,0 0 1,0 0-1,0 0 0,0 1 0,0-1 0,0 0 0,0 0 0,-1 0 0,1 0 0,0 0 0,0 1 0,0-1 0,-15 32-116,5-6 85,2-1 1,1 1-1,1 0 0,1 0 1,-2 28-1,17-98 121,-7 23-108,-1 1 0,-1-1 0,0 0 0,-5-32 0,4 52 13,0 0-1,0 0 1,0 0-1,0 0 1,0 0 0,0 0-1,0 0 1,0 0-1,-1 1 1,1-1 0,0 0-1,-1 0 1,1 0-1,-1 0 1,1 0 0,-1 1-1,1-1 1,-1 0-1,0 0 1,1 1-1,-1-1 1,0 0 0,1 1-1,-1-1 1,0 1-1,0-1 1,0 1 0,0-1-1,0 1 1,1-1-1,-1 1 1,0 0 0,0 0-1,0 0 1,0-1-1,-2 1 1,1 1-10,0 0-1,0-1 1,0 1-1,1 0 1,-1 0 0,0 0-1,0 0 1,0 1 0,1-1-1,-1 0 1,1 1-1,-1-1 1,1 1 0,-1 0-1,1-1 1,-2 4 0,-3 5-100,1 0 0,0 0 0,0 1 1,1 0-1,-5 16 0,8-23 94,0 1-1,0-1 1,0 1 0,1-1 0,-1 0-1,1 1 1,0-1 0,0 1 0,1-1-1,-1 1 1,1-1 0,0 1-1,0-1 1,1 0 0,-1 1 0,3 3-1,-4-7 19,1-1-1,-1 0 0,0 1 1,1-1-1,-1 1 0,0-1 1,1 0-1,-1 0 0,0 1 0,1-1 1,-1 0-1,1 0 0,-1 1 1,1-1-1,-1 0 0,0 0 1,1 0-1,-1 0 0,1 0 1,-1 0-1,1 0 0,-1 0 1,1 0-1,0 0 0,-1 0 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2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1 573 13443,'42'-30'1162,"2"2"-1,93-43 1,-79 42-852,72-32 4,207-68-1,147-3-304,-141 48 57,-327 80-65,-1-1 17,-12 5-95,-6 3-109,-19 8 320,0-1 0,0-1 0,-27 8 0,-9 3-133,5 0 50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2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98 11010,'4'-2'139,"89"-56"2002,-81 51-1796,0 2-1,0-1 0,1 2 1,-1-1-1,1 2 0,14-3 1,-26 5-310,0 1 1,0 0-1,0 0 1,0 0-1,0 0 1,0 0-1,0 0 1,0 0-1,0 0 1,0 0-1,0 0 1,0 1 0,0-1-1,0 0 1,0 1-1,0-1 1,0 1-1,-1-1 1,1 1-1,0-1 1,1 2-1,-2-2-9,1 1 1,-1 0-1,1 0 0,-1 0 0,0 0 1,0-1-1,1 1 0,-1 0 0,0 0 1,0 0-1,0 0 0,0 0 0,0 0 1,0 0-1,0 0 0,0-1 0,0 1 1,-1 2-1,-1 2 35,0 1 0,-1 0 0,1-1 0,-1 1-1,-6 7 1,-40 49 79,-2-3 0,-63 57 0,60-64-107,2 2 1,-60 83-1,108-132-37,1 1 0,-1-1 0,1 1-1,0 0 1,0 0 0,-2 7-1,5-12 3,0 0 0,0 0-1,0 0 1,0 0 0,0 0-1,0 0 1,0 1-1,0-1 1,0 0 0,0 0-1,1 0 1,-1 0 0,0 0-1,1 0 1,-1 0 0,1 0-1,-1 0 1,1 0-1,0 0 1,-1 0 0,1 0-1,0 0 1,-1-1 0,1 1-1,0 0 1,0 0 0,0-1-1,0 1 1,0 0-1,0-1 1,0 1 0,0-1-1,0 0 1,0 1 0,0-1-1,0 0 1,0 0 0,0 1-1,1-1 1,-1 0-1,1 0 1,14 2-45,1-1-1,-1 0 1,0-2-1,0 1 0,1-2 1,25-6-1,98-30-289,-132 35 335,71-24-79,-2-6-19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3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332 49 12579,'-1'-2'73,"0"0"0,0 1 0,0-1 0,-1 1 0,1-1 1,-1 1-1,1 0 0,-1-1 0,1 1 0,-1 0 0,0 0 1,1 0-1,-1 0 0,0 0 0,0 1 0,0-1 0,0 0 0,0 1 1,0 0-1,0-1 0,0 1 0,0 0 0,0 0 0,0 0 1,0 0-1,0 0 0,0 1 0,0-1 0,0 1 0,-3 0 0,-4 2 95,0-1 0,0 1 0,0 1 0,0 0 0,-11 7 0,1 1 12,1 1 1,1 1-1,0 0 0,0 1 1,-21 27-1,27-29-112,1 1 0,0 0 0,1 0 0,1 1 0,0 0 0,1 1 0,-10 29 0,16-42-53,1 0 0,-1 0 1,1 0-1,-1 0 0,1 0 0,0 1 1,0-1-1,0 0 0,1 0 1,-1 0-1,1 0 0,-1 0 0,1 0 1,0 0-1,0 0 0,1-1 1,1 5-1,-2-6-2,1 1-1,-1-1 1,0 0 0,1 1 0,-1-1-1,1 0 1,-1 0 0,1 0 0,0 0-1,-1-1 1,1 1 0,0 0 0,0-1-1,-1 1 1,1-1 0,0 1 0,0-1-1,0 0 1,0 0 0,0 0-1,-1 0 1,1 0 0,0 0 0,0 0-1,0-1 1,0 1 0,-1-1 0,1 1-1,2-2 1,6-3 36,0 1 0,0-2 0,-1 1-1,0-1 1,0-1 0,0 0 0,-1 0 0,0 0-1,-1-1 1,12-16 0,-5 7 38,-2-1 1,-1-1-1,0 0 0,12-30 1,-16 30-46,0 0 1,-2 0 0,0-1-1,-1 0 1,1-29 0,-5 47-48,1 1 0,-1-1-1,0 0 1,-1 1 0,1-1 0,0 0 0,0 1 0,-1-1 0,1 0 0,-1 1 0,1-1 0,-3-2-1,3 3 1,0 1-1,0 0 1,-1-1-1,1 1 1,0 0-1,-1 0 1,1 0-1,-1-1 0,1 1 1,0 0-1,-1 0 1,1 0-1,-1 0 1,1 0-1,0-1 0,-1 1 1,1 0-1,-1 0 1,1 0-1,-1 0 1,1 0-1,0 0 1,-1 1-1,1-1 0,-1 0 1,1 0-1,0 0 1,-1 0-1,1 0 1,-1 1-1,-2 1-36,0 0 0,1 0 0,-1 0 1,1 0-1,0 0 0,0 1 0,0-1 0,0 1 0,0-1 0,0 1 0,-1 3 0,-2 5 6,1 0 0,0 0 0,-4 18 0,7-25 41,0 0 1,1 0-1,-1 0 0,1 1 0,-1-1 1,1 0-1,1 0 0,-1 0 0,0 0 1,1 0-1,0 1 0,0-1 0,2 4 1,-2-7-13,-1-1 1,1 1-1,0 0 1,-1 0 0,1-1-1,0 1 1,0 0-1,0-1 1,0 1-1,0-1 1,-1 1 0,1-1-1,0 0 1,0 1-1,2-1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11723,'-1'-3'157,"1"-2"237,-1 0 0,1-1 0,0 1 1,0-1-1,0 1 0,2-6 0,-2 9-289,1 0 0,0 0-1,0 0 1,0 0 0,0 0 0,0 1-1,0-1 1,0 0 0,1 1 0,-1-1-1,1 1 1,-1 0 0,1-1 0,-1 1-1,1 0 1,0 0 0,0 0 0,-1 0-1,5-1 1,4-2 106,1 0 0,0 1 1,0 1-1,1 0 0,21-2 0,58 4 165,-86 0-354,-5 0-19,77 6 206,-71-5-189,1 0 1,-1 1-1,0-1 0,0 1 0,0 0 0,0 1 0,0 0 0,0 0 0,9 6 0,-14-7-14,1-1 0,-1 1 0,1 0-1,-1-1 1,0 1 0,1 0 0,-1 0 0,0 0 0,0 0 0,0 0-1,-1 0 1,1 1 0,0-1 0,-1 0 0,0 0 0,1 0-1,-1 1 1,0-1 0,0 0 0,0 0 0,0 1 0,-1-1 0,1 0-1,0 0 1,-1 0 0,0 0 0,1 1 0,-1-1 0,0 0 0,0 0-1,0 0 1,-3 2 0,-3 8 18,-1-1 0,0 0-1,-20 19 1,25-26-19,-27 27 35,-2 0 0,-41 29 0,73-60-40,-1 1-1,0-1 0,1 0 1,-1 1-1,1-1 1,-1 1-1,0-1 0,1 1 1,-1-1-1,1 1 0,0 0 1,-1-1-1,1 1 0,-1 0 1,1-1-1,0 1 0,-1 0 1,1-1-1,0 1 0,0 1 1,0-2-1,0 0 0,0 1 0,0-1 0,1 1 0,-1-1 0,0 0 0,1 1 0,-1-1 1,0 0-1,1 1 0,-1-1 0,1 0 0,-1 0 0,0 1 0,1-1 0,-1 0 0,1 0 0,-1 0 1,1 0-1,-1 1 0,1-1 0,-1 0 0,1 0 0,44 2-53,-26-2 23,-4 2 3,-1 0 0,1 1 0,-1 0 0,21 9 0,-31-10 20,0-1 0,0 1 0,0 1 0,-1-1 0,1 0 0,-1 1 0,0 0 0,1 0 0,2 3 0,-5-4 4,0 0 0,1 0 1,-1 0-1,0 0 0,0 0 0,0 1 0,0-1 0,-1 0 1,1 0-1,-1 1 0,1-1 0,-1 0 0,0 1 0,0-1 1,0 1-1,0-1 0,0 4 0,-1-4 5,0 1 1,0 0-1,0-1 1,-1 1-1,1 0 1,0-1-1,-1 0 0,0 1 1,1-1-1,-1 0 1,0 0-1,0 0 1,0 0-1,-1 0 0,1-1 1,-4 3-1,-43 22 130,43-23-110,-224 92 1402,226-94-1370,-1 1-1,1-1 1,-1 0 0,0 0 0,1 0-1,-1-1 1,0 0 0,-8 0 0,12-1-68,0 1 0,-1 0 0,1-1 0,0 1 0,-1-1 0,1 0 0,0 1 0,-1-1 0,1 0 0,0 0 1,0 0-1,0 0 0,0 0 0,0 0 0,0 0 0,0 0 0,0 0 0,0 0 0,1-1 0,-1 1 0,0 0 1,1-1-1,-1 1 0,1 0 0,-1-1 0,1 1 0,0 0 0,0-1 0,0 1 0,-1-1 0,2-2 0,-2-3-242,1 0 0,0-1 0,1 1 0,0 0 0,0-1 0,0 1 0,1 0 0,0 0 0,1 0 0,-1 0 0,1 1 0,1-1 0,3-6 0,2 6-450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4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52 12371,'-28'131'1825,"-15"86"-79,37-173-1521,2 0 0,3 87 0,2-124-205,-1-2 2,0-1 0,0 0 0,1 1 0,0-1 0,-1 0 0,2 1 0,-1-1 0,0 0 0,3 5 0,-3-11 76,0 0 0,0-1 0,-1 1 0,1 0 0,-1-1 0,1 1 1,-1 0-1,0-4 0,6-69 161,2 1 0,4 0 1,3 0-1,42-122 0,-57 195-260,8-19-18,0 0-1,1 0 1,15-23-1,-20 38 11,-1 0-1,1 0 1,0 1 0,1-1 0,-1 1-1,1 0 1,5-4 0,-7 6 2,0 1-1,0-1 1,0 1 0,0 0-1,0 0 1,0 0 0,0 0-1,0 0 1,1 1 0,-1-1 0,0 1-1,0 0 1,1 0 0,3 0-1,-4 1 4,0-1 0,-1 0 0,1 1 0,0 0 0,-1-1 0,1 1 0,-1 0 0,1 0 0,-1 1 0,0-1 0,1 0 0,-1 1 0,0-1 0,0 1 0,0 0 0,0 0 0,0 0 0,-1 0 0,1 0 0,0 0 0,-1 0 0,0 1 0,1-1 0,-1 0 0,0 1 0,0-1 0,0 1 0,-1-1 0,1 1 0,-1 0 0,1 3 0,0 0 15,-1 1 0,-1 0 1,1-1-1,-1 1 1,0 0-1,-1-1 0,1 1 1,-1-1-1,0 0 1,-1 1-1,-4 7 0,-13 18 225,-2-1-1,0-1 0,-2-1 0,-1-1 0,-57 48 0,79-75-218,-2 5 16,-2-1-1,1 0 1,-1-1 0,-9 6-1,16-10-44,-1 0 0,1 0-1,0 1 1,0-1 0,0 0-1,-1 0 1,1 0 0,0 0-1,0 0 1,-1 1 0,1-1-1,0 0 1,0 0 0,-1 0-1,1 0 1,0 0 0,0 0-1,-1 0 1,1 0 0,0 0-1,-1 0 1,1 0 0,0 0-1,0 0 1,-1 0-1,1 0 1,0 0 0,0-1-1,-1 1 1,1 0 0,0 0-1,0 0 1,-1 0 0,1 0-1,0-1 1,0 1 0,0 0-1,-1 0 1,1 0 0,0 0-1,0-1 1,0 1 0,0 0-1,0 0 1,-1-1 0,1 1-1,0 0 1,0 0 0,0-1-1,0 1 1,0 0 0,0 0-1,0-1 1,0 1 0,0 0-1,0 0 1,0-1 0,0 1-1,0 0 1,0-1 0,0 1-1,0 0 1,0 0 0,0-1-1,0 1 1,1 0-1,-1 0 1,0-1 0,10-25-1158,-7 19 936,43-94-826,-15 42 366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5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14115,'0'0'25,"0"0"0,1-1 0,-1 1 0,0 0 0,0 0 1,0 0-1,1 0 0,-1 0 0,0 0 0,0 0 0,0 0 0,0 0 0,1 0 0,-1 0 0,0 0 0,0 0 1,0 0-1,1 0 0,-1 0 0,0 0 0,0 0 0,0 0 0,1 0 0,-1 1 0,0-1 0,0 0 0,0 0 0,0 0 1,0 0-1,1 0 0,-1 0 0,0 1 0,0-1 0,0 0 0,0 0 0,0 0 0,0 0 0,1 1 0,-1-1 1,0 0-1,0 0 0,0 0 0,0 0 0,0 1 0,0-1 0,0 0 0,0 0 0,0 0 0,0 1 0,0-1 1,0 0-1,0 0 0,0 0 0,0 1 0,0-1 0,0 0 0,0 0 0,0 0 0,-1 1 0,1-1 0,0 0 0,0 0 1,0 0-1,0 0 0,0 0 0,0 1 0,-1-1 0,-7 20 332,6-16-172,-11 30 194,1 0-1,2 1 0,1 1 0,2 0 0,1 0 0,2 0 0,1 1 0,2-1 0,4 38 0,-2-62-350,-1-7-20,0 1 0,1-1 0,-1 1 0,1-1 0,0 1 0,0-1 0,1 0 0,0 1 0,-1-1 0,2 0 0,2 6 0,-4-11-6,-1 0 0,0 0 1,0 1-1,0-1 0,1 0 0,-1 0 0,0 0 0,1 0 0,-1 0 0,0 1 0,0-1 0,1 0 0,-1 0 0,0 0 0,1 0 0,-1 0 0,0 0 1,0 0-1,1 0 0,-1 0 0,0 0 0,1 0 0,-1 0 0,0 0 0,0-1 0,1 1 0,-1 0 0,0 0 0,1 0 0,-1 0 0,0 0 0,0 0 1,1-1-1,-1 1 0,0 0 0,0 0 0,0 0 0,1-1 0,-1 1 0,0 0 0,0 0 0,0-1 0,0 1 0,0 0 0,1-1 0,-1 1 0,0 0 1,0 0-1,0-1 0,0 1 0,0 0 0,0-1 0,0 1 0,0 0 0,0-1 0,5-21 64,-4 20-57,4-31 52,-1 0-1,-1-1 1,-2 1-1,-4-35 1,-1 55-81,-1 19-1,-1 23-9,5-17 12,1 0-1,0 0 1,1 0 0,3 16-1,-4-24 15,1 0 0,0 0 0,0 0 1,0 0-1,1-1 0,-1 1 0,1 0 0,0-1 0,0 1 0,0-1 0,1 0 0,-1 1 0,1-1 0,0 0 0,0-1 0,5 5 0,-6-6 3,0 0-1,1 0 1,-1 0-1,1-1 1,-1 1-1,1-1 0,-1 1 1,1-1-1,-1 0 1,1 0-1,-1 0 1,1 0-1,0-1 1,-1 1-1,1-1 0,-1 1 1,0-1-1,1 0 1,-1 0-1,1 0 1,-1 0-1,0 0 1,3-3-1,5-3 1,-1 0 1,1 0-1,12-15 0,-1-2 13,25-35-1,-17 20-8,-17 27-2,-12 12-1,0 0 0,1 0 0,-1 0 0,0-1 1,0 1-1,0 0 0,0 0 0,1 0 0,-1 0 0,0 0 0,0 0 0,0 0 0,0 0 1,1 0-1,-1 0 0,0 0 0,0 0 0,0 0 0,0 0 0,1 0 0,-1 0 1,0 0-1,0 0 0,0 0 0,0 1 0,0-1 0,1 0 0,-1 0 0,0 0 1,0 0-1,0 0 0,0 0 0,0 0 0,1 0 0,-1 1 0,0-1 0,0 0 1,0 0-1,0 0 0,0 0 0,0 1 0,1 2 1,-1 0 0,1 0 1,-1 1-1,0-1 0,0 0 0,-1 6 0,-2 26 2,0-13 17,1 40 0,2-61-16,0-1-1,0 1 1,0 0 0,0 0 0,0 0-1,0 0 1,0-1 0,0 1-1,1 0 1,-1 0 0,0 0 0,1 0-1,-1-1 1,0 1 0,1 0-1,-1 0 1,1-1 0,-1 1 0,1 0-1,-1-1 1,1 1 0,0-1-1,-1 1 1,1 0 0,0-1 0,0 1-1,1-1 3,-1 0 0,0 0-1,0 0 1,1 0-1,-1 0 1,0 0 0,0 0-1,1-1 1,-1 1 0,0 0-1,0-1 1,0 1 0,0-1-1,0 0 1,1 1-1,0-2 1,8-5 31,0-1-1,-1 0 1,9-10-1,-11 11-14,17-17 38,-12 11-40,1 1 1,0 0-1,0 1 1,1 0-1,17-9 1,-30 20-23,0-1 0,0 0 0,0 1 0,0-1 0,0 1 1,0-1-1,0 1 0,0 0 0,1-1 0,-1 1 0,0 0 0,0 0 0,0 0 1,0 0-1,0 0 0,0 0 0,1 0 0,-1 0 0,0 0 0,0 0 0,0 1 1,0-1-1,0 0 0,0 1 0,0-1 0,0 1 0,0 0 0,0-1 0,0 1 0,0 0 1,0-1-1,0 1 0,0 0 0,-1 0 0,1 0 0,0 0 0,-1-1 0,1 1 1,0 0-1,-1 0 0,1 0 0,-1 1 0,0-1 0,1 0 0,-1 2 0,2 6-11,0 1 0,-1-1-1,0 1 1,-1 15-1,0-8 0,0-14 15,0-1-1,0 1 1,1 0 0,-1-1-1,1 1 1,-1 0 0,1-1 0,0 1-1,0-1 1,0 1 0,0-1 0,3 4-1,-3-5 1,0 0 1,0-1-1,0 1 0,0 0 0,0-1 0,0 1 0,1-1 0,-1 1 1,0-1-1,0 0 0,0 1 0,1-1 0,-1 0 0,0 0 1,0 0-1,1 0 0,-1 0 0,0 0 0,0 0 0,1 0 0,-1 0 1,0-1-1,0 1 0,0-1 0,1 1 0,-1-1 0,0 1 0,0-1 1,2-1-1,13-7 12,1-2 0,-2 0 0,20-17 0,-23 17-16,1 1-1,-1 0 0,2 1 0,-1 1 0,25-12 0,-37 20 2,0-1-1,0 1 1,0-1 0,1 1-1,-1-1 1,0 1-1,0 0 1,1 0 0,-1-1-1,0 1 1,0 0-1,1 0 1,-1 0-1,0 0 1,0 1 0,1-1-1,-1 0 1,0 0-1,0 1 1,1-1 0,-1 1-1,0-1 1,0 1-1,0 0 1,0-1 0,0 1-1,0 0 1,0 0-1,0-1 1,0 1 0,0 0-1,0 0 1,0 0-1,-1 0 1,1 0 0,1 3-1,0 3-9,0 0-1,0 0 1,-1 0 0,1 0-1,-1 12 1,-1-13 8,1 0 0,0-1-1,0 1 1,0 0 0,2 5 0,-3-10-3,0-1-1,0 0 0,1 0 1,-1 1-1,0-1 1,0 0-1,0 0 0,0 1 1,0-1-1,0 0 1,1 0-1,-1 0 1,0 1-1,0-1 0,0 0 1,1 0-1,-1 0 1,0 0-1,0 1 1,1-1-1,-1 0 0,0 0 1,0 0-1,1 0 1,-1 0-1,0 0 0,0 0 1,1 0-1,-1 0 1,0 0-1,0 0 1,1 0-1,-1 0 0,0 0 1,0 0-1,1 0 1,-1 0-1,0 0 1,1 0-1,-1 0 0,0 0 1,10-12-374,3-17 1012,-2-18-422,-7 20-217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 16444,'-5'-6'1360,"3"4"-1024,1 2-160,2 1 424,-1 5-376,5 2-600,-3 2 424,11 3-184,5 3-96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5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101 236 14147,'-5'6'306,"-1"1"0,-1-1 0,1 0 0,-1 0 0,-14 9 0,13-10-26,1 0 0,-1 1 0,1 0-1,-12 14 1,109-113 349,-24 19-648,-57 68 16,-7 12 11,-7 14 27,-10 27 88,-17 58 228,29-94-267,1 1-1,1 0 1,0-1 0,0 1 0,1 0-1,2 22 1,-2-33-68,1 1 0,-1-1 0,0 0-1,0 1 1,1-1 0,-1 1 0,0-1 0,1 1-1,0-1 1,-1 0 0,1 0 0,0 1 0,-1-1 0,1 0-1,0 0 1,0 0 0,0 0 0,0 0 0,0 0-1,1 0 1,-1 0 0,0 0 0,0 0 0,0-1 0,1 1-1,-1 0 1,1-1 0,-1 1 0,0-1 0,1 0-1,-1 1 1,1-1 0,-1 0 0,1 0 0,-1 0 0,0 0-1,1 0 1,-1 0 0,1 0 0,2-1 0,2-1 26,0 0 1,1-1 0,-1 1 0,0-1 0,0-1-1,-1 1 1,11-8 0,6-8 18,0-2-1,-1 0 1,-1-1-1,-1-1 1,24-39-1,-22 28-137,-1-2-1,-2 0 0,20-59 0,-35 89 33,-1-2 0,0 1 0,0 0 0,-1 0 0,1-13 1,-2 19 40,0 1 1,0 0-1,0-1 1,0 1-1,0 0 1,0-1-1,0 1 1,0-1-1,0 1 1,0 0-1,0-1 1,0 1 0,0 0-1,0-1 1,0 1-1,-1 0 1,1 0-1,0-1 1,0 1-1,0 0 1,0-1-1,-1 1 1,1 0-1,0 0 1,0-1-1,-1 1 1,1 0 0,0 0-1,-1 0 1,1-1-1,0 1 1,-1 0-1,1 0 1,0 0-1,0 0 1,-1 0-1,1 0 1,0 0-1,-1 0 1,1 0 0,-1 0-1,1 0 1,0 0-1,-1 0 1,1 0-1,0 0 1,-1 0-1,1 0 1,0 0-1,-1 0 1,1 0-1,0 0 1,0 1-1,-1-1 1,-15 11-33,4 2 33,-1 0 1,-10 16-1,19-23-4,0 0 0,0 0-1,0 0 1,1 1 0,0-1-1,0 1 1,1 0 0,-2 7 0,4-12-3,0 0 1,0-1 0,0 1-1,0 0 1,0 0 0,1-1-1,-1 1 1,1 0 0,-1-1-1,1 1 1,0 0 0,1 2-1,-1-2 8,0 0 0,0 0-1,0 0 1,0 0 0,-1 0-1,1 1 1,-1-1 0,1 0-1,-1 0 1,0 4 0,-6 52 73,-1 33 207,7-82-233,0-1-1,1 1 0,0-1 1,0 1-1,1-1 0,0 0 0,0 0 1,5 9-1,-7-15-38,1-1 1,0 1-1,-1-1 1,1 0-1,0 1 1,0-1-1,0 0 1,0 0-1,0 0 1,0 0-1,1 0 0,-1 0 1,0 0-1,1 0 1,-1 0-1,0 0 1,1-1-1,-1 1 1,1-1-1,-1 1 1,1-1-1,-1 1 0,1-1 1,-1 0-1,1 0 1,-1 0-1,1 0 1,0 0-1,-1 0 1,1 0-1,-1 0 1,1-1-1,-1 1 0,1 0 1,-1-1-1,1 0 1,-1 1-1,1-1 1,1-1-1,7-3 15,-1-1-1,0-1 1,0 0 0,12-10-1,-14 10 7,80-78 144,-85 81-862,-2 6-197,-3-8 553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6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16 369 14123,'0'0'70,"0"0"0,-1 0-1,1 0 1,0 0 0,0 0 0,-1 0-1,1 0 1,0 0 0,0 0 0,0 0-1,-1 0 1,1 0 0,0 0 0,0-1-1,0 1 1,-1 0 0,1 0-1,0 0 1,0 0 0,0 0 0,0 0-1,-1 0 1,1-1 0,0 1 0,0 0-1,0 0 1,0 0 0,0 0 0,-1 0-1,1-1 1,0 1 0,0 0 0,0 0-1,0 0 1,0-1 0,0 1 0,4-10 1119,16-15-773,-12 16-76,21-28-18,29-52-1,-48 72-301,-1-1 0,0 0 0,-1-1 0,-2 0 0,8-31 0,-13 47-14,0 0-1,-1 0 1,0 0 0,0-1-1,0 1 1,0 0 0,0 0-1,0 0 1,-1 0 0,0-1-1,-1-4 1,2 7-4,-1 1-1,1-1 1,-1 0 0,1 1 0,0-1 0,-1 1-1,1-1 1,-1 1 0,0-1 0,1 1 0,-1-1-1,1 1 1,-1-1 0,0 1 0,1 0 0,-1-1-1,0 1 1,0 0 0,-1-1 0,1 1-1,-1 0 0,0 0 0,1 0 0,-1 0 1,1 0-1,-1 1 0,0-1 0,1 1 0,-1-1 0,1 1 1,-1-1-1,-2 3 0,-4 2 2,0 0 0,0 1 0,0 0 0,1 1 0,0 0 0,0 0-1,1 0 1,0 1 0,-5 9 0,-1 1-1,1 1-1,1 0 0,-8 22 1,15-34-1,0 1 0,0 0 0,0 0 0,1 0 0,0 0 0,1 0 0,0 0 0,0 0 1,1 0-1,0 1 0,1 8 0,-1-15-6,1-1 0,-1 1 0,1-1 0,0 1 0,0-1 0,0 0 0,0 1 0,0-1 0,0 0 0,0 1 0,0-1 0,0 0 0,1 0 0,-1 0 0,0 0 0,1 0 1,-1-1-1,1 1 0,-1 0 0,1-1 0,-1 1 0,1-1 0,0 1 0,-1-1 0,1 0 0,0 0 0,-1 1 0,1-1 0,2-1 0,5 1-121,0 0 1,-1-1-1,1-1 0,10-2 0,-10 1 85,0 0-1,-1 0 0,0 0 0,0-1 0,0-1 0,0 0 0,8-6 1,21-18-158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7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70 11074,'2'-2'252,"0"-1"-1,1 1 1,-1 0-1,1 0 0,-1 0 1,1 0-1,4-2 0,-6 4-204,-1-1-1,1 1 1,-1 0-1,0 0 0,1 0 1,-1 0-1,0 0 1,1 0-1,-1 0 1,1 0-1,-1 0 0,1 0 1,-1 0-1,0 0 1,1 0-1,-1 0 1,0 0-1,1 0 0,-1 1 1,1-1-1,-1 0 1,0 0-1,1 0 0,-1 1 1,1-1-1,-1 1 58,1 0 0,-1 0 0,1 0-1,-1 0 1,1 0 0,-1 0 0,1 0-1,-1 0 1,0 0 0,0 0 0,0 0-1,0 0 1,0 0 0,0 2 0,-1 42 924,-2 0 1,-17 78-1,0 5-430,20-123-573,-1 0-1,1-1 1,0 1-1,0 0 1,0 0 0,1-1-1,0 1 1,2 8-1,-3-13-21,1 1 0,-1-1 1,0 1-1,0-1 0,0 0 0,1 1 0,-1-1 0,0 1 0,1-1 0,-1 0 0,0 1 1,1-1-1,-1 0 0,1 1 0,-1-1 0,0 0 0,1 0 0,-1 0 0,1 1 0,-1-1 1,1 0-1,-1 0 0,1 0 0,-1 0 0,1 0 0,-1 0 0,1 0 0,-1 0 0,1 0 1,-1 0-1,1 0 0,1-1 0,0 0 0,0 0 0,0 0 0,0 0 1,0 0-1,-1 0 0,1-1 0,0 1 0,-1-1 1,1 1-1,1-4 0,15-19-37,-1-2 0,-2 1 0,-1-2 0,22-56 0,-21 48-13,30-78-145,-38 92 109,-1 0 1,-1-1 0,4-30 0,-29 151 54,8 83 140,12-149-69,2 0 1,1 0-1,12 49 1,-18-87-76,0-1 0,-1 0-1,0 1 1,-7-8 0,0-1-23,0-1 2,-5-7 16,-1-1 0,-1 2 1,-33-29-1,95 64-450,-35-12 371,0 0 0,0 0-1,0-1 1,1 0 0,-1 0 0,1-1 0,-1 0 0,15-3-1,17-5-189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7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35 13195,'-26'12'2594,"16"-3"-2315,0 1 1,0 1 0,1 0-1,0 0 1,0 1 0,2 0-1,0 0 1,0 1 0,1 0-1,0 0 1,1 1 0,-4 19-1,8-32-265,1 1-1,-1 0 1,1 0-1,0 0 1,-1 0 0,1-1-1,0 1 1,0 0-1,1 0 1,-1 0-1,0 0 1,0 0 0,1-1-1,-1 1 1,1 0-1,0 0 1,1 2-1,-1-3-7,0 0 0,-1-1-1,1 1 1,0-1-1,0 1 1,0-1 0,0 1-1,0-1 1,0 0-1,0 1 1,0-1-1,0 0 1,0 0 0,0 0-1,0 1 1,0-1-1,0 0 1,0 0 0,0-1-1,0 1 1,0 0-1,2-1 1,5-1-1,0-1 0,-1 0 0,1-1 0,-1 1 0,0-2 0,8-5 0,105-83-104,-24 17-35,-91 72 108,0 1 0,1-1 0,-1 1 0,1 0 0,9-4 0,-14 7 21,-1 0 1,1-1-1,0 1 0,0 0 0,0 0 1,0 0-1,0 0 0,-1 0 0,1 0 1,0 0-1,0 0 0,0 0 0,0 1 1,-1-1-1,1 0 0,0 0 0,0 1 1,0-1-1,0 1 0,0 0 1,0 0 1,0 0-1,0 0 0,-1 0 0,1 0 1,0 0-1,-1 0 0,1 0 0,-1 1 1,1-1-1,-1 0 0,0 0 0,1 1 0,-1-1 1,0 0-1,0 3 0,0 10 11,0 1 0,-1 0-1,-4 23 1,-2 20 158,7-57-160,-1 0 0,1 0 0,0-1 0,0 1 0,0 0-1,0-1 1,0 1 0,0 0 0,1 0 0,-1-1 0,0 1 0,0 0 0,0-1-1,1 1 1,-1 0 0,0-1 0,1 1 0,-1-1 0,0 1 0,1 0 0,-1-1-1,2 1 1,-2 0-3,1-1-1,-1 0 0,1 0 1,0 0-1,-1 0 0,1 0 1,-1 0-1,1 0 0,0 0 1,-1 0-1,1 0 0,0-1 1,-1 1-1,1 0 0,-1 0 1,1 0-1,-1-1 0,1 1 1,-1 0-1,2-1 0,27-25-216,-28 25 186,92-107-1922,-47 53 1296,-23 29 100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8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47 250 8450,'4'-3'198,"2"-2"1146,-7 11 113,-4 5-998,-7 24 442,1 0 0,1 0 0,-6 49 1,16-83-840,-1 1 0,1-1 0,0 1 0,0 0 0,0-1 0,0 1 0,0-1 0,0 1 0,0 0 0,0-1 0,1 1 0,-1-1 0,1 1 0,-1-1 0,1 1 0,1 2-1,-1-4-29,-1 1-1,1-1 1,-1 0-1,1 0 0,0 0 1,-1 0-1,1 0 0,0 1 1,-1-1-1,1 0 0,-1 0 1,1 0-1,0-1 1,-1 1-1,1 0 0,0 0 1,-1 0-1,1 0 0,-1-1 1,1 1-1,-1 0 0,1 0 1,0-1-1,-1 1 1,1-1-1,-1 1 0,1-1 1,8-7 180,-1 1 1,0-2 0,9-11 0,-14 17-217,226-283-51,-222 278-11,-5 5 28,0 0 0,0 0 0,1 0 0,-2 0-1,1 0 1,0 0 0,-1 0 0,3-7 0,-4 9 34,0 1 1,0 0 0,0 0-1,0 0 1,0 0 0,0 0-1,0-1 1,0 1 0,0 0-1,-1 0 1,1 0 0,0 0 0,0 0-1,0 0 1,0-1 0,0 1-1,0 0 1,0 0 0,0 0-1,-1 0 1,1 0 0,0 0-1,0 0 1,0 0 0,0 0-1,0 0 1,-1 0 0,1 0-1,0 0 1,0-1 0,0 1-1,0 0 1,0 0 0,-1 0-1,1 0 1,0 0 0,0 0-1,0 1 1,0-1 0,-1 0-1,1 0 1,0 0 0,0 0-1,0 0 1,0 0 0,0 0-1,0 0 1,-1 0 0,1 0-1,0 0 1,0 0 0,0 1-1,0-1 1,0 0 0,0 0-1,0 0 1,0 0 0,-1 0-1,1 0 1,0 1 0,0-1-1,-12 8-31,-1 4 74,1 0 0,0 0-1,1 1 1,0 1-1,-14 23 1,7-5 195,-23 55-1,35-76-174,1 1 0,1-1 0,0 1-1,0 0 1,1 1 0,1-1 0,0 0 0,1 1 0,0 19-1,1-30-50,0 0-1,0-1 0,1 1 1,-1 0-1,1 0 0,-1-1 0,1 1 1,0 0-1,0-1 0,0 1 1,0-1-1,0 1 0,0-1 1,0 1-1,0-1 0,0 0 0,1 0 1,-1 1-1,1-1 0,-1 0 1,1 0-1,-1 0 0,1-1 1,-1 1-1,1 0 0,0 0 0,-1-1 1,1 1-1,0-1 0,0 0 1,-1 1-1,1-1 0,0 0 1,2 0-1,4-1-3,-1 1-1,1-1 1,-1-1 0,0 1 0,1-1-1,-1 0 1,9-5 0,8-4-21,0-1 0,0-2 0,-1 0 1,-1-1-1,0-2 0,-2 0 0,0-1 0,0-1 1,20-27-1,-17 8 193,-22 37-165,0-1 0,0 1 0,0-1 0,-1 0 0,1 1 0,-1-1 1,1 0-1,-1 1 0,0-1 0,1 0 0,-1 1 0,0-1 0,0 0 0,0 0 0,-1 1 0,1-1 0,0 0 0,0 1 0,-1-1 0,0 0 0,1 1 0,-2-3 0,1 3 3,0 0-1,0 1 0,0-1 0,0 1 1,0-1-1,0 1 0,0 0 0,0-1 0,0 1 1,-1 0-1,1 0 0,0 0 0,0-1 0,0 1 1,0 0-1,0 1 0,-1-1 0,1 0 0,0 0 1,0 0-1,0 1 0,0-1 0,0 1 0,0-1 1,0 1-1,0-1 0,0 1 0,0-1 0,0 1 1,0 0-1,-1 0 0,-29 25 226,23-17-193,0 0 1,1 0-1,0 1 0,1 0 1,0 0-1,0 1 0,-5 15 1,9-21-32,0 1 1,0 0 0,0 0-1,1 0 1,0 0 0,0 0-1,0 1 1,1-1 0,0 0-1,0 0 1,1 0 0,-1 1-1,2-1 1,-1 0 0,3 8-1,-3-12-10,0 1-1,1-1 0,-1 0 0,1 0 1,-1 0-1,1 0 0,0 0 0,-1 0 1,1 0-1,0 0 0,0-1 0,1 1 1,-1-1-1,0 0 0,0 1 0,1-1 1,-1 0-1,1 0 0,-1-1 0,1 1 1,-1 0-1,1-1 0,-1 0 0,1 1 1,0-1-1,-1 0 0,1 0 0,0 0 1,-1-1-1,1 1 0,-1-1 0,5-1 1,4-1-10,-1-1 0,1 0 0,-1 0 0,0-1 0,0-1 0,13-8 0,12-14-41,-1-2 0,-1-1 0,-1-1 0,-2-1 0,-2-2 0,0-1 0,21-41 0,-45 71 40,2-3 5,1-1-1,-2-1 0,1 1 1,-1-1-1,-1 0 1,0 0-1,-1 0 0,3-12 1,-6 21 3,0 1 0,1 0 0,-1 0 0,0-1 0,0 1 0,0 0 0,0 0 0,0-1 1,-1 1-1,1 0 0,0 0 0,0-1 0,-1 1 0,1 0 0,-1 0 0,1 0 0,-1 0 0,0-1 1,-1-1-1,1 3 0,0-1 1,1 1 0,-1-1 0,0 1-1,0 0 1,0-1 0,0 1 0,0 0-1,0-1 1,0 1 0,0 0-1,0 0 1,0 0 0,0 0 0,0 0-1,0 0 1,0 0 0,0 1 0,-2-1-1,-1 2 4,-1-1 0,0 1 0,1 0 0,0 0 0,-1 1 0,1-1 0,0 1 0,-7 6 0,0 1-3,2 1 0,0 0 0,0 1 0,1 0-1,0 0 1,1 1 0,0 0 0,-6 21 0,6-15-43,1 0 0,2 1 0,0-1 1,1 1-1,-1 32 0,3-44 1,2-1-1,-1 1 1,1 0 0,0-1 0,1 1-1,-1-1 1,4 9 0,-4-14 60,0-1 1,-1 1-1,1-1 1,0 0-1,0 1 1,-1-1-1,1 0 1,0 1-1,1-1 1,-1 0-1,0 0 1,0 0-1,0 0 1,1 0-1,-1 0 1,0 0-1,1 0 1,-1 0-1,1-1 1,-1 1-1,1-1 1,0 1-1,-1-1 1,1 0-1,-1 1 1,1-1-1,0 0 1,-1 0-1,1 0 1,0 0-1,-1 0 1,1-1-1,-1 1 0,1 0 1,-1-1-1,1 1 1,0-1-1,-1 0 1,3-1-1,23-13 39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8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7 15643,'-1'0'75,"1"-1"-1,0 1 0,-1-1 1,1 1-1,-1-1 0,1 1 0,0-1 1,-1 1-1,1 0 0,-1-1 1,0 1-1,1 0 0,-1-1 1,1 1-1,-1 0 0,1 0 0,-1 0 1,0-1-1,1 1 0,-1 0 1,0 0-1,1 0 0,-1 0 1,1 0-1,-1 0 0,0 0 0,1 0 1,-1 0-1,0 1 0,1-1 1,-1 0-1,1 0 0,-2 1 1,-23 5 687,5 1-441,1 2 0,0 0 1,1 1-1,0 1 0,-32 25 0,48-34-325,0 0 0,-1-1 1,2 1-1,-1 0 0,0 1 0,0-1 0,1 0 1,-1 0-1,1 1 0,-3 4 0,4-6-4,0-1 0,0 1 1,0-1-1,0 1 0,0-1 0,0 1 0,0-1 0,0 1 0,0-1 1,0 1-1,0-1 0,0 1 0,0-1 0,0 1 0,0-1 0,1 1 1,-1-1-1,0 1 0,0-1 0,1 1 0,-1-1 0,0 0 1,1 1-1,0 0-18,0 0-1,1 0 1,-1-1 0,0 1 0,0 0 0,1-1 0,-1 0 0,0 1 0,1-1 0,-1 0 0,1 1 0,2-1 0,17 1-420,1-2 1,0 0 0,42-9 0,-40 6 57,-1 1 0,1 1 0,29 0 0,-51 2 373,-1 0-1,1 0 1,0 0 0,-1 1-1,1-1 1,-1 0 0,1 1-1,-1-1 1,1 1 0,0 0-1,-1-1 1,0 1-1,1 0 1,-1 0 0,1 0-1,-1 0 1,1 1 0,-1-1 21,-1 0 0,1 0 0,-1 0 0,0 0 0,0 0 0,0 0 0,0 0 0,1 0 0,-1 0 0,0 0 0,-1 0 0,1-1 0,0 1 0,0 0 0,0 0 0,0 0 0,-1 0 0,1 0-1,0 0 1,-1 0 0,1 0 0,-1-1 0,1 1 0,-1 0 0,0 0 0,1-1 0,-1 1 0,0 0 0,1-1 0,-2 2 0,-15 16 149,-1-1 1,-29 22-1,37-32-159,0-1-1,0 0 1,0 0 0,-1-1 0,1 0 0,-1 0 0,-15 3-1,3-6-12,12-8-76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39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31 13435,'7'-13'1695,"-3"18"-478,-2 24-240,-67 541 1666,80-685-1257,2-12-1722,50-195 1,-67 321 330,2-7-64,0 1 0,1 0 0,0-1 0,4-6 1,-6 13 60,-1 1 1,0-1-1,1 0 1,-1 1-1,0-1 1,1 0-1,-1 1 1,1-1-1,-1 0 1,1 1-1,0-1 1,-1 1-1,1-1 1,0 1-1,-1 0 1,1-1-1,0 1 1,-1-1-1,1 1 1,0 0-1,0 0 1,-1-1-1,1 1 1,0 0-1,0 0 1,-1 0-1,1 0 1,0 0-1,0 0 1,0 0-1,-1 0 1,1 0-1,0 1 1,0-1-1,-1 0 1,1 0-1,0 1 1,0-1-1,-1 0 1,1 1-1,0-1 1,-1 1-1,1-1 1,-1 1-1,1-1 1,0 1-1,-1-1 1,1 1-1,0 0 1,5 7-21,1 0 0,-1 0 0,-1 1 0,0-1 1,0 1-1,-1 0 0,0 0 0,0 1 0,-1-1 1,0 1-1,-1 0 0,2 13 0,-3-17 38,0 0 1,-1 0-1,0 0 0,0 0 0,-1 0 1,1 0-1,-1 0 0,-1 0 0,1-1 1,-1 1-1,0 0 0,0-1 0,-1 1 1,1-1-1,-1 0 0,0 0 0,-1 0 1,1 0-1,-1-1 0,0 1 0,-9 7 1,5-6 45,0-1 0,-1 0 1,0 0-1,-16 7 0,20-11-66,0 1-1,0 0 1,0-1-1,0 0 1,-1 0 0,1-1-1,0 0 1,0 1-1,0-2 1,-1 1-1,-4-1 1,9 1 30,0-1 1,0 1-1,0 0 1,0 0-1,0-1 1,1 1 0,-1 0-1,0-1 1,0 1-1,0 0 1,1-1-1,-1 1 1,0-1-1,1 0 1,-1 1 0,0-1-1,1 0 1,-1 1-1,1-1 1,-1 0-1,1 1 1,-1-1 0,1 0-1,-1 0 1,1 0-1,0 0 1,0 1-1,-1-1 1,1 0 0,0 0-1,0 0 1,0 0-1,0 0 1,0 0-1,0 0 1,0-1-1,1-1 35,0-1 0,0 1 0,0 0-1,1-1 1,-1 1 0,1 0 0,0 0-1,3-4 1,12-15 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93 12795,'0'-2'174,"-1"0"0,1 1 0,-1-1 0,1 0 0,0 0 0,0 1 0,0-1 0,0 0 0,0 0 0,0 1 0,1-1 0,-1 0 0,0 1 0,1-1 0,-1 0 0,1 1 0,0-1 0,0 0 0,0-1 0,2 0 23,-1 0-1,1 0 0,-1 0 0,1 1 0,0-1 0,0 1 0,0 0 0,5-4 0,1 1 9,0 1 0,1 0-1,0 0 1,-1 1 0,20-4-1,-28 6-194,0 1 1,0 0-1,0-1 1,0 1-1,0 0 0,0 0 1,0 0-1,0 0 0,0 0 1,1 0-1,-1 0 0,0 0 1,0 0-1,0 0 0,0 0 1,0 1-1,0-1 0,0 0 1,0 1-1,0-1 0,0 1 1,0-1-1,0 1 1,0 0-1,-1-1 0,1 1 1,0 0-1,0 0 0,0-1 1,-1 1-1,1 0 0,0 1 1,-1 0-4,0 0 1,0 0-1,0 0 1,0 0 0,0 0-1,0 1 1,-1-1-1,1 0 1,-1 0 0,1 0-1,-1 0 1,0-1-1,0 1 1,0 0 0,0 0-1,-2 2 1,-13 18 27,-1 0 0,0-1 1,-29 26-1,21-22 10,-28 36 1,102-75-53,-46 13 5,0 1 1,-1-1-1,1 1 0,0 0 0,0 0 0,-1 0 1,1 1-1,0-1 0,-1 1 0,1-1 1,0 1-1,-1 0 0,1 0 0,-1 0 0,1 0 1,3 3-1,-1 0 2,0 1 1,0 0 0,0-1 0,-1 2-1,4 5 1,3 2 9,-10-12-1,-1 0-1,1 0 1,0 0-1,0 0 1,0 0-1,0 0 1,0 0 0,0-1-1,0 1 1,0 0-1,0-1 1,1 1-1,-1 0 1,0-1-1,0 0 1,1 1-1,-1-1 1,0 0-1,1 1 1,-1-1-1,0 0 1,0 0 0,1 0-1,-1 0 1,0-1-1,2 1 1,0-1 18,0 0-1,0-1 1,-1 1 0,1-1 0,0 1 0,-1-1 0,1 0 0,-1 0 0,0 0-1,0 0 1,2-3 0,3-2 37,-2-1 0,1 0 0,-1 0 0,-1 0 0,1-1 0,5-14-1,-10 22-85,0 1 0,0 0 0,0 0 0,0-1 0,0 1 0,0 0 0,0 0 0,0-1 0,0 1 0,0 0 0,0 0 0,0-1 0,0 1-1,0 0 1,0 0 0,0 0 0,-1-1 0,1 1 0,0 0 0,0 0 0,0-1 0,0 1 0,0 0 0,-1 0 0,1 0 0,0 0-1,0-1 1,0 1 0,0 0 0,-1 0 0,1 0 0,0 0 0,0 0 0,-1-1 0,1 1 0,0 0 0,0 0 0,0 0 0,-1 0 0,1 0-1,0 0 1,0 0 0,-1 0 0,1 0 0,0 0 0,0 0 0,-1 0 0,1 0 0,0 0 0,0 0 0,-1 0 0,1 1 0,-1-1-103,0 0-173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40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45 13867,'-10'91'4304,"10"-90"-4286,0 0 0,0 0 1,0-1-1,0 1 1,0 0-1,0 0 1,0 0-1,0 0 1,0-1-1,1 1 1,-1 0-1,0 0 1,1 0-1,-1-1 1,0 1-1,1 0 0,-1 0 1,1-1-1,-1 1 1,1 0-1,-1-1 1,1 1-1,0-1 1,-1 1-1,1-1 1,0 1-1,-1-1 1,1 1-1,0-1 0,0 1 1,1-1-1,0 0-2,0 1 1,1-1-1,-1 0 0,0-1 0,1 1 0,-1 0 0,0-1 0,1 1 0,-1-1 0,0 0 0,3-1 0,7-3-17,-1-1-1,0 0 1,12-10-1,18-17-28,19-12-224,-61 54 77,-4 4 149,-2 2-15,3-10 35,1 1-1,1-1 0,-1 1 1,1 0-1,0 0 1,0 0-1,0 0 0,0 8 1,3-14-5,-1 0 0,1 0 0,-1 0 0,1 0 0,-1 0 0,0 0 0,1 0 0,-1 0 0,1 0 0,-1 0 0,1-1 1,-1 1-1,1 0 0,-1 0 0,1 0 0,-1-1 0,0 1 0,1 0 0,-1 0 0,0-1 0,1 1 0,-1 0 0,0-1 0,1 1 1,-1-1-1,0 1 0,1 0 0,-1-1 0,13-12-401,-1-4 80,0 0 0,15-28 0,-8 4-3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5:40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69 10482,'-2'14'477,"-24"137"2063,24-130-2498,1 0-1,0 0 0,2 0 0,0 0 1,5 24-1,-6-43-40,1-1-1,-1 1 1,0 0-1,1-1 1,-1 1-1,1 0 1,-1-1-1,1 1 1,0 0-1,0-1 1,0 1 0,0-1-1,0 1 1,0-1-1,0 0 1,0 0-1,0 1 1,1-1-1,-1 0 1,0 0 0,1 0-1,-1 0 1,1 0-1,-1-1 1,1 1-1,0 0 1,-1-1-1,1 1 1,0-1 0,-1 1-1,1-1 1,0 0-1,0 0 1,-1 0-1,1 0 1,0 0-1,0 0 1,-1 0 0,1-1-1,2 0 1,7-3 8,0-1-1,0 0 1,-1-1 0,0 0 0,0 0 0,-1-1 0,14-13 0,0-2 33,31-38-1,-32 30 312,0-1 0,-2-1-1,-2 0 1,-1-2 0,-1 0-1,15-52 1,-31 87 9,-10 31 236,-8 42 1,14-37-573,1 0 1,3 60-1,2-77-18,0 1 0,2 0 0,0-1 0,1 1 1,1-1-1,11 22 0,-17-41-4,0 1 1,1-1-1,-1 0 1,1 0 0,0 0-1,-1 0 1,1 0-1,0 0 1,-1 0-1,1-1 1,0 1-1,0 0 1,0 0-1,0-1 1,0 1-1,1 0 1,0-5 86,-7-9-16,-2 0 14,-1 0 0,0 1 0,0 0 0,-2 0 0,1 1 0,-17-15 0,-75-55 1052,72 59-669,28 21-442,0 0 0,0 0 0,-1 0 0,1 1 0,0-1 0,0-1 0,0 1 0,0 0 0,1 0 1,-1 0-1,0 0 0,0-1 0,1 1 0,-2-2 0,2 2-26,0 1 1,0-1 0,1 1 0,-1 0-1,0-1 1,0 1 0,0-1-1,0 1 1,0-1 0,1 1-1,-1 0 1,0-1 0,0 1 0,1 0-1,-1-1 1,0 1 0,0 0-1,1-1 1,-1 1 0,1 0-1,-1 0 1,0-1 0,1 1 0,-1 0-1,0 0 1,1-1 0,-1 1-1,1 0 1,0 0 0,6-2-57,1 1 0,-1 0 0,1 0 1,9 0-1,-6 1-57,12-1 21,-1-2 0,36-7 0,1-9-115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 14179,'2'-9'1216,"4"9"-872,-6 4-160,0 15 481,-2 7-81,-1 12-216,0 8-104,-1 7-160,0 0 24,0 2-208,-1-4-152,0-11 376,-3-7-160,5-14-48,-1-7-32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14315,'-2'15'1520,"-4"4"-1056,-6 5-175,0 4 583,1 2-352,-1 1-56,6-2-384,6-2-240,2-4 528,2-6-368,-2-7-56,0-4-32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 12979,'18'-26'1871,"-9"13"-532,-18 24 684,-14 22-1875,2 2 1,1 0-1,2 1 1,1 0-1,2 2 0,1 0 1,2 1-1,2 0 1,-6 50-1,15-85-153,-1 15-35,0 0 0,1 21 0,1-36-3,0 1 1,1-1-1,0 1 0,-1-1 0,1 1 1,1-1-1,-1 1 0,1-1 0,-1 0 0,1 0 1,0 0-1,1 0 0,-1 0 0,5 5 0,-6-8-7,1 0 0,-1 1-1,1-1 1,0 0-1,-1 0 1,1 0 0,0 0-1,0 0 1,0-1-1,0 1 1,0-1-1,0 1 1,0-1 0,0 1-1,0-1 1,0 0-1,0 0 1,0 0 0,0 0-1,0-1 1,0 1-1,2-1 1,1 0-31,0-1 0,0 0 0,0 0-1,0 0 1,0-1 0,0 1 0,6-5 0,16-17-316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12859,'-17'16'1648,"-3"10"-1016,-10 13-240,0 5 1449,-6 9-1281,0 1-80,0 2-112,3-1-88,6-9-184,7-8-104,9-13-296,2-11-136,10-17 176,5-10 136,8-20-88,5-8-80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11242,'7'0'1273,"-3"12"-665,-3 4-216,-1 9 1240,0 6-752,0 7-199,0 2-25,-1 2-152,1-3-72,0-5-96,0-2-72,0-8-288,0-4-176,-4-6-376,-3-2 504,-2-5-56,-2 0-72,-2-4-104</inkml:trace>
  <inkml:trace contextRef="#ctx0" brushRef="#br0" timeOffset="1">0 293 14723,'0'-5'1160,"9"1"-888,5 1-136,12 0 425,4 2-113,10-2-416,2-3-304,5-2 256,2-7-56,-8-6-48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14891,'7'6'1048,"-3"4"-784,5 4-79,0 6 207,-1 7-72,-2 16-8,-6 7-16,-4 12-88,-6 4-40,-9 6-120,-5 1-152,-8-3-360,-1-4-320,3-20 632,1-9-113,9-15-111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4:2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16035,'-2'16'1137,"14"-11"-849,6-2-104,12-1 328,8-2-176,9-2-112,6 1-64,0-5-304,0-2-152,-14 2-272,-10 0 448,-18 5-128,-15-4-120</inkml:trace>
  <inkml:trace contextRef="#ctx0" brushRef="#br0" timeOffset="1">40 170 13579,'5'10'1176,"12"-5"-688,3 0-152,12-4 761,5-1-513,4 1-208,4 4-96,-4-5-424,2 0 304,-3 1-152,-8-2-80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0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139 137 11058,'-2'1'143,"1"-1"-1,-1 0 0,0 0 0,1 0 0,-1 0 1,0 0-1,1 0 0,-1 0 0,0 0 0,1-1 1,-1 1-1,0-1 0,1 1 0,-1-1 0,1 0 1,-1 0-1,1 1 0,-1-1 0,1 0 0,0 0 1,-1 0-1,1-1 0,0 1 0,0 0 0,0 0 1,0-1-1,0 1 0,0-1 0,0 1 0,0-1 1,0 1-1,1-1 0,-1 1 0,1-1 0,-1-1 1,1 0 14,-1 0 0,1 0 0,0 1 1,0-1-1,0 0 0,1 0 0,-1 1 1,1-1-1,-1 0 0,1 1 1,0-1-1,0 1 0,0-1 0,1 1 1,-1-1-1,0 1 0,1 0 0,0 0 1,-1 0-1,1 0 0,3-3 1,3-1-74,0 0 1,0 1 0,1 0 0,0 1 0,0 0 0,0 1 0,0-1 0,15-2 0,-18 5-90,-1-1 1,1 1-1,0 1 1,0-1 0,0 1-1,0 0 1,-1 0-1,1 1 1,0 0 0,0 0-1,0 0 1,-1 1-1,1 0 1,-1 0-1,7 3 1,-9-3 3,-1 0 0,0 0-1,1 0 1,-1 0 0,0 0 0,0 1-1,-1-1 1,1 1 0,0-1 0,-1 1 0,1 0-1,-1 0 1,0 0 0,0-1 0,0 1-1,-1 0 1,1 0 0,0 0 0,-1 0-1,0 0 1,0 0 0,0 1 0,0-1 0,0 0-1,-1 0 1,0 0 0,0 4 0,-3 7 19,-1-1 0,1 0 1,-2 1-1,-10 17 0,-92 141 835,113-178-856,1 0 1,-1 1-1,1-1 1,0 1 0,0 0-1,8-4 1,-12 8-6,-1 0 0,1 0 0,0 0 0,-1 1 0,1-1 0,0 0 0,0 1 0,0 0 0,-1-1 0,1 1 0,0 0 0,0 0 0,0 0 0,0 0 0,0 0 0,-1 1 0,1-1 0,0 0 0,0 1-1,0-1 1,-1 1 0,1 0 0,0 0 0,-1 0 0,1 0 0,0 0 0,-1 0 0,1 0 0,-1 0 0,0 0 0,3 3 0,8 9-94,-5-6 16,0 0 0,-1 1 0,1 0-1,5 10 1,-11-14 79,1-1-1,0 1 0,-1 0 1,0-1-1,0 1 0,0 0 1,0 0-1,-1 0 0,0 0 0,1 0 1,-1 0-1,-1 0 0,1 0 1,-1 4-1,-2 4 14,0 11 164,-2 0 0,-12 35 0,14-50-109,-1-1-1,0 1 0,0-1 0,0 0 0,-1 0 1,0-1-1,0 1 0,0-1 0,-1 0 0,0-1 1,-8 7-1,1-3 45,0-1 0,-1 0-1,0 0 1,-24 8 0,29-13-101,0 0 0,-1 0-1,0-1 1,0 0 0,0-1 0,0 0 0,0-1 0,-14-1 0,21 1-85,0 0 1,1-1 0,-1 0-1,0 1 1,0-1 0,1 0-1,-1-1 1,0 1 0,1 0-1,-1-1 1,1 1 0,0-1-1,0 0 1,-1 0 0,1 0-1,0 0 1,0 0 0,1 0-1,-1 0 1,0-1 0,1 1-1,-1-1 1,1 1 0,-2-6-1,1 0-109,0 1 0,1-1 0,-1 0 0,2 0 0,-1 0 1,1 1-1,0-1 0,2-10 0,5-25-477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11915,'-2'11'377,"0"1"1,0-1-1,-1 0 1,0 0-1,-1 0 1,0 0-1,-1-1 1,-11 19-1,-11 25 400,22-40-558,-9 21 368,13-33-536,1 0 0,-1 0 0,1 0 0,0 0 0,0 1 0,-1-1 0,1 0 0,1 0 0,-1 0 1,0 0-1,0 0 0,1 0 0,-1 0 0,2 3 0,-8-19-479,-1 7 327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11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0 11618,'-1'7'203,"0"1"-1,0-1 0,-1-1 1,0 1-1,-1 0 0,-3 7 1,-4 14-18,-2 18-67,2-1-1,-4 59 1,1 96-32,3-26-113,-16 31-27,11-110 83,-2 135 0,16-227-16,1 0 1,0 0-1,1-1 0,-1 1 0,0 0 1,1 0-1,0 0 0,-1 0 0,1 0 0,0-1 1,1 1-1,-1 0 0,0-1 0,1 1 0,-1-1 1,1 0-1,0 1 0,0-1 0,0 0 0,0 0 1,0 0-1,0 0 0,1 0 0,-1-1 1,1 1-1,-1-1 0,1 0 0,-1 1 0,1-1 1,0 0-1,4 0 0,15 6 51,0-2-1,1-1 1,-1-1-1,1-1 1,27 0-1,41 4 11,-33-1 1,96-4 0,-93-3 3,75 8-1,-59 3-15,1-3-1,80-5 0,-42-8-16,350-32 45,-401 32-82,99 1 1,63 17 6,-168-7-14,54-2-1,133-14 0,-236 11 0,56-2 10,1 2-1,0 3 0,-1 3 1,91 18-1,-98-12-5,100 3-1,60-12 6,-117-3-8,8 3 15,-110-3-22,1 1 0,0 0 0,-1 0 0,1 0 0,-1 0 0,1 0 0,0 0 0,-1 1 0,1-1 0,0 0 0,-1 0 0,1 0 0,-1 0-1,1 1 1,-1-1 0,1 0 0,0 1 0,-1-1 0,1 0 0,-1 1 0,0-1 0,1 1 0,-1-1 0,1 1 0,-1-1 0,0 1 0,1-1 0,-1 1 0,0-1 0,1 1 0,-1-1-1,0 1 1,0 0 0,1 0 0,-1 0 1,1 2-34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15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3229 1840 12803,'21'-6'77,"-1"1"0,1 1 0,1 1 1,-1 1-1,43 1 0,-42 0-52,113 3-199,-56 0 176,86-10 0,296-31 40,351-16-18,302-25 239,-991 74-254,88-2 18,312 29 1,179 23 187,-522-36-189,15 2-18,405 11 39,-559-23-31,61-10 1,26-3 20,-83 14-44,75-2 43,133-21 1,42-9 4,-194 24-17,351-14 65,-221 8-77,-32 0 8,-134 9 0,0-2 0,119-33 0,-81 17 23,-47 9-11,58-24 0,-107 36-32,19-2-5,-23 5 5,1-1 0,-1 1 0,1-1-1,-1 0 1,1 0 0,-1 0 0,1 0 0,4-3-1,-7 1 14,1 1-1,-1-1 0,0 0 0,0 0 1,-1 1-1,1-1 0,-1 0 0,1 0 1,-1 0-1,0-5 0,1-3 12,5-20-12,3 1 1,0 1-1,1 0 0,22-40 0,19-56-9,4-105 12,3-10 2,-40 186 131,-3 0 0,-2-1-1,8-87 1,-19 129-117,-1 10 33,0 0 0,-1 1 0,1-1 0,-1 0 1,0 0-1,0 1 0,0-1 0,0 0 0,-1-4 0,0 6 48,-2 0-112,0 0 0,0 0 0,0 0 0,0-1 1,0 0-1,0 1 0,0-1 0,0 0 0,0-1 0,1 1 0,-3-3 0,2 2-2,-19-15-85,0 1 1,-2 1-1,1 1 0,-2 1 1,0 1-1,-1 1 1,0 1-1,-1 1 0,0 2 1,0 1-1,-1 1 1,-40-4-1,-383-19-487,203 16 589,-655-8 113,721 27-104,-608 12-128,-111 18-161,-131 12 120,393-32 74,-171 0-30,353-30 170,-215 0 35,131 37-73,42-2-54,-314 11-44,3 31 135,-110-26 306,797-37-297,0 6 0,-160 28-1,241-23 667,39-12-601,9-7 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19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1013 132 9506,'-34'-21'521,"-2"2"0,-1 1 0,0 2 0,-1 1 0,-72-16 0,88 27-476,1 0-1,-1 2 1,0 0-1,0 2 1,0 1 0,0 0-1,0 1 1,1 2 0,-1 0-1,1 1 1,0 1 0,-28 13-1,19-6-33,1 2 0,0 2 0,1 0 0,1 2 0,0 1 0,2 1 0,1 1 0,-32 37 0,40-39-20,1 0 0,1 1 0,1 0 0,1 1 0,0 1 0,2 0 1,1 0-1,1 1 0,1 1 0,1-1 0,-5 41 0,9-38 2,0 0 0,3 0-1,0 1 1,1-1 0,2 0-1,1 0 1,1-1 0,1 1-1,1-1 1,1-1 0,15 29 0,-13-34 2,0-1 0,0-1 0,2 0 0,0-1 0,1 0 0,1-1 0,1 0 0,0-1 0,1-1 0,0-1 0,1-1 1,1 0-1,0-1 0,27 11 0,-4-7 3,0-2 0,1-2 0,0-2 0,1-2 0,0-2 0,0-2 0,78-4 0,-93-1-17,0-1 0,1-1 0,-2-2 0,36-10 0,-45 9 5,0-1-1,0 0 0,-1-1 0,0-1 0,-1-1 0,0 0 0,17-15 0,-3-3-23,0-2 0,47-61 0,38-82 4,-100 149 68,-2-1 0,0-1 0,-2-1-1,-1 0 1,-1 0 0,7-36-1,-14 53 4,-1 0-1,-1 0 1,0 0-1,-1 0 0,0 0 1,0 0-1,-1 0 1,-1 0-1,1 1 0,-2-1 1,0 0-1,0 1 0,-1-1 1,0 1-1,-1 0 1,0 0-1,0 1 0,-1 0 1,-1 0-1,-7-9 1,5 9 4,-1 0 0,0 1 0,0 0 0,-1 1 0,0 0 0,0 1 0,0 0 0,-1 0 1,0 1-1,0 1 0,0 0 0,-1 1 0,1 0 0,-1 1 0,0 0 0,-19 1 1,-15 2 31,0 2 0,0 1 0,-52 14 0,62-12-62,20-2 14,0-2 0,-1 0 0,1-1 0,-1-1 0,-27-4 0,38 3-18,-1 0 1,1-1 0,0 0-1,0 0 1,1-1 0,-1 0-1,0 0 1,1 0-1,0-1 1,0 0 0,0-1-1,0 1 1,1-1-1,-1 0 1,1 0 0,-5-7-1,-23-45 33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36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571 146 9850,'0'-1'69,"0"0"0,1 1 0,-1-1 1,0 0-1,0 0 0,0 0 0,0 0 0,0 0 0,0 0 0,0 0 0,-1 0 0,1 0 1,0 0-1,-1 0 0,1 0 0,0 0 0,-1 0 0,0-1 0,0 2-22,1 0 1,-1-1-1,1 1 0,-1 0 0,1 0 0,0 0 1,-1 0-1,1 0 0,-1 0 0,1 0 0,-1 0 1,1 0-1,-1 0 0,1 1 0,-1-1 0,1 0 1,-1 0-1,1 0 0,-1 0 0,1 1 0,0-1 1,-1 0-1,1 0 0,-1 1 0,1 0 0,-5 3 129,1 0-1,0 0 0,0 0 1,-7 10-1,-80 147 187,42-67-233,-7 10-108,4 2 1,6 3 0,4 1 0,-36 152 0,37-72-23,-28 307 1,67-485 0,2-7-15,-1 1 1,1 0-1,-1 0 0,3 11 0,-2-16 8,0 0 0,0 0 0,0 1-1,1-1 1,-1 0 0,1 0 0,-1 0-1,1 0 1,-1 0 0,1 0 0,-1 0-1,1-1 1,0 1 0,0 0 0,-1 0-1,1 0 1,0-1 0,0 1 0,0 0-1,0-1 1,0 1 0,0-1 0,0 1-1,0-1 1,0 1 0,0-1 0,0 0-1,0 0 1,0 1 0,0-1-1,2 0 1,50 5-136,-28-2 50,0-1 0,1-1 0,32-3 0,98-20-588,-65 7-33,142-3 1,6 27 741,2 0 449,-90-8-143,266-4 157,-2-34 125,-274 14-356,200-26 34,-269 43-264,1 3-1,125 10 1,-163-3-12,0 1 1,43-1-1,-66-5-13,-1 1 0,0-2-1,0 1 1,0-2 0,0 1 0,0-1-1,20-9 1,-10 0 13,-16 9 8,-1 0 0,1 0 0,-1 1 0,1 0 0,0 0 0,0 0 0,0 0 1,0 1-1,9-2 0,-13 2 13,-1 0 0,1 0 1,-1 0-1,1-1 0,-1 1 0,0 0 1,1 0-1,-1-1 0,0 1 1,0 0-1,0-1 0,0 1 1,0 0-1,-1-3 0,1 1 14,-11-287 649,2-94-770,33 100-245,-9 142 254,-1-14 132,-14 155-66,0 0 1,0 0-1,0-1 0,0 1 0,0 0 0,-1 0 1,1 0-1,0 0 0,-1 0 0,1-1 0,-1 1 1,1 0-1,-1 0 0,1 0 0,-1 0 0,0 0 1,1 0-1,-1 0 0,-2-1 0,-20-10 123,5 3-146,6 2 13,0 1 1,0 1 0,0 0 0,-1 1 0,0 0 0,0 0 0,-25-2 0,7 4-33,-1 1 0,-40 5 0,7 1-34,0-3 1,-1-2-1,1-4 0,-96-17 0,71 3 20,-200-39-411,-4 21-100,221 32 529,-173-14 18,179 10 25,-107-27 1,154 29-73,1-1-1,0 0 1,0-2 0,1 0-1,0-1 1,0-1-1,-27-23 1,7 4-73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38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 10914,'137'7'76,"-14"-1"-1153,82-11-1986,-99 1 893,123 11 0,-15 17 3785,186 14 1563,429-28-2948,-768-10-211,423 19 268,-78-2-159,479-56-627,-870 38 493,553-10-155,84-9 242,-600 13 197,0-3 0,-1-1 0,0-4 0,86-35 1,-124 45-27,0 0 1,1 1 0,-1 1 0,21-3 0,3 4 3913,-38 2-4022,1-2-76,-1 1-99,-3-5-966,2-9 838,-2-15-34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2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542 75 7330,'0'-3'181,"0"-1"-4,0 0 0,0 1-1,-1-1 1,1 0 0,-1 0 0,-1-5 0,2 8-123,-1 1 0,1-1 0,-1 0 0,1 0 0,-1 0 0,0 0 1,1 1-1,-1-1 0,0 0 0,1 0 0,-1 1 0,0-1 0,0 1 0,0-1 0,1 0 1,-1 1-1,0 0 0,0-1 0,0 1 0,0 0 0,0-1 0,0 1 0,0 0 0,0 0 1,0 0-1,0 0 0,0 0 0,0 0 0,0 0 0,-1 0 0,-8 2 154,1 0 0,0 0 0,-1 1 0,1 0 0,0 0 0,1 1 1,-14 8-1,-56 40 474,78-52-682,-23 18 100,1 1-1,0 0 0,2 2 0,1 1 0,0 0 0,-26 43 1,19-20-2,1 1 1,-34 92-1,44-94-47,1 0 0,2 1 0,3 0 0,1 1 0,3-1 0,1 1 0,3 63 0,3-92-27,0 0 1,1 0-1,0 0 0,1-1 1,1 1-1,1-1 1,0 0-1,1 0 0,1-1 1,1 0-1,13 20 0,-16-28-15,-1 0-1,1-1 1,1 1 0,-1-1-1,1-1 1,0 1 0,0-1-1,0 0 1,1-1-1,0 1 1,0-2 0,0 1-1,0-1 1,1 0-1,-1-1 1,1 0 0,0 0-1,0-1 1,-1 0-1,1 0 1,0-1 0,0-1-1,14-1 1,-8-1-10,0-1 1,0-1-1,0 0 1,-1-1-1,0-1 1,0 0-1,0-1 1,-1 0 0,0-1-1,17-15 1,-4-1-18,-1 0 0,-1-1 0,32-45 1,-26 26-8,-2-2 0,-2 0 0,27-68 1,-23 35 4,28-116 0,-46 142 32,8-72 1,-18 99 1,0 0 1,-2-1-1,-1 1 1,-7-41-1,6 60-8,0-1 0,0 1 0,0 0 0,-1 1 0,0-1 0,-1 0 0,0 1 1,0 0-1,-10-13 0,11 17-5,0 0 1,0 0-1,0 0 1,0 1-1,0-1 1,-1 1 0,1 0-1,-1 0 1,1 0-1,-1 1 1,0-1 0,0 1-1,0 0 1,0 0-1,0 0 1,0 1-1,0-1 1,0 1 0,0 0-1,-8 1 1,1 1-46,-1 1 1,1 0-1,-1 0 1,1 2-1,0-1 1,1 1-1,-1 1 1,1 0-1,0 0 0,0 1 1,1 1-1,-15 13 1,-5 10-191,1 0 1,-28 40-1,36-41-6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46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6199 209 9898,'-2'1'69,"-1"0"0,1-1 1,-1 1-1,0 0 0,1-1 0,-1 1 0,0-1 1,1 0-1,-1 0 0,0 0 0,1 0 0,-1 0 0,0-1 1,-4-1-1,-39-16 270,38 14-237,-1 0 0,1 1 0,-16-4-1,-14 3 23,0 1 0,0 3 0,-50 4-1,-42 1-77,-6-20-117,-6 0 3,-138 28 120,1 21 95,-125 10 14,-410-50-207,468-5-35,-381-27 127,177 2-11,-6 0-1,74 20 22,404 20-59,1 3 0,0 4-1,1 3 1,-90 28 0,120-25-9,1 2 0,1 2 0,1 2 0,0 2 0,2 2 0,-45 37 0,70-49-30,0 0 0,0 1 0,2 1 0,0 0 0,1 1 0,1 0-1,0 1 1,1 1 0,2-1 0,0 2 0,-13 41 0,15-36 17,1 1-1,1 0 1,2 0 0,0 0-1,2 0 1,1 1-1,1-1 1,1 0 0,8 36-1,-4-42 18,1 0 0,0-1 0,2 0 0,0-1 0,1 0 0,1 0 0,1-1 0,0-1 0,2 0 0,0-1 0,1 0 0,17 14 0,26 19-75,2-4 1,70 41-1,-104-69 43,10 7-11,2-2-1,0-1 1,1-2-1,79 26 1,-48-28 33,1-3-1,119 9 1,149-13-36,-127-7 41,124 18-92,-23-2-75,-1-22 75,579-88 137,-608 63-8,23-4 17,-4-25-20,49-43-10,138-35 1,-431 122-7,88-34 0,-129 40 17,0-1 0,-1-1 0,0 0 0,0-1-1,-1 0 1,0-2 0,-1 0 0,0 0 0,17-21 0,6-17 206,45-81 0,-57 87-70,1 2-1,2 0 1,45-50-1,-17 36-7,50-57 121,-101 106-242,-1 0-1,1-1 0,-1 1 1,-1-1-1,0 0 0,0 0 1,0 0-1,-1-1 0,0 1 1,-1-1-1,0 1 0,0-1 1,-1 0-1,0 1 1,0-1-1,-1 1 0,0-1 1,-1 1-1,-3-13 0,1 6 32,-1 0 0,-1 0 0,0 0 0,-1 1 0,0 0 0,-1 0 0,-1 1 0,0 0 0,-20-21 0,21 26-55,-1 0 0,-1 0 0,1 1 0,-1 0 0,0 1-1,-1 0 1,0 1 0,0 0 0,0 0 0,0 2 0,-13-4 0,6 4-2,1 0 0,-1 2 0,0 0 0,1 1 0,-1 0 0,-31 6 1,-5 6 18,0 3-1,1 2 1,-86 41 0,63-22 75,32-15-58,-74 26 0,45-30 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28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497 66 7170,'-21'9'278,"0"0"0,1 2 0,1 0 1,0 1-1,0 1 0,1 1 1,1 0-1,0 2 0,2 0 1,-1 0-1,2 2 0,-21 31 1,4-1 75,1 2 1,3 1 0,3 1 0,1 2-1,3 0 1,2 1 0,-16 91 0,0 76 303,31-185-578,1-1 0,2 1 0,2 0 0,6 39 0,-5-63-83,0 1 0,0-1 0,2 0 0,-1 0 0,2 0 0,0-1 0,0 1 0,1-1 0,1-1 0,0 1 0,18 19 0,-13-20-6,-1 0-1,1-1 1,1 0 0,0-1 0,0 0 0,1-1 0,0-1 0,0-1 0,26 8-1,15 1-4,0-3-1,96 9 0,120-9-29,-244-11 43,87 1-45,-1-4 0,0-5 0,199-39 0,290-108-74,-368 92 64,-44 4-55,-147 42 51,-1-2 0,52-30 0,-72 35 30,-1-2 0,-1 0 0,0-1-1,-1-2 1,24-26 0,-31 29 16,-1-1 0,0-1 0,-1 0-1,-1 0 1,-1-1 0,0 0 0,11-38 0,-13 32 2,-2-1 0,-1 0 1,-1-1-1,-1 1 0,-1 0 1,-1-1-1,-2 1 1,0-1-1,-2 1 0,-1 0 1,0 1-1,-2-1 0,-1 1 1,-1 0-1,-1 1 1,-1 0-1,-1 0 0,-1 1 1,-1 1-1,-23-27 1,17 23 31,-2 1 0,0 1 0,-2 2 0,0 0 0,-2 1 0,0 1 0,-1 2 0,-1 1 0,0 1 0,-1 1 0,-1 1 0,0 2 0,-35-8 0,-6 3 90,0 4 0,-85-4 0,-145 8 250,195 7-230,-71-5 53,-235 8-90,362 5-173,1 2 0,-1 2 1,2 2-1,0 2 0,0 2 0,2 3 1,0 1-1,-58 37 0,11 1-53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6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14115,'30'-4'2763,"134"-15"-2194,-77 7-1147,139 0-1,-225 12 470,17 1-873,-18-1 946,0 0 0,1 0 0,-1 0 0,1 0 0,-1 0 0,0 0-1,1 0 1,-1 1 0,1-1 0,-1 0 0,1 0 0,-1 0 0,0 0 0,1 0 0,-1 1 0,0-1 0,1 0-1,-1 0 1,0 1 0,1-1 0,-1 0 0,0 0 0,1 1 0,-1-1 0,0 0 0,0 1 0,1-1 0,-1 1-1,0-1 1,-1 4-589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6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9 11763,'-10'9'1152,"5"-3"-864,8-3-136,6-2 608,10-1-328,6-1-56,8-1-64,5-1-48,6 0-40,0 1-16,2-1-296,-3 3-176,-7-2 264,-4-2-72,-5-3-104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14043,'1'0'1264,"3"-2"-856,5 2-136,5 0 537,2 2-97,11 1-144,3-2-104,6 2-200,0-2-16,-2-1-88,-5 0-152,-5 0-448,-2-1 2144,-11 1-1624,-2 1 80,-9 2 56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7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12723,'69'43'2069,"-49"-31"-2016,0 0 0,0 1-1,31 29 1,-48-39-41,-1 0 0,1 1 0,-1-1 0,1 1 1,-1-1-1,-1 1 0,1 0 0,0 0 0,-1 0 0,0 0 0,0 0 0,0 1 0,0-1 0,-1 0 0,0 0 0,1 0 0,-2 1 0,1-1 1,0 0-1,-1 0 0,0 0 0,0 1 0,-1 3 0,-5 12 99,0-1 0,-2 0 0,-15 27 0,11-23-17,-48 88 315,25-48-332,-33 79 0,57-110-132,5-9-41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8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34 12515,'-2'0'168,"1"0"0,-1-1 0,1 1 0,-1 0 0,1 0 0,-1-1 0,1 1 0,0-1 0,-1 0 0,1 1 0,0-1 0,-1 0 0,-1-1 0,5-4 1061,11 0-493,-4 3-622,0 0 0,1 1 0,-1 0 0,0 0 1,1 1-1,14 1 0,-22 0-116,0 0 0,0 0 1,0 0-1,0 0 0,-1 1 0,1-1 0,0 0 1,0 1-1,0 0 0,0 0 0,-1-1 0,1 1 1,0 0-1,0 0 0,-1 1 0,1-1 0,-1 0 0,1 0 1,-1 1-1,0-1 0,0 1 0,1-1 0,-1 1 1,0 0-1,0-1 0,0 1 0,-1 0 0,1 0 1,0-1-1,-1 1 0,1 0 0,-1 0 0,1 0 1,-1 0-1,0 0 0,0 0 0,0 2 0,-1 8-9,0-1-1,-1 1 1,0-1 0,-1 1-1,0-1 1,-1 0-1,0 0 1,-7 12-1,-50 81-102,58-100 110,-17 28-49,-1-2-1,-2 0 1,-49 48 0,61-64 17,11-14 36,0 0 0,0 0-1,0 0 1,0 1-1,1-1 1,-1 0 0,0 0-1,0 0 1,0 1 0,0-1-1,0 0 1,0 0-1,0 0 1,0 1 0,1-1-1,-1 0 1,0 0-1,0 0 1,0 0 0,0 0-1,1 1 1,-1-1 0,0 0-1,0 0 1,0 0-1,1 0 1,-1 0 0,0 0-1,0 0 1,0 0-1,1 0 1,-1 0 0,0 0-1,0 0 1,1 0 0,-1 0-1,0 0 1,0 0-1,34-4-7,-21 1-3,51-9-67,-33 6-162,1 1 0,41-1-1,-51 7 89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9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0 13523,'-8'5'283,"0"0"1,0 1-1,1-1 1,0 1-1,0 1 1,0 0-1,-9 11 0,4-4-76,-17 17-123,2 1 1,1 1 0,2 1-1,2 2 1,0 0-1,-21 53 1,116-209-2816,-45 73 2236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49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2 12395,'0'0'32,"0"0"0,0 0 0,1-1 0,-1 1 0,0 0 1,0 0-1,0 0 0,1 0 0,-1 0 0,0 0 0,0 0 1,1 0-1,-1 0 0,0 0 0,0 0 0,1 0 0,-1 0 0,0 0 1,0 0-1,1 0 0,-1 0 0,0 0 0,0 0 0,1 0 1,-1 0-1,0 0 0,0 0 0,0 1 0,1-1 0,-1 0 0,0 0 1,0 0-1,1 0 0,0 10 572,-6 21-71,2-20-259,-16 101 89,5 1 1,0 132-1,14-245-379,0 0 1,0 0 0,0 0 0,0 1-1,0-1 1,0 0 0,0 0 0,0 0-1,0 1 1,0-1 0,0 0 0,0 0-1,0 0 1,0 1 0,0-1 0,0 0-1,0 0 1,0 0 0,0 1 0,0-1-1,0 0 1,0 0 0,-1 0 0,1 0-1,0 1 1,0-1 0,0 0 0,0 0-1,0 0 1,-1 0 0,1 0 0,0 1-1,0-1 1,0 0 0,0 0 0,-1 0-1,1 0 1,0 0 0,0 0-1,0 0 1,-1 0 0,1 0 0,0 0-1,0 0 1,0 0 0,-1 0 0,1 0-1,0 0 1,0 0 0,0 0 0,-1 0-1,1 0 1,0 0 0,0 0 0,0 0-1,0 0 1,-1 0 0,1-1 0,0 1-1,0 0 1,0 0 0,0 0 0,-1 0-1,1 0 1,0-1 0,0 1 0,0 0-1,0 0 1,0 0 0,-16-16-191,11 10 43,-10-8-130</inkml:trace>
  <inkml:trace contextRef="#ctx0" brushRef="#br0" timeOffset="1">11 373 11915,'-6'-8'1400,"2"2"-944,7-1-184,4 4 864,9-3-608,2 0-104,8-1-167,3 2-185,-1 2-353,1 0 281,0-2-56,-5-5-32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0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12643,'-1'1'41,"-2"1"218,-1 0 0,1 1-1,-1 0 1,1 0 0,-5 5 0,8-8-233,0 1 1,-1-1-1,1 1 0,-1 0 1,1-1-1,0 1 0,0-1 1,-1 1-1,1 0 1,0 0-1,0-1 0,0 1 1,0 0-1,-1-1 0,1 1 1,0 0-1,0-1 0,1 1 1,-1 0-1,0 0 1,0-1-1,0 1 0,0 0 1,1-1-1,-1 1 0,0-1 1,0 1-1,1 0 0,-1-1 1,1 1-1,-1-1 1,1 1-1,-1 0 0,1-1 1,-1 0-1,1 1 0,-1-1 1,1 1-1,-1-1 0,1 0 1,0 1-1,-1-1 1,1 0-1,1 1 0,8 4 84,1 0 1,0-1-1,0-1 0,0 1 0,13 1 0,65 7 172,-60-9-190,49 3 129,-1-3 1,111-10-1,154-34 13,130-8-222,-439 48-103,1 1 1,-1 2 0,1 1 0,-1 2 0,58 16-1,-100-31-133,-16-6 66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2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14 214 9794,'-1'-13'893,"0"-5"1071,-1 0-1,-4-20 0,3 77-448,7 73-1482,4 0 0,27 122 0,-30-214 21,-5-20-51,0 0 0,0 0 0,0 1 0,1-1 0,-1 0-1,0 0 1,0 0 0,0 0 0,0 1 0,0-1 0,0 0 0,0 0 0,0 0-1,0 0 1,0 0 0,1 0 0,-1 1 0,0-1 0,0 0 0,0 0 0,0 0-1,0 0 1,1 0 0,-1 0 0,0 0 0,0 0 0,0 0 0,0 1 0,1-1 0,-1 0-1,0 0 1,0 0 0,0 0 0,0 0 0,1 0 0,-1 0 0,0 0 0,0 0-1,0 0 1,0 0 0,1-1 0,-1 1 0,1-2 15,0 0-1,1-1 1,-1 1 0,0 0 0,-1-1-1,1 1 1,0-1 0,-1 0 0,0 1-1,1-4 1,15-160 298,6-44-371,-22 206 39,1 0 0,0-1 0,0 1 0,0-1 0,1 1-1,-1 0 1,1 0 0,0 0 0,0 0 0,4-5 0,-4 7 3,0 0 0,0 1 0,0-1 0,0 0 0,0 1 1,1 0-1,-1-1 0,0 1 0,1 0 0,-1 0 1,1 0-1,-1 0 0,1 1 0,0-1 0,-1 1 0,1-1 1,0 1-1,3 0 0,78 0-240,-29 1 143,61-8 1,104-24 23,168-18 124,-53 5-32,-134 13 40,-197 31-46,17-4 0,0 2-1,1 0 0,-1 2 1,41 3-1,-60-3-1,-1 1 1,1-1-1,0 0 0,0 1 1,0-1-1,-1 1 0,1 0 1,0 0-1,-1-1 0,1 1 1,-1 0-1,1 0 0,-1 1 1,1-1-1,-1 0 0,0 0 1,1 1-1,-1-1 0,0 0 0,0 1 1,0 0-1,1 1 0,-1-1 8,-1 1-1,1-1 1,-1 1-1,0-1 0,0 1 1,0-1-1,0 1 1,0-1-1,0 1 1,-1-1-1,1 1 0,-1-1 1,0 1-1,-1 2 1,-1 4-30,-2 0 0,0 0 0,0 0 0,0-1 1,-1 0-1,-13 14 0,16-19-57,0 0 0,-1-1 0,1 1 1,0-1-1,-1 1 0,0-1 0,1-1 0,-1 1 0,0 0 0,0-1 0,0 0 0,0 0 0,0 0 0,0 0 1,0-1-1,0 1 0,-8-1 0,-10-2-269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3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4 301 12411,'0'0'51,"0"0"0,-1 0 0,1 0 0,0 0 1,0 1-1,-1-1 0,1 0 0,0 0 0,0 0 0,0 1 1,-1-1-1,1 0 0,0 0 0,0 0 0,0 1 0,0-1 1,0 0-1,-1 1 0,1-1 0,0 0 0,0 0 1,0 1-1,0-1 0,0 0 0,0 0 0,0 1 0,0-1 1,0 0-1,0 1 0,0-1 0,0 0 0,0 0 0,0 1 1,0-1-1,0 0 0,1 1 0,10 0 1042,17-7-133,-19 2-776,0-1 0,-1 0-1,1-1 1,-1 0 0,0 0 0,8-10 0,41-47 405,-34 35-365,24-29 107,32-35-168,-78 91-169,0-1 0,1 1 0,-1 0-1,0 0 1,0 0 0,1-1 0,-1 1 0,1 0 0,-1 1 0,1-1 0,-1 0 0,1 0 0,0 1 0,-1-1 0,1 1 0,0-1 0,-1 1 0,1 0 0,3-1 0,-4 2-1,0-1 0,0 1 1,0 0-1,0-1 1,1 1-1,-1 0 1,-1 0-1,1 0 1,0 0-1,0 0 1,0 0-1,0 0 1,-1 0-1,1 0 1,0 0-1,-1 1 1,1-1-1,-1 0 1,1 0-1,-1 1 1,0-1-1,1 0 1,-1 1-1,0-1 0,0 2 1,3 31-51,-1 0 0,-6 67 0,2 28-808,8-109 565,-6-19 294,0-1-1,0 0 0,1 1 0,-1-1 0,0 0 0,1 1 1,-1-1-1,1 0 0,-1 1 0,0-1 0,1 0 0,-1 0 1,1 0-1,-1 1 0,1-1 0,-1 0 0,0 0 1,1 0-1,-1 0 0,1 0 0,-1 0 0,1 0 0,-1 0 1,1 0-1,-1 0 0,1 0 0,-1 0 0,1 0 0,-1-1 1,0 1-1,1 0 0,-1 0 0,1 0 0,-1-1 0,1 1 1,-1 0-1,0 0 0,1-1 0,-1 1 0,0 0 0,1-1 1,-1 1-1,0 0 0,0-1 0,1 0 0,13-18-271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3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14315,'4'10'1040,"2"0"-816,4 1-96,3-1 248,4-1-112,7-2-79,5-3-145,4-4-337,0-5-1071,3-8 1208,-2-6-184,1-1-128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4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1 13619,'-4'23'1979,"-39"100"-943,-83 162 0,123-277-1055,2-6-1,0 0-1,1-1 1,-1 1 0,0 0 0,0 0 0,0-1-1,0 1 1,0-1 0,-1 1 0,1-1 0,0 1-1,-1-1 1,1 0 0,-3 2 0,4-3 13,0 0-1,-1 0 1,1 0 0,0 0 0,0 0 0,0 0 0,0 0-1,0 0 1,0 0 0,-1 0 0,1 0 0,0 0 0,0 0-1,0 0 1,0 0 0,0 0 0,0 0 0,0 0 0,-1-1-1,1 1 1,0 0 0,0 0 0,0 0 0,0 0 0,0 0-1,0 0 1,0 0 0,0 0 0,0 0 0,0-1 0,0 1 0,0 0-1,-1 0 1,1 0 0,0 0 0,0 0 0,0 0 0,0-1-1,0 1 1,0 0 0,0 0 0,0 0 0,0 0 0,0 0-1,0 0 1,0-1 0,0 1 0,1 0 0,-1 0 0,0 0-1,0 0 1,0 0 0,0-1 0,2-15-700,1-1 0,0 0 0,1 1 0,12-32 0,-5 16-542,-8 23 968,54-154-3310,-42 130 4282,20-37 0,-34 69-550,-1 0 0,0 0 0,1 1 0,-1-1 1,0 0-1,1 1 0,-1-1 0,1 0 0,-1 1 0,1-1 0,0 0 0,-1 1 0,1-1 0,0 1 0,-1-1 0,1 1 0,0-1 0,0 1 0,-1 0 0,1-1 0,1 1 0,-2 0-77,1 0 0,0 1 0,-1-1 0,1 0 0,-1 1 0,1-1 0,-1 0 0,0 1-1,1-1 1,-1 0 0,1 1 0,-1-1 0,0 1 0,1-1 0,-1 1 0,0-1 0,1 1 0,-1-1 0,0 1 0,0-1 0,0 1 0,1 0 0,7 45 604,-7-37-447,13 188 1559,-8-68-1945,-6-129 127,0 0 0,0 0 0,0 0 0,0 0 0,0 0 0,0 1 0,0-1 0,0 0 0,0 0 0,0 0 1,0 0-1,0 0 0,0 0 0,0 0 0,0 0 0,0 0 0,0 1 0,0-1 0,0 0 0,0 0 0,0 0 0,0 0 0,0 0 0,0 0 0,0 0 0,0 0 0,0 0 0,0 0 1,0 0-1,-1 1 0,1-1 0,0 0 0,0 0 0,0 0 0,0 0 0,0 0 0,0 0 0,0 0 0,0 0 0,0 0 0,0 0 0,-1 0 0,1 0 0,0 0 0,0 0 0,0 0 1,0 0-1,0 0 0,0 0 0,0 0 0,0 0 0,0 0 0,0 0 0,-1 0 0,1 0 0,-7-5-788,-9-11 176,13 13 26,-9-8-1754,-25-20 0,28 25 3283,-1 0 0,0 0 0,-16-6 0,43 9 2744,4 0-3391,-10 2-181,0-2 0,0 0-1,-1 0 1,1 0-1,-1-2 1,0 1 0,0-1-1,0-1 1,-1 0-1,12-9 1,2-7 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22 15115,'3'-2'152,"0"-1"1,0 1-1,0 0 0,0 0 0,0 0 0,1 1 0,-1-1 0,0 1 1,1 0-1,0 0 0,-1 0 0,1 0 0,-1 1 0,1-1 0,0 1 1,0 0-1,-1 0 0,7 1 0,-8-1-141,0 1 1,0-1-1,0 1 1,0-1-1,0 1 0,0 0 1,0 0-1,0-1 1,0 1-1,0 1 1,-1-1-1,1 0 0,0 0 1,0 1-1,-1-1 1,1 1-1,-1-1 0,0 1 1,1 0-1,-1-1 1,0 1-1,0 0 0,0 0 1,0 0-1,0 0 1,-1 0-1,1 0 1,-1 0-1,1 0 0,-1 0 1,0 0-1,1 4 1,-2 2 18,0 0 1,0 0 0,-1 0-1,0 0 1,0-1 0,-1 1-1,0-1 1,-5 10 0,-36 57 338,37-63-300,-15 18 117,16-21-91,0 0 0,0 1 0,0-1 0,-7 19 0,13-27-93,0 0 1,0 1-1,0-1 0,0 0 1,0 0-1,0 1 1,1-1-1,-1 0 1,0 0-1,0 1 1,0-1-1,0 0 1,1 0-1,-1 0 1,0 0-1,0 1 1,0-1-1,1 0 1,-1 0-1,0 0 1,0 0-1,0 0 1,1 0-1,-1 1 1,0-1-1,0 0 0,1 0 1,-1 0-1,0 0 1,0 0-1,1 0 1,-1 0-1,0 0 1,1 0-1,-1 0 1,0 0-1,0 0 1,1-1-1,-1 1 1,0 0-1,0 0 1,0 0-1,1 0 1,-1 0-1,0 0 1,0 0-1,1-1 1,-1 1-1,0 0 0,16-6-84,-16 6 78,47-17-294,60-27 1508,-71 25-1073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232 125 12163,'-3'-5'346,"1"0"0,-1 0 0,1-1 0,0 1 0,0 0 0,1-1 0,-1 0 0,0-9 0,2 13-251,0-1 0,1 1-1,-1 0 1,0 0 0,1 0-1,-1-1 1,1 1 0,0 0-1,0 0 1,0 0 0,0 0-1,0 0 1,0 0-1,0 1 1,1-1 0,-1 0-1,1 1 1,-1-1 0,1 1-1,0-1 1,-1 1 0,1 0-1,0-1 1,0 1 0,3-1-1,1-1-4,0 0-1,1 1 0,-1-1 0,1 1 1,0 1-1,-1-1 0,1 1 1,0 0-1,0 1 0,0 0 0,10 1 1,-15-1-81,1 0-1,-1 1 1,1-1 0,-1 1 0,1 0 0,-1 0 0,0 0 0,1 0 0,-1 0 0,0 0 0,0 1 0,0-1 0,0 1 0,0-1 0,0 1 0,0 0 0,-1 0 0,1 0 0,0 0 0,-1 0 0,0 0 0,1 0 0,-1 1 0,0-1 0,0 0 0,0 1 0,-1-1 0,1 1 0,-1-1 0,1 1 0,-1-1 0,0 1 0,0 2 0,0 4 4,-1 0 0,0 1 0,-1-1 0,0 0 0,-1-1 0,0 1 0,0 0 0,0-1 1,-1 1-1,-1-1 0,0 0 0,-10 13 0,-7 7 27,-49 48 0,52-57-23,-2 0-1,0-1 1,-1-1-1,-1-1 1,0-1-1,-2-1 1,1-2-1,-34 13 1,46-23-17,18-8-7,18-8-8,-18 11 10,-1 1-1,1 1 1,0-1-1,0 1 1,0 0 0,0 0-1,0 1 1,0 0-1,8 0 1,1 2 2,0 1 0,22 7 0,-35-9 3,11 2 40,1 0 0,-1-1 0,0 0 0,27-1 0,-33-1 52,0 0 0,0-1-1,0 0 1,0 0 0,0 0 0,0-1 0,0-1 0,0 1-1,-1-1 1,12-6 0,-16 7-86,-1 1-1,0-1 0,0 0 1,0 1-1,0-1 1,0 0-1,0 1 1,-1-1-1,1 0 0,-1 0 1,1 0-1,-1 0 1,0 1-1,1-1 1,-1 0-1,0 0 0,0 0 1,0 0-1,-1-2 1,1-1-1135,0 4 797,3 1-111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5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47 14739,'-3'-1'1416,"3"-3"-911,5-1-209,8 0 584,4 0-152,7 0-240,5-3-136,10 3-176,4 0-96,1 3-272,0 0-152,-4 2-288,-1 0-120,-9 3-969,-7 0 1337,-17 1-312,-9 2-240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5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13019,'6'16'1288,"11"-7"-856,9-7-80,6 0 440,12-2-287,6-2-17,5-2-160,1-3-224,-8-2-208,1 1 152,-10-2-144,-11-2-56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6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75 123 13907,'7'-11'227,"0"1"1,1 1-1,0-1 1,0 1-1,1 1 1,1 0-1,-1 0 0,1 0 1,1 1-1,-1 1 1,1 0-1,0 1 1,0 0-1,15-5 0,-23 9-205,-1 1 0,0-1 0,1 1 0,-1 0 0,0-1 0,1 1 0,-1 0 0,0 0 0,1 1-1,-1-1 1,1 0 0,-1 1 0,0-1 0,1 1 0,-1 0 0,0 0 0,0 0 0,3 2 0,-4-2-15,0 0 1,0 1-1,1-1 1,-1 0-1,0 1 1,0 0-1,-1-1 0,1 1 1,0-1-1,0 1 1,-1 0-1,1 0 1,-1-1-1,0 1 1,1 0-1,-1 0 1,0 0-1,0-1 1,0 1-1,0 0 1,-1 0-1,1 0 1,0-1-1,-1 1 1,0 2-1,-4 15 37,-2 1-1,0-1 1,-1-1-1,-18 32 1,-52 68 188,60-92-168,-110 157 392,118-169-473,11-18-110,16-20-105,-13 20 187,1-1 1,0 1 0,-1 0-1,2 0 1,-1 0 0,0 1-1,1-1 1,-1 1-1,1 1 1,0-1 0,11-2-1,-14 4 33,1 1-1,-1-1 0,0 1 0,0 0 1,0 0-1,0 0 0,1 1 0,-1-1 0,0 1 1,0 0-1,0-1 0,0 1 0,0 1 1,0-1-1,0 0 0,-1 1 0,1 0 1,0-1-1,-1 1 0,1 0 0,-1 0 1,0 1-1,1-1 0,-1 0 0,3 5 0,2 6 26,0-1 0,0 1 0,-2-1 0,1 2 0,5 24 0,-4-17 84,-7-20-75,0 1-1,0-1 0,1 0 1,-1 0-1,0 0 1,1 0-1,-1 0 1,1 0-1,-1 1 1,1-1-1,0 0 0,-1-1 1,1 1-1,0 0 1,0 0-1,0 0 1,0 0-1,0-1 0,0 1 1,1 1-1,-1-2-4,0 0 0,0-1 0,-1 1 0,1 0-1,0 0 1,0 0 0,-1 0 0,1-1 0,0 1-1,-1 0 1,1-1 0,0 1 0,-1-1 0,1 1-1,0-1 1,-1 1 0,1-1 0,-1 1 0,1-1-1,-1 1 1,1-1 0,0-1 0,5-7 113,-1 0 0,0 0 1,5-15-1,-7 17-78,0-1 9,12-26 106,-1 1 0,-2-2-1,15-67 1,-30 101-623,-4 7 421,6-5 36,-1 1 0,0-1 0,0 1 0,0-1 1,0 0-1,0 1 0,0-1 0,0 0 0,-3 1 0,-3-3-112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6:59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 11723,'-3'-2'1552,"2"2"-960,8 0-272,4-2 1784,9 2-1663,2 2-105,6 3-144,3 1-64,4 4-64,1-1-24,0 1-104,1-2-72,-7-2-248,1 0-112,-10-3 367,-7-2-79,-12-1-80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0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12435,'10'6'1360,"6"-6"-904,5-6-112,9-4 584,5-3-352,5 2-31,0-5-225,3 3-232,-2 4-440,-2 5-721,-12 3 897,-5-1-192,-9 2-168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0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13723,'0'0'72,"0"-1"0,0 1 0,0-1 0,0 1 0,0-1 0,0 1 0,1-1 0,-1 1 1,0-1-1,0 1 0,0-1 0,0 1 0,1-1 0,-1 1 0,0 0 0,0-1 0,1 1 0,-1-1 0,0 1 0,1 0 0,-1-1 0,0 1 0,1 0 1,-1-1-1,0 1 0,1 0 0,-1 0 0,1-1 0,-1 1 0,1 0 0,-1 0 0,1 0 0,-1-1 0,1 1 0,-1 0 0,1 0 0,-1 0 0,0 0 1,1 0-1,0 0 0,27 0 879,-21 0-878,44 0 46,0 2-1,-1 2 1,53 11-1,-101-15-122,1 1 1,0-1-1,0 1 1,0 0-1,-1 0 1,1 0-1,-1 1 1,1-1 0,-1 1-1,1-1 1,-1 1-1,0 0 1,0 0-1,0 0 1,0 0-1,0 0 1,0 0-1,0 1 1,1 2-1,-1-1 2,-1 0 0,0 0 0,0 0 0,0 0-1,-1 0 1,0 0 0,1 0 0,-1 0 0,0 0 0,-1 0-1,1 0 1,-1 0 0,-1 6 0,-8 23 88,-1 1 0,-1-2 0,-2 0 0,-1 0 1,-2-2-1,0 0 0,-3 0 0,0-2 0,-44 46 0,60-69-68,0 0 0,-1-1-1,0 1 1,0-1-1,0 0 1,0-1-1,-1 0 1,0 1-1,1-2 1,-1 1 0,-10 3-1,16-7-11,0 1 1,0 0-1,0 0 0,0 0 0,0 0 0,0 0 1,0 0-1,0 0 0,0 0 0,0 0 1,0-1-1,0 1 0,0 0 0,0 0 0,0 0 1,0 0-1,0 0 0,0 0 0,0 0 1,0 0-1,0 0 0,0 0 0,0 0 0,0-1 1,0 1-1,0 0 0,0 0 0,0 0 1,0 0-1,-1 0 0,1 0 0,0 0 0,0 0 1,0 0-1,0 0 0,10-4 34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48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2 232 13739,'0'0'61,"0"1"0,0-1 1,-1 1-1,1-1 0,0 1 1,0-1-1,0 1 0,0-1 0,0 1 1,0-1-1,0 1 0,0 0 0,0-1 1,0 1-1,0-1 0,0 1 1,0-1-1,0 1 0,0-1 0,0 1 1,1 0-1,-1-1 0,0 1 0,0-1 1,1 1-1,-1-1 0,0 0 1,1 1-1,-1-1 0,1 1 0,0 0 1,0-1 44,1 1 0,-1 0 0,1 0 0,0-1 0,-1 1 0,1-1 0,0 0 1,-1 1-1,1-1 0,3 0 0,2 0 140,0-1 0,0 1-1,0-1 1,10-3 0,-8 0-133,0 0 0,0 0 0,-1-1 0,1 0 0,-1-1 0,0 0 0,0 0 0,-1 0 0,1-1 0,-2 0 0,10-13 1,-11 14-104,-1 1 0,0-1 0,0 0 1,-1-1-1,0 1 0,0-1 0,-1 1 1,1-1-1,-1 0 0,-1 0 0,1 0 1,-1 0-1,-1 0 0,1 0 0,-1 0 1,-2-13-1,2 18-12,0 0-1,0 0 1,0 0 0,-1 1 0,1-1-1,-1 0 1,0 0 0,1 0 0,-1 1 0,0-1-1,0 0 1,0 1 0,0-1 0,0 1-1,-1-1 1,1 1 0,0 0 0,-1-1-1,1 1 1,-1 0 0,1 0 0,-1 0-1,1 0 1,-1 0 0,0 0 0,0 1-1,1-1 1,-1 1 0,0-1 0,0 1 0,0-1-1,0 1 1,1 0 0,-1 0 0,0 0-1,0 0 1,0 0 0,0 0 0,0 1-1,-1 0 1,-3 0-6,0 1 1,0 1-1,1-1 0,-1 1 1,1 0-1,0 0 0,-1 0 1,2 1-1,-1-1 0,0 1 1,-5 7-1,1-1 6,2 0 1,-1 1-1,1-1 1,1 2-1,0-1 1,1 1 0,-6 15-1,9-21 10,1-1 1,-1 1-1,1 0 0,0 1 0,0-1 1,0 0-1,1 0 0,0 0 1,1 0-1,-1 1 0,1-1 0,0 0 1,1 0-1,-1 0 0,1 0 1,0-1-1,4 7 0,-5-9-4,0-1 1,1 0-1,0 0 0,-1 1 0,1-1 0,0 0 0,0 0 0,0-1 1,0 1-1,1 0 0,-1-1 0,0 1 0,1-1 0,-1 0 1,1 0-1,-1 0 0,4 1 0,-2-1 0,0-1-1,1 0 1,-1 1 0,0-1-1,0-1 1,0 1 0,1 0-1,-1-1 1,0 0-1,5-2 1,4-2-24,-1 0 0,0-1-1,0 0 1,0-1 0,20-17 0,6-10-86,-28 25 66,-1 0 0,2 0 0,-1 1 0,20-12 0,-29 20 45,-1-1-1,1 1 0,0 0 1,0-1-1,0 1 1,0 0-1,-1-1 1,1 1-1,0 0 0,0 0 1,0 0-1,0 0 1,0 0-1,0 0 1,0 0-1,-1 0 1,1 0-1,0 1 0,0-1 1,0 0-1,0 0 1,0 1-1,-1-1 1,1 1-1,0-1 0,0 1 1,-1-1-1,1 1 1,0-1-1,-1 1 1,1 0-1,0-1 0,-1 1 1,1 0-1,-1-1 1,1 1-1,-1 0 1,1 0-1,-1 1 1,3 5 74,0 1 1,-1-1 0,0 1 0,2 9 0,5 17 262,-8-33-325,-1 0 1,1 1-1,0-1 0,0 0 1,0 0-1,0 0 1,1 0-1,-1 0 0,0 0 1,0 0-1,0-1 0,1 1 1,-1 0-1,0-1 1,1 1-1,-1-1 0,1 1 1,-1-1-1,1 0 0,-1 0 1,1 0-1,-1 1 0,0-1 1,1 0-1,-1-1 1,1 1-1,-1 0 0,1 0 1,-1-1-1,1 1 0,-1-1 1,0 1-1,3-2 1,5-2 15,0-1 1,0 0-1,15-11 1,-13 8 1,9-6-10,50-29 34,-64 40-75,1 0 0,-1 0 1,1 0-1,0 1 0,0 0 1,0 1-1,0-1 0,12 0 1,-17 2 7,0 0-1,0 0 1,0 1 0,0-1 0,0 1 0,0-1 0,0 1 0,0 0-1,0-1 1,0 1 0,-1 0 0,1 0 0,0 0 0,0 1-1,-1-1 1,1 0 0,-1 1 0,1-1 0,-1 1 0,0-1-1,2 4 1,2 3-8,-2-1-1,1 1 1,-1-1-1,2 10 1,4 8-20,-8-24 33,-1 0 0,0-1-1,0 1 1,0-1 0,1 1-1,-1-1 1,0 1 0,0-1-1,1 1 1,-1-1-1,1 1 1,-1-1 0,0 1-1,1-1 1,-1 0 0,1 1-1,-1-1 1,1 1 0,-1-1-1,1 0 1,-1 0 0,1 1-1,-1-1 1,1 0-1,0 0 1,-1 0 0,1 0-1,-1 0 1,1 1 0,-1-1-1,1 0 1,0 0 0,-1 0-1,1-1 1,-1 1-1,1 0 1,0 0 0,-1 0-1,1 0 1,-1-1 0,1 1-1,-1 0 1,1 0 0,-1-1-1,1 1 1,-1 0 0,1-1-1,4-3-179,-1 0 0,0 0 0,0-1 0,5-6 0,7-8-1907,-18 27 1001,1 2 467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49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 18828,'-5'-3'1912,"4"3"-1752,-1 0 497,4 3-769,4 1 184,2-4-152,-1 3-192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49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9 14923,'10'-8'3046,"-18"16"-792,-13 14-1355,12-11-830,-24 36-145,31-43 14,-1 0 1,1 0-1,0 0 1,0 1-1,1-1 0,-1 0 1,1 1-1,0-1 1,0 8-1,1-11 50,0-1-1,0 1 1,0-1-1,0 1 1,0-1-1,0 1 1,0-1-1,1 1 1,-1-1 0,0 1-1,0-1 1,1 0-1,-1 1 1,0-1-1,1 1 1,-1-1-1,0 0 1,1 1-1,-1-1 1,0 0 0,1 0-1,-1 1 1,1-1-1,-1 0 1,1 0-1,-1 1 1,0-1-1,1 0 1,-1 0-1,1 0 1,0 0 0,18 2-180,-11-2 105,11 1-71,0 0 25,0 1-1,25 6 1,-39-7 110,-1 0 0,1 1 1,-1-1-1,1 1 0,-1 0 0,1 0 1,-1 1-1,0-1 0,0 1 0,0 0 1,-1 0-1,1 0 0,-1 1 0,5 5 1,-7-8 24,0 0 1,0 1 0,-1-1-1,1 0 1,0 0 0,-1 1-1,1-1 1,-1 0 0,0 1-1,1-1 1,-1 0 0,0 1-1,0-1 1,0 1 0,0-1-1,0 0 1,0 1 0,0-1-1,0 1 1,-1-1 0,1 2-1,-2-1 22,1 0 1,0 0-1,0 0 0,-1 0 1,1 0-1,-1 0 0,1 0 0,-1 0 1,0-1-1,0 1 0,-3 1 0,-1 1 81,-1 0 0,0-1 0,0 0 0,0 0 0,-1 0 0,-13 2 0,10-3-86,0-1 0,0 0 0,-19-1-1,27 0-149,0 0 0,0-1-1,0 1 1,0-1-1,0 1 1,0-1-1,1 0 1,-1 0-1,0 0 1,0-1 0,1 1-1,-1-1 1,0 1-1,1-1 1,0 0-1,-1 0 1,1 0 0,-2-3-1,1-3-396,3 1-182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49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96 141 14355,'3'-2'198,"0"0"1,-1 0-1,0 0 0,1 0 1,-1 0-1,0-1 0,0 1 1,0-1-1,-1 0 1,1 1-1,0-1 0,-1 0 1,0 0-1,0 0 0,0 0 1,0 0-1,0 0 0,-1 0 1,1 0-1,-1-5 0,1 4-127,-1 0-1,1 0 0,-1 0 0,0 0 1,0-1-1,-1 1 0,1 0 0,-1 0 1,0 0-1,0 1 0,-1-1 0,1 0 0,-1 0 1,1 1-1,-5-8 0,5 10-60,0 0 0,0 1-1,0-1 1,0 0 0,0 0 0,0 1-1,0-1 1,0 0 0,0 1-1,0-1 1,0 1 0,0-1 0,0 1-1,0 0 1,-1-1 0,1 1-1,0 0 1,0 0 0,0 0 0,-1 0-1,1 0 1,-1 0 0,-1 1 0,1-1-1,0 1 1,0 0 0,0 0 0,0 0-1,0 0 1,1 0 0,-1 1 0,0-1-1,0 0 1,-1 3 0,-3 2 10,1 1 1,0 0-1,0 0 0,1 0 1,-6 11-1,4-5 2,1 1 0,1 0 0,0 0 0,-3 25 0,6-30-6,0 0 0,0 0 1,1 0-1,1 0 0,-1 0 0,2 0 0,-1 0 0,6 17 0,-6-24-13,0 1 0,0 0 1,1 0-1,-1 0 1,1 0-1,-1-1 0,1 1 1,0-1-1,0 1 1,0-1-1,0 0 0,1 0 1,-1 0-1,1 0 1,-1 0-1,1 0 0,0-1 1,5 3-1,-4-3-44,1 0 1,-1 0-1,0-1 0,0 1 0,1-1 0,-1 0 1,0-1-1,1 1 0,-1-1 0,0 1 1,0-1-1,6-3 0,4-1-82,0-1 0,0-1-1,0-1 1,-1 0 0,0-1 0,19-17-1,9-13-169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51 137 11250,'-7'0'438,"1"1"0,0 0 0,0 1 0,-1 0 0,-7 3 0,13-5-419,1 0 0,0 0 1,0 1-1,-1-1 1,1 0-1,0 0 1,0 0-1,0 0 0,-1 0 1,1 1-1,0-1 1,0 0-1,0 0 0,-1 0 1,1 1-1,0-1 1,0 0-1,0 0 0,0 1 1,0-1-1,0 0 1,0 0-1,0 1 1,0-1-1,-1 0 0,1 0 1,0 1-1,0-1 1,0 0-1,0 0 0,0 1 1,1-1-1,-1 0 1,0 0-1,0 1 1,0-1-1,0 0 0,0 0 1,0 1-1,0-1 1,0 0-1,1 0 0,-1 0 1,0 1-1,0-1 1,0 0-1,0 0 0,1 0 1,-1 1-1,0-1 1,0 0-1,0 0 1,1 0-1,-1 0 0,0 0 1,0 0-1,1 0 1,-1 1-1,0-1 0,0 0 1,1 0-1,-1 0 1,1 0-1,17 7 394,0-4-283,0-1 1,-1 0 0,1-1-1,0-1 1,0-1 0,32-5-1,105-33 201,-89 20-211,-23 8-61,200-47 185,-206 51-226,0 3-1,1 1 1,-1 1-1,62 7 1,-96-5-74,0 0 0,1 0 0,-1 1 0,0 0 1,1 0-1,-1-1 0,0 2 0,0-1 0,0 0 0,0 1 0,5 3 0,-7-25-231,-2-3 103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 13203,'-13'22'3758,"-32"41"-2738,-20 20-384,-53 90 0,108-155-199,16-24-661,18-29-1022,-23 34 1169,96-151-5087,-33 50 3158,-19 36 3820,-37 57-10,-5 12-567,-9 23 13,3-9-938,-8 159 874,0-8-435,7-155-1438,-2-22-2011,-3-4 2011,-5-2-8,-5-3-158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0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13515,'1'3'380,"0"0"0,0 0 1,-1 0-1,1 0 0,-1 0 0,1 0 1,-1 0-1,0 0 0,-1 6 0,1-6-89,-2 31 536,-2-1 1,-1 0 0,-15 49-1,0 7-451,-12 161 48,22-147 39,16-166-1748,-6 62 777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 18100,'-3'-4'1368,"3"1"-1096,3 3-144,9 0 472,1 0-160,5 0-255,5 2-113,6-2-225,0 4-151,4-1-384,-2-2-160,-4 1 632,-1-5-160,-7-10-152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1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14171,'6'-6'388,"0"0"0,0 0-1,0 0 1,1 1 0,-1-1 0,11-4 0,-15 9-336,0 0 1,0 0-1,1 0 1,-1 0-1,0 1 1,1-1-1,-1 1 1,0 0 0,1-1-1,-1 1 1,0 0-1,1 1 1,-1-1-1,1 0 1,-1 1-1,0-1 1,0 1-1,1 0 1,-1-1-1,0 1 1,0 0 0,0 1-1,0-1 1,0 0-1,0 1 1,0-1-1,0 1 1,2 1-1,0 2-34,0 0 0,0 0 0,0 0 0,0 0 0,-1 1 0,1-1 0,-2 1 0,1 0 0,0 0 0,-1 0 0,0 0 0,-1 0 0,0 1 0,1-1 0,-2 0-1,1 1 1,-1-1 0,-1 12 0,-1-2 25,0-1 1,-1 0-1,0 0 0,-1-1 0,-1 1 0,-13 25 0,11-25 129,-1-1 0,-1 0 0,-1-1 0,0 0-1,0 0 1,-1-1 0,-22 18 0,32-29-147,1-1 0,-1 0-1,1 1 1,-1-1 0,1 1 0,-1-1-1,1 1 1,-1-1 0,1 1 0,-1-1-1,1 1 1,-1-1 0,1 1 0,0 0-1,-1-1 1,1 1 0,0 0 0,-1 1 0,10 0 172,20-9-198,-12 2-2,-1-1 1,1-1-1,-1-1 1,0 0-1,0-1 1,-1-1-1,-1 0 1,23-20-1,-20 11-40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31 14355,'-2'3'1032,"8"1"-744,7-1-136,11 0 320,6-2-127,5-1-345,5-7-248,-1-2-1329,-2 1 1473,-4-2-296,-3 0-136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1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11074,'3'1'217,"0"-1"0,0 0 0,1 0-1,-1 0 1,0 0 0,0 0 0,0 0-1,0-1 1,0 0 0,0 0 0,1 0-1,-1 0 1,-1 0 0,1 0 0,0-1-1,0 1 1,0-1 0,3-3 0,3-2 69,1 0 0,-1-1 0,12-15 0,-10 11-59,-2 0 1,10-16 0,-16 24-149,-1 0 1,0 0 0,0 0 0,0-1 0,0 1-1,-1 0 1,0-1 0,0 0 0,0 1 0,0-1-1,0-7 1,-1 11-65,0 0 0,0 1 0,0-1 0,0 1-1,0-1 1,0 1 0,0-1 0,0 0 0,0 1 0,-1-1-1,1 1 1,0-1 0,0 1 0,0-1 0,-1 0 0,1 1-1,0-1 1,-1 1 0,1-1 0,0 1 0,-1 0 0,1-1 0,-1 1-1,1-1 1,-1 1 0,1 0 0,0-1 0,-1 1 0,0 0-1,1-1 1,-1 1 0,1 0 0,-1 0 0,1 0 0,-1 0-1,1-1 1,-1 1 0,0 0 0,1 0 0,-1 0 0,1 0 0,-1 0-1,0 0 1,1 0 0,-1 1 0,1-1 0,-1 0 0,1 0-1,-1 0 1,1 1 0,-1-1 0,0 0 0,1 0 0,-1 1-1,0 0 1,-3 1 43,1 0-1,-1 1 1,0 0-1,1 0 1,-1 0-1,-2 4 1,-7 9 30,1 1 0,1 0 0,0 0 0,-14 35 1,20-39-96,0-1 0,1 1-1,0 1 1,1-1 0,1 0 0,0 1 0,0-1 0,2 18 0,-1-30 6,1-1-1,0 1 1,0 0-1,0 0 1,0 0-1,1-1 1,-1 1-1,0 0 1,0 0 0,0 0-1,1-1 1,-1 1-1,0 0 1,1 0-1,-1-1 1,0 1-1,1 0 1,-1-1-1,1 1 1,-1-1-1,1 1 1,0 0-1,-1-1 1,1 1 0,0-1-1,-1 0 1,1 1-1,0-1 1,-1 1-1,1-1 1,0 0-1,0 0 1,-1 1-1,1-1 1,0 0-1,0 0 1,0 0-1,-1 0 1,1 0 0,0 0-1,0 0 1,0 0-1,-1 0 1,1 0-1,0-1 1,0 1-1,0 0 1,-1 0-1,1-1 1,1 0-1,4-1-24,1-2-1,-1 1 0,0-1 1,9-6-1,30-26-139,-32 24 113,-1 2 0,2-1-1,0 2 1,0-1 0,1 2 0,-1 0-1,20-6 1,-32 13 56,0 0 1,0 0-1,0 1 1,0 0-1,0-1 1,0 1-1,0 0 1,1 0-1,-1 0 1,0 0-1,0 0 0,0 1 1,0-1-1,0 1 1,0-1-1,0 1 1,0 0-1,0-1 1,0 1-1,0 0 0,0 1 1,0-1-1,-1 0 1,1 0-1,0 1 1,-1-1-1,1 1 1,1 2-1,1 2 70,-1 1 0,0-1 0,0 1 0,0 0 0,-1 0 0,3 11 0,0 0 100,-5-17-155,0 0 1,0-1-1,0 1 0,0 0 0,1 0 0,-1-1 1,0 1-1,1 0 0,-1 0 0,0-1 0,1 1 1,-1-1-1,1 1 0,-1 0 0,1-1 1,-1 1-1,1-1 0,-1 1 0,1-1 0,0 1 1,-1-1-1,1 0 0,0 1 0,-1-1 0,1 0 1,0 1-1,0-1 0,0 0 0,0 0 0,1 0-1,-1-1 0,0 1 0,0 0 1,1-1-1,-1 0 0,0 1 1,0-1-1,0 0 0,0 1 1,1-1-1,-1 0 0,0 0 1,-1 0-1,2-1 0,6-7 38,0-1 0,11-20 0,-14 22-30,21-33 1,-7 9-129,32-38 0,-50 68 89,0 1-1,1-1 1,-1 1-1,0 0 1,0 0 0,1 0-1,-1 0 1,0 0-1,1 0 1,-1 0 0,1 0-1,3-1 1,-5 2 8,1 0 0,0 0 0,0 1 0,-1-1 0,1 0 0,0 0 0,-1 0 0,1 1 0,0-1 0,-1 0 0,1 1 0,-1-1 0,1 1 0,0-1 0,-1 1 0,1-1 0,-1 1 0,1-1 0,-1 1 0,0-1 0,1 1 0,-1 0 0,1-1 0,-1 1 0,0 0 0,0-1 0,1 1 0,-1 0 0,0-1 0,0 1 0,0 0 0,0 0 0,0 1 0,3 14-12,-1 1 0,-1 0 0,0 0 0,-3 25 0,1-21-148,1 0-1,2 24 1,2-38 51,2-15 24,1-19-58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2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15155,'-7'17'434,"0"0"1,1 0-1,1 1 0,1 0 0,-3 21 0,-2 91 261,8-123-651,1 0 0,1 0 0,-1 1 0,1-1 0,1 0 0,-1-1 0,1 1 0,0 0 0,4 9 1,-5-15-24,0 1 0,0 0 1,0-1-1,1 1 0,-1-1 0,0 0 1,0 1-1,1-1 0,-1 0 1,1 0-1,-1 0 0,1 0 1,0 0-1,-1 0 0,1 0 1,2 0-1,-1 0 4,0-1 0,-1 0 1,1 0-1,0 0 0,0 0 1,0 0-1,0 0 0,0-1 1,-1 1-1,1-1 0,0 0 1,0 0-1,4-2 0,8-6 71,0 0-1,0 0 1,-1-2-1,0 0 1,18-20-1,-21 20-50,1 0 0,-1 1 0,2 0 0,-1 1 0,1 1 0,1 0 0,20-10-1,-32 18-41,-1-1 0,1 0 0,0 1 0,0-1 0,0 1 0,0 0 0,0 0 0,0 0-1,0 0 1,0 0 0,-1 0 0,1 0 0,0 1 0,0-1 0,0 1 0,0-1 0,0 1 0,-1 0-1,1-1 1,0 1 0,-1 0 0,1 0 0,0 0 0,-1 1 0,1-1 0,-1 0 0,0 0-1,1 1 1,-1-1 0,0 1 0,0-1 0,0 1 0,1 3 0,3 4 12,-1 1 0,0 0 0,-1 0 0,4 21 0,-2-9 25,-5-19-29,1-1 0,-1 1 1,1-1-1,0 1 0,0-1 0,0 0 1,0 1-1,1-1 0,-1 0 1,0 0-1,1 0 0,3 3 0,-5-4-5,1-1-1,-1 0 1,1 1-1,0-1 0,-1 0 1,1 0-1,0 0 1,-1 1-1,1-1 0,-1 0 1,1 0-1,0 0 0,-1 0 1,1 0-1,0 0 1,-1 0-1,1 0 0,0-1 1,0 1-1,18-13 77,23-37 68,-35 39-143,1 1 0,0 0 0,0 1-1,1 0 1,1 0 0,0 1 0,18-13 0,-27 20-12,1 0-1,0 0 1,-1 1 0,1-1-1,0 0 1,0 1-1,-1-1 1,1 1 0,0-1-1,0 1 1,0 0 0,0 0-1,-1 0 1,1 0-1,0 0 1,0 0 0,0 0-1,0 1 1,-1-1-1,1 1 1,0-1 0,0 1-1,-1 0 1,1 0-1,0 0 1,-1 0 0,1 0-1,-1 0 1,1 0-1,-1 0 1,0 0 0,1 1-1,-1-1 1,0 1-1,0-1 1,0 1 0,0-1-1,0 1 1,0 0 0,0 1-1,4 10-31,0-1 0,-1 0 1,-1 1-1,4 21 0,-5-21 19,4 33 68,-4-31-313,-3-27-912,-1-2 1002,-1-1 0,-9-27 0,-5-6-176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3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15091,'-1'0'1417,"1"5"-1145,1 1-504,1-2 1248,2 2-848,-1 0-128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0 16339,'-23'100'2144,"10"-23"-1863,4-1 0,3 1 0,5 81 0,4-141-669,-3-17 391,0 0 0,0 0 0,0 0-1,0 0 1,1 0 0,-1 0 0,0 0-1,0 1 1,0-1 0,0 0 0,0 0-1,0 0 1,0 0 0,0 0 0,1 0-1,-1 0 1,0 0 0,0 0 0,0 0-1,0 0 1,0 0 0,0 0 0,1 0-1,-1 0 1,0 0 0,0 0 0,0 0-1,0 0 1,0 0 0,0 0 0,0 0-1,1 0 1,-1 0 0,0 0 0,0 0-1,0 0 1,0 0 0,0 0 0,0-1-1,0 1 1,1 0 0,-1 0-1,0 0 1,0 0 0,0 0 0,0 0-1,0 0 1,0 0 0,0 0 0,0-1-1,0 1 1,0 0 0,0 0 0,1-2 55,0 0 1,0 0-1,-1 0 1,1 0 0,-1 0-1,0 0 1,0-1 0,1 1-1,-1 0 1,0 0-1,-1 0 1,1 0 0,-1-3-1,-8-25-15,-6-5 18</inkml:trace>
  <inkml:trace contextRef="#ctx0" brushRef="#br0" timeOffset="1">0 19 16203,'3'-8'1257,"8"7"-841,8 0-152,14 1 560,7 0-168,13 1-296,3-1-72,7-1-48,-1-1-64,-2 1-416,-4-1-288,-13-1 440,-6 3-88,-10 6-80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3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17012,'0'2'130,"1"1"0,-1-1 0,0 0 0,1 0 0,-1 1 1,0-1-1,0 1 0,-1-1 0,1 0 0,0 0 0,-1 1 0,1-1 1,-2 4-1,-1 5 265,-7 80-48,3 0-1,8 140 0,-1-229-328,0 0 0,0 0 0,0 0 0,1 1 0,-1-1-1,0 0 1,1 0 0,0 0 0,-1 0 0,1 0 0,0 0 0,0 0-1,0 0 1,1 0 0,-1-1 0,2 3 0,-3-4-9,1 1 1,-1-1-1,1 0 1,-1 0-1,1 0 1,-1 0-1,1 1 1,-1-1-1,1 0 1,-1 0-1,1 0 1,-1 0-1,1 0 1,-1-1-1,1 1 1,-1 0 0,1 0-1,-1 0 1,1 0-1,-1 0 1,1-1-1,-1 1 1,1 0-1,0-1 1,16-17 183,61-102 387,-8 11-388,-29 53-953,62-68-1,-94 113-219,-15 15 237,-3 5 133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4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16596,'7'27'1312,"8"-7"-1008,-1-1-136,3-4 304,5 0-304,-1-7-600,1 0 448,-4-4-184,-1-1-72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13115,'0'0'1000,"8"0"-688,4 0-88,4-1 344,4 1-88,5 0-144,2 0-32,3 0-223,-1-2-226,-6-1 177,-3 2-40,-6-6-80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2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24 11258,'4'-3'108,"-1"0"265,1 0 0,-1 0 1,1 1-1,0-1 0,0 1 1,5-2-1,-9 4-318,1-1 0,-1 1 1,0 0-1,1 0 0,-1 0 0,1 0 1,-1 0-1,1 0 0,-1 0 0,0 0 1,1 0-1,-1 0 0,1 0 0,-1 0 1,0 1-1,1-1 0,-1 0 0,1 0 1,-1 0-1,0 0 0,1 1 0,-1-1 0,0 0 1,1 0-1,-1 1 0,0-1 0,1 1 1,0 0 16,-1 0 1,1 1 0,-1-1-1,1 1 1,-1-1 0,1 1-1,-1-1 1,0 0 0,0 1-1,0-1 1,0 1 0,0 2-1,-1 5 79,0 1 0,-1-1 0,0 0 0,-1 0 0,0 1 1,-5 10-1,-29 53 309,25-52-325,-37 63 200,28-50-226,1 1 1,2 1-1,-19 51 1,34-79-101,1 0 0,0 0 0,0 0 0,0 12 0,2-18-7,0-1 0,0 1 0,0-1 0,0 1 1,0 0-1,1-1 0,-1 1 0,0 0 0,1-1 1,-1 1-1,1-1 0,0 1 0,-1-1 0,1 1 0,0-1 1,0 1-1,0-1 0,0 0 0,0 0 0,0 1 1,0-1-1,1 0 0,-1 0 0,0 0 0,1 0 1,-1-1-1,1 1 0,1 1 0,3-1 4,0 0 0,0 0-1,0 0 1,0 0 0,0-1 0,1 0 0,-1-1-1,0 1 1,0-1 0,0 0 0,0-1-1,0 0 1,7-2 0,11-6-168,40-21 0,-27 9-1558,48-39 0,-57 41 1470,0-1-490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2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14219,'-6'19'1096,"-4"8"-800,-1 6-128,-1 14 384,-1 6-151,3 8-145,3 2-40,4-6-136,0-5-160,3-14-328,8-8 544,3-20-200,6-10-32,5-22-72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2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 13963,'-2'1'151,"0"1"-1,0-1 1,1 1-1,-1-1 1,0 1-1,1 0 1,-1 0-1,1 0 1,0 0-1,-2 4 1,-7 9 123,-250 361 1978,178-252-2202,73-112-135,9-12 81,0 0-1,0-1 0,0 1 1,0 0-1,0 0 0,0 0 0,0 0 1,0 0-1,0 0 0,0 0 0,0 0 1,0 0-1,0 0 0,0 0 0,0 0 1,0 0-1,0 0 0,0 0 1,0 0-1,0 0 0,0 0 0,0 0 1,0 0-1,0 0 0,0 0 0,0 0 1,0-1-1,0 1 0,0 0 1,0 0-1,0 0 0,-1 0 0,1 0 1,0 0-1,0 0 0,0 0 0,0 0 1,0 0-1,0 0 0,0 0 0,0 0 1,0 0-1,0 0 0,0 0 1,0 0-1,0 0 0,0 1 0,0-1 1,0 0-1,0 0 0,0 0 0,0 0 1,0 0-1,-1 0 0,12-25-609,124-188-3226,18 11 1448,-119 157 2780,-33 44-226,18-20 595,-19 21-728,1-1 0,-1 1 1,0 0-1,0 0 0,1-1 1,-1 1-1,0 0 0,0 0 1,1-1-1,-1 1 0,0 0 1,1 0-1,-1 0 0,0 0 0,1-1 1,-1 1-1,0 0 0,1 0 1,-1 0-1,0 0 0,1 0 1,-1 0-1,0 0 0,1 0 1,-1 0-1,1 0 0,-1 0 1,0 0-1,1 0 0,-1 0 1,0 1-1,1-1 0,-1 0 1,0 0-1,1 0 0,-1 0 0,0 1 1,0-1-1,1 0 0,-1 0 1,0 1-1,0-1 0,1 0 1,-1 0-1,0 1 0,0-1 1,0 0-1,1 1 0,-1-1 1,0 0-1,0 1 0,0-1 1,0 0-1,0 1 0,0-1 1,0 0-1,0 1 0,1-1 0,-1 0 1,-1 1-1,1-1 0,0 0 1,0 1-1,0-1 0,0 1 1,1 24 453,-2-1 1,0 1 0,-6 27-1,0 4-241,1 171 305,5-94-962,1-132 393,0-1-1,0 1 1,0-1 0,1 1-1,-1-1 1,0 1 0,0 0-1,0-1 1,0 1 0,0-1-1,-1 1 1,1-1 0,0 1-1,0-1 1,0 1-1,0 0 1,-1-1 0,1 1-1,0-1 1,0 1 0,-1-1-1,1 0 1,0 1 0,-1-1-1,1 1 1,0-1 0,-1 1-1,1-1 1,-1 0-1,1 1 1,-1-1 0,0 1-1,-14-11-247,-2-5-1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3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10762,'3'-3'1193,"19"1"-665,1 2-200,13-2 1384,1-1-1216,7-5-208,1 0-144,-5-5-32,-1-1 8,-5-2-80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3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13419,'6'-5'306,"0"-1"0,0 1-1,0 0 1,0 1 0,1 0 0,0 0 0,0 0-1,0 1 1,0 0 0,1 0 0,10-2 0,-12 3-245,0 1-1,0 0 1,0 0 0,0 0 0,0 1-1,0 0 1,0 1 0,1-1 0,-1 1 0,0 0-1,0 0 1,-1 1 0,1 0 0,0 0-1,6 4 1,-10-5-52,0 0 0,0 0 0,0 1 0,-1-1 0,1 1 0,0-1 0,-1 1 0,1-1 0,-1 1 0,0 0 0,0 0 0,1 0 0,-1 0 0,-1 0 0,1 0 0,0 0 0,1 3 0,-2 0 6,1-1 0,-1 0 0,0 1 0,0-1 0,0 0 0,0 0 0,-1 1 0,-1 5 0,-3 5 69,0 0 0,-1-1 1,-14 26-1,-75 113 937,30-51-89,64-100-902,0 0-1,-1 0 0,1 0 1,0 1-1,0-1 1,1 0-1,-1 0 0,0 1 1,1-1-1,-1 0 0,1 4 1,0-5-26,0 0 1,0-1 0,1 1-1,-1 0 1,0 0 0,1 0-1,-1 0 1,1-1 0,-1 1-1,1 0 1,-1-1 0,1 1-1,0 0 1,-1-1 0,1 1-1,0-1 1,-1 1 0,1-1-1,0 1 1,0-1 0,-1 1-1,1-1 1,0 0 0,0 1-1,0-1 1,0 0 0,-1 0-1,1 0 1,0 0 0,0 1-1,1-2 1,29 5-173,38-2-1,-41-2-103,-1 1 0,29 6-1,-27-1 73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15083,'2'0'1280,"10"-1"-847,2 1-129,12 0 512,7 1-104,9 2-216,3 0-120,6 1-128,-3 2-16,-2-2-224,-6 1-112,-8-2-344,-8-2-232,-8 0 536,-6-1-136,-10 2-88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4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11298,'3'10'1217,"13"-6"-553,7-3-176,10-2 1384,4-3-951,9-1-289,2 1-40,1 0-48,1 2-120,-7 1-512,-8 1-376,-9-2 408,-4-3-120,-4-7-88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6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5 14923,'0'0'35,"0"0"0,0 0-1,0 0 1,0 0 0,0-1-1,0 1 1,0 0 0,0 0 0,0 0-1,0-1 1,0 1 0,1 0-1,-1 0 1,0 0 0,0 0 0,0-1-1,0 1 1,0 0 0,0 0 0,0 0-1,0 0 1,1 0 0,-1-1-1,0 1 1,0 0 0,0 0 0,0 0-1,1 0 1,-1 0 0,0 0-1,0 0 1,0 0 0,0 0 0,1 0-1,-1 0 1,0 0 0,0 0-1,0-1 1,1 1 0,-1 1 0,0-1-1,0 0 1,1 0 0,1 10 641,-4 19-33,-2 4-334,-3 0-1,0-1 0,-2 0 0,-15 36 0,-63 121 182,54-122-384,29-58-97,1-5-7,1-1 1,0 1-1,0 0 0,0 1 0,1-1 0,-1 0 1,1 0-1,0 0 0,1 1 0,-1-1 1,1 1-1,-1-1 0,1 0 0,1 6 1,-1-9-2,1-1 0,-1 1 0,1 0 0,-1 0 0,1 0 1,0-1-1,-1 1 0,1 0 0,0 0 0,-1-1 1,1 1-1,0-1 0,0 1 0,0-1 0,0 1 0,0-1 1,-1 1-1,1-1 0,0 0 0,0 1 0,0-1 1,0 0-1,0 0 0,0 0 0,0 0 0,0 0 0,0 0 1,0 0-1,0 0 0,2-1 0,31-6 20,25-14-342,-1-3 0,69-40 0,-119 61 486,-1-2 0,1 1 0,-1-1 0,0 0 0,0-1 0,7-7 0,-6 4-208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7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13291,'-5'1'1248,"-2"10"-808,0 4-176,-3 6 856,0 8-463,-3 14-273,-1 7-104,1 12-104,1 4-16,2 0-296,3-3-208,4-12 320,3-1-64,7-18-72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09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26 12747,'1'-2'545,"4"-17"618,-6 19-1131,1 0-1,0 1 1,0-1 0,0 0-1,0 0 1,0 0 0,0 0-1,-1 1 1,1-1 0,0 0-1,0 0 1,0 0 0,-1 0-1,1 0 1,0 0-1,0 1 1,0-1 0,-1 0-1,1 0 1,0 0 0,0 0-1,0 0 1,-1 0 0,1 0-1,0 0 1,0 0 0,-1 0-1,1 0 1,0 0 0,0 0-1,0 0 1,-1 0-1,1-1 1,0 1 0,0 0-1,0 0 1,-1 0 0,1 0-1,0 0 1,0 0 0,0 0-1,0-1 1,-1 1 0,1 0-1,0 0 1,0 0-1,0 0 1,0-1 0,0 1-1,-1 0 1,1 0 0,0 0-1,0-1 1,0 1 0,0 0-1,0 0 1,0-1 0,0 1-1,0 0 1,0 0-1,0 0 1,0-1 0,0 1-1,0 0 1,0 0 0,0-1-1,0 1 1,0 0 0,0 0-1,-7 6 152,0 2 0,0-1-1,0 1 1,1 0 0,0 0 0,0 0 0,1 1-1,-6 13 1,1-3-54,-29 52-43,4 1 1,-29 86-1,47-108-83,3 0-1,2 1 0,2 1 0,-5 68 1,14-94-1,1-1 0,1 0 1,8 45-1,-7-61-12,0-1-1,0 1 1,0 0 0,1-1-1,1 0 1,-1 0-1,2 0 1,-1 0-1,1 0 1,0-1 0,0 0-1,1 0 1,0-1-1,7 8 1,-9-12-33,0 1 0,0-1 0,0 1 1,0-1-1,1 0 0,-1-1 0,0 1 0,1-1 0,-1 0 1,1 0-1,0 0 0,-1-1 0,1 1 0,-1-1 0,1 0 1,0-1-1,4 0 0,-2 0 5,-1-1 0,0 0 0,1 0 0,-1 0 1,0-1-1,0 0 0,0 0 0,-1 0 0,1-1 0,-1 0 0,8-7 0,15-19-212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12875,'0'0'102,"-1"0"0,1 1 0,-1-1 0,0 1-1,1-1 1,-1 1 0,1-1 0,-1 1 0,1-1 0,-1 1 0,1 0 0,-1-1 0,1 1 0,0 0 0,-1-1 0,1 1 0,0 0 0,0 0 0,0-1 0,-1 1 0,1 0 0,0 0 0,0-1-1,0 1 1,0 0 0,0 0 0,0-1 0,1 2 0,0 30 541,-1-27-493,6 70 615,2 71 424,-8-126-1027,-1 0-1,-1 0 0,-1 0 1,0-1-1,-8 23 1,8-33-180,-1-1 1,0 1-1,0-1 0,0 1 1,-1-1-1,-1-1 0,1 1 1,-1-1-1,-1 0 0,1 0 1,-14 10-1,8-9-94,0 0-1,0-1 1,-1 0-1,0-1 1,0 0-1,-28 7 1,-4-1-184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10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14 420 12163,'-12'18'2072,"11"-12"-872,10-10 179,7-9-969,-2 0 1,0-1-1,17-21 0,-1 1-73,202-238 633,-228 268-970,3-4-2,0 0 1,1 0-1,0 1 0,1 0 0,9-6 0,-18 13 2,1-1 0,-1 1-1,0 0 1,1-1 0,-1 1 0,1 0 0,-1 0 0,0-1-1,1 1 1,-1 0 0,1 0 0,-1 0 0,1 0 0,-1-1 0,0 1-1,1 0 1,-1 0 0,1 0 0,-1 0 0,1 0 0,-1 0-1,1 0 1,-1 0 0,1 1 0,-1-1 0,1 0 0,-1 0 0,0 0-1,1 0 1,-1 1 0,1-1 0,-1 0 0,0 0 0,1 1-1,-1-1 1,0 0 0,1 1 0,-1-1 0,0 0 0,1 1-1,-1-1 1,0 0 0,0 1 0,1-1 0,-1 1 0,0-1 0,0 1-1,0-1 1,0 0 0,1 1 0,-1-1 0,0 1 0,0-1-1,0 1 1,0-1 0,0 1 0,0-1 0,0 1 0,-1 0-1,-3 35-7,4-33 7,-14 55-1,-38 98 0,2-9-59,50-145 46,-2 3-69,1 0 0,0 0 0,0 0 0,0-1 0,0 1 0,1 9 0,0-14 70,0 1-1,0-1 1,0 0 0,0 1-1,0-1 1,1 0 0,-1 1-1,0-1 1,0 0-1,0 0 1,0 1 0,0-1-1,1 0 1,-1 0 0,0 1-1,0-1 1,0 0 0,1 0-1,-1 0 1,0 1 0,0-1-1,1 0 1,-1 0-1,0 0 1,1 0 0,-1 0-1,0 0 1,0 1 0,1-1-1,-1 0 1,0 0 0,1 0-1,-1 0 1,0 0 0,1 0-1,-1 0 1,0 0-1,1 0 1,-1-1 0,0 1-1,0 0 1,1 0 0,-1 0-1,0 0 1,1 0 0,-1 0-1,0-1 1,0 1-1,1 0 1,-1 0 0,18-12-127,-13 9 29,19-13-195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10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14819,'4'-4'1256,"9"5"-823,2 1-153,8-2 576,5 1-192,8-1-208,4 0-64,2 0-104,2 0-56,-5-3-264,-6 3-200,-6 0-424,-7 2 560,-17 4-112,-3 2-80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11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 13075,'0'0'57,"0"0"0,1 0 0,-1 0 1,0 1-1,0-1 0,0 0 0,1 0 1,-1 1-1,0-1 0,0 0 0,0 1 0,0-1 1,0 0-1,0 0 0,1 1 0,-1-1 0,0 0 1,0 1-1,0-1 0,0 0 0,0 1 1,0-1-1,0 0 0,0 1 0,0-1 0,0 0 1,-1 0-1,1 1 0,0-1 0,0 0 0,0 1 1,0-1-1,0 0 0,-1 1 0,-6 12 60,5-11 108,-104 178 2806,34-54-2332,54-95-587,-77 120 161,88-143-828,15-21-280,51-88-632,-32 53 913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11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9 12931,'1'-1'113,"1"0"0,0 0 0,0 0 0,0 0 1,0 0-1,0 1 0,0-1 0,0 1 0,0-1 0,4 1 1,-5 0-87,0 0 0,0 0 0,0 1 1,0-1-1,-1 1 0,1-1 1,0 0-1,0 1 0,-1 0 1,1-1-1,0 1 0,0-1 0,-1 1 1,1 0-1,-1-1 0,1 1 1,-1 0-1,1 0 0,-1-1 1,1 1-1,-1 0 0,0 0 1,1 0-1,-1 0 0,0-1 0,0 1 1,0 0-1,0 0 0,0 0 1,0 0-1,0 0 0,0 1 1,0 17 353,0 0 0,-2 0 0,0 0 0,-1 0 0,-6 19 0,-2 17 158,1 2-106,-11 69 327,19-103-683,1 0-1,0 0 1,5 34-1,-4-57-96,0 0 0,0 1 0,0-1 0,1 0 0,-1 0 0,0 1 0,0-1 0,0 0 0,0 1 0,0-1 0,0 0-1,0 0 1,0 1 0,0-1 0,0 0 0,0 1 0,0-1 0,0 0 0,0 0 0,0 1 0,0-1 0,0 0 0,0 1-1,0-1 1,0 0 0,0 0 0,0 1 0,-1-1 0,1 0 0,0 0 0,0 1 0,0-1 0,-1 0 0,1 0-1,0 0 1,0 1 0,0-1 0,-1 0 0,-8-9-1215,-2-3 1120,-8-4-333</inkml:trace>
  <inkml:trace contextRef="#ctx0" brushRef="#br0" timeOffset="1">15 370 13467,'-10'-5'1360,"7"2"-880,1 0-184,8 3 585,6 0-105,3 0-216,5 0-136,5 0-272,5-3-152,1 0-352,4-1-208,-4-2 456,-1 2-112,-2 2-96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12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44 15971,'2'-3'212,"1"0"0,0 1-1,0-1 1,0 1-1,0-1 1,0 1-1,1 0 1,-1 0-1,0 1 1,1-1 0,0 1-1,4-2 1,47-9 986,-50 11-1145,-1 0 0,1 1 0,0 0 0,-1 0 0,1 0 0,-1 1 0,1-1 0,-1 1 0,5 1 0,-8-1-48,0-1 0,0 1 0,0-1 0,0 1 0,0 0 0,0-1 0,0 1 0,0 0 0,0-1 0,0 1 0,-1 0 0,1 0 0,0 0 0,-1 0 0,1 0 0,-1 0 0,1 0-1,-1 0 1,1 0 0,-1 0 0,0 0 0,1 0 0,-1 0 0,0 0 0,0 0 0,0 1 0,0-1 0,0 0 0,0 0 0,0 0 0,0 0 0,0 0 0,-1 0 0,1 0 0,0 0 0,-1 1 0,1-1 0,-1 0 0,1 0 0,-1-1 0,-1 3 0,-7 13 61,-1 0 0,-1-1 0,-1-1 0,0 0 0,-1 0 0,-19 16 0,-11 11 176,36-33-191,-24 27 165,29-32-195,0 0 0,0-1 1,1 1-1,-1 0 0,1 0 0,0 0 0,0 0 0,0 0 0,0 0 0,0 0 0,0 6 0,1-7-16,0-1-1,1 0 0,-1 1 0,1-1 1,-1 0-1,1 0 0,-1 1 0,1-1 1,0 0-1,0 0 0,-1 0 0,1 0 0,0 0 1,0 0-1,0 0 0,0 0 0,0 0 1,0 0-1,1 0 0,-1-1 0,0 1 1,0-1-1,0 1 0,1-1 0,-1 1 1,0-1-1,1 1 0,-1-1 0,2 0 1,7 2-74,1 0 0,18 0 0,-23-2-10,13 1-109,1-2 1,0 0 0,-1-1 0,1 0-1,-1-2 1,27-8 0,-15 2-135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12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552 1 14763,'2'1'153,"-1"1"-1,1 0 0,-1 0 1,0-1-1,1 1 1,-1 0-1,0 0 0,0 0 1,-1 0-1,1 0 1,0 1-1,-1-1 0,1 0 1,0 3-1,1 4 419,5 19-272,-1 1 1,-2-1-1,0 1 1,-2-1-1,-1 1 1,-2 0-1,0 0 1,-2-1-1,-11 48 1,-3-14-70,-2 0-1,-2-2 1,-36 71 0,28-75-408,-2-1-1,-3-1 1,-2-2-1,-2-1 1,-3-2 0,-1-2-1,-89 76 1,53-62-165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0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14883,'32'68'936,"0"13"-816,-1-13-48,-2 16 104,8 15-56,-4-3 1,1-3-97,-4-14-265,-4-7 257,-6-12-48,-4-10-40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1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14459,'9'8'960,"11"23"-744,7 13-48,15 23 216,7 9-87,9 20-81,3 7-32,3 9-296,-1-3 696,-6-16-512,-2-10-16,-12-19-32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3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15651,'-10'16'1017,"13"2"-833,4-2-48,16-10 248,12-2-112,17-4-96,4 0 40,7-1-88,0-1-56,-6-1-232,-1 1-144,-17 3-272,-9 5 1504,-18 4-1000,-7 4-48,-8 3 48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3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13707,'4'6'1536,"9"-1"-1000,7-3-192,7-2 1041,15 0-889,-1-3-80,8-1-216,1-1-216,-1 0-104,0-1 112,-9 0-96,-6 2-72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13579,'-9'8'880,"1"1"1,1 0-1,-11 16 1,-11 21-618,2 1 1,2 1-1,2 1 1,-19 61-1,33-82-233,1 2 0,1-1 1,1 1-1,2 0 0,1 0 0,2 1 0,1-1 1,1 0-1,5 31 0,-5-52-78,0-3-31,0-1 0,0 1 1,0-1-1,0 1 0,1-1 1,0 0-1,0 0 0,0 1 1,1-2-1,6 10 0,-9-13 70,0-1 0,1 1 0,-1-1-1,1 1 1,-1-1 0,1 1-1,-1-1 1,1 0 0,-1 1-1,1-1 1,-1 0 0,1 0 0,-1 1-1,1-1 1,0 0 0,-1 0-1,1 0 1,-1 0 0,1 0-1,0 0 1,-1 0 0,1 0-1,0 0 1,-1 0 0,1 0 0,-1 0-1,1 0 1,0 0 0,-1 0-1,1-1 1,-1 1 0,1 0-1,-1 0 1,1-1 0,-1 1 0,1 0-1,-1-1 1,1 1 0,-1-1-1,1 1 1,0-1 0,13-12-251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4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5 14643,'5'-2'159,"0"1"0,1 1 0,-1-1 0,0 1 0,0-1 0,0 2 0,1-1 0,-1 0 0,0 1 0,0 0 0,0 0 0,0 1 0,0-1 0,0 1 0,8 5 0,-6-3-57,0 0 1,-1 1-1,1 0 0,-1 1 1,0-1-1,-1 1 1,1 0-1,-1 0 0,7 13 1,-7-11-72,0 0 1,-1 1-1,1 0 1,-2 0 0,0 0-1,0 0 1,0 1-1,-1-1 1,-1 1-1,1-1 1,-2 1-1,1-1 1,-1 1-1,-1 0 1,0-1 0,0 1-1,-5 17 1,0-13 11,-1-1 0,-1 1 0,0-1 0,-1 0-1,0-1 1,-1 0 0,0 0 0,-13 11 0,2-5-145,0-1-1,-1 0 0,-41 23 1,54-36 54,0 1 0,0-1 0,0 0 1,-18 3-1,6-3-128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4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85 12907,'3'-2'182,"21"-16"1395,32-19-1,-48 33-1381,0 0 0,0 0-1,0 1 1,0 0 0,1 1-1,-1 0 1,1 0 0,16-1 0,-24 3-182,0 0 1,0 0-1,0 0 0,1 0 1,-1 0-1,0 0 1,0 0-1,0 0 1,0 1-1,1-1 1,-1 0-1,0 1 1,0-1-1,0 1 1,0-1-1,0 1 1,0 0-1,0-1 1,0 1-1,0 0 1,0 0-1,0 0 1,-1 0-1,1 0 1,0 0-1,0 0 1,-1 0-1,1 0 1,-1 0-1,1 0 1,-1 0-1,1 0 1,-1 0-1,0 0 1,0 1-1,1-1 1,-1 0-1,0 0 1,0 0-1,0 1 1,-1 1-1,1 4 11,-1 0 0,-1 0-1,1-1 1,-1 1-1,0 0 1,-4 8 0,-8 14 33,-2 0 1,-27 40 0,-48 53 96,59-80-76,12-17-27,4-5 16,0 1 0,1 1 0,-12 24 0,26-44-59,0-1 0,0 1 0,1-1 0,-1 1 1,1 0-1,-1-1 0,1 1 0,-1-1 0,1 1 0,0 0 1,0-1-1,0 1 0,0 0 0,0 0 0,0-1 0,0 1 1,0 0-1,1-1 0,-1 1 0,1-1 0,0 3 0,0-3 2,0 1-1,0-1 1,1 0-1,-1 0 0,0 0 1,1 0-1,-1 0 0,0 0 1,1-1-1,-1 1 1,1 0-1,-1-1 0,1 1 1,0-1-1,-1 1 1,1-1-1,2 0 0,7 1 2,0-1-1,0-1 0,0 1 1,21-6-1,-2 0-290,-1-2-1,1-1 1,-2-2 0,1 0 0,-1-2-1,38-24 1,-29 10-117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5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23 13859,'4'-3'396,"26"-16"937,-22 18-376,-15 16 561,-330 464 189,360-529-3856,45-53 1150,-21 43 364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2 13619,'0'-1'47,"1"1"0,-1 0 0,1 0 0,-1 0-1,0 0 1,1 0 0,-1 0 0,1 0 0,-1 0 0,0 0 0,1 0 0,-1 0 0,1 0 0,-1 0 0,0 0-1,1 0 1,-1 1 0,0-1 0,1 0 0,-1 0 0,0 0 0,1 1 0,-1-1 0,0 0 0,1 0 0,-1 1-1,0-1 1,1 0 0,-1 0 0,0 1 0,0-1 0,0 0 0,1 1 0,-1 17 676,-15 26-151,12-36-249,-6 15 16,-66 197 1526,66-186-1833,1 0-1,2 0 1,1 1-1,0 57 0,5-92-43,2 28-251,-2-27 231,0-1 0,0 1 0,0-1 0,0 1 0,0 0 0,0-1 0,0 1-1,0 0 1,0-1 0,1 1 0,-1 0 0,0-1 0,0 1 0,0-1 0,1 1 0,-1-1-1,0 1 1,1 0 0,-1-1 0,1 1 0,-1-1 0,1 0 0,-1 1 0,0-1 0,1 1 0,0-1-1,-1 0 1,1 1 0,-1-1 0,1 0 0,-1 1 0,1-1 0,0 0 0,-1 0 0,2 0-1,-2 0-22,0-1-1,1 1 0,-1-1 1,0 1-1,1-1 0,-1 0 0,0 1 1,0-1-1,1 0 0,-1 1 0,0-1 1,0 0-1,0 1 0,0-1 0,0 0 1,0 1-1,0-1 0,0 0 1,0 0-1,0 1 0,0-1 0,-1 0 1,1 1-1,0-1 0,0 1 0,-1-1 1,1 0-1,-9-20-623,-9-13 214,-2 1 0,-27-33 0,-16-26 2664,62 92-2160,1-1 0,0 1 0,-1-1-1,1 1 1,0-1 0,0 1 0,-1-1-1,1 1 1,0-1 0,0 0-1,0 1 1,0-1 0,0 1 0,0-1-1,0 1 1,0-1 0,0 0 0,0 1-1,0-1 1,0 1 0,0-1-1,0 1 1,0-1 0,1 0 0,-1 1-1,0-1 1,0 1 0,1-1-1,-1 1 1,0-1 0,1 1 0,-1-1-1,1 1 1,-1 0 0,0-1 0,1 1-1,-1-1 1,1 1 0,-1 0-1,1 0 1,-1-1 0,1 1 0,-1 0-1,1 0 1,0-1 0,34-6 588,-19 4-466,3-2-273,-1-1-1,0-1 0,0 0 0,-1-2 0,0 0 1,17-12-1,4-7-63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5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20 112 13643,'5'-12'492,"0"2"-1,0-1 1,1 0 0,0 1 0,13-16 0,-17 24-409,1-1 1,-1 1-1,0-1 1,1 1 0,0 0-1,-1 0 1,1 0 0,0 0-1,0 0 1,0 0-1,0 1 1,1 0 0,-1 0-1,0 0 1,0 0-1,1 0 1,-1 0 0,1 1-1,-1 0 1,1 0 0,-1 0-1,0 0 1,1 0-1,4 1 1,-6 0-72,0 0-1,0 0 1,0-1-1,1 1 1,-1 0-1,0 1 1,0-1-1,0 0 1,-1 1 0,1-1-1,0 1 1,0-1-1,-1 1 1,1 0-1,-1 0 1,1 0-1,-1 0 1,0 0-1,0 0 1,0 0 0,0 0-1,0 0 1,0 1-1,-1-1 1,1 0-1,-1 0 1,0 1-1,1-1 1,-1 0 0,0 1-1,0-1 1,-1 4-1,0 2 3,0 0 0,-1 1 0,1-1 0,-2 0 0,1-1 0,-1 1 0,0 0 0,-5 7 0,-10 13 305,-2-1 0,-32 36 1,-8 11 737,58-73-1008,1 1 0,0 0 1,0 0-1,-1 0 0,1-1 1,1 1-1,-1 0 0,0 0 1,0 0-1,1 1 0,-1-1 1,1 0-1,-1 4 0,2-6-36,-1 1 0,0 0 1,1 0-1,-1 0 0,0-1 0,1 1 0,-1 0 0,1-1 1,-1 1-1,1 0 0,0-1 0,-1 1 0,1 0 0,0-1 1,-1 1-1,1-1 0,0 0 0,0 1 0,-1-1 0,1 1 1,0-1-1,0 0 0,0 0 0,0 1 0,-1-1 0,1 0 0,0 0 1,0 0-1,0 0 0,0 0 0,0 0 0,-1 0 0,1 0 1,2-1-1,22-2-277,0 0-1,0-2 1,40-13 0,-36 9 195,0 2-166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6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38 14179,'16'4'1424,"4"-4"-800,6-1-207,5-5 551,9 0-136,6-1-176,4 0-152,1 0-504,-3 1-240,-8 5-416,-5 1-120,-22 1 528,-12 2-176,-17 3-160</inkml:trace>
  <inkml:trace contextRef="#ctx0" brushRef="#br0" timeOffset="1">1 313 14947,'30'0'1689,"4"-1"-1137,8-5-232,2 0 712,3 1-496,1-3-184,-7 6-712,-5-1 440,-16 6-192,-6 1-112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6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16 483 13987,'-2'3'283,"-9"23"603,11-25-837,-1 0 0,1 0 1,0 0-1,-1 0 0,1 0 0,0 0 1,-1 0-1,1 0 0,0 0 0,0 0 1,0 0-1,0 0 0,0 0 0,1 0 1,-1 1-1,0-1 0,0 0 0,1 1 0,5-6 796,21-27 192,26-42 1,-13 17-602,55-78 247,45-56-405,-138 188-279,2-4-6,1 0-1,0 0 1,1 0-1,-1 1 0,12-9 1,-17 14 6,0 0 0,0 1-1,1-1 1,-1 0 0,0 0 0,0 0 0,0 0 0,0 0 0,0 0 0,1 0 0,-1 0 0,0 0-1,0 0 1,0 1 0,0-1 0,0 0 0,0 0 0,1 0 0,-1 0 0,0 0 0,0 0 0,0 1 0,0-1-1,0 0 1,0 0 0,0 0 0,0 0 0,0 1 0,0-1 0,0 0 0,0 0 0,0 0 0,0 0 0,0 1-1,0-1 1,0 0 0,0 0 0,0 0 0,0 0 0,0 1 0,0-1 0,0 0 0,0 0 0,0 0-1,0 0 1,0 1 0,-1-1 0,1 0 0,0 0 0,0 0 0,0 0 0,0 0 0,-5 15-32,-10 35 1,2 1 0,2 1 0,-4 61 0,3 157-1295,12-266 1083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7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 15979,'-2'3'1289,"1"1"-1097,14-5-80,7-2 384,16 0-264,7 0-56,7 2-120,4-1-88,-2 2-240,-2 0-104,-8 3-264,-8 1 144,-20 2 272,-12-2-169,-19 2-79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8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19 12683,'-1'17'1176,"11"-11"-688,7-2-120,15-4 744,11 0-471,12-7-113,9-2-128,1 1-520,3 1-16,-5 4 176,-3-3-112,-14 0-144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8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14731,'2'-2'160,"1"0"0,-1 0 0,1 0 0,0 0 0,0 1 0,0-1 1,0 1-1,0 0 0,0 0 0,0 0 0,0 0 0,1 0 0,-1 1 0,0-1 0,0 1 0,1 0 0,5 0 0,4 1 79,0 1 1,0-1-1,15 6 0,-16-5-205,-1 2-1,0-1 1,0 2-1,-1-1 1,15 9-1,-21-10-37,-1-1-1,0 0 1,0 1-1,0 0 1,0-1 0,-1 1-1,1 0 1,-1 1-1,0-1 1,0 0-1,0 1 1,0-1-1,0 1 1,-1-1 0,1 1-1,-1 0 1,0 0-1,0 0 1,0 7-1,-1 2-7,0 0 0,-1 0 0,-1 0-1,0 0 1,-1 0 0,0 0-1,-1 0 1,-7 14 0,-49 97 0,54-115 16,-143 255-223,146-255 181,3-9 37,0 0 0,0 0 0,0 0-1,0 0 1,-1 0 0,1 0 0,0 1 0,0-1-1,0 0 1,0 0 0,0 0 0,0 0-1,0 0 1,0 0 0,0 0 0,0 1 0,0-1-1,0 0 1,0 0 0,0 0 0,0 0-1,0 0 1,0 0 0,0 1 0,0-1 0,0 0-1,0 0 1,0 0 0,0 0 0,0 0-1,0 0 1,1 0 0,-1 1 0,0-1 0,0 0-1,0 0 1,0 0 0,0 0 0,0 0-1,0 0 1,0 0 0,0 0 0,0 0 0,1 0-1,-1 0 1,0 0 0,0 0 0,0 1-1,0-1 1,0 0 0,0 0 0,1 0 0,-1 0-1,0 0 1,0 0 0,0 0 0,0 0-1,0 0 1,0 0 0,0 0 0,1-1 0,5-3-114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11402,'0'-2'187,"0"0"0,0-1 0,0 1 0,0 0 0,1 0 0,-1 0 0,0 0 0,1 0 0,0 0-1,-1-1 1,1 1 0,0 0 0,0 1 0,0-1 0,0 0 0,0 0 0,1 0 0,-1 1 0,1-1-1,-1 0 1,1 1 0,-1-1 0,1 1 0,3-2 0,6-5 346,0 1 1,22-11-1,-23 14-272,6-4 27,0 0 0,1 1 1,0 1-1,0 1 0,36-6 1,-52 11-278,0-1 0,0 1 0,1 0 1,-1 0-1,0 0 0,0 0 0,1 0 1,-1 0-1,0 0 0,0 0 0,0 1 1,1-1-1,-1 0 0,0 1 0,0-1 1,0 1-1,2 1 0,-3-2-6,1 1 1,-1-1-1,0 1 0,0-1 0,1 1 0,-1-1 0,0 1 1,0-1-1,0 1 0,0 0 0,0-1 0,0 1 0,0-1 1,0 1-1,0-1 0,0 1 0,0 0 0,0-1 0,0 1 1,0-1-1,0 1 0,-1 0 0,1-1 0,-1 1 0,-2 5 15,0-1-1,0 0 0,-1 0 0,0 0 0,-5 5 0,-175 169 293,182-177-313,1 0-1,-1-1 1,0 1-1,1 0 0,-1 0 1,1 0-1,0 0 1,-1 0-1,1 0 1,0 1-1,0-1 0,0 3 1,1-4-1,0-1 1,0 0-1,0 1 0,0-1 1,0 1-1,0-1 0,0 1 1,0-1-1,1 1 1,-1-1-1,0 0 0,0 1 1,0-1-1,1 1 0,-1-1 1,0 0-1,1 1 1,-1-1-1,0 0 0,1 1 1,-1-1-1,0 0 0,1 1 1,18 4-40,34 1-360,57 0 0,-95-10-1931,-21-1 1762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9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42 13763,'12'-11'764,"-9"7"-564,1 0-1,0 0 0,0 1 1,0 0-1,0 0 0,0 0 1,8-4-1,-12 8-82,0 1-1,0-1 1,0 0-1,0 0 0,-1 1 1,1-1-1,0 0 1,-1 0-1,1 0 1,-1 1-1,1-1 1,-1 0-1,1 0 1,-2 2-1,-119 163 1859,103-139-1916,-101 157 481,95-141-884,1 1 0,-24 66 0,42-93-715,15-40 273,6-15 318,2-10-162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29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2 14227,'1'0'53,"-1"-1"0,1 1 0,0 0 0,0 0 0,0 0 0,0-1 0,0 1 0,0 0 0,0 0 0,0 1 0,0-1 0,0 0-1,-1 0 1,1 0 0,0 1 0,0-1 0,0 0 0,0 1 0,0-1 0,-1 1 0,1-1 0,0 1 0,0-1 0,-1 1 0,1-1 0,0 1 0,-1 0 0,1 0 0,-1-1 0,1 1 0,-1 0 0,1 0 0,-1-1 0,1 1 0,-1 0 0,0 0-1,1 0 1,-1 0 0,0 0 0,0 0 0,0 1 0,2 7 165,-1 0 0,0 0-1,-2 16 1,1-6 2,48 388 1219,-48-406-1422,1 4-91,0-1-1,-1 1 1,1-1 0,-1 1 0,-1 6 0,1-11 54,0 1 1,0 0-1,-1-1 1,1 1-1,0-1 1,0 1-1,-1 0 1,1-1-1,0 1 0,-1-1 1,1 1-1,0-1 1,-1 1-1,1-1 1,-1 1-1,1-1 1,-1 1-1,1-1 1,-1 0-1,1 1 1,-1-1-1,1 0 1,-1 1-1,1-1 1,-1 0-1,0 0 0,1 0 1,-1 0-1,0 1 1,1-1-1,-1 0 1,0 0-1,1 0 1,-1 0-1,1 0 1,-1 0-1,0-1 1,1 1-1,-1 0 1,0 0-1,1 0 1,-1-1-1,1 1 1,-1 0-1,0-1 0,-18-9-229,-6-8-80</inkml:trace>
  <inkml:trace contextRef="#ctx0" brushRef="#br0" timeOffset="1">0 244 13331,'11'3'1432,"10"-2"-952,6-1-232,7-1 865,8-3-937,4-2-16,-5-1 48,1 0-88,-11-2-120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0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41 13043,'-1'-9'1973,"3"23"-1033,3 27-332,-1 5-306,8 59 2,-13-104-287,2 0-1,-1 1 1,0-1 0,0 0-1,0 1 1,1-1-1,-1 0 1,0 1-1,1-1 1,0 0 0,-1 0-1,1 1 1,0-1-1,-1 0 1,1 0-1,0 0 1,0 0-1,0 0 1,0 0 0,2 1-1,-2-2 2,-1 0-1,1 0 1,0 0-1,0 0 1,0 0-1,0 0 1,0 0-1,0-1 1,-1 1-1,1 0 1,0-1-1,0 1 1,0 0-1,-1-1 1,1 1-1,0-1 1,0 1-1,-1-1 1,1 0-1,-1 1 1,1-1-1,0-1 1,7-7 124,-2 0-1,1-1 1,6-14 0,-12 23-134,12-23 139,-1-1 0,0 0 0,-2 0 0,-1-1 0,7-35-1,-37 253-87,21-191-57,0 0-1,-1 1 1,1-1-1,0 0 1,0 0-1,0 1 0,1-1 1,-1 0-1,0 1 1,0-1-1,1 0 1,-1 0-1,1 0 1,-1 1-1,1-1 1,1 2-1,-2-3 1,1 0 0,-1 0 0,1 0 0,-1 0 0,1 0 0,-1 0 0,0 0 0,1 0 0,-1 0 0,1 0 0,-1 0 0,1 0 1,-1 0-1,1 0 0,-1 0 0,1-1 0,-1 1 0,0 0 0,1 0 0,-1-1 0,1 1 0,-1 0 0,0 0 0,1-1 0,-1 1 0,0-1 0,1 1 0,-1-1 0,5-5 27,0 0 1,0 0-1,6-13 1,8-17 228,-2-1 1,24-78 0,-56 187-3039,17-87 2262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1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7 13755,'2'-7'1767,"-11"11"-981,-15 12-21,2 5-562,1 2 0,1 0-1,1 2 1,1 0 0,-15 28 0,0-2-28,33-51-176,0 0-1,0 1 1,0-1-1,0 0 1,0 0-1,0 0 1,0 1-1,0-1 1,0 0-1,0 0 1,0 0-1,0 0 1,0 1-1,-1-1 1,1 0-1,0 0 1,0 0-1,0 0 1,0 0-1,0 0 1,-1 1-1,1-1 0,0 0 1,0 0-1,0 0 1,0 0-1,-1 0 1,1 0-1,0 0 1,0 0-1,0 0 1,0 0-1,-1 0 1,1 0-1,0 0 1,0 0-1,0 0 1,-1 0-1,1 0 1,0 0-1,0 0 1,0 0-1,0 0 1,-1 0-1,-1-10-77,4-13-59,39-147-892,-32 221 842,-2-16 243,2 0 1,2-1-1,23 51 0,-16-40 295,-39-57 269,-4-14-407,2-1 0,-26-38 0,16 21 143,41 44-321,-1 1 0,1 0 0,-1 1 0,1-1 0,8 4 0,24 5-282,19 1 227,90 4 0,-93-13-16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15283,'7'0'1169,"9"-2"-809,3 2-120,11 0 312,3 2-88,11-1-120,3 1-32,4 1-104,-1-1-104,-6 1-264,-4 0-152,-10 0-272,-4 0 680,-14-3-216,-11 0-96,5 3-72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3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12059,'0'14'1080,"11"-3"-608,6-1-96,12-7 984,7 0-672,13-3-191,2 0-25,5-3-224,-1-1-192,-7-2-1505,-5 0 1393,-8 1-296,-8-1-176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5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1 305 12811,'4'-7'1370,"-2"4"-697,3 15-588,0 8 122,-1 0 0,3 25 0,0 4 91,31 189 840,20 105-328,-52-308-745,-5-26-18,0 0-1,1 1 1,0-1-1,0 0 1,1 0 0,7 13-1,-10-22-40,0 1-1,0-1 1,0 0-1,0 0 1,0 0-1,0 0 1,0 1-1,0-1 1,0 0-1,0 0 1,0 0-1,1 0 1,-1 0-1,0 1 1,0-1 0,0 0-1,0 0 1,0 0-1,0 0 1,1 0-1,-1 0 1,0 0-1,0 1 1,0-1-1,0 0 1,0 0-1,1 0 1,-1 0-1,0 0 1,0 0-1,0 0 1,1 0-1,-1 0 1,0 0-1,0 0 1,0 0-1,0 0 1,1 0-1,-1 0 1,0 0 0,0 0-1,0 0 1,1-1-1,3-8 135,-1-17 27,38-801 554,-40 767-707,-2 32 26,5-39 1,-4 67-43,0-1 1,0 1-1,0-1 0,0 0 1,0 1-1,0-1 1,1 1-1,-1-1 1,0 1-1,0-1 0,0 1 1,1-1-1,-1 1 1,0-1-1,1 1 0,-1 0 1,0-1-1,1 1 1,-1-1-1,1 1 0,-1 0 1,1-1-1,-1 1 1,1 0-1,-1 0 1,1-1-1,-1 1 0,1 0 1,-1 0-1,1 0 1,-1-1-1,1 1 0,-1 0 1,1 0-1,0 0 1,-1 0-1,1 0 0,-1 0 1,1 0-1,-1 1 1,1-1-1,-1 0 0,2 0 1,0 1-8,846-93 51,-823 88-52,-2 0-14,1 0-1,0 1 1,-1 2-1,33 2 0,-54-1 23,0 1 0,-1-1 0,1 1 0,-1 0 0,1 0 0,-1 0 0,1 0 0,-1 0 0,0 0 0,1 0 0,-1 0 0,0 1 0,0-1 0,0 0 0,0 1 0,0-1 0,0 1 0,0-1 0,-1 1 0,1-1 0,0 1 0,-1 0 0,1-1 0,-1 1 0,0 0 0,1 0 0,-1 1 0,2 10 13,-1-1-1,0 20 1,-2-27-7,0 31-162,-2 0-1,-2 1 0,-18 68 1,22-122-173,1-5 103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5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1 465 14539,'3'-1'195,"0"1"-1,0-1 1,0 1-1,0-1 1,0 0-1,0 0 1,0 0 0,0-1-1,0 1 1,0-1-1,2-1 1,29-24 260,-25 19-112,40-37 417,-2-2 0,45-58 1,66-114-300,-158 219-462,0 0 0,0 0 1,0 0-1,0 0 0,0 1 1,0-1-1,0 0 0,0 0 1,0 0-1,0 0 1,0 0-1,0 0 0,1 0 1,-1 0-1,0 0 0,0 0 1,0 0-1,0 0 0,0 0 1,0 0-1,0 0 0,0 0 1,0 0-1,0 0 0,0 0 1,0 0-1,0 0 0,0 0 1,0 0-1,0 0 0,0 0 1,1 0-1,-1 0 0,0 0 1,0 0-1,0 0 0,0 0 1,0 0-1,0 0 1,0 0-1,0 0 0,0 0 1,0 0-1,0 0 0,0 0 1,0 0-1,-1 12-18,-6 17-2,-13 56-228,3 0-1,-9 140 1,26-220 126,0-3 49,-1-1 0,1 1 0,0 0 0,0-1 0,0 1 0,0 0 0,0 0 0,1-1 0,-1 1 0,0 0 0,1-1 0,-1 1 0,1-1 0,0 1 0,-1 0 0,1-1 0,0 1 0,0-1 0,2 2 0,1 1-338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6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13307,'5'2'1352,"3"0"-920,8-2-16,4 0 897,13-2-633,6-1-72,10-2-128,2 0-48,4 0-32,-2 0-104,-3 0-296,-3 1-136,-11 3-344,-4-1-152,-12-1-1040,-3 0 1344,-7 3-265,-9 0-191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36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137 111 14811,'-17'8'1425,"16"-8"-1394,1 0 1,0 0-1,0-1 1,0 1-1,-1 0 1,1 0-1,0 0 0,0 0 1,0 0-1,0 0 1,-1-1-1,1 1 0,0 0 1,0 0-1,0 0 1,0-1-1,0 1 1,-1 0-1,1 0 0,0 0 1,0-1-1,0 1 1,0 0-1,0 0 0,0 0 1,0-1-1,0 1 1,0 0-1,0 0 1,0-1-1,0 1 0,0 0 1,0 0-1,0 0 1,0-1-1,0 1 1,0 0-1,0 0 0,1 0 1,-1-1-1,1-2 132,0-1 0,1 1 0,-1 0-1,1 0 1,0 0 0,0 0 0,0 0 0,4-4-1,8-8 360,29-22 1,-39 34-515,-1 0 0,1 0 0,0 1 0,0-1 0,1 1 0,-1 0 0,0 1 0,1-1 0,-1 1 1,1-1-1,-1 1 0,1 1 0,0-1 0,4 0 0,-8 2-11,1-1 1,-1 0-1,0 0 1,0 0-1,1 1 0,-1-1 1,0 1-1,0-1 1,0 1-1,1-1 0,-1 1 1,0 0-1,0-1 1,0 1-1,0 0 0,0 0 1,-1 0-1,1 0 1,0 0-1,0 0 0,0 0 1,-1 0-1,1 0 1,0 2-1,0 0-2,0 0 1,0 1-1,0-1 0,-1 1 1,1-1-1,-1 1 0,0-1 1,-1 7-1,0 4-6,-2 1 1,0-2-1,-7 21 1,0-7 61,0-1 1,-2 0 0,-1-1-1,-1 0 1,-1-2-1,-1 1 1,-1-2 0,-2 0-1,0-1 1,-41 35 0,55-53-10,1 1 0,-2-1 0,1-1 0,0 1 0,-1-1 1,1 0-1,-8 2 0,12-4-37,1 0 0,-1 1 0,0-1 0,0 0 1,1 0-1,-1 0 0,0 0 0,0 0 0,1 0 0,-1 0 1,0 0-1,1-1 0,-1 1 0,0 0 0,0 0 0,1-1 0,-1 1 1,0 0-1,1-1 0,-1 1 0,0 0 0,1-1 0,-1 1 0,0-1 1,1-1-5,-1 1 0,1 0 0,0-1 0,-1 1 0,1-1 0,0 1 0,0 0 0,0-1 1,0 1-1,0-1 0,0 1 0,0 0 0,1-1 0,-1 1 0,1 0 0,-1-1 0,1 1 0,0-2 1,1-1-28,0 0 1,0 0-1,1 0 1,-1 1 0,1-1-1,0 1 1,0 0 0,0-1-1,0 2 1,1-1 0,-1 0-1,1 0 1,6-3 0,-8 5 8,0 0 0,1 0 0,-1 0 0,0 0 0,0 1 0,0-1 0,1 0 0,-1 1 0,0 0 0,1-1 0,-1 1 0,1 0 0,-1 0 0,0 1 0,1-1 0,-1 0 0,0 1 1,1-1-1,-1 1 0,0 0 0,0 0 0,0 0 0,0 0 0,1 0 0,-1 0 0,-1 1 0,4 2 0,2 3 4,-1 1 1,0 0-1,-1 0 1,1 1-1,-2 0 1,6 11-1,-5-8 55,1 0 0,13 19 1,-18-29-25,1-1 1,-1 1-1,0-1 0,0 0 1,1 0-1,-1 1 1,0-1-1,1 0 0,-1 0 1,1 0-1,0 0 1,-1-1-1,1 1 1,0 0-1,-1-1 0,1 1 1,0-1-1,0 1 1,-1-1-1,1 0 1,0 0-1,3 0 0,-1-1 15,0 0 0,-1 0 0,1 0 0,0 0-1,-1-1 1,1 1 0,-1-1 0,0 0 0,0 0-1,5-4 1,5-5 115,-1-1 0,0 0 0,18-25 0,-23 27-122,21-30 318,-27 38-372,0 1 0,0-1 0,0 1 0,0-1 0,-1 0 0,1 1 0,0-1 1,-1 0-1,1 0 0,-1 1 0,0-1 0,0 0 0,0 0 0,0 1 0,0-1 0,0 0 0,0 0 1,0 0-1,-1 1 0,1-1 0,-2-3 0,-2 1-575,4 4 567,-1-1 1,1 1 0,0 0-1,-1-1 1,1 1 0,0 0-1,0-1 1,-1 1 0,1 0-1,0-1 1,0 1 0,0 0-1,-1-1 1,1 1 0,0-1 0,0 1-1,0 0 1,0-1 0,0 1-1,0-1 1,0 1 0,0-1-1,0 1 1,0 0 0,0-1-1,0 1 1,0-2 0,4-11-403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13251,'4'2'1448,"11"1"-992,0-6-144,8-3 905,7 0-617,3 1-88,6-1-176,1 2-72,-1 1-72,-8 1-40,-3 2-128,-5 0-112,-11 3-352,-2-1-184,-8-1 496,-1 0-120,1 4-80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5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21 12483,'1'-2'375,"6"-15"1733,-4 15-706,-3 12 530,-14 137 159,-1 7-3010,14-151 935,-2 22-1206,-2-20 363,-4-13 316,-2-8-110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5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0 152 14299,'1'-4'179,"-1"1"1,1-1-1,0 0 0,0 0 0,0 1 1,1-1-1,-1 1 0,1-1 1,0 1-1,0 0 0,0 0 0,5-6 1,-2 3 74,1 0 1,0 1-1,0 0 0,1 0 1,11-7-1,4 1 142,-1 2 0,2-1-1,25-5 1,-33 10-300,-1 2 0,1 0 0,0 0-1,0 2 1,28 0 0,-39 1-90,0 0 0,0 1 1,0 0-1,0-1 0,-1 2 0,1-1 0,0 0 1,0 1-1,-1-1 0,1 1 0,5 4 0,-7-4-9,0 0 0,0 0 0,-1-1 0,1 1 0,-1 1 0,1-1 0,-1 0 0,0 0 0,0 0 0,0 1 0,0-1 1,0 0-1,-1 1 0,1-1 0,-1 1 0,1-1 0,-1 1 0,0-1 0,0 1 0,0 3 0,-1 0-3,0-1 1,0 0 0,0 0 0,-1 1 0,1-1 0,-1 0-1,0 0 1,-1 0 0,1-1 0,-1 1 0,-4 5 0,-4 3 18,0 1 0,-15 11 0,14-12 0,11-13-32,1 1 0,-1 0 0,1-1 0,0 1 0,-1 0 0,1 0 0,0-1-1,0 1 1,0 0 0,-1 0 0,1-1 0,0 1 0,0 0 0,0 0 0,0 0-1,0-1 1,1 1 0,-1 0 0,0 0 0,0 0 0,0-1 0,1 1 0,-1 0-1,0 0 1,1-1 0,-1 1 0,1 0 0,-1-1 0,0 1 0,1-1 0,0 1 0,-1 0-1,1-1 1,-1 1 0,1-1 0,0 1 0,-1-1 0,2 1 0,32 23-690,-24-18 500,-9-5 184,13 8-222,-1 1-1,0 0 1,-1 1-1,20 21 1,-30-29 259,1 0 0,-1 0 0,0 0 0,0 0 0,0 1 0,-1-1 0,1 0 0,-1 1 0,0-1 0,0 1 0,0 0 0,0-1 0,-1 1 0,1 0 0,-1-1 0,0 1 0,0 0 0,0 0 0,-1-1 0,0 1 0,1 0 0,-1-1 0,0 1 0,0-1 0,-1 1-1,1-1 1,-4 5 0,-3 5 230,-2 0 0,0-1-1,-1 0 1,0-1-1,0 0 1,-1-1-1,-1 0 1,0-1 0,0 0-1,0-1 1,-1-1-1,-1 0 1,1-1-1,-24 7 1,30-11-140,0-1 0,0 1 1,0-2-1,0 1 0,0-1 1,0 0-1,0-1 0,0 0 0,0 0 1,0-1-1,0 0 0,1 0 1,-16-8-1,18 8-156,0-1 0,0 0 0,1 0 0,-1 0 0,1-1 0,-1 0 0,1 0 0,0 0 0,1 0 0,-1-1 0,1 1 0,0-1 0,0 0 0,0 0 0,0 0 0,1 0 0,0-1 1,0 1-1,1-1 0,-2-7 0,3 9 45,-1 0 1,1 1 0,0-1 0,1 0 0,-1 0 0,1 1 0,-1-1-1,1 0 1,0 1 0,1-1 0,-1 1 0,0-1 0,1 1-1,0 0 1,0 0 0,0-1 0,0 1 0,1 1 0,-1-1 0,1 0-1,-1 0 1,1 1 0,0 0 0,0-1 0,5-1 0,17-15-216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6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1 14923,'0'3'189,"0"0"1,0 0-1,0 0 0,0 0 1,-1 0-1,1 0 0,-1 0 1,1 0-1,-1-1 0,0 1 0,0 0 1,-1 0-1,-1 3 0,-3 8 435,-6 19-2,-110 283 1135,122-314-1786,-1 0 0,0 1 0,0-1 0,-1 0 0,1 0 1,0 0-1,-1 0 0,1 0 0,-1 0 0,0 0 0,0 0 0,-3 3 0,4-5-2,1 0 0,-1 0 0,1 0 1,-1 0-1,1 0 0,-1 0 0,1 0 1,-1 0-1,1 0 0,-1 0 1,1 0-1,-1 0 0,1 0 0,-1 0 1,1 0-1,-1 0 0,1-1 0,0 1 1,-1 0-1,1 0 0,-1 0 0,1-1 1,0 1-1,-1-1 0,-12-18-888,0-15-76,1 0 0,1 0 0,2-1-1,-8-60 1,17 92 1012,-1 1 0,1-1 0,0 0 0,0 1 0,0-1 0,0 1 0,1-1 0,-1 1 0,1-1 0,-1 1 0,3-5 0,-3 7 0,0-1 1,0 1-1,1 0 0,-1 0 0,0-1 1,0 1-1,1 0 0,-1-1 1,0 1-1,1 0 0,-1 0 0,1-1 1,-1 1-1,0 0 0,1 0 1,-1 0-1,1 0 0,-1 0 0,0 0 1,1 0-1,-1-1 0,1 1 1,-1 0-1,1 0 0,-1 1 0,1-1 1,18 10 541,232 207 2832,-249-215-3426,0 0 0,1 0-1,-1 0 1,0 1 0,0-1-1,0 1 1,2 4-1,-6-7-52,0 1-1,0-1 0,0 0 0,0 0 0,0 0 1,0 0-1,0 0 0,0-1 0,-3 0 0,-42-15-85,0-2 1,1-3-1,-48-29 0,91 49 198,-6-4 108,6 4-67,1 0 1,-1 0 0,0 0 0,1-1 0,-1 1-1,1-1 1,-1 0 0,1 1 0,0-1 0,-3-3-1,9 2 312,7 4-223,12 4-43,47 12-318,39 11-298,-78-17 337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7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16179,'20'0'1265,"1"0"-905,4 1-96,3 2 376,8 0-192,6-3-72,4 1-48,-2-1-200,-2-1-128,-5 1-296,-6 0-184,-11 7-304,-5 1-120,-17 4 584,-8 1-208,-11 3-65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8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22 13363,'-9'3'1328,"6"0"-944,11 1-16,4 1 657,10-4-257,4 2-88,7-3-184,5-1-80,8-4-88,0-2-120,-4-2-432,-1 2-232,-8 2 376,-6 0-104,-22 4-104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7:59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96 222 10466,'-4'-12'855,"1"-1"0,1 0 0,0 0 0,1-1 0,0 1 0,3-23-1,-2 31-693,1 0 0,1 0 0,-1 0 1,1 0-1,0 0 0,0 0 0,0 0 0,0 1 0,1-1 0,0 1 0,0 0 0,0-1 0,1 1 0,-1 1 0,1-1 0,0 1 0,0-1 0,0 1 0,9-5 0,-9 6-122,0 0 1,0 0-1,0 0 0,0 0 1,1 1-1,-1-1 0,1 1 1,-1 0-1,1 1 0,-1-1 1,1 1-1,-1 0 0,1 0 1,0 0-1,-1 1 0,1 0 1,-1-1-1,1 2 0,7 2 1,-9-3-34,0 1 0,0 0-1,0 0 1,0 0 0,0 1 0,0-1 0,-1 1 0,1-1 0,-1 1 0,0 0 0,0 0 0,0 0-1,0 0 1,0 1 0,-1-1 0,1 0 0,-1 1 0,0-1 0,0 1 0,0-1 0,-1 1-1,1-1 1,-1 1 0,0 0 0,0 5 0,-1 5-4,-1-1 0,0 0-1,-1 0 1,0 0 0,-1 0 0,-1-1-1,-10 21 1,-51 81-31,42-77-77,-1-2 0,-2-1-1,-2-1 1,-43 39-1,61-64-142,13-13-89,16-15-62,-15 19 376,0-1-1,-1 0 0,1 1 1,0-1-1,0 1 1,-1 0-1,1 0 0,0 0 1,0 0-1,1 1 0,-1-1 1,0 1-1,0 0 0,0 0 1,0 0-1,0 0 0,3 1 1,-1 0 15,-1 0 1,-1 1-1,1-1 1,0 1-1,0 0 1,-1 0-1,1 1 1,-1-1-1,1 1 1,-1-1-1,4 5 1,5 8 44,0 0 0,-1 1 1,-1 0-1,13 26 1,-13-23-26,-8-14 11,1-1 0,-1 1-1,1-1 1,0 0 0,0 0-1,1 0 1,6 6 0,-9-9-12,1 0 1,-1-1-1,0 1 1,0-1 0,0 1-1,1-1 1,-1 1-1,0-1 1,1 1 0,-1-1-1,1 0 1,-1 0-1,0 0 1,1 0-1,-1 0 1,1 0 0,-1 0-1,0 0 1,1-1-1,-1 1 1,0 0 0,1-1-1,-1 1 1,0-1-1,0 0 1,1 1 0,-1-1-1,0 0 1,0 0-1,0 0 1,2-1-1,4-5 61,0-1 0,0 1-1,-1-1 1,0-1 0,-1 1-1,0-1 1,0 0 0,7-18-1,0-8 253,9-36-1,-21 68-333,1 1 1,0-1-1,-1 0 1,0 1-1,1-1 1,-1 1-1,0-1 1,-1 0-1,1-2 1,0 5 6,0 0 0,0-1 0,-1 1 0,1 0-1,0 0 1,0-1 0,0 1 0,0 0 0,0 0 0,0 0 0,0-1 0,-1 1 0,1 0-1,0 0 1,0 0 0,0 0 0,-1 0 0,1-1 0,0 1 0,0 0 0,0 0 0,-1 0 0,1 0-1,0 0 1,0 0 0,0 0 0,-1 0 0,1 0 0,0 0 0,0 0 0,-1 0 0,1 0-1,-1 0 1,-12 9 761,8-5-753,4-3 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0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1 144 13827,'4'16'3040,"-1"22"-2788,-1-19-37,14 131-34,72 290 0,-84-426-152,11 33 46,-14-44-56,0-1-1,0 1 1,1-1 0,-1 1 0,1-1 0,0 0 0,-1 1 0,1-1 0,0 0-1,0 0 1,0-1 0,0 1 0,5 3 0,-5-5-5,-1 1 0,1-1 0,-1 0 0,0 1 0,1-1 0,-1 0 1,1 0-1,-1 0 0,1 0 0,-1 0 0,1 0 0,-1-1 0,1 1 0,-1 0 0,0-1 0,1 1 0,-1-1 1,0 0-1,1 1 0,-1-1 0,0 0 0,0 0 0,1 1 0,-1-1 0,0 0 0,1-2 0,3-2 34,0 0-1,-1-1 1,1 1-1,4-10 0,3-5 15,-2-2 0,0 1 0,-1-1 0,-1-1 0,-1 0 0,-1 0 0,-1 0 0,-1-1 0,1-28 0,-4 20-71,-2 0 1,-1 0 0,-1 0 0,-2 0-1,-1 0 1,-14-41 0,-57-112-27,54 134 142,22 50-106,1 1 0,0 0 0,0-1 0,0 1 0,0-1 0,-1 1 0,1 0 0,0-1 0,0 1 0,0-1 0,0 1 0,0-1 0,0 1 0,0 0 0,0-1 0,0 1 0,0-1 1,0 1-1,1 0 0,-1-1 0,0 1 0,0-1 0,0 1 0,0 0 0,1-1 0,-1 1 0,0 0 0,0-1 0,1 1 0,-1 0 0,0-1 0,1 1 0,-1 0 0,0-1 0,1 1 0,-1 0 0,0 0 0,1 0 0,0-1 0,18-3 36,-13 3-34,80-12-3,114-1 0,91 14-7,-122 2-5,421 32-200,-513-27 210,99-2 0,-127-7 12,-1-3 1,0-1 0,57-16 0,94-43 20,-198 64-33,0 1 1,0 0-1,-1-1 1,1 1-1,0 0 1,0 0-1,-1 0 1,1 0-1,0-1 0,0 1 1,0 0-1,-1 0 1,1 1-1,0-1 1,0 0-1,0 0 1,1 1-1,-2-1 3,0 0-1,1 1 1,-1-1 0,0 0-1,0 1 1,1-1-1,-1 0 1,0 1-1,0-1 1,0 0 0,1 1-1,-1-1 1,0 1-1,0-1 1,0 1-1,0-1 1,0 0 0,0 1-1,0-1 1,0 1-1,0-1 1,0 1-1,0 0 1,-12 32 92,8-22-52,-65 169-571,62-167-1052,2-13 788,1-8 387,3-12-304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1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5 461 11707,'-5'16'2533,"11"-26"-52,12-27-549,153-298 548,-128 257-2388,-31 61-110,-11 18 17,-1-1 1,0 0-1,0 0 1,1 0-1,-1 0 0,0 0 1,0 0-1,0 0 1,1 0-1,-1 0 0,0 0 1,0 1-1,0-1 1,0 0-1,1 0 0,-1 0 1,0 0-1,0 1 1,0-1-1,0 0 0,0 0 1,0 0-1,0 0 1,1 1-1,-1-1 1,0 0-1,0 0 0,0 1 1,0-1-1,0 0 1,0 0-1,0 0 0,0 1 1,0-1-1,0 0 1,0 0-1,0 0 0,0 1 1,0-1-1,-1 0 1,-2 39-28,0-21-14,-13 79-169,4 2-1,0 98 1,14-171-240,-1-16 239,2-13-38,1-11-32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7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 15411,'-6'-1'1617,"13"3"-1353,9 3 528,1-1-144,6-1-192,6 0-64,1-2-80,-1 1-48,-1-2-40,0 0-72,-5-2-104,-5 2-96,-5 0-384,-1 0-200,-8 0 512,-3 0-96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7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0 289 14451,'9'-7'2339,"21"-23"-1868,-1-3 1,-1 0-1,-3-1 0,0-2 0,-2-1 0,18-41 0,-38 78-396,-1 6-64,0 8-37,-1 36-168,-1 0 0,-3 0 0,-15 80 0,11-79-851,11-54-656,3-4 1110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11058,'11'1'1337,"9"-1"-561,2 0-240,14-4 1368,-1-4-959,8 1-265,2 0-40,-2 0-144,-5 1-144,-6 3-424,-3 2-296,-15-2 320,-3 6-80,-6 1-64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8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12771,'0'1'150,"0"0"0,1-1 1,-1 1-1,0 0 0,1-1 1,-1 1-1,1-1 0,-1 1 1,1 0-1,-1-1 0,1 1 1,-1-1-1,1 0 0,-1 1 0,1-1 1,0 1-1,-1-1 0,1 0 1,0 0-1,-1 1 0,1-1 1,0 0-1,-1 0 0,1 0 1,0 0-1,0 1 0,-1-1 1,1 0-1,0-1 0,0 1 0,-1 0 1,2 0-1,29-3 1128,-1-4-799,0-1 0,36-16-1,-36 13-920,0 1 0,32-7 0,-59 16 366,16-1-1404,-19 2 1404,1 0 0,-1 0 0,1 0 0,-1 0 0,1 0 0,-1 0 0,1 1 0,0-1 0,-1 0 1,1 0-1,-1 0 0,1 1 0,-1-1 0,0 0 0,1 0 0,-1 1 0,1-1 0,-1 1 0,1-1 0,-1 0 0,0 1 0,1-1 0,-1 1 0,0-1 0,1 1 1,-1-1-1,0 1 0,2 6-710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8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66 13627,'0'-1'71,"0"1"1,0 0-1,-1-1 1,1 1-1,0 0 1,0-1-1,0 1 1,0-1-1,0 1 1,0 0-1,0-1 1,0 1-1,0-1 1,1 1 0,-1 0-1,0-1 1,0 1-1,0 0 1,0-1-1,1 1 1,-1 0-1,0-1 1,0 1-1,0 0 1,1-1-1,-1 1 1,0 0-1,1-1 1,-1 1-1,0 0 1,0 0-1,1 0 1,0-1-1,13-14 939,-8 10-737,0 0 0,1 1 0,-1 0 0,1 0 0,0 0 0,-1 1 0,11-3 0,-15 5-258,0 1-1,-1-1 1,1 1 0,0-1 0,0 1-1,-1 0 1,1 0 0,0 0 0,0 0-1,0 0 1,-1 0 0,1 0 0,0 1-1,0-1 1,-1 1 0,1-1 0,0 1-1,-1 0 1,1 0 0,-1-1 0,1 1-1,-1 0 1,1 0 0,-1 1 0,1-1-1,-1 0 1,0 0 0,0 1 0,0-1-1,0 1 1,0-1 0,0 1-1,0-1 1,0 1 0,0-1 0,-1 1-1,2 2 1,1 9-6,-1 0 0,1-1 0,-2 1 0,0 0 1,0 0-1,-2 0 0,1 0 0,-2 0 0,0 0 0,-5 21 0,0-9 46,-1-1-1,-1-1 1,-1 0 0,-20 35 0,24-47-1,-1-1 0,0-1 0,-8 10 0,13-17-41,1-1-1,0 1 1,0-1 0,-1 1 0,1-1-1,-1 0 1,0 0 0,1 1-1,-1-1 1,0 0 0,1-1-1,-1 1 1,0 0 0,0 0-1,0-1 1,0 1 0,0-1-1,0 0 1,0 1 0,0-1-1,0 0 1,0 0 0,0 0-1,0 0 1,0-1 0,-2 0-1,2 0-5,1 0 0,-1 0 0,1 0 0,-1-1 0,1 1-1,0 0 1,0-1 0,0 1 0,0-1 0,0 1 0,0-1 0,0 0-1,0 1 1,1-1 0,-1 0 0,1 0 0,-1 1 0,1-1-1,0 0 1,-1 0 0,1 0 0,0 0 0,0 1 0,0-1 0,1 0-1,-1 0 1,1-2 0,0-1-12,-1 0 0,1 0 0,1 1 0,-1-1 1,1 0-1,0 1 0,0-1 0,0 1 0,4-6 0,-5 9-3,0-1 0,0 0 0,0 1 1,1-1-1,-1 1 0,0 0 0,1-1 0,-1 1 0,1 0 0,-1 0 0,1 0 1,0 0-1,-1 0 0,1 0 0,0 0 0,0 0 0,0 1 0,-1-1 0,1 1 0,0 0 1,0-1-1,0 1 0,0 0 0,0 0 0,0 0 0,0 0 0,0 0 0,0 1 1,0-1-1,0 1 0,-1-1 0,1 1 0,0 0 0,0-1 0,0 1 0,-1 0 0,1 0 1,1 2-1,5 4-21,0 0 1,0 1-1,0 1 0,-1-1 1,9 16-1,-2-4 13,-13-19 27,0 0 1,-1 0-1,1 0 0,0 0 0,0 0 0,0 0 0,0 0 0,0 0 0,0-1 0,0 1 0,0 0 0,0-1 0,0 1 1,0 0-1,0-1 0,1 1 0,-1-1 0,0 0 0,0 1 0,1-1 0,-1 0 0,0 0 0,2 0 0,-1 0 6,-1-1 1,1 0-1,-1 1 0,1-1 0,-1 0 0,0 0 0,1 0 0,-1 1 0,0-2 1,0 1-1,1 0 0,-1 0 0,0 0 0,0 0 0,1-3 0,4-6 67,-1 0 1,0 0-1,-1-1 0,4-11 0,-7 20-71,10-35 202,15-73-1,-27 107-1272,-4 12 588,-2 11 5,6-13 35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9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14147,'0'4'1104,"4"-1"-728,6 0-56,12-2 457,3 3-105,13-4-88,3 2-48,8-2-56,-2 0-56,-1 0-152,-4 0-96,-9 0-272,-3 0-152,-13 1-352,-1 2-152,-13 1 544,-2 2-144,-2 6-104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09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13811,'16'3'1336,"8"-3"-728,5 0-192,8-1 497,3-2-145,7 0-136,-1 0-72,-1 2-432,-7-1-216,-6 2-552,-6 0 544,-8 2-104,-3-2-128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2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112 299 12915,'-4'-3'320,"0"1"1,0 0-1,1-1 1,-1 1 0,1-1-1,0 0 1,0 0-1,-5-6 1,7 6-170,0 1 0,0 0 0,0-1 0,0 1 0,1-1 0,-1 1 0,1-1 0,-1 0 0,1 1 0,0-1 0,0 1 0,0-1 0,0 0 0,0 1 0,2-6 0,3-12 120,2 0 1,0 0-1,1 0 1,1 1-1,0 0 1,2 1-1,0 0 1,26-30-1,-36 46-267,1 0 0,-1 1 0,1-1 1,0 0-1,0 1 0,0-1 0,0 1 0,0-1 0,0 1 0,1 0 0,-1 0 1,0 0-1,3-1 0,-4 2-5,0 0 0,0 0 0,0 1 0,0-1 0,0 0 1,-1 0-1,1 0 0,0 1 0,0-1 0,0 0 0,0 1 0,0-1 0,-1 1 0,1-1 1,0 1-1,0-1 0,-1 1 0,1 0 0,0-1 0,-1 1 0,1 0 0,-1-1 0,1 1 1,-1 0-1,1 0 0,-1 0 0,1-1 0,-1 1 0,0 0 0,0 0 0,1 0 0,-1 0 1,0 0-1,0 0 0,0 0 0,0 0 0,0 1 0,2 14-7,-1 1-1,0 0 1,-1 0-1,-1-1 1,-1 1 0,0 0-1,-1-1 1,-1 1-1,-10 25 1,-3 2 35,-2 0 1,-27 45 0,31-62-6,-2-1 1,0-1-1,-2 0 0,-35 35 1,54-61-30,2-1-9,-1 1-1,1-1 1,0 1 0,-1-1 0,1 1-1,0 0 1,0 0 0,0-1-1,0 1 1,0 0 0,0 1 0,0-1-1,0 0 1,0 1 0,1-1-1,-1 1 1,0 0 0,0-1 0,1 1-1,-1 0 1,0 0 0,0 1-1,0-1 1,1 0 0,-1 1 0,0 0-1,2 0 1,2 2-4,-1 0 0,0 0 0,0 0 0,0 1-1,0 0 1,-1 0 0,8 9 0,-8-8 19,0-1-1,0 0 1,0 0-1,0-1 1,1 1-1,0-1 1,-1 0-1,1 0 0,8 3 1,-11-6 13,1 1 0,-1-1 0,0 0 0,0 0 0,1 0 0,-1-1 0,0 1 0,1 0 0,-1-1 0,0 0 0,0 1 0,0-1 0,1 0 0,-1 0 0,0 0 0,0 0 0,0-1 0,-1 1 0,1 0 0,0-1 0,0 1 0,-1-1 0,1 0 0,-1 0 0,2-2-1,6-8 93,-1 0 0,13-23-1,-17 27-52,-3 6-37,3-5 24,0 1 1,-1-1 0,0 1-1,0-1 1,-1 0 0,0 0 0,3-15-1,-5 22-48,0 0-1,0 0 1,0 0 0,0 0-1,0 0 1,0-1 0,0 1-1,0 0 1,0 0 0,0 0-1,0 0 1,0 0 0,0-1-1,0 1 1,0 0 0,0 0-1,0 0 1,0 0 0,0 0-1,-1 0 1,1 0-1,0-1 1,0 1 0,0 0-1,0 0 1,0 0 0,0 0-1,0 0 1,0 0 0,0 0-1,-1 0 1,1 0 0,0 0-1,0 0 1,0 0 0,0 0-1,0-1 1,0 1 0,-1 0-1,1 0 1,0 0 0,0 0-1,0 0 1,0 0-1,0 0 1,0 0 0,-1 0-1,1 1 1,-8 3 209,-6 10 615,9-6-794,3 0 36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3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14139,'2'-1'330,"0"0"1,1 0-1,-1 1 0,0-1 0,0 0 1,1 1-1,-1-1 0,1 1 0,-1 0 1,0 0-1,5 0 0,-5 1-248,-1-1 1,1 0-1,-1 0 0,1 0 0,0 0 0,-1 0 1,1 0-1,-1 0 0,1-1 0,-1 1 1,1 0-1,-1-1 0,1 1 0,-1-1 1,1 0-1,-1 1 0,0-1 0,1 0 1,-1 0-1,0 0 0,1 0 0,-1 0 1,0 0-1,0 0 0,0-1 0,0 1 1,0 0-1,1-2 0,6-22 453,-6 12-158,-2 13-368,0 0 1,0 0 0,0-1-1,0 1 1,0 0 0,0 0-1,0 0 1,0 0 0,0-1-1,0 1 1,0 0 0,0 0-1,0 0 1,0 0 0,0 0-1,-1-1 1,1 1 0,0 0-1,0 0 1,0 0 0,0 0-1,0 0 1,0 0 0,0-1-1,0 1 1,-1 0 0,1 0-1,0 0 1,0 0 0,0 0-1,0 0 1,0 0 0,-1 0-1,1 0 1,0 0 0,0 0-1,0-1 1,0 1 0,0 0-1,-1 0 1,1 0 0,0 0-1,0 0 1,0 0 0,-1 1-1,-1 1 29,-1 0-1,0 1 1,1-1 0,-1 1-1,1 0 1,0-1-1,0 1 1,0 0-1,1 1 1,-1-1 0,1 0-1,-2 6 1,-1-2-11,2-2-146,-1 0-1,1 0 1,1 1-1,-1-1 1,1 0-1,0 0 0,0 1 1,-1 9-1,2-15 100,0 1 0,0-1-1,1 0 1,-1 1 0,0-1-1,0 0 1,0 1 0,0-1-1,0 0 1,0 1 0,0-1-1,1 0 1,-1 1 0,0-1-1,0 0 1,0 0 0,1 1 0,-1-1-1,0 0 1,0 0 0,1 1-1,-1-1 1,0 0 0,0 0-1,1 0 1,-1 1 0,0-1-1,1 0 1,-1 0 0,0 0-1,1 0 1,-1 0 0,0 0-1,1 0 1,-1 0 0,0 0 0,1 0-1,-1 0 1,0 0 0,1 0-1,-1 0 1,0 0 0,1 0-1,-1 0 1,0 0 0,1 0-1,-1-1 1,0 1 0,1 0-1,-1 0 1,0 0 0,0-1-1,1 1 1,-1 0 0,0 0 0,0 0-1,1-1 1,-1 1 0,0-1-1,18-16-221,-17 16 190,21-25-450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4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0 315 13099,'4'-29'2953,"-2"48"-686,0 15-2125,13 130 142,39 174-1,-51-327-268,-2-5 14,0 0 0,0 0 0,1 0 1,-1 0-1,1 0 0,1-1 0,-1 1 0,1-1 1,0 0-1,7 10 0,-10-15-18,1 0 0,-1 1-1,1-1 1,-1 0 0,1 1 0,-1-1-1,1 0 1,-1 0 0,1 0 0,-1 0-1,1 1 1,-1-1 0,1 0 0,-1 0-1,1 0 1,-1 0 0,1 0 0,-1 0-1,1 0 1,0 0 0,-1-1 0,1 1-1,-1 0 1,1 0 0,-1 0 0,1 0-1,-1-1 1,1 1 0,-1 0 0,0-1-1,1 1 1,-1 0 0,1-1 0,-1 1-1,0 0 1,1-1 0,-1 1 0,0-1-1,1 1 1,-1-1 0,11-19 250,-4 0-92,-1 1 0,0-1 0,4-37 0,-1-63 83,-7 95-223,3-58 13,-4 1 0,-14-118 0,10 182-75,-1 1 0,-13-34 0,8 24-1,9 26 30,0 1-1,0-1 0,0 1 0,0 0 1,0-1-1,0 1 0,0 0 0,0-1 1,0 1-1,0 0 0,1-1 0,-1 1 1,0 0-1,0 0 0,0-1 0,1 1 1,-1 0-1,0-1 0,0 1 0,1 0 1,-1 0-1,0 0 0,0-1 0,1 1 1,-1 0-1,0 0 0,1 0 0,-1 0 1,0-1-1,1 1 0,-1 0 0,0 0 1,1 0-1,-1 0 0,0 0 0,1 0 1,-1 0-1,0 0 0,1 0 0,0 0 1,24-1-74,-13 1 46,51-3 3,74-4 16,187-33 1,-280 30-48,0-2 0,-1-2 1,-1-1-1,48-26 0,-88 40 47,-1 0-1,1 0 1,-1 0-1,1 1 1,0-1 0,-1 0-1,1 1 1,0-1-1,-1 1 1,1 0-1,0-1 1,0 1 0,-1 0-1,1 0 1,0 0-1,0 0 1,3 1 0,-4 0 5,0 0 0,0 0 0,-1 0 1,1 0-1,0 0 0,-1 0 0,1 0 1,0 0-1,-1 1 0,1-1 1,-1 0-1,0 0 0,1 1 0,-1-1 1,0 0-1,0 0 0,0 1 0,0-1 1,0 0-1,0 1 0,0-1 0,0 0 1,0 1-1,-1 0 0,-6 38-85,-1-2 0,-2 1 0,-18 45 0,13-40-980,14-41 841,1 2-75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5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1 208 13387,'0'0'84,"0"0"0,1 0-1,-1 0 1,0 0 0,1 0 0,-1 0 0,1 0-1,-1 0 1,0 0 0,1 0 0,-1 0 0,1 0 0,-1 0-1,0 0 1,1 0 0,-1 0 0,0 0 0,1 0 0,-1 0-1,0 0 1,1-1 0,-1 1 0,0 0 0,1 0-1,-1-1 1,0 1 0,1 0 0,-1 0 0,0-1 0,0 1-1,1 0 1,-1-1 0,0 1 0,15-12 600,21-22 506,59-75 1,-55 61-898,-72 167-86,22-72-333,-6 65 0,13-43-3973,1-75 2539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5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71 13579,'-1'10'1208,"8"-5"-672,5-5-104,6-5 585,5-2-217,7-3-184,5-3-64,3-1-176,4-2-216,-2 5-400,0 2-288,-7 9-1408,-4 3 1607,-11 4-271,-5 3-248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6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61 14923,'-1'-1'51,"1"1"1,-1 0-1,1 0 0,0-1 0,-1 1 0,1 0 0,-1-1 0,1 1 1,-1-1-1,1 1 0,0-1 0,-1 1 0,1 0 0,0-1 1,0 1-1,-1-1 0,1 1 0,0-1 0,0 1 0,0-1 1,-1 0-1,1 1 0,0-1 0,0 1 0,0-1 0,0 1 1,0-1-1,0 1 0,0-1 0,0 0 0,1 1 0,-1-1 0,0 1 1,0-1-1,0 1 0,0-1 0,1 1 0,-1-1 0,0 1 1,1-1-1,-1 1 0,0-1 0,1 1 0,-1 0 0,0-1 1,1 1-1,-1 0 0,1-1 0,-1 1 0,1 0 0,-1-1 1,1 1-1,-1 0 0,1 0 0,0-1 0,34-15 1012,-31 15-923,9-4 125,1 1 0,16-2 0,-26 5-243,0 0 0,-1 1 0,1-1 0,0 1-1,0 0 1,0 0 0,0 0 0,0 1 0,0 0 0,0-1 0,-1 1 0,7 3 0,-9-3-19,0-1 1,0 1-1,0 0 1,0 0-1,-1 0 0,1 0 1,0 0-1,-1 0 1,1 0-1,0 0 0,-1 0 1,1 1-1,-1-1 0,0 0 1,1 0-1,-1 0 1,0 1-1,0-1 0,0 0 1,0 0-1,0 1 1,0-1-1,0 0 0,0 0 1,0 0-1,0 1 1,-1-1-1,1 0 0,-1 0 1,0 2-1,-1 4 3,-1-1 1,0 0-1,0 0 0,-6 8 0,-3 2 23,-1 0 0,-1 0 0,-24 21 0,30-30-2,0-1-1,0 0 0,0 0 1,-1-1-1,0 0 1,0-1-1,0 0 0,0 0 1,-14 3-1,22-7-27,1 0 1,0 0-1,-1 0 0,1 0 1,0 0-1,0 1 0,-1-1 1,1 0-1,0 0 0,-1 0 1,1 0-1,0 1 0,0-1 1,-1 0-1,1 0 0,0 0 0,0 1 1,0-1-1,-1 0 0,1 0 1,0 1-1,0-1 0,0 0 1,0 0-1,0 1 0,-1-1 1,1 0-1,0 1 0,0-1 1,0 0-1,0 1 0,0-1 1,0 0-1,0 1 0,0-1 1,0 0-1,0 0 0,0 1 0,0-1 1,1 0-1,-1 1 0,0-1 1,0 0-1,0 0 0,0 1 1,1-1-1,8 16-33,-7-14 27,8 12-19,0-1-1,1 0 1,1-1 0,0 0 0,1-1 0,0 0 0,14 8 0,-23-16 45,0-1 1,1 1-1,-1-1 1,1 0-1,-1-1 1,1 1-1,-1-1 1,1 0-1,0 0 1,0 0-1,-1-1 0,1 0 1,0 0-1,0 0 1,0 0-1,-1-1 1,1 0-1,0 0 1,-1 0-1,1-1 1,0 1-1,-1-1 1,0 0-1,1 0 1,-1-1-1,0 1 1,0-1-1,7-6 1,-2 1 61,-1-1 1,0 0-1,0 0 1,-1-1-1,0 0 0,0 0 1,8-19-1,-11 20-48,0 0 0,-1 0 0,0 0 0,-1 0 0,0-1 1,0 1-1,-1-1 0,0 1 0,-1-1 0,-1-12 0,1 21-60,0-1 0,0 1-1,0-1 1,0 1 0,-1 0 0,1-1 0,0 1 0,-1 0 0,1-1 0,-1 1 0,0 0 0,1 0 0,-1-1 0,0 1-1,0 0 1,0 0 0,0 0 0,0 0 0,0 0 0,0 0 0,0 0 0,0 0 0,0 1 0,0-1 0,-1 0 0,1 1-1,0-1 1,0 1 0,-2-1 0,-1 0-47,1 1 0,-1 0 0,1 0-1,0 1 1,-1-1 0,1 1 0,-1-1 0,1 1-1,0 0 1,-1 0 0,-2 2 0,-14 5-272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 12603,'1'-1'50,"19"-7"2303,-15 11-1015,-5 11-593,-2-4-624,-1-1-1,-1 1 1,0-1 0,0 0-1,-9 13 1,-1 4 34,-68 117 414,7-12-190,74-130-375,1 0 1,-1-1-1,1 1 1,-1 0-1,1 0 0,0 0 1,-1 0-1,1 0 1,0 0-1,0 0 1,-1 0-1,1 0 0,0 0 1,0 0-1,0 0 1,0 0-1,1 0 0,-1 0 1,0 1-1,1-1 3,-1-1-1,1 1 1,-1-1-1,0 1 1,1-1-1,-1 1 1,1-1-1,0 0 1,-1 1-1,1-1 1,-1 0-1,1 1 1,0-1-1,-1 0 1,1 0-1,-1 0 1,1 0-1,0 1 1,-1-1-1,1 0 1,1 0-1,3 0 43,1-1-1,0 1 1,0-1-1,10-3 0,54-17 49,-1-2-1,72-35 1,-140 58-138,0 0-1,0-1 1,0 1 0,1-1 0,-1 0-1,0 1 1,0-1 0,0 0 0,0 0 0,0 1-1,0-1 1,0 0 0,-1 0 0,1 0-1,0 0 1,0 0 0,-1-1 0,1 1-1,-1 0 1,1 0 0,-1 0 0,1-1 0,0-1-1,-1-4-283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6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14779,'3'3'1184,"10"-1"-784,4 0-79,15-1 447,2-1-88,15 0-184,1 0-72,6 0-80,0-3-96,-4 2-280,-5-2-184,-11 2-304,-6 1-152,-14 3 728,-9-1-296,-7 6-80,-9-3-72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16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11074,'13'5'1473,"16"3"-625,5-3-256,11-4 1600,5 1-1231,7-4-145,-1-4-72,-2-1-280,-3-3-232,-14 0-496,-6 0-192,-11 6 368,-4 1-152,-7 7-88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22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0 312 13859,'19'-64'2490,"-13"96"-1401,8 320-840,-5-95-212,-9-240-36,0-10-3,0 1-1,1-1 0,-1 1 0,1-1 0,0 0 0,1 0 0,0 1 1,4 8-1,-6-16 3,0 1 1,0-1-1,0 0 1,1 0-1,-1 1 0,0-1 1,0 0-1,1 0 1,-1 1-1,0-1 1,0 0-1,1 0 0,-1 0 1,0 0-1,0 1 1,1-1-1,-1 0 1,0 0-1,1 0 0,-1 0 1,0 0-1,1 0 1,-1 0-1,0 0 1,1 0-1,-1 0 0,0 0 1,1 0-1,-1 0 1,0 0-1,0 0 1,1 0-1,-1 0 1,0-1-1,1 1 0,-1 0 1,0 0-1,0 0 1,1 0-1,-1-1 1,0 1-1,0 0 0,1 0 1,-1 0-1,0-1 1,0 1-1,0 0 1,1 0-1,-1-1 0,0 1 1,0 0-1,0-1 1,0 1-1,9-17 27,-8 17-27,16-48 70,-3-1-1,-1-1 0,8-67 0,-12 69-28,8-46 259,-4-1 0,2-144 0,-15 230-195,0 4-6,0-1 0,0 1 0,0 0 0,-1 0 0,0 0 0,0 0 0,-3-7 1,4 12-99,1-1 1,-1 1-1,0-1 1,1 1-1,-1 0 1,0-1 0,1 1-1,-1 0 1,1-1-1,-1 1 1,0 0-1,1-1 1,-1 1 0,1 0-1,-1 0 1,1 0-1,-1 0 1,1-1-1,-1 1 1,1 0-1,-1 0 1,1 0 0,-1 0-1,1 0 1,0 0-1,-1 0 1,1 0-1,-1 0 1,1 1 0,-1-1-1,1 0 1,29 1-51,-24 0 46,57 0 12,0-3-1,0-2 1,0-3-1,-1-3 1,0-2-1,-1-3 1,73-28-1,-75 19-14,-22 9-61,51-13 0,-84 27 50,-1 0-1,1 0 1,-1 1-1,1-1 0,-1 1 1,1 0-1,-1 0 1,1 0-1,-1 1 1,1-1-1,-1 1 1,1-1-1,4 3 0,-7-2 6,1 0 0,-1 0 0,1 1 0,-1-1 0,1 0 0,-1 1 1,0-1-1,0 1 0,0 0 0,0-1 0,0 1 0,0 0 0,0-1 0,0 1 0,-1 0 0,1 0 0,-1 0 0,1 0 0,-1 0 0,0-1 0,0 1 0,0 0 0,0 0 0,0 0 0,-1 4 0,-1 10-8,0-1-1,-1 0 1,-1 1 0,-6 17 0,-27 59 196,33-82-147,-3 5-68,2-6-200,1 1 1,1-1-1,0 1 0,-4 19 1,7-27 111,-4 3-301,-7 0 48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22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84 13235,'2'-4'194,"0"0"1,0-1 0,1 1-1,-1 0 1,1 1-1,0-1 1,0 0 0,0 1-1,1-1 1,-1 1-1,1 0 1,0 0 0,0 1-1,4-3 1,-1 0 35,1 1 0,-1 1 0,1-1-1,0 1 1,0 1 0,0-1 0,10 0 0,-16 2-199,0 1-1,1 0 1,-1-1-1,1 1 1,-1 0 0,1 0-1,-1 0 1,1 1-1,-1-1 1,1 1 0,-1-1-1,1 1 1,-1 0-1,0 0 1,1 0-1,-1 0 1,0 0 0,0 1-1,0-1 1,0 1-1,0-1 1,0 1-1,0 0 1,-1-1 0,1 1-1,-1 0 1,1 0-1,-1 0 1,1 1-1,-1-1 1,0 0 0,0 0-1,0 1 1,-1-1-1,1 1 1,0-1 0,-1 0-1,0 1 1,1-1-1,-1 1 1,0 3-1,0 14 2,-1-1-1,-1 1 1,0-1-1,-1 0 1,-1 1-1,-1-1 0,-1-1 1,-15 34-1,-4 0 121,-55 84 0,70-121-121,-36 52 99,40-59-103,0-1 0,0 0 0,-1 0 0,0 0 0,-1-1 0,-8 5 0,15-10-22,0 0-1,0 0 1,0 0 0,0-1 0,0 1 0,-1-1 0,1 1-1,0-1 1,-1 1 0,1-1 0,0 0 0,-1 0 0,1 0 0,0 1-1,-1-1 1,1 0 0,0-1 0,-1 1 0,-1 0 0,3-1-2,-1 1 0,0-1 0,0 1-1,0-1 1,1 0 0,-1 1 0,0-1 0,1 0 0,-1 0 0,0 0 0,1 1 0,-1-1 0,1 0 0,-1 0 0,1 0 0,0 0 0,-1 0 0,1 0-1,0-1 1,-1-5 1,0 1 0,1-1 0,0 1 0,0-1 0,1 1 0,1-9-1,0 5-21,1-1 1,0 1-1,8-20 0,-10 28 8,0 0 0,0-1 0,0 1 0,1 0 1,-1 0-1,1-1 0,-1 1 0,1 0 0,0 0 0,0 1 1,0-1-1,0 0 0,0 1 0,0-1 0,0 1 0,0-1 1,1 1-1,-1 0 0,0 0 0,1 0 0,4-1 0,-5 2 6,-1 0 1,1 1-1,0-1 0,-1 0 0,1 1 0,-1-1 0,1 1 0,0-1 0,-1 1 0,1 0 1,-1-1-1,1 1 0,-1 0 0,0 0 0,1 0 0,-1 0 0,0 0 0,0 1 0,0-1 1,0 0-1,0 1 0,0-1 0,0 0 0,1 3 0,2 3 2,0 1 0,-1 1 0,4 10 0,-6-14 3,16 55 24,-9-30 91,24 58-1,-31-85-91,0-1-1,1 1 0,-1 0 0,1-1 1,0 1-1,-1-1 0,1 0 0,1 1 1,-1-1-1,4 3 0,-5-5-6,1 1 1,-1 0-1,0 0 0,1-1 0,0 1 0,-1-1 0,1 0 1,-1 1-1,1-1 0,-1 0 0,1 0 0,0 0 0,-1 0 0,1 0 1,0 0-1,-1 0 0,1 0 0,-1-1 0,1 1 0,-1-1 1,4-1-1,3-2 31,-1-1 1,0 0 0,1 0-1,-1 0 1,-1-1 0,1 0-1,-1-1 1,0 0 0,-1 0-1,9-14 1,5-10 128,18-41 0,-35 68-163,9-19-35,-1 0 1,10-36-1,-20 50-272,-4 11-94,-5 10-269,-17 46-979,22-54 1091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36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26 14395,'0'-1'66,"0"1"-1,1-1 1,-1 0 0,0 0-1,0 1 1,0-1 0,1 0-1,-1 1 1,0-1 0,0 0-1,0 0 1,0 0-1,0 1 1,0-1 0,0 0-1,-1 0 1,1 1 0,0-1-1,0 0 1,-1 1 0,1-1-1,0 0 1,-1 1 0,1-1-1,0 0 1,-1 1-1,1-1 1,-1 0 0,1 1-1,-1-1 1,0 1 0,0-1-1,-1 0 37,0 1 0,0-1-1,0 1 1,0 0 0,0-1-1,0 1 1,0 0 0,0 0 0,0 1-1,0-1 1,0 0 0,-2 1-1,-7 2 182,0 1 1,0 0-1,-15 8 0,18-8-263,1 1-1,0 1 1,1-1 0,-1 1-1,1 1 1,0-1 0,1 1-1,-1 0 1,1 0-1,1 1 1,-1-1 0,1 1-1,1 0 1,0 0 0,0 0-1,-3 15 1,2-7-57,1 0 1,1-1-1,0 1 1,1 0-1,1 0 1,1 0-1,0 0 1,4 21-1,-4-32 5,0-1 0,1 1-1,-1 0 1,1 0 0,0-1-1,0 1 1,1-1-1,-1 0 1,1 0 0,0 0-1,0 0 1,0 0 0,5 4-1,-6-7 19,0 1 0,1-1 0,-1 1 0,1-1 0,-1 0 0,1 0 0,-1 0 0,1 0 0,0-1 0,-1 1 0,1-1 0,0 1 0,0-1 0,-1 0 0,1 0 0,0 0 0,0 0 0,-1-1 0,1 1 0,0-1 0,-1 0 0,1 0 0,0 0 0,-1 0 0,4-2 0,2-1 64,-1-1 0,1 0 1,-1 0-1,0-1 0,-1 0 0,1-1 0,-1 1 1,0-1-1,-1 0 0,0 0 0,0-1 1,0 0-1,-1 0 0,6-14 0,-7 13 77,1-1 0,-1 1-1,-1-1 1,0 0 0,0 1-1,-1-1 1,0 0 0,-1 0 0,0 0-1,0 0 1,-1 0 0,-1 0-1,-2-10 1,2 14-44,-1 0 1,0 0-1,0 0 0,-1 0 0,-4-5 1,8 9-107,-1 1 1,0 0 0,0 0-1,0 0 1,0 0-1,-1 0 1,1 0 0,0 0-1,0 0 1,0 1-1,-1-1 1,-1 0 0,2 1-23,0-1 1,1 1-1,-1 1 0,1-1 1,-1 0-1,0 0 1,1 0-1,-1 0 1,1 0-1,-1 0 1,1 1-1,-1-1 1,0 0-1,1 1 1,-1-1-1,1 0 1,-1 1-1,1-1 1,0 0-1,-1 1 1,1-1-1,-1 1 1,1-1-1,0 1 0,-1-1 1,1 1-1,0-1 1,-1 1-1,1-1 1,0 1-1,0 0 1,-16 37-1795,15-31 1183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37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11338,'2'210'4457,"0"-2"-4194,1-254 194,1 0-1,2 1 0,16-57 1,-20 91-473,1 1 0,0 0-1,1 0 1,0 0 0,0 0 0,7-9 0,-10 17-2,0 0 0,0 1 0,1-1 0,-1 1 0,1-1 0,-1 1 0,1-1 0,-1 1 0,1 0 0,0 0 0,0 0 0,-1 0 0,1 0 0,0 0 0,0 0 0,0 1 0,0-1 0,0 1 0,0-1 0,0 1 0,1 0 0,-1 0 0,0 0 0,0 0 0,0 0 0,0 0 0,0 0 0,0 1 0,0-1 0,0 1 0,0 0 0,0 0 1,0-1-1,0 1 0,0 0 0,-1 1 0,3 0 0,0 0 10,0 0 0,0 1 0,-1-1 0,1 1 0,-1 0 0,1 0 0,-1 0 0,0 1 1,0-1-1,-1 1 0,1-1 0,-1 1 0,1 0 0,-1 0 0,-1 0 0,1 0 0,2 9 1,-3-9 44,-1 0 1,0 0 0,0 1 0,0-1-1,-1 0 1,1 0 0,-1 0 0,0 0 0,0 1-1,-1-1 1,1-1 0,-1 1 0,0 0-1,0 0 1,0-1 0,0 1 0,-1-1 0,0 1-1,-4 3 1,0 1 85,-1 0 0,0-1 0,0 0 0,-1-1 0,-10 6 0,17-10-135,0-1 0,0 1-1,0-1 1,0 0 0,-1 0 0,1 0-1,-1 0 1,1 0 0,-1-1-1,1 1 1,-1-1 0,1 1-1,-1-1 1,1 0 0,-1 0-1,1 0 1,-1 0 0,0-1-1,1 1 1,-1-1 0,1 0-1,0 1 1,-1-1 0,1 0-1,-1 0 1,1-1 0,-3-1 0,4 2-7,0-1 1,-1 0 0,1 0 0,0 0-1,0 1 1,0-2 0,0 1 0,0 0-1,0 0 1,0 0 0,1 0-1,-1 0 1,1-1 0,0 1 0,0-4-1,3-18-219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38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13627,'-16'130'2623,"-5"61"-1668,19-152-863,2 0 0,8 71 0,-2-89-17,-6-21-70,1 0 0,-1 1 0,0-1 0,0 0 1,0 0-1,0 0 0,1 0 0,-1 0 0,0 0 0,0 0 1,0 0-1,1 0 0,-1 0 0,0 0 0,0 0 1,0 0-1,1 0 0,-1 0 0,0 0 0,0 0 1,0 0-1,1 0 0,-1 0 0,0 0 0,0 0 0,0 0 1,1 0-1,-1 0 0,0 0 0,0 0 0,0 0 1,0-1-1,1 1 0,-1 0 0,0 0 0,0 0 1,0 0-1,0 0 0,0-1 0,0 1 0,1 0 0,-1 0 1,0 0-1,0-1 0,2-2 45,0-1 0,-1 1 0,0-1-1,1 0 1,-1 1 0,0-1 0,0-5 0,4-24 434,-2 0 1,-2-63 0,-3 85-392,0 17-80,1 20-146,2-21 90,-1 0 0,1 0 0,0 0 0,1 0 0,-1-1 0,1 1 0,0 0 0,0-1 0,0 1 0,5 5 0,-6-9 30,0 0 0,0 0 0,1 0 0,-1 1 0,0-1 0,1-1 0,-1 1 0,1 0 0,-1 0 0,1 0 0,0-1 0,-1 1 1,1-1-1,0 1 0,-1-1 0,1 0 0,0 0 0,-1 1 0,1-1 0,0 0 0,0-1 0,-1 1 0,1 0 0,0 0 0,-1-1 0,1 1 0,0-1 0,-1 1 0,1-1 0,-1 0 0,1 0 0,-1 0 0,3-1 0,4-4-19,0 0-1,0-1 1,0 0-1,8-9 0,22-20-5,-35 33 38,1 1 1,-1 0-1,0 0 0,1 0 0,-1 0 1,1 0-1,0 1 0,-1 0 0,1-1 0,4 1 1,-6 1 1,-1 0 0,0 0 0,0 0 0,0 0 0,1 1 0,-1-1 0,0 0 0,0 1 0,0-1 0,0 1 0,0-1 0,0 1 0,0 0 0,0-1 0,0 1 0,0 0 0,0 0 0,0 0 0,0 0 0,-1-1 0,1 1 1,0 0-1,0 0 0,-1 1 0,1-1 0,-1 0 0,1 0 0,-1 0 0,1 3 0,9 40 55,-9-36-45,3 22 25,-4-22-10,1 0 0,0 0 0,0 0 0,1-1-1,0 1 1,0 0 0,1-1 0,3 9 0,-5-16-18,-1 0 0,0 1 0,0-1-1,1 0 1,-1 1 0,0-1 0,0 0 0,1 1-1,-1-1 1,1 0 0,-1 0 0,0 1 0,1-1 0,-1 0-1,0 0 1,1 0 0,-1 1 0,1-1 0,-1 0-1,0 0 1,1 0 0,-1 0 0,1 0 0,-1 0 0,1 0-1,-1 0 1,1 0 0,-1 0 0,0 0 0,1-1 0,14-9 196,8-21 67,-21 28-243,-1 2-12,6-10 67,0 0-1,1 1 1,0 0 0,18-17 0,-24 25-87,-1 1 0,1-1-1,0 1 1,0 0 0,-1 0 0,1 0 0,0 0-1,0 0 1,0 0 0,0 0 0,0 1-1,0-1 1,0 1 0,0-1 0,1 1 0,-1 0-1,0 0 1,0 0 0,0 0 0,0 0-1,0 0 1,1 1 0,-1-1 0,0 1-1,0-1 1,0 1 0,0 0 0,0 0 0,0 0-1,0 0 1,-1 0 0,1 0 0,0 1-1,0-1 1,-1 0 0,1 1 0,1 2 0,20 26-85,-20-25 69,1 0 0,0 1 0,0-1 0,0-1 0,0 1 0,1-1 0,8 6 0,-11-9 14,-1 0 0,1 0 0,0-1 0,0 1 0,0-1 0,0 1 0,1-1 0,-1 0 0,0 0 0,0 0-1,0 0 1,0 0 0,0 0 0,0 0 0,0-1 0,0 1 0,0-1 0,0 0 0,0 0 0,0 1 0,0-1-1,-1 0 1,1-1 0,0 1 0,0 0 0,-1 0 0,1-1 0,1-1 0,32-31-153,-28 27 79,0-1 0,1 1-1,-1 0 1,1 1 0,1 0 0,-1 0-1,1 1 1,13-6 0,-21 10 60,1 1-1,0 0 1,0 0-1,-1-1 1,1 1-1,0 0 1,0 0-1,0 1 1,-1-1-1,1 0 1,0 0-1,0 1 1,-1-1-1,1 1 1,0 0-1,-1 0 1,1-1-1,0 1 1,-1 0-1,1 0 1,-1 0-1,0 1 1,1-1-1,-1 0 1,0 0-1,0 1 1,1-1-1,0 3 1,3 4-46,1 1 1,-2-1 0,8 18 0,-9-19 46,21 59 12,-24-65 5,0-1 0,0 0 0,0 1 0,0-1 0,0 1 0,1-1 0,-1 0 0,0 1 0,0-1-1,0 1 1,0-1 0,1 0 0,-1 1 0,0-1 0,0 0 0,1 1 0,-1-1 0,0 0 0,1 0 0,-1 1-1,0-1 1,1 0 0,-1 0 0,0 0 0,1 1 0,-1-1 0,0 0 0,1 0 0,-1 0 0,1 0-1,-1 0 1,0 0 0,1 0 0,-1 0 0,1 0 0,-1 0 0,0 0 0,1 0 0,-1 0 0,1 0-1,-1 0 1,0 0 0,1 0 0,-1 0 0,1 0 0,-1-1 0,0 1 0,1 0 0,-1 0 0,0-1-1,1 1 1,-1 0 0,0 0 0,0-1 0,1 1 0,-1 0 0,0-1 0,0 1 0,1-1-1,1-2-48,-1 1-1,0-1 0,1 0 0,-1 1 0,0-1 0,0 0 0,0-3 0,6-61-184,-3 22 85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38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15899,'-1'4'1073,"1"-1"-1209,0 0-681,8-1 985,2-1-184,3 2-224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39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85 250 14579,'0'0'76,"0"-1"0,0 0 0,0 1 0,0-1 0,-1 0 0,1 0 0,0 1 0,0-1 0,-1 0 0,1 1 0,-1-1 0,1 1 0,0-1 0,-1 0 0,1 1 0,-1-1 0,0 1 0,1-1 0,-1 1-1,1-1 1,-1 1 0,0 0 0,1-1 0,-1 1 0,0 0 0,1 0 0,-1-1 0,0 1 0,1 0 0,-1 0 0,0 0 0,0 0 0,1 0 0,-1 0 0,0 0 0,0 0 0,1 0 0,-1 0 0,0 0 0,0 0 0,1 1 0,-1-1 0,0 0 0,1 0 0,-1 1 0,0-1 0,1 1 0,-1-1 0,0 1 0,-3 1 75,1 0 1,0 1-1,0-1 1,0 1-1,0 0 1,0 0-1,-4 5 1,3 0-112,0-1 1,1 1-1,-1 0 1,1 0-1,-3 14 1,5-17-57,0 0 1,0 0 0,1 0-1,-1 1 1,1-1 0,0 0-1,1 0 1,-1 0 0,1 0 0,2 7-1,-3-11 12,0 0 0,0-1-1,1 1 1,-1-1 0,0 1-1,0-1 1,1 1 0,-1 0-1,1-1 1,-1 1 0,0-1-1,1 0 1,-1 1 0,1-1-1,-1 1 1,1-1 0,-1 0-1,1 1 1,-1-1 0,1 0 0,0 1-1,-1-1 1,1 0 0,-1 0-1,1 0 1,0 1 0,-1-1-1,1 0 1,0 0 0,-1 0-1,1 0 1,0 0 0,-1 0-1,1 0 1,-1-1 0,1 1-1,0 0 1,-1 0 0,1 0-1,-1-1 1,1 1 0,0 0 0,-1-1-1,1 1 1,-1 0 0,1-1-1,0 0 1,2-1-11,1-1 1,-1 0-1,0 0 1,0 0-1,5-6 0,7-14-3,21-43 0,-21 36 74,-9 23-9,-3 11-30,-1 11-3,-2 6 2,0-2-24,1 0 0,0-1 0,2 1 0,0 0 0,7 22 0,-10-39 7,0-1 1,1 1-1,-1-1 1,1 1-1,-1-1 0,1 0 1,0 1-1,-1-1 1,1 0-1,0 0 1,0 0-1,0 1 0,0-1 1,0 0-1,0 0 1,0 0-1,0 0 1,1-1-1,-1 1 0,0 0 1,0 0-1,1-1 1,-1 1-1,0-1 1,1 1-1,-1-1 0,1 0 1,-1 1-1,1-1 1,-1 0-1,1 0 1,-1 0-1,1 0 0,-1 0 1,0 0-1,1-1 1,-1 1-1,1 0 1,-1-1-1,1 1 0,-1-1 1,0 0-1,1 1 1,-1-1-1,0 0 1,0 0-1,2 0 0,5-5 1,-1 0-1,1-1 0,-1 1 0,0-1 1,11-15-1,4-10 3,-3-1 0,0-1 1,-2 0-1,-2-1 0,-1-1 1,12-48-1,-22 56-8,-4 25-18,1 0 0,-1 0 0,0-1 1,1 1-1,0 0 0,0 0 0,0-1 0,0 1 1,3-5-1,-5 11-511,2-11 548,-9-16 527,1 18-238,6 6-301,1 0-1,-1 1 0,1-1 1,-1 0-1,1 1 1,0-1-1,-1 1 1,1-1-1,0 0 1,-1 1-1,1-1 1,0 1-1,-1-1 0,1 1 1,0-1-1,0 1 1,0-1-1,0 1 1,-1-1-1,1 1 1,0-1-1,0 2 1,-4 9-34,0 0 1,-1 1 0,-9 15 0,-5 12 14,11-21 37,1 1-1,1-1 1,0 1 0,2 1 0,0-1-1,-2 37 1,6-50-13,0 0 0,0 1 1,1-1-1,0 0 0,0 0 0,0 0 0,1 0 1,0 0-1,0 0 0,0 0 0,1-1 0,0 1 0,0-1 1,0 0-1,1 0 0,0 0 0,0 0 0,0 0 1,1-1-1,-1 0 0,1 0 0,0 0 0,0-1 0,0 1 1,10 3-1,-10-4-3,0-1 0,1 0 0,-1 0 0,0 0-1,1-1 1,0 0 0,-1 0 0,1 0 0,0-1 0,-1 0 0,1 0 0,0 0 0,-1-1 0,1 0-1,9-3 1,-10 3 6,-1-1 0,0 0 0,1-1 0,-1 1 0,0-1 0,0 0 0,-1 0 0,1 0 0,-1 0 0,1-1 0,-1 0 1,0 1-1,0-1 0,-1 0 0,1 0 0,-1-1 0,0 1 0,0 0 0,1-6 0,3-6 61,-2 0-1,0-1 1,0 1 0,-2-1 0,0 0 0,-1 0 0,-1 1 0,-3-28 0,3 43-61,0 0 1,0 0-1,0 0 0,0 0 1,0 0-1,-1 0 0,1 0 1,0 0-1,-1 0 0,1 0 1,-1 0-1,1 0 0,-1 0 0,0 0 1,1 0-1,-1 0 0,0 0 1,0 1-1,1-1 0,-1 0 1,0 0-1,-1 0 0,1 1-3,0 0 1,0 0-1,1 0 0,-1 0 0,0 0 0,0 0 0,0 1 0,1-1 0,-1 0 0,0 0 0,0 1 1,1-1-1,-1 0 0,0 1 0,0-1 0,1 1 0,-1-1 0,1 1 0,-1-1 0,0 1 1,1 0-1,-1-1 0,1 1 0,-1-1 0,1 1 0,0 0 0,-1 0 0,1-1 0,-1 2 0,-6 12-2,0 0 0,1 0 0,1 1 0,0-1 0,1 1 0,0 0 0,1 0 0,1 1 0,0-1-1,2 0 1,-1 1 0,3 16 0,-1-29-24,-1-1 0,1 1 0,0-1 1,0 0-1,0 1 0,0-1 0,1 0 0,-1 0 0,1 0 0,-1 0 0,1 0 0,0 0 0,-1 0 1,1 0-1,0 0 0,0-1 0,1 1 0,-1-1 0,0 0 0,0 0 0,1 0 0,-1 0 0,0 0 1,1 0-1,-1 0 0,5 0 0,-3 0-30,0-1 0,0 0 1,0 1-1,0-1 0,0-1 0,0 1 1,0 0-1,0-1 0,0 0 0,-1 0 1,1 0-1,0-1 0,0 1 0,-1-1 1,1 0-1,5-4 0,12-15-182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0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3 14139,'1'-1'84,"0"1"0,-1 0 0,1 0 0,0-1 0,-1 1 0,1 0 0,0 0 0,0 0 0,-1 0 0,1-1-1,0 1 1,0 1 0,0-1 0,-1 0 0,1 0 0,0 0 0,0 0 0,-1 0 0,1 1 0,0-1 0,0 2-12,-1-1-1,0 0 1,0 1-1,0-1 1,0 0 0,0 1-1,-1-1 1,1 1-1,0-1 1,-1 0 0,1 1-1,-1 1 1,-83 227 1313,53-151-1234,9-27-65,20-47-54,2-6-5,12-27-9,-12 26-18,26-63 48,2 2 0,49-80 0,-76 141-44,1-1 0,0 1-1,0-1 1,-1 1 0,1 0 0,1 0 0,-1 0-1,0 0 1,4-3 0,-6 5-3,1 0 1,-1 0-1,0 0 0,1 0 1,-1 0-1,0 0 0,1 0 1,-1 0-1,1 0 0,-1 0 1,0 0-1,1 0 0,-1 0 1,1 0-1,-1 0 0,0 0 1,1 0-1,-1 0 0,0 0 1,1 1-1,-1-1 0,0 0 1,1 0-1,-1 0 0,0 1 1,1-1-1,7 17 26,2 29-12,4 52-1,1 3 1,-6-64-4,1 0 0,27 66-1,-33-95 1,2 2-6,-7-9 96,-3-4 121,-3-4-80,0-1-1,0 0 1,1-1-1,0 0 1,-5-9-1,-7-12 226,10 19-225,4 7-98,0 0-1,1-1 0,0 0 0,0 0 0,0 0 1,0 0-1,1 0 0,0-1 0,0 1 1,-1-7-1,3 11-46,0 0 1,0 0 0,1 0-1,-1 0 1,0-1-1,1 1 1,-1 0 0,1 0-1,-1 0 1,1 0-1,-1 1 1,1-1 0,0 0-1,-1 0 1,1 0-1,0 0 1,0 1 0,0-1-1,0 0 1,0 1-1,0-1 1,0 0 0,0 1-1,0-1 1,1 0-1,32-9-245,-29 8 201,12-2-140,0 0-1,0 0 1,0 2-1,1 0 1,23 1-1,-38 1 165,1 0-1,0 1 0,0-1 0,-1 1 0,1 0 0,0 0 0,-1 0 1,1 1-1,-1-1 0,1 1 0,-1-1 0,0 1 0,0 0 0,0 1 1,0-1-1,0 0 0,0 1 0,0 0 0,-1 0 0,0-1 1,1 1-1,-1 1 0,0-1 0,0 0 0,-1 0 0,1 1 0,-1-1 1,1 1-1,-1 0 0,1 6 0,0 5 93,0 1 0,0 0 0,-2 22 0,-3-29 418,-2-14-142,-2-16 37,-1-14-71,2 0 1,-5-69 0,11 104-330,0-1 1,0 1-1,0-1 1,0 1 0,0-1-1,0 1 1,0-1 0,1 1-1,-1-1 1,0 1 0,0-1-1,0 1 1,1-1-1,-1 1 1,0-1 0,0 1-1,1-1 1,-1 1 0,0 0-1,1-1 1,-1 1 0,1 0-1,-1-1 1,0 1-1,1 0 1,-1-1 0,1 1-1,-1 0 1,1 0 0,-1 0-1,1-1 1,0 1 0,21 0-1045,-1 0-72,-16-2 997,-1 0 0,1-1 0,0 0 0,-1 1 0,1-1 0,-1-1 0,0 1 0,0-1 0,0 1 0,-1-1 0,1 0 1,2-5-1,14-19-420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1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13883,'-2'0'1472,"0"3"-1040,-4 8-160,1 5 809,-2 14-457,-2 5-80,-1 11-168,-2 5-72,0 5-64,0 1-32,-1-4-16,3-2-96,0-13-360,4-3-232,4-17 416,2-3-72,7-10-72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1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13187,'4'19'501,"-2"0"0,0 0 0,-2 0 0,-2 29 0,1 0 126,1-34-488,-1 16 182,2 0 0,1-1 0,9 53 0,-10-81-310,-1 1-1,1 0 0,-1 0 0,1 0 1,-1-1-1,1 1 0,0 0 1,0-1-1,0 1 0,0 0 0,0-1 1,1 1-1,-1-1 0,0 0 0,2 2 1,-2-3-13,0 1 0,0-1 0,0 0 0,-1 1 0,1-1 0,0 0 0,0 0 0,0 0 0,0 0 0,0 0 0,0 0 0,0 0 0,0 0 1,-1 0-1,1 0 0,0 0 0,0-1 0,0 1 0,0 0 0,0-1 0,-1 1 0,2-1 0,5-4-57,-1 0-1,0 0 1,0 0-1,-1-1 1,9-11-1,-1 2-56,-9 10 62,1 1 0,-1-1-1,1 1 1,0 1 0,0-1 0,10-5-1,-14 9 47,0-1-1,0 1 1,0 0-1,1-1 0,-1 1 1,0 0-1,0 0 1,1 0-1,-1 0 0,0 0 1,0 0-1,1 0 1,-1 0-1,0 1 0,0-1 1,1 0-1,-1 1 1,0-1-1,0 1 0,0-1 1,0 1-1,0-1 1,0 1-1,0 0 1,0 0-1,0 0 0,0-1 1,0 1-1,0 0 1,0 0-1,-1 0 0,1 0 1,0 1-1,-1-1 1,1 0-1,-1 0 0,1 0 1,0 3-1,2 3 29,0 0-1,-1 0 0,0 0 1,0 1-1,0-1 0,-1 1 1,0-1-1,-1 1 0,0 0 1,0-1-1,0 1 0,-1 0 1,0-1-1,-5 15 0,4-16 57,0-1 0,0 1 0,-1-1 0,0 0 0,0 0 0,0-1 0,0 1 0,-1 0 0,0-1-1,0 0 1,0 0 0,-1 0 0,1-1 0,-1 1 0,0-1 0,0 0 0,0 0 0,0-1 0,0 0 0,-8 3 0,6-3-12,-1-1 0,0 1 0,0-1 1,1-1-1,-1 1 0,0-1 1,0-1-1,0 0 0,1 0 1,-12-3-1,16 4-172,0-1 1,-1 0 0,1 0 0,0 0-1,1-1 1,-1 1 0,0-1-1,0 1 1,0-1 0,1 0-1,-1 0 1,1 0 0,0 0-1,0-1 1,-1 1 0,1-1-1,1 1 1,-1-1 0,0 0-1,1 1 1,-1-1 0,1 0-1,0 0 1,0 0 0,0 0-1,0-1 1,0-4 0,2-18-500,5 0-196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1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31 157 14019,'2'2'147,"0"0"0,0 1-1,0-1 1,0 0 0,1 0 0,-1 0 0,1-1-1,0 1 1,-1-1 0,1 1 0,0-1 0,0 0-1,0 0 1,5 1 0,-5-2-75,-1 0 1,1 0-1,-1 0 1,1 0-1,-1-1 0,1 1 1,-1-1-1,0 0 1,1 0-1,-1 0 1,0 0-1,1 0 1,-1 0-1,0 0 0,0-1 1,0 1-1,0-1 1,2-2-1,1-1 46,-1 1 1,0-1-1,0 0 0,-1-1 1,1 1-1,-1-1 0,0 1 1,-1-1-1,0 0 0,3-7 1,-4 8-50,0 1 0,0 0 0,0 0 0,-1-1 1,1 1-1,-1 0 0,0-1 0,0 1 0,-1 0 1,1-1-1,-1 1 0,0 0 0,0 0 0,-1 0 0,-2-7 1,4 10-56,-1-1 0,0 1 0,0-1 0,0 1 0,0 0 0,0-1 1,-1 1-1,1 0 0,0 0 0,0-1 0,-1 1 0,1 0 0,-1 0 1,1 1-1,-1-1 0,1 0 0,-1 0 0,0 1 0,1-1 0,-1 1 1,0 0-1,1-1 0,-1 1 0,0 0 0,0 0 0,1 0 0,-1 0 1,0 0-1,0 0 0,1 1 0,-1-1 0,0 1 0,1-1 1,-1 1-1,0-1 0,1 1 0,-1 0 0,1 0 0,-1 0 0,-1 2 1,-4 1-12,1 1 0,1-1 0,-1 1 0,1 1 0,0-1 0,0 1 0,0 0 1,-4 8-1,3-3-27,0 1 1,1 0 0,1 0-1,0 1 1,0-1 0,-3 27-1,6-33 5,0 0 1,1 0-1,0 0 0,0 1 0,0-1 1,1 0-1,0 0 0,0 0 0,0 0 0,1 0 1,0 0-1,0 0 0,1 0 0,-1-1 1,1 1-1,7 8 0,-9-12 9,0-1 1,1 0-1,-1 1 0,1-1 0,0 0 1,-1 1-1,1-1 0,0 0 0,0 0 1,-1-1-1,1 1 0,0 0 0,0-1 1,0 1-1,0-1 0,0 1 1,0-1-1,0 0 0,4 0 0,-2 0-6,1-1-1,-1 0 1,0 0-1,0 0 1,0-1-1,1 1 0,-1-1 1,7-5-1,2-1-27,-1-2 0,0 1-1,0-2 1,12-13 0,-1-4-93,37-58 1,-28 37-34,-27 47 24,-2 9 89,-1 10 9,-5 42-27,0 38-247,2-97 291,1 1 1,0 0 0,0 0-1,0 0 1,0 0 0,0-1 0,0 1-1,1 0 1,-1 0 0,0 0 0,0 0-1,0-1 1,1 1 0,-1 0-1,0 0 1,1-1 0,-1 1 0,1 0-1,0 0 1,-1-1-20,1 0 0,-1 0-1,1 0 1,-1 0 0,1-1 0,-1 1-1,0 0 1,1 0 0,-1-1 0,1 1 0,-1 0-1,0 0 1,1-1 0,-1 1 0,0 0-1,1-1 1,-1 1 0,0-1 0,0 1 0,1 0-1,-1-1 1,0 1 0,0-1 0,16-33-1035,-3-4 569,0-8-184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2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 12859,'-2'27'922,"0"0"-1,-12 48 1,0-1-44,-7 127 470,18-159-1133,3-1 1,8 76-1,-3-99-192,-1-16-13,-4-3-10,1-1 0,-1 0-1,0 0 1,0 0-1,1 0 1,-1 0-1,0 0 1,0 0-1,-1 0 1,1 0-1,-1-2 1,-4-20 16,-2 1-1,0 1 1,-1-1-1,-2 1 1,0 1 0,-1 0-1,-1 0 1,-1 1-1,-20-24 1,32 44-16,0-1-1,0 0 1,0 1 0,1-1 0,-1 0-1,1 0 1,-1 0 0,0 1 0,1-1-1,-1 0 1,1 0 0,0 0 0,-1 0-1,1 0 1,0-1 0,14-1-45,-9 3 43,14-2-111,0 0-1,0-2 0,0 0 1,0-1-1,0-1 0,-1 0 0,26-14 1,-18 3-356,-25 16 453,0 0 0,0 1-1,0-1 1,0 0 0,0 0-1,0 0 1,-1 0 0,1 0-1,0 0 1,-1 0 0,1 0-1,-1 0 1,1 0 0,-1 0-1,1 0 1,-1 0 0,0-1 0,1 1-1,-1 0 1,0 0 0,0 0-1,0-1 1,0-1 0,-10-9-280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2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12467,'-8'0'1232,"5"9"-832,3 1-216,6-2 1256,4 1-1384,4 0-32,0 2-48,5 1-88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2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8 16660,'-9'-3'195,"0"2"0,0-1 1,-1 1-1,1 1 0,0-1 1,0 2-1,0-1 0,-1 1 1,1 1-1,0-1 1,0 2-1,-14 4 0,18-5-192,1 0 0,-1 1 0,0-1-1,1 1 1,0 0 0,0 0 0,0 0 0,0 0 0,0 1-1,1 0 1,-1 0 0,1 0 0,0 0 0,0 0-1,1 1 1,-1-1 0,1 1 0,0-1 0,0 1 0,1 0-1,-1 0 1,1 0 0,-1 10 0,2-13-11,0 0 0,-1 1 0,1-1 0,0 0 0,1 0 0,-1 1 1,0-1-1,1 0 0,-1 0 0,1 0 0,0 1 0,0-1 0,-1 0 0,1 0 0,1 0 0,-1 0 1,0-1-1,0 1 0,3 2 0,-1-2-6,-1 0 0,1 0 0,0 0 0,0 0 0,0-1 1,0 0-1,0 1 0,0-1 0,0 0 0,0-1 0,7 2 0,7-1-56,-1-1-1,1 0 0,0-1 1,20-4-1,-24 3 9,-5 1 38,-1 0-6,1 0-1,-1 0 1,1 1-1,0 0 1,8 1 0,-15-1 29,1 0 0,-1 1 0,1-1 0,-1 0 0,0 1 0,1-1 0,-1 1 0,0 0 0,1-1 0,-1 1 0,0 0 0,0 0 0,0 0 0,0 0 0,0 0 0,0 0 0,0 0 0,0 0 0,0 0 0,0 0 0,-1 0 0,1 1 0,0-1 0,-1 0 0,1 1 0,-1-1 0,1 0 0,-1 1 0,0-1 0,0 1 0,1-1 0,-1 1 0,0 2 0,-1 3 24,0 0 1,-1 1 0,0-1 0,0 0 0,0 0 0,-1 0 0,0-1 0,0 1-1,-1 0 1,1-1 0,-2 0 0,1 0 0,-1 0 0,1-1 0,-2 1-1,1-1 1,-11 8 0,11-9-41,1-1 0,-1 1 0,0-1 0,0 0 0,0 0 0,0-1 0,0 1 0,-1-1 0,1 0 0,-1-1 0,1 1 0,-1-1 0,0 0 0,0-1 0,1 0 0,-1 1 0,0-2 0,0 1 0,0-1 0,1 0 0,-1 0 0,0 0 0,-6-3 0,-23-19-151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3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13659,'0'0'40,"0"0"0,0 0 1,0 0-1,1 0 0,-1 0 0,0 0 1,0 0-1,0 1 0,0-1 0,0 0 1,0 0-1,0 0 0,0 0 0,0 0 0,1 0 1,-1 0-1,0 0 0,0 0 0,0 0 1,0 0-1,0 0 0,0 0 0,1 0 1,-1 0-1,0 0 0,0 0 0,0 0 1,0 0-1,0 0 0,0 0 0,0 0 1,1 0-1,-1 0 0,0 0 0,0 0 0,0 0 1,0 0-1,0 0 0,0 0 0,0 0 1,0-1-1,1 1 0,-1 0 0,0 0 1,0 0-1,0 0 0,0 0 0,0 0 1,0 0-1,0 0 0,0-1 0,0 1 1,6 12 527,0 13-156,-1 0 0,-2 0 0,1 27 0,0 1-196,-1-20-97,-2-17-14,1 0 0,0-1 1,5 17-1,-7-31-92,0 0 1,0 0-1,1 0 1,-1 0-1,0-1 0,1 1 1,-1 0-1,1 0 0,-1-1 1,0 1-1,1 0 1,0 0-1,-1-1 0,1 1 1,-1-1-1,1 1 0,0-1 1,-1 1-1,1-1 1,0 1-1,0-1 0,-1 1 1,1-1-1,0 0 1,1 1-1,-1-1 6,1 0-1,-1 0 1,1 0-1,-1-1 1,1 1 0,-1 0-1,1-1 1,-1 1 0,0-1-1,1 1 1,-1-1-1,0 0 1,3-1 0,4-4 61,0-1 0,0 0 0,10-12 1,-14 15-51,24-27 149,-6 7-75,0 0-1,2 1 0,0 1 1,45-29-1,-67 49-106,0 1 0,0-1 0,0 1 0,1 0-1,-1 0 1,0 0 0,1 1 0,-1-1 0,1 0-1,-1 1 1,1 0 0,-1-1 0,1 1 0,-1 0 0,1 0-1,0 1 1,-1-1 0,4 1 0,-3 0-3,-1 0 0,0 1 0,-1-1 0,1 0 1,0 1-1,0-1 0,-1 1 0,1-1 0,0 1 0,-1 0 1,0 0-1,1 0 0,-1 0 0,0 0 0,0 0 0,1 3 0,2 8-11,0 0-1,-1 0 1,-1 1-1,0-1 1,0 18-1,-2-24 26,0-7-7,0 0 1,0 0-1,0-1 1,0 1 0,1 0-1,-1 0 1,0 0-1,0 0 1,0 0-1,0 0 1,0 0-1,0-1 1,0 1-1,0 0 1,1 0-1,-1 0 1,0 0-1,0 0 1,0 0-1,0 0 1,0 0-1,1 0 1,-1 0-1,0 0 1,0 0-1,0 0 1,0 0-1,0 0 1,1 0-1,-1 0 1,0 0-1,0 0 1,0 0-1,0 0 1,0 0-1,1 0 1,-1 0-1,0 0 1,0 0-1,0 0 1,0 0-1,0 0 1,1 0-1,-1 1 1,0-1-1,0 0 1,0 0-1,0 0 1,0 0-1,0 0 1,0 0-1,0 0 1,0 1-1,1-1 1,-1 0-1,0 0 1,0 0-1,7-12 16,19-45 57,-24 52-74,1 1 0,-1 0 0,1 0 0,0 0 0,0 1 0,0-1 0,1 0 1,-1 1-1,1 0 0,6-4 0,-9 6-2,0 1 0,0 0 0,0-1 1,0 1-1,-1 0 0,1 0 0,0 0 1,0 0-1,0 0 0,0 0 0,0 0 1,0 0-1,0 0 0,0 0 1,0 1-1,0-1 0,-1 0 0,1 0 1,0 1-1,0-1 0,0 1 0,0-1 1,-1 1-1,1-1 0,0 1 0,-1 0 1,1-1-1,0 1 0,-1 0 0,1-1 1,-1 1-1,1 0 0,-1 0 0,1-1 1,-1 1-1,1 0 0,-1 0 0,0 0 1,0 0-1,1 0 0,-1 1 0,3 6-1,-1 0 0,0 0 0,1 11 0,-3-17 2,2 17-74,-1 1 0,0-1 0,-2 0 0,-3 23 0,2-33-93,0-9 500,1-12-44,6-11-288,3-6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4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67 120 11242,'-1'13'943,"1"-9"-583,-1-1-1,1 1 1,0-1-1,0 1 1,1-1-1,-1 1 1,2 4-1,-2-8-290,1 1 0,-1 0 0,1 0 0,-1-1-1,1 1 1,-1 0 0,1-1 0,-1 1 0,1-1 0,0 1 0,-1-1 0,1 1 0,0-1 0,0 1-1,-1-1 1,1 0 0,0 1 0,0-1 0,0 0 0,-1 0 0,1 1 0,0-1 0,0 0-1,0 0 1,0 0 0,0 0 0,-1 0 0,1 0 0,0 0 0,0-1 0,0 1 0,0 0-1,-1 0 1,1-1 0,1 0 0,4-1 71,-1 0 1,1-1-1,-1 0 0,0 0 0,0 0 1,0-1-1,0 1 0,-1-1 0,0 0 1,0-1-1,0 1 0,0-1 1,6-9-1,-8 10-81,1 1 1,-1-1 0,0 0-1,0 0 1,-1 0 0,1 0-1,-1 0 1,0 0 0,0 0-1,0-1 1,0 1 0,-1 0-1,0-1 1,1 1 0,-2-1-1,1 1 1,0 0-1,-1-1 1,-2-6 0,2 9-49,0 1 0,1-1 1,-1 1-1,0-1 0,0 1 1,0 0-1,0-1 0,-1 1 1,1 0-1,0 0 0,-1 0 1,1 0-1,0 0 0,-1 0 1,1 0-1,-1 0 0,0 0 1,1 1-1,-1-1 0,1 1 0,-1-1 1,0 1-1,0 0 0,1-1 1,-1 1-1,0 0 0,1 0 1,-1 0-1,0 1 0,0-1 1,1 0-1,-1 1 0,0-1 1,1 1-1,-1-1 0,0 1 1,-1 1-1,-3 0 1,-1 1-1,1 1 1,0-1-1,0 1 1,1 0 0,-1 0-1,1 1 1,-6 6 0,4-2-18,-1 0 1,2 1 0,-1-1 0,2 1-1,-1 1 1,1-1 0,1 1-1,0 0 1,0 0 0,1 0 0,1 1-1,0-1 1,0 1 0,1-1 0,1 1-1,1 20 1,-1-30 0,0 1-1,1-1 0,-1 0 1,1 1-1,-1-1 0,1 0 1,0 0-1,0 0 0,0 0 1,0 0-1,1 0 0,-1 0 1,0 0-1,1 0 0,-1 0 1,1-1-1,0 1 0,0 0 1,-1-1-1,1 0 0,0 1 1,0-1-1,0 0 0,3 1 1,-1-1-3,-1 0 0,1-1 0,0 0 1,-1 1-1,1-1 0,0 0 0,-1-1 1,1 1-1,0-1 0,-1 0 1,1 1-1,-1-2 0,1 1 0,-1 0 1,4-3-1,19-10-49,0-1-1,-1-2 1,39-34 0,3-2-52,-64 51 101,0-1 0,0 1 0,0 0 0,1 1 0,-1-1 0,1 0 0,-1 1 0,1 0 0,-1 0 0,1 0 0,6 0 0,-9 1 3,1 0 0,0 0 1,0 0-1,-1 1 0,1-1 1,0 1-1,-1-1 0,1 1 1,-1 0-1,1-1 0,0 1 0,-1 0 1,0 0-1,1 0 0,-1 0 1,0 1-1,1-1 0,-1 0 1,0 0-1,0 1 0,0-1 0,0 1 1,0-1-1,0 1 0,1 2 1,1 4-2,-1 0 1,1 1-1,-1-1 1,0 0 0,0 10-1,6 24 49,-8-41-38,0-1-1,0 0 1,0 1-1,0-1 0,0 1 1,0-1-1,0 0 1,0 1-1,0-1 0,0 1 1,1-1-1,-1 0 1,0 1-1,0-1 0,0 1 1,1-1-1,-1 0 1,0 1-1,0-1 0,1 0 1,-1 0-1,0 1 1,1-1-1,-1 0 0,0 0 1,1 1-1,-1-1 1,0 0-1,1 0 0,-1 0 1,1 0-1,-1 1 1,0-1-1,1 0 0,-1 0 1,1 0-1,-1 0 1,0 0-1,1 0 0,-1 0 1,1 0-1,-1 0 1,0 0-1,1 0 0,-1-1 1,1 1-1,-1 0 1,0 0-1,1 0 0,-1 0 1,0-1-1,1 1 1,-1 0-1,0 0 0,1-1 1,-1 1-1,0 0 1,1-1-1,-1 1 0,0 0 1,0-1-1,1 1 1,-1 0-1,0-1 0,16-26 132,-14 24-120,12-27 71,-8 16-188,0 1-1,0 0 1,2 1-1,-1-1 1,2 2-1,16-21 1,-24 31 67,0 0-1,0 1 1,0-1 0,0 0 0,0 0-1,0 1 1,0-1 0,0 0 0,0 1-1,0-1 1,0 1 0,0-1 0,1 1-1,-1 0 1,0-1 0,0 1-1,0 0 1,1 0 0,-1 0 0,0 0-1,0 0 1,0 0 0,1 0 0,-1 1-1,0-1 1,0 0 0,0 1 0,2 0-1,1 1-136,0 1 0,0 0 1,-1 0-1,1 0 0,-1 0 0,4 6 0,19 16-777,-25-24 904,1 0 0,-1 0 0,1 0 0,-1 0 0,1 0 0,0-1 0,-1 1 0,1-1 0,0 1 0,0-1 0,-1 1 0,1-1 0,0 0 0,0 0 0,0 0 0,2 0 0,0-1-21,0 0 0,0 0 1,-1 0-1,1-1 0,0 1 1,0-1-1,-1 0 0,1 0 0,-1-1 1,5-3-1,31-33-304,-31 30 375,0 0 0,15-12 0,-22 21 3,-1-1 1,0 1-1,0 0 0,1-1 0,-1 1 1,1 0-1,-1 0 0,0 0 1,1-1-1,-1 1 0,0 0 1,1 0-1,-1 0 0,1 0 1,-1 0-1,1 0 0,-1-1 0,0 1 1,1 0-1,-1 0 0,1 0 1,-1 1-1,1-1 0,-1 0 1,0 0-1,1 0 0,-1 0 1,1 0-1,-1 0 0,0 1 0,1-1 1,-1 0-1,1 0 0,-1 0 1,0 1-1,1-1 0,0 2 17,0-1 0,0 1-1,-1-1 1,1 1-1,0 0 1,-1-1 0,1 1-1,-1-1 1,0 1 0,1 2-1,0 49 435,-1-46-366,-1 18 165,2 0 0,1 0 0,1-1 0,1 1 0,2-1 0,0 0 0,1 0 0,19 41 0,-10-33-11,-5-10-169,0 1-1,11 38 1,-20-55-61,-1-1 1,1 1-1,-1 0 1,-1 0 0,1 0-1,-1-1 1,0 1 0,0 0-1,-1 0 1,0 0 0,0 0-1,0 0 1,0-1 0,-1 1-1,0-1 1,-4 8-1,5-11 13,0 0-1,-1 0 1,1 0-1,-1 0 0,0 0 1,0 0-1,1-1 1,-1 1-1,0-1 0,0 1 1,-1-1-1,1 0 0,0 0 1,0 0-1,0 0 1,-1 0-1,1 0 0,-1-1 1,1 1-1,-1-1 0,1 1 1,-1-1-1,1 0 1,-1 0-1,1 0 0,0-1 1,-1 1-1,1 0 0,-1-1 1,1 0-1,-1 1 1,1-1-1,-4-2 0,0 0 15,0 0 0,1 0 0,0 0-1,-1 0 1,1-1 0,1 0 0,-1 0 0,0 0-1,1-1 1,0 1 0,0-1 0,-5-9 0,6 9-51,1 0 1,0-1 0,0 1 0,1-1 0,-1 1 0,1-1-1,1 1 1,-1-1 0,1 0 0,0 0 0,0 1 0,0-1-1,1 0 1,0 1 0,0-1 0,1 1 0,-1-1 0,1 1-1,5-10 1,4-5-51,1 0 0,0 0-1,26-28 1,-12 14 31,5-6 6,48-70 14,-66 89 32,0 0-1,-2-1 0,12-31 0,-17 20 59,-6 32-83,0 1 1,0 0-1,0-1 0,0 1 1,0 0-1,0-1 0,0 1 1,0 0-1,0-1 0,0 1 1,0 0-1,0-1 0,0 1 1,0 0-1,-1-1 0,1 1 1,0 0-1,0-1 1,0 1-1,-1 0 0,1 0 1,0-1-1,0 1 0,-1 0 1,1 0-1,0-1 0,0 1 1,-1 0-1,0 0 2,0 0 0,0 1-1,1-1 1,-1 0 0,0 1 0,0-1-1,0 1 1,1-1 0,-1 1 0,0-1-1,1 1 1,-1-1 0,0 1 0,1 0-1,-1-1 1,1 1 0,-2 1 0,-6 9 6,0 1 1,1 0 0,0 0-1,0 1 1,2-1 0,-1 2-1,2-1 1,0 0 0,0 1-1,1 0 1,1 0 0,-1 27-1,3-39-10,0 0 0,0-1 0,0 1 0,1-1 0,-1 1 0,0-1 0,1 1 0,-1-1 0,1 1 0,-1-1 0,1 1 0,0-1 0,0 1 0,-1-1 0,1 0 0,0 0 0,0 1 0,2 0 0,-2-1 0,0-1 0,0 0 0,0 1 0,0-1-1,0 0 1,0 1 0,0-1 0,0 0 0,0 0 0,0 0-1,0 0 1,0 0 0,0 0 0,0 0 0,0 0-1,1 0 1,-1-1 0,0 1 0,2-1 0,4-3-2,1 0 0,0-1 0,-1 0 1,0 0-1,7-7 0,-7 7 0,29-26-21,32-24-82,-59 49 66,1 0 0,-1 0 0,1 1 1,0 0-1,15-5 0,-22 9 21,0 0 1,0 1-1,0-1 1,-1 1-1,1-1 1,0 1-1,0 0 1,0 0-1,0 0 1,0 1-1,0-1 1,0 1-1,0-1 1,0 1-1,0 0 1,5 3-1,-5-2-8,1 1 0,0 0 1,-1-1-1,0 2 0,1-1 0,-1 0 1,0 1-1,-1-1 0,1 1 0,2 4 0,-5-7 25,0 0-1,1 0 1,0-1-1,-1 1 1,1 0-1,-1 0 0,1-1 1,0 1-1,0 0 1,-1-1-1,1 1 1,0 0-1,0-1 1,0 1-1,0-1 0,-1 1 1,1-1-1,0 0 1,0 1-1,0-1 1,0 0-1,0 0 1,1 0-1,0 0 5,0 0 0,0 0 0,-1-1 0,1 1 0,-1-1 0,1 0-1,0 1 1,-1-1 0,1 0 0,-1 0 0,0 0 0,3-2 0,4-4 25,-1-1-1,0 0 1,10-14-1,-11 14-26,-4 5 4,5-7 7,1 0-1,-1 1 0,2 0 1,-1 1-1,11-9 1,-18 17-14,-1-1 1,1 1 0,-1-1 0,1 1-1,-1 0 1,1-1 0,0 1-1,-1 0 1,1 0 0,-1-1-1,1 1 1,0 0 0,-1 0 0,1 0-1,0 0 1,-1 0 0,1 0-1,-1 0 1,1 0 0,0 0-1,-1 0 1,1 0 0,0 0 0,-1 0-1,1 1 1,-1-1 0,1 0-1,0 0 1,-1 1 0,1-1-1,-1 0 1,1 1 0,-1-1 0,1 1-1,-1-1 1,1 1 0,-1-1-1,0 1 1,1-1 0,-1 1-1,0-1 1,1 1 0,-1-1 0,0 1-1,1-1 1,-1 1 0,0 0-1,0 0 1,6 35-42,-5-30 42,-1 36 2,-1-34 221,1 1 0,0 0 0,0-1 0,1 1 0,0 0 0,3 9 0,-4-18-215,0 0 0,0 1 1,0-1-1,0 0 0,1 0 0,-1 0 1,0 1-1,0-1 0,0 0 0,0 0 1,0 0-1,0 0 0,1 1 1,-1-1-1,0 0 0,0 0 0,0 0 1,1 0-1,-1 0 0,0 0 0,0 0 1,0 1-1,1-1 0,-1 0 1,0 0-1,0 0 0,1 0 0,-1 0 1,0 0-1,0 0 0,0 0 1,1 0-1,-1 0 0,0 0 0,9-4 331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5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17092,'0'17'1536,"4"3"-1224,-8 2-168,-6-1 744,5-1-984,5-3-232,6-11-80,3-6 320,5-11-144,2-2-104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5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40 15267,'-6'28'1777,"4"-8"-1081,-3-14-256,1-7 720,3-12-856,-2-3-416,7-4 304,2-4-96,4 5-248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9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4 171 11971,'-3'-21'1727,"3"15"-613,0 18 76,49 443 94,-47-440-1279,4 29 18,21 78 1,-26-118-13,1 0-1,-1 0 1,1 0-1,0 0 0,4 5 1,-6-8-7,0-1-1,1 1 1,-1-1 0,0 1-1,1-1 1,-1 0 0,0 1-1,1-1 1,-1 0 0,1 1-1,-1-1 1,1 0 0,-1 0-1,1 1 1,-1-1 0,1 0-1,-1 0 1,1 0 0,-1 0-1,1 0 1,0 0 0,0 0 1,0 0 1,0-1 0,0 1 0,-1 0-1,1-1 1,0 1 0,0-1-1,-1 1 1,1-1 0,0 0 0,-1 1-1,1-1 1,-1 0 0,1 1 0,0-1-1,-1 0 1,0 0 0,1-1-1,5-9 51,-1-1-1,0 0 0,-1-1 0,0 1 0,3-24 0,5-72 248,-11 89-246,5-47 177,-4-1 0,-2 0-1,-3 0 1,-23-126-1,26 192-235,0 0-1,0 1 0,0-1 0,0 0 0,0 0 1,1 0-1,-1 0 0,0 1 0,1-1 0,-1 0 0,0 0 1,1 1-1,-1-1 0,1 0 0,-1 0 0,1 1 1,0-1-1,-1 1 0,1-1 0,0 0 0,-1 1 0,1-1 1,0 1-1,-1 0 0,1-1 0,0 1 0,0 0 1,0-1-1,0 1 0,-1 0 0,1 0 0,0 0 0,0 0 1,1-1-1,43-5-42,-29 4 39,618-97-399,-629 97 387,0 1 0,0 0 1,0 1-1,0-1 0,0 1 0,0 0 1,0 0-1,0 1 0,5 0 1,-8 0 12,0 0 1,0 0-1,0 0 1,0 0-1,-1 0 1,1 1-1,0-1 1,-1 0-1,1 1 1,-1-1 0,0 1-1,1 0 1,-1-1-1,0 1 1,0 0-1,0 0 1,0 0-1,0 0 1,0 0-1,-1 0 1,1 0 0,-1 0-1,1 3 1,3 13 5,-2-1 1,0 1 0,0-1 0,-2 1 0,0-1 0,-2 1-1,-2 18 1,4-35 28,0 0 0,0-1 0,0 1 0,0-1 0,0 1 0,0-1 1,0 1-1,0-1 0,-1 1 0,1-1 0,0 1 0,0-1 0,0 1 0,-1-1 0,1 1 0,0-1 0,0 1 0,-1-1 0,1 1 0,0-1 0,-1 1 0,1-1 0,-1 0 0,1 1 0,0-1 0,-1 0 0,1 1 0,-1-1 0,1 0 0,-1 0 0,1 1 0,-1-1 0,1 0 0,-1 0 0,1 0 0,-1 0 0,0 0 0,1 0 0,-1 0 1,1 0-1,-1 0 0,1 0 0,-1 0 0,1 0 0,-1 0 0,1 0 0,-1 0 0,1-1 0,-1 1 0,1 0 0,-1 0 0,1-1 0,-1 1 0,1 0 0,-1-1 0,1 1 0,-1-1 0,-7-6 231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 14755,'12'-12'1427,"-12"12"-1404,0 0 0,0 0 0,0-1 0,0 1 0,0 0 0,0 0 0,0-1 0,0 1 1,0 0-1,0 0 0,0 0 0,0-1 0,0 1 0,0 0 0,-1 0 0,1 0 0,0 0 0,0-1 0,0 1 0,0 0 1,0 0-1,-1 0 0,1 0 0,0 0 0,0-1 0,0 1 0,-1 0 0,1 0 0,0 0 0,0 0 0,0 0 0,-1 0 0,1 0 1,0 0-1,0 0 0,0 0 0,-1 0 0,-2-1 100,0 1 1,0 0-1,0 0 1,0 0-1,0 1 0,1-1 1,-1 1-1,0-1 1,-3 2-1,-8 4 94,1 0 0,-1 0-1,1 1 1,-21 16-1,29-19-221,-1 0-1,1 0 1,0 1-1,0 0 1,1 0-1,-1 0 0,1 1 1,0-1-1,0 1 1,1 0-1,0 0 1,-3 9-1,5-14-8,1 0-1,0-1 1,-1 1-1,1 0 1,0-1-1,0 1 0,0 0 1,0-1-1,0 1 1,0 0-1,0 0 1,0-1-1,0 1 1,0 0-1,0-1 1,0 1-1,1 0 1,-1-1-1,0 1 1,0 0-1,1-1 1,-1 1-1,0 0 1,1-1-1,-1 1 1,1-1-1,-1 1 1,1-1-1,-1 1 0,1-1 1,-1 1-1,1-1 1,-1 0-1,1 1 1,0-1-1,-1 0 1,1 1-1,0-1 1,4 1-75,-1 0 0,0 0 0,0-1 0,1 0 0,6 0 0,8 0-94,-7 2 109,-1 1 0,1 0 1,-1 1-1,1 0 0,-1 0 0,-1 1 0,1 1 0,17 12 0,-23-16 68,-1 1 0,-1 0 0,1 0 1,0 1-1,-1-1 0,0 1 0,0 0 0,0 0 0,0 0 0,0 0 0,-1 1 0,0-1 0,0 0 0,0 1 0,0 0 0,-1-1 0,0 1 0,0 0 0,0 0 0,0 0 0,-1 0 1,0 0-1,0 0 0,-1 5 0,0-6 19,0 0 1,-1 0 0,0 0-1,0 0 1,0 0-1,0 0 1,0 0 0,-1-1-1,0 1 1,0-1-1,0 1 1,0-1 0,0 0-1,-1-1 1,1 1 0,-1 0-1,0-1 1,1 0-1,-1 0 1,0 0 0,-1 0-1,-6 1 1,2 0 30,1 0 0,-1-1 0,1-1 0,-1 1 0,0-1 0,0-1 0,1 0 0,-1 0 0,0-1 0,-14-2 0,2-9-617,20 12 532,1-1 0,-1 1-1,1-1 1,-1 1 0,1 0-1,-1-1 1,1 1 0,-1-1 0,1 1-1,0-1 1,-1 1 0,1-1 0,0 1-1,-1-1 1,1 0 0,0 1-1,0-1 1,-1 1 0,1-1 0,0 0-1,0 1 1,0-1 0,0 0-1,0 1 1,0-1 0,0 0 0,0 1-1,0-1 1,0 1 0,0-1 0,1 0-1,-1 1 1,1-2 0,2 0-393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49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 13115,'0'0'44,"0"1"-1,0-1 1,0 0 0,0 0-1,0 0 1,0 0 0,0 0-1,0 0 1,0 0 0,0 0 0,0 0-1,0 0 1,0 1 0,0-1-1,0 0 1,0 0 0,0 0 0,0 0-1,0 0 1,0 0 0,0 0-1,0 0 1,0 0 0,0 0 0,0 1-1,0-1 1,0 0 0,0 0-1,0 0 1,0 0 0,0 0-1,0 0 1,0 0 0,1 0 0,-1 0-1,0 0 1,0 0 0,0 0-1,0 0 1,0 0 0,0 0 0,0 1-1,0-1 1,0 0 0,0 0-1,0 0 1,1 0 0,-1 0 0,0 0-1,0 0 1,0 0 0,0 0-1,0 0 1,0 0 0,0 0-1,0 0 1,0 0 0,0 0 0,1 0-1,-1-1 1,0 1 0,0 0-1,11-2 1264,11-8-362,-1-2-729,0-2 0,0 0 1,-2-1-1,1-1 0,-2 0 0,0-2 0,19-25 1,-37 43-219,0 0 1,0-1 0,1 1-1,-1 0 1,0 0 0,0 0 0,0 0-1,0 0 1,0 0 0,0 0-1,0 0 1,0 0 0,0 0 0,0 0-1,0 0 1,0 0 0,0-1-1,0 1 1,1 0 0,-1 0 0,0 0-1,0 0 1,0 0 0,0 0-1,0 0 1,0 0 0,0 0 0,0 0-1,0 0 1,0 0 0,1 0-1,-1 0 1,0 0 0,0 0 0,0 0-1,0 0 1,0 0 0,0 0-1,0 0 1,0 0 0,0 0 0,0 1-1,1-1 1,-1 0 0,0 0-1,0 0 1,0 0 0,0 0 0,0 0-1,0 0 1,0 0 0,0 0-1,0 0 1,0 0 0,0 0 0,0 0-1,0 1 1,0-1 0,0 0-1,0 0 1,0 0 0,0 0-1,0 0 1,0 0 0,0 0 0,0 1-1,2 10-41,-2 15-13,-13 91 18,6-65-104,0 93 1,10-127-523,-3-18 647,0 0 1,0 0 0,1 0-1,-1 0 1,0 0 0,0 0 0,0 0-1,0 0 1,0 0 0,0 1 0,1-1-1,-1 0 1,0 0 0,0 0-1,0 0 1,0 0 0,1 0 0,-1 0-1,0 0 1,0 0 0,0 0 0,0 0-1,0 0 1,1 0 0,-1 0 0,0-1-1,0 1 1,0 0 0,0 0-1,0 0 1,1 0 0,-1 0 0,0 0-1,0 0 1,0 0 0,0 0 0,0-1-1,0 1 1,0 0 0,0 0-1,1 0 1,-1 0 0,0 0 0,0 0-1,0-1 1,0 1 0,0 0 0,1-2-88,1-1 1,-1 1 0,0-1-1,0 0 1,0 1 0,-1-1-1,1 0 1,0-5 0,-1-6-285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5 122 11987,'-4'8'1240,"10"-6"-608,4-2-160,10-1 880,3-6-327,11-5-257,5-3-72,2 0-144,1-3-104,-5-1-368,-1 3-224,-9 3-496,-4 5 1080,-10 3-544,-3 4-72,-3 0-96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0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14803,'7'-6'336,"-1"0"1,1 1-1,0 0 0,0 1 1,1-1-1,-1 1 0,1 1 1,9-4-1,-13 6-257,1-1 0,-1 1 1,1 0-1,-1 0 0,1 0 0,-1 1 1,1-1-1,0 1 0,-1 1 1,1-1-1,-1 0 0,1 1 0,0 0 1,-1 0-1,1 1 0,5 2 0,-8-3-57,0 0-1,0 0 1,-1 0-1,1 0 0,-1 1 1,1-1-1,-1 1 1,1-1-1,-1 1 0,0-1 1,0 1-1,0 0 1,0 0-1,0-1 0,0 1 1,0 0-1,0 0 1,0 2-1,-1 0 9,1 0 0,-1 0 0,0 1 0,0-1 0,0 0 0,0 0 0,-1 0 1,-1 7-1,-1-1 34,0 0 1,-1 0 0,0-1 0,-1 1 0,0-1 0,-9 13-1,8-15 1,0 1 1,-1-1-1,0-1 0,0 1 0,-11 7 0,14-11-38,1-1 0,-1 0 0,0 0 0,1 0 0,-1 0 0,0-1 0,0 1 0,0-1 0,-1 0 0,1 0 0,0-1 0,0 1 0,-1-1 0,-5 0 1,9 0-26,0 0 0,0 0 0,1 0 0,-1 0 0,0-1 0,0 1 1,0 0-1,1 0 0,-1 0 0,0-1 0,1 1 0,-1 0 0,0-1 1,0 1-1,1 0 0,-1-1 0,1 1 0,-1-1 0,0 1 1,1-1-1,-1 1 0,1-1 0,-1 0 0,1 1 0,0-1 0,-1 0 1,1 1-1,-1-1 0,1 0 0,0 1 0,0-1 0,-1 0 0,1 0 1,0 1-1,0-3 0,0 2-5,1 0-1,-1 0 1,0 0 0,1 0-1,-1 0 1,1 1 0,-1-1-1,1 0 1,-1 0 0,1 0-1,0 0 1,0 1 0,-1-1-1,1 0 1,0 0 0,0 1-1,0-1 1,0 1 0,0-1-1,0 1 1,0-1 0,0 1-1,0 0 1,0-1-1,1 1 1,1-1-9,0 1 1,-1-1-1,1 1 0,0 0 0,0 0 1,-1 0-1,1 0 0,0 0 0,-1 1 0,1 0 1,0-1-1,-1 1 0,1 0 0,0 0 1,-1 0-1,3 2 0,3 2-18,-2 0 0,1 0 0,10 12 1,13 10-71,-29-26 99,1-1 0,-1 1 0,1 0 0,0 0 0,-1-1 0,1 1 0,0-1 0,-1 1 0,1-1 0,0 0-1,-1 0 1,1 0 0,0 0 0,0 0 0,-1 0 0,1 0 0,0-1 0,0 1 0,-1 0 0,1-1 0,0 0 0,-1 1-1,1-1 1,-1 0 0,1 0 0,-1 0 0,1 0 0,-1 0 0,1 0 0,0-2 0,6-4 44,0 0 0,-1-1 0,11-16 0,-12 16-11,57-84 808,-66 93-945,0 0 0,0 0-1,0-1 1,0 1 0,0-1-1,0 0 1,-5 0 0,-22 2-1292,28 0 889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1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15155,'5'2'1192,"5"-1"-823,4-1-121,6 0 512,5 0-128,6 0-264,5 0-80,1 0-40,2 0-32,-3 0-120,1 0-128,-5 0-304,-5 2-168,-10-1-232,-6 2-56,-11-2 504,-2 4-192,-16-2-121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1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13555,'9'10'1280,"4"-6"-664,4-2-176,8-2 561,5-3-113,5-3-128,6-1-72,-1-2-208,3 2-168,-5 0-512,0 1-336,-8 2 456,-10-6-120,-16 0-96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4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12483,'0'59'2258,"6"197"-1164,-2-197-990,4 0 0,20 81 0,-27-137-66,-1 0 0,1 0 0,0-1 0,0 1 0,0-1 0,1 1 0,-1-1 0,1 1 0,2 2 0,-4-5-22,0 0 0,0 0 0,1 1 0,-1-1 0,0 0 0,0 0 0,1 0 0,-1 0 0,0 1 0,1-1 0,-1 0 0,0 0 0,0 0 0,1 0 0,-1 0 0,0 0 0,1 0 0,-1 0 0,0 0 0,1 0 0,-1 0 0,0 0 0,1 0 0,-1 0 0,0 0-1,0-1 1,1 1 0,-1 0 0,1 0 0,9-15 418,-1-12-18,0-1 1,-2 0 0,-1-1-1,3-45 1,-4 37-173,6-74 440,-3-122 0,-7 232-687,-1 0 0,0 1 0,1-1 0,-1 0 0,1 1 1,-1-1-1,1 0 0,0 1 0,-1-1 0,1 1 0,-1-1 0,1 1 0,0-1 0,-1 1 0,1 0 0,0-1 0,0 1 0,-1 0 0,1-1 0,0 1 0,0 0 0,1 0 0,23-6-86,-22 6 85,41-5-12,1 2 1,61 4 0,-63 1 24,1-2 1,65-9-1,-95 6-9,0 0-1,0-1 1,0 0 0,0-1 0,-1 0-1,0-1 1,0-1 0,0 0-1,-1-1 1,0 0 0,18-16-1,-15 6 9,-12 14-19,1 0 0,-1 1 1,1-1-1,0 1 0,-1-1 0,1 1 1,5-3-1,-8 7 5,-1 0 1,0 0 0,1 0-1,-1 0 1,0 0-1,0 0 1,0 0-1,0-1 1,0 1-1,0 0 1,0 0 0,0 0-1,0 2 1,-8 44-29,-17 56 0,5-23-761,19-80 792,1 0 0,0 0-1,0 0 1,0 0 0,0 0 0,0 0 0,0 0-1,0 0 1,0 0 0,0 0 0,0 0 0,0 0 0,0 0-1,0 0 1,0 0 0,0 0 0,0 0 0,0 0-1,0 0 1,0 0 0,0 0 0,0 0 0,0 0 0,-1 0-1,1 0 1,0 0 0,0 0 0,0 0 0,0 0-1,0 0 1,0 0 0,0 0 0,0 0 0,0 0 0,0 0-1,0 0 1,0 0 0,0 0 0,0 0 0,0 0-1,0 0 1,0 0 0,0 0 0,0 0 0,-1 0-1,1 0 1,0 0 0,0 0 0,-1-5-96,1-5-97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5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 14491,'0'1'121,"0"1"1,0-1-1,1 1 0,-1-1 0,0 1 1,-1-1-1,1 1 0,0-1 0,0 1 1,-1-1-1,1 1 0,-1 1 0,-142 431 2276,143-434-2372,0 1 0,-1 0 0,1 0 0,0 0 0,-1 0-1,1 0 1,0 0 0,0-1 0,0 1 0,0 0 0,0 0 0,0 0 0,0 0 0,0 0 0,0 0 0,1 1 0,-1-1-11,1-1 0,-1 0-1,0 1 1,0-1 0,1 0 0,-1 0 0,1 1 0,-1-1 0,0 0 0,1 0 0,-1 1 0,1-1 0,-1 0 0,0 0 0,1 0 0,-1 0 0,1 0 0,-1 0 0,1 0 0,-1 0 0,1 0 0,-1 0 0,0 0 0,1 0 0,5-1 78,0 0 0,0-1 0,0 0 0,7-3 0,3-1 10,33-9 120,53-8 0,-77 19-413,-1 1 1,1 1 0,0 2-1,34 2 1,-58-2 157,0 0 0,0 0 0,0 0 0,0 0 0,0 0 0,0 0 0,0-1 0,-1 1 0,1 0 0,0-1 0,0 1 0,0 0 0,0-1 1,0 1-1,0-1 0,-1 0 0,1 1 0,0-1 0,0 0 0,-1 1 0,1-1 0,0 0 0,-1 0 0,1 0 0,-1 1 0,1-1 0,-1 0 0,0 0 0,1 0 0,-1 0 0,0 0 0,1 0 1,-1-2-1,5-17-342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6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15251,'-3'4'1193,"3"2"-905,3 1-128,11 1 488,3 1-120,13-2-120,6 0-80,7-2-64,4-4-8,2-2-24,-2-2-32,-2 0-200,-5-1-128,-11 1-392,-6 0-208,-15 3 552,-6 0-128,-8 4-136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6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25 14107,'-1'16'1080,"8"-7"-744,9-4-88,9-5 465,10-1-129,5-6-128,1-2-80,5 2-64,0-2-160,-1 5-440,-5 1-208,-10 0 400,-3-1-120,-10-3-120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6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15219,'3'-1'199,"0"1"1,0-1-1,0 1 0,0 0 0,0-1 0,0 2 0,0-1 0,-1 0 0,1 0 1,0 1-1,0 0 0,4 1 0,38 15 402,-29-10-605,-15-7 5,9 4 15,1 0 0,0 1 1,-1 0-1,0 1 1,14 10-1,-22-14-4,0 0 1,0 0-1,0 0 1,0 0-1,0 1 1,0-1-1,-1 1 1,1-1-1,-1 1 0,0 0 1,0-1-1,0 1 1,0 0-1,0 0 1,0 0-1,-1 0 1,1 0-1,-1 0 0,0-1 1,0 1-1,0 0 1,0 0-1,-1 0 1,1 0-1,-1 0 1,-1 4-1,-7 17 52,0 0 1,-1-1-1,-2 0 0,0-1 1,-2-1-1,0 0 0,-26 29 1,38-47-70,0 0 0,-1-1 0,1 1 0,-1-1-1,0 0 1,0 1 0,0-1 0,0 0 0,0-1 0,0 1 0,0 0 0,-1-1 0,1 0 0,-4 1 0,-11-2-94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5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10730,'-1'-1'88,"1"1"0,0 0 0,0 0 0,0 0-1,0 0 1,0 0 0,0-1 0,-1 1 0,1 0-1,0 0 1,0 0 0,0-1 0,0 1 0,0 0-1,0 0 1,0 0 0,0-1 0,0 1 0,0 0 0,0 0-1,0 0 1,0-1 0,0 1 0,0 0 0,0 0-1,0 0 1,0-1 0,0 1 0,0 0 0,0 0-1,0 0 1,1 0 0,-1-1 0,0 1 0,0 0 0,0 0-1,0 0 1,0 0 0,1 0 0,-1-1 0,10 3 1452,14 8-1030,-22-8-350,19 7-20,-13-5-101,1 0 0,-2 0 0,1 0 0,9 8 0,62 38 794,-76-49-740,0 0-1,0 1 1,0-1 0,0 0-1,0 0 1,1-1 0,-1 1-1,0-1 1,1 1 0,-1-1-1,0 0 1,1 0 0,-1-1-1,0 1 1,1-1 0,3-1 0,-2 1-53,-1 0 1,1 1 0,-1-1 0,1 1-1,-1 0 1,1 0 0,-1 0 0,1 1-1,8 2 1,13 8-6,0 2 0,0 1-1,-2 0 1,37 29 0,-17-14-31,-32-22-4,0 0 0,0 1 0,-1 1 0,14 13 0,43 43 60,-47-48-39,-1 2-1,-2 0 1,31 40-1,-26-29-8,-16-21 12,1 1 0,-2 0 0,6 10 0,-1-1 26,1 0 1,1-2-1,0 1 0,17 16 0,7 9 214,-25-28-163,4 4 4,-1 0 0,0 1 0,-2 1 0,20 40 0,34 82 156,-32-72-150,2 6-36,4 0 1,62 88-1,-17-38 71,-76-110-116,0 1 1,-2 1 0,0-1-1,-1 1 1,-1 1-1,6 38 1,4 126 381,-7-50-295,4 168-47,-14-271-30,-7 37 0,4-37 32,-1 37-1,3-64-966,-1-8-602,-2-8 403,4-2 570,0-8-87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14819,'0'4'1352,"0"6"-1039,-4 10-113,-2 5 688,-1 9-536,-1 2-112,3 7-104,-1-1-16,3-4-32,0-2-32,3-10-96,2-5-152,1-5-360,1-6 424,2-8 24,-1-2-80,4-8-56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7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14483,'1'1'84,"0"0"0,0 1 0,0-1 0,0 0 0,0 0 0,0 0 0,0 1 0,0-1 0,0 0 0,-1 1-1,1-1 1,-1 0 0,1 1 0,-1-1 0,1 1 0,-1-1 0,0 1 0,0-1 0,0 1 0,0-1 0,0 3 0,-2 39 412,2-38-284,-7 47 424,-3 0-1,-30 92 1,16-63-473,23-78-151,0 0 1,1 0-1,-1 0 0,1 0 1,-1 0-1,1 1 0,0 4 1,0-8-9,1 1 0,-1 0 0,0-1 0,0 1 1,1-1-1,-1 1 0,1 0 0,-1-1 0,0 1 1,1-1-1,-1 1 0,1-1 0,-1 1 0,1-1 0,-1 0 1,1 1-1,0-1 0,-1 0 0,1 1 0,0-1 0,-1 0 1,1 0-1,0 1 0,-1-1 0,1 0 0,0 0 1,-1 0-1,1 0 0,0 0 0,-1 0 0,1 0 0,0 0 1,-1 0-1,1 0 0,0 0 0,-1-1 0,2 1 0,78-10 62,108 0 0,-182 10 156,-1 1-124,0-1 1,0 0-1,0 0 0,0-1 1,0 1-1,0-1 0,0 0 0,0 0 1,0-1-1,0 1 0,-1-1 1,1 0-1,5-4 0,6-7 156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7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3 14851,'0'0'36,"0"0"-1,0 0 0,0 0 1,0-1-1,0 1 1,0 0-1,0 0 0,0 0 1,0 0-1,0 0 0,0 0 1,0 0-1,0-1 1,0 1-1,1 0 0,-1 0 1,0 0-1,0 0 1,0 0-1,0 0 0,0 0 1,0 0-1,0 0 1,1 0-1,-1 0 0,0 0 1,0 0-1,0 0 0,0 0 1,0 0-1,0 0 1,1 0-1,-1 0 0,0 0 1,0 0-1,0 0 1,0 0-1,0 0 0,0 0 1,1 0-1,-1 0 1,0 0-1,0 0 0,0 0 1,0 0-1,0 0 0,0 0 1,0 0-1,1 0 1,-1 1-1,0-1 0,0 0 1,0 0-1,0 0 1,0 0-1,0 0 0,0 12 891,-6 17 45,-16 46-463,-3-1 1,-4-2-1,-40 76 0,67-145-599,0 1 0,0 0 0,0-1 0,-1 0 1,0 1-1,-4 4 0,7-8 75,-1 0 1,1 0-1,0 0 1,0 0-1,0 0 1,0 0-1,0 0 1,0 0-1,0 0 1,-1 0-1,1 1 1,0-1-1,0 0 1,0 0-1,0 0 1,0 0-1,-1 0 1,1 0-1,0 0 1,0 0-1,0 0 1,0 0-1,0 0 1,0 0 0,-1 0-1,1 0 1,0-1-1,0 1 1,0 0-1,0 0 1,0 0-1,-1 0 1,1 0-1,0 0 1,0 0-1,0 0 1,0 0-1,0 0 1,0 0-1,0-1 1,0 1-1,-1 0 1,1 0-1,0 0 1,0 0-1,0 0 1,0 0-1,0-1 1,0 1-1,0 0 1,0 0-1,0 0 1,0 0-1,0-1 1,2-20-802,23-58-83,-6 28 327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7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 12971,'1'0'62,"-1"0"1,0 0 0,0 0-1,0 0 1,0 0-1,0 0 1,0 0 0,1 0-1,-1 0 1,0 0-1,0 0 1,0 0 0,0 0-1,0 0 1,1 0-1,-1 0 1,0 0 0,0 0-1,0 0 1,0 0-1,0 0 1,1 0 0,-1 0-1,0 0 1,0 0-1,0 0 1,0 0 0,0 0-1,0 0 1,0 1-1,1-1 1,-1 0 0,0 0-1,0 0 1,0 0-1,0 0 1,0 0 0,0 0-1,0 1 1,0-1 0,0 0-1,0 0 1,0 0-1,0 0 1,0 0 0,0 0-1,0 1 1,0-1-1,2 14 1317,-3 22-955,1-27-189,0 139 435,-3 51-468,3-198-291,0-1-1,0 1 1,0-1-1,1 1 1,-1 0-1,-1-1 1,1 1-1,0 0 1,0-1-1,0 1 1,0-1-1,0 1 1,0-1-1,-1 1 1,1 0-1,0-1 1,-1 1-1,1-1 1,0 1-1,-1-1 1,1 1 0,0-1-1,-1 0 1,1 1-1,-1-1 1,1 1-1,-1-1 1,1 0-1,-1 1 1,1-1-1,-2 1 1,1-2-146,0 1-1,-1 0 1,1 0 0,0-1 0,0 1-1,-1-1 1,1 1 0,0-1 0,0 1-1,0-1 1,0 0 0,0 0 0,0 1-1,-1-2 1,-33-37-3961,33 37 4303,-3-5-339,-28-37 375,31 41 339,-1-1 0,1 0 0,0 0 0,1 1 0,-1-1 0,1 0 0,-1 0 0,1-1 0,1 1 0,-2-5 0,3 8-342,-1 0-1,0 0 0,1 0 0,-1-1 1,0 1-1,1 0 0,0 0 0,-1 0 1,1 0-1,0 0 0,-1 0 0,1 0 1,0 0-1,0 1 0,0-1 0,-1 0 1,1 0-1,0 1 0,0-1 0,0 0 1,1 1-1,-1-1 0,0 1 0,0 0 1,2-1-1,37-9 563,-23 6-558,-10 2-158,0 0 0,-1-1 1,1 0-1,-1 0 1,0-1-1,0 1 0,0-1 1,0-1-1,7-6 1,6-9-82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8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15275,'7'89'3748,"-4"-60"-3362,-2-21-313,0-1 0,0 1 0,1-1-1,0 1 1,5 10 0,-7-17-68,0 0 0,1 0 0,-1 0 0,1-1 0,-1 1 0,1 0 0,-1 0 0,1-1 0,0 1 0,-1 0 0,1-1 0,0 1 1,-1-1-1,1 1 0,0-1 0,0 1 0,0-1 0,-1 0 0,1 1 0,0-1 0,0 0 0,1 1 0,0-2-4,0 1 0,-1 0 0,1-1 1,-1 1-1,1-1 0,-1 0 0,1 1 0,-1-1 0,1 0 0,-1 0 0,0 0 0,1 0 0,-1 0 0,0 0 0,0 0 0,0-1 1,2-1-1,13-19 19,-1 0 1,-2-1 0,20-42 0,-2 4 45,-31 61-65,0-1-1,0 1 1,0 0 0,0 0-1,0-1 1,0 1 0,0 0-1,0 0 1,0-1 0,0 1-1,1 0 1,-1 0 0,0-1 0,0 1-1,0 0 1,0 0 0,0 0-1,1-1 1,-1 1 0,0 0-1,0 0 1,0 0 0,1 0-1,-1-1 1,0 1 0,0 0-1,0 0 1,1 0 0,-1 0-1,0 0 1,0 0 0,1 0 0,-1 0-1,0 0 1,0-1 0,1 1-1,-1 0 1,0 0 0,0 0-1,1 0 1,-1 1 0,0-1-1,1 0 1,-1 0 0,0 0-1,1 0 1,2 16 23,-2 33 8,-2-43-27,-2 45-1,2-34-4,0-1 0,0 1 0,2 0 0,2 22 0,-3-38 0,0-1 0,0 0 1,0 0-1,0 1 0,0-1 0,0 0 0,1 0 0,-1 1 0,0-1 0,0 0 0,0 0 0,0 1 0,0-1 0,0 0 0,1 0 0,-1 1 0,0-1 0,0 0 1,0 0-1,0 0 0,1 1 0,-1-1 0,0 0 0,0 0 0,1 0 0,-1 0 0,0 0 0,0 0 0,1 1 0,-1-1 0,0 0 0,0 0 0,1 0 1,-1 0-1,0 0 0,0 0 0,1 0 0,-1 0 0,0 0 0,0 0 0,1 0 0,-1 0 0,0 0 0,1-1 0,-1 1 0,0 0 0,0 0 0,0 0 0,1 0 1,-1 0-1,0 0 0,0-1 0,1 1 0,-1 0 0,0 0 0,0 0 0,0-1 0,0 1 0,1 0 0,-1 0 0,0 0 0,0-1 0,0 1 0,11-14 14,-11 14-13,36-65 73,-25 42-42,1 1 0,18-23-1,-27 43-667,-6 9 39,2-6 539,1-1 0,0 1-1,-1 0 1,1 0 0,0-1 0,-1 1 0,1 0 0,-1-1 0,1 1 0,-1-1 0,1 1 0,-1 0 0,0-1 0,1 1-1,-1-1 1,0 0 0,0 1 0,-1-5-371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9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3 12323,'12'-2'1484,"-8"6"-13,-13 17 560,2-6-2050,-79 178 795,62-141-589,22-46-147,1-5-30,1 1-1,0-1 1,-1 0-1,1 1 1,-1-1-1,1 0 1,-1 0 0,0 0-1,1 0 1,-1 1-1,0-1 1,0 0-1,0 0 1,0-1-1,0 1 1,0 0-1,0 0 1,0 0-1,-2 0 1,1-6 19,5-19-356,1-1 0,10-34-1,-7 33-158,-1 0 1,3-30-1,-11 42 94,1 14 382,1-1 1,0 1-1,0 0 0,-1 0 0,1 0 1,0 0-1,0 0 0,-1 0 0,1 0 1,0 0-1,-1 0 0,1 0 1,0 0-1,0 0 0,-1 0 0,1 0 1,0 0-1,0 0 0,-1 0 0,1 0 1,0 1-1,0-1 0,-1 0 1,1 0-1,0 0 0,0 0 0,0 1 1,-1-1-1,1 0 0,0 0 1,-18 23-150,11-10 208,1 0 0,0 1 1,0 0-1,2 0 0,-1 0 0,2 0 1,0 1-1,1 0 0,0 0 0,1-1 1,1 1-1,2 19 0,-1-31-11,0 1-1,0-1 1,0 0 0,0 0-1,0 0 1,1 0-1,0 0 1,-1-1 0,1 1-1,0 0 1,1-1 0,-1 1-1,0-1 1,1 0 0,-1 0-1,1 0 1,0 0-1,-1 0 1,1 0 0,0-1-1,0 1 1,7 1 0,-9-2-7,1-1 0,0 1 1,1-1-1,-1 1 0,0-1 0,0 0 1,0 0-1,0 0 0,0 0 1,0 0-1,0-1 0,0 1 1,0 0-1,0-1 0,0 0 1,0 1-1,0-1 0,0 0 1,0 0-1,0 0 0,-1 0 1,1 0-1,0-1 0,-1 1 1,1 0-1,-1-1 0,1 1 1,-1-1-1,0 0 0,1 1 1,-1-1-1,0 0 0,0 0 1,0 0-1,-1 0 0,2-3 0,-2 3 3,1-1 0,-1 1 1,0-1-1,0 1 0,0-1 0,0 1 0,0-1 0,-1 0 0,1 1 0,-1-1 0,0 1 0,1 0 0,-1-1 0,0 1 0,-1-1 0,1 1 0,0 0 0,-1 0 0,1 0 0,-1 0 0,1 0 0,-1 0 0,0 0 0,0 1 0,0-1 0,0 1 0,-3-2 0,-6-5 112,0 1 1,0 1 0,-24-11-1,-25-5 347,108 24-972,-28-1 236,-1 0 0,1-1 1,32-4-1,-3-3-13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9:59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12411,'-1'6'1296,"1"1"-776,5 0-152,8 3 984,4-1-415,13 1-137,9-2-88,11 1-112,5 1-56,1-4-104,-5-5-192,-5-1-296,-4 0-208,-15-1-504,-13-1-368,-18 5 816,-9 6-224,-20 5-152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14227,'17'1'1264,"14"-2"-760,11-4-176,10 0 377,2-3-105,2 3-184,-4-1-256,-5 0-888,-1 2 760,-9 2-224,-8 2-128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0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 13115,'0'0'57,"0"0"0,0 0 0,0 0 0,0 0-1,0 0 1,0 0 0,0-1 0,0 1 0,0 0 0,0 0 0,0 0 0,0 0 0,0 0 0,-1 0 0,1 0 0,0 0 0,0 0 0,0 0-1,0 0 1,0-1 0,0 1 0,0 0 0,-1 0 0,1 0 0,0 0 0,0 0 0,0 0 0,0 0 0,0 0 0,0 0 0,0 0-1,-1 0 1,1 0 0,0 0 0,0 0 0,0 0 0,0 0 0,0 0 0,0 0 0,0 0 0,-1 1 0,1-1 0,0 0 0,0 0 0,0 0-1,0 0 1,0 0 0,0 0 0,0 0 0,0 0 0,-1 0 0,1 0 0,0 1 0,0-1 0,0 0 0,0 0 0,0 0 0,-3 12 1502,1 18-832,2-28-658,1 156 499,1-132-665,0 1-1,2-1 1,15 50 0,-18-72 47,0 1 0,1 0 0,0 0 0,0-1 0,0 1 0,1-1 0,-1 1 0,1-1 0,0 0 0,1 0 0,5 6 0,-2-4-161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0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12875,'11'-1'1240,"5"1"-728,4-5-128,12-3 832,3-5-447,11-2-265,0 0-64,3-1-200,-5 2-216,-8 4-464,-6 7 288,-13 10 40,-4 6-104,-7 3-96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1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28 12115,'-1'0'32,"1"1"0,0-1 0,0 0 0,0 0 0,0 0 0,0 0 0,0 0 0,0 0 1,-1 0-1,1 0 0,0 0 0,0 1 0,0-1 0,0 0 0,0 0 0,0 0 0,0 0 0,0 0 1,0 1-1,0-1 0,0 0 0,0 0 0,0 0 0,0 0 0,0 0 0,0 0 0,0 1 0,0-1 1,0 0-1,0 0 0,0 0 0,0 0 0,0 0 0,0 1 0,0-1 0,0 0 0,0 0 0,0 0 1,0 0-1,1 0 0,-1 0 0,0 0 0,0 1 0,0-1 0,0 0 0,0 0 0,0 0 0,0 0 1,0 0-1,1 0 0,-1 0 0,0 0 0,12 0 691,16-6 772,-13 2-1085,2-2-138,1 1-1,0 1 1,0 1-1,0 0 1,33 0-1,-50 3-255,1 1-1,-1-1 1,1 0 0,-1 0-1,1 0 1,-1 1 0,0-1-1,1 1 1,-1-1 0,1 1-1,-1 0 1,0-1-1,0 1 1,0 0 0,1 0-1,-1 0 1,0 0 0,0 0-1,0 0 1,0 0 0,0 0-1,-1 1 1,1-1-1,0 0 1,0 0 0,-1 1-1,1-1 1,-1 1 0,1-1-1,-1 0 1,0 1 0,1-1-1,-1 1 1,0-1-1,0 1 1,0 2 0,-1 3 17,0 0 1,0 0-1,0 0 1,-1 0 0,0 0-1,-4 9 1,-8 16 45,-2-2 0,0 0 0,-2 0 0,-2-2 0,0 0 0,-2-2 0,-47 46 0,65-68-69,2-2-8,0 0 0,0 0 0,-1 0 0,1 0 0,0-1 0,0 1 0,-1-1 0,1 1 0,-1-1 0,1 0-1,-1 0 1,0 0 0,-4 0 0,7-1-2,-1 0 0,1 0-1,0 0 1,-1 0 0,1 0 0,0 0 0,0 0-1,-1 0 1,1-1 0,0 1 0,-1 0-1,1 0 1,0 0 0,0 0 0,-1-1-1,1 1 1,0 0 0,0 0 0,0-1 0,-1 1-1,1 0 1,0 0 0,0-1 0,0 1-1,0 0 1,0-1 0,0 1 0,0 0-1,-1-1 1,1 1 0,0 0 0,0-1 0,0 1-1,0 0 1,0 0 0,0-1 0,0 1-1,1 0 1,-1-1 0,0 1 0,0 0-1,0-1 1,0 1 0,0 0 0,0-1 0,0 1-1,1 0 1,-1 0 0,0-1 0,0 1-1,1 0 1,9-18-28,-8 15 20,1 0 0,-1 0 0,1 1 0,0-1-1,0 1 1,0 0 0,0 0 0,0 0 0,0 0 0,1 1-1,-1-1 1,0 1 0,1 0 0,-1 0 0,1 0 0,0 0-1,-1 1 1,1-1 0,0 1 0,-1 0 0,1 0 0,4 1 0,-1 0 1,-1 1 1,0 0-1,0 0 1,0 1 0,-1-1-1,1 1 1,-1 0-1,1 1 1,-1-1 0,0 1-1,0 0 1,5 6-1,-2-2-26,-5-4 73,0-1 0,0 0 0,1 0 0,-1 0 0,1 0 0,0 0 0,8 4-1,-10-7-17,-1 0-1,1 1 0,-1-1 1,1 0-1,-1 0 0,1 0 1,-1 0-1,1-1 0,-1 1 1,1 0-1,0 0 0,-1-1 1,0 1-1,1-1 0,-1 0 1,1 1-1,-1-1 0,0 0 1,1 0-1,-1 0 0,0 0 0,0 0 1,0 0-1,1 0 0,-1 0 1,-1 0-1,1-1 0,0 1 1,1-2-1,8-13 157,0 0 0,-1 0-1,0 0 1,9-30 0,18-71 183,-32 96-629,-4 15-147,-5 13-268,-11 36-740,13-35 907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11690,'1'1'168,"1"0"0,0 0 0,0 0 0,0 0 0,0 0 0,0 0 0,0 0 0,0-1 0,0 1 0,0-1 0,1 1-1,-1-1 1,0 0 0,0 0 0,0 0 0,1 0 0,2-1 0,6 0 777,-11 1-832,-2 30 2124,19-51-1873,27-24 0,-32 34-311,0-1 0,-1 0-1,0-1 1,-1 0 0,0-1 0,15-29-1,-24 43-39,-1-1-1,1 0 1,-1 0 0,1 1-1,-1-1 1,0 0-1,1 0 1,-1 0-1,0 0 1,0 0-1,0 1 1,1-1-1,-1 0 1,0 0-1,0 0 1,0 0-1,-1 0 1,1 0-1,0 1 1,0-1-1,0 0 1,-1 0-1,0-1 1,1 2-2,-1-1 0,0 1 0,0 0 0,1 0 0,-1 0 0,0 0 0,0 0-1,1 0 1,-1 0 0,0 0 0,0 0 0,1 0 0,-1 0 0,0 1 0,0-1 0,1 0 0,-1 0 0,0 1 0,1-1 0,-2 1 0,-6 3 35,1 1 0,-1 0 0,-8 7 0,5 0-53,0-1 0,0 1 0,1 1 0,1 0 0,0 0 0,1 0 0,0 2 0,-10 27 0,14-31-2,0 0 0,1 0 1,0 0-1,1 0 0,0 1 0,1-1 1,1 1-1,-1-1 0,2 1 1,0-1-1,0 1 0,1-1 1,3 13-1,-4-22 4,0 0 1,-1 1-1,1-1 0,0 0 1,0 0-1,1 0 1,-1 0-1,0 0 0,1 0 1,-1 0-1,1 0 1,0 0-1,-1-1 0,1 1 1,0-1-1,0 1 1,0-1-1,0 0 0,0 1 1,3 0-1,-2-2 0,0 1 0,0-1 0,0 0 0,0 1 0,-1-1 1,1 0-1,0-1 0,0 1 0,0-1 0,0 1 0,-1-1 0,1 0 0,0 0 0,0 0 0,-1 0 0,1 0 0,2-3 0,7-4-20,0 0 0,-1-1 0,0 0 0,0-1 0,-1 0 0,14-19 0,46-75-145,-58 84 133,148-262-484,-150 262 484,-4 6-7,-11 16 7,-16 19 18,-2 8-14,-33 53 0,47-67-139,1 0 1,0 0 0,2 1-1,0 0 1,-8 32-1,14-43 74,-1-1-1,1 0 1,0 0-1,0 0 1,0 0-1,1 0 1,-1 0-1,1 0 1,0 0-1,0 0 1,1 0-1,-1 0 1,3 4-1,3 4-289,0-1 0,15 19-1,-13-19 342,0 0 0,8 16-1,-17-26 60,1 1-1,0 0 0,0-1 0,0 1 1,-1-1-1,2 1 0,-1-1 0,0 0 1,0 1-1,0-1 0,1 0 0,-1 0 0,0 0 1,1 0-1,-1 0 0,1 0 0,-1 0 1,1 0-1,0-1 0,-1 1 0,4 0 1,-3-1 4,0 0 0,0-1 1,0 1-1,0-1 1,0 1-1,0-1 0,0 0 1,0 0-1,0 0 1,-1 0-1,1 0 0,0 0 1,-1-1-1,1 1 1,-1 0-1,1-1 0,-1 1 1,3-4-1,24-34 120,-2-1 0,-1-1-1,28-64 1,-49 98-129,11-25 22,-1 7 58,-2 0 1,-1-1-1,-1 0 1,8-37-1,-19 58 139,-5 9-121,-4 9-2,1 4-54,0-1 1,2 1 0,0 1-1,1-1 1,0 1-1,2 0 1,0 0 0,1 1-1,0 19 1,1-5-1,2-1 1,2 1 0,1-1-1,9 44 1,-11-70-41,1 6 15,1-1 1,0 1 0,1-1-1,7 16 1,-9-27 36,-1-6-37,0-8-9,-6-21-296,-2 0 0,-2 1-1,0 0 1,-3 1 0,0 0 0,-28-49 0,38 78 238,1 1 12,-1-1 1,0 1-1,0-1 1,0 1-1,0 0 1,-1 0-1,1 0 1,-1 1-1,0-1 0,-3-2 1,13 7 62,0 0 1,1 0-1,-1 0 0,1-1 1,-1-1-1,1 1 0,-1-1 1,1 0-1,-1-1 0,11-1 1,-11 1-41,0-1 0,0 0 0,0 0 0,0 0 0,10-5 0,-14 6 6,-1-1-1,0 1 1,1-1-1,-1 1 1,0-1-1,0 0 1,0 0-1,0 0 1,0 0-1,0 0 1,-1 0-1,1-1 1,-1 1-1,3-5 1,-2-6-12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3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 12539,'-4'57'5377,"-12"30"-4819,4-26-356,-34 155-139,10-57 51,35-156-103,1 1 0,-1-1 0,1 0 0,-1 1 0,1-1 0,0 0 0,1 7 0,0-9-4,-1 0 0,0-1 0,1 1 0,-1 0-1,0-1 1,1 1 0,-1 0 0,1-1 0,-1 1 0,1 0 0,-1-1 0,1 1 0,0-1 0,-1 1-1,1-1 1,0 1 0,-1-1 0,1 0 0,0 1 0,0-1 0,-1 0 0,1 1 0,0-1 0,0 0 0,-1 0-1,1 0 1,0 0 0,0 0 0,0 0 0,-1 0 0,1 0 0,0 0 0,0 0 0,0 0 0,1-1-1,20-4 225,42-14-1,-13 3-37,3 1-334,0 3 1,0 2-1,1 2 1,59 1-1,-100 9-367,-13-1 152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3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14219,'1'13'1488,"-1"4"-1064,0 12-159,-1 1 607,-2 7-408,3 3-88,-3 1-80,2-4-112,-1-7-200,2-3-96,-1-4-352,0-4-152,-4-6 480,-2-5-104,1-9-88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4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14819,'7'-12'552,"1"1"0,0 0 0,1 1 0,15-15 0,-21 22-453,0 1-1,0-1 0,0 1 1,0 0-1,1 0 0,-1 0 0,1 0 1,-1 0-1,1 1 0,-1-1 0,1 1 1,0 0-1,0 0 0,0 1 0,0-1 1,-1 1-1,1 0 0,0 0 0,0 0 1,6 1-1,-8-1-89,-1 1 1,1-1 0,-1 1-1,1 0 1,-1 0-1,1-1 1,-1 1-1,0 0 1,1 0 0,-1 0-1,0 0 1,0 1-1,1-1 1,-1 0-1,0 0 1,0 1 0,-1-1-1,1 1 1,0-1-1,0 1 1,-1-1-1,1 1 1,-1-1-1,1 1 1,-1-1 0,0 1-1,1 0 1,-1-1-1,0 1 1,0 0-1,0-1 1,-1 3 0,1 2-5,-1-1 1,0 0 0,0 1 0,-1-1-1,0 0 1,0 0 0,0 0 0,0-1 0,-5 7-1,7-10-17,0 0 0,0-1-1,-1 1 1,1 0 0,0 0-1,0-1 1,0 1 0,0 0-1,0 0 1,0-1 0,0 1-1,0 0 1,1 0 0,-1-1-1,0 1 1,0 0 0,1 0-1,-1-1 1,0 1 0,1 0-1,-1-1 1,0 1 0,1 0-1,-1-1 1,2 1 0,17 21-221,-9-11 87,5 7-2,0-2-5,16 26 1,-28-38 149,-1 0 0,1 1-1,-1-1 1,0 1 0,0-1 0,0 1-1,-1 0 1,0 0 0,0 0 0,0 0 0,0 9-1,-1-11 58,-1 0 0,0 0 1,0 0-1,0 0 0,0 0 0,0 0 0,-1 0 0,0 0 0,1-1 0,-1 1 0,0 0 0,0-1 0,0 1 0,-1-1 0,-3 3 0,-44 31 903,40-29-745,-1 1-16,0-1-1,-1 0 1,0-1-1,0 0 1,0-1-1,-1 0 1,-21 5-1,33-10-208,-1 0-1,1 1 1,0-1-1,0 0 0,0 0 1,0 0-1,-1 0 0,1 0 1,0-1-1,0 1 1,0 0-1,0 0 0,0-1 1,-1 1-1,1-1 0,0 1 1,0-1-1,0 1 1,0-1-1,0 0 0,0 0 1,1 1-1,-2-2 0,1 0-77,0 1-1,0-1 0,1 1 0,-1-1 0,1 1 0,-1-1 0,1 0 0,-1 1 0,1-1 0,0 0 1,0 0-1,0 1 0,0-1 0,0-2 0,2-4-243,-1 0-1,1 0 1,1 0-1,-1 0 1,6-11-1,4-3-397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5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15683,'1'1'67,"-1"-1"-1,1 0 1,-1 1-1,1-1 0,-1 0 1,1 0-1,-1 1 1,1-1-1,-1 1 0,1-1 1,-1 1-1,0-1 1,1 0-1,-1 1 0,0-1 1,1 1-1,-1 0 1,0-1-1,0 1 0,1-1 1,-1 1-1,0-1 1,0 1-1,0 0 0,0 0 1,4 20 202,-4-16 61,4 29 302,-2-16-479,1 0-1,5 18 1,-8-35-151,0 0-1,0 0 1,0 0 0,0 0 0,0 0 0,1-1 0,-1 1 0,0 0-1,1 0 1,-1 0 0,1-1 0,-1 1 0,1 0 0,-1 0 0,1-1-1,-1 1 1,1-1 0,0 1 0,-1 0 0,1-1 0,0 1-1,-1-1 1,1 0 0,0 1 0,0-1 0,0 1 0,-1-1 0,1 0-1,0 0 1,0 0 0,0 1 0,0-1 0,0 0 0,-1 0 0,1 0-1,0 0 1,0 0 0,0 0 0,0-1 0,0 1 0,-1 0 0,1 0-1,0-1 1,0 1 0,0 0 0,-1-1 0,2 0 0,2-1 2,0-1 0,0 0 1,0 0-1,-1 0 1,1-1-1,-1 1 0,3-5 1,75-109 640,-81 117-637,0 0 1,1 0-1,-1-1 0,0 1 0,0 0 0,0 0 1,0-1-1,0 1 0,0 0 0,1 0 0,-1-1 0,0 1 1,0 0-1,0 0 0,0 0 0,1 0 0,-1-1 1,0 1-1,0 0 0,1 0 0,-1 0 0,0 0 1,0 0-1,0 0 0,1-1 0,-1 1 0,0 0 0,1 0 1,-1 0-1,0 0 0,0 0 0,1 0 0,-1 0 1,0 0-1,0 0 0,1 0 0,-1 0 0,0 1 1,0-1-1,1 0 0,3 13 168,-4 26-51,-1-33-94,0 24 18,0-14-35,1 31 1,0-47-14,0 0 0,0 1 0,0-1 1,0 1-1,0-1 0,0 0 0,0 1 0,0-1 1,0 0-1,0 1 0,0-1 0,0 0 0,0 1 0,0-1 1,1 1-1,-1-1 0,0 0 0,0 0 0,0 1 1,1-1-1,-1 0 0,0 1 0,0-1 0,1 0 1,-1 0-1,0 1 0,0-1 0,1 0 0,-1 0 1,0 0-1,1 1 0,-1-1 0,0 0 0,1 0 1,-1 0-1,0 0 0,1 0 0,-1 0 0,0 0 1,1 0-1,-1 0 0,1 0 0,-1 0 0,0 0 1,1 0-1,-1 0 0,0 0 0,1 0 0,-1 0 1,0 0-1,1 0 0,-1 0 0,0-1 0,1 1 0,-1 0 1,0 0-1,1 0 0,-1-1 0,0 1 0,1 0 1,-1 0-1,0-1 0,0 1 0,0 0 0,1-1 1,-1 1-1,0-1 0,20-23 76,-19 23-77,40-59 140,19-27 67,-50 79-461,-8 15 378,-7 20 288,4-25-424,-3 11 12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6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 15227,'1'1'2023,"-1"-1"-1970,-2 9 748,-7 14-169,-21 41-166,-76 114 0,94-161-399,12-17-66,0 0 0,0 0 0,0 0 0,-1 1-1,1-1 1,0 0 0,0 0 0,0 0 0,0 0 0,0 0 0,0 0 0,0 0 0,0 0 0,0 0 0,0 0 0,0 0-1,0 0 1,-1 1 0,1-1 0,0 0 0,0 0 0,0 0 0,0 0 0,0 0 0,0 0 0,0 0 0,0 0 0,-1 0 0,1 0-1,0 0 1,0 0 0,0 0 0,0 0 0,0 0 0,0 0 0,0 0 0,0 0 0,-1 0 0,1 0 0,0-1 0,0 1-1,0 0 1,0 0 0,0 0 0,0 0 0,0 0 0,0 0 0,0 0 0,0 0 0,0 0 0,-1 0 0,1 0 0,0 0-1,0-1 1,0 1 0,0 0 0,0 0 0,0 0 0,-1-10 10,4-12-24,-3 22 13,23-95-84,-14 64 23,-2 0 0,4-33 0,-19 128-28,4-46 60,1 1 0,1 0 0,1 0-1,0 0 1,2 0 0,0 0 0,4 20-1,-4-36 28,0 0-1,0-1 0,0 1 0,0-1 1,0 1-1,1-1 0,-1 1 1,1-1-1,0 0 0,0 1 0,0-1 1,0 0-1,0-1 0,0 1 0,0 0 1,1 0-1,4 2 0,-6-4 6,1 1 0,0-1 0,-1 1-1,1-1 1,0 1 0,-1-1 0,1 0 0,0 0 0,-1 0-1,1 0 1,0 0 0,0 0 0,-1-1 0,1 1 0,0 0-1,-1-1 1,1 1 0,-1-1 0,1 0 0,-1 0 0,1 1-1,-1-1 1,1 0 0,-1 0 0,1 0 0,-1-1 0,0 1-1,0 0 1,0 0 0,0-1 0,1-1 0,0 2 6,-1-1 0,0 1 1,0-1-1,0 0 0,0 0 1,-1 1-1,1-1 0,0 0 1,-1 0-1,1 0 0,-1 0 0,0 0 1,1 0-1,-1 0 0,0 0 1,0 0-1,-1 0 0,1 0 1,0 0-1,-1-2 0,-1 0 7,1 0-1,-1 1 1,0-1-1,0 1 1,0 0-1,0 0 1,-1 0-1,1 0 1,-6-5-1,-2-1 70,-1 1 0,0 0 0,0 1 0,-25-11 0,34 17-83,-19-7 191,13 8-62,11 8-45,1-2-170,0-1 0,0 0 1,1 0-1,-1-1 0,1 1 1,0-1-1,0 0 0,1-1 0,-1 1 1,1-1-1,0 0 0,-1 0 1,2-1-1,-1 0 0,0 0 1,0 0-1,1-1 0,-1 1 0,0-2 1,1 1-1,-1-1 0,1 0 1,0 0-1,9-2 0,27-8-309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6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14659,'0'5'1080,"10"-3"-720,4 1-71,16-3 519,8 0-120,10-1-144,5-2-48,5-1-80,-2 1-88,-6-1-360,-4-1-240,-18 5 1872,-8 0-1568,-14 6 57,-7 0 23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6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13787,'26'3'1432,"5"-5"-960,11-5-176,4-2 537,7-2-337,1 0-224,-2-2 1752,-2 0-1696,-11-2 48,-5 3 16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7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14403,'7'-10'1246,"2"-1"728,-6 13-1028,-3 9-103,-5 57-517,2 0 0,4 0-1,13 93 1,-12-149-576,0 0 1,1 0-1,0 0 0,0 0 0,2 0 0,9 18 1,-7-23-49,1-4-111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7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14739,'17'2'1376,"6"-7"-735,4 0-185,10-5 584,4 0-192,6-2-200,2 1-40,-4 1-208,-3 0-216,-5 4-464,-2 2-312,-8 4-40,-4 0 432,-7 1-144,-3 3-144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0:08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92 102 14331,'20'-20'1412,"-6"5"-311,28-23 0,-38 35-1006,0-1-1,1 1 0,-1 1 0,1-1 0,0 1 0,0 0 0,0 0 0,0 0 0,0 0 1,0 1-1,9-1 0,-13 2-83,0 0 0,0 0 0,0 0 0,0 0 1,0 0-1,0 0 0,0 0 0,0 1 0,0-1 0,0 0 1,0 1-1,0-1 0,0 1 0,0-1 0,0 1 0,0-1 1,0 1-1,0 0 0,0-1 0,0 1 0,-1 0 0,1 0 1,0 0-1,0 1 0,1 1 2,-1-1 0,0 1 1,0 0-1,0 0 0,-1 0 0,1 0 0,-1-1 1,1 1-1,-1 4 0,0 5 5,-1 0 1,0 0 0,-5 21-1,-2-7 40,-1 0 0,-1 0 0,-1-1 0,-1-1 0,-1 0 0,-1 0 0,-1-2 0,-1 1 0,-20 19 0,29-35-1,0 0 1,-1 0-1,-11 8 0,17-13-34,-1 0 1,0 0-1,0 0 0,0-1 0,0 0 1,-1 0-1,1 0 0,0 0 1,0 0-1,-1 0 0,1-1 0,-1 0 1,-3 1-1,6-1-15,0-1 0,0 1 0,0 0 0,0 0 0,0 0 0,0-1 0,0 1 0,0 0 0,0-1 0,0 1 0,0-1 0,0 1 0,1-1 0,-1 1 1,0-1-1,0 0 0,1 1 0,-1-1 0,0 0 0,1 0 0,-1 0 0,0 1 0,0-2 0,0-1 0,1 1-1,-1 0 1,0 0 0,1-1 0,0 1 0,-1 0-1,1-1 1,0 1 0,0-5 0,1 2-15,0-1 0,0 1 0,0 0-1,0 0 1,1 0 0,0 0 0,0 0 0,5-8 0,-6 11-1,0 0 0,0 0 0,1 0 0,-1 1 0,0-1 0,1 1 0,-1-1 0,1 1 0,-1 0 0,1-1 0,0 1 0,0 0 0,0 0-1,-1 0 1,1 0 0,0 1 0,0-1 0,0 0 0,0 1 0,0-1 0,1 1 0,-1 0 0,0 0 0,0 0 0,0 0 0,0 0 0,0 0 0,0 0 0,0 1 0,0-1 0,0 1 0,0 0 0,0-1 0,0 1 0,0 0 0,0 0 0,0 0 0,2 2 0,4 4-11,0-1-1,-1 1 1,0 0 0,0 1-1,-1 0 1,10 14 0,-2 0-26,-9-12 70,1-1 0,0 0-1,1 0 1,-1 0 0,12 9 0,-16-16-2,0 0 0,0-1 0,0 0 0,0 1 0,0-1 0,0 0 0,0 0 0,1 0 0,-1 0 1,0-1-1,1 1 0,-1-1 0,0 1 0,1-1 0,-1 0 0,1 0 0,-1 0 0,1 0 0,-1 0 0,1 0 1,-1-1-1,0 1 0,1-1 0,-1 0 0,0 0 0,1 0 0,-1 0 0,4-3 0,4-2 80,0-2 0,0 1 1,-1-1-1,0-1 0,-1 0 0,0 0 0,0 0 0,6-12 0,-4 6 12,-1 0 0,-1-1 0,0 0 0,10-32 0,-17 44-139,0 0-1,0 0 1,-1 0 0,1 0-1,-1 0 1,0 0 0,0-4-1,0 7-4,-1 0-1,1 1 0,0-1 0,0 0 1,0 1-1,0-1 0,-1 0 0,1 1 1,0-1-1,0 0 0,-1 1 0,1-1 1,-1 1-1,1-1 0,0 0 1,-1 1-1,1-1 0,-1 1 0,1-1 1,-1 1-1,0 0 0,1-1 0,-1 1 1,1 0-1,-1-1 0,0 1 0,1 0 1,-1 0-1,0-1 0,1 1 0,-1 0 1,0 0-1,1 0 0,-1 0 0,0 0 1,0 0-1,1 0 0,-1 0 0,0 0 1,1 0-1,-1 1 0,0-1 0,1 0 1,-1 0-1,0 1 0,-2 0-45,0 1 0,0-1-1,0 1 1,0 0 0,0 0 0,1 0-1,-1 1 1,-3 2 0,-5 10-371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16379,'3'-8'1289,"-1"0"-1049,0-2-320,7 2 464,-5-11 0,-1-1-232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04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14723,'1'0'145,"-1"0"-1,1 0 1,0 1-1,-1-1 1,1 0-1,-1 1 1,1-1-1,-1 0 1,1 1-1,-1-1 1,1 1-1,-1-1 1,0 1-1,1-1 1,-1 1-1,0-1 1,1 1-1,-1-1 1,0 1-1,1-1 1,-1 1-1,0-1 1,0 1-1,0 0 1,0-1-1,0 1 1,1 0-1,-1-1 1,0 1-1,0-1 1,-1 2-1,7 34-269,-4-23 404,1 15-243,-2-15-15,1 0 0,0 0 0,1 0 1,9 24-1,-12-37-18,0 0 0,0 0 0,0 1 0,0-1 0,0 0 0,0 0 0,1 0 0,-1 0 0,0 1 0,0-1 0,0 0 0,0 0 0,1 0 0,-1 0 0,0 0 0,0 1 0,0-1 0,1 0 0,-1 0 0,0 0 0,0 0 0,1 0 0,-1 0 0,0 0 0,0 0 0,0 0 0,1 0 0,-1 0 0,0 0 0,0 0 0,1 0 0,-1 0 0,0 0 0,0 0 0,0 0 0,1 0 0,-1 0 0,0-1 0,0 1 0,0 0 0,1 0 0,-1 0 0,0 0 0,0 0 0,0-1 0,0 1 0,1 0 0,-1 0 0,0 0 0,0 0 0,0-1 0,0 1 0,0 0 0,0 0 0,0 0 0,0-1 0,1 1 0,-1 0 0,0 0 0,0-1 0,0 1-1,7-16 102,-7 16-97,35-104 413,15-40-67,-48 143-320,0 7-23,0 9-5,-8 48-18,0-5 20,1 64-1,5-121-7,0 0 0,0-1 0,0 1-1,0 0 1,0 0 0,1 0-1,-1 0 1,0-1 0,0 1-1,0 0 1,1 0 0,-1 0 0,1-1-1,-1 1 1,0 0 0,2 1-1,-2-2 2,0 0 0,1 0 0,-1 0 0,0 0 0,1 0 0,-1 0 0,1 1 0,-1-1 0,0 0 0,1 0-1,-1 0 1,0-1 0,1 1 0,-1 0 0,0 0 0,1 0 0,-1 0 0,0 0 0,1 0 0,-1 0 0,0 0 0,0-1 0,1 1-1,-1 0 1,0 0 0,1-1 0,-1 1 0,19-23 14,0-12 10,-10 18 25,0 1 1,17-22-1,-26 37-47,0 1 0,1-1 0,-1 1 1,0-1-1,1 1 0,-1-1 0,1 1 0,-1-1 1,1 1-1,-1-1 0,1 1 0,-1-1 0,1 1 1,-1 0-1,1-1 0,0 1 0,-1 0 0,1-1 1,-1 1-1,1 0 0,0 0 0,-1 0 0,1 0 0,0 0 1,-1 0-1,1 0 0,0 0 0,-1 0 0,1 0 1,0 0-1,-1 0 0,1 0 0,0 0 0,0 1 1,1 0 4,0 1 0,-1 0 0,1 0 0,-1-1 0,1 1 0,-1 0 0,0 0 1,2 3-1,-3-3-5,1-1 0,0 1 0,0-1 0,0 1 0,0-1 0,0 1 0,0-1 0,0 0 0,1 1 0,-1-1 0,2 1 0,-2-2 2,-1 0-1,1 0 1,0 0-1,-1 0 1,1 0-1,0 0 1,0 0-1,-1 0 1,1-1-1,0 1 1,-1 0-1,1 0 1,0-1-1,-1 1 1,1 0-1,-1-1 1,1 1-1,-1-1 1,1 1 0,0-1-1,-1 1 1,0-1-1,1 1 1,-1-1-1,1 1 1,-1-1-1,0 0 1,1 1-1,-1-1 1,0 0-1,1 1 1,-1-1-1,0-1 1,10-27 96,-9 25-85,2-8 0,3-6-49,-2-1-1,0 1 1,2-30-1,-6 47 11,1 0-1,-1-1 1,0 1-1,-1-1 1,1 1-1,0-1 0,0 1 1,-1 0-1,1-1 1,0 1-1,-1-1 1,1 1-1,-1 0 1,0 0-1,0-1 1,1 1-1,-1 0 1,0 0-1,0 0 0,0 0 1,0 0-1,0 0 1,0 0-1,0 0 1,-1 0-1,1 0 1,0 1-1,0-1 1,-1 0-1,1 1 1,0-1-1,-1 1 0,1 0 1,-3-1-1,-16-3-239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4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9794,'0'0'92,"0"1"0,0-1 0,0 0 0,1 1 0,-1-1 0,0 0 0,0 1 0,0-1 0,0 0 0,0 1 0,1-1 0,-1 0 0,0 0 0,0 1 0,1-1 0,-1 0 0,0 0 0,0 0 0,1 1 0,-1-1 0,0 0 0,0 0 0,1 0 0,-1 0 0,0 0 0,1 1 0,-1-1 0,0 0 0,1 0 0,-1 0 0,0 0 0,1 0 0,-1 0 0,0 0 0,1 0 0,-1 0 0,0 0 0,1 0 0,-1-1 0,0 1 0,1 0 0,-1 0 0,0 0 0,1 0 0,-1 0 0,1-1 0,23-9 247,-11 4 197,-11 6-503,0-1 1,-1 1 0,1 0 0,0 0 0,0 1 0,-1-1 0,1 0 0,0 0 0,0 1-1,-1-1 1,1 1 0,0-1 0,-1 1 0,1 0 0,-1 0 0,1 0 0,2 2-1,27 24 133,-27-22-153,1 0 0,-1-1 0,1 0 0,9 6 0,3 0 24,0 0 0,-1 1 1,17 16-1,-23-18 5,0 0 1,1-1-1,1 0 1,-1 0 0,1-2-1,0 1 1,25 8-1,92 30 258,-77-26-262,-16-8-4,75 14 1,-62-16-23,-20-2 18,32 12 0,-39-10-1,1-2 1,45 8-1,-17-6-6,-1 3 0,0 1 0,65 28 0,-84-30-43,-18-5 24,1 1 0,-1 0 0,0 1 0,15 12 0,-16-11 2,1 0-1,1-1 1,26 13 0,41 9-3,97 40 20,-132-49-18,77 46 1,-103-52-5,-1 1 0,-1 1 0,0 1 0,-1 0 1,29 41-1,-24-29 21,47 47 1,-30-44-24,2-2 0,1-1 0,49 24 0,53 38-25,-122-77 29,-2 2 0,-1 0 1,0 1-1,25 32 1,14 27 16,-14-18 3,93 97 0,36-5-47,-123-110 40,-27-19-8,-2 1-1,-1 0 0,-1 1 0,-1 1 1,24 43-1,19 27 7,-13-27-16,67 88-3,-94-131 4,111 122-11,-93-109 20,-2 2 1,-2 2-1,-1 2 1,-3 1 0,-1 1-1,39 83 1,-32-58-12,55 81 1,17 27-9,24 61 33,13 24-4,-125-218-21,-1 1 1,-3 0-1,-2 2 0,13 66 1,16 205 29,-39-272-33,21 118 16,4 51 0,-26-107 16,-5-65-20,3-1 0,2 0 0,12 55 0,-15-95-6,-1-4-12,0 0 0,1 1 0,-1-1 0,0 0 0,0 0 0,0 1 0,0-1 0,1 0 0,-1 1 0,0-1 0,0 0 0,0 0 0,0 1 0,0-1 0,0 0 0,0 1-1,0-1 1,0 0 0,0 1 0,0-1 0,0 0 0,0 1 0,0-1 0,0 0 0,0 0 0,-1 1 0,1-1 0,0 0 0,0 1 0,0-1 0,0 0 0,-1 1 0,-4-7-205,3-6 113,-1-1-40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2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16307,'5'10'1049,"2"-2"-1369,-1 0-112,-5-16 1064,-1-6-536,1-4-392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327 202 10618,'21'-21'751,"41"-43"446,-56 56-874,0 1 0,-1-1-1,0 0 1,0-1 0,-1 1 0,0-1 0,3-10 0,-6 18-276,-1 0 1,0 0 0,1 0 0,-1 0 0,1 0-1,-1-1 1,0 1 0,0 0 0,0 0 0,0 0-1,0-1 1,0 1 0,0 0 0,0 0 0,0 0-1,0 0 1,-1-1 0,1 1 0,0 0 0,-1 0-1,1 0 1,-1 0 0,0 0 0,1 0 0,-1 0-1,0 0 1,1 0 0,-1 0 0,0 0 0,0 0 0,0 1-1,0-1 1,0 0 0,0 0 0,0 1 0,0-1-1,0 1 1,0-1 0,0 1 0,0 0 0,0-1-1,-1 1 1,1 0 0,0 0 0,0 0 0,0-1-1,-1 1 1,1 1 0,-1-1 0,-5 0 40,0 0 0,0 1 0,0 0 0,0 1 0,0 0 0,0 0 0,-8 3 0,6 0-74,0-1 0,1 1 0,0 1 1,0-1-1,0 2 0,1-1 0,-1 1 0,2 0 1,-8 8-1,4-1-14,1-1-1,0 2 1,1-1 0,-11 29 0,7-6-9,1 0 1,2 1 0,-8 70 0,13-66 19,2 0 0,7 75 0,24 82 31,-22-153-40,-3-25-2,6 53 30,-10-67-21,1 1-1,-1-1 1,-1 0-1,1 1 1,-1-1 0,-1 0-1,-3 12 1,5-18-14,0 0 1,-1 0 0,1-1 0,0 1 0,0 0 0,-1 0 0,1 0 0,-1-1 0,1 1-1,-1 0 1,1-1 0,-1 1 0,1 0 0,-1-1 0,0 1 0,1-1 0,-1 1-1,0-1 1,0 1 0,1-1 0,-1 1 0,0-1 0,0 0 0,0 0 0,1 1 0,-1-1-1,0 0 1,-1 0 0,1 0-17,-1 0 0,0-1 0,1 1 0,-1-1 0,1 0 0,-1 1 0,1-1 0,-1 0 0,1 0 0,0 0 0,-1 0 0,1 0 0,-2-2 0,-4-5-160,0 0-1,1 0 1,-9-16 0,-19-44-1098,-45-127 0,56 132 1662,23 62-367,0 1 0,0 0 1,0-1-1,0 1 0,0-1 0,0 1 1,0 0-1,0-1 0,0 1 1,0 0-1,0-1 0,0 1 1,0 0-1,0-1 0,0 1 1,0 0-1,0-1 0,1 1 1,-1 0-1,0-1 0,0 1 1,0 0-1,1 0 0,-1-1 0,0 1 1,0 0-1,1 0 0,-1-1 1,0 1-1,0 0 0,1 0 1,-1 0-1,0-1 0,1 1 1,-1 0-1,0 0 0,1 0 1,-1 0-1,0 0 0,1 0 1,-1 0-1,0 0 0,1 0 0,0 0 1,19-1 255,-17 1-201,30 0-273,0-2-1,61-11 1,-76 9-90,0-1 0,0 0 0,0-2 0,-1 0 0,0-1 0,27-17 0,3-11-256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 13907,'0'-3'944,"3"16"-736,3 7-80,2 10 328,2 7-88,2 15-152,-1 8-23,-1 22 23,-1 5-8,-8 8-48,-4 6-24,-14 20-96,-6 12-88,-17 8 48,-10-7 16,-20-18-56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04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22 15859,'-13'-14'1097,"6"10"-1121,-1 4-248,5 1 88,8 6 152,6-5-137,6-15-95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18 10498,'0'-17'2114,"-1"32"-697,-1 22-836,-32 617 214,27-359-774,-21 611 206,-5 137 118,28-916-334,-49 710 50,14-423-65,5-49 7,8 109-6,17-239-25,0 4 19,9-224 12,-1 0 1,-6 29 0,4-29-52,2-1 1,-3 30 0,4-40-820,3-6-2,-1 2 558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9258,'6'-1'295,"-1"1"-1,0 0 1,0 0 0,1 1 0,-1 0-1,0-1 1,0 2 0,0-1 0,9 4-1,-1-1-95,24 4 116,-1-1 1,65 4-1,74-9-318,-57-3 46,-57 5-32,80 15 0,-17-1 11,1-8-7,145-7 0,126-27-8,-91 4-3,489 4-36,-222 8 49,595 19 18,-439 6-7,92 4-19,455 23 54,-752-38-44,-77-1-1,294-14 27,-627 6-27,357 22 42,-259-9-251,-217-15-761,-2 0 751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11971,'-1'0'207,"0"-1"1,-1 1-1,1 0 1,-1 0-1,1 0 1,0 0-1,-1 0 1,1 1-1,0-1 1,-1 0-1,1 1 1,0-1-1,0 1 1,-1-1-1,-1 2 1,3-2-180,-1 1 0,1-1 1,0 0-1,0 0 0,0 0 1,0 0-1,0 0 0,-1 1 1,1-1-1,0 0 0,0 0 1,0 0-1,0 0 1,0 1-1,0-1 0,0 0 1,0 0-1,0 0 0,0 1 1,0-1-1,0 0 0,0 0 1,0 0-1,0 0 0,0 1 1,0-1-1,0 0 0,0 0 1,0 0-1,0 1 1,0-1-1,0 0 0,0 0 1,0 0-1,0 1 0,13 5 70,0-4-101,0-1 1,0 0-1,0-1 0,0 0 1,0-1-1,23-4 0,32-2-9,-66 7 11,0 0-1,-1 0 1,1 0 0,0 0-1,-1 1 1,1-1-1,-1 0 1,1 1 0,0-1-1,-1 1 1,1 0-1,-1-1 1,1 1 0,-1 0-1,0 0 1,1 0 0,-1 0-1,0 0 1,0 0-1,1 0 1,0 2 0,-1-1-1,1 1 1,-1-1 0,-1 0 0,1 1 0,0-1-1,0 1 1,-1-1 0,0 1 0,1-1 0,-1 1 0,0 0-1,-1 3 1,-1 9 5,0-1 0,-2 1 1,-9 26-1,9-30 5,-17 49 56,-2-2-1,-2 0 0,-44 70 1,52-101-1027,2 0 1,-16 39 0,19-38 448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0 767 13275,'0'1'30,"1"-1"1,-1 0 0,0 0-1,1 0 1,-1 0-1,0 0 1,0 0-1,1 0 1,-1 0-1,0 0 1,1 0-1,-1 0 1,0 0 0,1 0-1,-1 0 1,0 0-1,1 0 1,-1 0-1,0 0 1,0-1-1,1 1 1,-1 0 0,0 0-1,0 0 1,1 0-1,-1-1 1,0 1-1,0 0 1,1 0-1,-1-1 1,0 1 0,0 0-1,0 0 1,0-1-1,1 1 1,-1 0-1,0 0 1,0-1-1,0 0 1,13-17-21,-9 11 138,97-139 854,15-22-614,135-242 1183,-241 398-1416,-10 12-150,1 0-1,-1 0 0,0 0 1,0 0-1,1 0 1,-1 0-1,0 0 0,0 0 1,0 0-1,1 0 0,-1 0 1,0 0-1,0 0 1,0 0-1,1 0 0,-1 0 1,0 0-1,0 1 1,0-1-1,0 0 0,1 0 1,-1 0-1,0 0 1,0 0-1,0 1 0,0-1 1,1 0-1,-1 0 1,0 0-1,0 0 0,0 1 1,0-1-1,0 0 1,0 0-1,0 0 0,0 1 1,6 30 220,-6-26-215,6 54 84,16 137-66,-16-163-197,1 0 0,1-1 1,23 56-1,-28-83 141,-1 0 1,1 0 0,-1 0-1,1-1 1,1 1 0,-1-1-1,4 5 1,4-2-174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14003,'13'-11'4521,"-13"10"-4448,-23 21 1610,8-2-1431,1 0 0,-22 38-1,30-47-348,1 1-1,1 0 0,0 0 0,0 1 0,1-1 0,0 1 1,1 0-1,-1 12 0,3-22 64,0 0 1,0 0 0,0 0-1,0 0 1,1-1-1,-1 1 1,0 0-1,0 0 1,1 0-1,-1-1 1,1 1-1,-1 0 1,1 0-1,-1-1 1,1 1-1,-1 0 1,1-1-1,-1 1 1,1-1-1,0 1 1,-1-1-1,1 1 1,0-1-1,0 1 1,-1-1-1,1 0 1,0 1-1,0-1 1,-1 0-1,1 0 1,0 1-1,0-1 1,0 0-1,0 0 1,0 0-1,-1 0 1,1 0-1,0 0 1,0 0-1,1-1 1,44-6-795,-30 4 655,-4 1 109,-1 1 0,0 1 0,0-1 1,0 2-1,0 0 0,13 2 0,-22-2 68,0-1-1,0 0 1,0 1 0,0-1-1,0 1 1,0 0 0,0 0-1,-1 0 1,1 0 0,0 0 0,0 0-1,-1 0 1,1 0 0,-1 0-1,1 1 1,-1-1 0,0 1-1,1-1 1,-1 1 0,0 0 0,0-1-1,0 1 1,0 0 0,0 0-1,-1 0 1,1 0 0,-1-1-1,1 1 1,-1 0 0,1 0 0,-1 0-1,0 0 1,0 0 0,0 0-1,0 0 1,-1 0 0,1 0 0,0 0-1,-1 0 1,1 0 0,-1 0-1,-1 2 1,0 3 53,-2 0 0,1 0 0,-1 0 0,0 0 0,0-1 0,-1 1 0,0-1 0,-8 8 0,10-11-38,1 0-1,-1-1 1,0 1-1,0-1 1,0 0-1,0 0 1,0 0-1,-1 0 1,1-1-1,0 1 1,-1-1-1,0 0 1,1 0-1,-1 0 1,0 0-1,1-1 0,-1 1 1,0-1-1,-4 0 1,6-1-70,1 1 0,0 0 0,-1-1 0,1 1 0,0 0 0,0-1 0,-1 0 0,1 1 0,0-1 0,0 0 0,0 0 0,0 1-1,0-1 1,0 0 0,0 0 0,0 0 0,0 0 0,1 0 0,-1-1 0,0 1 0,1 0 0,-1 0 0,0 0 0,1-1 0,0 1 0,-1 0 0,1-1 0,0 1 0,-1-2 0,1-1-72,0 0 0,0 0-1,0 0 1,1 0 0,-1 0 0,1 0 0,0 1 0,2-8 0,7-9-427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15219,'4'1'1225,"-5"19"-857,0 7-136,-7 13 456,1 6-168,3 6-216,1 2-72,-3-2-280,4-3-176,-1-15-304,0-5-88,-2-16-425,0-10 729,-7-15-216,-3-9-192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12387,'4'-5'119,"0"0"0,1 0 0,-1 0 1,1 1-1,0-1 0,1 1 1,-1 1-1,1-1 0,0 1 0,0 0 1,0 0-1,0 0 0,0 1 0,12-3 1,10-1 148,1 1-1,29-2 1,-47 6-154,4-1-10,2 0 9,-1 1 1,1 0 0,25 2-1,-39 0-98,0-1-1,0 0 1,0 1-1,1 0 1,-1-1-1,0 1 1,0 0-1,0 1 1,-1-1-1,1 0 1,0 1-1,0 0 1,-1-1-1,1 1 1,-1 0-1,1 1 1,-1-1 0,0 0-1,0 1 1,0-1-1,0 1 1,0-1-1,-1 1 1,1 0-1,0 3 1,0 1 12,-1 0 0,1 0 0,-2 0 0,1 1 0,-1-1 0,0 0 0,-1 1 0,0-1 0,0 0 0,-2 8 0,-5 13 122,-12 31 0,15-45-89,-30 72 317,-9 30 168,42-113-532,1 0 0,0 0 0,1 0 0,-1 0 0,1 0 0,-1 1 0,1-1 0,0 0 0,0 0 0,0 0 0,0 1 0,2 4 0,-1-6-15,0-1 0,0 1 0,0-1 0,0 1 0,0-1 0,0 1 0,0-1 0,0 0 0,1 0 0,-1 0 0,1 0 0,-1 0 0,1 0 0,-1 0 0,1 0 0,-1 0 0,1-1 0,0 1 0,-1-1 0,1 1 0,0-1 0,3 1 0,41 1-303,-40-3 244,1 1 0,-1 0 0,1 0 0,-1 1 1,0 0-1,1 0 0,-1 0 0,0 1 0,0 0 0,6 3 0,-11-5 59,0 1 0,0 0 0,0 0 0,0 0 0,-1 0-1,1 0 1,0 0 0,0 0 0,-1 0 0,1 0 0,-1 0 0,1 0-1,-1 0 1,0 0 0,1 0 0,-1 0 0,0 1 0,0-1 0,0 0 0,1 0-1,-1 0 1,-1 1 0,1-1 0,0 0 0,0 0 0,0 0 0,-1 0-1,1 1 1,0-1 0,-1 0 0,1 0 0,-1 0 0,1 0 0,-2 2-1,-3 5 57,1 0 0,-2-1-1,-6 10 1,11-16-42,-21 26 266,-2-1 0,0-2-1,-2 0 1,0-1 0,-1-2 0,-2-1-1,-61 33 1,83-50-252,-1 1 0,0-1-1,0-1 1,-1 1 0,1-1 0,0-1 0,-1 0-1,1 0 1,-1 0 0,-12-2 0,17 1 0,0-1 1,1 0 0,-1 1 0,1-2 0,-1 1-1,1 0 1,-1-1 0,1 1 0,0-1 0,-1 0-1,1 0 1,0 0 0,0-1 0,1 1 0,-1-1-1,0 0 1,1 1 0,0-1 0,-1 0-1,1-1 1,0 1 0,1 0 0,-1 0 0,1-1-1,-1 1 1,0-5 0,-6-32 18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1 801 14131,'0'0'32,"0"1"0,0-1 0,0 0 0,1 0 1,-1 1-1,0-1 0,0 0 0,0 0 0,1 1 0,-1-1 0,0 0 0,1 0 0,-1 0 1,0 0-1,0 0 0,1 1 0,-1-1 0,0 0 0,1 0 0,-1 0 0,0 0 0,1 0 1,-1 0-1,0 0 0,0 0 0,1 0 0,-1 0 0,0 0 0,1 0 0,0-1 0,15-5 205,16-14-65,-5-4 118,-1-1 0,27-34-1,45-66-410,-44 55 136,264-363 341,-294 397-216,-23 36-136,-1 0 0,0 0 1,0-1-1,0 1 0,0 0 0,0-1 0,0 1 0,0 0 0,1 0 0,-1-1 0,0 1 1,0 0-1,0 0 0,0 0 0,1-1 0,-1 1 0,0 0 0,0 0 0,1 0 0,-1 0 0,0-1 1,0 1-1,1 0 0,-1 0 0,0 0 0,0 0 0,1 0 0,-1 0 0,0 0 0,1 0 1,-1 0-1,0 0 0,0 0 0,1 0 0,-1 0 0,0 0 0,1 0 0,-1 0 0,0 0 0,0 0 1,1 0-1,-1 0 0,0 1 0,1-1 0,-1 0 0,1 13 151,-35 173 408,28-128-469,4 103 0,19 57-104,-10-136-153,-5-38-543,-2-43 693,0-1 0,0 0 0,0 0 0,0 0 0,-1 0 0,1 1-1,0-1 1,0 0 0,0 0 0,0 0 0,-1 0 0,1 0 0,0 0 0,0 0-1,0 1 1,-1-1 0,1 0 0,0 0 0,0 0 0,0 0 0,-1 0 0,1 0-1,0 0 1,0 0 0,0 0 0,-1 0 0,1 0 0,0 0 0,0 0 0,0 0-1,-1 0 1,1 0 0,0 0 0,0-1 0,0 1 0,-1 0 0,1 0 0,0 0-1,0 0 1,0 0 0,0 0 0,-1-1 0,1 1 0,0 0 0,0 0 0,0 0-1,0 0 1,0-1 0,0 1 0,-1 0 0,1 0 0,0 0 0,0-1 0,0 1-1,0 0 1,0-1 0,-12-17-284,-3-9-81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13147,'0'6'1120,"0"-2"-904,10-2 24,6-5 512,11-4-344,6-5-80,9-2-143,5-5-193,3-2 144,0-2 24,-13 2-152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12691,'1'-2'258,"1"0"-1,0-1 1,-1 1 0,1 0 0,0 0 0,0 0 0,0 0-1,1 0 1,-1 0 0,0 1 0,5-3 0,-6 4-173,1 0 0,-1 0 0,1-1 0,-1 1 0,1 0 0,-1 0 0,0 1 0,1-1 0,-1 0 0,1 0 0,-1 1 0,1-1 0,-1 1 0,0-1 0,1 1 0,-1 0 0,0-1 0,0 1 0,1 0 0,-1 0 0,0 0 0,0 0 0,0 0 0,1 1 0,4 3 6,1 0 0,0 0 0,0-1 0,1 0 0,-1-1 0,1 1 0,0-1 0,0-1 0,0 0 0,0 0-1,0 0 1,0-1 0,10 0 0,-1 0 87,-1-1 1,1-1-1,0 0 0,0-1 0,24-7 0,-40 9-149,0 0-1,0 0 1,0-1-1,-1 1 1,1 0 0,0 0-1,0-1 1,0 1-1,-1-1 1,1 1-1,0-1 1,-1 1-1,1-1 1,0 1-1,-1-1 1,1 0 0,-1 1-1,1-1 1,0-1-1,-3-3 226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4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154 148 12651,'-1'-7'196,"1"-1"1,0 1-1,0 0 1,1-1 0,0 1-1,1 0 1,-1 0-1,1-1 1,1 1-1,-1 1 1,1-1 0,0 0-1,1 1 1,-1-1-1,2 1 1,-1 0-1,0 0 1,1 1 0,9-9-1,-14 14-185,0-1 0,1 1 0,-1 0-1,0-1 1,1 1 0,-1 0 0,0-1-1,1 1 1,-1 0 0,1 0 0,-1-1-1,1 1 1,-1 0 0,0 0 0,1 0 0,-1 0-1,1 0 1,-1-1 0,1 1 0,-1 0-1,1 0 1,-1 0 0,1 0 0,-1 0 0,1 1-1,-1-1 1,1 0 0,-1 0 0,1 0-1,-1 0 1,1 0 0,-1 1 0,1-1-1,-1 0 1,0 0 0,1 1 0,-1-1 0,1 0-1,-1 1 1,0-1 0,1 0 0,-1 1-1,0-1 1,0 1 0,1-1 0,-1 0 0,0 1-1,0-1 1,1 1 0,-1-1 0,0 1-1,0-1 1,0 1 0,0-1 0,0 1 0,0-1-1,0 1 1,0-1 0,0 1 0,0-1-1,0 1 1,0 0 0,-4 36 194,-5 8-88,-3-1-1,-2-1 1,-21 48-1,-69 120 151,53-121-317,53-87-12,6-4 32,11-5 4,-18 5 19,9-2 3,-1 1 0,0 0 0,1 0 0,-1 0 0,1 1 0,-1 1 0,1 0 0,0 0 0,-1 1 0,14 2 0,-7 1 1,0 1-1,-1 0 0,1 1 1,-1 1-1,17 11 1,-30-17 10,0 0 1,-1 0 0,1 0-1,0 0 1,0 0 0,0 0 0,-1 0-1,1-1 1,0 1 0,0-1 0,0 1-1,0-1 1,0 0 0,0 0 0,0 0-1,0 0 1,0 0 0,0 0 0,0-1-1,0 1 1,0-1 0,0 1 0,0-1-1,0 0 1,0 1 0,0-1 0,0 0-1,-1 0 1,1-1 0,0 1 0,-1 0-1,1 0 1,-1-1 0,1 1 0,-1-1-1,0 1 1,0-1 0,0 0 0,0 0-1,0 1 1,0-1 0,1-2 0,3-9 50,-1 1 1,0-1-1,-1 0 1,-1 0-1,2-15 1,1-35-190,-4 57 113,-2 0 1,1 0-1,-1 0 0,0 0 0,0 0 0,0 0 1,-1 0-1,-2-6 0,-6-2-98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4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13099,'2'2'1224,"-2"15"-696,-4 9-208,-4 11 704,1 5-327,-1 9-217,-1 8-72,0 3-112,2 1-56,2-9-160,0-4-80,2-10-328,3-5-152,-1-12 392,1-9-72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4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13595,'19'-30'1156,"26"-55"-689,78-130 193,-121 212-652,1-3 51,1 1 0,0 0 0,0 0 0,7-7 0,-11 12-50,0 0 1,1 0-1,-1-1 0,0 1 0,1 0 1,-1-1-1,1 1 0,-1 0 0,0 0 1,1 0-1,-1 0 0,1-1 0,-1 1 1,1 0-1,-1 0 0,1 0 0,-1 0 1,0 0-1,1 0 0,-1 0 0,1 0 1,-1 0-1,1 0 0,-1 1 0,1-1 1,0 1 5,0-1 1,0 1 0,-1 0 0,1 0 0,0 0 0,-1 0 0,1 0 0,-1 0 0,1 0-1,-1 0 1,0 0 0,1 0 0,-1 0 0,0 0 0,0 0 0,0 1 0,4 35 210,-1-1 1,-2 0 0,-5 39-1,2-19-18,-1 14 16,1 96-688,6-141-493,-4-25 945,0 0-1,0 1 1,0-1-1,0 1 1,0-1-1,1 0 1,-1 1-1,0-1 1,0 0-1,0 1 1,0-1-1,0 0 1,1 1 0,-1-1-1,0 0 1,0 1-1,1-1 1,-1 0-1,0 0 1,1 1-1,-1-1 1,0 0-1,0 0 1,1 0-1,-1 1 1,1-1-1,-1 0 1,0 0-1,1 0 1,-1 0-1,0 0 1,1 0-1,-1 0 1,0 0-1,1 0 1,-1 0-1,1 0 1,-1 0 0,0 0-1,1 0 1,-1 0-1,0 0 1,1 0-1,-1 0 1,1 0-1,-1-1 1,0 1-1,1 0 1,-1 0-1,0 0 1,0-1-1,1 1 1,-1 0-1,0 0 1,1-1-1,-1 1 1,0 0-1,0-1 1,0 1-1,1 0 1,-1-1-1,0 1 1,0 0 0,0-1-1,13-25-446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5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3041,'-15'-17'9508,"21"28"-9119,0-1 0,1 0 0,0-1-1,1 1 1,17 16 0,53 37-435,-41-34 227,19 20 35,-2 2 1,58 72-1,-101-108-154,-1 1 1,0 0-1,-1 0 1,12 29-1,-13-26-40,1 0 0,1 0 0,17 23 0,-8-18-8,0-1 1,2-1-1,33 27 0,82 53-5,-16-13 0,-69-44 8,88 102 0,-30-28-2,-92-103-13,1-1 0,0-1-1,33 20 1,66 27 11,1 2-8,-84-43 6,-8-5-9,0 1 0,-1 0 0,-1 2 1,37 37-1,-18-13-2,77 62 0,56 23 4,-123-90-14,5 8 20,89 90 0,-6-3-11,-10-40 10,-85-62-16,50 43 0,171 192 3,-164-156 24,-63-71-18,2-3 0,61 41 0,-51-40-21,60 55 0,25 46 32,87 77-58,-174-175 36,56 32 0,-64-46-13,-2 3 0,0 1 0,36 36 0,-37-26 11,-6-4 9,1-1 0,2-2 1,66 45-1,80 23 6,-107-61-13,123 85 0,148 93 19,-279-179-5,3 7-15,-3 3-1,93 85 1,-151-125 10,199 147 7,-107-84-18,-64-43 16,-1 1-1,-2 2 0,-1 1 0,32 40 1,-63-70 1091,-7-11-311,-10-15-204,-6-7-140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1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185 179 1712,'3'-4'282,"0"0"1,-1-1-1,1 1 0,-1-1 0,0 1 0,0-1 0,2-7 0,3-18 4718,-7 30-4924,1 0 1,-1 0-1,0-1 0,0 1 1,0 0-1,0 0 1,0-1-1,0 1 1,0 0-1,0 0 1,0-1-1,0 1 1,0 0-1,0-1 1,0 1-1,0 0 1,-1 0-1,1-1 1,0 1-1,0 0 0,0 0 1,0-1-1,0 1 1,0 0-1,-1 0 1,1 0-1,0-1 1,0 1-1,0 0 1,-1 0-1,1 0 1,0 0-1,0-1 1,0 1-1,-1 0 0,1 0 1,0 0-1,0 0 1,-1 0-1,1 0 1,0 0-1,-1 0 1,1 0-1,0 0 1,0 0-1,-1 0 1,1 0-1,0 0 1,0 0-1,-1 0 1,1 0-1,0 0 0,0 0 1,-1 0-1,1 0 1,0 0-1,0 1 1,-1-1-1,1 0 1,0 0-1,0 0 1,0 0-1,-1 1 1,1-1-1,0 0 1,-17 11 1172,9-2-990,0 0 1,0 0-1,1 1 1,0 0-1,0 0 1,1 1-1,-5 14 1,11-25-259,18-67 980,-17 62-872,0 0 0,0 0 0,-1 0-1,0-1 1,0 1 0,0 0 0,0 0 0,-1-1 0,0 1 0,0 0 0,-3-8 0,4 12-83,-1 0 1,1 1-1,0-1 1,-1 0-1,1 0 1,-1 0 0,1 0-1,-1 1 1,1-1-1,-1 0 1,0 0 0,1 1-1,-1-1 1,0 1-1,0-1 1,1 1-1,-1-1 1,0 1 0,0-1-1,0 1 1,0-1-1,0 1 1,0 0 0,1 0-1,-3-1 1,2 2-3,0-1 1,-1 0-1,1 1 0,0-1 1,-1 1-1,1-1 1,0 1-1,0-1 1,-1 1-1,1 0 0,0 0 1,0 0-1,0 0 1,0 0-1,-1 1 1,-2 3 9,0 0 1,0 0-1,1 0 1,0 0 0,0 1-1,-4 8 1,5-7-47,0 1 0,1 0 1,0 0-1,-1 13 0,2-20 1,0 1 0,-1-1 1,1 1-1,0-1 0,0 1 0,0-1 0,1 1 0,-1-1 0,0 1 0,0-1 0,1 0 1,-1 1-1,1-1 0,-1 1 0,1-1 0,0 0 0,0 1 0,-1-1 0,1 0 1,0 0-1,0 0 0,0 0 0,0 1 0,0-1 0,1-1 0,-1 1 0,0 0 1,0 0-1,1 0 0,-1-1 0,2 2 0,-1-3-2,1 1-1,-1 0 1,0-1-1,1 1 1,-1-1-1,0 1 1,1-1-1,-1 0 1,0 0-1,0 0 1,0-1-1,0 1 1,0 0-1,0-1 1,0 1-1,0-1 1,0 0-1,-1 0 1,1 1-1,-1-1 1,1 0-1,-1 0 1,2-4-1,3-4-6,-1 0 1,1 0-1,4-17 0,-6 17 53,-1-1-1,-1 1 1,2-12-1,-4 20-18,0 0-1,1 0 1,-1 1-1,0-1 1,-1 0-1,1 0 0,0 0 1,-1 0-1,1 1 1,0-1-1,-2-3 1,1 5-8,1-1 0,-1 1 0,1-1 0,-1 1 0,1-1 0,-1 1 0,1 0 1,-1-1-1,1 1 0,-1 0 0,0-1 0,1 1 0,-1 0 0,1 0 0,-1-1 0,0 1 0,1 0 0,-1 0 0,0 0 0,1 0 1,-1 0-1,0 0 0,1 0 0,-1 0 0,0 0 0,1 1 0,-1-1 0,0 0 0,1 0 0,-1 0 0,0 1 0,0 0 0,-4 1 7,0 1 0,0 0 0,0 0-1,0 1 1,1-1 0,0 1 0,0 0-1,0 1 1,0-1 0,0 0 0,-3 8-1,-7 10-31,-12 26 0,21-40 8,-2 6-19,4-8-4,-1 1-1,1 0 1,-1 0 0,2 0 0,-1 0-1,1 1 1,0-1 0,-1 10 0,3-17 28,0 1 0,0-1 0,0 0 0,0 1 0,0-1 0,0 0 0,0 1 0,0-1 0,0 1-1,0-1 1,0 0 0,0 1 0,0-1 0,0 0 0,0 1 0,0-1 0,0 0 0,0 1 0,0-1 0,0 1 0,1-1 0,-1 0 0,0 1 0,0-1 0,0 0 0,1 0 0,-1 1 0,0-1 0,0 0 0,1 0 0,-1 1 0,0-1 0,1 0 0,-1 0 0,0 1 0,1-1 0,-1 0 0,0 0 0,1 0 0,14-10-157,11-23-13,-12 13 145,-1-1 1,-1-1-1,-1 0 1,16-46 0,-26 54 97,-1 13-65,0 1 0,0 0 0,0 0 0,-1 0 0,1 0 0,0 0 0,0 0 0,0 0 0,0 0 0,-1 0 0,1-1 0,0 1 0,0 0 0,0 0 0,-1 0 0,1 0 0,0 0 0,0 0 0,0 0 0,-1 0 0,1 0 0,0 0 0,0 1 0,0-1 0,0 0 0,-1 0 0,1 0 0,0 0 0,0 0 0,0 0 0,0 0 0,-1 0 0,1 0 0,0 1 0,0-1 0,0 0 0,0 0 0,-18 20 85,3 6-31,-16 40-1,27-57-69,0 1-1,1 1 0,0-1 0,1 0 0,0 1 0,1 0 0,-1 16 0,2-26 11,0-1 1,0 1-1,0-1 0,0 0 0,0 1 0,0-1 1,0 1-1,0-1 0,0 0 0,0 1 0,0-1 1,0 1-1,1-1 0,-1 0 0,0 1 0,0-1 1,0 1-1,0-1 0,1 0 0,-1 1 0,0-1 1,0 0-1,1 0 0,-1 1 0,0-1 0,1 0 1,-1 1-1,1-1 0,7-6-88,7-19-23,5-28 12,-19 49 109,0 0-1,0 0 1,0 0-1,-1 0 1,1 0 0,-1-1-1,0 1 1,0 0-1,-1 0 1,-1-9 0,2 13-6,0-1 1,0 1 0,0-1 0,0 1 0,0-1 0,-1 1 0,1-1 0,0 1 0,-1-1 0,1 1 0,0-1 0,-1 1 0,1-1 0,0 1 0,-1-1 0,1 1 0,-1 0 0,1-1 0,-1 1 0,1 0 0,-1-1 0,1 1-1,-1 0 1,1 0 0,-1-1 0,1 1 0,-1 0 0,1 0 0,-2 0 0,1 0 2,0 0 0,0 0 0,0 1 0,0-1-1,0 1 1,0-1 0,0 1 0,0-1 0,0 1 0,0 0-1,0-1 1,0 1 0,-1 1 0,-2 3 7,0 0 0,0-1 0,0 2 0,-3 5 0,6-10-10,-2 5-7,-1 0 0,1 0 0,0 0 0,1 0 0,-1 1 0,1-1 0,1 1 0,-1-1 0,1 1 0,-1 11 0,2-17 4,0-1 0,0 0 0,0 1-1,0-1 1,0 1 0,0-1 0,0 1 0,0-1 0,0 1 0,0-1 0,0 1 0,0-1-1,0 0 1,0 1 0,1-1 0,-1 1 0,0-1 0,0 0 0,0 1 0,1-1 0,-1 1 0,0-1-1,0 0 1,1 1 0,-1-1 0,0 0 0,1 1 0,-1-1 0,0 0 0,1 0 0,-1 1-1,1-1 1,-1 0 0,0 0 0,1 0 0,-1 0 0,1 1 0,-1-1 0,1 0 0,-1 0 0,1 0-1,-1 0 1,0 0 0,1 0 0,-1 0 0,1 0 0,-1 0 0,1 0 0,-1-1 0,1 1-1,-1 0 1,0 0 0,1 0 0,-1 0 0,1-1 0,-1 1 0,0 0 0,1 0 0,-1-1 0,0 1-1,1 0 1,0-1 0,21-23-116,-8 3 26,19-34-1,-29 47 98,0-1-1,-1 0 1,1 0-1,-2 0 1,1 0-1,-1 0 1,1-14-1,-3 23 0,0-1-1,0 0 0,0 1 0,0-1 1,0 1-1,0-1 0,0 0 0,0 1 1,0-1-1,0 1 0,0-1 0,0 1 1,0-1-1,-1 0 0,1 1 0,0-1 1,-1 1-1,1-1 0,0 1 0,-1-1 1,1 1-1,-1-1 0,1 1 0,-1 0 0,1 0 0,-1 0-1,1-1 1,-1 1 0,1 0 0,-1 1 0,1-1 0,0 0 0,-1 0 0,1 0-1,-1 0 1,1 0 0,-1 0 0,1 0 0,-1 1 0,1-1 0,0 0-1,-1 0 1,1 1 0,-1-1 0,-21 22 41,14-10-45,0 0-1,1 1 1,1 0-1,-1 0 1,2 0-1,0 0 1,1 1-1,0 0 1,-3 20-1,7-33 1,0-1-1,0 1 1,0-1 0,0 1-1,0-1 1,0 1 0,0-1-1,0 0 1,0 1 0,0-1-1,0 1 1,0-1 0,0 1-1,0-1 1,0 1 0,0-1-1,1 1 1,-1-1 0,0 1 0,0-1-1,1 0 1,-1 1 0,0-1-1,0 1 1,1-1 0,-1 0-1,0 1 1,1-1 0,0 1-1,10-8-63,12-21-21,-10 7 72,0-1 0,-1-1 0,-2 0-1,0 0 1,-1-1 0,6-29 0,-15 38 53,-4 12 23,3 4-56,0 0 0,0 0 0,-1 0 0,1 0 0,0 0 0,0 0 0,0 0 0,0 0 0,1 0 0,-1 0 0,0 1 0,0-1 0,0 3 0,-12 23 7,1 1 0,2 0-1,0 1 1,2 1 0,-7 53 0,15-82-18,-1 1 0,1-1 0,0 1 0,0-1 0,0 0 0,0 1 0,0-1 0,0 1 0,1-1 0,-1 1 0,0-1 0,1 1 0,0 1 0,-1-3 3,0 0 0,1 0 1,-1 0-1,0 0 1,1 0-1,-1 1 0,0-1 1,0 0-1,1 0 0,-1 0 1,0 0-1,1 0 1,-1 0-1,0 0 0,1 0 1,-1 0-1,0 0 0,1 0 1,-1 0-1,0 0 1,0-1-1,1 1 0,-1 0 1,0 0-1,1 0 0,-1 0 1,0 0-1,0-1 1,1 1-1,-1 0 0,0 0 1,0 0-1,0-1 0,1 1 1,-1 0-1,4-5-20,-1 1 0,1 0 0,-1-1 0,6-9 0,-4 5 17,-1-1-1,0 0 1,0 0-1,0 0 1,-2 0-1,1-1 1,-1 1-1,-1-1 0,0 0 1,0-14-1,-1 25 8,0-1-1,0 0 1,0 1-1,0-1 1,0 0-1,0 1 1,-1-1-1,1 0 1,0 1-1,0-1 1,-1 0-1,1 1 1,0-1-1,0 0 1,-1 1-1,1-1 1,-1 1-1,1-1 1,-1 1-1,1-1 1,-1 1-1,1-1 1,-1 1-1,1-1 1,-1 1-1,0-1 1,0 1-2,0 0 1,0 0-1,0 0 0,0 1 1,0-1-1,0 0 1,1 0-1,-1 1 1,0-1-1,0 0 0,0 1 1,1-1-1,-1 1 1,0-1-1,0 1 1,1-1-1,-2 2 0,-2 2-23,0 0 0,0 1-1,0 0 1,-5 8 0,-5 18-241,-11 19-337,23-47 563,0 0 0,0 0 1,0 0-1,-1 0 0,1-1 1,-1 1-1,1-1 0,-1 1 1,0-1-1,0 0 0,-5 3 1,-8-3-218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12611,'-6'4'306,"1"1"0,0 0 0,0 0 0,1 1 0,0-1 0,0 1 0,0 0 0,1 0 0,-5 9 1,7-12-294,-1 0 1,1 0 0,0 0 0,-1 1-1,2-1 1,-1 1 0,0-1 0,1 1-1,-1-1 1,1 1 0,0-1 0,0 1 0,0-1-1,1 1 1,-1-1 0,1 1 0,0-1-1,0 0 1,0 1 0,0-1 0,1 0 0,-1 0-1,4 5 1,-4-6 15,1-1 0,-1 1 0,1-1 0,-1 1 0,1-1 0,0 0 0,-1 0 0,1 0 1,0 0-1,0 0 0,0 0 0,0 0 0,0 0 0,0-1 0,0 1 0,0-1 0,4 1 0,-2-1 23,-1-1 1,1 1-1,0 0 0,0-1 1,-1 0-1,1 0 1,0 0-1,-1-1 0,5-1 1,0-2 87,1 1 0,-2-2 0,1 1 0,-1-1 0,0 0 0,0 0 0,7-10 0,-12 14-90,0 0 0,0-1 0,0 1 0,0-1 0,-1 1 0,1-1 0,-1 0 0,0 0 0,0 0 0,0 1 0,0-1 0,0 0 0,-1 0 0,1 0 0,-1 0 0,0-1 0,0 1 0,0-3 0,-1 4-36,0-1-1,0 1 0,0 0 0,0 0 1,0-1-1,0 1 0,-1 0 0,1 0 1,-1 0-1,0 1 0,1-1 0,-1 0 1,0 1-1,0-1 0,0 1 0,0-1 1,0 1-1,0 0 0,0 0 0,-1 0 1,1 0-1,-4-1 0,-35-13-2904,39 12 2359,2-5-186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14867,'16'-18'1128,"9"-14"-808,3-1-119,12-11 247,13-11-88,17-6-80,3-4-16,0 4-128,-1 5-120,-15 10-264,-1 7-160,-20 16 1560,-10 6-1152,-29 11 48,-13 5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12 14003,'-4'-6'891,"-2"0"212,0 17-604,-210 512 558,211-513-1040,2-4-1,0 0 0,0 1 0,1 0 0,0-1 0,0 1 0,0 0 0,-1 9 0,3-15-13,0-1-1,0 1 0,0-1 1,0 1-1,0-1 1,1 1-1,-1-1 0,0 0 1,0 1-1,0-1 0,0 1 1,1-1-1,-1 1 0,0-1 1,0 0-1,1 1 0,-1-1 1,0 1-1,1-1 0,-1 0 1,0 1-1,1-1 0,-1 0 1,0 0-1,1 1 0,-1-1 1,1 0-1,-1 0 1,0 1-1,1-1 0,-1 0 1,1 0-1,0 0 0,17-2 66,3-6-6,-2-1 0,1 0 0,23-17 0,-5 4 0,325-171 2089,-301 155-1860,-5 0 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65 14547,'20'-56'1906,"-20"48"-1532,-6 14 232,-12 26-199,1 2 1,-14 39-1,2-5-298,-151 353-69,179-414-314,7-16 141,12-20-47,137-298-1030,-119 245 1067,40-97 369,-70 168 0,-6 16-26,-7 28 102,3-20-212,-2 14 31,-44 226 452,41-196-554,3 1 0,2 83 0,4-138-32,3 26-42,-3-28 48,0 0-1,0-1 1,0 1-1,0 0 1,0-1-1,0 1 1,0 0 0,0-1-1,0 1 1,1 0-1,-1-1 1,0 1-1,0-1 1,1 1 0,-1 0-1,1-1 1,-1 1-1,0-1 1,1 1-1,-1-1 1,1 1-1,-1-1 1,1 0 0,-1 1-1,1-1 1,0 1-1,-1-1 1,1 0-1,1 1 1,-2-2-5,1 1-1,0-1 1,-1 1-1,1-1 1,0 1 0,-1-1-1,1 1 1,-1-1-1,1 0 1,-1 1-1,0-1 1,1 0 0,-1 0-1,0 1 1,1-1-1,-1 0 1,0 0 0,0 1-1,1-1 1,-1 0-1,0 0 1,0 0 0,0 1-1,0-1 1,0 0-1,0 0 1,-1 0 0,1 1-1,0-1 1,0 0-1,0 0 1,-1 0 0,-6-29-173,3 19 168,0 0 0,0 1 0,-9-14 0,10 20 62,1-1 0,-1 1 0,0 0 0,0 1 0,-1-1 0,1 0-1,-1 1 1,1 0 0,-1 0 0,-6-4 0,1 6 116,8 5 9,1-3-166,0 0 1,1-1-1,-1 1 1,1 0-1,-1 0 1,1-1-1,-1 1 1,1 0-1,-1-1 1,1 1 0,-1-1-1,1 1 1,0 0-1,0-1 1,-1 0-1,1 1 1,0-1-1,0 1 1,0-1-1,4 1-9,-1 0 0,0 0-1,0-1 1,1 0 0,-1 0-1,0 0 1,1 0-1,-1-1 1,0 1 0,1-1-1,-1 0 1,0-1 0,0 1-1,0-1 1,0 0 0,0 0-1,-1 0 1,1 0 0,6-6-1,5-3 11,0-2-1,-1 0 1,13-17-1,-3 1 30,-1-1 0,23-42-1,-45 71-31,-1 0 0,1 0 0,-1 0-1,1 0 1,-1 0 0,1 0 0,0 0-1,0 0 1,0 0 0,-1 0 0,1 0-1,0 1 1,0-1 0,0 0 0,0 1 0,2-1-1,-3 1 0,0 0 0,1 0 0,-1 0 0,0 0 0,1 1 0,-1-1 0,1 0 0,-1 0 0,0 1 0,0-1 0,1 0 0,-1 1 0,0-1 0,1 0 0,-1 0 0,0 1 0,0-1 0,0 1 0,1-1 0,-1 0 0,0 1 0,0-1 0,0 1 0,0-1-1,0 0 1,0 1 0,0-1 0,0 1 0,0-1 0,2 48 51,-2-36-37,0-10-11,0 17 31,0 0 0,2 0 0,0-1 0,1 1 0,7 23 0,-10-41-25,0 0-1,1 0 1,-1 0-1,0 0 1,0 0-1,1 0 1,-1 0-1,1 0 1,-1-1-1,1 1 1,-1 0-1,1 0 1,0 0-1,-1-1 1,1 1-1,0 0 1,-1-1-1,1 1 1,0 0-1,0-1 1,0 1-1,0-1 1,-1 0-1,1 1 1,0-1-1,0 0 1,0 1-1,0-1 1,0 0-1,0 0 1,0 0-1,0 0 1,0 0-1,0 0 1,0 0-1,0 0 1,0 0-1,0 0 1,0-1-1,0 1 1,0 0-1,0-1 1,0 1-1,-1 0 1,3-2 0,2-2 43,0 1 1,0-1-1,0-1 1,-1 1-1,1-1 1,3-5 0,14-22 175,-2 0 0,-1-2 1,-1 0-1,21-59 0,-43 145-64,-1-13-158,1-21-154,1 0-1,1 1 1,1-1 0,1 1-1,0 0 1,4 22-1,-4-40 116,0-1 0,0 1 0,0 0 0,1 0 0,-1-1 0,0 1 0,0 0 0,1 0 0,-1-1 0,1 1-1,-1 0 1,0-1 0,1 1 0,-1-1 0,1 1 0,0 0 0,-1-1 0,1 1 0,-1-1 0,1 1 0,0-1 0,-1 0 0,1 1-1,1-1 1,-2 0 14,1 0 0,0 0 0,-1 0 0,1 0-1,0 0 1,-1 0 0,1 0 0,-1-1 0,1 1-1,0 0 1,-1 0 0,1-1 0,-1 1 0,1-1-1,-1 1 1,1 0 0,-1-1 0,1 1 0,-1-1 0,1 1-1,-1-1 1,0 1 0,1-1 0,-1 1 0,1-2-1,8-16-422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16892,'0'0'38,"1"0"0,-1 0 1,1 0-1,-1 0 0,1 0 1,-1 0-1,1 0 0,-1 0 1,1 0-1,-1 0 0,1 0 1,-1 0-1,1 0 0,-1 1 1,1-1-1,-1 0 1,0 0-1,1 0 0,-1 1 1,1-1-1,-1 0 0,0 1 1,1-1-1,-1 0 0,0 1 1,1-1-1,-1 1 0,0-1 1,1 0-1,-1 1 0,0-1 1,0 1-1,0-1 0,0 1 1,1-1-1,-1 1 0,0-1 1,0 1-1,0-1 0,0 1 1,0-1-1,0 1 1,1 29 228,-2-21 29,0 127 428,3 163-372,-1-287-349,-1-5 2,0 0 0,1-1 0,3 14 0,-6-67 96,-4 14-65,-2 1-1,-1 0 1,-2 1-1,-16-33 1,34 64-801,12 6 96,12 3-470,-21-7 775,0-2 0,0 0 0,0 0 0,0 0 0,0-1 0,0-1 0,0 0-1,14-4 1,-19 4 279,1 0 0,0 0 0,-1-1 0,0 0-1,1 0 1,-1 0 0,0 0 0,0-1 0,-1 0 0,1 0-1,-1 0 1,0 0 0,0-1 0,0 0 0,3-6 0,-6 10 126,-1 1 0,0 0 0,1-1 0,-1 1 0,0-1 0,1 1 0,-1-1 0,0 1 0,1-1 0,-1 1 0,0-1 1,0 1-1,0-1 0,1 1 0,-1-1 0,0 1 0,0-1 0,0 0 0,0 1 0,0-1 0,0 1 0,0-1 1,0 1-1,0-1 0,-1 0 0,1 1 0,0-1 0,0 1 0,0-1 0,-1 1 0,1-1 0,0 1 0,0-1 0,-1 1 1,1-1-1,-1 1 0,0 0 22,0 0 1,1 0-1,-1 0 1,0 0-1,0 1 1,0-1-1,1 0 1,-1 1-1,0-1 1,0 0-1,1 1 1,-1-1-1,0 1 1,1-1-1,-1 1 1,0-1 0,1 1-1,-1 0 1,1-1-1,-1 1 1,1 0-1,-1 0 1,0 1-1,-6 11 133,0 0 0,1 1 0,0 0-1,1 0 1,1 1 0,0-1 0,1 1 0,0 0-1,1 0 1,1 22 0,4-13-128,-3-23-66,0-1 0,0 1 0,1-1 0,-1 1 0,0-1 0,0 1 0,1-1 0,-1 1 0,0-1-1,1 1 1,-1-1 0,1 0 0,-1 1 0,0-1 0,1 0 0,-1 0 0,1 1 0,-1-1 0,1 0 0,-1 0 0,1 1 0,-1-1-1,1 0 1,-1 0 0,1 0 0,-1 0 0,1 0 0,-1 0 0,1 0 0,-1 0 0,1 0 0,0 0 0,-1 0 0,1 0 0,-1 0-1,1 0 1,-1-1 0,1 1 0,-1 0 0,1 0 0,-1-1 0,0 1 0,1 0 0,-1 0 0,1-1 0,0 0 0,5-3 9,0-1 0,0 0 0,0-1 0,0 1 0,-1-1 0,6-7 1,28-46 52,-17 25-17,-17 27-38,-1 1-9,0-1 0,0 2 0,1-1 0,10-9 1,-15 14-2,1 1 0,-1-1 1,1 1-1,0 0 0,-1-1 0,1 1 1,0-1-1,0 1 0,-1 0 1,1 0-1,0-1 0,0 1 1,-1 0-1,1 0 0,0 0 0,0 0 1,0 0-1,-1 0 0,1 0 1,0 0-1,1 0 0,-1 1 0,0 0 0,0 0 0,0-1 0,0 1 0,0 0 0,-1 0 0,1 0 0,0 0 0,0 0 0,-1 0 0,1 0 0,0 0 0,-1 0 0,1 0 0,-1 0 0,1 1 0,-1-1 0,1 1 0,4 20 16,0 0 1,-2 1-1,2 31 1,-3-32 135,-1-21 261,2-5-240,0-9 32,-2-24 202,-1 1 0,-2 0 0,-1 0 0,-13-59 0,18 95-528,1-1 0,0 1 0,0 0-1,0 0 1,-1 0 0,1 0 0,0 0 0,0 0 0,0 1 0,-1 0 0,5 0-1,29 4-1326,18-9 422,-25-2 407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14027,'6'-8'785,"-3"8"-152,-2 21-68,-16 151 1286,1-32-1524,10-88-249,0-7-16,2 0-1,2 0 1,7 49-1,-6-89-51,0 0 0,0 1 0,0-1 0,1 0 0,4 9-1,-6-13-2,1 0-1,-1 0 0,1 0 1,0 0-1,-1-1 0,1 1 1,0 0-1,-1 0 0,1 0 1,0-1-1,0 1 0,0 0 1,0-1-1,0 1 0,-1-1 1,1 1-1,0-1 0,0 0 1,0 1-1,0-1 0,1 0 1,-1 1-1,0-1 0,0 0 1,0 0-1,0 0 0,0 0 1,0 0-1,0 0 0,0-1 1,0 1-1,0 0 0,0 0 1,0-1-1,0 1 0,0 0 1,1-2-1,5-2 36,0 0 1,-1-1-1,0 0 1,0 0-1,0 0 1,-1-1-1,0 0 1,0 0-1,0 0 1,4-9-1,39-75 352,-42 78-331,0 0-13,68-154 764,-62 135-739,-1 0 0,-2-1 0,7-47 0,-17 71-1179,-5 12 753,-5 12 66,3 0-119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10994,'2'30'1377,"8"7"-657,-2-4-288,-1-3 1504,2-3-1320,0-6-328,-1-9-159,2-12 1071,0-8-1024,0-11-72,0-2 8</inkml:trace>
  <inkml:trace contextRef="#ctx0" brushRef="#br0" timeOffset="1">161 0 12563,'3'6'1648,"2"4"-1008,-3 4-272,-1 2 1441,1 0-1297,-1 0-160,2-1-384,-3-3-256,1-5 680,-1-6-440,0 1-88,0-7-40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12947,'5'4'236,"0"-1"-1,0 0 1,0 0 0,0 0-1,0 0 1,1-1 0,-1 0 0,1 0-1,0 0 1,0-1 0,-1 0 0,1 0-1,0 0 1,0-1 0,0 0 0,10-1-1,-4 0-40,1 0 0,-1-1 0,1-1 0,-1 0 0,0-1 0,23-9 0,-29 9-80,1 0 0,-1 0 0,0 0 1,-1-1-1,1 0 0,-1 0 0,0 0 1,7-10-1,-10 13-96,-1 0 0,1 1 1,-1-1-1,0-1 0,0 1 0,0 0 0,0 0 1,0 0-1,0-1 0,0 1 0,-1 0 0,1-1 1,-1 1-1,0 0 0,0-1 0,0 1 1,0-1-1,0 1 0,0 0 0,0-1 0,-1 1 1,1 0-1,-1-1 0,0 1 0,0 0 0,0 0 1,0-1-1,0 1 0,-2-3 0,2 4-14,0 0 0,-1-1 0,1 1 0,0 0-1,0 0 1,-1 0 0,1 0 0,-1 0 0,1 0 0,-1 1-1,1-1 1,-1 0 0,1 1 0,-1-1 0,1 1 0,-1-1-1,0 1 1,1 0 0,-1 0 0,-2 0 0,1 0 0,-1 1 0,1-1-1,0 1 1,-1 0 0,1 0 0,0 0 0,0 1 0,0-1 0,-5 4 0,-1 1-2,1 0-1,0 1 1,0 0 0,0 1-1,-9 12 1,9-9 1,1 0 0,0 0 0,0 1 0,1 0 0,1 0 0,-6 18 0,10-26 2,-1 0 1,1 1 0,0-1-1,1 1 1,-1-1 0,1 1-1,-1-1 1,2 1 0,-1-1-1,0 1 1,1-1 0,0 1-1,0-1 1,0 0 0,0 1 0,1-1-1,0 0 1,0 0 0,0 0-1,0 0 1,6 7 0,-5-8 12,1 0-1,0 0 1,0 0 0,1-1 0,-1 0 0,0 1 0,1-1 0,-1-1 0,1 1-1,0-1 1,-1 0 0,1 0 0,0 0 0,0 0 0,0-1 0,0 0 0,0 0-1,9-2 1,-5 1-74,1-1 0,0 0 0,0 0 0,-1-1 0,0 0 0,1-1 0,-1 0-1,12-7 1,-17 8 4,0 0 0,0 0-1,-1 0 1,1 0 0,-1 0-1,1-1 1,-1 0 0,0 1 0,0-1-1,-1-1 1,1 1 0,-1 0-1,0 0 1,0-1 0,0 0-1,-1 1 1,0-1 0,2-6-1,-4-29-297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18388,'0'0'1216,"0"3"-1216,0 0-240,0 0 448,2 0-112,-4 0-104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5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13891,'-5'12'920,"0"-7"-888,1 1-136,4-9-504,9-8 408,1-2-96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5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12131,'3'-4'538,"-2"2"-221,1-1 1,-1 1-1,0-1 0,0 1 1,1-1-1,-2 0 0,1 0 1,0 1-1,0-1 0,0-5 0,-18 24 2540,13-10-3282,6-16 164,2-12-21,-4 17 259,0 0 0,0 0-1,-1 0 1,0 0 0,0 0 0,0 0 0,-1 0 0,1 0-1,-1 0 1,0 0 0,-1 1 0,-3-7 0,5 10 26,0-1 0,-1 1 0,1 0 0,0-1 1,-1 1-1,1 0 0,-1 0 0,1 0 1,-1 0-1,1 1 0,-1-1 0,0 0 0,1 1 1,-1-1-1,-3 0 0,2 1-3,1 0 0,-1 0 1,1 0-1,-1 0 0,1 1 0,-1-1 1,1 1-1,-1 0 0,1 0 0,-1 0 0,1 0 1,0 0-1,-5 3 0,1 0-14,1 1 0,-1-1 0,1 1 0,0 1 0,0-1 0,1 1 0,0 0 0,0 0 0,0 0 0,0 0 0,-2 9 0,3-9-25,0 0 0,1 0 0,0 0 0,1 1 0,-1-1 0,1 0 0,0 1 0,1-1 0,0 1 0,0 0 0,0-1 0,2 11 0,-2-16 26,0 0 0,0 0 1,1 0-1,-1 0 0,0 0 0,0 0 0,1 0 0,-1 0 0,1 0 0,-1 0 0,1 0 0,-1 0 0,1 0 0,0 0 1,-1 0-1,1 0 0,0-1 0,0 1 0,-1 0 0,1 0 0,0-1 0,0 1 0,0-1 0,0 1 0,0-1 1,0 1-1,0-1 0,0 1 0,0-1 0,0 0 0,0 0 0,0 0 0,1 1 0,-1-1 0,0 0 0,0 0 0,0-1 1,0 1-1,0 0 0,0 0 0,0 0 0,0-1 0,0 1 0,0 0 0,0-1 0,0 1 0,0-1 0,0 0 0,0 1 1,0-1-1,0 0 0,1-1 0,4-2-43,0-1 1,-1 1-1,0-2 1,1 1-1,-2 0 0,7-9 1,-5 3 7,0 1 1,-1-1 0,0 0-1,-1 0 1,4-15 0,-7 20 49,1 1 0,-1-1 1,-1 0-1,1 1 0,-1-1 1,0 0-1,0 1 1,0-1-1,-1 0 0,0 1 1,0-1-1,-4-10 0,5 15-2,-1 0 0,1 0 0,-1 0 0,1-1 0,-1 1 0,0 0-1,0 0 1,1 0 0,-1 1 0,0-1 0,0 0 0,0 0 0,0 0-1,0 1 1,0-1 0,0 0 0,-1 1 0,1-1 0,0 1 0,0-1-1,0 1 1,0 0 0,-1-1 0,1 1 0,0 0 0,0 0-1,-1 0 1,1 0 0,0 0 0,-1 0 0,1 0 0,0 1 0,0-1-1,0 0 1,-1 1 0,1-1 0,0 1 0,0-1 0,0 1 0,0-1-1,0 1 1,0 0 0,-1 0 0,-3 2-4,1 1-1,0-1 1,0 0-1,0 1 1,0 0-1,1 0 1,-1 0-1,-4 9 1,4-5-14,1 0 1,0 0 0,0 1-1,1-1 1,-3 18 0,5-23 7,-1 0 0,1 0 0,0 0 0,1 0 0,-1 1 0,0-1 1,1 0-1,0 0 0,1 3 0,-2-4 2,1-1 1,-1 0-1,1 0 1,0 0 0,0 0-1,-1 0 1,1 0-1,0 0 1,0 0-1,0-1 1,0 1-1,0 0 1,0 0-1,0-1 1,0 1-1,0-1 1,0 1-1,1-1 1,-1 1-1,0-1 1,0 0-1,3 1 1,-1-1-13,0 0 0,0-1 1,0 1-1,0-1 0,0 1 1,0-1-1,0 0 0,0 0 0,0-1 1,0 1-1,-1 0 0,1-1 0,0 0 1,-1 0-1,1 0 0,-1 0 0,0 0 1,0 0-1,0 0 0,3-4 0,0-1-26,0 0 0,0 0-1,0-1 1,-1 1 0,0-1-1,3-9 1,-5 10 18,-1 1 1,1-1-1,-1 1 0,0-9 1,-1 13 20,0 1 0,0-1 0,0 1-1,0-1 1,-1 1 0,1-1 0,0 1 0,-1-1 0,1 1 0,-1-1 0,0-1 0,0 3 5,1-1-1,-1 1 1,1 0 0,0-1 0,-1 1-1,1-1 1,-1 1 0,1 0 0,-1 0-1,1-1 1,-1 1 0,1 0 0,-1 0-1,0-1 1,1 1 0,-1 0 0,1 0-1,-1 0 1,1 0 0,-1 0 0,0 0-1,1 0 1,-1 0 0,1 0 0,-1 0-1,0 0 1,1 0 0,-1 1 0,0-1-1,-1 1 2,0 0-1,1 0 0,-1 0 1,0 0-1,0 1 0,1-1 1,-1 1-1,1-1 0,0 1 1,-1-1-1,1 1 0,0 0 1,0-1-1,0 1 0,0 0 1,0 0-1,0 0 0,1 0 1,-1 0-1,0 0 0,1 0 1,-1 3-1,0 4-5,0 0 0,0 0 1,1 16-1,1-17 0,0 1 1,0 0-1,1-1 1,4 12-1,-6-17 1,1-1-1,0 0 1,0 0-1,0 1 1,0-1 0,0 0-1,0 0 1,1 0-1,-1 0 1,1 0-1,-1 0 1,1-1-1,0 1 1,0 0 0,-1-1-1,1 1 1,1-1-1,-1 0 1,0 0-1,3 2 1,-5-3 6,1 0-1,-1 0 1,1 0 0,-1 1-1,0-1 1,1 0 0,-1 0-1,1 0 1,-1 0 0,0 0 0,1 0-1,-1 0 1,1 0 0,-1 0-1,1 0 1,-1 0 0,0 0-1,1 0 1,-1 0 0,1 0-1,-1 0 1,0-1 0,1 1-1,-1 0 1,1 0 0,-1 0-1,0-1 1,1 1 0,-1 0-1,0 0 1,1-1 0,-1 1 0,0 0-1,0-1 1,1 1 0,-1 0-1,0-1 1,0 1 0,0-1-1,1 1 1,-1 0 0,0-1-1,0 1 1,0-1 0,0 1-1,0 0 1,0-1 0,0 1-1,0-1 1,0 1 0,0-1 0,0 1-1,0 0 1,0-1 0,0 1-1,0-1 1,-1 1 0,1-2-1,-1 0 1,1 0 0,-1 0 0,0 0 0,0 0 0,0 0 0,0 1 0,0-1-1,0 0 1,-1 1 0,-1-2 0,0 0-8,1 2 0,-1-1 1,0 0-1,0 1 0,0-1 0,-1 1 1,1 0-1,0 0 0,0 0 0,-1 0 0,-5 0 1,-7 2-24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68 13283,'2'-2'168,"-1"-1"1,0 1-1,0-1 1,-1 0-1,1 1 0,0-1 1,-1 0-1,0 1 1,0-1-1,1 0 0,-2 1 1,1-1-1,0 0 1,0 0-1,-1 1 1,-1-5-1,1 6-102,1 0 1,-1-1-1,0 1 0,0 0 1,0 0-1,0 0 1,0 0-1,0 0 0,0 0 1,-1 0-1,1 0 0,0 0 1,0 1-1,-1-1 0,1 0 1,-1 1-1,1-1 1,0 1-1,-1 0 0,1-1 1,-1 1-1,1 0 0,-1 0 1,1 0-1,-1 0 0,1 0 1,-1 0-1,1 0 0,-1 1 1,1-1-1,-1 0 1,-1 2-1,-3 0-15,0 0 0,1 0 0,0 1 0,0 0 0,-1 0 0,2 0 0,-1 1 0,0-1 0,1 1 0,-1 0 0,1 1 0,0-1 0,1 1 0,-1-1 0,1 1 0,-4 8 0,1-3-51,1 0-1,1 1 1,0-1 0,0 1-1,1 0 1,1-1-1,-3 22 1,5-28-3,-1 0-1,1-1 1,1 1-1,-1-1 1,0 1-1,1 0 1,0-1 0,0 1-1,0-1 1,2 7-1,-2-9 3,0 0 0,0 0 0,-1 0 0,1 0 0,0 0-1,0 0 1,0 0 0,0-1 0,0 1 0,0 0 0,0-1 0,0 1 0,1 0-1,-1-1 1,0 1 0,0-1 0,0 0 0,1 1 0,-1-1 0,0 0 0,0 0 0,1 0-1,-1 0 1,0 0 0,0 0 0,1 0 0,-1 0 0,0 0 0,0-1 0,1 1-1,-1-1 1,0 1 0,2-2 0,6-1-2,-1-2 0,0 1 0,-1-1 0,1 0 0,-1-1-1,0 0 1,0 0 0,8-10 0,45-59-17,-18 8-45,-40 67-1,-2 6 34,-1 9-1,-3 5 10,-5 38-41,9-53 61,0 0 1,0 1-1,0-1 0,0 0 0,1 1 0,0-1 1,0 0-1,3 8 0,-4-12 5,1 0 1,-1 0-1,1 0 1,-1 0-1,1-1 1,-1 1-1,1 0 0,-1 0 1,1 0-1,0-1 1,-1 1-1,1 0 0,0-1 1,0 1-1,0-1 1,-1 1-1,1-1 1,0 1-1,0-1 0,0 1 1,0-1-1,0 0 1,0 0-1,0 1 0,0-1 1,2 0-1,-1 0 4,1-1 0,-1 1-1,1-1 1,-1 1 0,1-1-1,-1 0 1,0 0-1,1 0 1,-1 0 0,3-3-1,5-2 23,-1-2-1,0 1 1,12-14-1,-2-1 58,-1-2 0,28-46 0,-46 70-85,0 0 0,0 0 0,0 0 0,0 0 0,0 0-1,0 0 1,0 0 0,0 1 0,0-1 0,0 0 0,0 0 0,0 0 0,0 0 0,0 0 0,0 0-1,0 0 1,0 0 0,1 0 0,-1 0 0,0 0 0,0 0 0,0 0 0,0 0 0,0 0-1,0 0 1,0 0 0,0 0 0,0 0 0,0 0 0,0 0 0,0 0 0,0 0 0,0 0 0,0 0-1,0 0 1,0 0 0,0 0 0,1 0 0,-1 0 0,0 0 0,0 0 0,0 0 0,0 0-1,0 0 1,0 0 0,0 0 0,0 0 0,0 0 0,0 0 0,0 0 0,0-1 0,0 1 0,0 0-1,0 0 1,0 0 0,0 0 0,0 0 0,0 0 0,0 0 0,0 0 0,0 8-9,-1 10-9,-2-4 3,1-5 12,0 0-1,0 0 1,1 0 0,0 1 0,1-1 0,0 0 0,2 11 0,-2-19 6,0-1 0,0 0 0,0 1 0,1-1 0,-1 1 0,0-1 1,0 0-1,1 1 0,-1-1 0,0 0 0,1 1 0,-1-1 0,0 0 0,1 1 0,-1-1 0,1 0 1,-1 0-1,0 1 0,1-1 0,-1 0 0,1 0 0,-1 0 0,1 0 0,-1 1 0,0-1 1,1 0-1,-1 0 0,1 0 0,-1 0 0,1 0 0,-1 0 0,1 0 0,-1 0 0,1-1 0,-1 1 1,1 0-1,-1 0 0,0 0 0,1 0 0,-1-1 0,1 1 0,-1 0 0,0 0 0,1-1 1,-1 1-1,0 0 0,1-1 0,-1 1 0,0 0 0,1-1 0,-1 0 0,21-18 110,-20 18-106,21-24 129,-1-1 0,24-40 0,-42 85-153,-6 4-11,1-9-30,1-1-1,0 1 1,1 0 0,0 0-1,1 0 1,5 23 0,-6-36 34,0 0 1,0-1-1,0 1 1,0 0 0,0-1-1,0 1 1,1 0-1,-1-1 1,0 1-1,0-1 1,1 1-1,-1 0 1,1-1-1,-1 1 1,0-1-1,1 1 1,-1-1-1,1 1 1,-1-1 0,1 1-1,-1-1 1,1 0-1,0 1 1,-1-1-1,1 0 1,-1 1-1,1-1 1,0 0-1,-1 0 1,1 0-1,0 1 1,-1-1 0,1 0-1,0 0 1,-1 0-1,1 0 1,0 0-1,-1 0 1,1-1-1,0 1 1,-1 0-1,1 0 1,0 0-1,-1 0 1,1-1-1,0 0 1,4-1-51,-1-1-1,0 0 1,-1-1 0,1 1-1,4-6 1,-8 9 68,24-26-354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09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8 10354,'-5'-7'1528,"2"6"-550,3 16-197,6 24-562,8 32 74,49 217 195,-50-242-455,2-2 1,2 0 0,2-1 0,31 52 0,-20-45 16,20 28 55,-5 3 1,40 95 0,-73-145-89,9 20 64,-2 0 0,20 95 0,-29-103 21,2 1 1,29 69 0,10 32 129,-34-92-113,1 0-1,34 66 1,65 92 1,-8-8-52,-6-9 39,-63-125-29,-3 2 1,46 129 0,-4 9-15,9 30 5,-2-26-34,-33-87-17,-35-82 5,2-1-1,42 67 0,15 25 15,-44-74-50,-10-16 9,20 61 0,5 10 41,-24-67-65,31 69-30,75 114 0,-33-102 74,-2-3-14,-41-46-45,75 121-52,-26 5 51,-93-183 49,15 35-3,2-1 1,61 94-1,25 17 37,129 258 0,-207-358-28,143 312 12,-153-318-28,4-2 0,2 0 0,57 82 0,-85-139 4,27 37-9,-3 1-1,-1 2 1,22 50 0,-51-99-74,0 0 0,0 1 1,0-1-1,-1 0 0,0 1 1,-6-6-1,-7-8 15,-16-22-61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11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81 102 11931,'0'-1'86,"-1"-1"1,1 1 0,-1-1 0,1 1-1,-1 0 1,0-1 0,1 1 0,-1 0-1,0 0 1,0-1 0,0 1 0,0 0-1,0 0 1,0 0 0,0 0 0,-1 0-1,1 0 1,0 0 0,0 1 0,-1-1-1,1 0 1,0 1 0,-1-1 0,1 1-1,-1-1 1,1 1 0,-1 0 0,1 0-1,-1 0 1,1-1 0,-1 2 0,1-1-1,-1 0 1,-1 0 0,1 1-21,0 0 1,0 0 0,0 0-1,1 0 1,-1 0-1,0 1 1,1-1 0,-1 0-1,1 1 1,-1 0-1,1-1 1,0 1-1,-1 0 1,1-1 0,0 1-1,0 0 1,0 0-1,1 0 1,-1 0 0,0 0-1,1 0 1,-1 0-1,1 0 1,-1 3 0,1-3-56,0 0 0,0 1 0,-1-1 0,1 0 0,1 1 1,-1-1-1,0 0 0,1 1 0,-1-1 0,1 0 1,-1 0-1,1 0 0,0 1 0,0-1 0,0 0 1,0 0-1,1 0 0,2 3 0,-3-4-2,0-1 1,0 1-1,0 0 0,0-1 0,0 1 0,1-1 1,-1 1-1,0-1 0,0 0 0,1 0 0,-1 1 1,0-1-1,1 0 0,-1 0 0,0 0 0,0-1 1,1 1-1,-1 0 0,0 0 0,0-1 0,1 1 1,-1 0-1,0-1 0,0 1 0,0-1 0,0 0 1,1 1-1,-1-1 0,0 0 0,0 0 0,0 0 1,-1 1-1,1-1 0,1-2 0,3-2 71,-1 0-1,1 0 0,-1 0 1,-1-1-1,1 0 1,-1 1-1,0-1 0,0 0 1,2-11-1,-3 13-4,-1 0-1,0-1 1,0 1 0,0-1 0,-1 0 0,1 1-1,-1-1 1,0 1 0,-1-1 0,1 0-1,-1 1 1,0-1 0,0 1 0,-2-7-1,2 10-62,1 0 0,-1 0 0,1 0-1,-1 0 1,1 0 0,-1 1 0,0-1 0,1 0-1,-1 0 1,0 0 0,0 1 0,1-1-1,-1 0 1,0 1 0,0-1 0,0 1 0,0-1-1,0 1 1,0 0 0,0-1 0,0 1-1,0 0 1,0-1 0,0 1 0,0 0-1,0 0 1,0 0 0,0 0 0,0 0 0,0 0-1,0 0 1,0 1 0,0-1 0,0 0-1,0 1 1,0-1 0,0 0 0,0 1-1,0-1 1,0 1 0,0-1 0,0 1 0,0 0-1,0-1 1,0 2 0,-3 1-6,0 1 1,0-1-1,0 1 0,1-1 1,0 1-1,0 1 0,0-1 1,-3 5-1,1 3-47,0 0-1,1 0 0,-4 18 1,7-25 9,-1 1 1,2 0-1,-1-1 0,1 1 1,0-1-1,0 1 1,0 0-1,1-1 1,0 1-1,2 6 1,-3-11 28,0-1 0,0 1 1,0-1-1,0 1 0,1 0 1,-1-1-1,0 1 0,0-1 1,1 1-1,-1-1 0,0 1 1,0-1-1,1 0 0,-1 1 0,1-1 1,-1 1-1,0-1 0,1 0 1,-1 1-1,1-1 0,-1 0 1,1 1-1,-1-1 0,1 0 1,-1 0-1,1 1 0,-1-1 1,1 0-1,-1 0 0,1 0 0,0 0 1,-1 0-1,1 0 0,-1 0 1,1 0-1,-1 0 0,1 0 1,0 0-1,-1 0 0,1 0 1,-1-1-1,1 1 0,-1 0 1,1 0-1,-1-1 0,1 1 0,-1 0 1,1 0-1,-1-1 0,0 1 1,2-1-1,0-2 4,1 1 0,-1-1 0,0 1 1,0-1-1,0 0 0,0 0 0,2-3 0,17-43 234,-19 45-167,-1-1 1,0 1-1,0-1 1,0 0-1,0 0 1,-1 1-1,0-1 0,0-8 1,0 13-65,0 1 1,0-1-1,0 0 0,0 0 1,0 0-1,0 1 0,0-1 1,0 0-1,-1 0 0,1 0 1,0 1-1,0-1 0,0 0 1,0 0-1,0 0 0,-1 0 1,1 1-1,0-1 0,0 0 1,0 0-1,0 0 0,-1 0 1,1 0-1,0 0 0,0 0 1,0 1-1,-1-1 0,1 0 1,0 0-1,0 0 1,0 0-1,-1 0 0,1 0 1,0 0-1,0 0 0,-1 0 1,1 0-1,0 0 0,0 0 1,0 0-1,-1 0 0,1-1 1,0 1-1,0 0 0,0 0 1,-1 0-1,1 0 0,0 0 1,0 0-1,0 0 0,0-1 1,-1 1-1,1 0 0,0 0 1,0 0-1,0 0 0,0-1 1,0 1-1,0 0 0,-1 0 1,1 0-1,0-1 0,0 1 1,0 0-1,0 0 0,0-1 1,0 1-1,0 0 0,0-1 1,-9 16 43,1 3-119,1 1 1,1 0-1,1 0 1,1 1-1,0 0 1,1-1-1,2 1 1,0 36-1,4-47-41,2-12 56,3-13 35,-1-6 95,-1-1-1,0 0 1,-2-1 0,-1 1 0,0-25 0,-2 47-69,-1 0 1,0 0-1,0 0 1,0 0-1,0 0 1,0 0-1,-1 0 1,1 0-1,0 0 1,0 0-1,-1 0 1,1 0-1,0 0 1,-1 0-1,1 0 1,-1 0-1,1 0 1,-2-1-1,2 2-6,-1 0 0,1 0-1,-1 1 1,1-1-1,-1 0 1,1 0-1,-1 0 1,1 0-1,-1 0 1,1 0-1,0 1 1,-1-1-1,1 0 1,-1 0 0,1 1-1,0-1 1,-1 0-1,1 0 1,0 1-1,-1-1 1,1 0-1,0 1 1,-1-1-1,1 1 1,0-1-1,0 1 1,-1-1 0,1 0-1,0 1 1,0-1-1,0 1 1,0-1-1,0 1 1,-1-1-1,1 1 1,0-1-1,0 1 1,-4 12-70,-1 1 1,1-1-1,1 1 1,1 0-1,0-1 1,0 1-1,2 0 1,0 21-1,0-34 65,0 1-1,1-1 1,-1 0 0,0 0 0,0 0-1,0 0 1,1 0 0,-1 0-1,0 1 1,1-1 0,-1 0-1,1 0 1,-1 0 0,1 0-1,0 0 1,-1-1 0,1 1-1,0 0 1,0 0 0,0 0-1,0-1 1,0 1 0,1 1-1,-1-2 1,1 0 0,-1 0 0,0 0 0,0 0 0,0 0-1,1 0 1,-1 0 0,0 0 0,0-1 0,1 1 0,-1 0-1,0-1 1,0 1 0,0-1 0,0 1 0,0-1 0,2-1-1,3-3-4,0 1-1,0-1 1,-1-1-1,0 1 0,0-1 1,5-6-1,-4 3 46,-1 0 0,9-19 0,-13 26-19,0 0 0,0-1-1,0 1 1,-1 0 0,1 0 0,-1-1-1,1 1 1,-1 0 0,0-1 0,0 1 0,0-1-1,0 1 1,0 0 0,0-1 0,-1 1-1,1 0 1,-1-1 0,0 1 0,-1-4-1,1 5-11,1 0-1,-1 0 1,0 1-1,0-1 1,0 0 0,1 0-1,-1 1 1,0-1-1,0 1 1,0-1-1,0 1 1,0-1-1,0 1 1,0-1-1,0 1 1,0 0-1,0 0 1,0-1-1,-1 1 1,1 0-1,0 0 1,0 0-1,0 0 1,0 0-1,0 0 1,0 1-1,0-1 1,0 0-1,0 1 1,0-1-1,0 0 1,0 1-1,0-1 1,0 1-1,0 0 1,0-1-1,0 1 1,-1 1-1,-1 0-20,0 1-1,0-1 0,0 1 0,0 0 0,0 0 0,1 0 0,-1 1 1,1-1-1,-2 5 0,2-3-15,0 0 1,1 0-1,0 0 1,0 1-1,0-1 0,1 0 1,0 0-1,0 1 1,1 9-1,-1-14 28,0 0 1,0 0-1,0 0 1,1 0-1,-1 0 0,0 0 1,0 1-1,1-1 0,-1 0 1,1 0-1,-1 0 1,1 0-1,0 0 0,-1 0 1,1-1-1,0 1 0,-1 0 1,1 0-1,0 0 0,0-1 1,0 1-1,0 0 1,0-1-1,0 1 0,0-1 1,0 1-1,0-1 0,0 1 1,0-1-1,0 0 1,0 0-1,0 1 0,0-1 1,1 0-1,-1 0 0,0 0 1,0 0-1,0 0 1,0 0-1,0-1 0,0 1 1,1 0-1,-1-1 0,0 1 1,0 0-1,0-1 0,0 1 1,0-1-1,0 0 1,1-1-1,3-1 18,0 0 0,-1-1 0,1 1 0,-1-1 1,0 0-1,0-1 0,-1 1 0,1-1 0,-1 1 0,0-1 0,0 0 0,0 0 0,-1-1 1,0 1-1,0 0 0,0-1 0,-1 0 0,0 1 0,0-1 0,0 0 0,0 1 0,-1-1 1,-1-6-1,1 11-4,0 0 0,0 0-1,0 0 1,0 0 0,0 0 0,-1 0 0,1 0 0,0 0 0,-1 0 0,1 0 0,-1 0 0,1 0 0,-1 0 0,0 0 0,1 1-1,-1-1 1,0 0 0,1 0 0,-1 1 0,0-1 0,0 0 0,0 1 0,0-1 0,0 1 0,0-1 0,1 1 0,-1 0 0,0-1-1,0 1 1,0 0 0,0-1 0,0 1 0,-1 0 0,1 0 0,0 0 0,0 0 0,0 0 0,0 0 0,0 1 0,0-1-1,0 0 1,-1 1 0,-2 0 0,1 1-1,-1-1 1,1 1-1,-1 0 1,1 0-1,0 0 1,0 0-1,0 1 1,0 0-1,-4 4 0,0 2-24,0 2-1,0-1 0,1 1 0,-9 21 0,13-25-13,-1-1 0,1 0 0,0 1 0,1 0-1,-1-1 1,1 1 0,1 0 0,-1 0 0,1 0 0,1 8-1,-1-15 29,0 1 0,0-1-1,0 0 1,0 1-1,0-1 1,0 1 0,1-1-1,-1 0 1,0 1-1,0-1 1,0 1 0,0-1-1,1 0 1,-1 1 0,0-1-1,0 0 1,1 1-1,-1-1 1,0 0 0,0 0-1,1 1 1,-1-1-1,0 0 1,1 0 0,-1 1-1,1-1 1,-1 0 0,0 0-1,1 0 1,-1 0-1,0 0 1,1 0 0,-1 0-1,1 1 1,-1-1-1,1 0 1,-1 0 0,0-1-1,1 1 1,-1 0 0,1 0-1,-1 0 1,0 0-1,1 0 1,-1 0 0,0 0-1,1-1 1,-1 1-1,1 0 1,-1 0 0,0 0-1,1-1 1,-1 1-1,0 0 1,1-1 0,16-15-50,-4 0 25,-1 0 1,20-33 0,-27 39 66,0 0 0,-1 0 0,0 0 0,-1 0 0,0 0 0,0-1 0,1-12 0,-4 22-28,0-1 0,0 1 0,0-1 0,0 1 1,0-1-1,0 1 0,0-1 0,0 1 0,0 0 0,-1-1 0,1 1 0,-1-1 0,1 1 0,-1-1 0,0 1 0,-1-2 0,2 2-5,-1 1 0,1-1 0,-1 1 0,0-1 0,1 1 0,-1 0 0,0-1 0,1 1 0,-1 0 1,0 0-1,0 0 0,1-1 0,-1 1 0,0 0 0,1 0 0,-1 0 0,0 0 0,0 0 0,1 0 0,-1 0 0,0 0 0,0 1 0,0-1 0,-2 1-1,0 0 0,0 1 0,0-1 0,0 1 0,0 0 0,1-1 0,-1 1 0,1 0 0,0 1 0,-1-1 0,1 0 0,0 1 0,0-1 0,-1 4 0,-2 1-34,1 0-1,1 0 0,0 1 1,0 0-1,0 0 0,1 0 1,0 0-1,1 0 0,-1 0 1,2 0-1,-1 16 0,1-24 28,0 0 0,0 0-1,0 1 1,0-1 0,0 0-1,0 0 1,0 1 0,0-1-1,0 0 1,0 0 0,0 1-1,0-1 1,1 0 0,-1 0-1,0 1 1,0-1 0,0 0-1,0 0 1,0 1 0,1-1-1,-1 0 1,0 0 0,0 0-1,0 1 1,0-1 0,1 0-1,-1 0 1,0 0 0,0 0-1,1 1 1,-1-1 0,0 0-1,0 0 1,1 0 0,-1 0-1,0 0 1,0 0 0,1 0 0,-1 0-1,0 0 1,0 0 0,1 0-1,-1 0 1,0 0 0,1 0-1,-1 0 1,0 0 0,0 0-1,1 0 1,-1 0 0,0 0-1,0-1 1,1 1 0,-1 0-1,0 0 1,0 0 0,0 0-1,1 0 1,-1-1 0,0 1-1,0 0 1,0 0 0,1-1-1,10-12-32,-6 2 50,1 1 0,-1-1 0,-1 0-1,0 0 1,-1-1 0,0 1 0,0-1 0,-2 0-1,1 0 1,-1 0 0,-1 1 0,-1-13-1,1 23-10,0-1 0,0 1-1,-1 0 1,1 0 0,0 0-1,-1 0 1,1 0 0,-1 0-1,1 0 1,-1 0 0,1 0-1,-1 1 1,-1-3 0,2 3-4,-1 0 0,1-1 0,-1 1 0,1 0 0,0 0 0,-1 0 0,1-1 0,-1 1 1,1 0-1,-1 0 0,1 0 0,-1 0 0,1 0 0,0 0 0,-1 0 0,1 0 0,-1 0 1,1 0-1,-1 0 0,1 0 0,-1 0 0,0 1 0,-1 0-3,1 0 0,-1 0 0,0 0 1,1 0-1,-1 1 0,1-1 0,-1 1 0,1-1 0,0 1 0,-1-1 0,1 1 0,0 0 1,-1 3-1,-6 14-38,2 1 0,0 0 0,2 1 0,0-1-1,1 1 1,1 0 0,1 0 0,2 38 0,0-56 31,-1 0-1,0 0 0,1-1 1,-1 1-1,1 0 0,0-1 0,0 1 1,0-1-1,0 1 0,3 4 1,-4-7 5,0 1 1,1-1-1,-1 0 0,0 1 1,1-1-1,-1 0 1,0 0-1,1 1 1,-1-1-1,0 0 1,1 0-1,-1 0 1,1 1-1,-1-1 1,0 0-1,1 0 0,-1 0 1,1 0-1,-1 0 1,1 0-1,-1 0 1,0 0-1,1 0 1,-1 0-1,1 0 1,0 0-1,0-1-8,0 1 0,0-1 1,0 0-1,0 0 0,0 1 0,0-1 0,0 0 0,0 0 0,0 0 1,0 0-1,-1 0 0,1 0 0,1-2 0,5-10-107,0-1-1,-1 0 0,0 0 0,-1-1 1,-1 0-1,0 1 0,-1-2 1,-1 1-1,1-16 0,-5 7-77,-3 9-62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2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33 293 10242,'-26'16'2354,"25"-16"-2316,1 0 0,-1 1 0,1-1 0,-1 0 0,1 1 0,0-1 1,-1 1-1,1-1 0,0 1 0,-1-1 0,1 1 0,0-1 0,-1 1 0,1-1 0,0 1 0,0 0 0,0-1 1,0 1-1,0-1 0,-1 1 0,1 0 0,0-1 0,0 1 0,0-1 0,0 1 0,1-1 0,-1 1 0,0 0 1,0-1-1,0 1 0,0-1 0,1 1 0,-1-1 0,0 1 0,1-1 0,-1 1 0,0-1 0,1 1 0,-1-1 1,0 1-1,1-1 0,-1 1 0,1-1 0,-1 0 0,1 1 0,-1-1 0,1 0 0,-1 1 0,1-1 0,5 3 71,-1 0 0,0-1 0,1 0 0,0 0 1,-1 0-1,1-1 0,0 0 0,11 1 0,55-1 223,-53-1-223,31-2 67,1-3 0,-1-2 0,0-2 0,-1-2 0,54-20 0,233-106 245,-41 14-331,-285 120-93,0-2-15,0 1 1,1 1-1,0 0 1,-1 0-1,1 1 1,0 0-1,0 1 1,0 0-1,14 2 1,-23-1 1,-1 0 1,1 0 0,-1 1-1,0-1 1,1 0 0,-1 1-1,0-1 1,1 1 0,-1 0-1,0-1 1,0 1 0,0 0-1,0 0 1,0 0 0,0 0-1,0 0 1,0 0 0,0 0-1,0 0 1,0 0 0,0 1-1,-1-1 1,1 0 0,-1 0-1,1 1 1,-1-1 0,1 0-1,-1 1 1,0-1 0,1 0-1,-1 1 1,0-1-1,0 1 1,0-1 0,0 0-1,0 1 1,-1-1 0,1 1-1,0-1 1,-1 0 0,0 3-1,0-1 16,0 0 0,0 0 0,0 0 0,-1 0 0,1 0 0,-1 0-1,0 0 1,0 0 0,0-1 0,0 1 0,0-1 0,-1 0-1,1 1 1,-1-1 0,1 0 0,-5 2 0,-12-1-65,-1-5-11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3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95 10890,'9'-21'989,"-6"12"-662,1 0-1,0 1 1,0 0 0,1-1-1,0 2 1,0-1 0,8-7-1,-11 15 537,-2 5-609,-4 9-90,-94 200 791,-19 45-407,115-252-536,0-2 4,-1 1-1,2 0 1,-1 0 0,-2 11-1,4-16-14,0 0 0,0 0 0,0 1 1,0-1-1,0 0 0,0 0 0,1 0 0,-1 0 0,0 0 0,0 0 0,1 0 0,-1 0 0,1 0 0,-1 0 0,1 0 0,-1 0 0,1 0 0,0 0 0,-1 0 1,1-1-1,0 1 0,0 0 0,-1 0 0,1-1 0,0 1 0,0-1 0,0 1 0,0-1 0,0 1 0,0-1 0,0 1 0,0-1 0,2 1 0,15 2-7,0-1-1,1-1 0,-1-1 0,1 0 1,21-4-1,-4 2-39,254-13-666,-216 13 576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4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19 154 14251,'-8'43'250,"3"0"-1,1 1 1,2-1 0,7 77-1,-4-117-236,-1 1 0,1 0 1,0 0-1,0-1 0,0 1 0,0 0 0,1-1 0,-1 1 0,3 3 0,-4-7-4,1 1 0,-1-1 0,1 1 0,-1-1 0,1 1 0,-1 0 0,1-1 0,0 0 0,-1 1 0,1-1-1,-1 1 1,1-1 0,0 0 0,0 0 0,-1 1 0,1-1 0,0 0 0,-1 0 0,2 0 0,0 0 3,-1 0 0,0 0 1,0-1-1,1 1 0,-1 0 0,0-1 1,0 1-1,0-1 0,0 0 0,1 1 1,-1-1-1,0 0 0,0 0 0,0 1 1,1-3-1,11-12 105,-1-1 1,0 0 0,-1-1-1,-1 0 1,11-25 0,1 0 105,2-3 13,-10 17-56,2 0 0,23-31 0,-39 59-173,0-1-1,0 1 0,1-1 0,-1 1 0,0-1 1,1 1-1,-1 0 0,1-1 0,-1 1 0,0-1 1,1 1-1,-1 0 0,1-1 0,-1 1 0,1 0 1,-1 0-1,1-1 0,-1 1 0,1 0 0,0 0 1,-1 0-1,1 0 0,-1 0 0,2-1 0,-2 2 0,0-1 0,1 1 0,-1-1 0,1 0 0,-1 1 0,0-1 0,1 1 0,-1-1 0,0 1 0,0 0 0,1-1 0,-1 1 0,0-1 0,0 1 0,0-1-1,0 1 1,0-1 0,0 1 0,0 1 0,-1 39 118,0-32-117,-3 40 47,1-34-35,2-1 1,0 1-1,0 0 1,1 0 0,1 0-1,1 0 1,3 17-1,-5-31-6,0 0 0,1 0 0,-1 0 0,1 0 0,-1 0-1,1 0 1,-1 0 0,1 0 0,-1 0 0,1 0 0,0 0 0,0 0 0,-1 0-1,1 0 1,0-1 0,0 1 0,0 0 0,0-1 0,0 1 0,0 0 0,0-1-1,0 1 1,2 0 0,-1-1 5,0 0 1,0 0-1,0 0 0,0-1 1,0 1-1,-1 0 0,1-1 0,0 1 1,0-1-1,0 0 0,-1 1 1,1-1-1,2-1 0,5-5 75,0 1 0,0-1 0,14-16-1,-20 20-62,30-32 232,-2-1 1,-2-2-1,-1-1 1,33-61-1,-57 93-332,1-2-249,0 0 0,0 0 0,0-1 0,-2 0 0,1 0 0,-1 0 0,0 0 0,2-21 0,-5 28-291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5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0 688 14339,'0'1'72,"1"0"-1,-1-1 1,0 1-1,1 0 1,-1 0-1,0-1 1,1 1-1,-1 0 1,1-1-1,-1 1 0,1-1 1,-1 1-1,1 0 1,-1-1-1,1 1 1,0-1-1,-1 0 1,1 1-1,0-1 1,-1 1-1,1-1 1,0 0-1,0 0 1,-1 1-1,1-1 1,0 0-1,0 0 1,0 0-1,-1 0 1,1 0-1,0 0 1,1 0-1,29-2 759,-21-1-713,1 0 1,-1-1 0,0 0-1,0-1 1,0 0 0,-1-1-1,1 0 1,-1 0-1,-1-1 1,1 0 0,-1 0-1,-1-1 1,13-15 0,-12 12-64,0 0 1,-1-1 0,0 0 0,0 0 0,-1 0-1,-1-1 1,0 0 0,-1 0 0,-1 0 0,4-23 0,-6 31-31,-1-1 1,0 1 0,0-1 0,-1 1 0,0-1 0,0 1 0,0-1-1,0 1 1,-3-6 0,4 10-17,-1-1 1,0 1-1,1-1 0,-1 1 0,0 0 0,0-1 0,0 1 1,0 0-1,0 0 0,0 0 0,0 0 0,0 0 0,0 0 1,0 0-1,-1 0 0,1 0 0,0 0 0,-1 1 0,1-1 1,-1 0-1,1 1 0,-1 0 0,1-1 0,-1 1 0,1 0 1,-1-1-1,1 1 0,-1 0 0,1 0 0,-1 1 0,0-1 1,1 0-1,-1 0 0,1 1 0,-4 0 0,0 2 5,0-1 0,0 1 0,-1 0 1,2 0-1,-1 1 0,0 0 0,1 0 0,-1 0 0,1 0 0,0 0 0,1 1 0,-1 0 0,-3 6 0,-2 5-10,0 0 0,1 0 0,-6 19 0,8-17-10,0 1 0,2-1 0,-4 23 0,7-35 2,0 0-1,1 0 1,0 0 0,0 0-1,0-1 1,1 1 0,-1 0-1,1 0 1,1-1 0,-1 1-1,1 0 1,0-1 0,0 1-1,5 7 1,-5-11 2,0 0 1,0 0-1,1 1 1,-1-1-1,1-1 1,-1 1-1,1 0 1,-1-1-1,1 1 1,0-1-1,0 0 1,0 0-1,0 0 1,0 0-1,0 0 0,0-1 1,0 1-1,0-1 1,0 0-1,0 0 1,0 0-1,0 0 1,0-1-1,4 0 1,2-1 0,0 0 1,0-1-1,-1 0 1,1 0 0,-1-1-1,1 0 1,8-6-1,0-3 5,0-1 0,0 0 0,-2-1 0,0-1 0,0 0-1,-2-1 1,17-25 0,-4-1 19,-2-1 1,21-53-1,-31 66 3,-2-2 1,-1 1-1,-1-2 1,-2 1-1,-1-1 1,1-36-1,-7 66-18,-2-19 9,1 23-15,0-1 1,0 1-1,0-1 1,0 1-1,0 0 1,-1-1-1,1 1 1,0-1-1,0 1 1,0-1-1,0 1 1,-1 0-1,1-1 1,0 1-1,0-1 1,-1 1-1,1 0 1,0-1-1,-1 1 1,1 0-1,0 0 1,-1-1-1,1 1 1,0 0 0,-1 0-1,1-1 1,-1 1-1,1 0 1,-1 0-1,1 0 1,0 0-1,-1 0 1,1-1-1,-1 1 1,1 0-1,-1 0 1,1 0-1,-2 1 1,0 0 2,0 0 0,-1 1 0,1-1 0,0 1 0,0-1 0,-1 1 0,1 0 0,1 0 0,-1 0-1,0 0 1,0 1 0,1-1 0,-1 0 0,1 1 0,0-1 0,0 1 0,-2 4 0,-1 1 3,-12 27 8,1 0 0,2 1 0,-11 47 0,18-56-19,1 1 0,1-1 0,1 1 0,2 0 0,2 34 0,0-54-2,0 0 0,1 0 0,-1 0 0,1-1-1,5 11 1,-7-16 4,1 0 0,0 0-1,0 1 1,1-1 0,-1-1 0,0 1-1,1 0 1,-1 0 0,1 0-1,-1-1 1,1 1 0,0-1 0,0 1-1,0-1 1,0 0 0,0 0-1,0 0 1,0 0 0,0 0 0,0 0-1,0-1 1,0 1 0,4 0-1,-2-1 1,-1 0-1,1-1 0,0 1 1,0-1-1,0 0 0,0 0 1,0 0-1,-1 0 0,1-1 1,-1 1-1,1-1 0,-1 0 1,1 0-1,-1-1 0,6-4 1,3-4-3,-1 0 1,15-19-1,4-9 4,-2-2-1,-2 0 1,29-60-1,-21 24 15,28-88 0,-54 133-9,-7 21 9,-2 10 0,-2 5 5,-6 16-3,0 1-1,2 0 1,0 0-1,2 0 0,-6 41 1,9-44-14,-6 28 7,-2 76 0,10-100-46,1-1 1,0 0 0,2 0 0,1 0 0,11 39-1,-13-53-19,-1-6 26,-1 1 1,1 0 0,-1 0-1,1-1 1,0 1 0,-1 0 0,1-1-1,0 1 1,0-1 0,0 1-1,0-1 1,1 1 0,-1-1 0,2 2-1,-1-5-572,-4-5 218,-6-11-152,-78-92-1229,3 4 2634,81 104-764,0-1 0,0 0 0,1 0 0,-1 0 0,1 0 0,-1 0 0,1 0 0,0-1 0,0 1 0,0 0 0,1-1 0,-1 1 0,1-1-1,0-5 1,0 6-40,1 1 1,0 0-1,0 0 0,0-1 0,0 1 0,0 0 0,1 0 0,-1 0 0,0 0 0,1 0 0,0 1 0,-1-1 0,1 0 0,0 1 0,0-1 0,0 1 0,0 0 0,0 0 1,0 0-1,1 0 0,-1 0 0,3-1 0,42-14-308,1 2 1,96-15-1,-135 28 263,49-9-261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6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15643,'4'3'1739,"-1"10"-1476,1 158 1736,-1-7-1569,-3-163-424,0 1 0,0-1 0,0 0 0,0 1 0,0-1 0,0 0 0,0 0 0,1 1 1,-1-1-1,0 0 0,1 0 0,-1 0 0,1 1 0,0-1 0,-1 0 0,1 0 0,0 0 0,0 0 0,-1 0 1,3 1-1,-2-2-2,-1 0 0,1 0 0,0 0 0,0 0 0,-1 0 0,1-1 0,0 1 0,0 0 0,-1 0 0,1-1 0,0 1 0,0-1 0,-1 1 0,1 0 0,0-1 0,-1 1 0,1-1 0,-1 0 0,1 1 0,-1-1 0,1 1 0,-1-1 0,1-1 0,7-9 40,0-1-1,8-20 1,-13 26-26,23-47 76,-8 15 6,43-68 1,-60 105-99,-1 0 0,1 0 1,0 0-1,-1 1 0,1-1 1,0 0-1,-1 0 0,1 0 1,0 1-1,0-1 0,0 0 1,0 1-1,0-1 0,0 1 1,0-1-1,0 1 0,0-1 1,1 1-1,-1 0 0,-1 0-1,1 0 0,-1 0 1,1 1-1,-1-1 0,1 0 1,-1 0-1,1 1 0,-1-1 1,0 0-1,1 1 1,-1-1-1,1 1 0,-1-1 1,0 0-1,1 1 0,-1-1 1,0 1-1,0-1 0,1 1 1,-1-1-1,0 1 1,0-1-1,0 1 0,1 0 1,0 6 8,1 0 0,-1 1 1,0 12-1,-1-18-9,0 142 57,0-143-55,0 1 0,0-1 0,0 0 0,0 0 0,0 0 0,0 0 0,1 0 0,-1 1 0,0-1 0,1 0 0,-1 0 0,1 0 0,-1 0 0,1 0-1,0 0 1,-1 0 0,1 0 0,1 0 0,-2 0 0,1-1-1,-1 0 0,1 0 0,-1 0 0,1 0 0,0 0 0,-1 0 1,1 0-1,-1 0 0,1 0 0,0 0 0,-1 0 0,1 0 1,-1 0-1,1 0 0,-1-1 0,1 1 0,-1 0 0,1 0 1,-1-1-1,1 1 0,-1 0 0,1-1 0,0 0 0,5-4 17,-1-1-1,1 1 0,8-14 1,-12 17-16,43-62 76,67-84 56,-107 141-136,-3 5-2,-1 0 1,1 0-1,0 0 1,-1 0-1,1 0 1,0 0-1,0 1 1,0-1-1,1 0 1,-1 1-1,0 0 1,1 0 0,-1-1-1,4 0 1,-6 2 1,1 0 1,-1 0 0,0 0 0,1 0 0,-1 0 0,0 0 0,1 1 0,-1-1 0,0 0 0,1 0-1,-1 0 1,0 0 0,1 0 0,-1 1 0,0-1 0,0 0 0,1 0 0,-1 0 0,0 1 0,0-1-1,0 0 1,1 0 0,-1 1 0,0-1 0,0 0 0,0 1 0,0-1 0,1 0 0,-1 0 0,0 1 0,0-1-1,0 0 1,0 1 0,0-1 0,0 1 0,1 14-2,-2-13 1,0 29 1,-7 38 1,1-18-218,7-50 164,-1 0 0,1 0 1,0 0-1,0 0 0,0 0 1,0 0-1,0 0 0,0 0 0,0 1 1,0-1-1,0 0 0,1 0 0,-1 0 1,0 0-1,1 2 0,0-3 15,-1-1-1,1 1 1,-1 0-1,1 0 1,-1 0-1,1 0 1,-1-1-1,0 1 1,1 0-1,-1-1 1,1 1-1,-1 0 1,0-1-1,1 1 1,-1 0-1,0-1 1,0 1-1,1-1 1,-1 1-1,0 0 1,0-1-1,1 0 1,16-34-782,-17 35 827,13-26-571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6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74 223 14427,'-3'2'583,"0"0"-1,0 0 1,-1 0 0,2 1-1,-1-1 1,0 1 0,-4 5-1,2-1-306,1-1 0,-1 1 0,-4 12 0,5-9-291,0 0 1,1 0 0,0 1 0,0-1 0,1 1-1,0 15 1,1-25 17,1 0 0,0 0 0,0 0 0,0 0 0,0 0 1,0 0-1,0 0 0,0-1 0,0 1 0,0 0 0,0 0 0,1 0 0,-1 0 0,0 0 0,1-1 0,-1 1 0,0 0 0,1 0 0,-1 0 0,1-1 0,-1 1 0,1 0 0,-1-1 0,1 1 0,0 0 0,-1-1 0,1 1 0,1 0 0,0-1 5,-1 0-1,1 0 0,0 0 0,-1 0 1,1 0-1,-1 0 0,1 0 0,-1-1 0,1 1 1,-1-1-1,1 1 0,-1-1 0,1 1 1,1-3-1,9-4 45,-2 0 1,19-17-1,-27 23-50,24-24 46,-19 17-39,1 0 0,-1 0 1,2 1-1,-1 1 0,1-1 0,0 2 1,0-1-1,19-8 0,-27 14-9,0 0 0,0-1-1,0 1 1,0 0 0,0 0 0,0 0-1,0 0 1,0 0 0,0 0 0,0 0 0,0 0-1,0 1 1,0-1 0,0 0 0,0 1-1,0-1 1,0 0 0,0 1 0,0-1-1,0 1 1,-1 0 0,1-1 0,0 1-1,0 0 1,-1-1 0,1 1 0,0 0 0,-1 0-1,1-1 1,-1 1 0,1 0 0,-1 0-1,1 0 1,-1 0 0,0 0 0,1 0-1,-1 0 1,0 1 0,2 4 40,-1 0 0,0 1 0,-1-1 1,0 10-1,0-14-9,-3-57 717,-16-83 1,16 121-738,3 16-43,0 1 0,0-1 0,0 1 0,1 0-1,-1-1 1,0 1 0,0-1 0,0 1 0,1 0 0,-1-1-1,0 1 1,0 0 0,1-1 0,-1 1 0,0 0 0,1 0 0,-1-1-1,0 1 1,1 0 0,-1 0 0,1 0 0,-1-1 0,0 1 0,1 0-1,-1 0 1,1 0 0,-1 0 0,0 0 0,1 0 0,0 0 0,18-3-819,-13 2 439,5-2 112,0-1 0,-1 0 0,0 0 0,0-1 0,0 0 0,0-1 0,-1-1-1,0 1 1,15-15 0,13-12-362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27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79 14603,'0'-1'36,"0"1"0,0 0 0,0-1-1,0 1 1,0-1 0,0 1 0,0 0 0,0-1 0,0 1 0,-1 0-1,1-1 1,0 1 0,0 0 0,0-1 0,0 1 0,-1 0-1,1 0 1,0-1 0,0 1 0,-1 0 0,1-1 0,0 1-1,0 0 1,-1 0 0,1 0 0,0-1 0,-1 1 0,1 0-1,0 0 1,-1 0 0,1 0 0,0 0 0,-1 0 0,1 0 0,0-1-1,-1 1 1,1 0 0,-1 0 0,0 1 0,-8 13 545,-4 33 74,12-44-511,-11 53 513,2 1-1,-2 64 1,10-86-523,3-1 0,0 1 0,2-1-1,15 64 1,-17-95-143,-1 0 0,1 0 0,0 0 0,0 0 0,1 0 0,2 6 0,-3-9 9,-1 0-1,1 1 1,-1-1-1,1 0 1,-1 1-1,1-1 1,-1 0-1,1 1 1,-1-1 0,1 0-1,-1 0 1,1 0-1,0 0 1,-1 0-1,1 0 1,-1 0-1,1 0 1,-1 0 0,1 0-1,0 0 1,-1 0-1,1 0 1,-1 0-1,1 0 1,-1 0 0,1-1-1,0 1 1,-1 0-1,1 0 1,-1-1-1,1 1 1,-1 0-1,0-1 1,1 1 0,-1-1-1,1 1 1,-1 0-1,0-1 1,1 1-1,-1-1 1,0 1-1,1-1 1,-1 0 0,51-52-85,55-63-502,-87 92 439,-1 0 0,-1-1 0,17-33 1,52-151-640,-42 92 161,-45 157 668,0-36-30,-22 195 579,19-150-349,3 0 0,6 53 0,-5-99-227,7 44 134,-6-43-144,-1-1-1,1-1 1,0 1-1,0 0 0,0 0 1,1 0-1,-1 0 1,1-1-1,-1 1 0,1-1 1,0 1-1,4 3 1,-6-5-2,0-1 1,1 0 0,-1 0 0,0 1-1,0-1 1,1 0 0,-1 0-1,0 0 1,0 0 0,1 1 0,-1-1-1,0 0 1,0 0 0,1 0 0,-1 0-1,0 0 1,1 0 0,-1 0-1,0 0 1,0 0 0,1 0 0,-1 0-1,0 0 1,1 0 0,-1 0 0,0 0-1,1 0 1,-1 0 0,0 0-1,0 0 1,1 0 0,-1 0 0,0-1-1,0 1 1,1 0 0,-1 0 0,3-13 34,-7-15-173,1 21 48,-1 0 0,1 0 0,-2 0 0,1 1 0,-1 0 0,0 0 0,0 0 0,-1 0 0,0 1 0,0 0 0,-7-5 0,-11-6 8,-44-21 0,37 21 541,30 16-415,0-1-1,0 1 1,0-1-1,0 1 1,0-1 0,0 0-1,0 0 1,0 1 0,0-1-1,0 0 1,0 0 0,1 0-1,-1 0 1,0 0 0,0 0-1,1 0 1,-1 0 0,1 0-1,-1-2 1,1 2-16,0 0 1,0 0-1,1 0 0,-1 0 1,1 0-1,-1 0 1,1 0-1,-1 0 1,1 1-1,-1-1 0,1 0 1,0 0-1,0 1 1,-1-1-1,1 0 0,0 1 1,0-1-1,0 1 1,-1-1-1,1 1 1,0-1-1,0 1 0,0 0 1,0-1-1,1 1 1,94-32 627,-64 22-306,0-1-1,38-18 1,49-40 222,-55 32-316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5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8 730 9874,'-6'6'968,"5"-4"-688,18-2-64,11-7 417,17-13-249,12-10-40,25-21-40,10-10-64,9-13-64,3-5-40,-1-1-128,0-1-40,-6 7-184,-6 9-128,-20 17 272,-9 8-72,-9 12-24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15315,'-39'20'1329,"1"3"0,-42 30-1,80-51-1535,8-1-5,17-2-180,-8 1 139,-11 0 232,0 1 0,0 1 0,0-1-1,-1 1 1,1 0 0,0 0 0,-1 1 0,1 0-1,-1 0 1,0 0 0,7 5 0,-8-5 10,0 0 0,0 1 1,-1-1-1,1 1 0,-1-1 1,0 1-1,0 0 0,0 1 1,-1-1-1,1 0 0,-1 1 1,0-1-1,0 1 0,1 5 0,-3-7 6,1-1-1,-1 0 0,0 0 0,0 0 0,-1 0 0,1 0 0,0 0 0,-1 0 1,1 0-1,-1 0 0,0 0 0,1 0 0,-1 0 0,0 0 0,0 0 0,-1 0 1,1-1-1,0 1 0,0 0 0,-1-1 0,1 1 0,-1-1 0,1 0 0,-1 1 0,0-1 1,0 0-1,1 0 0,-1 0 0,0 0 0,0 0 0,0 0 0,-3 0 0,1 0-8,-1 1 0,1-1 0,0 0-1,-1 0 1,1-1 0,-1 0 0,1 1-1,-1-1 1,1-1 0,-1 1-1,1-1 1,-1 0 0,1 0 0,-6-2-1,-14-12-46,3-7-48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6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1004 6921,'14'-10'889,"16"-12"-481,13-5-120,19-24 1168,9-12-928,18-16-112,13-6-24,17-12-64,4-5-39,0-4-145,-6 0-144,-16 11 40,-5 8-40,-17 14-32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6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1 890 7794,'23'-29'712,"7"-8"-512,16-14-32,14-10 584,24-10-560,8-7 8,7-12 8,1-3-24,3 3-472,-1 4-584,-14 8 784,-15 8-152,-33 14-96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8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0 859 6081,'0'16'592,"19"-16"-119,11-13-137,17-16 200,9-7-8,23-14 16,13-4 64,23-18-96,1-8-144,7-6-248,9 0-104,3 1-352,-2 5-272,-13 4 496,-14 3-80,-21 19-104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8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0 886 6921,'33'-26'513,"25"-18"-385,15-12-64,21-26 160,19-5-16,28-17-264,7-7-336,2-17 368,2 1-32,-12 6-88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8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0 645 6809,'70'-48'689,"11"-20"-393,5-11-128,14-9 216,9-6-48,-2 1-120,-8 1 64,-10 9-184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9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1 654 6265,'9'-1'945,"12"-15"-377,5-6-224,17-12 832,16-8-520,19-18-96,8-11-80,8-13-240,3-2-152,2 2-48,-3 1 24,-19 13-64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39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1 641 6161,'49'-17'969,"12"-24"-441,9-10-240,18-15 1064,8-6-640,13-17-784,-2-8 224,-1-9-152,-4 4-24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40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1 360 8770,'44'-15'872,"1"-5"-680,12-13-72,10-7 648,18-16-1544,5-5 752,1-7-96,-3 1-32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40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1 291 8674,'7'0'624,"6"-3"-384,5-3-80,18-6 184,9-7-40,16-10 16,7-7-24,9-11-120,3-10 32,0-25-104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42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1 351 12275,'1'0'48,"-1"0"0,1 1 0,0-1 0,0 0 0,0 0 0,0 0 0,-1 0 0,1 0 0,0 0 0,0 0 0,0 0 0,0-1 0,-1 1 0,1 0 1,0 0-1,0-1 0,0 1 0,-1 0 0,1-1 0,0 1 0,-1-1 0,1 1 0,1-2 0,20-14 31,-18 13 70,151-135 674,-23 18-501,-124 114-305,1 0 1,0 1-1,13-6 1,-15 8-98,0 0-1,0-1 1,0 0 0,-1 0 0,11-9 0,-11 4-131,-7 11 75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14931,'3'8'1112,"4"-2"-800,3 1-79,5-10 463,10-4-248,6-3-144,5-1-40,4-4-32,2 1-24,-2 2-152,-4 2-128,-7 8-304,-7 2-176,-11 4 432,-9 3-80,-3 0-88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2:43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1 221 12091,'14'-17'880,"6"0"-712,3-3-72,7-3 152,5-4-56,2 1-128,-5 2-104,-1-1 56,-4 2-32,-11 5-40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05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67 196 11851,'-1'6'240,"-1"1"-136,0 0 0,1 1 1,0-1-1,0 0 0,1 15 1,0-21-112,0 0 1,1 0-1,-1 0 1,0 0 0,0 0-1,1 0 1,-1-1-1,0 1 1,1 0-1,-1 0 1,1 0-1,-1 0 1,1-1-1,0 1 1,-1 0-1,1-1 1,0 1 0,-1 0-1,1-1 1,0 1-1,0-1 1,0 1-1,1 0 1,0-1-1,0 0 1,0 0 0,0 0-1,0 0 1,0 0-1,0 0 1,-1 0-1,1 0 1,0-1-1,0 1 1,0-1 0,0 1-1,-1-1 1,4-1-1,4-3-8,-1 0-1,1-1 1,-1 1-1,0-2 0,-1 1 1,0-1-1,0 0 1,0 0-1,8-13 0,-4 5 31,-1-1-1,0 0 1,-2-1-1,9-20 0,-15 31 10,0 1 1,-1 0-1,0-1 0,0 1 0,0-1 0,0 1 0,-1-1 1,0 0-1,0 1 0,-1-7 0,0 10-14,1 1-1,0-1 1,-1 1 0,1-1-1,-1 1 1,0 0 0,1-1-1,-1 1 1,0 0 0,0-1-1,0 1 1,0 0 0,0 0-1,0 0 1,0-1 0,0 1-1,0 1 1,-1-1 0,1 0-1,0 0 1,-1 0 0,1 1-1,0-1 1,-1 0 0,1 1-1,-1 0 1,1-1 0,-1 1-1,1 0 1,-1 0 0,0 0-1,1 0 1,-1 0 0,1 0-1,-1 0 1,1 0-1,-1 1 1,1-1 0,-3 1-1,-5 2 21,0 0-1,0 0 0,1 1 0,-1 0 0,1 1 0,0 0 0,1 0 0,-1 0 0,1 1 1,0 0-1,-7 9 0,2-2-6,0 0 0,1 1 0,1 0 0,1 1 0,-9 17 1,14-26-32,1 1 1,0 0 0,0 0 0,1 0-1,0 1 1,0-1 0,0 0 0,1 1-1,0-1 1,1 1 0,0-1 0,0 1-1,2 12 1,-2-18-1,0-1 0,0 0 0,1 0 0,-1 0 0,0 0 0,1 0 0,-1 0 0,1 0 0,-1 0 0,1 0 0,-1 0 0,1 0 0,0 0 0,-1 0 0,1 0 0,0 0 0,0 0 0,0-1 1,-1 1-1,1 0 0,0-1 0,0 1 0,0-1 0,0 1 0,0-1 0,0 1 0,1-1 0,-1 1 0,0-1 0,0 0 0,0 0 0,0 0 0,0 0 0,0 0 0,1 0 0,-1 0 0,0 0 0,0 0 0,0 0 0,0-1 0,0 1 0,0 0 0,0-1 0,1 1 0,-1-1 0,0 1 0,0-1 0,6-3-29,-1 0-1,1 0 1,-1-1 0,-1 0 0,11-10-1,2-5-14,0-1-1,24-40 0,-35 50 109,-1 0-1,-1 0 1,1-1 0,-2 1-1,0-1 1,0 0-1,4-25 1,-8 36-41,0 0 1,0 0-1,0 0 0,1-1 1,-1 1-1,0 0 0,0 0 1,-1-1-1,1 1 0,0 0 1,0 0-1,-1 0 0,1 0 1,0-1-1,-1 1 0,1 0 1,-1 0-1,0 0 0,1 0 1,-1 0-1,0 0 0,-1-1 1,1 1-1,0 1 0,0 0-1,0-1 1,0 1 0,0 0 0,-1 0 0,1-1 0,0 1 0,0 0 0,0 0 0,0 0 0,0 1 0,-1-1 0,1 0 0,0 0 0,0 1 0,0-1 0,0 0 0,-1 1 0,-5 3 38,0-1-1,1 1 1,0 0-1,-1 1 1,1-1 0,-5 6-1,-4 6-22,2 0 0,-1 1 0,2 0 0,0 1 0,1 0 0,1 1 0,1 0 0,1 0 0,0 1 0,2 1 0,0-1 0,-5 31 0,11-48-39,-1-1 0,1 1 0,0-1 1,0 0-1,0 1 0,0-1 0,0 1 0,1-1 1,-1 0-1,2 5 0,-2-7 5,0 1 1,1-1-1,-1 0 1,0 0-1,0 0 0,1 1 1,-1-1-1,0 0 1,1 0-1,-1 0 0,0 0 1,1 0-1,-1 0 0,0 0 1,0 1-1,1-1 1,-1 0-1,0 0 0,1 0 1,-1 0-1,0 0 0,1 0 1,-1-1-1,0 1 1,1 0-1,-1 0 0,0 0 1,1 0-1,-1 0 0,0 0 1,1 0-1,-1-1 1,0 1-1,0 0 0,1 0 1,-1 0-1,0-1 0,0 1 1,0 0-1,1 0 1,-1-1-1,4-4-26,1 1 0,-2-1 1,1-1-1,0 1 0,-1 0 0,3-8 0,7-16-22,9-31 0,-19 49 117,0 0-1,0-1 0,-1 1 0,-1-1 0,0-22 1,-1 33-47,0-1 0,0 1 0,0-1 0,0 1 1,0-1-1,-1 1 0,1-1 0,-1 1 0,1-1 0,-1 1 1,0 0-1,1-1 0,-3-1 0,3 2-5,-1 1-1,1 0 1,-1-1 0,1 1-1,-1 0 1,1-1-1,-1 1 1,1 0 0,-1 0-1,1 0 1,-1-1 0,1 1-1,-1 0 1,1 0-1,-1 0 1,1 0 0,-1 0-1,0 0 1,1 0-1,-1 0 1,1 0 0,-1 0-1,1 0 1,-2 1 0,0 0 13,0 0 1,0 0 0,0 1 0,0-1 0,0 0 0,0 1 0,0 0 0,0-1 0,1 1 0,-1 0 0,1 0 0,-1 0-1,1 0 1,-2 2 0,0 2-70,0 0 0,0 0-1,1 0 1,-1 0 0,1 0-1,1 0 1,-1 0 0,1 1-1,0-1 1,0 1-1,1-1 1,0 1 0,1 8-1,-1-15 42,0 0 0,0 0-1,0 0 1,0 0-1,0 0 1,0 0 0,0 0-1,0 0 1,0 0-1,0 0 1,0 0 0,0-1-1,0 1 1,0 0-1,0 0 1,0 0-1,0 0 1,1 0 0,-1 0-1,0 0 1,0 0-1,0 0 1,0 0 0,0 0-1,0 0 1,0 0-1,0 0 1,0 0 0,0 0-1,0 0 1,0 0-1,1 0 1,-1 0-1,0 0 1,0 0 0,0 0-1,0 0 1,0 0-1,0 0 1,0 0 0,0 0-1,0 0 1,0 0-1,0 0 1,1 0 0,-1 0-1,0 0 1,0 0-1,0 0 1,0 0-1,0 0 1,0 0 0,0 0-1,0 0 1,0 0-1,0 0 1,0 1 0,0-1-1,0 0 1,0 0-1,0 0 1,0 0 0,0 0-1,0 0 1,0 0-1,0 0 1,0 0-1,0 0 1,0 1 0,3-8-100,-1-7-85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32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35 17804,'-2'0'584,"-4"0"-1840,0-7 1408,8-6-392,3-2-144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34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2113 10194,'5'-13'2593,"3"-27"-2808,-6 27 432,52-339 36,-17 94-24,-24 152-202,-2-116 0,-8 118-13,19-124 1,10 63 16,18-144 230,-38 200-33,5-81 33,-16 187-450,-1 13 134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35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10354,'0'0'974,"22"-10"3000,-17 9-3877,1 0 0,-1 1 0,1 0 0,-1 0 0,1 0 0,-1 0 0,1 1 0,-1 0 0,0 0 0,1 0 1,7 4-1,-6-2-98,1-1 0,0 0 1,0-1-1,13 1 1,14 0 0,0 1 1,42 10 0,-39-5 15,57 2 0,-61-7-29,0 2 0,56 14 1,-33-6-30,-19-8 32,0-1 0,0-2-1,0-2 1,52-6 0,32 0-27,-35 10-1,146 27 1,17 1 17,304 6-4,-281-31 66,-235-7-33,-51 0-185,6 1 132,0-1 0,-1 0 0,-12-2 0,-5-5-31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39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9842,'12'23'808,"10"11"-544,4 6-112,7 5 296,5-1-119,4-1-97,1-1-32,-1-2-96,-1-4-32,-5-6-64,-5-6 16,-12-5-16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39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12027,'2'-1'800,"16"28"-664,7 16-64,14 24 136,6 11-72,10 16 40,5 8 40,3 5-40,2 1-48,-5-9-16,-4-6 0,-9-17-168,-7-9-56,-7-14-336,-6-8 400,-7-17-96,-4-6-24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0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10386,'37'39'1040,"8"11"-735,12 22-97,5 8 584,8 12-440,0 1-64,-1 0-96,-2-3-48,-9-12-64,-5-8-56,-10-18-144,-5-9-64,-8-18 136,-2-3-24,-14-21-48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0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11058,'37'82'1177,"4"10"-785,11 20-80,10 4 400,6 3-192,10-2-56,-1-12-96,-1-8-32,-4-18-208,-3-10-184,-8-23-176,-8-9-80,-11-20-256,-13-11-360,-17-27 664,-6-18-168,-19-39-80</inkml:trace>
  <inkml:trace contextRef="#ctx0" brushRef="#br0" timeOffset="1">466 210 13099,'55'113'1312,"2"2"-952,6-2-120,2-6 328,-4-19-112,-2-14-63,-12-22-329,-2-12-185,-11-18 121,-5-10-40,-12-9-88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0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0 421 11514,'12'5'1385,"8"-5"-841,11-16-184,9-7 1792,16-13-1760,7-3-103,16-8 23,6-3-64,1 1-296,-2 2-176,-11 7-192,-7 7-153,-13 11 369,-11 4-104,-22 12-184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12515,'3'12'1232,"6"-8"-656,2-1-168,9-3 840,6-4-463,9-4-185,0 6-40,4-6-152,0 3-152,-5 2-408,-4 0-232,-10 0 312,-1-3-80,-9-7-64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1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321 51 12819,'-16'-47'1491,"14"43"-1092,-2 10-81,-44 124 422,17-43-642,-53 115-45,-45 134-164,128-333 102,0 0 0,0 0 0,0 0 0,0 0-1,1 0 1,-1 1 0,1-1 0,0 0 0,0 0 0,0 0-1,0 1 1,1-1 0,0 3 0,-1-5 6,1-1 0,-1 1 0,0-1 0,1 1 0,-1-1 0,1 1 0,-1-1 0,0 1 0,1-1 0,0 0 0,-1 1 0,1-1 0,-1 0 0,1 1 0,-1-1 0,1 0 0,-1 0 0,1 1 0,0-1 0,-1 0 0,1 0 0,0 0 0,24-5-42,-6-3 3,1-2 1,-2 0 0,1-1 0,24-19-1,7-5-78,99-58-25,-76 46 103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2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 14651,'3'-7'300,"-2"3"-158,1 0 0,0 0-1,0 0 1,1 1 0,3-6 0,-6 9-140,0 0-1,0 0 1,0 1-1,0-1 1,0 0 0,0 0-1,0 0 1,0 0-1,0 0 1,0 0 0,0 0-1,0 1 1,0-1-1,0 0 1,0 0 0,0 0-1,0 0 1,0 0-1,0 0 1,0 0 0,0 1-1,0-1 1,0 0-1,0 0 1,0 0 0,0 0-1,0 0 1,0 0-1,0 0 1,0 0 0,0 0-1,1 1 1,-1-1-1,0 0 1,0 0 0,0 0-1,0 0 1,0 0-1,0 0 1,0 0 0,1 0-1,-1 0 1,0 0-1,0 0 1,0 0 0,0 0-1,0 0 1,0 0-1,0 0 1,1 0 0,-1 0-1,0 0 1,0 0-1,0 0 1,0 0 0,0 0-1,0 0 1,0 0-1,0 0 1,1 0 0,-1 0-1,0 0 1,0-1-1,0 1 1,0 0 0,0 0-1,0 0 1,0 0-1,0 0 1,3 18 185,-2 0-1,-2 36 1,0-16-125,-1 74-15,-1-49-14,9 102 1,-6-160-25,1 0 0,0 1 0,0-1 0,1 1-1,-1-1 1,1 0 0,5 8 0,-7-12-1,1 0 1,0 0-1,-1 0 1,1 0-1,0 0 1,0 0-1,0 0 0,0 0 1,0-1-1,0 1 1,0 0-1,0-1 0,0 1 1,0-1-1,0 1 1,0-1-1,1 0 1,-1 1-1,0-1 0,0 0 1,0 0-1,1 0 1,-1 0-1,0 0 1,0 0-1,1 0 0,-1 0 1,0 0-1,0-1 1,0 1-1,0 0 0,1-1 1,-1 1-1,0-1 1,0 1-1,0-1 1,1-1-1,7-4 64,0-1 0,0 0 0,-1-1 1,0 0-1,-1 0 0,0 0 0,11-18 0,-11 17-18,79-116 460,-6-3 0,86-182-1,-166 308-1218,-5 10 484,-8 14 9,-1 7-155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2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39 369 12291,'15'-26'1073,"-1"0"0,13-36 0,-22 50-881,-2 0 0,0 0 0,0 0 0,-1 0-1,-1 0 1,0-1 0,0 1 0,-2-14 0,1 23-147,-1 0 0,1 0-1,-1 0 1,0 1 0,0-1 0,0 0-1,0 0 1,-2-4 0,2 6-37,1 1 0,-1-1 0,1 1 0,-1-1 0,1 0 0,-1 1 0,1-1 0,-1 1 0,0-1 0,1 1 0,-1 0 0,0-1 0,1 1 0,-1-1 0,0 1 0,0 0 1,1 0-1,-1 0 0,0-1 0,0 1 0,0 0 0,1 0 0,-1 0 0,0 0 0,0 0 0,1 0 0,-1 0 0,0 1 0,0-1 0,0 0 0,1 0 0,-1 1 0,0-1 0,0 0 0,1 1 0,-1-1 0,-1 1 0,-2 3 5,0-1 0,0 1-1,0 0 1,0 0 0,0 0-1,1 1 1,0-1 0,0 1-1,0 0 1,1-1 0,-1 1-1,-1 6 1,-2 7-11,0 0-1,-4 24 1,7-29-34,1 1 1,0-1 0,1 0 0,1 1-1,1 15 1,-1-26 19,0-1 0,0 1 0,1-1 0,-1 1 0,1-1 1,0 1-1,-1-1 0,1 1 0,0-1 0,1 0 0,-1 1 0,0-1 0,1 0 0,-1 0 0,1 0 0,-1 0 0,1 0 0,0 0 0,0-1 0,0 1 0,0-1 0,0 1 0,0-1 1,1 0-1,-1 1 0,0-1 0,1 0 0,-1-1 0,1 1 0,-1 0 0,1-1 0,-1 1 0,5-1 0,5 0-16,-1-1 0,0 0 0,0-1 1,0 0-1,0 0 0,0-2 0,13-4 0,75-39 83,-55 24 53,-4 2 18,-25 12-8,1 1 0,0 1 0,26-9 0,-41 16-109,-1 0 0,0-1 0,0 1 0,1 0 0,-1 0 1,0 0-1,1 0 0,-1-1 0,0 1 0,1 0 0,-1 0 1,0 0-1,1 0 0,-1 0 0,0 0 0,1 0 0,-1 0 1,1 0-1,-1 0 0,0 0 0,1 0 0,-1 1 0,0-1 1,0 0-1,1 0 0,-1 0 0,0 0 0,1 1 0,-1-1 1,0 0-1,1 0 0,-1 0 0,0 1 0,0-1 0,0 0 1,1 0-1,-1 1 0,0-1 0,0 0 0,0 1 0,1-1 1,-1 0-1,0 1 0,0-1 0,0 1 0,-4 0 333,-7-10-61,-3-15 13,0 0 0,1-1 0,2-1 1,-17-50-1,26 69-326,-5-24-254,7 31 245,0-1-1,0 0 1,0 0-1,0 1 1,0-1-1,0 0 1,0 1-1,0-1 1,0 0-1,1 1 1,-1-1-1,0 1 1,0-1-1,1 0 1,-1 1 0,1-1-1,-1 1 1,0-1-1,1 1 1,-1-1-1,1 1 1,-1-1-1,1 1 1,0-1-1,-1 1 1,1 0-1,-1-1 1,1 1-1,0 0 1,-1 0-1,1-1 1,0 1 0,-1 0-1,1 0 1,0 0-1,-1 0 1,1 0-1,1 0 1,42-2-708,-15-4 231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15243,'-3'6'161,"0"0"-1,1-1 1,0 1 0,1 0-1,-1 0 1,1 0-1,-1 10 1,-1 6-1,-6 28-32,3 1 0,1-1 0,3 1 1,2-1-1,11 84 0,-10-125-168,1 1-1,0-1 0,1 0 1,5 13-1,-7-20 32,-1-1-1,1 0 0,-1 1 0,1-1 1,0 0-1,-1 0 0,1 0 0,0 0 1,0 0-1,0 0 0,0 0 0,0 0 1,0 0-1,0 0 0,0 0 0,0-1 1,0 1-1,0 0 0,1-1 0,-1 1 0,0-1 1,0 1-1,1-1 0,-1 0 0,0 0 1,1 1-1,-1-1 0,0 0 0,1 0 1,-1 0-1,0 0 0,1-1 0,-1 1 1,0 0-1,1 0 0,-1-1 0,0 1 1,1-1-1,-1 1 0,1-2 0,5-2-16,-1-1 0,0 0 0,0 0 0,0 0 0,7-9-1,-6 5 69,1 1-1,17-13 1,-23 19-24,0 0 0,1 1 0,-1 0 0,1-1-1,0 1 1,-1 0 0,1 0 0,0 0 0,-1 1 0,1-1 0,0 1 0,0-1 0,0 1 0,0 0-1,0 0 1,2 1 0,-2-1-2,-1 1 0,0 0 0,1 0 0,-1 0 0,0 1 0,0-1 0,0 0 0,0 1 0,0 0 0,0-1 0,0 1 0,0 0 0,-1 0 0,1 0 0,-1 0 0,1 0 0,-1 0 0,0 0 0,0 1-1,0-1 1,0 0 0,0 1 0,0 4 0,2 3 35,-1-1 0,0 1 0,-1 0 0,0 18 0,-1-24 4,0 0 0,0 0 0,0 0 0,-1 0 0,0 0 1,1 0-1,-1-1 0,-1 1 0,1 0 0,0-1 0,-1 1 0,0-1 1,0 1-1,0-1 0,0 0 0,0 1 0,-1-1 0,0-1 0,1 1 1,-1 0-1,0-1 0,0 1 0,0-1 0,-1 0 0,1 0 0,-1 0 0,1 0 1,-1-1-1,1 1 0,-1-1 0,0 0 0,0 0 0,0-1 0,1 1 1,-1-1-1,-5 0 0,-3 1 36,1-2 0,0 0 0,0 0 0,0-1 0,0 0-1,0-1 1,1-1 0,-1 1 0,1-2 0,0 1 0,-17-11 0,13 6 84,13 7-233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3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1 327 11819,'2'3'91,"-1"0"1,1-1 0,1 1 0,-1 0 0,0-1 0,0 1-1,1-1 1,0 0 0,-1 0 0,1 0 0,0 0 0,0-1-1,0 1 1,0-1 0,0 1 0,0-1 0,1 0 0,-1 0-1,0-1 1,1 1 0,-1-1 0,0 1 0,1-1 0,4-1-1,-3 1-36,0-1-1,0-1 1,0 1-1,0-1 0,0 0 1,-1 0-1,1 0 0,0 0 1,-1-1-1,0 0 1,1 0-1,-1 0 0,-1-1 1,1 1-1,4-6 1,5-7 58,-2-1 1,0 0 0,0 0 0,-2-1 0,0-1-1,-2 1 1,0-1 0,0-1 0,-2 1 0,-1-1-1,3-22 1,-6 34-64,-1 1-1,0-1 0,-1 0 1,1 1-1,-4-14 1,4 19-42,-1 1 1,1 0 0,-1-1 0,1 1 0,-1 0-1,0-1 1,1 1 0,-1 0 0,0 0 0,0 0-1,0 0 1,0-1 0,0 1 0,0 0 0,0 1-1,-1-2 1,1 2-4,0-1 1,0 1-1,0 0 0,0 0 0,-1-1 0,1 1 1,0 0-1,0 0 0,0 1 0,0-1 0,0 0 1,0 0-1,0 0 0,0 1 0,0-1 0,-1 0 1,1 1-1,0-1 0,1 1 0,-1 0 0,0-1 1,0 1-1,0 0 0,-1 0 0,-3 4 4,-1 0-1,1 1 1,0-1-1,1 1 0,-1 0 1,1 1-1,1-1 1,-1 1-1,1-1 1,-5 15-1,-2 9-9,-6 37 0,15-65 1,-17 107-32,16-99 2,2 0-1,-1 1 1,2-1-1,-1 0 1,1 0 0,1 1-1,0-1 1,4 13 0,-6-21 11,1-1 1,-1 0-1,1 1 1,-1-1-1,1 0 1,0 0 0,0 1-1,-1-1 1,1 0-1,0 0 1,0 0 0,0 0-1,0 0 1,0 0-1,0 0 1,0 0-1,1-1 1,-1 1 0,0 0-1,0-1 1,1 1-1,2 0 1,-3-1 3,1 0-1,0 0 1,0 0-1,-1-1 1,1 1-1,0 0 1,-1-1 0,1 1-1,0-1 1,-1 0-1,1 0 1,-1 0-1,1 1 1,-1-1 0,3-3-1,3-2-23,1-2 1,-1 1-1,-1-1 0,0 0 0,6-9 1,20-38-168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4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 14483,'-24'27'428,"2"2"-1,2 0 1,0 2-1,-20 43 1,39-71-404,0-1 0,0 0 1,0 1-1,0-1 0,0 1 0,0 0 1,1-1-1,0 1 0,-1 0 0,1-1 1,0 1-1,0 4 0,1-7-20,-1 1-1,0-1 0,0 1 0,0-1 1,1 0-1,-1 1 0,0-1 1,1 0-1,-1 1 0,0-1 0,1 1 1,-1-1-1,0 0 0,1 0 1,-1 1-1,1-1 0,-1 0 1,0 0-1,1 1 0,-1-1 0,1 0 1,-1 0-1,1 0 0,0 0 1,21-3-47,36-20-55,-33 13 58,38-12 0,-55 20 38,-1 1 0,0-1-1,0 1 1,1 1 0,-1-1 0,1 1-1,-1 1 1,1-1 0,-1 1-1,9 3 1,-13-4 5,0 1-1,-1 0 1,1 0 0,0 0 0,0 0-1,-1 1 1,1-1 0,-1 1 0,1 0-1,-1 0 1,0-1 0,0 1 0,0 1-1,0-1 1,0 0 0,0 0 0,-1 1-1,1-1 1,-1 1 0,1 0 0,-1-1-1,0 1 1,0 0 0,0 0-1,0 0 1,-1-1 0,1 1 0,-1 0-1,0 0 1,0 6 0,0-3 25,-1 0 1,0 0-1,-1 1 1,1-1-1,-1 0 1,0 0-1,-1 0 1,0-1-1,0 1 1,0-1 0,0 1-1,-1-1 1,-6 8-1,2-5 5,0-1 0,-1 1 0,0-1 0,0 0 0,0-1 0,-1 0 1,0-1-1,0 0 0,0-1 0,-1 1 0,1-2 0,-1 0 0,0 0 0,-16 1 0,24-3-65,1-1-1,-1 0 1,1 0-1,0-1 1,-1 1-1,1 0 1,0-1-1,-1 1 1,1-1-1,0 0 1,-3-1-1,4 1 24,0 1 0,0-1 0,0 0 0,0 0 0,0 0 0,0 1 0,0-1 0,0 0 0,1 0 0,-1-1 0,0 1 0,1 0 0,-1 0 0,1 0 0,-1 0 0,1 0 0,0-1 0,-1 1 0,1 0-1,0 0 1,0-1 0,0 1 0,0-2 0,5-23-205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4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 15083,'-2'1'136,"0"0"-1,1 0 1,-1 1 0,0-1-1,0 1 1,1-1-1,-1 1 1,1 0 0,0-1-1,-1 1 1,1 0 0,-1 2-1,-2 2 93,-7 9 192,0 1 0,-14 31-1,21-38-473,0-1 0,1 1 0,0 0 0,0 1-1,1-1 1,0 0 0,0 16 0,2-24 32,0 0 1,0 0 0,0 0-1,0 0 1,0 0 0,0 0-1,1 0 1,-1 0 0,0 0-1,1 0 1,-1 0 0,1 0-1,-1 0 1,1 0 0,-1 0-1,1 0 1,0 0 0,-1 0-1,1-1 1,0 1 0,1 1-1,0-1-14,0 0 0,0 0 0,0 0 0,1-1 0,-1 1 0,0 0 0,0-1 0,0 0 0,1 1 0,2-1 0,8-1-95,0 0 0,0-1 0,15-4 0,-8 2 41,2 1 18,-8 0 37,0 1-1,0 0 0,0 1 0,0 0 1,-1 2-1,23 2 0,-35-3 34,1 0-1,-1 0 1,1 1 0,0-1-1,-1 0 1,1 1-1,-1 0 1,0-1 0,1 1-1,-1 0 1,1 0 0,-1-1-1,0 1 1,0 0-1,0 0 1,1 1 0,-1-1-1,0 0 1,0 0 0,0 0-1,-1 1 1,1-1-1,1 3 1,-2-2 10,1 0 0,-1 0 0,0 0 0,0 0 0,-1 0 0,1 0 0,0 0 0,-1 0 0,1 0 0,-1 0 0,0 0 0,1 0-1,-1 0 1,0 0 0,-2 2 0,-4 6 87,-1 0-1,0 0 1,0-1-1,-17 14 1,11-12 8,-58 47 472,65-53-594,0-1 0,0 1 0,-1-1 0,1-1 0,-1 1 0,0-1 1,0-1-1,-11 3 0,18-5 16,0 0 0,0 0 0,0 0 0,0 0-1,0 0 1,0 0 0,1 0 0,-1 0 0,0 0 0,0-1 0,0 1 0,0 0-1,0-1 1,0 1 0,0-1 0,0 1 0,1-1 0,-1 1 0,0-1 0,0 1-1,1-1 1,-1 0 0,0 1 0,1-1 0,-1 0 0,1 0 0,-1 1 0,1-1-1,-1 0 1,1 0 0,-1 0 0,1 0 0,0 0 0,-1 0 0,1 0 0,0 0-1,0-1 1,-2-28-159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5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103 185 10018,'-2'2'221,"0"0"1,0 0-1,0 0 0,0 1 0,0-1 1,1 0-1,-1 1 0,1 0 0,-1-1 1,1 1-1,0 0 0,0 0 0,0-1 1,1 1-1,-1 0 0,1 0 0,-1 0 0,1 5 1,1-8-189,-1 1 1,0-1-1,0 0 1,1 1-1,-1-1 1,0 0-1,1 1 0,-1-1 1,1 0-1,-1 1 1,0-1-1,1 0 1,-1 0-1,1 0 1,-1 0-1,1 1 1,-1-1-1,0 0 1,1 0-1,-1 0 1,1 0-1,-1 0 0,1 0 1,-1 0-1,1 0 1,-1 0-1,1 0 1,-1 0-1,1 0 1,-1-1-1,0 1 1,1 0-1,-1 0 1,1 0-1,-1-1 1,0 1-1,1 0 1,-1 0-1,1-1 0,-1 1 1,0 0-1,1-1 1,-1 1-1,1-1 1,18-15 488,-6 3-199,0-1 0,-1-1 0,-1 0 0,0 0 0,-1-1-1,0 0 1,-2-1 0,11-27 0,-18 43-311,-1 0 1,0 1-1,1-1 1,-1 0-1,0 1 0,0-1 1,0 0-1,0 0 0,1 1 1,-1-1-1,0 0 0,0 1 1,0-1-1,0 0 1,-1 0-1,1 1 0,0-1 1,0 0-1,0 1 0,-1-1 1,1 0-1,0 1 1,-1-1-1,1 0 0,0 1 1,-1-1-1,1 0 0,-1 1 1,1-1-1,-1 1 0,1-1 1,-2 0-1,1 1-5,-1-1-1,0 1 0,0-1 1,0 1-1,0 0 1,0 0-1,0-1 0,0 1 1,0 1-1,0-1 1,1 0-1,-4 1 0,-4 1-13,-1 1 0,1 0-1,0 0 1,-10 6 0,8-2-1,0 0 0,0 1 1,1 1-1,1-1 0,-1 1 1,1 1-1,1 0 0,-13 18 0,17-21 3,-1 0-1,1-1 0,1 2 1,-1-1-1,1 0 0,0 1 1,1-1-1,0 1 0,0 0 1,1 0-1,0 0 1,0 0-1,1 0 0,0 0 1,1 10-1,-1-16 2,1 1-1,-1-1 1,1 0 0,-1 0 0,1 1-1,0-1 1,0 0 0,0 0 0,0 0-1,0 0 1,1 0 0,-1 0 0,0 0 0,1 0-1,0-1 1,-1 1 0,1 0 0,0-1-1,0 0 1,0 1 0,0-1 0,0 0-1,0 0 1,0 0 0,0 0 0,1 0-1,-1-1 1,0 1 0,0-1 0,1 1 0,-1-1-1,0 0 1,1 0 0,-1 0 0,0 0-1,1 0 1,3-1 0,5-2-12,0 0 1,1 0-1,-1-1 0,0 0 0,-1-1 1,13-8-1,20-13-66,-2-1 1,39-35-1,-79 61 76,23-15-59,-23 15 62,-1 1 0,1 0 0,-1-1 0,1 1 1,0 0-1,-1 0 0,1-1 0,-1 1 0,1 0 0,0 0 0,-1 0 1,1 0-1,0 0 0,-1 0 0,1 0 0,-1 0 0,1 0 0,0 0 1,-1 0-1,1 0 0,0 1 0,-1-1 0,1 0 0,-1 0 0,1 1 1,0-1-1,-1 0 0,1 1 0,-1-1 0,1 0 0,-1 1 0,1-1 1,-1 1-1,0-1 0,1 1 0,-1-1 0,1 1 0,-1-1 0,0 1 1,1 0-1,1 9-10,0-1 0,-1 1 1,0-1-1,-1 1 0,0 0 1,-1 13-1,0 3 107,1-26-91,0 0 1,0 1-1,0-1 0,0 0 0,0 0 1,-1 0-1,1 0 0,0 0 0,0 0 1,0 1-1,0-1 0,0 0 1,0 0-1,0 0 0,0 0 0,0 0 1,0 1-1,0-1 0,0 0 1,0 0-1,0 0 0,0 0 0,0 0 1,0 1-1,0-1 0,0 0 0,0 0 1,0 0-1,0 0 0,1 0 1,-1 1-1,0-1 0,0 0 0,0 0 1,0 0-1,0 0 0,0 0 1,0 0-1,0 0 0,1 0 0,-1 1 1,0-1-1,0 0 0,0 0 0,0 0 1,0 0-1,0 0 0,1 0 1,-1 0-1,0 0 0,0 0 0,0 0 1,0 0-1,0 0 0,1 0 1,-1 0-1,0 0 0,0 0 0,0 0 1,0 0-1,8-11 126,7-19 6,-2-5-3,-8 18-78,2 0 0,0 1 0,0 0 0,17-24 0,-23 39-55,-1 0 1,1 0-1,0 0 1,0 0 0,0 0-1,0 0 1,0 0-1,1 0 1,-1 1 0,0-1-1,0 0 1,1 1-1,-1-1 1,0 1 0,1-1-1,-1 1 1,0 0-1,1 0 1,-1-1 0,0 1-1,1 0 1,-1 0-1,1 0 1,1 1 0,2 0-7,0 1 1,0-1 0,0 1 0,0 0 0,5 4-1,8 3-17,-7-6 9,-1 0 1,1 0-1,0-1 1,1 0 0,-1-1-1,0 0 1,0-1 0,1 0-1,-1-1 1,0 0 0,0-1-1,0 0 1,0 0-1,12-6 1,0 0-92,-1-2-1,0 0 0,0-2 1,-1 0-1,27-22 1,-42 29 26,-5 4 53,1-1 0,-1 1 0,1-1 0,-1 1 0,1 0 0,-1 0 0,1 0 0,0 0 0,-1 0 0,1 0 0,0 1 0,0-1 0,0 0 0,0 1 0,-1-1 0,1 1 0,4 0 0,-5 2 2,0 1 1,0-1-1,-1 1 0,1-1 0,-1 1 1,1 0-1,-1-1 0,0 1 0,0 0 0,0-1 1,0 1-1,-1 3 0,1 5-5,-1-9 31,2 0-1,-1 1 1,0-1-1,0 0 1,1 0-1,-1 1 1,1-1-1,-1 0 1,1 0 0,0 0-1,0 0 1,0 0-1,0 0 1,1 0-1,-1 0 1,3 3-1,-2-4 6,1 1-1,0 0 0,-1-1 1,1 0-1,0 1 0,0-1 1,0 0-1,0 0 0,0-1 1,0 1-1,0-1 0,3 1 1,4 1-4,0 0 0,0 1 0,0 0-1,-1 1 1,1 0 0,-1 0 0,0 1 0,0 0 0,-1 0 0,1 1 0,-1 1 0,-1-1-1,1 1 1,-1 1 0,10 12 0,-3-1-9,0 0-1,-1 1 1,-1 1-1,-1 0 1,13 36-1,-20-46 19,-1 0 0,0 1 0,0 0 0,-1-1 0,-1 1 0,0 0 0,0 0 0,-1 0 0,-1 0 0,0 0 0,-1 0 0,-4 17 0,3-21 45,0 1 0,0-1-1,-1 0 1,0 0 0,0 0 0,0-1 0,-1 1 0,-1-1 0,1 0-1,-1-1 1,0 1 0,-1-1 0,0 0 0,0-1 0,0 0 0,0 0 0,-12 6-1,14-9-10,1 0-1,0 0 1,-1-1-1,1 1 1,-1-1-1,0 0 1,1 0-1,-1-1 1,0 1-1,0-1 1,1 0-1,-1 0 0,-5-2 1,7 2-36,0-1-1,0 0 1,0 0 0,0-1-1,0 1 1,1-1 0,-1 1-1,1-1 1,-1 0 0,1 0-1,-1 0 1,1 0 0,0 0-1,0 0 1,0-1 0,0 1-1,1-1 1,-1 1 0,1-1 0,-1 0-1,0-3 1,-2-3-47,1 0 1,1-1-1,-1 0 1,1 1-1,1-1 1,0 0-1,0 0 0,1 0 1,1 0-1,-1 0 1,1 1-1,1-1 1,0 0-1,0 1 0,1-1 1,0 1-1,9-18 1,-4 13 85,0 1 0,1-1 1,1 1-1,0 1 0,0 0 0,1 0 1,1 1-1,0 0 0,0 1 0,19-11 1,37-19 93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6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37 12755,'1'-8'592,"-3"-14"627,2 22-1185,0-1 0,0 1 0,-1 0-1,1-1 1,0 1 0,-1-1 0,1 1 0,0 0 0,0-1-1,-1 1 1,1 0 0,-1 0 0,1-1 0,0 1 0,-1 0-1,1 0 1,-1 0 0,1-1 0,-1 1 0,1 0-1,0 0 1,-1 0 0,1 0 0,-1 0 0,1 0 0,-1 0-1,1 0 1,-1 0 0,1 0 0,-1 0 0,1 0 0,0 0-1,-1 0 1,1 0 0,-1 1 0,1-1 0,-1 0 0,1 0-1,0 1 1,-1-1 0,1 0 0,-1 1 0,-5 2 111,1 1 1,0-1-1,-1 1 0,1 1 1,1-1-1,-1 1 0,1-1 1,0 1-1,-7 11 1,-2 5-1,-12 28 0,11-22-207,2 1-1,1 0 1,2 0-1,0 1 1,-6 40-1,15-32-117,0-37 172,0 1-1,0 0 1,0 0-1,0 0 1,0-1-1,0 1 1,0 0-1,1 0 1,-1-1-1,0 1 1,0 0 0,1 0-1,-1-1 1,0 1-1,1 0 1,-1-1-1,1 1 1,-1 0-1,1-1 1,-1 1 0,1-1-1,-1 1 1,1-1-1,0 1 1,-1-1-1,1 1 1,0-1-1,0 0 1,-1 1 0,1-1-1,0 0 1,0 1-1,-1-1 1,1 0-1,0 0 1,0 0-1,-1 0 1,1 0 0,0 0-1,0 0 1,0 0-1,-1 0 1,3-1-1,4-3-29,1-1-1,0 1 1,-1-2-1,0 1 1,-1-1 0,1 0-1,-1-1 1,0 1-1,5-9 1,16-14-34,-23 25 62,0 0 0,0 0 0,1 0-1,-1 1 1,1 0 0,0-1 0,8-2 0,-12 6 8,0-1 0,0 1 0,0 0 1,0 0-1,0-1 0,0 1 0,0 0 0,0 0 1,0 0-1,0 0 0,0 1 0,0-1 0,0 0 1,1 0-1,-1 1 0,0-1 0,0 0 0,1 2 1,0-1-1,-1 0 0,0 0 1,1 1-1,-1-1 0,0 1 1,1-1-1,-1 1 0,0 0 1,0-1-1,0 1 0,-1 0 1,1 0-1,1 3 0,4 19-6,-1-1-1,0 1 0,-2 0 0,0 43 0,-9 100 8,2-118 112,-18 88-1,17-120-36,1 0-1,-2 0 1,0 0 0,-1-1-1,-1 0 1,0-1 0,-1 1 0,-17 20-1,23-33-40,1 1 0,-1-2 0,0 1 0,0 0 0,-1-1-1,1 1 1,0-1 0,-1 0 0,1 0 0,-6 2 0,7-4-25,1 0 0,0 1 0,0-1 0,0 0 1,-1 0-1,1 0 0,0 0 0,0 0 0,0 0 1,-1 0-1,1-1 0,0 1 0,0 0 0,0-1 0,-1 1 1,1-1-1,0 1 0,0-1 0,0 1 0,0-1 0,0 0 1,0 0-1,0 1 0,0-1 0,1 0 0,-1 0 0,0 0 1,0 0-1,1 0 0,-1 0 0,0 0 0,1 0 1,-1 0-1,1 0 0,0-1 0,-1 1 0,1-2 0,-2-4-3,1 1 0,0 0-1,0-1 1,0 1-1,1-1 1,0 1 0,1-1-1,-1 1 1,1-1-1,1 1 1,-1-1-1,4-9 1,4-6-3,0 1 0,14-24 0,7-8-26,57-72 0,47-40-6,60-84 6,-184 235 26,4-7 15,0 0-1,12-28 0,-25 47-13,0 0-1,0 0 1,-1-1-1,1 1 0,0 0 1,-1 0-1,1 0 1,-1 0-1,0-1 1,0 1-1,0 0 1,0 0-1,0 0 1,-1-4-1,1 5 0,-1 0 0,0 0 0,0 0 0,1 1 0,-1-1 0,0 0 0,0 0 0,0 1 0,0-1 0,0 0 0,1 1 0,-1-1-1,0 1 1,-1 0 0,1-1 0,0 1 0,0 0 0,0-1 0,0 1 0,0 0 0,0 0 0,0 0 0,0 0 0,0 0 0,-1 0 0,1 0 0,0 0 0,0 1 0,0-1 0,-2 1-1,-6 2 5,-1 0-1,1 0 0,0 1 0,0 0 0,0 0 0,1 1 0,0 0 0,-1 1 0,2 0 0,-1 0 0,1 1 0,-7 8 0,4-5-9,1 0 0,1 1 1,0 0-1,0 1 0,1 0 0,0 0 0,1 1 0,-4 13 0,9-22-15,-1 1 0,1-1 1,0 1-1,1 0 0,-1 0 0,1-1 0,0 1 0,0 0 0,0 0 0,1-1 0,0 1 1,0 0-1,3 7 0,-3-9-15,0 0 1,1 0-1,-1 0 1,1-1-1,0 1 0,0-1 1,0 0-1,0 1 1,1-1-1,-1 0 1,1 0-1,-1 0 0,1-1 1,-1 1-1,1-1 1,0 1-1,0-1 1,0 0-1,0 0 0,0 0 1,5 0-1,1 0-30,0 0 0,0-1 1,0 0-1,0 0 0,0-1 0,0 0 0,-1-1 0,1 0 0,0-1 0,15-6 0,4-4-138,49-30 0,-17 4-126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7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13827,'-7'8'212,"0"0"-1,1 1 1,0 0 0,0 0 0,0 0-1,-7 19 1,4-2 37,-10 39-1,14-44-217,1 0 1,1-1-1,0 2 0,2-1 0,1 0 1,0 0-1,2 0 0,0 0 0,1 0 0,1 0 1,1-1-1,1 1 0,16 34 0,-8-25-111,-3-10 20,-2 1 1,0 0-1,8 33 0,-15-47 52,-1 0-1,0 0 0,-1 0 0,1 0 1,-1 0-1,0 0 0,-1 1 1,0-1-1,0 0 0,-1 0 0,0 0 1,0-1-1,0 1 0,-1 0 0,-4 7 1,1-4 20,0-2 1,0 1 0,0-1 0,-1 0 0,-1 0-1,-13 12 1,18-18-1,0 0 0,-1 0 1,1 0-1,0 0 0,-1 0 0,1-1 0,-1 0 0,1 1 1,-8 0-1,9-2-5,0 0 0,0 0 1,0 0-1,0 0 1,-1 0-1,1 0 0,0-1 1,0 1-1,0-1 0,0 0 1,0 1-1,0-1 0,0 0 1,1 0-1,-1 0 0,0-1 1,0 1-1,-2-3 0,2 1 2,-1 0-1,1 0 0,0 0 0,0 0 1,0-1-1,1 1 0,-1-1 0,1 0 1,0 1-1,0-1 0,0 0 0,0 0 0,1 0 1,0 1-1,-1-1 0,1 0 0,1 0 1,-1 0-1,1-4 0,2-8 25,0 0 0,1 0 0,7-18 0,4-4 74,1 2 0,2 0 1,1 1-1,45-61 1,116-116 553,-54 68-231,-113 125-395,-12 19-35,-1 0 1,0 0 0,0-1-1,0 1 1,0 0 0,0 0 0,0 0-1,0 0 1,0 0 0,0-1-1,0 1 1,1 0 0,-1 0 0,0 0-1,0-1 1,0 1 0,0 0 0,0 0-1,0 0 1,0 0 0,0-1-1,0 1 1,-1 0 0,1 0 0,0 0-1,0 0 1,0-1 0,0 1-1,0 0 1,0 0 0,0 0 0,0 0-1,0 0 1,0-1 0,-1 1 0,1 0-1,0 0 1,0 0 0,0 0-1,0 0 1,0 0 0,-1 0 0,1-1-1,0 1 1,0 0 0,0 0-1,0 0 1,-1 0 0,1 0 0,0 0-1,0 0 1,0 0 0,0 0 0,-1 0-1,1 0 1,0 0 0,0 0-1,0 0 1,0 0 0,-1 0 0,-10 3 8,5 0-6,0 0 0,0 1 0,1 0 0,-1 0 0,1 1 0,0 0 0,0-1 1,1 2-1,-5 5 0,-5 7-3,-15 29 1,24-40-2,1 1-1,0 0 1,0 0 0,0 0-1,1 1 1,0-1 0,1 1-1,0 0 1,0 0 0,1 0-1,-1 16 1,2-23 0,0-1 0,0 1 0,1 0 1,-1-1-1,0 1 0,1 0 0,-1-1 0,1 1 0,0-1 1,-1 1-1,1-1 0,0 1 0,0-1 0,0 1 0,0-1 1,0 0-1,0 0 0,0 1 0,1-1 0,-1 0 1,0 0-1,1 0 0,-1 0 0,1 0 0,-1-1 0,1 1 1,-1 0-1,1-1 0,-1 1 0,1-1 0,0 1 0,-1-1 1,1 0-1,0 0 0,1 0 0,4 0 2,0-1 0,0 1 0,-1-2 0,1 1 0,-1-1-1,1 0 1,11-5 0,19-12 30,-1-1 0,39-29 0,6-4 82,-78 52-110,3-3 10,0 0 0,0 1 0,0 0-1,9-2 1,-14 4-10,0 1 0,0 0 0,0-1 0,0 1 0,0 0 0,0 0 0,0 0 0,1 0 0,-1 0 0,0 0 0,0 0 0,0 0 0,0 0 0,0 1 0,0-1 0,0 0 0,0 1 0,0-1 0,0 1 0,0-1 0,0 1 0,0-1 0,0 1 0,0 0 0,0-1 0,-1 1 0,1 0 0,0 0 0,-1 0 0,1 0 0,0-1 0,-1 1 0,1 2 0,6 12 24,-7-12-10,1 0-1,0 0 1,0-1 0,1 1-1,-1 0 1,1-1 0,2 5-1,-3-6-10,0-1 1,0 1-1,0-1 0,0 1 0,0-1 0,0 1 0,0-1 0,0 1 0,0-1 0,0 0 0,0 0 0,0 1 1,0-1-1,0 0 0,0 0 0,1 0 0,-1 0 0,0 0 0,0 0 0,0-1 0,0 1 0,0 0 0,0-1 1,0 1-1,2-1 0,14-7-20,0 0 0,-1-1-1,0-1 1,15-12 0,-17 11-220,1 0-1,1 2 1,-1 0-1,24-9 1,-38 17 206,0 1 1,0 0-1,0-1 1,0 1-1,0 0 1,0-1-1,0 1 1,0 0-1,1 0 1,-1 0-1,0 0 1,0 0-1,0 0 1,0 0-1,0 1 1,1-1-1,0 1 0,-2-1 11,1 0-1,-1 1 1,1-1-1,-1 1 1,0-1-1,1 0 1,-1 1-1,0-1 1,0 1-1,1-1 1,-1 1-1,0-1 1,0 1-1,0-1 1,1 1-1,-1 0 0,0-1 1,0 1-1,0-1 1,0 1-1,0-1 1,0 1-1,0-1 1,0 2-1,-1 2-57,0 0 1,-1 0-1,1 1 0,-1-1 0,1 0 0,-1 0 0,-4 5 0,-10 15-293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14067,'1'-1'70,"0"0"1,-1 1-1,1-1 1,0 0-1,0 1 1,-1-1-1,1 1 1,0-1-1,0 1 1,0-1-1,0 1 1,0-1-1,0 1 1,0 0-1,0 0 1,0-1-1,-1 1 0,1 0 1,0 0-1,0 0 1,0 0-1,2 0 1,4 0 120,16-3 240,102-10 701,-109 12-1068,0 1-1,0 1 1,-1 0-1,1 1 1,27 8 0,-40-10-53,0 1-1,0 0 1,0 0 0,-1 0 0,1 1 0,0-1-1,-1 1 1,1-1 0,-1 1 0,1 0 0,-1 0-1,0 0 1,0 0 0,0 0 0,0 1 0,0-1-1,0 1 1,-1-1 0,1 1 0,-1 0 0,1-1 0,-1 1-1,0 0 1,0 0 0,0 5 0,0-2 19,-1 0 1,-1 0 0,1 0 0,-1 0-1,0 0 1,0 0 0,-1 0-1,0 0 1,0 0 0,0 0 0,-1-1-1,-3 7 1,-24 40 407,-75 95 0,-52 37 326,95-114-512,56-60-278,15-12-329,21-15-763,-24 14 781,26-12-330,-16 10 242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7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35 13907,'0'0'120,"7"-19"1192,-7 19-1261,0-1 0,1 1-1,-1-1 1,0 0 0,0 1 0,1-1 0,-1 1 0,0-1 0,0 0-1,0 1 1,0-1 0,0 0 0,0 1 0,0-1 0,0 0 0,0 1 0,0-1-1,0 0 1,-1 1 0,1-1 0,0 1 0,0-1 0,-1-1 0,0 3 9,0-1 1,1 0-1,-1 0 1,1 1-1,-1-1 1,1 0 0,-1 1-1,0-1 1,1 0-1,-1 1 1,1-1 0,0 1-1,-1-1 1,1 1-1,-1-1 1,1 1 0,0-1-1,-1 1 1,1-1-1,0 1 1,-1 0 0,1-1-1,0 1 1,0 0-1,-8 21 409,7-19-340,-3 10-81,0 0 0,1 0 1,0 1-1,1-1 0,1 1 1,0-1-1,0 1 0,2-1 0,0 1 1,4 24-1,-4-36-50,-1 0 1,1 0-1,-1 0 0,1-1 1,0 1-1,0 0 1,0-1-1,-1 1 1,2 0-1,-1-1 0,0 1 1,0-1-1,0 1 1,1-1-1,-1 0 1,1 0-1,-1 1 0,1-1 1,-1 0-1,1 0 1,0-1-1,-1 1 1,3 1-1,-1-2-1,0 0 0,0 0 0,0 0 0,-1 0 0,1 0 0,0-1 0,0 1 0,-1-1-1,1 0 1,0 0 0,-1 0 0,1 0 0,-1 0 0,3-2 0,8-5-18,-2-1-1,1 0 1,-1 0-1,18-20 1,62-84-308,-96 122 253,1 1 0,-1 0 0,2 0 0,-4 13 0,-2 6-7,2-9-126,1 1-1,0-1 1,-4 37-1,10-55 160,0-1 0,0 1 0,0 0 0,0 0-1,0-1 1,0 1 0,0 0 0,1 0 0,-1-1 0,1 1-1,-1 0 1,2 1 0,-2-2 20,0-1 1,1 0-1,-1 0 1,0 1-1,0-1 0,1 0 1,-1 0-1,0 0 0,0 1 1,1-1-1,-1 0 0,0 0 1,1 0-1,-1 0 1,0 0-1,1 0 0,-1 0 1,0 1-1,1-1 0,-1 0 1,0 0-1,1 0 1,-1 0-1,0 0 0,0-1 1,1 1-1,13-9-994,-5-2 754,-1-1 0,0 1 1,8-17-1,-11 18 122,25-45-472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8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1 11234,'0'7'163,"-1"0"-1,0 0 0,0 0 1,0 0-1,-1-1 0,0 1 0,0 0 1,-1-1-1,0 1 0,0-1 1,-4 6-1,-1 3 152,-26 52 1036,1-3-717,-38 107 1,69-168-619,1 0 1,0 1 0,0-1-1,0 1 1,0-1 0,1 1-1,-1 0 1,1-1 0,0 1-1,0 0 1,1-1 0,-1 1-1,2 3 1,-2-6-16,0 0 0,1-1 0,-1 1 0,1 0 0,-1 0 0,1-1-1,0 1 1,-1 0 0,1-1 0,0 1 0,-1 0 0,1-1 0,0 1 0,0-1 0,0 0 0,-1 1 0,1-1 0,0 0 0,1 1 0,1 0-18,0-1 0,-1 0 0,1 0 1,0 0-1,0 0 0,-1 0 1,1 0-1,5-2 0,14-4-214,40-18-1,-49 18 134,1 0 1,0 1 0,0 0-1,0 1 1,1 1 0,0 0 0,21-1-1,-34 4 100,-1 0 0,1 0 0,0 0 0,-1 0 0,1 0 0,-1 1 0,1-1 0,0 1 0,-1-1 0,1 1 0,-1 0 0,1-1 0,-1 1 0,0 0 0,1 0 0,-1 0 0,0 0 0,1 0 0,-1 0 0,0 0 0,0 1 0,0-1 0,0 0 0,0 1 0,0-1 0,-1 1 0,1-1 0,0 1 0,-1-1-1,1 1 1,-1-1 0,1 1 0,-1 0 0,0-1 0,0 1 0,0-1 0,0 1 0,0 0 0,0-1 0,0 1 0,-1 2 0,0 4 70,-1 0-1,1 0 1,-2-1-1,1 1 1,-1-1 0,0 0-1,-6 10 1,2-6 122,0-1 0,-1-1 0,0 1 0,0-1 1,-1-1-1,-12 11 0,17-16-118,0-1 0,-1 1 1,1-1-1,-1 1 0,1-1 1,-1 0-1,1-1 0,-7 2 0,8-3-60,1 1 1,-1-1-1,0 0 0,1 0 0,-1 0 0,1 0 0,-1-1 0,0 1 1,1-1-1,-1 1 0,1-1 0,-1 0 0,1 0 0,0 0 1,-1 0-1,-2-3 0,3 2-40,0 1 1,0-1-1,1 0 1,-1 0-1,0 0 1,1 0-1,0 0 1,0 0-1,-1 0 1,1 0-1,1-1 0,-1 1 1,0 0-1,0-1 1,1 1-1,0-1 1,-1 1-1,1 0 1,0-1-1,0 1 1,0-1-1,1-4 1,5-14-244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8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10922,'25'-11'840,"23"-15"-1,-41 21-518,0 1 0,0-1 0,-1 0 0,0 0 0,0-1 0,0 0 0,9-11 0,-15 17-295,0 0 0,-1 0 1,1 0-1,0 0 0,0 0 1,0 0-1,0 0 0,-1 0 1,1 0-1,0 0 0,0 0 1,0 0-1,0 0 0,-1 0 1,1 0-1,0-1 0,0 1 1,0 0-1,0 0 0,0 0 1,-1 0-1,1 0 0,0 0 1,0 0-1,0 0 0,0-1 1,0 1-1,0 0 0,-1 0 1,1 0-1,0 0 0,0 0 1,0-1-1,0 1 1,0 0-1,0 0 0,0 0 1,0 0-1,0 0 0,0-1 1,0 1-1,0 0 0,0 0 1,0 0-1,0 0 0,0-1 1,0 1-1,0 0 0,0 0 1,0 0-1,0-1 0,-13 9 288,3-2-155,1 2 1,1-1 0,-14 15 0,19-18-148,-1 0 0,1 1 0,0-1 0,0 1 0,0 0 0,1 0 1,0 0-1,0 0 0,-3 8 0,5-12-13,0 0 1,0 1-1,0-1 1,0 0-1,0 0 1,0 0-1,0 0 1,0 0-1,0 0 0,0 1 1,0-1-1,1 0 1,-1 0-1,1 0 1,-1 0-1,1 0 1,-1 0-1,1 0 1,-1 0-1,1 0 1,0 0-1,0-1 1,-1 1-1,1 0 0,0 0 1,0-1-1,0 1 1,0 0-1,0-1 1,0 1-1,0-1 1,0 1-1,0-1 1,2 1-1,3 1-3,1-1 0,-1 0-1,1 0 1,11 0 0,-14-1 4,110-1-5,-67 0 21,92 8 1,-137-7-29,7 1 471,-10-5 304,-3-6-544,-2-13-104,1-1 0,2 0-1,0 0 1,1 0 0,2 0 0,1 0-1,4-34 1,-5 57-152,0 0 0,0 0 0,0 0 1,0 0-1,0 0 0,1 0 0,-1 0 0,0 0 0,0 0 1,1 0-1,-1 0 0,0 0 0,1 0 0,-1 0 0,1 1 0,-1-1 1,1 0-1,0 0 0,-1 0 0,1 1 0,0-1 0,-1 0 1,1 1-1,0-1 0,1 0 0,-1 1-17,1 1 1,-1-1-1,0 0 0,0 1 0,0-1 1,0 1-1,0-1 0,0 1 1,1 0-1,-1-1 0,-1 1 1,1 0-1,0 0 0,0 0 0,0 0 1,0 0-1,0 0 0,-1 0 1,1 0-1,0 2 0,8 10-303,-2 3-103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8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12443,'46'-9'1512,"7"1"-976,7-4-624,3 2 1784,6 1-1552,-3 2 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49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198 200 12347,'0'-2'146,"1"0"0,-1 1 0,0-1 1,0 0-1,0 0 0,0 0 0,-1 1 0,1-1 1,0 0-1,-1 0 0,0-2 0,0 3-106,0 1 1,1-1-1,-1 1 0,0 0 0,0-1 0,1 1 0,-1 0 0,0-1 0,0 1 0,0 0 0,1 0 0,-1 0 0,0 0 0,0 0 0,0 0 0,0 0 0,0 0 1,1 0-1,-1 0 0,0 0 0,0 0 0,0 1 0,0-1 0,1 0 0,-1 1 0,0-1 0,0 0 0,1 1 0,-2 0 0,-9 5 98,0 0-1,0 1 0,1 0 0,0 1 1,1 0-1,0 0 0,-14 16 1,11-10-125,1 1 0,0 0 1,1 0-1,-12 27 1,20-39-13,0 1 0,1-1 0,0 1 0,0-1 0,0 1 0,0 0 0,1-1 0,-1 1 0,1 0 0,0 0 0,0 4 1,0-8-2,0 1 1,1 0-1,-1 0 1,0 0-1,0-1 1,1 1-1,-1 0 1,1-1-1,-1 1 1,1 0-1,-1-1 1,1 1-1,-1 0 1,1-1-1,-1 1 1,1-1 0,0 1-1,-1-1 1,1 1-1,0-1 1,0 1-1,1-1 1,0 1 0,0-1 0,0 0 1,-1 1-1,1-1 0,0 0 0,0 0 0,0-1 0,0 1 0,0 0 0,0 0 0,3-2 1,5-2 3,1 0 0,0-1 0,-1 0 0,0-1 0,0 0 0,-1 0 0,0-1 0,13-12 0,64-72 50,11-32-3,-80 98 1,0-1 0,-2-1 1,13-30-1,-34 69 78,-48 120 66,50-121-191,-6 17 1,-8 41-1,16-62-5,1-1 0,0 1 0,1 0 0,-1 0 0,1 0 0,0 0 0,1 0 0,0-1 0,0 1 0,0 0 0,1-1 0,3 8 0,-4-12-1,0 0 1,0 0-1,0 1 0,1-1 1,0 0-1,-1 0 0,1 0 1,0-1-1,0 1 0,0 0 1,0-1-1,0 1 0,0-1 1,0 0-1,0 0 0,1 1 1,3 0-1,-1-1 1,0 0 1,-1 0-1,1-1 0,0 1 1,0-1-1,0 0 0,-1-1 1,10-1-1,1-1 5,-1-2 1,1 1 0,-1-2-1,26-13 1,-20 7 11,0-1-1,30-24 1,-42 31-4,0-2-1,0 1 0,-1-1 1,0 0-1,-1 0 0,0-1 0,0 0 1,5-10-1,-10 11 42,-8 11-21,-8 11 0,4 1-25,0 2 0,1-1 1,1 1-1,1 1 0,0 0 1,1 0-1,1 0 0,1 1 1,-4 22-1,9-38-9,-1 0 0,1 0 0,-1 1 0,1-1 0,0 0 0,1 0 0,-1 0 1,0 0-1,1 0 0,0 0 0,-1 0 0,1 0 0,0 0 0,1 0 0,-1 0 0,1-1 0,-1 1 0,1 0 0,0-1 0,0 1 0,0-1 0,0 0 0,0 1 0,0-1 0,4 2 0,-2-2 1,0 0-1,1 0 0,0 0 0,-1-1 0,1 0 0,0 0 0,0 0 0,0 0 0,0-1 0,0 1 0,0-1 0,0-1 1,0 1-1,-1-1 0,6-1 0,8-2 6,-1 0 0,-1-2 0,1 0 1,-1-1-1,24-13 0,-30 14 1,1-1 0,-1 0 0,0 0-1,0-1 1,-1-1 0,0 1 0,-1-1 0,12-17-1,-18 23 5,0 0 1,0-1-1,0 1 0,0 0 0,-1-1 0,0 1 0,0-1 0,0 1 0,0-1 0,0 0 0,-1 0 0,1 1 0,-1-1 0,0 0 0,0 1 0,-1-1 0,1 0 0,-1 0 0,0 1 0,0-1 0,0 1 0,-2-6 0,-3-2 60,-1 1-1,0 0 1,0 0-1,-1 1 1,-13-13-1,10 11 19,-2-7 23,13 18-119,-1-1-1,1 1 1,0 0-1,0-1 1,0 1-1,0 0 1,0-1 0,0 1-1,0 0 1,0-1-1,0 1 1,0-1-1,0 1 1,0 0-1,0-1 1,0 1 0,0 0-1,0-1 1,0 1-1,0 0 1,1-1-1,-1 1 1,0 0-1,0-1 1,0 1 0,1 0-1,-1-1 1,0 1-1,0 0 1,1 0-1,-1-1 1,0 1-1,0 0 1,1 0 0,-1 0-1,0-1 1,1 1-1,-1 0 1,0 0-1,1 0 1,-1 0-1,1 0 1,-1 0 0,0 0-1,1 0 1,-1 0-1,0 0 1,1 0-1,-1 0 1,0 0-1,1 0 1,-1 0-1,1 0 1,0 0 0,95 2-772,-39-1 503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0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14 14155,'19'-13'1204,"-36"41"323,-77 97-349,-159 232-990,230-317-207,18-22-9,5-18 26,0 0 1,0 1-1,1-1 1,-1 0-1,0 1 1,0-1-1,1 0 1,-1 0-1,0 1 1,1-1-1,-1 0 1,0 0-1,1 0 1,-1 1-1,0-1 1,1 0-1,-1 0 1,0 0-1,1 0 1,-1 0-1,1 0 0,-1 0 1,0 0-1,1 0 1,-1 0-1,1 0 1,-1 0-1,0 0 1,1 0-1,-1 0 1,0 0-1,1 0 1,-1 0-1,0-1 1,1 1-1,-1 0 1,0 0-1,1 0 1,-1-1-1,1 1 1,11-5-24,-1-1 0,1-1 0,-1 1 1,0-2-1,0 0 0,-1 0 1,10-10-1,67-75-131,-76 81 136,12-14-7,192-236-94,-200 246 152,-15 16-29,0 0 0,0 0-1,1 0 1,-1 0 0,0 0 0,0 1-1,0-1 1,1 0 0,-1 0-1,0 0 1,0 0 0,0 1 0,0-1-1,0 0 1,1 0 0,-1 0 0,0 1-1,0-1 1,0 0 0,0 0-1,0 1 1,0-1 0,0 0 0,0 0-1,0 1 1,0-1 0,0 0-1,0 0 1,0 1 0,0-1 0,0 0-1,0 0 1,0 1 0,0-1 0,0 0-1,-1 0 1,1 0 0,0 1-1,0-1 1,-12 43 74,8-31-84,-59 205 133,58-189-261,0 0 1,1 1-1,2-1 0,1 1 0,6 53 1,-7-81-340,-3-6 173,-13-18 79,-18-30 301,16 25 67,13 19-41,0 1-1,1-2 0,0 1 1,1-1-1,0 0 1,0 0-1,-3-13 0,8 23-91,0-1 1,0 0-1,0 0 0,0 0 0,0 0 0,0 0 0,0 1 0,0-1 0,0 0 0,1 0 1,-1 0-1,0 0 0,1 1 0,-1-1 0,1 0 0,-1 0 0,0 1 0,1-1 0,0 0 1,-1 1-1,1-1 0,-1 0 0,1 1 0,0-1 0,-1 1 0,1-1 0,0 1 0,0 0 0,-1-1 1,1 1-1,0 0 0,0-1 0,0 1 0,0 0 0,-1 0 0,1 0 0,0 0 0,0 0 1,0 0-1,1 0 0,41 0-415,-38 0 199,99 13-2305,-65-9 1909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1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 13427,'-4'7'1357,"-1"4"-1252,1 0-1,0 0 0,0 1 1,2-1-1,-1 1 0,1 0 0,1-1 1,0 1-1,1 0 0,2 22 0,-2-31-92,0-1-1,0 0 0,1 0 0,-1 0 1,1 0-1,0 0 0,0 0 0,-1 0 1,1 0-1,0 0 0,1-1 0,-1 1 0,0 0 1,0 0-1,1-1 0,-1 1 0,1-1 1,-1 0-1,1 1 0,2 1 0,-1-2 9,-1 0 0,1-1 0,-1 1 0,1-1 0,0 1 0,-1-1 0,1 0 0,0 0 0,-1 0 0,1 0 0,0 0 0,-1 0 0,1-1 0,2 0 0,6-3 51,0 0-1,0-1 1,0 0-1,-1 0 1,0-1-1,12-10 1,12-11 225,0-1 1,58-66-1,-87 85-132,-16 21-42,3-2-103,0 1 1,1 0-1,1 1 0,0-1 1,0 1-1,1 0 1,1 1-1,0-1 0,0 1 1,-2 21-1,6-32-21,0-1 0,-1 1-1,1-1 1,0 1 0,0-1-1,0 1 1,0-1 0,1 1-1,-1-1 1,0 0 0,0 1-1,1-1 1,-1 1-1,1-1 1,0 0 0,-1 1-1,1-1 1,0 0 0,0 0-1,-1 1 1,1-1 0,0 0-1,0 0 1,0 0 0,1 0-1,-1 0 1,0 0 0,0 0-1,0-1 1,1 1 0,-1 0-1,0-1 1,1 1 0,-1-1-1,1 1 1,-1-1 0,1 0-1,-1 0 1,1 1 0,-1-1-1,3-1 1,2 1-67,0-1-1,0 1 1,0-2-1,-1 1 1,1-1 0,0 1-1,-1-2 1,0 1-1,10-6 1,5-5-86,28-26-1,-12 7-38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1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 14723,'-10'56'1283,"-25"73"0,1-1-659,21-74-442,3 1-1,2 0 0,-1 87 1,10-142-181,-1 0 0,0 0 1,0 0-1,0 0 1,0 0-1,0 0 0,0 0 1,0 0-1,0 0 1,0 0-1,0 0 0,0 0 1,0 0-1,0 0 0,0 0 1,0 0-1,0 0 1,0 0-1,1 0 0,-1 0 1,0 0-1,0 0 1,0 0-1,0 0 0,0 0 1,0 0-1,0 0 0,0 0 1,0 0-1,0 1 1,3-14 20,1-19-2,-3-10-16,-1 0 0,-2 1 0,-10-54 0,14 99-37,-1-1 0,0 0-1,1 1 1,0-1 0,0 0 0,0 0 0,0 0 0,0 0-1,0 0 1,1 0 0,-1-1 0,1 1 0,0-1 0,0 0-1,3 2 1,-1 0 0,0-2 1,0 1-1,1 0 0,-1-1 0,1 0 0,-1 0 1,1-1-1,-1 0 0,12 2 0,12-2-148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1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23 13763,'-13'4'576,"0"0"0,0 1 0,0 0 0,-23 14 0,29-15-453,1 0 1,1 0-1,-1 0 1,0 1-1,1 0 1,0 0-1,0 1 1,1-1 0,-1 1-1,1 0 1,-3 8-1,6-13-112,0 0 1,1 0-1,-1 0 0,1 0 0,-1 0 0,1 0 1,0 1-1,-1-1 0,1 0 0,0 0 0,0 1 0,0-1 1,0 0-1,0 0 0,0 1 0,0-1 0,1 0 1,-1 0-1,0 0 0,1 1 0,-1-1 0,0 0 0,1 0 1,0 0-1,-1 0 0,1 0 0,0 0 0,-1 0 1,1 0-1,0 0 0,0 0 0,0 0 0,0 0 1,0-1-1,0 1 0,0 0 0,0-1 0,0 1 0,0-1 1,0 1-1,1-1 0,-1 1 0,0-1 0,0 0 1,3 1-1,6 1 7,0-1 1,0 0-1,0 0 1,14-1-1,17-3-49,68-13-1,-65 8-170,50-3-1,-85 12-42,-19 1 197,-23 1 269,30-3-188,1-1 0,-1 0 0,0 0 0,0 0 0,0 0 0,0-1 0,1 1 0,-1-1 0,1 0 0,-1 0 1,1 0-1,0 0 0,0 0 0,0 0 0,0 0 0,0-1 0,0 1 0,0-1 0,1 0 0,-1 1 0,1-1 0,0 0 0,0 0 0,0 0 0,-1-3 0,2 3-30,-1 0-1,1 1 0,-1-1 0,1 0 0,0 1 0,0-1 1,0 0-1,0 0 0,0 1 0,1-1 0,-1 0 1,1 1-1,-1-1 0,1 1 0,0-1 0,0 1 1,1-1-1,-1 1 0,0-1 0,1 1 0,-1 0 0,1 0 1,0 0-1,0 0 0,0 0 0,0 0 0,0 0 1,5-2-1,3 0-168,1 1 0,-1 0-1,1 1 1,0 0 0,0 1 0,0 0 0,0 0 0,18 3 0,9-1-170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2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0 14875,'-2'20'284,"-1"-1"1,0 0-1,-1 0 0,-2 0 0,-9 24 0,0 2 121,-21 76 418,-37 229 0,72-344-803,-1 5 28,1 0 0,0 0 0,2 20-1,-1-29-36,0 0 0,1 0 0,-1-1 0,1 1 0,-1 0-1,1 0 1,0 0 0,-1-1 0,1 1 0,0 0-1,0-1 1,2 3 0,-2-3-3,0-1 0,0 1 1,0 0-1,0-1 0,0 1 0,0-1 1,0 1-1,0-1 0,0 0 0,0 1 0,0-1 1,0 0-1,0 0 0,0 1 0,0-1 1,1 0-1,-1 0 0,0 0 0,0-1 0,0 1 1,0 0-1,2-1 0,5-1 28,0-1 1,-1 0-1,1 0 0,0-1 1,-1 0-1,0-1 0,0 0 0,7-6 1,52-51 190,-43 40-143,22-22 59,88-90 209,-110 109-476,-1-2 1,-1-1 0,23-39 0,-33 39 1105,-10 26-966,-1 1 0,1 0 0,-1-1 0,0 1 0,0-1 0,0 1 0,0-1 0,0 1 0,0-1 0,0 1 0,0-1 0,-1 1 0,1-1 0,0 1 0,-1-1 0,-1-1 0,-6-5 27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1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12763,'0'0'31,"0"0"-1,0 0 1,0 0 0,-1-1 0,1 1-1,0 0 1,0 0 0,0 0 0,-1 0 0,1 0-1,0-1 1,0 1 0,0 0 0,0 0-1,0 0 1,0-1 0,-1 1 0,1 0 0,0 0-1,0 0 1,0-1 0,0 1 0,0 0-1,0 0 1,0-1 0,0 1 0,0 0 0,0 0-1,0-1 1,0 1 0,0 0 0,0 0-1,0 0 1,0-1 0,0 1 0,0 0 0,1 0-1,-1-1 1,10-7 460,24-7-385,-24 12 74,37-14 158,-1 3 0,2 2 0,88-12-1,-89 17-213,28-5 2,7-3-17,129-5 1,-115 19-98,171-5 12,-241 5-10,-1 1 0,1 2 1,0 0-1,0 1 1,26 8-1,-18-6 7,0 0-1,1-3 1,-1-1-1,69-7 1,11 1 31,-92 6-36,33 6 0,-39-5 6,-1 1 1,1-2 0,0 0 0,23-2-1,-36 1-27,1-1-1,-1 0 1,1 0-1,-1 0 1,1 0-1,-1 0 1,1-1-1,4-2 1,-6 6-806,-5-4 500,-5-10 63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14715,'8'0'1336,"-6"4"-1048,-2 6-127,0 3 631,0 11-480,-1 5-72,-2 7-64,2 3-72,-2 1-24,0 0-16,2-7-8,-1-3-48,-1-11-120,-1-7-152,-5-12-1577,-2-8 1657,-3-11-208,-4-5-136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2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11779,'0'21'1224,"1"5"-680,1-6-176,3 5 704,3 0-480,2 3-160,1 0-192,0 1 465,2-5-545,3-12-80,4-8-32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3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42 144 15635,'0'9'1177,"-4"5"-913,-3 2-88,-2 5 304,2 3-120,1 5-160,1 1-168,2-5-384,3-5-208,3-10 456,4-6-128,3-7-64</inkml:trace>
  <inkml:trace contextRef="#ctx0" brushRef="#br0" timeOffset="1">297 198 10650,'10'-2'410,"-1"-1"0,0 0 1,0-1-1,0 0 0,-1 0 0,0-1 0,0 0 0,0-1 0,0 0 0,-1 0 0,8-8 0,-6 4-128,0 0 1,0-1-1,-1 0 0,0 0 0,-1-1 1,-1 0-1,6-14 0,-11 25-264,-1 0 0,1 0 0,0 0 0,-1 0 0,0 0 0,1 0-1,-1 0 1,0 0 0,1 0 0,-1 0 0,0 0 0,0 0 0,0 0 0,0-1 0,0 1 0,0 0 0,0 0-1,0 0 1,-1 0 0,1 0 0,0 0 0,-1 0 0,1 0 0,0 0 0,-1 0 0,1 0 0,-1 0-1,-1-1 1,1 2-7,0-1 0,-1 1 0,1 0-1,-1 0 1,1 0 0,-1 0 0,1 0-1,-1 0 1,1 0 0,0 0 0,-1 0 0,1 1-1,-1-1 1,1 1 0,0-1 0,-1 1-1,1-1 1,0 1 0,0 0 0,-1 0-1,1-1 1,-1 2 0,-14 10 3,0 0-1,1 0 1,1 1-1,0 1 1,1 1-1,1-1 1,-18 28 0,21-27-9,0 0-1,1 0 1,0 1 0,1 1 0,1-1 0,1 1 0,1 0 0,-5 28 0,9-40 5,-1 0 1,1 0-1,0 0 0,0 1 0,1-1 0,-1 0 0,1 0 0,1 0 1,-1 0-1,1 0 0,-1 0 0,1 0 0,1-1 0,-1 1 0,1-1 1,-1 1-1,1-1 0,1 0 0,-1 0 0,1 0 0,-1-1 0,1 1 1,0-1-1,0 0 0,0 0 0,1 0 0,-1 0 0,1-1 0,0 0 1,0 0-1,-1 0 0,1-1 0,0 1 0,0-1 0,1 0 0,-1-1 1,0 1-1,0-1 0,0 0 0,0-1 0,1 1 0,-1-1 0,0 0 1,0 0-1,0 0 0,0-1 0,5-2 0,-1 0-65,0-1-1,0 0 1,-1-1-1,1 0 1,-1-1-1,0 1 1,-1-1-1,0-1 1,0 1-1,0-1 1,-1-1-1,0 1 1,-1-1-1,0 0 1,0 0-1,-1-1 1,5-15-1,2-41-177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3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 17436,'4'0'1504,"-4"-2"-1056,-4-1-208,-1 1-120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6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31 13147,'3'-2'250,"-1"0"0,0-1 1,0 1-1,0 0 0,0-1 1,0 1-1,0-1 0,1-3 1,-3 6-229,0 0 1,0 0 0,0 0-1,0-1 1,0 1 0,0 0 0,0 0-1,0 0 1,0-1 0,0 1 0,0 0-1,0 0 1,0 0 0,0 0 0,0-1-1,0 1 1,0 0 0,0 0 0,0 0-1,0 0 1,0-1 0,-1 1-1,1 0 1,0 0 0,0 0 0,0 0-1,0 0 1,0-1 0,0 1 0,-1 0-1,1 0 1,0 0 0,0 0 0,0 0-1,0 0 1,-1 0 0,1 0 0,0 0-1,0 0 1,0-1 0,0 1-1,-1 0 1,1 0 0,0 0 0,-22 4 787,7 2-542,0 1 0,0 0 0,1 1 0,0 1 0,0 0 0,-18 17 0,-1 3-4,-36 43 1,40-39-213,1 1 0,2 2 0,-42 76 0,58-92-55,0 1 0,2 0 0,0 1 0,2-1-1,0 2 1,1-1 0,1 1 0,2-1 0,-1 34 0,3-46-13,1 0 0,1 0 0,-1 1 0,1-1 0,1-1 0,0 1 0,0 0 0,1-1 0,7 13 0,-8-17 57,1 0 1,-1 0-1,1 0 0,0 0 1,0-1-1,1 1 0,-1-1 1,1 0-1,0-1 0,0 1 1,1-1-1,-1 0 0,1 0 1,-1 0-1,1-1 0,10 3 1,22 1 28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7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2 11843,'0'0'44,"0"-1"1,1 1 0,-1 0-1,0 0 1,1 0 0,-1 0-1,0 0 1,0 0 0,1 0-1,-1 0 1,0 0 0,1 0-1,-1 0 1,0 0 0,1 0-1,-1 0 1,0 0 0,1 0-1,-1 0 1,0 0 0,1 0-1,-1 0 1,0 0 0,0 0 0,1 1-1,-1-1 1,0 0 0,0 0-1,1 0 1,-1 1 0,0-1-1,0 0 1,1 0 0,-1 1-1,0-1 1,0 0 0,0 0-1,0 1 1,1-1 0,-1 1-1,-1 17 1317,-17 32 137,14-39-1313,-5 14-6,-2 3-109,1 0-1,1 0 1,-8 48 0,17-75-71,0 0 0,0-1 1,-1 1-1,1-1 0,0 1 0,0 0 1,0 0-1,0-1 0,0 1 1,0 0-1,0-1 0,0 1 1,0 0-1,0-1 0,1 1 0,-1 0 1,0-1-1,0 1 0,1 0 1,-1-1-1,0 1 0,1-1 0,-1 1 1,0-1-1,1 1 0,-1-1 1,1 1-1,-1-1 0,1 1 1,-1-1-1,1 1 0,-1-1 0,1 0 1,0 1-1,-1-1 0,1 0 1,0 0-1,-1 1 0,1-1 0,0 0 1,-1 0-1,1 0 0,0 0 1,-1 0-1,1 0 0,0 0 1,-1 0-1,1 0 0,0 0 0,-1 0 1,1 0-1,0-1 0,-1 1 1,1 0-1,0 0 0,-1-1 0,1 1 1,0-1-1,5-2-6,1 0 1,-1 0-1,0-1 1,9-6-1,88-84-26,-14 11 67,-87 82-31,28-20 33,-30 21-33,1-1-1,-1 1 0,1 0 1,0-1-1,-1 1 0,1 0 1,0-1-1,0 1 0,-1 0 1,1 0-1,0 0 0,-1 0 0,1-1 1,0 1-1,0 0 0,-1 0 1,1 0-1,0 1 0,0-1 1,-1 0-1,1 0 0,0 0 1,0 0-1,-1 1 0,1-1 1,0 0-1,-1 1 0,1-1 1,0 1-1,-1-1 0,1 1 1,-1-1-1,1 1 0,-1-1 0,1 1 1,-1-1-1,1 1 0,-1 0 1,1-1-1,-1 1 0,0 0 1,1 1-1,0 6 11,0 1 1,0 0-1,-1 0 0,0 0 0,-1 0 1,0 0-1,0 0 0,-6 17 1,3-9 6,-10 42 39,6-27-10,-5 34-1,13-66-46,0 0-1,0 1 1,0-1-1,0 0 1,0 1 0,-1-1-1,1 0 1,0 1-1,0-1 1,0 0-1,0 1 1,0-1 0,0 0-1,0 1 1,0-1-1,1 0 1,-1 1 0,0-1-1,0 0 1,0 1-1,0-1 1,0 0-1,0 0 1,1 1 0,-1-1-1,0 0 1,0 1-1,0-1 1,1 0 0,-1 0-1,0 1 1,0-1-1,1 0 1,-1 0-1,0 0 1,1 0 0,-1 1-1,0-1 1,1 0-1,-1 0 1,17-7 50,18-24 15,-33 29-62,32-31 29,-14 12-2,0 1-1,2 2 0,0 0 0,41-25 0,-62 42-29,0 0 1,0 1-1,0-1 1,1 0-1,-1 1 1,0-1-1,1 1 1,-1-1-1,0 1 1,1 0-1,-1-1 1,1 1-1,-1 0 1,0 0-1,1 0 1,-1 0-1,1 0 1,-1 1-1,0-1 1,3 1-1,-3 0 2,0-1 0,-1 1-1,1 0 1,-1 0 0,1-1-1,0 1 1,-1 0 0,0 0-1,1 0 1,-1 0 0,1 0 0,-1 0-1,0 0 1,0 0 0,0 0-1,1 0 1,-1 0 0,0 0-1,0 0 1,0 0 0,-1 1-1,0 8 22,-1 0-1,0-1 1,-1 1-1,-4 10 1,-9 17 34,9-24-53,2 0 0,-1 1 0,-4 21 0,10-35-13,0 0 1,0 0-1,0 0 1,0 0 0,-1 1-1,1-1 1,0 0-1,0 0 1,0 0 0,0 0-1,0 1 1,0-1-1,0 0 1,0 0 0,0 0-1,0 1 1,0-1 0,0 0-1,0 0 1,0 0-1,0 0 1,0 1 0,0-1-1,0 0 1,0 0-1,0 0 1,1 0 0,-1 1-1,0-1 1,0 0-1,0 0 1,0 0 0,0 0-1,0 0 1,0 1-1,1-1 1,-1 0 0,0 0-1,0 0 1,0 0-1,0 0 1,1 0 0,-1 0-1,0 0 1,8-5-152,8-16 2,-8 6 27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8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37 363 15051,'1'2'78,"0"-1"0,0 0 0,0-1 0,0 1-1,0 0 1,0 0 0,0 0 0,0-1 0,0 1 0,1 0-1,-1-1 1,0 1 0,0-1 0,1 1 0,-1-1 0,0 0-1,1 0 1,-1 0 0,0 1 0,1-1 0,1-1 0,2 2-58,0-1 1,0 0 0,0 0 0,0 0-1,0 0 1,6-2 0,-6 0 32,-1 0-1,0-1 1,1 1-1,-1-1 1,0 0-1,0 0 1,-1 0 0,1-1-1,-1 1 1,1-1-1,3-5 1,-5 6 9,0 0 1,0 0 0,0 0-1,0 0 1,-1-1-1,1 1 1,-1-1 0,0 1-1,0-1 1,0 1-1,0-1 1,-1 0 0,0 1-1,1-1 1,-2-6-1,1 9-46,0 0 0,0 1 0,0-1 0,0 0 0,0 0 0,-1 0 0,1 0 0,0 0-1,-1 0 1,1 1 0,0-1 0,-1 0 0,1 0 0,-1 1 0,1-1 0,-1 0 0,0 0 0,1 1-1,-1-1 1,0 1 0,1-1 0,-1 1 0,0-1 0,0 1 0,0-1 0,1 1 0,-2-1-1,0 1 3,0 0-1,1 0 0,-1 0 0,0 0 1,1 1-1,-1-1 0,0 0 0,1 1 0,-1-1 1,1 1-1,-1 0 0,1-1 0,-3 3 0,-4 2 10,1 0 0,0 0 0,0 1 0,-10 11-1,7-6-38,1 1-1,0 0 0,0 0 0,1 1 0,1 1 1,0-1-1,1 1 0,0 0 0,1 0 0,1 1 0,0 0 1,-1 15-1,5-28 4,-1 1 1,1-1-1,0 1 0,0 0 1,0-1-1,1 1 1,-1-1-1,1 1 1,-1-1-1,3 4 0,-3-5 7,1 0-1,-1 0 0,1 0 0,0-1 0,-1 1 1,1 0-1,0 0 0,0-1 0,0 1 0,0-1 1,0 1-1,-1-1 0,1 1 0,0-1 0,0 0 1,0 1-1,0-1 0,0 0 0,0 0 0,0 0 0,0 1 1,0-1-1,0 0 0,0 0 0,1-1 0,-1 1 1,0 0-1,0 0 0,0 0 0,1-1 0,7-2-4,1 0 0,0-1 0,-1 0 0,0-1-1,0 0 1,0 0 0,-1-1 0,0 0 0,8-7-1,10-11 38,30-35-1,-24 22 93,-1-2 1,-3 0-1,-1-2 0,-1-1 0,35-85 1,-58 121-91,6-23 73,-8 28-97,-1 0 0,0 0 0,0-1 0,0 1 0,0 0 0,0 0 0,0 0 0,0-1 0,0 1 0,0 0 0,0 0 0,-1 0 0,1-1 0,0 1 0,-1 0 0,1 0 0,-1 0 0,0 0 0,1 0 0,-2-1 0,2 1-4,-1 1 0,0-1 0,1 1-1,-1 0 1,1-1 0,-1 1 0,0 0 0,1-1 0,-1 1 0,0 0 0,1 0-1,-1 0 1,0 0 0,1 0 0,-1 0 0,0 0 0,1 0 0,-1 0 0,0 0-1,0 0 1,1 0 0,-1 0 0,0 0 0,1 1 0,-1-1 0,0 0 0,1 0 0,-1 1-1,1-1 1,-1 1 0,-1 0 0,-17 17 45,17-17-45,-19 27 3,0 0 1,2 1-1,1 1 0,1 0 0,-22 58 0,37-83-11,-1 1-6,0-1 1,1 1 0,-1 0-1,1 1 1,1-1 0,-1 0-1,1 0 1,0 1 0,1-1 0,-1 1-1,1-1 1,1 7 0,0-11 2,0 0 1,0-1-1,0 1 1,0-1-1,0 0 1,0 1-1,0-1 1,0 0-1,0 0 1,1 1-1,-1-1 1,0 0-1,1 0 1,-1-1-1,1 1 1,-1 0-1,1 0 1,-1-1-1,1 1 1,0-1-1,2 1 1,44 7-114,-32-7 80,16 5-14,0 1 0,-1 1 1,0 2-1,0 1 0,47 24 0,-76-34 56,1 1-1,-1-1 1,1 0 0,-1-1-1,1 1 1,-1 0 0,1-1-1,0 1 1,-1-1-1,1 0 1,0 0 0,-1 0-1,1 0 1,0 0 0,0-1-1,-1 1 1,1-1 0,-1 1-1,1-1 1,-1 0-1,1 0 1,-1-1 0,1 1-1,-1 0 1,0-1 0,0 1-1,0-1 1,0 0-1,0 0 1,0 0 0,0 0-1,0 0 1,-1 0 0,1 0-1,-1 0 1,2-4-1,0 0 82,0 0-1,0 0 0,-1 0 0,0 0 0,0-1 0,-1 1 0,1 0 0,-1-1 0,-1 1 0,1-1 0,-1 1 0,-1-1 0,1 1 0,-2-8 0,8 17-230,0 0-1,0 0 0,0 0 1,0-1-1,0 0 0,8 1 1,-4-1-13,0-1 0,0-1 0,1 0 0,-1 0 0,0-1-1,0-1 1,0 1 0,15-6 0,15-8-288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8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37 247 12963,'-6'26'1168,"-3"1"-752,2 0-168,-1 2 440,5 0-176,0-3-360,3-1-216,4-7 152,3-4-88,5-7-120</inkml:trace>
  <inkml:trace contextRef="#ctx0" brushRef="#br0" timeOffset="1">70 41 15027,'-9'-16'1641,"2"9"-1057,3 0-272,-2 1 1224,2 3-984,2 3-1376,-1-1 664,6 1-584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9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 16668,'-1'1'138,"0"1"0,-1 0 0,1-1 0,-1 1 0,0-1 0,1 0 0,-1 1 0,0-1 0,0 0 0,0 0 0,0 0 0,0 0 0,0 0 0,0-1 0,0 1 0,0-1 0,0 1 0,0-1 0,0 0 0,-1 0 0,1 0 0,0 0 0,-4-1 0,3 1-68,0 0 1,0 0 0,0 0 0,0 1 0,0-1 0,0 1-1,1 0 1,-1-1 0,0 1 0,0 0 0,0 1 0,-4 2-1,7-4-82,-1 0 0,1 0 0,0 0-1,0 1 1,-1-1 0,1 0-1,0 0 1,0 0 0,-1 1-1,1-1 1,0 0 0,0 0-1,0 0 1,0 1 0,-1-1-1,1 0 1,0 0 0,0 1-1,0-1 1,0 0 0,0 1-1,0-1 1,0 0 0,0 0-1,0 1 1,0-1 0,0 0 0,0 1-1,0-1 1,0 0 0,0 0-1,0 1 1,0-1 0,0 0-1,0 1 1,0-1 0,1 0-1,11 7-322,24-2-42,-31-4 319,1 0 38,-1 0 0,1 0 0,0 1 0,0 0 0,-1 0 0,1 0 0,-1 0 0,0 1 1,0 0-1,0 1 0,0-1 0,0 1 0,-1 0 0,7 7 0,-8-8 16,-1 0-1,0 1 0,0-1 1,0 0-1,-1 1 1,1-1-1,-1 1 1,0 0-1,0 0 0,0-1 1,0 1-1,-1 0 1,1 0-1,-1 0 1,0 0-1,-1 0 0,1-1 1,0 1-1,-1 0 1,0 0-1,0 0 1,0-1-1,-3 6 0,1-3-8,0 0 0,0 0 0,-1-1-1,0 1 1,0-1 0,-1 0 0,1 0-1,-1 0 1,0-1 0,0 0-1,0 0 1,-1 0 0,0 0 0,0-1-1,0 0 1,0 0 0,0-1-1,0 0 1,-1 0 0,1 0 0,-9 0-1,13-1-2,1-1 0,0 0-1,0 0 1,0 0 0,0 0-1,-1 0 1,1 0 0,0 0-1,0-1 1,0 1-1,0 0 1,0-1 0,0 1-1,-1 0 1,1-1 0,0 0-1,0 1 1,0-1 0,0 0-1,1 1 1,-1-1-1,0 0 1,0 0 0,0 0-1,1 0 1,-1 1 0,0-1-1,1 0 1,-1 0 0,1-1-1,-1 1 1,1 0 0,-1 0-1,1 0 1,0 0-1,-1 0 1,1 0 0,0-1-1,0 1 1,0 0 0,0 0-1,0 0 1,0 0 0,1-3-1,3-26-188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3:59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1 13915,'-48'115'1902,"-2"12"-930,39-92-641,-9 64 1,18-87-287,1 0 1,0 1 0,1-1 0,0 0-1,1 1 1,1-1 0,0 0 0,0 0-1,5 13 1,-5-20-75,0-1 0,0 0 0,1 1-1,-1-1 1,6 6 0,-7-9-10,0 0 0,-1 0 0,1 0-1,0 0 1,0-1 0,-1 1 0,1 0 0,0 0 0,0-1 0,0 1-1,0-1 1,0 1 0,0-1 0,0 1 0,0-1 0,0 0 0,0 1 0,0-1-1,0 0 1,0 0 0,1 0 0,-1 0 0,0 0 0,0 0 0,0 0 0,0 0-1,0 0 1,0-1 0,0 1 0,2-1 0,-3 1 9,0 0 0,1 0 0,-1-1 1,0 1-1,0 0 0,1 0 0,-1-1 0,0 1 1,0 0-1,0 0 0,1-1 0,-1 1 0,0 0 0,0-1 1,0 1-1,0 0 0,0-1 0,0 1 0,1 0 1,-1-1-1,0 1 0,0-1 0,0 1 0,0 0 0,0-1 1,0 1-1,-1 0 0,1-1 0,0 1 0,0-1 1,-7-14-531,-16-14 9,21 27 487,-45-44-102,34 36 553,2-1 0,-1-1 1,-13-17-1,24 27-319,0 1-1,0 0 1,0-1 0,0 1 0,1 0 0,-1-1 0,0 1-1,1-1 1,-1 1 0,1-1 0,0 1 0,-1-1-1,1 1 1,0-1 0,0 1 0,0-1 0,0-1 0,1 1-22,-1 1 1,1 0-1,-1 0 1,1 0 0,-1 0-1,1 0 1,0 0 0,-1 0-1,1 0 1,0 0-1,0 0 1,0 1 0,0-1-1,0 0 1,0 1 0,0-1-1,1-1 1,6-1 99,0 1 1,0-1 0,0 1-1,0 0 1,11 0 0,-7 0-36,0 0 335,18-3 35,-1-1 0,42-14 1,-18-2-167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0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12931,'0'0'39,"0"0"0,1 0 0,-1 1 0,0-1 0,1 0 0,-1 1-1,0-1 1,0 1 0,1-1 0,-1 0 0,0 1 0,0-1 0,0 0 0,0 1 0,1-1 0,-1 1 0,0-1 0,0 1 0,0-1 0,0 0 0,0 1 0,0-1 0,0 1 0,0-1 0,0 1 0,0-1 0,0 1 0,-1-1 0,1 0 0,0 1 0,0-1 0,0 1-1,0-1 1,-1 0 0,1 1 0,-1 0 0,-7 20 221,-2 0-68,0 1 0,1 1 0,1 0 0,2 0 0,0 0 0,-5 48-1,11-69-178,-1 0-1,1 0 0,0 0 0,0 0 1,0 1-1,1-1 0,-1 0 0,0 0 0,1 0 1,-1 0-1,1 0 0,0 0 0,0 0 1,0 0-1,0 0 0,0-1 0,0 1 1,0 0-1,0-1 0,1 1 0,-1 0 0,1-1 1,-1 0-1,1 1 0,2 1 0,-1-2 21,1 0-1,-1-1 1,0 1-1,0-1 1,0 1-1,0-1 0,0 0 1,1 0-1,-1-1 1,0 1-1,0 0 1,0-1-1,0 0 1,0 0-1,0 0 0,4-2 1,29-14 324,0-3 1,-1 0-1,57-45 0,-89 62-339,23-19 114,-21 18-104,0-1 0,0 1 0,0 0 0,0 0 0,1 1 0,0-1 0,-1 1 0,10-3 0,-15 6-25,0 0 0,0 0 0,1 0 0,-1 0 0,0 0 0,1 0 0,-1 0 0,0-1-1,1 1 1,-1 0 0,0 0 0,1 0 0,-1 0 0,0 1 0,1-1 0,-1 0 0,0 0 0,1 0 0,-1 0 0,0 0 0,1 0 0,-1 0 0,0 1 0,0-1 0,1 0 0,-1 0-1,0 0 1,0 1 0,1-1 0,-1 0 0,0 0 0,0 1 0,1-1 0,-1 0 0,0 1 0,0-1 0,0 0 0,0 0 0,0 1 0,0 18 45,-13 22-28,12-38-14,-3 8 3,-14 46 27,17-53-29,0 1 0,0-1 0,0 1 1,1-1-1,0 1 0,0-1 0,0 1 0,1-1 1,-1 1-1,2 5 0,-1-9-2,-1 0 0,1 0 0,-1 0 0,1 0 0,0 0 0,-1-1 0,1 1 0,0 0 0,0 0 0,-1 0 1,1-1-1,0 1 0,0 0 0,0-1 0,0 1 0,0-1 0,0 1 0,0-1 0,0 1 0,0-1 0,0 0 0,1 1 0,-1-1 0,0 0 0,0 0 0,0 0 0,0 0 0,0 0 0,0 0 0,3-1 0,3 0 28,0 0-1,0-1 0,12-4 0,16-9 91,61-34-1,-66 32-45,-1 1 0,62-22 1,-88 37-80,-1 1 0,1-1 0,0 0 0,-1 1 1,1-1-1,-1 1 0,1 0 0,0 0 0,-1 0 1,1 0-1,0 0 0,-1 1 0,1-1 0,3 2 1,-5-1-1,0 0 1,1 0-1,-1 0 1,0 0 0,0 0-1,0 0 1,0 0 0,0 0-1,0 1 1,0-1-1,-1 0 1,1 1 0,0-1-1,-1 1 1,1-1 0,-1 1-1,1-1 1,-1 1-1,0-1 1,0 1 0,0-1-1,0 1 1,0 2 0,-1 19-9,0-19 7,1 1-1,-1-1 1,1 0 0,0 0-1,1 1 1,-1-1 0,2 4-1,-2-6 5,0-1-1,1 0 0,0 0 1,-1 0-1,1 0 1,0 0-1,-1 0 0,1-1 1,0 1-1,0 0 1,0 0-1,0 0 0,0-1 1,0 1-1,0 0 1,0-1-1,0 1 0,0-1 1,0 1-1,0-1 1,0 0-1,0 1 0,0-1 1,1 0-1,-1 0 1,0 0-1,0 0 0,0 0 1,1 0-1,0 0 1,12-3 5,-1 1 1,0-1-1,0-1 1,0-1 0,-1 1-1,1-2 1,-1 0 0,13-9-1,8-2 5,-7 4-3,-8 3-16,1 1-1,0 1 0,22-6 1,-39 13 4,-1 1 0,1-1 1,-1 1-1,1-1 0,-1 1 1,1 0-1,0 0 0,-1 0 1,1 0-1,0 0 0,-1 0 0,1 0 1,-1 0-1,1 1 0,-1-1 1,1 1-1,-1-1 0,1 1 1,-1-1-1,1 1 0,-1 0 1,1 0-1,-1 0 0,0 0 1,0 0-1,1 0 0,-1 0 1,0 0-1,0 0 0,0 1 1,0-1-1,0 0 0,0 1 1,-1-1-1,1 0 0,0 1 1,-1-1-1,1 1 0,-1 0 1,1 1-1,0 8-44,0 0 0,0-1 0,-1 1-1,0 0 1,-2 12 0,0 2-351,3-24-432,2-7 572,3-9 136,1-13-162,0-10-96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 13259,'14'-11'537,"2"0"1,-1 0-1,1 1 0,1 1 1,0 1-1,0 0 0,23-6 1,-9 5-16,0 2 1,0 1 0,46-3-1,-69 8-432,0 1-1,0 0 1,-1 1 0,13 1-1,-19-2-76,0 0 0,0 0-1,0 0 1,0 1 0,0-1 0,0 0-1,0 0 1,0 1 0,0-1 0,0 1-1,-1-1 1,1 1 0,0-1 0,0 1-1,0-1 1,0 1 0,-1 0 0,1 0-1,0-1 1,-1 1 0,1 0 0,0 0-1,-1 0 1,1 0 0,-1-1 0,0 1-1,1 0 1,-1 0 0,1 0 0,-1 0-1,0 0 1,0 0 0,0 0 0,0 0-1,0 0 1,0 0 0,0 0 0,0 0-1,0 0 1,0 0 0,0 0 0,-1 0-1,1 0 1,-1 2 0,-5 7 56,0 0 1,-1-1 0,0 0-1,-1 0 1,0 0 0,0-1-1,-1 0 1,-12 8 0,-7 9 104,-10 11 28,38-35-202,0-1 0,0 0 1,-1 0-1,1 0 1,0 0-1,0 1 0,0-1 1,0 0-1,0 0 1,1 0-1,-1 0 1,0 1-1,0-1 0,0 0 1,0 0-1,0 0 1,0 0-1,0 1 0,0-1 1,0 0-1,0 0 1,0 0-1,0 0 0,1 0 1,-1 1-1,0-1 1,0 0-1,0 0 1,0 0-1,0 0 0,1 0 1,-1 0-1,0 0 1,0 0-1,0 0 0,0 0 1,1 1-1,-1-1 1,0 0-1,0 0 0,0 0 1,0 0-1,1 0 1,-1 0-1,0 0 0,0 0 1,0 0-1,0 0 1,1-1-1,-1 1 1,0 0-1,0 0 0,11 1-2,-11-1 3,16 0-28,0 1 0,1 0 0,-1 1 0,0 1 0,0 1 0,-1 0 0,19 7 0,-30-9 5,1 1 0,0-1 0,-1 1 0,0 0-1,1 0 1,-1 0 0,-1 0 0,1 1 0,0 0 0,-1 0 0,5 6 0,-6-6 3,0-1 1,0 1-1,-1 0 0,0 0 1,1 0-1,-1 0 1,-1 0-1,1 0 0,-1 0 1,1 0-1,-1 0 0,0 1 1,-1-1-1,1 0 0,-1 0 1,-1 5-1,0-1 15,-1-1 0,0 0 0,0 0-1,-1-1 1,0 1 0,0-1 0,0 1 0,-1-1-1,0-1 1,0 1 0,0-1 0,-1 0 0,0 0-1,-7 4 1,-12 9 105,-2-2-1,-28 13 1,54-29-97,-132 61 556,108-52-336,-1-1 0,0 0 0,-38 4 0,62-11-225,0-1 0,0 1 0,0-1 0,0 0 0,0 0 0,0 0 1,0 0-1,0 0 0,0-1 0,0 1 0,0-1 0,0 1 0,0-1 0,0 1 0,0-1 0,0 0 0,-3-2 0,4 2-66,1-1 0,-1 1 0,0-1 0,0 1 0,1-1 0,-1 1-1,1-1 1,-1 1 0,1-1 0,0 1 0,-1-1 0,1 0 0,0 1 0,0-1 0,0 1 0,0-1-1,1 0 1,-1 1 0,0-1 0,1 1 0,-1-1 0,2-2 0,13-46-723,-5 16 230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0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11739,'-2'18'24,"2"0"0,5-8 16,5-2 48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1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13539,'-3'11'411,"-1"0"-1,-1-1 1,1 0 0,-2 1-1,-9 13 1,9-14-49,0-1 0,0 1 1,1 0-1,1 0 0,-5 14 0,9-23-356,0-1 1,-1 0-1,1 1 1,0-1-1,0 1 1,0-1-1,0 1 1,0-1 0,0 1-1,0-1 1,0 0-1,0 1 1,0-1-1,0 1 1,0-1-1,0 1 1,1-1-1,-1 0 1,0 1-1,0-1 1,0 1-1,1-1 1,-1 0-1,0 1 1,0-1-1,1 0 1,-1 1-1,0-1 1,1 0-1,-1 0 1,0 1-1,1-1 1,-1 0-1,1 1 1,19 0 206,20-13 6,17-10-215,-23 8 13,60-15 1,-91 28-11,0 0 0,0 1 0,0-1-1,0 1 1,0 0 0,0 0 0,0 0 0,0 0 0,0 1 0,0-1 0,6 3 0,-8-3-1,0 1 0,1 0 0,-1-1 0,0 1 0,0 0 0,0 0 0,0 0 0,0 0 0,0 0 0,0 0 0,0 1 0,-1-1 0,1 0 0,0 0 0,-1 1 0,1-1 0,-1 0 0,1 1 0,-1-1 0,0 0 0,1 1 0,-1-1 0,0 1 0,0-1 0,0 0 0,0 3 0,-1-2-1,1 0 1,0 0-1,0-1 0,0 1 0,1 0 1,-1 0-1,0 0 0,0-1 1,1 1-1,0 0 0,-1 0 0,1-1 1,0 1-1,0 0 0,-1-1 1,1 1-1,0-1 0,3 3 0,-2-3 1,-1 0 0,1 0 0,0-1 0,0 1 0,0-1 0,0 0 0,-1 1 0,1-1 0,0 0 0,0 0 0,0 0-1,0 0 1,0-1 0,0 1 0,0 0 0,-1-1 0,1 1 0,0-1 0,2-1 0,24-9 63,0-1-1,47-29 1,17-7 26,-91 47-95,1 1 0,-1-1 0,1 0-1,-1 1 1,1-1 0,-1 1 0,1-1-1,-1 1 1,1 0 0,0-1 0,-1 1 0,1 0-1,-1 0 1,1 0 0,0 1 0,2 0-1,-3-1 1,-1 0 0,1 1 0,-1-1-1,1 1 1,-1-1 0,1 1-1,-1 0 1,0-1 0,1 1-1,-1-1 1,0 1 0,0 0-1,1-1 1,-1 1 0,0 0 0,0-1-1,0 1 1,0 0 0,0-1-1,0 1 1,0 0 0,0-1-1,0 1 1,0 0 0,0-1 0,-1 2-1,-2 8-2,0-1-1,0 0 0,-1 0 0,-6 9 1,7-10 0,-6 8-12,6-13-4,0 1 0,1 0 0,0 0-1,0 0 1,0 0 0,0 1 0,1-1 0,0 0 0,-1 1 0,2-1 0,-1 1 0,0 4 0,1-8 7,0-1-1,1 0 1,-1 0-1,0 0 1,0 1-1,1-1 1,-1 0-1,0 0 1,0 0 0,1 0-1,-1 1 1,0-1-1,1 0 1,-1 0-1,0 0 1,1 0-1,-1 0 1,0 0-1,0 0 1,1 0-1,-1 0 1,0 0-1,1 0 1,-1 0 0,0 0-1,1 0 1,-1 0-1,0 0 1,0-1-1,1 1 1,-1 0-1,0 0 1,1 0-1,-1 0 1,0-1-1,0 1 1,1 0 0,-1 0-1,0 0 1,0-1-1,13-7-85,-13 8 88,14-11-159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1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9 128 11610,'0'1'76,"0"-1"-1,0 1 0,0-1 0,0 0 0,0 1 0,0-1 0,0 1 0,1-1 0,-1 0 0,0 1 0,0-1 0,0 1 0,0-1 0,1 0 0,-1 1 0,0-1 0,0 0 0,1 1 0,-1-1 0,0 0 0,0 1 0,1-1 1,-1 0-1,0 1 0,1-1 0,-1 0 0,1 0 0,-1 0 0,0 1 0,1-1 0,15-1 1685,15-12 81,-25 9-1560,0-1-1,0 1 0,-1-1 0,1 0 0,5-7 0,-8 9-180,-1 0-1,0 1 0,0-2 0,0 1 0,0 0 0,0 0 0,-1 0 1,0-1-1,1 1 0,-1-1 0,0 1 0,0-6 0,-1 9-89,0 0 0,0-1 0,0 1 0,0 0 0,0-1 0,0 1 0,0 0 0,0-1 0,0 1 0,0 0 0,0-1 0,0 1 0,0 0 0,0-1 0,0 1 0,0 0 0,0-1 0,-1 1 0,1 0 0,0 0 0,0-1 0,0 1 0,-1 0 0,1-1 0,0 1 0,0 0 0,-1 0 0,1 0 0,0-1 0,-1 1 0,1 0 0,0 0 0,-1 0 0,1 0 0,0 0 0,-1-1 0,-15 5 167,-13 13-41,20-10-134,1 0 1,0 0-1,1 1 0,0-1 0,-6 10 1,10-14-17,1 1 0,-1-1 1,1 1-1,0 0 1,1 0-1,-1 0 0,0 0 1,1 0-1,0 0 1,0 0-1,0 0 1,1 0-1,-1 1 0,1-1 1,0 4-1,1-6 5,-1-1-1,1 1 1,-1-1 0,1 1-1,0-1 1,0 1 0,0-1-1,0 0 1,0 1 0,0-1-1,0 0 1,0 0-1,0 0 1,0 0 0,1 0-1,-1 0 1,0 0 0,1 0-1,-1-1 1,1 1 0,-1 0-1,1-1 1,-1 1-1,1-1 1,-1 0 0,1 0-1,0 1 1,-1-1 0,3 0-1,6 0-21,1 1 0,-1-1-1,13-2 1,-22 1 28,36-4-73,45-14 1,-47 10 115,50-6 0,-79 14-39,-5 1 31,0 0-1,0 0 1,-1 0 0,1 0 0,0 0 0,0 0 0,-1 0 0,1 0-1,0 0 1,0 0 0,-1-1 0,1 1 0,0 0 0,-1-1 0,1 1 0,0 0-1,-1-1 1,1 1 0,0-1 0,-1 1 0,1-1 0,-1 1 0,1-1-1,-1 1 1,1-1 0,-1 0 0,1 1 0,-1-1 0,0 1 0,1-1-1,-1 0 1,0 0 0,0 1 0,0-1 0,1 0 0,-1 0 0,0 1-1,0-1 1,0 0 0,0-1 0,6-21 432,-4 11-710,1 0 0,1 0 0,5-13-1,-7 22 165,-1 0 0,0 1 0,1-1 0,0 0 0,0 1 0,0-1 0,0 1 0,0 0 0,0 0 0,1 0 0,-1 0 0,1 0 0,-1 0-1,1 0 1,0 1 0,0 0 0,3-2 0,20-4-410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39 14123,'3'-7'362,"0"2"-76,-1 0 1,1 0-1,0 0 0,6-6 1,-12 31 789,-49 125 378,33-100-1377,3 1 0,-17 73-1,32-117-71,1 0-1,-1 0 0,1 1 1,0-1-1,-1 0 1,1 0-1,0 1 0,0-1 1,0 0-1,1 1 1,-1-1-1,1 0 0,-1 0 1,1 0-1,0 1 1,-1-1-1,1 0 0,0 0 1,1 0-1,-1 0 0,0 0 1,1 0-1,1 1 1,0-1-1,0 0 0,0-1 0,0 1 1,1-1-1,-1 0 0,0 0 1,1 0-1,-1-1 0,1 1 0,-1-1 1,1 0-1,-1 0 0,1 0 0,4-1 1,18-2-7,50-12 1,-59 10-31,-1 1 0,1 1 0,0 0 0,1 1 0,-1 1 0,0 1 0,19 2 0,-34-2 27,-1 0-1,0 0 1,0 1 0,0-1-1,1 0 1,-1 1-1,0-1 1,0 1 0,0 0-1,0-1 1,0 1 0,0 0-1,0 0 1,0-1-1,0 1 1,0 0 0,0 0-1,0 0 1,-1 0 0,1 0-1,0 0 1,-1 0 0,1 1-1,-1-1 1,1 0-1,-1 0 1,0 0 0,1 1-1,-1-1 1,0 0 0,0 0-1,0 1 1,0-1 0,0 0-1,0 0 1,0 1-1,0-1 1,0 0 0,-1 0-1,1 1 1,0-1 0,-1 0-1,1 0 1,-2 1 0,-1 6-3,0-1 1,0 0 0,-1 0 0,0 0 0,-7 8 0,5-7 82,-1-1-1,0 0 1,-1 0-1,1 0 1,-1-1 0,0 0-1,-1-1 1,0 0 0,0 0-1,0-1 1,0 0-1,0 0 1,-1-1 0,0-1-1,-17 3 1,20-4-94,0 0-1,0-1 1,0 0 0,0 0-1,0-1 1,0 1 0,0-2 0,0 1-1,0-1 1,0 0 0,0 0-1,1-1 1,0 0 0,-1 0-1,1-1 1,0 0 0,0 0 0,1 0-1,-1 0 1,1-1 0,0 0-1,0 0 1,-4-7 0,-4-10-208,9 2-137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2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81 162 15107,'6'-3'378,"0"-1"-1,0 0 1,0-1-1,-1 1 1,1-1-1,-1 0 1,0-1-1,-1 1 1,1-1-1,4-8 1,-6 9-352,0 0 0,-1 0 0,1 0 0,-1 0 0,0 0 0,-1 0 0,1 0 0,-1-1 0,0 1 0,0-1 1,-1 1-1,0-1 0,0 1 0,-1-7 0,1 11-27,0 0 0,0 1-1,0-1 1,0 0 0,0 1 0,0-1 0,-1 0 0,1 1 0,0-1-1,-1 0 1,1 1 0,0-1 0,-1 1 0,1-1 0,-1 0 0,1 1-1,-1-1 1,1 1 0,-1-1 0,1 1 0,-1 0 0,1-1 0,-1 1-1,0 0 1,1-1 0,-1 1 0,1 0 0,-1 0 0,-1-1 0,0 1-1,0 0 0,0 0 0,1 1 0,-1-1 0,0 0 0,0 1 0,0-1 0,1 1 0,-1 0 0,0 0 0,-1 1 0,-5 2-4,1 1 0,1 0 0,-1 0 0,-7 8 0,5-2 4,-1 1 0,1 0 0,1 0 0,0 1 0,1 0 0,0 0 0,1 1 0,1 0 0,0 0 0,-4 19 1,8-31-14,1-1 0,0 0 0,-1 1-1,1-1 1,0 0 0,0 1 0,0-1 0,0 1 0,0-1 0,0 0 0,0 1 0,0-1 0,0 0 0,1 1 0,-1-1 0,1 0 0,-1 1 0,1-1 0,-1 0 0,1 0 0,0 1 0,-1-1 0,1 0 0,0 0 0,0 0 0,0 0 0,0 0 0,0 0 0,0 0 0,0-1 0,0 1 0,1 0 0,-1 0 0,0-1 0,0 1 0,1-1 0,-1 1 0,0-1 0,1 0 0,-1 1 0,0-1 0,1 0 0,1 0 0,5 0-41,0-1 0,-1 0-1,1 0 1,-1 0-1,1-1 1,12-5 0,21-10-139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2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0 14939,'-17'5'526,"-75"28"802,82-29-1180,0 1 0,1 0 0,0 1 1,0-1-1,0 2 0,-14 13 0,22-20-141,1 1-1,-1-1 1,1 0-1,-1 1 0,1-1 1,0 1-1,-1-1 0,1 1 1,0-1-1,-1 1 0,1-1 1,0 1-1,0-1 1,-1 1-1,1 0 0,0-1 1,0 1-1,0-1 0,0 1 1,0-1-1,0 1 0,0 0 1,0-1-1,0 1 0,0 0 1,0-1-1,0 1 1,0-1-1,1 2 0,0-1-4,-1 0 0,1 0 0,0 0-1,0-1 1,0 1 0,0 0 0,0-1 0,1 1-1,-1 0 1,0-1 0,0 1 0,0-1 0,2 1 0,45 5-142,-47-6 137,130 0-493,10 1 78,-138-1 414,0 0 1,0 1-1,-1-1 0,1 1 0,0-1 0,0 1 0,0 0 0,0 0 1,-1 0-1,1 1 0,0-1 0,-1 1 0,4 2 0,-5-3 18,0 0 0,0 0-1,-1 0 1,1 1 0,0-1 0,-1 0-1,1 0 1,-1 0 0,0 1 0,1-1-1,-1 0 1,0 1 0,0-1 0,0 0-1,0 0 1,0 1 0,0-1 0,0 0-1,0 1 1,0-1 0,-1 0 0,1 0-1,0 1 1,-1-1 0,1 0 0,-1 0-1,0 0 1,1 1 0,-1-1 0,0 0-1,0 0 1,0 0 0,-1 1 0,-8 10 201,0-1 0,-1 0-1,-1-1 1,0 0 0,0 0 0,-1-2 0,0 1 0,-1-2 0,0 0 0,0 0 0,0-2 0,-1 1-1,-28 5 1,35-10-160,1 0 0,-1 0 0,1-1 0,-1 0 0,1-1 0,-13-1 0,18 1-9,-1 1-1,1-1 1,-1 0-1,1 1 1,0-1 0,0 0-1,-1-1 1,1 1-1,0 0 1,0-1-1,0 1 1,0-1-1,0 1 1,1-1-1,-1 0 1,0 0-1,1 0 1,-1 0-1,1 0 1,0 0-1,0 0 1,0-1 0,-2-3-1,2-11 94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3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25 16604,'-1'-2'121,"0"0"1,-1 0 0,1 0 0,0 1-1,-1-1 1,0 1 0,1-1 0,-1 1 0,0 0-1,0 0 1,1-1 0,-1 1 0,0 0-1,0 1 1,0-1 0,-1 0 0,1 1 0,0-1-1,-3 0 1,1 1 13,0 0 0,1 1 0,-1-1 0,0 1-1,1-1 1,-1 1 0,0 0 0,1 1 0,-1-1 0,-4 3 0,-3 3 8,0 0 1,0 0 0,1 1 0,1 0 0,-16 17 0,21-20-164,-1 0 1,1 0-1,0 1 0,1 0 1,0-1-1,-4 9 1,7-13 2,-1 0 0,1 0 0,0 0 0,-1 0 0,1 0 0,0 0 0,-1 0 0,1 0 0,0 0 0,0 0 0,0 0 0,0 0 0,0 0 0,0 0 0,0 1 0,0-1 0,1 0 0,-1 0 0,0 0 0,1 0 0,-1 0 0,1 0 0,-1 0 0,1 0 0,-1 0 0,1 0 0,0-1 0,-1 1 0,1 0 1,0 0-1,0 0 0,-1-1 0,1 1 0,0 0 0,0-1 0,0 1 0,0-1 0,0 1 0,0-1 0,0 0 0,0 1 0,0-1 0,0 0 0,0 0 0,1 1 0,1-1 0,15 1-277,1 0-1,0-1 0,0-1 1,19-3-1,-12 1-62,27 1 0,-50 1 336,-1 2 0,0-1-1,0 0 1,1 0 0,-1 1 0,0-1 0,0 1-1,0 0 1,0-1 0,4 3 0,-5-2 21,-1-1 0,1 1 1,-1-1-1,1 0 0,-1 1 0,1 0 1,-1-1-1,1 1 0,-1-1 0,0 1 1,1-1-1,-1 1 0,0 0 0,0-1 1,1 1-1,-1 0 0,0-1 0,0 1 1,0 0-1,0 0 0,0-1 0,0 1 1,0 0-1,0 2 26,-1 0 0,0 0 0,0-1 0,-1 1 1,1 0-1,-1-1 0,1 1 0,-1-1 0,0 0 0,1 0 1,-1 1-1,0-1 0,-1 0 0,-3 2 0,-8 8 188,-1-2 1,-1 0-1,-21 11 0,31-18-227,-1 0 1,0 0-1,0-1 0,0 1 1,0-1-1,0-1 1,0 0-1,-1 0 1,1 0-1,0-1 0,-10 0 1,17 0 4,-1 0-1,0 0 1,0-1 0,0 1 0,0 0-1,0 0 1,1 0 0,-1-1 0,0 1-1,0 0 1,0-1 0,0 1 0,1-1-1,-1 1 1,0-1 0,1 1 0,-1-1-1,0 1 1,1-1 0,-1 0 0,1 1-1,-1-1 1,1 0 0,-1 0 0,1 1 0,-1-1-1,1-1 1,0-8-172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3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52 119 16500,'8'-5'497,"0"0"0,-1 0 1,0-1-1,0 0 1,11-13-1,-15 16-454,0-1 0,-1 1 1,1 0-1,-1-1 0,0 1 0,0-1 0,0 1 0,-1-1 0,1 0 0,-1 0 0,0 0 0,0 0 0,0 0 0,-1 0 1,1-5-1,-1 9-42,0-1 1,0 1-1,0 0 1,0-1-1,0 1 1,0 0 0,-1-1-1,1 1 1,0 0-1,0-1 1,0 1-1,0 0 1,0 0-1,-1-1 1,1 1 0,0 0-1,0 0 1,-1-1-1,1 1 1,0 0-1,0 0 1,-1 0-1,1-1 1,0 1 0,0 0-1,-1 0 1,1 0-1,0 0 1,-1 0-1,1-1 1,0 1-1,-1 0 1,-14 3 20,-14 11-10,19-8-12,0 1 0,0 1-1,-11 10 1,18-15-6,0 0 0,0 1 0,0-1 0,0 1 0,1-1 0,-1 1-1,1 0 1,0 0 0,0 0 0,0 0 0,1 0 0,-2 6 0,3-9 3,0 0 0,0 0 0,0 0 0,1 1 0,-1-1 0,0 0 0,1 0 0,-1 0 0,0 0 0,1 0-1,-1 0 1,1 0 0,0 0 0,-1 0 0,1 0 0,0 0 0,0 0 0,-1 0 0,1 0 0,0-1 0,0 1 0,0 0 0,0-1 0,0 1 0,0-1 0,0 1 0,0-1 0,0 1 0,0-1 0,1 1 0,-1-1-1,0 0 1,0 0 0,2 0 0,6 2-9,1-1 0,-1 0 0,12-1-1,-15 1 2,33-3-35,48-6 0,29-2-19,-112 11 272,-10 0 267,5-1-436,0 0-1,0 0 0,0 0 1,0 0-1,1 0 0,-1-1 0,0 1 1,0 0-1,0 0 0,0-1 1,1 1-1,-1-1 0,0 1 0,0-1 1,1 1-1,-1-1 0,0 1 0,1-1 1,-1 1-1,0-1 0,1 0 1,-2-1-1,0-6 34,-1-1 0,1 1 0,1-1 0,0 0 0,0 0 0,0 0 0,1 0-1,0 0 1,3-13 0,-2 21-117,-1 0-1,0 0 1,1 0-1,-1 1 1,1-1-1,0 0 1,-1 0-1,1 1 1,0-1-1,-1 1 1,1-1-1,0 0 1,0 1-1,-1-1 1,1 1-1,0 0 1,0-1-1,0 1 1,0 0-1,0-1 1,-1 1-1,1 0 1,0 0-1,0 0 1,0 0-1,0 0 1,0 0-1,0 0 1,0 0-1,0 0 1,0 0-1,0 1 1,1-1-1,33 9 143,-34-9-108,28 9-274,5 1 10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04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5 12595,'0'0'42,"0"0"1,0 0 0,0 0 0,0 0 0,0 0 0,0 0-1,0 0 1,-1 0 0,1 0 0,0 0 0,0-1-1,0 1 1,0 0 0,0 0 0,0 0 0,0 0-1,0 0 1,0 0 0,0 0 0,0 0 0,0-1-1,0 1 1,0 0 0,0 0 0,0 0 0,0 0-1,0 0 1,0 0 0,0 0 0,0 0 0,0-1 0,0 1-1,0 0 1,0 0 0,0 0 0,0 0 0,0 0-1,0 0 1,0 0 0,0 0 0,0-1 0,0 1-1,0 0 1,0 0 0,1 0 0,-1 0 0,0 0-1,0 0 1,0 0 0,0 0 0,0 0 0,0 0-1,0 0 1,0 0 0,0 0 0,1 0 0,-1 0 0,0 0-1,0 0 1,7 5 1594,8 13-605,-4-1-904,-1 0 0,0 1 0,-2 0 0,0 0 0,-1 1 0,-1 1 0,0-1 0,-2 1 0,0-1 0,-2 1 0,0 0 0,-1 0 0,-1 1 0,-1-1 0,-4 28 0,-3-16-89,-1 0-1,-2-1 1,-1 0-1,-2-1 0,0 0 1,-30 44-1,-130 156-643,128-174 496,-6 7-74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25 14835,'-2'-2'86,"0"0"-1,1 0 1,-1 0-1,0 1 0,0-1 1,0 0-1,0 1 1,-1-1-1,1 1 1,0 0-1,-1 0 1,1 0-1,0 0 1,-1 0-1,1 0 1,-1 1-1,0-1 1,1 1-1,-1 0 0,1 0 1,-5 0-1,0 0-6,-1 1-1,1 0 1,0 0-1,0 0 1,0 1 0,-12 5-1,3 1-46,0 1 0,0 0 1,1 2-1,1-1 0,0 2 0,0 0 1,1 1-1,0 0 0,1 1 0,1 0 1,1 0-1,-15 26 0,9-11-36,2 1 1,1 0-1,1 1 0,2 0 1,0 1-1,-4 35 0,11-50 7,1 0 0,0 0 0,1 0 1,3 33-1,-1-45-3,0 1 1,0-1 0,0 0-1,1 0 1,0-1 0,0 1-1,0 0 1,0-1 0,4 6 0,-4-8-2,0 1 1,0-1 0,1 1 0,-1-1 0,1 0-1,-1 0 1,1 0 0,0 0 0,0-1-1,0 1 1,0-1 0,0 0 0,0 0 0,0 0-1,5 1 1,3 0 3,0-1 0,0-1 0,-1 0-1,1 0 1,0-1 0,0-1 0,-1 0 0,1 0-1,-1-1 1,19-7 0,-12 3 55,-1-1 0,1-1 0,-1 0 0,-1-1 0,22-19 0,-33 26 0,0-1 0,0 1 1,-1-1-1,0 0 0,0 0 0,0-1 1,0 1-1,0-1 0,-1 1 0,2-7 0,-3 10-30,-1 0-1,0 0 0,1 0 0,-1-1 0,0 1 1,0 0-1,0 0 0,0 0 0,0-1 0,0 1 0,-1 0 1,1 0-1,0 0 0,0-1 0,-1 1 0,1 0 1,-1 0-1,1 0 0,-2-1 0,1 0 2,-1 1 0,1 0 0,-1-1 0,1 1-1,-1 0 1,0 0 0,1 0 0,-1 0 0,0 1 0,0-1 0,0 0 0,0 1-1,1-1 1,-1 1 0,0 0 0,-2-1 0,-5 1 54,-1 0 1,1 0-1,0 1 0,0 0 1,0 0-1,0 1 0,0 1 1,0-1-1,-8 5 0,6-3-60,1 1-1,0 0 0,0 1 1,0 0-1,1 0 0,-17 15 0,25-20-26,0 0 0,0 0 0,0 0-1,0 0 1,0 1 0,0-1-1,0 0 1,0 1 0,1-1-1,-1 1 1,0 1 0,1-2 1,0-1 1,0 0-1,0 1 1,0-1-1,0 0 1,0 0-1,0 1 0,0-1 1,0 0-1,0 1 1,0-1-1,0 0 1,0 1-1,1-1 1,-1 0-1,0 0 1,0 1-1,0-1 0,0 0 1,1 0-1,-1 1 1,0-1-1,0 0 1,1 0-1,-1 0 1,0 0-1,0 1 1,1-1-1,-1 0 0,0 0 1,1 0-1,-1 0 1,1 0-1,2 1-10,0-1-1,0 0 1,0 0-1,0 0 1,1 0-1,-1 0 1,0-1-1,0 0 1,0 1-1,3-3 1,32-12-76,0-2-1,-2-1 1,50-34 0,33-17-121,-117 68 204,-1 0-1,0 1 1,0-1 0,0 0-1,0 1 1,1-1 0,-1 1-1,0-1 1,0 1 0,1 0-1,-1 0 1,0-1-1,1 1 1,-1 0 0,0 0-1,1 0 1,-1 0 0,0 1-1,1-1 1,-1 0 0,0 0-1,1 1 1,-1-1 0,0 1-1,0-1 1,2 2 0,-2-1-2,0 1-1,0 0 1,0-1 0,0 1 0,0 0 0,0 0 0,-1 0 0,1 0 0,-1 0 0,1 0-1,-1-1 1,0 1 0,0 0 0,0 0 0,0 0 0,0 0 0,-1 2 0,-3 41-92,2-26-6,1 0 0,1 30 0,0-48 99,0-1 0,0 1 0,0-1 0,0 1 0,0-1 0,0 1-1,0-1 1,0 1 0,0-1 0,0 1 0,1-1 0,-1 1 0,0-1 0,0 1 0,1-1 0,-1 1-1,0-1 1,1 0 0,-1 1 0,0-1 0,1 0 0,-1 1 0,0-1 0,1 0 0,-1 1 0,1-1-1,-1 0 1,1 0 0,-1 0 0,0 1 0,1-1 0,-1 0 0,1 0 0,-1 0 0,1 0 0,-1 0-1,1 0 1,-1 0 0,1 0 0,-1 0 0,1 0 0,-1 0 0,1 0 0,-1 0 0,1 0 0,-1 0 0,1-1-1,-1 1 1,1 0 0,-1 0 0,1-1 0,-1 1 0,0 0 0,1-1 0,-1 1 0,1 0 0,-1-1-1,25-20 345,-3-7-423,3-5-41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51 12435,'5'-11'1373,"-3"7"-935,0 0 1,-1 1-1,1-1 0,-1 0 1,0 0-1,0 0 0,1-5 0,-2 8-385,0 1-1,0 0 1,-1 0-1,1 0 1,0-1-1,0 1 1,0 0-1,0 0 1,0 0 0,-1-1-1,1 1 1,0 0-1,0 0 1,0 0-1,-1 0 1,1 0-1,0 0 1,0-1-1,-1 1 1,1 0-1,0 0 1,0 0-1,-1 0 1,1 0-1,0 0 1,0 0-1,-1 0 1,1 0-1,0 0 1,0 0-1,0 0 1,-1 0-1,1 0 1,0 0-1,0 1 1,-1-1-1,1 0 1,0 0-1,0 0 1,0 0 0,-1 1-1,-9 3 366,-15 9-107,1 0 1,1 2 0,0 1 0,1 1 0,0 1 0,-19 22-1,27-25-250,1 0 0,0 2 0,2-1 0,0 1 0,1 1 0,0 0-1,2 0 1,0 1 0,-5 20 0,5-10-8,2 1-1,1 0 1,-3 46-1,8-59-46,0 0 0,1-1 0,1 1 0,0-1 0,1 1 0,1-1 0,0 0 0,8 16 0,-10-27-32,1 0 0,0 0 0,0-1 0,0 1 1,1-1-1,0 0 0,0 0 0,7 6 0,-9-8-76,0-1 0,-1 0 0,1 1 0,0-1 0,-1 0 1,1 0-1,0 0 0,0 0 0,0-1 0,0 1 0,0 0 0,0-1 0,0 0 0,0 1 0,1-1 0,-1 0 0,0 0 1,0 0-1,0 0 0,0-1 0,0 1 0,0 0 0,0-1 0,0 0 0,0 1 0,2-2 0,-3 1 50,0 1 0,0-1-1,0 0 1,0 0 0,0 0 0,0 0-1,-1 0 1,1 0 0,0 0 0,0 0-1,-1 0 1,1 0 0,-1 0 0,1-1-1,-1 1 1,0 0 0,1 0 0,-1 0-1,0-1 1,0-1 0,2-14-671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82 307 15163,'-7'25'1107,"-19"41"-1,-3 10-107,25-64-874,0-2-37,1 0 0,1 0 0,-1 0 1,2 1-1,-1-1 0,1 1 0,1 18 0,0-28-82,0 0-1,1 0 1,-1 0-1,0 0 0,0 0 1,0 0-1,1-1 0,-1 1 1,1 0-1,-1 0 1,1 0-1,-1 0 0,1 0 1,-1 0-1,1-1 1,0 1-1,-1 0 0,1-1 1,0 1-1,0 0 0,0-1 1,-1 1-1,1-1 1,2 2-1,-2-2-1,1 0-1,0 1 1,0-1 0,0 0-1,0 0 1,0 0 0,-1 0 0,1-1-1,0 1 1,0 0 0,0-1-1,2 0 1,5-3-3,-1 0 0,0 0 0,0 0-1,12-9 1,7-10 1,-2-1 0,0-1-1,-2-1 1,0-1 0,-2-1-1,33-58 1,-46 71 6,-18 33 3,1 2-6,0 0 1,1 1-1,1 0 1,0 1-1,2-1 1,1 1-1,-2 36 1,5-55-5,1 0-1,1-1 1,-1 1 0,0-1-1,0 1 1,1 0 0,0-1-1,-1 1 1,1-1 0,0 0-1,0 1 1,1-1 0,0 3 0,-1-4-2,0 0 1,0 0 0,1-1-1,-1 1 1,0 0-1,0 0 1,0-1 0,1 1-1,-1-1 1,0 1 0,1-1-1,-1 1 1,0-1 0,1 0-1,-1 0 1,1 1 0,-1-1-1,0 0 1,1 0 0,-1-1-1,1 1 1,-1 0 0,0 0-1,1-1 1,-1 1 0,1-1-1,0 0 1,6-2-26,-1 0 1,0-1 0,0 1-1,0-2 1,0 1-1,0-1 1,-1 0 0,8-8-1,43-51-389,-54 61 392,28-38-472,-1-1 1,-3-2-1,24-47 0,-19 23-814,33-102 0,-59 148 1104,-6 23 208,0-1-1,-1 0 1,1 0-1,0 0 1,0 0-1,0 0 1,0 0 0,0 0-1,0 0 1,0 0-1,0 0 1,0 0 0,0 0-1,0 0 1,0 0-1,0 1 1,0-1 0,0 0-1,0 0 1,0 0-1,-1 0 1,1 0 0,0 0-1,0 0 1,0 0-1,0 0 1,0 0-1,0 0 1,0 0 0,0 0-1,0 0 1,0 0-1,0 0 1,-1 0 0,1 0-1,0 0 1,0 0-1,0 0 1,0 0 0,0 0-1,0 0 1,0 0-1,0 0 1,0 0 0,0-1-1,0 1 1,0 0-1,-1 0 1,1 0 0,0 0-1,-17 34 510,-3 19 239,-18 74 0,31-97-586,1 0 0,2 1-1,1-1 1,1 38 0,2-67-161,4 39 87,-4-37-95,0-1 1,1 0 0,0 1-1,-1-1 1,1 0-1,0 1 1,0-1-1,0 0 1,1 0-1,-1 0 1,0 0-1,1 0 1,2 3-1,-18-39-38,7 20 133,2 7 47,1 0 0,0 0 1,1-1-1,0 1 1,-3-12-1,24 30 412,-11-7-537,0 0 1,-1-1 0,2 0 0,-1-1-1,0 0 1,0 0 0,1 0-1,-1-1 1,1 0 0,-1 0 0,1-1-1,0 0 1,-1 0 0,1-1 0,-1 0-1,14-4 1,-12 3 5,0 0-1,-1-1 1,1-1 0,-1 1-1,1-1 1,-1-1 0,0 1-1,0-1 1,-1-1 0,0 0-1,0 0 1,0 0 0,8-11-1,-13 15-7,-1 0-1,0 0 1,0 0-1,0 0 1,0 0-1,0-1 0,0 1 1,-1 0-1,1-3 1,-4-2 42,-9 13-33,8-1-27,-1-1 0,1 1 1,0 1-1,1-1 0,-1 0 0,1 1 1,0 0-1,0-1 0,1 1 1,0 1-1,0-1 0,0 0 0,0 0 1,1 1-1,1-1 0,-1 1 0,1-1 1,0 0-1,0 1 0,1-1 1,-1 1-1,1-1 0,1 0 0,2 9 1,-3-13 3,0 0 0,1 1 0,-1-1 0,1 0 0,-1 0 0,1 0 0,0 0 0,-1 0 0,1 0 0,0-1 0,0 1 0,1-1 0,-1 1 0,0-1 1,0 0-1,5 2 0,-3-2-2,1 1 0,0-1 1,0-1-1,-1 1 1,1-1-1,0 0 0,0 0 1,7-1-1,0-1-6,0 0-1,0-1 1,0-1-1,0 0 1,-1 0-1,14-8 1,-17 8 5,-1-1 1,0 0 0,0 0 0,-1 0-1,11-11 1,-16 16 7,0-1 0,0 0-1,-1 0 1,1 0 0,0 0-1,0 0 1,-1 0 0,1 0-1,0 0 1,-1 0 0,1 0-1,-1 0 1,1 0 0,-1-1-1,0 1 1,1 0 0,-1 0-1,0 0 1,0 0 0,0-1-1,0 1 1,0 0 0,0 0-1,0-1 1,-1 1 0,1 0-1,0 0 1,0 0 0,-1 0 0,1-1-1,-1 1 1,1 0 0,-1 0-1,0 0 1,1 0 0,-1 0-1,0 0 1,0 0 0,0 1-1,0-1 1,0 0 0,1 0-1,-1 1 1,-1-1 0,1 0-1,0 1 1,0-1 0,-1 0-1,-24-8 194,22 8-125,-1-1 1,1 1-1,0-1 1,-1 0-1,-4-4 1,8 6-63,1 0 0,0 0 1,-1-1-1,1 1 0,0 0 1,0 0-1,0-1 0,-1 1 1,1 0-1,0-1 0,0 1 1,0 0-1,0-1 0,-1 1 1,1 0-1,0-1 0,0 1 1,0-1-1,0 1 0,0 0 1,0-1-1,0 1 0,0 0 1,0-1-1,0 1 0,0-1 1,0 1-1,1 0 0,-1-1 0,0 1 1,0 0-1,0-1 0,0 1 1,1 0-1,-1-1 0,0 1 1,0 0-1,1 0 0,-1-1 1,0 1-1,0 0 0,1 0 1,-1-1-1,16-11 163,8 0-104,44-18 0,-51 24-233,-1-1-1,1 0 1,-2-1 0,1-1-1,-1 0 1,26-22-1,-25 13-90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15355,'40'-16'944,"3"3"-1160,11 6 224,2 4 104,-1 3-160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15747,'3'31'551,"-2"1"-1,-1 0 1,-2-1-1,-7 45 1,-2 28 192,11-94-690,-1 0-16,0 0 0,1-1-1,1 1 1,1 10 0,-2-18-37,1-1 0,-1 1 0,1 0 0,-1 0 0,1-1 0,-1 1 0,1 0 0,0-1-1,0 1 1,0-1 0,0 1 0,0-1 0,0 0 0,0 1 0,0-1 0,1 0 0,-1 0 0,0 1 0,1-1 0,-1 0 0,1-1 0,0 1 0,-1 0 0,1 0 0,-1-1 0,1 1 0,0-1 0,2 1 0,2 0-17,0-1-1,0-1 1,0 1 0,0-1-1,0 0 1,0 0 0,0 0 0,6-4-1,50-21-130,-29 11 62,-13 7 33,-9 3 10,0 0 1,0 0-1,0 2 1,1-1 0,0 2-1,13-3 1,-24 5 39,0 0 0,1 0 0,-1 0-1,0 0 1,0 0 0,0 0 0,0 0 0,0 0 0,0 0 0,0 0 0,0 1 0,0-1 0,0 0 0,0 1 0,0-1 0,0 1 0,0-1 0,0 1 0,0-1 0,-1 1 0,1 0 0,0-1 0,0 1 0,-1 0 0,1 0 0,1 1 0,-2 0 3,1-1 0,-1 1 0,0 0 0,0-1 0,0 1 0,0 0 0,0-1 0,0 1 0,0 0 0,0-1 1,-1 1-1,1 0 0,-1-1 0,1 1 0,-2 1 0,-2 6 24,-1 0 0,0 0 0,0-1 1,-11 14-1,-6 2 199,-1-2 0,-1-1 1,-1 0-1,0-2 0,-2-1 1,0-1-1,-1-2 0,-41 17 0,23-16 159,43-15-376,1 0 0,-1-1 0,0 1 0,1-1 0,-1 0 0,0 0 0,0 0 0,0 0 0,1-1 0,-1 1 0,0-1 1,1 1-1,-1-1 0,-4-2 0,7 3-24,-1 0 1,1 0 0,-1-1-1,1 1 1,-1 0 0,1-1-1,-1 1 1,1 0 0,-1-1 0,1 1-1,-1-1 1,1 1 0,0-1-1,-1 1 1,1-1 0,0 1-1,-1-1 1,1 1 0,0-1-1,0 1 1,-1-1 0,1 0 0,0 1-1,0-1 1,0 1 0,0-1-1,0 0 1,0 1 0,0-1-1,0 1 1,0-2 0,1 1-42,0-1 0,-1 1 0,1-1 0,0 1 0,0 0 0,0-1 0,0 1 0,0 0 0,1 0 0,-1 0 0,2-2 0,3-2-219,1 1 0,0 0 0,13-6 0,5 1 76,-1 2 0,2 1 1,29-4-1,1 3-130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 15843,'-1'-1'49,"1"1"0,0 0-1,0-1 1,0 1-1,0 0 1,0-1 0,0 1-1,0 0 1,-1 0-1,1-1 1,0 1 0,0 0-1,0-1 1,-1 1 0,1 0-1,0 0 1,0 0-1,-1-1 1,1 1 0,0 0-1,0 0 1,-1 0-1,1-1 1,0 1 0,-1 0-1,1 0 1,0 0-1,-1 0 1,1 0 0,0 0-1,-1 0 1,1 0-1,-1 0 1,-10 7 553,-8 18 265,13-15-740,0 0-1,1 1 1,0 0-1,1 0 1,1 0-1,0 0 1,0 0-1,1 1 1,0-1-1,1 1 1,0 17-1,1-27-124,0-1 1,0 0-1,0 0 0,0 0 1,0 0-1,1 1 0,-1-1 1,0 0-1,0 0 0,1 0 1,-1 0-1,1 0 0,-1 0 1,1 0-1,-1 0 0,1 0 1,-1 0-1,1 0 0,0 0 1,0 0-1,0 0 0,-1-1 1,1 1-1,0 0 0,0 0 1,0-1-1,0 1 0,0-1 1,0 1-1,0-1 0,0 1 1,1-1-1,-1 0 0,0 0 1,0 1-1,0-1 0,0 0 1,0 0-1,1 0 0,-1 0 1,0 0-1,0 0 0,0-1 1,0 1-1,0 0 0,1-1 1,-1 1-1,0 0 0,0-1 1,0 1-1,1-2 0,7-3 6,0 0 0,0 0 0,0-1-1,10-9 1,64-65 45,-26 24 6,-56 55-57,-1 1 1,1-1-1,0 0 0,-1 0 1,1 1-1,0-1 0,0 1 1,0-1-1,-1 1 0,1-1 1,0 1-1,0 0 0,0-1 1,0 1-1,2-1 0,-3 2 0,0-1-1,1 0 1,-1 0-1,0 0 1,0 1-1,0-1 1,1 0-1,-1 0 1,0 1-1,0-1 1,0 0-1,1 1 1,-1-1-1,0 0 1,0 0-1,0 1 1,0-1-1,0 0 1,0 1-1,0-1 1,0 0-1,0 1 1,0-1-1,0 0 1,0 1-1,0-1 1,0 0-1,0 1 1,0-1-1,-9 37 64,6-29-64,3-6 1,-3 8 14,0 0-1,1 1 1,-1 20-1,3-29-11,0-1 0,-1 1 0,1 0-1,0-1 1,1 1 0,-1 0 0,0-1 0,0 1-1,1 0 1,-1-1 0,1 1 0,-1-1 0,1 1 0,0-1-1,-1 1 1,1-1 0,0 1 0,0-1 0,0 0-1,0 1 1,0-1 0,1 0 0,-1 0 0,0 0-1,1 0 1,-1 0 0,0 0 0,1 0 0,-1-1-1,1 1 1,-1 0 0,1-1 0,0 1 0,2 0-1,2-1 9,1 0-1,-1-1 0,0 1 1,0-1-1,1 0 0,-1-1 1,0 1-1,0-1 0,8-4 1,54-30 76,-46 24-67,16-11-14,37-19-42,-69 38 21,1 2-1,0-1 1,-1 1-1,1 0 0,0 0 1,0 1-1,0 0 1,0 0-1,9 0 1,-12 2-4,0 0 0,1 0 1,-1 1-1,0-1 0,0 1 1,0 0-1,0 0 0,0 0 1,0 0-1,-1 1 0,7 5 0,-5-4 8,0 0 0,0-1 0,0 1 0,1-1 0,10 4-1,-6-5-19,0 0 0,0 0 0,0-1 0,0-1 0,0 1 0,0-2 0,1 1 0,-1-2 0,0 1 0,19-6 0,-2-2-1079,0-1-1,40-20 1,-60 27 870,3-2-16,-1 1-1,0-1 1,0-1-1,8-6 1,-9-2-700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50 16275,'-19'-13'1409,"6"8"-1033,2 1-208,6 0 2232,10 1-2048,3-3 57,1-8-121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5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125 200 15987,'-3'0'69,"0"0"-1,0 0 0,-1 0 0,1 0 0,0 1 1,0-1-1,0 1 0,0 0 0,0 0 1,0 0-1,0 0 0,1 0 0,-1 0 0,0 1 1,1 0-1,-1-1 0,1 1 0,-1 0 0,1 0 1,0 0-1,-2 3 0,-3 2-27,1 1-1,0-1 1,0 1 0,1 0-1,-6 13 1,7-12-22,0 0-1,1 0 1,0 0 0,-2 18 0,4-25-16,1 0 0,0 0 0,0 1 0,0-1 0,0 0 0,0 0 0,1 0 0,-1 0 0,1 0 0,-1 0 0,1 0 0,1 3 1,-1-4-1,-1 0 1,1 0 0,0 0 0,0 0-1,0-1 1,0 1 0,-1 0 0,1-1 0,0 1-1,0-1 1,0 1 0,0-1 0,1 1-1,-1-1 1,0 1 0,0-1 0,0 0 0,0 0-1,0 0 1,0 0 0,0 0 0,1 0-1,-1 0 1,0 0 0,2 0 0,4-2 9,1 0 1,-1 0-1,1-1 0,-1 1 1,1-2-1,-1 1 1,0-1-1,-1 0 0,1 0 1,6-6-1,7-7 90,31-32 0,-29 25 127,-1 0 1,0-1-1,-2-1 0,26-47 0,-39 53 80,-5 20-304,-1 0 0,0 0 0,0 0 0,0-1 0,0 1 0,0 0 0,0 0 0,0 0 0,0 0 0,0 0 0,0 0 0,0 0 1,0 0-1,0-1 0,0 1 0,-1 0 0,1 0 0,0 0 0,0 0 0,0 0 0,0 0 0,0 0 0,0 0 0,0-1 0,0 1 1,0 0-1,0 0 0,0 0 0,0 0 0,0 0 0,-1 0 0,1 0 0,0 0 0,0 0 0,0 0 0,0 0 0,0 0 0,0 0 1,0 0-1,0 0 0,-1 0 0,1 0 0,0 0 0,0 0 0,0 0 0,0 0 0,0 0 0,0 0 0,0 0 0,0 0 0,-1 0 1,1 0-1,0 0 0,0 0 0,0 0 0,0 0 0,0 0 0,0 0 0,0 0 0,0 0 0,0 0 0,-1 0 0,1 0 0,0 1 1,-11 7 171,-10 15-18,11-8-157,0 1 0,2-1 0,0 2 0,0-1 0,2 1 1,0 1-1,1-1 0,0 1 0,2 0 0,0 0 0,1 0 0,0 18 0,2-32-13,1 0 0,-1 0 0,1 0 0,-1-1 1,1 1-1,0 0 0,1-1 0,-1 1 0,0-1 0,1 0 0,0 1 0,0-1 0,0 0 0,0 0 0,1 0 1,-1 0-1,1 0 0,0-1 0,-1 1 0,1-1 0,0 0 0,1 0 0,3 2 0,-2-1-7,1-1 0,0 0-1,0-1 1,0 1-1,0-1 1,0 0-1,1-1 1,-1 1 0,0-1-1,0-1 1,0 1-1,1-1 1,9-2 0,0-2 31,-1 0 1,1 0-1,-1-1 0,0-1 1,0-1-1,-1 0 1,0-1-1,-1 0 1,1-1-1,-2 0 1,15-16-1,-27 26-7,0 0-1,0 0 1,0 0 0,0 0-1,0 0 1,0 0-1,-1 0 1,1 0 0,0 0-1,0 0 1,0-1 0,0 1-1,0 0 1,0 0-1,0 0 1,0 0 0,0 0-1,0 0 1,0 0 0,0 0-1,0 0 1,0 0 0,-1 0-1,1 0 1,0 0-1,0-1 1,0 1 0,0 0-1,0 0 1,0 0 0,0 0-1,0 0 1,0 0 0,0 0-1,0 0 1,0 0-1,0 0 1,0-1 0,0 1-1,0 0 1,0 0 0,0 0-1,0 0 1,1 0-1,-1 0 1,-9 4 80,4 2-38,0 0 1,0 0-1,0 1 0,-4 8 1,7-12-52,1 0 1,-1 0-1,1 0 1,0 0-1,-1 0 1,1 1 0,1-1-1,-1 1 1,1-1-1,-1 0 1,1 1 0,0 3-1,0-6-1,0 0 0,0 0-1,0-1 1,1 1 0,-1 0-1,0 0 1,0-1 0,1 1-1,-1 0 1,1 0 0,-1-1 0,0 1-1,1 0 1,-1-1 0,1 1-1,0-1 1,-1 1 0,1 0-1,-1-1 1,1 1 0,0-1 0,-1 0-1,1 1 1,1 0 0,0-1-3,-1 0 1,1 1-1,0-1 1,0 0 0,0 0-1,-1 0 1,1 0-1,0 0 1,0 0 0,3-1-1,3-2-10,0 0 0,0 0 1,14-7-1,13-11 25,-1-1 0,-1-2 1,-1-2-1,-2 0 0,0-2 1,-2-1-1,-1-2 0,-1-1 1,-2 0-1,24-42 0,-44 68-7,-1 1-1,0-1 0,0 0 0,0 0 0,-1 0 1,0 0-1,0-1 0,1-8 0,-3 14-1,0 1 0,0-1 0,0 1 0,0-1 0,0 1 0,0 0 0,0-1 0,0 1 0,0-1 0,0 1 1,0-1-1,0 1 0,0-1 0,-1 1 0,1-1 0,0 1 0,0 0 0,0-1 0,-1 1 0,1-1 0,0 1 0,-1 0 0,1-1 0,0 1 0,-1 0 0,1-1 0,-1 1 0,1 0 0,-1-1 0,-14 5 1,-10 15-4,7-1-6,0 1 0,2 1 1,1 1-1,0 0 0,2 1 1,0 1-1,1 0 0,2 0 1,-15 47-1,23-64 6,1-1 0,0 1-1,0 0 1,0 0 0,1 0-1,0 0 1,0 0 0,0-1-1,1 1 1,0 0 0,0 0 0,3 8-1,-2-10-30,-1-1 0,1 0 1,0 0-1,0 0 0,0-1 0,0 1 0,1 0 0,-1-1 0,1 1 0,0-1 0,0 0 0,0 0 0,0 0 0,0 0 1,0-1-1,0 1 0,0-1 0,1 0 0,-1 0 0,0 0 0,1 0 0,3 0 0,3 1-24,1-1-1,-1-1 0,0 0 1,0 0-1,14-3 0,15-5-157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 15315,'0'0'44,"1"0"0,-1 0 0,1-1 0,-1 1 0,1 0 0,0 0 0,-1 0 0,1 0 0,-1-1 0,1 1-1,0 0 1,-1 0 0,1 0 0,-1 0 0,1 1 0,0-1 0,-1 0 0,1 0 0,-1 0 0,1 0 0,-1 1 0,1-1 0,0 0 0,-1 0 0,1 1-1,-1-1 1,1 0 0,-1 1 0,0-1 0,1 1 0,-1-1 0,1 1 0,-1-1 0,0 1 0,1-1 0,-1 1 0,0-1 0,1 1 0,-1-1-1,0 1 1,0-1 0,0 1 0,0 0 0,1-1 0,-1 1 0,0-1 0,0 2 0,-1 3 96,1 0-1,-1 0 1,0 0 0,0 0 0,-3 5-1,0 3 138,-3 15-134,1 0 0,2 1 1,-3 37-1,7-64-140,0 0 1,0 1-1,0-1 0,0 0 1,1 0-1,-1 0 0,0 1 0,1-1 1,0 0-1,-1 0 0,1 0 1,0 0-1,0 0 0,0 0 0,0 0 1,1 0-1,2 3 0,-3-5-2,0 1-1,1 0 1,-1 0-1,1 0 1,-1-1-1,1 1 1,-1-1-1,1 1 1,0-1-1,-1 0 1,1 0-1,-1 1 1,1-1-1,0 0 1,-1 0-1,1-1 1,-1 1-1,4-1 1,3-1-11,0-1 1,1 0-1,-1-1 1,-1 0 0,1 0-1,0-1 1,8-6-1,68-60-131,6-5-103,-90 76 242,0 0 0,0-1 1,1 1-1,-1 0 0,0-1 0,0 1 1,1 0-1,-1 0 0,0-1 0,0 1 0,1 0 1,-1 0-1,0 0 0,1-1 0,-1 1 1,0 0-1,1 0 0,-1 0 0,0 0 0,1 0 1,-1 0-1,0 0 0,1 0 0,-1 0 1,0 0-1,1 0 0,-1 0 0,0 0 1,1 0-1,-1 0 0,1 0 0,-1 0 0,0 0 1,1 0-1,-1 1 0,0-1 0,0 0 1,1 0-1,-1 0 0,0 1 0,1-1 0,-1 0 1,0 0-1,0 1 0,1-1 0,-1 1 1,1 15-6,-1-13 13,-4 37 16,0 20 9,4-56-23,0 1 1,1-1-1,-1 0 0,1 1 0,0-1 1,0 1-1,1-1 0,-1 0 0,1 0 1,2 5-1,-3-8-2,-1 0 0,1 0 0,0 0 0,0 0 0,0 0 0,0 0 0,0 0 0,0 0 0,0 0 0,1 0 0,-1 0 0,0-1 0,0 1 0,1-1 0,-1 1 0,0-1 0,1 1 0,-1-1 0,3 1 0,-1-1 4,0 0-1,1 0 0,-1-1 0,0 1 0,0-1 0,0 1 0,0-1 0,5-2 0,3-2 21,0-1 1,0 0-1,15-12 0,8-10 94,-1-1-1,43-51 1,-9 9 53,-79 106-129,7-22-47,1 1 1,1 0-1,0-1 0,1 1 1,-1 15-1,3-25 2,0 0 1,0 0-1,1 0 0,-1 1 0,1-1 1,0 0-1,0 0 0,1 0 1,2 6-1,-3-8 0,0 0 1,1 0 0,-1 0 0,1-1-1,-1 1 1,1 0 0,-1-1-1,1 1 1,0-1 0,0 0-1,0 1 1,0-1 0,0 0-1,0 0 1,0 0 0,0-1-1,0 1 1,5 0 0,0 0-3,1 0 1,0-1 0,0-1-1,0 1 1,0-1 0,-1 0 0,1-1-1,0 0 1,-1 0 0,0-1 0,1 0-1,-1 0 1,8-5 0,11-7-81,-1-1 1,25-21 0,32-33-673,-100 106-43,13-23 692,2-6 68,-19 48-75,20-51 83,1 0 1,0 1 0,0-1 0,0 0 0,1 1 0,-1-1-1,1 1 1,0-1 0,0 0 0,1 6 0,-1-10 8,1 1 1,-1-1 0,0 1-1,0 0 1,1-1-1,-1 1 1,0-1 0,1 1-1,-1-1 1,1 1 0,-1-1-1,1 0 1,-1 1-1,1-1 1,-1 1 0,1-1-1,-1 0 1,1 1-1,0-1 1,-1 0 0,1 0-1,-1 0 1,1 1-1,0-1 1,-1 0 0,1 0-1,-1 0 1,1 0 0,0 0-1,-1 0 1,1 0-1,0 0 1,-1 0 0,1-1-1,0 1 1,-1 0-1,1 0 1,-1 0 0,1-1-1,-1 1 1,1 0 0,0-1-1,-1 1 1,1-1-1,0 0 1,24-17-188,3-10 8,3-9-83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14123,'0'44'2052,"-1"-31"-2046,-32 610 1522,30-607-1665,3-16 130,0 0 1,-1 0-1,1 0 0,0 0 0,-1 0 1,1 0-1,0 0 0,-1 0 0,1 0 1,0 0-1,0-1 0,-1 1 0,1 0 1,0 0-1,-1 0 0,1 0 0,0-1 1,0 1-1,-1 0 0,1 0 0,0 0 1,0-1-1,0 1 0,-1 0 0,1 0 1,0-1-1,0 1 0,0 0 0,-1-1 1,-19-36-412,13 23 300,-25-42-322,-55-107 348,86 160 138,-1 1 0,1-1 1,1 1-1,-1-1 0,0 0 0,0 0 0,1 1 0,0-1 0,-1 0 1,1 0-1,1-4 0,-1 6-21,1-1-1,-1 1 1,1 0 0,-1 0-1,1 0 1,0 0 0,-1 0-1,1 0 1,0 0 0,0 0-1,0 0 1,0 0 0,0 0 0,0 1-1,0-1 1,0 0 0,0 1-1,0-1 1,0 1 0,1-1-1,-1 1 1,0-1 0,0 1-1,1 0 1,-1 0 0,3-1-1,24-1-79,1 0 1,-1 2-1,1 1 0,37 6 0,-41-3-85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14939,'-6'22'752,"12"-7"-544,8-12-144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147 272 16051,'1'-3'214,"0"1"0,-1-1-1,1 1 1,0-1-1,-1 1 1,0-1-1,0 0 1,0-3-1,0 5-188,0 1 0,0-1-1,-1 1 1,1-1 0,0 1-1,-1-1 1,1 1-1,0-1 1,-1 1 0,1-1-1,0 1 1,-1-1 0,1 1-1,-1 0 1,1-1-1,-1 1 1,1 0 0,-1-1-1,1 1 1,-1 0 0,1 0-1,-1 0 1,0-1-1,1 1 1,-1 0 0,1 0-1,-1 0 1,0 0-1,1 0 1,-1 0 0,1 0-1,-1 0 1,0 0 0,1 0-1,-1 0 1,1 1-1,-1-1 1,1 0 0,-1 0-1,0 0 1,1 1 0,-1-1-1,1 0 1,-1 1-1,-6 2 79,1 0 0,0 1 0,0-1-1,0 1 1,0 1 0,1-1 0,0 1-1,0-1 1,0 2 0,-6 7 0,1 0-82,1 0 0,1 1 0,-12 23 0,18-30-28,-1-1 0,1 0 0,0 1 0,-2 11 0,4-16 6,-1-1-1,1 0 1,0 1-1,0-1 1,0 1-1,0-1 1,0 0-1,0 1 1,1-1 0,-1 0-1,0 1 1,1-1-1,-1 0 1,1 1-1,-1-1 1,1 0 0,-1 0-1,1 1 1,0-1-1,0 0 1,0 0-1,0 0 1,0 0-1,0 0 1,0 0 0,0 0-1,0-1 1,0 1-1,0 0 1,0-1-1,3 2 1,0-1 0,1 0 0,0 0-1,-1-1 1,1 0 0,0 0 0,0 0 0,-1 0 0,1-1-1,0 1 1,-1-1 0,1-1 0,-1 1 0,9-4 0,4-2 0,0-1 0,18-13 0,0-3 11,-2-2-1,0-1 0,-2-1 0,-1-2 0,-2-1 1,-1-1-1,-1-2 0,-2 0 0,32-62 0,-40 62-78,-15 33 67,-1 1-1,0 0 1,0 0-1,1-1 1,-1 1-1,0 0 1,0-1-1,0 1 1,1 0-1,-1 0 1,0-1 0,0 1-1,0 0 1,0-1-1,0 1 1,0 0-1,0-1 1,0 1-1,0 0 1,0-1 0,0 1-1,0-1 1,0 1-1,0 0 1,0-1-1,0 1 1,0 0-1,0 0 1,-1-1 0,1 1-1,0 0 1,0-1-1,0 1 1,-1-1-1,-8 10-62,-2 9 14,0 1-1,2 0 0,-12 31 0,-17 68-75,35-109 120,-32 135-131,30-118-87,2 0-1,1 0 0,2 44 1,0-67 201,0 1 1,0-1-1,0 1 1,1-1-1,0 1 0,-1-1 1,1 1-1,0-1 1,1 0-1,-1 1 1,1-1-1,-1 0 1,1 0-1,0 0 1,0 0-1,3 3 1,-4-5 4,0-1 0,0 1 0,0-1 1,0 0-1,1 1 0,-1-1 0,0 0 0,0 0 1,0 0-1,0 0 0,1 0 0,-1 0 1,2 0-1,-3 0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 12907,'5'-6'4537,"-15"19"-2940,-82 125 74,-142 163 0,220-280-1714,14-21 39,0 0 0,0 0 0,0 1 0,0-1 0,0 0 0,0 0 0,0 0 0,0 0 0,0 0 0,0 0 0,0 0 0,0 0 0,0 0 0,0 0 0,0 0 1,0 0-1,0 1 0,0-1 0,0 0 0,0 0 0,0 0 0,0 0 0,0 0 0,0 0 0,0 0 0,0 0 0,0 0 0,0 0 0,0 0 0,0 0 0,0 0 0,0 0 0,0 1 0,0-1 0,0 0 0,0 0 0,0 0 0,1 0 0,-1 0 0,0 0 0,0 0 0,0 0 0,0 0 0,0 0 0,0 0 0,0 0 0,0 0 0,0 0 0,0 0 0,0 0 0,0 0 0,1 0 0,-1 0 0,0 0 0,0 0 0,0 0 0,0 0 0,0 0 0,0 0 0,0 0 0,0 0 0,0 0 0,0 0 0,0 0 0,0 0 0,1-1 0,11-7-559,-3-1-92,0-1 1,-1 1 0,0-2-1,9-13 1,6-9-78,1 3-50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13267,'4'5'157,"0"0"0,1-1 0,0 0 0,0 0-1,0 0 1,0-1 0,1 1 0,0-1 0,-1 0 0,1-1 0,0 0 0,0 0 0,1 0 0,-1 0 0,0-1 0,0 0 0,1-1-1,-1 1 1,1-1 0,-1 0 0,0-1 0,1 0 0,-1 0 0,0 0 0,1-1 0,6-2 0,-7 1-32,0 0 1,-1 0 0,1 0-1,-1-1 1,1 0-1,-1 0 1,0 0 0,-1-1-1,6-6 1,-8 9-93,-1 0 1,1 0 0,-1 0-1,0 0 1,0 0 0,0 0-1,0-1 1,0 1-1,0 0 1,-1 0 0,1-1-1,-1-3 1,0 4-25,0 1-1,0-1 1,0 0 0,-1 1-1,1-1 1,-1 1-1,1-1 1,-1 1 0,0-1-1,1 1 1,-1 0 0,0-1-1,0 1 1,0 0-1,0 0 1,0 0 0,0-1-1,0 1 1,-1 0 0,1 1-1,-2-2 1,0 0-15,0 0 0,0 1 1,0 0-1,-1 0 0,1 0 1,0 0-1,0 0 0,-1 1 1,1-1-1,-1 1 0,1 0 1,0 0-1,-1 0 0,1 0 1,-1 1-1,1 0 0,0-1 1,-1 1-1,1 0 0,0 1 1,0-1-1,0 0 0,0 1 1,0 0-1,0 0 0,0 0 1,-2 2-1,-3 2-14,1 0 0,0 0 0,0 1 0,1 0-1,0 0 1,0 1 0,1-1 0,-9 16 0,10-14 7,0 0 1,1 0-1,0 0 0,0 1 1,1-1-1,0 1 1,1 0-1,-1 15 1,2-22 10,0 0 0,0 0 0,1 0 1,-1 0-1,1 0 0,0 0 0,-1 0 1,1 0-1,0-1 0,1 1 0,-1 0 1,0 0-1,1-1 0,0 1 0,-1-1 1,1 0-1,0 1 0,0-1 0,1 0 0,-1 0 1,0 0-1,1-1 0,-1 1 0,1 0 1,-1-1-1,1 0 0,0 1 0,0-1 1,-1 0-1,1 0 0,6 0 0,4 1 2,0-1-1,-1-1 0,1 0 0,0-1 0,0 0 1,0-1-1,-1 0 0,1-1 0,13-5 0,19-9-9,45-22-1,-82 35 10,128-64 5,67-30-43,-183 93 54,-20 5-14,0 0 0,0 0 0,0 0 1,1 0-1,-1 0 0,0 0 1,0 0-1,0 0 0,1 0 0,-1 0 1,0 0-1,0 0 0,0 0 0,0 0 1,1 0-1,-1 0 0,0 1 1,0-1-1,0 0 0,0 0 0,0 0 1,0 0-1,1 0 0,-1 0 0,0 1 1,0-1-1,0 0 0,0 0 1,0 0-1,0 0 0,0 1 0,0-1 1,0 0-1,0 0 0,0 0 0,0 0 1,0 1-1,0-1 0,0 0 1,0 0-1,0 0 0,0 1 0,0-1 1,0 0-1,-15 25 121,11-19-113,-10 12 59,8-10 0,-1 1 0,1 0 1,-8 16-1,14-25-61,-1 1 0,1 0 0,0-1 0,-1 1 0,1 0 0,0-1 0,0 1 0,-1 0 0,1-1 0,0 1 0,0 0 0,0-1 0,0 1-1,0 0 1,0-1 0,0 1 0,0 0 0,0 0 0,1-1 0,-1 1 0,0 0 0,0-1 0,0 1 0,1 0 0,-1-1 0,0 1 0,1-1 0,-1 1 0,1-1 0,-1 1 0,1 0 0,1 0 4,-1 0 1,1-1-1,0 1 0,-1-1 1,1 1-1,0-1 1,-1 1-1,1-1 1,0 0-1,-1 0 0,1 0 1,2 0-1,8-1 29,-1-1 0,0 0 0,12-4 0,28-12-5,64-33 1,19-7-312,-115 54 187,-19 4 83,1 0 1,-1 0 0,1 0 0,-1 0-1,0 0 1,1 0 0,-1 0 0,0 0-1,1 0 1,-1 0 0,1 0 0,-1 0-1,0 0 1,1 1 0,-1-1-1,0 0 1,1 0 0,-1 0 0,0 1-1,0-1 1,1 0 0,-1 1 0,0-1-1,1 1 1,-1 0-1,0 1-1,0 0 1,0 0-1,0-1 0,0 1 1,-1 0-1,1-1 1,-1 1-1,1-1 0,-1 1 1,1 0-1,-1-1 1,0 1-1,0-1 1,0 1-1,-1 0 0,-3 7-35,-12 21-431,-15 36-1,28-50-1268,4-15 1713,0-1 0,0 0 1,0 1-1,0-1 0,0 0 0,1 1 1,-1-1-1,0 0 0,0 1 1,0-1-1,1 0 0,-1 1 0,0-1 1,1 0-1,-1 1 0,0-1 1,0 0-1,1 0 0,-1 0 1,1 1-1,-1-1 0,0 0 0,1 0 1,-1 0-1,0 0 0,1 0 1,-1 1-1,1-1 0,-1 0 0,0 0 1,1 0-1,-1 0 0,1 0 1,-1 0-1,0-1 0,1 1 0,-1 0 1,1 0-1,-1 0 0,1 0 1,16-5-690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7 131 16299,'-1'0'55,"1"1"-1,0-1 1,-1 0-1,1 0 0,0 0 1,-1 1-1,1-1 0,0 0 1,-1 0-1,1 1 0,0-1 1,-1 0-1,1 1 1,0-1-1,0 0 0,-1 1 1,1-1-1,0 0 0,0 1 1,0-1-1,0 1 0,-1-1 1,1 0-1,0 1 1,0-1-1,0 1 0,0-1 1,0 0-1,0 1 0,0-1 1,0 1-1,13 4 646,24-6-66,-9-3-377,-1-1-1,48-16 1,-58 15-212,-1-1 1,0 0-1,0-1 0,-1-1 1,25-17-1,-38 23-39,1 1 0,-1 0 0,0 0 0,1-1 0,-1 1 0,0-1 0,-1 1 0,1-1 0,0 0 0,2-6 0,-4 9-5,0-1 0,0 1-1,0-1 1,0 1 0,0-1 0,1 0-1,-1 1 1,0-1 0,-1 1 0,1-1-1,0 1 1,0-1 0,0 1 0,0-1 0,0 1-1,0-1 1,-1 1 0,1-1 0,0 1-1,0-1 1,-1 1 0,1-1 0,0 1 0,-1 0-1,0-1 1,0 0 1,0 0-1,-1 0 1,1 1-1,-1-1 1,1 1-1,-1-1 1,1 1 0,-1 0-1,1 0 1,-1-1-1,1 1 1,-1 0-1,-2 1 1,-7 0-2,1 0 0,-1 1-1,1 1 1,-1 0 0,1 0 0,0 1 0,0 0-1,-15 9 1,3 0-18,1 1-1,-32 27 1,41-31 10,0 1 1,1 0-1,0 1 1,1 0 0,1 1-1,-13 21 1,21-33 5,0 1 1,0-1-1,1 1 1,-1-1-1,0 1 1,1-1-1,0 1 1,-1 0 0,1-1-1,0 1 1,0-1-1,0 1 1,0 0-1,0-1 1,0 1-1,1 1 1,-1-2 0,0 0 0,1 0-1,-1 0 1,1-1 0,-1 1 0,1 0 0,0 0-1,-1-1 1,1 1 0,0 0 0,-1-1 0,1 1-1,0-1 1,0 1 0,0-1 0,0 1-1,-1-1 1,1 0 0,0 1 0,1-1 0,5 1-9,-1 0 0,0 0 0,0-1 0,0 0 0,1 0 0,-1-1 0,7-1 0,21-6-87,1-2 0,-1-1 0,56-26 0,21-8-160,-106 43 248,24-4-41,-29 6 55,1 0 0,-1 0 1,1 0-1,-1 0 1,1 0-1,-1 1 0,1-1 1,-1 0-1,1 0 0,-1 1 1,0-1-1,1 0 1,-1 1-1,1-1 0,-1 1 1,0-1-1,1 0 0,-1 1 1,0-1-1,1 1 1,-1-1-1,0 1 0,0-1 1,0 1-1,1-1 0,-1 1 1,0-1-1,0 1 1,0-1-1,0 1 0,0-1 1,0 1-1,0 0 0,0-1 1,0 1-1,0-1 1,0 1-1,0-1 0,0 1 1,-1-1-1,1 1 0,0-1 1,0 1-1,-1 0 1,-2 11 77,2-9-26,0 1 0,0-1 0,1 1 0,-1-1 0,1 1 0,0-1 0,0 6 0,1-8-45,-1 0 0,0 0 0,1 0 0,-1-1 1,1 1-1,-1 0 0,1 0 0,-1 0 0,1 0 0,0-1 0,-1 1 0,1 0 0,0-1 0,-1 1 1,1-1-1,0 1 0,0-1 0,0 1 0,0-1 0,0 1 0,0-1 0,-1 0 0,1 1 0,0-1 1,0 0-1,0 0 0,0 0 0,0 0 0,0 0 0,0 0 0,0 0 0,1 0 0,17-1 26,-1-1 0,0-1 0,1 0 0,-1-1 0,-1-1 0,26-11 0,-23 9-109,1 0 0,0 1 0,40-6 0,-60 12 63,0 0-1,1-1 1,-1 1 0,0 0 0,1 0-1,-1 0 1,0 0 0,0 0 0,1 0 0,-1 1-1,0-1 1,1 0 0,-1 1 0,0-1 0,0 1-1,0-1 1,0 1 0,1 0 0,-1-1-1,0 1 1,1 1 0,-2-1-6,1 0-1,-1 0 1,0 0 0,1 0-1,-1 0 1,0 0 0,0-1-1,0 1 1,0 0 0,0 0-1,0 0 1,0 0 0,0 0-1,0 0 1,-1 0 0,1 0-1,0 0 1,-1 0 0,1 0-1,-1 0 1,0 1 0,-1 3-55,-1-1 0,-1 1 0,1 0 0,-1-1 0,0 0 0,0 0 0,0 0 0,-5 4 1,-10 2-32,4-5-30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13 15155,'25'-11'1556,"-22"10"-530,-16 7-95,8-3-742,-89 45 1326,80-40-1496,0 1 0,1 1 0,0 0 0,-15 15 0,26-24-20,1 0 0,-1 1 0,1-1 0,0 1 0,-1 0 0,1-1 0,0 1 0,0 0-1,0-1 1,0 1 0,1 0 0,-1 0 0,0 0 0,1 0 0,-1 0 0,1 0 0,0 0 0,-1 0 0,1 3 0,1-3-5,-1-1 1,1 1-1,0-1 1,-1 1-1,1-1 1,0 1-1,0-1 1,0 0-1,0 1 1,0-1-1,0 0 1,1 0-1,-1 0 1,0 0-1,1 0 1,-1 0-1,0 0 1,3 1-1,7 3-47,1-1 0,-1 0-1,1-1 1,22 4-1,-29-7 40,57 9-189,-41-7 98,0 0 0,0 2 0,-1 0 0,35 13 0,-54-16 93,1-1-1,0 1 1,0 0-1,0 0 0,-1 0 1,1 0-1,0 0 1,-1 0-1,1 1 1,-1-1-1,1 0 1,-1 1-1,0-1 1,0 1-1,1-1 1,-1 1-1,0 0 1,0 0-1,0 2 0,0-2 6,-1-1-1,0 1 0,0-1 0,0 1 0,-1 0 1,1-1-1,0 1 0,-1-1 0,1 1 1,-1-1-1,1 1 0,-1-1 0,0 1 0,1-1 1,-1 1-1,0-1 0,0 0 0,-2 2 0,-4 5 2,0-1-1,-1-1 0,0 1 1,0-1-1,-18 9 0,0 1 95,-1-2 0,-1-1 0,0-2 0,0 0 0,-1-2 0,-43 8 1,72-17-96,0 0 0,0 0 1,0 0-1,0 1 1,-1-1-1,1 0 1,0 0-1,0 0 1,0 0-1,0 0 1,0 0-1,0 0 1,0 0-1,-1 0 1,1 0-1,0 0 1,0 0-1,0 0 1,0 0-1,0 0 1,0 0-1,-1 0 1,1 0-1,0 0 0,0 0 1,0 0-1,0 0 1,0 0-1,0 0 1,0 0-1,-1 0 1,1 0-1,0 0 1,0 0-1,0-1 1,0 1-1,0 0 1,0 0-1,0 0 1,0 0-1,-1 0 1,1 0-1,0 0 1,0 0-1,0-1 1,0 1-1,0 0 0,0 0 1,0 0-1,0 0 1,0 0-1,0 0 1,0 0-1,0-1 1,0 1-1,0 0 1,0 0-1,0 0 1,0 0-1,0-1 1,8-7 250,16-8 567,81-39-508,-38 23-265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177 194 12171,'-1'13'1672,"-19"14"-824,-6 7-344,-7 8 1937,1 1-1561,5 0-424,4-4-280,13-15-520,6-8 2088,8-20-1648,5-11 48,2-12 16</inkml:trace>
  <inkml:trace contextRef="#ctx0" brushRef="#br0" timeOffset="1">118 0 15083,'5'12'1184,"-4"7"-1015,-1 1-370,4-3 2026,8 4-1705,5-1 88,16-2 72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4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176 394 10282,'-22'19'772,"0"1"0,2 1 0,0 2-1,1 0 1,2 0 0,-26 46 0,41-65-674,0 0 0,0 0 1,1 1-1,-1-1 1,1 1-1,0-1 0,0 1 1,1-1-1,0 1 1,-1 0-1,2 5 0,-1-8-67,0-1 0,1 0 0,-1 0 0,0 0 0,1 0 0,-1 0 0,1 0 0,-1 0 0,1 0 0,-1 0 0,1 0-1,0 0 1,0 0 0,-1-1 0,1 1 0,0 0 0,0 0 0,0-1 0,1 2 0,0-2-1,0 1 0,0 0-1,0-1 1,0 0 0,0 1 0,0-1 0,0 0 0,0 0 0,-1 0 0,1 0-1,0 0 1,0-1 0,0 1 0,4-2 0,9-3 66,0 0 0,0-2 1,-1 0-1,0 0 0,24-18 1,64-55 133,-61 43-210,-2-1 0,-1-2-1,-3-2 1,-1-1 0,-2-2 0,32-60 0,-52 84-8,14-35 1,-24 51-8,0-1-1,0 1 1,-1-1 0,0 1-1,0-1 1,0 0 0,-1 1 0,1-1-1,-2 0 1,1 0 0,0 1 0,-2-8-1,1 11-1,1 1-1,-1-1 0,1 1 0,-1 0 0,0-1 0,1 1 1,-1 0-1,0-1 0,0 1 0,0 0 0,0 0 0,0 0 1,0 0-1,0 0 0,0 0 0,0 0 0,0 0 1,-1 0-1,1 1 0,0-1 0,-1 1 0,1-1 0,-1 0 1,1 1-1,0 0 0,-1-1 0,1 1 0,-1 0 0,1 0 1,-1 0-1,1 0 0,-1 0 0,1 0 0,-4 1 1,-1 0 4,0 1 0,0 0 0,0 0 0,1 0 0,-1 1 0,-10 6 0,-11 9-4,1 1-1,1 1 1,1 1 0,0 2 0,2 0 0,0 1 0,-20 32-1,40-53-5,0 0 0,0 0 0,0 1 0,1-1-1,0 0 1,-1 1 0,0 3 0,2-6-3,0 1 0,0-1 1,0 0-1,0 0 0,0 0 1,0 1-1,0-1 0,0 0 1,0 0-1,1 1 0,-1-1 1,0 0-1,1 0 0,-1 0 1,2 2-1,0 0-13,0-1 1,1 0-1,-1-1 0,1 1 1,-1 0-1,1-1 0,-1 1 1,1-1-1,0 0 0,0 0 1,0 0-1,-1 0 1,1 0-1,0-1 0,0 1 1,4-1-1,78 8-482,26 4-86,-98-10 509,1 1-1,-1 1 1,0 0-1,-1 1 1,25 12-1,-34-15 85,1 0 1,-1 1-1,1-1 0,-1 1 0,0 0 1,0 0-1,0 0 0,-1 1 1,1-1-1,-1 1 0,0-1 1,0 1-1,0 0 0,0 0 0,-1-1 1,1 1-1,-1 1 0,0-1 1,0 0-1,-1 0 0,1 0 1,-1 0-1,0 1 0,0-1 0,0 0 1,-1 0-1,-1 6 0,1-3 9,-1 0 0,0 0 0,0-1 0,-1 1 0,0-1 0,0 1 0,0-1 0,-1 0 0,0 0 0,0-1 0,0 1 0,-1-1 0,0 0 0,0 0 0,-11 7 0,-7 1 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0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211 226 15475,'0'-1'56,"0"0"-1,0-1 0,0 1 1,0 0-1,0-1 0,0 1 1,0 0-1,0-1 0,0 1 1,-1 0-1,1 0 0,-1-1 1,1 1-1,-1 0 0,1 0 1,-1 0-1,0-1 1,1 1-1,-1 0 0,0 0 1,0 0-1,0 0 0,0 0 1,0 1-1,0-1 0,0 0 1,0 0-1,0 1 0,0-1 1,0 0-1,-1 1 0,1-1 1,0 1-1,0 0 0,-1-1 1,1 1-1,0 0 0,0 0 1,-1 0-1,1 0 0,0 0 1,-1 0-1,1 0 1,0 0-1,-1 0 0,1 1 1,0-1-1,0 0 0,-3 2 1,-4 1 53,-1 0 0,1 1 0,0 0 1,0 0-1,0 1 0,1 0 1,0 1-1,0-1 0,-7 8 0,4-3-95,0 1-1,1 0 0,0 0 0,-14 25 0,19-29-14,1 1 0,0 0 0,0 0 0,0 0 0,-2 15 0,5-21 1,0 1-1,0-1 1,0 0-1,0 1 0,0-1 1,0 0-1,0 1 0,1-1 1,-1 0-1,1 1 1,1 2-1,-1-4 1,-1 0 0,1 0 0,0 0 0,0 0 0,0 0 0,-1 0 0,1 0 0,0 0 0,0-1 0,0 1 0,1 0 0,-1-1 0,0 1 0,0 0 0,0-1 0,0 1 0,1-1 0,-1 0 0,0 1 0,0-1 0,1 0 0,0 0 0,6 0 0,-1 0-1,1-1 1,-1 1-1,0-2 1,0 1 0,0-1-1,0 0 1,13-6-1,54-29-3,-68 33 4,39-24 15,-1-2 0,-2-3 0,-1-1 0,-1-1 0,-2-3 0,-2-1 0,40-56 0,-56 64-17,-19 31 1,-1 0 1,0 0 0,0 0-1,0-1 1,1 1 0,-1 0-1,0 0 1,0-1 0,0 1-1,0 0 1,1 0 0,-1-1-1,0 1 1,0 0 0,0 0-1,0-1 1,0 1 0,0 0-1,0-1 1,0 1 0,0 0-1,0 0 1,0-1 0,0 1-1,0 0 1,0-1 0,0 1-1,0 0 1,0 0 0,0-1-1,-1 1 1,1 0 0,0 0-1,0-1 1,0 1 0,0 0-1,0 0 1,-1-1 0,1 1-1,0 0 1,0 0 0,-1 0-1,1-1 1,0 1 0,-1 0-1,-12 5-14,1 5 2,1 0 1,-1 1-1,2 1 1,0 0 0,-15 22-1,-39 75-43,61-102 51,-17 30-13,-15 42 0,31-69-31,1-1 1,0 0-1,0 1 0,1-1 0,0 1 1,1 0-1,0 0 0,1 0 0,0-1 0,2 17 1,-1-24 25,-1 0 0,1 0 0,-1 0 0,1 0 0,0 0 0,0 0 0,0 0 0,0 0 0,0-1 0,0 1 0,0 0 0,1-1 0,-1 1 0,1-1 0,-1 1 0,1-1 1,-1 0-1,1 0 0,0 1 0,0-1 0,-1 0 0,1-1 0,0 1 0,0 0 0,0-1 0,0 1 0,3 0 0,1-1-6,1 1 0,-1-1 0,1 0 1,0-1-1,-1 0 0,1 0 0,8-2 0,45-15-236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13851,'-27'22'495,"1"1"0,1 1 0,0 1 0,2 2 0,2 0 0,-21 32 0,40-55-411,0 0 0,0-1 1,0 1-1,1 0 0,-1 0 0,1 0 1,-2 9-1,3-13-69,0 1 1,0 0-1,0 0 1,0-1-1,0 1 0,0 0 1,1 0-1,-1-1 1,0 1-1,0 0 0,1 0 1,-1-1-1,0 1 1,1 0-1,-1-1 0,1 1 1,-1 0-1,0-1 0,1 1 1,0-1-1,-1 1 1,1-1-1,-1 1 0,1-1 1,0 1-1,-1-1 1,1 0-1,0 1 0,-1-1 1,1 0-1,0 0 1,0 1-1,-1-1 0,1 0 1,0 0-1,0 0 1,-1 0-1,1 0 0,0 0 1,0 0-1,0 0 1,-1 0-1,1 0 0,1-1 1,7 0 13,0-1 0,-1 0 1,1-1-1,-1 0 0,1 0 1,-1-1-1,0 0 0,13-8 1,61-49-149,-64 47 103,-18 14 16,28-21-85,0-2 0,-2-1 0,42-48 0,-67 71 87,0 0-1,-1 0 1,1 1 0,-1-1 0,1 0-1,-1 0 1,1 0 0,-1 0 0,0 0-1,1 1 1,-1-1 0,0 0-1,0 0 1,1 0 0,-1-2 0,-1 3 3,1 0 0,-1-1 0,1 1 0,-1 0 0,1 0 1,-1 0-1,1 0 0,-1 0 0,1 0 0,-1 0 0,1 0 0,-1 0 1,1 1-1,-1-1 0,1 0 0,0 0 0,-1 0 0,1 0 0,-1 1 1,1-1-1,-1 0 0,1 0 0,0 1 0,-1-1 0,1 0 0,-1 1 1,1-1-1,0 0 0,0 1 0,-1-1 0,1 1 0,0-1 1,-1 1-1,-12 12 29,1 1 1,1 0-1,0 1 1,0 0-1,2 1 1,0 0-1,1 1 1,0 0 0,-6 23-1,12-35-94,1 0-1,-1 0 1,1 1-1,1-1 1,-1 0 0,1 1-1,0-1 1,0 0-1,1 8 1,-1-11 35,1-1 1,-1 1-1,1-1 1,-1 0-1,1 1 1,0-1-1,0 0 1,-1 1-1,1-1 1,0 0-1,0 0 1,0 0-1,0 1 1,1-1-1,-1 0 1,0-1-1,0 1 1,0 0-1,1 0 1,-1 0-1,1-1 1,-1 1-1,0-1 1,1 1-1,-1-1 1,1 0-1,-1 1 1,1-1-1,-1 0 1,1 0-1,-1 0 1,1 0-1,-1 0 1,1 0-1,-1-1 1,3 0-1,39-10-250,11-13-91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15507,'-28'14'496,"-1"2"1,2 0-1,0 2 0,-40 34 0,66-51-472,0 0 0,0 0 1,-1 0-1,1 0 0,0 0 0,0 0 0,0 1 1,0-1-1,0 0 0,1 1 0,-1-1 0,0 0 1,1 1-1,-1-1 0,1 1 0,-1 2 1,1-4-22,0 1 1,0-1 0,1 1 0,-1-1-1,0 1 1,1-1 0,-1 1 0,0-1 0,1 0-1,-1 1 1,1-1 0,-1 0 0,1 1 0,-1-1-1,1 0 1,-1 1 0,1-1 0,-1 0-1,1 0 1,-1 0 0,1 0 0,-1 1 0,1-1-1,0 0 1,-1 0 0,1 0 0,-1 0-1,2 0 1,8-1-108,0 1-1,1-1 0,12-3 0,-23 3 103,34-5-385,-14 1 62,1 0 0,-1 2 0,1 1 0,0 0 0,33 3 0,-52-1 307,-1 0 1,1 0-1,0 1 0,0-1 0,0 1 0,-1-1 0,1 1 0,0 0 0,-1 0 1,1-1-1,-1 1 0,1 0 0,-1 1 0,1-1 0,1 2 0,-2-2 28,0 0-1,-1 0 0,1 0 0,-1 0 1,1 0-1,-1 0 0,0 0 0,1 0 1,-1 0-1,0 1 0,0-1 0,0 0 1,0 0-1,0 0 0,0 0 0,0 0 1,0 1-1,-1 1 0,0 1 60,-1 1 0,0-1-1,0 0 1,0 0 0,-1 0 0,0 0 0,1 0-1,-1 0 1,-7 6 0,-8 7 250,-1-1 1,0 0 0,-39 22-1,47-31-289,0-2 0,0 0 0,-1 0 0,1-1 0,-1 0 0,0-1 0,0 0 0,0-1 0,-20 1-1,-6-7 12,11-9-72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 15283,'0'0'67,"0"1"0,0 0 0,0 0 1,0-1-1,0 1 0,0 0 0,0-1 0,0 1 0,-1 0 0,1-1 0,0 1 0,0 0 0,-1-1 0,1 1 0,-1 0 0,1-1 1,0 1-1,-1-1 0,1 1 0,-1-1 0,1 1 0,-1-1 0,0 1 0,0 0 0,0 0-7,-66 82 613,3 4 0,4 2 0,-81 163 0,135-242-647,-30 72 158,33-72-157,0 1 0,0 0 0,1 0-1,0-1 1,0 22 0,2-29-21,0 0 1,0 0-1,0 0 0,0 1 0,1-1 1,0 0-1,-1-1 0,1 1 1,0 0-1,1 0 0,-1 0 0,0 0 1,1-1-1,0 1 0,-1-1 1,5 5-1,-3-4-5,1-1 0,-1 1 0,1-1 0,-1 0 0,1 0 0,0 0 0,0-1 0,0 1 0,0-1 0,0 0 0,0 0 0,6 0 0,10 1-126,-1-1-1,1-2 1,0 0-1,-1 0 1,1-2 0,31-8-1,114-44-222,-96 27 118,-9 0-89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2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7 12835,'-10'-2'207,"0"1"0,1-1 1,-1 1-1,0 1 0,0 0 0,0 0 1,0 1-1,1 0 0,-1 1 0,0 0 1,-11 5-1,5-2-23,1 1 1,0 1 0,0 0-1,1 1 1,0 0 0,-13 11-1,17-11-89,1 1-1,0-1 1,0 2 0,-14 19-1,19-23-56,0 0-1,0 0 0,1 1 1,0-1-1,0 1 1,1 0-1,-1 0 0,2 0 1,-3 14-1,4-19-32,0 0-1,-1-1 1,1 1 0,0-1-1,1 1 1,-1 0 0,0-1-1,0 1 1,1-1 0,-1 1-1,1-1 1,-1 1 0,1-1-1,0 1 1,-1-1 0,1 1-1,0-1 1,0 0 0,0 1-1,0-1 1,0 0 0,0 0-1,1 0 1,-1 0 0,0 0-1,0 0 1,1 0 0,-1 0-1,1-1 1,-1 1 0,1 0-1,-1-1 1,1 1 0,-1-1-1,1 0 1,-1 1-1,3-1 1,4 0-2,0 0 0,-1 0 0,1 0 0,-1-1-1,1 0 1,-1-1 0,9-2 0,14-7-21,1-1 0,-1-1 1,50-30-1,78-64 43,-127 84 0,-18 14 41,-18 12 14,-21 19-5,8 0-22,-27 41 0,41-57-43,0 1 1,0 0-1,1 0 1,0 1-1,0-1 1,0 1 0,1-1-1,1 1 1,-1 0-1,1-1 1,0 11-1,1-16-5,0 0 0,0-1-1,0 1 1,1 0 0,-1-1 0,0 1-1,1 0 1,0-1 0,-1 1 0,1-1-1,0 1 1,0-1 0,0 1 0,0-1-1,0 0 1,0 1 0,0-1 0,0 0-1,1 0 1,1 1 0,-1 0 4,1-1 1,0 0-1,-1 0 0,1 0 1,0 0-1,0 0 0,0-1 1,0 1-1,0-1 1,5 0-1,4 0 17,0-1-1,0-1 1,0 0-1,21-7 1,30-14-76,118-61-1,-63 26-264,-92 47 144,-25 11 166,-1 0 0,0 0 0,0 0 0,0 0 0,1-1 1,-1 1-1,0 0 0,1 0 0,-1 0 0,0 0 0,0 0 0,1 0 0,-1 0 0,0 0 0,1 0 0,-1 0 0,0 0 0,0 0 0,1 0 1,-1 0-1,0 0 0,1 0 0,-1 0 0,0 0 0,0 0 0,1 1 0,-1-1 0,0 0 0,0 0 0,1 0 0,-1 0 0,0 1 0,0-1 0,0 0 1,1 0-1,-1 0 0,0 1 0,-3 11-48,-13 15 75,15-26-25,-1 1 8,-18 32 69,20-33-67,0 0 0,-1-1 0,1 1 0,0 0-1,-1 0 1,1-1 0,0 1 0,0 0 0,-1 0 0,1-1-1,0 1 1,0 0 0,0 0 0,0 0 0,0 0 0,0-1-1,0 1 1,0 0 0,1 0 0,-1-1 0,0 1 0,0 0-1,1 0 1,-1-1 0,0 1 0,1 0 0,-1 0 0,1-1-1,-1 1 1,1-1 0,-1 1 0,1 0 0,0-1 0,-1 1-1,1-1 1,-1 1 0,1-1 0,0 0 0,0 1-1,-1-1 1,1 0 0,0 1 0,1-1 0,5 1 33,0 0 0,1 0 0,-1-1 0,1 0 0,-1-1 1,1 1-1,12-4 0,56-18 106,-55 16-114,52-19 38,46-13-175,-117 38 98,-1-1 0,0 1 0,1 0 0,-1-1 0,1 1 0,-1 0 0,0 0 0,1 0 0,-1 0 0,1 0 0,-1 0 0,1 0 0,-1 1 0,0-1 0,1 0 0,1 2 0,-3-2 0,1 0-1,-1 1 1,0-1-1,0 1 1,1-1-1,-1 1 1,0-1-1,0 1 0,0-1 1,0 1-1,0-1 1,0 1-1,0-1 1,0 1-1,0-1 1,0 1-1,0-1 1,0 1-1,0-1 1,-1 1-1,1-1 1,0 1-1,0-1 1,0 1-1,-1-1 1,1 1-1,0-1 1,-1 1-1,-4 6-210,0-1 0,0 0 0,-10 10-1,-19 14-213,25-21 210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13723,'0'-1'115,"1"1"1,-1-1 0,0 1-1,0-1 1,1 1-1,-1 0 1,0-1-1,1 1 1,-1 0-1,0-1 1,1 1-1,-1 0 1,1 0-1,-1-1 1,0 1-1,1 0 1,-1 0-1,1-1 1,-1 1-1,1 0 1,-1 0-1,1 0 1,-1 0-1,1 0 1,-1 0 0,1 0-1,-1 0 1,1 0-1,0 0 1,4 16 1592,-3-8-1950,5 31 1061,-2-1 1,1 64-1,-5-55-572,9 51-1,-10-95-1507,0-9 316,-5-12-140,0 6 606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206 176 12755,'-7'1'295,"-1"1"1,1-1-1,0 1 1,-1 1-1,1-1 1,0 1-1,1 1 1,-1-1-1,-9 8 1,0 0 265,1 1 0,-19 19 0,-5 13-93,37-40-418,-1 0-1,0 0 1,1 0 0,0 0-1,0 1 1,0-1-1,1 1 1,-1-1 0,-1 9-1,3-12-33,0 0 1,0 0-1,1 1 0,-1-1 0,0 0 0,0 1 0,0-1 1,1 0-1,-1 0 0,1 0 0,-1 1 0,1-1 0,-1 0 1,1 0-1,0 0 0,0 0 0,-1 0 0,1 0 0,0 0 1,0 0-1,0 0 0,0 0 0,0-1 0,0 1 0,0 0 1,0-1-1,1 1 0,-1-1 0,0 1 0,0-1 0,0 1 1,1-1-1,-1 0 0,3 1 0,3 0 38,0-1 0,0 1 0,0-1-1,12-1 1,7-3-9,0-1 1,0-1-1,-1-1 1,1-1-1,36-18 0,-21 6-54,-1-2 0,52-38 0,-58 35-36,41-39 0,-63 53 34,-1-1 1,-1 0-1,0 0 1,-1-1-1,0 0 1,12-24-1,-20 36 13,0-1-1,-1 1 1,1-1-1,-1 1 1,1-1-1,-1 0 1,1 1-1,-1-1 1,0 0-1,0 1 1,1-1-1,-1 0 1,-1 1-1,1-1 1,0 0-1,-1-1 1,1 3-2,0-1 1,0 1 0,0 0-1,0 0 1,-1-1-1,1 1 1,0 0-1,0 0 1,-1 0-1,1 0 1,0-1-1,0 1 1,-1 0-1,1 0 1,0 0-1,0 0 1,-1 0-1,1 0 1,0 0-1,0 0 1,-1 0 0,1 0-1,0 0 1,-1 0-1,1 0 1,0 0-1,-1 0 1,1 0-1,-14 7 9,4 1-6,1 1 0,1 0-1,-1 1 1,2 0 0,-1 0 0,-10 19 0,3 0-24,-17 44 0,27-59-68,0 0 0,1 0-1,1 1 1,0-1-1,-1 18 1,4-27 60,0 1 1,0-1-1,0 1 1,1-1-1,-1 1 1,1-1 0,1 1-1,-1-1 1,1 1-1,0-1 1,0 0-1,0 0 1,1 0 0,0 0-1,0-1 1,6 8-1,18 12-168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213 121 12955,'-2'-1'64,"-1"-1"0,1 1 0,0 0 0,-1 0 0,1-1 0,-1 2 0,1-1 0,-1 0 0,1 0 0,-1 1 0,0 0 0,1-1 0,-1 1 0,0 0 0,1 0 1,-1 1-1,0-1 0,1 0 0,-1 1 0,0 0 0,-2 0 0,-6 3 80,0-1 0,1 2 0,-18 8 1,21-9-80,-1 0 0,1 1 1,0 0-1,0 0 0,0 1 1,1 0-1,0 0 0,0 0 1,0 1-1,1 0 0,0 0 1,1 1-1,-6 9 0,10-16-52,-1 0-1,1-1 1,0 1-1,0 0 1,0 0-1,-1-1 1,1 1-1,0 0 1,0-1-1,0 1 1,0 0-1,0 0 1,0-1-1,0 1 1,0 0-1,0 0 1,1-1-1,-1 1 1,0 0-1,0-1 1,1 1-1,-1 0 1,0-1-1,1 1 1,-1 0-1,1-1 1,-1 1-1,1-1 1,-1 1-1,1-1 1,-1 1-1,1-1 1,-1 1-1,1-1 1,0 1-1,-1-1 1,1 0-1,0 1 1,-1-1-1,1 0 1,0 0-1,1 1 1,3 0 31,0-1 0,-1 1 0,1-1 1,0 0-1,5-1 0,-8 1-37,19-2 71,-1-2 0,1 0 1,0-1-1,-1-1 0,0-1 1,-1-1-1,23-12 0,-2-2 30,0-2-1,43-36 0,-74 53-86,36-30 84,-42 34-88,0 0 0,0 0 0,0-1-1,0 1 1,-1-1 0,1 1 0,-1-1 0,0 0-1,0 0 1,1-5 0,-3 9-15,0 0 1,0 0-1,1-1 0,-1 1 1,0 0-1,0 0 1,0 0-1,0-1 1,0 1-1,0 0 0,0 0 1,0 0-1,0-1 1,0 1-1,0 0 0,0 0 1,0 0-1,0-1 1,0 1-1,0 0 0,0 0 1,0 0-1,-1-1 1,1 1-1,0 0 0,0 0 1,0 0-1,0 0 1,0-1-1,0 1 1,0 0-1,-1 0 0,1 0 1,0 0-1,0 0 1,0-1-1,0 1 0,-1 0 1,1 0-1,0 0 1,0 0-1,0 0 0,-1 0 1,1 0-1,0 0 1,0 0-1,0 0 1,-1 0-1,1 0 0,0 0 1,-12 4 95,0 5-60,1 1 1,0 0-1,0 0 0,1 1 1,-12 16-1,6-5-28,1 0 0,-13 29 0,25-46-9,1 0-1,0 1 1,0-1-1,0 1 1,0 0-1,1-1 1,0 1-1,0 0 0,0 0 1,1 0-1,0 0 1,1 6-1,-1-9 0,1-1-1,0 1 1,0-1-1,0 1 1,0-1-1,0 1 1,0-1-1,1 0 1,-1 1-1,1-1 1,0 0-1,0 0 0,-1 0 1,1 0-1,0-1 1,1 1-1,-1 0 1,0-1-1,0 0 1,1 1-1,-1-1 1,1 0-1,-1 0 1,1 0-1,-1-1 1,1 1-1,0-1 0,4 1 1,7 0-9,-1 0-1,0-1 1,0-1-1,0 0 1,0-1 0,0 0-1,0-1 1,0-1 0,-1 0-1,20-9 1,-11 3-13,-1 0 0,0-2 1,-1 0-1,0-1 0,23-22 1,-38 32 17,19-20-25,-22 22 25,0 0 0,0 0 0,0 0 0,0 0 0,0 0 0,0 0 0,0 0 0,-1 0 0,1 0 0,-1-1 0,1 1 0,-1 0 0,1-1-1,-1 1 1,1 0 0,-1-3 0,-1 4 2,0-1 0,0 1 0,0 0 0,0 0 0,0 0 0,0 0 0,0 1 0,0-1 0,0 0 0,0 0-1,0 1 1,0-1 0,0 0 0,0 1 0,0-1 0,0 1 0,1-1 0,-1 1 0,-1 1 0,-7 4 2,2 0-1,-1 1 1,1 0 0,0 0 0,1 0 0,-1 1 0,2 0-1,-1 1 1,1-1 0,0 1 0,1 0 0,0 0-1,-5 17 1,9-24 4,-1 0 0,1-1 0,0 1 0,-1 0 0,1 0 0,0-1 0,0 1 0,0 0 0,0 0 0,1-1 0,-1 1 0,0 0 0,1 0 0,-1-1-1,1 1 1,0-1 0,-1 1 0,1 0 0,0-1 0,0 1 0,0-1 0,0 0 0,0 1 0,1-1 0,-1 0 0,0 0 0,0 1 0,1-1 0,-1 0 0,1 0 0,-1-1 0,1 1 0,-1 0 0,1 0 0,0-1-1,-1 1 1,1-1 0,0 1 0,0-1 0,3 0 0,6 1-2,1 0 0,-1-1-1,1 0 1,22-4 0,-7 0-54,0-1 0,-1-2 0,1 0 0,-1-2 1,-1 0-1,0-2 0,0-1 0,32-22 0,-46 24 17,-11 9 35,0 1 0,0 0 0,-1 0 0,1 0 0,0 0 0,0-1 0,0 1 0,0 0 0,0 0 0,0 0 0,0 0 0,0-1 0,0 1 0,0 0 0,0 0 0,-1 0 0,1 0 0,0 0 0,0-1 0,0 1 0,0 0 0,0 0 0,0 0 0,-1 0 0,1 0 0,0 0 0,0 0 0,0 0 0,0 0 0,-1 0 0,1 0 0,0 0 0,0 0 0,0 0 0,0 0 0,-1 0-1,1 0 1,0 0 0,0 0 0,-26 4 63,14 1-24,0 0 0,-15 10 0,23-12-15,1-1 0,-1 0 1,1 1-1,-1 0 1,1 0-1,0 0 1,0 0-1,0 1 0,1-1 1,-5 7-1,7-9-16,0-1 0,-1 0 0,1 0-1,0 1 1,0-1 0,0 0 0,0 0-1,0 1 1,0-1 0,0 0 0,0 0-1,0 1 1,0-1 0,0 0 0,0 0 0,0 1-1,0-1 1,0 0 0,0 1 0,0-1-1,0 0 1,0 0 0,0 1 0,0-1 0,0 0-1,0 0 1,0 1 0,1-1 0,-1 0-1,0 0 1,0 0 0,0 1 0,1-1-1,-1 0 1,0 0 0,0 0 0,1 1 0,11-1 175,15-6 33,-13 0-127,1 0 0,-1-1 0,1-1 0,-2 0 0,24-19 0,-9 4-221,35-40 1,-62 62 89,-1 0 1,1 1 0,-1-1-1,1 1 1,0-1 0,-1 1 0,1-1-1,0 1 1,-1-1 0,1 1-1,0 0 1,0-1 0,0 1-1,-1 0 1,1-1 0,0 1-1,0 0 1,0 0 0,0 0-1,0 0 1,-1 0 0,1 0 0,0 0-1,0 0 1,0 0 0,0 1-1,-1-1 1,1 0 0,0 0-1,0 1 1,0-1 0,-1 1-1,1-1 1,0 1 0,-1-1-1,1 1 1,0-1 0,-1 1 0,1-1-1,1 2 1,6 4-88,9 4-271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196 374 11466,'-14'1'254,"1"2"-1,-1 0 0,1 0 1,0 1-1,0 1 0,1 0 0,-1 1 1,1 0-1,0 1 0,1 0 1,0 1-1,-19 16 0,28-22-194,0 0 1,1 0-1,0 0 0,-1 0 0,1 0 0,0 0 1,0 0-1,-2 4 0,3-6-40,0 1-1,0 0 1,0-1-1,0 1 1,0 0-1,0-1 1,0 1-1,0 0 1,0-1-1,0 1 1,0 0-1,1-1 1,-1 1-1,0 0 1,0-1-1,1 1 1,-1-1-1,0 1 1,1 0-1,-1-1 1,1 1-1,-1-1 1,0 1-1,1-1 1,-1 1-1,1-1 1,0 0-1,-1 1 1,1-1-1,-1 0 1,1 1-1,0-1 1,-1 0-1,1 0 1,-1 1-1,2-1 1,5 2 41,0-1 0,0 0 1,1 0-1,-1 0 1,0-1-1,0 0 0,1 0 1,-1-1-1,9-2 0,7-2 78,37-12 0,-39 9-106,0-1 1,-1-1 0,-1-1 0,1 0 0,-2-1 0,1-2-1,-2 1 1,0-2 0,27-30 0,-31 30-37,-1-1-1,0 0 1,-2 0 0,0-1 0,0-1-1,-2 0 1,0 0 0,-1 0 0,-1-1-1,-1 0 1,5-27 0,-10 39 3,1 0 0,-1 0 0,0 0 0,0 0 0,-1-1 0,0 1 0,-2-7 0,3 13 3,0-1-1,-1 1 0,1 0 0,-1-1 1,1 1-1,-1 0 0,1-1 0,-1 1 1,0 0-1,0 0 0,1-1 0,-1 1 1,0 0-1,0 0 0,0 0 0,0 0 1,0 0-1,-1 0 0,1 1 0,0-1 1,0 0-1,-1 0 0,1 1 1,0-1-1,-1 1 0,1 0 0,-1-1 1,1 1-1,0 0 0,-1-1 0,1 1 1,-1 0-1,1 0 0,-1 0 0,1 1 1,0-1-1,-1 0 0,1 0 0,-3 2 1,-1 0-4,0 0 0,0 1 1,0 0-1,0 0 0,0 1 1,0-1-1,1 1 0,0 0 1,-1 0-1,2 0 0,-1 1 0,0-1 1,1 1-1,0 0 0,-4 7 1,2-2-38,1 0 0,0 0 0,0 0 0,1 1 0,0-1 0,0 1 0,0 16 0,2-18 1,1 1-1,1-1 1,0 1 0,0-1-1,1 0 1,0 0-1,1 1 1,5 13 0,4 1-73,23 39 0,8 13 78,-41-70 30,-1-1 1,1 1-1,-1 0 1,0 0-1,0 0 1,0 0-1,-1 0 1,0 0 0,0 0-1,-1 0 1,0-1-1,0 1 1,0 0-1,-3 9 1,-1-1-16,-1-1 0,1 0 0,-2 0 0,-15 23 0,6-16-17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47 14427,'1'-2'100,"-1"0"0,0 0 0,0 0 0,0 0 0,0 0 0,-1 1 0,1-1 0,0 0 0,-1 0 0,0 0 0,1 1 0,-1-1 0,0 0 0,0 1 0,0-1 0,0 0 0,0 1 0,0-1 0,0 1 0,-3-2 0,3 1-19,-1 1-1,0 0 1,0 0-1,0 1 1,0-1-1,0 0 1,0 1-1,0-1 0,-1 1 1,1 0-1,0-1 1,0 1-1,0 0 1,0 0-1,-1 1 1,1-1-1,0 0 0,-3 2 1,-6 1 97,1 0 1,0 1-1,0 1 1,1 0-1,-1 0 1,1 1-1,-16 12 1,11-6-144,1 0 0,0 1 0,-21 27 0,28-32-47,0 1 1,1-1-1,-7 19 0,11-25 7,0 0 0,0 1-1,1-1 1,-1 1 0,1-1 0,0 1 0,-1-1 0,1 1 0,1 3-1,-1-5 3,0 0 0,0 0 0,1 0 0,-1 0 0,0 0 0,1 0 0,-1 0 0,1-1 0,-1 1 0,1 0 0,-1 0 0,1 0 0,0 0 0,-1-1 0,1 1 0,0 0 0,0-1 0,0 1 0,-1-1 0,1 1 0,0-1 0,0 1 0,1 0 0,3 0-9,0 0 0,0 0-1,0 0 1,0-1-1,1 0 1,-1 0-1,0 0 1,0-1-1,0 1 1,0-1-1,0-1 1,0 1-1,0 0 1,6-4-1,7-3-51,0 0-1,24-16 0,-12 3-11,-1-1 0,37-38 1,2-1-119,-59 55 140,-6 8 22,-9 17 13,3-10 20,-5 13 2,-3 7 2,1 0 0,1 1-1,2 0 1,1 1 0,-3 39 0,9-66 6,0 1 0,0-1 1,1 0-1,-1 0 1,1 0-1,0 0 0,0 0 1,0 0-1,0 0 1,1 0-1,0 0 0,3 6 1,-3-8-2,-1 0 1,1-1-1,0 1 0,0 0 1,0-1-1,-1 0 1,2 1-1,-1-1 0,0 0 1,0 0-1,0 0 0,0 0 1,1 0-1,-1-1 1,0 1-1,1-1 0,-1 1 1,0-1-1,1 0 1,-1 0-1,0 0 0,1 0 1,3-1-1,3-1 20,-1 0 0,0-1 1,0 1-1,0-1 0,0-1 0,-1 1 0,1-2 1,-1 1-1,0-1 0,0 0 0,11-10 0,-11 8 1,1-1 0,-1 0 0,-1 0 0,1 0 0,-1-1 0,-1 0 0,0-1 0,0 1 0,4-11 0,-9 18-26,1 0 1,0 0-1,-1-1 0,0 1 1,1 0-1,-1 0 0,0 0 0,0-1 1,0 1-1,0 0 0,-1 0 0,1 0 1,0-1-1,-1 1 0,0 0 0,0 0 1,-1-4-1,1 6-4,1-1 0,0 1 1,-1-1-1,1 1 0,-1-1 1,1 1-1,-1-1 0,0 1 0,1-1 1,-1 1-1,0 0 0,1-1 1,-1 1-1,0 0 0,1-1 0,-1 1 1,0 0-1,1 0 0,-1 0 1,0 0-1,-1 0 0,1 0-1,-1 0 1,0 1-1,1-1 0,-1 1 0,0-1 1,1 1-1,-1 0 0,1-1 1,-1 1-1,1 0 0,0 0 0,-1 0 1,-1 2-1,0 0-11,0 0 1,-1 1-1,1-1 1,0 1-1,1 0 0,-1 0 1,1 0-1,0 0 1,0 0-1,0 0 1,0 1-1,1-1 0,-1 0 1,1 1-1,1 0 1,-1-1-1,0 1 1,1-1-1,0 8 0,1-9-5,-1 1 1,1-1-1,0 0 0,0 1 0,0-1 0,0 0 0,0 0 0,1 0 0,-1 0 0,1 0 0,0 0 0,0 0 0,0 0 0,0-1 1,1 1-1,-1-1 0,1 1 0,-1-1 0,1 0 0,0 0 0,0 0 0,0-1 0,0 1 0,0-1 0,0 1 0,6 0 0,4 1-28,1 0-1,0-1 1,0-1-1,-1 0 1,1-1 0,0-1-1,0 0 1,19-4-1,9-4-31,55-19 0,-94 27 76,7-2 5,0-1 0,0 0 0,0 0 1,17-11-1,-25 14 5,-1 0 0,1-1 0,-1 1 0,1 0 0,-1 0 0,1-1 0,-1 1 0,0-1 0,0 0 0,1 1 0,-1-1 0,0 0 0,-1 1 0,1-1 0,0 0 0,0 0 0,-1 0 0,1 0 0,-1 0 0,0 0 0,0 0 0,1 0 0,-1 0 0,0 0 0,-1 0 0,1 0 0,0 0 0,-1 0 0,1 1 0,-1-1 0,1 0 0,-1 0 0,-1-2 0,-6-10 76,0 2 1,-1-1-1,-1 1 1,0 0-1,-1 1 1,-13-11-1,3 2-55,21 20-40,0 0 0,0-1 0,0 1-1,0 0 1,0 0 0,0 0 0,0 0 0,0 0 0,0-1 0,0 1 0,0 0 0,0 0 0,0 0-1,0 0 1,0-1 0,0 1 0,0 0 0,0 0 0,0 0 0,0 0 0,0-1 0,0 1 0,0 0 0,0 0-1,0 0 1,0 0 0,0-1 0,0 1 0,1 0 0,-1 0 0,0 0 0,0 0 0,0 0 0,0 0-1,0-1 1,0 1 0,1 0 0,-1 0 0,0 0 0,0 0 0,0 0 0,0 0 0,0 0 0,1 0-1,-1 0 1,0 0 0,0 0 0,0 0 0,0 0 0,1 0 0,-1 0 0,0 0 0,0 0 0,0 0 0,1 0-1,9 0-88,0 1-1,0 0 0,0 1 1,0 0-1,0 1 1,0 0-1,9 4 0,19 5-144,9 0-66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11907,'-3'0'1032,"-2"10"-768,-3 10-104,-4 20 632,-1 9-368,-4 14-192,-1 6-72,-5 8-48,1 4-136,2-10 80,10-8-8,10-23-8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0 14011,'0'1'58,"0"0"0,0-1 0,0 1 1,0 0-1,0-1 0,-1 1 0,1 0 0,0 0 0,0-1 0,0 1 1,-1 0-1,1-1 0,0 1 0,-1 0 0,1-1 0,0 1 0,-1 0 1,1-1-1,-1 1 0,1-1 0,-1 1 0,1-1 0,-2 1 0,-20 28-47,16-22 139,-330 434 1419,323-425-1549,9-12-21,0 1 0,0 0 1,1 0-1,-1 1 0,1-1 1,0 1-1,-3 9 0,6-15-2,0 0 0,0 1 0,0-1 0,-1 0 0,1 0 0,0 1 0,0-1 0,0 0 0,0 1 0,0-1 0,0 0 0,0 0 0,0 1 0,0-1 0,0 0 0,0 1 0,0-1 0,0 0 0,0 0 0,0 1 0,0-1 0,0 0 0,0 1 0,0-1 0,0 0 0,0 0 0,1 1 0,-1-1 0,0 0 0,0 0 0,0 1 0,0-1 0,1 0 0,-1 0 0,0 0 0,0 1 0,0-1 0,1 0 0,-1 0 0,0 0 0,0 0 0,1 0 0,-1 0 0,0 1 0,1-1 0,-1 0 0,0 0 0,0 0 0,1 0 0,-1 0 0,0 0 0,1 0 0,-1 0-1,19-6-138,-16 5 119,19-9-112,0 0-1,-1-2 1,0-1-1,-1 0 0,25-23 1,87-88-386,-114 106 455,-6 5 35,74-76-56,-75 76 167,0-1 0,-1 0 0,0-1-1,12-25 1,-19 28 102,-5 9-60,-3 7 56,-17 24 44,2 1 1,-21 41-1,22-39-166,-54 105-13,60-109-51,2 0-1,1 1 1,-7 36-1,15-57-31,1 0 0,0 0 0,0 1 1,1-1-1,0 0 0,0 0 0,1 1 0,1 7 0,-25-52-383,10 12 354,5 11 60,0-1-1,1 1 1,1-1 0,0 0-1,1-1 1,1 1 0,-3-19-1,7 34 13,0 0 0,0-1-1,0 1 1,0-1 0,0 1-1,0-1 1,0 1 0,0-1-1,1 1 1,-1 0 0,0-1-1,0 1 1,0-1 0,0 1-1,1 0 1,-1-1 0,0 1-1,0 0 1,1-1 0,-1 1-1,0 0 1,1-1 0,-1 1-1,0 0 1,1 0 0,-1-1-1,0 1 1,1 0 0,-1 0-1,1 0 1,-1-1 0,1 1-1,-1 0 1,0 0 0,1 0-1,-1 0 1,1 0 0,-1 0-1,1 0 1,-1 0 0,1 0-1,-1 0 1,0 0 0,1 0-1,-1 0 1,1 1 0,-1-1-1,0 0 1,2 0 0,24 11 76,-23-9-72,19 7 22,0 0-1,0-1 0,1-1 0,0-2 0,0 0 1,0-1-1,1-1 0,0-2 0,-1 0 0,39-4 0,-42 0 30,0 0 1,-1-1-1,1-1 0,-1-1 0,0-1 0,-1 0 0,0-2 0,0 0 1,-1-1-1,0 0 0,0-2 0,27-24 0,-37 28 229,-14 12-176,-15 13-22,12-8-66,0 1 1,0 1 0,2 0-1,-1 0 1,1 1 0,-12 24-1,20-35-22,-1 0 0,1 0 0,-1 0 0,1 0 0,-1 0 0,1-1 0,0 1 0,-1 0 0,1 0 0,0 0 0,0 0 0,0 0 0,0 0 0,0 0 0,0 0 0,0 0 0,0 0 1,0 0-1,1 0 0,-1 0 0,0 0 0,1 0 0,-1 0 0,0 0 0,1 0 0,-1 0 0,1 0 0,0 1 0,1-1 2,0-1 1,-1 1 0,1 0-1,-1-1 1,1 1-1,0 0 1,0-1 0,-1 0-1,1 1 1,0-1-1,0 0 1,-1 0 0,1 0-1,3-1 1,7 0 15,0-2-1,0 1 1,17-7 0,14-8 38,-1-3 0,44-26 0,8-4-9,-78 46-75,-16 4 25,1 0 1,-1 0 0,0 0 0,0 0 0,0 0 0,1 0 0,-1 0-1,0 0 1,0 0 0,0 0 0,0 0 0,1 1 0,-1-1-1,0 0 1,0 0 0,0 0 0,0 0 0,1 0 0,-1 1 0,0-1-1,0 0 1,0 0 0,0 0 0,0 0 0,0 1 0,0-1 0,0 0-1,0 0 1,0 0 0,1 1 0,-1-1 0,0 0 0,0 0-1,0 1 1,0-1 0,-1 0 0,-9 28-52,3-16 21,1-1-54,1-1 0,0 1-1,0 0 1,1 0 0,0 1-1,-3 20 1,7-31 53,0 0 0,-1 0 0,1 0 0,0 0 1,0 0-1,0-1 0,0 1 0,0 0 0,1 0 1,-1 0-1,0 0 0,0 0 0,1 0 0,-1 0 0,0 0 1,1-1-1,-1 1 0,1 0 0,-1 0 0,1-1 1,-1 1-1,1 0 0,0 0 0,-1-1 0,1 1 1,0-1-1,-1 1 0,1-1 0,0 1 0,0-1 0,0 1 1,0-1-1,-1 0 0,1 1 0,0-1 0,0 0 1,0 0-1,0 1 0,0-1 0,0 0 0,0 0 0,0 0 1,0 0-1,1-1 0,4 1-117,0-1-1,0 0 1,-1-1-1,1 1 1,0-1-1,5-3 1,26-15-326,5-8-87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2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13979,'-13'11'435,"1"1"1,1 0-1,-21 27 0,14-17-8,4-6-242,2 0-1,0 1 1,0 1-1,2-1 1,0 2-1,-11 29 0,20-46-173,1-1 0,-1 0 0,1 1 0,-1-1-1,1 1 1,0-1 0,-1 1 0,1 0 0,0-1-1,0 1 1,0-1 0,0 1 0,1-1-1,-1 1 1,0-1 0,1 1 0,-1-1 0,1 1-1,-1-1 1,2 2 0,-1-2-17,0 0-1,0-1 1,0 1-1,0 0 1,1-1-1,-1 1 1,0-1-1,0 1 1,1-1 0,-1 0-1,0 1 1,1-1-1,-1 0 1,0 0-1,1 0 1,-1 0-1,1 0 1,-1 0 0,0-1-1,1 1 1,-1 0-1,0-1 1,2 0-1,19-5-390,30-13-1,-34 11 13,1 2 1,35-9-1,-53 15 377,-1-1-1,1 1 1,0 0 0,0 0 0,0 0 0,0 0 0,0 0-1,0 0 1,0 0 0,0 0 0,0 0 0,-1 0 0,1 0-1,0 0 1,0 1 0,0-1 0,0 0 0,1 1 0,-2 0 13,0-1 0,0 1 0,0-1-1,0 0 1,0 1 0,0-1 0,0 1 0,0-1 0,0 0 0,0 1 0,0-1 0,0 1 0,0-1 0,0 0 0,0 1 0,0-1 0,-1 1 0,1-1 0,0 0 0,0 1-1,0-1 1,-1 0 0,1 1 0,0-1 0,0 0 0,-1 1 0,-26 24 322,23-22-302,-71 50 485,63-46-579,-1 0 0,1 0 0,-1-1 1,-19 6-1,32-12 58,-1 0 1,0 1-1,0-1 1,0 0-1,0 0 1,0 1-1,1-1 0,-1 0 1,0 0-1,0 0 1,0 0-1,0 0 1,0 0-1,0 0 1,0 0-1,1-1 1,-1 1-1,0 0 0,0 0 1,-1-2-1,4-6-117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14 11955,'0'-1'217,"0"1"0,0-1 0,0 1 0,-1-1 0,1 1 1,0-1-1,0 1 0,0-1 0,0 1 0,0-1 1,-1 1-1,1-1 0,0 1 0,0-1 0,-1 1 0,1-1 1,0 1-1,-1 0 0,1-1 0,0 1 0,-1 0 0,1-1 1,-1 1-1,1 0 0,0-1 0,-1 1 0,0-1 1,-18 1 1621,13 1-1728,0 1 1,-1 0-1,1 0 1,-9 5-1,-13 9 201,-41 29 0,58-37-322,1 0 0,0 1 1,0 0-1,1 1 0,0 0 0,-10 16 0,18-25 1,0 1 1,0-1-1,0 0 0,0 1 0,1-1 0,-1 1 0,1-1 1,-1 1-1,1-1 0,-1 1 0,1-1 0,0 1 1,0-1-1,-1 1 0,1 0 0,1-1 0,-1 3 0,0-4-2,1 1-1,-1 0 1,0-1-1,1 1 1,-1-1-1,1 1 0,-1 0 1,1-1-1,0 1 1,-1-1-1,1 1 1,0-1-1,-1 0 0,1 1 1,0-1-1,-1 0 1,1 1-1,0-1 1,0 0-1,-1 0 0,1 0 1,0 0-1,0 1 1,0-1-1,6 0-81,0-1 0,-1 1 0,1-1-1,0 0 1,-1 0 0,9-3 0,7-5-308,0 0 0,0-1-1,36-24 1,10-4-785,-68 38 1173,0-1 1,0 1 0,1 0 0,-1 0-1,0 0 1,0 0 0,0-1-1,1 1 1,-1 0 0,0 0 0,0 0-1,1 0 1,-1 0 0,0 0-1,0 0 1,0 0 0,1 0 0,-1 0-1,0 0 1,0 0 0,1 0-1,-1 0 1,0 0 0,0 0 0,1 0-1,-1 0 1,0 0 0,0 0-1,1 0 1,-1 0 0,0 0 0,0 1-1,0-1 1,1 0 0,-1 0-1,0 0 1,0 0 0,1 1 0,-3 10-198,-13 19 128,13-27 55,-33 73 201,3 1 0,-30 108 0,-8 22 735,53-164-495,-2-1 0,-42 67 0,55-100-323,-30 43 386,34-49-400,-1 1-1,0-1 0,0 0 0,-1 0 0,1 0 1,-1 0-1,1-1 0,-1 1 0,0-1 0,-8 4 1,11-6-63,1 0 1,-1 0-1,1 0 1,-1 0 0,0 1-1,1-1 1,-1 0-1,0 0 1,1 0-1,-1 0 1,0-1 0,1 1-1,-1 0 1,1 0-1,-1 0 1,0 0-1,1-1 1,-1 1-1,1 0 1,-1 0 0,1-1-1,-1 1 1,0 0-1,1-1 1,-1 1-1,1-1 1,-1 0 0,0 0 2,0-1 1,0 1 0,1-1-1,-1 0 1,1 1 0,-1-1 0,1 1-1,-1-1 1,1 0 0,0-2-1,2-44 24,-2 45-47,6-35-365,1 1 0,2 0 0,1 1 0,3 0 0,0 0 0,2 2 0,2 0 0,1 0-1,2 2 1,1 0 0,49-56 0,-12 30-308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14891,'-19'11'1177,"-34"27"1,47-33-1048,0 1 0,0 0 0,0 0 0,1 0 1,-1 1-1,2 0 0,-1 0 0,-3 8 0,7-14-114,0 0-1,0 1 1,1-1 0,-1 0-1,1 1 1,-1-1-1,1 0 1,-1 1-1,1-1 1,0 1 0,-1-1-1,1 0 1,0 1-1,0-1 1,0 1-1,0-1 1,0 1 0,1-1-1,-1 0 1,0 1-1,1-1 1,-1 1 0,1-1-1,-1 0 1,1 1-1,0-1 1,-1 0-1,1 0 1,0 0 0,0 1-1,0-1 1,0 0-1,0 0 1,0 0-1,0 0 1,0-1 0,1 1-1,-1 0 1,0 0-1,1-1 1,-1 1-1,0-1 1,1 1 0,-1-1-1,3 1 1,5 1 15,0-1 1,0 0-1,0-1 1,0 0-1,18-2 1,14-4-142,0-3 0,60-20 0,26-7-540,-126 36 639,0 0 1,0-1 0,0 1 0,0 0-1,0 0 1,1-1 0,-1 1-1,0 0 1,0 0 0,0 0 0,0 0-1,0 1 1,0-1 0,1 0 0,-1 0-1,0 1 1,0-1 0,0 0-1,0 1 1,2 0 0,-3 1 3,1-1 0,0 1 0,-1-1-1,1 1 1,-1 0 0,1-1 0,-1 1 0,0 0 0,1-1 0,-1 1 0,0 2 0,0-3 5,0 0-28,0 0 1,0 0 0,1 0-1,-1 0 1,1 0-1,-1 0 1,1 0 0,-1 0-1,1 0 1,0 0-1,-1-1 1,1 1-1,0 0 1,-1 0 0,1-1-1,0 1 1,0-1-1,0 1 1,0-1-1,0 1 1,0-1 0,0 1-1,0-1 1,0 0-1,0 1 1,0-1 0,0 0-1,0 0 1,0 0-1,0 0 1,0 0-1,0 0 1,0 0 0,0 0-1,0 0 1,1-1-1,47-8-349,-41 7 320,33-9-235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12987,'-2'0'115,"1"1"0,-1-1 1,0 1-1,0 0 0,0-1 1,0 1-1,1 0 0,-1 0 0,0 0 1,1 0-1,-1 0 0,1 0 1,-1 1-1,1-1 0,-1 1 0,1-1 1,0 1-1,0-1 0,-2 4 1,1-3-82,1 0 0,0 0 0,0 0 0,0 0 1,0 0-1,0 0 0,1 1 0,-1-1 0,1 0 1,-1 0-1,1 1 0,0-1 0,0 0 0,0 0 1,0 1-1,1 3 0,0-3-29,0 0 0,1 0 0,-1-1 0,1 1 0,-1 0 0,1-1 0,0 1 0,0-1 0,0 0 0,1 0 0,-1 0 0,0 0 0,1 0 0,0 0 0,2 1 0,6 3 2,0-1 0,20 6 0,-23-9 13,0 1 0,-1 0 1,1 0-1,-1 0 0,0 1 0,10 7 1,-16-11 6,-1 1-1,1 0 1,0-1 0,0 1 0,-1 0 0,1 0-1,0 0 1,-1 0 0,1 0 0,-1 0-1,1 0 1,-1 0 0,1 0 0,-1 0 0,0 0-1,1 0 1,-1 0 0,0 0 0,0 0 0,0 0-1,0 0 1,0 0 0,0 0 0,0 0 0,-1 2-1,0-1 34,0 1-1,0-1 0,0 0 1,0 0-1,-1 0 0,1 0 1,-1 0-1,1 0 0,-1 0 1,-3 3-1,-2 1 147,-1-1 0,0 1-1,0-1 1,-16 7 0,13-8-34,-1 1 1,0-2-1,-19 5 1,26-8-399,-1 1 1,1-1-1,0 1 0,-1-2 0,1 1 1,0 0-1,-1-1 0,1 0 1,0 0-1,-10-4 0,7-1-197,8-3-149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14715,'-3'2'1560,"3"-1"-855,4-1 175,7-3-296,2-1-88,5 1-208,2 2-112,1-1-128,-1 0-152,0 0-312,-1 2-200,-8 0 504,-1 0-128,-4-3-88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4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1 15555,'-10'3'186,"0"0"-1,0 1 1,1 0 0,-1 1-1,1 0 1,0 0-1,0 1 1,1 1-1,-15 12 1,4-1 39,2 1 0,-28 38 1,37-47-152,1 2 0,0-1 0,0 1 1,-7 21-1,13-30-56,0-1-1,0 1 1,1 0 0,-1-1 0,1 1-1,0 0 1,0 0 0,0 0-1,0-1 1,0 1 0,0 0 0,1 0-1,0 2 1,0-3-5,0-1 0,0 1 1,0 0-1,0-1 0,0 0 0,0 1 0,1-1 0,-1 1 1,0-1-1,1 0 0,-1 0 0,1 0 0,-1 0 1,1 0-1,0 0 0,-1 0 0,1-1 0,0 1 1,0-1-1,-1 1 0,5 0 0,3 0 7,0 0 0,1-1 1,-1 0-1,1-1 0,-1 1 0,1-2 0,-1 0 0,0 0 0,0 0 1,0-1-1,13-6 0,-6 2-19,0-1 0,0-1 0,-1 0 0,0-1 0,14-14 0,-9 0-71,-18 17-9,-13 15-7,4-1 69,1-1 0,0 1 0,1 1 0,0-1 0,-9 16-1,-17 47-47,24-53 52,-39 103-5,-40 88 4,75-187 67,-1-1 1,0 0 0,-1-1-1,-2 0 1,0-1-1,0-1 1,-28 23-1,39-36 2,0-1 1,-1 1-1,0-1 0,0-1 1,0 1-1,0-1 0,0 0 0,-8 2 1,12-3-40,0-1-1,0 0 1,0 0 0,0 0-1,1 0 1,-1 0 0,0 0 0,0 0-1,0 0 1,0 0 0,0 0 0,1-1-1,-1 1 1,0 0 0,0-1 0,0 1-1,1 0 1,-1-1 0,0 1-1,0-1 1,1 1 0,-1-1 0,-1-1-1,2 1 5,-1-1-1,0 0 0,0 0 0,1 0 1,-1 0-1,1 1 0,0-1 0,-1 0 0,1 0 1,0 0-1,0 0 0,0 0 0,0 0 1,1 0-1,0-3 0,3-14 20,1-1 1,0 1-1,2 1 0,0-1 0,2 1 1,17-30-1,75-96-591,-51 80 58,75-75 1,-68 87 210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5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 15083,'-40'14'1221,"7"-3"-468,-44 22-1,75-32-735,0 0 0,0 0-1,1 0 1,-1 0 0,0 0-1,1 1 1,-1-1 0,1 0-1,-1 1 1,-1 2 0,3-4-16,0 0 1,0 1-1,0-1 1,-1 0-1,1 1 1,0-1-1,0 0 1,0 1-1,0-1 1,0 0-1,0 1 1,0-1-1,0 0 1,0 1-1,0-1 1,0 0-1,1 0 1,-1 1-1,0-1 1,0 0-1,0 1 1,0-1-1,0 0 1,1 1-1,-1-1 1,0 0-1,0 0 1,0 1-1,1-1 1,-1 0-1,0 0 1,0 0-1,1 1 1,-1-1-1,1 0 1,4 2-23,0 0 1,0 0-1,0 0 1,1-1-1,8 2 1,-11-3 4,32 6-166,52 11-243,-76-14 345,1 1 0,-1 0 0,0 0 0,0 1 0,12 8 0,-22-13 77,1 1 1,-1-1 0,0 1-1,1 0 1,-1 0-1,0 0 1,0 0 0,0 0-1,0 0 1,0 0-1,0 0 1,0 0-1,0 1 1,0-1 0,0 0-1,0 0 1,-1 1-1,1-1 1,-1 1-1,1-1 1,-1 0 0,0 1-1,1-1 1,-1 1-1,0-1 1,0 1-1,0-1 1,0 1 0,0-1-1,0 1 1,0-1-1,-1 1 1,1-1-1,-1 1 1,1-1 0,-1 1-1,1-1 1,-1 0-1,0 1 1,0-1-1,1 0 1,-1 0 0,0 1-1,0-1 1,0 0-1,-2 1 1,-5 5 51,1 0 1,-1-1-1,0-1 1,-1 1-1,-15 7 1,4-4-16,0-1 1,0 0-1,-1-2 1,0 0-1,-1-2 1,1 0-1,-1-1 1,0-1 0,-30-1-1,15-5-43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5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58 13883,'16'-11'1188,"16"-11"-30,-30 21-984,-1-1 1,1 1-1,0-1 1,-1 1-1,1-1 1,-1 0-1,1 0 1,-1 0-1,0 0 1,1 0-1,0-3 1,-3 5-85,1-1 1,-1 1 0,0 0-1,0 0 1,0 0 0,1 0-1,-1 0 1,0 0 0,0 0-1,1 0 1,-1 1 0,0-1 0,0 0-1,1 0 1,-1 1 0,0-1-1,1 0 1,-1 1 0,0 0-1,-16 9 78,2 1 0,-1 0 0,1 2 0,1 0 0,1 0 1,0 1-1,0 1 0,-13 21 0,24-33-183,0 0 1,0 1 0,0-1-1,0 0 1,1 1 0,0 0-1,-1-1 1,1 1 0,1 0-1,-1-1 1,0 8 0,1-9-9,0-1 0,1 1 1,-1 0-1,1 0 1,-1-1-1,1 1 0,0-1 1,-1 1-1,1-1 0,0 1 1,0-1-1,0 1 1,0-1-1,0 0 0,0 1 1,1-1-1,-1 0 0,0 0 1,1 0-1,-1 0 1,1 0-1,-1 0 0,1 0 1,-1-1-1,1 1 0,0 0 1,2 0-1,13 3-334,29 4 0,-31-6 142,-1 1 1,0 0-1,13 4 1,-26-6 196,0-1 1,0 0-1,0 1 1,0-1-1,0 0 1,0 1-1,0-1 1,0 1-1,-1-1 1,1 1-1,0 0 1,0-1-1,-1 1 1,1 0-1,0 0 1,-1-1 0,1 1-1,-1 0 1,1 0-1,-1 0 1,1 0-1,0 1 1,-1-1 5,0 0 1,-1 0 0,1 0 0,0 0-1,0 0 1,0 0 0,-1 0 0,1 0-1,0 0 1,-1 0 0,1-1 0,-1 1-1,1 0 1,-1 0 0,0 0 0,1 0-1,-2 0 1,-4 5-10,1-2 0,-1 1-1,-1-1 1,-7 5 0,-18 9 139,0-2 1,-2-1-1,-68 21 0,101-35-138,0-1 0,0 1 0,0-1 0,-1 0 0,1 1 0,0-1 1,0 0-1,-1 0 0,1 0 0,0 0 0,0 0 0,-1 0 0,1 0 0,0-1 0,0 1 0,-2-1 0,3 1 0,0-1 1,0 1-1,0-1 1,-1 1 0,1-1-1,1 1 1,-1 0-1,0-1 1,0 1-1,0-1 1,0 1 0,0-1-1,0 1 1,0-1-1,1 1 1,-1-1 0,0 1-1,0 0 1,1-1-1,-1 1 1,0-1-1,0 1 1,1 0 0,-1-1-1,0 1 1,1 0-1,0-1 1,5-5-109,1-1 1,0 2-1,10-7 1,19-9-205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13827,'-7'6'1448,"-3"10"-992,-8 4-184,0 3 1281,-4 4-1169,2 4-160,2 0-432,2-4 56,4-7 168,-3-6-80,15-5-88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0 14019,'0'0'26,"0"0"0,1 0-1,-1 0 1,0 0 0,0 0 0,0 1 0,1-1-1,-1 0 1,0 0 0,0 0 0,0 0 0,1 0 0,-1 0-1,0 1 1,0-1 0,0 0 0,1 0 0,-1 0-1,0 0 1,0 1 0,0-1 0,0 0 0,0 0-1,0 0 1,0 1 0,1-1 0,-1 0 0,0 0-1,0 0 1,0 1 0,0-1 0,0 0 0,0 0 0,0 1-1,0-1 1,0 0 0,0 0 0,0 1 0,0-1-1,0 0 1,0 0 0,-1 0 0,1 1 0,0-1-1,0 0 1,0 0 0,0 0 0,0 1 0,-1-1-1,-3 18 121,4-18-124,-31 96 905,-49 103-1,50-135-720,-120 251 739,144-305-880,1 0-1,0 0 1,1 1-1,-6 19 1,10-29-57,0 0 0,0-1-1,-1 1 1,1 0 0,0-1 0,0 1-1,0 0 1,0-1 0,0 1 0,0 0-1,1-1 1,-1 1 0,0 0 0,0-1-1,0 1 1,1-1 0,-1 1 0,0 0 0,0-1-1,1 2 1,0-2-2,-1 0 0,1 0-1,-1 0 1,1 1 0,-1-1-1,0 0 1,1 0 0,-1 0 0,1 0-1,-1 0 1,1 0 0,-1 0 0,1 0-1,-1 0 1,1 0 0,-1 0 0,0 0-1,1 0 1,-1 0 0,1 0-1,0-1 1,22-14 108,-6-1-173,-1 0-1,-1-2 1,-1 0 0,20-32 0,-10 10-231,22-55 0,-41 84 234,-2 7 36,-1 0-1,0 0 0,0-1 0,-1 1 0,1 0 0,-1-1 0,0 1 0,0-1 0,0 1 1,-1-1-1,1 0 0,-1-4 0,0 9 21,0 0 1,0-1-1,0 1 1,-1 0-1,1 0 0,0 0 1,0 0-1,0 0 1,0 0-1,0 0 1,0 0-1,0 0 1,0 0-1,0 0 0,0 0 1,0 0-1,0 0 1,-1 0-1,1 0 1,0-1-1,0 1 0,0 0 1,0 0-1,0 0 1,0 0-1,0 0 1,0 0-1,-1 0 1,1 0-1,0 0 0,0 0 1,0 1-1,0-1 1,0 0-1,0 0 1,0 0-1,0 0 0,0 0 1,0 0-1,-1 0 1,1 0-1,0 0 1,0 0-1,0 0 1,0 0-1,0 0 0,0 0 1,0 0-1,0 0 1,0 1-1,0-1 1,0 0-1,0 0 0,0 0 1,0 0-1,0 0 1,0 0-1,0 0 1,0 0-1,0 0 1,0 1-1,0-1 0,0 0 1,0 0-1,-4 8 37,2 0-22,0 0 1,1 0-1,0 0 0,0-1 0,0 1 1,1 0-1,2 14 0,-1-19-9,-1 0 0,1 0 0,0 0 0,0-1-1,0 1 1,0 0 0,0 0 0,0-1 0,1 1 0,0-1 0,-1 1 0,1-1 0,0 0 0,0 0 0,0 1-1,0-1 1,1-1 0,-1 1 0,0 0 0,1-1 0,0 1 0,-1-1 0,1 1 0,4 0 0,2 0 30,0 0 1,0-1-1,1 0 1,-1 0 0,1-1-1,-1-1 1,0 1-1,1-2 1,-1 1 0,0-1-1,0 0 1,0-1 0,0 0-1,12-6 1,-1-1 54,0-1 0,-1 0 1,0-2-1,32-27 0,-43 33-65,-3 3-13,0 1 0,-1-1 0,1-1 0,-1 1 0,0-1 0,0 1 0,-1-1 0,1-1 0,2-4 0,-7 10-10,0 0 1,0 0-1,0 0 0,1 0 1,-1 0-1,0 0 0,0 1 1,0-1-1,0 0 0,1 1 0,-1-1 1,0 1-1,0-1 0,1 1 1,-1-1-1,0 1 0,1-1 1,-2 2-1,-9 10 21,0 0-1,1 0 1,0 1 0,1 1-1,1 0 1,0 0 0,1 0 0,-10 29-1,16-42-12,1 1 1,-1 0-1,1 0 0,-1 0 0,1 0 0,0 0 0,-1 0 0,1-1 1,0 1-1,0 0 0,0 0 0,1 0 0,-1 0 0,0 0 0,1 0 1,-1 0-1,1-1 0,0 1 0,0 0 0,0 0 0,-1-1 0,3 3 1,-2-3 3,1 1 1,0-1 0,0 0 0,0 0-1,0 0 1,0 0 0,0 0 0,0 0 0,0-1-1,0 1 1,1-1 0,-1 1 0,0-1 0,0 0-1,1 0 1,-1 0 0,0 0 0,0 0 0,3-1-1,16-2 63,-1-1 0,1-1 0,-1-1 0,0-1 0,0 0 0,19-12 0,7-6-25,53-37-1,-77 44-93,-16 13-20,-11 9-92,-6 6 124,1 1 0,0 1 0,-14 20 0,19-24 5,0 0 0,0 0 0,1 1 0,0 0 0,0-1 0,-4 20 0,7-27 0,1 0 0,0 0 0,0 0 0,0 0 0,-1 0 0,1 0 0,0 0 0,0 0 0,1 0 0,-1 0 0,0 0 0,0 0 0,0 0 0,1 0 0,-1 0 0,0 0 0,1 0 0,-1 0 0,1-1 0,-1 1 0,1 0 0,-1 0 0,1 0 0,0 0 0,-1-1 0,1 1 0,0 0 0,0-1 0,0 1 0,0 0 0,-1-1 0,1 1 0,2 0-1,1 0-15,-1-1-1,1 1 1,0-1-1,0 1 1,0-1-1,0 0 1,0-1-1,4 0 1,27-5-211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177 397 14307,'-7'2'270,"0"0"0,-1 0 1,1 1-1,0 0 0,0 1 0,0 0 1,0 0-1,1 0 0,0 1 0,0-1 0,-7 8 1,0 1 144,0 1 0,1 1 0,-15 21 1,23-31-296,1 1-1,-1 0 1,1 1 0,0-1 0,-2 8-1,4-13-109,1 0 0,0 0 0,0 0 0,-1 0 0,1 0 0,0 0 0,0 0 0,0 0-1,0 0 1,0 0 0,0 0 0,0 0 0,1 0 0,-1 0 0,0 0 0,1 0 0,-1 0-1,0 0 1,1 0 0,-1 0 0,1 0 0,-1 0 0,1-1 0,0 1 0,-1 0 0,1 0-1,0-1 1,-1 1 0,1 0 0,0-1 0,0 1 0,0-1 0,0 1 0,0-1 0,0 1-1,-1-1 1,1 0 0,0 1 0,0-1 0,0 0 0,0 0 0,0 0 0,0 0 0,0 0-1,2 0 1,7 0-141,1 0-1,-1 0 0,1-1 0,0-1 0,-1 0 1,0-1-1,1 1 0,18-10 0,-2 0-401,-2 0-1,28-19 0,-48 28 442,59-42-1205,-59 41 1102,1-1 0,-1 0 0,1 0 0,-2-1 0,1 1 0,0-1 1,-1 0-1,4-8 0,-8 14 184,1 0 0,-1 0-1,0-1 1,0 1 0,0 0 0,1 0 0,-1-1 0,0 1 0,0 0 0,0 0-1,0-1 1,1 1 0,-1 0 0,0 0 0,0-1 0,0 1 0,0 0 0,0-1-1,0 1 1,0 0 0,0 0 0,0-1 0,0 1 0,0 0 0,0-1 0,0 1-1,0 0 1,0-1 0,0 1 0,-1 0 0,1 0 0,0-1 0,0 1 0,0 0-1,0 0 1,0-1 0,-1 1 0,1 0 0,0 0 0,0 0 0,0-1 0,-1 1-1,1 0 1,0 0 0,0 0 0,-1 0 0,1-1 0,-1 1 0,-16 6-112,9 0 206,0 0 1,0 1-1,0 0 1,1 0-1,-8 10 1,12-13-7,0-1 0,0 1 0,0 0 0,1 0 0,0 0 0,0 0 0,0 0 0,0 1 1,0-1-1,1 1 0,0-1 0,0 1 0,0-1 0,0 6 0,1-9-51,0 0-1,1-1 1,-1 1-1,0 0 0,0 0 1,1 0-1,-1 0 1,0 0-1,1 0 1,-1 0-1,1-1 0,-1 1 1,1 0-1,-1 0 1,1-1-1,0 1 1,-1 0-1,1-1 0,0 1 1,0-1-1,-1 1 1,1-1-1,0 1 0,0-1 1,0 1-1,1-1 1,1 1 28,0 0 1,1 0-1,-1-1 0,1 1 1,-1-1-1,1 0 1,5-1-1,5-1 91,0 0 0,23-8 0,-14 1-119,0 0 0,-1-1 0,0-2 0,-1 0 1,0-1-1,-1-1 0,-1-1 0,0 0 0,-1-2 1,18-21-1,-12 10-135,-2-1 0,-1-1 0,-1-1 0,-2 0 0,-1-2 0,15-39 0,-26 57 49,-1 1-1,0-1 1,-2 1 0,4-24-1,-8 18-26,1 20 84,0 0 0,0 0 0,0 0 0,0-1 0,0 1 0,0 0 0,0 0 0,0 0 0,0-1 0,0 1 0,0 0 0,-1 0 0,1 0 0,0-1 0,0 1 0,0 0 0,0 0 0,0 0 0,-1 0 0,1 0 0,0-1 1,0 1-1,0 0 0,-1 0 0,1 0 0,0 0 0,0 0 0,0 0 0,-1 0 0,1 0 0,0 0 0,0 0 0,0 0 0,-1 0 0,1 0 0,0 0 0,-1 0 0,-1 1-5,0 1 1,0-1-1,0 1 1,1 0-1,-1-1 1,0 1-1,1 0 1,-1 0-1,1 0 1,-1 1-1,-1 3 1,-23 41 169,2 2 1,2 1 0,2 0 0,2 2-1,-14 66 1,30-107-79,0 0 0,1 1 0,0-1 0,0 0 0,3 19 0,-2-28-64,0 0 1,1 0-1,-1 0 0,1 1 1,-1-1-1,1 0 0,0 0 1,0 0-1,0 0 0,0-1 0,0 1 1,0 0-1,1 0 0,-1-1 1,1 1-1,-1 0 0,1-1 1,-1 0-1,1 1 0,0-1 0,0 0 1,0 0-1,-1 0 0,1 0 1,0 0-1,0 0 0,1-1 0,-1 1 1,0-1-1,0 1 0,0-1 1,0 0-1,0 0 0,1 0 1,2 0-1,1-1 8,0 0 0,0 0 1,0 0-1,0-1 0,-1 0 0,1 0 1,0 0-1,-1-1 0,1 0 0,-1 0 1,0-1-1,0 1 0,0-1 0,-1 0 0,7-7 1,-4 4 14,0-1 1,-1-1-1,0 1 1,0-1 0,-1 0-1,0 0 1,0 0-1,4-13 1,-8-2 173,-3 18-56,-5 14 44,6-5-189,-1 0 1,1 0-1,-1 0 0,1 1 1,0-1-1,1 1 0,-1-1 1,1 0-1,-1 1 0,1-1 1,0 1-1,0-1 0,0 1 1,1-1-1,-1 1 0,3 5 1,-2-6-18,0-1 0,0 0 0,1 1 0,-1-1 1,1 0-1,0 0 0,-1 0 0,1 0 0,0 0 1,0 0-1,0-1 0,0 1 0,1-1 1,-1 1-1,0-1 0,1 0 0,-1 0 0,1 0 1,-1 0-1,1 0 0,-1 0 0,1-1 0,2 1 1,13 1-60,0-1 0,0 0 0,-1-2 0,1 0 0,0-1 0,-1 0 0,1-2 0,-1 0 0,25-10 0,-2-1-248,-1-3-1,66-40 1,-118 68 368,1 1-1,1 1 1,0 0-1,0 0 1,1 1-1,1 0 0,0 1 1,1 0-1,0 0 1,2 1-1,-7 16 1,13-29-55,-1-1 0,1 1 0,-1-1 0,1 0 1,0 1-1,0-1 0,0 1 0,-1-1 0,1 0 0,0 1 1,1-1-1,-1 1 0,0-1 0,0 1 0,1-1 0,-1 0 1,1 1-1,-1-1 0,1 2 0,0-3-11,0 1-1,0 0 1,0-1 0,-1 1-1,1 0 1,0-1 0,0 1-1,0-1 1,0 0 0,0 1-1,0-1 1,0 0 0,0 1-1,0-1 1,0 0 0,0 0-1,0 0 1,0 0 0,0 0-1,1 0 1,4-1-16,0 0 0,-1 0 0,1-1 0,-1 0 1,1 0-1,-1 0 0,0-1 0,7-3 0,23-18-86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7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14963,'-12'22'920,"4"4"-1072,2 4 1609,5 0-1289,2-3 72,11-5 72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15611,'-32'10'1483,"21"-7"-1155,0 0 0,1 1 0,-1 0 0,-14 8 1,25-12-314,0 0 0,0 0 0,0 0 0,0 1 0,-1-1 0,1 0 0,0 0 0,0 0 0,0 0 0,0 0 0,-1 0 0,1 0 0,0 0 0,0 1 0,0-1 0,0 0 0,0 0 0,-1 0 0,1 0 0,0 0 0,0 1 0,0-1 0,0 0 0,0 0 0,0 0 0,0 1 0,0-1 0,0 0 0,0 0 0,0 0 0,0 0 0,0 1 0,0-1 0,0 0 0,0 0 0,0 0 0,0 1 0,0-1 0,0 0 0,0 0 0,0 0 0,0 0 0,0 1 0,10 3 244,13-2-143,29-5-360,93-16 0,-90 9-107,71-2 0,-124 12 359,0 0 1,0 0-1,0 0 0,0 0 1,0 0-1,0 0 0,0 1 1,0-1-1,0 1 0,0-1 1,0 1-1,-1 0 0,4 2 1,-4-3 17,-1 1 1,1 0 0,-1 0-1,1 0 1,-1-1-1,1 1 1,-1 0 0,0 0-1,1 0 1,-1 0-1,0 0 1,0 0 0,0 0-1,0 0 1,0 0-1,0 0 1,0 0 0,0 0-1,0 0 1,0 0-1,-1 0 1,1 0 0,0 0-1,0 0 1,-1 0-1,1-1 1,-1 1 0,0 2-1,-14 20 568,13-20-492,-1 0-1,1 1 0,0-1 1,0 0-1,0 1 0,1-1 0,-1 1 1,1 0-1,0-1 0,0 1 1,-1 5-1,2-8-80,0 1 1,1-1-1,-1 0 1,0 0-1,1 0 1,-1 0-1,1 0 1,-1 0-1,1 0 0,-1 0 1,1-1-1,0 1 1,0 0-1,-1 0 1,1 0-1,0-1 1,0 1-1,0 0 1,0-1-1,0 1 0,0-1 1,0 1-1,0-1 1,0 1-1,0-1 1,0 0-1,0 1 1,0-1-1,0 0 1,0 0-1,2 0 0,41 2-68,-37-2-3,14-2-767,-1 0 0,34-8 0,-14 1-827,-35 9 804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79 11939,'10'-20'1190,"24"-34"0,-29 50-637,-4 5-23,-4 12 492,2-12-934,-64 167 2022,31-84-1878,-30 110-1,61-182-220,1-7-9,1 0 0,-1 0 0,1 0 0,0 0 0,0 0 0,1 0 0,0 1 0,0-1 0,0 0 0,0 1 0,1-1 0,0 0 0,2 8 0,-2-12-11,0 1 0,0-1 0,0 1 0,0-1 0,1 1 0,-1-1 0,0 0 0,1 1 0,-1-1 0,1 0 0,-1 0 0,1 0 0,0 0 0,-1 0 0,1-1 0,0 1 0,0 0 0,-1-1 0,1 1 0,0-1 0,0 0 0,0 0 1,0 0-1,0 0 0,-1 0 0,1 0 0,0 0 0,3-1 0,4-1-52,0 1 1,-1-2 0,1 0 0,16-7 0,-4-1-42,1-1 1,-2-2 0,0 0-1,0-1 1,-1-1 0,23-25-1,-5 0-105,56-82-1,-82 108 259,-1-1-1,-1 1 1,0-1-1,-1-1 1,-1 0-1,-1 0 1,5-20-1,-10 23 106,-3 11-46,-3 8 77,-6 20-53,1 1 1,1-1-1,-9 49 1,6-26-100,-4 14-206,2 1 0,4 1 0,-5 122 0,15-186 162,0 0 0,0 0 0,0-1 0,0 1 0,-1 0 0,1 0 0,0 0 0,0-1 0,0 1 0,-1 0 0,1 0 0,0 0 0,0 0 0,0 0 1,-1 0-1,1-1 0,0 1 0,0 0 0,-1 0 0,1 0 0,0 0 0,0 0 0,-1 0 0,1 0 0,0 0 0,-1 0 0,1 0 0,0 0 0,0 0 0,-1 0 0,1 0 0,0 1 0,0-1 0,-1 0 0,1 0 0,0 0 0,0 0 0,0 0 1,-1 1-1,1-1 0,0 0 0,0 0 0,0 0 0,-1 0 0,1 1 0,0-1 0,0 0 0,0 0 0,0 1 0,0-1 0,0 0 0,-1 0 0,1 0 0,0 1 0,0-1 0,0 0 0,0 1 0,0-1 0,0 0 0,0 0 0,0 1 0,0-1 0,0 0 1,0 0-1,0 1 0,0-1 0,0 0 0,1 0 0,-1 1 0,-17-19-236,15 15 195,-35-39 78,3-2-1,-39-63 1,72 106-27,1 0-1,-1 0 1,0 0-1,1 0 1,-1 0-1,1 0 1,0 0-1,-1 0 1,1 0-1,0 0 1,0 0 0,-1 0-1,1 0 1,0 0-1,0 0 1,0-2-1,1 2-4,-1 1 0,0 0 1,1 0-1,-1-1 0,0 1 0,1 0 0,-1 0 0,0-1 0,1 1 0,-1 0 0,0 0 0,1 0 0,-1 0 0,1 0 0,-1-1 0,0 1 1,1 0-1,-1 0 0,1 0 0,-1 0 0,0 0 0,1 0 0,-1 0 0,1 0 0,-1 1 0,0-1 0,1 0 0,0 0 0,6 2-113,0 1 0,0 0 0,11 6 0,6 4-500,1 0 1,0-1 0,1-2 0,30 8 0,-9-10-8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13115,'-10'4'197,"1"1"1,0 0-1,1 0 1,-1 1-1,1 0 1,0 0-1,1 1 1,-1 0-1,-11 14 1,6-5 125,-24 33 1,34-44-281,0 0 1,0 1-1,0-1 1,1 1 0,-1 0-1,1-1 1,1 1-1,-1 0 1,1 0-1,0 0 1,0 7-1,1-11-30,0-1 0,1 0 0,-1 0 0,0 0 0,0 1 0,0-1-1,1 0 1,-1 0 0,1 0 0,-1 0 0,1 1 0,-1-1-1,1 0 1,0 0 0,-1 0 0,1 0 0,0-1 0,0 1 0,0 0-1,0 0 1,0 0 0,0-1 0,0 1 0,1 1 0,1-1 7,0 0-1,0 0 1,1 0 0,-1-1 0,0 1 0,0-1 0,0 0 0,1 1 0,3-2 0,8 0 20,0-1 1,0-1 0,16-5-1,27-12-25,62-29 0,-12 5-111,-104 42 88,2-1-13,0 1 1,1 0-1,-1 0 1,1 1-1,9-2 1,-14 3 22,-1 0-1,0 0 1,0 0 0,1 1-1,-1-1 1,0 0 0,0 0-1,0 1 1,1-1 0,-1 1-1,0-1 1,0 1 0,0-1-1,0 1 1,0 0 0,0-1-1,0 1 1,0 0 0,0 0 0,0 0-1,-1 0 1,1 0 0,0 0-1,0 0 1,-1 0 0,1 0-1,-1 0 1,1 0 0,-1 0-1,0 1 1,1-1 0,-1 0-1,0 0 1,1 2 0,0 5 33,-1-4-23,1-1 0,0 1 0,0-1 0,0 1 0,0-1 1,0 1-1,3 3 0,-4-6-10,1 0 1,0-1 0,0 1-1,0 0 1,0 0-1,0 0 1,0-1 0,0 1-1,0 0 1,0-1-1,0 1 1,0-1 0,0 1-1,0-1 1,0 0 0,1 1-1,-1-1 1,0 0-1,0 0 1,1 0 0,-1 0-1,0 0 1,0 0-1,0 0 1,3-1 0,4-1 146,0 0 0,1-1 0,-1 0 0,-1 0 0,1-1 0,12-8 0,-3 2-53,19-8 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 12403,'2'-1'154,"0"1"1,0-1 0,-1 1-1,1 0 1,0 0 0,0 0-1,0 0 1,0 0 0,-1 0-1,1 1 1,0-1 0,0 0-1,0 1 1,-1 0 0,1-1-1,0 1 1,-1 0 0,1 0-1,0 0 1,-1 0 0,0 0-1,1 0 1,-1 0-1,1 1 1,-1-1 0,2 3-1,4 4 57,0 0-1,0 1 0,6 10 1,-4-3-53,-1 1 1,0 0 0,-1 0-1,-1 1 1,0 0 0,-1 0-1,-1 0 1,1 21 0,-2-9-27,-2 1 0,0 0 1,-3 0-1,-5 36 1,3-43-122,-1-1 1,-1 0 0,-1 0 0,-1-1 0,-1 1 0,-13 21 0,16-32-214,-1-1 0,-1 0 0,0 0 0,0-1 0,-1 0 0,0 0 0,-1-1 0,0 0 0,-1-1 0,0 0 1,0 0-1,-15 6 0,7-7-338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106 414 12683,'-30'19'1344,"19"-14"-979,1 2-1,-1-1 1,2 1 0,-1 1 0,-14 14-1,24-22-358,0 0 0,0 0 0,0 0 0,0 0-1,0 0 1,0 0 0,0 0 0,0 0 0,0 0-1,0 0 1,0 1 0,0-1 0,0 0 0,0 0-1,0 0 1,0 0 0,0 0 0,0 0-1,0 0 1,0 0 0,0 0 0,0 0 0,0 0-1,0 1 1,0-1 0,0 0 0,0 0 0,0 0-1,0 0 1,0 0 0,0 0 0,0 0 0,0 0-1,0 0 1,0 0 0,0 0 0,0 0-1,0 0 1,0 0 0,1 0 0,-1 0 0,0 1-1,0-1 1,0 0 0,0 0 0,0 0 0,0 0-1,0 0 1,0 0 0,0 0 0,0 0 0,0 0-1,0 0 1,1 0 0,-1 0 0,0 0 0,0 0-1,0 0 1,0 0 0,0 0 0,0 0-1,0 0 1,0 0 0,0-1 0,0 1 0,11-1 121,13-5-103,2-6-156,-1 0 0,-1-2 0,0-1 0,-1 0 0,0-2-1,26-26 1,-24 19-49,-1 0 0,-2-2-1,-1-1 1,34-54 0,-50 72 244,0-1-1,-1 0 1,7-21 0,-11 31-58,0 0 0,0 0 1,0 0-1,0 0 0,0 1 1,0-1-1,0 0 1,-1 0-1,1 0 0,0 0 1,0 0-1,0 0 1,0 0-1,0 0 0,0 0 1,0 0-1,0 1 0,0-1 1,0 0-1,0 0 1,0 0-1,0 0 0,0 0 1,-1 0-1,1 0 1,0 0-1,0 0 0,0 0 1,0 0-1,0 0 0,0 0 1,0 0-1,0 0 1,0 0-1,-1 0 0,1 0 1,0 0-1,0 0 1,0 0-1,0 0 0,0 0 1,0 0-1,0 0 0,0 0 1,0 0-1,-1 0 1,1 0-1,0 0 0,0 0 1,0 0-1,0 0 1,0-1-1,0 1 0,0 0 1,0 0-1,0 0 0,0 0 1,0 0-1,0 0 1,0 0-1,0 0 0,-1 0 1,1 0-1,0-1 1,-8 11 128,-10 19 23,1 1 1,1 2 0,2-1 0,1 2-1,1-1 1,-13 68 0,23-93-141,1-1-1,1 1 1,-1 0 0,1-1-1,0 1 1,1 0 0,1 6-1,-2-11-9,1-1 0,-1 1-1,1 0 1,0-1-1,0 1 1,-1 0-1,1-1 1,0 1-1,1-1 1,-1 1-1,0-1 1,0 0-1,0 1 1,1-1-1,-1 0 1,1 0-1,-1 0 1,1 0-1,0 0 1,-1 0-1,1-1 1,0 1 0,-1 0-1,1-1 1,0 0-1,0 1 1,-1-1-1,5 0 1,4 0 1,0 0 1,0-1 0,0 0 0,1 0-1,-1-2 1,0 1 0,-1-1 0,1 0 0,0-1-1,15-9 1,0-1-15,-1-1-1,36-29 1,-53 38 6,-2 3 6,0 0-1,-1 0 0,0-1 0,0 0 0,0 0 0,0 0 1,0 0-1,-1 0 0,0-1 0,0 0 0,3-7 1,-6 12-5,0 0 1,1-1 0,-1 1 0,0 0-1,0-1 1,0 1 0,0-1 0,0 1-1,0 0 1,-1-1 0,1 1 0,0 0-1,0-1 1,0 1 0,0 0 0,0-1-1,0 1 1,-1 0 0,1-1 0,0 1-1,0 0 1,0-1 0,-1 1 0,1 0-1,0 0 1,0-1 0,-1 1 0,1 0-1,0 0 1,-1 0 0,1-1 0,0 1-1,-1 0 1,1 0 0,0 0 0,-1 0 0,1 0-1,0 0 1,-1 0 0,1-1 0,0 1-1,-1 0 1,1 0 0,-1 1 0,1-1-1,0 0 1,-1 0 0,1 0 0,0 0-1,-1 0 1,1 0 0,0 0 0,-1 0-1,1 1 1,0-1 0,-1 0 0,1 0-1,-1 1 1,-23 10 72,9-2-38,1 1 1,1 1-1,0 0 0,-18 20 0,24-23-31,0 0 0,0 1 0,1 0-1,0 0 1,1 1 0,0-1 0,0 1-1,-4 13 1,8-22-3,1 1 0,0-1 0,-1 0 0,1 1 0,0-1 0,0 0 0,0 1 1,0-1-1,0 0 0,0 1 0,0-1 0,0 0 0,0 1 0,1-1 0,-1 0 0,1 0 0,-1 1 0,1-1 0,-1 0 0,1 0 0,0 0 0,-1 0 0,2 2 0,0-2 3,0 0-1,-1 1 0,1-1 0,0 0 0,0 0 0,0-1 0,0 1 0,0 0 0,0-1 0,0 1 1,0-1-1,0 0 0,3 1 0,6-1 12,-1 0 1,0-1-1,1 0 1,17-5-1,-6 0-15,0-2 0,-1 0 0,0-1 0,0-1 0,-1-1 0,-1-1 0,0 0 0,0-1 0,-1-2 0,-1 0 0,-1 0 0,19-23 0,-11 8 11,-1-1 0,-2-1 0,-1-1 0,-1 0 0,-2-2 1,19-55-1,-34 83 8,2-1 18,-2-1 0,1 1-1,-1-1 1,0 1 0,1-17 0,-3 25-34,0-1 1,0 1 0,0-1-1,0 1 1,0-1 0,0 1 0,0-1-1,0 1 1,0-1 0,0 1-1,0-1 1,0 1 0,0 0 0,0-1-1,-1 1 1,1-1 0,0 1-1,0-1 1,0 1 0,-1 0 0,1-1-1,0 1 1,-1 0 0,1-1 0,0 1-1,-1-1 1,-9 6 98,-11 21 25,-17 30-15,-32 64 0,58-97-97,1 1 1,1 1-1,1-1 1,1 1-1,-8 50 0,15-71-19,1 0-1,0 1 0,0-1 0,0 1 1,0-1-1,0 1 0,1-1 0,0 0 1,0 1-1,0-1 0,1 0 0,2 7 0,-2-8-7,0-1 1,0 1-1,0-1 0,0 1 0,0-1 0,0 0 0,1 0 0,-1 0 0,1 0 0,0-1 0,-1 1 0,1-1 0,0 1 0,0-1 0,0 0 0,0 0 0,0 0 0,4 0 0,27 2-42,1-5-30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52 14203,'1'-3'192,"-1"0"0,0 0 0,0 0 0,0 0 0,0 0 0,0 0 0,-1 0 0,1 0 0,-1 0 0,-2-5 0,3 7-142,-1 0 0,0 0 0,1 0 0,-1 0-1,0 0 1,0 1 0,0-1 0,1 0 0,-1 0-1,0 1 1,0-1 0,0 1 0,0-1-1,0 1 1,0-1 0,0 1 0,0 0 0,0-1-1,0 1 1,-1 0 0,1 0 0,0 0 0,0 0-1,0 0 1,0 0 0,0 0 0,0 0 0,0 0-1,0 0 1,-1 1 0,1-1 0,-1 1 0,-5 2 117,0 0 0,0 1 0,0-1 0,1 1 0,0 1 0,0-1 1,0 1-1,0 0 0,1 0 0,0 1 0,-9 11 0,-1 3-77,2 0 0,-15 30 0,18-30-94,1-1 0,-10 37 0,17-51-8,0 1 0,1 0 0,0-1 0,0 1 0,1 0 0,-1 0 0,1 0 0,0 0 0,1 0 0,0-1 0,-1 1 0,2 0 0,-1 0 0,1-1 0,3 8 0,-3-10-3,0 0 1,0 0 0,0 0 0,0-1 0,1 1 0,-1-1-1,1 1 1,0-1 0,0 0 0,0 0 0,0 0 0,5 2 0,43 12-198,-41-14 150,-1 0 1,1 1 0,18 8-1,-25-9 50,-1-1-1,1 1 0,0 0 0,-1 0 1,0 0-1,1 0 0,-1 1 1,0-1-1,0 1 0,0-1 0,0 1 1,0 0-1,-1 0 0,1-1 1,-1 1-1,2 5 0,-1 1-6,-1 0 1,0 0-1,0 0 1,-1 1-1,0-1 0,0 0 1,-1 0-1,-1 0 1,1 0-1,-1 0 0,-1 0 1,0-1-1,-6 15 1,2-8 12,-1 1 0,0-2 0,-1 1 0,-1-1 0,0 0 1,-17 17-1,24-28 11,-1 0 1,0 1-1,0-1 0,0-1 1,0 1-1,0 0 1,-9 3-1,13-6-4,-1 0 0,0 1 0,0-1-1,0 0 1,0 0 0,0 0 0,0 0 0,0 0 0,0 0 0,0 0-1,0 0 1,0 0 0,0 0 0,0-1 0,0 1 0,0 0 0,0-1-1,0 1 1,0 0 0,1-1 0,-1 1 0,0-1 0,0 1 0,0-1-1,1 0 1,-1 1 0,0-1 0,1 0 0,-1 0 0,0 1 0,1-1-1,-1 0 1,1 0 0,0 0 0,-1 0 0,1 0 0,-1 0 0,1 0-1,0 1 1,0-1 0,0 0 0,0 0 0,-1 0 0,1 0 0,1-2-1,-2-7-6,0 0 0,1-1 0,1 1 0,0 0-1,0 0 1,1 0 0,0 0 0,1 0 0,5-13-1,2-3-28,2 0 0,19-31-1,-10 23-3,2 1-1,2 1 1,1 1-1,1 1 1,1 2-1,2 0 1,0 2-1,2 2 1,1 0-1,64-33 1,-49 32 231,-49 25-188,1 0 0,0 0 1,0 0-1,0 0 1,0 0-1,0 0 0,0 0 1,0-1-1,0 1 1,-1 0-1,1 0 1,0 0-1,0 0 0,0 0 1,0 0-1,0 0 1,0 0-1,0-1 0,0 1 1,0 0-1,0 0 1,0 0-1,0 0 0,0 0 1,0 0-1,0 0 1,0-1-1,0 1 0,0 0 1,0 0-1,0 0 1,0 0-1,0 0 1,0 0-1,0-1 0,0 1 1,0 0-1,0 0 1,0 0-1,0 0 0,0 0 1,0 0-1,0 0 1,0-1-1,1 1 0,-1 0 1,0 0-1,0 0 1,0 0-1,0 0 0,0 0 1,0 0-1,0 0 1,1 0-1,-1 0 0,0 0 1,0 0-1,0 0 1,0 0-1,0 0 1,-9 0 90,-3 3-34,0 1 0,1 1 1,0-1-1,-18 11 0,26-13-77,-1 0-1,0 1 0,1-1 0,0 1 1,-1-1-1,1 1 0,0 0 1,0 0-1,1 1 0,-1-1 1,1 1-1,-1-1 0,1 1 0,0 0 1,0 0-1,-2 7 0,4-9 9,0-1-1,0 1 0,0-1 1,0 1-1,0-1 0,0 1 0,0-1 1,1 1-1,-1-1 0,1 1 1,-1-1-1,1 1 0,-1-1 0,1 1 1,0-1-1,0 0 0,0 0 1,-1 1-1,1-1 0,0 0 0,1 0 1,-1 0-1,0 0 0,0 0 1,0 0-1,1 0 0,-1 0 1,0-1-1,1 1 0,-1 0 0,1-1 1,-1 1-1,1-1 0,-1 0 1,1 1-1,2-1 0,7 2 63,-1-1 0,1 0-1,22-1 1,-32 0-88,45-3-22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14227,'-10'13'403,"1"2"1,0-1-1,0 1 1,-8 23-1,14-28-357,0-1 0,1 1-1,0 0 1,0 0 0,1 0-1,0 0 1,1 1 0,2 18 0,14 59 10,-9-57-118,5 50 1,-11-49 0,-1 0 0,-7 59 0,5-78 55,-1 0 0,0 0 0,0 0 0,-1 0 0,-1-1 0,0 0 0,-1 0 0,0 0 0,-13 17 0,18-28 16,1 1 0,-1-1 1,0 0-1,0 0 0,0 0 0,0 0 0,0 0 0,0 0 1,0 0-1,0-1 0,0 1 0,0 0 0,0 0 0,0-1 0,0 1 1,-1-1-1,1 1 0,0-1 0,-3 1 0,3-2-3,1 1 0,-1 0 0,0-1 0,1 1-1,-1-1 1,1 1 0,-1-1 0,0 1 0,1-1 0,0 1 0,-1-1 0,1 0-1,-1 1 1,1-1 0,0 0 0,-1 1 0,1-1 0,0 0 0,0 0-1,-1 1 1,1-1 0,0 0 0,0 0 0,0 0 0,-1-9 33,1 1 1,0-1-1,2-18 0,4-2-26,1 0 0,1 0 1,1 1-1,2 0 0,1 0 0,29-48 0,-8 25-61,1 2 0,60-66 0,-6 29 27,-17 19 140,-65 58-60,-12 7-6,-13 9 5,2 4-39,1 1 1,1 0 0,-1 1-1,2 1 1,0 0-1,1 1 1,-22 27-1,33-37-18,0-1 0,-1 1 0,1-1 0,0 1 0,1 0 0,-1 0 0,-2 8 0,4-11 2,0 0 1,0 0-1,0-1 1,0 1 0,0 0-1,0 0 1,0 0-1,0 0 1,0 0 0,0 0-1,1 0 1,-1 0-1,0 0 1,1 0 0,-1 0-1,0-1 1,1 1-1,-1 0 1,1 0 0,0 0-1,-1-1 1,1 1-1,-1 0 1,1-1 0,0 1-1,0-1 1,-1 1-1,1 0 1,0-1 0,0 0-1,0 1 1,0-1-1,0 1 1,-1-1 0,1 0-1,0 0 1,0 0-1,0 1 1,0-1-1,2 0 1,7 0 34,0 1 0,0-1 1,0-1-1,1 0 0,-1 0 0,19-6 0,63-24 158,-64 21-128,-12 5-18,6-2 1,0-1 1,0-1-1,0-1 1,-1-1-1,26-18 1,-34 15 119,-13 14-164,1-1 0,-1 1-1,0 0 1,0 0 0,0 0 0,1 0 0,-1 0-1,0-1 1,0 1 0,0 0 0,0 0 0,1 0 0,-1-1-1,0 1 1,0 0 0,0 0 0,0 0 0,0-1-1,0 1 1,1 0 0,-1 0 0,0-1 0,0 1 0,0 0-1,0 0 1,0-1 0,0 1 0,0 0 0,0 0 0,0-1-1,0 1 1,0 0 0,0 0 0,-1-1 0,1 1-1,0 0 1,0 0 0,0 0 0,0-1 0,0 1 0,0 0-1,0 0 1,-1 0 0,1-1 0,0 1 0,0 0-1,0 0 1,-1 0 0,1 0 0,0-1 0,0 1 0,0 0-1,-1 0 1,1 0 0,0 0 0,0 0 0,-1 0-1,1 0 1,0 0 0,-1 0 2,0 0 0,0 1-1,0-1 1,0 0 0,0 1 0,1 0 0,-1-1-1,0 1 1,0-1 0,1 1 0,-1 0-1,0-1 1,1 1 0,-1 0 0,1 0 0,-1 0-1,1-1 1,-1 1 0,0 2 0,-9 19 25,9-19-27,-2 4-6,0 1 1,1-1-1,0 1 1,0 0 0,-1 14-1,3-21 1,0 0-1,0 1 1,0-1 0,0 1-1,0-1 1,0 0 0,1 1-1,-1-1 1,1 0 0,-1 1-1,1-1 1,-1 0 0,1 0-1,0 1 1,0-1 0,-1 0-1,1 0 1,0 0 0,0 0-1,0 0 1,0 0-1,0 0 1,1-1 0,-1 1-1,0 0 1,0 0 0,0-1-1,1 1 1,-1-1 0,0 1-1,1-1 1,-1 0 0,0 1-1,1-1 1,-1 0 0,1 0-1,-1 0 1,0 0 0,1 0-1,1-1 1,18-1 15,1-1 0,-2-1 0,1-1 0,0 0 0,26-13 0,-4 4-13,-27 8-7,47-13-65,-56 18 50,-1 0 0,1 0-1,-1 0 1,1 0 0,-1 1 0,1 0 0,8 2-1,-14-2 18,0 0-1,-1 0 0,1 0 1,0 0-1,-1 1 0,1-1 1,0 0-1,-1 0 0,1 1 0,-1-1 1,1 1-1,0-1 0,-1 0 1,1 1-1,-1-1 0,1 1 1,-1-1-1,0 1 0,1-1 1,-1 1-1,1-1 0,-1 1 0,0 0 1,0-1-1,1 1 0,-1 1 1,0-1 3,0 1 1,0-1 0,0 1 0,0-1 0,0 1-1,0-1 1,-1 1 0,1-1 0,0 1-1,-1-1 1,0 3 0,-3 3 36,-1 1 0,1-1 0,-8 9 0,11-15-28,-29 41 127,31-50-194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14899,'-3'2'134,"0"0"-1,0 0 0,0 0 0,0 0 1,1 1-1,-1-1 0,0 1 1,1 0-1,0 0 0,-3 4 1,-19 35 192,22-37-158,-5 6-76,2 0 0,-1 1 0,2 0 1,-1 0-1,2 0 0,-1 0 0,2 0 1,0 1-1,0-1 0,1 18 0,1-29-77,0 1 0,0-1 0,0 1-1,0-1 1,0 1 0,1-1-1,-1 1 1,1-1 0,-1 0-1,1 1 1,0-1 0,-1 1-1,1-1 1,0 0 0,0 0 0,0 1-1,0-1 1,0 0 0,0 0-1,0 0 1,1 0 0,-1 0-1,0-1 1,3 2 0,-1-1 3,0 0 0,0 0 0,0-1-1,0 1 1,0-1 0,0 0 0,0 0 0,0 0 0,0 0 0,1-1 0,3-1 0,7-1 16,-1-2 0,0 0 0,0 0 1,18-11-1,2-5 16,-1-2 1,0-1-1,-2-1 1,34-37-1,-50 46-42,-13 12 26,-6 6-15,-8 7-3,6-1-42,0 0 0,1 1 0,1-1 0,-1 1 0,2 1-1,-1-1 1,1 1 0,0-1 0,1 1 0,0 0 0,1 0-1,-2 17 1,4-26-1,0 1-1,0-1 0,0 1 1,0-1-1,0 1 0,0-1 1,1 1-1,-1-1 0,1 1 1,-1-1-1,1 0 0,-1 1 1,1-1-1,0 0 0,-1 1 1,1-1-1,0 0 0,0 0 1,0 0-1,0 0 1,0 0-1,0 0 0,1 0 1,0 1-1,1-1-55,-1 0 1,1 0-1,-1-1 1,1 1-1,-1-1 1,1 1-1,0-1 0,-1 0 1,1 0-1,0 0 1,-1 0-1,5-2 1,4 0-225,1-1 0,-1-1 1,0 0-1,20-10 0,17-16-264,2-9-102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13363,'-3'4'917,"-22"45"-317,1 2 0,3 1 0,-20 78 0,40-127-580,-1 6 62,0-1 1,0 1-1,1-1 1,-1 14-1,2-20-66,0-1-1,0 0 1,0 1 0,0-1-1,0 0 1,1 1 0,-1-1-1,0 0 1,1 0 0,-1 1-1,1-1 1,-1 0-1,1 0 1,0 0 0,-1 0-1,1 0 1,0 0 0,0 0-1,0 0 1,0 0 0,0 0-1,0 0 1,0 0 0,0 0-1,0-1 1,0 1-1,0-1 1,1 1 0,-1-1-1,0 1 1,0-1 0,1 1-1,-1-1 1,0 0 0,0 0-1,1 0 1,1 0-1,9-1-47,1 0 0,-1-1 0,1 0 0,-1-1 0,0-1 0,16-7 0,-14 6-109,0 0 0,0 1-1,0 1 1,17-3 0,-31 6 129,1 0 0,-1 0 0,1-1 1,0 1-1,-1 0 0,1 0 0,-1 0 1,1 0-1,-1 0 0,1 0 1,0 0-1,-1 0 0,1 0 0,-1 0 1,1 0-1,-1 1 0,1-1 0,0 0 1,-1 0-1,1 1 0,-1-1 0,1 0 1,-1 0-1,1 1 0,-1-1 1,0 1-1,1-1 0,-1 0 0,1 1 1,-1-1-1,0 1 0,1-1 0,-1 1 1,0-1-1,0 1 0,1-1 0,-1 1 1,0-1-1,0 1 0,0-1 0,0 1 1,1 0-1,-1-1 0,0 1 1,0-1-1,0 1 0,0 0 0,0-1 1,-1 1-1,1-1 0,0 1 0,0 0 1,-2 3-8,1 0 0,-1 0 0,0 0 0,0 0-1,-5 6 1,-4 4 169,-1 0-1,0-1 1,-1 0-1,0-1 0,-1 0 1,-1-2-1,0 1 0,0-2 1,-31 15-1,44-23-119,-1 0-1,1 0 1,-1 0-1,0-1 1,1 1-1,-1-1 1,0 1 0,0-1-1,1 0 1,-1 0-1,0 0 1,0-1-1,1 1 1,-1-1 0,0 1-1,1-1 1,-1 0-1,1 0 1,-1 0-1,-3-2 1,5 2 22,0 0 1,0 0-1,0 0 0,0 0 1,0 0-1,0 0 0,1 0 1,-1 0-1,0 0 1,1 0-1,-1-1 0,1 1 1,-1 0-1,1 0 0,0 0 1,0-1-1,-1-1 1,1 0-9,0 1 0,1-1 0,-1 1 0,0-1 0,1 0 0,0 1 0,-1 0 0,1-1 0,0 1 0,0-1 0,3-3 1,13-16 125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13371,'32'-10'1218,"-2"-1"0,45-22 0,-75 33-1196,1 0-1,-1-1 1,1 1 0,-1 0 0,1-1-1,-1 1 1,1 0 0,-1 0-1,1 0 1,-1-1 0,1 1-1,-1 0 1,1 0 0,-1 0 0,1 0-1,-1 0 1,1 0 0,0 0-1,-1 0 1,1 0 0,-1 0 0,1 0-1,-1 0 1,1 1 0,-1-1-1,1 0 1,-1 0 0,1 0 0,-1 1-1,1-1 1,-1 0 0,1 1-1,-1-1 1,1 0 0,-1 1 0,0-1-1,1 1 1,-1-1 0,0 1-1,1-1 1,-1 1 0,0-1 0,0 1-1,1-1 1,-1 1 0,0-1-1,0 2 1,1 33-36,-1-11 38,0-23-22,0 1 0,0-1 0,0 1 0,0 0 0,1-1 0,-1 1 0,1-1 0,-1 1 0,1-1 0,-1 1 0,1-1 0,0 1 0,0-1 0,0 0 0,0 0 0,0 1 0,0-1 0,0 0-1,0 0 1,1 0 0,-1 0 0,0 0 0,1 0 0,-1 0 0,0-1 0,1 1 0,-1 0 0,1-1 0,-1 1 0,1-1 0,-1 1 0,1-1 0,0 0 0,-1 0 0,1 0 0,0 0 0,-1 0 0,1 0 0,-1 0 0,1-1 0,-1 1 0,1 0 0,0-1 0,-1 1 0,3-2 0,4-2 23,-1 1 1,0-1 0,0 0 0,0-1 0,-1 0 0,0 0 0,12-12 0,-10 7 118,0-1 0,-1 0 0,0-1 0,-1 1 1,0-1-1,-1-1 0,8-24 0,4-11 542,-16 46-677,0 0 0,0 0 0,0 0 0,0 1 0,0-1 1,1 0-1,-1 1 0,0-1 0,1 1 0,-1-1 0,1 1 0,0 0 1,-1 0-1,1 0 0,0 0 0,0 0 0,0 0 0,0 0 1,0 0-1,0 1 0,0-1 0,0 1 0,0-1 0,0 1 0,4 0 1,4 0-312,1 1 0,0 0 1,-1 1-1,12 2 0,18 3-3000,-40-7 3289,0 0 1,0 0-1,0 0 1,0 0-1,0 0 1,0 0-1,0 0 1,0 0-1,0 0 1,0-1-1,0 1 1,0 0-1,0 0 1,0 0-1,0 0 1,0 0-1,0 0 0,0 0 1,0 0-1,-1 0 1,1 0-1,0 0 1,0 0-1,0 0 1,0 0-1,0 0 1,0-1-1,0 1 1,0 0-1,0 0 1,0 0-1,0 0 1,0 0-1,0 0 1,1 0-1,-1 0 1,0 0-1,0 0 1,0 0-1,0 0 1,0 0-1,0 0 1,0 0-1,0-1 1,0 1-1,0 0 1,0 0-1,0 0 1,0 0-1,0 0 1,0 0-1,0 0 1,0 0-1,0 0 1,0 0-1,0 0 1,0 0-1,1 0 1,-1 0-1,0 0 1,0 0-1,0 0 1,-11-11-926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5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13907,'13'2'1064,"19"-4"-832,8-10-160,9 2 1385,7 1-1281,5 1 184,-1 1 80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15403,'0'0'39,"0"0"-1,1 1 1,-1-1-1,0 0 0,1 0 1,-1 0-1,0 0 1,1 0-1,-1 0 1,0 0-1,1 1 0,-1-1 1,0 0-1,0 0 1,1 1-1,-1-1 1,0 0-1,0 0 0,0 1 1,1-1-1,-1 0 1,0 0-1,0 1 1,0-1-1,0 0 1,1 1-1,-1-1 0,0 0 1,0 1-1,0-1 1,0 0-1,0 1 1,0-1-1,0 0 0,0 1 1,0-1-1,0 0 1,0 1-1,0-1 1,0 0-1,0 1 0,-1-1 1,-1 24 224,1-23-229,-66 285 1983,-4 21-1175,70-300-845,0-1-1,0 1 1,1 0 0,0 0-1,0 0 1,1 10-1,0-16-1,-1 0 1,0-1-1,0 1 0,1 0 0,-1 0 0,1 0 0,-1 0 0,0-1 0,1 1 0,-1 0 0,1-1 0,0 1 0,-1 0 0,1-1 0,0 1 0,-1-1 1,1 1-1,0-1 0,-1 1 0,1-1 0,1 1 0,0 0-8,0-1 0,0 0 0,-1 0 0,1 0 0,0 0 0,0 0 0,0 0 0,-1-1 0,1 1 0,0-1 0,0 1 0,-1-1 0,1 0 1,2-1-1,25-14-126,-1-1 1,-1-1-1,42-38 1,-6 5 39,-56 46 93,11-9-5,30-17 0,-44 28 14,0 1-1,1 0 1,-1 0 0,0 0-1,1 1 1,-1-1-1,1 1 1,0 0 0,-1 0-1,1 1 1,0 0-1,-1 0 1,1 0 0,5 0-1,-8 1 1,0-1 0,0 1 0,-1 0 0,1 0 0,0-1 0,0 1-1,0 0 1,-1 1 0,1-1 0,0 0 0,-1 0 0,1 1 0,-1-1 0,0 1 0,1-1 0,-1 1 0,0 0-1,1 1 1,0 1-1,-1-1 0,0 1 0,1 0 0,-1-1 0,-1 1 0,1 0 0,0 0-1,-1 0 1,0 4 0,0 0 11,-1-1-1,0 0 1,0 1-1,-1-1 1,0 0-1,0 0 0,0 0 1,-1 0-1,-6 11 1,1-7 51,0-1 0,-1 0 0,-1 0 0,1-1-1,-1 0 1,-1-1 0,0 0 0,0-1 0,-22 11 0,9-7 101,-1 0 0,0-2 0,-50 11 0,66-18-199,-25 5-3,32-7-14,1 0-1,-1 0 0,1 0 1,-1 0-1,0 0 0,1 0 1,-1-1-1,1 1 0,-1 0 1,1-1-1,-1 1 0,1-1 1,-1 1-1,1-1 1,-1 0-1,1 0 0,-2-1 1,3 2 17,-1-1 0,1 0 1,-1 1-1,1-1 0,0 0 1,-1 1-1,1-1 1,0 0-1,-1 0 0,1 0 1,0 1-1,0-1 1,0 0-1,0 0 0,0 0 1,0 1-1,0-1 0,0 0 1,0 0-1,0 0 1,0 0-1,0 1 0,1-1 1,-1 0-1,0 0 1,1 1-1,-1-1 0,0 0 1,1 0-1,0 0 1,18-21-412,4 5-110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51 115 13827,'27'13'1671,"-24"-11"-1382,1 0 1,0 0 0,0 0 0,-1 0 0,9 1 0,-10-3-228,-1 0 0,1 0 0,-1-1 1,0 1-1,1-1 0,-1 1 0,1-1 0,-1 1 0,0-1 0,0 0 1,0 0-1,1 1 0,-1-1 0,0 0 0,0 0 0,0 0 0,0 0 1,0-1-1,0 1 0,-1 0 0,1 0 0,0 0 0,-1-1 0,1 1 1,0-3-1,13-35 402,-12 33-423,-1 0-1,0-1 0,-1 1 0,1 0 1,-1 0-1,0 0 0,-2-11 0,2 16-38,0 0-1,-1 0 0,1 0 1,0 0-1,0 0 0,-1 0 1,1 1-1,-1-1 0,1 0 1,-1 0-1,1 1 0,-1-1 1,1 0-1,-1 0 0,0 1 1,1-1-1,-1 1 0,0-1 1,1 1-1,-1-1 0,0 1 1,-1-1-1,0 0-2,0 1 1,1 1-1,-1-1 1,1 0-1,-1 0 0,0 1 1,1-1-1,-1 0 1,1 1-1,-1 0 1,1-1-1,-1 1 0,1 0 1,0 0-1,-1 0 1,1 0-1,0 0 0,-2 1 1,-5 6-7,0-1 1,1 2-1,-1-1 1,2 1-1,-1 0 1,1 0-1,-6 14 1,2-3 2,1 0 0,-10 36 0,16-46-29,1-1 0,0 1 0,1 0 0,0 0 1,0 11-1,1-20 12,0 1 0,0-1 1,0 1-1,0-1 0,0 1 0,0-1 1,1 0-1,-1 1 0,0-1 0,1 1 1,-1-1-1,1 1 0,0-1 0,-1 0 1,1 0-1,0 1 0,0-1 0,0 0 1,0 0-1,0 0 0,0 0 0,0 0 1,0 0-1,1 0 0,-1 0 0,0 0 1,0-1-1,1 1 0,-1 0 0,1-1 1,-1 1-1,0-1 0,1 1 1,-1-1-1,1 0 0,-1 0 0,1 0 1,-1 0-1,1 0 0,-1 0 0,3 0 1,23-7-156,6-8-67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0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15427,'-38'36'877,"1"0"1,3 3-1,-58 82 0,90-119-849,-16 34 269,18-36-294,0 1 0,-1 0 0,1 0 1,-1 0-1,1 0 0,0 0 0,0 0 1,0 0-1,-1 0 0,1-1 0,0 1 1,0 0-1,0 0 0,0 0 0,1 0 1,-1 0-1,0 0 0,0 0 0,0 0 1,1 0-1,-1 0 0,1 0 0,-1-1 1,0 1-1,1 0 0,-1 0 0,1 0 1,0-1-1,-1 1 0,1 0 0,0-1 1,-1 1-1,1 0 0,0-1 0,0 1 1,0-1-1,0 1 0,6 1-68,-1-1 0,1 0-1,-1 0 1,1-1 0,-1 0-1,1 0 1,-1 0 0,8-2-1,56-12-547,-55 11 483,17-5-130,-15 3 117,0 0 0,0 2 0,1 0-1,-1 1 1,1 1 0,0 0 0,17 2 0,-33-1 144,-1 0 0,1 1 0,-1-1-1,1 0 1,-1 0 0,1 1 0,-1-1 0,0 0 0,1 1 0,-1 0 0,0-1 0,1 1 0,-1 0 0,0-1 0,0 1 0,0 0 0,1 0 0,-1 0 0,0 0 0,0 0 0,0 1 0,-1-1 0,1 0 0,0 0 0,0 0 0,-1 1 0,1-1 0,-1 1 0,1-1 0,-1 0 0,1 1 0,-1-1 0,0 1 0,0-1 0,0 1 0,1-1 0,-2 2 0,1 1 32,-1 0 1,0 0-1,-1-1 0,1 1 1,-1 0-1,1-1 0,-1 1 1,0-1-1,-1 1 0,1-1 1,0 0-1,-5 4 0,-5 5 191,0-1-1,-1 0 1,-1-1 0,1-1-1,-2 0 1,1-1-1,-1 0 1,0-1-1,-1-1 1,-21 6 0,26-11 168,11-1-385,0 0 0,0 0-1,0 0 1,0 0 0,0-1 0,1 1 0,-1 0 0,0 0 0,0 0 0,0 0 0,0 0 0,0 0 0,0 0 0,0 0 0,0 0 0,0 0 0,0-1 0,0 1 0,0 0 0,0 0 0,0 0 0,0 0 0,0 0 0,0 0 0,0 0 0,0 0 0,0-1-1,0 1 1,0 0 0,0 0 0,0 0 0,0 0 0,0 0 0,0 0 0,0 0 0,0 0 0,0 0 0,-1 0 0,1-1 0,0 1 0,0 0 0,0 0 0,0 0 0,0 0 0,0 0 0,0 0 0,0 0 0,0 0 0,0 0 0,0 0 0,-1 0-1,1 0 1,0 0 0,0 0 0,12-8 333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14571,'16'-4'3409,"48"-12"247,-15 4-4000,99-10-1,-146 22 337,16 0-638,-18 0 645,1 0-1,-1 0 0,1 0 0,-1 0 0,1 0 1,-1 0-1,1 0 0,-1 0 0,1 0 1,-1 1-1,0-1 0,1 0 0,-1 0 0,1 0 1,-1 1-1,1-1 0,-1 0 0,0 0 0,1 1 1,-1-1-1,0 0 0,1 1 0,-1-1 1,0 0-1,1 1 0,-1-1 0,0 1 0,1 0 1,-2-1-8,1 1 1,0 0 0,-1-1 0,1 1 0,-1-1-1,1 1 1,-1-1 0,1 0 0,-1 1-1,1-1 1,-1 1 0,1-1 0,-1 0 0,0 1-1,1-1 1,-1 0 0,0 0 0,1 0 0,-1 1-1,0-1 1,1 0 0,-1 0 0,0 0-1,-2 1-43,-17 4-184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15187,'-1'3'79,"0"0"1,-1-1-1,1 1 0,0-1 0,-1 1 0,0-1 0,1 0 1,-1 0-1,0 0 0,0 0 0,0 0 0,0 0 1,-5 3-1,-7 7 10,-1 4 79,4-6-136,0 0 0,2 1 0,-1 0 0,1 0 0,1 1 0,-14 26 0,21-36-38,1 0 1,-1 0-1,1-1 0,0 1 1,-1 0-1,1 0 1,0 0-1,0 0 0,0 0 1,0 0-1,1 0 0,-1 0 1,1 0-1,-1 0 1,1 0-1,-1-1 0,1 1 1,0 0-1,0 0 0,0-1 1,0 1-1,0-1 1,0 1-1,1-1 0,-1 1 1,0-1-1,1 1 0,-1-1 1,1 0-1,-1 0 0,4 2 1,5 3-103,1-1 0,0 0 0,0-1 0,13 4 0,-8-2-92,-2-2 38,-5-1-2,-1-1 1,0 2 0,1-1 0,13 9 0,-21-11 150,0-1 0,0 1 0,0 0 0,0 0 0,0 0 0,0-1 0,0 1 0,0 0 0,0 0 0,-1 1 1,1-1-1,0 0 0,-1 0 0,1 0 0,0 0 0,-1 0 0,0 1 0,1-1 0,-1 0 0,0 1 0,0-1 0,1 0 0,-1 0 1,0 1-1,0-1 0,0 0 0,-1 1 0,1-1 0,0 0 0,0 0 0,-1 1 0,1-1 0,-1 0 0,1 0 0,-1 0 0,1 1 1,-1-1-1,0 0 0,-1 2 0,-4 5 76,-1-1 1,0 1 0,0-1 0,-1 0-1,0-1 1,-13 9 0,-58 30 742,67-39-662,2 0 13,-1 0 0,0-1 0,0-1 1,0 0-1,-19 5 0,20-11-119,14-5-154,12-6-201,9-1-72,0 1 1,1 2-1,0 0 0,1 2 0,49-11 1,39-13 326,-96 26 264,0-1 0,-1-1 0,0-1 0,-1-1 1,18-14-1,-25 18-47,-2 0-1,1-1 1,-1 0 0,0 0 0,-1-1 0,0 0 0,0 0 0,-1-1 0,0 0 0,6-15 0,-11 25-141,-1-1 0,0 1-1,0-1 1,0 1 0,1-1 0,-1 1 0,0-1 0,0 1-1,0-1 1,0 1 0,0 0 0,0-1 0,0 1 0,0-1-1,0 1 1,0-1 0,0 1 0,0-1 0,0 1 0,0-1-1,0 1 1,0-1 0,-1 0 0,-7 4 254,-13 15-19,15-12-233,0 1 0,1 0 0,-1 0 0,1 0 0,1 1 0,0-1 0,0 1 0,0 0 0,1 0 0,0 1 0,0-1 0,1 1 0,-1 11 0,3-18-19,0 0-1,0 0 0,1 0 0,-1-1 1,1 1-1,-1 0 0,1-1 0,0 1 1,0 0-1,0-1 0,0 1 0,0-1 1,0 1-1,0-1 0,0 1 0,1-1 1,-1 0-1,0 0 0,1 1 0,-1-1 1,1 0-1,-1 0 0,1-1 0,0 1 1,-1 0-1,1 0 0,0-1 0,0 1 1,3 0-1,6 1-16,0 0 0,1-1 0,17 1 1,-21-2 10,274 14-229,-283-17 491,0 0 0,-1 0 0,1 1 0,0-1 0,-1 1 0,0-1 1,1 1-1,-1 0 0,0-1 0,-4-2 0,-6-9 393,-17-27 1,28 38-611,-4-6 24,0-1 0,1 1 0,0-1-1,-3-13 1,7 22-112,-1-1-1,1 1 1,0-1-1,-1 0 1,1 1 0,0-1-1,0 0 1,0 0-1,0 1 1,1-1 0,-1 0-1,0 1 1,1-1-1,-1 1 1,1-1 0,-1 0-1,1 1 1,0-1-1,-1 1 1,1-1-1,0 1 1,0 0 0,0-1-1,0 1 1,1 0-1,-1 0 1,0 0 0,0 0-1,1 0 1,-1 0-1,1 0 1,-1 0-1,1 0 1,1 0 0,6-2-307,0 1-1,1-1 1,-1 2 0,17-2 0,10-1-175,12-6-230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33 15619,'0'-1'53,"0"1"0,1 0-1,-1-1 1,0 1-1,0-1 1,0 1 0,0-1-1,1 1 1,-1-1-1,0 1 1,0-1 0,0 1-1,0-1 1,0 1-1,0-1 1,0 1 0,0 0-1,-1-1 1,1 1-1,0-1 1,0 1-1,0-1 1,0 1 0,-1-1-1,1 1 1,0 0-1,0-1 1,-1 0 0,-14-9 458,11 8-395,-1 1-1,1-1 1,-1 1-1,0 0 1,-7 0-1,5 1-36,-1 1-1,1 0 1,-1 0 0,1 1-1,0 0 1,-1 0 0,1 1-1,0 0 1,0 1-1,1-1 1,-1 1 0,1 0-1,0 1 1,0-1 0,0 1-1,-7 9 1,2-3-85,1 0 0,1 1 0,0 0 0,0 1 0,2 0 1,-1 0-1,-6 18 0,11-23-43,1 0-1,0 0 1,0 0 0,-2 15-1,4-21 29,-1 0-1,1 0 1,0 0-1,0 0 1,0-1-1,1 1 0,-1 0 1,0 0-1,1 0 1,-1 0-1,1-1 1,0 1-1,-1 0 1,1 0-1,0-1 1,0 1-1,0-1 1,0 1-1,0-1 0,1 1 1,-1-1-1,0 1 1,1-1-1,-1 0 1,1 0-1,2 1 1,7 2-78,0-1 0,0 0 0,0-1 0,0 0 0,0 0 0,1-2 0,-1 1 0,0-2 0,13-1 0,-7 1 9,0 1 0,-1 1 0,19 2 0,-29-2 79,0 0-1,-1 1 0,1 0 1,-1 0-1,1 0 1,-1 0-1,0 1 1,6 4-1,-10-6 18,1 0 0,-1 0 0,0 0 0,0 0 0,0 0 0,0 0 1,0 0-1,0 0 0,0 1 0,-1-1 0,1 0 0,0 1 0,-1-1 0,1 0 0,-1 1 0,1-1 0,-1 1 0,0-1 0,0 1 0,1-1 0,-1 1 0,0-1 0,0 1 0,0-1 0,-1 1 1,1-1-1,0 1 0,0-1 0,-1 0 0,1 1 0,-1-1 0,0 1 0,1-1 0,-1 0 0,0 1 0,-1 0 0,-3 6 61,-1-1 1,0 0-1,0 0 0,-1-1 1,0 0-1,0 0 0,-16 9 1,-59 30 430,71-40-441,6-2-37,-62 26 205,61-27-294,0 0-1,1 0 1,-1-1-1,0 0 1,0 0-1,0 0 1,0-1-1,0 0 1,-9-1-1,14 1 32,0-1-1,-1 1 0,1 0 1,0 0-1,0-1 0,0 1 1,0 0-1,0-1 1,0 1-1,1-1 0,-1 0 1,0 1-1,0-1 0,0 0 1,0 1-1,1-1 0,-1 0 1,0 0-1,1 0 1,-1 1-1,0-1 0,1 0 1,-1 0-1,1 0 0,-1 0 1,1 0-1,0 0 0,-1-2 1,1 1-1,0-1 0,0 0 0,0 1 0,0-1 0,1 1 0,-1-1 0,1 1 0,0-1 0,-1 1 0,3-4 0,12-25-442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97 14651,'-94'212'2169,"55"-131"-1198,-53 160 1,90-236-942,0 4 26,-1 0 0,1 0 0,0 0 0,1 1 0,0 11 0,1-20-58,-1 0 0,1-1 1,0 1-1,0 0 0,0-1 0,0 1 0,0 0 0,0-1 0,0 1 0,0-1 0,0 1 0,1 0 0,-1-1 0,0 1 0,0 0 0,1-1 0,-1 1 0,0-1 0,0 1 0,1-1 0,-1 1 0,1-1 0,-1 1 0,1-1 0,-1 1 0,0-1 0,1 1 0,0-1 0,-1 0 0,1 1 0,-1-1 0,1 0 1,-1 1-1,1-1 0,0 0 0,-1 0 0,1 0 0,-1 1 0,1-1 0,0 0 0,-1 0 0,1 0 0,0 0 0,-1 0 0,1 0 0,0 0 0,-1-1 0,1 1 0,0 0 0,-1 0 0,1 0 0,0-1 0,3-1-44,-1 1 0,0-1 0,0 0-1,0 0 1,0 0 0,0-1 0,0 1 0,3-5-1,3-5-99,-1 1 0,-1-2-1,1 1 1,-2-1 0,7-17 0,18-70-690,-31 97 815,1 0 1,0 1 0,-1 0 0,1-1-1,0 1 1,1-1 0,-1 1 0,2-3-1,-3 5 20,1-1-1,-1 1 0,1 0 1,-1-1-1,1 1 0,-1 0 1,1 0-1,-1-1 0,1 1 0,-1 0 1,1 0-1,0 0 0,-1 0 1,1 0-1,-1 0 0,1 0 0,-1 0 1,1 0-1,-1 0 0,1 0 1,0 0-1,-1 0 0,1 0 1,-1 1-1,1-1 0,-1 0 0,1 0 1,-1 0-1,1 1 0,-1-1 1,1 0-1,-1 1 0,1-1 1,-1 1-1,0-1 0,1 0 0,-1 1 1,0-1-1,1 1 0,-1 0 1,6 5 8,0-1 0,0 0 0,1 0 1,-1 0-1,1-1 0,0 0 1,0 0-1,1-1 0,-1 0 1,1 0-1,-1 0 0,1-1 1,0-1-1,0 1 0,0-1 0,0 0 1,0-1-1,0 0 0,0 0 1,0-1-1,0 0 0,0-1 1,0 1-1,13-6 0,-5 1 48,1 0 0,-1-1 0,-1-1 0,0-1 0,20-13 0,-28 17-12,-1 0 1,1-1-1,-1 1 1,0-1 0,-1-1-1,1 1 1,-1-1 0,0 1-1,-1-1 1,0-1 0,0 1-1,-1-1 1,4-8-1,-7 15-34,0 0 0,1 0 0,-1 0 0,1 0 0,-1 0 0,0 0-1,0 0 1,0 0 0,0 0 0,0 0 0,0 0 0,0 0 0,0 0-1,0 0 1,0 0 0,0 0 0,-1 0 0,1 0 0,0 0 0,-1 0 0,1 0-1,-1 0 1,1 0 0,-1 0 0,0 0 0,1 0 0,-1 0 0,0 1-1,1-1 1,-1 0 0,0 1 0,0-1 0,0 0 0,0 1 0,0-1-1,0 1 1,-1-1 0,-1 0 4,0 1-1,1 0 1,-1-1-1,0 1 1,1 0-1,-1 1 1,1-1-1,-1 0 1,0 1-1,1 0 1,-1-1-1,1 1 1,-1 0-1,-3 2 1,-5 4-9,0 1 1,1-1-1,-1 2 1,2 0-1,-1 0 1,1 0-1,0 1 1,1 1 0,-7 11-1,3-4-7,1 1-1,1 0 1,1 1-1,-12 36 1,19-48 10,0-1 1,0 1 0,1 0 0,0 0 0,0 0 0,1 11 0,0-17-3,0 0 0,0 0 0,1 0 1,-1 0-1,1 0 0,-1 0 0,1 0 0,0 0 0,0 0 1,0 0-1,0 0 0,0-1 0,0 1 0,0 0 0,1-1 1,-1 1-1,1 0 0,-1-1 0,1 0 0,-1 1 1,1-1-1,0 0 0,0 0 0,0 0 0,-1 0 0,1 0 1,0-1-1,3 2 0,4 0 12,1-1 1,-1 0-1,0-1 1,0 0-1,1 0 1,-1-1-1,0 0 1,0-1-1,15-4 1,0-1 19,0-2 1,33-17 0,-24 8-17,0-2-1,-2-2 1,0 0-1,-2-2 1,0-1 0,34-40-1,-17 10-108,-2-2 0,53-90 0,-86 130 49,22-40-102,-30 51 105,-1 1 0,0-1 1,0 1-1,0-1 1,0 0-1,-1 0 0,1-11 1,-2 17 30,0 0 1,0-1 0,0 1 0,0 0 0,0 0 0,0-1 0,0 1 0,0 0-1,0 0 1,0-1 0,0 1 0,0 0 0,0 0 0,0 0 0,0-1 0,-1 1-1,1 0 1,0 0 0,0 0 0,0-1 0,0 1 0,-1 0 0,1 0-1,0 0 1,0 0 0,-1-1 0,1 1 0,0 0 0,0 0 0,0 0 0,-1 0-1,1 0 1,0 0 0,0 0 0,-1 0 0,1 0 0,0 0 0,0 0 0,-1 0-1,1 0 1,0 0 0,0 0 0,-1 0 0,1 0 0,0 0 0,0 0 0,-1 0-1,1 0 1,0 0 0,0 1 0,-1-1 0,1 0 0,0 0 0,0 1 0,-15 8-120,-7 13 65,1 1 0,1 0-1,-22 34 1,-43 85 109,67-109 19,1 0-1,2 0 0,1 2 1,2-1-1,-10 48 1,21-76-47,0 1 1,0-1 0,1 1-1,0-1 1,1 9 0,-1-13-16,0 0 1,1 0 0,-1 0-1,1-1 1,-1 1 0,1 0 0,0-1-1,-1 1 1,1 0 0,0-1 0,0 1-1,0-1 1,1 1 0,-1-1 0,0 0-1,0 1 1,1-1 0,-1 0 0,1 0-1,-1 0 1,1 0 0,-1 0 0,4 1-1,1-1 3,0 1-1,1-1 0,-1-1 0,0 0 1,0 1-1,0-2 0,1 1 1,-1-1-1,0 0 0,0 0 0,0-1 1,0 1-1,8-5 0,10-4 1,-2 0-1,24-16 1,-4-1-18,-2-1-1,-1-3 1,39-38-1,97-117-218,-158 166 201,71-87-45,-75 90 95,-1 0 0,-1-1-1,-1-1 1,10-25 0,-16 27 30,-4 17-51,0-1 1,0 1-1,0 0 0,0-1 1,0 1-1,0 0 1,-1-1-1,1 1 1,0 0-1,0-1 1,0 1-1,0 0 0,0 0 1,-1-1-1,1 1 1,0 0-1,0 0 1,0-1-1,-1 1 0,1 0 1,0 0-1,0 0 1,-1-1-1,1 1 1,0 0-1,-1 0 1,1 0-1,-1 0 0,-1 0 12,0 0 0,0 0 0,0 1 0,0-1-1,0 1 1,0-1 0,0 1 0,0 0-1,0 0 1,0 0 0,0 0 0,0 0 0,-2 2-1,-12 9 47,0 0-1,1 1 0,0 1 0,-19 24 0,-48 70 5,55-69-46,-41 79 0,60-101-24,1 1 0,0-1 0,1 1-1,1 1 1,1-1 0,0 1 0,-1 30 0,5-45-2,-1-1-1,1 1 1,0-1-1,1 0 1,-1 1 0,1-1-1,-1 1 1,1-1-1,0 0 1,0 1 0,0-1-1,1 0 1,-1 0-1,1 0 1,0 0 0,0 0-1,0 0 1,0-1-1,0 1 1,1-1 0,-1 1-1,1-1 1,0 0-1,-1 0 1,1 0 0,0 0-1,0 0 1,0-1-1,0 0 1,5 2 0,31 7-48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61 252 14403,'-1'1'77,"1"0"-1,-1 0 1,1 0 0,-1 0-1,1 0 1,0 1 0,-1-1-1,1 0 1,0 0-1,0 0 1,0 0 0,0 1-1,0-1 1,0 0 0,0 0-1,0 0 1,0 2 0,1-3-41,-1 1 1,1 0 0,-1-1-1,0 1 1,1-1 0,-1 1 0,1-1-1,-1 1 1,1-1 0,0 1 0,-1-1-1,1 1 1,-1-1 0,1 0-1,0 1 1,-1-1 0,1 0 0,0 0-1,-1 1 1,2-1 0,2 0 35,0 1 1,-1-1-1,1 0 1,0-1-1,-1 1 1,1 0-1,0-1 0,-1 0 1,6-2-1,3-2 34,0-1-1,0 0 1,0-1-1,-1 0 0,0-1 1,-1 0-1,0-1 1,14-15-1,-15 15-61,-1-1 0,-1 1 0,1-2 0,-2 1 0,1-1 0,-1 0 0,-1 0 0,0 0 0,4-16 0,-8 23-36,0 0 1,0 0-1,-1 0 1,0 0-1,0-1 0,0 1 1,0 0-1,0 0 1,-3-7-1,3 9-6,-1 0 1,1 1-1,-1-1 0,0 1 0,0-1 0,0 1 1,0-1-1,0 1 0,0-1 0,0 1 0,0 0 0,0 0 1,-1-1-1,1 1 0,0 0 0,-1 0 0,1 0 1,-1 1-1,0-1 0,1 0 0,-1 1 0,1-1 0,-1 1 1,0-1-1,-3 0 0,0 1-1,-1 0 0,1 1 1,-1-1-1,1 1 0,0 0 0,-1 1 0,1-1 0,0 1 1,0 0-1,0 0 0,0 1 0,0-1 0,1 1 0,-1 0 1,1 0-1,-5 6 0,-6 3-2,1 2 1,0 0-1,-15 20 0,17-18-2,1 0 0,0 1 0,1 0-1,1 1 1,0-1 0,2 2-1,0-1 1,1 1 0,1 0 0,-5 32-1,10-48 5,-1 1 0,1-1 0,0 0 0,0 0 0,0 1-1,0-1 1,1 0 0,-1 0 0,1 0 0,0 0 0,0 0-1,0 0 1,1 0 0,-1 0 0,1 0 0,-1 0 0,1 0 0,0-1-1,0 1 1,0-1 0,4 4 0,-2-4 4,0 1 0,0-1 0,0 0 0,1 0 0,-1-1 0,1 1 0,0-1 1,-1 0-1,1 0 0,0-1 0,-1 0 0,1 1 0,0-1 0,6-1 0,13-1 21,1-2 0,-1 0-1,1-2 1,29-10 0,93-44 99,-10 4-35,-134 55-84,-1 0-1,1 0 0,0 1 1,0-1-1,-1 0 1,1 1-1,0 0 1,0-1-1,0 1 1,0 0-1,3 1 1,-6-1-2,1 0 1,-1 1-1,1-1 1,-1 0-1,0 0 1,1 1-1,-1-1 1,1 0-1,-1 1 1,1-1-1,-1 0 1,0 1-1,1-1 1,-1 1-1,0-1 1,1 1-1,-1-1 1,0 0-1,0 1 1,0-1-1,1 1 1,-1 0-1,-2 20 101,-5 1 3,4-14-53,0 0-1,1 0 1,0 1 0,1-1-1,-1 0 1,1 16-1,1-23-46,0 0 1,0-1-1,0 1 0,0 0 0,0-1 0,1 1 0,-1 0 0,0-1 0,0 1 0,1 0 1,-1-1-1,0 1 0,1-1 0,-1 1 0,1 0 0,-1-1 0,1 1 0,-1-1 1,1 0-1,-1 1 0,1-1 0,-1 1 0,1-1 0,0 0 0,0 1 0,1 0 3,0-1 1,-1 0-1,1 1 0,0-1 0,0 0 0,0 0 0,0 0 0,-1 0 0,4-1 0,39-13 96,-43 14-104,80-38 109,-53 23-84,58-21 0,-83 35-33,1 0 0,0 0-1,-1 0 1,1 0 0,0 1-1,-1 0 1,6 0 0,-8 0 3,-1 0 0,1 0 1,0 0-1,0 1 0,-1-1 1,1 0-1,0 0 0,-1 1 1,1-1-1,0 0 1,-1 1-1,1-1 0,-1 1 1,1-1-1,-1 1 0,1-1 1,-1 1-1,1-1 0,-1 1 1,1-1-1,-1 1 0,0 0 1,1-1-1,-1 1 0,0 0 1,1-1-1,-1 1 0,0 0 1,0 0-1,0-1 1,0 1-1,0 0 0,0-1 1,0 1-1,0 0 0,0 0 1,0-1-1,0 1 0,0 0 1,0-1-1,-1 2 0,-1 5 50,0 0-1,0-1 0,-1 1 1,0-1-1,0 0 0,0 1 0,-1-1 1,0-1-1,0 1 0,0 0 1,-1-1-1,-8 7 0,3-3 71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14971,'0'0'46,"-1"0"0,0 1 0,1-1 0,-1 0 0,0 0-1,1 1 1,-1-1 0,0 0 0,1 1 0,-1-1 0,0 1 0,1-1 0,-1 1 0,1-1-1,-1 1 1,1-1 0,-1 1 0,1-1 0,0 1 0,-1 0 0,1-1 0,0 1-1,-1 0 1,1-1 0,0 1 0,-1 1 0,-12 23-1,13-24-43,-152 348 896,106-241-691,40-94-174,1-3 18,0 0-1,1 0 1,1 1-1,-3 14 1,5-26-45,1 1 0,0-1 0,0 1 1,-1-1-1,1 1 0,0 0 0,0-1 1,0 1-1,0 0 0,0-1 0,0 1 0,0 0 1,0-1-1,0 1 0,0-1 0,0 1 1,1 0-1,-1-1 0,0 1 0,0-1 1,1 1-1,-1-1 0,0 1 0,1 0 0,-1-1 1,0 1-1,1-1 0,-1 0 0,1 1 1,-1-1-1,1 1 0,-1-1 0,1 0 0,-1 1 1,1-1-1,-1 0 0,1 1 0,0-1 1,-1 0-1,1 0 0,-1 0 0,1 0 1,0 0-1,-1 1 0,1-1 0,0 0 0,-1 0 1,1 0-1,-1-1 0,1 1 0,1 0 1,4-2 43,-1 1 1,1-1 0,0-1 0,10-5-1,41-27 165,-1-2-1,72-64 0,-97 75-157,238-208 261,-154 132-530,-171 138-1222,11-11 1089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14715,'15'20'1136,"-3"0"-864,1 3-136,3 0 281,0 1-233,0-2-1409,-3-1 1201,-3-5-248,0-4-104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54 14731,'0'-2'123,"1"0"-1,-1 0 1,0-1 0,0 1-1,0 0 1,-1 0-1,1 0 1,0 0 0,-1 0-1,0 0 1,1-1-1,-1 1 1,0 0 0,0 1-1,0-1 1,0 0-1,0 0 1,-1 0 0,-2-2-1,2 2-52,0 1 0,0 0-1,0 0 1,0 0 0,0 0-1,0 0 1,-1 0 0,1 1 0,0-1-1,-1 1 1,1 0 0,0-1 0,-1 1-1,1 0 1,0 0 0,-1 1 0,1-1-1,-5 1 1,-1 2-1,0-1 1,0 1-1,0 1 0,0-1 0,1 1 1,-1 1-1,1-1 0,0 1 0,0 0 1,1 1-1,-8 7 0,3-1-62,0 1-1,0 0 1,1 0 0,-14 27-1,0 14 6,22-51-12,1 0 1,0-1-1,1 1 1,-1 0-1,0 0 0,1 0 1,0 0-1,-1 1 1,1-1-1,1 0 0,-1 0 1,0 0-1,1 0 1,-1 0-1,1 0 0,2 5 1,-2-7 0,0 0 0,1 1-1,-1-1 1,0 0 0,1 0 0,-1 0 0,1 0 0,-1 0 0,1 0 0,0 0 0,0-1-1,-1 1 1,1 0 0,0-1 0,0 0 0,-1 1 0,1-1 0,0 0 0,0 0-1,0 0 1,0 0 0,-1 0 0,1 0 0,0-1 0,0 1 0,2-1 0,5-2-9,0 1 1,0-1 0,16-8-1,10-8-71,-1-2 0,-2-1 0,0-2 0,57-55-1,-74 64-1,-57 53-2,38-34 87,-7 9 28,0 1 1,0 0-1,1 0 1,1 1-1,1 1 1,-8 18-1,16-33-23,-1 0 1,1 0-1,-1 0 0,1 1 0,0-1 1,-1 0-1,1 0 0,0 1 0,0-1 1,0 0-1,0 1 0,0-1 0,0 0 1,1 0-1,-1 1 0,0-1 0,1 0 1,-1 0-1,0 1 0,1-1 0,0 0 1,-1 0-1,1 0 0,0 0 0,1 2 1,0-2 1,0 0 1,0 0 0,0 0-1,0 0 1,0 0 0,0 0 0,0-1-1,0 1 1,0-1 0,1 0-1,-1 1 1,0-1 0,4 0 0,7-1 20,0-1 0,0 0 0,24-7 1,128-54-105,7-3-419,-169 65 465,1 0 0,0 0-1,0 1 1,-1-1 0,1 1 0,0-1 0,0 1 0,4 1 0,-7-1 22,0 0 1,-1 0-1,1 0 0,-1 1 0,1-1 1,0 0-1,-1 0 0,1 1 1,-1-1-1,1 0 0,-1 1 1,1-1-1,-1 1 0,0-1 0,1 0 1,-1 1-1,1-1 0,-1 1 1,0-1-1,1 1 0,-1 0 1,1 1 3,-1-1 1,0 0-1,0 0 1,0 1-1,0-1 1,0 0-1,0 1 1,0-1-1,0 0 1,0 0 0,-1 1-1,1-1 1,-1 0-1,0 2 1,-44 95 608,45-97-593,-1 0 0,1-1 1,0 1-1,0 0 0,-1 0 0,1-1 0,0 1 0,0 0 1,0 0-1,0 0 0,-1-1 0,1 1 0,0 0 0,1 0 1,-1-1-1,0 1 0,0 0 0,0 0 0,0-1 0,1 1 1,-1 0-1,0 0 0,1-1 0,-1 1 0,0 0 0,1-1 1,0 2-1,0-1 2,1-1 0,-1 1 0,0-1-1,0 0 1,0 1 0,1-1 0,-1 0 0,0 0 0,1 0 0,-1 0 0,0 0 0,0 0 0,1 0 0,-1 0 0,2-1-1,8-1 66,0-2 0,21-8 0,-28 10-71,51-24 26,-35 16-96,0 1 0,1 0-1,0 1 1,0 1 0,24-4-1,-26 12-55,-18-1 110,-1 0 0,1 1-1,-1-1 1,0 0 0,1 0-1,-1 0 1,1 1-1,-1-1 1,0 0 0,1 0-1,-1 1 1,0-1 0,1 0-1,-1 1 1,0-1-1,0 1 1,1-1 0,-1 0-1,0 1 1,0-1 0,0 1-1,1-1 1,-1 1-1,0 1 2,-1 0 0,1 0 0,0 0 0,-1 0 0,1 0 0,-1-1 0,1 1 0,-1 0 0,0 0-1,0 0 1,0-1 0,0 1 0,0 0 0,-2 2 0,-6 8-2,0 0 1,-1 0-1,0-1 1,-1 0-1,0-1 1,-1 0-1,-17 12 1,17-18-27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1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 13507,'4'-13'1839,"-8"16"-189,-10 23 315,11-20-1909,-3 4 151,0 1-1,1 0 0,1 0 0,0 0 0,0 1 0,-2 17 0,5-28-196,1 0-1,0 0 0,0 0 0,0 0 0,0 0 0,0 0 1,0 0-1,1 0 0,-1 0 0,0 0 0,0-1 1,1 1-1,-1 0 0,0 0 0,1 0 0,-1 0 0,1 0 1,-1-1-1,1 1 0,0 0 0,-1 0 0,1-1 1,0 1-1,-1 0 0,1-1 0,0 1 0,0-1 1,0 1-1,-1-1 0,1 1 0,0-1 0,0 0 0,0 0 1,0 1-1,0-1 0,0 0 0,0 0 0,0 0 1,0 0-1,0 0 0,0 0 0,0 0 0,-1 0 0,1 0 1,1-1-1,8 1-1,-1-2 1,1 1-1,14-6 0,-19 6-16,145-56-250,-110 39 103,0 3 1,70-19 0,-78 30 95,-31 4 64,-1 0 0,1 0 0,-1 0 0,1 0 1,-1 0-1,0 0 0,1 0 0,-1 0 0,1 0 0,-1 0 0,1 0 0,-1 0 0,1 1 0,-1-1 0,0 0 0,1 0 0,-1 0 0,1 1 0,-1-1 0,0 0 0,1 1 0,-1-1 0,0 0 0,1 1 0,-1-1 0,0 0 0,1 1 1,-1-1-1,0 0 0,0 1 0,0-1 0,1 1 0,-1-1 0,0 1 0,0-1 0,0 0 0,0 1 0,0-1 0,0 1 0,0-1 0,0 1 0,0-1 0,0 1 0,0-1 0,0 1 0,0-1 0,0 1 0,0-1 0,0 0 0,-1 1 0,1-1 1,0 1-1,-12 21 249,11-21-241,-35 48 480,24-34-396,0 0 0,1 0 0,1 2 0,-16 33 0,26-50-97,0 0 0,0 0 0,0 0 0,0 0 0,0 0 0,0 0-1,0 0 1,0 0 0,0 0 0,0 0 0,0 0 0,-1 0 0,1 0 0,0 0 0,0 0 0,0 1 0,0-1 0,0 0 0,0 0 0,0 0 0,0 0 0,0 0 0,0 0 0,0 0 0,0 0 0,0 0 0,0 0 0,0 1 0,0-1 0,0 0 0,0 0 0,0 0 0,0 0 0,0 0 0,0 0 0,0 0 0,0 0 0,0 0 0,1 0 0,-1 0 0,0 0 0,0 1 0,0-1 0,0 0 0,0 0 0,0 0 0,0 0 0,0 0 0,0 0 0,0 0 0,0 0 0,0 0-1,0 0 1,1 0 0,-1 0 0,0 0 0,0 0 0,0 0 0,0 0 0,0 0 0,0 0 0,10-5-66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41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58 9682,'0'0'123,"0"1"0,1 0-1,-1 0 1,1 0 0,-1-1 0,1 1 0,-1 0-1,1-1 1,-1 1 0,1 0 0,0-1 0,-1 1-1,1-1 1,0 1 0,-1-1 0,1 1 0,0-1-1,0 1 1,0-1 0,0 0 0,-1 1 0,1-1-1,0 0 1,0 0 0,0 0 0,0 0 0,0 0-1,0 0 1,-1 0 0,1 0 0,0 0 0,0 0 0,0 0-1,0-1 1,0 1 0,0 0 0,-1-1 0,1 1-1,0 0 1,0-1 0,0 1 0,-1-1 0,1 1-1,0-1 1,-1 0 0,1 1 0,1-2 0,0 0-6,0 0 1,0-1-1,0 1 1,0-1-1,0 1 1,0-1-1,-1 0 1,1 1 0,-1-1-1,0 0 1,1 0-1,-1 0 1,0-4-1,-1 7-101,0 0-1,0-1 0,0 1 1,0 0-1,0-1 0,0 1 1,0 0-1,0-1 0,0 1 1,0-1-1,0 1 0,-1 0 1,1-1-1,0 1 0,0 0 1,0 0-1,0-1 0,-1 1 1,1 0-1,0-1 0,0 1 1,-1 0-1,1 0 0,0-1 1,-1 1-1,1 0 0,0 0 1,-1 0-1,1 0 0,0-1 0,-1 1 1,1 0-1,0 0 0,-1 0 1,1 0-1,0 0 0,-1 0 1,1 0-1,0 0 0,-1 0 1,1 0-1,-1 0 0,1 0 1,0 0-1,-1 0 0,1 0 1,0 1-1,-1-1 0,-18 7 255,12-2-251,0-1 0,0 1 1,1 0-1,0 1 1,0-1-1,0 1 1,1 0-1,0 1 0,0 0 1,1-1-1,-1 1 1,1 1-1,-5 12 1,9-19-22,0 0 1,-1-1 0,1 1-1,0 0 1,0-1 0,0 1-1,0 0 1,0-1 0,-1 1-1,1 0 1,0-1 0,0 1 0,1 0-1,-1 0 1,0-1 0,0 1-1,0 0 1,0-1 0,1 1-1,-1 0 1,0-1 0,0 1-1,1-1 1,-1 1 0,1 0 0,0-1-1,0 1 0,-1-1 0,1 0 0,0 0 0,-1 0 0,1 0 1,0 1-1,0-1 0,-1 0 0,1-1 0,0 1 0,0 0 1,-1 0-1,1 0 0,0 0 0,0 0 0,-1-1 0,2 0 1,30-18-41,-24 14 64,-1-1 0,0 0 0,-1-1 1,1 1-1,-1-1 0,-1 0 0,1-1 0,-1 0 1,-1 1-1,7-15 0,-11 21-12,1 1-1,-1-1 1,0 0-1,1 1 1,-1-1 0,0 0-1,0 0 1,0 1-1,0-1 1,1 0 0,-1 1-1,0-1 1,0 0 0,0 0-1,-1 1 1,1-1-1,0 0 1,0 0 0,0 1-1,0-1 1,-1 0-1,1 1 1,0-1 0,-1 0-1,1 1 1,-1-1-1,1 0 1,0 1 0,-1-1-1,0 1 1,1-1-1,-1 1 1,1-1 0,-1 1-1,1-1 1,-1 1 0,0 0-1,1-1 1,-1 1-1,0 0 1,1 0 0,-1-1-1,0 1 1,0 0-1,1 0 1,-1 0 0,0 0-1,0 0 1,1 0-1,-1 0 1,0 0 0,0 0-1,1 0 1,-1 0-1,-1 1 1,-4 0 36,-1 1-1,1-1 1,0 1-1,-12 5 0,7-1-36,-1 0 0,1 0 0,0 1 0,0 1 0,1 0 0,0 0 0,-17 19 0,26-27-11,1 0-1,0 0 1,0 0-1,0 1 0,0-1 1,-1 0-1,1 0 1,0 0-1,0 0 0,0 1 1,0-1-1,0 0 1,0 0-1,0 0 0,0 1 1,-1-1-1,1 0 1,0 0-1,0 0 0,0 1 1,0-1-1,0 0 1,0 0-1,0 1 0,0-1 1,0 0-1,0 0 0,0 0 1,1 1-1,-1-1 1,0 0-1,0 0 0,0 0 1,0 1-1,0-1 1,0 0-1,9 1-102,11-5-214,-1-3-456,-1-1-1,19-11 0,-34 17 325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4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238 311 9282,'0'-1'151,"-1"1"-1,1 0 1,0-1-1,-1 1 1,1 0-1,0-1 1,-1 1-1,1 0 1,0-1-1,-1 1 1,1 0-1,0 0 1,-1-1-1,1 1 1,-1 0-1,1 0 1,-1 0-1,1 0 1,-1 0 0,1 0-1,0-1 1,-1 1-1,1 0 1,-1 0-1,0 1 1,-10 10 1128,-25 41-228,2 2-1,-48 99 0,70-126-990,1 2 0,2-1 0,0 1 0,2 1 0,1-1 1,2 1-1,-1 58 0,5-76-60,1 0 0,1 0 0,0 0 0,5 17 0,-5-23-2,0 0 0,1 1-1,-1-1 1,1-1 0,0 1-1,1 0 1,0-1 0,0 0-1,8 9 1,-11-12 3,1-1 0,0 0 0,-1 0 0,1 1 0,0-1 1,0 0-1,-1-1 0,1 1 0,0 0 0,0 0 0,0-1 0,0 1 0,0-1 0,0 0 1,0 0-1,0 1 0,0-1 0,3-1 0,-1 0 6,0 1 0,0-1 1,0-1-1,-1 1 0,1-1 0,-1 1 0,1-1 1,-1 0-1,4-3 0,5-5 32,0 0-1,-1-1 0,17-21 1,-27 32-38,337-467 383,-282 383-369,-4-1-1,-4-3 1,46-116 0,-89 192 46,-2 11-36,-3 17-32,0-5 2,-8 310-33,1-52 100,13 79 286,-6-343-410,1 22 633,-2-23-83,-2-17-95,-8-59 261,1 9-918,-29-110-1,33 158 214,0 1 0,-1 0 0,0 0-1,-2 1 1,1 0 0,-1 0 0,-1 1-1,0 0 1,-1 1 0,0 0 0,-19-13-1,14 12 17,0 1 0,-1 0 0,0 1 0,-1 1 0,0 1 0,-1 1 0,0 0 0,-31-6 0,49 12 35,0 1 1,-1 0 0,1 0-1,-1 0 1,1-1 0,0 1 0,-1 0-1,1 1 1,-1-1 0,1 0-1,0 0 1,-1 1 0,1-1-1,0 0 1,-1 1 0,1-1 0,0 1-1,-1 0 1,1-1 0,0 1-1,0 0 1,-2 1 0,2 0 0,0 0 0,0 0-1,0 0 1,0 0 0,0 0 0,0 0 0,0 0 0,1 0 0,-1 0 0,1 0 0,-1 0 0,1 0 0,0 3-1,0 8 3,1 0-1,0-1 1,7 26-1,-7-34-2,1 7 0,1 1 0,1-1 0,0 0 0,0-1 0,1 1 0,1-1 0,-1 0 0,2 0 0,-1-1 0,1 1 1,10 8-1,-11-12 14,0 0 0,1-1 0,0 0 0,0 0 0,1-1 0,-1 0 0,1 0 0,0-1 0,0 0 0,0 0 0,0-1 0,1 0 0,-1 0 0,1-1 1,16 0-1,-7-2 44,0 0 0,0-2 0,0 0 0,0-1 0,0-1 0,-1 0 0,1-2 0,-1 0 0,-1-1 0,0 0 0,17-12 0,-3-1-7,-1 0 1,-1-2-1,0-1 1,38-46-1,-49 50-805,27-40 0,-40 54 591,0-1 0,0 0 0,-1 0 0,0 0 0,0-1 0,-1 1 0,0-1-1,0 0 1,-1 1 0,1-14 0,-3-8-514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14099,'-2'13'1168,"13"-8"-688,3-5-152,7 0 537,5-6-185,10 0-168,4-1-16,2-2-136,1 1-224,-8-1-552,-3 4 2160,-18-4-1656,-6 2 64,-16-2 32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2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91 13259,'-15'-3'860,"-1"1"-1,1 1 1,0 0 0,-1 1 0,-24 3-1,86 0-485,57 11 0,23 12-548,-73-13-409,80 7 0,-129-19 531,0-1 1,0 0-1,0-1 0,0 1 1,0-1-1,-1 1 0,6-3 1,-9 3 46,1 0 0,-1 0 0,0 0 1,0 0-1,1 0 0,-1 0 0,0-1 0,1 1 0,-1 0 1,0 0-1,0 0 0,1-1 0,-1 1 0,0 0 0,0 0 1,1-1-1,-1 1 0,0 0 0,0 0 0,0-1 0,0 1 1,1 0-1,-1-1 0,0 1 0,0 0 0,0-1 1,0 1-1,0 0 0,0-1 0,0 0 0,0 0 5,-1 0 1,0 0-1,1 0 0,-1 0 1,0 1-1,1-1 0,-1 0 0,0 0 1,0 0-1,0 0 0,0 1 1,0-1-1,0 1 0,-2-2 0,-7-4 54,-2 1 0,1 1 0,0-1-1,-1 2 1,0 0 0,0 0 0,-14-1-1,-10 0 115,-41 2 0,37 4-88,-1 2 1,1 2-1,-52 14 0,27-5 92,65-15-170,0 0-1,0 0 0,0 1 0,-1-1 0,1 0 1,0 0-1,0 0 0,-1 0 0,1 0 1,0 0-1,0 0 0,0 0 0,-1 0 0,1 0 1,0 0-1,0 0 0,-1 0 0,1 0 1,0 0-1,0 0 0,-1 0 0,1 0 1,0 0-1,0 0 0,-1 0 0,1 0 0,0 0 1,0 0-1,0-1 0,-1 1 0,1 0 1,0 0-1,0 0 0,0 0 0,0-1 0,-1 1 1,1 0-1,0 0 0,6-9 9,17-9-17,3 0-80,1 2-1,0 1 1,2 2 0,41-15-1,-50 21-85,1 1 1,0 1-1,0 2 0,1 0 0,-1 0 1,1 2-1,28 2 0,-25 5-78,-25-6 251,0 0 1,0 0-1,1 0 1,-1 0-1,0 0 1,0 0-1,0 0 1,0 0-1,0 0 1,0 0-1,0 0 0,0 0 1,0 0-1,1 1 1,-1-1-1,0 0 1,0 0-1,0 0 1,0 0-1,0 0 1,0 0-1,0 0 1,0 0-1,0 0 0,0 0 1,0 1-1,0-1 1,0 0-1,0 0 1,0 0-1,0 0 1,0 0-1,0 0 1,0 0-1,0 0 0,0 1 1,0-1-1,0 0 1,0 0-1,0 0 1,0 0-1,0 0 1,0 0-1,0 0 1,0 0-1,0 0 0,0 1 1,0-1-1,0 0 1,0 0-1,0 0 1,0 0-1,-1 0 1,-12 4 152,-122 17 1048,-78 16-706,211-36-570,7-1-50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5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67 160 7994,'0'1'106,"0"-1"0,0 0 0,0 0 0,1 0 0,-1 0 0,0 0 0,0 0 0,0 0-1,0 0 1,1 0 0,-1 0 0,0 0 0,0 0 0,0 0 0,1 0 0,-1 0 0,0 0 0,0 0 0,0 0 0,0 0 0,1 0 0,-1 0 0,0 0 0,0 0 0,0 0 0,0 0 0,1 0 0,-1 0 0,0 0 0,0-1 0,0 1 0,0 0 0,0 0 0,0 0 0,1 0 0,-1 0 0,0-1 0,0 1 0,0 0 0,0 0 0,0 0 0,0 0 0,0-1 0,7-12 1523,1-15-341,-6 16-531,-7 14-128,-6 20-333,11-22-296,-2 7-11,0 1-1,0-1 1,1 0-1,-1 8 0,2-15 12,0 0 0,0 0 0,1 0-1,-1 0 1,0 0 0,0 0 0,0-1 0,0 1-1,0 0 1,0 0 0,0 0 0,0 0 0,0 0-1,0 0 1,0 0 0,0 0 0,0 0-1,0 0 1,0 0 0,0 0 0,0 0 0,0 0-1,1 0 1,-1 0 0,0 0 0,0 0-1,0 0 1,0 0 0,0 0 0,0 0 0,0 0-1,0 0 1,0 0 0,0 0 0,0 0 0,0 0-1,0 0 1,0 0 0,0 0 0,1 0-1,-1 0 1,0 0 0,0 0 0,0 0 0,0 0-1,0 0 1,0 0 0,0 1 0,0-1 0,0 0-1,0 0 1,0 0 0,0 0 0,0 0-1,0 0 1,0 0 0,0 0 0,0 0 0,0 0-1,0 0 1,0 0 0,0 0 0,0 0-1,0 0 1,0 1 0,0-1 0,6-8-2,5-11 30,-9 15-6,2-4 122,0 0 0,0-1 0,-1 0 0,0 0 0,-1 0 0,0 0 0,-1 0 0,1-16 0,-1 24-127,-1 1 1,0 0-1,0-1 1,0 1-1,0 0 1,0 0-1,0-1 1,0 1-1,0 0 0,0-1 1,0 1-1,0 0 1,0-1-1,-1 1 1,1 0-1,0-1 0,0 1 1,0 0-1,0 0 1,0-1-1,-1 1 1,1 0-1,0 0 1,0-1-1,-1 1 0,1 0 1,0 0-1,0-1 1,-1 1-1,1 0 1,0 0-1,0 0 1,-1 0-1,1 0 0,-1-1 1,-8 9 233,-5 18-379,11-6-249,6-17 117,4-13 126,-4 4 158,0 1 0,0-1 0,-1-1 0,0 1 0,0 0 0,0 0 0,-1-1 0,1-8 0,-2 14-15,0 1-1,0 0 1,0-1 0,0 1-1,0 0 1,0-1 0,0 1-1,0 0 1,0-1 0,0 1-1,0 0 1,0 0-1,-1-1 1,1 1 0,0 0-1,0-1 1,0 1 0,0 0-1,-1 0 1,1-1 0,0 1-1,0 0 1,0 0 0,-1-1-1,1 1 1,0 0 0,-1 0-1,1 0 1,0-1 0,0 1-1,-1 0 1,1 0-1,-1 0 1,-12 3 189,-10 13 48,18-13-256,0 2 0,0-1 0,1 0 1,-1 1-1,1 0 0,1 0 0,-1 0 1,1 1-1,-3 5 0,5-11 6,1 0 1,0 0-1,0 0 0,0 0 1,0 0-1,0 0 0,0 0 1,0 1-1,0-1 1,0 0-1,0 0 0,0 0 1,0 0-1,0 0 0,0 0 1,-1 0-1,1 0 0,0 0 1,0 0-1,0 0 0,0 1 1,0-1-1,0 0 0,0 0 1,0 0-1,0 0 0,0 0 1,0 0-1,0 0 0,0 0 1,0 0-1,0 1 0,0-1 1,0 0-1,1 0 0,-1 0 1,0 0-1,0 0 0,0 0 1,0 0-1,0 0 0,0 0 1,0 0-1,0 1 0,0-1 1,0 0-1,0 0 0,0 0 1,0 0-1,0 0 0,1 0 1,-1 0-1,0 0 0,0 0 1,0 0-1,0 0 0,0 0 1,0 0-1,0 0 0,0 0 1,0 0-1,1 0 0,-1 0 1,0 0-1,0 0 0,0 0 1,0 0-1,8-6-126,8-12-19,-15 17 138,16-28-45,-16 27 67,-1 1 1,1-1 0,0 1-1,0-1 1,-1 0-1,1 0 1,-1 1 0,0-1-1,1 0 1,-1 0 0,0 1-1,0-1 1,0 0-1,0 0 1,-1-2 0,1 3-9,0 1 0,0 0 0,0 0 0,0 0 0,0-1 1,0 1-1,-1 0 0,1 0 0,0 0 0,0 0 0,0 0 0,0 0 1,-1-1-1,1 1 0,0 0 0,0 0 0,0 0 0,0 0 0,-1 0 0,1 0 1,0 0-1,0 0 0,0 0 0,-1 0 0,1 0 0,0 0 0,0 0 1,0 0-1,-1 0 0,1 0 0,0 0 0,0 0 0,0 0 0,-1 0 1,1 0-1,0 0 0,0 0 0,-1 0 0,-9 8 65,-6 9-8,10-8-100,1 0-1,1 0 0,-1 1 0,2-1 1,-1 1-1,-3 18 0,7-28 31,-1 1 1,1 0-1,0-1 1,0 1-1,0 0 1,0-1-1,0 1 1,0 0-1,0-1 0,0 1 1,0 0-1,0-1 1,0 1-1,1 0 1,-1-1-1,0 1 0,0 0 1,1 0-1,7-2-140,10-18-3,-16 16 142,3-4 54,0-1-1,-1 1 1,0-1-1,0 0 0,-1 0 1,5-15-1,-8 23-35,0-1 0,0 1 0,0 0 0,0 0 0,0-1-1,1 1 1,-1 0 0,0 0 0,0-1 0,0 1 0,0 0-1,0 0 1,0-1 0,0 1 0,0 0 0,0 0 0,0-1-1,-1 1 1,1 0 0,0 0 0,0-1 0,0 1 0,0 0-1,0 0 1,0-1 0,0 1 0,-1 0 0,1 0 0,0 0-1,0-1 1,0 1 0,0 0 0,-1 0 0,1 0 0,0 0-1,-1-1 1,-7 6 148,-9 13-48,11-10-155,1 1 1,1 0-1,-1 0 0,1 0 0,1 1 1,0-1-1,0 1 0,1 0 0,-2 16 1,4-26 41,0 1 0,0-1 0,0 0 0,-1 0 1,1 1-1,0-1 0,0 0 0,0 1 0,0-1 1,0 0-1,0 0 0,0 1 0,0-1 0,0 0 1,1 0-1,-1 1 0,0-1 0,0 0 0,0 0 1,0 1-1,0-1 0,0 0 0,0 0 0,1 0 1,-1 1-1,0-1 0,0 0 0,0 0 0,0 0 0,1 1 1,-1-1-1,0 0 0,0 0 0,1 0 0,-1 0 1,0 0-1,0 0 0,1 0 0,-1 1 0,0-1 1,0 0-1,1 0 0,-1 0 0,12-9-135,11-18 3,-23 27 137,7-10 9,-1-1 1,0 0 0,7-19-1,-12 22 28,-6 9-25,-9 11-40,-8 29-513,20-38 500,1 0 1,0 1-1,0-1 1,0 0-1,0 0 1,0 0-1,1 1 1,-1-1-1,1 0 1,0 0-1,0 1 1,1 3-1,5-1-139,5-6-43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58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17 15227,'3'-15'884,"-3"15"-876,0 0 0,0 0 0,1 0-1,-1 0 1,0 0 0,0 0-1,0 0 1,0-1 0,0 1-1,0 0 1,0 0 0,0 0-1,0 0 1,1 0 0,-1 0 0,0 0-1,0 0 1,0 0 0,0 0-1,0 0 1,0 0 0,0 0-1,1 0 1,-1 0 0,0 0-1,0 0 1,0 0 0,0 0-1,0 0 1,0 0 0,1 0 0,-1 0-1,0 0 1,0 0 0,0 0-1,0 0 1,0 0 0,0 0-1,1 0 1,-1 0 0,0 0-1,0 0 1,0 0 0,0 0 0,0 1-1,0-1 1,14 23 208,-13-19-157,22 47 68,-3 1 0,-2 1 1,-2 1-1,15 101 0,-22-77 89,-3 1-1,-9 145 0,-50 158-14,-33-12-902,21-152-344,48-176 659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0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95 7130,'0'0'94,"1"0"0,-1 1 0,0-1 0,0 0 0,0 0 0,1 0 0,-1 1 0,0-1 0,0 0 0,1 0 0,-1 0 0,0 0 0,0 0 0,1 0 0,-1 0 0,0 1 0,1-1 0,-1 0 1,0 0-1,0 0 0,1 0 0,-1 0 0,0 0 0,1 0 0,-1 0 0,0 0 0,0-1 0,1 1 0,-1 0 0,0 0 0,0 0 0,1 0 0,-1 0 0,0 0 0,0-1 0,1 1 0,-1 0 1,0 0-1,0 0 0,1-1 0,-1 1 0,0 0 0,0 0 0,0 0 0,0-1 0,0 1 0,1 0 0,-1-1 0,0 1 0,0 0 0,0 0 0,0-1 0,0 1 0,0 0 0,0 0 0,0-1 1,0 1-1,0 0 0,0-1 0,0 1 0,0 0 0,0 0 0,0-1 0,0-20 3418,0 21-3498,0 0 0,0 0 1,0 0-1,0 0 0,-1 0 0,1 0 0,0 0 1,0 0-1,0-1 0,0 1 0,0 0 0,0 0 1,0 0-1,0 0 0,-1 0 0,1 0 1,0 0-1,0 0 0,0 0 0,0 0 0,0 0 1,0 0-1,-1 0 0,1 0 0,0 0 0,0 0 1,0 0-1,0 0 0,0 0 0,0 0 0,-1 0 1,1 0-1,0 0 0,0 0 0,0 0 1,0 0-1,0 0 0,0 0 0,0 0 0,0 1 1,-1-1-1,1 0 0,0 0 0,0 0 0,0 0 1,0 0-1,0 0 0,0 0 0,0 0 1,0 1-1,0-1 0,0 0 0,0 0 0,0 0 1,0 0-1,0 0 0,0 0 0,-1 1 0,1-1 1,0 0-1,-3 9-102,3-8 85,0-1 1,0 0-1,0 1 0,0-1 1,0 0-1,0 0 1,0 1-1,0-1 0,0 0 1,0 0-1,0 1 1,0-1-1,0 0 0,0 0 1,0 1-1,1-1 1,-1 0-1,0 0 0,0 1 1,0-1-1,0 0 1,0 0-1,1 1 0,-1-1 1,0 0-1,0 0 1,0 0-1,1 0 0,-1 1 1,0-1-1,0 0 1,1 0-1,-1 0 0,0 0 1,0 0-1,1 0 1,-1 0-1,0 0 1,0 0-1,1 1 0,-1-1 1,1 0-1,7-12 89,5-18 405,-10 4 322,-8 18-250,5 8-545,-1 0-1,0 0 0,1 1 1,-1-1-1,1 0 1,-1 0-1,0 0 0,1 0 1,-1 1-1,1-1 1,-1 0-1,1 1 1,-1-1-1,0 0 0,1 1 1,0-1-1,-1 0 1,1 1-1,-2 0 1,-2 5-51,-1 0 1,1 0 0,0 0 0,0 0-1,1 1 1,0-1 0,0 1 0,0 0-1,1 0 1,0 0 0,-2 13 0,10-25-240,2-10 269,-3 3 154,-2 1-1,1 0 1,-1-1 0,2-19 0,-5 31-137,0-1 0,0 1 1,0-1-1,1 1 1,-1-1-1,0 1 0,0 0 1,0-1-1,0 1 1,0-1-1,-1 1 0,1-1 1,0 1-1,0-1 1,0 1-1,0-1 0,0 1 1,-1-1-1,1 1 1,0 0-1,0-1 0,-1 1 1,1-1-1,-1 0 1,-8 6 249,-7 18-194,13-16-206,0 0 0,1 1 0,-3 14 0,6-18-129,5-9 172,3-5 53,-1-3 160,-1 0 0,8-17 0,-18 37 148,-13 31-416,16-38 146,-3 12-387,0 1-1,1 0 1,0 0 0,1 21-1,1-34 414,0 0 0,0 0 0,0 1 0,0-1 1,0 0-1,0 0 0,0 0 0,0 1 0,0-1 0,0 0 0,0 0 0,0 1 0,0-1 0,0 0 0,0 0 0,0 0 1,0 1-1,0-1 0,0 0 0,1 0 0,-1 0 0,0 0 0,0 1 0,0-1 0,0 0 0,1 0 0,-1 0 0,0 0 0,0 0 1,0 1-1,1-1 0,-1 0 0,0 0 0,0 0 0,0 0 0,1 0 0,-1 0 0,0 0 0,0 0 0,1 0 0,-1 0 0,0 0 1,0 0-1,0 0 0,1 0 0,10-7-26,0-3 71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2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15763,'14'7'1393,"10"0"-841,4-1-192,2-6 472,4-3-152,8 0-80,-1 3-32,-2-1-247,-2 1-65,-5 3-152,-6 3-88,-9-2-232,-3 0-209,-7 0-383,-5-4 656,2-11-120,-4-5-128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9066,'17'9'3310,"4"-1"-3125,0-2-1,0 0 1,44 5-1,66-1 174,-36-11-344,-64-1-21,0 1 0,0 2 0,-1 2 0,40 7 0,0 11-47,-52-14 24,1-1 1,-1-1 0,1 0 0,0-2 0,21 2-1,-38-5 27,7 0-16,-1 0-1,1 0 1,11-2-1,-4-5-21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4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223 603 11410,'-4'1'98,"1"0"-1,0 0 0,0 0 1,-1 0-1,1 0 0,0 1 1,0-1-1,0 1 0,0 0 0,1 0 1,-1 0-1,0 0 0,1 0 1,-5 6-1,-2 3 30,1 0-1,-10 17 1,9-13 34,-12 21 19,1 2 0,1-1 0,-13 44 0,23-56-52,1 0-1,2 1 1,1 1 0,1-1 0,-2 52 0,6-70-88,1 0-1,0-1 1,0 1 0,0 0-1,1 0 1,0-1 0,4 11-1,-5-16-17,0 0-1,0 0 1,0 0-1,0 0 1,1 0-1,-1 0 1,1 0 0,-1-1-1,1 1 1,0 0-1,0-1 1,-1 1-1,1-1 1,0 0-1,0 0 1,0 1-1,1-1 1,-1-1-1,0 1 1,0 0-1,1 0 1,-1-1-1,0 1 1,1-1-1,-1 0 1,0 0-1,1 0 1,2 0-1,2-1 42,-1-1 1,1 0-1,0 0 0,-1 0 0,0-1 0,1 0 0,-1 0 0,0-1 0,-1 1 0,1-1 0,-1 0 0,8-8 0,10-11 210,28-35-1,-33 36-131,194-266 698,-23-15-986,-117 185 10,94-202-329,-162 313 462,4-9 4,-8 16 0,0 0 1,0 0-1,0 0 1,0 0-1,0 0 1,0 0-1,0 0 1,0 0-1,0 0 0,0 0 1,0-1-1,0 1 1,0 0-1,0 0 1,0 0-1,1 0 1,-1 0-1,0 0 1,0 0-1,0 0 1,0 0-1,0 0 1,0 0-1,0 0 0,0 0 1,0 0-1,0 0 1,0 0-1,1 0 1,-1 0-1,0 0 1,0 0-1,0 0 1,0 0-1,0 0 1,0 0-1,0 0 1,0 0-1,0 0 0,1 0 1,-1 0-1,0 0 1,0 0-1,0 0 1,0 0-1,0 0 1,0 0-1,0 0 1,0 0-1,0 0 1,0 0-1,0 0 1,1 0-1,-1 0 0,0 0 1,0 0-1,0 0 1,0 1-1,0-1 1,0 0-1,0 27 62,-18 222 87,-37 401 137,52-623-242,-13 174 457,15-210-262,0 1 0,-1 0 0,-4-12 0,0 0-67,-12-46 217,-37-87-1,38 116-501,-1 0 0,-1 2 1,-41-56-1,55 85 79,-24-29-200,27 32 202,0 1 0,0 0 0,-1 0 0,1 1 0,-1-1 0,1 0 0,-1 1 0,0 0 0,1-1 0,-1 1 0,0 0 0,-4-1-1,7 2 26,0 0-1,-1 0 1,1 0-1,-1 0 1,1-1-1,-1 1 1,1 0-1,-1 0 1,1 0-1,-1 0 0,1 0 1,-1 0-1,1 0 1,-1 0-1,1 0 1,-1 1-1,1-1 1,-1 0-1,1 0 1,-1 0-1,1 1 0,-1-1 1,1 0-1,0 0 1,-1 1-1,1-1 1,-1 0-1,1 1 1,0-1-1,-1 0 1,1 1-1,0-1 0,-1 1 1,1-1-1,0 0 1,0 1-1,0-1 1,-1 1-1,1-1 1,0 1-1,0-1 0,0 1 1,0-1-1,0 1 1,0-1-1,0 1 1,0-1-1,0 1 1,0-1-1,0 1 1,0-1-1,0 1 0,0-1 1,0 1-1,1-1 1,-1 1-1,0-1 1,0 1-1,1-1 1,-1 0-1,0 1 1,0-1-1,1 1 0,1 3-18,0-1 0,0 0 0,0 1-1,0-1 1,1 0 0,-1 0-1,4 2 1,3 1 7,0-1-1,0-1 1,0 1 0,1-1-1,0-1 1,0 0 0,0 0-1,0-1 1,18 2-1,1-2-4,0-1-1,34-4 0,-60 3 4,68-8-535,-64 7 513,1 0 0,-1-1 0,0-1 0,0 1-1,0-1 1,0 0 0,8-6 0,11-15-139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14451,'4'4'928,"9"1"-744,1-2-56,11-2 248,1-1-112,5-3-79,4 2-17,0-2-16,-3-2-72,-5 3-248,-4 2-176,-7 2-817,-6 6 985,-7 9-184,-3-1-96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11987,'1'4'1144,"5"-1"-848,6 1-24,2 0 632,4 1-528,4-1-48,2-4-96,2 0-176,-1-3 64,0 2 8,-3 1-136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34 14171,'12'-23'1747,"-10"13"-804,-2 10-881,-1 0 0,1 0 0,-1 0 1,1 0-1,0 0 0,-1 0 0,1 0 1,-1 0-1,1 0 0,-1 0 0,1 1 0,0-1 1,-1 0-1,1 0 0,-1 0 0,1 1 1,0-1-1,-1 0 0,1 0 0,0 1 0,-1-1 1,1 0-1,0 1 0,-1-1 0,1 1 1,-9 7 51,1 0 0,0 0 0,1 1 0,0 0 0,0 1 0,-10 18 0,-27 71 597,27-60-617,-16 39-97,-32 119 1,52-144-2,2 0-1,2 1 1,-2 72-1,11-113-4,0 0 0,0-1-1,1 1 1,1 0 0,0-1 0,1 1 0,6 15 0,-8-24-24,0-1 1,1 0 0,-1 0 0,1 0 0,0 0-1,0 0 1,0 0 0,0-1 0,1 1 0,-1-1 0,1 1-1,-1-1 1,1 0 0,0 0 0,0 0 0,0 0 0,0 0-1,0-1 1,0 0 0,1 1 0,-1-1 0,0 0 0,1-1-1,-1 1 1,1-1 0,-1 1 0,0-1 0,1 0 0,-1 0-1,1 0 1,4-2 0,0 0-15,0 0-1,0 0 1,0-1-1,0-1 1,0 1 0,-1-1-1,1 0 1,9-9-1,21-17-205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14307,'3'-5'816,"0"-1"780,-1 11-685,0 9-532,76 547 842,-73-514-1000,-5-37-130,0-7-23,0 0 0,0-1 1,0 1-1,0 0 0,1-1 0,-1 1 0,1 0 0,-1-1 0,3 5 0,-3-7-44,0-1 0,1 1 0,-1 0 0,0 0 0,1-1 0,-1 1 0,0 0 0,1 0 0,-1-1 0,0 1 0,0 0-1,0-1 1,1 1 0,-1 0 0,0 0 0,0-1 0,0 1 0,0-1 0,1 1 0,-1 0 0,0-1 0,0 1 0,0 0 0,0-1 0,0 1 0,0-1 0,0 1 0,0 0 0,0-1 0,0 0 0,3-20 312,-3 20-311,14-136 86,-6-1 0,-14-206 1,4 297 14,24 40-140,48-6 14,1 2 1,113-1-1,-118 10-46,1-3-1,-1-3 1,82-20 0,-29-3-357,157-22 0,-243 50 401,-25 3 0,0-1-1,0 1 0,0-2 0,0 1 0,0-1 0,0-1 0,0 1 0,-1-1 1,1-1-1,8-4 0,13-14-21,-29 22 22,0 0 1,0 0 0,1 0-1,-1 0 1,0 0-1,0 0 1,0 0-1,0 0 1,1 0 0,-1 0-1,0 0 1,0 0-1,0 0 1,0 0-1,0 0 1,1 0 0,-1 1-1,0-1 1,0 0-1,0 0 1,0 0 0,0 0-1,0 0 1,1 0-1,-1 0 1,0 1-1,0-1 1,0 0 0,0 0-1,0 0 1,0 0-1,0 0 1,0 1-1,0-1 1,0 0 0,0 0-1,0 0 1,0 0-1,0 1 1,0-1 0,0 0-1,0 0 1,0 0-1,0 0 1,0 0-1,0 1 1,0-1 0,0 0-1,0 0 1,0 0-1,0 0 1,0 1 0,0 11 96,0-10-87,-9 38 54,2 1 1,2 0 0,2 1-1,3 69 1,4-88-449,0-20-365,-1-14 276,-1-6 203,0-4-75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12 528 12163,'-1'2'404,"-9"13"1475,9-10-938,10-5 140,2-4-829,-1 0 0,1-1 1,-1 0-1,0-1 1,-1 0-1,1 0 1,9-10-1,58-59 431,-73 72-642,50-58 13,-3-2 1,-2-2 0,72-128-1,-99 156-234,-31 71 50,-18 47 108,4 2-1,3 1 1,4 0 0,-6 115 0,21-192-1,1-4-71,-1 1 0,1-1 0,0 1 1,0-1-1,0 1 0,1-1 0,-1 1 1,1-1-1,0 0 0,2 6 0,-3-10 83,0 1 1,0 0-1,0 0 0,1 0 0,-1 0 1,0 0-1,0 0 0,1 0 0,-1 0 0,0-1 1,0 1-1,0 0 0,1 0 0,-1 0 1,0 0-1,0-1 0,0 1 0,0 0 1,0 0-1,1-1 0,-1 1 0,0 0 0,0 0 1,0 0-1,0-1 0,0 1 0,0 0 1,0 0-1,0-1 0,0 1 0,0 0 0,0 0 1,0-1-1,0 1 0,0 0 0,0 0 1,0-1-1,0 1 0,0-13-270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13163,'12'0'976,"4"-1"-704,2-5-128,7-4 96,2-1-232,1-11 128,1-5-16,-5-15-96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12955,'-5'15'200,"1"1"0,0-1 1,1 1-1,1 0 0,1 0 0,0 0 0,0 1 1,4 20-1,1-7-39,2-1-1,1 0 1,15 42-1,-12-45 32,-8-20-49,-5-16-128,-5-6-272,-1 0 0,0 0 0,-1 0 0,0 1 0,-2 1 0,0 0 0,-26-25 1,29 32 127,1-1 0,-18-10 0,24 16 167,-1 1-1,1-1 1,0 1 0,0 0 0,-1 0 0,1 0 0,-1 0 0,1 1 0,-1-1 0,1 0 0,-1 1 0,0 0 0,1 0-1,-1 0 1,1 0 0,-1 0 0,0 0 0,-3 1 0,6-1-19,0 0 1,0 0-1,0 1 0,-1-1 1,1 0-1,0 0 0,0 0 1,-1 0-1,1 0 0,0 0 1,0 0-1,0 0 0,-1 1 1,1-1-1,0 0 0,0 0 1,0 0-1,0 1 0,-1-1 1,1 0-1,0 0 0,0 0 1,0 1-1,0-1 0,0 0 1,0 0-1,0 0 0,0 1 1,0-1-1,0 0 0,0 0 1,0 1-1,0-1 0,0 0 1,0 0-1,0 1 1,7 7 455,14 1 122,-7-7-379,0-1-1,0-1 0,0 0 0,0-1 0,0 0 1,0-1-1,0-1 0,17-5 0,-12 2-50,0-1 0,0-1 0,0-1 0,-1 0 0,19-14 0,-37 22-276,1 1-1,0-1 1,-1 1-1,1-1 1,0 1-1,0 0 1,-1-1 0,1 1-1,0 0 1,0-1-1,0 1 1,-1 0-1,1 0 1,0 0 0,0 0-1,0 0 1,0 0-1,-1 0 1,1 0-1,0 0 1,0 0-1,0 0 1,0 0 0,-1 1-1,1-1 1,0 0-1,0 1 1,-1-1-1,1 0 1,0 1 0,-1-1-1,1 1 1,0-1-1,-1 1 1,1 0-1,0-1 1,0 2-1,4 2 229,5 4-928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5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14443,'-3'-1'-5505,"0"11"8225,-2 7-1799,0 13-289,2 6-280,-1 8 1728,1 3-1624,-1-2-232,7-9 41,7-23-169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 14275,'15'-4'1200,"-10"6"-872,-2 8-176,-4 11 641,-2 8-329,-7 12-240,-3 5-104,0 4-72,-1 1-8,1-6-8,2-3 0,0-18-96,3-6-80,2-18-304,3-9 400,-2-13-88,-5-5-8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6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10050,'7'-10'697,"1"0"1,0 1-1,0 0 0,1 1 0,1 0 0,-1 0 0,1 1 1,19-10-1,-17 11-556,0 0 1,1 1 0,-1 1-1,1 0 1,0 0-1,1 2 1,-1-1-1,0 2 1,1 0-1,-1 0 1,1 1 0,20 3-1,-31-2-126,1-1 1,-1 1-1,1 0 0,-1 0 0,1 0 0,-1 1 0,0-1 1,0 1-1,0 0 0,0 0 0,0 0 0,3 3 0,-4-4-3,-1 1 0,0-1 0,1 1 0,-1 0-1,0-1 1,0 1 0,-1 0 0,1 0 0,0-1-1,0 1 1,-1 0 0,1 0 0,-1 0-1,0 0 1,0 0 0,1 0 0,-1 0 0,0 0-1,-1 0 1,1 0 0,0 0 0,-1 0 0,0 2-1,-2 7 38,-1-2-1,-1 1 0,0 0 1,0-1-1,-1 0 0,0 0 1,0-1-1,-10 10 1,-64 59 329,69-68-358,8-8-41,1 1 0,-1 0-1,1-1 1,0 1-1,0 0 1,0 0 0,0 1-1,0-1 1,-2 3-1,4-5 10,0 1 0,0-1 0,0 1 0,0-1 0,0 0-1,0 1 1,1-1 0,-1 0 0,0 1 0,0-1 0,0 0 0,0 1-1,1-1 1,-1 0 0,0 0 0,0 1 0,1-1 0,-1 0-1,0 0 1,0 1 0,1-1 0,-1 0 0,0 0 0,1 0-1,-1 1 1,0-1 0,1 0 0,-1 0 0,0 0 0,1 0-1,-1 0 1,0 0 0,1 0 0,0 0 0,21 6-279,-9-3 137,-3 1 105,0-1 1,0 2 0,0 0-1,-1 0 1,0 0 0,0 1-1,0 1 1,0-1 0,-1 2-1,0-1 1,-1 1 0,0 0-1,0 0 1,9 16 0,-12-18 59,0 1 0,-1 0 0,0 0 1,0 0-1,0 1 0,-1-1 0,0 1 1,-1 0-1,0-1 0,0 1 0,0 0 1,-1 0-1,0-1 0,-1 1 0,1 0 1,-2 0-1,1-1 0,-1 1 0,0 0 1,-1-1-1,-3 8 0,1-7 115,0 0 0,0-1 0,-1 1 0,0-1 0,0 0 0,-1 0 0,0-1 0,0 0 0,-1 0 0,1-1 0,-1 0 0,-1 0 0,1-1-1,-15 6 1,9-5 51,1 0-1,-1-1 1,0-1-1,0 0 0,0-1 1,-1-1-1,1 0 1,-28-1-1,38-1-221,0 1 0,0-1-1,0 1 1,0-1 0,0 0 0,1 0 0,-1-1-1,0 1 1,1-1 0,-1 0 0,1 0 0,-1 0-1,1 0 1,0-1 0,0 1 0,0-1 0,0 0 0,0 0-1,1 0 1,-1 0 0,1-1 0,0 1 0,0 0-1,0-1 1,0 0 0,1 1 0,0-1 0,-1 0 0,1 0-1,0 0 1,1 0 0,-1 0 0,1-4 0,0-18-409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 10130,'0'0'135,"0"-1"-1,0 1 0,0 0 1,0 0-1,0-1 0,0 1 1,0 0-1,0-1 1,0 1-1,0 0 0,1 0 1,-1-1-1,0 1 1,0 0-1,0-1 0,0 1 1,0 0-1,1 0 0,-1-1 1,0 1-1,0 0 1,1 0-1,-1 0 0,0-1 1,0 1-1,1 0 0,-1 0 1,0 0-1,0 0 1,1 0-1,-1 0 0,0-1 1,1 1-1,-1 0 1,10 7 904,7 19-410,5 28-148,16 60-1,18 42-447,-52-148 6,-4-12 17,-5-16 14,-9-9-50,-22-36-1,29 55-77,1 1 0,-1-1 0,-1 2 0,0-1 0,0 1 0,-1 0 0,-10-7 0,18 13 33,-1 1 0,1 0 1,-1 0-1,1 1 1,-1-1-1,0 0 0,1 0 1,-1 1-1,0-1 1,1 1-1,-1 0 0,0-1 1,0 1-1,1 0 1,-1 0-1,0 0 0,0 0 1,0 0-1,1 0 1,-4 2-1,4-2 13,0 1-1,0 0 1,0 0-1,0 0 1,0 0-1,0 0 1,1 0-1,-1 0 1,0 0-1,1 0 1,-1 0-1,1 0 1,-1 0-1,1 0 1,-1 1-1,1-1 1,0 0 0,0 0-1,-1 1 1,1-1-1,0 0 1,0 0-1,0 1 1,0-1-1,1 0 1,-1 0-1,0 1 1,0-1-1,2 2 1,-2-1 19,0 0 0,1 0 0,-1 0 0,1 0 0,0 0 0,0 0 0,0 0 0,0 0 0,0 0 0,0-1 0,0 1 0,1 0 0,-1-1 0,1 1 0,-1-1 0,1 1 0,-1-1 0,1 0 0,0 1 0,0-1 0,0 0 0,-1 0 0,1-1 0,0 1 0,0 0 0,0-1 0,1 1 0,-1-1 0,0 1 0,0-1 0,0 0 0,0 0 0,0 0 0,0 0 0,3-1 0,2 0 94,-1 0 0,1 0-1,0-1 1,-1 0 0,1-1-1,-1 1 1,0-1-1,0 0 1,9-7 0,28-29 648,-49 38-984,-3 3 57,-8 6-327,7-3 346,0 0 1,-1 0-1,0-1 0,-23 6 1,32-10 196,-1 0 0,1 1 0,-1-1 0,1 0 0,-1 0 0,0 0 0,1-1 0,-1 1 0,1 0 0,-1-1 0,1 0 0,-1 0 0,1 0 0,-1 0 0,1 0 0,0 0 0,0 0 0,-1-1 0,1 1 0,0-1 0,0 0 0,1 1 0,-1-1 0,0 0 0,0 0 0,1 0 0,-1 0 0,-1-4 0,3 6-36,0-1-1,-1 1 1,1-1 0,0 1-1,0-1 1,0 1 0,-1-1 0,1 1-1,0-1 1,0 1 0,0-1 0,0 0-1,0 1 1,0-1 0,0 1 0,0-1-1,0 1 1,0-1 0,0 1 0,0-1-1,0 1 1,1-1 0,-1 1 0,0-1-1,0 1 1,1-1 0,-1 1 0,0-1-1,1 1 1,-1-1 0,19-8-300,24 4-194,-42 5 505,24 1-146,-2 1-55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13787,'11'9'412,"-1"2"1,-1-1 0,0 1-1,14 23 1,-7-10-213,-3-4-149,0 0 0,-2 1-1,0 0 1,-2 1 0,0 0 0,-2 0-1,6 26 1,-7-18 28,-1 1-1,-2 0 1,-1 0-1,-5 58 1,-3-36-7,-3 0 0,-2 0 0,-2-1 1,-3 0-1,-2-2 0,-25 50 0,31-73-85,-2 0-1,0 0 0,-2-2 0,-1 0 0,-1-1 0,-1 0 1,-26 24-1,34-39-5,-1-1 0,-20 11 1,32-19 18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14011,'11'22'1368,"12"-7"-984,16-8-80,9-7 369,13-6-209,2-2-120,3 0-360,0 1-232,-8 2-592,-8 2 735,-19 6-255,-11 4-144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5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13499,'18'-1'1176,"18"0"-688,7-4-184,13-2 488,3 1-215,7 4-425,-2 0-224,-2 5 192,-6 4-48,-16 2-200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1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13779,'64'3'3474,"100"5"-3034,-37-14-26,-1-5 1,143-32-1,-214 33-219,0 3-1,69-2 1,-118 10-530,-8 2-367,-8 2 184,-6-2 221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10 328 12843,'-9'28'5631,"14"-43"-4449,6-9-789,0 0 1,2 1-1,0 1 0,17-22 0,70-77-162,-87 107-216,-1 0 1,2 1-1,0 0 1,23-15-1,-53 74-171,6-19 170,1 1 0,2 0 0,0 1 0,2-1 0,1 1 0,2 0 0,1 45 0,9-44 114,-8-30-132,0 1 1,0-1 0,0 1 0,0-1 0,1 0-1,-1 1 1,0-1 0,0 1 0,0-1 0,1 0-1,-1 1 1,0-1 0,0 0 0,1 1-1,-1-1 1,0 0 0,1 1 0,-1-1 0,0 0-1,1 0 1,-1 1 0,0-1 0,1 0 0,-1 0-1,1 0 1,-1 0 0,0 1 0,1-1-1,-1 0 1,1 0 0,-1 0 0,0 0 0,1 0-1,-1 0 1,1 0 0,-1 0 0,1 0 0,-1 0-1,0-1 1,1 1 0,-1 0 0,1 0-1,-1 0 1,0 0 0,1-1 0,-1 1 0,1 0-1,-1 0 1,0-1 0,1 1 0,-1 0-1,0 0 1,0-1 0,1 1 0,-1 0 0,0-1-1,0 1 1,1-1 0,-1 1 0,0 0 0,0-1-1,0 1 1,0-1 0,1 0 0,4-9-332,0-1 1,0 0 0,-1 0 0,0-1 0,-1 1 0,3-23-1,-4 14-150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13091,'-7'13'824,"-7"10"-712,-3 7-72,-6 14 208,-3 11-40,-3 25-16,-1 12 8,2 8 32,3 2-16,7 0-16,7-4-80,13-10-296,9-12-48,18-32 192,8-15-40,11-20-120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12747,'0'-1'34,"0"1"0,0 0 0,0 0 0,1-1 0,-1 1 0,0 0 0,0 0 0,1 0 0,-1-1 0,0 1 0,1 0 0,-1 0 0,0 0 0,0 0 0,1 0 0,-1 0 0,0 0 0,1 0 1,-1 0-1,0 0 0,1 0 0,-1 0 0,0 0 0,1 0 0,-1 0 0,0 0 0,1 0 0,-1 0 0,0 0 0,1 0 0,-1 0 0,1 1 0,4 10 459,-2 24-51,-3-31-244,3 291 919,2 37-807,-5-323-281,1-1-1,0 0 1,3 12-1,-4-19-13,1 0-1,-1 0 1,1 0 0,-1 0 0,1 1 0,-1-1-1,1 0 1,0 0 0,0 0 0,-1 0-1,1 0 1,0 0 0,1 1 0,-1-2 2,0 0 0,-1 0 1,1 0-1,-1 1 0,1-1 1,0 0-1,-1 0 1,1 0-1,-1 0 0,1 0 1,0 0-1,-1 0 0,1 0 1,0 0-1,-1-1 1,1 1-1,-1 0 0,1 0 1,0 0-1,-1-1 0,1 1 1,-1 0-1,1-1 1,-1 1-1,1 0 0,-1-1 1,1 1-1,0-1 0,4-5 66,-1 0-1,0-1 0,0 1 0,0-1 0,0 0 1,-1 0-1,0 0 0,-1 0 0,0 0 1,2-11-1,0 4-2,22-88-39,-5-2 0,-4 0 0,-5-1 0,-1-136 0,-11 240-42,0 0-1,0 0 1,0 1 0,0-1 0,0 0-1,0 0 1,0 1 0,0-1 0,1 0-1,-1 1 1,0-1 0,0 0 0,1 0-1,-1 1 1,0-1 0,1 1 0,-1-1-1,1 0 1,-1 1 0,1-1 0,-1 1-1,1-1 1,-1 1 0,1-1 0,-1 1-1,1-1 1,0 1 0,-1 0 0,1-1-1,0 1 1,-1 0 0,1 0 0,0-1-1,-1 1 1,2 0 0,29 3-26,-16 0 18,52 0 4,0-2 0,-1-4 0,71-11 0,-93 9 3,19-2 5,-10 3-9,1-3-1,53-15 1,-106 22 7,0-1-1,0 1 1,0 0-1,0 0 1,0-1-1,0 1 1,0 0-1,0 0 1,1 0-1,-1 0 0,0 0 1,0 1-1,0-1 1,0 0-1,0 0 1,0 1-1,0-1 1,0 0-1,0 1 1,0-1-1,0 1 1,-1 0-1,1-1 1,0 1-1,0-1 1,1 3-1,-1-1 10,0 0 0,1 0-1,-1 0 1,-1 0 0,1 1-1,0-1 1,0 0 0,-1 1 0,1-1-1,-1 1 1,0 3 0,0 6-44,-1-1 0,0 1 0,0 0 0,-4 12 0,-3 15 21,8-37-55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1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13131,'0'1'39,"0"-1"1,0 0-1,0 0 0,0 1 1,0-1-1,0 0 1,0 1-1,0-1 1,0 0-1,0 0 0,0 1 1,0-1-1,0 0 1,0 1-1,0-1 1,0 0-1,0 0 0,1 1 1,-1-1-1,0 0 1,0 0-1,0 0 0,0 1 1,1-1-1,-1 0 1,0 0-1,0 0 1,1 1-1,-1-1 0,0 0 1,0 0-1,1 0 1,-1 0-1,0 0 0,0 0 1,1 0-1,-1 1 1,0-1-1,0 0 1,1 0-1,-1 0 0,0 0 1,1 0-1,-1 0 1,0 0-1,0 0 1,1-1-1,-1 1 0,0 0 1,0 0-1,1 0 1,-1 0-1,0 0 0,1 0 1,-1 0-1,0-1 1,0 1-1,0 0 1,1 0-1,-1 0 0,0-1 1,0 1-1,0 0 1,1 0-1,-1-1 1,0 1-1,21-19 686,-17 14-298,35-32 707,162-168 1130,-252 340-2494,42-106-22,2 0 0,0 0 0,2 0 0,1 1 0,0 29 0,4-57 241,0 0 0,0-1 0,0 1 1,0-1-1,0 1 0,0 0 0,-1-1 0,1 1 0,-1-1 1,1 1-1,-1 0 0,0-1 0,0 0 0,1 1 0,-2 1 1,-8 5-129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13611,'5'2'1088,"10"0"-680,2-2-112,12-4 504,2-2-215,8-3-297,4-1-192,0 0-368,-5 2-329,-7 3 521,-6 4-176,-15 5-216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26 15251,'36'-14'3176,"-30"12"-3130,0 0 0,0 0 0,0 0 0,0 1 0,0 0 0,1 0 0,-1 1 0,9 0 0,-13 0-64,1 1 1,-1-1-1,0 1 1,0-1 0,0 1-1,0 0 1,0 0 0,0 0-1,0 0 1,0 1 0,0-1-1,0 0 1,0 1 0,-1 0-1,1-1 1,-1 1-1,1 0 1,-1-1 0,0 1-1,1 0 1,-1 0 0,0 0-1,0 0 1,-1 1 0,1-1-1,0 3 1,6 22-7,-2 1 1,-1 0-1,-2 0 0,0 37 1,-1-14 6,0-45 40,-1-1 1,-1 1-1,1 0 0,-1 0 0,0-1 1,0 1-1,0-1 0,-1 1 0,0-1 0,-4 9 1,5-12 4,0 0 0,0 0 0,-1-1 0,1 1 0,-1 0 0,1-1 0,-1 1 0,0-1 0,0 0 0,1 1 0,-1-1 0,0 0 0,0 0 0,0 0 0,-1 0 0,1 0 0,0-1 0,0 1 0,0-1 0,0 1 0,-1-1 0,1 0 0,0 0 0,0 0 0,-1 0 0,1 0 0,0-1 0,0 1 0,-1-1 0,-1 0 0,-3-1-18,0-1 0,1 0 0,-1 0-1,1-1 1,0 0 0,0 0 0,0 0-1,1 0 1,-1-1 0,-7-9-1,-2-3-500,1 0 0,-13-23 0,19 28 76,1-1 0,0 0 0,1 0 0,1-1 1,0 0-1,-3-15 0,2-1-521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13515,'13'-4'1304,"5"0"-696,2-2-200,7 2 713,1-1-257,5 1-232,1-2-112,3 0-640,-1-1-1640,-1 6 1632,-1 1-240,-7 0-257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15155,'10'6'1072,"-8"11"-887,-5 4-105,-4 7 464,1 2-552,0 3 736,2-2-648,0-7 32,-2-2 24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4 14963,'0'-1'25,"0"1"1,1 0-1,-1 0 0,0 0 0,0-1 0,0 1 1,0 0-1,0 0 0,0 0 0,1 0 1,-1-1-1,0 1 0,0 0 0,0 0 0,0 0 1,1 0-1,-1 0 0,0 0 0,0 0 0,0 0 1,1-1-1,-1 1 0,0 0 0,0 0 0,0 0 1,1 0-1,-1 0 0,0 0 0,0 0 1,0 0-1,1 0 0,-1 0 0,0 0 0,0 0 1,0 1-1,1-1 0,-1 0 0,0 0 0,0 0 1,0 0-1,1 0 0,-1 0 0,0 0 0,0 1 1,0-1-1,0 0 0,1 0 0,-1 0 1,0 0-1,0 0 0,0 1 0,-3 14 455,-12 20 136,-89 147 349,-16 32-881,117-207-84,0-1 0,0 1 0,1 1 0,0-1 1,0 0-1,-1 12 0,3-17 0,0 0 1,0 0-1,0 0 1,0 0-1,0-1 1,0 1-1,1 0 1,-1 0-1,1-1 0,0 1 1,-1 0-1,1-1 1,0 1-1,0 0 1,0-1-1,0 1 1,0-1-1,0 1 0,0-1 1,1 0-1,-1 0 1,0 1-1,1-1 1,-1 0-1,1 0 1,0 0-1,-1-1 0,1 1 1,0 0-1,-1-1 1,1 1-1,3 0 1,7 2-59,0 0-1,1-1 1,-1-1 0,1 0 0,-1-1 0,1 0 0,-1-1 0,1 0 0,-1-1 0,1 0 0,-1-1 0,0 0 0,0-1 0,0-1 0,-1 0-1,0 0 1,0-1 0,0-1 0,0 0 0,-1 0 0,13-12 0,2-11-199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3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14659,'-10'25'1184,"-1"14"-824,0 6-151,0 12 383,-1 6-136,2 3-88,0 0-216,3-7-240,5-8 152,10-14-88,3-11-24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44 195 13435,'-1'55'617,"-11"78"0,2-37-404,4-29-60,-4 63 356,6 136 0,4-264-498,4 30 150,-4-31-149,0 0 1,0-1-1,0 1 1,0-1-1,1 1 1,-1-1 0,0 1-1,0 0 1,0-1-1,0 1 1,1-1-1,-1 1 1,0-1-1,1 1 1,-1-1-1,0 1 1,1-1-1,-1 1 1,1-1-1,-1 0 1,0 1-1,1-1 1,-1 0 0,1 1-1,-1-1 1,1 0-1,-1 0 1,1 1-1,0-1 1,-1 0-1,1 0 1,-1 0-1,1 0 1,-1 1-1,1-1 1,0 0-1,-1 0 1,1 0-1,-1-1 1,1 1 0,0 0-1,-1 0 1,1 0-1,-1 0 1,1 0-1,-1-1 1,2 1-1,1-3 39,1 0 0,-1 0 0,0 0 0,0 0 0,0 0 0,0-1-1,-1 1 1,1-1 0,-1 1 0,3-6 0,17-44 207,-17 39-194,61-181 52,63-303 1,-94 339-368,-31 148 237,-1 12 5,4 19 0,-3-6 5,-3-9 2,1-1-1,-1 0 1,1 0-1,0 0 1,1-1-1,-1 1 0,1 0 1,-1-1-1,1 0 1,0 1-1,1-1 0,3 3 1,-4-4 13,0-1-1,1 1 1,-1-1 0,1 1-1,-1-1 1,1 0 0,-1 0-1,1-1 1,0 1 0,0-1-1,-1 0 1,1 0 0,0 0-1,0 0 1,3-1 0,39-8 186,82-26 0,-11 2 37,-55 19-151,70-5 0,-97 16-73,0 2 0,0 1 1,57 8-1,-90-8-9,0 0-1,-1 0 1,1 0 0,-1 1 0,1-1 0,0 1 0,-1-1 0,1 1 0,-1 0 0,1-1 0,-1 1 0,1 0-1,-1 0 1,0 0 0,1 0 0,-1 0 0,0 0 0,0 1 0,0-1 0,0 0 0,0 1 0,0-1 0,1 2-1,-2 0 8,1 0-1,0-1 0,-1 1 0,0 0 1,0 0-1,0 0 0,0 0 0,0 0 1,-1 0-1,1-1 0,-1 1 0,-1 4 1,-16 48 176,-28 57 1,13-35-960,30-61 465,8-22 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14339,'0'6'1504,"2"-5"-1032,3-1-79,4-1 647,2-3-328,2-1-88,3 1-152,3-2-72,-4 1-136,3-1-88,-5 2-256,-1 1-168,-4 0-336,-1 0-192,-6 2 576,2-9-144,-1 5-112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15019,'5'-1'223,"0"0"0,-1 0 0,1-1 0,-1 0 0,1 1 0,-1-1 0,1-1 0,-1 1 0,4-3 0,8-5 268,32-14-17,-1-3 1,-2-1-1,-1-3 1,40-36-1,-88 80-291,-7 9-162,-12 16 122,-34 75-1,50-95-633,0 1 1,1-1-1,1 1 0,1 0 1,1 0-1,-2 34 0,5-53 472,0 0-1,0 0 0,0 0 1,0 0-1,0 0 0,0 0 1,0 1-1,0-1 0,0 0 0,0 0 1,0 0-1,0 0 0,0 0 1,0 0-1,0 0 0,0 0 1,0 1-1,0-1 0,-1 0 1,1 0-1,0 0 0,0 0 1,0 0-1,0 0 0,0 0 1,0 0-1,0 0 0,0 0 0,0 0 1,0 0-1,0 0 0,0 0 1,-1 1-1,1-1 0,0 0 1,0 0-1,0 0 0,0 0 1,0 0-1,0 0 0,0 0 1,0 0-1,0 0 0,-1 0 1,1 0-1,0 0 0,0 0 0,0 0 1,0 0-1,0 0 0,0 0 1,0 0-1,0-1 0,0 1 1,-1 0-1,1 0-99,-6-3-703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85 13043,'-3'10'1232,"9"-5"-656,6-3-152,8-2 1033,6-6-561,9-2-288,5-2-72,6-3-144,0-3-88,-6 0-456,-2 2-320,-7 4-488,-8 3 768,-9 5-208,-6 2-144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5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14923,'5'20'4212,"-4"-17"-4224,1 0 1,-1 0-1,1 0 1,-1 0-1,1-1 1,0 1-1,0-1 1,0 1-1,1-1 1,-1 0-1,0 1 1,1-1-1,0 0 1,-1-1-1,7 4 1,3-3-109,0-1-1,0 0 1,0-1 0,16-1 0,33 0-20,-56 2 140,0 0-1,0-1 1,0 2-1,0-1 1,-1 0-1,1 1 1,0 0-1,-1 0 1,7 5-1,-9-6 12,0 1 0,0-1 0,0 1 0,0 0 0,0 0 0,-1 0 0,1 0 0,-1 0 0,1 0 0,-1 0 0,0 0 0,0 1 0,0-1 0,0 0 0,0 1 0,0-1 0,-1 1 0,1-1 0,-1 1 0,0-1 0,0 1 0,0-1 0,0 1 0,0-1 0,0 1 0,-1-1 0,1 1 0,-1-1 0,0 1 0,0-1 0,0 1 0,-2 3 0,0 1 120,-1-1 0,0 1 0,0-1 0,-1 0 0,1 0 0,-1 0 0,-1 0 0,1-1 0,-12 8 0,5-5 25,1-1 1,-2-1 0,1 0 0,-1 0 0,0-1-1,0-1 1,0 0 0,-19 2 0,27-5-207,-1-1 1,1 0 0,-1 0 0,1 0 0,-1-1-1,1 1 1,0-1 0,-1-1 0,1 1 0,-7-4-1,8 4-55,1-1 0,-1 0 0,1-1 0,0 1-1,0 0 1,0-1 0,0 0 0,0 0 0,1 0-1,-1 0 1,1 0 0,0 0 0,0-1 0,0 1-1,-2-8 1,-6-20-315,5-3-124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0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1 759 13243,'10'-4'1480,"1"0"-984,4 1-128,3 1 945,12-2-689,2-2-96,5-2-352,5-1-256,2-5 160,2-1-16,0-8-144</inkml:trace>
  <inkml:trace contextRef="#ctx0" brushRef="#br0" timeOffset="1">801 1 14555,'14'6'1264,"-5"4"-1048,1 10-40,0 6 729,0 8-529,4 10-56,-2 20 48,-5 9 8,-7 15 48,-6 6 0,-11 3-48,-8 3-24,-9 6-248,-8 3-224,-8-10 240,0-7-96,3-15-72,1-9-8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2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12603,'0'0'23,"0"0"1,0 0-1,0 1 0,0-1 1,0 0-1,0 0 1,0 0-1,0 0 1,0 0-1,0 0 0,0 1 1,0-1-1,0 0 1,0 0-1,0 0 1,0 0-1,0 0 1,0 0-1,0 1 0,0-1 1,0 0-1,0 0 1,0 0-1,0 0 1,0 0-1,0 0 0,1 0 1,-1 1-1,0-1 1,0 0-1,0 0 1,0 0-1,0 0 1,0 0-1,0 0 0,0 0 1,1 0-1,-1 0 1,0 0-1,0 0 1,0 0-1,0 0 0,0 0 1,0 0-1,1 0 1,-1 0-1,0 0 1,0 0-1,0 0 0,15 4 574,23 2-187,-29-5-242,848 81 1659,-618-79-1851,-216-3 2,-17 0-9,18 1-110,-24-1 125,1 0 1,0 1 0,0-1-1,-1 0 1,1 0 0,0 0 0,0 1-1,-1-1 1,1 0 0,0 1-1,0-1 1,-1 1 0,1-1 0,-1 0-1,1 1 1,0 0 0,-1-1 0,1 1-1,-1-1 1,1 1 0,-1 0-1,1 1 1,-1-2 10,0 1-1,0 0 0,0-1 1,-1 1-1,1-1 1,0 1-1,-1 0 1,1-1-1,0 1 0,-1-1 1,1 1-1,-1-1 1,1 1-1,-1-1 0,1 0 1,-1 1-1,1-1 1,-1 1-1,1-1 1,-1 0-1,1 1 0,-1-1 1,0 0-1,1 0 1,-1 0-1,0 1 1,1-1-1,-1 0 0,0 0 1,0 0-1,-2 1-26,-18 6-126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21 12931,'3'-7'836,"3"-7"298,-4 14-412,-1 9 264,18 237 480,1-29-1508,-20-182 82,0-1 1,-3 1-1,-1-1 0,-10 45 1,8-54 138,-2 0 0,0-1 0,-23 45 0,26-60-59,1-1-1,-1 0 0,-1-1 0,1 1 1,-1-1-1,-1 0 0,1-1 0,-1 1 1,0-1-1,0-1 0,-1 1 1,0-1-1,0-1 0,-12 6 0,15-8-65,0-1-1,-1 0 1,1 0-1,0 0 0,-1-1 1,1 0-1,0 0 1,-1 0-1,1-1 0,0 1 1,-1-1-1,1 0 0,0-1 1,0 1-1,0-1 1,0 0-1,0-1 0,0 1 1,1-1-1,-1 0 1,1 0-1,-1 0 0,1-1 1,-7-7-1,-4-5-151,1-1 0,0 0 1,2-1-1,-18-32 0,17 27-341,1-1 0,2 0 0,-11-35 0,17 45 158,0-1-1,1 0 1,1 0 0,1-1 0,0 1-1,1 0 1,2-19 0,3 0-303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14395,'9'-15'159,"0"1"-1,1 0 1,1 0 0,0 1-1,1 0 1,1 1 0,0 1-1,0 0 1,1 0 0,1 2-1,0-1 1,0 2-1,0 0 1,1 1 0,0 1-1,1 0 1,0 1 0,-1 1-1,1 0 1,1 1 0,-1 1-1,0 1 1,1 1 0,18 1-1,-29 0-134,0 0 0,1 1 0,-1-1 0,0 1 0,0 1 0,0 0 0,0 0 0,0 0 0,-1 0 0,13 10-1,-15-10-6,0 1-1,-1-1 1,1 1 0,-1 0-1,1 1 1,-1-1-1,0 0 1,-1 1-1,1 0 1,-1-1-1,0 1 1,0 0-1,-1 0 1,1 0-1,-1 1 1,1 5-1,-2 2 37,0 0-1,0 0 1,-1 0-1,-1 0 0,0-1 1,-1 1-1,0-1 1,-1 1-1,-8 17 0,-3 3 191,-2-2 0,-24 37 0,26-49-29,0 0 0,-21 20 0,7-9 107,29-30-318,0 0 1,0 0 0,0 0 0,0 0-1,0 0 1,-1 1 0,1-1 0,0 0 0,0 0-1,0 0 1,0 0 0,0 0 0,0 1 0,0-1-1,0 0 1,-1 0 0,1 0 0,0 0 0,0 1-1,0-1 1,0 0 0,0 0 0,0 0 0,0 1-1,0-1 1,0 0 0,0 0 0,0 0 0,0 0-1,0 1 1,0-1 0,0 0 0,0 0 0,1 0-1,-1 1 1,0-1 0,0 0 0,0 0 0,8 2 29,13-4-61,-20 2 32,11-2-69,0 1 0,0 0 1,1 1-1,-1 1 0,0 0 1,0 0-1,1 1 0,-1 1 1,-1 0-1,1 1 0,0 0 0,-1 0 1,0 1-1,0 1 0,0 0 1,0 0-1,-1 1 0,0 1 1,-1 0-1,0 0 0,0 0 0,-1 1 1,0 1-1,0 0 0,-1 0 1,0 0-1,-1 0 0,8 18 0,-8-13 68,0 0-1,-1 1 0,-1-1 0,-1 1 0,0 0 0,0 0 1,-2 0-1,0 26 0,-2-33 78,0 0 0,0 0 1,-1 0-1,0 0 0,0 0 0,-1-1 0,0 1 1,-1-1-1,0 1 0,0-1 0,-1-1 0,1 1 1,-2 0-1,1-1 0,-1 0 0,-12 10 0,3-5 140,0-1 0,-1 0 1,0-1-1,-1-1 0,0-1 0,0-1 0,-34 10 0,39-13-214,0-1 1,-1-1-1,1 0 1,-1 0-1,1-2 0,-1 1 1,0-2-1,1 1 1,-1-2-1,1 0 1,-1 0-1,-18-7 1,26 7-57,1-1 1,-1 1-1,1-1 1,-1 0-1,1 0 1,0 0-1,0-1 1,1 0-1,-1 1 1,1-1-1,-1 0 1,1-1-1,1 1 1,-1-1-1,0 1 1,1-1-1,0 0 1,0 0-1,1 0 0,-1 0 1,1 0-1,-1-7 1,0-38-356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52 15987,'-4'3'127,"0"0"0,0 1 0,0 0 0,0-1-1,1 1 1,0 0 0,0 1 0,0-1 0,0 0-1,-4 10 1,-1 5-52,-7 28 0,13-40 31,-9 33-61,1 0 0,2 1-1,2-1 1,2 2 0,2 69-1,2-101-52,1 1-1,0 0 0,0-1 0,1 1 0,0-1 1,1 0-1,0 1 0,1-1 0,8 15 0,-11-23 6,0 1 0,1-1 0,-1 0 0,1 0-1,0 1 1,0-1 0,0 0 0,0-1-1,0 1 1,0 0 0,0-1 0,1 1-1,-1-1 1,1 0 0,-1 1 0,1-1-1,-1 0 1,4 0 0,-2 0-1,-1-1 0,1 0 0,-1 0 0,1 0 0,0-1 1,-1 1-1,1-1 0,-1 0 0,1 0 0,-1 0 0,0 0 0,5-3 0,6-3-6,-1-2-1,0 0 0,0-1 1,-1 0-1,14-14 0,7-11 36,-1-1 0,-2-1 0,27-45 0,-16 15 270,33-76 0,-73 141-282,4-7 62,-1 1 0,0-1 0,0 0-1,-1 0 1,-1 0 0,1 0 0,0-12 0,-3 21-68,0-1 1,0 1-1,0 0 0,0 0 1,0-1-1,0 1 0,0 0 1,0-1-1,0 1 0,0 0 1,0 0-1,0-1 0,0 1 1,0 0-1,0 0 0,0-1 1,0 1-1,-1 0 0,1 0 1,0-1-1,0 1 0,0 0 1,-1 0-1,1 0 0,0-1 1,0 1-1,0 0 0,-1 0 1,1 0-1,0 0 0,0 0 1,-1-1-1,1 1 0,0 0 1,0 0-1,-1 0 0,1 0 1,0 0-1,0 0 0,-1 0 1,1 0-1,0 0 0,-1 0 1,1 0-1,0 0 0,0 0 1,-1 0-1,1 0 0,0 0 1,0 1-1,-1-1 0,1 0 1,0 0-1,-1 0 0,-13 11 208,7-1-163,1-1 0,0 1 0,0 0 1,1 1-1,0-1 0,1 1 1,0 0-1,-3 18 0,-1 8-8,-3 52 0,10-72-48,0 0 1,1 0-1,1-1 0,0 1 0,1 0 0,9 30 1,-10-42 0,0-1 0,1 0 0,-1 0 0,1 0 1,0 0-1,0 0 0,1 0 0,-1 0 1,1-1-1,0 1 0,0-1 0,0 0 0,0 0 1,0 0-1,1 0 0,0 0 0,-1-1 0,1 0 1,0 1-1,0-1 0,0-1 0,0 1 0,1-1 1,-1 0-1,0 1 0,1-2 0,-1 1 0,1-1 1,-1 1-1,8-2 0,-3 0 10,0 0 0,0-1 0,0-1 1,0 1-1,0-2 0,-1 1 0,1-1 0,-1 0 0,0-1 0,-1 0 0,1 0 1,-1 0-1,9-10 0,1 0 52,-2-2 0,0 0 1,-1 0-1,16-27 0,-18 24 17,-1 0 0,-1-1 0,-1-1 0,-1 1 0,-1-2-1,-1 1 1,-1-1 0,-1 1 0,0-1 0,-2-1 0,-1-23 0,-1 38-72,0 0 1,-1 1 0,0-1-1,-3-9 1,4 16-37,-1 0 1,0 0-1,1 0 1,-1 0-1,0 0 1,0 0-1,0 0 0,0 0 1,0 1-1,-1-1 1,1 0-1,0 1 1,-1-1-1,1 1 1,-1 0-1,0-1 0,1 1 1,-1 0-1,0 0 1,0 0-1,0 0 1,-3-1-1,4 2 20,0 0-1,0 0 0,0 0 1,0 0-1,0 0 1,0 0-1,-1 1 1,1-1-1,0 0 1,0 1-1,0-1 0,0 1 1,0-1-1,0 1 1,0-1-1,0 1 1,0 0-1,0-1 1,1 1-1,-1 0 0,0 0 1,0 0-1,1 0 1,-1-1-1,0 1 1,1 0-1,-1 0 1,1 0-1,-1 1 0,1-1 1,0 0-1,-1 0 1,1 1-1,-8 30-271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63 616 11594,'31'1'1573,"-18"-1"-1032,0 1 0,0-2 0,0 1 0,18-5 0,-27 4-477,0 0 1,0 0-1,0-1 0,-1 0 0,1 1 1,-1-1-1,1 0 0,-1-1 0,0 1 1,0 0-1,0-1 0,0 0 0,0 0 1,-1 0-1,1 0 0,-1 0 0,0-1 1,0 1-1,2-4 0,-2 4-9,-1 0 1,0 1-1,0-1 1,0 0-1,0 0 1,0 0-1,-1 0 0,1 0 1,-1 0-1,0 1 1,0-1-1,0 0 1,0 0-1,0 0 1,-1 0-1,1 0 0,-1 0 1,0 0-1,0 0 1,0 1-1,-2-4 1,2 4-33,-1 0 0,1 0 1,-1 1-1,0-1 1,0 0-1,0 1 1,0-1-1,0 1 1,0 0-1,0 0 0,0 0 1,-1 0-1,1 0 1,0 0-1,0 1 1,-1-1-1,1 1 0,-1-1 1,1 1-1,-1 0 1,1 0-1,0 0 1,-1 0-1,1 1 1,-1-1-1,-2 1 0,-3 1-23,0 1-1,1 0 0,-1 0 1,1 0-1,0 1 0,0 0 1,0 1-1,0-1 0,1 1 0,0 0 1,0 1-1,0 0 0,0 0 1,1 0-1,0 0 0,-6 12 1,1-2-35,1 1-1,1 0 1,0 0 0,2 1 0,0 0 0,-4 20 0,8-28 16,0 1 1,1-1-1,0 0 1,1 1-1,0-1 0,1 0 1,2 14-1,-2-21 13,0 1 1,-1 0-1,2-1 0,-1 1 0,0-1 0,1 1 0,-1-1 1,1 1-1,0-1 0,0 0 0,1 0 0,-1 0 0,0 0 1,1-1-1,0 1 0,0 0 0,0-1 0,0 0 1,0 0-1,0 0 0,0 0 0,7 2 0,-3-2 1,-1-1 0,1-1 0,-1 1-1,1-1 1,-1 0 0,1 0 0,-1-1-1,0 0 1,1 0 0,-1-1 0,0 0-1,1 0 1,-1 0 0,0-1 0,-1 0-1,1 0 1,6-4 0,14-10-8,-1-1 0,29-27 0,-13 6 27,-1-1 1,-2-3-1,-2-1 1,39-62 0,-28 29 121,73-165 0,-113 229-105,-2-1 1,0 0-1,0-1 0,-1 1 0,3-27 0,-7 39-27,0 1 1,0-1-1,0 0 1,0 1-1,0-1 1,0 1-1,0-1 0,-1 1 1,1-1-1,0 0 1,-1 1-1,1-1 0,-2-1 1,2 3-3,-1-1 0,1 1 0,-1 0 0,1-1-1,0 1 1,-1 0 0,1-1 0,-1 1 0,1 0 0,-1 0 0,1 0 0,-1-1 0,1 1 0,-1 0 0,1 0 0,-1 0 0,1 0 0,-1 0 0,1 0 0,-1 0-1,1 0 1,-1 0 0,1 0 0,-1 0 0,1 0 0,0 0 0,-2 1 0,-2 1 4,1 0 1,-1 0-1,0 1 0,1-1 0,-1 1 1,1 0-1,0 0 0,0 0 0,-3 4 1,-21 27-8,2 2 1,2 0-1,2 2 1,1 0-1,1 2 1,3 0-1,-13 46 1,21-59-20,1 1 0,-5 52 0,11-71 11,0 0-1,1 0 1,0 0 0,1 0 0,0 0-1,0-1 1,1 1 0,0 0 0,0-1-1,1 1 1,0-1 0,1 0 0,5 10-1,-6-14 5,1 0-1,0 0 0,-1 0 0,1 0 0,0-1 0,1 1 0,-1-1 1,1 0-1,-1-1 0,1 1 0,0-1 0,0 0 0,0 0 1,0 0-1,0-1 0,0 0 0,1 0 0,-1 0 0,0-1 1,1 1-1,-1-1 0,0-1 0,1 1 0,5-2 0,3 0-3,1-1 0,-1-1 0,-1-1 0,1 1 0,0-2 0,-1 0 0,24-15 0,-13 3 17,-1 0 0,0-1 1,-1-2-1,-2 0 1,0-1-1,-1-1 0,26-43 1,-13 13 50,-2-2 0,35-95 0,-62 144-54,7-20 47,0 1-1,-2-2 1,-1 1-1,8-52 0,-16 56 12,1 22-62,-1 0 1,1 0-1,0 0 1,0 0-1,0 0 0,0 0 1,0-1-1,0 1 1,0 0-1,-1 0 0,1 0 1,0 0-1,0 0 0,0 0 1,0 0-1,0 0 1,-1 0-1,1-1 0,0 1 1,0 0-1,0 0 0,0 0 1,0 0-1,-1 0 1,1 0-1,0 0 0,0 0 1,0 0-1,0 0 0,-1 0 1,1 0-1,0 1 1,0-1-1,0 0 0,0 0 1,-1 0-1,1 0 1,0 0-1,0 0 0,0 0 1,0 0-1,0 0 0,0 0 1,-1 1-1,1-1 1,0 0-1,0 0 0,0 0 1,0 0-1,0 0 0,0 1 1,-4 3 15,1 1-1,0 0 1,0 0 0,0 1-1,-2 6 1,-16 42-4,3 1 0,2 0 0,2 1 0,3 1 0,3 0 0,-3 108 0,11-136-143,2 0 0,0 1-1,2-1 1,2-1 0,0 1 0,13 33 0,-17-68-485,-2-9 482,-13-35 164,-2 0 0,-28-61 1,17 43 621,25 66-631,0 1 1,0-1 0,1 0-1,-1 0 1,1 0 0,0 1 0,0-1-1,-1 0 1,1 0 0,0 0-1,0 0 1,1 0 0,-1-2 0,1 3 2,-1 0 0,1 0 0,-1 0 1,0 0-1,1 1 0,0-1 1,-1 0-1,1 1 0,-1-1 0,1 0 1,0 1-1,-1-1 0,1 0 1,0 1-1,0-1 0,0 1 0,-1 0 1,1-1-1,2 0 0,1 0 59,1 1 0,-1-1-1,1 1 1,-1 0 0,1 0-1,-1 0 1,1 1 0,-1-1-1,7 3 1,16 4 9,1 0 35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37 393 14259,'0'0'53,"1"1"-1,-1-1 1,0 1-1,1-1 1,-1 0 0,0 1-1,0-1 1,0 1-1,1-1 1,-1 1 0,0-1-1,0 1 1,0-1-1,0 1 1,0-1 0,0 1-1,0-1 1,0 1-1,0 0 1,0-1 0,0 1-1,0-1 1,0 1-1,0-1 1,-1 1 0,-1 19 64,1-20-66,-12 63 841,7-41-826,1 0 0,0 0 0,2 0 1,1 0-1,1 1 0,2 34 0,-1-56-63,0 0-1,0 0 1,0 0-1,0 0 1,1 0-1,-1 0 1,0-1-1,0 1 1,1 0-1,-1 0 1,0 0-1,1 0 1,-1 0-1,1 0 1,0-1-1,-1 1 1,1 0-1,-1 0 1,1-1-1,0 1 1,0 0-1,-1-1 1,1 1-1,0-1 1,0 1-1,0-1 1,0 1-1,0-1 1,-1 1-1,1-1 1,0 0-1,0 0 1,0 0-1,0 1 1,0-1-1,0 0 1,0 0-1,0 0 1,0 0-1,0-1 1,0 1-1,0 0 1,0 0-1,0 0 1,2-2-1,3 0 21,0-1-1,0 0 0,0 0 1,-1-1-1,10-7 1,14-14 184,37-43 1,8-7 362,-73 74-543,0-1 0,1 1 0,0-1 0,-1 1 0,1 0 0,0 0 0,-1 0 0,1 0 0,0 0 0,0 0 0,0 0 0,0 1 1,0-1-1,4 0 0,-6 1-16,0 0 0,1 1 0,-1-1 1,1 0-1,-1 0 0,0 0 1,1 0-1,-1 1 0,1-1 1,-1 0-1,0 0 0,1 1 1,-1-1-1,0 0 0,0 0 1,1 1-1,-1-1 0,0 0 1,0 1-1,1-1 0,-1 1 0,0-1 1,0 0-1,1 1 0,0 19 212,-7 24 22,-1 28-19,7-71-224,0 0 0,0 0 0,0-1-1,0 1 1,0 0 0,0 0 0,0 0 0,0 0 0,0-1 0,1 1 0,-1 0-1,0 0 1,0 0 0,1-1 0,-1 1 0,1 0 0,-1 0 0,0-1 0,1 1 0,-1 0-1,1-1 1,0 1 0,-1 0 0,1-1 0,0 1 0,-1-1 0,1 1 0,0-1-1,-1 1 1,1-1 0,0 0 0,0 1 0,0-1 0,-1 0 0,1 0 0,0 0-1,0 1 1,0-1 0,0 0 0,-1 0 0,1 0 0,0 0 0,0 0 0,0-1 0,0 1-1,-1 0 1,1 0 0,1-1 0,6-1 0,-1-1-1,0 0 1,0 0 0,9-6-1,-15 8 0,92-61 7,-65 42-3,0 1-1,62-31 1,-87 49-5,2-1 1,1-1 1,0 1-1,0 1 0,7-2 0,-12 2 0,0 1 0,0 0 0,0 0 0,0 0 0,0 0 0,-1 0-1,1 0 1,0 0 0,0 0 0,0 0 0,0 0 0,0 0 0,0 1 0,0-1 0,0 0 0,-1 1 0,1-1 0,0 1 0,0-1 0,0 0 0,-1 1-1,1 0 1,0-1 0,-1 1 0,1-1 0,0 1 0,-1 0 0,1 0 0,-1-1 0,1 1 0,-1 0 0,1 0 0,-1 0 0,0 0 0,1-1-1,-1 1 1,0 0 0,0 1 0,0 11 11,0 0 0,-1 0 0,-1 0 1,-1 0-1,1 0 0,-2 0 0,-7 18 0,-2 9 11,12-36-23,-1 4-17,0 0 0,0 0 0,0 0 0,1 0 0,0 16 0,1-24 3,0 1 1,0 0-1,0-1 1,0 1 0,0 0-1,0-1 1,1 1-1,-1 0 1,0-1 0,0 1-1,1-1 1,-1 1-1,0 0 1,1-1-1,-1 1 1,0-1 0,1 1-1,-1-1 1,1 0-1,-1 1 1,1-1 0,-1 1-1,1-1 1,-1 0-1,1 1 1,0-1 0,-1 0-1,1 0 1,-1 1-1,1-1 1,0 0 0,-1 0-1,1 0 1,0 0-1,-1 0 1,1 0 0,0 0-1,-1 0 1,1 0-1,0 0 1,-1 0-1,1 0 1,-1 0 0,1-1-1,0 1 1,0 0-1,26-15-684,-10 1-73,0-1 0,-1 0 0,0-1 1,20-30-1,47-76-2716,-63 82 3577,-23 43 598,-7 6 262,-22 28 1015,-53 84 0,84-120-1940,1 0 0,-1 0 0,1 0-1,-1 0 1,1 0 0,-1 0 0,1 0 0,0 0-1,-1 0 1,1 0 0,0 1 0,0-1-1,0 0 1,0 0 0,0 0 0,0 1 0,0-1-18,0-1 1,1 1 0,-1-1 0,0 0 0,0 1 0,1-1-1,-1 0 1,0 0 0,1 1 0,-1-1 0,1 0 0,-1 0-1,0 1 1,1-1 0,-1 0 0,1 0 0,-1 0 0,0 0-1,1 0 1,-1 0 0,1 1 0,-1-1 0,1 0 0,-1 0-1,0 0 1,1-1 0,0 1 0,6-1 13,-1 0 0,1-1 0,0 0-1,6-3 1,-1 1-8,20-6 4,0 2 0,0 2 0,36-4 0,-57 9-19,0 1 0,0 0 1,1 0-1,-1 1 0,0 1 0,0 0 1,0 0-1,-1 1 0,1 0 0,0 1 1,-1 0-1,18 11 0,-21-10 3,5 0 379,-7-18 4,-4 7-373,9-35 244,-1-1 0,-3 1 0,1-44 1,-5 68-456,6 20-492,11 7 66,-13-8 466,0 0 0,0-1 1,0 0-1,1 0 0,-1-1 0,1 1 1,-1-1-1,0-1 0,1 1 0,-1-1 1,0 0-1,1-1 0,-1 0 0,0 1 1,0-2-1,0 1 0,-1-1 0,1 0 1,0 0-1,-1-1 0,0 1 0,5-6 1,4-2-91,0-2 1,-1 0-1,-1 0 0,0-1 1,-1-1-1,14-24 1,-11 14 140,-1 0-1,12-34 1,-21 47 218,0 1 0,-1-1 1,0 0-1,-1-1 0,0 1 0,-1 0 0,-1-22 0,0 33-83,0 1 1,0-1-1,0 0 0,0 1 0,0-1 0,0 1 0,0-1 1,0 0-1,-1 1 0,1-1 0,0 1 0,0-1 1,-1 0-1,1 1 0,0-1 0,-1 1 0,1-1 1,0 1-1,-2-2 0,-6 7 451,-9 25 105,-5 26-412,3 2 1,2-1-1,3 2 0,2 0 0,-6 81 1,18-138-173,-5 98-179,6-91 142,-1 0 0,1-1-1,0 1 1,1-1 0,0 1 0,0-1 0,1 1-1,0-1 1,5 10 0,-7-17 42,-1-1 1,0 1 0,1 0-1,-1-1 1,0 1-1,1-1 1,-1 1-1,1 0 1,-1-1-1,1 1 1,0-1-1,-1 0 1,1 1-1,-1-1 1,1 1-1,0-1 1,-1 0-1,1 0 1,0 1 0,-1-1-1,1 0 1,0 0-1,0 0 1,-1 0-1,1 0 1,0 0-1,0 0 1,-1 0-1,1 0 1,0 0-1,-1 0 1,1 0-1,0 0 1,0-1 0,-1 1-1,1 0 1,0-1-1,-1 1 1,1 0-1,-1-1 1,1 1-1,0-1 1,-1 1-1,1-1 1,-1 1-1,1-1 1,0 0-1,4-5 78,0 0-1,0 0 0,7-13 0,-6 9-10,184-274 666,-17-11-1040,-152 253 231,-16 27 4,-10 21 20,-8 21 51,-55 149 276,58-146-186,2 0 0,1 1 0,-6 62 1,12-85-69,1-1 0,0 1 1,0 0-1,1-1 1,0 1-1,1-1 0,-1 1 1,1-1-1,1 1 0,4 10 1,-5-15-13,1 1-1,-1-1 1,1 0 0,-1 0 0,1 0 0,0 0 0,0 0-1,0-1 1,1 1 0,-1-1 0,0 0 0,1 0-1,0 0 1,-1 0 0,1-1 0,0 1 0,0-1-1,0 0 1,0 0 0,0-1 0,5 1 0,24-1-75,-33 0 55,1 0 0,-1 0-1,1 0 1,-1 0 0,0 0 0,1 0-1,-1 0 1,0 0 0,1-1 0,-1 1-1,0 0 1,1 0 0,-1 0 0,0 0 0,1-1-1,-1 1 1,0 0 0,1 0 0,-1-1-1,0 1 1,0 0 0,1 0 0,-1-1 0,0 1-1,1-1 1,-2 0-11,1 1 0,-1-1 0,1 0-1,-1 0 1,1 1 0,-1-1 0,1 1 0,-1-1 0,1 0-1,-1 1 1,0-1 0,1 1 0,-1 0 0,0-1 0,0 1 0,1-1-1,-3 1 1,-30-18-405,-58-40 0,83 52 606,-1-1 0,1 0 1,0 0-1,0-1 1,1 0-1,0-1 0,0 0 1,1 0-1,1 0 1,-1-1-1,-4-12 0,9 21-133,1-1 0,-1 1 0,1-1 0,-1 1-1,1 0 1,0-1 0,0 1 0,0-1 0,-1 1-1,1-1 1,1 1 0,-1 0 0,0-1-1,0 1 1,0-1 0,1 1 0,-1 0 0,1-1-1,-1 1 1,1 0 0,0-1 0,-1 1-1,1 0 1,0 0 0,0-1 0,0 1 0,0 0-1,0 0 1,0 0 0,0 0 0,0 1-1,0-1 1,1 0 0,-1 0 0,0 1 0,1-1-1,-1 0 1,0 1 0,1 0 0,1-1-1,7-2 64,-1 2-1,1-1 0,0 1 0,17 0 1,-23 1-131,23 0-342,10 0-191,0-1 0,0-2 1,45-10-1,-31-3-4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12915,'-1'4'166,"0"-1"0,-1 1 1,1-1-1,-1 0 0,0 0 1,0 0-1,0 0 0,-1 0 1,1 0-1,-1 0 0,1-1 1,-6 4-1,-6 8 462,-6 9-338,2 1-1,0 0 1,1 1 0,2 1 0,1 1 0,0 0 0,2 1-1,-10 35 1,11-26-7,11-37-310,0 0 0,0 0-1,-1 0 1,1 0 0,0 0 0,0 0 0,-1 0 0,1 0 0,0 0-1,0 0 1,0 0 0,0-1 0,-1 1 0,1 0 0,0 0-1,0 0 1,0 0 0,0 0 0,-1-1 0,1 1 0,0 0-1,0 0 1,0 0 0,0-1 0,0 1 0,0 0 0,0 0-1,0 0 1,0-1 0,-1 1 0,1 0 0,0 0 0,0-1-1,0 1 1,0 0 0,0 0 0,0 0 0,1-1 0,-1 1-1,0 0 1,-3-13-406,3-33-246,3 17 184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11 304 13011,'0'0'29,"0"0"0,0 0 0,-1-1 0,1 1 0,0 0 0,0 0 0,-1 0 0,1 0 0,0 0 0,-1 0 0,1 0 0,0 0 0,0 0 0,-1 0 0,1 0 0,0 0 0,-1 0 1,1 0-1,0 0 0,0 0 0,-1 0 0,1 0 0,0 0 0,-1 0 0,1 0 0,0 0 0,0 1 0,-1-1 0,1 0 0,0 0 0,0 0 0,0 0 0,-1 1 0,1-1 0,0 0 0,0 0 0,0 1 0,-1-1 0,1 0 0,0 0 1,0 1-1,0-1 0,0 0 0,0 0 0,0 1 0,0-1 0,0 0 0,-1 0 0,1 1 0,0-1 0,0 0 0,0 1 0,0-1 0,1 0 0,-1 1 0,0-1 0,0 0 0,0 0 0,0 1 0,0-1 0,0 0 0,0 0 0,0 1 0,1-1 1,-1 1 35,1 1 1,0-1 0,0 0-1,0 0 1,-1 0 0,1 0-1,0-1 1,0 1 0,0 0 0,0 0-1,1-1 1,-1 1 0,0 0-1,0-1 1,0 1 0,2 0-1,6 0 71,0-1-1,0 1 1,-1-1 0,1-1-1,0 0 1,0 0-1,-1 0 1,1-1-1,-1-1 1,1 0-1,-1 0 1,10-5-1,2-2 33,0-1 0,0-1 0,28-24 0,-33 24-84,-1-1 1,-1-1-1,22-27 0,-29 32-65,0 0 0,0-1-1,0 0 1,-2 0 0,1 0 0,-1-1-1,5-19 1,-9 28-18,1 0-1,-1 0 1,1 0 0,-1-1-1,0 1 1,0 0 0,0 0-1,0 0 1,0-1-1,0 1 1,0 0 0,-1 0-1,1 0 1,-1 0 0,0 0-1,0 0 1,0 0 0,0 0-1,0 0 1,0 0 0,0 0-1,-1 0 1,1 0-1,-3-1 1,3 2-2,-1 0 0,0 0 0,0 1 0,0-1 0,0 0 0,-1 1 0,1 0-1,0 0 1,0-1 0,0 1 0,0 0 0,0 1 0,0-1 0,0 0 0,-1 1 0,1-1 0,0 1 0,0-1 0,0 1 0,0 0-1,1 0 1,-1 0 0,0 0 0,0 0 0,-3 3 0,-6 4-6,1 1 1,0 1-1,0 0 1,0 0-1,1 0 0,1 1 1,0 1-1,-11 21 0,6-9-8,2 0 0,1 1-1,-12 44 1,22-68 14,-4 12-6,1 0 0,1 0 1,-1 14-1,3-24 4,0 0 1,0 0-1,0 0 1,0 0 0,1-1-1,-1 1 1,1 0-1,-1 0 1,1 0 0,0 0-1,0-1 1,1 1-1,-1 0 1,0-1 0,1 1-1,0-1 1,-1 0-1,1 1 1,0-1-1,4 3 1,-2-2-2,1-1 1,-1 0-1,1 0 1,0 0-1,0 0 1,0-1-1,0 0 1,0 0-1,0 0 0,0-1 1,0 1-1,0-1 1,10-1-1,2-2-3,1 1 0,29-10 0,-4-2 5,-1-2 0,77-42-1,72-58 59,-169 102-45,9-4 31,-31 18-40,1 0 1,-1 0-1,0-1 1,1 1-1,-1 0 1,0 0-1,1-1 0,-1 1 1,1 0-1,-1 0 1,0 0-1,1 0 1,-1 0-1,0 0 1,1 0-1,-1 0 1,1 0-1,-1 0 1,1 0-1,-1 0 1,0 0-1,1 0 1,-1 0-1,1 0 1,-1 0-1,0 0 1,1 0-1,-1 1 0,0-1 1,1 0-1,-1 0 1,0 0-1,1 1 1,-1-1-1,0 0 1,1 0-1,-1 1 1,0-1-1,0 0 1,1 1-1,-1-1 1,0 0-1,0 1 1,0-1-1,1 1 1,-1-1-1,0 0 1,0 1-1,0-1 1,0 1-1,0-1 0,0 0 1,0 1-1,0-1 1,0 1-1,0-1 1,0 0-1,0 1 1,0-1-1,0 1 1,-7 26 75,6-24-70,-14 36 97,11-28-65,-1 0 1,1 0-1,1 1 1,0 0 0,-2 16-1,5-27-36,0 0 1,0 0-1,-1 0 0,1 0 1,1 0-1,-1 0 0,0-1 1,0 1-1,0 0 0,0 0 1,1 0-1,-1 0 0,0 0 1,1 0-1,-1-1 0,1 1 1,-1 0-1,1 0 0,-1 0 1,1-1-1,0 1 0,-1 0 1,1-1-1,0 1 0,-1-1 1,3 2-1,-1-2 1,0 1-1,0 0 1,0-1-1,0 1 1,1-1-1,-1 0 1,0 0 0,0 0-1,0 0 1,1 0-1,1-1 1,9-1 9,0-1-1,0-1 1,13-6 0,-24 10-9,81-35 63,-42 17-82,0 2 0,72-18 0,-111 33 8,1 0 1,-1 1 0,1-1 0,-1 1 0,1 0 0,-1-1 0,1 1 0,-1 1 0,1-1-1,0 0 1,-1 0 0,1 1 0,-1 0 0,0-1 0,1 1 0,-1 0 0,4 2 0,-5-2 2,0 1 0,0-1 0,0 1 0,0-1 0,0 1 0,-1 0 0,1-1-1,0 1 1,-1 0 0,1 0 0,-1 0 0,0-1 0,1 1 0,-1 0 0,0 0 0,0 0 0,0-1 0,0 1 0,-1 0 0,1 0 0,0 0 0,-2 3 0,-1 7 2,-1 0 1,-1 0-1,-7 15 0,-8 23-365,20-47-160,4-5 359,6-9 49,3-8-110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15603,'-8'-2'1249,"5"5"-1113,-2 2-352,5-1 752,1 0-176,5-1-280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13923,'0'0'22,"0"0"0,0 0 0,0 0 1,1 0-1,-1 0 0,0 0 0,0 0 0,0-1 0,1 1 0,-1 0 0,0 0 1,0 0-1,1 0 0,-1 0 0,0 0 0,0 0 0,1 0 0,-1 0 1,0 0-1,0 0 0,0 0 0,1 0 0,-1 1 0,0-1 0,0 0 1,1 0-1,-1 0 0,0 0 0,0 0 0,0 0 0,1 1 0,-1-1 0,0 0 1,0 0-1,0 0 0,0 0 0,0 1 0,1-1 0,-1 0 0,0 0 1,0 0-1,0 1 0,0-1 0,0 0 0,0 0 0,0 1 0,0-1 1,0 0-1,0 0 0,0 1 0,-4 16 200,2-7-107,-8 25 243,-93 372 1031,98-385-1336,-2 4 37,1 1 0,2 0 0,0 0 1,1 51-1,3-76-76,0-1 0,0 1 0,0-1 0,0 1 0,0 0 0,0-1 0,1 1 0,-1 0 0,0-1 0,1 1 0,0-1 0,-1 1 0,1-1 0,0 1 0,0-1 0,-1 0 0,1 1 0,0-1 0,0 0 0,1 0 0,-1 1 0,0-1 1,0 0-1,1 0 0,-1 0 0,0-1 0,1 1 0,-1 0 0,1 0 0,-1-1 0,1 1 0,-1-1 0,1 1 0,0-1 0,-1 0 0,1 0 0,-1 1 0,1-1 0,0 0 0,-1-1 0,1 1 0,0 0 0,-1 0 0,1-1 0,-1 1 0,3-2 0,6-1 61,0-1 0,0 0 0,-1 0 0,0-1 0,0-1 0,11-8 0,8-8 122,-1-2 0,-1-1 0,29-35 0,59-90 375,-86 113-567,-2-2 0,-2 0-1,-2-2 1,-1-1 0,19-58-1,-40 101-5,0-1 0,0 0 0,0 0 0,0 0 0,0 0 0,0 0 0,0 0 0,-1 0 0,1 0-1,0 0 1,0 0 0,0 0 0,0 0 0,0 0 0,0 0 0,0 0 0,0 0 0,0 0 0,-1 0 0,1 0-1,0 0 1,0 0 0,0-1 0,0 1 0,0 0 0,0 0 0,0 0 0,0 0 0,0 0 0,0 0 0,0 0 0,-1 0-1,1 0 1,0 0 0,0 0 0,0 0 0,0 0 0,0-1 0,0 1 0,0 0 0,0 0 0,0 0 0,0 0-1,0 0 1,0 0 0,0 0 0,0 0 0,0 0 0,0-1 0,0 1 0,0 0 0,0 0 0,-7 7 493,-27 40-304,10-16-195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5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12835,'0'32'936,"0"-2"-728,2-1-184,9-8-128,1-7 248,12-8-96,5-6-80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31 13627,'-120'95'1923,"108"-83"-1781,0 0 1,0 1-1,1 0 1,1 1-1,0 0 1,-13 26 0,22-37-116,-1 0 1,1 0 0,-1 1 0,1-1-1,0 0 1,1 0 0,-1 1 0,1-1-1,-1 7 1,1-9-21,0 0 0,1 0 0,-1 0-1,0 0 1,1 0 0,-1-1 0,1 1-1,-1 0 1,1 0 0,-1 0 0,1-1-1,0 1 1,-1 0 0,1-1 0,0 1 0,0 0-1,-1-1 1,1 1 0,0-1 0,0 1-1,0-1 1,0 0 0,0 1 0,-1-1 0,1 0-1,0 1 1,0-1 0,0 0 0,0 0-1,0 0 1,0 0 0,0 0 0,0 0 0,1 0-1,10-1 16,-1 0-1,0 0 0,0-1 0,0-1 0,0 0 1,0 0-1,11-6 0,75-38 25,-79 37-31,47-25 19,-18 8 2,69-27-1,-112 52-23,0 1-1,-1-1 0,1 1 0,0 0 0,1 1 0,-1-1 0,0 1 1,0-1-1,5 1 0,-7 1-4,-1-1 1,0 0-1,0 1 1,1-1-1,-1 1 1,0 0-1,0-1 1,0 1-1,0 0 0,0-1 1,0 1-1,0 0 1,0 0-1,0 0 1,-1 0-1,1 0 1,0 0-1,0 0 0,-1 0 1,1 1-1,-1-1 1,1 0-1,-1 0 1,1 0-1,-1 1 1,0-1-1,0 0 1,1 0-1,-1 1 0,0-1 1,0 0-1,-1 2 1,1 16 81,0-11-47,0 0 1,0 1-1,1-1 0,1 9 1,-1-16-30,-1 0 0,0 1 0,1-1 1,-1 1-1,1-1 0,-1 0 0,1 1 1,0-1-1,-1 0 0,1 0 1,0 1-1,0-1 0,0 0 0,0 0 1,0 0-1,0 0 0,0 0 0,1 0 1,-1-1-1,0 1 0,0 0 0,1 0 1,-1-1-1,0 1 0,1-1 0,-1 1 1,1-1-1,1 0 0,7 0 17,-1-1 0,0 0 0,0-1 0,0 0-1,-1 0 1,1-1 0,0 0 0,-1-1 0,8-4-1,7-2 21,28-12 52,-19 7-32,1 2 0,53-14 0,-82 26-71,-1 0-1,1 0 1,0 1-1,0-1 1,0 1-1,0 0 1,0 1-1,0-1 1,0 1-1,6 1 1,-9-1-1,1-1 1,-1 1 0,0-1-1,0 1 1,0 0 0,0 0-1,0-1 1,0 1 0,0 0-1,0 0 1,0 0-1,-1 0 1,1 0 0,0 0-1,-1 0 1,1 0 0,0 1-1,-1-1 1,1 0 0,-1 0-1,0 0 1,1 1 0,-1-1-1,0 0 1,0 1 0,0-1-1,0 0 1,0 0 0,0 1-1,0-1 1,0 0-1,-1 0 1,1 1 0,-1 0-1,-15 66-6,15-68 12,1 1-1,0-1 0,0 1 0,0-1 0,0 1 0,0-1 0,0 1 0,0 0 0,0-1 1,0 1-1,0-1 0,0 1 0,0-1 0,1 1 0,-1-1 0,0 1 0,0 0 0,1-1 1,-1 1-1,0-1 0,0 0 0,1 1 0,-1-1 0,1 1 0,-1-1 0,0 1 0,1-1 1,-1 0-1,1 1 0,-1-1 0,1 0 0,-1 0 0,1 1 0,-1-1 0,1 0 0,-1 0 1,1 0-1,-1 1 0,1-1 0,0 0 0,-1 0 0,1 0 0,-1 0 0,1 0 0,0 0 1,26-9 92,11-11 10,-1-2-1,59-45 0,-30 19-58,-43 31-50,-16 11-8,0 1-1,0 0 1,0 0 0,1 1 0,-1 0 0,1 0 0,0 1 0,0-1 0,11-1 0,-18 5 9,0 0 1,0 0 0,0 0 0,0 0 0,0 0 0,0 0 0,-1 0 0,1 1-1,0-1 1,0 0 0,0 1 0,0-1 0,0 1 0,-1-1 0,1 0 0,0 1-1,0 0 1,-1-1 0,1 1 0,0 0 0,-1-1 0,1 1 0,0 0 0,-1-1-1,1 1 1,-1 0 0,0 0 0,1 0 0,-1 0 0,0-1 0,1 1 0,-1 0-1,0 0 1,0 0 0,0 0 0,0 0 0,1 0 0,-2 0 0,1 0 0,0 1-1,0 9 20,0-1-1,-4 22 0,1-15 39,3-15-45,0 0 1,0-1-1,0 1 1,0 0-1,0-1 0,0 1 1,0 0-1,0-1 1,1 1-1,-1 0 1,1-1-1,-1 1 1,1-1-1,-1 1 0,1-1 1,0 1-1,0-1 1,0 1-1,0-1 1,0 0-1,0 1 0,0-1 1,1 0-1,-1 0 1,0 0-1,1 0 1,-1 0-1,0 0 1,1 0-1,0-1 0,-1 1 1,1 0-1,-1-1 1,1 1-1,0-1 1,-1 0-1,1 0 0,0 1 1,-1-1-1,1 0 1,0 0-1,3-1 1,6 0 37,1-1 0,0 0 0,-1-1 0,22-8 0,104-48 154,10-4-284,-143 61 68,-1 1 0,0 0 1,1 0-1,-1 0 0,0 1 0,1-1 1,-1 1-1,1 0 0,0-1 1,-1 2-1,1-1 0,5 1 0,-7 0 10,-1 0-1,0 0 0,1 0 1,-1 0-1,0 0 0,0 1 0,0-1 1,0 0-1,0 0 0,0 1 1,0-1-1,0 1 0,-1-1 0,1 1 1,-1-1-1,1 1 0,-1-1 1,1 1-1,-1-1 0,0 1 0,0 0 1,0-1-1,0 1 0,0-1 0,0 1 1,0 0-1,-1 2 0,-6 44 0,5-40 22,0 0-1,0 1 1,1-1 0,1 1 0,-1 0-1,1-1 1,3 17 0,-3-23-9,0-1 0,1 0 1,0 1-1,-1-1 0,1 1 1,0-1-1,0 0 0,0 0 1,0 1-1,0-1 0,0 0 1,0 0-1,0 0 0,0 0 1,0 0-1,1 0 0,-1-1 1,0 1-1,1 0 0,-1-1 1,1 1-1,-1-1 0,0 1 1,1-1-1,-1 0 0,1 1 1,2-1-1,3 0 17,0 0 0,0 0 1,0 0-1,10-3 0,-16 3-24,38-9 67,-1-2 0,0-2 0,-1-1 0,51-28 0,66-24-143,-128 62 34,-26 4 40,1 0-1,-1 0 1,1 0-1,-1 0 1,1 1-1,-1-1 1,1 0-1,-1 0 1,1 0-1,-1 1 1,1-1-1,-1 0 1,1 0-1,-1 1 1,1-1-1,-1 1 1,0-1-1,1 0 1,-1 1-1,0-1 1,1 1 0,-1-1-1,1 1 1,-1 2 5,1 0 1,-1 0-1,0 0 1,0 0 0,0 0-1,-1 0 1,1 0-1,0 0 1,-1 0 0,-1 3-1,1-2 14,0 0 0,0-1 0,1 1 0,-1 0 0,1 0-1,0 0 1,0-1 0,0 1 0,1 5 0,-1-8-21,1 0-1,0 0 1,-1 0 0,1-1 0,-1 1 0,1 0 0,0 0-1,0 0 1,-1-1 0,1 1 0,0 0 0,0-1-1,0 1 1,0-1 0,0 1 0,0-1 0,0 1-1,0-1 1,0 0 0,0 1 0,0-1 0,0 0 0,0 0-1,0 0 1,0 0 0,0 0 0,0 0 0,0 0-1,0 0 1,0 0 0,0-1 0,0 1 0,0 0-1,0-1 1,0 1 0,0 0 0,0-1 0,1 0-1,4-2-323,0 0-1,0 0 0,-1 0 1,1 0-1,5-5 0,-1-2 116,-1 1 0,1-1 0,-1-1 0,10-16 0,6-13-374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12715,'12'30'1430,"27"51"0,-26-57-1264,24 42 62,3-1 1,72 89 0,119 103 62,-220-245-266,1 0 0,-2 1 0,0 0 1,17 29-1,-38-47-399,-142-98-2114,90 54 1965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3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31 542 10458,'-2'-1'114,"0"-1"-1,0 1 0,0 0 1,0 0-1,0-1 0,1 1 1,-1-1-1,0 1 1,1-1-1,-1 0 0,1 0 1,0 0-1,0 0 0,0 0 1,0 0-1,0 0 1,0 0-1,0 0 0,0 0 1,1 0-1,-1-1 0,1 1 1,0 0-1,0 0 1,0-1-1,0-2 0,0 4-59,0-1 0,1 0 0,-1 0 1,1 1-1,-1-1 0,1 1 0,-1-1 0,1 0 0,0 1 0,0-1 0,0 1 0,0-1 0,0 1 0,0 0 0,0 0 0,1-1 0,-1 1 0,0 0 0,1 0 0,-1 0 0,1 0 0,-1 0 0,1 1 0,-1-1 0,1 0 0,0 1 0,-1-1 0,1 1 0,0 0 0,0-1 0,-1 1 1,1 0-1,0 0 0,-1 0 0,3 0 0,14 2 159,0 0 0,21 6 1,-22-4-76,0-1 1,19 1 0,-29-3-91,-1-2 0,1 1 0,0-1 1,0 0-1,0 0 0,-1 0 0,1-1 0,11-5 0,-9 3 6,-1 0-1,0-1 1,0 0 0,-1-1-1,1 1 1,-1-2-1,0 1 1,0-1-1,-1 0 1,7-9-1,-5 4 8,-1-1-1,0 1 0,-1-1 0,0 0 0,-1 0 0,5-17 0,-5 4 35,0 1 0,-2-1 0,0 0 0,-2 0-1,-1 0 1,-6-51 0,4 66-32,1 0 0,-7-19 0,6 34 34,2 8-66,4 8-35,0 0-1,2 0 1,0-1-1,2 0 1,0 0-1,0-1 0,2 0 1,22 30-1,-16-27-204,1-2 0,0 0 0,2-1 0,0-1 0,1 0 0,36 21 0,-25-19-43,-7-4-77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15611,'0'0'1337,"-2"4"-1081,-4 22-112,-2 14 584,1 17-472,-2 8-88,0 8-144,1 0-152,2-7-288,3-7-168,3-19 528,-1-12-112,1-26-104,-6-4-112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14923,'3'-5'153,"1"0"-1,1 0 1,-1 1 0,1 0-1,0-1 1,0 2 0,0-1-1,0 1 1,1-1-1,-1 2 1,7-4 0,11-2 147,36-10 0,-41 14-25,9-4-139,0 2 0,0 1-1,1 1 1,-1 1-1,39 1 1,-64 2-131,0 0 1,0 0-1,1 1 0,-1-1 0,0 0 1,1 1-1,-1 0 0,0-1 1,0 1-1,0 0 0,0 0 0,0 0 1,0 0-1,0 1 0,0-1 1,0 0-1,0 1 0,0-1 1,-1 1-1,1 0 0,-1 0 0,3 3 1,-3-2-1,0 0 0,0 0 0,-1 1 0,1-1 0,-1 1 0,0-1 0,1 0 0,-2 1 0,1-1 0,0 1 0,-1-1 0,1 0 0,-1 1 0,-2 5 0,-5 12 14,-1 0-1,-1 0 1,-1-1 0,-15 22-1,12-20-17,1 1 0,-16 35 0,28-57-7,1 1 0,0-1 0,-1 0-1,1 0 1,0 0 0,-1 1 0,1-1 0,0 0-1,0 0 1,0 1 0,0-1 0,1 2 0,-1-2-1,0-1 0,0 0 0,0 1 0,1-1 0,-1 1 0,0-1 0,1 1 0,-1-1 0,0 0 0,1 1 0,-1-1 0,0 0 0,1 1 0,-1-1 0,0 0 0,1 0 0,-1 1 0,1-1 0,-1 0 0,1 0 0,0 1 0,2-1-39,1 1-1,-1-1 1,1 0-1,-1 0 1,1-1-1,-1 1 1,4-1-1,3-1-60,1 1-10,1 0 1,-1 1 0,0 0-1,0 1 1,0 1 0,1-1-1,-1 2 1,0-1 0,20 9-1,-26-8 84,1-1-1,-1 2 1,1-1-1,-1 0 1,0 1-1,-1 0 1,1 0-1,-1 1 1,1-1-1,-1 1 1,-1 0-1,1 0 1,-1 1-1,1-1 1,-2 1-1,1-1 1,-1 1-1,1 0 1,1 8-1,-2-4 86,-1 0 0,0 0 0,0 0 0,-1 1 0,0-1 0,0 0 0,-2 1 0,1-1 0,-1 0 0,0 0 0,-1 0-1,-1 0 1,1-1 0,-1 1 0,-6 8 0,4-7 136,0-1-1,-1 0 1,0-1 0,0 0-1,-1 0 1,-1 0-1,1-1 1,-1 0 0,-1-1-1,1 0 1,-1-1 0,-21 11-1,27-15-151,-1 0-1,1-1 1,-1 1 0,0-1-1,1 0 1,-1 0 0,0-1-1,0 1 1,1-1-1,-1 0 1,0 0 0,0-1-1,0 1 1,1-1-1,-1 0 1,0 0 0,1-1-1,-1 0 1,1 1 0,0-1-1,-1-1 1,1 1-1,0-1 1,-7-5 0,6 3-186,0-1 1,0 1-1,0-1 0,1 0 1,0 0-1,0 0 1,0-1-1,1 1 0,0-1 1,0 0-1,1 0 1,0 0-1,0 0 0,1 0 1,-2-12-1,5-5-395,8 8-135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49 215 14067,'4'1'135,"0"0"1,0-1-1,0 1 1,0-1-1,1 0 1,-1 0-1,0 0 1,0 0-1,0-1 1,0 0-1,0 0 1,0 0-1,0 0 1,0 0-1,0-1 0,0 0 1,0 0-1,-1 0 1,1 0-1,-1-1 1,0 1-1,0-1 1,0 0-1,0 0 1,0 0-1,0 0 1,-1 0-1,1-1 1,1-4-1,1 1-47,-1-1 0,0 0 0,0-1 0,0 1 0,-1-1 0,-1 1 0,0-1 0,0 0 0,0 0 0,-1 0 0,-1 0 0,0-15 0,0 22-68,0 0 1,0 0 0,0 0 0,-1 1-1,1-1 1,-1 0 0,1 0-1,-1 0 1,1 0 0,-1 1 0,0-1-1,0 0 1,0 1 0,0-1-1,0 1 1,-1-1 0,1 1 0,0-1-1,-1 1 1,1 0 0,-1 0-1,-2-2 1,2 2-6,0 1 0,0 0-1,0-1 1,0 1 0,0 0-1,0 0 1,0 0 0,0 1 0,0-1-1,0 0 1,0 1 0,0-1-1,0 1 1,0 0 0,0-1 0,1 1-1,-1 0 1,0 0 0,0 0-1,1 1 1,-1-1 0,-2 3 0,-6 5 14,1 1 0,-1 0 0,2 0 0,0 1 0,0 1 0,1-1 0,-9 19 0,6-9-6,2 0-1,0 0 0,-9 41 0,16-55-17,0 1 1,0 0-1,0 0 1,1-1-1,0 1 1,0 0-1,3 13 1,-2-18-14,-1-1 1,1 1 0,0-1 0,0 1 0,0-1 0,0 0 0,1 0 0,-1 1 0,1-1 0,-1 0 0,1 0 0,0 0 0,-1-1 0,1 1 0,0 0 0,0-1 0,0 1-1,1-1 1,-1 1 0,0-1 0,1 0 0,-1 0 0,0 0 0,1 0 0,4 0 0,0 0-75,-1 0 0,1-1 0,-1 0 0,0 0 0,1-1 0,-1 0 0,0 0 0,1 0-1,-1-1 1,0 0 0,0 0 0,9-5 0,-3 1-8,0-1-1,0-1 1,0 0-1,16-16 1,16-19-218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13819,'1'0'88,"0"-1"0,0 1 0,0 0 0,0 0 0,0-1 1,-1 1-1,1 0 0,0 0 0,0 0 0,0 0 0,0 1 0,0-1 0,0 0 0,0 0 0,0 0 1,0 1-1,0-1 0,0 0 0,-1 1 0,1-1 0,0 1 0,0-1 0,0 1 0,-1 0 0,1-1 0,0 1 1,-1 0-1,1-1 0,0 1 0,-1 0 0,1 0 0,-1-1 0,0 1 0,1 0 0,-1 0 0,1 2 1,2 4 106,0 1 0,-1 0 0,3 13 0,-1-4 17,25 104 710,-14-55-594,-13-48-258,-2-15-177,0 0 1,0-1 0,0 1 0,1 0 0,-1-1 0,1 1-1,1 4 1,-10-15-271,-3-6 105</inkml:trace>
  <inkml:trace contextRef="#ctx0" brushRef="#br0" timeOffset="1">1 174 12235,'0'6'1152,"1"-1"-648,5-2-136,6-1 688,2-2-352,6 0-135,3-3-41,1-2-264,2 0-184,0-2-320,-3-2 264,-6 0-128,-4 1-48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14675,'-4'1'257,"0"0"0,0 1 0,0-1 0,0 1 0,1 0 0,-1 0 0,0 1 0,1-1 0,0 1 0,-1-1 0,1 1 0,-5 7 0,4-7 128,-11 12-90,1 0 0,1 1 0,-17 26 0,24-33-368,1 1-1,0 0 1,0 0-1,1 1 1,0-1-1,1 1 1,0 0 0,-2 11-1,5-21 44,0 0 0,0 1 1,0-1-1,0 0 0,0 1 0,0-1 0,0 1 0,0-1 1,1 0-1,-1 1 0,0-1 0,1 0 0,-1 1 0,1-1 1,-1 0-1,1 0 0,0 0 0,0 1 0,-1-1 0,1 0 1,0 0-1,0 0 0,0 0 0,0 0 0,0 0 0,1-1 1,-1 1-1,0 0 0,0 0 0,0-1 0,1 1 0,-1-1 1,0 1-1,1-1 0,-1 0 0,0 1 0,3-1 0,5 1-120,-1-1-1,1 0 0,0 0 0,15-3 1,-18 2 106,8-1-63,16-2-36,0 1 0,34 2 1,-56 1 156,-1 0 0,1 1 0,-1 0 0,1 0 0,-1 1 0,0 0 0,0 1 0,0-1 0,0 1 0,0 1 0,0-1 0,-1 1 0,12 9 0,-15-11 19,-1 0 0,0 0-1,0 0 1,0 1 0,0-1-1,-1 0 1,1 1-1,0 0 1,-1-1 0,0 1-1,0 0 1,0 0 0,0 0-1,0 0 1,0 0 0,-1-1-1,1 2 1,-1-1 0,0 0-1,0 0 1,0 0 0,0 0-1,-1 0 1,1 0 0,-1 0-1,0 0 1,0-1 0,0 1-1,0 0 1,0 0 0,-1-1-1,1 1 1,-1 0 0,-3 3-1,-2 3 118,-1 0-1,0 0 1,0-1-1,-1 0 1,0 0-1,-1-1 1,-16 10-1,10-8 116,-1 0 0,-31 10 0,39-16-255,0 0 0,0-1 0,0 0 0,0-1 0,0 0 0,-1 0 0,-14-2 0,21 1-30,0-1-1,0 1 0,0-1 0,1 0 1,-1 0-1,0 0 0,0 0 1,1 0-1,-1 0 0,1-1 0,-1 0 1,1 1-1,0-1 0,-1 0 1,1 0-1,0 0 0,0 0 0,1-1 1,-1 1-1,0 0 0,1-1 1,-1 1-1,1-1 0,0 0 0,0 1 1,0-1-1,0 0 0,0 0 0,0-4 1,-4-36-227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37 14195,'0'-11'477,"0"10"-390,0-1 0,0 0 0,0 0 0,0 0 0,0 0 0,0 1 0,-1-1 0,1 0 0,-1 0 0,0 0 0,1 1 0,-2-3 0,-4 24 788,-1 256 819,-17 180-757,21-449-658,0-12-119,1-6-87,1-1-1,0 0 0,0 1 1,1-1-1,2-12 0,-1-13 44,-3-223 142,15 310-288,-6-21 15,17 42 0,-20-62 12,0 0 1,1 0 0,0 0 0,0-1-1,1 1 1,0-2 0,0 1-1,10 9 1,-14-15 1,1 0 1,-1 0-1,1 0 0,-1-1 1,1 1-1,-1-1 0,1 1 1,0-1-1,0 0 0,0 0 0,0-1 1,0 1-1,0 0 0,0-1 1,0 0-1,0 0 0,0 0 1,3 0-1,-1-1 0,0 0 0,-1 0 1,0-1-1,1 0 0,-1 0 1,0 0-1,0 0 0,0 0 0,0-1 1,6-5-1,2-3 4,-1 0-1,-1-1 1,0 0-1,0-1 1,13-24 0,11-32 24,-31 64-23,-1-1 0,0 0 1,0 0-1,0 0 0,-1-1 1,0 1-1,0 0 1,-1 0-1,1-9 0,-1 15-3,0-1-1,0 1 1,0 0-1,0 0 1,0 0-1,0-1 1,-1 1-1,1 0 1,0 0-1,0 0 1,0-1-1,0 1 1,0 0-1,0 0 1,0 0-1,0 0 1,0-1-1,0 1 1,-1 0-1,1 0 1,0 0-1,0 0 0,0 0 1,0-1-1,-1 1 1,1 0-1,0 0 1,0 0-1,0 0 1,0 0-1,-1 0 1,1 0-1,0 0 1,0 0-1,0 0 1,-1 0-1,1 0 1,0 0-1,0 0 1,0 0-1,-1 0 1,1 0-1,0 0 1,0 0-1,0 0 1,-1 0-1,1 0 1,0 0-1,0 0 1,0 0-1,0 0 0,-1 0 1,1 0-1,0 1 1,0-1-1,-10 10 13,6-2-10,0 0-1,0 1 0,1 0 0,0 0 0,1 0 0,0 0 0,-2 11 0,2 6-1,-1 38-1,3-55 1,1 0 0,0 1 1,0-1-1,1 0 0,0 0 1,1 0-1,-1 0 0,7 11 1,-7-16-2,0-1 0,0 1 0,0-1 0,0 0 0,1 0 1,-1 0-1,1 0 0,0 0 0,0 0 0,0-1 1,1 1-1,-1-1 0,0 0 0,1 0 0,-1 0 0,1-1 1,0 1-1,0-1 0,0 0 0,0 0 0,-1 0 1,6 0-1,0-1 1,0-1 0,0 1 1,0-2-1,0 1 0,-1-1 0,1 0 1,0-1-1,-1 0 0,0-1 1,1 0-1,-2 0 0,14-9 1,5-5 3,0-2 1,26-25 0,25-39-11,-54 57-13,31-28 0,-54 55 18,0-1 0,0 1 0,1 0 0,-1-1 0,0 1 0,0 0 0,1-1 0,-1 1 0,0 0 0,0 0 0,1-1 0,-1 1 0,0 0-1,1 0 1,-1-1 0,0 1 0,1 0 0,-1 0 0,0 0 0,1 0 0,-1 0 0,0 0 0,1-1 0,-1 1 0,0 0 0,1 0 0,-1 0 0,1 0 0,-1 0 0,0 1 0,1-1 0,-1 0 0,0 0 0,1 0 0,-1 0 0,1 0-1,-1 0 1,0 0 0,1 1 0,-1-1 0,0 0 0,0 0 0,1 1 0,-1-1 0,0 0 0,1 0 0,-1 1 0,0-1 0,0 0 0,0 1 0,1-1 0,-1 0 0,0 1 0,0-1 0,0 0 0,0 1 0,0-1 0,1 0 0,-1 1-1,0-1 1,0 1 0,0-1 0,0 0 0,0 1 0,0-1 0,-1 1 0,0 27-3,1-27 2,-8 54-18,-5 40 30,13-94-8,0 1 0,0 0-1,0 0 1,0-1 0,0 1-1,1 0 1,-1 0 0,0-1-1,1 1 1,-1 0 0,2 2-1,-2-3-1,1-1 0,-1 0 0,0 0 0,0 1 0,1-1 0,-1 0 0,0 0 0,0 0-1,1 1 1,-1-1 0,0 0 0,1 0 0,-1 0 0,0 0 0,1 0 0,-1 0 0,0 0 0,1 0 0,-1 0 0,0 0-1,1 0 1,-1 0 0,0 0 0,1 0 0,0 0 0,13-8 18,12-16 17,31-37 1,-42 43-28,0 1 0,2 0 0,0 1 0,0 1 0,34-22 0,-48 36-11,0-1 1,0 1-1,-1-1 1,1 1-1,0 0 1,0 0-1,0 0 1,0 1 0,0-1-1,1 1 1,-1-1-1,0 1 1,0 0-1,0 0 1,0 1-1,0-1 1,4 2-1,-5-2 2,0 2 0,0-1-1,0 0 1,0 0-1,0 1 1,0-1-1,0 1 1,-1-1 0,1 1-1,-1 0 1,1 0-1,-1 0 1,1 0 0,-1 0-1,0 0 1,0 0-1,0 0 1,0 0-1,0 1 1,-1-1 0,1 0-1,0 3 1,0 8 8,1-1 0,-1 25 0,-2-28 7,1-1 0,0 1-1,0-1 1,1 1 0,1-1 0,-1 1 0,1-1-1,6 15 1,-8-23-12,0 1 1,0-1-1,1 1 0,-1-1 1,0 0-1,0 1 0,1-1 0,-1 1 1,0-1-1,1 0 0,-1 1 1,1-1-1,-1 0 0,0 1 1,1-1-1,-1 0 0,1 1 0,-1-1 1,1 0-1,-1 0 0,1 0 1,-1 0-1,1 1 0,-1-1 0,1 0 1,-1 0-1,1 0 0,-1 0 1,1 0-1,-1 0 0,1 0 1,-1 0-1,1-1 0,0 1 0,1-1-21,0 0-1,0 0 0,0 0 1,0 0-1,-1-1 1,1 1-1,0-1 0,-1 1 1,2-3-1,25-36-669,-27 38 699,1-1 0,-1 1 0,0-1 1,0 1-1,0-1 0,0 0 0,0 1 0,-1-1 0,1 0 0,-1 1 0,1-1 0,-1 0 0,0 0 0,0 0 0,0 1 0,-1-1 0,1 0 0,-1 0 0,0 1 0,-1-5 0,-10-10-171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17364,'-3'-17'1400,"1"14"-1072,-1 3-240,4 6 80,2 1 48,0 7-112,0 4-184,0 0-176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13403,'-1'10'1359,"-4"53"-97,1-24-977,2 0 0,3 45 1,-1-83-281,0 1 1,0 0 0,0-1-1,0 1 1,1 0 0,-1-1-1,1 1 1,-1 0 0,1-1-1,-1 1 1,1-1 0,0 1-1,0-1 1,0 1 0,0-1-1,0 1 1,0-1 0,2 2-1,-2-3-3,0 1 0,0-1-1,0 0 1,0 1-1,0-1 1,0 0 0,1 0-1,-1 0 1,0 0-1,0 0 1,0 0-1,0 0 1,0 0 0,0 0-1,0-1 1,0 1-1,0 0 1,0-1 0,0 1-1,0-1 1,2 0-1,5-5 0,1 0 0,-1-1 0,0 0 0,12-13 0,-12 12 10,21-21 17,2-3 111,57-45 0,-84 73-115,1 1 0,0 0 0,0 0 0,9-3 0,-13 5-17,-1 1 0,1-1 0,0 1 0,0 0 0,0-1 0,0 1 0,0 0 0,1 0 0,-1 0 0,0 0 0,0 0 0,0 0 0,0 0 0,0 0 0,0 0 0,0 1 0,0-1 0,0 0 0,0 1 0,0-1 0,0 0 0,0 1 0,-1-1 0,1 1 0,0 0 0,0-1 0,0 1 0,0 0 0,-1-1 0,1 1 0,0 0 0,-1 0 0,1 0 0,0 1 0,1 6 37,0 0 0,0 0 1,-1 0-1,0 1 0,-1-1 0,1 0 0,-3 17 0,1-12-7,-1 15 33,1-19-35,0 0-1,1 1 1,0-1 0,2 19 0,-2-28-32,0 1 1,0 0 0,1-1-1,-1 1 1,0 0 0,0-1 0,1 1-1,-1 0 1,0-1 0,1 1-1,-1-1 1,0 1 0,1-1 0,-1 1-1,1-1 1,-1 1 0,1-1-1,-1 1 1,1-1 0,-1 0 0,1 1-1,0-1 1,-1 0 0,1 1-1,-1-1 1,1 0 0,0 0 0,-1 0-1,1 0 1,0 1 0,-1-1-1,1 0 1,0 0 0,-1 0-1,1 0 1,0-1 0,-1 1 0,1 0-1,0 0 1,-1 0 0,1 0-1,0-1 1,-1 1 0,2-1 0,24-16 65,38-44 45,-48 43-75,1 1 0,1 1 0,0 1 0,1 0 0,21-11 0,-39 26-34,0-1 1,-1 1-1,1-1 1,0 1-1,0-1 1,0 1 0,-1 0-1,1-1 1,0 1-1,0 0 1,0 0-1,0 0 1,0-1-1,-1 1 1,1 0-1,0 0 1,0 0 0,0 1-1,0-1 1,0 0-1,0 0 1,-1 0-1,1 1 1,0-1-1,0 0 1,0 1-1,-1-1 1,1 1 0,0-1-1,0 1 1,-1-1-1,1 1 1,0-1-1,-1 1 1,1 0-1,-1-1 1,1 1-1,-1 0 1,1 0 0,-1-1-1,1 1 1,-1 0-1,0 0 1,1 0-1,-1-1 1,0 1-1,0 0 1,0 0 0,0 0-1,0 1 1,2 7 57,-1 1 0,-1-1 0,-1 19 1,0-12 20,1-1-9,-1-11-58,1-1-1,0 0 0,-1 1 1,2-1-1,-1 1 0,0-1 0,1 0 1,-1 1-1,1-1 0,2 6 1,-2-7-116,-1-1 1,1 1 0,-1 0-1,1 0 1,-1-1 0,0 1 0,0 0-1,0 0 1,0 0 0,-1 3-1,1 1-56,0-1-94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25 135 13595,'3'3'181,"0"-1"0,1 0 0,-1 0 0,0-1 0,1 1 0,-1-1 1,1 1-1,-1-1 0,1 0 0,0-1 0,0 1 0,-1-1 0,1 1 0,0-1 0,0 0 0,7-1 0,-1 0-112,0-1-1,0 0 1,0 0-1,-1-1 0,12-4 1,-12 3 22,-1-1-1,1 0 1,-1 0 0,0-1 0,0 0 0,9-10 0,-15 14-50,0-1 0,1 1 0,-1-1 0,0 0 0,0 0 0,-1 0 0,1 0 0,-1 0 0,2-6 0,-2 8-19,-1-1 0,0 1 0,0-1 0,0 1-1,1-1 1,-2 1 0,1-1 0,0 1 0,0-1 0,0 1 0,-1-1 0,1 1-1,-1-1 1,1 1 0,-1 0 0,0-1 0,1 1 0,-1 0 0,0-1 0,0 1 0,0 0-1,-1-2 1,-1 1 1,1 0-1,-1 0 0,0 0 1,0 0-1,0 0 1,0 1-1,0 0 0,0-1 1,0 1-1,-1 0 0,1 0 1,0 1-1,-1-1 0,1 1 1,0-1-1,-1 1 0,1 0 1,-1 0-1,1 1 1,-1-1-1,-3 2 0,0-1-6,0 1 0,0 0 0,0 1 0,0 0 0,0 0 0,1 0 0,-1 1 0,-10 8 0,7-3-11,2 0-1,-1 0 0,1 1 1,1 0-1,0 1 1,0 0-1,1 0 0,0 0 1,1 1-1,1-1 0,0 1 1,-5 23-1,7-26-7,1-1 1,0 1-1,0 0 0,1 0 1,0-1-1,1 1 0,0 0 1,4 14-1,-4-18-2,1 0 0,0 0 0,0 0 0,0 0 0,1-1 0,0 1 0,0-1 0,0 1 0,0-1 0,1 0 0,0 0 0,0 0 0,0-1 0,8 6 0,-7-6 53,1 0 0,0 0 0,-1-1 0,1 1 1,0-1-1,0-1 0,1 1 0,-1-1 0,0 0 0,0-1 0,1 1 1,-1-1-1,0-1 0,1 1 0,-1-1 0,0 0 0,10-3 0,1-1 30,0-1 1,-1-1-1,0-1 0,0 0 0,16-12 0,31-22 140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143 324 12147,'2'-3'222,"0"-1"1,0 1 0,0-1-1,-1 0 1,1 0 0,-1 1-1,0-1 1,0 0 0,0 0-1,-1-5 1,1 9-168,-1-1 0,0 0 0,0 0 0,0 0 0,0 0 0,0 0 0,0 0 0,0 0 0,-1 0 0,1 0 0,0 1 0,0-1 0,-1 0 0,1 0 0,-1 0 0,1 0 0,-1 1 0,1-1 0,-1 0 0,1 0 0,-1 1 0,1-1 0,-1 0 0,0 1 0,0-1 0,1 1 0,-1-1 0,0 1 0,0-1 0,1 1 0,-1-1 0,0 1 0,0 0 0,0 0 0,0-1 0,0 1 0,0 0 0,0 0 0,0 0 0,1 0 0,-1 0 0,0 0 0,0 0 0,0 0 0,0 0 0,0 1 0,0-1 0,0 0 0,-1 1 0,-3 1 35,0 0 0,-1 0-1,1 1 1,1 0 0,-1 0-1,0 0 1,1 0 0,-1 1-1,1-1 1,0 1 0,0 0-1,1 1 1,-5 5 0,0 1-53,1 1 0,0 0 0,1 0 0,-7 17 0,8-16-34,0 1 1,-2 16-1,6-27-4,1 1 0,-1 0-1,1-1 1,0 1 0,0 0-1,0-1 1,0 1 0,1 0-1,-1-1 1,1 1 0,0-1-1,0 1 1,3 5 0,-3-7-1,0-1 1,1 1 0,-1-1 0,1 0-1,-1 1 1,1-1 0,-1 0-1,1 0 1,0 0 0,0 0 0,-1 0-1,1-1 1,0 1 0,0 0-1,0-1 1,0 0 0,0 1 0,0-1-1,0 0 1,0 0 0,0 0 0,0 0-1,0 0 1,0-1 0,-1 1-1,5-2 1,5 0-1,-1-1 1,1-1-1,16-8 0,-4 0 0,-1-1 0,-1-1-1,0-1 1,-1-1 0,-1 0 0,26-29-1,-8 1 17,59-87-1,-49 52 69,-43 71-57,0 0 0,-1 0-1,0-1 1,0 1 0,-1-1 0,0 0-1,1-16 1,-3 25-21,0-1 0,1 1-1,-1-1 1,0 0 0,0 1 0,0-1-1,0 1 1,0-1 0,0 0 0,0 1-1,0-1 1,0 0 0,0 1 0,-1-1-1,1 1 1,0-1 0,0 0 0,-1 1-1,1-1 1,0 1 0,-1-1 0,1 1-1,0-1 1,-1 1 0,1-1 0,-1 1-1,1-1 1,0 1 0,-1 0 0,1-1-1,-1 1 1,0 0 0,1-1 0,-1 1 0,1 0-1,-1 0 1,1-1 0,-1 1 0,0 0-1,1 0 1,-1 0 0,0 0 0,1 0-1,-1 0 1,1 0 0,-1 0 0,0 0-1,1 0 1,-1 0 0,0 0 0,1 1-1,-1-1 1,1 0 0,-1 0 0,1 1-1,-1-1 1,1 0 0,-1 1 0,0 0-1,-5 3 20,1 0 0,-1 1-1,1 0 1,0 0-1,1 1 1,-1-1-1,1 1 1,-3 6 0,-28 56 97,30-60-106,-54 128 83,51-112-94,1-1 1,0 1-1,-5 49 1,11-64-30,1 0 1,0 0 0,0 1 0,3 15 0,-3-23-3,1 1 1,0-1-1,-1 1 1,1-1-1,0 1 0,0-1 1,0 0-1,1 1 1,-1-1-1,0 0 1,1 0-1,0 0 0,-1 0 1,1 0-1,0 0 1,0-1-1,0 1 1,0 0-1,0-1 1,0 0-1,4 2 0,0-1 1,0-1-1,1 0 0,-1-1 1,0 0-1,1 0 1,-1 0-1,1 0 0,-1-1 1,0 0-1,11-4 0,33-10-169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1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77 14363,'-15'8'736,"1"1"1,1 1-1,-26 22 1,33-26-538,0 0 1,0 1-1,0-1 1,1 1-1,-1 1 1,2-1-1,-1 1 1,1 0 0,-3 9-1,6-17-188,1 1 0,0 0-1,-1 0 1,1-1 0,0 1 0,0 0 0,-1 0-1,1 0 1,0 0 0,0-1 0,0 1 0,0 0-1,0 0 1,0 0 0,0 0 0,0 0 0,1-1-1,-1 1 1,0 0 0,0 0 0,1 0-1,-1-1 1,0 1 0,1 0 0,-1 0 0,1-1-1,-1 1 1,1 0 0,0-1 0,-1 1 0,1-1-1,-1 1 1,1 0 0,0-1 0,0 0 0,-1 1-1,1-1 1,0 1 0,0-1 0,-1 0-1,1 1 1,0-1 0,0 0 0,0 0 0,0 0-1,-1 0 1,1 0 0,0 0 0,0 0 0,0 0-1,0 0 1,0 0 0,1-1 0,6 0-27,1 0-1,-1-1 1,1 0 0,10-4 0,10-7-64,-1 0 0,-1-2 1,0-1-1,-1-1 1,0-2-1,-2 0 1,0-2-1,40-44 0,-45 42 115,-18 23-31,-1-1 0,0 1 0,0 0 0,1-1 0,-1 1 0,0 0 0,0-1 0,0 1 0,1 0 0,-1-1 0,0 1 0,0 0 0,0-1 0,0 1 0,0-1 0,0 1 0,0 0 0,0-1 0,0 1 0,0 0 0,0-1 0,0 1 0,0-1-1,0 1 1,0 0 0,0-1 0,-10 2 146,1 6-76,0-1 0,1 1-1,0 0 1,0 1 0,0 0-1,1 0 1,0 1-1,-9 16 1,-4 9 103,-16 38 0,35-69-170,-25 62 124,24-60-122,1 0 0,-1 0 0,1 0 0,1 0 0,-1 0 1,1 0-1,0 0 0,0 0 0,0 0 0,1 0 1,1 7-1,-1-11-19,-1 1 0,1 0 1,0-1-1,0 1 0,0-1 1,0 1-1,0-1 0,0 0 0,0 1 1,0-1-1,0 0 0,1 0 1,-1 0-1,0 0 0,1 0 1,-1 0-1,1 0 0,-1 0 0,1-1 1,0 1-1,-1 0 0,1-1 1,0 0-1,-1 1 0,1-1 1,0 0-1,-1 0 0,1 0 0,0 0 1,0 0-1,-1 0 0,1 0 1,0-1-1,-1 1 0,1-1 1,2 0-1,5-2 146,0 0 0,-1 0 0,1-1 0,-1 0 0,12-8 0,1-3-6,-1-1-1,20-19 0,-1-3 17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15843,'-3'0'149,"0"1"-1,1 0 1,-1 0-1,0 0 1,0 0 0,0 0-1,1 1 1,-1-1-1,0 1 1,1 0-1,0-1 1,-1 1-1,1 1 1,0-1-1,0 0 1,0 0-1,-3 5 1,-2 3 66,0 0 0,-10 21 1,13-23-213,1-1 0,0 0 1,1 1-1,-1 0 1,2-1-1,-3 11 0,4-16-16,0-1 0,0 1 1,0 0-1,0-1 0,0 1 0,0 0 0,1-1 0,-1 1 0,0-1 0,1 1 0,-1 0 1,1-1-1,0 1 0,0-1 0,-1 0 0,1 1 0,0-1 0,0 1 0,0-1 0,0 0 1,1 0-1,-1 0 0,0 0 0,0 0 0,1 0 0,-1 0 0,0 0 0,1 0 0,-1-1 1,1 1-1,-1 0 0,1-1 0,0 1 0,-1-1 0,1 0 0,2 1 0,13 0-183,-1 0 0,31-2-1,-34 0 122,0 0-1,1 1 0,-1 0 0,0 2 0,19 3 0,-30-5 77,0 1 0,0-1 0,1 1 0,-1 0 0,0 0 0,0 0 0,0 0 0,0 0 0,0 0 0,0 1 0,-1-1 0,1 1 0,0-1 0,-1 1 0,1 0 0,-1-1 0,1 1 0,-1 0 0,0 0 0,2 4 0,-2-4 18,-1 1 0,1 0 0,-1 0 0,0 0-1,0 0 1,0 0 0,0 0 0,0 0 0,-1 0-1,1 0 1,-1-1 0,0 1 0,0 0 0,-1 2-1,-4 7 88,0-1 0,0 0-1,-1 0 1,-1 0 0,0-1-1,-10 10 1,4-5 201,-31 24-1,39-35-268,0 1-1,-1-1 1,1-1 0,0 1-1,-1-1 1,0 0 0,0-1 0,-14 4-1,20-6-42,-1 0 0,0 0 0,1 0 1,-1 0-1,0 0 0,0 0 0,1 0 0,-1 0 0,0 0 0,1-1 0,-1 1 0,1-1 0,-1 1 0,0-1 1,1 0-1,-1 0 0,1 1 0,0-1 0,-1 0 0,1 0 0,0-1 0,-1 1 0,1 0 0,0 0 0,0-1 0,0 1 1,0 0-1,0-1 0,0 1 0,0-1 0,1 1 0,-1-1 0,1 1 0,-1-1 0,1 0 0,-1 1 0,1-1 1,0 0-1,0 1 0,0-3 0,-1-25-90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 14291,'2'-11'1224,"0"12"-872,-2 6-120,-2 26 609,0 15-233,-4 17-184,-1 9-88,1 6-120,0 0-24,3-8-32,1-6-88,2-22-184,0-11-136,5-27-384,1-11-1329,0-19 1649,1-13-264,-4-20-184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14827,'8'-10'1376,"14"5"-799,2-2-185,15-4 736,11 1-312,13-1-256,9 0-32,-2 2-160,-1 0-64,-6 5-216,-7 0-136,-13 4-496,-12 1-168,-19 6-136,-12-1 600,-13 4-184,-10 2-176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1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14267,'4'-6'263,"-1"0"-1,1 0 1,0 0-1,0 0 1,1 1-1,0 0 1,0 0-1,0 0 1,0 0 0,1 1-1,0 0 1,0 0-1,0 0 1,0 1-1,1 0 1,-1 0-1,1 1 1,0 0-1,0 0 1,0 0 0,0 1-1,12-1 1,-17 2-244,0 0 0,0 0 0,-1 0 1,1 1-1,0-1 0,0 0 1,0 1-1,0-1 0,0 1 0,-1 0 1,1 0-1,0 0 0,0-1 0,-1 2 1,1-1-1,-1 0 0,1 0 0,-1 0 1,1 1-1,-1-1 0,0 1 0,0-1 1,1 1-1,-1-1 0,0 1 0,-1 0 1,1 0-1,0-1 0,0 1 1,-1 0-1,1 0 0,-1 0 0,0 0 1,1 0-1,-1 3 0,0 1-8,0 0-1,-1 0 1,0 0 0,0-1-1,0 1 1,0 0 0,-1-1-1,0 1 1,0-1 0,-1 1-1,-3 4 1,-6 7 27,-1 0-1,-1-2 0,0 0 1,-2 0-1,1-1 0,-19 11 1,17-11 24,17-10 10,7-1-56,12 0-60,-17-2 35,122 12-3891,-105-11 3214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20 123 13763,'-10'25'1208,"16"-10"-536,10-11-184,21-8 665,15-9-201,16-10-224,7-4-96,2-1-112,-1 0-120,-7 3-608,-7 8-280,-22 16-344,-16 5-784,-21 13 1232,-12 5-273,-18 8-263</inkml:trace>
  <inkml:trace contextRef="#ctx0" brushRef="#br0" timeOffset="1">3 580 13563,'-3'10'1424,"17"-3"-616,11-7-224,19-4 881,14-8-441,12-2-224,0-3-88,-1-2-488,-2 0-408,-8 7 240,-7 4-152,-25 10-104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16420,'10'8'1256,"8"-8"-800,7-1-136,16-8 592,7-1-248,20-4-240,5 1-64,6-1-216,-4 1-144,-3 3-488,-9 5-232,-20 11-472,-13 6 864,-31 5-240,-15 3-216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2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 15491,'-3'4'1225,"17"-3"-745,9-1-136,11 0 448,8-2-120,15-1-200,8-3-104,2 0-520,-1 2 1937,-10 0-1601,-7 2 40,-15 1 24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93 13651,'28'-24'1832,"-27"24"-1811,-1 0 0,0 0 0,0 0 0,0 0 0,1 0 0,-1 0 0,0 0 0,0 0 0,0 1 0,0-1 0,1 0 0,-1 0 0,0 0 0,0 0 0,0 0 0,0 1 0,0-1 0,1 0 1,-1 0-1,0 0 0,0 1 0,0-1 0,0 0 0,0 0 0,0 1 0,0-1 0,0 0 0,0 0 0,0 0 0,0 1 0,0-1 0,0 0 0,0 0 0,0 1 0,0-1 0,0 0 0,0 0 0,0 0 0,0 1 0,0-1 0,-1 13 503,-27 199 1765,-27 277-2516,56-542-2831,-10-85 0,0-10 56,9 108 2735,1 0 1,3 0 0,10-48-1,-11 71 547,2 0-1,0 0 1,1 1-1,0 0 0,2 0 1,-1 1-1,2 0 0,0 0 1,22-26-1,-26 36-61,0-1-1,1 1 1,0 1 0,0-1-1,0 1 1,1 0-1,-1 0 1,1 1 0,0-1-1,0 2 1,0-1-1,1 1 1,-1 0 0,0 0-1,1 1 1,0 0-1,9 0 1,-12 2-150,0-1-1,0 1 1,0 0-1,0 0 1,0 0-1,0 1 1,0-1-1,0 1 1,-1 0 0,1 1-1,-1-1 1,1 1-1,-1 0 1,0 0-1,0 0 1,0 1-1,0-1 1,-1 1 0,0 0-1,1 0 1,-1 0-1,-1 1 1,1-1-1,-1 1 1,4 8-1,-3-4 40,-1 0-1,0 1 0,0-1 1,-1 1-1,0-1 1,0 1-1,-1-1 0,-1 1 1,1-1-1,-2 1 0,1-1 1,-1 1-1,-1-1 0,1 0 1,-2 0-1,1 0 1,-1 0-1,-8 12 0,3-6 37,0 0 1,-2-1-1,0 0 0,0-1 0,-1 0 0,-1 0 1,0-1-1,0-1 0,-18 11 0,17-14-34,-1 1 0,-27 10 0,37-17-164,0-1 1,0 1-1,0-1 0,0 0 0,0 0 0,0 0 1,-1-1-1,1 1 0,0-1 0,-1-1 0,1 1 0,-9-3 1,13 3 29,0 0 1,0-1-1,0 1 1,0 0 0,0-1-1,0 0 1,0 1-1,0-1 1,0 0-1,0 1 1,1-1 0,-1 0-1,0 0 1,0 0-1,1 1 1,-1-1-1,0 0 1,1 0 0,-1 0-1,1 0 1,-1 0-1,1-1 1,0 1 0,-1 0-1,1 0 1,0 0-1,0 0 1,0 0-1,0 0 1,0 0 0,0-1-1,0 1 1,0 0-1,0 0 1,0 0-1,1 0 1,-1 0 0,0 0-1,1 0 1,-1 0-1,1 0 1,-1 0-1,1 0 1,0 0 0,-1 0-1,1 0 1,0 0-1,0 0 1,0 1 0,0-2-1,24-19-383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15475,'2'3'1577,"-7"14"-1017,-3 4-240,-2 9 1272,-2 4-856,1 6-528,1 2-256,3-1-424,1-3-144,2-13-400,1-5 736,-2-10-168,1-4-176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1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13315,'8'-12'267,"0"0"0,0 0 0,1 1 1,0 0-1,1 1 0,1-1 0,-1 2 0,2 0 0,-1 0 1,1 1-1,0 0 0,1 1 0,0 1 0,0 0 0,1 1 1,-1 0-1,1 1 0,0 0 0,0 1 0,16-1 0,-26 4-246,0-1 0,1 1 0,-1 1 0,0-1 0,1 0-1,-1 1 1,0 0 0,0 0 0,1 0 0,-1 1 0,0-1 0,0 1-1,0 0 1,-1 0 0,1 0 0,0 1 0,-1-1 0,0 1 0,1 0-1,-1 0 1,0 0 0,0 0 0,-1 1 0,1-1 0,-1 1 0,0-1-1,0 1 1,0 0 0,0 0 0,0 0 0,-1 0 0,0 0-1,0 1 1,0-1 0,0 0 0,-1 0 0,0 1 0,0-1 0,0 0-1,-1 6 1,0 0 28,-1-1 0,0 0 0,0 0 0,-1 0 1,0 0-1,-1 0 0,0-1 0,-1 1 0,1-1 0,-2 0 0,1-1 0,-1 1 0,0-1 0,0 0 0,-1 0 0,0-1 0,0 0 0,-11 6 0,8-7 85,7-5-64,4-1-78,-1 0 0,1 1 1,0-1-1,0 1 0,-1-1 1,1 1-1,0-1 0,0 1 1,0 0-1,0-1 0,0 1 1,0 0-1,0 0 0,0 0 1,0-1-1,0 1 0,1 0 1,5 1-80,1-1 0,0 1 0,-1 1 0,1-1 1,-1 1-1,1 1 0,-1-1 0,0 1 0,0 0 0,0 1 1,0 0-1,12 9 0,-17-11 64,1 0-1,0 0 1,-1 1 0,1 0-1,-1-1 1,0 1 0,1 0 0,-2 0-1,1 0 1,0 0 0,0 1-1,1 6 1,-2-8 29,-1 1 1,0-1-1,0 1 0,0-1 1,0 1-1,0-1 0,0 1 1,-1-1-1,1 1 0,-1-1 1,0 0-1,1 1 0,-1-1 1,0 0-1,-1 1 0,1-1 1,0 0-1,-1 0 0,1 0 1,-3 2-1,-3 4 92,-1-1-1,0-1 1,0 1 0,-1-1-1,1-1 1,-1 0 0,0 0 0,-1-1-1,1 0 1,-1 0 0,0-1-1,0 0 1,-13 1 0,10-2-30,0 0 0,-1-1 0,1 0-1,-1-1 1,1-1 0,-1 0 0,1 0 0,0-2 0,-23-6 0,32 8-138,0-1 0,0 0 0,0 1 1,0-1-1,0-1 0,1 1 0,-1-1 0,1 1 1,0-1-1,-1 0 0,1 0 0,0-1 0,1 1 1,-1-1-1,0 1 0,1-1 0,0 0 0,0 0 1,0 0-1,1 0 0,-1 0 0,1 0 0,0 0 0,0 0 1,0-7-1,1-18-373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12179,'32'-75'3220,"-22"60"-1592,-10 15-1596,1 0-1,-1 0 1,0 0-1,0 0 0,1 0 1,-1 0-1,0 0 1,0 0-1,0 0 1,1 0-1,-1 0 1,0 0-1,0 0 1,1 0-1,-1 0 1,0 0-1,0 0 1,0 0-1,1 1 1,-1-1-1,0 0 1,0 0-1,0 0 0,0 0 1,0 1-1,1-1 1,-1 0-1,0 0 1,0 0-1,0 1 1,0-1-1,0 0 1,0 0-1,0 0 1,0 1-1,0-1 1,0 0-1,0 1 1,4 32 1220,-6 21-589,0-14-526,2 0 0,5 46-1,-4-80-130,0-1 0,0 1-1,0-1 1,1 0 0,0 0 0,4 8-1,-6-12-2,1 1 0,0-1 0,0 1 0,0-1 0,0 0 0,0 0 0,0 0 0,0 1 0,1-1 0,-1 0 0,0 0 0,1 0 0,-1-1 0,1 1 0,-1 0 0,1-1 0,-1 1 0,1 0 0,-1-1 0,1 0 0,-1 1 0,1-1 0,0 0-1,-1 0 1,1 0 0,3 0 0,-1-1 4,1-1 0,0 1 0,-1-1 0,1 0 0,-1 0 0,0 0 0,1 0-1,-1-1 1,0 0 0,0 0 0,4-4 0,38-42 57,-44 47-61,129-180 209,-112 156-164,-19 26-47,0 0 1,0 0-1,0-1 0,0 1 0,0 0 1,0 0-1,0 0 0,0-1 1,0 1-1,1 0 0,-1 0 1,0-1-1,0 1 0,0 0 1,0 0-1,0 0 0,1 0 1,-1-1-1,0 1 0,0 0 1,0 0-1,1 0 0,-1 0 1,0 0-1,0 0 0,0-1 1,1 1-1,-1 0 0,0 0 1,0 0-1,1 0 0,-1 0 1,0 0-1,0 0 0,1 0 1,-1 0-1,0 0 0,0 0 1,1 0-1,-1 0 0,0 0 1,0 1-1,0-1 0,1 0 1,-1 12 35,-4 23 33,-14 55-1,10-57-51,-7 69-1,15-100-17,0 0 0,0 0 0,0 0 0,0 0 0,0 0 0,1 0 0,-1 0 0,1 0 0,-1 0 1,2 3-1,-2-5 0,0 1 0,1-1 1,-1 0-1,0 0 0,0 1 0,1-1 1,-1 0-1,0 1 0,0-1 1,1 0-1,-1 0 0,0 0 0,1 1 1,-1-1-1,0 0 0,1 0 1,-1 0-1,0 0 0,1 0 1,-1 0-1,1 0 0,-1 0 0,0 0 1,1 0-1,-1 0 0,0 0 1,1 0-1,-1 0 0,1 0 0,-1 0 1,0 0-1,1 0 0,2-2 3,0 0 1,0 0-1,0 0 0,-1 0 0,1 0 0,-1-1 0,1 1 0,-1-1 1,0 0-1,3-4 0,10-14-128,-1-2 1,-1 0-1,-1-1 0,-1 0 0,-1 0 1,-1-2-1,11-48 0,-18 46-67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14587,'2'2'1440,"-4"8"-1063,-6 13-161,-2 5 720,-2 15-416,1 5-128,1 7-248,0 3-56,3-7-96,1-2-96,3-10-336,0-8-128,0-19 440,-1-11-120,-2-11-72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14259,'13'-12'293,"1"1"-1,0 0 1,0 1-1,1 1 1,1 0-1,-1 1 1,1 0-1,1 1 1,0 1-1,-1 1 1,2 0-1,-1 2 1,0-1 0,1 2-1,0 1 1,19 0-1,-34 1-259,0 0-1,0 0 1,0 1-1,0-1 0,0 1 1,-1 0-1,1 0 1,0 0-1,0 0 1,-1 0-1,1 0 1,-1 1-1,1-1 1,-1 1-1,1 0 1,-1 0-1,0 0 1,3 3-1,-4-3-14,0 0-1,0 0 1,0 0 0,0 0-1,0 0 1,-1 1 0,1-1-1,-1 0 1,0 0-1,1 1 1,-1-1 0,0 0-1,0 1 1,0-1 0,-1 0-1,1 1 1,-1-1 0,1 0-1,-1 0 1,0 0-1,1 1 1,-1-1 0,-2 3-1,-5 9 51,0-1 0,-1 0-1,-1 0 1,0-1 0,-15 15-1,5-8 17,-2 0 0,-26 17 0,36-25-130,13-3-51,0-6 76,1-1 0,0 1 0,0-1 0,1 0 0,-1 0 0,0 0 0,0 0 0,4 1 0,3 2 2,4 1-21,1 2 0,-1-1 0,0 2 0,-1 0 0,0 0 0,0 1 0,-1 1 0,0 0 0,13 15-1,-17-16 25,-1-1 0,0 1 0,-1 0 0,0 1 0,0-1 0,-1 1 0,0 0 0,-1 0 0,0 0 0,-1 1 0,0-1 0,-1 1 0,1 20 0,-3-21 65,0-1 1,-1 1 0,0 0 0,0-1 0,-1 1 0,0-1 0,-1 0 0,0 0 0,-1 0-1,0-1 1,0 1 0,0-1 0,-1 0 0,-1-1 0,1 1 0,-1-1 0,-1-1-1,1 1 1,-1-1 0,-14 8 0,15-10 40,0 0 1,0 0-1,0-1 0,-1 0 1,0-1-1,1 0 0,-1 0 1,0 0-1,0-1 0,0 0 0,-12-1 1,14 0-40,0-1 1,-1 0 0,1 0-1,0-1 1,0 0 0,0 0-1,0 0 1,1-1 0,-1 0-1,1 0 1,-1 0 0,1-1 0,0 0-1,0 0 1,-8-8 0,8 5-155,0 1 1,0-1 0,0 0 0,1 0 0,0 0-1,0-1 1,1 0 0,-5-13 0,7 16-5,0 1-1,0 0 1,0-1 0,0 1-1,1-1 1,0 1 0,0-1-1,0 1 1,0-1 0,1 1-1,-1-1 1,1 1 0,1 0 0,-1-1-1,1 1 1,-1 0 0,4-6-1,10-7-452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 13851,'13'-32'3254,"-32"193"-1667,19-158-1588,1 22 131,-1-24-125,0-1 0,0 0 0,0 1 0,0-1 1,0 1-1,1-1 0,-1 0 0,0 1 0,0-1 0,1 0 0,-1 0 0,0 1 0,0-1 0,1 0 1,-1 1-1,0-1 0,1 0 0,-1 0 0,0 0 0,1 1 0,-1-1 0,0 0 0,1 0 0,-1 0 0,1 0 1,-1 0-1,0 0 0,1 0 0,-1 0 0,1 0 0,-1 0 0,0 0 0,1 0 0,-1 0 0,1 0 1,-1 0-1,0 0 0,1 0 0,-1 0 0,0-1 0,1 1 0,-1 0 0,0 0 0,1 0 0,-1-1 1,0 1-1,1 0 0,-1 0 0,0-1 0,0 1 0,1 0 0,-1-1 0,0 1 0,1-1 0,6-5 79,0-1 0,-1 0 0,0-1-1,0 1 1,0-1 0,-1 0 0,7-14-1,-7 11 37,1 1-1,0 1 1,1-1-1,8-9 0,-14 24-80,0-1-1,0 1 1,-1 0-1,0 0 1,0 6-1,-3 19 5,2-20-39,0 1 1,0-1 0,1 1 0,0-1 0,1 1 0,0-1 0,4 15-1,-5-24-3,0 0 0,1 0 0,-1 0 0,0 0 0,1 0 0,-1 0 0,1 0 0,0 0 0,-1 0 0,1 0 0,0-1 0,0 1 0,-1 0 0,1 0 0,0-1 0,0 1-1,0-1 1,0 1 0,0-1 0,0 1 0,0-1 0,0 1 0,0-1 0,0 0 0,0 0 0,0 1 0,0-1 0,0 0 0,0 0 0,0 0 0,0 0 0,0 0 0,0-1-1,0 1 1,0 0 0,1 0 0,-1-1 0,0 1 0,0 0 0,-1-1 0,1 1 0,0-1 0,0 0 0,0 1 0,1-2 0,6-3 23,0 0 0,-1-1-1,13-13 1,-17 16-13,12-11 20,-2 0 0,0-1 1,0-1-1,-2 0 0,0-1 0,12-23 0,-23 40-56,0-1-1,1 1 0,-1-1 1,0 1-1,1-1 0,-1 1 1,0 0-1,0-1 0,0 1 1,1-1-1,-1 0 0,0 1 0,0-1 1,0 1-1,0-1 0,0 1 1,0-1-1,0 1 0,0-1 1,0 1-1,0-1 0,0 1 1,0-1-1,-1 1 0,1-1 0,0 1 1,0-1-1,0 1 0,-1-1 1,1 1-1,-1-1 0,-13 2-770,8 0 707,-1 0-280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12595,'-1'-1'171,"1"-1"0,0 1 1,-1 0-1,1-1 0,-1 1 1,0 0-1,1-1 1,-1 1-1,0 0 0,0 0 1,0 0-1,0 0 0,0 0 1,0 0-1,0 0 0,-2-1 1,-8-12 2916,11 13-3016,0 0 0,0 1 0,0-1 0,0 0 0,0 1 0,0-1 0,0 0 0,1 1 0,-1-1 0,0 0 0,0 1 0,1-1 0,-1 1 0,0-1 0,1 0 0,-1 1 0,1-1 0,-1 1 0,0-1 0,1 1 0,-1 0 0,1-1 0,-1 1 0,1-1 0,0 1 0,-1 0 0,1-1 0,-1 1 0,2 0 0,6-4-20,0 0 0,0 1 0,0 0 0,1 1-1,0 0 1,-1 0 0,1 1 0,0 0 0,0 0-1,0 1 1,-1 0 0,1 1 0,0 0-1,0 0 1,-1 1 0,1 0 0,10 4 0,-16-4-57,0-1 0,0 1 0,-1 0 0,1 0 0,0 0 0,-1 0 0,1 0 0,-1 0 0,0 1 0,0-1 0,0 1 0,0 0 0,0 0 0,0 0 0,-1-1 0,1 1 0,-1 1 0,0-1 0,0 0 0,0 0 0,0 0 0,-1 1 0,1-1 0,-1 0 0,0 1 0,0 3 0,-1 9-7,-1 0-1,0 0 0,-1 0 0,-7 18 0,9-28 17,-18 58 3,-51 115-1,51-139 14,-2-1 1,-1-1-1,-51 64 1,39-64-17,35-36-71,7-3 48,9-3 22,-15 3-8,20-5-34,72-17 41,-81 21 1,0 0 0,0 1 1,0 0-1,1 1 0,13 1 0,-10 6 10,-12-4-497,-17-3-1528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 14235,'6'-4'1032,"-4"6"-268,-7 13 143,-20 31-322,20-35-368,0-2-138,-161 322 1510,169-341-1859,0-1 0,-1 0 1,-1 0-1,1-13 0,0-57-408,-2 67 558,-2-50-305,2 58 393,-1 1 0,0-1 0,0 1 0,0 0 0,-1-1 0,0 1 0,0 0 0,-5-8 0,7 12 30,0 1 1,0 0 0,0-1-1,0 1 1,0-1 0,0 1-1,-1 0 1,1-1 0,0 1-1,0 0 1,0-1 0,-1 1-1,1 0 1,0-1 0,0 1-1,-1 0 1,1-1 0,0 1-1,-1 0 1,1 0 0,0 0-1,-1-1 1,1 1 0,-1 0-1,1 0 1,0 0 0,-1 0-1,1 0 1,-1 0 0,1 0-1,0 0 1,-1 0 0,1 0-1,-1 0 1,1 0 0,0 0-1,-1 0 1,1 0 0,-1 0-1,1 0 1,0 0 0,-1 0-1,1 1 1,0-1 0,-1 0-1,1 0 1,0 0 0,-1 1-1,1-1 1,0 0 0,-1 0-1,1 1 1,0-1 0,0 0-1,-1 1 1,-6 21-34,5-8 61,1 1 0,1 0 0,0-1 1,1 1-1,0 0 0,2-1 0,-1 1 0,2-1 0,0 0 0,11 25 0,-11-30-6,0 0-1,1 0 1,0-1 0,0 0-1,1 1 1,0-2-1,0 1 1,1-1 0,0 0-1,0 0 1,1-1-1,0 0 1,0 0 0,1-1-1,-1 0 1,19 7-1,-25-11-2,0 0-1,1 0 0,0 0 1,-1-1-1,1 0 0,-1 1 0,1-1 1,0 0-1,-1 0 0,1 0 1,2-1-1,-4 1-12,-1 0 0,0 0-1,1 0 1,-1 0 0,0-1 0,1 1-1,-1 0 1,0 0 0,0 0 0,1-1-1,-1 1 1,0 0 0,0 0 0,1-1 0,-1 1-1,0 0 1,0-1 0,0 1 0,0 0-1,1-1 1,-1 1 0,0 0 0,0-1-1,0 1 1,0 0 0,0-1 0,0 1-1,0 0 1,0-1 0,-8-18 41,-20-26-9,-26-53 1,1 0 557,47 89-311,8 13 2,10 18 15,-5-14-323,0-1-1,0 1 1,1-1 0,0 0 0,0-1 0,1 0 0,0 0-1,0-1 1,0 0 0,1-1 0,0 0 0,0 0 0,0-1-1,0-1 1,0 1 0,0-1 0,1-1 0,19 0 0,27-3-120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 15587,'2'-3'1145,"-4"12"-937,-2 7-64,-3 10 328,0 4-112,0 11-192,0 5-64,-1 3-32,3-3-8,2-6-152,-2-4-168,4-12-272,-2-7 784,-3-17-328,-2-10-72,-2-9-24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11098,'0'-9'1321,"10"8"-769,8 1-224,6 1 1672,5 1-1408,8 0-304,6 4-55,3-3 1231,-2 0-1272,-9 0 120,-5 0 80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38 15067,'-3'52'841,"-10"60"0,2-23-540,-27 384 1572,33-398-1385,45-429 455,-24 268-1015,3 2-1,35-92 0,-47 155 32,21-39 0,-26 55 33,1 1 0,-1 0 0,1 0 0,0 0 0,0 0 0,1 0 0,-1 1 0,1-1 0,0 1 0,0 0 0,0 0 0,0 0 0,1 1 0,6-4 0,-8 6 5,-1-1-1,1 1 1,0 0 0,-1 0 0,1 0 0,0 0 0,-1 0 0,1 1 0,0-1 0,-1 1 0,1-1 0,-1 1 0,1 0 0,-1 0 0,1 0-1,-1 1 1,0-1 0,1 1 0,-1-1 0,0 1 0,0 0 0,0-1 0,2 4 0,5 5-10,0 0 1,0 1 0,7 12-1,-14-20 10,4 6 2,0 0 0,0 0 0,-1 0 0,0 1 0,-1 0 1,0 0-1,3 16 0,-6-22 12,-1 0 0,0 0 0,1 0 0,-1 0 0,-1 0 0,1 0-1,-1 0 1,0 0 0,1 0 0,-2 0 0,1 0 0,0-1 0,-1 1 0,0 0 0,0-1 0,0 1 0,0-1 0,0 0 0,-1 0 0,0 1 0,1-2 0,-1 1 0,-4 3 0,-7 5 40,-1-1 0,0 0-1,0-1 1,-1-1 0,0 0 0,-1-1-1,0-1 1,0 0 0,0-2 0,-1 0 0,-34 4-1,49-8-106,1 0-1,-1 0 0,1 0 1,-1-1-1,1 1 0,0 0 1,-1-1-1,1 0 0,-1 1 1,1-1-1,0 0 0,-4-2 1,6 2 40,-1 1 0,1-1 0,-1 1 0,1-1 1,-1 0-1,1 1 0,0-1 0,-1 0 0,1 1 1,0-1-1,-1 0 0,1 1 0,0-1 0,0 0 1,0 1-1,0-1 0,0 0 0,-1 0 0,1 1 1,1-1-1,-1 0 0,0 1 0,0-1 0,0 0 0,0 0 1,0 1-1,1-1 0,-1 0 0,0 1 0,0-1 1,1 0-1,-1 1 0,1-1 0,-1 1 0,1-1 1,-1 0-1,1 1 0,-1-1 0,1 1 0,-1-1 1,1 1-1,-1 0 0,2-1 0,12-10-292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40 14187,'12'-16'1087,"0"1"558,-19 29-360,-117 211 317,61-109-1502,4-8-106,59-108 0,0 0 0,0 0 0,0 0 0,0 0 0,0 0 0,0 0 0,0 0 0,0 0 0,0 0 0,0 0 0,0 0 0,0 0 0,0-1 0,0 1 0,0 0 0,0 0 0,0 0 0,0 0 0,0 0 0,0 0 0,0 0 0,0 0 0,0 0 0,0 0 0,0 0 0,0-1 0,0 1 0,0 0 0,0 0 0,0 0 1,0 0-1,0 0 0,0 0 0,0 0 0,0 0 0,0 0 0,0 0 0,0 0 0,0 0 0,0 0 0,0 0 0,-1 0 0,1 0 0,0-1 0,0 1 0,0 0 0,0 0 0,0 0 0,0 0 0,0 0 0,0 0 0,0 0 0,0 0 0,0 0 0,0 0 0,-1 0 0,1 0 0,0 0 0,0 0 0,2-10-170,16-39-869,47-87 0,-26 58 326,-38 76 696,88-171-513,-88 171 592,0 0 1,0 0 0,1 0 0,-1 0-1,1 0 1,-1 1 0,1-1 0,-1 1-1,4-3 1,-4 3-41,-1 1 1,0 0-1,0 0 0,1 0 1,-1 0-1,0 0 0,0 0 1,0 0-1,1 0 0,-1 0 0,0 0 1,0 0-1,1 0 0,-1 0 1,0 0-1,0 0 0,0 0 1,1 0-1,-1 1 0,0-1 1,0 0-1,0 0 0,1 0 1,-1 0-1,0 0 0,0 0 0,0 1 1,0-1-1,1 0 0,-1 0 1,0 0-1,0 1 0,5 15 342,2 48 45,48 298 1158,-54-356-1555,3 20-630,-4-25 588,0-1 0,0 1 0,0-1 0,0 1-1,0-1 1,0 0 0,-1 1 0,1-1-1,0 1 1,0-1 0,-1 1 0,1-1 0,0 0-1,-1 1 1,1-1 0,0 0 0,-1 1-1,1-1 1,-1 0 0,1 0 0,0 1-1,-1-1 1,1 0 0,-1 0 0,1 0 0,-1 1-1,1-1 1,-1 0 0,1 0 0,-1 0-1,1 0 1,0 0 0,-1 0 0,1 0 0,-1 0-1,1 0 1,-1 0 0,1 0 0,-1 0-1,1-1 1,-1 1 0,1 0 0,-1 0 0,1 0-1,-1-1 1,1 1 0,-1-1 0,-8-3-282,-1 0 1,1-1 0,0 0 0,1 0 0,-1-1-1,1-1 1,-9-8 0,-6-8 375,-20-25 1,43 47-54,-6-5 263,1-1 0,0 1 0,1-1 0,-7-12 0,11 18-197,-1 0 0,0-1 0,1 1 0,-1-1 0,1 1 0,0-1 0,-1 1 0,1 0-1,0-1 1,0 1 0,0-1 0,0 1 0,0-1 0,0 1 0,0-1 0,1 1 0,-1-1 0,0 1 0,1-1 0,-1 1 0,1-1 0,0 1 0,-1 0 0,1 0 0,0-1 0,0 1 0,0 0-1,0 0 1,0 0 0,0 0 0,0 0 0,2-2 0,8-3 68,-1 0 0,1 1-1,0 0 1,22-6 0,-19 7-255,1-1 0,18-10 0,-15 4-7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39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15107,'0'0'31,"0"0"0,0 0 0,0 0 0,0 0 0,0 0 0,0 0 0,0 0 0,0 0 0,0 0 0,-1 0 0,1 0 0,0 0 0,0 1 0,0-1 0,0 0-1,0 0 1,0 0 0,0 0 0,0 0 0,0 0 0,-1 0 0,1 0 0,0 0 0,0 0 0,0 0 0,0 0 0,0 0 0,0 0 0,0 0 0,0 0 0,0 0 0,-1-1 0,1 1 0,0 0 0,0 0 0,0 0-1,0 0 1,0 0 0,0 0 0,0 0 0,0 0 0,0 0 0,0 0 0,0 0 0,0 0 0,0 0 0,0 0 0,-1-1 0,1 1 0,0 0 0,0 0 0,0 0 0,0 0 0,0 0 0,0 0 0,0 0 0,0 0-1,0 0 1,0-1 0,0 1 0,0 0 0,0 0 0,-2 13 788,1 18-279,1-17-418,-1-6-110,1 0 1,0 1-1,0-1 0,1 1 1,0-1-1,1 0 1,0 0-1,4 11 0,-6-18-6,0-1-1,0 0 0,1 1 0,-1-1 1,0 1-1,1-1 0,-1 0 0,0 1 0,1-1 1,-1 0-1,0 1 0,1-1 0,-1 0 1,1 0-1,-1 1 0,1-1 0,-1 0 1,1 0-1,-1 0 0,1 1 0,-1-1 1,1 0-1,-1 0 0,1 0 0,-1 0 1,1 0-1,-1 0 0,1 0 0,-1 0 1,1-1-1,-1 1 0,1 0 0,-1 0 0,1 0 1,-1 0-1,1-1 0,0 1 0,15-12 155,-15 10-145,67-72 583,-6 5-29,-61 69-563,-1 0 0,0-1 0,0 1 0,1-1 1,-1 1-1,1-1 0,-1 1 0,0 0 0,1-1 1,-1 1-1,1 0 0,-1-1 0,1 1 0,-1 0 0,0 0 1,1 0-1,-1-1 0,1 1 0,-1 0 0,1 0 1,0 0-1,-1 0 0,1 0 0,-1 0 0,1 0 1,-1 0-1,1 0 0,0 0 0,0 1 0,-1 0 0,0-1 0,0 1 0,1 0 0,-1 0-1,0 0 1,0-1 0,0 1 0,1 0 0,-1 0 0,0 0 0,0 0 0,0-1 0,-1 1 0,1 0-1,0 1 1,-12 46 70,10-39-61,-1-1-10,-2 9 4,1 1 0,0 0-1,1 0 1,1 0 0,0 22 0,2-39-8,-1 0 1,1 0-1,0 0 1,0 0-1,1-1 1,-1 1-1,0 0 1,0 0-1,0 0 1,1 0-1,-1 0 1,0-1-1,1 1 1,-1 0 0,0 0-1,1-1 1,-1 1-1,1 0 1,0-1-1,-1 1 1,1 0-1,-1-1 1,1 1-1,0-1 1,0 1-1,-1-1 1,1 1-1,0-1 1,0 1-1,-1-1 1,1 0-1,0 0 1,0 1-1,0-1 1,0 0-1,0 0 1,-1 0-1,1 0 1,0 0 0,0 0-1,0 0 1,0 0-1,0 0 1,-1-1-1,1 1 1,0 0-1,0 0 1,0-1-1,0 1 1,-1 0-1,2-2 1,5-1 9,0-1 1,-1 0-1,1 0 0,8-9 1,33-32-268,59-74 0,-106 118 236,-1 1 15,0 1 0,0-1 1,0 0-1,-1 0 1,1 0-1,0 0 0,0 0 1,0 0-1,-1 0 1,1 0-1,0 0 0,0 0 1,0 0-1,0 0 1,-1 0-1,1 0 0,0 0 1,0 0-1,0 0 1,0 0-1,-1 0 0,1-1 1,0 1-1,0 0 0,0 0 1,0 0-1,-1 0 1,1 0-1,0 0 0,0 0 1,0-1-1,0 1 1,0 0-1,0 0 0,0 0 1,-1 0-1,1 0 1,0-1-1,0 1 0,0 0 1,0 0-1,0 0 1,0 0-1,0-1 0,0 1 1,0 0-1,0 0 1,0 0-1,0-1 0,0 1 1,0 0-1,0 0 0,0 0 1,0 0-1,0-1 1,0 1-1,0 0 0,0 0 1,1 0-1,-1 0 1,0-1-1,0 1 0,0 0 1,0 0-1,0 0 1,-14 5-182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0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 17180,'-6'-6'1441,"3"10"-244,3-3-1163,0-1 1,0 1 0,0-1-1,0 1 1,0-1 0,0 1-1,0-1 1,0 1 0,1 0-1,-1-1 1,0 0 0,0 1-1,0-1 1,1 1 0,-1-1-1,0 1 1,1-1 0,-1 1-1,0-1 1,1 0 0,-1 1-1,0-1 1,1 0 0,-1 1-1,1-1 1,-1 0 0,1 1-1,-1-1 1,1 0 0,3 0-36,0 0 1,0 0 0,-1 0-1,1-1 1,0 1 0,0-1-1,-1 0 1,1 0 0,-1 0-1,1-1 1,-1 1 0,1-1-1,-1 0 1,5-4-1,-4 4 36,0-1-1,-1 0 0,1 0 0,-1 0 1,0 0-1,0-1 0,0 0 0,0 1 1,-1-1-1,1 0 0,3-8 0,-6 12-28,0 0 0,0 0 0,0 0-1,0-1 1,0 1 0,0 0 0,0 0-1,0 0 1,1 0 0,-1-1 0,0 1 0,0 0-1,0 0 1,0 0 0,0-1 0,0 1 0,0 0-1,0 0 1,0 0 0,-1 0 0,1-1-1,0 1 1,0 0 0,0 0 0,0 0 0,0 0-1,0-1 1,0 1 0,0 0 0,0 0-1,0 0 1,-1 0 0,1 0 0,0-1 0,0 1-1,0 0 1,0 0 0,0 0 0,-1 0 0,1 0-1,0 0 1,0 0 0,-1-1 0,-10 3 166,-10 9 13,16-7-298,-1 1 0,1 0 0,0 0 0,0 0 0,1 0 0,0 1 0,0 0 0,0 0 0,0 0 0,1 0 0,-5 14 0,7-8-178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35 13659,'15'-3'1186,"-15"3"-1158,0 0 0,1 0 0,-1 1 0,0-1 0,0 0 0,0 0 1,1 0-1,-1 0 0,0 0 0,0 1 0,0-1 0,0 0 0,0 0 0,1 0 0,-1 1 0,0-1 0,0 0 1,0 0-1,0 0 0,0 1 0,0-1 0,0 0 0,0 0 0,0 1 0,0-1 0,0 0 0,0 0 0,0 1 1,0-1-1,0 0 0,0 0 0,0 1 0,-11 26 1057,6-19-969,-275 478 1666,243-436-2026,60-94-2140,100-176-1958,-22 33 657,-26 70 5945,-75 117-2264,5-7 329,0 1 0,0 0 0,0 0-1,6-5 1,-10 11-250,-1-1-1,1 1 1,0-1-1,-1 1 1,1-1-1,0 1 1,-1-1 0,1 1-1,0 0 1,0 0-1,0-1 1,-1 1-1,1 0 1,0 0 0,0 0-1,0 0 1,-1 0-1,1 0 1,2 0-1,-2 0-21,-1 1-1,1 0 1,0-1-1,0 1 0,-1 0 1,1-1-1,0 1 1,-1 0-1,1 0 1,-1 0-1,1-1 0,-1 1 1,1 0-1,-1 0 1,1 0-1,-1 0 0,0 0 1,0 0-1,1 0 1,-1 0-1,0 1 0,2 24 352,-1-1-1,-1 1 0,-1 0 1,-8 46-1,5-41-168,-10 71 428,-15 148 731,30-189-1980,-18-76-324,1-2 605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14323,'0'-3'1120,"7"2"-704,6-1-144,11-2 465,3 0-145,11-1-240,0-2-312,3 0 96,-6-2 56,-13 2-176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4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12027,'3'32'3745,"1"-12"-3545,0 0 1,9 23 0,-13-43-189,0 1 0,1 0 0,-1 0 0,0-1 1,0 1-1,1 0 0,-1-1 0,0 1 0,1-1 0,-1 1 0,0 0 0,1-1 0,-1 1 0,1-1 0,-1 1 0,1-1 0,0 1 0,-1-1 0,1 0 1,-1 1-1,1-1 0,0 1 0,-1-1 0,1 0 0,0 0 0,-1 0 0,1 1 0,1-1 0,-1 0 8,1-1-1,-1 1 0,0-1 1,1 1-1,-1-1 0,0 1 1,0-1-1,0 0 0,1 1 1,-1-1-1,0 0 0,0 0 1,2-2-1,4-5 74,-1 0-1,1-1 1,5-9-1,-10 14-51,51-82 524,-53 86-564,0 0 1,0 0 0,1 0 0,-1 0 0,0 0 0,0 0 0,0 0-1,0 0 1,0 0 0,0 1 0,0-1 0,0 0 0,0 0 0,0 0 0,0 0-1,0 0 1,0 0 0,0 0 0,0 0 0,0 0 0,0 0 0,1 0 0,-1 0-1,0 0 1,0 0 0,0 0 0,0 0 0,0 0 0,0 0 0,0 0 0,0 0-1,0 0 1,0 0 0,0 0 0,0 0 0,1 0 0,-1 0 0,0 0 0,0 0-1,0 0 1,0 0 0,0 0 0,0 0 0,0 0 0,0 0 0,0 0 0,0 0-1,0 0 1,0-1 0,0 1 0,0 0 0,1 0 0,-3 15 41,-4 24-21,4-32-10,-2 18 2,-1-4 1,1 0 1,2 0-1,-1 33 1,3-52-12,0 0 1,1 0-1,-1 0 1,0 0 0,1 0-1,-1-1 1,1 1 0,0 0-1,-1 0 1,1 0 0,1 1-1,-1-2 0,0 0 0,-1-1 0,1 1 0,-1-1-1,1 0 1,0 1 0,-1-1 0,1 0 0,0 1-1,0-1 1,-1 0 0,1 0 0,0 1 0,-1-1 0,1 0-1,0 0 1,0 0 0,0 0 0,-1 0 0,1 0-1,0 0 1,0 0 0,-1-1 0,1 1 0,0 0 0,0 0-1,-1-1 1,1 1 0,0 0 0,-1-1 0,1 1-1,0 0 1,-1-1 0,2 0 0,5-4 36,1-1 0,-1 0-1,0 0 1,-1-1 0,1 0 0,6-9 0,34-53 341,-31 44-213,11-22 275,-20 36-58,-19 34-162,1-2-187,1 0-1,1 1 1,-11 37 0,20-46-43,6-12-72,10-17-350,-12 9 290,-1 0 1,1 0-1,-1 0 1,-1 0-1,1-1 1,1-11-1,0-4-102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56 218 7962,'-38'18'3106,"36"-17"-3012,1-1 0,0 1 0,0-1 0,1 1-1,-1-1 1,0 1 0,0-1 0,0 1 0,0 0 0,0 0 0,1 0-1,-1-1 1,0 1 0,1 0 0,-1 0 0,0 0 0,1 0 0,0 0-1,-1 0 1,1 0 0,-1 0 0,1 0 0,0 0 0,0 0 0,-1 0-1,1 0 1,0 1 0,0-1 0,0 0 0,0 0 0,1 0 0,-1 0-1,0 0 1,0 0 0,1 2 0,1-2-33,-1 1 0,0-1 0,1 0 0,-1 1 0,1-1 0,0 0 0,-1 0 0,1 0 0,0 0 0,0 0 0,0-1 0,-1 1 0,1 0 0,0-1 0,0 0 0,2 1 0,37 3 412,-33-4-355,434 10 1235,-166-3-1204,-202-9-105,127-21-1,-30-11 67,102-17 87,359-18-120,-593 65-64,114-7 16,168 11 0,56-10-75,0-28 64,-153 13 4,68-2-90,-282 24-510,-17-3 149,0 2 235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42 13051,'22'-39'1791,"-17"36"-1106,-5 9-3,-5 13 149,-11 16-247,-1-1 0,-31 46 0,33-58-452,5-5-61,-2 0-1,-1-1 1,-14 16 0,41-88-797,-10 38 533,0-1 0,-1 0-1,0-36 1,-3 74 208,2 0 1,1 0 0,0-1-1,1 1 1,12 31 0,-6-24 98,1 0 1,2-1 0,22 35 0,-35-60-111,1 1-1,-1 0 1,1 0-1,-1 0 1,1 0 0,-1-1-1,1 1 1,0 0-1,-1-1 1,1 1-1,0 0 1,0-1-1,-1 1 1,1-1 0,0 1-1,1 0 1,-1-2-2,-1 1 1,0 0 0,1 0-1,-1 0 1,0-1 0,0 1-1,1 0 1,-1 0 0,0-1-1,0 1 1,0 0 0,1-1-1,-1 1 1,0 0 0,0 0-1,0-1 1,0 1 0,0 0-1,0-1 1,1 1 0,-1-1-1,0 1 1,0 0 0,0-1-1,0 1 1,0 0 0,0-1-1,-1 1 1,-2-35 69,-3 15-52,0 1 1,-1 0-1,-1 0 0,-1 0 1,0 1-1,-2 1 1,0 0-1,-14-18 1,45 51-3,1-2 0,32 16 0,-36-21-195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13331,'-2'16'1184,"12"-2"-680,9 2-168,11-11 809,9-2-433,16-3-232,6-5-24,3-5-96,-2-2-56,-6 2-272,-8 0-128,-9 9-328,-9 2-200,-25 9 456,-13 3-104,-17 4-112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 14747,'-6'5'1144,"21"0"-664,6-5-111,11-2 551,9-3-168,8-5-200,8 1-24,1-1-152,1 0-216,-8 1 1561,-2 4-1513,-25 6 8,-7 2 56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22 607 12139,'-3'3'501,"1"0"-201,0-1-1,0 1 0,0 0 1,1-1-1,-1 1 0,1 0 1,-1 0-1,1 0 0,0 0 0,-1 5 1,2-7-247,0-1 0,0 0 0,1 0 0,-1 1 0,0-1 0,0 0 0,1 0 0,-1 0 0,0 1 0,0-1 0,1 0 0,-1 0 0,0 0 0,1 0 0,-1 0 0,0 1 1,1-1-1,-1 0 0,0 0 0,1 0 0,-1 0 0,0 0 0,1 0 0,-1 0 0,0 0 0,1 0 0,-1-1 0,0 1 0,1 0 0,-1 0 0,0 0 0,1 0 0,-1 0 0,0 0 0,0-1 0,1 1 0,-1 0 1,0 0-1,0-1 0,1 1 0,-1 0 0,0 0 0,1-1 0,16-10 631,0-6-274,-1 0 1,0-1-1,-2-1 1,23-36-1,-16 23-148,155-247 548,-77 116-728,-93 153-77,13-15-5,-35 89-109,-32 161 98,40-174-73,2 0-1,0 77 1,13-103-835,0-19 321,-6-7 581,0 1-1,-1 0 1,1-1-1,-1 1 0,1-1 1,-1 1-1,1 0 0,-1-1 1,0 1-1,1-1 1,-1 1-1,0-1 0,1 0 1,-1 1-1,0-1 1,1 1-1,-1-1 0,0 0 1,0 0-1,6-24-378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7:4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24 18404,'-6'0'440,"0"0"1,0 1-1,0 0 1,0 0-1,0 0 1,1 1-1,-1 0 1,0 0-1,-8 5 1,10-5-395,0 1 0,0-1 0,0 1 1,0 1-1,0-1 0,1 0 0,0 1 0,0 0 1,0 0-1,0 0 0,0 0 0,1 0 1,-1 0-1,1 1 0,0-1 0,1 1 0,-1-1 1,1 1-1,-1 6 0,2-10-53,-1 0 0,1 0 0,0 0 0,0 0 0,-1 0 0,1 0 0,0 0 0,0 1 0,0-1 0,0 0 0,1 0 0,-1 0 0,0 0 0,0 0 0,1 0 0,-1 0 0,1 0-1,-1 0 1,1 0 0,0 2 0,0-3 2,0 0-1,-1 1 0,1-1 0,0 0 0,-1 0 0,1 0 1,0 0-1,-1 0 0,1 0 0,0 0 0,-1 0 0,1 0 0,0 0 1,0 0-1,-1 0 0,1-1 0,0 1 0,-1 0 0,1 0 1,-1-1-1,1 1 0,0 0 0,0-1 0,4-3-16,0 0 1,0 1-1,0-2 0,0 1 0,7-10 0,-6 6 30,-1-1 0,1 1 0,5-15 0,-10 20 8,0 0-1,0 1 1,0-1-1,0 0 1,0 0-1,-1 1 1,1-1 0,-1 0-1,0 0 1,0 0-1,0 0 1,0 0-1,0 0 1,-1 1-1,1-1 1,-3-5-1,3 7-10,0 0 0,-1 1 0,1-1-1,-1 1 1,1-1 0,-1 0 0,1 1-1,-1-1 1,0 1 0,1 0 0,-1-1 0,1 1-1,-1-1 1,0 1 0,0 0 0,1-1-1,-1 1 1,0 0 0,1 0 0,-1 0-1,0 0 1,0 0 0,1 0 0,-1 0-1,0 0 1,0 0 0,1 0 0,-1 0 0,0 0-1,0 0 1,1 0 0,-1 1 0,0-1-1,1 0 1,-1 1 0,0-1 0,1 0-1,-1 1 1,0-1 0,1 1 0,-1 0-1,-26 22 83,21-15-111,1-1-1,0 1 1,0 0-1,1 0 1,0 1-1,0-1 0,1 1 1,0 0-1,1 0 1,0 0-1,0 0 1,0 12-1,2-20-31,0 0 0,0 0 0,0 1 0,0-1 0,0 0 0,1 1 0,-1-1-1,1 0 1,-1 0 0,1 1 0,0 1 0,4-2-479,0-12 284,-1-15-31,-2-5-86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12 259 13363,'0'0'39,"0"0"0,0-1 1,0 1-1,0-1 0,0 1 0,0 0 1,0-1-1,-1 1 0,1-1 0,0 1 1,0 0-1,0-1 0,0 1 0,-1 0 1,1-1-1,0 1 0,0 0 0,-1-1 0,1 1 1,0 0-1,-1-1 0,1 1 0,0 0 1,-1 0-1,1 0 0,0-1 0,-1 1 1,1 0-1,-4 11 427,2 25-140,32 706 554,-24-716-595,-1-21 95,2-14-2,6-35 55,-2-1 1,9-66 0,-12 55-234,-2 25-137,34-232 124,-21-2-245,-19 264 57,0 1-1,1-1 0,-1 0 0,0 0 1,0 0-1,1 0 0,-1 0 0,0 1 1,1-1-1,-1 0 0,1 0 0,-1 1 1,1-1-1,-1 0 0,1 1 0,0-1 1,-1 0-1,1 1 0,0-1 0,0 1 1,-1-1-1,1 1 0,0-1 1,1 0-1,24-6-18,-19 5 11,192-36-23,-35 8 10,-130 22-22,0-2 1,57-24-1,-45 11-110,54-35 0,-99 57 145,23-12-74,-23 12 80,0 1 0,-1 0 0,1-1-1,-1 1 1,1 0 0,0 0 0,-1-1 0,1 1-1,0 0 1,-1 0 0,1 0 0,0 0 0,-1 0-1,1 0 1,0 0 0,-1 0 0,1 0 0,0 0 0,-1 0-1,1 1 1,-1-1 0,1 0 0,0 0 0,-1 1-1,1-1 1,-1 0 0,1 1 0,0-1 0,-1 0-1,1 1 1,-1-1 0,1 1 0,-1-1 0,0 1-1,1 0 1,1 5 0,-1 0 1,-1 0-1,1 0 0,-1 0 1,0-1-1,-1 1 0,0 0 0,1 0 1,-4 9-1,1 0 10,-46 276 192,49-291-219,0 1 0,0 0 0,0-1 0,0 1 0,-1 0 0,1-1 0,0 1 0,0 0 0,-1-1 0,1 1 0,0 0 0,-1-1 1,1 1-1,0 0 0,-1-1 0,1 1 0,-1-1 0,1 1 0,-1-1 0,1 1 0,-1-1 0,0 0 0,1 1 0,-1-1 0,1 0 0,-2 1 0,-7 3-129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60 15211,'1'-3'119,"0"0"-1,0 0 0,0 0 1,0 0-1,1 0 0,-1 0 1,1 1-1,-1-1 0,1 1 1,0-1-1,0 1 1,0-1-1,1 1 0,-1 0 1,0 0-1,1 0 0,0 0 1,-1 1-1,1-1 0,0 1 1,5-3-1,-6 3-78,0 0 0,1 0 0,-1 1 0,1-1-1,-1 1 1,1-1 0,-1 1 0,1 0 0,-1 0 0,1 0 0,-1 0 0,5 1 0,-6-1-28,0 0 1,0 1-1,1 0 1,-1-1-1,0 1 1,0-1-1,0 1 1,1 0-1,-1 0 1,0 0 0,0 0-1,0 0 1,0 0-1,-1 0 1,1 0-1,0 0 1,0 0-1,-1 1 1,1-1-1,-1 0 1,1 0 0,-1 1-1,1 1 1,1 5-2,-1 0-1,0 0 1,-1 0 0,0 0 0,0 0 0,-1 0 0,0 0 0,-4 14-1,-3 5 6,-12 31 0,1-14 79,-1-1 0,-1 0 0,-48 67 0,50-91 4,19-19-97,0 0 0,-1 1 0,1-1 0,0 0 0,0 0 0,-1 1 0,1-1 0,0 0 0,-1 0 0,1 1 0,0-1 0,0 0 0,-1 0 0,1 0 0,-1 0 0,1 0 0,0 1 0,-1-1 0,1 0 0,0 0 0,-1 0-1,1 0 1,0 0 0,-1 0 0,1 0 0,-1 0 0,1 0 0,0 0 0,-1-1 0,1 1 0,0 0 0,-1 0 0,1 0 0,0 0 0,-1 0 0,1-1 0,0 1 0,-1 0 0,1 0 0,0-1 0,0 1 0,-1 0 0,1 0 0,0-1 0,0 1 0,0 0 0,-1-1-1,1 1 1,0 0 0,0-1 0,0 1 0,0 0 0,0-1 0,-1 1 0,1 0 0,0-1 0,0 1 0,0 0 0,0-1 0,0 1 0,0-1 0,0 1 0,0 0 0,1-1 0,-1 1 0,0-1 0,1-4-10,0 0 0,0 0 1,0 1-1,0-1 0,1 0 1,0 1-1,0-1 0,1 1 1,-1-1-1,1 1 0,0 0 1,0 0-1,0 0 0,0 1 1,1-1-1,0 1 0,0 0 0,0 0 1,0 0-1,6-3 0,-9 5 2,1 1-1,0-1 0,-1 1 0,1 0 1,-1 0-1,1 0 0,0 0 0,-1 0 1,1 0-1,-1 0 0,1 1 0,0-1 0,-1 0 1,1 1-1,-1-1 0,1 1 0,-1 0 1,1 0-1,-1-1 0,0 1 0,1 0 1,-1 0-1,0 0 0,0 0 0,1 1 1,-1-1-1,0 0 0,0 0 0,0 1 0,-1-1 1,1 0-1,1 3 0,3 5-12,0 1-1,0 1 1,4 15-1,-6-16 4,2 4 6,-3-8 9,1 1-1,-1 0 0,1 0 0,0-1 0,1 1 0,6 8 0,-10-14 7,1 0 0,-1-1 0,1 1 0,-1-1 0,1 1 1,0 0-1,-1-1 0,1 0 0,0 1 0,-1-1 0,1 1 0,0-1 0,-1 0 0,1 1 0,0-1 0,0 0 0,-1 0 0,1 0 0,0 1 0,0-1 0,0 0 0,-1 0 0,1 0 0,0 0 0,0-1 0,0 1 0,-1 0 0,1 0 0,1-1 0,0 0 14,0 0 0,0 0 0,0 0-1,0-1 1,0 1 0,0-1 0,-1 0 0,1 0-1,2-3 1,3-5 110,0-1 0,8-19 0,-13 27-106,26-63 628,-26 58-550,1 0 1,-1 0-1,0 0 0,-1-1 0,0 1 1,0-12-1,-1 19-127,0 0 0,0 0 0,0 0 0,0 0 0,-1 0 0,1 0 0,0 0 0,-1 0 0,1 0 0,0 0 0,-1 0 0,1 0 0,-1 0 0,0 0 0,1 0 0,-1 1 0,0-1 0,1 0 0,-1 0 0,0 1 0,0-1 1,0 1-1,-1-2 0,1 2-29,0-1 0,0 0 1,0 0-1,-1 0 0,1 0 1,0 0-1,0 0 0,0-1 1,1 1-1,-1 0 1,-1-3-1,-2-7-284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15371,'-6'6'1257,"2"8"-1041,-4 11-128,1 6 512,1 12-448,-1 3-24,4 6-64,2-1-8,1-4-56,1-5-24,1-9-152,1-6-80,-2-10-152,1-5-128,-10-12 375,0-4-111,-8-9-48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14715,'9'0'1112,"5"0"-856,2 1-80,10-1 489,4-3-281,7-1-328,2-1-176,4 1-336,-1 1 448,-4 2-96,-3-2-112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64 113 13547,'7'-12'398,"0"-1"0,0 2 0,1-1 0,12-13 0,-17 21-316,0 1-1,0 0 1,1 0-1,-1 0 1,1 0-1,-1 0 1,1 1-1,0 0 0,0 0 1,0 0-1,1 0 1,-1 0-1,0 1 1,1 0-1,-1 0 1,9-1-1,-12 2-64,0 0-1,1 0 0,-1 1 0,1-1 0,-1 0 1,0 1-1,0-1 0,1 1 0,-1-1 0,0 1 1,0 0-1,0 0 0,1-1 0,-1 1 1,0 0-1,0 0 0,0 0 0,-1 0 0,1 0 1,0 0-1,0 0 0,0 1 0,-1-1 1,1 0-1,-1 0 0,1 1 0,-1-1 0,1 0 1,-1 1-1,0-1 0,1 0 0,-1 1 0,0-1 1,0 0-1,0 1 0,0-1 0,-1 2 1,1 7 1,-1-1 0,0 0 1,0 0-1,-4 13 0,-5 9 5,-1-1 0,-1 0 0,-19 33-1,-56 82 121,30-54-28,66-104-166,0 0 0,19-19 0,-22 25 26,0 1 0,0 0-1,1 1 1,0 0 0,0 0 0,0 0 0,14-6 0,-19 10 23,0 1-1,0-1 1,0 1-1,1-1 1,-1 1-1,0 0 1,0 0-1,1 0 1,-1 0 0,0 0-1,1 0 1,-1 0-1,0 1 1,0 0-1,0-1 1,1 1-1,-1 0 1,0 0-1,0 0 1,0 0 0,0 0-1,0 0 1,-1 1-1,1-1 1,0 1-1,-1-1 1,1 1-1,-1 0 1,1 0-1,-1-1 1,0 1 0,1 0-1,0 3 1,4 6 15,-1 1 0,0 0 0,-1 0 1,4 20-1,-6-24-8,7 30 36,-7-24 33,1 0-1,1 0 0,9 22 1,-12-35-54,-1 1 0,0-1 0,1 0 0,-1 0 0,1-1 0,-1 1 0,1 0-1,0 0 1,-1 0 0,1 0 0,0 0 0,0-1 0,-1 1 0,1 0 0,0-1 0,0 1 0,0 0 0,0-1 0,0 1 0,0-1 0,0 0 0,0 1 0,0-1 0,0 0 0,0 0 0,0 1 0,0-1 0,2 0 0,-1-1 13,0 1 1,0-1 0,-1 0-1,1 0 1,0 0 0,0 0-1,0 0 1,-1 0 0,1-1-1,-1 1 1,1 0 0,-1-1-1,3-2 1,4-6 139,-1-1 0,0 1 0,8-19 0,-6 8 11,0 0 1,-1-1-1,-1 0 1,-2-1 0,0 1-1,3-37 1,-10 40-457,2 18 292,1 1 0,-1 0 0,0-1 0,0 1 0,0 0 0,0 0 0,0-1 0,0 1 0,0 0 0,0-1 0,0 1 0,0 0 0,0-1 0,0 1 0,-1 0 0,1-1 0,0 1 0,0 0 0,0 0 0,0-1 0,0 1 0,-1 0 0,1 0 0,0-1 1,0 1-1,0 0 0,-1 0 0,1-1 0,0 1 0,0 0 0,-1 0 0,1 0 0,0 0 0,-1-1 0,1 1 0,0 0 0,0 0 0,-1 0 0,1 0 0,0 0 0,-1 0 0,1 0 0,0 0 0,-1 0 0,1 0 0,-1 0 0,-1 10 356,-1-7-238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 12619,'-1'-6'1806,"-4"10"-626,-7 12-16,5 3-933,0 0 0,1 0 0,1 1-1,-3 27 1,-4 85 40,7-65-138,3-32-98,2-20-123,-1-1 1,-1 1 0,0 0-1,-8 27 1,10-42 71,0-1 0,0 1-1,0 0 1,0 0 0,0-1-1,0 1 1,0 0 0,0 0 0,-1-1-1,1 1 1,0 0 0,0 0-1,0 0 1,0-1 0,0 1 0,0 0-1,0 0 1,-1 0 0,1-1 0,0 1-1,0 0 1,0 0 0,-1 0-1,1 0 1,0 0 0,0-1 0,0 1-1,-1 0 1,1 0 0,0 0-1,0 0 1,-1 0 0,1 0 0,0 0-1,0 0 1,-1 0 0,1 0-1,0 0 1,0 0 0,0 0 0,-1 0-1,1 0 1,0 0 0,0 0-1,-1 0 1,1 0 0,0 0 0,0 1-1,-1-1 1,1 0 0,0 0-1,0 0 1,0 0 0,0 0 0,-1 1-1,1-1 1,0 0 0,0 0-1,0 0 1,0 1 0,-1-1 0,1 0-1,0 0 1,0 0 0,0 1 0,0-1-1,0 0 1,-6-18-569,-1-10-211,-19-54-1,4 34 336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14795,'0'0'117,"1"1"0,-1-1-1,1 1 1,-1-1 0,1 1 0,-1-1-1,1 1 1,-1-1 0,1 0-1,-1 1 1,1-1 0,-1 0 0,1 1-1,-1-1 1,1 0 0,0 0 0,-1 0-1,1 1 1,1-1 0,7-14 434,-5 7-235,-1 0 0,0-1 0,-1 0-1,0 0 1,2-9 0,-6 15 108,-1 6-210,-5 9-49,4 0 92,0 1 0,1 0 0,-2 21 0,2-16 39,3-16-122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13379,'0'-7'484,"2"-24"771,-1 27-591,1 20 124,26 434-52,-5-106-673,-23-332-24,0-7 40,1 1 0,-1 0 1,1-1-1,2 11 0,-1-44 1321,48-697-704,-43 662-724,-6 30 18,-1 27 21,0 0 0,0-1 0,1 1 1,0 0-1,0-1 0,3-8 0,-3 13-10,1-1 0,-1 1 0,1 0 0,-1 0-1,1 0 1,0 0 0,0 0 0,0 1 0,0-1-1,0 1 1,1-1 0,3-1 0,32-14-41,-30 14 40,13-5-4,1 2 0,0 0 1,45-6-1,70 3 10,-84 8-7,76-13 0,71-39-25,-130 31-84,77-13 0,-147 35 109,3 0-18,0-1 1,0 1-1,0-1 1,0 1 0,0 0-1,0 0 1,-1 1-1,5 0 1,-7 1 18,1 1 0,-1 0 0,0 0 0,0 0 1,-1 0-1,1-1 0,-1 6 0,-27 112 336,-2 18-478,29-137 114,1-1 0,0 1 0,0-1 1,0 1-1,0-1 0,-1 1 0,1-1 1,0 1-1,0 0 0,0-1 1,0 1-1,0-1 0,1 1 0,-1 0 1,0-1-1,0 1 0,0-1 1,0 1-1,1-1 0,-1 1 0,1 0 1,7-7-418,12-23 35,-19 28 404,14-26-329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13 451 13571,'-12'7'3564,"31"-26"-1831,-6 6-1445,40-49 342,-2-3 0,67-112 0,-55 63-435,-58 106-140,-3 8-19,-2 17-6,-7 28-19,-48 261-629,54-304 520,0 17-486,1-18 543,-1-1 0,1 0 1,0 1-1,0-1 0,0 0 0,0 1 1,0-1-1,0 1 0,0-1 1,0 0-1,0 1 0,0-1 0,0 1 1,0-1-1,0 0 0,1 1 1,-1-1-1,0 0 0,0 1 1,0-1-1,0 0 0,1 1 0,-1-1 1,0 0-1,0 1 0,1-1 1,-1 0-1,0 0 0,1 1 0,-1-1 1,0 0-1,1 0 0,-1 1 1,1-1-1,5-1-443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14883,'22'0'1625,"2"-2"-1081,5-6-184,3-2 848,8-3-616,3 1-80,4-2-128,-1-1-72,-5 3-288,-6-1-144,-7 4-336,-2 2-136,-7 3-224,-6-1-112,-7 2 568,-5 2-841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2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66 113 13123,'0'0'94,"-1"1"1,1-1-1,-1 0 1,1 1-1,0-1 0,-1 0 1,1 1-1,-1-1 1,1 0-1,-1 1 1,0-1-1,1 0 1,-1 0-1,1 1 0,-1-1 1,1 0-1,-1 0 1,1 0-1,-1 0 1,0 0-1,1 0 1,-1 0-1,1 0 1,-1 0-1,0 0 0,1 0 1,-1-1-1,1 1 1,-1 0-1,1 0 1,-1 0-1,1-1 1,-2 1-1,2-2 36,0 1 0,-1 0 1,1 0-1,0-1 0,0 1 0,0 0 0,0 0 0,0-1 1,0 1-1,0 0 0,1 0 0,-1-1 0,0 1 1,1 0-1,-1 0 0,1 0 0,0-2 0,3-5 47,0 0 0,0 0 0,1 0 0,-1 1 0,2 0 0,-1 0 0,1 0-1,0 1 1,1-1 0,11-7 0,-17 13-174,-1 1 0,1-1 0,0 1 0,0-1 1,0 1-1,0 0 0,0-1 0,0 1 0,0 0 0,0 0 0,0 0 0,0-1 0,0 1 1,-1 0-1,1 0 0,0 1 0,0-1 0,0 0 0,0 0 0,0 0 0,0 1 0,0-1 1,0 0-1,0 1 0,0-1 0,0 1 0,1 0 0,-1 1-1,1 0-1,-1 0 1,0 0 0,1-1 0,-1 1-1,0 1 1,0-1 0,0 0 0,-1 0-1,1 0 1,0 4 0,1 6-7,0 1-1,-1 0 1,-1 15 0,-1-12 0,0 0 0,-1 0 0,-1 0 1,0-1-1,-11 28 0,10-32 7,0-1-1,-1 0 1,0 0-1,-1-1 1,0 1-1,-1-1 1,0-1-1,0 1 1,-10 8-1,13-14 7,1 0-1,-1-1 1,0 0-1,0 1 0,0-1 1,0-1-1,-6 3 0,9-3-5,0-1-1,0 0 0,0 1 0,0-1 0,0 0 0,0 0 0,0 0 0,0 0 0,0 0 0,0 0 0,0 0 0,0 0 0,0 0 1,0 0-1,0 0 0,0-1 0,1 1 0,-1 0 0,0-1 0,0 1 0,0 0 0,0-1 0,0 1 0,0-1 0,1 0 1,-1 1-1,0-1 0,1 0 0,-1 1 0,0-1 0,1 0 0,-1 0 0,1 0 0,-1 1 0,1-1 0,-1 0 0,0-1 0,1 1-4,0 1 0,-1-1-1,1 1 1,0-1 0,0 1-1,0-1 1,-1 0 0,1 1-1,0-1 1,0 1-1,0-1 1,0 0 0,0 1-1,0-1 1,0 1 0,0-1-1,0 1 1,0-1-1,0 0 1,1 1 0,-1-1-1,0 1 1,0-1 0,0 1-1,1-1 1,-1 1 0,0-1-1,1 1 1,-1-1-1,1 1 1,-1-1 0,0 1-1,1 0 1,-1-1 0,1 1-1,-1-1 1,1 1 0,-1 0-1,1 0 1,-1-1-1,1 1 1,-1 0 0,1 0-1,0 0 1,-1 0 0,1 0-1,-1-1 1,1 1-1,0 0 1,-1 0 0,1 0-1,-1 1 1,1-1 0,-1 0-1,1 0 1,0 0 0,-1 0-1,2 1 1,1 0-27,1 0 0,0 0 0,-1 0 0,1 0 1,-1 1-1,0 0 0,6 3 0,-1 3-13,0-1 0,-1 1 0,8 12 0,-10-12 18,1-1-1,0 0 0,0 0 1,12 10-1,-17-17 33,0 1 0,0 0 1,0-1-1,0 1 0,0-1 0,0 1 0,1-1 0,-1 1 1,0-1-1,0 0 0,0 0 0,1 1 0,-1-1 1,0 0-1,0 0 0,0 0 0,1 0 0,-1-1 1,0 1-1,0 0 0,0 0 0,1-1 0,-1 1 1,0-1-1,0 1 0,0-1 0,0 1 0,0-1 0,0 0 1,0 1-1,0-1 0,0 0 0,0 0 0,0 0 1,-1 0-1,1 0 0,0 0 0,0-1 0,4-5 61,0-1 0,-1 0 0,0 0 0,4-9 0,-5 10-15,6-16 83,0-1 0,-2 0 0,0 0 0,-2-1-1,3-27 1,-8 51-167,0 1-1,1-1 1,-1 1 0,0-1-1,0 0 1,0 1-1,0-1 1,0 0-1,0 1 1,0-1-1,0 0 1,0 1 0,0-1-1,0 0 1,-1 1-1,1-1 1,0 0-1,0 1 1,-1-1-1,1 1 1,0-1 0,-1 1-1,0-2 1,1 3 3,0 0 1,-1-1-1,1 1 1,0 0-1,-1 0 1,1-1-1,0 1 1,0 0-1,0 0 1,0 0-1,0-1 1,0 1-1,0 0 1,0 0-1,0 0 1,0 0-1,0 1 1,4 16-291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0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15531,'-2'-3'1254,"8"2"-693,14 2-420,-10-1 2,145 0-801,191-25-1,-346 25 618,0 0 0,0 0 0,0 0 0,0 0-1,0 0 1,0 0 0,0 0 0,0 0 0,0 0 0,1 0 0,-1 0 0,0 0 0,0 0 0,0 0 0,0 0 0,0 0 0,0 0 0,0-1 0,0 1-1,0 0 1,1 0 0,-1 0 0,0 0 0,0 0 0,0 0 0,0 0 0,0 0 0,0 0 0,0 0 0,0 0 0,0 0 0,0 0 0,0-1 0,0 1-1,0 0 1,0 0 0,0 0 0,0 0 0,0 0 0,0 0 0,0 0 0,0 0 0,0 0 0,0-1 0,0 1 0,0 0 0,0 0 0,0 0-1,0 0 1,0 0 0,0 0 0,0 0 0,0 0 0,0 0 0,0-1 0,0 1 0,0 0 0,-8-1-504,-6 5-302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13683,'-7'10'1040,"7"-4"-784,3-2-96,14-1 464,7 1-104,17-1-151,3 0-81,6 1-32,2-1-8,-1-1-168,0-1-208,-8-5 136,-3-5-8,-13-5-88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46 303 12699,'17'-29'434,"1"0"1,1 2 0,2 0 0,1 1 0,1 1-1,0 1 1,2 2 0,1 0 0,43-27-1,-63 45-344,-1 1 1,2-1-1,-1 1 0,8-2 0,-13 4-75,0 1 0,0-1 0,0 1 0,0-1 0,0 1 1,1 0-1,-1 0 0,0 0 0,0-1 0,0 1 0,0 0 0,0 1 0,0-1 0,0 0 1,1 0-1,-1 0 0,0 1 0,0-1 0,0 0 0,0 1 0,0-1 0,0 1 0,0-1 0,0 1 1,0-1-1,-1 1 0,1 0 0,0 0 0,0-1 0,0 1 0,-1 0 0,1 0 0,0 0 1,-1 0-1,1 0 0,0 1 0,0 2 12,0 0 1,-1 0-1,1 1 1,-1-1-1,0 0 1,0 0-1,0 1 1,0-1-1,-1 0 1,0 0-1,0 0 1,0 0-1,-2 6 1,-5 9 74,-13 25 1,20-41-93,-22 39 136,-2 0 1,-2-2-1,-45 52 1,20-35 70,-81 69 0,116-111-191,18-13-52,7-2 4,8-3-20,-8 1 19,1 0-1,-1 0 0,0 1 1,1 0-1,0 0 1,-1 1-1,1 0 1,-1 1-1,1 0 0,15 3 1,-17-2 15,0 1-1,0 0 1,-1 0 0,1 1 0,-1 0-1,0 0 1,0 0 0,0 1-1,0 0 1,-1 0 0,1 0 0,6 11-1,2 3-25,-10-12 53,0-1 0,1 0 0,0 0 0,0 0 0,0 0 0,8 5 0,-12-10-5,0 0-1,1 0 0,-1-1 1,0 1-1,1 0 0,-1-1 1,1 1-1,-1-1 0,1 0 1,-1 0-1,1 1 0,-1-1 1,1 0-1,0 0 0,-1 0 1,1-1-1,-1 1 0,1 0 1,-1-1-1,1 1 0,-1 0 1,1-1-1,-1 0 0,0 1 1,1-1-1,-1 0 0,0 0 1,1 0-1,-1 0 0,0 0 1,0 0-1,0 0 0,0 0 1,0 0-1,0 0 0,1-3 1,10-11 114,-1-1 0,-1 0 0,0-1 0,-2 0 1,8-20-1,-5 8 60,-1 0 0,8-45 0,-19 71-634,-3 7-8,-2 6-458,3 5 136,4-9 261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0 282 13683,'0'0'34,"0"-1"0,0 1-1,0 0 1,0-1 0,0 1 0,0 0 0,0 0-1,1-1 1,-1 1 0,0 0 0,0 0 0,0-1-1,0 1 1,0 0 0,0 0 0,1-1 0,-1 1 0,0 0-1,0 0 1,0-1 0,1 1 0,-1 0 0,0 0-1,0 0 1,1 0 0,-1-1 0,0 1 0,0 0-1,1 0 1,-1 0 0,0 0 0,1 0 0,-1 0 0,0 0-1,0 0 1,1 0 0,-1 0 0,0 0 0,1 0-1,-1 0 1,0 0 0,0 0 0,1 0 0,-1 0-1,1 0 1,5 17 703,-1 40-367,-4-45-221,11 189 529,-8-95 20,29 173 0,-31-268-611,0-1 0,1 1 1,0-1-1,0 0 0,1 0 1,7 11-1,-11-20-75,0-1 0,0 1 0,1-1 0,-1 1 1,0-1-1,1 1 0,-1-1 0,0 1 0,1-1 1,-1 1-1,0-1 0,1 0 0,-1 1 0,1-1 0,-1 1 1,1-1-1,-1 0 0,1 0 0,-1 1 0,1-1 1,-1 0-1,1 0 0,-1 0 0,1 0 0,0 0 0,-1 1 1,1-1-1,-1 0 0,1 0 0,-1 0 0,1 0 1,0-1-1,-1 1 0,1 0 0,-1 0 0,1 0 0,-1 0 1,1-1-1,-1 1 0,1 0 0,-1 0 0,1-1 0,-1 1 1,1 0-1,-1-1 0,1 1 0,-1-1 0,0 1 1,1 0-1,-1-1 0,0 1 0,1-1 0,-1 1 0,1-2 1,16-32 385,-16 31-379,20-52 204,-3-1 1,17-87-1,3-117-429,-21-20 22,-17 277 229,0 2-44,0 1 0,0 0 0,0 0 0,0 0 0,0 0-1,0 0 1,0 0 0,-1 0 0,1-1 0,0 1 0,0 0 0,0 0 0,0 0 0,0 0 0,0 0 0,0 0 0,0 0 0,0-1 0,0 1 0,0 0 0,0 0 0,0 0 0,0 0 0,0 0 0,1 0 0,-1-1-1,0 1 1,0 0 0,0 0 0,0 0 0,0 0 0,0 0 0,0 0 0,0 0 0,0 0 0,0-1 0,0 1 0,1 0 0,-1 0 0,0 0 0,0 0 0,0 0 0,0 0 0,0 0 0,0 0 0,0 0 0,1 0-1,-1 0 1,0 0 0,0 0 0,0 0 0,0 0 0,0 0 0,0 0 0,1 0 0,-1 0 0,0 0 0,0 0 0,0 0 0,0 0 0,0 0 0,0 0 0,0 0 0,1 0 0,9 1-42,28-3-38,0-3 0,72-16 1,-61 10 73,504-119 30,-545 128-25,77-16-8,-76 16 0,1 1 0,0 0-1,-1 1 1,1 0 0,0 1 0,17 3 0,-25-3 6,0-1-1,0 1 1,0-1-1,0 1 1,0 0-1,0 0 0,0 0 1,0 0-1,0 0 1,0 1-1,0-1 1,-1 1-1,1-1 1,-1 1-1,1-1 1,-1 1-1,1 0 1,-1 0-1,2 3 1,-2-2 5,0 0-1,0 0 1,-1 0-1,1 0 1,-1 0 0,0 1-1,1-1 1,-2 0-1,1 0 1,0 1 0,0-1-1,-2 3 1,-2 9 38,-1 0 1,-1-1-1,0 0 0,-11 19 1,-13 17 127,20-37-219,2 0-1,-1 1 0,2 1 0,0-1 1,-8 26-1,15-36-730,0-12 419,-2-4 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96 12531,'10'-13'521,"30"-35"394,-36 44-812,-1 0 1,1 1-1,0 0 0,0-1 1,1 1-1,-1 1 0,0-1 1,1 1-1,5-3 1,-10 5-70,1 0 0,0 0 0,0-1 0,-1 1 0,1 0 0,0 0 0,0 0 0,0 0 0,-1 0 0,1 0 0,0 0 0,0 0 0,0 0 0,-1 0 0,1 1 0,0-1 0,0 0 0,-1 0 0,1 1 0,0-1 0,0 0 0,-1 1 1,1-1-1,-1 1 0,1-1 0,0 1 0,-1-1 0,1 2 0,1-1 23,-1 1 1,-1 0 0,1 0-1,0 0 1,0 0 0,-1 0-1,1 0 1,-1 0 0,1 0-1,-1 4 1,0 3 86,0 0-1,-1 0 1,0 0-1,-2 11 1,-4 2 59,0-1 1,-2 0 0,0 0-1,-1-1 1,-20 29-1,-2-4 291,-41 45-1,48-60-190,-2-2 0,-1 0-1,-59 44 1,86-71-288,-1 0-1,1 0 1,0 0 0,-1 0 0,1 0-1,-1 0 1,0-1 0,1 1-1,-1 0 1,0-1 0,1 1-1,-1-1 1,0 0 0,1 1-1,-3-1 1,4-1-15,-1 1 0,1 0 0,0-1 0,-1 1 0,1-1 0,0 1 0,0 0 0,-1-1 0,1 1 0,0-1 0,0 1 0,0-1 0,0 1 0,-1-1 0,1 1 0,0-1 0,0 1 0,0-1 0,0 1 0,0-1 0,0 1 0,0-1 0,1 1 0,-1-1 0,0 1 0,0-1 0,0 1 0,0-1 0,1 1 0,-1-1 0,4-8-64,0 0 0,0 1 0,10-14 0,-6 11-55,0 0 0,17-16-1,-22 25 87,0-1-1,0 0 1,0 1 0,1-1-1,-1 1 1,1 0-1,0 0 1,-1 0-1,1 1 1,0 0-1,0-1 1,8 0 0,-10 2 27,0 0 0,0 0 0,0 0 0,0 1 0,-1-1 1,1 1-1,0-1 0,0 1 0,0 0 0,-1-1 0,1 1 1,0 0-1,-1 0 0,1 0 0,-1 1 0,1-1 0,-1 0 1,0 0-1,1 1 0,-1-1 0,0 1 0,0-1 0,0 1 0,0 0 1,0-1-1,0 1 0,-1 0 0,1 0 0,0-1 0,0 4 1,2 7 24,0 1 1,0 0 0,0 17-1,-1-18-6,-1 18 50,-1-24-32,0 1 1,1-1-1,0 1 1,0-1-1,0 1 1,1-1-1,2 8 1,-4-13-22,1 0-1,0 0 1,-1 0-1,1 0 1,-1 0-1,1 0 1,0-1 0,0 1-1,-1 0 1,1 0-1,0-1 1,0 1-1,0 0 1,0-1 0,0 1-1,0-1 1,0 1-1,0-1 1,0 1-1,0-1 1,0 0 0,0 0-1,1 0 1,-1 1-1,0-1 1,0 0-1,0 0 1,0 0-1,0-1 1,0 1 0,0 0-1,1 0 1,-1-1-1,0 1 1,0 0-1,0-1 1,0 1 0,0-1-1,0 1 1,0-1-1,-1 0 1,3-1-1,4-3 49,1-1 0,-1 0 0,12-12 0,-18 17-53,93-105 463,-79 87-655,-1-1 0,-1-1 0,19-39 0,-32 60 150,0-1-1,1 1 0,-1-1 1,0 1-1,1-1 1,-1 1-1,0 0 1,1-1-1,-1 1 1,0 0-1,1-1 1,-1 1-1,1 0 1,-1-1-1,0 1 1,1 0-1,-1 0 1,1 0-1,-1-1 1,1 1-1,-1 0 1,1 0-1,-1 0 1,1 0-1,-1 0 0,1 0 1,-1 0-1,1 0 1,3 0-142,8-3-217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3 254 12843,'-1'-1'163,"1"0"-1,-1-1 1,1 1 0,0-1 0,-1 1 0,1-1-1,0 1 1,0-1 0,0 1 0,0-1 0,0 1-1,0-1 1,1 1 0,-1-1 0,0 1 0,1 0-1,0-2 1,1 1-23,-1 0 0,1 0 1,0 1-1,-1-1 0,1 1 0,0-1 0,0 1 0,0 0 0,1 0 0,2-2 0,38-19 313,-1-3 0,-2-1-1,0-2 1,68-64 0,-107 91-436,1-1 0,-1 1 1,1 0-1,-1-1 1,1 1-1,-1 0 1,1 0-1,0 0 1,-1 0-1,1 0 1,0 0-1,0 1 1,2-2-1,-3 3-10,0-1 1,0 0-1,0 1 0,0-1 1,-1 1-1,1-1 0,0 1 1,-1-1-1,1 1 0,0-1 1,-1 1-1,1 0 0,0-1 1,-1 1-1,1 0 0,-1 0 0,1-1 1,-1 1-1,0 0 0,1 0 1,-1 0-1,0-1 0,0 1 1,1 0-1,-1 0 0,0 0 1,0 0-1,0 0 0,0 1 1,10 57 99,-6-28-114,1 0 1,2-1 0,1 0 0,24 57 0,-30-84-110,-1 0 0,1 0 0,0 0 0,0 0 1,1-1-1,-1 1 0,0-1 0,1 1 0,0-1 0,0 0 1,-1 0-1,7 3 0,-1-1-188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14507,'-13'2'1240,"11"-2"-1008,13 0-8,9 0 577,12-3-473,1 0-64,8 0-40,5 1-24,0 0-104,-3 0-112,-9 2-336,-5 0-136,-12 2-64,-4 2 368,-16 0-121,-5 2-135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8:5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10954,'-9'15'1233,"15"1"-609,8-5-216,12 0 1320,6-2-1048,8-3-184,3-1-71,1-6-361,2-3-192,-3-11-1177,-6-3 1193,-5-8-248,-4-1-160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 13379,'1'-1'62,"0"1"1,0 0-1,-1-1 0,1 1 1,0 0-1,0 0 1,0 0-1,0-1 0,-1 1 1,1 0-1,0 0 0,0 0 1,0 0-1,0 1 1,0-1-1,-1 0 0,1 0 1,0 0-1,0 1 0,0-1 1,-1 0-1,1 1 1,1 0-1,23 12 230,-17-8-65,-1-2-161,6 4 45,0-1-1,-1 2 0,0-1 1,0 2-1,14 12 1,-23-18-81,0 0 0,-1 0 0,0 0 1,0 0-1,0 0 0,0 0 0,0 0 0,0 1 0,-1-1 1,0 1-1,0 0 0,0-1 0,0 1 0,0 0 0,-1-1 1,1 1-1,-1 0 0,0 0 0,0-1 0,-1 1 0,1 0 1,-1 0-1,0-1 0,0 1 0,0-1 0,-2 5 0,-4 10 109,-2-1-1,0 0 0,-1 0 1,-16 20-1,-55 61 74,76-92-237,-2 2 24,0-1-1,0 0 1,0 0 0,-1 0-1,0-1 1,-15 10 0,-7-4-27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15083,'-1'1'83,"0"-1"-1,1 1 0,-1 0 1,0 0-1,1 0 0,-1 0 1,1-1-1,-1 1 0,1 0 1,-1 0-1,1 0 0,0 0 0,-1 2 1,0 0 20,-7 18 77,1 1-1,1 0 0,1 0 0,-4 40 0,3 93-57,6-138-107,0 14-2,5 44 0,-4-67-1,0-1 0,0 0 0,1 0 0,0 0 1,0 0-1,0-1 0,1 1 0,1-1 0,-1 1 0,1-1 0,0 0 1,5 6-1,-7-10 2,1 0 1,-1 0 0,1 0-1,0 0 1,0 0 0,0-1-1,0 1 1,0-1 0,1 0-1,-1 0 1,0 0 0,1 0-1,-1-1 1,0 1-1,1-1 1,-1 0 0,1 0-1,-1 0 1,0 0 0,1-1-1,-1 1 1,1-1 0,-1 0-1,6-2 1,2-2 35,1 0-1,-1 0 1,0-1 0,-1 0-1,17-13 1,-1-4 40,0 0 1,-2-2-1,0-1 1,-2 0-1,-1-2 1,-1 0 0,21-41-1,-29 38-30,-10 18-18,-2 13-41,0 0 0,0 1 0,0-1 0,0 0-1,0 0 1,0 0 0,0 0 0,0 0 0,0 0 0,0 0 0,0 0 0,0 0 0,0 1-1,-1-1 1,1 0 0,0 0 0,0 0 0,0 0 0,0 0 0,0 0 0,0 0 0,0 0 0,0 0-1,0 0 1,0 0 0,0 0 0,-1 0 0,1 0 0,0 0 0,0 0 0,0 0 0,0 0-1,0 0 1,0 0 0,0 0 0,0 0 0,-1 0 0,1 0 0,0 0 0,0 0 0,0 0 0,0 0-1,0 0 1,0 0 0,0 0 0,0 0 0,0 0 0,0 0 0,-1 0 0,1 0 0,0 0-1,0 0 1,0 0 0,0 0 0,0-1 0,0 1 0,0 0 0,0 0 0,0 0 0,0 0 0,0 0-1,0 0 1,0 0 0,0 0 0,0 0 0,0 0 0,0-1 0,-5 8 8,1-1 0,1 1 0,-1-1 0,1 1 0,1 0 1,-1 1-1,1-1 0,0 0 0,1 1 0,-1 8 0,1-12-5,-3 20 4,1-1 1,0 27-1,3-42-7,0 0-1,0 0 1,1 0 0,0 0-1,1 0 1,0 0 0,0 0-1,1 0 1,6 13 0,-7-18 5,-1 0 1,1-1 0,0 1-1,0-1 1,1 0 0,-1 0-1,0 0 1,1 0-1,-1 0 1,1 0 0,0 0-1,0-1 1,-1 1-1,1-1 1,0 0 0,0 0-1,0 0 1,0 0 0,1-1-1,-1 1 1,0-1-1,0 0 1,0 0 0,0 0-1,1 0 1,-1-1 0,0 1-1,0-1 1,0 1-1,0-1 1,4-2 0,3-1 38,1 0 0,-1-1 1,0 0-1,0-1 0,-1 0 1,0-1-1,13-11 1,-7 3 63,1-1 0,-2-1 1,0 0-1,-1-1 1,-1 0-1,-1-1 1,12-27-1,-16 31-21,-2 0 0,0 0 0,0 0 0,-1-1-1,-1 0 1,-1 0 0,0 1 0,-1-2 0,-1 1-1,-2-27 1,1 35-53,-1 1-1,0-1 1,0 1 0,-7-14-1,9 20-59,-1-1 1,0 0-1,1 1 0,-1-1 0,0 1 0,0-1 1,0 1-1,0-1 0,-1 1 0,1 0 1,0-1-1,-1 1 0,1 0 0,0 0 0,-1 0 1,0 0-1,1 0 0,-1 0 0,1 0 0,-1 1 1,0-1-1,0 1 0,1-1 0,-4 1 1,4 0-47,0 0 0,-1 1 0,1-1 0,0 1 1,0-1-1,0 1 0,0-1 0,0 1 1,0 0-1,0 0 0,0 0 0,0-1 0,0 1 1,0 0-1,1 0 0,-1 0 0,0 0 1,1 0-1,-1 1 0,1-1 0,-1 0 1,1 0-1,-1 2 0,-6 28-735,7-13 198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20 595 14811,'0'1'65,"0"-1"1,0 1-1,1-1 0,-1 1 0,0-1 1,1 0-1,-1 1 0,0-1 0,1 0 1,-1 1-1,0-1 0,1 0 0,-1 1 0,1-1 1,-1 0-1,1 0 0,-1 0 0,0 1 1,1-1-1,-1 0 0,1 0 0,-1 0 1,1 0-1,-1 0 0,1 0 0,-1 0 1,1 0-1,-1 0 0,1 0 0,-1 0 1,1 0-1,-1 0 0,1 0 0,-1-1 1,1 1-1,-1 0 0,1 0 0,19-6 722,-6-2-554,0 0-1,0-1 1,-1-1 0,0 0-1,-1-1 1,0 0 0,0-1-1,15-21 1,-22 27-226,-1 0 1,0 0-1,0 0 0,-1 0 1,1-1-1,-2 1 0,1-1 1,-1 0-1,0 0 0,0 0 1,1-11-1,-3 17-7,1 1 0,-1-1 0,0 0-1,0 0 1,0 0 0,0 1 0,0-1 0,0 0 0,0 0-1,0 0 1,0 1 0,-1-1 0,1 0 0,0 0 0,0 1-1,-1-1 1,1 0 0,0 1 0,-1-1 0,1 0 0,-1 1-1,1-1 1,-1 0 0,1 1 0,-1-1 0,0 1 0,1-1-1,-1 1 1,1-1 0,-1 1 0,0 0 0,0-1 0,1 1-1,-1 0 1,0-1 0,0 1 0,1 0 0,-1 0 0,0 0-1,0 0 1,1 0 0,-1 0 0,0 0 0,0 0 0,0 0-1,1 0 1,-1 0 0,0 0 0,0 0 0,1 1 0,-2-1-1,-5 2 2,1 1-1,0-1 1,1 1 0,-1 0-1,-7 5 1,-2 3 7,1 0 0,-1 1 0,2 1 0,-24 28 0,29-31-3,0 0 1,1 1-1,1-1 0,0 1 1,0 1-1,1-1 0,0 1 0,-3 15 1,7-25-6,0 1 1,1-1 0,-1 0 0,1 0-1,0 1 1,0-1 0,0 0 0,0 1-1,0-1 1,0 0 0,1 0-1,-1 1 1,1-1 0,0 0 0,-1 0-1,1 0 1,0 1 0,0-1 0,0 0-1,1 0 1,-1-1 0,0 1-1,1 0 1,-1 0 0,1-1 0,0 1-1,-1-1 1,1 1 0,0-1 0,0 0-1,0 1 1,0-1 0,0 0 0,0 0-1,0-1 1,1 1 0,-1 0-1,0-1 1,0 1 0,1-1 0,1 0-1,6 1-7,1 0 1,-1-1-1,0 0 0,0 0 0,0-1 0,0-1 0,0 0 0,0 0 1,-1-1-1,1 0 0,-1-1 0,0 0 0,1 0 0,-2-1 0,1 0 1,-1-1-1,1 0 0,-1 0 0,-1-1 0,1 1 0,-1-2 0,-1 1 1,1-1-1,-1 0 0,-1-1 0,1 1 0,4-12 0,14-30-221,-1-2 0,-3-1 0,17-71 0,-33 100 135,-4 24 91,-1 0 0,1 0 0,0 0-1,0 0 1,0 0 0,-1 0 0,1 0 0,0 0 0,0 0-1,0 0 1,0 0 0,-1 0 0,1 0 0,0 0-1,0 0 1,0 0 0,-1 0 0,1 0 0,0 0 0,0 0-1,0 1 1,0-1 0,0 0 0,-1 0 0,1 0-1,0 0 1,0 0 0,0 1 0,0-1 0,0 0-1,0 0 1,0 0 0,-1 0 0,1 1 0,0-1 0,0 0-1,0 0 1,0 0 0,0 1 0,0-1 0,0 0-1,0 0 1,0 0 0,0 1 0,0-1 0,-19 42-112,-37 116 328,47-128-145,2 0 0,0 1 1,-2 42-1,9-69-51,0 1 1,0-1-1,0 0 0,0 0 1,1 0-1,-1 0 0,1 1 1,0-1-1,1 0 0,-1 0 0,0-1 1,4 6-1,-4-7-8,1 0 0,-1-1 0,1 1 0,0 0 0,-1-1 0,1 0 0,0 1-1,0-1 1,0 0 0,0 0 0,0 0 0,0 0 0,1 0 0,-1 0 0,0-1 0,0 1 0,1-1 0,-1 0 0,0 0 0,0 1-1,1-1 1,-1-1 0,4 1 0,7-2 9,0-1-1,-1 0 1,1-1-1,-1 0 1,0-1-1,0 0 0,-1-1 1,1 0-1,-1-1 1,-1 0-1,13-11 1,8-8 20,-2-2 0,34-39 0,-25 22 24,-2-2 0,-2-2 1,-2-1-1,-2-1 0,-2-2 0,-3-1 0,20-62 0,-40 96 41,-5 19-30,-2 4 2,-11 30 83,-7 40-152,3 0 0,3 1 0,4 1 0,3 0 0,3 0 0,6 85 0,2-100-143,-18-101 185,-2 0 0,-1 0 0,-2 2 0,-2 0 0,-38-52 1,59 91-47,0 0 0,0 0 0,0 0 1,-1 0-1,1-1 0,0 1 0,0 0 0,0 0 1,0 0-1,0 0 0,0 0 0,-1 0 1,1 0-1,0-1 0,0 1 0,0 0 1,0 0-1,0 0 0,0 0 0,0-1 1,0 1-1,0 0 0,0 0 0,0 0 1,0 0-1,0-1 0,0 1 0,0 0 1,0 0-1,0 0 0,0 0 0,0 0 0,0-1 1,0 1-1,0 0 0,0 0 0,0 0 1,0 0-1,0-1 0,0 1 0,0 0 1,0 0-1,0 0 0,1 0 0,-1 0 1,0 0-1,0-1 0,0 1 0,0 0 1,0 0-1,1 0 0,-1 0 0,0 0 1,0 0-1,0 0 0,0 0 0,0 0 0,1 0 1,-1 0-1,0 0 0,0 0 0,0 0 1,0 0-1,1 0 0,-1 0 0,0 0 1,0 0-1,13 2-115,-11-2 90,6 2 11,0-1 0,0 0 0,1 0 0,-1-1-1,0 0 1,0 0 0,1-1 0,-1 0 0,0-1 0,0 0-1,0 0 1,0 0 0,0-1 0,0 0 0,12-8 0,23-19-109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16003,'-2'23'661,"0"-1"-1,-5 25 0,-3 23 89,8-51-564,-1 44 298,3-59-443,0 1 0,0-1 0,1 0-1,0 0 1,-1 0 0,1 1 0,1-1 0,-1 0-1,1 0 1,-1-1 0,4 6 0,-4-8-26,1 1 1,-1-1-1,1 0 0,0 0 1,-1 0-1,1 0 1,0 0-1,-1 0 0,1 0 1,0 0-1,0-1 0,0 1 1,0-1-1,0 0 1,-1 1-1,1-1 0,0 0 1,0 0-1,0 0 0,0 0 1,0 0-1,0-1 1,0 1-1,0-1 0,0 1 1,0-1-1,0 0 0,3-1 1,5-3 25,0 0-1,0 0 1,15-12 0,8-9 92,30-31 0,-34 30-17,46-34-1,-48 47-87,-26 13-26,-1 1 1,1 0-1,0-1 1,-1 1-1,1 0 1,0 0 0,-1 0-1,1 0 1,0 0-1,-1 0 1,1 0-1,0 0 1,-1 0-1,1 0 1,0 0 0,-1 0-1,1 0 1,0 1-1,-1-1 1,1 0-1,0 0 1,-1 1-1,1-1 1,-1 0 0,1 1-1,-1-1 1,1 1-1,-1-1 1,1 1-1,-1-1 1,1 1-1,-1-1 1,1 1 0,-1-1-1,0 1 1,1 0-1,-1-1 1,0 1-1,0-1 1,0 1-1,1 0 1,-1-1 0,0 2-1,1 11 11,0-1 0,-2 1-1,1 0 1,-1-1 0,-4 14-1,0 14 5,3-26-7,-1 16 4,3-29-13,-1 0 1,1 1-1,0-1 0,1 0 1,-1 1-1,0-1 0,0 0 1,0 0-1,1 1 0,-1-1 1,1 0-1,-1 0 0,1 1 1,-1-1-1,1 0 0,1 1 1,-1-1-1,0-1 0,0 1 0,0-1 0,0 1 0,0-1 1,0 0-1,0 0 0,0 0 0,0 0 0,0 1 1,0-1-1,0 0 0,0-1 0,0 1 0,0 0 1,0 0-1,0 0 0,0-1 0,0 1 0,0 0 1,0-1-1,0 1 0,0-1 0,0 1 0,0-1 1,1-1-1,25-18-16,-26 19 13,51-50-145,-35 34 58,0 0 1,1 1-1,24-16 0,-41 31 80,0 0 0,0 0-1,0 1 1,0-1-1,0 1 1,0-1-1,0 1 1,0-1-1,0 1 1,1-1-1,-1 1 1,0 0 0,0 0-1,0 0 1,1 0-1,-1 0 1,2 0-1,-3 0 7,1 1-1,-1-1 0,1 0 0,-1 1 1,1-1-1,-1 0 0,1 1 0,-1-1 0,0 1 1,1-1-1,-1 1 0,0-1 0,1 1 1,-1-1-1,0 1 0,1-1 0,-1 1 1,0 0-1,0-1 0,0 1 0,0-1 1,0 1-1,0 0 0,0 0 0,0 6-2,0 0-1,0 0 1,-1 0-1,-3 11 0,2-10 35,-12 70 187,14-78-210,0 1-1,0 0 0,0-1 1,0 1-1,0 0 1,0-1-1,0 1 0,0 0 1,0-1-1,0 1 0,0 0 1,0-1-1,0 1 1,1 0-1,-1-1 0,0 1 1,0 0-1,1-1 0,-1 1 1,1-1-1,-1 1 1,0 0-1,1-1 0,-1 1 1,1-1-1,-1 1 0,1-1 1,-1 0-1,1 1 1,0-1-1,-1 0 0,1 1 1,-1-1-1,1 0 0,0 0 1,-1 1-1,1-1 0,0 0 1,-1 0-1,1 0 1,0 0-1,0 0 0,-1 0 1,1 0-1,0 0 0,-1 0 1,1 0-1,0 0 1,-1-1-1,1 1 0,0 0 1,-1 0-1,1-1 0,-1 1 1,2-1-1,6-2-81,0-1 0,0 0 0,11-7 0,-15 8 85,81-52 1322,-60 40-1205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133 393 12515,'2'-3'434,"1"-1"-1,0 0 1,-1 1 0,0-1 0,0 0 0,0-1 0,0 1 0,1-5 0,-19 21 1110,-32 37-788,33-34-399,0 0-1,1 1 1,-21 31 0,34-45-318,-1 0-1,1 0 1,0 1 0,0-1-1,0 1 1,0-1 0,1 0 0,-1 1-1,1 0 1,-1 4 0,1-6-20,0 0 0,0 0 0,0 0 0,1 0 0,-1 1 0,0-1 0,1 0 1,-1 0-1,1 0 0,-1 0 0,1 0 0,-1 0 0,1 0 0,0 0 0,0 0 1,-1 0-1,2 1 0,1 0-7,0-1 1,0 1-1,0-1 1,0 1 0,0-1-1,0 0 1,0 0-1,0-1 1,0 1-1,1 0 1,-1-1 0,0 0-1,0 0 1,1 0-1,4-1 1,12-2-96,0-2 0,0 0 0,0-1 1,0-1-1,-1-1 0,0-1 0,23-14 1,-2 3-251,-44 27 268,0 0 1,0 0-1,-9 12 0,5-12 381,9-16-157,13-28-95,-10 28-59,24-74-602,-17 49-804,1 0 1,31-60 0,-40 90 1133,0-1 0,1 1 0,-1 0-1,9-6 1,9-12 133,-9 2 191,-9 15 16,0 0-1,1 0 1,-1 0-1,1 0 1,7-7-1,-10 12-66,-1 0-1,0 0 0,0 0 0,0 0 0,0 0 1,0 0-1,0 0 0,0 0 0,0 0 0,0 0 1,1 0-1,-1 0 0,0 0 0,0 0 0,0 0 1,0 0-1,0 0 0,0 0 0,0 0 0,0 0 1,0 0-1,1 0 0,-1 0 0,0 0 0,0 0 1,0 0-1,0 0 0,0 0 0,0 0 0,0 0 0,0 0 1,0 0-1,0 1 0,0-1 0,1 0 0,-1 0 1,0 0-1,0 0 0,0 0 0,0 0 0,0 0 1,0 0-1,0 0 0,0 0 0,0 1 0,0-1 1,0 0-1,0 0 0,0 0 0,0 0 0,0 0 1,0 0-1,0 0 0,0 0 0,0 0 0,0 1 1,0-1-1,0 0 0,0 12 165,-4 13 48,-31 109 458,19-80-340,2 1 0,-10 87-1,23-141-321,1 0 0,0 0 1,0 1-1,-1-1 0,1 0 0,0 1 0,0-1 0,0 0 0,1 0 0,-1 1 0,0-1 0,0 0 0,1 0 0,-1 1 0,1-1 1,-1 0-1,1 0 0,-1 0 0,1 0 0,0 0 0,-1 1 0,1-1 0,0-1 0,1 2 0,-1-1-5,0-1 0,1 0 0,-1 0 0,0 0 0,0 0 0,1 0 0,-1 0 0,0 0 0,0 0 0,1-1 0,-1 1 0,0 0 0,0-1 0,0 1 0,1-1 0,-1 1 0,0-1 0,0 0 0,1 0 0,8-7 15,0 0 0,0 0 0,11-13 0,26-33 63,54-81 1,27-68-47,-53 65 64,-83 176 52,3-22-136,-15 55 76,-11 74 0,28-125-67,0 1 0,2 0 0,0 0 1,2 0-1,0 0 0,1 0 0,1 0 0,8 29 1,-8-42-12,0-1 1,0 1-1,1-1 1,0 0-1,0 0 1,7 8-1,-9-12-10,0 0 1,0-1-1,0 1 1,1-1-1,-1 0 0,1 0 1,0 0-1,0 0 1,0 0-1,0-1 0,0 1 1,0-1-1,0 0 0,0 1 1,0-2-1,1 1 1,4 1-1,-7-2-5,0 0 0,1-1-1,-1 1 1,0 0 0,0 0 0,0 0 0,1-1 0,-1 1-1,0-1 1,0 1 0,0-1 0,0 1 0,0-1-1,0 0 1,0 1 0,0-1 0,0 0 0,0 0-1,0 0 1,0 0 0,-1 0 0,1 1 0,0-2-1,-1 1 1,1 0 0,0 0 0,-1 0 0,1 0-1,-1 0 1,0 0 0,1-1 0,-1 1 0,0 0 0,0 0-1,0 0 1,0-2 0,0-3 0,1 1 1,-2 0-1,1-1 1,0 1-1,-1 0 0,0-1 1,-2-4-1,-2-1-14,1 1-1,-2 0 1,1 0-1,-1 1 1,-1-1-1,0 1 1,0 1 0,-1-1-1,0 1 1,-17-13-1,5 6 77,-1 0-1,-1 2 0,-38-19 1,60 33-62,0-1-1,0 0 1,0 0 0,0 0 0,0 0 0,0 0 0,0 0 0,0 0-1,1 0 1,-1 0 0,0 0 0,0 0 0,0 0 0,0 0 0,0 0-1,0 0 1,0 0 0,0 0 0,1 0 0,-1 0 0,0 0 0,0 0-1,0 0 1,0-1 0,0 1 0,0 0 0,0 0 0,0 0 0,0 0-1,0 0 1,1 0 0,-1 0 0,0 0 0,0 0 0,0 0 0,0 0-1,0 0 1,0-1 0,0 1 0,0 0 0,0 0 0,0 0 0,0 0-1,0 0 1,0 0 0,0 0 0,0 0 0,0-1 0,0 1 0,0 0-1,0 0 1,0 0 0,0 0 0,0 0 0,0 0 0,0 0 0,0 0-1,0-1 1,0 1 0,0 0 0,0 0 0,0 0 0,-1 0-1,79-3 342,-52 3-446,29-4 0,-47 3 58,1 0-1,-1-1 1,0-1 0,1 1 0,-1-1 0,0 0 0,10-7 0,17-15-43,-6-5-35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45 13867,'1'0'127,"0"-1"-1,0 0 1,0 0 0,0 0 0,-1 0-1,1 0 1,0 0 0,-1-1-1,1 1 1,-1 0 0,1 0 0,-1 0-1,0-1 1,1 1 0,-1 0-1,0 0 1,0-1 0,0 1 0,0 0-1,0 0 1,0-1 0,0 1-1,0 0 1,-1 0 0,1-1 0,0 1-1,-2-2 1,1 2-44,1 0-1,-1 0 1,0 0-1,0 1 1,1-1 0,-1 0-1,0 1 1,0-1 0,0 0-1,0 1 1,0-1 0,0 1-1,0 0 1,0-1-1,0 1 1,0 0 0,0-1-1,0 1 1,-1 0 0,1 0-1,0 0 1,0 0-1,0 0 1,0 0 0,0 0-1,0 1 1,0-1 0,0 0-1,0 1 1,0-1-1,0 0 1,0 1 0,0-1-1,-2 2 1,-7 4-77,-1 1 1,1 0-1,1 1 1,-1 0-1,1 1 1,1 0-1,0 0 1,0 0-1,0 1 1,2 1-1,-1-1 1,1 1-1,0 0 1,-7 23-1,12-30-25,0-1 0,0 0-1,0 0 1,0 1 0,1-1 0,-1 0-1,1 1 1,0-1 0,0 1-1,0-1 1,1 0 0,-1 1-1,1-1 1,0 0 0,-1 1-1,3 2 1,-1-2 1,1 0-1,-1 0 1,1 0-1,0 0 1,0-1 0,1 0-1,-1 1 1,1-1-1,-1-1 1,1 1-1,5 3 1,10 5-35,0 1 10,-1 0 1,23 19-1,-35-25 38,-1 0 0,1-1-1,-1 2 1,-1-1-1,1 1 1,-1-1 0,0 1-1,0 0 1,-1 1-1,3 9 1,-2-4-3,-1 1 1,-1 0 0,0 0-1,-1 0 1,-1 1-1,0-1 1,-1 0-1,0 0 1,-1 0-1,-1 0 1,0 0-1,-8 21 1,7-24 35,0 0 0,-1 0 1,-1-1-1,1 1 0,-2-1 0,1 0 1,-1-1-1,-1 0 0,0 0 0,0-1 0,-1 0 1,0 0-1,0-1 0,0 0 0,-16 9 1,21-15-1,1 1 0,-1-1 0,1 0 0,-1 1-1,1-2 1,-1 1 0,0 0 0,0-1 0,1 1 0,-1-1 0,0 0 0,0-1 0,1 1 0,-1 0 0,-6-3 0,8 2-11,0 0 0,-1 0 0,1 0 0,0 0 0,0-1 0,0 1 0,0-1 1,0 0-1,0 1 0,1-1 0,-1 0 0,1 0 0,-1 0 0,1 0 0,-1 0 0,1 0 0,0-1 0,0 1 0,0 0 0,1-1 0,-1 1 0,0-1 0,1 1 0,-1-5 0,1-3 7,0 0 1,0 0-1,1 0 0,1 0 1,0 1-1,0-1 0,1 0 0,0 1 1,0 0-1,9-16 0,3-4-21,2 1-1,20-26 1,-11 19-35,2 2 0,44-40 0,72-50-8,-103 88 38,-32 28-3,28-26 5,-36 31-2,1 1-1,-1-1 1,1 1-1,-1-1 1,0 0 0,0 0-1,0 1 1,0-1 0,0 0-1,0 0 1,0 0-1,-1 0 1,1 0 0,-1 0-1,1-1 1,-1 1 0,0 0-1,0-2 1,0 3 0,0 1 0,-1 0 1,1-1-1,0 1 0,-1 0 1,1-1-1,0 1 0,-1 0 1,1 0-1,0-1 0,-1 1 1,1 0-1,-1 0 0,1 0 1,0-1-1,-1 1 0,1 0 1,-1 0-1,1 0 0,-1 0 1,1 0-1,0 0 0,-1 0 1,1 0-1,-1 0 0,1 0 1,-1 0-1,1 0 0,-1 0 1,1 0-1,0 0 0,-1 1 1,1-1-1,-1 0 0,1 0 1,0 0-1,-1 1 0,1-1 1,0 0-1,-1 1 0,1-1 1,-1 1-1,-17 10-21,9-5 7,1 1 0,-1 0 0,2 0 0,-1 1 0,1-1-1,0 2 1,1-1 0,-1 1 0,2 0 0,-1 0 0,-4 14 0,9-22 12,1-1 0,-1 1 1,1 0-1,0 0 0,0 0 0,-1 0 1,1 0-1,0 0 0,0-1 0,0 1 1,0 0-1,0 0 0,0 0 0,0 0 1,0 0-1,1 0 0,-1 0 0,0-1 1,0 1-1,1 0 0,-1 0 0,1 0 1,-1 0-1,1-1 0,-1 1 0,2 1 1,-1-1-2,0 0 1,1-1-1,-1 1 1,1 0-1,-1-1 1,1 1-1,-1-1 1,1 0-1,-1 1 1,1-1-1,-1 0 1,1 0-1,0 0 1,1 0-1,9-2-13,0 1 0,0-2 0,14-4 0,-18 5 8,58-17-34,-3 1 16,0 2-1,107-13 1,-132 28 49,-51-18 640,4 7-557,0 1-1,1-2 0,0 1 0,1-1 0,1 0 0,-8-21 0,17 35-425,0 0 0,1 0 0,-1 1 0,0 0 0,0 0 0,3 2 0,13 7-915,1 0-1,37 14 0,-14-9 150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19 14979,'-7'2'264,"1"1"-1,-1 0 1,1 1-1,0-1 1,0 1-1,1 0 0,-1 1 1,1-1-1,0 1 1,0 0-1,-8 12 1,9-13-219,1 0 0,0 0 0,0 1 1,1-1-1,-1 1 0,1 0 0,0 0 0,0 0 1,1 0-1,0 0 0,-1 0 0,2 0 1,-1 1-1,1-1 0,-1 0 0,2 6 0,-1-10-42,0 1-1,1-1 1,-1 0-1,1 0 0,-1 1 1,1-1-1,0 0 0,-1 0 1,1 0-1,0 0 1,0 0-1,0 0 0,0 0 1,0 0-1,0 0 1,0 0-1,0-1 0,0 1 1,0 0-1,0-1 1,0 1-1,1 0 0,-1-1 1,0 0-1,0 1 0,1-1 1,-1 0-1,0 0 1,1 1-1,-1-1 0,0 0 1,1 0-1,-1-1 1,0 1-1,0 0 0,2-1 1,5 0 6,0-1 0,-1 0 1,1 0-1,12-6 0,0-3 23,0 0 0,-1-1 0,0-1 0,-1-1-1,0 0 1,-1-1 0,-1-1 0,-1-1 0,25-34 0,-48 65-67,1-1 1,0 1 0,1 1-1,1-1 1,0 1 0,1 0-1,-3 21 1,7-35-44,0 1-1,0-1 1,-1 0 0,2 1-1,-1-1 1,0 1-1,0-1 1,0 0 0,1 1-1,-1-1 1,0 1-1,1-1 1,0 0 0,-1 0-1,1 1 1,0-1 0,-1 0-1,1 0 1,0 0-1,0 0 1,0 0 0,0 0-1,0 0 1,0 0-1,0 0 1,2 1 0,0-1-5,-1 0 0,1 0 0,-1-1 0,1 1 0,-1-1 0,1 1 1,-1-1-1,1 0 0,-1 0 0,1 0 0,0 0 0,-1-1 0,1 1 1,3-2-1,32-12-659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145 283 14051,'0'-1'46,"0"1"0,0 0-1,0-1 1,0 1 0,0-1 0,0 1 0,0 0 0,0-1-1,0 1 1,-1 0 0,1-1 0,0 1 0,0 0 0,0-1-1,-1 1 1,1 0 0,0-1 0,0 1 0,0 0 0,-1 0-1,1-1 1,0 1 0,-1 0 0,1 0 0,0 0-1,-1-1 1,1 1 0,0 0 0,-1 0 0,1 0 0,0 0-1,-1 0 1,1 0 0,0 0 0,-1 0 0,1 0 0,-1 0-1,1 0 1,0 0 0,-1 0 0,1 0 0,0 0 0,-1 0-1,1 0 1,0 0 0,-1 0 0,1 0 0,0 1 0,-1-1-1,1 0 1,0 0 0,-1 0 0,1 1 0,0-1-1,-1 0 1,1 0 0,0 1 0,-1-1 0,-18 15 757,6-2-652,1 0 0,1 1 0,0 0 0,1 1 0,0 0 0,2 1 0,-1 0 0,2 0 0,-8 26 0,14-40-141,0 0 0,1 0-1,-1 0 1,1 0 0,0 0 0,-1 0-1,1 0 1,0 0 0,0 0 0,0 0 0,1 0-1,-1 0 1,0 0 0,1 0 0,-1 0-1,1 0 1,1 2 0,-1-3-3,-1-1-1,1 1 1,0 0-1,0-1 1,0 1 0,-1-1-1,1 1 1,0-1 0,0 0-1,0 1 1,0-1-1,0 0 1,0 0 0,0 1-1,0-1 1,0 0-1,0 0 1,0 0 0,0 0-1,0 0 1,0-1 0,0 1-1,0 0 1,1-1-1,5-1 13,0-1 0,0 0 0,0 0 0,0 0 0,-1-1-1,1 0 1,7-7 0,20-19-3,-2 0 1,-1-2-1,33-45 0,64-117 257,-118 178-171,-1-2 1,0 1 0,6-22-1,-12 21 46,-3 18-144,0 0 1,0 0-1,0-1 1,0 1-1,0 0 1,0 0 0,0 0-1,0-1 1,0 1-1,0 0 1,0 0-1,-1 0 1,1 0-1,0 0 1,0-1-1,0 1 1,0 0-1,0 0 1,0 0 0,0 0-1,-1 0 1,1 0-1,0-1 1,0 1-1,0 0 1,0 0-1,-1 0 1,1 0-1,0 0 1,0 0-1,0 0 1,0 0 0,-1 0-1,1 0 1,0 0-1,0 0 1,0 0-1,-1 0 1,1 0-1,0 0 1,0 0-1,-3 1 24,1 1-1,0-1 0,-1 1 0,1-1 0,0 1 1,0 0-1,0 0 0,0 0 0,1 0 1,-3 3-1,-10 15 47,0 0 1,2 2 0,0-1-1,-9 26 1,6-6-154,-17 63 1,27-86-56,1 0 0,1 0 0,1 1 0,0-1 0,1 1 0,3 33 0,1-46-70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14619,'0'0'37,"0"0"1,1 0-1,-1-1 0,0 1 1,0 0-1,0 0 0,0 0 1,0 0-1,0 0 0,0 0 1,0 0-1,1 0 0,-1 0 0,0 0 1,0 0-1,0 0 0,0 0 1,0 0-1,1-1 0,-1 1 1,0 0-1,0 0 0,0 0 1,0 0-1,0 1 0,0-1 1,1 0-1,-1 0 0,0 0 0,0 0 1,0 0-1,0 0 0,0 0 1,0 0-1,1 0 0,-1 0 1,0 0-1,0 0 0,0 0 1,0 0-1,0 0 0,0 1 1,0-1-1,0 0 0,0 0 0,1 0 1,-1 0-1,0 0 0,0 0 1,0 1-1,0-1 0,0 0 1,0 0-1,0 0 0,0 0 1,0 14 1058,-6 23-341,4-31-567,-10 63-31,4 1 1,-1 90-1,3-165-1428,-35-107-1465,23 71 2142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6 194 15107,'0'0'40,"-1"0"1,1 0-1,0 0 0,-1 0 0,1 1 1,0-1-1,0 0 0,-1 0 0,1 1 1,0-1-1,-1 0 0,1 0 0,0 1 1,0-1-1,0 0 0,-1 1 0,1-1 1,0 0-1,0 1 0,0-1 0,0 0 1,0 1-1,0-1 0,0 0 0,-1 1 1,1-1-1,0 1 0,0-1 0,0 0 1,0 1-1,1-1 0,-1 0 0,0 1 1,0-1-1,0 0 0,0 1 0,0-1 1,0 0-1,1 1 0,-1-1 0,0 0 1,0 1-1,0-1 0,1 0 0,-1 1 1,0-1-1,0 0 0,1 0 0,-1 1 1,0-1-1,1 0 0,17 14 800,-13-13-770,0 0-1,0 0 1,1 0 0,-1-1 0,0 0-1,0 0 1,1-1 0,-1 1 0,0-1-1,0 0 1,0 0 0,0-1 0,0 0 0,0 0-1,0 0 1,7-4 0,2-2 40,0-1 1,0-1 0,23-20-1,-22 16 31,24-29-1,-35 38-111,-1 1-1,1-1 0,-1-1 0,0 1 0,0 0 0,-1-1 0,0 1 0,0-1 0,0 0 0,2-9 0,-4 15-24,0-1 0,0 0 0,0 0 0,1 0 0,-1 0 0,0 0 0,0 1 0,0-1 0,0 0 0,0 0 0,0 0 0,-1 0 0,1 0 0,0 1 0,0-1 0,-1 0 0,1 0 0,0 0 0,-1 1 0,1-1 0,-1 0 0,1 1 0,-1-1 0,1 0 0,-1 1 0,0-1 0,1 0 0,-1 1 0,0-1-1,1 1 1,-1-1 0,0 1 0,0 0 0,1-1 0,-1 1 0,0 0 0,0-1 0,0 1 0,1 0 0,-1 0 0,0 0 0,0 0 0,0 0 0,0 0 0,0 0 0,1 0 0,-1 0 0,0 0 0,0 0 0,0 1 0,0-1 0,1 0 0,-1 0 0,0 1 0,-1 0 0,-5 2 10,1 0 0,-1 0 1,1 0-1,0 1 0,-10 7 0,-1 4-6,1 1 0,1 0 0,0 1 1,1 1-1,-16 26 0,21-30-9,1 1-1,0 0 1,2 0 0,-1 1-1,2 0 1,0 0 0,-4 31-1,8-44-1,1 1 0,-1 0 0,1-1 0,0 1 0,0 0 0,1-1-1,-1 1 1,1 0 0,0-1 0,0 1 0,0-1 0,0 1 0,0-1 0,1 0-1,0 0 1,3 6 0,-2-6-20,-1-1 0,1 0 0,0 0 0,0 0 0,0 0 0,0 0 0,0 0 0,0-1 0,0 1 0,1-1 0,-1 0 0,1 0 0,-1 0-1,1-1 1,-1 1 0,1-1 0,4 0 0,9 0-33,0 0 0,1-2-1,25-4 1,4-7-83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15771,'6'20'1305,"-3"3"-953,1 3-144,-4-6 288,0 4-288,3-5 56,-2-7-16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14115,'-4'13'1080,"2"-5"-936,2-5-216,5-3 896,0-3-696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0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 14467,'5'-2'1120,"-2"11"-768,-6 17-112,-2 15 729,-4 9-425,0 12-304,-1 4-24,3 1-8,0-1 0,3-9-88,2-5-120,2-18-336,2-6-232,-2-18 464,-8-16-320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15643,'4'-7'183,"-1"0"0,2 1 0,-1 0 1,1 0-1,-1 0 0,2 1 0,-1 0 0,1 0 0,-1 0 0,1 0 0,1 1 0,-1 0 0,1 1 0,-1-1 0,1 1 0,0 0 0,13-3 0,7-1 157,0 1 1,1 1-1,39-3 0,30 5 7,-86 4-331,-1-1 0,1 2 0,-1-1 1,0 2-1,1-1 0,-1 1 0,9 5 0,-17-8-15,0 1 0,0 0 0,-1 0 0,1-1 0,0 1 0,-1 0 0,1 1 0,-1-1 0,0 0 0,1 0 0,-1 1 0,0-1 0,0 0 0,0 1 0,0 0 0,0-1 0,0 1 0,0-1 0,0 1 0,0 0 0,-1 0 0,1-1 0,-1 1 0,0 0 0,1 0 0,-1 0 0,0 0 0,0-1 0,0 1 0,0 0 0,0 0 0,-1 0 0,1 0 0,-1-1 0,1 1 0,-1 0 0,1 0 0,-1-1 0,-1 3 0,-4 6 11,0 0 0,-1 0 0,0-1-1,0 0 1,-9 8 0,11-11-3,-55 52 95,40-40-70,0 1 1,-22 28-1,41-46-43,1-1 0,-1 1-1,0 0 1,1 0 0,-1 0 0,1 0 0,-1-1-1,1 1 1,-1 0 0,1 0 0,0 0 0,-1 0 0,1 0-1,0 0 1,0 0 0,0 0 0,-1 0 0,1 0 0,0 0-1,1 0 1,-1 0 0,0 0 0,0 0 0,0 0 0,1 0-1,-1 0 1,0 0 0,1 0 0,-1 0 0,1 0 0,-1 0-1,1 0 1,-1-1 0,1 1 0,0 0 0,-1 0 0,1-1-1,0 1 1,1 1 0,4 1-104,-1 0 0,1 0 1,0 0-1,0-1 0,8 2 0,1 1-113,16 7-201,-1-1-4,0 1 0,27 17 0,-49-25 373,-1 1 0,0-1 0,0 1 0,-1 1-1,0-1 1,1 1 0,-2 1 0,1-1 0,-1 1 0,0-1 0,0 2 0,5 11 0,-8-15 91,0 1 0,-1-1 0,0 0 0,0 1-1,0-1 1,-1 1 0,0-1 0,1 1 0,-1 0 0,-1-1 0,1 1 0,-1-1 0,0 1-1,0-1 1,0 1 0,-1-1 0,1 0 0,-1 0 0,0 1 0,0-1 0,0 0-1,-1-1 1,0 1 0,0 0 0,0-1 0,0 0 0,-6 6 0,-3 1 260,0-1 1,0 1 0,-2-2 0,1 0-1,-1-1 1,-26 11 0,17-10 149,0-1-1,0-1 1,-1-1 0,1-1 0,-44 2 0,56-6-452,-1 0 0,0 0 1,0-1-1,0-1 1,1 0-1,-1 0 0,1-1 1,0-1-1,0 0 1,0-1-1,0 0 0,0 0 1,-15-12-1,22 14-216,0 0-1,1-1 1,0 1-1,0-1 1,-5-7-1,7 10 183,0 0 1,1 1-1,-1-1 0,1 0 1,-1 0-1,1 0 0,0 0 1,-1 0-1,1 0 0,0 1 1,0-1-1,-1 0 0,1 0 0,0 0 1,0 0-1,0 0 0,0 0 1,0 0-1,0 0 0,1 0 1,-1 0-1,0 0 0,0 0 1,1 0-1,-1 0 0,0 1 0,1-1 1,-1 0-1,1 0 0,-1 0 1,1 0-1,0 1 0,-1-1 1,2-1-1,11-5-632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1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16003,'1'4'1281,"4"-1"-993,2 0-80,10 0 536,6 0-120,11 0-240,6-2-80,11 2-104,-1-3 0,3-1-96,0-2-104,-10-1-304,-4 1-208,-14 3-352,-6 0 1744,-12 0-1032,-5 0-72,-1 0 48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1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12827,'-4'12'1320,"12"-3"-696,7-5-152,15-4 1185,8 3-801,11-6-208,3 2-72,5-2-80,0 0-120,-5 0-560,-5-2 1873,-10 2-1537,-11-4 80,-9 2 24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1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105 111 14555,'-1'-1'116,"0"-1"1,1 1-1,-1 0 0,1 0 1,-1 0-1,1 0 0,0-1 1,0 1-1,-1 0 0,1 0 1,0-1-1,0 1 0,0 0 1,0 0-1,0-1 0,1 1 1,-1 0-1,0 0 0,1-1 1,-1 1-1,0 0 0,1 0 0,0-1 1,1-2 51,0 1 0,1 0 1,-1 0-1,1 1 0,-1-1 1,1 0-1,6-3 0,3-3 49,2 2 0,-1 0-1,16-6 1,-28 12-205,8-3 48,0 1 1,0 0-1,15-3 0,-23 6-53,1 0 0,-1 0 0,1-1 0,0 1 0,-1 0 0,1 1 0,-1-1 0,1 0 0,-1 0 0,1 1 0,-1-1 0,0 1 0,3 0 0,-3 0-4,-1-1 0,1 1 1,-1 0-1,1-1 0,0 1 1,-1 0-1,1-1 0,-1 1 0,0 0 1,1 0-1,-1-1 0,1 1 1,-1 0-1,0 0 0,0 0 0,0 0 1,1 0-1,-1-1 0,0 1 1,0 0-1,0 0 0,0 0 0,0 0 1,-1 0-1,1 1 0,-2 7 14,-1 0-1,0 0 0,0 0 1,-1-1-1,0 1 1,0-1-1,-11 15 1,1 0 11,-98 143 119,3-3-204,102-151-35,9-7-95,19-9-70,-20 3 258,5-1-28,1 0 0,1 0 1,-1 1-1,0 0 0,0 0 0,0 1 0,1 0 1,-1 0-1,0 1 0,0 0 0,1 0 0,10 3 1,-9 0 36,0-1 0,-1 1 1,1 0-1,-1 1 1,0 0-1,-1 1 1,1-1-1,-1 1 0,10 11 1,-13-13-13,0 1 41,1-1 0,-1 1 0,1-1 0,0 0 0,7 4-1,-10-7-7,-1 0-1,1-1 0,0 1 1,-1 0-1,1-1 0,-1 1 1,1-1-1,0 0 0,0 0 1,-1 0-1,1 0 0,0 0 1,-1 0-1,1 0 0,0 0 1,0-1-1,-1 1 0,1-1 1,0 1-1,-1-1 0,1 1 1,-1-1-1,1 0 0,-1 0 1,2-1-1,4-4 59,0 0 0,-1-1-1,0 1 1,-1-1 0,1 0 0,-1-1 0,-1 1-1,1-1 1,-1 0 0,-1 0 0,0 0-1,0-1 1,0 1 0,-1-1 0,0 0 0,-1 1-1,0-1 1,0 0 0,-1 0 0,-1-9-1,0 14-237,0 1 0,0-1 0,0 1 0,-1 0 0,0 0 0,0-1 0,-3-4 0,-7-11-328,6 3 15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1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47 15403,'2'15'647,"0"0"-1,-2 0 1,1 0-1,-4 22 1,1 6-528,-4 168 11,-1 49 240,7-259-340,0 1 0,0 0 0,0 0 0,0-1 0,0 1 0,1 0 0,-1 0 0,0-1 0,1 1 0,-1 0 0,1-1 0,0 1 0,1 2 0,-2-4-17,0 0 0,1 1 0,-1-1 1,0 0-1,0 0 0,0 0 0,1 0 1,-1 0-1,0 0 0,0 0 0,1 0 0,-1 0 1,0 0-1,0 0 0,0 0 0,1 0 0,-1 0 1,0 0-1,0 0 0,1 0 0,-1 0 0,0 0 1,0 0-1,0 0 0,1 0 0,-1 0 1,0 0-1,0-1 0,0 1 0,1 0 0,-1 0 1,0 0-1,0-1 0,10-13 299,8-29 71,-2 0 0,-2-1 0,9-52-1,-18 75-308,42-256 32,-38 209-136,-8 67 23,-1 1 1,1-1 0,0 0-1,-1 1 1,1-1 0,0 1-1,0-1 1,-1 0 0,1 1-1,0 0 1,0-1-1,0 1 1,0 0 0,-1-1-1,1 1 1,0 0 0,0 0-1,0 0 1,0-1 0,0 1-1,0 0 1,1 1 0,32-3-118,-22 2 95,126-7-36,156-29-1,-256 25 89,-30 9-20,-1-1 0,1 1 0,-1 0 0,1 1-1,10-1 1,-18 2-4,1 0 0,0 0 0,0 1 0,0-1 0,-1 0 0,1 1 0,0-1 0,0 0 0,-1 1 0,1-1 0,0 1 0,-1-1 0,1 1 0,-1-1 0,1 1 0,0 0 0,-1-1 0,1 1-1,-1 0 1,0-1 0,1 1 0,-1 0 0,0 0 0,1-1 0,-1 1 0,0 0 0,0 0 0,1-1 0,-1 1 0,0 0 0,0 0 0,0 0 0,0 0 0,0 0 0,-2 37-4,1-30 5,-14 99 205,3-30-1716,12-77 1502,0 0-1,0 0 0,0 0 0,0 0 1,0 0-1,0 1 0,0-1 1,0 0-1,0 0 0,0 0 0,0 0 1,0 0-1,0 0 0,0 1 0,0-1 1,0 0-1,0 0 0,0 0 1,0 0-1,0 0 0,0 0 0,0 0 1,0 1-1,0-1 0,0 0 0,0 0 1,1 0-1,-1 0 0,0 0 1,0 0-1,0 0 0,0 0 0,0 0 1,0 0-1,0 0 0,1 1 0,-1-1 1,0 0-1,0 0 0,0 0 1,0 0-1,0 0 0,0 0 0,1 0 1,-1 0-1,0 0 0,0 0 0,0 0 1,0 0-1,1 0-56,3-1-318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1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55 13587,'-1'0'118,"1"-1"0,0 0 1,0 0-1,1 1 0,-1-1 1,0 0-1,0 1 0,0-1 0,0 0 1,1 0-1,-1 1 0,0-1 0,0 0 1,1 1-1,-1-1 0,1 1 0,-1-1 1,1 0-1,-1 1 0,1-1 1,-1 1-1,1-1 0,-1 1 0,1 0 1,-1-1-1,1 1 0,0-1 0,-1 1 1,2-1-1,21-10 1439,-9 5-1090,0 1 0,0 1 1,20-4-1,-27 7-410,0 0 0,0 1 0,1-1 0,-1 1 1,0 1-1,0-1 0,1 1 0,12 3 0,-18-3-48,0 0 0,0 0 0,0 0 0,0 0 0,0 0 0,0 0 0,0 1 1,0-1-1,-1 0 0,1 1 0,0 0 0,-1-1 0,1 1 0,-1 0 0,1 0 0,-1 0 0,0 0 0,0 0 0,1 2 0,-1 0 3,0 0 1,0 0-1,0 1 0,-1-1 0,1 0 0,-1 1 1,0-1-1,0 0 0,-2 7 0,0 3 16,-2-1 1,1 0-1,-2 0 0,0-1 0,-10 20 0,-2-3 30,0 0-1,-2-1 0,-2-1 1,0-1-1,-1-1 0,-2 0 1,-32 25-1,50-46-25,-1 1 0,1-1 0,-1-1 0,0 1 0,-13 3 0,19-6-29,0-1 0,0 0 0,0 1 0,0-1 1,0 0-1,0 0 0,0 0 0,0 0 0,0 0 0,0 0 1,0 0-1,0 0 0,0-1 0,0 1 0,0 0 0,0 0 0,0-1 1,0 1-1,0-1 0,-1 0 0,1 0-6,1 0-1,-1 0 1,1 0-1,-1-1 1,1 1-1,-1 0 1,1 0-1,0-1 1,-1 1-1,1 0 1,0 0-1,0-1 1,0 1-1,0 0 1,0-1-1,0 1 1,0 0-1,1 0 1,-1-1-1,0 1 1,2-2-1,-1-1-24,0 0-1,0 1 1,1-1-1,0 0 1,-1 1-1,1-1 1,1 1-1,-1 0 0,0 0 1,1-1-1,0 2 1,0-1-1,-1 0 1,2 0-1,-1 1 1,0 0-1,0 0 1,7-3-1,-7 3 12,-1 1-1,1 1 1,0-1 0,0 0-1,0 1 1,0-1 0,-1 1-1,1 0 1,0 0-1,0 0 1,0 0 0,0 0-1,0 1 1,0 0 0,-1-1-1,1 1 1,0 0 0,0 0-1,-1 0 1,1 1 0,-1-1-1,1 1 1,-1-1 0,0 1-1,1 0 1,2 3 0,3 5 2,0-1 0,11 19 0,-14-19 33,0-1 0,1 0 1,0-1-1,0 0 0,12 11 1,-16-17 4,1 0 1,-1 1-1,1-1 0,-1 0 1,1 0-1,-1-1 0,1 1 1,0 0-1,-1-1 0,1 0 1,0 0-1,0 0 1,-1 0-1,1 0 0,0 0 1,0-1-1,-1 1 0,1-1 1,0 1-1,-1-1 0,1 0 1,-1 0-1,1-1 0,-1 1 1,4-3-1,6-3 102,-2 0 0,1-1 0,17-18 0,-22 21-104,0 0 1,-1-1 0,0 0-1,0 0 1,0-1-1,-1 1 1,0-1 0,0 0-1,3-9 1,-7 15-45,1 1 0,-1-1-1,0 1 1,0 0 0,0-1 0,0 1 0,0 0 0,0-1 0,1 1 0,-1-1 0,0 1 0,0-1-1,0 1 1,0 0 0,0-1 0,-1 1 0,1-1 0,0 1 0,0 0 0,0-1 0,0 1-1,0 0 1,0-1 0,-1 1 0,1-1 0,0 1 0,0 0 0,-1-1 0,1 1 0,0 0 0,0 0-1,-1-1 1,1 1 0,0 0 0,-1 0 0,1-1 0,0 1 0,-1 0 0,1 0 0,-1 0-1,1 0 1,0-1 0,-1 1 0,0 0 0,-7-4-251,-3-7-13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6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1166 68 11146,'-6'2'186,"0"0"0,-1-1 0,1 0 0,0 0-1,-1-1 1,1 0 0,-1 0 0,1-1-1,-1 1 1,-11-4 0,-3-2 527,-39-16 0,41 14-368,0 0 0,-27-5 0,24 8-282,-1 2 0,-1 1 0,1 0 0,0 2 0,-1 1 0,1 0 0,0 2 0,0 1 0,0 1 0,1 0 0,-1 2 0,1 1-1,1 0 1,-1 2 0,-28 17 0,-29 19-40,-5 1-14,-110 83 1,182-120-18,1-1 0,0 1 0,0 1 0,1 0 0,0 1 1,1 0-1,1 0 0,0 1 0,0 0 0,2 0 0,-1 0 1,2 1-1,0 0 0,0 1 0,-3 22 0,-8 72-231,-4 197 1,20-279 223,0 0 1,2 0-1,1 0 1,0-1 0,3 0-1,0 1 1,1-2-1,2 1 1,0-1-1,2 0 1,23 38-1,-16-34 40,1-1-1,2 0 0,1-2 0,1 0 0,33 27 0,-43-42-9,0 0-1,1-2 1,0 1-1,1-2 0,0 0 1,0-1-1,1 0 1,0-2-1,0 1 0,0-2 1,1 0-1,27 2 0,126-9 322,-66-2-251,-48 4-56,88-2 25,-116 1-36,1-2 0,-2-1 0,29-8 1,-43 9-17,0-1 1,-1-1 0,0 0 0,0-1-1,0 0 1,-1-1 0,0 0 0,14-14-1,7-10 37,33-44 0,2-1 27,71-54 80,-80 79-104,-49 42-24,0 0 0,-1 0 1,0-1-1,-1 0 0,0 0 0,-1-1 1,0 0-1,-1 0 0,0-1 1,-1 1-1,0-1 0,4-25 1,-2-11 158,-2 0-1,-2-54 1,-2 94-148,0-33 98,1 3 10,-2 0 0,-7-52 0,6 80-127,-1-1 0,0 1 0,0 0 0,-1 0 0,-1 0 0,0 0 0,0 1 0,-1-1-1,0 1 1,-1 1 0,0-1 0,-10-9 0,2 4-6,-2 2 0,1 0 0,-1 1-1,-1 1 1,0 0 0,-1 2 0,0 0 0,0 1 0,-1 1-1,-30-7 1,8 5 15,-1 2 0,0 2 0,0 2 0,-47 2 0,88 1 21,-1 0-1,1 0 1,-1 0-1,1 0 1,-1 0-1,1-1 1,-1 1-1,1-1 1,0 1-1,-1-1 1,1 0-1,0 0 1,0 0-1,0-1 1,0 1-1,0 0 1,0-1-1,0 1 1,0-1-1,0 0 1,1 1-1,-3-4 1,2 2 1,1-1 1,-1 1-1,1-1 0,-1 1 1,1-1-1,0 0 0,1 0 0,-1 0 1,1 0-1,-1 1 0,1-1 1,1 0-1,-1-5 0,6-32 183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13651,'-10'-11'1641,"12"4"-154,22 1 248,-15 5-1704,33-4 405,305-27-564,-344 32-11,-3 0 101,1 0 0,0 0 0,0-1-1,0 1 1,0 0 0,0 0 0,0 0-1,0 0 1,0 0 0,-1 1 0,1-1-1,0 0 1,0 0 0,0 0 0,0 1 0,0-1-1,-1 1 1,1-1 0,0 0 0,0 1-1,-1-1 1,1 1 0,0 0 0,0-1-1,-1 1 1,1 0 0,-1-1 0,1 1 0,-1 0-1,1 1 1,0 5-431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2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69 14259,'2'-5'246,"1"0"1,0 0-1,0 0 0,1 0 1,-1 1-1,1-1 1,0 1-1,0 0 0,1 0 1,4-3-1,-7 6-183,0-1-1,1 0 1,-1 1-1,0-1 1,1 1 0,-1 0-1,1 0 1,-1 0 0,1 0-1,0 0 1,-1 1-1,1-1 1,0 1 0,0-1-1,-1 1 1,1 0 0,0 0-1,0 0 1,-1 1-1,1-1 1,0 1 0,4 1-1,-5-1-54,-1 0 0,1 1 0,-1-1 0,0 0-1,1 1 1,-1-1 0,0 1 0,0 0 0,0-1 0,0 1-1,0 0 1,0 0 0,-1 0 0,1-1 0,0 1 0,-1 0-1,1 0 1,-1 0 0,0 0 0,0 0 0,0 0 0,0 0-1,0 0 1,0 0 0,0 0 0,-1 0 0,1 0 0,-2 2-1,-1 8 13,0 0-1,-1 0 0,-7 14 0,-21 37 113,-3-1 0,-2-2 0,-4-1 0,-57 64 0,98-122-131,-11 12 49,0-1-1,-14 13 1,16-20-48,9-8-32,12-15-41,-5 11 38,0 1-1,0-1 1,1 1-1,0 0 1,0 1 0,0 0-1,0 0 1,14-5-1,-19 9 33,0 0 0,-1 0 0,1 0 0,0 1 0,0-1 0,0 1 0,0-1 0,0 1-1,0 0 1,0 0 0,-1 0 0,1 0 0,0 1 0,0-1 0,0 1 0,0 0 0,0 0 0,-1 0-1,1 0 1,0 0 0,-1 1 0,1-1 0,-1 1 0,1-1 0,-1 1 0,0 0 0,1 0 0,-1 0-1,0 0 1,-1 1 0,4 3 0,0 4 51,0 0 1,-1 0-1,0 0 0,0 1 0,1 11 1,-2-12 78,0 1 0,0 0 1,11 20-1,-14-31-116,0 0-1,0 1 1,1-1 0,-1 1 0,0-1-1,0 1 1,1-1 0,-1 0 0,1 1 0,-1-1-1,0 1 1,1-1 0,-1 0 0,1 0-1,-1 1 1,1-1 0,-1 0 0,1 0-1,-1 1 1,1-1 0,-1 0 0,1 0-1,-1 0 1,1 0 0,-1 0 0,1 0 0,-1 0-1,1 0 1,-1 0 0,1 0 0,-1 0-1,1 0 1,-1 0 0,1-1 0,-1 1-1,1 0 1,-1 0 0,1 0 0,-1-1-1,1 1 1,-1 0 0,0-1 0,1 1-1,-1 0 1,1-1 0,15-19 244,-15 20-248,11-21 181,-1-1 0,0-1 0,-2 1 0,-1-1 0,0-1 0,-2 0 0,4-24-1,-10 32-32,-6 22-77,-7 29-511,0 29-1062,15-76 1081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2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75 16628,'4'5'1722,"-1"-12"-1419,-1 1-261,0 2-1,1-3 132,0-1 1,-1 1-1,0 0 0,0-1 1,1-14-1,-3 22-165,0 0-1,0 0 1,0 0 0,0 0-1,0 0 1,0-1-1,0 1 1,0 0 0,0 0-1,0 0 1,0 0-1,0 0 1,0-1 0,0 1-1,-1 0 1,1 0-1,0 0 1,0 0 0,0 0-1,0 0 1,0-1-1,0 1 1,0 0 0,-1 0-1,1 0 1,0 0-1,0 0 1,0 0 0,0 0-1,0 0 1,-1 0-1,1 0 1,0 0 0,0 0-1,0 0 1,0 0-1,0 0 1,-1 0 0,1 0-1,0 0 1,0 0-1,0 0 1,0 0 0,0 0-1,-1 0 1,1 0-1,0 0 1,0 0-1,0 0 1,0 0 0,0 0-1,-1 1 1,1-1 0,-7 5 124,3-1-129,1 0 0,0 1 0,0 0 0,0 0-1,1 0 1,-1 0 0,1 0 0,0 1 0,1-1 0,-1 0 0,1 1-1,-1 11 1,12-28 197,-8 3 69,1 1-1,-1-1 0,1-15 1,-2 17-64,-1 7-195,0-1-1,0 0 0,0 0 0,0 0 0,0 0 0,-1 0 1,1 0-1,0 0 0,0 0 0,0 0 0,0 0 1,0 0-1,0 0 0,0 0 0,-1 1 0,1-1 1,0 0-1,0 0 0,0 0 0,0 0 0,0 0 1,0 0-1,0 0 0,-1 0 0,1 0 0,0 0 1,0 0-1,0-1 0,0 1 0,0 0 0,0 0 1,-1 0-1,1 0 0,0 0 0,0 0 0,0 0 0,0 0 1,0 0-1,0 0 0,0 0 0,0 0 0,0 0 1,-1-1-1,1 1 0,0 0 0,0 0 0,0 0 1,0 0-1,0 0 0,0 0 0,0 0 0,0-1 1,0 1-1,0 0 0,-7 9 8,3 1-118,1-6-157,1 1-1,0 0 1,1-1-1,-1 1 1,1 0-1,0 0 1,-1 5 0,13-14-539,4-6 296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29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15 13299,'11'-15'2072,"-14"27"-521,-17 30-405,-43 57-638,-83 102-1,78-114-72,-86 147 1,144-217-490,7-13-16,3-7-33,29-65-1924,61-103 1,-58 123 1307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2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13899,'0'-1'29,"0"1"0,0 0 0,0 0 1,0 0-1,0 0 0,0 0 0,0-1 0,0 1 0,0 0 1,0 0-1,0 0 0,0 0 0,0-1 0,0 1 0,0 0 0,1 0 1,-1 0-1,0 0 0,0 0 0,0-1 0,0 1 0,0 0 1,0 0-1,0 0 0,0 0 0,1 0 0,-1 0 0,0 0 0,0-1 1,0 1-1,0 0 0,0 0 0,0 0 0,1 0 0,-1 0 1,0 0-1,0 0 0,0 0 0,0 0 0,1 0 0,-1 0 0,0 0 1,0 0-1,0 0 0,0 0 0,1 0 0,-1 0 0,0 0 1,0 0-1,0 0 0,0 0 0,0 0 0,1 0 0,-1 0 1,0 0-1,0 1 0,0-1 0,0 0 0,0 0 0,0 0 0,1 0 1,-1 0-1,0 1 0,3 15 1115,-1 24 316,-3 19-1157,2 1 0,4-1 0,2 1 0,18 74 0,-16-100-324,18 90-527,-30-122-82,-3-6 453,-5-6 37,-2-8-144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3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13339,'3'-4'1648,"7"1"-872,6 0-288,8-1 1473,3 1-905,8 1-272,0 0-152,4 0-207,-2 1-121,-2 1-392,-7 0-393,-3-3 457,-4 0-96,-5 0-96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11 13771,'1'-1'137,"0"0"1,0 0-1,1 0 0,-1 0 1,0 0-1,1 0 0,-1 0 1,1 1-1,-1-1 0,3 0 1,-3 1-108,-1 0 0,0 0 0,0 0 1,1 0-1,-1 0 0,0 0 0,0 0 1,1 0-1,-1 0 0,0 0 0,0 0 1,1 0-1,-1 0 0,0 1 0,0-1 1,1 0-1,-1 0 0,0 0 1,0 0-1,0 1 0,0-1 0,1 0 1,-1 0-1,0 1 0,0-1 0,0 0 1,0 0-1,0 0 0,0 1 0,0-1 1,0 0-1,1 1 0,-1-1 0,0 0 1,0 0-1,0 1 0,0-1 0,-1 6 236,1-1-1,-1 1 0,0-1 0,-2 10 0,2-12-205,-28 94 967,-64 146 1,40-113-781,51-126-237,-22 64 134,22-61-119,0 1 0,1-1 0,0 1 1,0-1-1,1 1 0,0 14 1,0-21-17,0 1 0,0-1 0,1 0 0,-1 1 0,0-1 1,1 0-1,-1 0 0,1 1 0,-1-1 0,1 0 0,0 0 1,-1 0-1,1 0 0,0 0 0,0 0 0,0 0 0,0 0 0,0 0 1,0 0-1,0 0 0,2 0 0,-1 0 5,0 0-1,0 0 0,1-1 1,-1 1-1,0-1 1,1 0-1,-1 0 1,0 0-1,0 0 1,1 0-1,3-1 1,5-1 39,-1-1 0,1 0 0,20-10 1,-28 12-44,78-39-746,110-73-1,-169 100 394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3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14523,'-12'8'1400,"4"9"-823,-2 1-201,-3 11 760,1 7-328,-2 14-224,3 7-72,2 12-144,3 4-80,1-1-184,3-3-112,4-8-264,0-8-176,6-17 1929,3-10-1457,6-20 56,0-15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18844,'1'4'1592,"-7"2"-1160,-4-2-199,6 0 543,1-1 1104,-4-3-1640,0-4-32,-2 0 16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13003,'0'0'35,"0"0"1,0 0 0,1 0-1,-1 0 1,0 0-1,0 0 1,0 0 0,1 0-1,-1 0 1,0 0 0,0 0-1,0 0 1,1 0-1,-1 0 1,0 0 0,0 0-1,0 0 1,1 0-1,-1 1 1,0-1 0,0 0-1,0 0 1,0 0 0,1 0-1,-1 0 1,0 1-1,0-1 1,0 0 0,0 0-1,0 0 1,0 1-1,0-1 1,1 0 0,-1 0-1,0 0 1,0 1 0,0-1-1,0 0 1,0 0-1,0 0 1,0 1 0,0-1-1,0 1 1,6 20 437,0 2-1,-1-1 1,2 32 0,-3-20-193,58 690 1707,-60-705-1454,2-26-76,2-33 78,-5 38-520,58-818-324,-56 772 241,-3 35 70,0 4-21,0-1 0,1 1 1,1-1-1,2-12 0,-3 20 12,0-1 0,0 1 0,0-1 0,0 1-1,1 0 1,-1 0 0,0 0 0,1 0 0,0 0 0,-1 0 0,1 0 0,0 0 0,0 0 0,0 1 0,0-1-1,0 1 1,0 0 0,1-1 0,-1 1 0,0 0 0,4-1 0,86-22-12,124-16 1,-150 30 32,-35 5-4,1-2 15,0 2 0,0 2 0,1 0 0,61 5 0,-92-2-19,0 0 1,1 1-1,-1-1 1,0 1-1,0-1 0,1 1 1,-1 0-1,0 0 1,0 0-1,0 0 0,0 0 1,0 0-1,0 1 1,0-1-1,0 1 1,0-1-1,-1 1 0,1 0 1,-1-1-1,1 1 1,-1 0-1,0 0 0,1 0 1,-1 0-1,0 0 1,1 5-1,-1-1 29,0 1 1,-1-1-1,1 1 0,-2-1 0,1 1 1,0-1-1,-1 1 0,-3 10 1,1-2 49,0-2-182,1-1 1,-2 1 0,-6 16 0,8-28 12,-5-4-38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5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8 384 13923,'-4'7'1585,"0"1"-764,4-8-788,0 0 0,0 0 0,0 0 0,0 0 0,0 0 0,0 0-1,0 1 1,0-1 0,0 0 0,0 0 0,1 0 0,-1 0-1,0 0 1,0 0 0,0 0 0,0 0 0,0 0 0,0 0-1,0 1 1,0-1 0,0 0 0,0 0 0,0 0 0,0 0 0,0 0-1,1 0 1,-1 0 0,0 0 0,0 0 0,0 0 0,0 0-1,0 0 1,0 0 0,0 0 0,0 0 0,1 0 0,-1 0 0,0 0-1,0 0 1,0 0 0,0 0 0,0 0 0,0 0 0,0 0-1,0 0 1,0 0 0,1 0 0,-1 0 0,0 0 0,0 0 0,0 0-1,0 0 1,0 0 0,0-1 0,0 1 0,0 0 0,0 0-1,0 0 1,0 0 0,0 0 0,0 0 0,1 0 0,9-7 284,1 1-1,-1-2 1,0 1 0,-1-1 0,0-1 0,0 0 0,8-11 0,2-1-33,60-67 264,85-122 0,-158 204-663,-4 8 50,-4 13-6,-30 114-156,-36 188-56,66-305 163,1-8-42,0 0 0,1 0 0,-1 1 0,1-1 0,0 0 0,0 0 0,0 1-1,1-1 1,1 5 0,-2-8 122,1-1 1,-1 1-1,0-1 0,1 1 0,0-1 1,-1 1-1,1-1 0,-1 0 0,1 1 0,-1-1 1,1 0-1,0 1 0,-1-1 0,1 0 1,0 0-1,1 1 0,6-1-468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16548,'0'1'73,"1"0"0,-1-1 0,1 1 0,-1 0 0,0 0 0,1-1 1,-1 1-1,0 0 0,0 0 0,1 0 0,-1-1 0,0 1 1,0 0-1,0 0 0,0 0 0,0-1 0,0 1 0,0 0 0,0 0 1,0 0-1,-1 1 0,-1 24 206,2-26-230,-9 80 512,-27 313 1731,36-393-2275,-1 0 1,1 1 0,0-1-1,0 0 1,0 0 0,0 0-1,0 0 1,0 1-1,0-1 1,0 0 0,0 0-1,0 0 1,0 1-1,0-1 1,0 0 0,0 0-1,0 0 1,0 0 0,0 1-1,0-1 1,0 0-1,0 0 1,0 0 0,1 0-1,-1 1 1,0-1-1,0 0 1,0 0 0,0 0-1,0 0 1,0 0 0,0 1-1,1-1 1,-1 0-1,0 0 1,0 0 0,0 0-1,0 0 1,1 0-1,-1 0 1,7-6 342,11-24-165,-10 17-66,16-20-25,1 0 1,1 2 0,2 1 0,60-50 0,141-85-1084,-191 139-630,-34 21 471,-7 4 719,-8 3-29,-7 4-287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14163,'0'0'42,"0"0"1,0 0-1,-1 0 1,1 0-1,0 0 0,0 0 1,0 1-1,0-1 0,0 0 1,0 0-1,0 0 0,0 0 1,0 0-1,0 0 1,0 1-1,0-1 0,0 0 1,0 0-1,0 0 0,0 0 1,0 0-1,0 0 1,0 1-1,1-1 0,-1 0 1,0 0-1,0 0 0,0 0 1,0 0-1,0 0 1,0 0-1,0 0 0,0 1 1,0-1-1,0 0 0,1 0 1,-1 0-1,0 0 1,0 0-1,0 0 0,0 0 1,0 0-1,0 0 0,1 0 1,-1 0-1,0 0 0,0 0 1,0 0-1,0 0 1,0 0-1,0 0 0,1 0 1,-1 0-1,0 0 0,0 0 1,15 0 965,15-5-151,215-57 1655,-88 20-3137,-153 41 372,-2 1 150,0-1-1,-1 0 0,1 1 0,0-1 0,0 1 1,0 0-1,0 0 0,0 0 0,0 0 0,3 0 0,-5 3-313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18 14275,'1'-18'2630,"3"26"-469,0 30-615,-11 114-848,7-152-697,0 1 0,0-1 0,0 0 1,0 1-1,0-1 0,0 1 0,0-1 1,0 0-1,0 1 0,0-1 0,0 1 0,1-1 1,-1 0-1,0 1 0,0-1 0,0 0 0,1 1 1,-1-1-1,0 0 0,0 0 0,1 1 0,-1-1 1,0 0-1,1 0 0,-1 1 0,0-1 0,1 0 1,-1 0-1,0 0 0,1 1 0,-1-1 0,0 0 1,1 0-1,-1 0 0,1 0 0,-1 0 0,0 0 1,1 0-1,-1 0 0,1 0 0,-1 0 0,0 0 1,1 0-1,-1 0 0,1 0 0,-1 0 0,0-1 1,1 1-1,-1 0 0,1 0 0,21-11 14,-19 9-14,5-3 6,53-25-46,-57 28 26,1 0 1,-1 1-1,1 0 0,0 0 0,-1 0 1,1 0-1,0 1 0,-1-1 0,1 1 0,0 1 1,8 0-1,-11 0 5,0 0 1,1 0 0,-1 0-1,0 0 1,0 1-1,0-1 1,0 1 0,0-1-1,0 1 1,0 0-1,0 0 1,-1 0-1,1 0 1,-1 0 0,1 0-1,-1 0 1,0 0-1,0 1 1,0-1 0,0 0-1,0 1 1,0-1-1,-1 1 1,1-1 0,-1 1-1,0-1 1,0 1-1,0 4 1,0 3 4,0 1 0,-1-1 0,-1 0 0,1 1 1,-6 15-1,1-9 108,0-1-1,-1 0 1,-1 0 0,-1-1-1,0 0 1,-14 17 0,18-26-18,-1 1 0,0-1 0,0-1-1,0 1 1,-1-1 0,-11 7 0,14-10-41,0 0 0,0 0 0,-1 0 0,1-1-1,0 1 1,-1-1 0,1 0 0,-1-1 0,0 1 0,1-1 0,-1 0 0,-8 0 0,9-1-98,0 0 0,0 0-1,-1-1 1,1 1 0,0-1 0,0 0 0,0 0 0,1 0 0,-1-1 0,0 1 0,1-1 0,0 0 0,-1 0 0,1 0 0,0 0 0,1-1 0,-1 1 0,0-1 0,1 0 0,0 0 0,-3-7 0,1 2-20,1 1-1,1 0 1,-1-1 0,1 0-1,1 1 1,0-1 0,0 0-1,1 0 1,0 0 0,1-9-1,5-10-362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3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14459,'0'1'122,"0"-1"-1,0 0 1,0 1-1,0-1 1,0 0 0,0 1-1,0-1 1,0 0-1,0 1 1,0-1-1,0 0 1,0 0-1,0 1 1,0-1 0,0 0-1,0 1 1,1-1-1,-1 0 1,0 1-1,0-1 1,0 0 0,1 0-1,-1 1 1,0-1-1,0 0 1,0 0-1,1 1 1,-1-1 0,0 0-1,1 0 1,-1 0-1,0 0 1,0 0-1,1 1 1,0-1 0,18 4 1670,19-5-575,-16-2-863,0-2 0,0 0 0,28-11 0,29-7-885,-54 22-388,-24 1 902,-1 0 0,1 0 0,-1 0 1,1 0-1,-1 0 0,0 0 0,1 0 0,-1 0 0,1 0 0,-1 0 1,1 0-1,-1 0 0,0 0 0,1 0 0,-1 1 0,1-1 0,-1 0 1,0 0-1,1 0 0,-1 1 0,0-1 0,1 0 0,-1 0 0,0 1 1,1-1-1,-1 0 0,0 1 0,0-1 0,1 0 0,-1 1 0,0-1 1,0 0-1,1 1 0,-1-1 0,0 0 0,0 1 0,0-1 0,0 1 1,0-1-1,0 1 0,0-1 0,0 0 0,0 1 0,0-1 0,0 1 1,0-1-1,0 1 0,-4 1-377,-3-2-66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2176 237 8210,'-22'-29'608,"-1"0"0,-38-35 0,48 53-388,0 0 0,-1 1-1,0 0 1,-1 1 0,0 1 0,0 0 0,-24-8 0,9 8-41,0 0 0,-1 2 0,0 1-1,0 2 1,0 1 0,-46 3 0,-186 30-373,247-29 187,-74 12-57,-325 65 248,365-64-154,1 2-1,0 2 0,1 3 1,2 1-1,0 3 1,2 1-1,0 3 0,3 1 1,0 2-1,2 2 1,2 1-1,1 2 1,2 2-1,1 1 0,-38 64 1,36-43-33,-48 117 0,69-143 1,3 1 1,1 0-1,1 1 1,3 0 0,-3 38-1,7-37 3,3 0 0,1 1 0,1-1 0,3-1 0,1 1 0,18 57 0,-10-54 0,2 0 0,2 0 1,1-2-1,3 0 0,38 51 1,-21-39-4,3-3 0,2-1 0,62 52 0,-19-29-2,103 63 0,-95-74 9,3-5 0,2-3 0,119 42 0,-153-70 1,2-4 1,0-2-1,1-3 1,0-3-1,1-4 1,78 0-1,-108-9 25,-1-2 0,1-1 0,0-3 0,-1-1-1,0-2 1,-1-2 0,0-1 0,-1-2 0,-1-2 0,0-1 0,-1-2-1,-1-1 1,-1-2 0,34-30 0,-24 13 3,-2-1 0,-1-3-1,-3-1 1,-2-1 0,-2-2 0,-1-2 0,-4-1 0,-1-1-1,40-108 1,-47 100-36,-4 0 1,-2-1-1,-2-1 0,-4 0 0,-2-1 0,-3 0 1,-2 0-1,-3 0 0,-12-73 0,7 95 51,-3 1 1,-1 0-1,-1 0 0,-3 1 1,-35-71-1,34 82 12,-2 0 0,-1 2 1,-2 0-1,0 0 0,-1 2 0,-2 1 0,0 1 1,-29-21-1,-7 3-77,-97-49 1,-7-4-98,90 43-6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1 582 5345,'83'45'289,"2"-4"0,2-3-1,156 44 1,287 29 1477,568-1 1961,-1086-109-3722,606 21 84,-532-25-95,-1-3 0,0-5 0,0-3 0,-1-3 1,97-35-1,-21-13 44,173-100 0,-130 61 6,425-149 54,-585 237-93,13-4-2,661-219 448,-706 236-440,164-41 204,-141 37-173,1 2 0,0 1 0,37 1 0,-67 3-35,1 0 1,-1 0 0,0 1-1,0 0 1,0 0-1,0 0 1,0 0 0,7 4-1,-10-4 3,0 1 1,0-1-1,0 1 0,0-1 0,0 1 0,-1 0 0,1-1 0,0 1 0,-1 0 0,0 0 1,1 0-1,-1 0 0,0 1 0,0-1 0,0 0 0,0 0 0,-1 1 0,1-1 0,0 5 1,5 59 187,-6-48-159,2 0 0,3 21 0,-3-33-39,-1 0 1,1 0 0,0 0 0,0 0 0,1-1 0,0 0-1,0 1 1,0-1 0,1 0 0,6 7 0,-1-2-10,0 1 0,-1 0 0,0 1 0,-1-1 0,0 2 1,-1-1-1,0 1 0,-1 0 0,-1 0 0,0 0 1,0 0-1,1 18 0,-5-30-71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2 128 11891,'-1'2'40,"1"0"1,0 0 0,-1 0 0,1 0 0,0 0 0,0 0 0,0 0 0,1 0 0,-1 0 0,0 0 0,1 0 0,-1 0 0,1-1 0,0 1 0,-1 0 0,1 0 0,0 0 0,0-1 0,0 1 0,1 0 0,-1-1 0,0 1-1,1-1 1,-1 1 0,0-1 0,3 2 0,6 4 56,0 0-1,0 0 1,15 6 0,-8-4 88,223 122 1322,-235-128-1465,0-1 1,-1 0-1,1 0 0,0 0 0,0-1 1,0 1-1,0-1 0,0 0 0,1-1 0,-1 1 1,0-1-1,7-1 0,-9 0 1,0 0-1,1 0 0,-1 0 1,0 0-1,0-1 1,0 1-1,0-1 1,0 0-1,0 0 0,-1 0 1,1-1-1,-1 1 1,1 0-1,-1-1 1,0 0-1,0 1 1,0-1-1,0 0 0,2-6 1,11-26-7,-1-1 0,-2 0 0,-1-1 0,8-52 0,-10 41-144,-4 7-90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4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14195,'6'6'1208,"5"-4"-728,7-2-160,7 0 577,6-3-225,7 1-216,2 1-16,6-2-104,-1 0-80,-2 2-192,-5 1-144,-8 0-288,-2 0-120,-11 2-216,-4 4-88,-13 0 488,-2 3-177,-11 1-95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14299,'-3'4'1088,"9"-2"-712,5-1-96,12-1 497,6 0-121,8-3-184,5-1-64,8 0-40,0-1-112,0 2-352,-3 2-232,-8 1-392,-7 0-945,-7 3 1305,-2 1-240,-5 0-256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15811,'0'0'73,"0"1"-1,0-1 0,0 1 1,0-1-1,0 1 0,0-1 1,0 0-1,0 1 0,0-1 1,0 1-1,0-1 0,1 1 1,-1-1-1,0 1 1,0-1-1,1 0 0,-1 1 1,0-1-1,1 1 0,-1-1 1,0 0-1,1 1 0,-1-1 1,0 0-1,1 1 0,-1-1 1,1 0-1,-1 0 0,0 1 1,1-1-1,-1 0 0,1 0 1,-1 0-1,1 0 0,0 0 1,22 11 359,-21-10-356,11 5-32,1 0 0,-1 1 1,-1 1-1,1 0 0,-1 0 0,-1 1 0,0 1 0,18 18 0,-24-22-39,-1 0-1,0 0 0,0 1 0,0-1 1,-1 1-1,1 0 0,-2 0 0,1 0 0,-1 0 1,0 0-1,-1 0 0,1 1 0,-1-1 0,-1 1 1,0-1-1,0 1 0,0-1 0,-3 15 0,-2-1 89,-1 0 0,-1-1-1,-1 0 1,0 0-1,-13 19 1,-61 92 466,61-100-535,10-17-65,-6 9 1573,20-28-1342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49 13763,'14'-13'1303,"-9"9"-969,-1 0 0,1 0 0,-1 0 0,1 0 0,0 1 0,0 0 0,1 0 0,9-4 0,-15 7-307,1 0 1,-1 0-1,0 0 1,1 0-1,-1 0 1,1 0-1,-1 1 1,0-1-1,1 0 1,-1 0-1,0 0 1,1 0-1,-1 1 1,0-1-1,1 0 1,-1 0-1,0 1 0,1-1 1,-1 0-1,0 1 1,0-1-1,1 0 1,-1 1-1,0-1 1,0 0-1,0 1 1,1-1-1,-1 1 1,0-1-1,0 0 1,0 1-1,0-1 1,0 1-1,0-1 1,0 0-1,0 1 1,0-1-1,0 1 1,0-1-1,0 0 1,0 2-1,-3 19 208,3-18-176,-17 61 197,-1 0 1,-33 72-1,45-122-222,-85 201 209,90-212-240,-10 29 23,11-31-25,0 0 0,0 0 0,-1 0 0,1 0 0,0-1 0,0 1 0,0 0 0,0 0 0,0 0 0,1 0 0,-1 0 0,0-1 0,0 1 0,0 0 0,1 0 0,-1 0 0,1-1-1,-1 1 1,0 0 0,1 0 0,-1-1 0,1 1 0,-1 0 0,1-1 0,0 1 0,-1-1 0,1 1 0,0-1 0,-1 1 0,1-1 0,0 1 0,0-1 0,1 1 0,3 0 3,1 0-1,0 0 1,0-1-1,0 0 1,0 0-1,-1-1 1,1 1-1,11-4 1,46-15-321,-53 15 178,-3 2-62,0 0 0,0-1-1,0 1 1,0-2-1,-1 1 1,1-1 0,-1 0-1,0 0 1,0-1 0,-1 0-1,1 0 1,4-6-1,-3-1-396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11250,'3'8'948,"0"0"-1,0 1 1,1-1-1,0 0 0,6 8 1,5 3 294,32 35 1,-16-20-664,-10-11-624,43 37 1,-64-59 70,1-1 0,-1 1 0,1-1 0,-1 1 1,1-1-1,0 1 0,-1-1 0,1 1 1,0-1-1,-1 0 0,1 1 0,0-1 1,-1 0-1,1 0 0,0 0 0,0 1 0,-1-1 1,1 0-1,0 0 0,0 0 0,-1 0 1,1 0-1,0 0 0,-1-1 0,1 1 1,0 0-1,0 0 0,-1 0 0,1-1 0,0 1 1,-1 0-1,1-1 0,0 1 0,-1-1 1,1 1-1,0 0 0,-1-1 0,1 1 0,-1-1 1,1 0-1,-1 1 0,0-1 0,1 1 1,-1-1-1,1 0 0,-1 1 0,0-1 1,0 0-1,1 0 0,-1 0 0,10-20 116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7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15731,'-2'4'1305,"-4"15"-913,1 7-128,-5 10 528,0 5-168,-2 9-248,1 8-80,1 1-176,1-1-168,5-10-512,-1-5 464,7-20 0,4-8-104,-1-15-48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0 248 15483,'0'49'813,"9"309"199,-6-309-985,-1-5 59,2 0 0,2 0 0,15 58-1,-21-102-70,0 0 0,0 1 0,0-1 0,0 0 0,0 1 0,0-1 0,0 0 0,0 0 0,0 1-1,0-1 1,0 0 0,0 0 0,0 1 0,1-1 0,-1 0 0,0 0 0,0 1 0,0-1 0,0 0-1,0 0 1,1 1 0,-1-1 0,0 0 0,0 0 0,0 0 0,1 0 0,-1 1 0,0-1 0,0 0-1,1 0 1,-1 0 0,0 0 0,0 0 0,1 0 0,-1 0 0,0 0 0,1 1 0,-1-1 0,0 0-1,0 0 1,1 0 0,-1 0 0,0-1 0,0 1 0,1 0 0,-1 0 0,9-15 469,6-32 126,-14 42-525,19-77 525,8-87 1,-2-85-561,-6 46-53,-20 205-3,1 0 0,-1 1 0,0-1 0,1 0 0,0 0 1,0 1-1,0-1 0,0 0 0,1-2 0,-1 4 1,0 0 0,0 0-1,0 0 1,0 0 0,0 1-1,1-1 1,-1 0-1,0 1 1,0-1 0,0 1-1,1-1 1,-1 1 0,0-1-1,0 1 1,1 0 0,-1 0-1,0 0 1,1-1 0,-1 1-1,3 1 1,74-2-102,1-3 0,-1-4 0,125-28 0,47-36-140,-248 71 242,-1 0 0,1 1 0,-1 0 0,0-1 0,1 1 0,-1 0 0,1 0 0,0 0 0,-1 0 0,1 0 0,-1 0 0,1 0 0,-1 0 0,1 0 0,-1 1 0,1-1 0,-1 1 0,0-1 0,1 1 0,-1 0 0,0-1 0,1 1 0,-1 0 0,0 0 0,0 0 0,1 0 0,0 2 0,0 0-1,-1 0 0,0 0 0,1 0 0,-1 1 0,0-1-1,-1 0 1,1 0 0,-1 1 0,1-1 0,-1 1 0,-1 3 0,-8 129-569,8-136 561,1 0 0,0 0 0,0-1 0,0 1-1,0 0 1,0 0 0,0 0 0,-1 0 0,1 0 0,0 0-1,0 0 1,0-1 0,0 1 0,-1 0 0,1 0 0,0 0 0,0 0-1,0 0 1,0 0 0,-1 0 0,1 0 0,0 0 0,0 0 0,0 0-1,-1 0 1,1 0 0,0 0 0,0 0 0,0 0 0,-1 0 0,1 0-1,0 0 1,0 0 0,0 1 0,0-1 0,-1 0 0,1 0-1,0 0 1,0 0 0,0 0 0,0 0 0,0 0 0,-1 1 0,1-1-1,0 0 1,0 0 0,0 0 0,0 0 0,0 1 0,0-1 0,0 0-1,0 0 1,0 0 0,0 1 0,0-1 0,-1 0 0,1 0 0,0 0-1,0 0 1,0 1 0,0-1 0,1 0 0,-1 0 0,0 0-1,0 1 1,0-1 0,0 0 0,0 0 0,-4-4-270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14059,'8'-5'3522,"29"-20"-2128,-6 0-1004,-2-1 1,-1-1 0,-1-2 0,34-46-1,-51 64-370,-8 18-18,-11 31-22,5-21 13,-4 25-78,-25 170-897,34-192 231,-1-20 723,0 1 0,1-1-1,-1 1 1,0-1-1,0 1 1,1-1-1,-1 1 1,0-1 0,1 1-1,-1-1 1,1 0-1,-1 1 1,0-1 0,1 0-1,-1 1 1,1-1-1,-1 0 1,1 0-1,-1 1 1,1-1 0,-1 0-1,1 0 1,-1 0-1,1 0 1,0 0-1,-1 0 1,1 1 0,0-2-1,4 1-472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8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13699,'0'0'1200,"4"1"-744,9-1-56,13-2 921,4-4-521,12-1-248,4 0-56,4-2-96,-2 2-104,-2 0-424,-6 2-328,-12 5 200,-8 0 80,-6 7-96,-5 3-112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15219,'-6'15'1436,"4"-10"-1107,-1 0 1,2 1 0,-1-1 0,0 0-1,1 1 1,-1 5 0,2-9-327,0-1 0,0 1 0,1-1 0,-1 0 1,0 1-1,0-1 0,1 0 0,-1 1 0,1-1 1,-1 0-1,1 1 0,0-1 0,-1 0 0,1 0 0,0 0 1,0 0-1,0 0 0,0 0 0,0 0 0,0 0 1,0 0-1,0 0 0,0 0 0,0 0 0,0-1 0,1 1 1,-1-1-1,0 1 0,0-1 0,3 1 0,37 10-236,-32-10 202,0 1 0,0 1 0,-1 0 0,1 0 0,-1 0 0,14 9 0,-14-7 21,-1 0 1,0 1-1,0 0 1,0 1-1,-1-1 1,0 1-1,0 1 1,-1-1-1,0 1 1,0 0-1,-1 0 1,0 0-1,3 10 1,-5-12 66,0 1 0,0-1 0,-1 0 0,0 0 0,0 1 0,0-1 0,-1 1 0,0-1 0,-1 1 0,1-1 0,-1 1 0,0-1 0,-1 0 0,1 0 0,-1 1 0,-1-1 0,1 0 0,-1-1 0,-6 11 0,7-14 40,0 1 0,0-1 0,0 1 0,0-1 0,-1 1 0,1-1 0,-1 0 0,0 0 0,1-1 0,-1 1 0,0 0 0,0-1 0,0 0 0,-1 1 0,1-1 0,-4 0 0,1 0 10,0 0 0,0-1 0,0 0 1,1 0-1,-1 0 0,0-1 1,0 0-1,-9-3 0,3 0-228,0 0-1,0-1 1,1 0-1,-1-1 1,2-1 0,-1 0-1,1 0 1,-11-9-1,17 12-26,0 0 0,0-1 0,1 1 0,-1 0-1,1-1 1,0 0 0,0 0 0,1 0 0,-1 0 0,1 0 0,-2-8-1,-2-12-456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5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15899,'2'-6'1721,"0"3"-1073,-2 1-264,7-1 1008,4 1-464,12-2-415,7 1-185,9-1-352,1-2-176,5-1-409,1 0-191,-3-3-1512,-5 0 1920,-8 3-320,-7 1-313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16772,'-4'-1'1272,"11"3"-1056,4 0-88,12 1 520,2-2-288,10-1-280,4 2-160,4-2-248,0 0-80,-4-2-248,-6-1 192,-15 0 240,-6 5-192,-13 2-40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13475,'-3'9'1048,"11"1"-712,5-5-80,7 0 520,6-2-279,7-2-137,3 1-160,0-4-288,-2-2 232,-7-3-88,-4 1-64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2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74 115 13875,'-2'-2'242,"0"0"0,0-1 0,0 1 0,1-1 0,-1 0 1,1 1-1,0-1 0,-1 0 0,1 0 0,0-4 0,1 5-141,0 1-1,0-1 1,0 0-1,0 0 1,0 0 0,1 1-1,-1-1 1,1 0-1,-1 0 1,1 1 0,0-1-1,0 0 1,0 1-1,0-1 1,0 1 0,0-1-1,0 1 1,2-3-1,3-1 47,0-1 0,0 1 0,0 0 0,0 0-1,1 1 1,-1 0 0,12-5 0,-17 9-143,0-1 0,0 0 0,1 1 0,-1-1 0,0 1 0,1 0 0,-1-1 0,1 1 0,-1 0 0,0 0 0,1 0 0,-1-1 0,1 2 0,-1-1 0,1 0 0,-1 0 0,0 0 0,1 1 0,-1-1 0,0 1 0,1-1-1,-1 1 1,0-1 0,1 1 0,-1 0 0,0 0 0,0-1 0,0 1 0,0 0 0,0 0 0,0 0 0,0 0 0,0 1 0,0-1 0,0 0 0,-1 0 0,1 0 0,0 1 0,-1-1 0,1 0 0,-1 1 0,0-1 0,1 0 0,-1 1 0,0-1 0,0 1 0,0-1 0,0 3 0,1 7 0,-1-1 0,-1 1 1,0-1-1,0 1 0,-1-1 1,0 0-1,-1 0 0,0 1 1,-5 10-1,-45 86 44,39-81 2,-2-1 0,-1 0 0,0-1 0,-26 25 0,47-53-56,0 0 0,0 1 0,0 0 0,1 0 0,-1 0 0,1 0 0,-1 1 0,1 0 0,0 0 0,0 0 0,0 0-1,0 1 1,10-2 0,-12 3 2,1 0-1,-1 0 1,1 1-1,-1-1 1,1 1-1,-1-1 1,1 1-1,-1 0 1,0 0 0,1 1-1,-1-1 1,0 1-1,0-1 1,0 1-1,0 0 1,0 0-1,-1 0 1,1 1-1,-1-1 1,1 1-1,-1-1 1,4 6-1,4 9-3,0 1 1,-1 0-1,-1 1 0,6 20 0,-11-33 15,-3-5 4,0 1-1,1-1 1,-1 0-1,0 0 1,1 0 0,0 1-1,-1-1 1,1 0-1,0 0 1,-1 0-1,1 0 1,0 0-1,0 0 1,0 0 0,0 0-1,0 0 1,2 1-1,-3-2 7,1 0 0,0 0 1,-1 0-1,1-1 0,-1 1 0,1 0 0,-1 0 0,1 0 0,0 0 0,-1-1 1,1 1-1,-1 0 0,1 0 0,-1-1 0,1 1 0,-1 0 0,0-1 0,1 1 1,-1-1-1,1 1 0,-1 0 0,0-1 0,1 1 0,-1-1 0,0 1 0,1-2 0,3-4 132,-1-1-1,0 0 0,0-1 1,2-10-1,-5 16-127,22-87 1071,-20 75-943,0 1 0,-1-1-1,0 0 1,-2-21-1,1 35-167,0 0 0,0 0 1,1-1-1,-1 1 0,0 0 0,0 0 0,0 0 0,0-1 0,0 1 0,0 0 0,0 0 0,0-1 0,0 1 0,0 0 1,0 0-1,0 0 0,0-1 0,-1 1 0,1 0 0,0 0 0,0-1 0,0 1 0,0 0 0,0 0 0,0 0 0,0 0 1,-1-1-1,1 1 0,0 0 0,0 0 0,0 0 0,-1 0 0,1 0 0,0-1 0,0 1 0,0 0 0,-1 0 0,1 0 1,0 0-1,0 0 0,-6 9-973,-1 17-349,6-17 711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15083,'0'0'48,"0"0"-1,0 0 1,0 0 0,1 0-1,-1 0 1,0 0-1,0 0 1,0 0 0,0 0-1,0 0 1,1 0-1,-1 0 1,0 0 0,0 0-1,0 0 1,0 0-1,1 0 1,-1 0 0,0 1-1,0-1 1,0 0-1,0 0 1,0 0 0,0 0-1,1 0 1,-1 0-1,0 0 1,0 1-1,0-1 1,0 0 0,0 0-1,0 0 1,0 0-1,0 0 1,0 1 0,0-1-1,0 0 1,0 0-1,0 0 1,0 0 0,0 1-1,0-1 1,0 0-1,0 0 1,0 0 0,0 0-1,0 1 1,2 17 891,-1 28-678,-1-38-60,3 139 14,6 0-1,33 173 0,-42-320-187,0 1 1,0 0-1,0-1 0,0 1 1,0 0-1,0-1 0,1 1 1,-1 0-1,0-1 0,0 1 0,0-1 1,1 1-1,-1 0 0,0-1 1,1 1-1,-1-1 0,0 1 1,1-1-1,-1 1 0,1 0 0,4-11 364,2-31 36,-6 37-370,50-612 624,-51 606-691,0 7 3,0 0 0,0 0 1,0 1-1,1-1 0,-1 0 0,1 1 0,1-6 1,-2 8 3,1-1 1,-1 1 0,0 0 0,1-1 0,-1 1 0,0 0-1,1 0 1,-1-1 0,0 1 0,1 0 0,-1 0 0,1 0-1,-1-1 1,0 1 0,1 0 0,-1 0 0,1 0 0,-1 0-1,0 0 1,1 0 0,-1 0 0,1 0 0,-1 0-1,1 0 1,-1 0 0,0 0 0,1 0 0,-1 0 0,1 0-1,0 1 1,15 5-27,-11-4 4,8 2-10,0-1 0,1 0 0,0-1 0,-1 0 0,1-1 0,0-1 0,0 0 0,0-1 0,18-4 0,10-4-59,68-24 0,-2 0 11,-106 32 75,-1 1 1,1-1-1,-1 1 1,1-1-1,-1 1 1,1 0-1,-1 0 1,1 0-1,0-1 0,-1 2 1,1-1-1,-1 0 1,1 0-1,-1 0 1,1 1-1,-1-1 1,1 1-1,-1-1 1,1 1-1,-1 0 1,1-1-1,-1 1 1,0 0-1,1 0 1,-1 0-1,2 2 0,-1 1-7,0 0 0,-1-1 0,1 1 0,-1 0 0,0 0 0,0 0-1,-1 0 1,1 0 0,-1 6 0,3 53-941,-8 87-1,4-134-125,-2-6-165,-4-12 497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57 9706,'1'-56'8834,"-4"63"-8077,-2 10-336,-20 250 171,11-76-566,-14 32 54,28-200 35,3-38-123,3-11-633,-3 16 459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15859,'0'-1'75,"-1"0"0,1 0 1,0 0-1,0 0 0,0 0 0,0 0 0,0 0 0,0 0 0,0 0 0,1 1 0,-1-1 0,0 0 0,0 0 0,1 0 0,-1 0 0,1 0 0,-1 0 0,1 0 0,-1 1 0,1-1 0,-1 0 0,1 0 0,0 1 0,-1-1 1,1 0-1,0 1 0,-1-1 0,1 1 0,0-1 0,1 0 0,26-17 880,-25 16-894,0 1-1,0-1 0,0 1 0,0 0 1,1 0-1,-1 0 0,0 0 0,1 1 1,-1-1-1,0 1 0,1 0 0,-1 0 1,0 0-1,1 0 0,-1 1 0,6 1 0,-6-1-45,-1 0 0,0 0 0,0 0 1,0 1-1,0-1 0,0 1 0,0-1 0,0 1 0,-1 0 0,1 0 0,0 0 0,-1 0 0,0 0 0,1 0 0,-1 0 0,0 0 0,0 1 0,0-1 0,0 0 0,-1 1 0,1-1 0,-1 1 0,1 3 0,0 5 8,-1-1 0,0 1 0,0 0 0,-1-1 0,-1 1 0,1-1 0,-2 1 0,-6 18 1,-1-3 73,-1-2 0,-17 31-1,26-52-77,1 0 0,-1 0 0,1 0 0,-1 0 0,0 0 1,0 0-1,0-1 0,0 1 0,0-1 0,-1 1 1,1-1-1,-1 0 0,1 0 0,-1 0 0,0 0 1,-5 2-1,8-4-18,-1 1 1,1-1 0,0 0-1,-1 0 1,1 0-1,0 0 1,-1 0-1,1 0 1,0-1-1,-1 1 1,1 0-1,0 0 1,-1 0 0,1 0-1,0 0 1,-1 0-1,1-1 1,0 1-1,0 0 1,-1 0-1,1 0 1,0-1-1,0 1 1,-1 0 0,1 0-1,0-1 1,0 1-1,-1 0 1,1-1-1,0 1 1,0 0-1,0 0 1,0-1-1,0 1 1,-1-1 0,1-17-37,1 14 1,0 0 1,0 0-1,0 0 0,1 1 1,-1-1-1,4-5 0,-5 8 23,1 0 0,0 1 0,-1-1 0,1 0 0,0 1 0,-1-1 0,1 0 0,0 1 0,0-1 1,-1 1-1,1-1 0,0 1 0,0 0 0,0-1 0,0 1 0,0 0 0,-1 0 0,1 0 0,0-1 0,0 1 0,0 0 0,0 0 0,0 0 0,0 0 0,0 1 0,0-1 0,0 0 0,0 0 0,0 0 0,-1 1 0,1-1 0,0 0 0,0 1 0,0-1 0,0 1 0,-1-1 0,1 1 0,0 0 0,-1-1 0,1 1 0,0 0 1,-1-1-1,1 1 0,-1 0 0,1 0 0,0 1 0,4 4-21,-1 0-1,0 1 1,0 0 0,3 7 0,29 88-44,-36-101 85,0-1 0,0 1 0,0-1-1,1 1 1,-1-1 0,0 1 0,0-1 0,1 1 0,-1-1-1,0 0 1,1 1 0,-1-1 0,0 1 0,1-1-1,-1 0 1,1 1 0,-1-1 0,0 0 0,1 1 0,-1-1-1,1 0 1,-1 0 0,1 1 0,-1-1 0,1 0 0,0 0-1,-1 0 1,1 0 0,-1 0 0,1 0 0,0 0 0,0 0 8,1-1-1,-1 0 1,0 1 0,0-1 0,0 0 0,0 0 0,0 1 0,0-1-1,-1 0 1,1 0 0,0 0 0,0 0 0,0-2 0,18-38 373,-18 40-372,5-15 145,-1 7-74,-2-1 0,1 0 0,-1 0 0,-1 0 0,1 0 1,0-14-1,-27 33-2203,16-9 1639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12131,'1'0'87,"-1"1"1,0-1 0,0 0-1,0 0 1,1 1 0,-1-1-1,0 0 1,0 1 0,1-1 0,-1 0-1,0 0 1,1 0 0,-1 1-1,0-1 1,1 0 0,-1 0-1,0 0 1,1 0 0,-1 1 0,1-1-1,-1 0 1,0 0 0,1 0-1,-1 0 1,0 0 0,1 0-1,-1 0 1,1 0 0,-1 0-1,17-1 936,-14 1-561,103-11 1905,-52 5-1691,0 2 0,98 4 1,-145 1-714,-1 0 1,1 1-1,-1-1 1,8 5-1,-32-6-2685,-30-9 1470,18 5 490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12 203 13179,'8'-20'839,"2"1"1,0 0-1,1 0 0,21-26 1,-26 38-681,0-1 0,1 1 0,-1 1 1,1-1-1,1 1 0,-1 0 0,1 1 0,0 0 1,1 0-1,-1 1 0,1 0 0,13-5 0,-20 9-143,-1-1-1,1 1 0,0 0 0,-1 0 1,1-1-1,-1 1 0,1 0 0,0 0 0,-1 1 1,1-1-1,-1 0 0,1 0 0,-1 1 1,1-1-1,-1 1 0,1-1 0,-1 1 0,1 0 1,-1-1-1,0 1 0,2 1 0,-1 0-4,-1 0-1,1 0 1,-1 0-1,1-1 1,-1 1-1,0 1 1,0-1-1,0 0 1,0 0-1,-1 0 1,1 1-1,0 3 1,0 3 0,0-1 1,0 1-1,-2 0 0,1-1 1,-1 1-1,-2 13 0,-2-7 1,0 0-1,0 0 0,-1 0 1,-1-1-1,-1 0 1,0-1-1,0 1 0,-1-1 1,-21 21-1,5-9 11,0-2-1,-1-1 1,-43 27-1,69-48-22,-1-1 0,1 1-1,0-1 1,-1 0 0,1 1 0,-1-1-1,1 1 1,0-1 0,-1 1-1,1-1 1,0 1 0,0 0 0,-1-1-1,1 1 1,0-1 0,0 1-1,0-1 1,0 1 0,0 0-1,0-1 1,0 1 0,0-1 0,0 1-1,0 0 1,0-1 0,0 1-1,0-1 1,0 1 0,1 0 0,-1-1-1,0 1 1,0-1 0,1 2-1,15 21-79,-7-10 42,18 39-20,-11-20-3,30 43 1,-45-72 70,1-1 1,-1 0 0,1 0 0,0 0 0,-1 0 0,1 0 0,0-1 0,1 1 0,-1-1 0,0 1-1,0-1 1,1 0 0,-1 1 0,0-1 0,6 1 0,-6-2 1,0 0 0,0 0 0,-1 0 0,1 0 0,0-1 0,0 1-1,0 0 1,0-1 0,0 0 0,0 1 0,-1-1 0,1 0 0,0 0 0,0 0 0,-1 0 0,1 0 0,-1 0 0,1-1 0,-1 1-1,0-1 1,3-2 0,9-12 186,-1-1-1,-1-1 1,0 0-1,-1 0 1,-1-1-1,-1 0 1,0 0-1,6-31 1,-12 37 101,-6 9-203,3 5-224,0-1 1,0 1 0,1-1 0,-1 1 0,0 0-1,0-1 1,0 1 0,0 0 0,1 0 0,-1 0 0,0 0-1,1 0 1,-2 1 0,2-2 94,0 0 1,0 0-1,0 0 1,0-1-1,0 1 0,0 0 1,0 0-1,0 0 0,0 0 1,0 0-1,0 0 1,0 0-1,0-1 0,0 1 1,0 0-1,0 0 0,0 0 1,0 0-1,0 0 1,0 0-1,0 0 0,0-1 1,0 1-1,0 0 1,0 0-1,0 0 0,0 0 1,0 0-1,0 0 0,0 0 1,0 0-1,-1 0 1,1 0-1,0 0 0,0-1 1,0 1-1,0 0 0,0 0 1,0 0-1,0 0 1,0 0-1,-1 0 0,1 0 1,0 0-1,0 0 0,0 0 1,0 0-1,0 0 1,0 0-1,0 0 0,-1 0 1,7-5-582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12 14547,'9'-11'1559,"-7"15"-616,-10 23-150,-15 35-543,-4-2-1,-1-1 0,-4-1 0,-2-2 0,-54 69 0,80-114-281,4-6-47,1 0 0,-1 0 0,-1 0 0,1 0 0,-1-1 0,1 0 0,-7 4 0,24-30-807,-6 6 727,12-12-169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0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14379,'1'0'55,"-1"0"0,1 0 0,-1 0 0,1 0 0,-1 0 0,1 0 0,0 0 0,-1 0 0,1 0 0,-1 0 0,1 0 0,-1 1 0,1-1 0,-1 0 0,0 0 0,1 0 1,-1 1-1,1-1 0,-1 0 0,1 1 0,-1-1 0,0 1 0,1-1 0,-1 0 0,0 1 0,1 0 0,5 18 706,-4 28-199,-3-37-353,1 25 34,13 318 941,-11-334-1210,-1-11-272,-1-1 0,1 1-1,4 13 1,-16-32-650,0-1 542</inkml:trace>
  <inkml:trace contextRef="#ctx0" brushRef="#br0" timeOffset="1">13 375 14659,'-7'-6'1817,"4"2"-1129,1 1-288,3 2 848,8 1-440,2 0-120,6 2-272,2 1-136,5 0-320,1 0-224,0-3-344,1-1 528,-6-1-96,-3-2-56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1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13051,'0'-10'1192,"3"11"-912,10 18-96,5 15 592,12 17-416,8 6-72,10 9-48,5 6-15,5-1-89,0-1-152,-3-5-304,-2-9 167,-10-15 97,-4-9-80,-14-16-64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1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15363,'10'15'944,"6"8"-855,1 4-73,10 10 232,2 5-136,7 5-200,-1 4-136,0-2-313,-2-4 489,-7-14-104,-4-4-24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1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14379,'23'16'1176,"1"4"-1040,4 5-64,3 10 544,7 9-535,3 8-73,2 8-88,-1 2-137,-7 1 185,-4-6 0,-10-13-56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1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28 148 15451,'-3'-5'260,"-1"0"0,1 0 0,0-1 0,1 0 0,-1 1 0,1-1 0,0 0 0,1 0 0,-1 0 0,1 0 0,0 0-1,0-8 1,1 11-217,0 0 0,0 1-1,1-1 1,-1 0-1,1 1 1,-1-1 0,1 0-1,0 1 1,0-1-1,0 1 1,0-1 0,0 1-1,1 0 1,-1-1-1,1 1 1,-1 0 0,1 0-1,0 0 1,0 0-1,0 0 1,0 1 0,0-1-1,0 1 1,1-1-1,-1 1 1,0 0 0,1-1-1,-1 1 1,1 1-1,3-2 1,-4 1-42,0 1-1,0 0 1,0-1-1,0 1 1,1 0 0,-1 0-1,0 0 1,0 0-1,0 1 1,1-1 0,-1 0-1,0 1 1,0 0-1,0-1 1,0 1 0,0 0-1,4 3 1,-3-2-4,1 1 1,-1 0-1,0 0 1,0 0-1,0 1 0,0-1 1,-1 1-1,4 5 1,1 4-11,-1 0 0,-1 1 0,0 0 1,4 19-1,-4-8-3,-1 0 0,0 0 0,-2 31 0,-2-42 29,0 0 0,-1 0-1,-1 0 1,0 0 0,-1 0 0,-1-1 0,-6 17 0,10-29-12,-1-1 0,1 1 0,0 0 0,-1 0 0,1 0 0,0 0 1,-1-1-1,1 1 0,-1 0 0,1 0 0,-1-1 0,0 1 0,1-1 0,-1 1 1,0 0-1,1-1 0,-1 1 0,0-1 0,0 0 0,0 1 0,0 0 0,1-1-51,9 4-94,4 6 29,0 0 0,19 19 0,18 15-79,-45-40 183,0-1 0,-1 0 0,1-1-1,0 1 1,0-1 0,1 0 0,-1 0 0,0 0 0,7 0-1,-10-1 17,0-1 0,0 0-1,0 0 1,0-1 0,-1 1-1,1 0 1,0 0-1,0-1 1,0 0 0,0 1-1,0-1 1,0 0-1,-1 0 1,1 0 0,0 0-1,-1 0 1,1 0 0,-1 0-1,1 0 1,-1-1-1,1 1 1,-1-1 0,0 1-1,0-1 1,0 0 0,0 1-1,0-1 1,0 0-1,0 0 1,0 1 0,-1-1-1,1 0 1,0-2-1,1-5 21,0 1-1,-1-1 1,1 0-1,-2 1 1,1-1-1,-2-10 1,1 11-2,-1 0 0,-1-1 1,1 1-1,-1 0 1,-1 0-1,1 0 1,-7-13-1,8 19 13,0 1 0,0-1-1,0 0 1,0 0 0,-1 1-1,1-1 1,0 0 0,-1 1-1,1-1 1,-1 1 0,0 0-1,1 0 1,-1-1 0,0 1-1,0 0 1,0 1 0,1-1 0,-1 0-1,0 0 1,0 1 0,0-1-1,0 1 1,0 0 0,-1-1-1,1 1 1,0 0 0,0 0-1,0 0 1,0 1 0,0-1-1,0 0 1,0 1 0,0 0-1,0-1 1,-3 3 0,-17 8 155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1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7 13963,'16'-7'2003,"-22"15"55,-9 9-1594,-112 149-170,-170 295 0,290-452-2621,12-24 467,-4 10 2116,6-16-718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13843,'2'-1'79,"-1"0"0,1 0 0,0 1 0,-1-1 0,1 1 0,-1 0 0,1-1 0,0 1 0,-1 0 0,1 0 0,0 0 0,1 0 0,14-1-15,112-28 203,2 5 1,203-9 0,-204 30-255,317-18 40,-330 9-48,438-31 64,44 2 185,-561 36-209,63-5 119,-91 10-115,0 0-1,0 0 1,-1 1 0,1 1 0,0-1 0,-1 2-1,18 5 1,-25-7-41,-1 0 0,1 0 1,0 0-1,0 0 0,0 0 0,0 0 0,-1 0 0,1 1 0,-1-1 0,1 1 1,-1-1-1,1 1 0,-1 0 0,0-1 0,0 1 0,0 0 0,0 0 0,0 0 0,0 0 1,0 0-1,-1 0 0,1 0 0,-1 0 0,1 0 0,-1 0 0,0 0 0,0 1 0,0-1 1,0 0-1,0 0 0,-1 0 0,1 0 0,0 0 0,-1 0 0,0 0 0,1 0 0,-1 0 1,0 0-1,-2 3 0,2-3-37,0 0-1,-1 1 1,1-1 0,-1 0-1,0 0 1,1 0 0,-1 0-1,0 0 1,0-1 0,0 1-1,-1-1 1,1 1 0,0-1-1,0 0 1,-1 1 0,1-1-1,-1-1 1,1 1 0,-1 0 0,0 0-1,1-1 1,-1 0 0,1 1-1,-1-1 1,0 0 0,1 0-1,-1-1 1,0 1 0,1 0-1,-1-1 1,-3-1 0,-16-8-221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9514,'21'-26'1002,"-8"9"-245,0 1 0,1 0 0,22-19 0,-34 34-674,0-1 0,-1 1 0,1 0 0,0 0 0,0 0 0,0 0 0,0 0 0,0 0 0,0 1 0,0-1 0,0 1 0,0-1 0,0 1 0,0 0 0,0 0 0,0 0 0,0 0 0,0 0 0,0 0 0,0 0 0,0 1 0,3 0 0,-2 1-39,0-1-1,0 1 1,0-1-1,-1 1 0,1 0 1,-1 0-1,1 0 1,-1 1-1,0-1 0,0 0 1,0 1-1,0-1 0,3 6 1,-3-3 2373,-8-11-1170,4 3-1333,0 1 0,0 0 1,0-1-1,0 1 0,-1 0 1,1 0-1,-1 1 0,1-1 1,-5-2-1,4-6-373,1-1 1177,2 11-707,0 0 0,0 0 1,0 0-1,0 0 0,0 0 0,0 0 0,0-1 1,0 1-1,0 0 0,0 0 0,0 0 0,0 0 1,0 0-1,0 0 0,0 0 0,0 0 0,0 0 1,0-1-1,-1 1 0,1 0 0,0 0 0,0 0 1,0 0-1,0 0 0,0 0 0,0 0 0,0 0 1,0 0-1,0 0 0,0 0 0,0 0 0,-1 0 1,1 0-1,0 0 0,0-1 0,0 1 0,0 0 1,0 0-1,0 0 0,0 0 0,0 0 0,-1 0 1,1 0-1,0 0 0,0 0 0,0 0 0,0 1 1,0-1-1,0 0 0,0 0 0,0 0 0,0 0 1,-1 0-1,1 0 0,0 0 0,0 0 1,0-6-207,0 6 177,0 1 0,0-1-1,0 0 1,1 0 0,-1 0 0,0 0-1,0 0 1,0 0 0,0 0-1,0 0 1,0 0 0,0 0 0,0 0-1,1 0 1,-1 0 0,0 0-1,0 0 1,0 0 0,0 0 0,0 0-1,0 0 1,0 0 0,0 0-1,1 0 1,-1 0 0,0 0 0,0 0-1,0 0 1,0 0 0,0 0-1,0 0 1,0 0 0,0 0 0,0 0-1,1 0 1,-1-1 0,0 1-1,0 0 1,0 0 0,0 0 0,0 0-1,0 0 1,0 0 0,0 0-1,0 0 1,0 0 0,0 0 0,0-1-1,0 1 1,0 0 0,0 0-1,0 0 1,0 0 0,0 0 0,0 0-1,0 0 1,0 0 0,0-2 914,1 21-704,81 532 76,-81-546-290,0-2-48,0 1-1,-1 0 0,1 0 0,-1 0 0,1 0 0,-1 0 0,-1 0 0,1 0 0,0 0 1,-1 0-1,-2 6 0,3-10-4,-1 1 1,1-1-1,-1 1 0,0-1 1,1 0-1,-1 1 1,0-1-1,0 0 0,1 0 1,-1 0-1,0 1 1,0-1-1,1 0 0,-1 0 1,0 0-1,0 0 1,1 0-1,-1 0 0,0 0 1,0 0-1,0-1 1,0 1-1,-20-6-180,20 6 288,-49-19-592,19 7 224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88 11002,'-1'0'205,"-1"-1"-1,1 1 0,0-1 0,0 0 0,0 1 0,0-1 0,0 0 1,0 1-1,0-1 0,0 0 0,1 0 0,-1 0 0,-1-2 0,2 3-120,0-1 0,0 1-1,0 0 1,0-1-1,0 1 1,0 0 0,0-1-1,0 1 1,0 0-1,0-1 1,0 1-1,0 0 1,0 0 0,0-1-1,1 1 1,-1 0-1,0-1 1,0 1 0,0 0-1,1 0 1,-1-1-1,0 1 1,0 0 0,1 0-1,-1 0 1,0-1-1,0 1 1,1 0-1,-1 0 1,0 0 0,1-1-1,35-8 2559,-29 7-2887,165-18 833,-38 6 59,-78 0-339,-33 7-259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14299,'6'-6'1600,"0"3"-951,1-1-273,7 2 928,5 2-424,10-1-296,-1 0-144,7-4-280,1 4-112,-2-6-272,0 0-200,-5-1-328,-5 0-112,-11 5 616,-6 3-216,-9 8-128</inkml:trace>
  <inkml:trace contextRef="#ctx0" brushRef="#br0" timeOffset="1">42 174 13643,'0'5'1504,"6"-3"-920,8 0-144,5-2 993,6 0-689,4 0-96,6-6-224,-1 2-272,0-6 1697,-1 3-1593,-1 5 32,-4 2 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9866,'9'-29'1811,"-6"19"-597,0 1-1,1-1 1,5-11 0,-9 21-1182,1 0 0,-1 0 0,0 0 0,0 0 0,1 0 0,-1 0 0,0 0 0,0 0 0,1 0 0,-1 0 0,0 0 0,0 0 0,1 0 0,-1 0 0,0 1 0,0-1 0,1 0 0,-1 0 0,0 0 0,0 0 0,0 0 0,1 1 0,-1-1 0,0 0 0,0 0 0,0 0 0,0 1 0,0-1 0,1 0 0,-1 0 0,0 0 0,0 1 0,0-1 0,0 0 0,0 0 0,0 1 0,0-1 0,0 0 0,0 0 0,0 1 0,0-1 0,6 14 208,91 376 264,-50-188-409,-44-189-62,0-1-1,8 17 1,-11-28-27,0-1-1,0 0 0,0 0 0,0 1 1,0-1-1,0 0 0,0 0 0,0 0 1,0 1-1,0-1 0,1 0 1,-1 0-1,0 1 0,0-1 0,0 0 1,0 0-1,1 0 0,-1 0 0,0 1 1,0-1-1,0 0 0,1 0 1,-1 0-1,0 0 0,0 0 0,0 0 1,1 0-1,-1 1 0,0-1 0,0 0 1,1 0-1,-1 0 0,0 0 0,0 0 1,1 0-1,-1 0 0,0 0 1,0 0-1,1 0 0,-1 0 0,0-1 1,0 1-1,1 0 0,-1 0 0,0 0 1,0 0-1,0 0 0,1 0 0,-1 0 1,0-1-1,0 1 0,0 0 1,1 0-1,-1 0 0,0 0 0,0-1 1,0 1-1,0 0 0,0 0 0,1-1 1,-1 1-1,0 0 0,0 0 0,0 0 1,0-1-1,0 1 0,0 0 1,0-1-1,6-15 185,7-110 484,-8 63-479,13-358-45,-18 420-153,0 0 0,0 1 0,0-1 0,0 0 0,0 0 0,0 1 0,1-1 0,-1 0 0,0 0 1,1 1-1,-1-1 0,0 0 0,1 1 0,-1-1 0,0 0 0,1 1 0,-1-1 0,1 1 0,0-1 0,-1 1 0,1-1 1,-1 1-1,1-1 0,0 1 0,-1 0 0,1-1 0,0 1 0,-1 0 0,1-1 0,0 1 0,0 0 0,-1 0 0,1 0 1,0 0-1,0-1 0,-1 1 0,1 0 0,1 1 0,39 5-88,-15-1 49,-11-5 24,1-1 0,-1 0 1,-1-1-1,1-1 0,0 0 0,0-1 0,-1 0 1,18-9-1,16-10-35,46-30 0,7-3-46,-94 52 84,1 0 0,0 1 0,0 0 0,1 1 0,-1 0-1,15-2 1,-21 3 11,1 1-1,-1 0 0,1 0 0,-1 0 0,0 1 1,1-1-1,-1 0 0,1 1 0,-1 0 0,0-1 0,0 1 1,1 0-1,-1 0 0,0 1 0,0-1 0,0 0 1,0 1-1,0-1 0,0 1 0,0-1 0,-1 1 0,1 0 1,-1 0-1,1 0 0,-1 0 0,0 0 0,3 4 0,0 6-4,0 0 0,-1 0 0,0 0 0,0 0 0,-2 0 0,2 20 0,-6 75-33,2-90-4,1-11-17,0 1 0,0-1 0,0 1 0,-1-1 1,0 0-1,-1 1 0,1-1 0,-1 0 0,-5 10 0,7-15 51,-1-1 0,0 1 1,1-1-1,-1 1 0,0-1 0,1 1 0,-1-1 0,0 1 0,0-1 0,1 0 0,-1 0 0,0 1 0,0-1 0,1 0 0,-1 0 0,0 0 0,0 0 0,0 0 0,0 0 0,1 0 1,-1 0-1,-2 0 0,-10-3-167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 14995,'0'0'40,"0"0"0,0 0 0,0 0 0,-1-1-1,1 1 1,0 0 0,0 0 0,0 0 0,0 0 0,0-1-1,0 1 1,0 0 0,-1 0 0,1 0 0,0 0 0,0-1 0,0 1-1,0 0 1,0 0 0,0 0 0,0-1 0,0 1 0,0 0-1,0 0 1,0 0 0,0-1 0,0 1 0,0 0 0,0 0-1,0 0 1,0-1 0,0 1 0,1 0 0,-1 0 0,0 0 0,0-1-1,0 1 1,0 0 0,0 0 0,0 0 0,0 0 0,1-1-1,10-4 818,16 3 290,-24 2-1104,-1 0 0,1 1 0,0-1 0,-1 1 0,1 0 0,-1 0 0,1 0 0,-1 0 0,1 0 0,-1 0 0,0 1-1,1-1 1,-1 1 0,0 0 0,0-1 0,0 1 0,0 0 0,0 0 0,1 3 0,0 0-16,-1 0-1,1-1 0,-1 1 1,0 0-1,-1 1 1,1-1-1,-1 0 0,0 0 1,0 7-1,0 8-10,-1 1 1,-1-1-1,-1 0 0,-4 21 0,-2-2 31,0 0 1,-3 0-1,-1-1 0,-28 59 0,39-95-43,1-1-1,-1 1 1,0-1-1,0 1 1,1-1-1,-1 0 1,0 0-1,0 1 1,0-1-1,-1 0 1,1 0-1,0 0 1,0 0-1,-2 1 1,2-2-4,1 0 1,0 0 0,-1 0-1,1 0 1,-1 0-1,1-1 1,0 1 0,-1 0-1,1 0 1,0 0 0,0 0-1,-1-1 1,1 1 0,0 0-1,-1 0 1,1-1 0,0 1-1,0 0 1,-1 0-1,1-1 1,0 1 0,0 0-1,0-1 1,-1 1 0,1 0-1,0-1 1,0 1 0,0 0-1,0-1 1,0 1-1,0 0 1,0-1 0,0 1-1,0-1 1,-1-3-7,1 0 1,0 1-1,0-1 1,0 0-1,0 0 1,0 1-1,1-1 0,0 0 1,0 1-1,1-5 1,-2 7-3,1 0 1,-1 0-1,0 0 1,1 0 0,-1 0-1,1 0 1,-1 0-1,1 1 1,0-1 0,-1 0-1,1 0 1,0 0-1,0 1 1,-1-1-1,1 0 1,0 1 0,0-1-1,0 1 1,0-1-1,0 1 1,0-1 0,0 1-1,0 0 1,0-1-1,0 1 1,0 0-1,2 0 1,-1 0-2,0 1 0,0-1 1,0 1-1,-1 0 0,1 0 0,0 0 0,-1 0 1,1 0-1,-1 0 0,1 1 0,-1-1 1,1 0-1,-1 1 0,2 1 0,5 9-21,0 0 0,0 0 0,6 16 0,-12-25 24,3 8-16,-3-5 44,1 0 1,0 0-1,1 0 1,6 9 0,-9-14-9,-1 0 0,1 0 0,0-1 0,0 1 0,-1 0 0,1-1 0,0 1 0,0 0 0,0-1 0,0 1 0,0-1 0,-1 1 0,1-1 0,0 0 0,0 1 0,0-1 0,0 0 0,0 0 0,0 1 0,1-1 0,-1 0 0,0 0 0,0 0 0,0 0 0,0-1 0,0 1 0,0 0 0,0 0 0,0-1 0,0 1 0,0 0 0,0-1 0,0 1 0,-1-1 0,1 1 0,0-1 0,1 0 0,3-4 59,-1 1 1,1-1-1,-1 0 1,0-1-1,0 1 1,0 0-1,-1-1 1,5-10-1,18-52 410,-23 58-435,4-10-766,-15 32-367,1 2 773,-2-1-132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15091,'6'11'1240,"8"-8"-743,6-1-177,10-2 376,8-3-128,10-3-144,1-1-192,0 0-536,-5-2 2120,-2-2-1720,-8-2 64,-17 0-24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44 14275,'14'-9'818,"-1"1"0,25-9 0,-33 15-713,-1 0 0,1 1 1,-1 0-1,1-1 0,-1 2 0,1-1 0,0 1 0,-1-1 0,1 1 0,0 0 0,-1 1 0,1-1 0,6 3 0,-10-3-91,0 1 1,1-1-1,-1 1 1,0-1-1,0 1 0,1 0 1,-1 0-1,0 0 1,0 0-1,0 0 0,0 0 1,0 0-1,0 0 1,0 0-1,-1 0 1,1 1-1,0-1 0,-1 0 1,1 0-1,0 2 1,0 1 1,0-1 0,-1 1 0,1-1 0,-1 1 0,0 0 0,0-1 1,-1 8-1,-1 2-1,-1 0 0,0 0 0,-8 17 0,-11 22 42,-2 0-1,-2-2 1,-2-1-1,-38 49 1,50-79 59,6-12-19,9-7-94,1 1 1,0-1 0,0 0-1,0 0 1,0 0 0,0 0-1,-1 0 1,1 0 0,0 0-1,0 0 1,0 0 0,0 0 0,-1 0-1,1 0 1,0 0 0,0 0-1,0 0 1,0 0 0,-1 0-1,1 0 1,0 0 0,0 0-1,0 0 1,0 0 0,-1 0-1,1 0 1,0 0 0,0-1 0,0 1-1,0 0 1,0 0 0,-1 0-1,1 0 1,0 0 0,0 0-1,0 0 1,0-1 0,0 1-1,0 0 1,0 0 0,0 0-1,0 0 1,0 0 0,-1-1-1,1 0 6,0-1-1,0 0 0,0 1 1,0-1-1,1 1 0,-1-1 1,0 1-1,1-1 0,-1 1 1,1-1-1,-1 1 0,1 0 1,0-1-1,0 1 0,-1 0 1,1-1-1,0 1 0,0 0 1,0 0-1,0 0 0,1 0 1,-1 0-1,0 0 0,0 0 1,1 0-1,-1 0 0,3 0 1,1-2-17,0 0 1,0 0 0,0 1 0,1 0 0,0 0-1,6-1 1,-5 2-13,-1 1-1,1 0 0,-1 0 1,0 0-1,1 1 0,-1 0 1,0 0-1,1 0 0,10 5 1,1 1-56,31 20 1,-33-18 59,0-1-1,25 10 0,-39-17 36,1 0 1,-1-1-1,0 1 0,0-1 0,0 0 0,1 0 0,-1 1 0,0-1 0,0-1 0,1 1 0,-1 0 0,0 0 0,0-1 0,1 0 0,-1 1 0,0-1 0,3-2 0,-2 1 18,0 0-1,0 0 1,0 0-1,0-1 1,0 1-1,-1-1 1,0 0 0,1 0-1,3-6 1,1-6 145,0 1-1,-1-1 1,8-31 0,-11 34-75,14-62-35,-17 67-1022,-3 9 537,-3 8 63,6-9 215,-3 3-293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15659,'2'5'159,"-1"0"0,0 1 1,0-1-1,0 0 0,0 0 0,-1 1 0,0-1 0,-1 7 0,1 12 98,0-20-241,24 279 493,-13-197-425,29 108-1,-40-192-82,2 8 37,1 0 0,0-1-1,1 1 1,0 0 0,0-1 0,7 11-1,-10-19-20,-1 0-1,1 0 0,-1-1 0,1 1 1,-1 0-1,1 0 0,0 0 0,0-1 1,-1 1-1,1 0 0,0-1 1,0 1-1,0-1 0,0 1 0,0-1 1,0 1-1,0-1 0,0 0 0,0 1 1,0-1-1,0 0 0,0 0 0,0 0 1,1 0-1,0 0 9,-1 0 0,0-1 1,0 0-1,1 1 0,-1-1 0,0 0 0,0 1 0,0-1 1,0 0-1,0 0 0,0 0 0,0 0 0,0 0 1,0 0-1,1-3 0,3-3 79,-1 0-1,-1-1 1,1 0 0,3-16 0,3-19 164,-2 0 0,-1 0 1,0-61-1,-17-131-164,3 182-396,-1 1-1,-20-64 1,28 117 268,1 0 0,-1 0 0,1-1 0,0 1 0,-1 0 0,1-1 0,0 1 0,-1-1 0,1 1 1,0-1-1,0 1 0,0-1 0,0 1 0,0-1 0,-1 0 0,1 1 0,0-1 0,0 0 0,0 0 0,1 0 1,34 3-138,-18-3 146,1-1 1,18-3 0,14-9-14,93-35-1,-101 31 27,0 2 0,2 2 0,47-8 0,-80 19-12,-1 1 0,1 0 0,-1 1 1,1 1-1,-1-1 0,1 2 0,-1 0 1,20 5-1,-26-5 6,0 0 1,0 0-1,-1 0 0,1 1 1,-1-1-1,0 1 0,1 0 1,-1 1-1,-1-1 0,1 1 1,0-1-1,-1 1 1,0 0-1,0 0 0,0 1 1,0-1-1,-1 1 0,1-1 1,-1 1-1,0 0 0,1 8 1,0 0-27,0-1 0,-2 1-1,0 0 1,0 0 0,-1 0 0,0 0 0,-2 0 0,-2 17 0,4-29 17,0 0-1,0 0 1,-1 0 0,1 0 0,0-1-1,0 1 1,0 0 0,-1 0 0,1 0-1,0 0 1,-1 0 0,1-1-1,-1 1 1,1 0 0,-1 0 0,0-1-1,1 1 1,-1 0 0,1-1 0,-1 1-1,0-1 1,0 1 0,1-1 0,-1 1-1,0-1 1,0 1 0,0-1-1,0 0 1,1 1 0,-1-1 0,0 0-1,0 0 1,0 0 0,0 0 0,0 0-1,0 0 1,-1 0 0,-7-6-183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0 264 13171,'3'19'1946,"-3"-19"-1898,0 1 0,1-1 1,-1 0-1,0 0 0,0 0 0,0 1 1,1-1-1,-1 0 0,0 0 0,0 0 1,0 0-1,1 1 0,-1-1 1,0 0-1,0 0 0,1 0 0,-1 0 1,0 0-1,0 0 0,1 0 0,-1 0 1,0 0-1,0 0 0,1 0 0,-1 0 1,0 0-1,0 0 0,1 0 1,-1 0-1,0 0 0,0 0 0,1 0 1,-1 0-1,0 0 0,4-3 157,0 1 0,-1-1 0,0 0 0,1 0 0,-1 0 0,3-5 0,22-25 179,-2-2 0,-1-1 0,-2-1 1,-2-1-1,18-43 0,-38 80-545,0 6 43,0 15-25,-2 26-33,-2-6 39,1-23-105,1-1 0,0 1-1,1-1 1,1 1 0,4 27-1,-5-44 220,0 1 0,0-1 0,0 0 0,0 1 0,0-1 0,1 1 0,-1-1 0,0 0 0,0 1 0,0-1 0,0 0 0,1 1 0,-1-1 0,0 0 0,0 0 0,1 1 0,-1-1-1,0 0 1,1 0 0,-1 1 0,0-1 0,1 0 0,-1 0 0,1 1 0,3-1-378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14019,'6'4'1416,"2"-4"-968,10 0-96,0-7 817,12-5-545,2-2-112,7-6-136,1 0-40,-2 0-96,-3 0-152,-7 2-344,-3 4-184,-11 8-256,-5 5 1248,-12 5-720,-3 2-56,-4 0-48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1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13811,'0'1'76,"1"0"-1,-1 0 1,0 0 0,0 0-1,1 0 1,-1 0-1,0 0 1,0 0 0,0 1-1,0-1 1,-1 0 0,1 0-1,0 0 1,0 0 0,-1 0-1,1 0 1,0 0-1,-2 2 1,0 3 117,-34 192 1776,2-4-1507,34-193-480,0 0 1,-1 0-1,1 0 1,0 0 0,-1 0-1,1 0 1,0 0-1,-1 0 1,1 0-1,-1 0 1,1 0-1,-1 0 1,0 0 0,1 0-1,-3 1 1,3-2-10,0 0-1,-1 0 1,1-1 0,0 1 0,-1 0 0,1 0 0,0 0-1,-1-1 1,1 1 0,0 0 0,-1 0 0,1-1 0,0 1 0,0 0-1,-1-1 1,1 1 0,0 0 0,0-1 0,0 1 0,-1 0 0,1-1-1,0 1 1,0 0 0,0-1 0,0 1 0,0-1 0,0 0 0,-8-37-1028,8 36 1103,-3-25-407,0-6-121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13339,'0'0'133,"-1"0"1,1 0-1,-1 0 0,1 0 1,-1 1-1,1-1 0,-1 0 1,1 0-1,-1 1 0,1-1 1,-1 0-1,1 1 0,-1-1 1,1 1-1,0-1 0,-1 0 1,1 1-1,0-1 0,-1 1 1,1-1-1,0 1 0,-1-1 1,1 1-1,0-1 0,0 1 1,0-1-1,-1 2 0,1-2-91,1 1 1,-1-1-1,0 0 0,0 1 0,0-1 1,0 0-1,0 1 0,1-1 0,-1 0 0,0 1 1,0-1-1,1 0 0,-1 0 0,0 1 1,0-1-1,1 0 0,-1 0 0,0 0 0,1 1 1,-1-1-1,0 0 0,1 0 0,-1 0 0,0 0 1,1 0-1,-1 0 0,1 1 0,-1-1 1,0 0-1,1 0 0,-1 0 0,0 0 0,1-1 1,-1 1-1,1 0 0,-1 0 0,0 0 1,1 0-1,-1 0 0,0 0 0,1 0 0,-1-1 1,0 1-1,1 0 0,-1 0 0,0 0 1,1-1-1,7-2-77,0 0 1,1 0-1,-1 1 1,1 1-1,-1-1 1,16 0-1,-22 3 21,1-1 0,-1 0 0,1 1 0,0-1 0,-1 1 0,1 0 0,-1 0 0,0 0 0,1 0 0,-1 0 0,0 0-1,1 1 1,-1-1 0,0 1 0,0-1 0,0 1 0,0 0 0,-1 0 0,1 0 0,0 0 0,-1 0 0,1 0 0,-1 1 0,0-1-1,0 0 1,2 5 0,0 2 7,0 1 0,0 0 0,-1 0 0,0 0-1,0 0 1,-2 0 0,1 0 0,-1 12 0,-1-18 62,1 1-1,-1 0 1,0 0 0,0-1 0,0 1 0,0 0 0,-1-1 0,0 1 0,0-1 0,0 0 0,-1 0 0,1 0-1,-1 0 1,0 0 0,0 0 0,-1-1 0,1 1 0,-1-1 0,-4 3 0,0-1 98,0 0 0,0-1-1,-1 0 1,0 0 0,0-1 0,0 0 0,0-1 0,0 0 0,-12 1-1,18-3-265,0 1 0,0-1-1,0 0 1,-1 0-1,1 0 1,0-1 0,0 1-1,0-1 1,0 1-1,0-1 1,0 0 0,0-1-1,0 1 1,0 0-1,0-1 1,0 1-1,1-1 1,-1 0 0,1 0-1,-1 0 1,1 0-1,0-1 1,0 1 0,0 0-1,0-1 1,0 0-1,1 1 1,-1-1 0,1 0-1,-2-4 1,-7-35-1376,7 18 529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2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15707,'5'-4'1361,"-1"-1"-897,0 3-200,8-3 592,2 2-168,6-2-280,4-2-88,8-3-240,1-1-200,3-4 1104,1-4-903,-8-10 7,-3-4 64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14851,'-2'3'1873,"-5"1"-1193,7 2-288,3 0 1416,7 0-1088,3-2-160,6-1-223,1 0-113,5-3-376,4 0-145,-3-3-207,-2 0-184,-4 3-352,-3 3-1473,-6 2 1913,0 1-352,-8 3-40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96 15499,'-6'7'1289,"5"-3"-993,1-1-144,16-3 440,4-2-136,10-5-168,1-3-168,4-3-528,-1-1-232,0-5 536,1-2-72,-9-2-104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64 13571,'8'-12'750,"-5"7"-334,0 0 0,0 0 1,0 0-1,0-1 1,-1 1-1,3-12 1,-5 17-384,0 0 0,0 0 0,0 0 0,0-1 0,0 1 0,0 0 0,-1 0 0,1 0 0,0-1 0,0 1 0,0 0 0,0 0 0,0 0 0,-1 0 0,1 0 1,0 0-1,0-1 0,0 1 0,-1 0 0,1 0 0,0 0 0,0 0 0,0 0 0,-1 0 0,1 0 0,0 0 0,0 0 0,0 0 0,-1 0 0,1 0 0,0 0 0,0 0 0,0 0 1,-1 0-1,1 0 0,0 0 0,0 0 0,0 0 0,-1 0 0,1 1 0,0-1 0,0 0 0,0 0 0,0 0 0,-1 0 0,1 0 0,0 0 0,0 1 0,0-1 0,0 0 0,0 0 0,-1 0 1,1 1-1,-14 8 509,-1 7-354,0 1 0,1 0 1,1 1-1,-20 35 0,-34 85-221,63-129 49,-30 75 16,3 2 1,-31 137-1,-1 188 134,50-185-69,13-183-72,3-1 1,1 1-1,12 53 0,-12-81-52,0 0-1,1 0 0,0-1 0,2 0 0,9 17 0,-14-27 4,1 1 0,0-1 0,0 0 1,0 0-1,0 0 0,1-1 0,-1 1 0,1-1 0,0 0 0,0 0 0,1 0 0,-1 0 0,0-1 0,1 1 1,0-1-1,-1-1 0,1 1 0,0-1 0,5 2 0,-8-3 16,1 0 0,-1 0 0,0 0 0,0 0 0,1 0 0,-1 0 0,0 0 0,0-1 0,0 1 0,1-1 0,-1 0 0,0 0 0,3-1 0,-2-1-16,1 0-1,-1 0 1,0 0-1,1-1 1,-1 1 0,3-6-1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6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10818,'4'-14'1199,"-4"10"-631,1 1 1,0 0-1,0-1 1,0 1 0,0 0-1,4-6 1,-1 31 786,2 89-692,3 145-119,-8-28 1152,-4-500-259,6 214-1544,3 0 0,22-97 0,-24 143 104,-1 1 0,2 0-1,-1 0 1,2 0-1,-1 1 1,2 0 0,-1 0-1,1 0 1,1 1 0,13-13-1,-15 15-4,1 2 0,0-1 0,0 1 0,0 0 0,1 0 0,0 1 0,0 0-1,0 0 1,1 1 0,-1 0 0,1 0 0,-1 1 0,1 1 0,13-2 0,-14 2 6,0 1 1,0 0 0,0 0 0,0 1-1,-1 0 1,1 1 0,8 2-1,-14-3 13,1 0 0,-1 0 0,0 0 0,0 0 0,0 1 0,0-1-1,0 1 1,0 0 0,0 0 0,0-1 0,-1 1 0,1 0 0,-1 0-1,1 1 1,-1-1 0,0 0 0,0 0 0,0 1 0,0-1 0,0 1-1,0-1 1,-1 0 0,1 1 0,-1-1 0,0 6 0,1 29 682,-9 67 0,3-47-2289,5-65 1245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27 12451,'1'-1'286,"-1"-1"1,1 0 0,-1 1 0,1-1 0,0 1-1,-1-1 1,1 0 0,0 1 0,0 0 0,0-1-1,0 1 1,0 0 0,1-1 0,-1 1 0,0 0-1,3-1 1,-4 1-238,1 1 0,0 0 0,-1 0 0,1-1 0,0 1 0,-1 0 0,1 0 0,0 0 0,-1 0 0,1 0 0,0 0 0,-1 0 0,1 0 0,0 0 0,-1 0 0,1 1 0,0-1 0,-1 0 0,1 0 0,0 1 0,-1-1 0,1 0 0,-1 1 0,1-1 0,-1 1 0,1-1 0,-1 0 0,1 1 0,-1-1 0,1 1 0,-1 0 0,1-1 0,-1 1 0,0-1 0,1 1 0,-1-1 0,0 1 0,0 0 0,1-1 0,-1 1 0,0 0 0,0-1 0,0 1 0,0 1 0,2 8 45,0 0 1,0 0-1,-1 0 0,-1 0 1,0 0-1,0 1 0,-1-1 1,0 0-1,-4 13 0,-4 14 241,-15 38-1,20-63-209,3-5-24,-1-1 0,0 0 1,-1-1-1,1 1 0,-1 0 0,-1-1 1,-6 10-1,10-14-87,0-1 0,0 0 0,-1 1 0,1-1 0,0 0 0,0 1 0,-1-1 0,1 0 0,0 0 1,0 0-1,-1 1 0,1-1 0,0 0 0,0 0 0,-1 0 0,1 1 0,0-1 0,-1 0 0,1 0 0,0 0 0,-1 0 0,1 0 0,0 0 0,-1 0 0,1 0 0,-1 0 0,1 0 0,0 0 0,-1 0 1,1 0-1,0 0 0,-1 0 0,1 0 0,0 0 0,-1 0 0,1-1 0,-4-13 175,6-18-175,-1 30-34,0-1 1,0 0 0,1 0-1,-1 1 1,0-1 0,1 1-1,0-1 1,-1 1-1,1-1 1,3-2 0,-5 5 10,1-1 0,0 1 0,-1-1 0,1 1 0,0-1 1,0 1-1,-1-1 0,1 1 0,0-1 0,0 1 0,-1 0 0,1 0 1,0-1-1,0 1 0,0 0 0,0 0 0,-1 0 0,1 0 0,0 0 1,0 0-1,0 0 0,0 0 0,0 0 0,-1 1 0,1-1 1,0 0-1,0 0 0,0 1 0,-1-1 0,1 1 0,0-1 0,0 0 1,-1 1-1,1 0 0,0-1 0,-1 1 0,1-1 0,-1 1 0,1 0 1,0 0-1,5 9-32,-1 0 0,1 0 1,-2 0-1,0 1 0,0 0 1,-1-1-1,0 1 0,2 18 0,-1-7 12,-4-21 33,0-1 1,0 1-1,0-1 1,0 1-1,1 0 1,-1-1-1,0 1 1,0-1-1,0 1 1,1-1-1,-1 1 1,0-1-1,0 1 0,1-1 1,-1 1-1,0-1 1,1 1-1,-1-1 1,1 0-1,-1 1 1,1-1-1,-1 1 1,0-1-1,1 0 1,0 1-1,0-1 4,-1 0-1,1-1 1,0 1 0,-1 0-1,1 0 1,-1-1-1,1 1 1,0 0-1,-1-1 1,1 1-1,-1 0 1,1-1 0,-1 1-1,1-1 1,-1 1-1,0-1 1,1 1-1,0-2 1,18-32 233,-16 28-214,0 0 52,2-4-227,1 0 0,-2-1 0,1 1 0,-1-1 0,-1 0 0,0 0 0,2-20 1,-5 17-134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14683,'3'3'1544,"1"1"-863,0 2-305,5-3 1752,2-2-1352,11-1-448,4-1-48,5-5-88,1-1-160,1 0-656,-2-2-1616,-2 8 1944,-8-1-264,-11 4-240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4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94 13923,'2'-6'475,"1"-6"204,2 1 1,7-19-1,-11 28-589,0 0-1,1-1 0,-1 1 0,0 0 1,1 0-1,-1 0 0,1 0 0,0 0 1,0 1-1,-1-1 0,1 0 0,0 1 1,1 0-1,-1-1 0,0 1 0,0 0 0,1 0 1,-1 0-1,4-1 0,-5 2-75,-1 0 0,1 0-1,0 0 1,0 0 0,0 0-1,0 0 1,-1 0 0,1 0 0,0 0-1,0 0 1,0 1 0,-1-1-1,1 0 1,0 1 0,0-1-1,-1 0 1,1 1 0,0-1 0,-1 1-1,1-1 1,0 1 0,-1-1-1,1 1 1,-1 0 0,1-1-1,0 2 1,0 0-1,0 0 0,0 0 0,0 1 0,-1-1 0,1 0-1,0 0 1,-1 1 0,0-1 0,1 4 0,-1 3 14,-1 0 1,0 1-1,-3 17 0,-5 1 88,0 0 1,-1-1-1,-25 46 0,-54 72 441,69-113-432,13-22-99,11-16-57,-3 4 23,1 0 1,-1-1-1,1 1 1,0 0-1,-1 1 1,1-1-1,0 0 1,0 0-1,5-2 1,-5 4 4,1-1 1,-1 1-1,1 0 1,-1 0 0,1 0-1,-1 0 1,1 0 0,-1 0-1,1 1 1,-1-1 0,1 1-1,-1 0 1,1 0-1,-1 0 1,0 0 0,1 0-1,-1 0 1,0 1 0,0-1-1,0 1 1,0-1-1,0 1 1,0 0 0,-1 0-1,3 3 1,5 7-5,0 0 1,-1 0-1,8 18 0,-9-17-4,10 21-7,-14-25 32,1 0 0,0-1 0,1 1 0,0-1 0,0 0 0,12 13 0,-17-20-4,1-1 1,-1 0-1,1 1 1,-1-1-1,1 0 1,-1 1-1,1-1 0,-1 0 1,1 0-1,-1 1 1,1-1-1,0 0 1,-1 0-1,1 0 1,-1 0-1,1 0 1,0 0-1,-1 0 0,1 0 1,-1 0-1,1 0 1,0 0-1,-1 0 1,1 0-1,-1 0 1,1 0-1,-1-1 0,1 1 1,0 0-1,-1-1 1,1 1-1,-1 0 1,1-1-1,-1 1 1,0 0-1,1-1 0,-1 1 1,1-1-1,-1 1 1,0-1-1,1 1 1,-1-1-1,0 1 1,1-1-1,-1 1 0,0-1 1,0 1-1,0-1 1,0 0-1,1 0 1,8-33 343,-9 32-335,4-18 96,-2 0-1,0-1 0,-2 1 0,0-1 0,-1 1 0,-4-24 1,5 44-149,0 0 1,0-1 0,0 1 0,0 0-1,0-1 1,0 1 0,0 0 0,0-1-1,0 1 1,0 0 0,0-1 0,0 1-1,0 0 1,0 0 0,-1-1 0,1 1-1,0 0 1,0-1 0,0 1 0,-1 0-1,1 0 1,0-1 0,0 1 0,-1 0-1,1 0 1,0-1 0,0 1 0,-1 0-1,1 0 1,0 0 0,-1 0 0,1 0-1,0-1 1,-1 1 0,1 1 16,0-1 1,0 0-1,-1 0 0,1 0 1,0 1-1,0-1 0,0 0 1,0 1-1,0-1 0,0 0 1,-1 0-1,1 1 0,0-1 1,0 0-1,0 1 0,0-1 1,0 0-1,0 0 1,0 1-1,0-1 0,0 0 1,1 1-1,-1-1 0,0 0 1,0 1-1,0-1 0,0 0 1,0 0-1,1 1 0,3 4-378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5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5 110 11570,'-1'-8'2156,"0"17"-929,-2 21-219,25 423 562,-2-119-1045,-14-151 1382,-20-1134-2226,13 944 317,1 1 1,0 0-1,1 0 0,-1-1 1,1 1-1,0 0 0,1 0 0,0 0 1,4-11-1,-4 13 1,1 0 0,0 0 0,0 1 0,0-1 0,0 1 0,0 0 0,0 0 0,1 0 0,0 0 0,0 0 0,-1 1 0,2 0 0,-1 0 0,5-2 0,7-3 3,2 2 0,-1 0 0,0 1 0,1 0 0,23-1 0,93 2 18,-30 1-12,-84 0-11,-15 1 1,-1 0 0,1 1 1,0-1-1,0 1 1,9 1-1,-13 0 5,-1-1 1,1 1-1,-1-1 0,0 0 1,1 1-1,-1-1 0,0 1 1,1-1-1,-1 1 1,0-1-1,1 1 0,-1-1 1,0 1-1,0-1 0,0 1 1,0 0-1,0-1 0,0 1 1,0-1-1,0 1 1,0-1-1,0 1 0,0 0 1,0-1-1,0 2 0,-3 18 119,2-15-83,-4 32 112,-3 9-115,-2 72 0,16-122-383,0-5 100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 13035,'1'-3'171,"-1"0"1,0 0 0,0 1-1,1-1 1,0 0 0,-1 0-1,1 1 1,0-1 0,0 0-1,1 1 1,-1-1-1,0 1 1,1 0 0,0-1-1,2-2 1,0 1 18,0 1 0,0-1 0,0 1-1,1 0 1,-1 0 0,1 1 0,9-4 0,0 1-1,0 1 0,0 0 0,0 1 0,1 1-1,15-1 1,-20 3-142,-1 0 0,0 0-1,0 1 1,0 0-1,0 0 1,0 1 0,0 0-1,12 6 1,-19-8-44,0 1 1,0 0 0,0 0-1,0 0 1,0 0 0,-1 0-1,1 1 1,0-1 0,-1 0-1,1 1 1,-1-1-1,0 1 1,1 0 0,-1-1-1,0 1 1,0 0 0,0 0-1,0 0 1,0 0-1,0 0 1,-1 0 0,1 0-1,-1 0 1,1 0 0,-1 0-1,0 0 1,0 0 0,0 0-1,0 0 1,0 0-1,0 0 1,-1 0 0,1 0-1,-1 1 1,1-1 0,-1-1-1,0 1 1,0 0-1,0 0 1,0 0 0,-2 3-1,-4 5 15,-1 0 0,0 0 0,0 0 0,-1-1 0,0 0 0,-1-1 0,0 0 0,-1 0 0,-13 7-1,16-10 0,11-6-20,-1 1-1,1 0 0,-1 0 1,1 0-1,-1 0 0,1 0 1,-1 0-1,0 0 0,1 1 1,-1 0-1,1-1 0,-1 1 1,4 1-1,36 17-85,-35-16 77,-1 1-1,0 0 1,0 0-1,-1 1 0,1 0 1,-1 0-1,0 0 0,-1 0 1,1 1-1,-1 0 1,0 0-1,5 9 0,-8-11 12,1 0-1,0 1 0,-1-1 0,0 0 1,0 1-1,0 0 0,-1-1 1,1 1-1,-1-1 0,0 1 0,-1 0 1,1-1-1,-1 1 0,0-1 1,0 1-1,0-1 0,0 1 1,-1-1-1,0 0 0,-2 5 0,-4 4 53,-1-1 0,1-1 0,-2 1 0,0-1 0,0-1 0,-1 0 0,0 0 0,0-1 0,-21 12 0,11-9 224,-1 0 0,0-2-1,0 0 1,-46 12-1,61-20-190,0-1-1,-1 1 1,1-1-1,0-1 1,0 1-1,-9-2 1,15 1-109,-1 0 0,1 0 0,0 0 0,-1 0 0,1-1 0,0 1 0,0-1 0,0 1 0,0-1 0,-1 1 0,1-1 0,0 0 0,0 1 0,0-1 0,0 0 0,0 0 0,0 0 0,0 0 0,1 0 0,-1 0 0,0 0 0,0 0 0,1 0 0,-1 0 0,1 0 0,-1 0 0,1-1 0,-1 1 0,1 0 0,0 0 0,0-1 0,-1 1 0,1 0 0,0 0 0,0-1 0,0 1 0,0 0 1,1 0-1,-1-1 0,0 1 0,0 0 0,1 0 0,0-2 0,1-5-409,1 1 0,1 0 1,-1-1-1,1 1 0,0 1 0,1-1 1,-1 0-1,9-8 0,-12 14 418,15-18-819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5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14 294 13083,'-1'1'349,"0"1"0,1-1 0,-1 0 0,0 1 0,0-1 0,1 0 0,-1 0-1,0 1 1,0-1 0,0 0 0,-3 1 0,3-6 1591,6-10-1134,117-277 1141,-121 291-1947,-1 0-1,0 1 1,0-1-1,0 0 0,0 0 1,0 0-1,0 0 1,0 0-1,0 0 0,0 0 1,0 1-1,1-1 1,-1 0-1,0 0 0,0 0 1,0 0-1,0 0 1,0 0-1,0 0 0,1 0 1,-1 0-1,0 0 1,0 0-1,0 0 0,0 0 1,0 0-1,1 0 1,-1 0-1,0 0 0,0 0 1,0 0-1,0 0 1,0 0-1,1 0 0,-1 0 1,0 0-1,0 0 1,0 0-1,0 0 0,0 0 1,0 0-1,1 0 0,-1-1 1,0 1-1,0 0 1,0 0-1,0 0 0,0 0 1,0 0-1,0 0 1,0 0-1,1-1 0,-1 1 1,0 0-1,0 0 1,0 0-1,0 0 0,0 0 1,0-1-1,0 1 1,0 0-1,2 11-12,-1 102-92,-1-38 100,-3 48-774,3-123 742,0 1-1,0 0 1,0-1-1,0 1 0,0-1 1,0 1-1,0-1 0,0 1 1,0-1-1,0 1 0,1 0 1,-1-1-1,0 1 0,0-1 1,1 1-1,-1-1 0,0 0 1,0 1-1,1-1 0,-1 1 1,1-1-1,-1 1 0,0-1 1,1 0-1,-1 1 1,1-1-1,-1 0 0,1 1 1,0-1-1,2-3-309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5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12363,'1'0'1512,"2"1"-872,3-1-248,5-1 1809,5-2-1345,7-4-288,6-3-88,3 0-136,3-1-24,2 1-24,-1 0-88,-6 3-280,-4 0-184,-6 3-376,-6 2-184,-5-1 600,-2 2-176,0 1-136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5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13579,'0'0'1404,"4"17"1934,-2 27-1919,-2-30-1287,1-1-1,2 17 1,-3-29-131,0-1 0,0 0 0,0 0 0,0 0 0,0 0 0,0 0 0,0 0 0,0 0 0,0 0 0,0 1-1,0-1 1,0 0 0,0 0 0,0 0 0,1 0 0,-1 0 0,0 0 0,0 0 0,0 0 0,0 0 0,0 0 0,0 0 0,0 0 0,0 0 0,0 1 0,0-1 0,1 0 0,-1 0 0,0 0 0,0 0 0,0 0 0,0 0 0,0 0 0,0 0-1,0 0 1,0 0 0,1 0 0,-1 0 0,0 0 0,0 0 0,0 0 0,0 0 0,0 0 0,0 0 0,0-1 0,0 1 0,1 0 0,-1 0 0,0 0 0,0 0 0,7-6 18,10-14-20,-12 13 6,-3 5-13,0 0 1,0 0-1,0 0 0,0 0 1,0 1-1,1-1 0,-1 1 0,0-1 1,1 1-1,-1 0 0,1 0 1,0 0-1,-1 0 0,1 0 1,0 1-1,-1-1 0,1 1 0,5-1 1,-6 2-6,0-1 1,0 1-1,1-1 0,-1 1 1,0 0-1,0 0 1,0 0-1,0 0 0,0 0 1,0 1-1,-1-1 1,1 0-1,0 1 0,0 0 1,-1-1-1,1 1 1,-1 0-1,0 0 0,0 0 1,1 0-1,-1 0 0,1 3 1,1 1 92,-1 0 1,0 1-1,0-1 1,-1 1-1,0-1 1,0 1-1,0 0 1,-1-1 0,0 1-1,0 0 1,0-1-1,-1 1 1,0 0-1,-1-1 1,1 1-1,-1-1 1,-1 1-1,1-1 1,-1 0-1,0 0 1,0 0-1,-1-1 1,0 1-1,0-1 1,0 1-1,0-2 1,-1 1-1,0 0 1,0-1-1,0 0 1,-1 0-1,0 0 1,1-1-1,-11 5 1,13-6-77,0-1 0,-1 1 1,1-1-1,-1 0 0,1 0 1,-1 0-1,0 0 0,1-1 0,-1 1 1,0-1-1,0 0 0,1 0 0,-1 0 1,0-1-1,1 0 0,-1 1 1,0-1-1,1 0 0,-6-3 0,5 2-129,0-1-1,0 1 0,1-1 1,0 0-1,-1 0 0,1 0 0,0-1 1,1 1-1,-1-1 0,0 1 1,1-1-1,0 0 0,0 0 1,0 0-1,-2-8 0,-5-21-370,4-4-155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5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13571,'13'-9'1560,"0"2"-1024,4 2-200,0-1 921,6 2-689,3-1-72,-3 4-360,3-2-248,-6 0 136,3-3-56,0 1-88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0:5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21 14019,'2'-21'6489,"-2"33"-5303,-24 342 744,13-246-2644,9-96 338,-6-17 119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32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28 16612,'-7'-6'728,"0"-3"1584,4 4-2440,3 0 408,3 2-56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3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1187 12523,'-4'7'2650,"12"-23"-1722,8-42-121,14-102 0,-23 116-630,11-61 91,7-36-19,8-179 1,-32 289-255,2 1 1,0 0 0,16-57-1,25-84-557,-44 171 558,0 0 0,0 0 0,0 0 0,0 0 0,0 0 0,0 0 0,0 0 0,0 0 0,0 0 0,0 0 0,0 0 1,-1 0-1,1 0 0,0 0 0,0 0 0,0 0 0,0 0 0,0 0 0,0 0 0,0 0 0,0 0 0,0 0 1,0 0-1,0 0 0,0 0 0,0 0 0,0 0 0,0 0 0,0 0 0,0 0 0,0 0 0,0 0 0,0 0 1,0 0-1,0 0 0,0 0 0,0 0 0,0 0 0,0 0 0,0-1 0,0 1 0,0 0 0,0 0 0,-1 0 0,-4 8 2,-10 15-540,9-14-705,6-8 703,-6 29-1223,6-15 2067,0 1 0,0-1-1,2 0 1,0 0 0,7 27-1,30 70-4,47 60-221,-8-17-23,100 322 14,-172-457-53,1 2-4,0 0 0,16 31 0,-21-49 0,-1-3-12,-1 0-1,1 0 1,0 0-1,-1 0 1,1 0-1,0 0 1,0 0-1,0 0 1,0 0-1,0 0 1,0-1-1,0 1 1,0 0-1,0-1 1,0 1-1,0-1 1,2 1-1,-14-5 113,1 0 1,-1 0-1,0 0 0,0 2 1,0-1-1,-15 0 0,-70 0 390,-5 0-259,89 2-247,1-1 1,-1 0-1,1-1 0,0-1 1,0 0-1,-18-8 1,-14-16-56,34 21 9,0 1 0,0 0 0,-1 1 0,1 0 0,-12-4 0,20 8 47,1 1 0,-1 0 0,0-1 0,1 1 0,-1 0-1,1 0 1,-1-1 0,0 1 0,1 0 0,-1 0 0,0 0 0,1 0 0,-1 0 0,0 0 0,1 0 0,-1 0-1,0 0 1,1 0 0,-1 0 0,0 0 0,1 0 0,-1 1 0,0-1 0,1 0 0,-1 0 0,0 1 0,1-1-1,-1 1 1,1-1 0,-1 0 0,1 1 0,-1-1 0,1 1 0,-1-1 0,1 1 0,-1-1 0,1 1 0,0 0-1,-1-1 1,1 1 0,0-1 0,0 1 0,-1 0 0,1-1 0,0 1 0,0 0 0,0-1 0,0 1 0,0 0 0,0-1-1,0 2 1,0 0-4,0-1 0,0 1 0,1-1-1,-1 1 1,1-1 0,-1 1 0,1-1-1,0 1 1,-1-1 0,1 1 0,0-1-1,0 0 1,0 1 0,0-1 0,0 0-1,0 0 1,1 0 0,-1 0 0,0 0-1,0 0 1,3 1 0,-1-1-8,1 0 0,-1-1 0,0 0 0,1 0 0,-1 0 0,1 0 0,-1 0 0,0 0 0,1-1 0,-1 0 0,0 0 0,0 0 0,1 0 0,-1 0 0,0-1 0,0 1 0,5-4 0,4-1 54,-1 0-74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3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12971,'-3'2'57,"1"0"0,0 0 1,1 0-1,-1 0 0,0 0 0,0 1 1,1-1-1,0 0 0,-1 1 0,1-1 1,0 1-1,0 0 0,0-1 0,1 1 1,-1 0-1,0 3 0,-3 51-95,3-45 130,23 553 185,-22-555-280,1-2 5,0 0 1,0-1-1,0 1 0,3 7 0,-2-23 75,1-1 1,-1 0-1,1-16 0,33-496 796,-36 834-1461,1-312 574,2-5 15,2-8 12,10-56 53,12-131 1,-35 308-145,-1 0 58,6 152 1,7-228 21,-4-33-1,0 1 1,0-1-1,0 1 0,0-1 0,1 1 0,-1 0 1,0-1-1,0 1 0,0-1 0,1 1 1,-1-1-1,0 1 0,0-1 0,1 0 0,-1 1 1,1-1-1,-1 1 0,0-1 0,1 0 1,-1 1-1,1-1 0,-1 0 0,1 1 0,-1-1 1,1 0-1,9-7 29,2-20 10,8-35 47,-2-1 0,-4 0 1,10-89-1,-42 262-124,17-90 33,-4 26 19,2 1-1,6 89 1,-3-135-14,0 0 1,0 0 0,0-1 0,0 1-1,0 0 1,0 0 0,0-1 0,0 1-1,0 0 1,1 0 0,-1-1 0,0 1-1,1 0 1,-1-1 0,0 1 0,1 0-1,-1-1 1,1 1 0,-1 0 0,1-1-1,-1 1 1,1-1 0,-1 1-1,1-1 1,1 1 0,-1-1 0,-1 0 0,1 0 0,0-1 0,0 1 0,-1 0 0,1-1 0,0 1-1,0-1 1,-1 1 0,1 0 0,0-1 0,-1 0 0,1 1 0,-1-1 0,1 1 0,0-1 0,-1 0 0,1-1 0,21-37 44,-4-6-9,-2 0 0,-2-2 0,8-50 0,-19 69-43,-3 27 6,1 1-1,-1 0 1,0 0 0,0-1-1,0 1 1,0 0-1,0 0 1,0-1-1,0 1 1,0 0 0,0-1-1,0 1 1,0 0-1,0 0 1,0-1-1,0 1 1,0 0 0,0 0-1,0-1 1,0 1-1,0 0 1,-1-1-1,1 1 1,0 0-1,0 0 1,0 0 0,0-1-1,-1 1 1,1 0-1,0 0 1,0 0-1,0-1 1,-1 1 0,1 0-1,-7 8-8,-5 16 1,-60 228 98,67-238-202,5-30-564,0 1 273,0-89-179,0 39 241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3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11458,'0'-2'103,"1"0"-1,0 1 0,0-1 0,0 1 0,0-1 0,1 1 0,-1-1 0,0 1 0,1 0 0,-1-1 0,1 1 0,-1 0 0,1 0 0,-1 0 0,1 0 1,0 1-1,0-1 0,2 0 0,38-9 135,-26 7-97,254-49 23,-260 50-166,32-7-40,44-3-1,-72 11 30,0 0-1,0 1 0,0 1 1,0 1-1,-1-1 0,1 2 1,18 6-1,192 83-50,-57-20 57,-65-35 11,2-5 1,1-4-1,132 18 0,-91-29 3,275-2-1,48-33-54,110-1-140,78 20-40,349-7 167,-761-3 28,581 3-14,-688 15-694,-132-7 568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4:3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85 10386,'3'-23'860,"-1"11"-230,-1-1 0,0-19 0,-1 32-607,0 0 0,0 0 0,0 0 0,0 0 0,0-1 0,0 1 0,0 0-1,0 0 1,0 0 0,0 0 0,0-1 0,0 1 0,0 0 0,0 0 0,0 0 0,0 0 0,0 0 0,0-1 0,0 1-1,0 0 1,0 0 0,0 0 0,0 0 0,0 0 0,-1-1 0,1 1 0,0 0 0,0 0 0,0 0 0,0 0-1,0 0 1,0 0 0,-1 0 0,1 0 0,0-1 0,0 1 0,0 0 0,0 0 0,0 0 0,-1 0 0,1 0 0,0 0-1,0 0 1,0 0 0,0 0 0,0 0 0,-1 0 0,1 0 0,0 0 0,0 0 0,0 0 0,0 0 0,-1 0 0,1 0-1,0 0 1,0 0 0,0 1 0,-11 9 442,-6 18-245,-113 254-123,81-166-246,-63 125-166,112-240 315,0-1 0,0 0-1,0 1 1,-1-1 0,1 0-1,0 0 1,0 1 0,0-1-1,0 0 1,0 1 0,0-1 0,-1 0-1,1 1 1,0-1 0,0 0-1,0 1 1,0-1 0,0 0-1,0 1 1,0-1 0,0 0-1,1 1 1,-1-1 0,0 0 0,0 1-1,0-1 1,0 0 0,0 1-1,0-1 1,1 0 0,-1 1-1,12 0-10,26-13-9,-25 7 17,219-41 26,-104 23-17,-55 8-19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10826,'4'1'825,"0"0"1,1 0-1,-1-1 0,0 1 0,0-1 0,7 0 0,156-27 2411,-14 2-2462,-132 22-766,-3 1-176,0 0 0,0 1 1,0 1-1,0 0 0,27 5 1,-64-4 1212,1 0-1076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2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15795,'4'-1'1385,"6"-1"-1137,16-9-144,7-6 472,16-2-448,8 1-104,7-1-208,2 2-160,3 4-344,-1 4-281,-7 5 689,-5 2-192,-7 5-80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2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11923,'21'13'1160,"-4"0"-880,0-1-136,3-2 456,7-6-240,9-4-120,11-3-232,8-6-80,9-2-184,2-3-440,2-1-616,-4 2 1056,-1 3-225,-4 2-135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10874,'179'37'3267,"-135"-28"-2345,-39-8-969,0 0 1,1 0-1,-1-1 0,0 0 0,0 0 0,1 0 0,-1-1 0,0 0 0,0 0 1,0 0-1,0-1 0,0 0 0,7-3 0,3-3-1019,0-1-1,25-19 1,-29 19 131,1 0-1,0 1 1,0 0-1,18-7 1,-29 15 933,0-1 0,-1 1 0,1-1 1,0 1-1,0 0 0,0-1 0,0 1 1,0 0-1,0 0 0,0-1 0,0 1 1,0 0-1,0 0 0,0 0 0,0 0 1,0 1-1,0-1 0,0 0 0,0 0 1,0 1-1,0-1 0,0 0 0,0 1 1,0-1-1,1 1 0,-1 1 118,-1-1-1,1 0 1,-1 0-1,1 0 1,-1 0-1,0 0 1,1 1 0,-1-1-1,0 0 1,0 0-1,0 1 1,0-1-1,0 0 1,0 0-1,0 0 1,-1 1-1,1 1 1,-4 9 1278,0-1 1,0 1-1,-7 12 1,9-19-918,0 1 24,1-5-423,1 1 0,-1-1-1,0 1 1,1-1-1,-1 0 1,0 1 0,0-1-1,0 0 1,0 1 0,0-1-1,-1 1 1,-3 1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2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13555,'5'33'1040,"-3"6"-792,0 2-104,-2 11 312,0 2-104,0 4-128,0 0-72,1 3-216,1 2-160,1-3 208,-2-4-40,2-8-64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5:2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13051,'-30'102'1504,"19"-71"-1184,2 0 0,-7 43 0,15-63-383,0 0-1,0 0 1,1 0 0,1 0-1,0 0 1,0 0-1,1 0 1,0 0 0,1-1-1,8 20 1,3 7-215,-1 0-1,-1 0 1,-3 1 0,-1 1-1,5 72 1,-13 197 811,-3-46 332,5-242-829,2 0 0,0 0 0,1 0-1,0 0 1,14 28 0,-10-26-28,-1 0-1,-1 0 1,7 42-1,-12-33 102,0 0 0,-2 1 0,-6 39 0,-21 94 425,2-6-550,24-150-155,0 0 0,2 0 0,-1 1 0,1-1 0,0 0 0,1 0 0,0 0 0,5 13 0,-5-12 123,0 1 1,0 0 0,-1 0-1,-1 0 1,0-1 0,-1 12-1,-11 66 574,-34 119 1532,45-200-1980,1 0 0,0 1-1,0-1 1,0 1 0,4 13 0,1 15 73,-10 114 512,1-96-426,5-43-335,2-13-95,0-17 370,-4 13-172,-1-1 0,0 1 0,0 0 0,-1 0 0,-3-7 0,-6-10-45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14139,'-4'-1'1048,"3"1"-856,-2 6-96,3 7 280,-2 7-120,2 13-112,0 5-64,0 14-192,0 4-144,-3 5 216,2 4-24,0-3-56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10386,'-6'43'1096,"0"0"-823,2 0-145,1-3 56,1-3-104,2-4-72,5-7-184</inkml:trace>
  <inkml:trace contextRef="#ctx0" brushRef="#br0" timeOffset="1">28 654 11322,'-7'46'937,"1"-5"-649,5-1-136,-2-1 480,2-2-224,-1 6-192,2 4-32,0 5-168,2 3-104,-2 5 88,-5 0 0,1 3-72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9498,'-2'22'267,"-2"36"519,2 0-1,9 88 0,9 55 669,-14-153-713,17 239 164,-17-280-1151,-1-18 172,-3-26 24,-7-8-38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86 8666,'5'-41'6289,"-5"41"-6250,0 0-1,0 0 1,0 1-1,0-1 0,0 0 1,0 0-1,0 0 1,-1 0-1,1 0 1,0 0-1,0 0 1,0 1-1,0-1 1,0 0-1,0 0 0,-1 0 1,1 0-1,0 0 1,0 0-1,0 0 1,0 0-1,0 0 1,-1 0-1,1 0 0,0 0 1,0 0-1,0 0 1,0 0-1,-1 0 1,1 0-1,0 0 1,0 0-1,0 0 1,0 0-1,0 0 0,-1 0 1,1 0-1,0-1 1,0 1-1,0 0 1,0 0-1,0 0 1,0 0-1,-1 0 0,1 0 1,0 0-1,0-1 1,0 1-1,0 0 1,0 0-1,0 0 1,0 0-1,0 0 1,0 0-1,0-1 0,0 1 1,0 0-1,0 0 1,0 0-1,0-1 1,-8 14 266,8-10-492,1-6 76,2-14 115,-2 14 59,0 1 0,-1 0 0,0-1 0,0 1 0,0-1 0,0 1 0,0-1 0,0 1 0,0 0 0,-1-1-1,1 1 1,-1-1 0,-2-3 0,3 6-46,0 0-1,-1 0 1,1 0-1,-1 0 1,1 0-1,-1 0 1,1 0-1,0 0 1,-1 0-1,1 0 1,-1 1-1,1-1 1,0 0-1,-1 0 1,1 0-1,-1 1 1,1-1-1,0 0 1,-1 0-1,1 1 1,0-1 0,0 0-1,-1 1 1,1-1-1,0 1 1,0-1-1,-1 0 1,1 1-1,0-1 1,0 1-1,0-1 1,0 0-1,0 1 1,0-1-1,0 1 1,0 0-1,-7 17 165,6-14-211,-1 0-1,1 1 1,1-1-1,-1 0 1,1 1-1,-1-1 1,1 1-1,1-1 1,0 8-1,-1-11 25,0-1 0,0 0 1,0 0-1,0 0 0,0 0 0,0 1 0,0-1 0,0 0 1,1 0-1,-1 0 0,0 0 0,0 0 0,0 1 1,0-1-1,0 0 0,0 0 0,0 0 0,0 0 0,1 0 1,-1 0-1,0 1 0,0-1 0,0 0 0,0 0 0,0 0 1,1 0-1,-1 0 0,0 0 0,0 0 0,0 0 1,0 0-1,1 0 0,-1 0 0,0 0 0,0 0 0,0 0 1,0 0-1,1 0 0,-1 0 0,0 0 0,7-6-129,4-9 34,-9 11 161,0 0 1,-1-1-1,1 1 0,-1 0 0,0 0 1,0-1-1,0 1 0,0-1 1,-1 1-1,1-6 0,-1 10-50,0 0-1,0 0 1,0 0-1,0 0 1,0-1-1,0 1 1,0 0-1,0 0 1,0 0-1,0-1 1,0 1-1,-1 0 1,1 0-1,0 0 1,0 0-1,0 0 1,0-1-1,0 1 1,0 0-1,0 0 1,0 0-1,0 0 1,-1 0-1,1-1 1,0 1-1,0 0 1,0 0-1,0 0 1,0 0-1,0 0 1,-1 0-1,1 0 1,0 0-1,0 0 1,0-1-1,0 1 1,-1 0-1,1 0 1,0 0-1,0 0 1,0 0-1,-1 0 1,1 0-1,0 0 1,0 0-1,0 0 1,-1 1-1,-9 6 245,-6 13 14,8-8-271,1 0-1,1 1 1,0 0 0,1 0 0,0 0 0,-3 16 0,9-14-181,-1-15 178,0 0 1,0 0-1,1 0 0,-1 0 0,0 0 0,1 0 0,-1 0 1,0 0-1,0 0 0,1 0 0,-1 0 0,0 0 0,0 0 1,1 0-1,-1 0 0,0 0 0,1 0 0,-1 0 0,0 0 1,0 0-1,1-1 0,-1 1 0,0 0 0,0 0 0,0 0 0,1 0 1,-1-1-1,0 1 0,0 0 0,0-1 0,18-22-157,0-19 168,-17 39 23,0-1-1,0 1 1,0-1-1,0 0 1,0 1-1,-1-1 1,0 0-1,0 1 1,0-7-1,0 10-22,-1 0-1,1 0 1,-1 0-1,1 0 1,-1 0-1,1 0 1,0 0-1,-1 0 1,1 0-1,-1 0 1,1 0-1,-1 0 1,1 0 0,0 0-1,-1 1 1,1-1-1,-1 0 1,1 0-1,0 0 1,-1 1-1,1-1 1,0 0-1,-1 1 1,1-1-1,0 0 1,-1 1-1,1-1 1,0 0-1,0 1 1,-1-1-1,1 0 1,0 1-1,0 0 1,-13 12 28,5 0-43,1 1-1,0-1 1,0 1-1,1 1 1,1-1 0,1 1-1,0 0 1,-3 23 0,7-38 5,-1 1 0,1 0 1,0 0-1,0 0 0,0-1 1,0 1-1,0 0 0,0 0 1,0-1-1,0 1 0,0 0 1,1 0-1,-1 0 0,0-1 1,0 1-1,1 0 1,-1-1-1,0 1 0,2 1 1,-2-2 0,1 0 1,-1 0-1,0 0 1,1 0 0,-1 0-1,1 0 1,-1 0 0,0 0-1,1 0 1,-1 0 0,1 0-1,-1 0 1,1 0-1,-1-1 1,0 1 0,1 0-1,-1 0 1,0 0 0,1-1-1,-1 1 1,0 0 0,1 0-1,-1-1 1,1 0-1,2-2-8,0 0-1,1-1 0,-2 0 0,1 0 0,3-4 0,-4 4 6,19-43 28,-19 44 1,-1-1 0,0 0-1,0 0 1,0 0 0,0 0-1,0 0 1,-1 0 0,0 0 0,0 0-1,-1-5 1,1 9-18,1-1-1,-1 1 1,0 0-1,-1-1 1,1 1 0,0 0-1,0 0 1,0-1-1,0 1 1,0 0 0,0-1-1,0 1 1,0 0-1,0 0 1,-1-1-1,1 1 1,0 0 0,0 0-1,0-1 1,-1 1-1,1 0 1,0 0-1,0 0 1,0-1 0,-1 1-1,1 0 1,0 0-1,-1 0 1,1 0-1,0 0 1,0 0 0,-1-1-1,1 1 1,0 0-1,-1 0 1,1 0-1,0 0 1,0 0 0,-1 0-1,0 0 1,-11 10 61,-7 17-57,18-25-20,-16 34-168,16-34 153,0 0 0,0 0-1,1 0 1,-1 1 0,0-1 0,1 0 0,0 0-1,-1 1 1,1-1 0,0 0 0,0 1 0,1-1 0,-1 0-1,1 3 1,-1-5 22,0 0 0,0 0-1,1 1 1,-1-1 0,0 0 0,0 0-1,1 0 1,-1 0 0,0 0-1,0 0 1,1 1 0,-1-1 0,0 0-1,1 0 1,-1 0 0,0 0 0,0 0-1,1 0 1,-1 0 0,0 0 0,1 0-1,-1 0 1,0 0 0,0-1-1,1 1 1,-1 0 0,0 0 0,0 0-1,1 0 1,-1 0 0,0 0 0,0-1-1,1 1 1,-1 0 0,0 0 0,0 0-1,0-1 1,1 1 0,-1 0 0,0 0-1,0-1 1,0 1 0,0 0-1,0-1 1,11-10-73,26-51 6,-29 47-49,-15 65-2142,4-33 1773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4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12027,'0'0'127,"1"0"1,-1 0 0,1 1-1,-1-1 1,1 0 0,-1 0 0,1 0-1,-1 0 1,1 1 0,-1-1 0,1 0-1,-1 1 1,0-1 0,1 0-1,-1 1 1,0-1 0,1 0 0,-1 1-1,0-1 1,1 0 0,-1 1 0,0-1-1,0 1 1,1-1 0,-1 1-1,0-1 1,0 1 0,0-1 0,0 1-1,0-1 1,0 1 0,0 0 0,7 29 923,-1-3-555,-1-17-417,-1-1 0,2 0 0,-1 0 0,1 0 0,0 0 0,13 12 0,2-1-43,26 19 1,-42-35-24,8 7-4,0 1 1,-2 0-1,1 0 1,9 15-1,-15-20 23,-1 1-1,-1-1 0,1 1 1,-1 0-1,-1 0 1,1 1-1,-1-1 1,-1 1-1,3 11 0,-6-17 25,1 0 0,0-1 0,-1 1-1,0 0 1,1-1 0,-1 1 0,0 0-1,0-1 1,0 1 0,-1-1 0,1 0 0,-1 1-1,1-1 1,-1 0 0,0 0 0,0 0-1,0 0 1,0 0 0,0 0 0,0-1-1,-1 1 1,1-1 0,0 1 0,-4 1-1,-7 3 196,-1 1 0,1-2 0,-18 6 0,15-7-72,-1 0-1,0-1 0,0 0 0,0-2 1,0 0-1,-25-2 0,31 0-164,-1 0 0,1-1-1,0 0 1,0-1-1,1 0 1,-1-1-1,1 0 1,-1-1 0,1 0-1,-17-12 1,22 13-227,0-1 1,1 0-1,0 0 1,0 0-1,0-1 1,1 1-1,0-1 1,0 0 0,0 0-1,0 0 1,-1-9-1,-3-5-154,-1 3-209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64 153 14051,'1'-9'408,"-1"0"1,1-1-1,0 1 1,1 0-1,0 0 0,1 0 1,0 0-1,6-13 0,-7 18-352,0 1-1,0-1 0,0 0 1,1 1-1,0-1 0,-1 1 1,1 0-1,0 0 0,1 0 1,-1 0-1,0 1 0,1-1 1,0 1-1,-1 0 0,1 0 0,0 0 1,0 0-1,0 1 0,0 0 1,7-2-1,-10 3-50,0 0-1,0 0 1,0-1 0,0 1-1,0 0 1,0 0 0,-1 0-1,1 0 1,0 1 0,0-1-1,0 0 1,0 0 0,0 0-1,0 1 1,0-1 0,0 1-1,0-1 1,0 0 0,-1 1-1,1 0 1,0-1 0,0 1-1,0-1 1,-1 1 0,2 1-1,-1 0 0,-1-1 0,1 1-1,0 0 1,-1-1-1,1 1 1,-1 0-1,0 0 1,0-1-1,0 1 1,0 0-1,0 0 1,0 3 0,-2 4 3,1-1 0,-2 0 0,1 0 0,-7 14 0,-4 5 25,-2-1 0,-21 31 0,26-43 5,-1 0 1,-1-1-1,0 0 0,-1-1 1,-16 13-1,28-24-38,1-1-1,-1 1 1,1-1 0,-1 0 0,1 1-1,-1-1 1,0 1 0,1-1 0,-1 0 0,1 0-1,-1 1 1,0-1 0,1 0 0,-1 0 0,0 0-1,1 1 1,-1-1 0,0 0 0,1 0-1,-1 0 1,0 0 0,1 0 0,-1-1 0,0 1-1,0 0 1,1-1-8,-1 1 1,1 0-1,0-1 1,-1 1-1,1-1 0,0 1 1,0-1-1,0 1 1,0-1-1,-1 1 0,1-1 1,0 1-1,0-1 0,0 1 1,0 0-1,0-1 1,0 1-1,0-1 0,0 1 1,0-1-1,1 1 1,-1-1-1,0 1 0,0-2 1,1 1-6,-1 0 0,0 0 0,1 0 0,-1 0 0,1 0 0,-1 0 0,1 0 0,0 1-1,-1-1 1,1 0 0,0 0 0,-1 0 0,1 1 0,0-1 0,0 0 0,0 1 0,0-1 0,0 1 0,0-1 0,0 1 0,0-1 0,0 1 0,0 0 0,0-1 0,0 1 0,0 0 0,0 0 0,0 0 0,0 0 0,0 0 0,0 0 0,0 0 0,0 0 0,0 0 0,2 1 0,0 0 1,-1 1 0,1-1-1,-1 1 1,0 0 0,1 0 0,-1 0 0,0 0 0,0 0 0,0 0 0,0 1 0,-1-1 0,1 0 0,-1 1 0,1 0 0,-1-1 0,0 1 0,1 3 0,-1-4 19,0 1-1,-1-1 1,1 0 0,1 1 0,-1-1 0,0 0 0,0 0 0,1 0 0,-1 0 0,1 0 0,0 0-1,0 0 1,-1 0 0,1-1 0,0 1 0,0-1 0,1 1 0,-1-1 0,0 0 0,0 0 0,1 0-1,-1 0 1,3 0 0,2 0 55,0-1 0,0 0 0,0-1 0,-1 1 1,1-2-1,0 1 0,0-1 0,-1 0 0,8-3 0,2-1 113,0-2 1,21-12-1,-28 13-83,1 0 0,-1 0-1,0-1 1,-1 0 0,14-15 0,-19 19-81,-1 1-1,1-1 1,0 1-1,-1-1 1,0 0-1,0 0 1,0 0-1,-1-1 1,1 1-1,-1 0 1,0-1-1,0 1 1,0-1-1,-1 1 1,0 0-1,0-1 1,0-7-1,-1 10-86,-1-1 1,1 1-1,0-1 0,-1 1 1,0 0-1,1-1 0,-1 1 1,0 0-1,0 0 0,0 0 1,-1 1-1,1-1 0,0 0 0,-4-1 1,-9-8-109,-2-4-139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1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16460,'3'-2'185,"0"1"0,0-1 0,0 1 0,0-1-1,0 0 1,0 0 0,-1 0 0,1 0 0,3-5 0,11-9 125,15-7 226,1 1-1,1 1 1,48-22 0,-62 34-488,0 1-1,1 1 1,-1 1-1,1 1 0,1 0 1,-1 2-1,39-2 1,-55 5-52,0 0 0,0 1 0,0-1 0,-1 1 0,1 0 0,0 0 1,0 0-1,-1 1 0,1-1 0,-1 1 0,1 1 0,-1-1 0,0 0 0,0 1 0,0 0 1,0 0-1,6 6 0,-8-5 4,1-1-1,-1 1 1,0 0 0,-1-1-1,1 1 1,0 0 0,-1 0 0,0 0-1,0 0 1,0 0 0,-1 0-1,1 1 1,-1-1 0,0 0 0,0 0-1,-1 0 1,1 0 0,-1 0-1,0 1 1,-2 6 0,-6 13 149,-1 0-1,-1 0 1,-25 40 0,2-4 180,28-42-250,6-17-80,0-1 0,0 1 0,1-1 1,-1 0-1,0 1 0,0-1 0,0 1 0,0-1 1,0 0-1,1 1 0,-1-1 0,0 0 1,0 1-1,0-1 0,1 0 0,-1 1 0,0-1 1,1 0-1,-1 0 0,0 1 0,1-1 1,-1 0-1,0 0 0,1 1 0,2 0-9,0-1-1,0 1 0,0-1 0,0 0 1,1 0-1,-1 0 0,0 0 1,3-1-1,2 0 17,39-3 2,130-5-222,-170 10 193,1 0 1,0 0 0,-1 0-1,0 1 1,1 0 0,-1 1-1,13 5 1,-17-6 15,0-1 0,0 1 0,-1-1 0,1 1 0,0 0 0,-1 0-1,1 0 1,-1 1 0,0-1 0,0 1 0,0-1 0,0 1 0,0 0 0,0-1 0,-1 1 0,1 0 0,-1 0 0,0 0-1,0 0 1,1 6 0,-2-8 29,0 1 0,0 0 0,0 0 0,-1 0 0,1 0 0,-1 0 0,1-1 0,-1 1 0,0 0 0,1 0 0,-1-1 0,0 1 0,0-1 0,0 1 0,-1-1 0,1 1 0,0-1 0,0 1 1,-1-1-1,1 0 0,-1 0 0,-2 2 0,-5 3 148,0-1 1,-18 8 0,16-8-47,-29 15 214,-1-2 0,-1-2 0,-85 22 0,126-38-388,-1 0 0,1 1 1,0-1-1,-1 0 1,1 0-1,0 0 0,-1 0 1,1 0-1,0 0 0,-1-1 1,1 1-1,0 0 0,-1-1 1,-1 0-1,3 1 11,-1-1-1,1 1 1,-1-1 0,1 1 0,-1-1-1,1 1 1,0-1 0,-1 1 0,1-1-1,0 1 1,-1-1 0,1 1 0,0-1-1,0 0 1,-1 1 0,1-1 0,0 0-1,0 1 1,0-1 0,0 1 0,0-2-1,0-1-54,0 0 0,1 0 0,0 0 0,-1 0-1,1 0 1,0 0 0,1 0 0,-1 0 0,0 1-1,3-5 1,7-10-459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4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78 138 13171,'-11'-4'2692,"8"3"-1085,1 9-1074,5 8-507,1-15 14,1-9 64,-1-5 96,0 1-1,-1-1 1,-1 0-1,0 0 0,0 0 1,-1-1-1,-1 1 1,-2-20-1,2 32-181,0 1-1,0-1 0,0 1 1,0-1-1,0 0 0,0 1 1,0-1-1,0 1 0,-1-1 1,1 1-1,0-1 0,0 1 1,0-1-1,-1 1 0,1 0 1,0-1-1,-1 1 0,1-1 1,0 1-1,-1-1 0,1 1 1,-1 0-1,1-1 0,0 1 1,-1 0-1,1 0 0,-1-1 1,0 1-1,0 0 0,1 1 0,-1-1 0,0 0 0,1 0 0,-1 1 0,1-1 1,-1 0-1,1 1 0,-1-1 0,0 0 0,1 1 0,-1-1 0,1 1 1,0-1-1,-1 1 0,0 0 0,-15 28 107,15-25-147,0-3 3,0 1 0,1 0 1,-1-1-1,0 1 0,1 0 0,-1-1 0,1 1 0,0 0 0,0 0 1,-1 0-1,1-1 0,0 1 0,1 0 0,-1 0 0,0 0 1,1 2-1,-1-4 13,1 0-1,-1-1 1,1 1 0,-1 0 0,1 0-1,-1 0 1,0-1 0,1 1 0,-1 0 0,1 0-1,-1-1 1,0 1 0,1 0 0,-1-1 0,0 1-1,1 0 1,-1-1 0,0 1 0,1 0 0,-1-1-1,0 1 1,0-1 0,1 1 0,-1-1 0,0 1-1,0-1 1,0 0 0,7-16-47,-6 16 48,0-2 25,0 0-1,-1 1 0,1-1 1,0 0-1,-1 0 0,0 1 1,0-6-1,0 8-13,0 0 0,0-1 0,0 1-1,0 0 1,0 0 0,0 0 0,0-1 0,0 1 0,0 0-1,0 0 1,0 0 0,0 0 0,0-1 0,0 1 0,0 0-1,0 0 1,-1 0 0,1 0 0,0-1 0,0 1 0,0 0 0,0 0-1,0 0 1,-1 0 0,1 0 0,0 0 0,0 0 0,0-1-1,0 1 1,-1 0 0,1 0 0,0 0 0,0 0 0,0 0-1,-1 0 1,1 0 0,-12 9 92,6-1-107,0-1 0,0 1 0,1 1 1,0-1-1,0 1 0,1 0 0,0 0 0,1 0 0,0 1 0,0-1 0,-2 18 0,5-27 5,0 0-1,0 0 1,0 0-1,0 0 1,0 1-1,0-1 1,0 0-1,0 0 1,0 0-1,0 0 1,0 1-1,0-1 1,0 0-1,0 0 0,0 0 1,0 0-1,0 1 1,0-1-1,0 0 1,0 0-1,0 0 1,0 0-1,0 0 1,0 1-1,1-1 1,-1 0-1,0 0 1,0 0-1,0 0 1,0 0-1,0 0 0,0 0 1,1 0-1,-1 1 1,0-1-1,0 0 1,0 0-1,0 0 1,0 0-1,1 0 1,6-5-165,4-9-180,-6 4-10,-3 6 221,1 0 0,-1 0 0,1 0 0,-1 1 0,1-1 0,3-3 0,-3 6-114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6:4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61 180 11458,'0'-1'232,"0"0"0,0 0 0,0 0-1,0 0 1,0 0 0,0 0 0,-1 0-1,1-1 1,0 1 0,-1 0 0,1 0-1,-1 0 1,1 0 0,-2-1 0,-1 4 1713,1 11-1235,-21 263-336,22-270-155,0-9-51,1-17 56,2-34 60,5-17 132,-6-135 1,-1 203-406,-1-4 15,1 1 1,-1 0 0,0-1-1,0 1 1,-1 0 0,-4-11 0,6 17-27,0-1 0,0 1 0,0 0 0,0 0 0,0 0 0,0 0 0,0 0 0,0 0 0,0 0 0,0-1 0,0 1 0,-1 0 0,1 0 0,0 0 0,0 0 0,0 0 0,0 0 0,0 0 0,0 0 0,0 0 0,0 0 0,0 0 0,0-1 0,-1 1 0,1 0 0,0 0 0,0 0 0,0 0 0,0 0 1,0 0-1,0 0 0,0 0 0,-1 0 0,1 0 0,0 0 0,0 0 0,0 0 0,0 0 0,0 0 0,0 0 0,0 0 0,-1 0 0,1 0 0,0 0 0,0 0 0,0 0 0,0 0 0,0 1 0,0-1 0,0 0 0,0 0 0,0 0 0,-1 0 0,1 0 0,0 0 0,0 0 0,0 0 0,0 0 0,0 1 0,-5 10-31,0 15-78,-1 39-245,3 1 1,8 94 0,-1-135 293,-4-25 61,0 1-1,0-1 0,0 0 1,0 0-1,0 0 1,0 0-1,0 0 1,0 0-1,0 0 1,0 1-1,0-1 1,0 0-1,0 0 0,0 0 1,1 0-1,-1 0 1,0 0-1,0 0 1,0 0-1,0 1 1,0-1-1,0 0 0,0 0 1,0 0-1,0 0 1,1 0-1,-1 0 1,0 0-1,0 0 1,0 0-1,0 0 1,0 0-1,0 0 0,1 0 1,-1 0-1,0 0 1,0 0-1,0 0 1,0 0-1,0 0 1,0 0-1,1 0 1,-1 0-1,0 0 0,0 0 1,0 0-1,0 0 1,7-13 41,-1-16 17,0 1 0,-2-1 1,1-44-1,-3 37-15,1-5-87,-2 0 0,-7-61 0,3 91-294,0 21 21,2 20-20,13 348-606,-8-363 872,-4-15 66,0 0 1,0 0 0,0 0-1,0 0 1,0 0-1,0 0 1,0 1-1,0-1 1,0 0 0,0 0-1,1 0 1,-1 0-1,0 0 1,0 0-1,0 0 1,0 0-1,0 0 1,0 0 0,1 0-1,-1 1 1,0-1-1,0 0 1,0 0-1,0 0 1,0 0-1,1 0 1,-1 0 0,0 0-1,0 0 1,0 0-1,0 0 1,0 0-1,0-1 1,1 1-1,-1 0 1,0 0 0,0 0-1,0 0 1,0 0-1,0 0 1,0 0-1,1 0 1,-1 0 0,0 0-1,2-3-42,0 0 0,0 1 0,-1-1 0,1 0-1,-1 0 1,0 0 0,2-3 0,11-39-388,-1-1 0,-2 0 0,-3 0 0,5-83 0,-15 95 153,2 34 278,0 0 0,0-1 0,0 1 0,0-1 0,0 1 0,0 0 0,0-1 0,0 1 0,0 0 0,0-1 0,0 1 0,0-1 0,-1 1-1,1 0 1,0-1 0,0 1 0,0 0 0,-1 0 0,1-1 0,0 1 0,0 0 0,-1-1 0,1 1 0,0 0 0,-1 0 0,1 0 0,0-1 0,-1 1 0,1 0 0,0 0 0,-1 0-1,1 0 1,0 0 0,-1-1 0,1 1 0,-1 0 0,1 0 0,0 0 0,-1 0 0,1 0 0,-1 0 0,1 0 0,0 0 0,-1 1 0,1-1 0,0 0 0,-1 0 0,1 0 0,0 0-1,-1 0 1,1 1 0,0-1 0,-1 0 0,1 0 0,0 1 0,-1-1 0,1 0 0,0 0 0,0 1 0,-1-1 0,1 0 0,0 1 0,0-1 0,0 0 0,-1 1 0,-4 7-6,1-1 1,0 1-1,0 0 1,1 0-1,0 0 1,0 0-1,1 1 1,0-1-1,0 1 1,0 14-1,0-10 5,-4 26 7,2 0 0,1 72 1,7-58 25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4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7498,'26'0'408,"9"1"-808,3 0-393,8 4 729,7-1-128,3 0-120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39:4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11330,'-1'2'929,"2"3"-785,1-4-48,-1 1 472,1-1-400,-1-1-24,3 1-8,-2-1 16,2 3-80,-3 0-56,2 1 40,2 4-16,-5-1-56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02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47 198 9618,'1'-3'261,"0"0"1,0 0-1,-1 0 1,1-1-1,-1 1 1,0 0-1,1 0 0,-2 0 1,1-5-1,0 8-214,0-1 0,0 0-1,0 0 1,0 0 0,0 1 0,0-1 0,0 0-1,-1 0 1,1 1 0,0-1 0,0 0-1,-1 1 1,1-1 0,0 0 0,-1 1-1,1-1 1,-1 0 0,1 1 0,0-1-1,-1 1 1,0-1 0,1 0 0,-1 1-1,1-1 1,-1 1 0,0 0 0,1-1 0,-1 1-1,0 0 1,1-1 0,-1 1 0,0 0-1,1 0 1,-1-1 0,0 1 0,0 0-1,1 0 1,-1 0 0,0 0 0,0 0-1,0 0 1,1 0 0,-2 1 0,1-1-23,1 0-1,-1 0 1,0 1 0,1-1 0,-1 0 0,1 1 0,0-1 0,-1 0 0,1 1-1,-1-1 1,1 0 0,-1 1 0,1-1 0,0 1 0,-1-1 0,1 1 0,0-1-1,0 1 1,-1-1 0,1 1 0,0-1 0,0 1 0,0-1 0,0 1-1,0 0 1,-1-1 0,1 1 0,0 0 0,4 1 121,3-11-89,-4 3 35,1-1 0,-2 1 0,1-1-1,-1 0 1,0 0 0,0 0 0,-1 0 0,0 0-1,0-1 1,-1 1 0,0-8 0,0 15-76,0-1-1,0 1 1,0-1 0,0 1-1,0-1 1,0 0 0,0 1-1,-1-1 1,1 1 0,0-1-1,0 1 1,0-1 0,-1 1 0,1-1-1,0 1 1,-1-1 0,1 1-1,0-1 1,-1 1 0,1-1-1,-1 1 1,1 0 0,0-1-1,-1 1 1,1 0 0,-1-1 0,1 1-1,-1 0 1,-1-1 0,1 2-1,1-1 1,-1 0-1,0 0 1,0 1 0,0-1-1,0 1 1,0-1-1,0 1 1,1-1-1,-1 1 1,0-1 0,0 1-1,1 0 1,-1-1-1,-1 2 1,-19 31 155,16-17-161,5-16-9,0 0-1,0 0 0,0 0 0,0 0 1,0 0-1,0 0 0,0 0 0,0 0 1,0 1-1,0-1 0,0 0 0,0 0 1,0 0-1,0 0 0,0 0 0,0 0 1,0 0-1,0 0 0,0 0 0,0 1 1,0-1-1,0 0 0,0 0 0,0 0 1,0 0-1,0 0 0,0 0 0,0 0 1,0 0-1,0 0 0,0 0 0,0 0 1,0 0-1,1 0 0,-1 1 0,0-1 1,0 0-1,0 0 0,0 0 0,0 0 1,0 0-1,0 0 0,0 0 0,0 0 1,0 0-1,1 0 0,-1 0 0,0 0 1,0 0-1,0 0 0,0 0 0,0 0 1,0 0-1,0 0 0,0 0 0,0 0 1,1 0-1,-1 0 0,2-2-7,-1 1-1,1-1 1,-1 1 0,1-1-1,-1 0 1,1 0-1,-1 1 1,0-1 0,2-4-1,38-77 67,-47 93 325,-2 5-226,-13 32 0,19-39-240,4-7 8,9-12-47,10-22 9,-33 118 533,10-73-457,1-7-55,0 0 1,1 1-1,-1-1 0,1 1 0,0-1 1,1 7-1,-1-12 87,0-1 1,0 1-1,0 0 1,0 0-1,0 0 1,0 0-1,1 0 0,-1 0 1,0 0-1,0 0 1,0-1-1,0 1 1,0 0-1,0 0 0,0 0 1,0 0-1,1 0 1,-1 0-1,0 0 1,0 0-1,0 0 0,0 0 1,0 0-1,0 0 1,1 0-1,-1 0 1,0 0-1,0 0 0,0 0 1,0 0-1,0 0 1,0 0-1,1 0 1,-1 0-1,0 0 0,0 0 1,0 0-1,0 0 1,0 0-1,0 0 1,0 1-1,0-1 0,1 0 1,-1 0-1,0 0 1,0 0-1,0 0 1,0 0-1,0 0 0,0 0 1,0 0-1,0 1 1,0-1-1,0 0 1,0 0-1,0 0 0,0 0 1,0 0-1,0 0 1,0 1-1,0-1 1,0 0-1,5-8-188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20.0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1 15739,'-16'1'1273,"8"2"-1257,15 7-16,9 3 176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21.6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 9042,'1'-4'-56,"1"0"64,-2 1 16,0 2 184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25.8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4639 0 12059,'0'0'6014,"-8"10"-5478,3 28-587,1 0 0,2 49-1,0-17 48,2-39-107,2-1 1,5 32-1,-2-26-7,0 35-1,-18-110 17,2-34-474,2-1 0,4-143 1,5 170 327,0 46 245,-4 24-309,-5 328-37,17-374 261,11-153 30,-16 131-22,-9 97-186,3-28 143,0 1 0,1-1 0,2 0 1,4 49-1,-1-55 190,-2 1 1,0-1-1,-1 1 1,-3 20-1,0 17-3,4 9-17,0 41 73,3 71-125,0-6-102,-51 438-160,18-275 255,1-47 13,-11 228-124,5 108 61,17-125 63,14-302 13,-15 126-85,6-92 87,4-108 48,12 216-1,52 158 27,-30-280-68,39 188-9,-48-332-9,4 0 0,2-2 0,50 102 0,-54-133-6,2-1-1,1 0 0,2-2 0,1-1 0,2-1 0,52 51 0,-36-45 19,-2 1-1,-1 3 1,-3 1-1,35 54 1,66 102 17,-98-148-41,77 77 0,-47-63-5,-16-18 15,-3 3-1,-2 2 1,44 63-1,-42-36 7,-3 2 0,-4 2 0,-3 2 0,49 159 0,-75-189-15,-2 2 0,-2 0-1,-4 0 1,-1 1 0,-4-1 0,-2 1-1,-2 0 1,-4-1 0,-18 89-1,5-71-25,-3 0-1,-3-2 1,-3-1-1,-4-1 0,-3-1 1,-73 111-1,74-136-19,-2-2-1,-2-1 0,-2-2 0,-73 61 1,-201 122-200,216-166 267,-3-3-1,-174 67 1,-228 49 214,339-125-183,-3-6-1,-1-8 1,-1-7-1,-189 4 1,-244-31 132,0-27-215,540 25 32,-482-55-265,71 5 280,328 41-47,16 0 64,-179 7 0,289 6-2,0 0-1,0 2 1,0 1 0,1 0-1,-1 1 1,-24 10-1,35-11-15,-1 1-1,1-1 0,0 1 0,1 1 0,-1-1 1,1 1-1,0 0 0,0 1 0,1 0 1,0 0-1,0 1 0,1-1 0,-1 1 0,-6 16 1,3-3-14,2 0 0,0 0 0,2 0 0,0 1 0,-2 23 1,4-9-110,2 0 1,3 48 0,1-65 65,1-2-19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28.4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0 15043,'-2'29'1185,"4"38"0,-1-51-1045,1 299-93,-1-308 109,1-7-46,6-13 16,7-23 25,3-25 48,6-21 10,39-85-1,-62 164-214,0 0 0,1 0 0,-1 0 0,1 0 0,0 1 0,-1-1 0,1 0 0,1 1-1,-1 0 1,5-5 0,-7 7 5,0 0-1,0 0 0,1 0 1,-1 0-1,0 0 0,1 0 0,-1 0 1,0 0-1,0 0 0,1 0 0,-1 0 1,0 0-1,1 0 0,-1 0 0,0 0 1,1 0-1,-1 0 0,0 0 0,0 0 1,1 0-1,-1 0 0,0 1 1,0-1-1,1 0 0,-1 0 0,0 0 1,0 0-1,1 1 0,-1-1 0,0 0 1,0 0-1,0 1 0,1-1 0,-1 0 1,0 1-1,6 23-47,-4 24-33,-7 67 0,1-10 93,5-104 36,2-4-10,6-13 12,10-22 10,-12 22-37,32-64 70,-34 72-95,0-1-1,1 1 1,0 0 0,0 1 0,0-1 0,12-9 0,-17 16-1,0 0 0,0 0 0,0 1 0,0-1 0,0 0 0,0 0 0,0 1 0,1-1 0,-1 1 0,0-1 0,0 1 0,1 0 0,-1-1 0,0 1 0,1 0 0,-1 0 0,0 0 0,1 0 0,-1 0 0,0 0 0,0 0 0,1 0 0,-1 1 0,0-1 0,1 0 1,0 1-1,1 1-4,-1 0 1,0-1 0,0 1-1,-1 0 1,1 0 0,0 0 0,0 0-1,-1 0 1,0 0 0,1 1-1,-1-1 1,2 4 0,1 7-8,1 1 0,-1-1 0,3 25 1,-5-20 56,1-7-102,-1 1-1,-1 0 1,0-1 0,-1 1 0,-2 23 0,-2-29-347,0-10 231,-2-14 31,1-14-71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13155,'10'40'2622,"-1"3"-2402,35 220 1157,-41-226-1135,-2 0 1,0 0 0,-3 0-1,-1 0 1,-10 45-1,5-50-309,0-1-1,-2 0 0,-17 34 1,19-49-138,0 0 0,-1-1-1,-1 0 1,-1 0 0,0-2 0,0 1 0,-20 16 0,-8 2-245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29.3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 18 13515,'0'-1'90,"0"0"0,0 1 0,0-1 1,0 0-1,-1 0 0,1 0 0,0 1 0,0-1 0,-1 0 0,1 0 1,-1 1-1,1-1 0,-1 0 0,1 1 0,-1-1 0,1 1 1,-1-1-1,0 1 0,1-1 0,-1 1 0,0-1 0,1 1 0,-1-1 1,0 1-1,1 0 0,-1 0 0,0-1 0,0 1 0,0 0 1,1 0-1,-1 0 0,0 0 0,0 0 0,0 0 0,1 0 0,-1 0 1,0 0-1,0 0 0,0 0 0,1 0 0,-1 1 0,-1-1 1,0 1-23,-1 0 0,1 0 0,0 1 0,0-1 1,1 0-1,-1 1 0,0-1 0,0 1 0,1 0 1,-1-1-1,1 1 0,-1 0 0,1 0 0,-2 3 1,-1 5-43,0 0 1,1 1-1,1-1 1,-1 1 0,2-1-1,-2 21 1,3-24-37,0-1 1,0 1-1,1 0 0,-1 0 1,1-1-1,1 1 0,0 0 1,0-1-1,0 1 1,0-1-1,7 12 0,-8-17 11,0 0-1,-1 0 1,1 0 0,0 0-1,-1-1 1,1 1-1,0 0 1,0 0-1,0 0 1,0-1-1,0 1 1,0 0-1,0-1 1,0 1 0,0-1-1,0 1 1,0-1-1,0 0 1,0 1-1,0-1 1,0 0-1,1 0 1,-1 0 0,0 0-1,2 0 1,-1 0 8,0-1 0,0 0 1,0 0-1,0 0 0,0 0 1,0 0-1,-1 0 0,1 0 1,0-1-1,-1 1 0,1-1 1,2-2-1,2-4 78,0 0 1,-1-1 0,0 1-1,8-18 1,-8 12 132,0-1 0,4-17 1,-8 26-125,0 1 0,-1-1 1,1 0-1,-1 1 0,0-1 1,0 1-1,-1-1 0,0 0 1,-1-5-1,2 10-86,0 1 1,0-1-1,0 1 1,0-1-1,-1 0 0,1 1 1,0-1-1,0 1 1,0-1-1,-1 1 0,1-1 1,0 1-1,-1-1 1,1 1-1,0-1 0,-1 1 1,1 0-1,0-1 0,-1 1 1,1 0-1,-1-1 1,1 1-1,-1 0 0,1-1 1,-1 1-1,1 0 1,-1 0-1,1 0 0,-1-1 1,1 1-1,-1 0 1,0 0-1,1 0 0,-1 0 1,1 0-1,-1 0 0,1 0 1,-1 0-1,0 0 1,1 0-1,-1 1 0,1-1 1,-1 0-1,1 0 1,-1 0-1,1 1 0,-1-1 1,1 0-1,-1 1 0,1-1 1,-1 0-1,1 1 1,0-1-1,-1 0 0,1 1 1,0-1-1,-1 1 1,0 0-1,-2 3-20,0 0 0,0 0 0,0 0 0,-5 9 0,6-9-151,0 0-1,0 1 1,0-1-1,1 1 1,-1-1 0,1 1-1,0-1 1,1 1 0,-1 0-1,1 0 1,0 0-1,0-1 1,1 10 0,0-13 146,-1-1 1,0 1-1,0-1 1,0 1 0,0-1-1,1 1 1,-1-1-1,0 1 1,0-1-1,1 1 1,-1-1-1,0 0 1,1 1 0,-1-1-1,0 0 1,1 1-1,-1-1 1,1 0-1,-1 1 1,1-1 0,-1 0-1,1 0 1,-1 1-1,1-1 1,-1 0-1,1 0 1,-1 0-1,1 0 1,-1 0 0,1 0-1,-1 0 1,1 0-1,-1 0 1,1 0-1,-1 0 1,1 0 0,-1 0-1,1 0 1,0-1-1,19-13-525,0-4 59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0.1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49 143 13467,'-1'8'4103,"-4"12"-2979,-1 6-1306,5-5 153,1 0 0,1-1-1,1 1 1,0-1 0,7 25 0,4 1-98,21 49 0,-20-60 12,10 45 0,-21-66 103,0 0 1,-1 0-1,-1 0 1,0 1-1,-1-1 0,-2 20 1,2-30 45,-1 0-1,0-1 1,1 1 0,-1-1 0,-1 1 0,1-1-1,-1 1 1,1-1 0,-1 0 0,0 0 0,0 0-1,0 0 1,-1 0 0,1 0 0,-1 0 0,-3 2-1,5-4-2,-1 0-1,0 0 0,1-1 0,-1 1 0,0 0 1,0-1-1,1 1 0,-1-1 0,0 0 1,0 0-1,0 0 0,0 1 0,1-2 0,-1 1 1,0 0-1,0 0 0,0-1 0,0 1 0,1-1 1,-1 1-1,0-1 0,0 0 0,1 1 0,-1-1 1,1 0-1,-1 0 0,1 0 0,-1-1 0,1 1 1,-1 0-1,1-1 0,0 1 0,-2-2 0,-3-4 18,1-1-1,-1 0 0,1 0 1,0 0-1,1 0 0,0-1 1,0 1-1,1-1 0,0 0 1,1 0-1,0-1 0,0 1 1,1 0-1,0-1 0,0 1 0,1 0 1,2-14-1,0 3-48,1 0-1,1 0 1,1 0-1,1 0 1,0 1 0,2 0-1,10-20 1,16-20-21,44-57 0,-45 70 24,-2-2-1,30-59 1,-54 76 60,-7 30-59,0 1 0,0-1 0,0 1 0,0-1 0,0 1 0,0-1 1,0 0-1,0 1 0,0-1 0,0 1 0,0-1 0,-1 1 0,1-1 0,0 1 0,0-1 0,-1 1 1,1-1-1,0 1 0,-1-1 0,0 1 1,1 0 0,-1-1-1,1 1 1,-1 0 0,1 0 0,-1 0 0,0 0 0,1 0-1,-1 0 1,1 0 0,-1 1 0,1-1 0,-1 0 0,1 0 0,-1 0-1,1 0 1,-1 1 0,1-1 0,-1 0 0,1 1 0,-1-1-1,1 0 1,-1 1 0,0 0 0,-3 3 8,0 0 1,-1 0-1,1 1 1,1-1-1,-1 1 1,1 0-1,0 0 0,-4 9 1,-19 49 22,25-59-33,-6 15-8,2 0 1,-5 27-1,8-37-9,1 1-1,0 0 1,1 0 0,0-1 0,1 1 0,3 17-1,-4-25 10,0 0 0,1 0 0,-1 0-1,1 1 1,0-1 0,0 0 0,0 0-1,0 0 1,0-1 0,0 1 0,0 0 0,1 0-1,-1-1 1,1 1 0,-1 0 0,1-1-1,0 0 1,0 1 0,-1-1 0,4 2-1,-2-3-1,-1 1 0,1 0-1,-1-1 1,1 0-1,0 0 1,-1 0 0,1 0-1,-1 0 1,1 0-1,-1-1 1,1 1 0,0-1-1,-1 1 1,5-3-1,4-2-17,0-1 0,-1 0 0,1-1 0,-1 0 0,-1 0-1,10-10 1,1-4-11,0-1 0,22-34 0,-37 49 24,-5 7 10,0-1-1,1 1 1,-1-1 0,0 1-1,0 0 1,0-1-1,1 1 1,-1 0 0,0-1-1,0 1 1,1 0-1,-1 0 1,0-1 0,1 1-1,-1 0 1,0 0-1,1-1 1,-1 1 0,0 0-1,1 0 1,-1 0-1,0 0 1,1-1 0,-1 1-1,1 0 1,-1 0-1,0 0 1,1 0 0,-1 0-1,1 0 1,3 12-53,-6 30 6,1-35 32,-4 114-77,7-103 111,-2-17-14,0-1-1,0 0 0,0 1 1,1-1-1,-1 0 0,0 0 1,0 1-1,0-1 0,0 0 1,1 1-1,-1-1 0,0 0 1,0 0-1,1 1 0,-1-1 1,0 0-1,0 0 0,1 0 1,-1 1-1,0-1 0,1 0 1,-1 0-1,0 0 0,1 0 1,-1 0-1,1 0 1,0 0 1,1-1 0,-1 1 0,0-1 0,1 1 1,-1-1-1,0 0 0,1 0 0,-1 0 1,0 0-1,0 0 0,0 0 0,0 0 1,0 0-1,0 0 0,0-1 0,0 1 1,0-2-1,35-42-1023,-36 43 836,1 1 1,-1-1 0,1 1-1,-1-1 1,1 0 0,-1 1-1,0-1 1,0 1 0,0-1-1,0 0 1,0 1 0,-1-1-1,1 1 1,0-1-1,-1 1 1,1-1 0,-1 0-1,-1-2 1,0-5-320,-3-12-386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0.5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16940,'0'0'1432,"0"2"-1320,0 0 176,1 1-408,1 0 136,2 1-64,5 5-120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0.9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65 224 12235,'0'3'229,"0"-1"0,0 0 0,0 0 0,-1 0 0,1 1 0,-1-1 1,0 0-1,1 0 0,-1 0 0,0 0 0,0 0 0,0 0 0,-3 3 1,1 2 545,-9 18 368,-13 40 0,22-53-1049,0-1 0,1 1 0,0 0 0,0 0 0,1 0 1,1 13-1,0-24-88,0 0 1,0 0 0,0 1 0,0-1-1,0 0 1,0 0 0,0 0 0,1 1-1,-1-1 1,0 0 0,1 0 0,-1 0-1,1 0 1,0 1 0,-1-1-1,1 0 1,0 0 0,-1 0 0,1 0-1,0-1 1,0 1 0,0 0 0,1 1-1,0-2 3,-1 0-1,0 1 1,0-1-1,1 0 0,-1 0 1,0-1-1,0 1 1,1 0-1,-1 0 1,0-1-1,0 1 0,0 0 1,0-1-1,0 1 1,1-1-1,-1 0 0,0 1 1,1-3-1,7-4 49,0 0 0,-1-1 0,13-16 0,18-28 85,-2-2-1,-3-1 0,-2-2 1,34-84-1,-63 135-137,1-4 0,0 0-1,5-21 1,-10 23-29,-6 12 6,-9 16-7,-14 27-56,3 2-1,2 1 0,-20 55 1,42-97-49,0-1 1,0 1 0,1 0 0,-1 11 0,2-19 113,1 0 0,0 0 0,0 0 1,0 1-1,0-1 0,0 0 0,0 0 0,0 0 1,0 1-1,0-1 0,0 0 0,0 0 0,0 0 1,0 1-1,0-1 0,0 0 0,0 0 0,0 0 0,1 1 1,-1-1-1,0 0 0,0 0 0,0 0 0,0 0 1,0 1-1,0-1 0,0 0 0,1 0 0,-1 0 1,0 0-1,0 0 0,0 1 0,0-1 0,1 0 1,-1 0-1,0 0 0,0 0 0,0 0 0,0 0 1,1 0-1,-1 0 0,0 0 0,0 0 0,0 0 1,1 0-1,-1 0 0,0 0 0,0 0 0,0 0 1,1 0-1,-1 0 0,0 0 0,0 0 0,0 0 0,1 0 1,-1 0-1,0 0 0,0 0 0,0-1 0,0 1 1,1 0-1,-1 0 0,0 0 0,0 0 0,0-1 1,11-7-702,-10 7 646,2-2-245,22-19-1119,-25 22 1403,0 0 1,1-1-1,-1 1 0,0-1 0,1 1 0,-1 0 0,1-1 1,-1 1-1,0 0 0,1 0 0,-1-1 0,1 1 1,-1 0-1,1 0 0,-1 0 0,1 0 0,-1-1 1,1 1-1,-1 0 0,1 0 0,-1 0 0,1 0 1,-1 0-1,1 0 0,-1 0 0,1 0 0,-1 1 1,1-1-1,-1 0 0,0 0 0,1 0 0,-1 0 0,1 1 1,-1-1-1,1 0 0,-1 0 0,0 1 0,1-1 1,-1 0-1,1 1 0,-1-1 0,0 0 0,1 1 1,-1-1-1,0 1 0,0-1 0,1 0 0,-1 1 1,0-1-1,0 1 0,0-1 0,1 2 0,0 8-147,0 0-1,-1 1 0,-1 18 0,0-20-154,1 0 0,0-1-1,0 1 1,0 0 0,1 0 0,3 11-1,-4-19 315,0-1 1,1 0-1,-1 1 0,0-1 0,0 0 0,0 1 0,0-1 0,0 1 1,0-1-1,1 0 0,-1 1 0,0-1 0,0 0 0,1 1 0,-1-1 1,0 0-1,0 0 0,1 1 0,-1-1 0,0 0 0,1 0 0,-1 1 1,0-1-1,1 0 0,-1 0 0,0 0 0,1 0 0,-1 0 0,1 1 0,-1-1 1,0 0-1,1 0 0,-1 0 0,1 0 0,-1 0 0,0 0 0,1 0 1,-1 0-1,1-1 0,-1 1 0,1 0 0,7-6-535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1.3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1 182 10738,'4'-2'394,"0"0"0,0 0 0,0 0 0,0-1 0,0 1 0,-1-1 0,1 0 0,-1 0 0,1 0 0,-1-1 0,0 1 0,-1-1 0,1 0-1,0 0 1,-1 0 0,0 0 0,0 0 0,0 0 0,-1-1 0,0 1 0,1 0 0,-1-6 0,-2 0-12,-5 11-195,-6 15-107,7 0-94,1 0-1,-3 18 1,6-29-2,0 0 1,1 0-1,-1 0 0,1 0 1,1 0-1,-1 0 1,1 0-1,0 0 0,0 0 1,0-1-1,3 7 1,-4-10 9,1 0 0,0 0 0,0 0-1,-1 0 1,1 0 0,0 0 0,0 0 0,0 0 0,0-1 0,0 1 0,0 0 0,0 0 0,0-1 0,1 1 0,-1-1 0,0 1 0,0-1 0,0 0 0,1 1 0,-1-1 0,0 0 0,0 0 0,1 0 0,-1 0 0,0 0 0,1 0-1,-1 0 1,0 0 0,0-1 0,1 1 0,-1 0 0,2-2 0,5-1-20,0 0-1,1-1 1,11-7-1,-10 5 6,-1 1-3,0 0 1,1 1-1,-1 0 1,1 0 0,18-3-1,-27 7 23,1-1-1,0 1 1,-1 0 0,1 0-1,-1 0 1,1 0-1,0 1 1,-1-1 0,1 0-1,-1 1 1,1-1 0,-1 1-1,1-1 1,-1 1 0,1 0-1,-1-1 1,1 1-1,1 1 1,-2 0 7,0 0-1,0-1 1,0 1-1,0 0 1,0 0-1,0 0 1,0 0-1,-1 0 1,1 0 0,0 0-1,-1 0 1,0 0-1,0 0 1,1 0-1,-1 0 1,-1 0-1,1 0 1,0 3 0,0-5 8,0 0 0,0 0 0,-1 0 0,1 0 1,0 0-1,0 0 0,0 0 0,0 0 1,0 0-1,0 0 0,0 0 0,0-1 0,0 1 1,0 0-1,0 0 0,0 0 0,0 0 1,0 0-1,0 0 0,0 0 0,-1 0 0,1 0 1,0 0-1,0 0 0,0 0 0,0 0 1,0 0-1,0 0 0,0 0 0,0 0 0,0 0 1,0 0-1,0 0 0,0 0 0,0 0 1,0 0-1,-1 0 0,1 1 0,0-1 0,0 0 1,0 0-1,0 0 0,0 0 0,0 0 1,0 0-1,0 0 0,-5-13 294,-4-20 56,-28-125 349,37 157-745,0 0-1,0 1 1,0-1-1,0 0 1,1 1-1,-1-1 1,0 0-1,0 0 0,0 1 1,1-1-1,-1 0 1,0 1-1,1-1 1,-1 1-1,0-1 1,1 0-1,-1 1 1,1-1-1,-1 1 1,1-1-1,-1 1 0,1-1 1,-1 1-1,1-1 1,0 1-1,-1 0 1,1-1-1,0 1 1,-1 0-1,1 0 1,0-1-1,-1 1 1,1 0-1,0 0 0,0 0 1,-1 0-1,1 0 1,1 0-1,39-1-1357,-22 1 891,40-10-542,-33 3 489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2.1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69 14267,'1'7'279,"0"-1"0,0 1-1,1-1 1,0 0 0,0 1 0,4 6-1,-5-11-266,-1-1-1,1 0 0,0 0 1,-1 1-1,1-1 0,0 0 1,0 0-1,0 0 0,0 0 1,0 0-1,0 0 1,0 0-1,0-1 0,0 1 1,0 0-1,1 0 0,-1-1 1,0 1-1,0-1 0,1 1 1,-1-1-1,0 0 0,1 1 1,-1-1-1,1 0 0,-1 0 1,0 0-1,1 0 0,-1 0 1,0 0-1,1-1 0,-1 1 1,1 0-1,-1-1 1,0 1-1,2-1 0,4-3-54,0 0 0,-1 0-1,0-1 1,0 0-1,0 0 1,-1 0 0,6-7-1,35-46-349,-26 30 272,-20 27 119,1 1 1,-1-1-1,0 1 0,1-1 1,-1 1-1,0-1 1,1 1-1,-1-1 1,1 1-1,-1 0 0,1-1 1,-1 1-1,1 0 1,-1-1-1,1 1 1,-1 0-1,1 0 0,-1-1 1,1 1-1,-1 0 1,1 0-1,1 0 1,-2 0 4,1 0 0,-1 1 0,0-1 0,1 0 0,-1 1 1,0-1-1,1 1 0,-1-1 0,0 0 0,0 1 0,1-1 0,-1 1 1,0-1-1,0 1 0,0-1 0,0 1 0,0-1 0,1 1 0,-1-1 1,0 2-1,-1 37 224,0-29-179,0 9 12,1-13-39,-1 0 1,1 0-1,0 1 0,0-1 1,0 0-1,1 0 0,0 1 1,0-1-1,1 0 0,3 9 1,4-7 21,0-11-35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3.2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 1 15675,'-9'107'1460,"2"-42"-1305,-2 28-95,2-33 4,3 0-1,3 68 0,1-127-56,0 0 1,0 1 0,0-1-1,1 0 1,-1 0 0,0 1-1,0-1 1,1 0 0,-1 0-1,1 1 1,-1-1-1,1 0 1,-1 0 0,2 2-1,-2-3-2,1 0-1,-1 0 1,0 0-1,1 0 1,-1 0-1,1 0 1,-1 0-1,0 0 1,1 0-1,-1 0 1,0 0-1,1 0 1,-1 0-1,0 0 1,1 0-1,-1 0 1,0 0-1,1 0 1,-1 0-1,0-1 1,1 1-1,-1 0 1,0 0-1,0 0 0,1 0 1,-1-1-1,0 1 1,0 0-1,1 0 1,-1-1-1,0 0 1,23-33 194,-21 31-196,38-72 110,42-74 239,-62 116-613,2 1 0,33-37 0,-51 64-511,-8 8 682,1 0-44,-9 8-213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3.6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13571,'0'34'1472,"1"6"-1072,5-1-160,3-2 585,6-4-705,7-5-216,5-17 176,5-10-80,8-11-216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4.0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113 1 15659,'-6'1'162,"0"1"0,0 0 1,0 0-1,0 0 0,0 1 0,0 0 0,0 0 0,1 1 0,0-1 0,-1 1 0,-3 5 0,5-6-132,0 1 0,1-1-1,0 1 1,0 0 0,0 0-1,0 0 1,1 1 0,-1-1-1,1 1 1,0-1 0,0 1-1,1 0 1,0 0 0,-2 8-1,3-12-26,0 0-1,-1 0 0,1 0 1,0 0-1,0 0 1,0 0-1,0 1 0,0-1 1,1 0-1,-1 0 0,0 0 1,0 0-1,1 0 1,-1 0-1,1 0 0,-1 0 1,1 0-1,-1 0 1,1 0-1,0 0 0,-1 0 1,1 0-1,0-1 0,0 1 1,-1 0-1,1 0 1,0-1-1,0 1 0,0 0 1,0-1-1,0 1 1,0-1-1,0 0 0,0 1 1,0-1-1,0 0 0,0 1 1,1-1-1,-1 0 1,0 0-1,0 0 0,0 0 1,0 0-1,0 0 1,0 0-1,1-1 0,-1 1 1,1-1-1,9-1 29,0-1 1,0-1-1,21-8 0,-16 5-10,-15 6-19,8-2 23,0 0 0,0 0 0,0 1 0,19-3 0,-25 5-20,-1 0 1,1 0-1,-1 1 0,0-1 0,1 0 1,-1 1-1,0-1 0,1 1 1,-1 0-1,0 0 0,0 0 1,0 0-1,1 0 0,-1 0 1,0 1-1,0-1 0,-1 1 1,1-1-1,0 1 0,0 0 1,-1-1-1,1 1 0,-1 0 1,3 4-1,0 4 21,0-1 0,-1 1 1,0 0-1,0 0 0,-1 0 0,1 16 1,1-4 70,-4-21-84,0 0 0,0 0 0,0-1 0,0 1 0,0 0 0,0-1 0,0 1 0,0 0 0,1 0 0,-1-1 0,0 1 0,0 0 0,1-1 0,-1 1 0,1-1 0,-1 1 0,0 0 0,1-1 0,-1 1 0,1-1 0,-1 1 0,1-1-1,0 0 1,0 2 0,0-3-1,0 1 0,-1 0 0,1 0 0,0 0-1,0-1 1,-1 1 0,1 0 0,0-1 0,-1 1-1,1-1 1,0 1 0,-1 0 0,1-1 0,-1 0 0,1 1-1,-1-1 1,1 1 0,-1-1 0,1 0 0,25-45 275,-21 36-228,9-17 63,-6 9-65,2 0 1,0 0-1,24-29 0,-33 46-63,0 0 1,0 0-1,-1 0 0,1 0 1,0 0-1,0 0 0,0 1 0,0-1 1,0 0-1,0 1 0,0-1 1,0 1-1,0-1 0,0 1 1,0 0-1,0-1 0,0 1 1,1 0-1,1-1 0,-2 2 2,0-1-1,-1 0 1,1 1 0,0-1-1,-1 0 1,1 1-1,0-1 1,-1 1-1,1-1 1,0 1 0,-1 0-1,1-1 1,-1 1-1,1 0 1,-1-1 0,0 1-1,1 0 1,-1-1-1,0 1 1,1 0 0,-1 1-1,2 6-23,0 0 0,0 0-1,-1 0 1,0 11 0,-1-14 12,2 95-511,-13-128 315,6 0 84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4.5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202 5 15387,'-6'-1'267,"1"-1"-1,-1 1 0,0 1 1,0-1-1,0 1 1,1 0-1,-1 0 0,0 1 1,0 0-1,1 0 1,-1 0-1,0 1 0,1-1 1,-1 1-1,1 1 0,0-1 1,0 1-1,-8 5 1,5-3-244,-1 1 0,1 0 1,0 1-1,1-1 0,-1 2 1,2-1-1,-1 1 0,1 0 0,-10 15 1,16-22-39,-1 0 1,0 1-1,1-1 1,-1 0-1,1 0 1,0 1-1,-1-1 0,1 0 1,0 1-1,0-1 1,-1 0-1,1 3 1,1-4 4,-1 0 0,0 1 0,0-1 0,0 1 0,0-1 1,0 0-1,1 1 0,-1-1 0,0 0 0,0 1 0,1-1 0,-1 0 0,0 0 1,1 1-1,-1-1 0,0 0 0,1 0 0,-1 1 0,0-1 0,1 0 0,-1 0 1,0 0-1,1 1 0,-1-1 0,1 0 0,0 0 0,3 0-56,0 0-1,0 0 0,0 0 0,0-1 1,1 1-1,4-3 0,-7 3 54,13-3-147,0 0 1,0 1-1,1 0 1,-1 2 0,27 1-1,-38-1 144,0 1 0,0-1 0,0 1 0,0 0 0,0 1 0,-1-1 0,1 1 0,0-1 0,0 1 0,-1 0 0,1 0 0,-1 1 0,0-1 0,0 1 0,0-1 0,0 1 0,0 0 0,0 0 0,-1 1 0,0-1 0,1 0 0,-1 1 0,0 0 0,-1-1 0,1 1 0,1 5 0,-1-3 62,-1 0 0,0 1-1,0-1 1,0 0 0,-1 1 0,0-1-1,0 1 1,-1-1 0,1 0-1,-1 1 1,-1-1 0,1 0 0,-1 0-1,-1 0 1,1 0 0,-4 7-1,4-9 28,-1 0 0,0-1-1,1 1 1,-1 0 0,0-1-1,-1 0 1,1 0 0,-1 0-1,1 0 1,-1 0 0,0-1-1,0 0 1,0 1 0,0-2-1,-1 1 1,1 0 0,0-1-1,-1 0 1,1 0 0,-1 0-1,0 0 1,-8-1 0,4 0-13,-1-1 1,0 0-1,1 0 1,-11-4-1,17 5-156,1-1-1,-1 0 1,0 0-1,1 0 1,-1 0-1,1 0 1,0 0-1,-1-1 0,1 1 1,0-1-1,0 1 1,0-1-1,0 0 1,0 0-1,0 0 1,0 0-1,1 0 1,-1 0-1,-1-4 0,3 6 29,0-1 0,0 0 0,0 1 0,0-1 0,0 0 0,0 1 0,0-1 0,0 0 0,0 1 0,0-1 0,0 0 0,0 1 0,0-1 0,1 1 0,-1-1 0,0 0 0,0 1 0,1-1 0,-1 1 0,0-1 0,1 0 0,-1 1 0,1-1 0,-1 1 0,1 0 0,-1-1 0,1 1 0,-1-1 0,1 1 1,0-1-1,20-8-579,-20 9 590,26-7-818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73 11202,'-15'-28'1520,"-10"-16"1131,25 44-2616,0 0 0,0 0 0,0 0 0,-1 0 0,1 0 0,0 0 1,0 0-1,0 0 0,0 0 0,0 1 0,-1-1 0,1 0 0,0 0 1,0 0-1,0 0 0,0 0 0,0 0 0,0 1 0,0-1 0,-1 0 1,1 0-1,0 0 0,0 0 0,0 0 0,0 1 0,0-1 0,0 0 1,0 0-1,0 0 0,0 0 0,0 1 0,0-1 0,0 0 0,0 0 1,0 0-1,0 0 0,0 1 0,0-1 0,0 0 0,0 0 0,0 0 1,0 0-1,0 0 0,1 1 0,-1-1 0,0 0 0,0 0 0,1 12 334,3 0-208,1-1 1,0 0-1,0 0 1,1 0-1,0-1 1,1 0-1,0 0 1,1-1-1,10 11 1,-11-14-139,0 0 1,0 0-1,0-1 0,1 0 1,0 0-1,-1-1 0,2 0 1,-1 0-1,0-1 0,1 0 1,0-1-1,0 1 0,10 0 0,1-2 1,1 0-1,0-2 1,-1 0-1,1-2 0,-1 0 1,37-11-1,117-51 103,-66 22-22,-100 40-99,1 1 1,-1-1 0,1 2-1,-1-1 1,1 1-1,0 1 1,0 0-1,-1 0 1,1 0-1,0 1 1,0 1-1,-1-1 1,1 1 0,-1 1-1,0 0 1,1 0-1,-1 0 1,8 6-1,-11-6-520,-8-5-1916,-6-1 994,4 1 643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29 13155,'17'-29'2848,"-33"61"-2043,-15 42-1,11-26-686,-106 288 402,108-277-416,3 1 0,3 1 0,-9 111-1,20-154-107,1-1 0,0 0-1,2 0 1,0 0-1,0 0 1,7 21-1,-7-33 12,-1 0-1,1 0 1,0 0-1,1-1 0,-1 1 1,1-1-1,0 0 0,0 1 1,0-2-1,1 1 0,-1 0 1,1 0-1,0-1 0,0 0 1,0 0-1,1 0 1,-1-1-1,1 1 0,-1-1 1,1 0-1,0 0 0,0 0 1,0-1-1,10 2 0,-1-2 11,0 0 1,1-1-1,-1 0 0,1-1 0,14-3 0,30-8 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5.2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79 9 14899,'0'-1'38,"0"1"1,-1-1-1,1 1 0,0 0 0,0-1 1,0 1-1,0-1 0,-1 1 0,1 0 1,0-1-1,0 1 0,0 0 0,-1 0 1,1-1-1,0 1 0,-1 0 0,1-1 1,0 1-1,-1 0 0,1 0 0,0 0 1,-1-1-1,1 1 0,0 0 0,-1 0 1,1 0-1,-1 0 0,1 0 0,0 0 1,-1 0-1,1 0 0,-1 0 0,1 0 0,0 0 1,-1 0-1,1 0 0,-1 0 0,1 0 1,0 0-1,-1 0 0,1 0 0,-1 1 1,1-1-1,0 0 0,-1 0 0,1 0 1,0 1-1,-1-1 0,1 0 0,0 0 1,0 1-1,-1-1 0,1 0 0,0 1 1,-19 18 840,13-10-818,0 1 0,1 0 0,1 0 0,0 1-1,0-1 1,1 1 0,0 0 0,0 0 0,2 0-1,-1 0 1,1 0 0,1 1 0,0-1-1,1 0 1,0 0 0,0 0 0,1 0 0,7 21-1,-8-30-60,-1 0-1,1 0 0,0 0 0,0 0 0,0-1 0,0 1 0,0 0 0,0 0 0,1-1 0,-1 1 1,1-1-1,-1 1 0,1-1 0,-1 1 0,1-1 0,0 0 0,-1 0 0,1 0 0,0 0 1,0 0-1,0 0 0,0-1 0,0 1 0,0 0 0,0-1 0,0 0 0,0 1 0,0-1 1,0 0-1,1 0 0,-1 0 0,0-1 0,0 1 0,0 0 0,0-1 0,0 1 0,0-1 0,0 0 1,0 0-1,3-1 0,7-5 3,-1 0 1,1 0 0,-1-1-1,19-19 1,-24 22 0,31-32 34,-29 27-27,2 1-1,-1-1 1,1 1 0,1 1-1,20-13 1,-30 20-9,0 1-1,0-1 1,0 1-1,0-1 1,0 1-1,0 0 1,0-1 0,1 1-1,-1 0 1,0 0-1,0 0 1,0 0-1,0 0 1,1 0-1,-1 0 1,0 0 0,0 0-1,0 0 1,0 1-1,0-1 1,0 1-1,1-1 1,-1 0-1,0 1 1,0 0 0,0-1-1,0 1 1,-1 0-1,1-1 1,0 1-1,0 0 1,0 0 0,0 0-1,-1 0 1,1 0-1,-1 0 1,2 1-1,1 5 3,0 0-1,-1 0 1,1 0-1,2 14 1,-1-2 15,-3-16-1,0-1 0,0 1 1,0 0-1,0 0 0,0-1 0,0 1 0,1-1 0,3 5 0,-5-7-8,1 1-1,0-1 0,0 1 0,-1-1 1,1 0-1,0 1 0,0-1 0,0 0 0,0 0 1,0 1-1,0-1 0,-1 0 0,1 0 0,0 0 1,0 0-1,0 0 0,0 0 0,0-1 0,0 1 1,0 0-1,-1 0 0,1-1 0,0 1 0,0 0 1,0-1-1,-1 1 0,1-1 0,0 1 0,0-1 1,-1 1-1,1-1 0,0 0 0,0 0 1,8-7 57,-1 0 1,0-1 0,0 0 0,7-11 0,-10 13-56,-1 0 0,2 1 0,-1-1 0,1 1 0,0 0 0,0 1 0,0-1 0,1 1-1,0 0 1,9-4 0,-15 8-17,1 1-1,-1 0 0,0-1 1,0 1-1,0 0 0,1 0 0,-1 0 1,0 0-1,0 0 0,0 0 1,1 0-1,-1 1 0,0-1 1,0 0-1,0 1 0,0-1 1,1 0-1,-1 1 0,0 0 0,0-1 1,0 1-1,0 0 0,0-1 1,0 1-1,-1 0 0,1 0 1,0 0-1,0 0 0,0 0 1,-1 0-1,1 0 0,-1 0 0,1 0 1,0 0-1,0 2 0,2 6-31,0-1-1,0 1 1,2 15 0,-3-14 4,0-4 39,-1 0-1,1 0 1,-1-1-1,2 1 1,-1-1 0,4 7-1,-5-11 4,-1 0 0,1-1 0,-1 1-1,1 0 1,0-1 0,-1 1 0,1 0 0,0-1-1,0 1 1,-1-1 0,1 1 0,0-1 0,0 0-1,0 1 1,0-1 0,0 0 0,-1 0 0,1 1-1,1-1 1,0 0 3,-1 0-1,1-1 1,0 1 0,-1-1-1,1 1 1,-1-1-1,1 1 1,-1-1-1,0 0 1,1 1 0,-1-1-1,0 0 1,1 0-1,-1 0 1,1-1 0,48-49 250,-33 32-220,24-20-1,-36 34-61,1 1-1,0-1 1,1 1 0,-1 0-1,1 1 1,0 0 0,0 0 0,11-3-1,-16 5 10,1 0-1,0 1 0,0-1 1,-1 1-1,1 0 1,0 0-1,0 0 0,-1 0 1,1 1-1,0-1 1,0 1-1,-1-1 0,1 1 1,0 0-1,-1 0 1,1 0-1,-1 1 0,1-1 1,-1 1-1,0-1 1,1 1-1,-1 0 0,0-1 1,0 1-1,0 0 0,0 1 1,1 1-1,4 7 9,-1-1 0,-1 1 0,0 0 0,8 24 0,1 2 213,-14-36-192,1 0 1,-1 1-1,1-1 0,-1 0 0,1 0 0,0 0 0,0 1 1,-1-1-1,1 0 0,0 0 0,0 0 0,0 0 1,0 0-1,0-1 0,1 1 0,-1 0 0,0 0 0,0-1 1,0 1-1,1-1 0,-1 1 0,0-1 0,1 1 0,1-1 1,-2 0-26,1 0 1,-1-1 0,1 1-1,-1-1 1,1 0-1,-1 1 1,0-1 0,1 0-1,-1 0 1,0 0 0,1 0-1,-1 0 1,0 0 0,0 0-1,0 0 1,0 0 0,0 0-1,0-1 1,0 1-1,0 0 1,-1-1 0,2-1-1,0 0-26,0-1-1,0 0 1,-1 0-1,1 0 0,-1 0 1,1 0-1,-1 0 1,0 0-1,-1 0 1,1 0-1,-1 0 0,0-7 1,-5-5-149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6.1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1 14155,'-10'564'6125,"23"-702"-5480,-9 100-584,2-15-148,3 0 0,2 1 0,26-78 0,-34 123 52,0 0 0,1 0 0,-1 0 0,1 0 0,1 1 1,-1 0-1,1 0 0,1 0 0,6-6 0,-11 10 21,1 1 0,0 0 0,0-1 0,0 1 0,0 0 0,0 0 0,0 0 0,0 0 0,0 0 0,0 1 0,0-1 0,0 0 1,0 1-1,1 0 0,-1 0 0,0-1 0,0 1 0,1 1 0,-1-1 0,0 0 0,0 0 0,0 1 0,1-1 0,-1 1 0,0 0 0,0 0 0,0 0 0,0 0 0,0 0 0,0 0 0,0 0 0,-1 1 0,1-1 0,3 4 0,-3-3 9,0 1 0,1-1 1,-1 1-1,0-1 0,-1 1 0,1 0 0,0 0 0,-1 0 0,0 0 0,1 0 0,-1 0 0,-1 0 0,1 1 1,0-1-1,0 4 0,-1-1 31,0 0 0,-1 1 1,1-1-1,-1 0 0,0 0 1,-1 0-1,-3 10 0,-1-2 78,0-1 0,-1 0-1,-1 0 1,0-1-1,0 0 1,-12 12 0,14-18-28,0 1 1,-1-1-1,0 0 1,0-1-1,-1 1 0,-10 4 1,16-9-90,1 0 0,-1 0-1,0 0 1,0-1 0,0 1 0,0-1 0,0 1 0,0-1-1,0 0 1,-1 0 0,1 0 0,0 0 0,0 0 0,-2-1-1,2 1-40,1-1 0,-1 0 0,1 1 0,0-1 0,-1 0 0,1 0-1,0 0 1,0 0 0,0 0 0,0 0 0,0 0 0,0-1 0,0 1-1,0 0 1,0-1 0,0 1 0,1 0 0,-1-1 0,1 1 0,-1-1-1,0-2 1,0 1-45,0-1-1,1 1 1,-1-1-1,1 1 0,0-1 1,0 0-1,0 1 1,0-1-1,0 1 0,1-1 1,0 1-1,0-1 1,0 1-1,0-1 1,0 1-1,1 0 0,1-4 1,12-14-549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7.2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68 329 16684,'-3'1'131,"0"-1"0,0 1 1,1-1-1,-1 1 1,0 0-1,1 0 1,-1 0-1,1 1 1,-1-1-1,1 1 1,0-1-1,-1 1 1,1 0-1,0-1 1,0 1-1,0 1 0,0-1 1,1 0-1,-3 4 1,1-3-98,1 0 1,0 1-1,0-1 0,1 1 1,-1 0-1,1-1 0,0 1 1,-1 0-1,2 0 0,-1 0 1,0-1-1,1 1 0,0 6 1,0-10-35,0 1 0,0-1 0,0 1 1,0-1-1,0 1 0,0 0 0,1-1 0,-1 1 1,0-1-1,0 1 0,1-1 0,-1 0 1,0 1-1,0-1 0,1 1 0,-1-1 1,1 1-1,-1-1 0,0 0 0,1 1 1,-1-1-1,1 0 0,-1 1 0,1-1 0,-1 0 1,1 0-1,-1 0 0,1 1 0,-1-1 1,1 0-1,-1 0 0,1 0 0,-1 0 1,1 0-1,-1 0 0,1 0 0,0 0 1,-1 0-1,1 0 0,-1 0 0,1 0 0,-1 0 1,1-1-1,-1 1 0,1 0 0,-1 0 1,1-1-1,-1 1 0,1 0 0,-1-1 1,1 1-1,0-1 0,26-18-98,-26 18 96,42-44-223,-35 35 137,0 1-1,1 0 0,0 1 0,14-11 0,-23 19 82,1-1 0,-1 1 0,1 0 0,-1 0 0,0-1-1,1 1 1,-1 0 0,1 0 0,-1 0 0,0 0 0,1-1-1,-1 1 1,1 0 0,-1 0 0,1 0 0,-1 0 0,1 0-1,-1 0 1,0 0 0,1 0 0,-1 0 0,1 1 0,-1-1-1,1 0 1,-1 0 0,1 0 0,-1 0 0,0 1 0,1-1-1,-1 0 1,1 0 0,-1 1 0,0-1 0,1 0 0,-1 1 0,0-1-1,0 0 1,1 1 0,-1-1 0,0 0 0,0 1 0,1-1-1,-1 1 1,0-1 0,0 0 0,0 1 0,0-1 0,0 1-1,1-1 1,-1 1 0,3 29-69,-3-22 51,1 26-6,-1-22 58,1 0 0,-1 1 1,2-1-1,0 0 1,3 12-1,-5-23-21,0 0 0,1-1 0,-1 1 0,0 0 1,0 0-1,0-1 0,1 1 0,-1 0 0,0-1 0,1 1 0,-1 0 0,1-1 0,-1 1 0,1-1 1,-1 1-1,1 0 0,-1-1 0,1 1 0,-1-1 0,1 0 0,0 1 0,-1-1 0,1 1 0,0-1 1,-1 0-1,1 0 0,0 1 0,0-1 0,-1 0 0,1 0 0,0 0 0,0 0 0,-1 0 1,1 0-1,0 0 0,0 0 0,-1 0 0,1 0 0,0 0 0,0 0 0,-1-1 0,1 1 0,0 0 1,-1-1-1,1 1 0,0 0 0,-1-1 0,1 1 0,0-1 0,0 0 0,4-3 23,-1 0 0,0 0 0,0-1 0,0 1 0,4-7 0,37-63-141,-3-2 1,34-86-1,-47 98-155,-20 42 143,-7 17 57,0-1-1,0 0 1,1 1-1,0 0 1,0-1 0,0 1-1,7-7 1,-9 47-181,-1-5 269,13 294 1223,-21-333-1210,0 0 1,0 1-1,-1 0 0,-10-6 0,-27-27-493,40 35 415,4 5 44,1 0-1,-1 0 0,1 0 0,0 0 1,0-1-1,0 1 0,0-1 0,0 1 0,0-1 1,0 1-1,0-1 0,0 1 0,0-1 1,1 0-1,-1 1 0,1-1 0,0 0 0,-1-2 1,1 4 96,7-16 2,-4 11-374,-1 0-1,0 0 1,-1 0-1,1 0 1,-1 0 0,0 0-1,0 0 1,0 0-1,-1-1 1,0 1-1,0 0 1,-1-7-1,3-40-1597,0 32 657,0 17-267,-1 8-889,-4 23 2111,1-14 568,1-7-195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7.6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1 12827,'0'0'51,"0"0"0,0 0 0,0 0 0,0 0 0,0 0 0,0 0 0,0 0 0,0 0 0,0 0 0,0 1 0,0-1 0,0 0 0,0 0 0,0 0 0,0 0 0,0 0 1,0 0-1,0 0 0,0 0 0,0 0 0,0 0 0,0 0 0,0 1 0,0-1 0,0 0 0,0 0 0,1 0 153,-1 0-153,0 0 0,0 0 0,0 0 0,0 0 0,0 0 0,0 0 1,0 0-1,0 0 0,0 0 0,0 0 0,0 0 0,1 0 0,-1 0 0,0 0 0,0 0 0,0 0 0,0 0 0,0 0 0,0 0 0,0 0 0,0 0 0,0 0 0,0 0 0,0 0 0,1 0 0,-1 0 0,-1 16 1405,-4 18-278,-5 21-202,1 1 1,0 76-1,9-130-957,-1 0 1,1-1-1,0 1 1,0-1-1,1 1 1,-1-1-1,0 1 1,0-1-1,1 1 1,-1-1-1,1 1 1,0-1-1,-1 1 1,1-1-1,0 0 1,0 1-1,1 1 1,-1-3-12,0 1 0,0-1 0,0 0 0,0 0 1,0 0-1,0 0 0,0 0 0,0 0 1,0 0-1,0 0 0,0 0 0,0-1 0,0 1 1,0 0-1,-1 0 0,1-1 0,0 1 1,0-1-1,0 1 0,0-1 0,-1 1 1,1-1-1,0 0 0,0 1 0,-1-1 0,1 0 1,0 1-1,-1-1 0,2-1 0,15-18 89,24-33 0,-31 38-85,1 0 1,0 2 0,1-1-1,0 1 1,25-19 0,-36 31-16,0 0 1,-1 0 0,1 1 0,0-1-1,0 0 1,0 1 0,1-1-1,-1 1 1,0-1 0,0 1 0,0 0-1,0 0 1,0-1 0,0 1-1,1 0 1,-1 0 0,0 0-1,0 0 1,0 0 0,1 0 0,-1 0-1,1 1 1,-1 0-1,0-1 1,0 1-1,0 0 0,0 0 1,0 0-1,0 0 0,-1 0 0,1 0 1,0 0-1,-1 0 0,1 0 1,-1 0-1,1 0 0,-1 0 1,1 0-1,-1 1 0,1 1 0,0 8-11,0 0-1,0 0 0,-2 20 0,0-20 13,-4 67-1546,4-91 1270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8.0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81 9514,'16'-80'6149,"-14"91"-5062,-2 20-216,-17 163 1635,5-86-1737,4 156 1,8-255-734,0-6-16,0 0 0,0 0 0,0 0 0,0 0-1,1 0 1,-1 0 0,1 0 0,0 0 0,0 0-1,0 0 1,0-1 0,0 1 0,0 0 0,4 4-1,-4-6-10,0-1 1,0 1-1,-1-1 0,1 0 0,0 0 0,0 1 0,0-1 0,0 0 0,0 0 1,0 0-1,0 0 0,0 0 0,0 0 0,0 0 0,-1 0 0,1 0 0,0 0 1,0-1-1,0 1 0,0 0 0,0-1 0,0 1 0,-1 0 0,1-1 0,0 1 0,0-1 1,-1 0-1,1 1 0,0-1 0,0 0 0,-1 1 0,1-1 0,-1 0 0,2-1 1,24-32 141,-23 30-122,149-263 602,-135 233-604,-7 17-34,9-23-397,-20 40 286,1 0 0,-1 0 1,0 0-1,0 0 0,0 0 0,1 0 0,-1 0 0,0 0 0,0 1 0,1-1 0,-1 0 0,0 0 1,0 1-1,1-1 0,-1 1 0,0-1 0,1 1 0,-1-1 0,0 1 0,1-1 0,-2 2 0,-24 16-894,10-3 308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8.4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14147,'2'28'1432,"3"2"-784,1-2-223,4 0 719,0-2-224,3-3-296,1-4-192,4-6-576,0-6-304,1-11 400,0-7-112,-1-6-144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8.8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134 1 13731,'-1'17'846,"-6"32"0,0 11-287,7 11-303,3 0-1,4-1 1,2 1-1,22 78 1,-31-149-273,0 0 0,0 1 0,1-1 1,-1 0-1,0 1 0,0-1 0,0 0 1,0 1-1,0-1 0,0 0 0,0 1 1,0-1-1,0 1 0,0-1 0,0 0 0,0 1 1,0-1-1,0 0 0,0 1 0,0-1 1,0 0-1,0 1 0,0-1 0,-1 0 1,1 1-1,0-1 0,0 0 0,0 1 1,-1-1-1,1 0 0,0 0 0,0 1 1,-1-1-1,1 0 0,-1 1 0,-12-6-440,-20-22-94,30 24 498,-21-17-104,12 10 367,0-1 0,0 1 0,1-2 0,1 1 1,0-2-1,-13-19 0,23 32-172,-1-1 0,1 1 0,0-1 0,0 0 0,-1 1 0,1-1 0,0 0 0,0 1 1,0-1-1,0 0 0,0 1 0,0-1 0,0 0 0,0 1 0,0-1 0,0 0 0,0 1 0,0-1 0,0 0 0,1 1 0,-1-1 0,0 0 0,0 1 0,1-1 0,-1 1 1,0-1-1,1 1 0,-1-1 0,1 1 0,-1-1 0,1 1 0,-1-1 0,1 1 0,-1-1 0,1 1 0,-1 0 0,1-1 0,0 1 0,-1 0 0,1-1 0,-1 1 1,1 0-1,0 0 0,0 0 0,38-7 486,-26 6-314,17-3 980,-9 2-949,-1-1 0,33-10 0,-3-9 15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39.7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1 151 12571,'14'-18'791,"1"1"1,1 1-1,29-26 1,-35 35-561,0 0 0,0 0 0,0 1 0,0 1 0,1 0 0,0 0 0,0 1 0,20-5 0,-28 8-187,0 1 0,-1-1 1,1 1-1,0 0 0,0 0 0,0 0 0,0 0 1,0 0-1,0 1 0,-1-1 0,1 1 1,0 0-1,0 0 0,-1 0 0,1 0 1,4 3-1,-6-3-23,1 1 0,-1-1 0,1 1 1,-1-1-1,1 1 0,-1 0 0,0 0 0,0 0 0,0 0 1,0 0-1,0 0 0,0 0 0,0 0 0,-1 0 0,1 0 1,-1 0-1,1 0 0,-1 1 0,0-1 0,0 0 0,0 0 1,-1 3-1,-1 9 29,-1 0 1,0 0 0,-1-1-1,-1 1 1,0-1-1,-1 0 1,-10 16-1,9-15 15,-1 0 0,2 0-1,0 1 1,1 0-1,-6 28 1,11-43-61,0 1 0,-1-1 0,1 0 1,0 1-1,0-1 0,0 1 0,0-1 0,0 1 0,0-1 1,0 1-1,0-1 0,0 1 0,0-1 0,1 1 0,-1-1 1,0 1-1,0-1 0,0 1 0,1-1 0,-1 0 0,0 1 1,0-1-1,1 1 0,-1-1 0,0 0 0,1 1 0,-1-1 1,0 0-1,1 1 0,-1-1 0,1 0 0,-1 0 0,1 1 1,0-1 3,1 0 1,-1 0 0,1 0-1,-1 0 1,1 0 0,-1 0-1,0 0 1,1-1 0,-1 1-1,1 0 1,1-2 0,36-20 109,-2-7-50,-2-2-1,-1-1 1,38-47 0,-57 68-72,-15 11 3,0 0 1,1 0-1,-1 0 1,0 0-1,0 0 0,1 0 1,-1 0-1,0 0 0,0 0 1,1 1-1,-1-1 1,0 0-1,1 0 0,-1 0 1,0 0-1,0 0 1,0 0-1,1 1 0,-1-1 1,0 0-1,0 0 0,0 0 1,1 1-1,-1-1 1,0 0-1,0 0 0,0 1 1,0-1-1,0 0 1,1 0-1,-1 1 0,0-1 1,0 1-1,1 3-6,-1 1 0,1 0-1,-1 0 1,0 10 0,0-8 8,-2 17-12,1-8-2,1 32-1,0-44 14,1-1 1,-1 1-1,1-1 1,0 0-1,0 1 1,0-1-1,0 0 1,0 1-1,1-1 1,-1 0-1,1 0 1,0 0-1,0 0 1,4 4-1,-5-6 2,1 0 0,-1 0 0,0 0 0,0 0-1,1-1 1,-1 1 0,0 0 0,1-1 0,-1 1 0,0-1 0,1 1 0,-1-1 0,1 0-1,-1 1 1,1-1 0,-1 0 0,1 0 0,-1 0 0,1 0 0,-1 0 0,3-1 0,0 0-1,-1-1 1,0 1-1,0-1 1,0 1 0,0-1-1,0 0 1,0 0-1,0 0 1,3-4 0,3-3 5,0-1 0,-1-1 0,0 0 0,6-11 0,-13 21-5,17-34 26,-17 33-27,0 0 0,0-1 0,0 1 0,0 0 0,0-1 0,-1 1 0,1-1 0,-1 1 0,0-1 0,0 0 0,0 1 0,0-6 0,0 8 0,0 0-1,-1 0 1,1 0-1,0 0 1,0 0 0,0 0-1,0-1 1,-1 1-1,1 0 1,0 0 0,0 0-1,0 0 1,-1 0-1,1 0 1,0 0 0,0 0-1,-1 0 1,1 0-1,0 0 1,0 0 0,0 0-1,-1 0 1,1 0-1,0 0 1,0 0 0,0 0-1,-1 0 1,1 0-1,0 0 1,0 0 0,0 0-1,-1 1 1,1-1-1,0 0 1,0 0 0,0 0-1,0 0 1,-1 0-1,1 1 1,0-1 0,0 0-1,0 0 1,0 0-1,0 0 1,0 1 0,0-1-1,0 0 1,-1 0-1,1 0 1,0 1 0,0-1-1,-8 13 18,4-6-17,1 0 0,0 1 0,0-1 0,1 1 0,0 0-1,0 0 1,1 0 0,0 0 0,0 0 0,1 10 0,0-17-3,0-1 1,0 1-1,1 0 0,-1-1 1,0 1-1,1 0 0,-1-1 1,0 1-1,1 0 1,-1-1-1,1 1 0,-1-1 1,1 1-1,-1-1 1,1 1-1,-1-1 0,1 0 1,0 1-1,-1-1 0,1 0 1,0 1-1,-1-1 1,1 0-1,0 0 0,-1 1 1,1-1-1,0 0 1,-1 0-1,1 0 0,0 0 1,0 0-1,-1 0 0,1 0 1,0 0-1,-1 0 1,1 0-1,1-1 0,29-9-39,-28 9 40,18-8-41,0 1-1,0 2 1,0 0 0,26-3 0,-41 8 37,0 0 1,1 0-1,-1 1 1,0 0-1,1 0 0,-1 1 1,1-1-1,-1 2 1,0-1-1,0 0 1,0 1-1,1 0 1,-2 1-1,1 0 1,0-1-1,0 2 0,-1-1 1,10 9-1,-15-12 15,0 0-1,0 0 0,0 0 0,1 0 1,-1 0-1,0 0 0,0 0 0,0 1 1,0-1-1,0 0 0,0 0 1,1 0-1,-1 0 0,0 0 0,0 0 1,0 0-1,0 0 0,0 0 0,1 0 1,-1 0-1,0 0 0,0 0 1,0 0-1,0 0 0,1 0 0,-1 0 1,0 0-1,0 0 0,0 0 0,0 0 1,0 0-1,1 0 0,-1 0 0,0 0 1,0 0-1,0 0 0,0 0 1,0-1-1,1 1 0,-1 0 0,0 0 1,0 0-1,0 0 0,4-10 214,-1-8 42,-3 18-255,0-23 239,-1 1 1,0 0-1,-2 0 1,0 1-1,-12-38 1,14 53-250,1 6-15,0-1-1,0 1 1,0 0-1,0 0 1,0 0-1,0-1 1,0 1-1,0 0 1,0 0-1,0-1 1,0 1-1,0 0 0,0 0 1,0 0-1,1-1 1,-1 1-1,0 0 1,0 0-1,0 0 1,0-1-1,0 1 1,1 0-1,-1 0 1,0 0-1,0 0 0,0 0 1,1-1-1,-1 1 1,0 0-1,0 0 1,1 0-1,-1 0 1,0 0-1,0 0 1,1 0-1,-1 0 0,0 0 1,0 0-1,0 0 1,1 0-1,-1 0 1,0 0-1,0 0 1,1 0-1,-1 0 1,0 0-1,0 0 1,1 0-1,-1 1 0,0-1 1,0 0-1,16 4-553,-5 0 441,0 0-1,0-2 1,0 1 0,12 0-1,23-4-331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1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47 11698,'2'-47'2814,"-3"205"1144,2 187-3783,-1-342-170,0 4 21,0-1 0,0 1 0,1-1-1,0 1 1,3 11 0,-4-18-18,0 0-1,0 1 1,0-1-1,0 0 1,1 0 0,-1 1-1,0-1 1,0 0-1,0 0 1,0 1-1,0-1 1,1 0-1,-1 0 1,0 0-1,0 1 1,0-1-1,1 0 1,-1 0-1,0 0 1,0 0 0,1 1-1,-1-1 1,0 0-1,0 0 1,1 0-1,-1 0 1,0 0-1,1 0 1,-1 0-1,0 0 1,0 0-1,1 0 1,-1 0-1,0 0 1,0 0-1,1 0 1,9-9 161,3-14 33,-12 23-194,96-217 1282,37-70-154,-122 271-1059,-4 9-978,-9 8 844,1 1 0,-1-1 0,1 0 0,-1 0 0,0 0 0,0-1 0,1 1 0,-1 0 0,0 0 0,0 0 0,0 0 0,0-1 0,0 1 0,0 0 0,0-1 0,0 1 1,0-1-1,0 1 0,0-1 0,0 0 0,-1 1 0,-1-1 0,-11 4-334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1.9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5 175 11891,'4'0'5810,"16"-1"-4652,-15-1-1065,0 0 0,0 0 0,0-1 0,-1 0 0,1 0 0,-1 0 0,0-1 0,0 1 0,0-1 1,0 0-1,5-8 0,-1 2 104,-1-2-1,0 1 1,9-21 0,-15 31-178,-1-1-1,1 1 0,-1 0 1,1-1-1,-1 1 1,0-1-1,1 1 1,-1-1-1,0 1 1,0 0-1,0-1 0,0 1 1,0-1-1,0 1 1,0-1-1,-1-1 1,0 2-14,1 1 1,0 0 0,0-1-1,0 1 1,-1 0 0,1 0-1,0 0 1,0-1 0,-1 1-1,1 0 1,0 0 0,0 0-1,-1 0 1,1-1 0,0 1-1,0 0 1,-1 0 0,1 0-1,0 0 1,-1 0 0,1 0-1,0 0 1,-1 0 0,1 0-1,0 0 1,-1 0 0,1 0-1,-15 8 83,7-1-70,0 1 1,0 0-1,1 1 0,0 0 0,1 0 0,0 0 0,-7 15 0,4-6-45,1 0 0,1 1 1,-6 24-1,12-38 7,0-1 1,0 1-1,0 0 1,1-1-1,0 1 1,0 0-1,1 6 1,-1-10 12,0 0 1,0 0-1,0 0 1,1 0 0,-1 0-1,1 0 1,-1 0-1,0 0 1,1 0-1,0 0 1,-1 0 0,1 0-1,0-1 1,-1 1-1,1 0 1,0 0-1,0-1 1,-1 1 0,1-1-1,0 1 1,0-1-1,0 1 1,0-1-1,0 1 1,0-1 0,0 0-1,0 1 1,0-1-1,0 0 1,0 0-1,0 0 1,0 0 0,0 0-1,0 0 1,0 0-1,0 0 1,2-1-1,10-2-20,0-1-1,0-1 1,0 0-1,0-1 0,-1 0 1,0-1-1,21-16 1,11-5 7,-36 24 21,5-4 4,1 0 1,1 1-1,20-6 0,-32 12-8,0 0-1,0 0 0,0 0 1,0 0-1,0 1 1,0-1-1,0 1 0,1 0 1,-1 0-1,0 1 0,0-1 1,0 0-1,0 1 0,0 0 1,1 0-1,-1 0 1,0 0-1,-1 0 0,1 1 1,0-1-1,0 1 0,-1 0 1,4 2-1,-5-4 10,-1 1 1,0-1-1,1 0 0,-1 0 0,0 0 0,1 0 1,-1 1-1,0-1 0,0 0 0,1 0 0,-1 1 1,0-1-1,0 0 0,0 1 0,1-1 1,-1 0-1,0 1 0,0-1 0,0 0 0,0 0 1,0 1-1,0-1 0,0 0 0,0 1 1,0-1-1,1 1 0,-2-1 0,1 0 0,0 1 1,0-1-1,0 0 0,0 1 0,0-1 0,0 0 1,0 1-1,0-1 0,0 0 0,-1 1 1,1-1-1,0 0 0,0 0 0,-1 1 0,1-1 17,-1 0 0,0 0 0,1 1-1,-1-1 1,0 0 0,1 0 0,-1 0-1,0 0 1,1 0 0,-1 0 0,1-1 0,-1 1-1,0 0 1,1 0 0,-1 0 0,0-1-1,1 1 1,-1 0 0,1-1 0,-1 1-1,0 0 1,1-1 0,-1 0 0,-10-8 194,2-2 0,-1 1 0,1-1 0,1 0 0,0-1 0,0 0 0,-8-18 0,16 29-238,0 1-1,-1-1 1,1 0-1,-1 1 1,1-1-1,0 0 1,-1 0-1,1 0 1,0 1 0,0-1-1,0 0 1,0 0-1,0 0 1,0 1-1,0-1 1,0 0 0,0 0-1,0 0 1,0 0-1,0 1 1,0-1-1,1 0 1,-1 0 0,0 1-1,1-1 1,-1 0-1,1 0 1,-1 1-1,0-1 1,1 0 0,0 1-1,-1-1 1,1 1-1,-1-1 1,1 1-1,0-1 1,-1 1 0,1-1-1,0 1 1,-1-1-1,1 1 1,1-1-1,5-1-292,-1 0-1,1 0 1,0 1-1,10-1 1,3-1 209,20-9-377,10-9-134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 14435,'1'-3'157,"-1"1"1,1-1-1,0 1 0,0-1 1,0 1-1,0-1 0,0 1 1,1 0-1,-1-1 0,1 1 1,-1 0-1,1 0 0,0 0 1,0 0-1,0 1 0,0-1 1,0 0-1,0 1 0,4-3 1,1 0 43,-1 0 0,1 1 0,0 0 0,0 0 0,14-3 0,-20 5-191,0 1 0,0 0 1,0-1-1,1 1 0,-1 0 0,0 0 1,0 0-1,1 0 0,-1 0 0,0 0 1,0 1-1,1-1 0,-1 0 0,0 1 0,2 0 1,-3-1-9,1 0 1,-1 1-1,0-1 1,1 0-1,-1 1 1,0-1-1,1 1 1,-1-1-1,0 1 1,0-1-1,1 1 1,-1-1-1,0 0 1,0 1-1,0-1 1,0 1 0,0-1-1,0 1 1,0-1-1,0 1 1,0-1-1,0 1 1,0 0-1,0-1 1,0 1-1,-1 3 3,-1 0-1,1-1 0,-1 1 1,1-1-1,-1 1 0,0-1 1,-5 6-1,-79 89 91,22-27-45,57-59-157,7-12 104,0 1 1,0-1-1,0 0 1,0 0-1,1 1 0,-1-1 1,0 0-1,0 0 1,0 0-1,0 1 1,0-1-1,1 0 1,-1 0-1,0 0 0,0 0 1,0 1-1,1-1 1,-1 0-1,0 0 1,0 0-1,1 0 1,-1 0-1,0 0 0,0 0 1,1 0-1,-1 0 1,0 0-1,0 0 1,1 0-1,-1 0 1,0 0-1,32-4-109,-13 0 56,-15 4 56,1 0 1,-1 1-1,0-1 0,0 1 0,1 0 1,-1 0-1,0 0 0,0 0 1,0 1-1,0-1 0,0 1 1,0 0-1,0 1 0,-1-1 0,1 1 1,-1-1-1,0 1 0,1 0 1,-1 0-1,-1 1 0,1-1 0,4 7 1,-6-9 9,-1 0 0,1 0 0,0 0 1,-1 0-1,1 0 0,0-1 1,0 1-1,0 0 0,0 0 0,0-1 1,0 1-1,0-1 0,0 1 0,0 0 1,0-1-1,0 0 0,0 1 0,0-1 1,0 0-1,0 1 0,0-1 0,1 0 1,-1 0-1,0 0 0,0 0 1,0 0-1,2-1 0,-1 0 21,0 0-1,0 0 1,1 0 0,-1 0 0,0-1-1,0 1 1,0-1 0,-1 1-1,1-1 1,0 0 0,0 0 0,1-2-1,3-5 4,0 0 0,0-1 0,-1 0 0,7-19 0,-12 29-55,0-1 1,0 1-1,0-1 1,0 1 0,0 0-1,0-1 1,0 1-1,0-1 1,0 1-1,0 0 1,0-1-1,0 1 1,0 0-1,0-1 1,0 1-1,-1 0 1,1-1-1,0 1 1,0 0 0,-1-1-1,1 1 1,0 0-1,0-1 1,-1 1-1,1 0 1,0 0-1,0-1 1,-1 1-1,1 0 1,0 0-1,-1 0 1,1 0-1,-1-1 1,1 1-1,0 0 1,-1 0 0,1 0-1,-1 0 1,1 0-4,-9-3-197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2.4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69 21 11594,'-4'-15'1833,"4"10"-689,1 10 818,3 22-1125,-2 1 0,-1 47 0,-1-20-586,-1 161 389,1-211-621,0 0 5,-1-1 1,1 0 0,1 1 0,-1-1-1,0 0 1,1 0 0,0 1 0,2 4-1,-3-9-20,0 1-1,0-1 0,0 0 0,0 0 0,0 0 1,0 0-1,1 0 0,-1 1 0,0-1 1,0 0-1,0 0 0,0 0 0,0 0 1,1 0-1,-1 0 0,0 0 0,0 0 1,0 1-1,0-1 0,1 0 0,-1 0 1,0 0-1,0 0 0,0 0 0,0 0 0,1 0 1,-1 0-1,0 0 0,0 0 0,0 0 1,1 0-1,-1 0 0,0 0 0,0-1 1,0 1-1,0 0 0,1 0 0,-1 0 1,0 0-1,8-8 52,5-13-38,-12 20-11,4-7-8,34-55-31,-34 56-1,1 0 1,-1 0-1,1 0 1,1 1 0,13-11-1,-19 16 24,0 0 0,0 0 0,0 1 0,0-1 0,0 0 0,0 1-1,0-1 1,1 1 0,-1-1 0,0 1 0,0 0 0,1-1 0,-1 1 0,0 0-1,1 0 1,-1 0 0,0 0 0,1 0 0,-1 0 0,0 0 0,0 1 0,1-1 0,-1 0-1,0 1 1,2 0 0,-1 0-1,-1 1-1,1-1 1,-1 1-1,1-1 0,-1 1 1,0-1-1,0 1 1,1 0-1,-1 0 1,0 0-1,-1 0 1,1 0-1,0 0 1,0 2-1,1 4 14,0-1-1,-1 1 1,0 0 0,0 0-1,-1 0 1,0 0 0,-1 10 0,0-13 60,-1 0 0,0-1 0,1 1 1,-1 0-1,-1-1 0,1 0 0,-1 1 1,1-1-1,-1 0 0,-1 0 1,1 0-1,0-1 0,-1 1 0,0-1 1,0 0-1,0 0 0,0 0 1,0 0-1,-1-1 0,1 0 0,-1 0 1,1 0-1,-10 2 0,4-1-32,0-1-1,0 0 1,0-1-1,0 0 1,0 0-1,-1-1 1,1 0-1,0-1 1,0 0-1,-18-5 1,-2-10-853,21 5 299,9 10 509,1 1-1,-1-1 1,0 1 0,0-1 0,0 1 0,0-1 0,0 1 0,0 0 0,1-1 0,-1 1-1,0-1 1,0 1 0,1 0 0,-1-1 0,0 1 0,1-1 0,-1 1 0,0 0 0,1 0-1,-1-1 1,1 1 0,-1 0 0,0-1 0,1 1 0,-1 0 0,1 0 0,-1 0-1,1 0 1,0-1 0,18-2-437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3.0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16 132 10530,'-1'1'285,"0"1"-1,0-1 1,0 1-1,1-1 1,-1 1-1,0-1 1,1 1-1,0-1 1,-1 1-1,1-1 1,0 1-1,0-1 1,-1 1-1,1 2 1,1-4-201,-1 1 0,1 0 0,-1-1 0,0 1 1,1 0-1,-1-1 0,1 1 0,-1-1 0,1 1 0,0-1 0,-1 1 1,1-1-1,-1 1 0,1-1 0,0 0 0,-1 1 0,1-1 0,0 0 1,0 0-1,-1 1 0,1-1 0,0 0 0,0 0 0,-1 0 0,1 0 1,0 0-1,0 0 0,-1 0 0,1 0 0,0 0 0,1-1 0,5 0 89,1 0-1,-1 0 1,0-1-1,1 0 0,-1-1 1,0 0-1,0 0 1,-1 0-1,1-1 0,11-8 1,-4 2 8,-1-1-1,0-1 1,19-23 0,-29 31-152,0-1 1,0 1 0,0-1 0,-1 0-1,1 0 1,1-8 0,-4 12-22,1 0 1,-1 1-1,0-1 1,0 0-1,0 0 1,0 0-1,0 0 1,0 0-1,0 0 1,0 1-1,0-1 1,0 0-1,0 0 1,0 0-1,-1 0 1,1 0-1,0 1 1,-1-1 0,1-1-1,-1 2 0,0-1 0,0 1 0,1-1 0,-1 1 0,0 0-1,0-1 1,0 1 0,0 0 0,1 0 0,-1 0 0,0 0 0,0 0 0,0-1 0,0 1 0,0 1 0,1-1-1,-1 0 1,0 0 0,0 0 0,0 0 0,0 1 0,0-1 0,1 0 0,-2 1 0,-4 2 21,0-1 0,0 1-1,1 0 1,-1 1 0,1 0 0,0 0 0,0 0 0,-5 5 0,-33 40 106,31-36-131,2 1 1,0 0-1,0 1 1,2 0-1,-1 0 1,2 1-1,0 0 1,1 1-1,-4 20 1,9-35-11,1 0 0,-1-1-1,1 1 1,-1 0 0,1 0 0,0 0 0,0 0 0,0-1 0,0 1 0,1 0-1,-1 0 1,0 0 0,1-1 0,-1 1 0,1 0 0,-1 0 0,1-1-1,0 1 1,0 0 0,0-1 0,0 1 0,0-1 0,0 0 0,0 1-1,1-1 1,1 2 0,-1-2-40,1 0 1,0 0-1,-1 0 0,1 0 1,-1-1-1,1 1 0,0-1 0,0 0 1,-1 0-1,1 0 0,0 0 1,0 0-1,-1 0 0,1-1 0,0 0 1,4-1-1,13-5-427,-1-1 0,0-1-1,-1-1 1,0-1 0,24-18 0,-5 4-163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3.4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118 0 15771,'-7'4'2186,"-3"3"-1972,0 1 0,1 0 0,0 0-1,0 1 1,1 0 0,1 1 0,-1-1-1,1 2 1,1-1 0,0 1 0,0 0 0,-6 18-1,11-28-227,1 0 0,0 0 0,-1 0 0,1-1 0,0 1 0,0 0 0,-1 0 0,1 0-1,0-1 1,0 1 0,0 0 0,0 0 0,0 0 0,0 0 0,0 0 0,0-1 0,0 1-1,1 0 1,-1 0 0,0 0 0,1-1 0,-1 1 0,0 0 0,1 0 0,-1 0-1,1-1 1,-1 1 0,1 0 0,-1-1 0,1 1 0,-1-1 0,1 1 0,0-1 0,0 1-1,-1-1 1,1 1 0,0-1 0,-1 1 0,1-1 0,0 0 0,0 1 0,0-1 0,0 0-1,-1 0 1,1 0 0,0 0 0,0 0 0,1 0 0,6 0-89,-1-1 0,0 0 0,1-1 0,12-3 0,-8 1 57,-8 3 26,13-3-57,0 0 1,28-2-1,-42 6 71,1-1 1,0 1-1,0 0 1,0 1-1,0-1 1,0 1-1,-1 0 1,1-1-1,0 2 1,0-1-1,-1 0 1,1 1-1,-1-1 1,1 1-1,-1 0 1,0 1-1,6 4 1,-8-7 20,0 1 0,-1 0 0,1-1 0,0 1 1,-1 0-1,1 0 0,-1 0 0,1-1 0,-1 1 0,0 0 1,1 0-1,-1 0 0,0 0 0,0 0 0,1 0 0,-1 0 1,0 0-1,0 0 0,0 0 0,0 0 0,0 0 0,0 0 1,0 0-1,-1 1 0,0 0 26,0 0 1,0-1-1,0 1 0,0 0 1,0-1-1,-1 1 0,1-1 1,0 0-1,-1 1 0,1-1 1,-3 2-1,-5 2 183,1 0 1,-1-1-1,-16 6 0,-115 34 11,140-44-308,0 1 0,0-1 0,0 0 0,0 0 0,0 0 0,0 0 1,0 0-1,0 0 0,0 0 0,1 0 0,-1 1 0,0-1 0,0 0 0,0 0 0,0 0 1,0 0-1,0 0 0,0 0 0,0 1 0,0-1 0,0 0 0,0 0 0,0 0 0,0 0 0,0 0 1,0 0-1,0 1 0,0-1 0,0 0 0,0 0 0,0 0 0,0 0 0,0 0 0,-1 0 0,1 0 1,0 1-1,0-1 0,0 0 0,0 0 0,16-1-748,3-5 69,4-4-170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3.8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153 88 13315,'10'-10'710,"23"-25"569,-30 33-1084,-1 0 0,0-1 0,-1 0 1,1 0-1,0 1 0,-1-1 0,0 0 1,1 0-1,-1 0 0,0 0 0,0-4 0,-1 6-161,0 1-1,0 0 0,0 0 0,0 0 0,0-1 0,0 1 1,0 0-1,0 0 0,0 0 0,0 0 0,0-1 1,0 1-1,0 0 0,0 0 0,0 0 0,0 0 0,0-1 1,0 1-1,0 0 0,0 0 0,0 0 0,0 0 0,-1-1 1,1 1-1,0 0 0,0 0 0,0 0 0,0 0 0,0 0 1,-1 0-1,1 0 0,0 0 0,0-1 0,0 1 0,0 0 1,-1 0-1,1 0 0,0 0 0,0 0 0,0 0 0,0 0 1,-1 0-1,1 0 0,0 0 0,0 0 0,0 0 0,0 0 1,-1 0-1,1 0 0,0 0 0,0 0 0,0 0 1,-1 1-1,-13 6 881,-12 14-128,11-5-561,0 0-1,-12 19 1,23-29-251,0-1 0,1 1 0,-1-1 0,1 1 0,1 0 0,-1 0 0,1 0 0,0 1-1,1-1 1,-1 0 0,0 9 0,2-14 7,1-1-1,-1 1 1,0 0-1,0 0 0,0 0 1,1-1-1,-1 1 1,1 0-1,-1 0 1,0-1-1,1 1 1,-1 0-1,1-1 0,0 1 1,-1 0-1,1-1 1,-1 1-1,1-1 1,0 1-1,-1-1 1,1 1-1,0-1 0,0 0 1,-1 1-1,1-1 1,0 0-1,0 0 1,0 1-1,0-1 1,1 0-1,32 2-396,-24-2 243,0 1 71,0 0-1,-1 1 0,1 0 0,0 0 0,-1 1 1,1 0-1,-1 0 0,0 1 0,0 1 1,9 5-1,-15-8 106,0 0 0,-1 0 0,1 1 0,0-1 0,-1 1 1,1 0-1,-1-1 0,0 1 0,0 0 0,0 1 0,0-1 0,-1 0 0,1 0 1,-1 1-1,0-1 0,0 1 0,0-1 0,0 1 0,-1-1 0,0 1 0,1-1 1,-1 1-1,0 0 0,-1-1 0,1 1 0,-1-1 0,1 1 0,-1 0 1,0-1-1,-2 5 0,0-1 88,0-1 0,-1 0 1,1 0-1,-1 0 1,0 0-1,-1 0 0,1-1 1,-1 0-1,0 0 0,-1-1 1,1 1-1,-1-1 0,0 0 1,0 0-1,0-1 0,0 0 1,-1 0-1,1 0 0,-1-1 1,-7 2-1,7-2-134,-1 0-1,-1-1 1,1 0 0,0 0-1,0 0 1,0-1 0,-1-1-1,1 1 1,0-1 0,0-1-1,0 1 1,0-1 0,0-1-1,0 0 1,1 0 0,-14-7-1,5-3-238,10-1-100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45.8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0 292 13155,'4'0'301,"0"-1"0,0 1 1,1-1-1,-1 0 1,-1-1-1,1 1 0,0-1 1,0 0-1,5-3 0,33-24 867,-31 21-936,3-3-9,0 0 1,-1-1 0,0-1-1,16-21 1,-22 25-141,0 0 1,-1-1-1,0 0 1,-1 0-1,0 0 1,-1-1-1,0 1 1,3-13-1,-7 20-48,1 0 0,-1 0 0,1 0-1,-1-1 1,0 1 0,-1 0 0,1 0-1,0 0 1,-1 0 0,0 0-1,-1-4 1,2 6-22,-1 0 0,1 0-1,-1 0 1,1 0 0,-1 0 0,1 0-1,-1 1 1,0-1 0,1 0 0,-1 0 0,0 1-1,0-1 1,0 1 0,1-1 0,-1 1-1,0-1 1,0 1 0,0-1 0,0 1-1,0 0 1,0-1 0,0 1 0,0 0-1,0 0 1,0 0 0,0 0 0,0 0-1,0 0 1,0 0 0,0 0 0,0 0-1,0 0 1,0 1 0,0-1 0,0 0-1,0 1 1,-2 0 0,-3 2 22,0 1 0,0-1 0,0 1 0,1 0 0,0 1 0,-1-1 1,1 1-1,1 0 0,-1 1 0,1-1 0,0 1 0,-6 9 0,-1 6-17,0 0 1,-11 32-1,-6 37-40,26-82 21,0 0 0,1 0 0,0 1 0,0-1 0,1 0 0,0 1 0,0-1 0,1 1 0,2 8 0,-3-16 1,0 0 0,1 0 0,-1 0 0,1 0 0,-1 0 0,1-1 0,-1 1 0,1 0 0,-1 0 0,1 0 0,0-1 0,0 1 0,-1 0 0,1-1 0,0 1 0,0-1 0,0 1 0,-1-1 0,1 1 0,0-1 0,0 0 0,0 1 0,0-1 0,0 0 0,0 0 0,0 1 0,0-1 1,0 0-1,0 0 0,0 0 0,0 0 0,0-1 0,0 1 0,0 0 0,0 0 0,0 0 0,0-1 0,0 1 0,0-1 0,1 0 0,3-1 7,1-1-1,-1 1 1,1-1 0,-1-1-1,5-3 1,14-15 17,12-8 41,-32 28-50,-3 2-3,-1 0 0,0 0 0,0 0 0,0 0 0,0 0 0,0 0 0,0 0 0,0 0 0,1 0 0,-1 0 0,0 0 0,0 0 0,0 0 0,0 0 0,0 0 0,0 0 0,0 0 0,1 0 0,-1 0 0,0 0 0,0 0 0,0 0 0,0 0 0,0 0 0,0 0 0,0 0 1,0 0-1,1 0 0,-1 0 0,0 1 0,0-1 0,0 0 0,0 0 0,0 0 0,0 0 0,0 0 0,0 0 0,0 0 0,0 0 0,0 1 0,0-1 0,0 0 0,0 0 0,0 0 0,0 0 0,0 0 0,0 0 0,0 0 0,0 1 0,0-1 0,0 0 0,0 0 0,0 0 0,0 0 0,0 0 0,0 0 0,0 1 0,0-1 0,4 10 142,-4-10-133,26-10 99,2-9-153,32-31 0,-45 36-22,2 0 1,0 1-1,0 0 0,1 2 0,0 0 1,25-11-1,-42 22 51,1-1-1,-1 1 1,1-1 0,-1 1-1,0 0 1,1-1 0,-1 1 0,1 0-1,-1 0 1,1 0 0,-1 0-1,1 0 1,-1 0 0,1 1-1,-1-1 1,0 0 0,1 1-1,-1-1 1,1 1 0,-1-1 0,0 1-1,2 1 1,-1 0 0,0-1 1,-1 1-1,1 0 0,-1 0 1,1 0-1,-1 0 0,0 1 1,0-1-1,0 0 0,0 0 0,0 1 1,1 2-1,0 9 23,0 0-1,0-1 1,-1 27-1,-1-33 8,0 8 120,0 0 0,-1 0-1,-1-1 1,-6 28-1,8-70 359,-2 11-455,5-184-334,-3 205 224,1 0 0,-1 0 0,1 0 0,0 0 0,0 0 0,2 6 0,-2-8 58,0 0 0,-1-1-1,1 1 1,0 0-1,0-1 1,1 1 0,-1-1-1,0 1 1,0-1-1,1 1 1,-1-1 0,1 0-1,-1 0 1,1 0-1,-1 0 1,1 0 0,0 0-1,-1 0 1,1 0-1,0-1 1,0 1 0,0-1-1,0 1 1,0-1-1,-1 0 1,4 0 0,4 0 4,-1-1 0,0-1 0,0 0 0,-1 0 0,1 0 0,0-1 0,-1 0 0,1-1 0,-1 1 0,0-1 0,0-1 0,8-7 0,-7 7 2,-1-2 0,1 1 0,-2-1 0,1 0 0,-1 0 0,0-1 0,-1 0 0,1 0 0,-2 0 0,5-11 0,-9 20-4,-7 20-36,-10 41-1,15-48 29,-1-4 3,2 0 0,-1 1-1,1-1 1,1 0 0,0 1 0,0-1 0,1 1 0,0-1 0,4 13 0,-5-22 4,1 0 1,-1 1-1,1-1 1,0 0-1,0 0 1,-1 1-1,1-1 1,0 0-1,0 0 1,0 0-1,0 0 0,0 0 1,0 0-1,1 0 1,-1-1-1,0 1 1,0 0-1,1-1 1,-1 1-1,0-1 1,1 1-1,-1-1 1,0 1-1,1-1 1,-1 0-1,1 0 1,-1 0-1,1 0 1,-1 0-1,0 0 1,1 0-1,-1 0 1,1-1-1,-1 1 1,1 0-1,-1-1 1,0 1-1,1-1 1,-1 0-1,0 1 1,2-2-1,6-3-26,0-1 1,0 1-1,-1-2 0,10-8 1,-16 14 14,38-38-161,9-9-3,-43 44 147,-1 0 0,0 0 0,1 0 0,0 1 0,0 0 0,0 0 0,7-3 0,-11 6 22,-1 0 0,1-1-1,-1 1 1,1 0 0,-1 0 0,1 0-1,-1 0 1,1 0 0,0 1 0,-1-1-1,1 0 1,-1 1 0,1-1 0,-1 1-1,1-1 1,-1 1 0,0 0 0,1 0-1,-1-1 1,0 1 0,0 0 0,1 0 0,-1 0-1,0 1 1,0-1 0,0 0 0,1 2-1,3 5 11,0-1-1,-1 1 0,6 15 0,-3-8 6,-6-12-6,2 3 22,0 0 1,0 0-1,1-1 1,5 8-1,-8-11-14,0-1 1,0 0-1,0-1 0,0 1 0,0 0 0,0 0 0,0 0 0,0-1 0,0 1 0,0 0 0,1-1 0,-1 1 1,0-1-1,0 1 0,1-1 0,-1 0 0,0 0 0,1 1 0,-1-1 0,0 0 0,1 0 0,-1 0 0,0-1 0,1 1 1,-1 0-1,0 0 0,1-1 0,1 0 0,7-5 18,-1 0 0,1-1 0,-1 0 1,-1 0-1,1-1 0,-1 0 0,-1-1 0,9-11 0,16-17-160,-28 33 94,-1 1 1,1 0 0,0-1 0,0 1 0,0 1 0,0-1 0,0 1 0,1-1 0,6-1 0,-10 3 19,1 1 0,0 0 0,0 0-1,-1-1 1,1 1 0,0 0 0,0 1 0,0-1 0,-1 0 0,1 0 0,0 1 0,0-1-1,-1 1 1,1-1 0,0 1 0,-1 0 0,1 0 0,-1 0 0,1 0 0,-1 0 0,1 0-1,-1 0 1,0 0 0,1 1 0,-1-1 0,0 0 0,0 1 0,1 2 0,11 14-103,-11-13 115,1 0 0,1 0-1,-1-1 1,1 1 0,0-1 0,6 6-1,-9-9 14,1 0-1,0 0 0,0 0 0,1 0 0,-1 0 1,0 0-1,0-1 0,0 1 0,1-1 1,-1 0-1,0 1 0,0-1 0,1 0 0,-1 0 1,0 0-1,0-1 0,1 1 0,-1 0 1,0-1-1,3-1 0,50-18 51,-39 13-62,-1 1 1,29-7-1,-38 12-5,-1 0 1,1 1 0,0-1-1,0 1 1,0 0 0,0 1-1,0 0 1,0 0 0,0 0-1,0 0 1,8 4 0,-4 0-13,0 0 0,0 1 0,-1-1 0,0 2 0,13 11-1,41 44 0,-12-11 128,-32-33-18,-2 0-1,0 1 1,0 1 0,23 38-1,-34-48-43,0 0 1,-1 0-1,0 1 0,-1 0 0,0 0 0,-1 0 0,0 0 0,-1 0 1,0 1-1,-1-1 0,0 1 0,-1 21 0,-1-30-18,1 0 0,-1 1-1,1-1 1,-1 0 0,0 0-1,0 1 1,-1-1 0,1 0-1,-1 0 1,0 0 0,1 0-1,-1-1 1,0 1 0,-1 0-1,1-1 1,0 0 0,-1 1-1,0-1 1,1 0 0,-1 0-1,0 0 1,0-1 0,0 1-1,0-1 1,0 0 0,0 1-1,0-1 1,-1-1 0,1 1-1,0 0 1,-6 0 0,-2-1 26,1 0 0,0 0-1,0-1 1,0 0 0,0-1 0,0 0 0,0-1 0,0 0 0,-13-6-1,9 3-36,0-1-1,1-1 0,0 0 0,0-1 0,1 0 1,0-1-1,1 0 0,0-1 0,1 0 1,0-1-1,1 0 0,-16-26 0,24 34-11,-1 0-1,1 0 1,0 0-1,0 0 1,0 0-1,0 0 1,1-1 0,0 1-1,0 0 1,0 0-1,0 0 1,1-1-1,-1 1 1,1 0 0,0 0-1,1 0 1,-1 0-1,0 0 1,1 0-1,0 0 1,0 1-1,0-1 1,1 1 0,-1-1-1,4-2 1,8-10-17,1 0 0,0 2 0,30-23 0,-34 29-22,284-204-1240,-201 149 993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55.6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456 0 14227,'-2'0'124,"0"0"-1,0 0 1,0 1-1,0-1 1,0 0-1,1 1 1,-1-1-1,0 1 1,0 0-1,0 0 1,1-1-1,-1 1 1,1 0-1,-3 2 1,-25 21 316,21-17-70,-28 27-42,2 1-1,1 1 0,1 2 0,3 2 1,1 0-1,-33 64 0,37-56-271,2 0 0,3 2 0,1 1-1,3 0 1,-15 94 0,26-116-46,1 1 0,1 0 0,2 0-1,1 0 1,2 0 0,1-1 0,9 37 0,-9-49-15,1-1 1,1 0-1,1 0 1,0-1-1,1 0 1,1 0-1,0 0 1,1-1-1,1-1 1,0 0 0,1 0-1,0-1 1,26 20-1,19 4-138,-52-32 69,1-1 0,0-1 1,0 1-1,0-1 1,1 0-1,-1-1 1,13 2-1,-18-3 111,1 0 1,-1 0-1,0 0 1,1 0-1,-1 0 1,0-1-1,0 1 0,1 0 1,-1-1-1,0 1 1,0-1-1,2 0 1,-3 0-38,1 1 0,-1 0 0,1 0 1,-1-1-1,0 1 0,1 0 0,-1-1 1,0 1-1,0-1 0,1 1 0,-1 0 0,0-1 1,0 1-1,0-1 0,1 1 0,-1 0 1,0-1-1,0 1 0,0-1 0,0 1 1,0-1-1,0 1 0,0-1 0,0 1 1,0-1-1,0 1 0,0-1 0,0 1 1,0-1-1,0 1 0,-1 0 0,1-1 1,0 0-1,-8-10-51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58.9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197 0 13883,'0'0'25,"0"0"-1,0 0 1,0 0-1,0 0 1,0 1-1,0-1 1,0 0-1,0 0 1,0 0 0,0 0-1,0 0 1,0 0-1,0 0 1,0 0-1,0 0 1,0 0 0,0 0-1,0 0 1,0 1-1,0-1 1,0 0-1,0 0 1,0 0-1,0 0 1,0 0 0,0 0-1,0 0 1,0 0-1,0 0 1,0 0-1,0 0 1,0 0 0,1 0-1,-1 0 1,0 0-1,0 0 1,0 0-1,0 0 1,0 0 0,0 0-1,0 0 1,0 0-1,0 0 1,0 0-1,0 0 1,0 0-1,1 0 1,-1 0 0,0 0-1,0 0 1,0 0-1,0 0 1,0 0-1,0 0 1,0 0 0,0 0-1,0 0 1,0 0-1,0 0 1,0 0-1,0 0 1,0 0-1,1 0 1,-1 0 0,0 0-1,0 0 1,0 0-1,0-1 1,-1 13 782,-4 13 9,-19 56 271,-61 139-1,21-63-578,60-149-473,-11 39 111,15-45-133,-1 0-1,1 0 1,0 0 0,0 0 0,-1 0 0,1 0 0,0 0 0,1 0 0,-1 0-1,0 0 1,0 0 0,1-1 0,-1 1 0,1 0 0,0 0 0,0 0 0,0 0 0,0 0-1,2 2 1,-2-2-1,1-1-1,0 0 1,0 0-1,-1-1 1,1 1-1,0 0 1,0-1-1,0 1 1,0-1-1,0 1 0,0-1 1,0 0-1,-1 0 1,1 0-1,0 0 1,0 0-1,0-1 1,0 1-1,0 0 1,0-1-1,3-1 1,43-18 141,-42 17-133,46-23-575,-1-1 1,79-58 0,-121 76 179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1:59.3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74 0 16852,'0'4'1352,"-3"9"-992,-1 4-120,-2 9 512,-1 9-176,-2 10-248,-1 7-96,3 8-96,0-1-88,1-2-272,0-6-232,3-11-168,1-7 464,0-22-104,1-12-128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2:00.7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5 246 13395,'-3'143'3570,"1"-19"-3070,6 635 880,-4-742-1342,0-9 14,0 0 1,0-1-1,1 1 1,4 14-1,-3-21 47,1-7 2,3-14 21,0 0-1,-2-1 0,3-27 0,-1 7-8,92-818-298,-98 833 149,-1 17 20,1 1 0,1-1 0,1-12 0,-1 20 8,0-1 0,0 1 0,0-1 0,0 1 1,1 0-1,-1 0 0,0 0 0,1 0 1,-1 0-1,0 0 0,1 0 0,-1 0 1,1 0-1,0 1 0,2-2 0,30-9-27,31-4 11,126-11 1,-121 19 14,112-25 0,53-49-211,-101 30-64,-126 48 275,-2 1-12,-1 0 0,0 0-1,1 1 1,0 0 0,-1 0-1,9-1 1,-13 2 17,1 1 0,-1-1 0,0 0 1,1 0-1,-1 1 0,0-1 0,1 1 0,-1-1 0,0 1 1,0 0-1,0-1 0,1 1 0,-1 0 0,0 0 0,0 0 0,0 0 1,0 0-1,0 0 0,-1 0 0,1 0 0,0 0 0,0 0 1,-1 0-1,1 1 0,0-1 0,-1 0 0,0 1 0,1-1 1,-1 0-1,0 1 0,1 1 0,2 20 62,-2 1 0,0-1 0,-1 0 0,-1 1 0,-9 44 0,5-35-11,5-30-140,-1 3 449,0-1 0,0 1 0,0-1 0,0 0 0,-5 10 0,7-16-45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2:01.2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1 479 14123,'0'1'40,"0"-1"0,0 1 0,0-1 0,0 1-1,0-1 1,0 0 0,0 1 0,0-1 0,0 1 0,0-1 0,1 1 0,-1-1 0,0 0-1,0 1 1,1-1 0,-1 1 0,0-1 0,0 0 0,1 1 0,-1-1 0,0 0 0,1 0 0,-1 1-1,0-1 1,1 0 0,-1 0 0,0 1 0,1-1 0,-1 0 0,1 0 0,-1 0 0,1 0-1,-1 1 1,0-1 0,1 0 0,-1 0 0,1 0 0,-1 0 0,1 0 0,-1 0 0,1 0-1,-1 0 1,0-1 0,1 1 0,-1 0 0,1 0 0,-1 0 0,1 0 0,-1 0 0,0-1-1,1 1 1,-1 0 0,0 0 0,1-1 0,-1 1 0,0 0 0,1-1 0,-1 1 0,1-1-1,20-21 967,139-240 1871,-71 108-2538,-83 143-332,-2 5-2,0 0-1,-1 0 1,2 0 0,5-6-1,-10 12-3,0 0-1,0 0 0,0 0 0,0 0 0,0 0 0,0 0 0,0 0 0,0 0 1,0 1-1,0-1 0,0 0 0,0 0 0,0 0 0,0 0 0,0 0 0,0 0 0,0 0 1,0 0-1,0 0 0,0 0 0,0 0 0,0 0 0,0 0 0,0 1 0,1-1 1,-1 0-1,0 0 0,0 0 0,0 0 0,0 0 0,0 0 0,0 0 0,0 0 0,0 0 1,0 0-1,0 0 0,0 0 0,0 0 0,0 0 0,0 0 0,0 0 0,1 0 1,-1 0-1,0 0 0,0 0 0,0 0 0,0 0 0,0 0 0,0 0 0,0 0 1,0 0-1,0 0 0,0 0 0,0 0 0,0 0 0,1 0 0,-1 0 0,0 0 0,0 0 1,0 0-1,0 0 0,0 0 0,0 0 0,0-1 0,0 1 0,0 0 0,0 0 1,-1 11 7,-5 15 7,-24 86-456,5 2 0,-16 164 0,42-270-352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46 13227,'39'-45'4828,"-38"44"-4032,-12 26 613,-8 12-1256,-18 52 0,31-72-296,1 1 1,0-1-1,2 1 1,0 0-1,-1 29 1,6-51-2708,0-8 1939,-4-1 203,-2 2-179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2:01.6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0 111 14659,'0'0'1352,"6"0"-799,4 0-161,7-3 712,4-1-272,8-8-200,6 1-40,2-3-136,3-2-128,2 0-256,-2 2-136,-3 4-376,-1 1-216,-10 8 2097,-8 1-1521,-11 5 16,-5 1 24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2:02.0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76 1 15235,'1'0'130,"-1"0"0,1 0 0,-1 0-1,1 0 1,-1 1 0,1-1 0,-1 0 0,0 0 0,1 1-1,-1-1 1,1 0 0,-1 1 0,0-1 0,1 0-1,-1 1 1,0-1 0,1 1 0,-1-1 0,0 1-1,1 0 1,2 11 253,0 0 1,0 1-1,-1 0 0,-1-1 1,0 1-1,-1 0 0,-1 18 0,0-3-120,0-15-178,1 18 14,0-31-100,0 0-1,0 1 1,0-1-1,0 0 1,0 0-1,0 0 1,0 0-1,0 1 1,1-1-1,-1 0 1,0 0-1,0 0 1,0 0-1,0 1 1,0-1-1,0 0 1,0 0-1,0 0 1,0 0-1,1 0 1,-1 0-1,0 1 1,0-1-1,0 0 1,0 0-1,0 0 1,1 0-1,-1 0 1,0 0-1,0 0 1,0 0-1,0 0 1,0 0 0,1 0-1,-1 0 1,0 0-1,0 0 1,0 0-1,0 0 1,1 0-1,-1 0 1,11-11-185,-4 0 36,0 0-1,1 1 1,1 0 0,-1 0 0,20-15 0,-26 24 118,0-1 1,0 1 0,0-1 0,1 1 0,-1 0-1,1 0 1,-1 0 0,1 1 0,-1-1-1,1 0 1,-1 1 0,1 0 0,0-1-1,-1 1 1,4 0 0,-4 1 10,1 0 1,0 0-1,-1 0 1,1 0-1,-1 0 1,1 0-1,-1 1 0,0-1 1,0 1-1,0-1 1,1 1-1,-1 0 1,-1 0-1,1 0 0,0 0 1,0 0-1,2 5 1,1 1 37,-1 1 0,0 0 0,0-1 0,0 1 0,-1 1 0,-1-1 0,0 0 0,0 1 0,0-1 0,-2 1 0,1-1 0,-1 1 0,0-1 0,-1 1 0,0 0 0,-1-1 0,0 0 0,-4 14 0,3-13 113,-1 1 0,-1-1 1,1-1-1,-2 1 0,1-1 1,-1 1-1,-1-2 0,1 1 0,-1-1 1,-1 0-1,0 0 0,0-1 1,0 0-1,-1-1 0,0 1 0,-10 4 1,9-6-57,0-1 0,0 0 1,0-1-1,0 1 1,-20 2-1,27-6-145,1 1-1,-1-1 1,1 0-1,-1 0 1,0 0-1,1 0 1,-1 0 0,0-1-1,1 1 1,-1-1-1,1 0 1,-1 0-1,1 1 1,-1-2 0,1 1-1,0 0 1,-1 0-1,1-1 1,0 1 0,0-1-1,0 0 1,0 0-1,0 0 1,1 0-1,-1 0 1,1 0 0,-1 0-1,1 0 1,-2-5-1,0-1-71,0 0 0,1 0 0,1-1 0,-1 1 0,1-15-1,0-22-425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2:02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75 15771,'10'-5'1769,"5"0"-1169,0-1-208,5 2 1048,5-2-672,2 1-159,2-1-313,4 0-224,0 1-528,0-3-313,-5 1 633,1 1-192,-10 1-120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13979,'30'87'690,"82"159"0,-78-185-475,3-2 0,2-2 0,53 60 0,-57-82-269,-37-35-23,1 0 1,0 0 0,-1 1-1,1-1 1,0 0 0,-1 0-1,1 0 1,0 0-1,0-1 1,-1 1 0,1 0-1,0 0 1,-1-1 0,-1 0-1,-42-23-412,14 9 170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14 447 14483,'-13'-3'1468,"19"-3"-489,-3 5-923,-1 0 0,0-1 0,0 0-1,0 1 1,0-1 0,0 0 0,0 0-1,0 0 1,1-2 0,2-7 116,1 0 0,-2 0 0,1-1 1,-2 1-1,0-1 0,0 0 0,2-22 0,-2-88 774,-3 107-822,-10-139 565,10 154-691,0-1 0,0 1-1,-1 0 1,1-1-1,0 1 1,0 0-1,0-1 1,0 1 0,0-1-1,0 1 1,0 0-1,0-1 1,0 1-1,0 0 1,0-1-1,0 1 1,0-1 0,0 1-1,0 0 1,0-1-1,1 1 1,-1 0-1,0-1 1,0 1 0,0 0-1,1-1 1,-1 1-1,0 0 1,0-1-1,1 1 1,-1 0 0,0 0-1,0-1 1,1 1-1,-1 0 1,0 0-1,1 0 1,-1-1-1,0 1 1,1 0 0,-1 0-1,1 0 1,-1 0-1,0 0 1,1 0-1,-1 0 1,1 0 0,-1 0-1,0 0 1,1 0-1,-1 0 1,0 0-1,1 0 1,-1 0 0,1 0-1,-1 0 1,0 0-1,1 1 1,-1-1-1,0 0 1,1 0 0,-1 0-1,0 1 1,1-1-1,-1 0 1,0 0-1,0 1 1,1-1-1,-1 1 1,30 27-164,-20-17 69,144 121-2852,-148-127 2731,-1 1 0,1 1-1,6 10 1,-5-3-236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16548,'2'-17'355,"1"0"1,1 0 0,0 1 0,1-1 0,13-28 0,1 7-235,27-41-1,-41 70-108,1 0-1,1 1 1,14-16 0,-20 23-9,1-1-1,0 1 1,-1 0 0,1-1 0,0 1 0,-1 0 0,1 0 0,0 1-1,0-1 1,0 0 0,0 1 0,2-1 0,-3 1 0,0 0 0,1 0 0,-1 0 1,0 0-1,0 0 0,0 0 0,0 1 1,0-1-1,0 0 0,0 1 0,0-1 1,0 1-1,0-1 0,0 1 0,0 0 1,0-1-1,0 1 0,0 0 0,-1 0 0,1 0 1,0-1-1,0 1 0,0 2 0,6 9 27,-1 0-1,0 1 0,-1 0 0,0 0 0,4 22 0,5 11 34,-11-37-53,-1-1 4,1 0 0,0 0 0,1 0 0,-1 0 0,7 8 0,-9-15-12,-1 0 0,1 0 0,0 0 0,-1-1 0,1 1 0,0 0 0,0-1 0,0 1 0,0 0 0,-1-1 0,1 1 0,0-1 0,0 1 0,0-1 0,0 0 0,0 1 0,0-1 0,0 0 0,0 0 0,2 0 0,-2 0 0,1 0-1,0-1 1,-1 1-1,1-1 1,-1 0-1,1 0 1,-1 1-1,0-1 1,1 0-1,-1 0 1,0 0 0,1 0-1,-1-1 1,0 1-1,0 0 1,0 0-1,1-3 1,9-14-157,-1 0 1,-1 0-1,-1-1 1,0 0-1,-2 0 1,0-1-1,4-29 1,-22 101-884,8-15 805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6 188 14467,'-1'0'39,"1"0"1,0-1-1,-1 1 0,1 0 0,0 0 1,0 0-1,-1 0 0,1-1 0,0 1 1,0 0-1,0 0 0,-1-1 0,1 1 1,0 0-1,0 0 0,0-1 0,0 1 1,-1 0-1,1 0 0,0-1 0,0 1 1,0 0-1,0-1 0,0 1 1,0 0-1,0 0 0,0-1 0,0 1 1,0 0-1,0-1 0,0 1 0,0 0 1,0-1-1,0 1 0,0 0 0,0 0 1,1-1-1,-1 1 0,0 0 0,0-1 1,0 1-1,6-15 76,0 3 77,1 0-1,0 1 0,1 0 1,0 1-1,10-11 0,-14 16-172,1 0-1,0 0 0,1 1 0,-1-1 1,1 1-1,0 1 0,0-1 0,0 1 1,0 0-1,1 0 0,8-2 0,-13 4-11,1 1-1,0 0 0,-1 0 0,1 0 0,0 0 0,-1 1 0,1-1 0,-1 1 0,1-1 1,-1 1-1,1 0 0,-1 0 0,1 0 0,-1 1 0,0-1 0,0 0 0,1 1 0,-1-1 1,0 1-1,0 0 0,-1 0 0,1 0 0,0 0 0,2 3 0,3 6 12,1 1 0,-2 0 0,9 20 0,-7-15-7,2 5 5,-8-16 4,0 1-1,1-1 1,0 0 0,1 0-1,-1-1 1,1 1 0,0-1-1,1 1 1,4 4 0,-8-9-11,0-1 1,0 1 0,-1-1 0,1 1-1,0-1 1,0 1 0,0-1 0,0 1-1,0-1 1,0 0 0,0 0 0,0 1 0,-1-1-1,1 0 1,0 0 0,0 0 0,0 0-1,0 0 1,0 0 0,0 0 0,0 0 0,0-1-1,0 1 1,0 0 0,0-1 0,0 1-1,0 0 1,0-1 0,-1 1 0,1-1 0,0 1-1,0-1 1,-1 0 0,1 1 0,0-1-1,0 0 1,-1 1 0,1-1 0,-1 0 0,1 0-1,-1 0 1,1 0 0,-1 1 0,0-1-1,1-1 1,3-6 37,-1 1-1,0 0 0,0-1 1,1-10-1,1-5-215,4-37 1,-8 51 71,-1 0 0,0 0 0,0-1 1,-1 1-1,0 0 0,-4-17 0,-1 16-212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12763,'-8'8'356,"0"1"1,1-1 0,0 2-1,1-1 1,0 1-1,0 0 1,1 0 0,-6 15-1,4-5-18,1 1 1,0-1-1,-4 35 0,8-36-175,1 0 0,0 0 0,4 30 0,-2-42-121,0-1 0,0 1 0,1 0 0,0-1 0,0 0 0,4 7 0,-5-11-23,1 1 0,-1-1 1,1 0-1,0 1 0,-1-1 0,1 0 1,0 0-1,0 0 0,1 0 1,-1-1-1,0 1 0,0 0 0,1-1 1,4 3-1,-4-4 3,0 1 0,-1-1 0,1 1 0,-1-1 0,1 0 0,0 0 0,-1 0 0,1 0 0,0 0 1,-1-1-1,1 1 0,-1-1 0,1 1 0,-1-1 0,1 0 0,-1 0 0,1 0 0,-1-1 0,0 1 0,0-1 0,0 1 0,1-1 0,-2 0 0,3-2 0,3-2 57,-1-1-1,-1 1 0,1-2 1,-1 1-1,8-15 1,-5 3 69,1 0 1,-2 0 0,-1-1 0,0-1-1,-2 1 1,0 0 0,-1-1 0,-2 0-1,0 0 1,-2-31 0,0 47-140,0-1 0,0 1 0,0-1 0,0 1 0,-1 0 0,-4-9 0,6 13-22,-1 1-1,1-1 1,0 0 0,-1 1 0,1-1 0,-1 1 0,1-1-1,-1 1 1,1-1 0,-1 1 0,1-1 0,-1 1 0,0-1-1,1 1 1,-1 0 0,0-1 0,1 1 0,-1 0 0,0-1 0,1 1-1,-1 0 1,-1 0 0,1 0-24,0 0-1,0 1 1,0-1-1,0 1 1,0-1-1,0 1 1,0-1-1,0 1 1,0 0-1,0-1 1,1 1-1,-1 0 1,0 0-1,0 0 1,1-1-1,-1 1 1,0 0-1,1 0 1,-2 2-1,-2 5 49,0 0 1,1 0-1,0 0 0,0 0 0,0 1 0,1-1 0,-1 11 0,1-1-6,0 0-1,3 29 1,4 3-172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14755,'5'39'1352,"-2"3"-935,0-1-169,3 2 480,-1-6-328,3-12-456,-1-8-176,0-17 232,-6-6-144,-1-9-112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13099,'2'-3'299,"-1"0"1,1 0-1,0 0 0,0 0 1,0 0-1,1 0 0,-1 1 1,4-4-1,-5 6-258,-1-1-1,0 1 1,1 0 0,-1 0-1,0 0 1,0 0-1,1-1 1,-1 1-1,0 0 1,1 0 0,-1 0-1,0 0 1,1 0-1,-1 0 1,1 0 0,-1 0-1,0 0 1,1 0-1,-1 0 1,0 0 0,1 0-1,-1 0 1,0 0-1,1 0 1,-1 1-1,0-1 1,1 0 0,-1 0-1,0 0 1,0 0-1,1 1 1,-1-1 0,1 1 49,0 1 1,0-1 0,-1 1 0,1-1 0,0 1-1,-1-1 1,0 1 0,1-1 0,-1 1 0,0-1 0,0 1-1,1 1 1,1 47 959,-4 53-1,0 34-455,2-134-589,0 0 0,1 0-1,-1 1 1,1-1 0,-1 0 0,1 0 0,0 0 0,0 0 0,1 1 0,-1-2-1,0 1 1,1 0 0,0 0 0,3 4 0,-4-6-2,1-1 0,-1 1 0,0 0 0,1 0-1,-1-1 1,1 1 0,0 0 0,-1-1 0,1 0 0,-1 1 0,1-1 0,0 0 0,-1 0-1,1 0 1,0 0 0,-1 0 0,1 0 0,0 0 0,-1-1 0,1 1 0,0-1 0,-1 1-1,1-1 1,-1 1 0,1-1 0,-1 0 0,1 0 0,-1 0 0,0 0 0,2-1 0,14-9-246,0-1 1,-1-1 0,-1 0 0,15-15 0,-24 20-128,1 1-1,-1-1 0,0 0 1,-1-1-1,0 1 1,0-1-1,-1 0 1,0 0-1,-1-1 1,3-10-1,-2-4-580</inkml:trace>
  <inkml:trace contextRef="#ctx0" brushRef="#br0" timeOffset="1">244 114 14963,'3'26'1457,"2"8"-905,-2 3-208,4 5 608,2 1-192,0-4-296,2-4-216,-1-13-592,0-6-208,-1-19 432,-2-10-120,2-16-104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12187,'0'-5'1984,"9"4"-1640,4 1 1248,4 0-791,9 0-193,0 0-88,5 0-224,-1 0-16,3 0-56,-3 0-80,-5 1-376,-4-1-232,-9 0 392,-1 5-88,-2-1-72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13763,'0'-1'127,"0"1"0,0-1 0,0 1 0,1-1 1,-1 1-1,0-1 0,1 1 0,-1-1 0,0 1 0,1 0 0,-1-1 0,1 1 0,-1 0 1,0-1-1,1 1 0,-1 0 0,1-1 0,-1 1 0,1 0 0,-1 0 0,1 0 0,-1-1 1,1 1-1,0 0 0,-1 0 0,2 0 0,-2 1-28,1 0-1,0 0 1,-1 0-1,1 0 1,0 0-1,-1 0 1,0 0-1,1 0 1,-1 0-1,1 1 1,-1-1 0,0 0-1,0 2 1,6 42 232,-2 1-1,-2-1 1,-5 57 0,0-1-181,3-99-148,0-1-1,0 0 1,0 0 0,0 1-1,0-1 1,0 0-1,0 0 1,0 1 0,1-1-1,-1 0 1,1 0-1,-1 0 1,1 0 0,-1 1-1,1-1 1,-1 0-1,3 2 1,-2-3-1,-1 0 0,1 0 0,0 1 0,0-1 0,0 0 0,0 0 0,0 0 0,0 0 0,0 0 0,0 0 0,0 0 0,0 0 0,0 0 1,0-1-1,0 1 0,-1 0 0,1-1 0,0 1 0,0 0 0,0-1 0,0 1 0,0-1 0,-1 0 0,2 0 0,10-6-232,-1-1-1,-1 0 1,0 0 0,0-1-1,0-1 1,-1 0 0,0 0-1,-1 0 1,-1-1 0,1 0-1,-2-1 1,1 1-1,-2-1 1,1-1 0,-2 1-1,4-14 1,-3 0-512</inkml:trace>
  <inkml:trace contextRef="#ctx0" brushRef="#br0" timeOffset="1">185 77 14395,'-1'17'1592,"1"15"-887,-1 2-233,2 11 1112,2 0-632,7 6-296,1-1-192,4-4-496,-1-5-400,-2-9 432,-7-8-136,-3-14-88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13643,'-5'-2'1527,"4"9"-802,6 11-224,100 188 840,-26-56-1192,-76-138-440,-3-11 286,0-1 0,0 0 0,0 0 0,0 1 0,-1-1 0,1 0 0,0 0 0,0 1 0,0-1 0,-1 0 0,1 0 0,0 1 0,0-1 0,-1 0 1,1 0-1,0 0 0,0 0 0,-1 0 0,1 1 0,0-1 0,-1 0 0,1 0 0,0 0 0,0 0 0,-1 0 0,1 0 0,0 0 0,-1 0 0,1 0 0,0 0 0,-1 0 1,1 0-1,0 0 0,-1 0 0,1-1 0,0 1 0,0 0 0,-1 0 0,1 0 0,-11-4-116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13411,'1'6'265,"1"0"-1,-1 0 1,2 0 0,-1 0 0,0 0 0,1 0-1,6 8 1,-8-13-228,-1 0 1,1 0-1,0 0 0,-1 0 0,1 0 1,0 0-1,0 0 0,-1 0 0,1-1 0,0 1 1,0 0-1,0-1 0,0 1 0,0 0 1,0-1-1,0 0 0,0 1 0,0-1 0,0 1 1,1-1-1,-1 0 0,0 0 0,0 0 1,0 0-1,0 0 0,0 0 0,1 0 0,-1 0 1,0 0-1,0 0 0,0 0 0,0-1 1,0 1-1,0-1 0,0 1 0,0-1 0,0 1 1,0-1-1,0 1 0,0-1 0,0 0 1,0 0-1,0 1 0,0-1 0,0 0 0,-1 0 1,1 0-1,0-1 0,5-6 138,0-1 1,-1 1-1,-1-1 0,1 0 1,-2-1-1,1 1 0,4-19 1,10-75 625,-16 86-654,8-52 490,-4 0-1,-4-123 1,3 217-763,1 1 0,1-1 0,2 1-1,0-2 1,2 0 0,21 37 0,-31-60 113,30 44-964,-29-42 900,0 0 1,1 0 0,0-1 0,0 1-1,0-1 1,0 0 0,0 0 0,0 0-1,0 0 1,1 0 0,-1-1 0,5 2-1,-7-3 42,0 0 0,1 1 0,-1-1 0,0 0-1,0 0 1,0 0 0,1 0 0,-1 0 0,0 0-1,0 0 1,1-1 0,1 0 0,8-9-581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14715,'-1'-1'83,"0"0"-1,1 0 1,-1 0 0,0 0-1,0 1 1,0-1-1,0 0 1,0 1 0,0-1-1,0 1 1,0-1-1,-1 1 1,1-1 0,0 1-1,0 0 1,0-1-1,0 1 1,-1 0 0,1 0-1,0 0 1,0 0-1,0 0 1,-1 0 0,1 0-1,0 0 1,-2 1-1,1 0-14,0 1-1,0-1 0,0 0 0,0 1 1,0 0-1,0-1 0,0 1 0,1 0 0,-1 0 1,1 0-1,-1 0 0,-1 3 0,-2 4-19,1 1 1,-1 0-1,2 1 0,-1-1 0,-1 12 0,2-4-36,0 1 1,2-1-1,0 0 0,3 30 0,-1-41-5,0 0-1,0 0 0,0 0 0,1 0 1,0-1-1,0 1 0,0 0 0,1-1 1,0 0-1,1 1 0,-1-1 0,1-1 1,0 1-1,1 0 0,4 4 0,-7-8 4,-1-1-1,1 0 0,0 0 1,0 1-1,-1-1 1,1-1-1,0 1 0,0 0 1,0 0-1,0-1 0,0 1 1,0-1-1,0 1 1,0-1-1,0 0 0,0 0 1,0 0-1,0 0 1,0 0-1,0-1 0,0 1 1,0 0-1,0-1 1,0 0-1,0 1 0,0-1 1,0 0-1,0 0 0,0 0 1,-1 0-1,1-1 1,0 1-1,-1 0 0,1-1 1,-1 1-1,3-3 1,2-4 59,0 0 0,0 0 0,-1 0 0,1 0 0,-2-1 0,5-11 0,-3 6 110,-1 0-1,-1-1 1,0 0 0,3-28-1,-6 34-72,-1 1-1,0-1 1,0 1-1,0 0 1,-1-1-1,-1 1 1,1 0-1,-1 0 1,-1-1-1,-3-8 1,5 15-84,0 0 1,0 1-1,1-1 1,-1 0-1,0 1 1,0-1-1,-1 0 1,1 1-1,0 0 1,0-1-1,-1 1 1,1 0-1,-1-1 1,1 1-1,-1 0 1,0 0-1,1 0 1,-1 1-1,0-1 1,0 0-1,1 1 0,-1-1 1,0 1-1,0-1 1,0 1-1,0 0 1,0 0-1,0 0 1,-3 0-1,2 1-19,0 0 0,1 0 0,-1 0 0,0 0-1,1 0 1,-1 1 0,1 0 0,0-1 0,-1 1 0,1 0-1,0 0 1,0 0 0,0 0 0,0 0 0,1 1 0,-1-1-1,0 0 1,-1 5 0,0 0-153,0 1-1,1-1 1,0 1 0,0 0-1,0-1 1,1 1 0,1 0-1,-1 0 1,2 14 0,-1-18 18,0 0 1,1 0-1,-1 0 1,1 0 0,0 0-1,0 0 1,0 0 0,1-1-1,-1 1 1,1 0 0,0-1-1,0 1 1,0-1-1,1 0 1,-1 0 0,1 0-1,0 0 1,0 0 0,0 0-1,6 4 1,12-1-527,2-8-109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14723,'16'30'1496,"0"2"-1087,-4 4-193,3-2 584,-4 0-368,1-5-208,-4-10-408,-1-8-176,-4-12 496,-3-11-248,-7-15-56,-4-4-88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17628,'0'0'29,"0"0"1,1 0-1,-1 0 0,0 0 1,0-1-1,0 1 0,1 0 1,-1 0-1,0 0 1,0 0-1,0 0 0,1 0 1,-1 0-1,0 0 1,0 0-1,0 0 0,1 0 1,-1 0-1,0 0 0,0 1 1,0-1-1,1 0 1,-1 0-1,0 0 0,0 0 1,0 0-1,0 0 1,1 0-1,-1 0 0,0 1 1,0-1-1,0 0 0,0 0 1,0 0-1,0 0 1,1 1-1,-1-1 0,0 0 1,0 0-1,0 0 1,0 0-1,0 1 0,0-1 1,0 0-1,0 0 0,0 0 1,0 1-1,0-1 1,0 0-1,0 0 0,0 0 1,0 1-1,0-1 0,0 0 1,0 0-1,0 1 1,1 18 19,-1-12 138,0 11-9,1-1 0,1 0 0,1 0 0,1 0 0,0 0 0,12 30-1,-16-46-181,1 0 0,-1 1 0,1-1 0,0 0 0,-1 0 0,1 0 0,0 0 0,-1 0 0,1 0 0,0 0 0,0-1 0,0 1 0,0 0 0,0 0 0,0 0 0,0-1 0,0 1 0,0-1-1,0 1 1,0-1 0,0 1 0,1-1 0,-1 0 0,0 1 0,0-1 0,0 0 0,1 0 0,-1 0 0,0 0 0,0 0 0,1 0 0,-1 0 0,0 0 0,0-1 0,0 1 0,1 0 0,-1-1 0,0 1-1,1-2 1,5-2-21,0 0 0,-1 0 0,0-1 0,0 0 1,6-7-1,-3 3-6,1-1-13,0 2 0,0-1 0,1 1 0,0 1 0,0 0 0,14-5 0,-23 10 32,1 1 0,-1 0 1,1 0-1,0 1 1,0-1-1,0 1 1,-1-1-1,1 1 0,0 0 1,0 0-1,0 0 1,0 0-1,0 1 0,-1-1 1,1 1-1,0 0 1,0-1-1,-1 1 1,1 1-1,0-1 0,-1 0 1,1 0-1,-1 1 1,0 0-1,1-1 0,-1 1 1,0 0-1,0 0 1,0 0-1,0 1 1,-1-1-1,1 0 0,0 1 1,0 2-1,3 3 24,-1 0-1,0 0 1,0 0 0,-1 1-1,0 0 1,-1 0 0,0-1-1,0 1 1,-1 1 0,0-1-1,0 0 1,-2 14-1,1-18 65,-1 0 0,0 1 0,0-1 0,-1 0 0,1 0 0,-1 0 0,0 0 0,0 0 0,-1 0 0,0-1 0,1 1 0,-2-1 0,1 1 0,0-1 0,-1 0 0,0 0 0,0-1 0,0 1 0,0-1 0,-1 0 0,1 0 0,-7 3 0,5-3-101,-1-1 0,1 1 0,-1-1-1,1 0 1,-1-1 0,0 0 0,0 0-1,0 0 1,1-1 0,-1 0 0,0 0-1,-9-2 1,7 0-122,-1 0-1,1-1 1,0 0-1,0 0 1,1-1 0,-1-1-1,1 1 1,-11-9-1,-11-9-292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16964,'7'-9'1440,"0"8"-1048,2 1-192,8-6 744,7 2-376,9-9-336,3 0-168,7-6-400,0-2-256,-3-4-320,-1 0 728,-5-1-184,-6 0-168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14459,'13'9'1966,"-9"-7"-1705,1 1-1,-1 0 1,0 0 0,0 0 0,0 0 0,-1 1 0,1-1 0,-1 1 0,0 0 0,0 0-1,0 0 1,3 7 0,4 11-174,-1 1-1,-1 0 1,-1 0-1,-2 1 1,0-1-1,-1 1 1,-1 0-1,-2 1 1,0-1-1,-1 0 1,-2 1-1,0-1 1,-2 0-1,-7 26 1,9-45-44,0 0 0,0 0 0,0-1 0,-1 1 0,0 0 0,-4 5 0,6-9-42,1 0 1,0-1 0,-1 1 0,1 0-1,-1-1 1,1 1 0,-1-1 0,1 1-1,-1-1 1,1 1 0,-1-1 0,0 1-1,1-1 1,-1 1 0,1-1 0,-1 0-1,0 0 1,0 1 0,1-1-1,-1 0 1,0 0 0,1 0 0,-1 1-1,0-1 1,0 0 0,1 0 0,-1 0-1,0 0 1,0 0 0,1-1 0,-1 1-1,0 0 1,0 0 0,1 0 0,-1-1-1,0 1 1,1 0 0,-1-1-1,0 1 1,1-1 0,-1 1 0,1 0-1,-1-1 1,1 1 0,-1-1 0,1 0-1,-1 1 1,1-1 0,-1 1 0,0-2-1,1 1-16,-1 0 0,0 0 0,1 0 0,-1 0 0,1 0 0,-1 0 0,1-1 0,-1 1 0,1 0 0,0 0 0,0 0-1,-1 0 1,1-1 0,0 1 0,0-2 0,1 3 1,-1 0 0,0-1 0,0 1 0,0-1 0,1 1 1,-1 0-1,0-1 0,0 1 0,1 0 0,-1-1 0,0 1 0,1 0 0,-1-1 0,0 1 0,1 0 0,-1 0 0,1-1 0,-1 1 0,0 0 0,1 0 0,-1 0 0,1 0 0,-1 0 0,1-1 0,-1 1 0,1 0 1,2 0-27,0 0 1,-1 1 0,1-1 0,0 0-1,-1 1 1,1 0 0,-1-1 0,1 1 0,-1 0-1,1 0 1,3 3 0,32 26-189,-31-24 232,-1 0 0,1 0 0,1-1 0,-1 0-1,1 0 1,0-1 0,10 4 0,-16-7 25,-1-1 0,1 1 1,0-1-1,-1 0 0,1 0 1,-1 0-1,1 0 0,0 0 1,-1 0-1,1 0 0,-1 0 1,1 0-1,0-1 0,-1 1 1,1-1-1,-1 1 0,1-1 1,-1 0-1,1 1 1,1-3-1,-1 2 26,0-1 0,0 0 0,0-1 0,0 1 0,-1 0 0,1 0 0,-1-1 0,1 1 0,-1-1 0,2-4 0,0-4 158,0 0 0,0-1 0,-1 1 1,1-18-1,-3 21-145,1 0 1,-1 0-1,0 0 0,-1 0 1,0 0-1,0 0 0,-1 1 1,0-1-1,0 0 0,-1 1 1,-5-11-1,8 17-95,0 1 0,0-1 0,-1 1 0,1-1 0,0 1 0,-1-1 0,1 1 0,-1 0 0,1-1 0,0 1 0,-1 0 0,1-1 0,-1 1 0,1 0 0,-1-1-1,1 1 1,-1 0 0,1 0 0,-1 0 0,1 0 0,-1-1 0,0 1 0,1 0 0,-1 0 0,1 0 0,-1 0 0,1 0 0,-1 0 0,0 0 0,1 1 0,-1-1 0,1 0 0,-1 0 0,1 0 0,-1 1 0,1-1 0,-1 0 0,1 0 0,-1 1 0,1-1 0,-1 0 0,1 1 0,0-1 0,-1 0 0,1 1-1,0-1 1,-1 1 0,1-1 0,0 1 0,-1-1 0,1 1 0,0-1 0,0 1 0,0-1 0,-1 1 0,1-1 0,0 1 0,0 0 0,0-1 0,0 1 0,0-1 0,0 1 0,0 8-374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14963,'0'7'1921,"1"15"-1505,-1 9-160,-1 15-120,1-6 944,0 10-976,1 11-64,3 2-64,2-2-88,3-6-256,-1-8-152,1-11-168,-1-6 496,-8-11-160,0-8-113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 15931,'-2'0'102,"0"-1"-1,-1 1 0,1 0 1,0 0-1,0 0 0,-1 0 1,1 0-1,0 1 0,0-1 1,0 1-1,-1-1 0,1 1 1,0 0-1,0 0 0,0 0 0,0 0 1,0 0-1,0 1 0,1-1 1,-1 0-1,-2 3 0,-5 5 92,0 0 0,-12 15-1,16-18-15,-11 16-126,1 0 0,1 0 1,1 2-1,1-1 0,1 2 1,1-1-1,1 2 0,2-1 1,0 1-1,2 0 0,-4 50 1,8-64-52,1 1 0,0-1 0,3 19 0,-3-27 2,1 0 0,0 0 0,0 0-1,1 0 1,-1 0 0,1-1 0,0 1-1,0 0 1,0-1 0,1 1 0,-1-1 0,1 0-1,4 5 1,-5-6 4,-1-1 0,1 0 0,-1 0-1,0 0 1,1 0 0,0 0 0,-1-1-1,1 1 1,0 0 0,-1-1 0,1 1 0,0-1-1,0 0 1,-1 1 0,1-1 0,0 0-1,0 0 1,-1 0 0,3-1 0,-1 1 8,0-1-1,0 0 1,0 0 0,0 0 0,0-1 0,-1 1-1,1-1 1,0 0 0,-1 1 0,4-4-1,2-3 33,-1 0 0,1 0 0,-1-1 0,-1 0 0,7-12 0,2-6 77,-2 0 1,-1 0-1,-1-1 0,9-36 0,-15 42 1,0-1 0,-1 0 0,-2-1-1,0 1 1,-3-47 0,0 66-99,1-1 1,-1 0-1,0 1 0,-1-1 0,1 0 1,-1 1-1,0-1 0,-3-5 1,5 9-25,-1 1 0,1-1 0,-1 0 0,1 1 1,-1-1-1,1 1 0,-1-1 0,0 1 0,1-1 1,-1 1-1,0-1 0,1 1 0,-1 0 0,0-1 1,1 1-1,-1 0 0,0 0 0,0-1 0,1 1 1,-1 0-1,0 0 0,0 0 0,-1 0-11,1 1 0,0-1 0,-1 1 0,1-1-1,0 1 1,0 0 0,-1-1 0,1 1 0,0 0-1,0 0 1,0 0 0,0 0 0,0 0 0,0 0-1,0 0 1,1 0 0,-2 1 0,-4 7-191,1 1-1,0-1 1,0 1 0,1-1 0,0 1-1,1 1 1,-3 16 0,2-9-92,2 1-1,0-1 1,2 30 0,4-7-290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13451,'-1'5'304,"-1"0"1,1 0-1,-1 0 0,0 0 1,-1 0-1,1 0 0,-1 0 1,0-1-1,-4 6 1,-3 5 2,-108 168 961,96-154-1291,-1-1 1,-1-2-1,-1 0 1,-29 22-1,54-48 9,0 0-1,0 0 1,1 0-1,-1-1 1,0 1-1,0 0 1,0 0-1,0 0 1,0 0-1,0 0 1,0-1-1,0 1 0,0 0 1,0 0-1,0 0 1,0 0-1,0 0 1,0-1-1,0 1 1,0 0-1,0 0 1,0 0-1,0 0 1,0 0-1,0-1 1,0 1-1,-1 0 1,1 0-1,0 0 1,0 0-1,0 0 1,0 0-1,0 0 1,0-1-1,0 1 1,0 0-1,-1 0 1,1 0-1,0 0 1,0 0-1,0 0 1,0 0-1,0 0 1,-1 0-1,1 0 0,0 0 1,0 0-1,0 0 1,0 0-1,0 0 1,-1 0-1,1 0 1,0 0-1,0 0 1,0 0-1,0 0 1,0 0-1,-1 0 1,1 0-1,0 0 1,0 0-1,0 0 1,0 0-1,0 0 1,0 0-1,-1 0 1,1 0-1,0 1 1,16-28-394,-9 18 269,13-19-251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16339,'10'51'1369,"-10"10"-1041,1-3-128,1-3 416,-1-5-176,2-14-360,0-15-176,1-22-472,-2-18-208,-1-22 568,-1-9-168,-3-15-104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46 127 14043,'2'-3'381,"9"-13"848,-5 14-707,-4 10 27,-1 22 588,-1-1 0,-7 48 0,0 19-139,10-84-887,5-14-68,12-18-35,-16 15 6,1-2-16,1 1 0,0 1 0,0-1 1,1 1-1,0 0 0,-1 0 1,15-6-1,-18 10-1,0-1 1,0 1-1,0 0 1,0 1-1,0-1 0,0 0 1,1 1-1,-1 0 1,0 0-1,0 0 0,1 0 1,-1 0-1,0 0 1,0 1-1,0 0 0,1 0 1,-1 0-1,0 0 1,0 0-1,0 0 0,-1 1 1,1 0-1,4 2 1,-1 1-3,0 0 1,0 0 0,-1 1 0,0-1-1,0 1 1,0 1 0,-1-1 0,0 0-1,0 1 1,0 0 0,-1 0 0,0 0-1,-1 1 1,1-1 0,-1 0 0,-1 1 0,1 0-1,-1 12 1,0-9 58,-2 0 0,0 0 0,0 0 0,-1-1 1,0 1-1,-1 0 0,0-1 0,-1 1 0,0-1 0,0 0 0,-1 0 0,-10 13 0,8-12 16,0-1 1,-1 0-1,0-1 0,-1 0 0,0 0 0,-1-1 0,-16 11 0,24-17-126,-1 0 0,0-1 0,1 1-1,-1-1 1,0 0 0,0 0-1,0 0 1,0 0 0,0 0-1,0 0 1,0-1 0,-1 0 0,1 0-1,0 0 1,0 0 0,0 0-1,0 0 1,0-1 0,0 0-1,0 1 1,0-1 0,0 0 0,0-1-1,0 1 1,0 0 0,0-1-1,1 0 1,-1 1 0,1-1-1,-1 0 1,1 0 0,0-1 0,0 1-1,0 0 1,-3-4 0,-4-7-127,1-1 0,0 0 0,1 0 0,-6-18 0,-7-25-480</inkml:trace>
  <inkml:trace contextRef="#ctx0" brushRef="#br0" timeOffset="1">1 121 14419,'12'-26'1720,"4"5"-1055,1 5-225,5 5 808,2 3-344,4 4-128,2 4-288,0 0-112,3 0-448,0-1-344,-2-8 384,-5-2-96,-9-2-48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14379,'0'0'111,"0"0"-1,0-1 1,0 1-1,0 0 1,0 0 0,-1-1-1,1 1 1,0 0-1,0 0 1,0-1 0,-1 1-1,1 0 1,0 0 0,0 0-1,-1-1 1,1 1-1,0 0 1,0 0 0,-1 0-1,1 0 1,0 0-1,-1 0 1,1-1 0,0 1-1,0 0 1,-1 0-1,1 0 1,0 0 0,-1 0-1,1 0 1,0 0-1,-1 0 1,1 0 0,0 0-1,0 1 1,-1-1-1,1 0 1,0 0 0,-1 0-1,0 15 1005,1-14-1103,0-1 0,0 1 0,0-1 1,0 1-1,0-1 0,0 0 0,0 1 1,0-1-1,0 1 0,0-1 1,0 1-1,0-1 0,0 0 0,0 1 1,1-1-1,-1 1 0,0-1 0,0 0 1,1 1-1,-1-1 0,0 1 0,0-1 1,1 0-1,-1 1 0,0-1 0,1 0 1,-1 0-1,0 1 0,1-1 1,7-9 381,3-20 365,-10 27-671,-1 0-1,1 0 0,-1 0 1,0-1-1,0 1 1,0 0-1,0 0 0,0 0 1,0 0-1,0 0 1,-1 0-1,1 0 0,-1 0 1,1 0-1,-1 0 0,0 0 1,0 0-1,-2-4 1,3 6-74,-1 0 1,1 0-1,-1 0 1,1 0-1,-1 0 1,1 0-1,-1 0 1,1 0-1,-1 0 1,1 0-1,-1 0 1,1 0-1,-1 0 1,1 0-1,-1 1 1,1-1-1,0 0 1,-1 0-1,1 0 1,-1 1 0,1-1-1,-1 0 1,1 1-1,0-1 1,-1 0-1,1 1 1,0-1-1,-1 0 1,1 1-1,0-1 1,0 1-1,-1-1 1,1 1-1,0-1 1,0 1-1,0-1 1,-1 0-1,1 1 1,0-1-1,0 1 1,-7 22 135,5-17-215,1 0 1,0 0-1,1 0 0,-1 1 0,1-1 1,0 0-1,1 0 0,-1 0 1,1 0-1,1 1 0,-1-1 0,3 7 1,-3-13 32,-1 0 1,0 0 0,1 1-1,-1-1 1,0 0-1,1 1 1,-1-1 0,0 0-1,1 0 1,-1 0 0,0 1-1,1-1 1,-1 0 0,1 0-1,-1 0 1,0 0 0,1 0-1,-1 0 1,1 0-1,-1 0 1,1 0 0,-1 0-1,1 0 1,-1 0 0,0 0-1,1 0 1,-1 0 0,1 0-1,-1 0 1,0-1 0,1 1-1,-1 0 1,1 0 0,-1 0-1,0-1 1,1 1-1,-1 0 1,0-1 0,1 1-1,-1 0 1,0-1 0,0 1-1,1 0 1,-1-1 0,0 1-1,0 0 1,0-1 0,1 1-1,-1-1 1,0 0-1,11-21-620,-6 3 152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43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13843,'3'-4'140,"-1"0"0,0 1 1,1 0-1,0-1 0,0 1 0,0 0 0,0 1 1,1-1-1,-1 0 0,1 1 0,0 0 0,7-4 0,-9 6-87,1-1-1,-1 1 0,1 0 0,-1 0 0,1 0 0,-1 0 0,1 0 0,0 0 0,-1 1 0,1-1 0,-1 1 1,1 0-1,-1 0 0,0 0 0,1 0 0,-1 0 0,0 0 0,0 1 0,1-1 0,-1 1 0,0 0 0,0-1 1,2 4-1,7 7 105,0 0 0,-1 1 1,0 0-1,-1 1 1,0 0-1,-1 0 0,6 17 1,1 7 225,20 72 0,-16-28-41,-4 2-1,-4 0 1,2 126-1,-14-106-254,-5-1-1,-28 156 1,17-174-579,-48 135 0,45-165 319,-3-2-1,-2-1 1,-44 68-1,4-35-211,65-84 381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13163,'1'3'108,"-1"-1"0,1 1 0,-1-1 0,0 1 0,0-1 0,-1 1 0,1-1 0,0 0 0,-1 1 0,1-1 0,-1 1 1,0-1-1,0 0 0,0 1 0,-1 1 0,-2 6 137,-20 72 349,5 2 0,2 0 1,-6 112-1,23-195-631,0-1-1,0 0 0,0 0 0,0 1 0,0-1 0,0 0 1,0 1-1,0-1 0,0 0 0,0 1 0,0-1 1,-1 0-1,1 1 0,0-1 0,0 0 0,0 0 0,0 1 1,-1-1-1,1 0 0,0 0 0,0 1 0,0-1 1,-1 0-1,1 0 0,0 0 0,-1 0 0,1 1 0,0-1 1,0 0-1,-1 0 0,1 0 0,0 0 0,-1 0 1,1 0-1,0 0 0,-1 0 0,1 0 0,0 0 0,-1 0 1,1 0-1,0 0 0,0 0 0,-1 0 0,1 0 1,0 0-1,-1 0 0,1 0 0,0 0 0,-1 0 0,1-1 1,0 1-1,0 0 0,-1 0 0,1 0 0,0 0 1,0-1-1,-1 1 0,1 0 0,0 0 0,0-1 0,0 1 1,-1 0-1,1-1 0,0 1 0,0 0 0,0-1 1,-7-7-581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11827,'9'2'1200,"3"-1"-832,8-1-48,3 0 768,5-1-600,2-1-88,0 1-64,-1-2-176,-3 3 1721,-5-4-1609,-5 4 48,-6 1 64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 13539,'5'-4'337,"1"0"-1,0 0 1,0 1 0,1 0-1,-1 0 1,8-2 0,-11 3-275,0 1 0,0 1 0,0-1 0,1 0 0,-1 1 0,0 0 0,0-1 0,1 1 0,-1 1 0,0-1 0,0 0 0,0 1 0,1 0 0,-1-1 0,4 3 0,-6-3-57,0 1 1,-1-1 0,1 1 0,-1-1 0,1 1 0,0-1 0,-1 1-1,1 0 1,-1-1 0,1 1 0,-1 0 0,0-1 0,1 1-1,-1 0 1,0-1 0,1 1 0,-1 0 0,0 0 0,0 0-1,0-1 1,0 1 0,0 0 0,1 0 0,-1 0 0,-1-1-1,1 1 1,0 0 0,0 0 0,0-1 0,0 1 0,-1 0 0,1 0-1,0 0 1,0-1 0,-1 1 0,1 0 0,-1 0 0,-18 28 72,-23 15 80,-55 46 1,76-71-118,-1-2-1,19-15-39,14-11-32,-6 6 20,0-1 0,1 1 0,-1 0 0,0 0-1,1 0 1,7-2 0,-12 5 9,1-1 0,0 1 0,-1 0-1,1-1 1,0 1 0,0 0 0,-1 0 0,1 0-1,0 0 1,0 0 0,-1 1 0,1-1-1,0 0 1,0 1 0,-1-1 0,1 1 0,-1 0-1,1-1 1,0 1 0,-1 0 0,0 0 0,1 0-1,-1 0 1,1 0 0,-1 1 0,2 1-1,1 4 19,0-1-1,0 1 0,-1 0 1,0 0-1,4 13 1,-5-14 46,0 1 0,0-1 0,0 0 0,1-1 1,0 1-1,0 0 0,1-1 0,4 6 1,-8-11-34,1 1 0,-1-1 0,1 1 0,0-1 0,-1 1 0,1-1 0,0 1 1,-1-1-1,1 0 0,0 1 0,0-1 0,-1 0 0,1 0 0,0 0 1,0 1-1,-1-1 0,1 0 0,0 0 0,0 0 0,0 0 0,-1 0 1,1-1-1,0 1 0,0 0 0,0 0 0,2-1 32,-1 0 0,0-1-1,0 1 1,0 0 0,0 0 0,0-1 0,-1 1 0,4-4-1,1-2 149,0-1 0,0 1-1,5-11 1,-7 12-333,-1 0 0,0 0 0,0-1 0,0 1 0,-1-1 1,3-12-1,-5 15-100,-4-4-75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15043,'0'4'1192,"7"-4"-703,5 0-121,11-4 376,3-1-144,9 1-96,6 0 8,3-2-104,2 3-80,-5 0-280,-2 3-120,-9 6-264,-5 3-152,-11 2-336,-5 0 248,-8 1 296,-2 1-192,-8 3-56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10930,'19'4'1569,"2"2"-897,8-5-264,2 1 1424,6-2-1192,2 0-103,-2-2-401,-2 0-200,-8-1-937,-3-2 905,-3 5-184,-3-1-136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17.9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69 56 16147,'-10'2'889,"-4"-1"-897,-2-1-88,3 0-465,5 0-191,3-11 640,2-8-112,15-10-96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13291,'-1'0'37,"1"0"0,0 0 0,0 1 0,0-1 1,0 0-1,0 0 0,-1 0 0,1 1 0,0-1 0,0 0 0,0 0 1,0 1-1,0-1 0,0 0 0,0 1 0,0-1 0,0 0 0,0 0 1,0 1-1,0-1 0,0 0 0,0 0 0,0 1 0,0-1 0,0 0 1,0 0-1,1 1 0,-1-1 0,0 0 0,0 0 0,0 1 1,0-1-1,1 0 0,10 5 502,19-3-122,-26-2-256,250-7 1920,-55-1-1442,-5 11-398,111-4-117,-246-5-73,84-20 0,-89 14 170,98-9-1,-140 21-133,1 0 1,0 0 0,0 1 0,22 5-1,-31-5-37,0 0 0,0 0 0,-1 1 0,1-1 0,-1 1 0,1-1 0,-1 1 0,1 0 0,-1 0 0,0 1 1,0-1-1,0 1 0,0-1 0,-1 1 0,1 0 0,-1 0 0,0 0 0,1 1 0,2 5 0,-3-10 271,0-6-190,1-8-114,-2 14-69,-1 0-1,0-1 1,1 1-1,-1 0 1,0 0-1,0-1 1,0 1-1,0 0 1,0 0-1,0-1 1,-1 1-1,1 0 1,0 0-1,0-1 1,-1 1 0,1 0-1,-1 0 1,0 0-1,1 0 1,-1 0-1,0 0 1,1-1-1,-1 2 1,0-1-1,0 0 1,0 0-1,0 0 1,0 0-1,0 0 1,0 1-1,0-1 1,0 1-1,-2-2 1,-7 2-327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3 348 14539,'-3'8'1907,"11"-10"-875,15-11 39,20-21-413,-1-1 1,42-46-1,66-86-553,-130 143-75,-20 24-31,0 1 0,0-1 0,1 0 0,-1 0 0,0 0 0,0 0 0,0 1 0,0-1 0,0 0 0,0 0 0,0 0 0,0 0 0,0 0 0,0 1-1,0-1 1,0 0 0,0 0 0,1 0 0,-1 0 0,0 0 0,0 0 0,0 0 0,0 0 0,0 1 0,0-1 0,1 0 0,-1 0 0,0 0 0,0 0 0,0 0 0,0 0 0,0 0 0,1 0 0,-1 0 0,0 0 0,0 0 0,0 0 0,0 0-1,1 0 1,-1 0 0,0 0 0,0 0 0,0 0 0,0 0 0,0 0 0,1 0 0,-1 0 0,0 0 0,0-1 0,-9 30-10,-24 51 0,-2 3 26,-27 108-307,62-188 273,-1 0-1,0 0 0,0 0 1,-1 0-1,1 0 0,-1 0 0,1 0 1,-5 4-1,-3 0-75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11859,'2'-2'90,"-1"-1"0,1 1 1,0 0-1,0 0 0,0-1 1,0 1-1,0 1 1,0-1-1,0 0 0,1 0 1,-1 1-1,1 0 0,-1-1 1,1 1-1,0 0 1,-1 0-1,1 0 0,0 1 1,0-1-1,3 0 1,8 0 199,0 0 1,29 2 0,-21 0-120,274-19 590,-95 1-696,58 23-25,-18 2-47,115-27 15,-83 4 18,-115 10-10,176-14 22,-131-2-35,320-52 8,-370 39-8,340-84 20,-482 115-30,0 0-1,-1 0 1,1 1-1,0 1 0,0-1 1,17 2-1,-27 0 0,-1 0-1,1 0 1,-1 1-1,1-1 1,-1 0 0,1 0-1,-1 1 1,0-1-1,1 1 1,-1-1-1,1 0 1,-1 1 0,0-1-1,1 1 1,-1-1-1,0 1 1,1-1-1,-1 1 1,0-1 0,0 1-1,1-1 1,-1 1-1,0-1 1,0 1 0,0-1-1,0 1 1,0 0-1,0-1 1,0 1-1,0-1 1,0 1 0,0-1-1,0 1 1,0-1-1,0 1 1,-1 0-1,1-1 1,0 1 0,0-1-1,0 1 1,-1-1-1,1 1 1,0-1 0,-1 0-1,1 1 1,-1-1-1,1 1 1,0-1-1,-1 0 1,0 1 0,-3 0-62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12507,'-13'38'493,"1"1"0,2 0 0,2 1 0,1 0 0,2 0 0,0 49 0,5-87-465,0-1-1,0 0 1,0 1 0,0-1 0,0 1-1,0-1 1,1 0 0,-1 1-1,0-1 1,1 1 0,-1-1-1,1 0 1,-1 0 0,1 1 0,-1-1-1,1 0 1,0 0 0,0 0-1,0 1 1,1 0 0,-1-2-5,-1 0 1,1 0 0,0 0-1,0 0 1,0 0 0,0 0-1,0 0 1,-1 0 0,1 0-1,0 0 1,0 0 0,0-1-1,0 1 1,-1 0 0,1-1-1,0 1 1,0 0 0,-1-1-1,1 1 1,0-1 0,-1 1-1,1-1 1,1 0 0,6-7 141,0-1-1,-1 1 1,10-15 0,-15 20-160,44-68 455,-29 42-270,24-29 1,-40 57-188,-1-1 1,1 1-1,0 0 0,0 0 0,0 0 0,0 0 0,0 1 0,0-1 1,0 0-1,0 0 0,0 0 0,0 1 0,0-1 0,0 1 1,0-1-1,1 1 0,0-1 0,-1 1-1,-1 0-1,1 1 1,-1-1 0,1 0 0,-1 0-1,0 1 1,1-1 0,-1 0-1,1 1 1,-1-1 0,0 0 0,1 1-1,-1-1 1,0 1 0,1-1 0,-1 1-1,0-1 1,0 1 0,0-1-1,1 1 1,-1-1 0,0 1 0,0-1-1,0 1 1,0-1 0,0 1 0,0 0-1,1 9 13,-1 0 0,-1-1 0,-1 12 0,2-14-12,-5 32 7,2-19-11,1-1 0,1 0 0,1 28 0,0-45-1,0-1-1,0 1 0,1-1 1,-1 1-1,0-1 1,1 1-1,-1-1 0,1 0 1,-1 1-1,1-1 0,-1 0 1,1 1-1,0-1 1,0 0-1,0 0 0,0 0 1,0 0-1,0 1 0,0-1 1,0-1-1,0 1 1,2 1-1,-1-1-2,-1-1 1,1 1-1,0-1 1,0 0-1,0 1 1,0-1-1,0 0 0,0 0 1,0 0-1,0-1 1,-1 1-1,1 0 1,0-1-1,3 0 0,6-4-27,0 0 0,-1 0 0,1-1-1,11-9 1,-21 14 29,35-26-171,44-44 1,-34 29 71,-45 41 104,0 0-1,-1 1 1,1-1 0,-1 0 0,1 1-1,0-1 1,0 1 0,-1-1 0,1 1-1,0-1 1,0 1 0,0 0 0,-1-1-1,1 1 1,0 0 0,0 0 0,0-1-1,0 1 1,0 0 0,0 0 0,0 0-1,0 0 1,0 0 0,0 1 5,0-1 1,-1 1 0,1 0-1,-1-1 1,1 1-1,-1 0 1,1-1-1,-1 1 1,1 0-1,-1-1 1,0 1-1,1 0 1,-1 0-1,0 0 1,0-1-1,1 1 1,-1 0-1,0 0 1,0 0-1,0 0 1,0 10 79,0 0 1,-1 0-1,-2 11 1,2-13-36,0-4-15,-2 31 155,3-35-186,0 0 0,0-1 1,0 1-1,-1 0 0,1 0 1,0 0-1,0-1 0,0 1 1,0 0-1,1 0 0,-1-1 1,0 1-1,0 0 0,0 0 1,1 0-1,-1-1 0,0 1 1,1 0-1,-1-1 0,0 1 1,1 0-1,-1-1 0,1 1 1,-1 0-1,1-1 0,-1 1 1,1-1-1,0 1 0,-1-1 1,1 0-1,1 2 0,-1-3-4,1 1 0,0-1-1,-1 0 1,1 0 0,-1 1-1,1-1 1,-1 0 0,0 0-1,1 0 1,-1 0 0,0 0-1,0-1 1,0 1-1,2-2 1,17-25-13,-12 17 5,3-6 12,-9 13 1,0 0 1,0 0 0,1 0 0,0 0-1,0 1 1,0-1 0,0 1-1,1 0 1,-1-1 0,1 2 0,0-1-1,6-3 1,-8 6-2,-1 0 0,0 0 0,1 0 0,-1 0 0,1 1 0,-1-1 0,0 0 0,1 1 0,-1 0 0,0-1 0,0 1 0,1 0 0,0 0 0,0 1-6,0-1 1,0 0 0,0 0 0,0 0 0,0-1 0,0 1-1,1 0 1,2 0 0,-1-2-7,-1 1-1,1-1 0,-1 0 1,1 0-1,0 0 1,-1-1-1,0 1 0,5-4 1,-5 4-2,0-1 1,-1 1-1,2-1 1,-1 1-1,0 0 1,0 0 0,0 0-1,0 1 1,1-1-1,3 1 1,-6 0 12,0 1 0,-1-1 1,1 1-1,0-1 0,-1 1 0,1 0 1,0-1-1,-1 1 0,1 0 0,-1 0 1,1-1-1,-1 1 0,1 0 1,-1 0-1,0 0 0,1 0 0,-1 0 1,0-1-1,0 1 0,0 0 0,0 0 1,1 0-1,-1 0 0,0 0 0,-1 0 1,1 0-1,0 0 0,0 0 1,0 0-1,-1 1 0,-6 36 214,7-34-194,-6 25 194,3-15-616,5-35 21,0-4 173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11170,'-19'6'2786,"-31"23"177,32-18-2713,0 2 1,1 1-1,1 0 0,-20 22 1,35-36-267,1 1 0,0-1 0,-1 0 0,1 1 0,-1-1 1,1 1-1,0-1 0,-1 1 0,1-1 0,0 0 1,0 1-1,-1-1 0,1 1 0,0-1 0,0 1 0,0 0 1,0-1-1,-1 1 0,1-1 0,0 1 0,0-1 1,0 1-1,0-1 0,0 1 0,0-1 0,1 1 0,-1 0 1,1 0-10,-1-1 1,1 1-1,-1-1 1,1 1-1,0-1 1,0 1-1,-1-1 1,1 0-1,0 0 1,0 1-1,-1-1 1,1 0-1,0 0 1,0 0-1,0 0 1,1 0-1,43-4-675,-36 3 517,3 0 57,-1 0 0,0 1 0,0 0 1,1 1-1,13 3 0,-23-4 135,0 0-1,0 1 0,0-1 0,0 1 0,0 0 0,0-1 1,0 1-1,0 0 0,-1 0 0,1 0 0,0 0 0,0 0 1,-1 1-1,1-1 0,-1 0 0,1 1 0,-1-1 0,1 1 1,-1 0-1,0-1 0,0 1 0,0 0 0,0 0 0,0 0 0,0 0 1,-1 0-1,1 0 0,0 0 0,-1 0 0,0 0 0,1 0 1,-1 0-1,0 0 0,0 0 0,0 0 0,-1 2 0,0 0 61,0-1 0,0 0 0,0 0 0,-1 0 0,0 0 0,1 0 0,-1-1 0,0 1 0,0 0 0,0-1 0,-1 1 0,1-1 0,-1 0 0,1 0 0,-1 0 0,0 0 0,1 0 0,-1-1 0,-5 3 0,-1 0 163,-1 0 0,0 0 1,0-1-1,-20 3 0,23-4-319,-1-1 0,0-1 0,1 1 0,-1-1 0,-9-1 1,17 1 55,-1 0 0,1 0 1,0 0-1,0 0 0,-1 0 1,1 0-1,0 0 0,0-1 1,-1 1-1,1 0 0,0 0 1,0 0-1,-1 0 1,1 0-1,0 0 0,0 0 1,-1-1-1,1 1 0,0 0 1,0 0-1,0 0 0,0 0 1,-1-1-1,1 1 0,0 0 1,0 0-1,0-1 1,0 1-1,0 0 0,-1 0 1,1-1-1,0 1 0,0 0 1,0 0-1,0-1 0,0 1 1,0 0-1,0 0 0,0-1 1,0 1-1,0 0 1,0 0-1,0-1 0,0 1 1,0 0-1,1 0 0,-1-1 1,0 1-1,0 0 0,0 0 1,0-1-1,0 1 1,0 0-1,1 0 0,-1 0 1,0-1-1,0 1 0,1 0 1,11-11-394,7 0-240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81 269 12931,'-17'8'916,"14"-8"-880,1 1-1,-1 0 1,1 0 0,0 0 0,-1 0 0,1 1-1,0-1 1,0 1 0,0-1 0,0 1 0,0 0-1,0 0 1,0 0 0,1 0 0,-1 0 0,1 0-1,-3 5 1,-1 3 134,0 2 0,1-1 0,-3 15 0,6-22-116,0 0 0,0 0 0,1 0 1,0 1-1,-1-1 0,1 0 1,1 1-1,-1-1 0,1 0 1,0 0-1,0 0 0,2 7 1,-3-10-44,1 0 0,-1-1 0,0 1 1,1 0-1,-1 0 0,1-1 0,-1 1 1,1 0-1,0-1 0,-1 1 1,1-1-1,0 1 0,-1-1 0,1 1 1,0-1-1,-1 1 0,1-1 0,0 0 1,0 1-1,0-1 0,-1 0 0,1 0 1,0 0-1,0 1 0,0-1 0,0 0 1,0 0-1,-1 0 0,1 0 0,0 0 1,0-1-1,0 1 0,0 0 0,-1 0 1,1-1-1,0 1 0,0 0 0,1-1 1,2-1 0,-1 0 1,1-1-1,-1 1 1,0-1-1,1 0 1,-1 1-1,3-5 1,10-13-188,-1 0 1,0-2 0,-2 0 0,19-40 0,28-100-3877,-55 151 3665,-2-1-1,1 0 0,-2 0 0,0 0 0,0 0 0,0-14 0,-2 25 397,0 1 1,0 0-1,0-1 1,0 1-1,0 0 1,-1-1-1,1 1 1,0-1 0,0 1-1,0 0 1,0-1-1,0 1 1,-1 0-1,1-1 1,0 1-1,0 0 1,-1 0-1,1-1 1,0 1-1,0 0 1,-1-1-1,1 1 1,0 0-1,-1 0 1,1 0-1,0-1 1,-1 1-1,1 0 1,0 0-1,-1 0 1,1 0-1,-1 0 1,1 0-1,0 0 1,-1 0-1,1 0 1,-1 0-1,1 0 1,-14 4 419,14-3-670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8562,'-2'8'7390,"-11"30"-6054,-1-1-704,-29 85 732,37-99-1207,0 1 0,1 0 0,-2 29 0,7-39-135,0-8 25,0-1-1,-1 1 1,1-1-1,-1 1 1,0-1 0,-1 0-1,-2 8 1,31-33-30,-13 10-17,3-3-1,-9 6 9,0 1 0,0 0 0,0 1 0,0 0 0,1 0 0,0 0 0,16-5 0,-24 10-8,0 0 0,0 0 1,0 0-1,0 1 0,0-1 0,0 0 0,0 0 0,0 0 1,0 1-1,0-1 0,0 1 0,-1-1 0,1 0 0,0 1 0,0 0 1,0-1-1,-1 1 0,1-1 0,0 1 0,-1 0 0,1-1 1,0 1-1,-1 0 0,1 0 0,-1 0 0,1-1 0,-1 1 1,0 0-1,1 0 0,-1 0 0,0 0 0,0 0 0,1 0 1,-1 1-1,5 36-52,-5-36 46,0 4 26,0 23-704,0-28 669,0 0-1,0-1 1,0 1-1,0-1 1,0 1-1,0-1 1,0 1-1,0-1 1,-1 1 0,1-1-1,0 1 1,0-1-1,-1 1 1,1-1-1,0 1 1,0-1-1,-1 0 1,1 1 0,-1-1-1,1 0 1,0 1-1,-1-1 1,1 0-1,-1 1 1,1-1-1,-1 0 1,1 0 0,-1 1-1,1-1 1,-1 0-1,1 0 1,-1 0-1,1 0 1,-1 0-1,1 0 1,-1 0 0,1 0-1,-1 0 1,0 0-1,1 0 1,-1 0-1,1 0 1,-1 0-1,0-1 1,-11-5-229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12067,'0'0'65,"0"0"1,0 0 0,0-1-1,1 1 1,-1 0-1,0 0 1,0 0 0,0 0-1,1 0 1,-1 0 0,0 0-1,0-1 1,0 1 0,1 0-1,-1 0 1,0 0 0,0 0-1,0 0 1,1 0 0,-1 0-1,0 0 1,0 0 0,1 0-1,-1 0 1,0 0 0,0 0-1,0 0 1,1 1-1,-1-1 1,0 0 0,0 0-1,0 0 1,1 0 0,-1 0-1,0 0 1,0 0 0,0 1-1,1-1 1,-1 0 0,0 0-1,4 14 1442,-4 26-550,-1-27-798,0 185 242,9-225-252,-6 8-116,4-21 53,-1-45 0,-1 100-133,0-1 0,1 0 0,1-1 0,10 19 0,-7-25 366,-3-13 86,0-24 375,-3 13-498,22 4-482,85-97 117,-99 100 70,23-24 9,-32 32 7,0-1 1,0 1-1,0-1 1,0 0-1,-1 0 1,1 0 0,-1 0-1,0 0 1,0 0-1,0 0 1,1-5-1,-2 8-2,0 0 0,0 0-1,0-1 1,0 1 0,1 0-1,-1 0 1,0-1-1,0 1 1,0 0 0,0-1-1,-1 1 1,1 0-1,0 0 1,0-1 0,0 1-1,0 0 1,0 0-1,0-1 1,0 1 0,0 0-1,0 0 1,-1 0-1,1-1 1,0 1 0,0 0-1,0 0 1,-1 0-1,1-1 1,0 1 0,0 0-1,0 0 1,-1 0-1,1 0 1,0 0 0,0 0-1,-1-1 1,1 1-1,0 0 1,0 0 0,-1 0-1,1 0 1,-14 5 14,-13 15-5,19-10-15,0 1-1,0 0 1,1 0 0,1 0-1,0 1 1,0 0-1,-3 13 1,5-15-8,1-1 0,1 1 0,0 1-1,0-1 1,1 0 0,0 0 0,0 1 0,1-1 0,3 15-1,-3-23 8,0-1-1,0 0 0,0 0 0,0 1 1,1-1-1,-1 0 0,1 0 0,-1 0 1,1 1-1,-1-1 0,1 0 0,-1 0 1,1 0-1,0 0 0,0 0 0,0 0 1,0 0-1,0 0 0,-1 0 0,2-1 1,-1 1-1,0 0 0,0-1 0,0 1 1,0 0-1,2 0 0,-1-1-3,0 0 0,0 0-1,0 0 1,1-1 0,-1 1 0,0 0-1,0-1 1,0 1 0,0-1 0,0 0-1,0 0 1,0 0 0,4-2 0,5-5-24,0 0 1,0 0 0,15-17 0,-26 25 33,31-32 4,-2-1 0,44-64 0,-73 97-4,0 0 0,0 1 0,0-1 0,0 0 0,0 1 0,0-1 0,0 0 0,0 0 0,0 1 1,1-1-1,-1 0 0,0 1 0,0-1 0,0 0 0,0 1 0,0-1 0,1 0 0,-1 0 0,0 1 0,0-1 1,1 0-1,-1 0 0,0 0 0,0 1 0,1-1 0,-1 0 0,0 0 0,0 0 0,1 0 0,-1 1 0,0-1 1,1 0-1,-1 0 0,0 0 0,1 0 0,-1 0 0,0 0 0,1 0 0,-1 0 0,0 0 0,1 0 0,-1 0 0,0 0 1,0 0-1,1 0 0,-1 0 0,0 0 0,1-1 0,-1 1 0,0 0 0,1 0 0,-1 0 0,0 0 0,0-1 1,1 1-1,-1 0 0,0 0 0,0-1 0,1 1 0,-1 0 0,0 0 0,0-1 0,0 1 0,0 0 0,0-1 0,1 1 1,-1 0-1,0 0 0,0-1 0,6 32 8,-5-26-6,0 7-135,1 0 1,1 0 0,0-1 0,0 1 0,1-1-1,10 19 1,-14-30 138,1 1 1,-1-1-1,0 0 0,0 0 0,0 0 1,0 1-1,0-1 0,1 0 0,-1 0 1,0 0-1,0 0 0,0 1 0,1-1 1,-1 0-1,0 0 0,0 0 0,1 0 1,-1 0-1,0 0 0,0 0 0,1 0 0,-1 0 1,0 0-1,0 0 0,1 0 0,-1 0 1,0 0-1,0 0 0,1 0 0,-1 0 1,0 0-1,0 0 0,1 0 0,-1 0 1,0 0-1,0 0 0,1 0 0,-1 0 1,0-1-1,0 1 0,0 0 0,1 0 1,-1 0-1,0 0 0,0-1 0,0 1 1,1 0-1,-1 0 0,0-1 0,0 1 1,0 0-1,0 0 0,0 0 0,0-1 0,0 1 1,0 0-1,1 0 0,-1-1 0,0 1 1,6-20-150,0-5-10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15203,'6'-13'3737,"-5"14"-3305,-1 7-904,-3-1 488,-4 7-144,-6 0-88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13795,'-29'79'2667,"25"-67"-2482,-21 47 813,-31 121 1,56-177-981,-1 0-1,1 0 1,-1 0-1,1 0 1,0 0-1,0 0 1,0 0-1,0 0 1,2 5-1,-2-8-15,0 1-1,0-1 0,1 1 1,-1-1-1,0 1 1,0-1-1,1 1 1,-1-1-1,0 0 1,1 1-1,-1-1 0,0 1 1,1-1-1,-1 0 1,1 1-1,-1-1 1,1 0-1,-1 0 0,1 0 1,-1 1-1,1-1 1,0 0-1,0 0-5,0 0 0,1 0 0,-1 0-1,0 0 1,0 0 0,1 0 0,-1-1-1,0 1 1,0-1 0,1 1 0,-1-1 0,2 0-1,36-25-190,-33 21 163,-1 1-1,1-1 1,0 1-1,1 1 1,-1-1-1,1 1 1,0 0 0,-1 1-1,1-1 1,13-1-1,-18 4 29,0 0-1,0 1 1,0-1-1,0 1 1,0 0-1,0-1 1,0 1-1,-1 0 0,1 0 1,0 0-1,-1 0 1,1 1-1,0-1 1,-1 0-1,0 1 1,1-1-1,-1 1 1,0-1-1,0 1 1,0 0-1,0-1 1,0 1-1,0 0 0,0 0 1,0 0-1,-1 0 1,1 0-1,-1 2 1,4 8 9,-1 1 1,3 23 0,-6-32 8,0 0 1,1-1-1,-1 1 1,0-1-1,-1 1 1,1-1 0,-1 1-1,1-1 1,-1 1-1,0-1 1,0 1-1,0-1 1,-1 0 0,0 1-1,-2 3 1,0-3 16,0 1 0,0-1 0,0 0 0,0-1 0,-1 1 1,0-1-1,0 0 0,-10 5 0,3-2-78,0-1-1,0 0 1,-1 0-1,0-1 1,0-1-1,0 0 1,0-1 0,-19 1-1,31-3 28,0 0 0,0 0-1,1 0 1,-1 0 0,0 0-1,0 0 1,0 0 0,0 0 0,0 0-1,0 0 1,1-1 0,-1 1-1,0 0 1,0 0 0,0-1-1,0 1 1,1-1 0,-1 1 0,0-1-1,0 1 1,1-1 0,-1 1-1,0-1 1,1 0 0,-1 1-1,1-1 1,-1 0 0,1 1 0,-1-1-1,1 0 1,-1 0 0,1 0-1,0 1 1,-1-1 0,1 0-1,0 0 1,0 0 0,0 0 0,0 0-1,0 0 1,0 1 0,0-1-1,0 0 1,0 0 0,0 0 0,0 0-1,0 0 1,1 0 0,-1 0-1,12-21-321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13819,'0'0'65,"0"1"1,-1 0-1,1 0 0,0-1 1,1 1-1,-1 0 1,0 0-1,0 0 0,0-1 1,0 1-1,1 0 0,-1 0 1,0-1-1,1 1 0,-1 0 1,0-1-1,1 1 1,-1 0-1,1-1 0,-1 1 1,1-1-1,-1 1 0,1-1 1,0 1-1,-1-1 0,1 1 1,0-1-1,-1 1 1,1-1-1,1 0 0,0 1 13,0-1 1,0 0-1,0 0 0,0 0 0,0 0 1,0 0-1,1 0 0,-1-1 0,0 1 0,0-1 1,2 0-1,6-3 82,-1 0 0,0-1 1,16-10-1,-16 9-64,0-1 0,-1-1-1,9-8 1,-14 13-68,0 0-1,-1 0 1,0 0-1,0 0 1,0 0 0,0-1-1,0 1 1,0-1-1,-1 1 1,0-1-1,0 0 1,1-6 0,-1 9-25,-1 1 1,0-1 0,0 1-1,0-1 1,0 1-1,0-1 1,0 1 0,-1-1-1,1 1 1,0-1 0,0 1-1,0-1 1,0 1 0,0-1-1,-1 1 1,1-1 0,0 1-1,0 0 1,-1-1 0,1 1-1,0 0 1,-1-1 0,1 1-1,-1 0 1,1-1 0,0 1-1,-1 0 1,1-1 0,-1 1-1,1 0 1,-1 0 0,1 0-1,0-1 1,-1 1 0,1 0-1,-1 0 1,1 0-1,-1 0 1,1 0 0,-1 0-1,1 0 1,-1 0 0,1 0-1,-1 0 1,1 0 0,-1 0-1,1 1 1,-1-1 0,1 0-1,-1 1 1,-2 0 8,0 0-1,0 0 1,0 0 0,0 0-1,0 1 1,-4 3 0,-1 3-9,1 0-1,0 0 1,1 1 0,0-1 0,0 2 0,1-1 0,0 0 0,0 1 0,1 0 0,1 0 0,-1 1 0,2-1 0,-1 1 0,0 13 0,3-23-6,0 0 1,-1 0 0,1 0-1,0 1 1,0-1 0,0 0-1,0 0 1,1 1-1,-1-1 1,0 0 0,0 0-1,1 0 1,-1 0 0,1 1-1,-1-1 1,1 0 0,-1 0-1,1 0 1,0 0 0,0 0-1,-1 0 1,2 1 0,-1-2-1,1 1 1,-1-1-1,0 0 1,0 1 0,0-1-1,1 0 1,-1 0-1,0 0 1,0 0 0,0 0-1,1 0 1,-1 0-1,0 0 1,0 0 0,1-1-1,-1 1 1,0 0-1,1-1 1,8-4-10,-1 1 1,1-1-1,-2-1 0,10-6 1,-13 8 6,12-8-10,-8 5 18,0 1 0,0-1 0,1 2 1,0 0-1,17-7 0,-26 12 3,0-1 0,-1 1-1,1 0 1,0 0 0,0 0 0,0 0 0,0 0-1,0 0 1,-1 0 0,1 0 0,0 1 0,0-1-1,0 0 1,0 0 0,-1 1 0,1-1 0,0 0-1,0 1 1,-1-1 0,1 1 0,0-1 0,0 1-1,-1-1 1,1 1 0,0 1 0,14 21 166,-14-20-151,0 0-1,1-1 1,-1 0-1,0 1 1,1-1-1,0 0 1,0 1-1,0-1 1,2 2-1,-1-3-4,-1 0 0,0 0 0,1 0 0,-1-1-1,1 1 1,0-1 0,-1 0 0,1 1 0,-1-1 0,1 0 0,-1-1-1,1 1 1,-1 0 0,1-1 0,-1 1 0,1-1 0,-1 0 0,1 0 0,2-1-1,6-4 1,0 0-1,16-11 0,-22 13-14,18-12-9,-16 10-4,0 1-1,0 0 0,0 0 1,1 1-1,0 0 0,0 0 0,13-4 1,-20 8 12,0 0 0,0 0 0,0 0 0,1 0 0,-1 0 1,0 0-1,0 0 0,0 0 0,0 0 0,0 1 0,1-1 0,-1 0 1,0 1-1,0-1 0,0 1 0,0-1 0,0 1 0,0-1 0,0 1 1,0 0-1,0 0 0,-1-1 0,1 1 0,0 0 0,0 0 0,-1 0 1,1 0-1,0 0 0,-1 0 0,1 0 0,-1 0 0,0 0 0,1 0 1,-1 0-1,0 1 0,1-1 0,-1 2 0,1 6 48,1 0 0,-2 0 1,0 17-1,0-16-13,-1 43-28,1-53-8,0 0 0,0 1 0,0-1 0,0 0 1,0 0-1,0 0 0,0 0 0,0 0 0,0 0 0,0 0 1,1 0-1,-1 0 0,0 0 0,0 0 0,0 0 0,0 1 0,0-1 1,0 0-1,0 0 0,0 0 0,0 0 0,0 0 0,0 0 1,1 0-1,-1 0 0,0 0 0,0 0 0,0 0 0,0 0 0,0 0 1,0 0-1,0 0 0,0 0 0,0 0 0,1 0 0,-1 0 1,0 0-1,0 0 0,0 0 0,0 0 0,0 0 0,0 0 1,0 0-1,0-1 0,0 1 0,0 0 0,0 0 0,1 0 0,-1 0 1,0 0-1,0 0 0,0 0 0,0 0 0,0 0 0,0 0 1,0 0-1,0 0 0,0-1 0,0 1 0,0 0 0,0 0 0,0 0 1,5-6-27,3-11-40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58 10858,'-22'-10'357,"0"0"0,0 2-1,-1 1 1,0 0 0,-1 2-1,-29-4 1,40 8-310,0 1 0,1 0 0,-1 0 0,1 1 0,-1 1 0,1 1 0,-1-1 0,1 2 0,0 0 0,0 0 0,1 1-1,-1 0 1,-16 12 0,1 2 28,1 2 0,0 1 0,2 0 0,-39 48 0,25-20 180,-51 88 0,69-103-157,2 0 1,1 2-1,2 0 1,1 1-1,-11 54 1,20-67-70,1-1 1,2 1 0,0 0 0,1 0 0,2 0 0,1 0 0,0 0-1,2-1 1,13 46 0,-6-39-16,1 0 0,2-1 0,1-1-1,1 0 1,1-1 0,2-1 0,1 0 0,1-2 0,1 0-1,1-1 1,1-2 0,1 0 0,2-2 0,-1-1 0,2 0-1,1-3 1,0 0 0,1-2 0,0-1 0,1-1 0,1-2-1,-1-1 1,53 7 0,-44-11-4,-1-2-1,1-2 1,0-2-1,0-1 0,0-2 1,-1-2-1,62-17 1,-58 10 23,-2-2 1,1-1-1,-2-3 0,-1-1 1,0-2-1,59-43 1,-68 40 31,-1-1 1,-2-1-1,0-2 1,-2 0 0,-1-2-1,-2 0 1,0-2-1,-3 0 1,0-2 0,-3 0-1,-1-1 1,-1 0-1,-2-1 1,-1 0 0,-3-1-1,-1 0 1,-1-1 0,-3 1-1,-1-71 1,-4 90-78,0-1-1,-1 0 1,-2 1 0,0 0 0,-1-1 0,0 2 0,-2-1 0,0 1-1,-1 1 1,-1-1 0,-1 1 0,0 1 0,-1 0 0,-1 1 0,0 0-1,-1 1 1,-19-15 0,9 11-115,0 1 0,-1 1 0,-1 1 1,0 1-1,-1 2 0,0 0 0,-46-11 0,15 9-337,1 3 1,-112-6-1,108 14 192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15051,'13'-1'1280,"-5"-1"-1063,-6 2 383,-2-1-584,-6 1-56,-1 1-48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14955,'7'26'-1400,"2"-4"1952,-4-8 224,-2-5 184,-1-14 377,2-3-1185,-1-4 2088,-5-5-1856,-1-3 96,-5-2-120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13843,'17'-16'2151,"-14"19"-1252,-6 12-148,-11 40-399,4 1-1,1 0 1,0 61 0,4 6-231,5-123-140,0 0 0,0 0 0,0 1 0,0-1 0,0 0 0,0 0 0,0 1 0,0-1 0,0 0 0,0 0 0,0 1 0,0-1 0,0 0 0,0 0 0,0 1-1,0-1 1,0 0 0,0 0 0,-1 1 0,1-1 0,0 0 0,0 0 0,0 0 0,0 1 0,0-1 0,-1 0 0,1 0 0,0 0 0,0 0 0,0 1 0,-1-1 0,1 0 0,0 0 0,-1 0 0,-5-7-394,-11-27 46,11 21 254,-13-18-184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54 124 13619,'15'-14'336,"1"1"0,1 1 0,0 1-1,1 0 1,0 1 0,0 1 0,1 1 0,0 1 0,1 0 0,0 1 0,0 1-1,0 1 1,37-2 0,-51 6-291,1 0 0,-1 0 1,0 0-1,0 1 0,1 0 0,-1 1 0,0-1 0,0 1 0,0 0 0,7 4 1,-11-5-27,1 1 0,-1-1 0,0 1 0,0 0 0,0 0 0,0 0 0,0 0 0,0 0 0,-1 0 0,1 0 0,-1 1 0,1-1 1,-1 0-1,0 1 0,0 0 0,0-1 0,0 1 0,0-1 0,-1 1 0,1 0 0,-1 0 0,0-1 0,1 1 0,-1 0 0,-1 4 0,0 0 24,0 1 1,0-1-1,-1 0 0,0 0 0,-1 0 0,1-1 0,-8 14 0,-31 40 297,7-11-79,34-48-262,-1-1 0,1 1 1,0-1-1,0 1 0,-1-1 0,1 1 0,0-1 1,0 1-1,0-1 0,0 1 0,0-1 0,0 1 0,0-1 1,0 1-1,0 0 0,0-1 0,0 1 0,0-1 1,0 1-1,0-1 0,0 1 0,1-1 0,-1 1 1,0-1-1,0 1 0,1-1 0,-1 1 0,0-1 0,1 1 1,-1-1-1,0 1 0,1-1 0,-1 0 0,1 1 1,-1-1-1,1 0 0,-1 1 0,1-1 0,-1 0 1,1 1-1,-1-1 0,1 0 0,-1 0 0,1 0 0,-1 0 1,2 0-1,38 9-164,-13-4 83,-23-4 75,0 1 0,-1 0 1,1-1-1,-1 2 1,0-1-1,1 0 1,-1 1-1,0-1 0,0 1 1,-1 0-1,1 0 1,-1 0-1,1 0 0,-1 0 1,2 5-1,-1-2-3,0 0 1,-1 0-1,0 1 0,0-1 0,0 1 1,-1 0-1,0 0 0,0 10 0,-1-9 15,0 0-1,0 1 1,-1-1-1,0 0 1,-1 0-1,0 0 1,0 0-1,-1 0 1,0 0-1,0-1 1,0 1-1,-1-1 1,0 0-1,-1 0 1,-7 9-1,2-7 81,-1 0-1,0-1 1,0 0 0,0-1-1,-1 0 1,-1-1-1,-18 7 1,-96 25 625,73-24-439,-107 24 90,161-38-392,-1 0 0,1-1 0,0 1 0,-1 0 0,1-1 0,0 1 0,-1-1 0,1 1-1,0 0 1,0-1 0,-1 1 0,1-1 0,0 1 0,0-1 0,0 1 0,0 0 0,0-1-1,0 1 1,-1-1 0,1 1 0,0-1 0,0 1 0,0-1 0,1 1 0,-1-1 0,0 1 0,0-1-1,0 1 1,0-1 0,1 0 0,1-9-275,2 0-1,0 0 1,7-14 0,5-11-41,0-12-176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13051,'4'-10'191,"0"-1"1,1 1 0,0 0 0,1 1-1,0-1 1,0 1 0,1 0-1,0 0 1,1 1 0,0 0-1,0 1 1,1-1 0,0 1-1,0 1 1,0 0 0,1 0 0,0 1-1,0 0 1,0 1 0,1 0-1,0 1 1,19-4 0,-28 7-177,0-1-1,-1 1 1,1 0 0,0 0 0,0 0-1,0 0 1,0 0 0,0 0 0,-1 0 0,1 1-1,0-1 1,0 1 0,-1-1 0,1 1 0,0 0-1,-1 0 1,1 0 0,0 0 0,-1 0-1,1 0 1,-1 0 0,0 0 0,1 1 0,-1-1-1,2 2 1,-2-1-1,0 1-1,0 0 1,-1-1 0,1 1-1,0-1 1,-1 1 0,1 0-1,-1 0 1,0-1-1,0 1 1,0 0 0,0-1-1,-1 1 1,1 0 0,-1 0-1,-1 4 1,-3 8 41,-1 0-1,-1 0 1,0-1 0,-1 0 0,-16 21-1,-56 63 254,61-76-235,6-6-24,10-11-31,0-1 0,-1 0 0,1 0 0,-9 8 0,13-13-23,1 0 0,0 1 1,-1-1-1,1 1 0,0 0 0,0-1 0,0 1 0,-1 0 0,1 0 1,0 0-1,0 0 0,0 0 0,-1 1 0,1-1 0,0 1 1,0-1-1,-1 1 0,1-1 0,0 1 0,-1 0 0,1 0 1,-1 0-1,1 0 0,-1 0 0,3 2 0,0 2-5,0 1 0,0-1 0,-1 1 0,0-1 0,5 13 0,11 19 43,-18-35-24,1 0 0,-1-1 1,1 1-1,-1 0 0,1 0 0,0-1 0,-1 1 1,1-1-1,0 0 0,0 1 0,0-1 1,0 0-1,5 1 0,-1 0 32,-1-1 0,1-1 0,0 1 0,0-1 0,0 0 0,0-1 1,0 1-1,0-1 0,0 0 0,0-1 0,6-2 0,-2 1 33,-1-1 0,0 0 0,0-1 0,0 1 0,15-13 1,-21 15-138,0-1 0,-1 0 0,1 0 0,-1 0 0,0 0 0,0-1 0,0 1 0,-1 0 0,1-1 0,-1 0 0,0 1 0,0-1 0,0 0 0,1-4 0,-1 1 27,2-9-169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11915,'-4'4'1456,"0"-1"-960,4 1-232,2-4 1624,17-3-1439,8-1-65,16-6-80,6-2-64,4 2-40,2-1 16,-2 4-88,-5 2-56,-12 7-296,-10 5-168,-19 7-977,-7 2 1169,-14-2-200,-11 1-160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12827,'-4'13'984,"1"-6"-752,3-2-64,7-4 376,7-1-48,9-1-88,4-2-56,6 0-152,-1 0-160,5 0 353,-4 2-249,-1-6-80,-2 0-40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14339,'0'0'31,"0"0"0,0 0 0,0 0-1,0-1 1,0 1 0,0 0 0,1 0 0,-1 0 0,0 0 0,0-1-1,0 1 1,0 0 0,0 0 0,0 0 0,0 0 0,0 0-1,1-1 1,-1 1 0,0 0 0,0 0 0,0 0 0,0 0 0,0 0-1,1 0 1,-1 0 0,0 0 0,0 0 0,0-1 0,0 1-1,1 0 1,-1 0 0,0 0 0,0 0 0,0 0 0,0 0 0,1 0-1,-1 0 1,0 0 0,0 0 0,0 0 0,0 0 0,1 1 0,-1-1-1,0 0 1,0 0 0,1 10 492,-7 16-227,-9 16-15,-32 59-1,29-67-175,2 1 0,-20 61 0,35-92-94,0-1 0,1 1 0,-1-1-1,1 1 1,-1 0 0,1-1 0,0 7 0,1-9-6,-1-1 0,0 1 0,0 0 1,1-1-1,-1 1 0,0 0 0,1-1 1,-1 1-1,1 0 0,-1-1 0,1 1 1,-1-1-1,1 1 0,-1-1 0,1 1 0,0-1 1,-1 1-1,1-1 0,0 0 0,-1 1 1,1-1-1,0 0 0,0 1 0,-1-1 1,1 0-1,0 0 0,0 0 0,-1 0 1,1 0-1,0 0 0,0 0 0,-1 0 1,1 0-1,0 0 0,0 0 0,-1 0 1,1-1-1,0 1 0,0 0 0,0-1 0,26-7 81,0-1 0,-1-1 0,28-15 0,12-5-447,-46 22 43,-12 6 141,-1-1 1,0 1-1,0-1 1,-1-1-1,1 1 1,-1-1-1,1-1 1,9-7-1,-13 4-298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11650,'-4'2'1265,"-8"8"-737,2 1-208,-1 6 1360,-2 5-1144,3 9-200,-5 5-15,8 10-121,-1 3-32,1 1-96,1-3-160,2-4 2048,1-6-1792,-3-18 144,3-15 88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14067,'0'-1'23,"0"1"-1,0 0 1,0 0-1,0 0 1,0 0-1,0 0 1,0 0 0,0 0-1,0 0 1,1-1-1,-1 1 1,0 0 0,0 0-1,0 0 1,0 0-1,0 0 1,0 0-1,0 0 1,0-1 0,0 1-1,0 0 1,0 0-1,0 0 1,0 0 0,0 0-1,0 0 1,0 0-1,0-1 1,0 1-1,-1 0 1,1 0 0,0 0-1,0 0 1,0 0-1,0 0 1,0 0 0,0 0-1,0-1 1,0 1-1,0 0 1,0 0-1,0 0 1,-1 0 0,1 0-1,0 0 1,0 0-1,0 0 1,0 0 0,0 0-1,0 0 1,0 0-1,-1 0 1,1 0-1,0 0 1,0 0 0,0 0-1,0 0 1,0 0-1,-10 6 491,-8 12-28,4 5-210,0 1 0,1 0 0,1 0 1,-12 39-1,10-17 213,-15 80 0,24-92-276,-2 43 0,7-66-284,0 0 0,0 0 0,1-1 0,1 1 0,0-1 0,0 1 0,1-1 0,5 13 0,-8-21 47,1-1 0,-1 1 0,1-1 0,0 0-1,0 1 1,-1-1 0,1 0 0,0 0 0,0 1-1,0-1 1,0 0 0,1 0 0,-1 0 0,0 0 0,0-1-1,1 1 1,-1 0 0,0 0 0,1-1 0,-1 1-1,0-1 1,1 1 0,-1-1 0,1 0 0,-1 1-1,1-1 1,-1 0 0,1 0 0,0 0 0,-1 0 0,1 0-1,-1-1 1,1 1 0,-1 0 0,0-1 0,1 1-1,-1-1 1,1 1 0,-1-1 0,0 0 0,1 0 0,1-1-1,23-17-324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1374 67 11090,'-17'-10'312,"0"1"0,-1 0 0,-1 2-1,1 0 1,-1 1 0,0 1 0,0 0 0,-1 2-1,0 0 1,1 1 0,-1 1 0,0 1 0,-29 3-1,-37 14-150,1 4-1,1 3 0,-114 49 1,162-57-109,2 1 1,0 2 0,1 2-1,2 0 1,0 3-1,1 0 1,1 2-1,1 1 1,-35 45 0,34-34-50,2 2 0,1 0 1,3 1-1,1 2 1,2 0-1,2 2 1,-15 59-1,7 9-17,5 0-1,6 2 0,-2 161 1,21-73-1,-1-177 1,1-1-1,0 1 1,2-1-1,2 0 1,17 42-1,-18-54 5,0 0 0,2 0 0,-1-1-1,2 0 1,-1-1 0,2 0 0,19 17-1,9 3-15,44 25-1,-11-8-11,47 45-19,29 21-160,-134-105 201,-1-2 0,1 1 0,0-2 0,1 0 0,-1-1 0,1 0 0,0-1 0,1-1 0,-1 0 0,1-1 0,-1-1 0,1-1 0,-1 0-1,1 0 1,-1-2 0,1 0 0,-1-1 0,1 0 0,22-9 0,-6 1 39,-1-2-1,0-1 0,-1-1 1,0-2-1,-1-1 1,-2-1-1,45-39 1,-44 31-160,-1-1 1,-2-1-1,-1-2 1,-1 0-1,-1-2 0,26-54 1,212-563 739,-259 646-592,76-253 547,-71 227-521,-2 0 0,0 0 0,-2 0 0,-2-1 1,0 1-1,-10-58 0,0 38-29,-2 0 0,-2 1 1,-3 0-1,-1 2 0,-3 0 0,-2 1 0,-2 1 0,-47-65 1,62 97 9,0 1 1,-2-1 0,1 2 0,-2 0 0,1 0 0,-2 1 0,1 1 0,-1 0 0,-1 1 0,1 0 0,-1 2 0,-1-1 0,1 2 0,-21-5 0,-70-14 2185,79 17-1764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12843,'-1'9'1507,"1"-6"-131,9-7-524,-7 3-797,53-30 317,-1-2 0,-2-2 0,-2-3 0,59-56 0,-109 94-374,0 0 0,1-1 0,-1 1 0,0 0 0,0 0 0,0-1 0,0 1 0,0 0-1,0 0 1,1-1 0,-1 1 0,0 0 0,0 0 0,0 0 0,1-1 0,-1 1 0,0 0 0,0 0 0,0 0 0,1 0-1,-1 0 1,0 0 0,0-1 0,1 1 0,-1 0 0,0 0 0,0 0 0,1 0 0,-1 0 0,0 0 0,1 0-1,-1 0 1,0 0 0,0 0 0,1 0 0,-1 0 0,0 0 0,0 0 0,1 0 0,-1 1 0,1-1 0,-5 14-9,-14 26 66,16-36-53,-6 13 13,-6 10 23,1 0 0,1 2 0,-12 47 0,24-76-51,-1 1 1,1 0 0,0 0 0,0 0 0,-1 0-1,1 0 1,0 0 0,0 0 0,0 0 0,0-1-1,0 1 1,0 0 0,0 0 0,0 0 0,1 0-1,-1 0 1,0 0 0,0 0 0,1-1 0,-1 1-1,1 0 1,-1 0 0,1 0 0,0 0 0,0 0 18,0-1 0,0 0 0,1 0 1,-1 0-1,0 0 0,0 0 0,0 0 1,0 0-1,1 0 0,-1-1 0,0 1 1,0 0-1,0-1 0,0 1 0,0-1 1,0 1-1,0-1 0,0 1 0,2-2 1,11-6-66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12387,'1'2'1368,"2"1"-768,3 0-176,3-2 1185,4 0-729,7 1-240,3-1-72,5-1-184,-2 0-48,4 0-152,-1-1-184,-3-2-488,-8 0 2144,-6 2-1432,-25 1-32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27 12403,'20'-16'1597,"-6"5"-244,-12 12-412,-7 6 289,-116 141 544,3-5-1567,97-112-213,-4 5 83,19-29-413,7-12-473,64-114-2810,-43 83 2762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10794,'0'1'140,"1"1"1,-1-1-1,1 1 0,-1-1 0,0 1 0,0-1 0,0 1 0,0-1 0,0 1 0,0-1 1,0 1-1,0-1 0,0 1 0,-1-1 0,1 0 0,-1 1 0,0 1 0,-14 29 1665,6-13-643,4-2-795,0 0-1,1 0 0,0 1 0,-1 29 0,4 69-215,2-52-702,-1-64 549,1 0 0,-1 0-1,0 0 1,0 0-1,0 0 1,0 1 0,0-1-1,0 0 1,0 0 0,0 0-1,0 0 1,0 0-1,0 0 1,0 1 0,0-1-1,0 0 1,0 0-1,0 0 1,0 0 0,0 0-1,0 0 1,0 1-1,0-1 1,-1 0 0,1 0-1,0 0 1,0 0-1,0 0 1,0 0 0,0 0-1,0 0 1,0 1-1,0-1 1,0 0 0,-1 0-1,1 0 1,0 0 0,0 0-1,0 0 1,0 0-1,0 0 1,0 0 0,0 0-1,-1 0 1,1 0-1,0 0 1,0 0 0,0 0-1,0 0 1,0 0-1,0 0 1,-1 0 0,1 0-1,0 0 1,0 0-1,0 0 1,0 0 0,0 0-1,0 0 1,-1 0 0,1 0-1,0 0 1,0 0-1,0-1 1,0 1 0,0 0-1,0 0 1,-7-7-146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12 472 12267,'-9'0'1016,"6"3"-720,3 1-120,5 2 544,5-1-208,7 0-104,3-1-72,9-3-56,-1-1-16,2-5-119,2-3-129,-3 0-321,-5-4-1143,-7 2 1256,-2 0-192,-13 3-184</inkml:trace>
  <inkml:trace contextRef="#ctx0" brushRef="#br0" timeOffset="1">243 82 12531,'8'-10'536,"0"0"1,1 1 0,0 0 0,1 1 0,16-12 0,-22 18-453,-1 0 1,1 0 0,0 0 0,0 0 0,0 1 0,0 0 0,0 0 0,0 0 0,1 0 0,-1 1-1,0-1 1,0 1 0,1 0 0,-1 1 0,0-1 0,0 1 0,1-1 0,-1 1 0,0 1 0,6 2-1,-6-3-50,-1 0 0,0 1-1,0-1 1,0 1 0,1 0-1,-2 0 1,1 1-1,0-1 1,0 0 0,-1 1-1,1 0 1,-1-1 0,0 1-1,0 0 1,0 0-1,0 0 1,1 5 0,-2-4-13,1 0 0,-2 1 1,1-1-1,0 1 0,-1-1 0,0 1 1,0-1-1,0 0 0,0 1 0,-1-1 1,0 1-1,-1 4 0,-3 5-2,0-1-1,-1 1 1,0-1-1,-1-1 1,-1 1-1,0-1 1,-13 15-1,-6 4 4,10-12-18,-19 27 1,36-46-7,-1 0 1,1 0 0,0 1-1,0-1 1,-1 0 0,1 1-1,0-1 1,0 0-1,-1 1 1,1-1 0,0 0-1,0 1 1,0-1 0,-1 0-1,1 1 1,0-1 0,0 1-1,0-1 1,0 1-1,0-1 1,0 0 0,0 1-1,0-1 1,0 1 0,0-1-1,0 0 1,0 1 0,1-1-1,-1 1 1,0-1 0,0 0-1,0 1 1,0-1-1,1 0 1,-1 1 0,0-1-1,0 0 1,1 1 0,-1-1-1,0 0 1,1 1 0,1 0-28,0-1 1,0 1-1,-1-1 1,1 0-1,0 0 1,0 1-1,0-1 1,0 0-1,4-1 1,51-11-1133,-53 11 951,6-2 44,1 1 0,-1 0 0,15 0 0,4 2-249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13187,'4'0'156,"-1"1"1,0-1-1,0 1 0,1 0 1,-1 1-1,0-1 0,0 0 1,0 1-1,0 0 0,0 0 1,0 0-1,-1 0 0,1 0 1,-1 0-1,1 1 0,-1-1 1,0 1-1,0-1 0,0 1 1,2 3-1,4 7 110,-1 0 1,0 0-1,5 17 1,-5-10-94,-2 0 1,0 1-1,-1 0 1,-1 0-1,-1 0 1,-1 0 0,-1 0-1,-1 0 1,0 0-1,-2 0 1,-5 23-1,-5 5-62,-1 0 1,-2-1-1,-35 70 0,36-86-392,-2-1 0,-1-1 0,-27 34 0,19-38 46,3-14-97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12939,'-1'-2'1032,"4"1"-688,3 1-112,9 0 720,5 1-520,6 1-192,3-2 9,2-2-73,1 0-128,-5-1-321,0-2-167,-8 4 344,-5-2-104,-12 3-56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12667,'1'8'864,"9"-5"-608,6-2-48,10-1 224,3-1-64,8-2-32,0-2-128,3 1 368,-1-2-352,-8 3-56,-3 1-23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5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14107,'8'4'192,"1"1"1,-1-1-1,1 0 0,-1-1 1,1 0-1,0 0 1,0-1-1,1 0 0,10 0 1,16 5 51,-9-1-104,-1-1-26,-1 1 0,-1 2 0,0 0 0,26 13 0,-48-20-111,0 0 0,0 0 0,0 0 0,0 0 1,-1 0-1,1 0 0,0 1 0,-1-1 0,1 1 0,-1-1 0,1 1 1,-1 0-1,0-1 0,1 1 0,-1 0 0,0 0 0,0 0 0,-1 0 0,1 0 1,0 0-1,-1 0 0,1 0 0,-1 0 0,1 1 0,-1-1 0,0 0 0,0 0 1,0 0-1,0 0 0,-1 1 0,1-1 0,-1 0 0,1 0 0,-1 0 1,1 0-1,-1 0 0,0 0 0,0 0 0,0 0 0,0 0 0,-2 1 0,-4 6 8,1 0-1,-2 0 1,1-1-1,-1 0 0,0 0 1,-15 9-1,-19 14-9,-9 5-178,-76 70 0,118-95-431,7-10 252,6-7 154,6-7-89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14075,'9'-10'2096,"-5"18"-973,-4 27-488,0-24-515,-5 92 194,-28 154 0,15-133-190,15-113-233,1-18 239,0-29 203,1 24-413,-1-22 105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58 11210,'-199'-3'2262,"194"3"-2239,0 1 0,0-1 0,0 1 0,0 0 0,0 0 0,0 0 0,1 1 0,-1 0 0,0 0 1,1 0-1,-1 0 0,1 1 0,0 0 0,0 0 0,0 0 0,0 0 0,0 1 0,1-1 0,-1 1 0,1 0 0,0 0 0,0 0 0,1 1 0,-1-1 0,-2 7 0,-5 12 79,2-1 0,0 1 0,2 1-1,-4 24 1,7-35-95,-11 60-29,3 1 0,-3 131 0,15-154 5,2 0 0,2 0-1,2-1 1,27 97 0,-28-130 2,-1-1 0,2 1 0,0-1 0,1-1 0,11 17 0,-16-28 11,0 0 0,0 0 0,0 0 0,1 0 0,-1 0 0,1-1 0,0 1 0,0-1 0,1 0 0,-1-1 0,1 1 0,-1-1 0,1 1 0,0-1 0,0-1 0,0 1 0,0-1 0,0 0 0,0 0-1,0 0 1,9-1 0,-6 0 8,1-2-1,0 1 0,-1-1 1,1-1-1,-1 0 0,0 0 0,0 0 1,0-1-1,0 0 0,0-1 1,-1 0-1,7-5 0,9-9 38,-1-1-1,25-29 0,-13 8 11,-1-2-1,-3-2 0,-1 0 0,-2-2 0,-2-1 1,-3-1-1,-1 0 0,-3-2 0,-2 0 0,14-83 1,-23 98-12,-2 1 1,-2-1-1,-1-39 1,-2 63-13,-1 0 0,0 0 0,-1 0 0,0 0 1,-1 0-1,0 1 0,0-1 0,-2 1 0,1 0 0,-2 0 0,1 0 0,-14-18 0,13 23 1,-1 0-1,1 0 1,-1 1-1,0 0 1,-1 0-1,1 1 1,-1-1-1,0 2 1,0-1-1,0 1 1,0 1-1,-1-1 1,1 1-1,-17-1 1,6 1-50,0 1 0,0 1 1,0 1-1,1 0 1,-35 8-1,29-2-465,1 1 0,0 0 1,-36 22-1,39-20 31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3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15235,'-7'-8'2234,"14"4"-1164,26 2-515,-22 2-265,503-42-59,-510 41-388,3 0-429,-7 2 576,0-1 0,0 0 0,0 0 1,0 0-1,0 0 0,0 0 0,0 0 0,1 0 1,-1 0-1,0 0 0,0 0 0,0 0 0,0 0 1,0 1-1,0-1 0,0 0 0,0 0 0,0 0 1,0 0-1,0 0 0,0 0 0,0 0 1,0 1-1,0-1 0,0 0 0,0 0 0,0 0 1,0 0-1,0 0 0,0 0 0,0 0 0,0 0 1,0 1-1,0-1 0,0 0 0,0 0 0,0 0 1,0 0-1,0 0 0,0 0 0,0 0 0,0 0 1,-1 1-1,1-1 0,0 0 0,0 0 1,0 0-1,0 0 0,0 0 0,0 0 0,0 0 1,0 0-1,0 0 0,-1 0 0,-5 6-431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3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14123,'2'-5'735,"9"-11"484,-8 14-380,-4 12 513,-27 76-280,7-27-1075,-22 75 76,-31 111 153,74-245-220,-1 1 1,1-1-1,0 0 0,0 0 1,0 1-1,0-1 0,0 0 0,0 0 1,0 1-1,0-1 0,0 0 1,0 0-1,0 1 0,0-1 0,0 0 1,0 1-1,1-1 0,-1 0 1,0 0-1,0 0 0,0 1 0,0-1 1,0 0-1,0 0 0,1 1 1,-1-1-1,0 0 0,0 0 0,0 0 1,1 0-1,-1 1 0,0-1 0,0 0 1,1 0-1,-1 0 0,0 0 1,0 0-1,0 0 0,1 0 0,-1 1 1,0-1-1,1 0 0,-1 0 1,0 0-1,0 0 0,1 0 0,-1 0 1,0 0-1,0 0 0,1-1 1,-1 1-1,0 0 0,0 0 0,1 0 1,-1 0-1,0 0 0,0 0 0,1 0 1,-1-1-1,0 1 0,0 0 1,5-3 68,-1-1 0,0 1 0,0-1 0,0 0 0,4-7 0,2-1 45,10-10 21,159-172 975,-140 156-1449,2 2 1,84-57 0,-109 80-227,-10 7 230,-6 5 319,0 1 0,0 0 0,0 0 0,0 0 0,0 0 0,-1 0-1,1-1 1,0 1 0,0 0 0,0 0 0,0 0 0,0 0 0,0 0 0,0 0 0,0-1 0,0 1 0,-1 0 0,1 0 0,0 0 0,0 0-1,0 0 1,0 0 0,0 0 0,0 0 0,-1 0 0,1 0 0,0 0 0,0 0 0,0 0 0,0 0 0,-1 0 0,1 0 0,0 0 0,0 0 0,0 0-1,0 0 1,0 0 0,-1 0 0,1 0 0,0 0 0,0 0 0,0 0 0,0 0 0,-1 0 0,-14 2-421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14851,'0'16'1272,"7"-5"-807,1 0-169,4 7 400,3 2-144,5 6-88,3 2-136,1 2-464,3 3-288,-11 2 360,-3-2-104,-6-15-64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25 12427,'11'-24'3205,"-11"24"-3148,-5 16 633,-29 112 480,-26 175 0,32-126-881,-30 268 131,-3 23-69,30-277-6,0 161 117,-21 105-191,42-392-258,-66 256 159,45-211-137,25-77-286,6-77-1307,0 12 1190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13147,'2'3'221,"1"0"0,-1 0 0,0 0 0,1-1 1,-1 1-1,1-1 0,0 1 0,0-1 0,0 0 0,0 0 1,0 0-1,5 2 0,1 0-140,-1-1-1,0 0 1,0-1-1,10 2 1,-8-2 28,-1-1 0,1-1 0,-1 0 0,1 0 0,-1-1 0,16-3 0,54-19 575,-62 17-547,0 1 0,0 0 0,0 1 1,0 1-1,28-2 0,-16 6-82,0 2 1,44 10 0,-39-6-13,44 3 0,-28-9-45,-1-2 1,0-2-1,74-14 0,-80 10 16,0 2 0,0 2 0,1 1 0,-1 3 0,57 7 0,254 14-12,-263-18-60,0 3 0,-1 4 0,122 30 0,-175-33 32,0-2 0,1-1 0,53-1 0,113-17 20,46-5 37,18-2-96,97 8-116,-309 12 160,163-18-42,-157 11 41,-22 2 2,63-7-93,119 2-1,-89 21 81,4 1 25,-94-12 2,0-3 0,-1-2-1,1-1 1,79-24 0,-113 28 7,-1 0-1,1 0 1,-1 1-1,1 0 1,0 0-1,-1 1 1,1 0-1,0 1 0,-1 0 1,1 0-1,0 1 1,-1 0-1,11 4 1,-9-4-2,0 0 0,1-1 0,-1-1 1,0 0-1,0 0 0,1-1 0,-1 0 0,11-3 1,13 0-57,-33 4 37,-1 0 0,1 0 0,-1 0 1,0 0-1,1-1 0,-1 1 0,1 0 0,-1 0 0,0 0 1,1 0-1,-1 0 0,1 0 0,-1-1 0,0 1 1,1 0-1,-1 0 0,0-1 0,1 1 0,-1 0 0,0 0 1,1-1-1,-1 1 0,0 0 0,0-1 0,1 1 0,-1 0 1,0-1-1,0 1 0,0-1 0,0 1 0,1 0 1,-1-2-1,-4-12-224,-4 0 62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14635,'3'-1'194,"0"1"1,0-1-1,0 1 1,0-1-1,0 1 0,0 0 1,0 0-1,0 1 0,0-1 1,0 1-1,0-1 0,4 2 1,3 0 23,40 4-8,56-2 0,32 4-54,-136-8-155,1 0 1,0 0-1,-1 1 0,1 0 1,-1-1-1,1 1 0,0 0 1,-1 0-1,0 0 0,1 1 1,-1-1-1,0 0 0,1 1 1,-1 0-1,3 3 0,-3-3 2,-1 1 0,1 0 0,-1-1 0,0 1 0,0 0 0,0 0 0,0 0 0,0 0 0,-1 0 0,1 0 0,-1 0 0,0 0 0,0 0 0,0 4 1,-2 14 89,0 1 0,-2-1 0,0 0 0,-1 0 0,-15 36 0,5-20 167,-2-1 0,-27 41 0,34-61-167,0 0-1,-2-2 1,1 1-1,-2-2 1,-15 14-1,28-26-107,-1 0 1,0 0-1,0-1 0,0 1 0,1 0 1,-1-1-1,0 1 0,0 0 0,0-1 0,0 1 1,0-1-1,0 0 0,0 1 0,0-1 0,0 0 1,0 1-1,0-1 0,-2 0 0,2-1-24,1 1 1,-1-1-1,0 1 0,1-1 0,-1 0 0,1 1 0,-1-1 1,1 0-1,-1 0 0,1 0 0,0 1 0,-1-1 0,1 0 1,0 0-1,0 0 0,-1-1 0,-1-5-13,-5-6-163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2 450 11690,'0'1'112,"0"0"-1,-1 0 1,1 1-1,0-1 1,0 0-1,0 1 1,0-1-1,0 0 1,0 0-1,0 1 1,0-1-1,0 0 1,0 0-1,1 1 1,-1-1-1,1 0 1,-1 0-1,1 2 1,0-3-49,1 1 0,-1 0 0,0-1 0,0 1 0,0-1 0,0 1 0,1-1 0,-1 1 0,0-1 0,0 0 0,1 0 0,-1 0 0,0 0 0,0 0 0,1 0 0,-1 0 0,0 0 0,1 0 0,1-1 0,11-2 140,-1-1 0,0 0 0,0 0 0,-1-1 1,1-1-1,-1 0 0,0-1 0,15-11 1,85-75 511,-103 85-656,66-67 148,93-116-1,-133 149-215,-34 41 4,-1 0 1,1 0 0,0 0-1,0 0 1,-1 0 0,1 0-1,0 1 1,0-1 0,0 0-1,0 1 1,0-1-1,0 1 1,0-1 0,0 1-1,0-1 1,2 0 0,-2 1 1,-1 1 0,1-1 1,-1 0-1,1 0 1,-1 0-1,1 0 1,-1 1-1,1-1 1,-1 0-1,1 1 0,-1-1 1,0 0-1,1 1 1,-1-1-1,1 0 1,-1 1-1,0-1 0,1 1 1,-1-1-1,0 0 1,0 1-1,1-1 1,-1 1-1,0-1 1,0 2-1,2 5-16,0 1 0,0-1 0,-1 1 0,0 9 0,1 3-3,69 298-288,-71-313 238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14435,'-1'-13'1517,"4"15"-661,4 23-284,-2 46-476,-3 1 1,-10 109-1,5-178-611,-2-8 287,-3-7 84,-2-12-50,-2-5-79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13307,'10'-9'416,"-1"0"-1,1 0 1,1 1 0,0 0 0,0 1-1,0 0 1,1 1 0,20-8-1,-16 8-256,0 1-1,0 1 1,1 0-1,0 1 0,-1 1 1,24-1-1,-37 3-146,0 0 0,-1 0 0,1 0-1,0 1 1,0-1 0,0 1 0,0 0 0,-1-1 0,1 1-1,0 0 1,-1 1 0,1-1 0,-1 0 0,1 1 0,-1 0-1,4 2 1,-4-2 2,-1 0 0,0 0-1,1 0 1,-1 0 0,0 0-1,0 1 1,-1-1 0,1 0-1,0 0 1,-1 1 0,1-1-1,-1 0 1,0 1 0,1-1-1,-1 0 1,0 1 0,-1-1-1,1 1 1,0-1 0,-2 5-1,-1 2 73,0 0-1,-1 0 1,-1-1-1,1 1 1,-1-1-1,0 0 1,-1 0-1,-7 7 1,-16 26 451,29-41-534,0 1-1,0-1 1,0 1 0,0-1-1,0 1 1,0-1-1,0 1 1,0-1-1,0 1 1,0-1 0,0 1-1,0-1 1,0 1-1,0-1 1,1 1-1,-1-1 1,0 1-1,0-1 1,1 1 0,-1-1-1,0 0 1,0 1-1,1-1 1,-1 1-1,0-1 1,1 0 0,-1 1-1,1-1 1,-1 0-1,1 0 1,-1 1-1,0-1 1,2 1 0,21 11-58,-12-7 36,-3 1 11,-1-1 0,1 1 0,-2 1 0,1-1 0,0 1 0,-1 0 0,-1 1 0,1-1 0,-1 1 0,0 0 0,-1 1 0,0-1 0,0 1 0,-1 0 0,0 0 0,-1 0 0,0 0 0,0 0 0,-1 0 0,0 1 0,-1-1 0,0 0 0,0 1 0,-1-1 0,0 0 0,0 1 0,-1-1 0,-1 0 0,0 0 0,0 0 0,0-1 0,-1 1 0,-6 9 0,4-9 134,-1 0 0,0 0 1,0-1-1,-1 0 1,1 0-1,-2-1 1,1 0-1,-1-1 1,0 1-1,0-2 1,-1 1-1,-17 6 1,22-10-121,1-1 1,-1 0 0,1 1 0,-1-1-1,0-1 1,0 1 0,1-1 0,-1 0-1,0 0 1,0 0 0,0-1 0,1 1-1,-1-1 1,0 0 0,1-1 0,-1 1 0,1-1-1,-1 0 1,1 0 0,0 0 0,0-1-1,0 1 1,0-1 0,0 0 0,0 0-1,1-1 1,0 1 0,0-1 0,0 0-1,0 1 1,-3-6 0,4 5-85,-1 0-1,1-1 1,0 1 0,1 0 0,-1-1-1,1 1 1,0-1 0,0 0 0,0 1-1,1-1 1,-1 0 0,1 1 0,0-1-1,1 0 1,-1 1 0,1-1-1,0 0 1,2-4 0,8-28-449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23 570 12699,'-20'28'1356,"19"-28"-1322,1 0-1,0 1 1,-1-1-1,1 1 1,0-1-1,0 0 1,0 1-1,0-1 1,-1 1-1,1-1 1,0 0-1,0 1 1,0-1-1,0 1 1,0-1-1,0 0 1,0 1-1,0-1 1,0 1-1,0-1 1,0 1-1,0-1 1,1 0-1,-1 1 1,0 0-1,1-1 39,0 0 0,0 1 0,0-1 0,0 0 0,-1 0 1,1 0-1,0 0 0,0 0 0,0 0 0,0 0 0,0 0 0,0 0 0,0-1 0,0 1 0,-1 0 0,1 0 0,0-1 0,1 0 0,5-2 176,0 0 0,0-1 0,0 0-1,-1 0 1,1-1 0,8-8-1,37-40 639,-32 31-580,90-98 672,56-59-410,-120 134-525,88-67-1,-132 111-45,4-5-28,1 2 0,0-1 0,0 0 0,0 1 0,1 1 0,0-1-1,13-3 1,-21 7 23,1 0 0,-1-1-1,0 1 1,1 0-1,-1 0 1,0 0-1,0 0 1,1 0 0,-1 0-1,0 0 1,1 0-1,-1 0 1,0 0-1,1 0 1,-1 1-1,0-1 1,0 0 0,1 0-1,-1 0 1,0 0-1,0 0 1,1 0-1,-1 1 1,0-1 0,0 0-1,1 0 1,-1 0-1,0 1 1,0-1-1,0 0 1,1 0 0,-1 1-1,0-1 1,0 0-1,0 0 1,0 1-1,-1 14-183,-12 20 27,11-30 146,-43 98-61,-22 53 106,53-118 19,2 0 0,-9 46 1,19-72-17,0 1 1,0 18 0,2-28-74,0 0 0,0 1 0,0-1 0,0 0 0,1 0 0,0 0 0,0 0 1,0 0-1,0 0 0,0 0 0,0 0 0,1-1 0,-1 1 0,1 0 0,3 3 0,-9-22-1555,-4 5 1252,-3-3-91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3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12115,'1'0'49,"-1"1"1,0-1 0,1 1 0,-1-1-1,1 0 1,-1 1 0,1-1 0,-1 0 0,1 0-1,-1 1 1,1-1 0,0 0 0,-1 0-1,1 0 1,-1 0 0,1 0 0,-1 0-1,1 0 1,-1 0 0,1 0 0,0 0 0,-1 0-1,1 0 1,-1 0 0,1 0 0,-1 0-1,1-1 1,-1 1 0,1 0 0,0-1-1,27-7-171,-23 7 190,26-7-74,0 1 1,1 2-1,41-2 0,100 6-1,-94 2-2,499-14 29,-383 7-17,418 4-6,155-7-2,-482-3-13,224-14-9,-2-22 52,126-49 272,-484 71 23,-147 23-195,-11 0-71,-23-2-38,19 3 1,-26-4 14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12995,'-1'0'1944,"2"2"-1600,9 1 1033,9-2-665,5-1-104,8 0-200,5 0-88,2-1-128,-1 1-128,-2-3-504,-6-1 456,-15-5-120,-12-1-80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9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14731,'0'0'85,"0"0"1,-1 0-1,1-1 0,0 1 0,0 0 1,0 0-1,0 0 0,0-1 0,0 1 0,0 0 1,0 0-1,0-1 0,0 1 0,0 0 1,0 0-1,1 0 0,-1-1 0,0 1 1,0 0-1,0 0 0,0 0 0,0-1 0,0 1 1,0 0-1,0 0 0,1 0 0,-1 0 1,0-1-1,0 1 0,0 0 0,0 0 1,1 0-1,-1 0 0,0 0 0,0 0 0,0 0 1,1-1-1,14-3 1340,29-1-1323,-16 2 180,64-14-40,-46 7-103,0 2 0,0 2 0,78 0-1,-105 8-111,36 9 0,-24-4 10,-23-6 341,-13-4-817,-12-4-706,16 7 1143,-4-4-325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9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184 180 10802,'-1'0'78,"1"0"0,-1-1 1,1 1-1,-1 0 0,1-1 0,-1 1 0,1-1 0,-1 1 0,1-1 0,0 1 0,-1-1 0,1 1 0,0-1 0,0 1 0,-1-1 0,1 1 0,0-1 0,0 0 1,0 1-1,0-1 0,0 1 0,-1-1 0,1 0 0,0 1 0,1-1 0,-1 1 0,0-1 0,0 0 0,0 1 0,0-1 0,0 1 0,0-1 0,1 0 1,-1 1-1,0-1 0,1 1 0,-1-1 0,0 1 0,1-1 0,0 0 0,18-23 1371,-15 20-1283,11-13 102,0 2 1,1 0-1,1 1 1,0 1-1,1 0 0,0 1 1,28-13-1,-44 24-255,-1 1 1,1-1-1,0 0 0,0 0 0,0 1 0,-1-1 0,1 1 1,0 0-1,0 0 0,0-1 0,0 1 0,0 0 1,0 0-1,0 1 0,0-1 0,-1 0 0,1 1 1,3 0-1,-4 0-8,0 0 0,0 0-1,0 0 1,0 0 0,0 0 0,0 0 0,0 1 0,0-1 0,0 0 0,-1 0 0,1 1-1,-1-1 1,1 1 0,0-1 0,-1 0 0,0 1 0,1-1 0,-1 1 0,0-1 0,0 1 0,0-1-1,0 1 1,0 1 0,-1 4 7,0-1 0,0 1-1,0 0 1,-1-1 0,0 0-1,0 1 1,0-1 0,-1 0-1,0 0 1,-5 7 0,-6 9 63,-22 24 0,31-40-56,-56 62 340,-97 84 0,59-59 3,82-76-328,16-11-37,10-7-20,-2-1 3,18-6-64,2 0-1,45-6 1,-64 13 77,1 0 0,0 1 0,-1 0 0,1 1 0,0 0 0,-1 0 0,1 1 1,-1 0-1,0 0 0,0 1 0,1 0 0,13 8 0,1 5-2,-18-12 14,1 0 1,-1-1 0,1 1-1,0-1 1,7 2 0,-11-4 13,0 0 0,0-1 0,0 0 1,1 1-1,-1-1 0,0 0 1,0 0-1,0 0 0,0 0 0,0-1 1,0 1-1,1-1 0,-1 1 1,0-1-1,0 0 0,0 0 0,0 1 1,-1-2-1,1 1 0,2-1 1,0-1-5,0 1 0,0-1 1,-1 1-1,1-1 1,-1 0-1,0-1 1,0 1-1,0 0 1,0-1-1,0 0 1,-1 0-1,0 0 1,0 0-1,0 0 1,0 0-1,-1 0 1,1 0-1,-1-1 0,1-7 1,-1 3-191,1 0 1,-1 1-1,1-1 1,1 1-1,0-1 1,4-9-1,6-8-206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7474,'-3'9'1913,"3"-9"-1825,0 0 0,0 1 0,0-1 0,0 0 1,0 0-1,-1 0 0,1 0 0,0 1 0,0-1 0,0 0 0,0 0 1,0 0-1,0 1 0,0-1 0,0 0 0,0 0 0,0 0 0,0 1 1,0-1-1,0 0 0,0 0 0,3 5 3637,-27-19-2617,21 11 195,10 3-733,22 3-634,1 0 128,-26-2-48,0 0 1,1 0-1,-1 0 1,0 0-1,0 0 1,0 1-1,0 0 1,0 0-1,0 0 1,6 5-1,22 10 15,6-5-12,-29-10-10,-1 0 0,0 1-1,0 0 1,0 0 0,0 1-1,13 8 1,-10-5-7,-1-1 0,1-1 1,22 8-1,-20-8 0,0 1 1,17 9-1,13 3 30,-37-14-29,1 0 0,-1 1-1,0-1 1,-1 1 0,1 0 0,-1 1 0,6 7 0,-2-2 22,20 25 4,-21-25-25,0 0 0,16 16 0,9 6 12,-21-20-5,25 21 0,-24-22-16,0-1 1,-1 1 0,-1 1 0,17 24 0,32 62 27,9 15-14,-28-48 0,3-4 77,-29-43 4,22 37-1,-25-31-31,10 32 1,-15-37-41,1 1 1,21 37-1,11 7-3,19 31 13,-16-31 90,45 90 0,-62-99-80,-3 1-1,29 107 1,-40-119 77,-2 1 0,-3 0-1,-1 0 1,-2 1 0,-3 64-1,0 39 133,2-58-182,-3-88-58,0 0 0,1 1 0,-1-1 0,1 1-1,0-1 1,0 0 0,1 0 0,2 5 0,-5-9-1,1-1-1,-1 1 1,1-1 0,-1 1 0,1-1 0,-1 1 0,1-1 0,0 1 0,-1-1-1,1 0 1,0 1 0,0-1 0,-1 0 0,1 1 0,0-1 0,0 0 0,0 1 0,0-1-1,0 0 1,0 1 0,0-2 0,0-8-13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0 724 12675,'59'-58'2966,"139"-129"-1811,-60 69-797,127-122-59,-258 233-335,37-42-108,-40 44 10,0 0 0,-1-1 0,1 1 0,-1-1 1,0 1-1,0-1 0,2-9 0,-5 14 98,0 1 1,0-1-1,0 1 0,0-1 1,0 1-1,0-1 0,0 1 1,0 0-1,-1-1 0,1 1 1,0-1-1,0 1 0,0-1 0,-1 1 1,1 0-1,0-1 0,-1 1 1,1 0-1,0-1 0,-1 1 1,1 0-1,0 0 0,-1-1 1,1 1-1,-1 0 0,1 0 0,0-1 1,-1 1-1,1 0 0,-1 0 1,1 0-1,-1 0 0,1 0 1,-1 0-1,1 0 0,-1 0 1,1 0-1,-1 0 0,1 0 0,0 0 1,-1 0-1,1 0 0,-1 0 1,1 0-1,-1 1 0,0-1 1,-25 6-330,-10 7-160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14531,'-1'0'69,"0"0"0,1 0-1,-1-1 1,0 1 0,0 0-1,0 0 1,1 0 0,-1 0 0,0 0-1,0 0 1,1 0 0,-1 1-1,0-1 1,0 0 0,1 0 0,-1 0-1,0 1 1,0-1 0,1 0-1,-1 1 1,0-1 0,1 1 0,-1-1-1,0 1 1,1-1 0,-1 1-1,1-1 1,-1 1 0,1 0 0,-1-1-1,1 1 1,-1 1 0,-7 29 429,5-13-315,-48 146-44,-79 175 1,115-304-126,11-24-20,-1 0-17,1 0 0,-6 23 0,10-34 22,-1 1-1,1 0 0,0-1 1,0 1-1,0-1 0,0 1 1,0 0-1,0-1 0,0 1 1,0-1-1,0 1 0,0 0 1,0-1-1,0 1 0,1-1 1,-1 1-1,0 0 0,0-1 1,1 1-1,-1-1 0,0 1 1,1-1-1,-1 1 0,0-1 1,1 1-1,-1-1 0,1 1 1,-1-1-1,1 0 0,-1 1 1,1-1-1,-1 0 0,1 1 0,-1-1 1,1 0-1,0 0 0,-1 1 1,1-1-1,-1 0 0,1 0 1,0 0-1,-1 0 0,1 0 1,-1 0-1,1 0 0,0 0 1,0 0-1,35-7-12,-29 5 15,89-20-157,2 5 0,135-7 0,-189 20 32,-7-1-37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291 134 13619,'-7'34'1998,"-5"34"-1731,4 1 0,0 121 0,-15-231-2114,3 6 552,-2 2-1,-30-37 1,-59-56 2793,97 111-634,13 14-709,0-1 0,-1 1-1,1-1 1,0 1 0,0-1 0,0 1 0,0-1 0,0 0 0,1 1 0,-1-1 0,0 0 0,1 0-1,-1-2 1,1 3-93,0 0 0,0 0-1,1 0 1,-1 0 0,0 0 0,0 0-1,1 0 1,-1 0 0,1 0-1,-1 0 1,1 1 0,-1-1-1,1 0 1,0 0 0,-1 0 0,1 1-1,0-1 1,0 0 0,0 1-1,-1-1 1,1 1 0,0-1-1,0 1 1,0-1 0,2 0 0,32-14 349,1 2 1,67-17-1,-15 6-365,-30 9-317,-36 10 166,31-11 1,-45 10 0,-6 1-40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14075,'1'2'115,"-1"0"0,0 1 0,0-1 0,0 0 0,0 1 0,0-1 0,0 0 0,-1 1-1,1-1 1,-1 0 0,1 0 0,-3 4 0,0 5 81,-7 37 189,1 0 1,3 1-1,0 96 0,6-141-344,0-1 0,1 1 0,-1 0 0,1-1-1,0 1 1,0-1 0,2 5 0,-3-8-32,0 0 1,0 0 0,0 0 0,0 1-1,0-1 1,0 0 0,0 0 0,0 0-1,1 1 1,-1-1 0,0 0 0,0 0-1,0 0 1,0 0 0,0 0 0,1 1-1,-1-1 1,0 0 0,0 0 0,0 0-1,0 0 1,1 0 0,-1 0 0,0 0-1,0 0 1,0 0 0,1 0 0,-1 0-1,0 0 1,0 1 0,0-1 0,1 0-1,-1-1 1,0 1 0,0 0 0,0 0-1,1 0 1,-1 0 0,0 0 0,1 0-1,6-16 326,-3-3-179,-1 1 0,-1-1 0,0 0 0,-2 0 0,0 0 1,-1 1-1,-1-1 0,-1 0 0,-1 1 0,-9-31 0,15 51-253,0-1-1,0 1 1,0 0-1,0-1 1,0 0 0,0 1-1,1-1 1,-1 0-1,0 0 1,1 0-1,-1 0 1,1-1-1,-1 1 1,1-1-1,-1 1 1,5-1-1,-1 1-123,0-1 0,0 1 0,0-1 0,1 0 0,-1-1 0,0 0 0,0 0 0,12-3 0,5-6-234,-1-3-5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58 12835,'-38'43'2021,"36"-40"-1936,0 0 0,0 0 1,0 0-1,1 0 0,-1 0 0,1 0 0,-1 0 1,1 0-1,0 1 0,1-1 0,-1 0 0,0 1 1,1-1-1,0 5 0,0-8-74,0 1-1,0 0 0,0-1 1,0 1-1,1-1 1,-1 1-1,0-1 1,1 1-1,-1-1 1,0 1-1,1-1 0,-1 1 1,1-1-1,-1 0 1,0 1-1,1-1 1,-1 1-1,1-1 1,-1 0-1,1 0 0,0 1 1,-1-1-1,1 0 1,-1 0-1,1 0 1,-1 1-1,1-1 0,0 0 1,-1 0-1,1 0 1,-1 0-1,1 0 1,0 0-1,-1 0 1,1 0-1,-1-1 0,1 1 1,-1 0-1,1 0 1,0-1-1,25-10 156,16-18 85,-34 23-198,0 0 1,0 0-1,1 1 1,-1 0-1,1 0 1,0 1-1,10-3 0,-18 6-43,-1 1-1,1 0 1,0 0-1,-1 0 0,1 0 1,-1 0-1,1 0 0,-1 0 1,1 0-1,-1 1 1,1-1-1,-1 0 0,1 0 1,-1 0-1,1 0 1,-1 1-1,1-1 0,-1 0 1,1 0-1,-1 1 1,1-1-1,-1 1 0,0-1 1,1 0-1,-1 1 0,1-1 1,-1 1-1,0-1 1,0 0-1,1 1 0,-1-1 1,0 1-1,0-1 1,1 1-1,-1 0 0,0-1 1,0 1-1,0-1 0,0 1 1,0-1-1,0 1 1,0-1-1,0 2 0,-2 29 286,1-23-198,0 1-28,-1 19 302,3-27-360,-1-1-1,0 1 1,0-1-1,0 1 1,1-1-1,-1 1 1,0-1-1,0 1 1,1-1-1,-1 1 1,1-1-1,-1 1 0,0-1 1,1 0-1,-1 1 1,1-1-1,-1 1 1,1-1-1,-1 0 1,1 0-1,-1 1 1,1-1-1,-1 0 1,1 0-1,-1 0 1,1 1-1,-1-1 1,1 0-1,0 0 0,-1 0 1,1 0-1,-1 0 1,1 0-1,0 0 1,-1-1-1,1 1 1,-1 0-1,1 0 1,-1 0-1,1 0 1,-1-1-1,1 1 1,0-1-1,13-5 82,-1 0 0,0-2 0,0 1 1,21-18-1,17-10 23,-48 33-124,0 0 1,-1 1-1,1 0 0,0 0 0,0-1 1,-1 2-1,1-1 0,0 0 0,4 0 0,-7 1 7,1 0-1,-1 0 1,0 0-1,1 0 0,-1 0 1,0 0-1,1 0 0,-1 0 1,0 1-1,0-1 1,1 0-1,-1 0 0,0 0 1,1 0-1,-1 1 0,0-1 1,0 0-1,0 0 0,1 0 1,-1 1-1,0-1 1,0 0-1,0 0 0,1 1 1,-1-1-1,0 0 0,0 1 1,0-1-1,0 0 1,0 1-1,-3 18-43,2-16 43,-1 0 0,1 1 0,1-1 0,-1 1 0,0-1-1,1 5 1,0-7-4,0 0-1,0-1 1,0 1-1,0-1 1,0 1-1,0-1 1,0 1-1,1-1 1,-1 0-1,0 1 1,0-1-1,0 1 1,1-1-1,-1 1 1,0-1-1,1 1 1,-1-1-1,0 0 1,1 1-1,-1-1 1,0 0-1,1 1 1,-1-1-1,1 0 1,-1 0-1,1 1 1,-1-1-1,1 0 1,-1 0-1,1 0 1,-1 0-1,1 0 1,-1 0-1,1 1 1,-1-1-1,1 0 1,-1 0-1,1 0 1,-1-1-1,1 1 1,-1 0-1,1 0 1,-1 0-1,1 0 1,-1 0-1,1-1 1,-1 1-1,1 0 1,-1 0-1,0-1 1,1 0-1,17-7-547,-1-1-1,0-1 0,-1 0 0,0-1 1,15-14-1,-3 3-105,-22 17 1039,1-1 0,-1 0 1,0 0-1,9-12 0,-15 18-346,0 0 1,0 0-1,0 0 0,0 0 1,0 0-1,0-1 0,0 1 1,0 0-1,0 0 130,0 0-130,0 0 1,0 0-1,0 0 0,0 0 1,0 0-1,0 0 0,0 0 1,0 0-1,0 0 0,0 0 1,0 0-1,0 0 0,0 0 1,0 0-1,0 0 1,0-1-1,0 1 0,0 0 1,0 0-1,0 0 0,0 0 1,0 0-1,0 0 0,0 0 1,0 0-1,0 0 0,0 0 1,0 0-1,0 0 0,0 0 1,0 0-1,0 0 1,-8 4 808,-10 10-306,17-13-536,0 0 0,0 0 0,0 0 0,0 1 1,0-1-1,0 0 0,0 0 0,0 1 0,0-1 0,1 1 1,-1-1-1,1 0 0,-1 1 0,1-1 0,-1 1 1,1 0-1,0-1 0,0 1 0,-1-1 0,1 1 1,1 1-1,-1-2-16,1 0 1,0 0 0,0 0-1,0 0 1,0 0-1,0 0 1,0 0-1,0 0 1,0 0 0,1-1-1,-1 1 1,0 0-1,0-1 1,1 1 0,-1-1-1,0 0 1,0 1-1,1-1 1,-1 0 0,1 0-1,-1 0 1,0 0-1,1 0 1,1 0-1,4 0-53,3 0-37,0 1 1,0 0-1,-1 0 1,16 5-1,-23-6 107,-1 1-1,0-1 0,0 0 1,0 1-1,0-1 0,0 1 1,0-1-1,0 1 1,0-1-1,0 1 0,0 0 1,0 0-1,0-1 1,0 1-1,0 0 0,0 0 1,-1 0-1,1 0 0,0 0 1,-1 0-1,1 0 1,-1 0-1,1 0 0,-1 0 1,0 1-1,1-1 1,-1 0-1,0 0 0,0 0 1,1 0-1,-1 1 0,0-1 1,0 0-1,-1 0 1,1 0-1,0 1 0,0-1 1,-1 0-1,1 0 1,0 0-1,-1 0 0,1 0 1,-1 0-1,1 0 0,-1 0 1,0 0-1,1 0 1,-2 2-1,-1 1 59,0 0-1,-1 0 1,1-1-1,0 1 1,-1-1-1,-7 5 1,10-7 3,0 0 0,0 0 0,0 0 0,0-1 0,0 1 0,0 0 0,0-1 0,0 1 0,-1-1 0,1 0 0,0 1 0,0-1-1,-1 0 1,1 1 0,0-1 0,0 0 0,-1 0 0,1 0 0,0 0 0,0-1 0,-1 1 0,1 0 0,0 0 0,0-1 0,-1 1 0,1-1 0,0 1 0,0-1 0,0 1 0,0-1 0,-1-1 0,-2-3 278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14811,'-3'4'94,"0"-1"-1,0 1 0,0 0 1,1-1-1,0 1 0,0 1 1,0-1-1,0 0 0,0 0 1,1 1-1,0-1 0,0 1 1,0-1-1,0 1 0,1 0 1,0 5-1,-1 12 32,2 1 0,4 22 0,-3-30 15,16 116 585,6 0 0,70 216 0,-110-374 459,-1-16-757,-18-44 135,-62-111 0,79 170-478,20 28-117,0 0 0,0 1 0,0-1-1,1 0 1,-1 1 0,0-1 0,0 1-1,0 0 1,2 1 0,-2-2-15,12 4-400,1-1 0,-1 0 0,1-1 0,-1-1 0,1 0 0,0-1 0,-1-1 0,18-3 0,116-27-6396,-135 28 6098,-9 2 754,37-13-660,-40 14 776,0-1 1,0 0 0,0 1 0,0-1 0,0 1-1,0-1 1,-1 0 0,1 0 0,0 0 0,0 0 0,0 1-1,-1-1 1,2-2 0,-2 3 53,0-1-1,0 1 1,0-1 0,0 1 0,0-1-1,0 0 1,0 1 0,0-1 0,0 1-1,0-1 1,0 1 0,0-1-1,-1 1 1,1-1 0,0 0 0,0 1-1,0-1 1,-1 1 0,1-1 0,0 1-1,-1 0 1,1-1 0,-1 1-1,1-1 1,0 1 0,-1 0 0,1-1-1,-1 0 1,-1 1-80,1-1-1,0 0 1,-1 1 0,1-1-1,0 1 1,-1-1 0,1 1-1,-1 0 1,1 0 0,0-1-1,-1 1 1,1 0-1,-1 0 1,1 0 0,-1 1-1,1-1 1,-1 0 0,1 0-1,0 1 1,-1-1 0,1 1-1,-1-1 1,1 1-1,0 0 1,0-1 0,-1 1-1,1 0 1,0 0 0,-1 1-1,-5 4-53,0 0-1,0 0 0,-6 8 0,7-6-28,-1 0 0,2 0 0,-9 15 0,12-20-18,1 0 1,-1 0-1,1 0 0,0 0 1,0 0-1,0 1 0,0-1 1,1 0-1,0 0 0,-1 1 1,1-1-1,0 0 0,0 1 1,2 5-1,-2-8 5,1 0-1,-1 0 0,1-1 1,-1 1-1,1 0 1,-1-1-1,1 1 0,0 0 1,-1-1-1,1 1 0,0-1 1,0 1-1,-1-1 1,1 0-1,0 1 0,0-1 1,0 0-1,0 1 1,-1-1-1,1 0 0,0 0 1,0 0-1,0 0 1,0 0-1,0 0 0,0 0 1,-1 0-1,1 0 1,0 0-1,0 0 0,0-1 1,0 1-1,0 0 1,-1 0-1,1-1 0,0 1 1,0-1-1,1 0 1,3-1 29,-1 0 0,1-1 1,0 0-1,-1 0 0,6-4 1,1-4 75,-1-1 0,0 0-1,-1 0 1,0-1 0,-1 0 0,0-1 0,8-23 0,-15 36-108,-1 0-1,1 0 1,0 0 0,-1 0 0,1 0 0,0 0 0,0 0 0,0 0 0,0 0-1,0 0 1,0 0 0,0 0 0,0 1 0,0-1 0,0 0 0,0 1-1,0-1 1,1 1 0,-1-1 0,2 0 0,1 1-9,-1 0 1,1-1-1,-1 1 1,0 1-1,1-1 0,-1 0 1,0 1-1,4 0 0,7 4-18,-1-1-1,26 14 0,-38-17 34,1 0-6,0 0 1,0 0 0,1 0-1,-1-1 1,0 1-1,0-1 1,1 1 0,-1-1-1,0 0 1,0 1 0,1-1-1,-1 0 1,0-1-1,1 1 1,-1 0 0,0-1-1,0 1 1,1-1 0,-1 0-1,3-1 1,1-1-1,-1-1 0,1 0 0,-1 0 1,0-1-1,7-6 0,-7 6-7,0 0 0,0 0 0,1 0 0,0 1 1,6-4-1,-12 8 5,1 0 1,-1 0-1,0 0 1,1 0-1,-1 0 1,1-1 0,-1 1-1,0 0 1,1 0-1,-1 0 1,1 0-1,-1 0 1,0 1-1,1-1 1,-1 0-1,1 0 1,-1 0 0,0 0-1,1 0 1,-1 0-1,1 1 1,-1-1-1,0 0 1,1 0-1,-1 1 1,0-1 0,1 0-1,-1 0 1,0 1-1,0-1 1,1 0-1,-1 1 1,0-1-1,0 0 1,0 1 0,1 0-1,7 19-136,-1-4-201,-7-16 299,1 1-1,0-1 0,-1 1 1,1-1-1,0 0 0,0 1 1,-1-1-1,1 0 1,0 1-1,0-1 0,0 0 1,-1 0-1,1 0 1,0 0-1,0 0 0,0 0 1,0 0-1,-1 0 0,1 0 1,0 0-1,0 0 1,0-1-1,0 1 0,-1 0 1,1-1-1,0 1 0,0 0 1,-1-1-1,1 1 1,1-2-1,25-19-1067,-21 16 858,28-25-533,-16 15 317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168 235 11803,'2'1'59,"0"-1"0,0 1 0,0-1 1,-1 0-1,1 0 0,0 1 1,0-1-1,0 0 0,0-1 1,0 1-1,0 0 0,0 0 0,0-1 1,0 1-1,0-1 0,-1 0 1,1 0-1,3-1 0,-2 1 7,61-22 106,0 4 1,2 2-1,0 3 1,1 3-1,88-3 1,-124 15-133,1 2 1,51 10-1,-16-2-29,-47-9-11,0-1 1,0-1 0,1-1-1,-1 0 1,0-2 0,21-5-1,114-38 36,-121 35 2,-31 8 136,-12 2-67,-15 2 14,-86 9 191,-103 3-137,92-13-195,-163 22 0,244-16-12,-147 16-154,160-21 152,0-1 0,-1-1 0,1-1 1,-50-11-1,53 8 30,18 5 0,-1-1 1,1 0-1,0-1 0,1 1 0,-1-1 1,0 0-1,0-1 0,-7-3 0,14 2-63,8 2 22,12 1-25,231 5-629,-38 1-450,-149-7 117,84-12 0,-116 9 785,0-1 0,-1-2-1,0-1 1,-1-2 0,0 0 0,57-32-1,-87 43 316,0-1-1,0 1 1,-1-1-1,1 1 1,0-1-1,0 1 1,-1-1 0,1 1-1,0-1 1,-1 0-1,1 1 1,0-1-1,-1 0 1,1 1-1,-1-1 1,0 0-1,1 0 1,0-1-1,-2 2-26,1 0-1,0-1 0,0 1 0,-1 0 0,1-1 0,0 1 0,0 0 0,-1-1 0,1 1 0,0 0 1,-1 0-1,1-1 0,-1 1 0,1 0 0,0 0 0,-1 0 0,1 0 0,-1 0 0,1-1 0,0 1 0,-1 0 1,1 0-1,-1 0 0,1 0 0,-1 0 0,-40 1 1215,36 0-1144,-62 3 505,-617 53-69,586-44-638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28 354 10618,'12'-8'3146,"-16"13"-502,-8 16-2248,8-14-356,0 1 1,1 0-1,0 0 1,1 0-1,0 0 1,0 1-1,0-1 1,1 1-1,0 14 1,1-22-35,0 0-1,1 0 1,-1 0-1,0-1 1,1 1-1,-1 0 1,0 0-1,1-1 1,-1 1-1,1 0 1,-1-1-1,1 1 1,0 0-1,-1-1 1,1 1-1,0-1 1,-1 1-1,1-1 1,0 1-1,-1-1 1,1 0-1,0 1 1,0-1 0,0 0-1,-1 1 1,1-1-1,0 0 1,0 0-1,0 0 1,0 0-1,-1 0 1,1 0-1,0 0 1,0 0-1,0 0 1,0 0-1,1-1 1,2 0 12,-1 0 0,1 0-1,0 0 1,0-1 0,0 0 0,6-3 0,-1-1-3,0-1-1,0 0 1,-1 0 0,0-1 0,0 0-1,-1 0 1,0-1 0,0 0 0,-1 0-1,0-1 1,-1 0 0,0 0 0,6-16-1,-11 15-54,-6 10 8,-8 15-12,11-8 34,0 0 0,0 1 0,1-1-1,0 1 1,-1 7 0,2-11 9,1 0 0,-1-1 0,1 1 0,-1 0 0,1-1 0,0 1 0,1 0 0,-1-1 1,0 1-1,1 0 0,-1-1 0,1 1 0,0 0 0,0-1 0,0 1 0,1 2 0,-1-5 2,-1 1-1,1-1 0,0 1 1,0 0-1,-1-1 1,1 1-1,0-1 1,0 0-1,0 1 1,0-1-1,-1 0 1,1 1-1,0-1 1,0 0-1,0 0 1,0 0-1,0 0 0,0 0 1,0 0-1,0 0 1,0 0-1,0 0 1,-1 0-1,1-1 1,0 1-1,0 0 1,0-1-1,1 0 1,25-16 30,-13 4-19,-1-1-1,-1 0 0,0-1 0,-1 0 0,0-1 1,12-25-1,-5 4 44,25-75 1,-38 99-42,-1-1 0,-1 1 0,0-1 0,0 0 0,-2 0 0,1-22 0,-2 34-9,0 1 0,0 0 0,0-1 0,0 1 0,-1 0 0,1-1-1,0 1 1,-1 0 0,1-1 0,-1 1 0,1 0 0,-1 0 0,-1-2-1,2 3 0,0 0-1,-1-1 0,1 1 1,0 0-1,-1 0 0,1-1 1,0 1-1,-1 0 0,1 0 1,-1 0-1,1 0 0,-1 0 0,1-1 1,0 1-1,-1 0 0,1 0 1,-1 0-1,1 0 0,-1 0 1,1 0-1,0 0 0,-1 0 0,1 1 1,-1-1-1,1 0 0,-1 0 1,-1 1 5,0 1 0,-1-1 0,1 1 0,0-1 0,1 1 0,-1 0 0,0-1 0,0 1 0,1 0 0,-1 0 0,1 1 0,-2 2 0,-5 13 2,0 0 0,1 0 0,1 1 0,1-1 0,1 2 0,1-1-1,0 0 1,1 1 0,1-1 0,1 1 0,5 33 0,-3-42-37,0 0 0,1 0 0,0-1 0,1 1 1,6 11-1,-8-17-1,1 0 1,0-1-1,0 1 1,0-1-1,1 1 1,-1-1-1,1 0 0,0-1 1,0 1-1,0-1 1,1 1-1,5 2 1,-9-6 32,-1 0 1,0 0-1,0 0 0,1 0 1,-1 0-1,0 0 1,0 0-1,0 0 0,1 0 1,-1 0-1,0 0 1,0 0-1,0 0 0,1-1 1,-1 1-1,0 0 1,0 0-1,0 0 1,1 0-1,-1-1 0,0 1 1,0 0-1,0 0 1,0 0-1,0 0 0,0-1 1,1 1-1,-1 0 1,0 0-1,0-1 0,0 1 1,0 0-1,0 0 1,0 0-1,0-1 0,0 1 1,0 0-1,0 0 1,0-1-1,0 1 0,0 0 1,0 0-1,0 0 1,0-1-1,0-16 121,0 13-66,5-164 679,-3 166-709,1 10-20,4 12-9,-7-18 1,3 8-20,0-1 0,1 0 0,0 0 0,1 0 0,-1 0 1,2-1-1,8 12 0,-12-18 12,-1 0-1,1 0 1,-1-1 0,1 1-1,0 0 1,0-1 0,-1 1-1,1-1 1,0 0 0,0 0 0,0 0-1,1 0 1,-1 0 0,0 0-1,0 0 1,0-1 0,1 1 0,-1-1-1,0 0 1,1 1 0,-1-1-1,0 0 1,1 0 0,-1-1 0,0 1-1,1 0 1,-1-1 0,0 1-1,0-1 1,1 0 0,-1 0-1,0 0 1,0 0 0,0 0 0,0 0-1,3-3 1,1-2 47,0 1 1,-1-1-1,1 1 1,-1-2-1,-1 1 0,1 0 1,-1-1-1,0 0 1,-1 0-1,0 0 0,0-1 1,0 1-1,-1-1 1,2-8-1,-4 16-42,-2 18 114,0 0-1,2 24 1,0-37-127,0 0 1,0 0 0,1-1-1,0 1 1,0 0-1,0 0 1,0-1-1,1 1 1,-1-1-1,1 1 1,0-1-1,1 0 1,-1 1-1,1-1 1,0-1 0,0 1-1,0 0 1,4 3-1,-6-6-19,0-1 0,0 1 0,0 0 0,0-1 0,1 1 0,-1-1 0,0 0 0,0 1 0,1-1 0,-1 0 0,0 0 0,0 1 0,1-1 0,-1 0 0,0 0 0,0-1 0,1 1 0,-1 0 0,0 0 0,0-1 0,1 1 0,-1 0 0,0-1 0,0 1 0,0-1 0,0 0 0,0 1 0,1-1 0,-1 0 0,0 0 0,-1 1 0,1-1 1,0 0-1,0 0 0,0 0 0,0 0 0,-1 0 0,1 0 0,0-1 0,-1 1 0,1 0 0,0-2 0,2-5-68,0 0 0,0 0 0,0 0 0,-1 0 0,2-10 0,1-23-261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14483,'-10'-10'1512,"4"4"-1103,2 7-201,0 5 776,4 3-664,1 2-376,6 2 88,2 1-88,4 1-96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97 116 13051,'-17'19'1087,"2"1"1,0 1-1,-23 43 1,36-60-1001,0 1 1,0-1-1,1 0 0,0 1 1,-1 6-1,1-11-79,1 1 0,0-1 0,0 1 0,0-1 0,0 1 0,0-1 0,0 1 0,0-1 0,0 1 0,0-1 0,0 1 0,0-1 0,0 1 0,0-1 0,1 1 0,-1-1 0,0 0 0,0 1 0,0-1 0,1 1 0,-1-1 0,0 1 0,1-1 0,-1 0 0,0 1 0,1-1 0,-1 0 0,0 1 0,1-1 0,-1 0 0,1 0 0,-1 1 0,1-1 0,-1 0 0,0 0 0,1 0 0,-1 1 0,1-1 0,-1 0 0,1 0 0,-1 0 0,1 0 0,-1 0 0,1 0 0,-1 0 0,1 0 0,-1 0 0,1 0 0,-1 0 0,1-1 0,-1 1 0,1 0 0,-1 0 0,1 0 0,-1-1 0,1 1 0,-1 0 0,0 0 0,1-1 0,12-7 36,-1 1-1,0-2 0,-1 1 0,1-2 1,-2 1-1,0-2 0,13-15 0,-5 7 23,-8 7-30,-8 9-26,0 0 0,1 0 1,-1 0-1,1 0 0,0 1 0,0-1 0,0 1 0,0 0 0,0 0 0,0 0 1,5-2-1,-7 4-7,-1 0 1,0 0 0,1 0 0,-1 0-1,0 0 1,1 1 0,-1-1 0,0 0-1,1 0 1,-1 0 0,0 1-1,0-1 1,1 0 0,-1 0 0,0 1-1,0-1 1,1 0 0,-1 1 0,0-1-1,0 0 1,0 1 0,0-1-1,1 0 1,-1 1 0,0-1 0,0 0-1,0 1 1,0-1 0,0 0 0,0 1-1,0-1 1,0 0 0,0 1-1,0-1 1,0 1 0,0 16 63,0-15-55,-3 23 79,1-20-76,1 0 1,1 0 0,-1 0 0,1-1-1,0 1 1,0 0 0,0 0 0,1 0-1,1 8 1,-1-13-34,-1 1 0,0-1 0,1 0 0,-1 1 1,1-1-1,-1 0 0,1 1 0,-1-1 0,1 0 0,-1 0 0,1 0 0,-1 1 0,1-1 0,-1 0 0,1 0 0,0 0 0,-1 0 0,1 0 1,-1 0-1,1 0 0,-1 0 0,1 0 0,-1 0 0,1 0 0,0-1 0,-1 1 0,1 0 0,-1 0 0,1 0 0,-1-1 0,1 1 0,-1 0 1,1-1-1,-1 1 0,0 0 0,1-1 0,0 0 0,18-13-989,-7 2 252,-1 0 0,18-24 0,-11 10 35</inkml:trace>
  <inkml:trace contextRef="#ctx0" brushRef="#br0" timeOffset="1">385 22 11506,'11'-17'3373,"-11"12"-628,-9 10-1232,3 0-1267,1 0 0,0-1-1,1 2 1,-1-1-1,1 0 1,-4 8-1,6-11-254,1 1 1,-1-1-1,1 1 0,0-1 0,0 1 0,0 0 1,0-1-1,0 1 0,0 0 0,1 0 0,-1-1 1,1 1-1,0 0 0,0 0 0,0 0 0,0 0 1,2 4-1,-2-5-7,1-1-1,1 1 1,-1-1 0,0 1 0,0-1 0,0 1 0,1-1 0,-1 0-1,1 0 1,-1 1 0,1-1 0,-1 0 0,1-1 0,0 1 0,-1 0-1,1 0 1,4 0 0,36 8-140,-28-7 121,-7 0 29,-1-1-2,-1 0 0,1 0-1,0 0 1,-1 1-1,7 3 1,-11-4 7,0-1 0,0 1 0,0-1 0,0 1 0,0 0 0,-1-1 0,1 1 0,0 0 0,0-1 0,-1 1 0,1 0 0,-1 0 0,1 0 0,-1 0 0,1 0 0,-1 0 0,1-1 0,-1 1 0,0 0 0,1 0 0,-1 0 0,0 0 0,0 0 0,0 0 0,0 0 0,0 0 0,0 1 0,0-1 0,0 0 0,0 0 0,-1 0 0,1 0 0,0 0 0,0-1 0,-1 1 0,0 2 0,-3 4-71,-1 1 0,0-1 0,0 0 1,0 0-1,-1 0 0,0-1 0,0 0 0,-1 0 0,1 0 1,-1-1-1,-1 0 0,1-1 0,-1 1 0,-9 3 0,16-8 60,0 1 1,0-1-1,0 0 0,0 0 0,1 0 0,-1 1 0,0-1 0,0 0 0,0 0 0,0 0 0,0 0 0,0 0 0,0-1 0,0 1 1,1 0-1,-1 0 0,0 0 0,0-1 0,0 1 0,0-1 0,1 1 0,-1 0 0,0-1 0,0 1 0,1-1 0,-1 0 1,0 1-1,1-1 0,-1 0 0,1 1 0,-1-1 0,0-1 0,-6-14-268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13499,'8'2'1672,"4"0"-928,-4-2-320,4-3 1625,1-1-1153,-2-1-528,6 0-304,-4-5 1649,2 0-1545,3 0 64,-2-2 72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7 129 14811,'1'-7'594,"2"-13"461,-2 19-551,0 12 32,-8 185-102,1 33-428,6-227-9,0 3 22,0 0 0,1 0-1,-1 0 1,1 0-1,2 5 1,-3-9-11,0 0 0,0-1 1,0 1-1,1 0 0,-1-1 1,0 1-1,1-1 0,-1 1 1,0-1-1,1 1 0,-1-1 0,1 1 1,-1-1-1,1 1 0,-1-1 1,1 1-1,-1-1 0,1 0 1,-1 1-1,1-1 0,-1 0 1,1 0-1,0 1 0,-1-1 1,1 0-1,0 0 0,-1 0 0,1 0 1,0 0-1,-1 0 0,1 0 1,0 0-1,-1 0 0,1 0 1,0 0-1,-1 0 0,1 0 1,0 0-1,-1-1 0,1 1 1,-1 0-1,1-1 0,0 1 0,-1 0 1,1-1-1,-1 1 0,1 0 1,-1-1-1,1 1 0,-1-1 1,0 1-1,1-2 0,17-14 162,-1 0 0,-1-2 0,26-37 0,-19 24-26,249-353 221,-269 377-440,0 4 24,-1-1 1,0 1-1,0-1 0,0 0 0,0 1 0,-1-1 0,1 0 0,-1 0 1,1-8-1,-4 6-132,-4 11-61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15 395 11074,'-4'13'508,"1"1"0,0-1 0,1 1 0,0 0 0,1 25 0,1-35-400,1 0 0,-1 1 0,1-1 0,0 0 0,0 0 0,0 0 0,1 0 0,0 0 0,-1 0 0,4 5 0,-4-7-66,1-1 0,-1 1-1,1 0 1,0 0-1,0-1 1,0 1 0,-1-1-1,1 0 1,0 1-1,1-1 1,-1 0-1,0 0 1,0 0 0,0-1-1,1 1 1,-1 0-1,0-1 1,1 0 0,3 1-1,-1-1-2,0-1 0,0 0-1,0 0 1,0 0 0,0 0 0,0-1 0,0 0-1,0 0 1,0 0 0,-1 0 0,1-1 0,-1 0-1,0 0 1,0 0 0,0 0 0,0-1 0,-1 0-1,1 1 1,-1-1 0,4-6 0,7-9 243,-1-1 0,19-41-1,-23 42-17,-1-1-1,9-32 0,-16 44-138,-4 11-65,-5 13-34,4-3-26,0-1 0,1 0 0,1 1 0,0 0 0,1 0 0,0-1 0,1 1 0,0 0 0,1 0 0,4 16 0,-5-27 0,0-1 1,1 0-1,-1 1 1,1-1-1,-1 0 0,1 1 1,0-1-1,-1 0 1,1 0-1,0 0 1,0 0-1,0 0 1,0 0-1,0 0 1,0 0-1,0 0 0,0 0 1,0 0-1,0-1 1,0 1-1,0 0 1,1-1-1,1 1 1,-1-1 1,-1 0-1,1 0 1,0 0 0,0 0 0,0 0 0,0 0 0,0-1 0,0 1 0,0-1 0,-1 0-1,1 1 1,0-1 0,0 0 0,2-2 0,5-3 7,0-2 1,0 1-1,0-1 1,8-11-1,4-5-8,-1 0-1,-1-2 0,-1 0 0,27-53 1,-39 56-7,-10 18 14,-7 10 14,5 1-9,0 0 1,0 0 0,0 0-1,1 1 1,0 0 0,0 0-1,1 0 1,0 0 0,-5 14-1,4-8 16,1-1 0,0 1 0,1 0 0,0 0 0,-1 20 0,4-29-18,0 0-1,0 0 0,0 0 0,1 0 1,0 0-1,-1 0 0,2 0 0,-1 0 1,0 0-1,1 0 0,-1-1 0,1 1 1,0 0-1,0-1 0,4 4 0,-5-5-5,0-1-1,1 0 1,0 1 0,-1-1-1,1 0 1,0 0-1,-1 0 1,1 0-1,0 0 1,0 0-1,0 0 1,0-1-1,0 1 1,0-1 0,0 1-1,0-1 1,0 0-1,0 0 1,0 0-1,0 0 1,0 0-1,0 0 1,0-1-1,0 1 1,0-1 0,0 1-1,0-1 1,0 0-1,0 0 1,0 1-1,2-3 1,7-4 23,-1-1 0,0 0 0,0 0 0,-1-1 1,0 0-1,10-14 0,18-18 38,-14 20-31,-1-2-15,2 1-1,0 2 0,31-20 1,-53 38-24,0 1-1,0 0 1,1 0-1,-1 0 1,0 0 0,1 0-1,-1 0 1,0 1 0,1-1-1,4 0 1,-6 2 2,0-1 0,-1 0 1,1 0-1,0 1 0,-1-1 0,1 0 0,0 1 1,-1-1-1,1 0 0,0 1 0,-1-1 0,1 1 1,-1-1-1,1 1 0,-1-1 0,1 1 0,-1 0 1,1-1-1,-1 1 0,0 0 0,1-1 1,-1 1-1,0 0 0,1-1 0,-1 1 0,0 0 1,0 0-1,0-1 0,0 1 0,0 0 0,0 0 1,0-1-1,0 1 0,0 0 0,0 0 0,0-1 1,-1 2-1,-6 74-54,3-52 100,1-1 0,2 0 1,0 1-1,5 36 0,-4-61-38,0 1-1,0 0 0,0 0 0,0 0 0,0 0 1,0 0-1,0 0 0,0 0 0,0 0 1,0 0-1,0 0 0,0-1 0,0 1 1,0 0-1,0 0 0,0 0 0,0 0 1,0 0-1,0 0 0,0 0 0,0 0 1,0 0-1,0 0 0,0 0 0,0 0 1,1-1-1,-1 1 0,0 0 0,0 0 1,0 0-1,0 0 0,0 0 0,0 0 1,0 0-1,0 0 0,0 0 0,0 0 1,0 0-1,1 0 0,-1 0 0,0 0 1,0 0-1,0 0 0,0 0 0,0 0 0,0 0 1,0 0-1,0 0 0,0 0 0,1 0 1,-1 0-1,0 0 0,0 0 0,0 0 1,0 0-1,0 0 0,0 1 0,0-1 1,0 0-1,0 0 0,0 0 0,0 0 1,0 0-1,4-9 190,-2-23 234,-2 0 0,-1-1 0,-8-53 0,8 85-430,1 0-1,0 1 0,0-1 0,0 0 0,0 0 0,0 0 1,0 0-1,0 0 0,0 0 0,0 0 0,0 0 1,1 0-1,-1 0 0,0 0 0,0 0 0,1 1 0,-1-1 1,1 0-1,-1 0 0,1 0 0,-1 0 0,1 1 0,0-1 1,-1 0-1,1 1 0,0-1 0,-1 1 0,1-1 1,0 0-1,0 1 0,0-1 0,0 1 0,-1 0 0,1-1 1,0 1-1,0 0 0,1-1 0,8-3 10,21-13-141,44-15-1,-64 28 63,0 1 0,1 0 1,-1 0-1,1 1 0,0 0 0,0 1 0,20 1 1,-30 0 57,-1 1 0,1-1 1,-1 0-1,1 1 0,-1-1 1,1 1-1,-1-1 0,1 1 0,-1 0 1,1 0-1,-1 0 0,0 0 1,1 0-1,-1 0 0,0 0 1,0 0-1,0 0 0,0 0 1,0 1-1,0-1 0,0 0 1,0 1-1,-1-1 0,1 1 1,-1-1-1,1 1 0,-1-1 1,1 1-1,-1-1 0,0 1 1,1 0-1,-1-1 0,0 1 1,0-1-1,-1 3 0,1 8-8,-1 0-1,-1 0 1,-5 21 0,3-11 56,3-18-24,0 0 0,0 0 0,1 1 1,0-1-1,0 0 0,0 0 0,1 1 1,-1-1-1,3 8 0,-2-11-7,-1 0 1,1 0-1,0 0 0,0 0 0,-1 0 0,1 0 1,0 0-1,0 0 0,0 0 0,0 0 1,1 0-1,-1-1 0,0 1 0,0 0 0,0-1 1,0 1-1,1-1 0,-1 1 0,0-1 1,1 0-1,-1 1 0,0-1 0,1 0 0,-1 0 1,0 0-1,1 0 0,-1 0 0,0 0 1,1-1-1,-1 1 0,0 0 0,1-1 0,-1 1 1,2-1-1,6-3 6,1 1 0,0-1 0,-1-1 1,0 0-1,0 0 0,-1-1 0,0 0 0,12-11 1,-1 0 19,-1-2-1,19-24 1,-31 35-11,1-1-1,-2 0 0,6-12 1,-9 18-12,-1-1 1,1 1-1,-1-1 1,0 1-1,0-1 1,0 0-1,-1 0 1,1 0 0,-1 1-1,0-1 1,0-7-1,0 10-6,0 1 0,0-1 0,0 0 0,0 0 0,-1 1 0,1-1 0,0 0 0,0 0 0,0 1 0,-1-1 0,1 0 0,0 1 0,-1-1-1,1 0 1,-1 1 0,1-1 0,-1 1 0,1-1 0,-1 1 0,1-1 0,-1 1 0,1-1 0,-1 1 0,0-1 0,1 1 0,-1 0 0,0-1 0,1 1 0,-1 0 0,0-1-1,1 1 1,-1 0 0,0 0 0,0 0 0,1 0 0,-1 0 0,0 0 0,0 0 0,1 0 0,-1 0 0,0 0 0,0 0 0,1 1 0,-1-1 0,0 0 0,-1 1 0,1 0-3,-1 0 0,1-1 0,-1 1 0,1 0 0,0 1 0,-1-1 0,1 0 0,0 0 0,0 0 0,0 1 0,0-1 0,0 1 0,0-1 0,0 1 0,0-1 0,1 1 0,-1-1 0,1 1 0,-1 0 0,0 1 0,1 0-2,0-1-1,0 0 1,0 0 0,0 0-1,0 0 1,0 1 0,1-1-1,-1 0 1,1 0 0,-1 0-1,1 0 1,0 0 0,0 0-1,0 0 1,0 0 0,0 0-1,0 0 1,1-1 0,1 3-1,-1-2 2,1 0 0,-1 0 0,1 0 0,0-1 0,0 1 0,0-1 0,0 0 0,0 1 0,0-1 0,0-1 0,6 2 0,0-1-1,0 0 1,0-1-1,0 0 1,1 0-1,-1-1 1,0 0-1,0-1 1,10-3-1,-4 0 3,0-2-1,-1 0 0,0 0 1,0-1-1,0-1 1,-1 0-1,-1-1 0,1-1 1,-2 0-1,1 0 1,-1-1-1,-1 0 0,-1-1 1,1 0-1,-2-1 1,0 0-1,-1 0 0,0-1 1,8-26-1,-15 41 2,0 0 0,0 0 0,1-1 0,-1 1 0,0 0 0,0-1 0,0 1 1,0 0-1,1 0 0,-1-1 0,0 1 0,0 0 0,0-1 0,0 1 0,0 0 0,0-1 0,0 1 0,0 0 0,0 0 0,0-1 0,0 1 0,0 0 0,0-1 0,0 1 0,-1 0 0,1-1 0,0 1 0,0 0 0,0 0 0,0-1 0,0 1 1,-1 0-1,1 0 0,0-1 0,0 1 0,0 0 0,-1 0 0,1-1 0,-1 1 0,-3 1 0,0 3-3,1 1 1,-1-1 0,0 0 0,1 1-1,0 0 1,0-1 0,1 1 0,-1 1-1,1-1 1,-2 7 0,-2 2-4,-1 3 13,0 0-1,-8 36 1,14-48 0,0 0 0,0 0 0,0 0 0,1 1-1,0-1 1,0 0 0,0 0 0,0 0 0,1 1 0,0-1 0,0 0 0,1 0 0,-1 0 0,1 0 0,3 6 0,-3-9-21,0 1 1,0-1 0,0 0 0,1 0-1,-1 0 1,1 0 0,-1 0 0,1-1-1,0 1 1,0-1 0,0 0 0,0 0 0,0 0-1,0 0 1,0 0 0,0 0 0,3 0-1,1-1 4,0 1-1,0-1 0,-1 0 0,1-1 0,0 1 0,0-1 0,9-3 0,41-19-68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13115,'7'-13'1498,"-7"13"-1476,0 0-1,0 0 1,0 1-1,0-1 1,0 0-1,0 0 1,0 0 0,0 0-1,0 0 1,0 0-1,0 0 1,0 0-1,0 0 1,0 0-1,0 0 1,0 0-1,0 0 1,0 0 0,0 1-1,0-1 1,0 0-1,0 0 1,0 0-1,0 0 1,0 0-1,0 0 1,0 0-1,0 0 1,0 0 0,0 0-1,0 0 1,0 0-1,0 0 1,0 0-1,0 0 1,0 0-1,0 0 1,0 1-1,0-1 1,1 0 0,-1 0-1,0 0 1,0 0-1,0 0 1,0 0-1,0 0 1,0 0-1,0 0 1,0 0-1,0 0 1,0 0 0,0 0-1,0 0 1,0 0-1,0 0 1,0 0-1,1 0 1,-1 0-1,0 0 1,0 0-1,0 0 1,-6 27 1740,2-8-1635,-1 21 383,3 0 0,3 44-1,-1 4-148,1-8-176,0-41-108,-9 78 1,8-117-88,0 0 0,0 0 0,0 0 0,0-1 0,0 1 0,0 0-1,0 0 1,0 0 0,0 0 0,0 0 0,0 0 0,0 0 0,0 0 0,0 0-1,0 0 1,0 0 0,0 0 0,0 0 0,0 0 0,0 0 0,0 0 0,0 0-1,-1-1 1,1 1 0,0 0 0,0 0 0,0 0 0,0 0 0,0 0 0,0 0-1,0 0 1,0 0 0,0 0 0,0 0 0,0 0 0,0 0 0,0 0 0,-1 0-1,1 0 1,0 0 0,0 0 0,0 0 0,0 0 0,0 0 0,0 0 0,0 1-1,0-1 1,0 0 0,0 0 0,0 0 0,0 0 0,0 0 0,0 0 0,0 0-1,0 0 1,-1 0 0,1 0 0,0 0 0,0 0 0,0 0 0,0 0 0,0 0-1,0 0 1,0 0 0,0 1 0,0-1 0,0 0 0,0 0 0,-6-10-573,-6-15-48,11 21 618,-11-20-304,-6-1-121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4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12211,'6'48'4696,"16"24"-4662,-9-34 241,5 23-253,-1 2 27,35 78 0,-52-139-38,1-1 0,-1 0 1,1 0-1,0 0 0,0 1 1,-1-1-1,1 0 0,0 0 1,0 0-1,0 0 1,0-1-1,0 1 0,0 0 1,0 0-1,0-1 0,0 1 1,1 0-1,-1-1 0,0 1 1,0-1-1,1 1 0,-1-1 1,0 0-1,0 0 0,1 0 1,-1 1-1,0-1 0,1 0 1,-1-1-1,0 1 1,1 0-1,-1 0 0,0 0 1,1-1-1,-1 1 0,0-1 1,0 1-1,0-1 0,1 1 1,-1-1-1,1-1 0,6-3 108,0 0 0,0-1 0,0 0 0,8-9 0,-14 13-103,19-20 121,-1 0 0,-1-1 1,-1-1-1,21-37 0,-11 10-440,27-69 0,-40 78 60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5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 13875,'-1'1'91,"1"0"0,0 0 1,0 0-1,0-1 0,0 1 0,0 0 0,0 0 1,0 0-1,0 0 0,0-1 0,1 1 0,-1 0 0,0 0 1,0-1-1,1 1 0,-1 0 0,0 0 0,1-1 1,-1 1-1,1 0 0,-1-1 0,1 1 0,-1 0 1,1-1-1,0 1 0,-1-1 0,1 1 0,0-1 1,-1 1-1,1-1 0,0 1 0,0-1 0,2 0 20,1 0 0,-1 0 0,0 0-1,0-1 1,0 1 0,0-1-1,5-2 1,-2 2-88,142-52 1204,11-3-655,-157 56-613,0-1-1,1 0 0,-1 1 1,0-1-1,0 1 0,1 0 0,-1 0 1,0 0-1,1 0 0,-1 0 1,0 0-1,0 1 0,1-1 1,2 2-1,-4-1-22,0 0 0,0 0 1,0 0-1,0 0 0,0 0 0,0 0 0,0 0 0,0 0 0,0 1 1,-1-1-1,1 0 0,0 1 0,-1-1 0,1 0 0,-1 1 1,1-1-1,-1 1 0,0-1 0,0 1 0,0-1 0,0 3 0,2 2-318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0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13731,'0'0'26,"0"0"-1,0 0 1,0 0 0,0 0-1,0 0 1,0 0-1,0 0 1,0 0 0,1 0-1,-1 0 1,0 0 0,0 0-1,0 0 1,0 0 0,0 0-1,0 0 1,0 0 0,0 0-1,0 0 1,0-1-1,0 1 1,0 0 0,0 0-1,0 0 1,0 0 0,0 0-1,0 0 1,0 0 0,1 0-1,-1 0 1,0 0 0,0 0-1,0 0 1,0 0 0,0-1-1,0 1 1,0 0-1,0 0 1,0 0 0,0 0-1,0 0 1,0 0 0,0 0-1,0 0 1,0 0 0,-1 0-1,1 0 1,0 0 0,0 0-1,0-1 1,0 1 0,0 0-1,0 0 1,0 0-1,0 0 1,0 0 0,0 0-1,0 0 1,0 0 0,0 0-1,0 0 1,12-5 697,15-2-390,-7 5-229,30-1-1,-45 2-73,1 2 0,-1-1 0,0 0-1,0 1 1,0 0 0,0 0-1,0 1 1,0-1 0,0 1 0,0 0-1,6 4 1,-10-5 15,0 0 1,0 0-1,0 1 0,0-1 0,0 0 1,0 0-1,0 1 0,0-1 0,-1 1 1,1-1-1,0 1 0,-1-1 1,1 1-1,-1-1 0,0 1 0,1-1 1,-1 1-1,0 0 0,0-1 0,0 1 1,0-1-1,0 1 0,-1 2 1,0 5 155,-1-1-1,-1 0 1,-3 10 0,2-7-7,-82 207 1668,35-94-2727,46-112 687,4-11 103,3-6-86,6-12-107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1652 192 12283,'-73'-24'901,"-2"2"1,-88-13-1,143 31-817,-15-2 32,0 2-1,-61 0 0,-71 13 463,106-3-158,1-3 1,-106-9 0,149 3-410,0 1 0,0 1-1,0 1 1,-1 0 0,1 1 0,0 1-1,0 1 1,0 0 0,0 1 0,0 1 0,1 0-1,-17 9 1,-8 7-19,1 1 1,0 2-1,2 2 0,2 2 1,0 1-1,2 2 0,1 1 0,-29 37 1,49-53 4,2 1 1,0 0 0,1 1-1,0 0 1,2 0 0,0 1-1,1 0 1,1 0 0,-4 23-1,6-16-4,1 0-1,1 0 1,1 0 0,2 1-1,0-1 1,8 39-1,0-26-18,1-1 1,2-1-1,1 0 0,2 0 1,2-2-1,1 0 1,2-1-1,1-1 0,38 46 1,-37-54-13,0-2 1,2 0 0,1-2 0,1 0-1,0-2 1,36 20 0,-22-18-12,1-2 1,0-1-1,88 23 1,-44-22-93,2-5 0,0-3 0,0-4 1,107-6-1,-120-3 8,-2-4 1,93-20-1,-118 16 71,0-3 1,-1-2-1,-1-1 0,62-33 0,-87 39 32,-1-2 1,-1 0-1,0-1 0,-1 0 1,-1-2-1,0 0 1,0-1-1,-2 0 0,0-1 1,-1-1-1,0 0 0,-2-1 1,0 0-1,-1-1 1,-2 0-1,1 0 0,-2-1 1,6-29-1,-5 10 57,-2 0-1,-1-1 1,-2 0 0,-2 0-1,-2 0 1,-2 0 0,-1 0-1,-2 0 1,-2 1 0,-1 0 0,-3 0-1,-27-63 1,29 82-34,-1 1-1,-1 0 1,-1 1 0,-1 1 0,0 0-1,-2 0 1,0 2 0,0 0 0,-2 0-1,-20-13 1,6 8-1,-1 2-1,-1 2 1,0 0-1,-1 3 1,-50-15-1,7 6-12,5 3-212,1-4 1,-88-41-1,116 43 100,5 6-11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4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13299,'0'0'89,"1"1"-1,-1 0 1,1 0 0,0-1-1,-1 1 1,1 0 0,0-1-1,0 1 1,0-1 0,-1 1-1,1-1 1,0 0 0,0 1-1,0-1 1,0 0 0,0 1 0,0-1-1,0 0 1,0 0 0,0 0-1,-1 0 1,3 0 0,24-2-98,-18 1 170,48-4-97,0-1 0,-1-4 0,0-1-1,-1-4 1,97-37 0,-141 47-45,-1 0 0,1 1 0,0 1 0,0 0 0,1 0 1,-1 1-1,12 0 0,-15 2-17,-1 0 0,0 0 0,0 1 1,0 0-1,0 1 0,0 0 0,0 0 0,0 0 1,-1 1-1,1 0 0,-1 0 0,9 6 0,-10-6-58,19 13 174,-14-12-20,-9-4-98,-1 0 1,0 0-1,0 0 1,0 0-1,0 0 1,0 0-1,0 0 1,0 0-1,1 0 1,-1 0-1,0 0 1,0 0-1,0 0 1,0 0-1,0 0 1,0 0-1,0 0 0,1 0 1,-1 0-1,0 0 1,0 0-1,0 0 1,0 0-1,0 0 1,0 0-1,0 0 1,0 0-1,1-1 1,-1 1-1,0 0 1,0 0-1,0 0 1,0 0-1,0 0 0,0 0 1,0 0-1,0 0 1,0-1-1,0 1 1,0 0-1,0 0 1,0 0-1,0 0 1,0 0-1,0 0 1,0 0-1,0-1 1,0 1-1,0 0 1,0 0-1,0 0 0,-2-14 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11891,'47'-3'574,"1"-1"1,-1-3 0,50-14 0,45-7-246,-113 25-270,37 2-1,24-3-106,-55-5-832,-33 8 793,-1 0 1,1 0-1,0 0 1,0 0-1,-1 0 1,1 0-1,0 0 1,-1-1-1,1 1 1,-1 0-1,0-1 1,1 1-1,-1-1 1,0 0-1,1-2 1,0-5-347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1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 12603,'-1'-13'2287,"-1"36"-806,1-11-1355,-46 434 2903,58-460-2948,-1-5-74,24-36-1,-30 49-10,-1 1-1,1 1 0,1-1 0,-1 0 0,1 1 1,-1 0-1,1 0 0,0 0 0,1 1 0,-1 0 1,10-4-1,-13 6 0,0 0 0,-1 1 0,1 0-1,0-1 1,0 1 0,0 0 0,0 0 0,0 0 0,-1 0 0,1 0 0,0 0 0,0 1 0,0-1 0,0 1-1,-1-1 1,1 1 0,0 0 0,0-1 0,2 3 0,-2-1-2,0 0-1,1 0 1,-1 0-1,0 0 1,0 0-1,0 1 1,0-1-1,-1 1 1,1 0-1,-1-1 1,2 4-1,-1 2 5,1-1-1,-1 1 0,0-1 0,-1 1 1,1 0-1,-2 0 0,1 0 0,-2 13 0,-1-10 82,0 0-1,-1 0 1,0 1-1,-1-2 0,0 1 1,-1 0-1,0-1 0,-9 14 1,9-16 61,0-1 0,-1 1-1,0-1 1,0 0 0,-1-1 0,1 0 0,-2 0 0,1 0 0,-1-1 0,-15 9 0,19-12-93,1-1-1,0 0 1,-1 0 0,0 0-1,1-1 1,-1 1 0,1-1-1,-1 0 1,0 0 0,1 0-1,-1-1 1,0 1 0,1-1-1,-1 1 1,1-1 0,-1-1-1,1 1 1,-1 0 0,1-1-1,0 1 1,0-1 0,0 0-1,0 0 1,0-1 0,-4-2-1,4 2-206,1 0-1,-1 0 1,0 0-1,1-1 0,0 1 1,0-1-1,0 1 0,0-1 1,0 1-1,1-1 1,0 0-1,0 0 0,0 0 1,0 0-1,0 0 0,1 0 1,0 0-1,-1 0 1,2 0-1,-1 0 0,0 0 1,3-8-1,2-3-361,0 1 0,11-20-1,2 1-486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1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13155,'9'3'242,"0"0"0,0 1-1,0 0 1,-1 0 0,1 1 0,-1 0 0,0 1 0,-1-1-1,1 2 1,-1-1 0,0 1 0,9 12 0,-9-9-60,0 1 0,0 0 0,-2 0 0,1 0 0,-1 1 0,-1 0 0,0 0-1,3 22 1,-3-10-49,-2 1-1,-1 0 1,-1 0-1,-1 0 1,-1 0-1,-1 0 1,-2-1-1,0 1 1,-11 29-1,-3-4-202,-2-2 0,-2 0-1,-34 51 1,12-31-169,-72 85-1,53-80 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66 15339,'0'-11'1765,"-8"16"-917,-10 20 28,13-13-821,1 0 0,0 0 1,0 0-1,1 0 0,1 1 0,0-1 0,0 1 0,2 0 1,-1-1-1,3 22 0,-2-32-57,1 1 1,-1-1-1,1 1 1,-1-1-1,1 0 1,-1 0-1,1 1 1,0-1-1,0 0 1,0 0-1,1 0 1,-1 0 0,0 0-1,1 0 1,-1 0-1,1 0 1,0-1-1,3 3 1,-3-2 1,0-1 1,1-1 0,-1 1-1,0 0 1,0-1 0,1 1 0,-1-1-1,1 0 1,-1 1 0,0-1-1,1 0 1,-1-1 0,0 1-1,1 0 1,3-2 0,3 0 7,-1-1 0,0-1 1,0 0-1,0 0 0,0 0 0,0-1 1,-1 0-1,12-11 0,-3 0 37,0 1-1,-2-2 1,0 0-1,-1-1 1,-1 0-1,-1 0 1,0-2-1,-1 1 1,-1-1-1,8-28 1,-17 48-38,0-1 0,0 0 1,1 1-1,-1-1 0,0 0 1,0 1-1,0-1 0,0 0 1,0 0-1,0 1 0,0-1 0,0 0 1,0 0-1,0 1 0,0-1 1,0 0-1,0 1 0,-1-2 1,0 2-1,1 1 0,-1-1 0,1 0 1,-1 1-1,0-1 0,1 1 0,-1-1 1,1 1-1,0 0 0,-1-1 0,1 1 1,-1-1-1,1 1 0,0 0 0,-1-1 1,1 1-1,0 0 0,0-1 0,-1 2 1,-6 19-4,0 0 0,2 1 0,0-1 0,1 1 0,2 0 0,-1 23 0,3-42-47,0-1 1,0 1 0,0 0 0,0 0 0,1-1-1,-1 1 1,1-1 0,0 1 0,0-1 0,0 1-1,0-1 1,0 1 0,1-1 0,-1 0-1,1 1 1,2 2 0,-3-4 11,1 0 1,-1 0-1,0 0 1,1-1-1,-1 1 1,1 0-1,-1-1 0,1 1 1,0-1-1,-1 0 1,1 1-1,-1-1 1,1 0-1,0 0 0,-1 0 1,1 0-1,0 0 1,-1 0-1,1-1 1,-1 1-1,1 0 0,0-1 1,-1 1-1,1-1 1,-1 0-1,1 1 1,2-3-1,0 0-24,1 0 0,-1 0 0,1 0 0,6-7 0,21-28-298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13291,'-26'45'1866,"-38"71"1589,54-95-3090,1 0 0,1 0-1,-9 39 1,16-56-312,0 1 0,0 0 0,1-1 1,0 1-1,0 0 0,1 8 0,-1-12-47,0 0-1,0 0 1,1 1-1,-1-1 1,0 0 0,1 0-1,0 0 1,-1 0 0,1 0-1,0 0 1,-1 1 0,1-1-1,0-1 1,0 1 0,0 0-1,0 0 1,0 0-1,0 0 1,0-1 0,0 1-1,0 0 1,0-1 0,0 1-1,1-1 1,-1 1 0,0-1-1,0 0 1,0 1-1,1-1 1,1 0 0,8 0-98,0-1 0,0 0 1,-1-1-1,1 0 0,-1-1 0,1 0 1,-1 0-1,13-7 0,-12 5-76,0 1-1,0 0 1,0 1 0,0 0-1,1 0 1,23-1-1,-33 4 142,0 0 0,0 0 0,1 1 0,-1-1 0,0 0 1,0 1-1,0-1 0,0 1 0,0 0 0,0 0 0,0-1 0,0 1 0,0 1 0,0-1 0,-1 0 0,1 0 0,0 1 0,-1-1 0,1 1 0,-1-1 0,1 1 0,-1 0 0,0-1 0,0 1 0,0 0 0,0 0 0,0 0 0,0 0 0,0 0 0,-1 0 0,1 0 0,-1 0 1,1 0-1,-1 1 0,0-1 0,0 0 0,0 4 0,0-1 32,-1 1-1,1 0 1,-1-1 0,0 1 0,-1 0 0,1-1 0,-1 0 0,0 1 0,-1-1 0,1 0-1,-1 0 1,0 0 0,-4 5 0,2-5-1,0 0-1,0 0 1,-1-1 0,0 1-1,1-1 1,-2 0 0,1-1-1,0 1 1,-1-1 0,1 0-1,-1-1 1,0 0 0,0 0-1,0 0 1,0-1 0,0 0-1,0-1 1,0 1-1,-1-1 1,1-1 0,0 1-1,0-1 1,0 0 0,0-1-1,0 0 1,0 0 0,0 0-1,1-1 1,-1 0 0,1 0-1,0-1 1,-1 0 0,2 0-1,-1 0 1,0-1 0,1 0-1,-7-8 1,-3-9-244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89 215 11570,'0'0'84,"1"1"0,-1-1 0,0 0 0,1 0 0,-1 1 0,1-1 0,-1 0 0,1 0 0,-1 0 0,1 0 0,-1 0 0,1 1 0,-1-1 0,1 0 0,-1 0 0,1 0 0,-1 0 0,1-1 0,-1 1 0,0 0 0,1 0 0,-1 0 0,1 0 0,-1 0 0,1-1 0,-1 1 0,1 0 0,-1 0 0,0-1 0,1 1 0,-1 0 0,1 0 0,-1-1 0,1 0 0,0 0 113,0-1 0,0 0 0,0 1 0,0-1 0,-1 0 0,1 0 1,0 0-1,-1 0 0,1-2 0,0-3 78,0-1 0,-1 1 1,0 0-1,-1-12 0,1 18-270,0 0 0,0-1 0,0 1-1,0 0 1,0 0 0,-1 0 0,1 0 0,0-1 0,-1 1-1,1 0 1,-1 0 0,1 0 0,-1 0 0,1 0-1,-1 0 1,0 0 0,0 0 0,1 0 0,-1 1 0,0-1-1,0 0 1,0 0 0,0 1 0,0-1 0,0 0 0,0 1-1,0-1 1,0 1 0,0-1 0,0 1 0,-1 0-1,1-1 1,0 1 0,0 0 0,0 0 0,0 0 0,-1 0-1,1 0 1,0 0 0,0 0 0,0 0 0,-2 1 0,-1 0 1,1 1 0,-1-1 0,1 1 1,-1 0-1,1 0 0,0 0 0,-1 1 1,1-1-1,0 1 0,1 0 1,-5 5-1,2-2-17,0 1 0,1 0 0,0 1 0,0-1 0,-4 13 0,7-19 9,0 1 0,0-1 0,1 1 0,-1 0 0,1-1 0,0 1 0,-1 0 0,1-1 0,0 1 0,0 0 0,0-1 0,0 1 0,0 0 0,0-1 0,1 1 0,-1 0 0,0-1 0,1 1 0,-1-1 0,1 1 0,0-1 0,0 1 0,-1-1 0,1 1 0,0-1 0,0 0 0,0 1 0,1-1 0,-1 0 0,0 0 0,0 0 0,1 0 0,-1 0 0,2 1 0,8 2-2,0-1 1,0 0-1,1-1 1,-1 0-1,1-1 1,-1 0-1,21-2 1,-13 1-3,33 4 0,-32-1 68,0 1-1,0 1 1,35 14 0,-54-19-29,0 0 0,-1 0 0,1 0 0,-1 0 0,1 1 1,0-1-1,-1 0 0,1-1 0,0 1 0,-1 0 1,1 0-1,-1 0 0,1 0 0,0 0 0,-1-1 0,1 1 1,-1 0-1,1 0 0,0-1 0,-1 1 0,1 0 1,-1-1-1,1 1 0,-1-1 0,0 1 0,1-1 0,-1 1 1,1-1-1,-1 1 0,0-1 0,1 1 0,-1-1 1,0 1-1,0-1 0,1 0 0,-1 1 0,0-1 0,0 1 1,0-1-1,0 0 0,0 1 0,0-1 0,0-1 1,4-31 579,-4 32-571,0-22 57,0 1 0,-1 0 0,-1 0 0,-2 0 0,0 0 0,-1 0 0,-1 1 0,-12-29 0,18 50-137,-1-1 0,1 1 0,0-1 0,0 1 0,-1-1 0,1 1 0,0-1 0,0 1 0,0-1 0,0 0 0,0 1 0,0-1 0,0 1 1,0-1-1,0 1 0,0-1 0,0 0 0,0 1 0,0-1 0,0 1 0,1-1 0,-1 1 0,0-1 0,0 1 0,1-1 0,-1 1 1,0-1-1,1 1 0,-1 0 0,0-1 0,1 1 0,-1-1 0,1 1 0,-1 0 0,1-1 0,-1 1 0,1 0 0,-1-1 0,1 1 0,-1 0 1,1 0-1,-1 0 0,1 0 0,-1-1 0,1 1 0,-1 0 0,2 0 0,35-1-1496,-18 1 1045,3-4-46,-1 0-12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12195,'17'-1'848,"7"-2"-856,1 1-32,2 2 456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128 243 12443,'2'-5'383,"0"0"1,-1 0 0,1 0 0,-1 0 0,0 0 0,-1 0-1,1 0 1,-1 0 0,0-1 0,0 1 0,-1-7-1,1 10-254,-1-1 0,1 1 0,-1-1-1,1 1 1,-1-1 0,0 1 0,0-1-1,0 1 1,0 0 0,-1 0 0,1-1-1,0 1 1,-1 0 0,0 0 0,1 0-1,-1 0 1,0 1 0,0-1 0,0 0-1,0 1 1,0 0 0,-1-1 0,1 1-1,-3-1 1,3 1-101,0 1 1,0 0-1,0 0 0,0 0 0,0 0 1,0 0-1,0 1 0,0-1 0,0 0 1,0 1-1,0-1 0,0 1 1,1 0-1,-1 0 0,0 0 0,0 0 1,1 0-1,-1 0 0,1 0 0,-1 0 1,1 1-1,-1-1 0,1 1 1,-2 2-1,-2 2-50,0 0 1,1 0 0,0 1-1,0 0 1,-3 7 0,2-1-55,0-1-1,2 1 1,-5 19 0,7-26 41,0-1 0,1 1 1,0 0-1,-1-1 0,2 1 0,-1 0 1,1-1-1,0 1 0,0-1 1,4 10-1,-5-13 28,1-1 0,-1 0 1,1 0-1,-1 0 0,1 0 0,0 0 1,-1 0-1,1 0 0,0 0 0,0 0 0,0 0 1,0-1-1,0 1 0,0 0 0,0 0 1,0-1-1,0 1 0,0-1 0,0 1 1,0-1-1,0 1 0,1-1 0,1 1 0,-1-1 1,1 0-1,-1-1 1,1 1 0,-1 0-1,0-1 1,1 0-1,-1 1 1,0-1-1,1 0 1,-1 0-1,3-2 1,4-3-6,0 0 0,-1-1 1,1 0-1,11-13 0,-1-2 73,-1 0 0,-1-1-1,-1-1 1,-1-1 0,-1 0-1,-2-1 1,17-46 0,-22 40 110,-7 32-161,1-1 1,-1 0 0,0 0-1,0 1 1,1-1 0,-1 0 0,0 0-1,0 0 1,0 1 0,0-1-1,0 0 1,0 0 0,0 1-1,0-1 1,-1 0 0,1 0 0,0 0-1,0 1 1,-1-1 0,1 0-1,0 1 1,-1-1 0,1 0-1,-1 1 1,1-1 0,-1 0 0,1 1-1,-1-1 1,1 1 0,-1-1-1,0 1 1,0-1 0,-1 1 0,1 0 0,0 0 0,0 1 0,0-1 0,-1 1 0,1-1 0,0 1-1,0 0 1,0-1 0,0 1 0,0 0 0,0 0 0,0 0 0,0-1 0,0 1 0,1 0 0,-1 0 0,0 0 0,1 0 0,-1 1 0,0-1 0,0 1 0,-13 31 32,13-30-35,-7 18-16,1 1 1,-6 42 0,11-51-15,0 0 0,2 0 0,-1 0 0,2 0 1,0 0-1,4 20 0,-5-31 15,0 0 1,1 0 0,-1 0-1,1 0 1,-1 0 0,1 0-1,0 0 1,0 0 0,0 0-1,0 0 1,0-1 0,1 1-1,-1 0 1,0-1 0,1 1-1,-1-1 1,1 1 0,-1-1-1,1 0 1,0 0 0,0 0-1,0 0 1,-1 0 0,1 0-1,0 0 1,0-1 0,0 1-1,0-1 1,0 1 0,1-1-1,-1 0 1,0 1 0,0-1-1,0-1 1,0 1 0,0 0-1,0 0 1,0-1-1,0 1 1,0-1 0,0 0-1,0 1 1,0-1 0,0 0-1,0 0 1,0 0 0,-1 0-1,3-2 1,12-10-134,-1-1 0,-1 0 0,0-1 0,-1-1 0,-1 0 0,0 0 0,12-26 0,-25 82-287,0-28 418,0-1 0,1 1 0,1-1 0,0 1 0,1-1 0,0 1 0,5 14 0,-7-23 18,1-1 1,0 1-1,0 0 1,1-1-1,-1 1 0,1-1 1,-1 0-1,1 0 0,0 1 1,0-1-1,0 0 1,0 0-1,0-1 0,0 1 1,0 0-1,1-1 0,-1 1 1,0-1-1,1 0 1,0 0-1,-1 0 0,1 0 1,0 0-1,-1 0 0,1-1 1,0 1-1,0-1 0,0 0 1,-1 0-1,1 0 1,0 0-1,0-1 0,0 1 1,-1-1-1,6-1 0,3-1 38,-1-1-1,0-1 1,0 0-1,-1 0 1,1-1-1,-1 0 1,0 0-1,14-14 1,-5 3 65,0-1 0,25-36 0,-34 42-65,-1-1-1,11-21 1,-17 29-39,0 1 0,0 0 0,-1-1 0,1 1 0,-1-1 0,0 1 0,0-1 0,-1 1 0,0-1 0,1 0 0,-1 1 0,-1-8 0,1 11-7,-1 1 0,1-1 0,0 0 0,0 1 0,0-1 0,0 0 0,-1 1 0,1-1 0,0 0 0,0 1 0,-1-1 0,1 0 0,-1 1 0,1-1 0,0 1 0,-1-1 0,1 1 1,-1-1-1,1 1 0,-1-1 0,0 1 0,1-1 0,-1 1 0,1 0 0,-1 0 0,0-1 0,1 1 0,-1 0 0,0 0 0,1-1 0,-1 1 0,0 0 0,0 0 0,1 0 0,-1 0 0,0 0 0,1 0 0,-1 0 0,0 0 0,0 1 0,1-1 0,-1 0 0,0 0 0,1 0 0,-1 1 0,1-1 0,-1 0 0,0 1 0,1-1 0,-2 1 0,-1 2-1,-1-1 0,0 1 1,1 0-1,0 0 0,-1 1 0,-4 5 1,2 1-7,1-1 0,-1 1 0,2 0 0,-1 0 0,1 1 0,1-1 0,-4 16 1,6-21 4,0-1 1,1 1-1,-1-1 1,1 1-1,-1-1 1,1 1 0,1-1-1,-1 1 1,1-1-1,-1 0 1,1 1-1,1-1 1,-1 1 0,1-1-1,-1 0 1,1 0-1,0 0 1,1 0 0,-1 0-1,5 5 1,-4-7-9,-1 0 0,1 0 0,0 0 0,1 0 1,-1 0-1,0-1 0,0 1 0,1-1 0,-1 0 0,1 0 1,-1 0-1,1-1 0,0 1 0,-1-1 0,1 0 1,-1 0-1,1 0 0,0 0 0,-1 0 0,1-1 0,-1 0 1,1 0-1,-1 0 0,1 0 0,-1 0 0,5-4 1,1 1-73,-1 0 1,0-1-1,0 0 1,-1-1-1,1 0 1,-1 0-1,-1 0 1,1-1-1,7-10 1,7-20-83,-7-1-77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15115,'-17'-2'1369,"7"4"-1073,6 4-456,4 1 968,10 8-632,3-5-40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3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9 13387,'-6'-2'87,"-1"0"0,0 0 0,0 1 0,0 0 0,0 1 0,0-1 0,0 1 0,0 1 1,0-1-1,0 1 0,0 0 0,0 1 0,0-1 0,1 2 0,-1-1 0,-8 4 0,5-1-69,0 0 0,0 1 1,1-1-1,0 2 0,0-1 0,0 1 0,1 1 0,0 0 0,-12 15 1,5-2-17,2 2 1,1 0 0,0 0-1,-15 50 1,-19 104 2,36-125-4,1 1 0,3 0 0,2 1 0,2-1 0,9 86 0,-3-108-1,1 0 1,2 0-1,1-1 0,1 0 0,1 0 0,2-1 0,1-1 1,1 0-1,2 0 0,36 48 0,-37-59-6,0-1 0,1-1 0,0 0-1,2-1 1,-1-1 0,2-1 0,-1-1-1,2 0 1,-1-1 0,1-1 0,1-1 0,0-1-1,25 5 1,-30-8 4,0-1 0,0-1 0,1 0 0,-1-2 0,1 1 0,-1-2 1,1-1-1,-1 0 0,0 0 0,1-2 0,-1 0 0,-1-1 0,1-1 0,-1 0 0,0-1 0,0 0 0,-1-2 0,14-9 0,-6-1 21,0 0 1,-2-1-1,0-2 0,-1 0 0,24-38 0,-15 16 8,-3-1 0,25-60 0,-35 66-20,-1 0 1,-2-1-1,-2 0 0,-2-1 0,-1 1 0,-2-2 0,-1-59 1,-4 72-3,-2 0 0,-1 1 0,-2-1 0,0 1 0,-2 0 0,-1 0 0,-1 1 0,-1 0 0,-2 1 0,-1 0 0,-25-38 0,30 52-17,0 1 0,-1 1 0,-1-1 1,0 2-1,0-1 0,-1 1 0,0 1 1,-1 0-1,1 0 0,-2 1 0,1 1 1,-1 0-1,0 1 0,0 0 0,0 1 1,-1 0-1,0 1 0,1 1 0,-1 0 1,-20 1-1,-7 2-136,-1 2-1,1 2 1,-77 20-1,67-12 48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25 15779,'1'-1'88,"-1"0"1,1 0-1,-1 1 0,1-1 0,-1 0 0,0 0 0,1 0 0,-1 1 0,0-1 0,0 0 0,1 0 0,-1 0 0,0 0 0,0 0 1,0 0-1,0 0 0,0 0 0,0 0 0,0 1 0,-1-1 0,1 0 0,0 0 0,0 0 0,-1-1 0,0 2-19,0-1 0,0 1 0,0 0 0,1 0 0,-1 0-1,0 0 1,0 0 0,0 0 0,0 0 0,0 0 0,0 0 0,1 0-1,-1 0 1,0 0 0,0 1 0,0-1 0,1 0 0,-1 1-1,-1 0 1,-7 4 236,0 0-1,0 0 0,-9 7 0,-5 9-265,0 0-1,1 1 1,1 1 0,1 2-1,2-1 1,0 2 0,1 1-1,2 0 1,1 1 0,1 0-1,1 1 1,2 0 0,-9 43 0,16-60-48,1 1 1,0 0-1,1 0 1,1 0 0,0 1-1,4 19 1,-4-29 6,1-1-1,-1 1 1,1-1 0,0 0 0,0 1 0,1-1-1,-1 0 1,1 0 0,-1 0 0,1 0-1,0 0 1,0 0 0,0 0 0,1-1-1,-1 1 1,1-1 0,-1 1 0,1-1 0,0 0-1,0 0 1,0 0 0,0-1 0,0 1-1,0-1 1,1 0 0,-1 1 0,0-1 0,1-1-1,3 2 1,1-2 1,0 0-1,0-1 1,0 0 0,0 0-1,-1-1 1,1 1 0,-1-2-1,1 1 1,-1-1 0,0 0-1,0-1 1,0 0 0,12-8-1,-8 4 21,-1 0-1,1 0 1,-1-1 0,-1-1-1,0 0 1,0 0-1,9-14 1,-17 21-8,1 1 1,-1 0-1,1-1 1,-1 0 0,0 1-1,0-1 1,0 0-1,0 1 1,0-1-1,-1 0 1,0 0 0,1 1-1,-1-1 1,0 0-1,0 0 1,0 0 0,-1 0-1,1 1 1,-1-1-1,1 0 1,-1 0 0,0 1-1,-1-4 1,0 3 2,0 0 0,-1 1 0,1-1 0,0 1 0,-1-1 0,1 1 0,-1 0 0,0 0 0,0 0 0,0 0 0,0 1 0,0-1 0,0 1 0,0 0 0,0 0 0,-1 0 0,1 0 0,-5 0 0,-3-1 14,0 1 0,-20 0 0,28 1-41,1 0 1,-1 0-1,0 1 1,1-1-1,-1 0 1,0 1-1,1 0 0,-1 0 1,1 0-1,-1 0 1,1 0-1,-1 0 1,1 1-1,0-1 1,0 1-1,0-1 1,-3 3-1,5-4 7,0 0 0,0 1 0,-1-1 0,1 0 0,0 0-1,0 1 1,0-1 0,0 0 0,-1 0 0,1 1 0,0-1 0,0 0-1,0 1 1,0-1 0,0 0 0,0 1 0,0-1 0,-1 0 0,1 1-1,0-1 1,0 0 0,0 1 0,1-1 0,-1 0 0,0 1-1,0-1 1,0 0 0,0 0 0,0 1 0,0-1 0,0 0 0,0 1-1,1-1 1,-1 0 0,0 0 0,0 1 0,0-1 0,1 1 0,14 3-156,19-6-56,-6-3-32,0-2 0,-1-1 0,49-21 0,-43 16-199,53-15 1,-85 27 429,0 1 0,1 0 0,-1-1 0,0 1 1,0 0-1,1 0 0,-1 0 0,0 0 0,0 0 0,1 0 1,-1 0-1,0 0 0,0 1 0,0-1 0,1 1 0,0 0 1,-1-1 12,-1 0 0,1 1 1,-1-1-1,1 1 0,-1 0 1,1-1-1,-1 1 0,0-1 1,1 1-1,-1-1 0,0 1 1,0 0-1,1-1 0,-1 1 1,0 0-1,0-1 0,0 1 1,0 0-1,0-1 0,0 1 1,0 1-1,-1 4 12,0 0-1,0-1 1,-1 1-1,0 0 1,-4 7 0,2-2 6,-7 20 38,-2 2-195,-8 39 1,21-72 141,0 0 0,0 1 0,0-1-1,0 0 1,0 0 0,0 0 0,0 1-1,0-1 1,0 0 0,0 0 0,0 0 0,0 0-1,0 1 1,0-1 0,0 0 0,0 0-1,0 0 1,0 1 0,-1-1 0,1 0 0,0 0-1,0 0 1,0 0 0,0 0 0,0 1-1,0-1 1,0 0 0,-1 0 0,1 0 0,0 0-1,0 0 1,0 0 0,0 0 0,-1 1-1,1-1 1,0 0 0,0 0 0,0 0 0,-1 0-1,1 0 1,0 0 0,0 0 0,0 0-1,0 0 1,-1 0 0,1 0 0,0 0 0,0 0-1,0 0 1,-1 0 0,1 0 0,0 0-1,0-1 1,0 1 0,0 0 0,-1 0 0,1 0-1,0 0 1,0 0 0,-4-11-145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79 155 11442,'1'3'157,"1"-1"-1,0 0 0,0 1 1,0-1-1,0 0 0,0 0 1,0 0-1,1 0 0,-1 0 1,1 0-1,0-1 0,-1 1 1,1-1-1,0 0 0,0 0 1,0 0-1,-1 0 0,1 0 1,6 0-1,-4-1 12,0 0 0,0-1 0,1 1 0,-1-1 0,0 0 0,0-1 0,0 1 0,0-1 0,0 0 0,8-5 0,-8 4-74,-1 1 1,0-1 0,0 0-1,-1 0 1,1 0-1,-1-1 1,1 1 0,-1-1-1,0 0 1,0 0-1,-1 0 1,1 0-1,-1-1 1,0 1 0,2-5-1,-4 7-67,1 0-1,-1 0 0,0 0 1,1 0-1,-1 0 0,0 0 1,0 0-1,0 0 1,-1 0-1,1 0 0,0 0 1,-1 0-1,1 1 1,-1-1-1,0 0 0,0-2 1,-1 2-21,1 0 1,-1 0-1,0 0 0,1 0 1,-1 0-1,0 1 1,0-1-1,0 1 0,0-1 1,0 1-1,-1 0 1,1 0-1,0 0 0,-1 0 1,-3-1-1,-1 1-6,0-1 0,0 1-1,0 1 1,0-1 0,0 1-1,0 1 1,0-1 0,0 1 0,0 0-1,0 1 1,1-1 0,-1 1-1,0 1 1,1-1 0,-1 1-1,1 1 1,0-1 0,0 1 0,0 0-1,1 0 1,-10 10 0,9-10-12,1 1 1,1 1 0,-1-1 0,1 0-1,0 1 1,0 0 0,0 0-1,1 1 1,0-1 0,0 0 0,1 1-1,-1 0 1,2 0 0,-1-1-1,1 1 1,0 0 0,0 0 0,1 0-1,0 1 1,0-1 0,2 13 0,-1-18 6,0 1 1,0-1 0,0 0-1,0 1 1,0-1 0,0 0-1,1 0 1,-1 1 0,1-1-1,0 0 1,-1-1 0,1 1-1,0 0 1,0 0 0,0-1-1,0 1 1,1-1 0,-1 0-1,0 1 1,1-1 0,-1 0-1,0-1 1,1 1 0,-1 0 0,1-1-1,-1 1 1,1-1 0,0 0-1,-1 0 1,1 0 0,4 0-1,4-1-1,1 0 0,-1-1 0,0-1 0,0 1 0,21-9 0,2-4 64,-1-1-1,-1-1 1,0-2-1,-1-1 1,-1-1 0,-1-2-1,-1-1 1,33-36 0,-48 41 112,-13 19-166,0 0 0,0 0 0,0 0 0,0 0-1,0 0 1,0 0 0,0 0 0,0 0 0,0-1-1,0 1 1,0 0 0,1 0 0,-1 0 0,0 0-1,0 0 1,0 0 0,0 0 0,0-1 0,0 1-1,0 0 1,0 0 0,0 0 0,0 0 0,0 0-1,0 0 1,-1 0 0,1-1 0,0 1 0,0 0-1,0 0 1,0 0 0,0 0 0,0 0 0,0 0-1,0 0 1,0 0 0,0-1 0,0 1 0,0 0-1,0 0 1,-1 0 0,1 0 0,0 0-1,0 0 1,0 0 0,0 0 0,0 0 0,0 0-1,0 0 1,0 0 0,-1 0 0,1 0 0,0 0-1,0 0 1,0 0 0,0 0 0,0 0 0,0 0-1,0 0 1,-1 0 0,1 0 0,0 0 0,-3 1 19,1 0 0,0 1 0,-1-1 0,1 1 0,0-1 0,0 1 0,0 0 0,0 0 1,0 0-1,-3 4 0,-3 5-11,0 1-1,1-1 1,1 1 0,0 0 0,-5 14 0,8-19-19,1-1 1,0 1 0,1 0-1,0 0 1,0-1 0,0 1-1,1 0 1,0 0 0,0 0-1,0 0 1,4 13-1,-4-18 5,1 0 0,-1 0 0,1 0-1,0 0 1,0 0 0,0 0 0,0 0-1,0-1 1,0 1 0,1 0-1,-1-1 1,1 1 0,-1-1 0,1 1-1,-1-1 1,1 0 0,0 0-1,-1 1 1,4 0 0,-2-1 0,0 0 0,0-1 0,0 1 0,1 0 0,-1-1 0,0 0 0,0 0 0,0 0 1,0 0-1,0-1 0,6-1 0,2-1 3,-1 0 0,0-1 0,0 0 0,0-1 0,0-1 0,12-8 0,-4 1 31,-1 0 1,0-1-1,-1 0 0,-1-2 1,0 0-1,-1 0 0,-1-2 1,15-25-1,-24 30 51,-10 14 27,-14 21-2,14-13-104,0 1 0,1 1-1,0-1 1,-4 13 0,7-19-10,1 0 1,0-1 0,0 1-1,0 0 1,0 0 0,1 0-1,0 0 1,0 0 0,0 0-1,0-1 1,0 1 0,1 0-1,0 0 1,0 0 0,2 7 0,-2-10 3,0 1 0,0-1 1,0 0-1,0 1 0,0-1 1,1 0-1,-1 0 0,0 0 1,0 0-1,1 0 0,-1 0 1,1 0-1,-1-1 0,1 1 0,-1 0 1,1-1-1,0 0 0,-1 1 1,1-1-1,-1 0 0,1 1 1,0-1-1,-1 0 0,1 0 1,0 0-1,-1-1 0,1 1 1,0 0-1,-1-1 0,1 1 1,2-2-1,3 0 3,0-1-1,0 0 1,0-1 0,-1 1 0,9-7-1,0 0 47,-2-1 1,0 0-1,0-1 0,-1-1 0,-1 0 0,0 0 0,0-1 0,-1 0 1,-1-1-1,14-31 0,-20 34 95,-8 10 3,4 3-136,0-1 1,-1 1 0,1 0-1,0 0 1,0 0-1,0 0 1,0 0-1,0 0 1,0 1-1,0-1 1,-1 2-1,0 0-10,1 0-1,0 0 0,-1 0 1,1 0-1,1 0 0,-1 0 0,0 0 1,1 0-1,-1 0 0,1 0 1,0 4-1,0-5-2,0-1 0,1 0 0,-1 0 0,0 0 0,1 0 0,-1 0-1,1 0 1,-1 0 0,1 0 0,-1 0 0,1 0 0,0 0 0,0-1 0,-1 1 0,1 0 0,0 0 0,0-1 0,0 1 0,0 0 0,0-1 0,0 1-1,0-1 1,0 1 0,0-1 0,0 0 0,0 1 0,0-1 0,0 0 0,0 0 0,0 0 0,0 1 0,1-1 0,1-1 0,5 1-7,0-1 1,-1 1 0,1-2 0,0 1-1,0-1 1,-1-1 0,1 1 0,-1-1-1,10-6 1,9-5-7,27-21 1,-30 19-4,-23 16 18,0 0 0,0 1 0,0-1 0,0 0 0,0 0 0,0 0 1,0 0-1,0 0 0,0 0 0,0 0 0,0 1 0,0-1 0,0 0 1,0 0-1,0 0 0,0 0 0,1 0 0,-1 0 0,0 0 0,0 1 0,0-1 1,0 0-1,0 0 0,0 0 0,0 0 0,0 0 0,0 0 0,0 0 1,1 0-1,-1 0 0,0 0 0,0 0 0,0 1 0,0-1 0,0 0 1,0 0-1,0 0 0,1 0 0,-1 0 0,0 0 0,0 0 0,0 0 0,0 0 1,0 0-1,0 0 0,1 0 0,-1 0 0,0 0 0,0 0 0,0-1 1,0 1-1,0 0 0,0 0 0,0 0 0,1 0 0,-1 0 0,0 0 0,0 0 1,0 0-1,-4 10-36,3-9 34,-7 12-27,0-1 0,1 2 0,1-1 0,0 1 0,-7 24 0,13-37 34,0 0 1,0 0-1,0 0 1,-1 0-1,1-1 1,0 1-1,0 0 1,0 0-1,0 0 1,0 0-1,1 0 1,-1 0-1,0 0 1,0-1-1,1 1 1,-1 0-1,0 0 1,1 0-1,-1 0 1,1-1-1,-1 1 1,1 0 0,-1 0-1,1-1 1,-1 1-1,1 0 1,0-1-1,0 1 1,-1-1-1,1 1 1,0-1-1,0 1 1,-1-1-1,1 0 1,0 1-1,0-1 1,0 0-1,0 0 1,0 1-1,-1-1 1,1 0-1,0 0 1,0 0-1,0 0 1,0 0-1,0 0 1,0 0 0,1-1-1,6 0 27,-1 0 0,1-1-1,0 1 1,8-5 0,38-15 49,-37 13-84,-1 1 0,1 1 0,19-4 0,-35 10-3,0-1 1,0 1 0,0 0-1,0 0 1,0 0 0,1-1-1,-1 1 1,0 0-1,0 0 1,0 1 0,0-1-1,0 0 1,0 0 0,1 0-1,-1 1 1,0-1 0,0 1-1,0-1 1,0 1-1,2 0 1,-3 1 0,1-1 0,0 1 0,0-1 0,-1 1 0,1-1 0,-1 1 0,1-1 1,-1 1-1,0-1 0,1 1 0,-1-1 0,0 1 0,0-1 0,-1 4 0,1-5 9,0 1 0,0 0 0,0-1 0,0 1 0,1 0 1,-1-1-1,0 1 0,0 0 0,0-1 0,1 1 0,-1 0 0,0-1 0,0 1 0,1-1 0,-1 1 0,1 0 1,-1-1-1,0 1 0,1-1 0,-1 1 0,1-1 0,-1 1 0,1-1 0,0 0 0,-1 1 0,1-1 1,-1 0-1,1 1 0,0-1 0,-1 0 0,1 0 0,0 1 0,-1-1 0,1 0 0,0 0 0,-1 0 0,1 0 1,0 0-1,-1 0 0,1 0 0,0 0 0,0 0 0,-1 0 0,1-1 0,0 1 0,-1 0 0,1 0 1,0-1-1,7-2 27,0 0 0,0 0 0,10-6 0,-7 4-28,14-6-10,-2-1-100,28-8 0,-44 18 41,-1 0 1,0 1-1,1-1 1,0 1 0,-1 1-1,1-1 1,0 1-1,-1 0 1,12 2-1,-17-2 39,0 0-1,0 1 1,1-1-1,-1 0 1,0 1-1,0-1 1,0 1-1,1-1 0,-1 1 1,0-1-1,0 1 1,0 0-1,0 0 1,0 0-1,0-1 1,0 2-1,0-1 46,-1 0 0,0-1 1,1 1-1,-1-1 0,0 1 0,0 0 0,0-1 0,0 1 1,0 0-1,0-1 0,0 1 0,0 0 0,0-1 1,0 1-1,0-1 0,0 1 0,0 0 0,0-1 1,-1 1-1,1-1 0,0 1 0,-1 0 0,0 2 57,-1-1 0,1-1 1,-1 1-1,0 0 0,1 0 0,-1 0 0,0-1 0,0 1 0,0-1 0,0 0 0,0 1 0,-1-1 0,1 0 0,-3 1 0,-12 1 256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16676,'-1'4'1208,"-2"-4"552,2-6-1992,-1-1 1272,2-3-295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14507,'-16'29'997,"1"0"-1,1 1 1,-15 47-1,28-73-971,-1 1-1,1 0 1,0 0-1,0 0 0,1 0 1,0 9-1,0-13-13,0 0-1,0 0 0,0 0 0,1 0 1,-1 0-1,0 0 0,1 0 0,-1 0 1,1-1-1,-1 1 0,1 0 0,-1 0 1,1 0-1,0-1 0,-1 1 0,1 0 1,0-1-1,0 1 0,-1 0 1,1-1-1,0 1 0,0-1 0,0 1 1,0-1-1,0 0 0,0 1 0,0-1 1,-1 0-1,1 0 0,0 0 0,0 1 1,0-1-1,0 0 0,0 0 0,0 0 1,0-1-1,0 1 0,0 0 0,2-1 1,10-2 52,0-1-1,-1 0 1,0-1 0,1-1 0,-1 0 0,-1 0-1,0-1 1,12-10 0,1 2 28,15-13 34,-26 18-110,1 0 0,0 2 0,0-1 0,25-10 0,-38 19-15,0-1-1,-1 1 1,1 0-1,0 0 1,-1 0-1,1-1 1,0 1 0,-1 0-1,1 0 1,0 0-1,-1 0 1,1 0 0,0 0-1,-1 0 1,1 0-1,0 0 1,-1 0 0,1 1-1,0-1 1,-1 0-1,1 0 1,0 1 0,-1-1-1,1 0 1,-1 1-1,2 0 1,-2 0 0,1 0 1,-1-1-1,1 1 1,-1 0-1,0 0 0,0 0 1,1 0-1,-1 0 1,0 0-1,0 0 0,0 0 1,0 0-1,0 0 1,0 0-1,-1 2 0,-1 7 9,-1-1-1,0 1 0,-5 8 0,5-11-1,-5 11-16,-5 14-749,13-28 628,3-3-39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14779,'0'7'302,"1"0"1,-2 0-1,1 0 0,-1 0 1,0 0-1,0 0 0,-1 0 0,0 0 1,0 0-1,-7 12 0,-1 11 43,5-16-266,2-4-47,-1-1 1,2 1-1,0 1 0,0-1 1,0 0-1,1 0 0,1 11 1,0-20-32,0 0 1,1 0 0,-1-1 0,1 1-1,-1 0 1,0 0 0,1-1 0,-1 1-1,1 0 1,-1-1 0,1 1-1,0 0 1,-1-1 0,1 1 0,0-1-1,-1 1 1,1-1 0,0 1 0,0-1-1,-1 0 1,1 1 0,0-1 0,0 0-1,0 0 1,0 1 0,-1-1-1,1 0 1,0 0 0,0 0 0,0 0-1,0 0 1,0 0 0,-1 0 0,1-1-1,0 1 1,0 0 0,0 0 0,0-1-1,-1 1 1,2-1 0,34-13 51,-16 2-81,-2-1 1,1 0 0,27-27-1,19-14-58,-64 54 83,-1 0 0,0 0 1,0 0-1,0-1 1,0 1-1,1 0 0,-1 0 1,0 0-1,0-1 1,1 1-1,-1 0 0,0 0 1,0 0-1,1 0 1,-1 0-1,0 0 0,0-1 1,1 1-1,-1 0 1,0 0-1,0 0 0,1 0 1,-1 0-1,0 0 1,1 0-1,-1 0 0,0 0 1,0 0-1,1 0 1,-1 1-1,0-1 0,1 0 1,-1 0-1,0 0 1,0 0-1,1 0 0,-1 0 1,0 1-1,1-1 1,-1 15-22,-13 26 66,10-33-43,2-5 11,0 1-1,0 0 1,0 0-1,0 0 1,1 0-1,0 0 1,-1 5-1,1-9-3,1 1-1,-1-1 0,0 1 1,0-1-1,0 1 0,0-1 1,1 1-1,-1-1 0,0 1 1,0-1-1,1 1 0,-1-1 1,0 1-1,1-1 0,-1 1 1,0-1-1,1 0 0,-1 1 1,1-1-1,-1 0 0,1 1 1,0-1-1,0 1 4,0-1 1,1 0-1,-1 0 0,0 0 0,0 0 0,1 0 1,-1 0-1,0 0 0,1 0 0,-1 0 0,0 0 1,0-1-1,3 0 0,9-4 56,0-1 1,0 0-1,15-11 0,-17 10-57,0 1 0,0 0 0,0 0-1,0 2 1,14-5 0,-25 9-17,1-1-1,0 1 1,-1 0 0,1 0-1,0-1 1,0 1 0,0 0-1,-1 0 1,1 0 0,0 0-1,0 0 1,0 0 0,-1 0-1,1 0 1,0 0 0,0 0-1,0 0 1,-1 0 0,1 1-1,0-1 1,0 0 0,-1 1-1,1-1 1,0 0 0,0 1-1,-1-1 1,1 1 0,-1-1-1,1 1 1,0-1 0,-1 1-1,1 0 1,-1-1 0,1 1-1,-1 0 1,1-1 0,-1 1-1,0 0 1,1 0 0,-1-1-1,0 1 1,0 0 0,0 0-1,1-1 1,-1 1 0,0 0-1,0 0 1,0 1 0,-1 4-134,0 0 0,0 1 0,0-1 0,-1 0 0,-2 6 1,3-10 112,-1 5-134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68 14027,'4'-6'453,"0"0"1,0-1 0,-1 0-1,6-12 1,-9 18-398,0 0 0,1 1 1,-1-1-1,0 0 1,0 0-1,0 0 1,1 0-1,-1 0 1,0 0-1,0 0 1,0 0-1,-1 0 1,1 0-1,0 1 1,0-1-1,0 0 1,-1 0-1,1 0 1,-1-1-1,0 1-7,0 1-1,0-1 0,1 1 0,-1-1 1,0 1-1,0 0 0,0 0 0,0-1 1,0 1-1,0 0 0,0 0 0,0 0 1,0 0-1,0 0 0,0 0 0,0 0 1,0 1-1,0-1 0,0 0 0,0 0 1,0 1-1,0-1 0,0 1 0,0 0 1,-10 4 39,0 0-1,0 1 1,1 0 0,0 0 0,0 1 0,1 1 0,-9 8-1,4-2 21,0 1 0,1 0 0,-16 25-1,26-36-107,1-1-1,0 1 1,0 0-1,0 0 1,0 0-1,1 0 1,0 0 0,0 0-1,0 0 1,0 0-1,0 1 1,1 5-1,0-9 1,0 1 0,0-1 0,1 0 0,-1 0-1,0 0 1,1 0 0,-1 0 0,1 0 0,-1 0 0,1 0 0,0 0-1,-1 0 1,1 0 0,0 0 0,0 0 0,0 0 0,-1-1 0,1 1-1,2 1 1,-1-1 0,0 0 0,1 0 0,-1-1 1,1 1-1,-1 0 0,1-1 0,-1 1 0,1-1 0,-1 0 0,1 0 0,-1 0 0,4-1 0,7-1 5,-1 0 1,0-1-1,1-1 0,-1 0 0,-1 0 0,1-2 1,-1 1-1,0-1 0,0-1 0,12-9 0,-9 5 18,0-1 0,0 0-1,-1-1 1,-1 0 0,0-1 0,15-24-1,-24 33-6,-1 1 2,1 0 0,-1 0 0,0 1 0,0-1 1,-1-1-1,3-5 0,-5 6 55,-4 8-29,-5 12 10,4-3-52,1 1-1,-5 22 1,8-31-82,1 0 0,0 0-1,0 0 1,1 0-1,0 0 1,0 0 0,0 0-1,0 0 1,1 0 0,0 0-1,2 7 1,-3-10 49,1-1-1,0 0 1,-1 0 0,1 0-1,0 0 1,0 0 0,0 0-1,0 0 1,0 0 0,0 0 0,0 0-1,0 0 1,0-1 0,0 1-1,0 0 1,0-1 0,1 1 0,-1-1-1,0 1 1,0-1 0,1 0-1,-1 0 1,0 1 0,1-1-1,-1 0 1,0 0 0,1 0 0,-1 0-1,0 0 1,3-1 0,2-1-42,-1 1 0,0-1 1,1 0-1,-1 0 0,0 0 1,6-5-1,20-12-395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15315,'0'9'1201,"-13"11"-865,-7 7-96,-8 8 488,-3 2-144,-1 2-248,1-2-64,4-8-16,5-1-88,5-11-288,4-4-232,12-13 968,-5-4-632,7-9 0,2-4-24</inkml:trace>
  <inkml:trace contextRef="#ctx0" brushRef="#br0" timeOffset="1">29 30 14507,'8'18'1240,"3"3"-848,2-2-135,7 5 407,3-1-112,3-3-328,0-1-264,1-6 112,-1-3-40,-3-5-80,-1-2-88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14083,'-10'23'1256,"4"0"-856,1-1-184,0 3 601,1 1-313,1 0-216,3-2-288,1-2 64,4-2-48,2-6-64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14547,'2'4'172,"0"0"-1,0-1 1,-1 1 0,0 0-1,1 0 1,-2 0 0,1 1-1,0-1 1,-1 0 0,0 0-1,0 0 1,0 0 0,-1 8-1,0 2 301,-4 78 351,-28 144-1,33-233-820,-2 15 63,5-13 23,6-9 53,16-17 73,44-45 0,-33 29-127,41-45-14,22-19-53,-99 101-21,0 0 1,0 0-1,1 0 1,-1 0-1,0 0 1,0 0-1,1 0 1,-1-1-1,0 1 1,0 0-1,1 1 1,-1-1-1,0 0 1,0 0-1,1 0 0,-1 0 1,0 0-1,0 0 1,1 0-1,-1 0 1,0 0-1,0 0 1,0 1-1,1-1 1,-1 0-1,0 0 1,0 0-1,0 0 1,0 1-1,1-1 1,-1 0-1,0 0 0,0 0 1,0 1-1,0-1 1,0 0-1,0 0 1,0 1-1,1-1 1,-1 0-1,0 0 1,0 0-1,0 1 1,0-1-1,0 0 1,0 0-1,0 1 1,0-1-1,0 0 0,0 0 1,-1 1-1,1-1 1,0 0-1,0 0 1,0 1-1,0-1 1,0 0-1,-2 7-5,0 0 0,0 0 0,-1-1 0,1 1 0,-1-1 0,-1 0 0,-4 8 0,-4 7-10,-59 110-29,65-114 67,6-17-20,0 1-1,0-1 1,0 0 0,0 0-1,1 1 1,-1-1 0,0 0-1,0 0 1,0 0 0,0 1-1,0-1 1,1 0 0,-1 0-1,0 0 1,0 1 0,0-1-1,1 0 1,-1 0 0,0 0-1,0 0 1,0 0 0,1 1-1,-1-1 1,0 0 0,0 0-1,1 0 1,-1 0 0,0 0-1,0 0 1,1 0 0,-1 0-1,0 0 1,0 0 0,1 0-1,2-1 11,0 1-1,0-1 0,0 0 0,0 0 0,0 0 1,-1 0-1,1-1 0,4-2 0,21-17 53,0-1 0,-1-2 0,-2 0 0,44-54-1,-18 20-14,-35 43-81,-10 17 6,-4 9 6,-4 20 16,-1 0 1,-2-1 0,-1 1-1,-11 34 1,3-13-8,18-70-2177,9-31 1254,-2 22 554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14851,'3'0'1400,"-3"4"-1007,0 6-185,-3 10 768,0 6-392,-3 5-264,0 7-176,2 2-144,-2 0 0,1-6-8,2-4-40,0-10-216,1-4-128,2-14 16,3-2 264,2-12-80,0-5-96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4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1134 131 9930,'-52'-26'582,"-2"3"-1,-1 2 0,-1 3 1,-105-21-1,141 37-582,-1 1 0,1 0-1,-1 2 1,1 1 0,0 0 0,0 2-1,0 0 1,0 1 0,1 1-1,0 1 1,-20 9 0,9-1 0,0 2 0,1 0 0,1 2 0,0 1 0,-46 45 0,52-41 26,1 1 0,1 1 0,1 1 0,1 1 0,2 0 0,1 1 0,-22 58 1,13-14 44,2 1 0,-13 92 0,23-94 10,-4 123 0,16-158-67,1 0 0,2 0 0,2 0 0,1 0 0,13 42 1,-12-60 6,1 0 1,1-1-1,0 0 0,2 0 1,0-1-1,1 0 1,0-1-1,1 0 1,1-1-1,1-1 1,0 0-1,33 22 1,-4-7 0,2-2 1,1-2-1,89 34 1,-79-39-199,1-3 1,1-2 0,1-3 0,0-3 0,110 4 0,-62-14-58,-1-4 1,151-26-1,-210 22 219,0-1 1,-1-3-1,0-1 1,86-41-1,-105 40-35,-2 0-1,1-2 1,-2-1-1,0-1 1,-2-1 0,0-1-1,-1-1 1,37-49-1,-29 29 44,-1-3 0,-2 0 1,-3-1-1,31-81 0,-47 103 105,0 0 0,-2-1 1,0 0-1,-2 0 0,-1 0 0,0 0 0,-2-1 1,-1 1-1,-2-1 0,0 1 0,-9-40 0,4 44 5,0 0-1,-2 1 1,0 0-1,-2 1 0,0 0 1,-1 0-1,0 1 1,-2 1-1,0 0 1,-1 1-1,-1 0 0,-33-25 1,8 12 31,0 1-1,-2 3 1,-1 1 0,-76-29 0,-267-67-223,157 55-257,167 44 194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13187,'2'3'189,"0"0"0,0-1 0,0 0 0,0 1 0,0-1 0,0 0 0,1 0 0,-1 0 1,1 0-1,-1-1 0,5 3 0,-6-4-111,1 1 1,0-1 0,0 0-1,0 0 1,0 0-1,-1 0 1,1 0 0,0 0-1,0 0 1,0 0-1,-1-1 1,1 1 0,0-1-1,0 1 1,-1-1-1,1 0 1,0 0 0,-1 0-1,1 0 1,1-1-1,7-4 209,-1-1 0,0-1 0,10-10-1,-16 15-222,0 0 0,0-1 0,0 1 0,-1 0 0,0-1 0,1 0 0,-1 1 0,0-1 0,-1 0 0,1 0 0,1-8 0,-3 12-61,0 0 0,0 1-1,-1-1 1,1 0-1,0 0 1,0 0-1,0 0 1,-1 1 0,1-1-1,0 0 1,0 0-1,0 0 1,-1 0-1,1 0 1,0 0 0,0 0-1,-1 0 1,1 0-1,0 0 1,0 0-1,-1 0 1,1 0 0,0 0-1,0 0 1,0 0-1,-1 0 1,1 0-1,0 0 1,0 0 0,-1 0-1,1 0 1,0-1-1,0 1 1,0 0-1,-1 0 1,1 0-1,0 0 1,0 0 0,0-1-1,0 1 1,-1 0-1,1 0 1,0 0-1,0-1 1,0 1 0,0 0-1,0 0 1,0 0-1,0-1 1,0 1-1,0 0 1,-1 0 0,1-1-1,0 1 1,0 0-1,0 0 1,0-1-1,0 1 1,0 0 0,0 0-1,1 0 1,-1-1-1,-14 16 34,2 0-20,1 1 0,1 0 0,-13 28 0,20-38-17,0 0-1,1 0 0,-1 1 0,2-1 0,-1 0 1,1 1-1,0-1 0,0 1 0,0-1 0,1 1 0,0 0 1,1-1-1,0 1 0,1 6 0,-2-12 3,1 1 1,0 0-1,-1 0 0,1-1 1,0 1-1,0-1 0,0 1 1,0-1-1,0 1 0,0-1 1,1 0-1,-1 1 0,0-1 1,1 0-1,-1 0 0,1 0 1,-1 0-1,1 0 0,0 0 1,2 1-1,0-1 4,0-1 0,0 1 0,0-1 0,0 1 0,-1-1 0,1 0 0,0 0 0,0-1 0,5 0 0,7-3 15,-1-1 1,1 0 0,22-13-1,-9 3-21,-1-2-1,50-40 1,-12 8-303,-66 49 297,0-1-1,0 1 1,1 0-1,-1 0 1,0-1-1,0 1 1,1 0 0,-1 0-1,0 0 1,0-1-1,1 1 1,-1 0-1,0 0 1,1 0-1,-1 0 1,0 0 0,1 0-1,-1 0 1,0 0-1,1 0 1,-1 0-1,0 0 1,1 0 0,-1 0-1,0 0 1,1 0-1,-1 0 1,0 0-1,1 0 1,-1 0-1,0 0 1,1 0 0,-1 1-1,0-1 1,0 0-1,1 0 1,2 13-157,-3-12 158,0 0 0,0 0 0,0 0 1,0 0-1,0 0 0,0 0 0,0 0 0,1 0 1,-1 0-1,0 0 0,1 0 0,-1 0 1,1 0-1,-1 0 0,1-1 0,1 3 1,0-2 5,0-1 0,0 1 1,0 0-1,0-1 1,0 1-1,1-1 1,-1 1-1,0-1 0,0 0 1,1 0-1,-1 0 1,0 0-1,0-1 1,1 1-1,-1-1 0,0 1 1,3-2-1,39-17-25,-34 14 7,26-15-70,-26 14 36,0 0 0,1 1 0,-1 0 0,17-5 0,-26 10 44,0 0 1,0 0 0,1 0 0,-1 0 0,0 0 0,0 0-1,0 1 1,0-1 0,0 0 0,0 1 0,1-1 0,-1 0-1,0 1 1,0-1 0,0 1 0,0 0 0,-1-1 0,1 1-1,0 0 1,0 0 0,0-1 0,0 1 0,-1 0 0,1 0-1,0 0 1,-1 0 0,1 0 0,0 2 0,16 38 7,-11-24-17,-2-9 35,0-1 0,0 0 0,1 0 0,0 0 0,1-1 0,-1 0 0,1 0-1,0 0 1,14 9 0,-18-12 5,0-1 0,0 0 0,0 1 0,0-1 0,0 1 0,0 0 0,-1 0 0,0-1 0,1 1 0,-1 0 0,0 0 0,0 0 0,-1 0 0,1 1 0,-1-1 0,1 0 0,-1 0-1,0 0 1,0 0 0,-1 4 0,0 8 201,-2 1 0,-6 25 0,8-37-166,-1 2 42,0 0-1,-1 0 0,0 0 0,0-1 0,0 1 1,-1-1-1,1 0 0,-1 0 0,-1 0 0,1 0 0,-1-1 1,1 0-1,-1 0 0,-10 6 0,7-5-11,0 0 0,-1-1 0,0 0-1,0 0 1,0-1 0,0 0 0,0-1 0,-1 0 0,-9 1-1,17-2-82,1-1-1,0 0 1,-1 0 0,1 0-1,0 0 1,-1 0-1,1 0 1,0 0-1,-1-1 1,1 1-1,0 0 1,0-1 0,-1 1-1,1-1 1,0 1-1,0-1 1,0 1-1,-1-1 1,1 0 0,0 0-1,0 0 1,0 0-1,-1-1 1,1 1-5,1-1 1,-1 0 0,1 1-1,-1-1 1,1 0-1,-1 1 1,1-1 0,0 0-1,0 0 1,0 1 0,0-1-1,0 0 1,0 0-1,0 1 1,1-3 0,2-5-19,0 0 1,0 0 0,1 0 0,0 1 0,8-14-1,2 4-24,0 1 0,2 0 0,0 1-1,1 0 1,0 2 0,36-24 0,-29 22-322,-2-1 1,0-1-1,36-38 1,-37 29 120,-6 0-72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17860,'-13'-20'1312,"13"16"-1440,-1-2-240,9 7 696,4 2-136,5 9-208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13323,'1'13'377,"0"-1"0,-1 1 0,0-1 0,-1 1 0,-3 16 0,-19 61 573,11-43-531,4-18-223,3-14-85,2 0-1,0-1 1,-3 30 0,6-43-101,0 1 0,0 0 0,0-1 0,0 1 0,0-1 0,1 1 0,-1-1 0,0 1 0,1 0-1,-1-1 1,1 1 0,-1-1 0,1 0 0,0 1 0,-1-1 0,2 2 0,-1-2-6,1-1 0,-1 1 0,0 0 1,0-1-1,0 1 0,1-1 0,-1 1 0,0-1 0,0 0 0,1 0 1,-1 1-1,0-1 0,1 0 0,-1 0 0,1 0 0,-1 0 0,0-1 1,1 1-1,-1 0 0,0 0 0,2-1 0,20-6-69,29-11 1,23-6-119,-67 21 151,1 2-1,0-1 1,-1 1-1,1 1 1,0-1 0,15 3-1,-22-2 35,0 0 0,1 0 0,-1 1 0,0-1 0,0 1 0,0 0 0,0-1 0,1 1 0,-1 0 0,0 0-1,0 0 1,-1 1 0,1-1 0,0 0 0,0 1 0,0-1 0,-1 1 0,1 0 0,-1-1 0,1 1 0,-1 0 0,0 0-1,0 0 1,0 0 0,0 0 0,0 0 0,0 0 0,-1 0 0,1 0 0,0 3 0,-1-2 32,0 0-1,0 0 1,-1 0 0,1 0 0,-1 0 0,1 0 0,-1 0 0,0 0-1,0 0 1,0 0 0,-1 0 0,1-1 0,-1 1 0,0 0 0,1-1-1,-1 1 1,0-1 0,-1 0 0,1 0 0,0 0 0,-5 4 0,-5 1 110,-1 1 1,1-2-1,-1 0 1,-1 0-1,1-1 1,-1-1 0,1 0-1,-20 2 1,2-2 117,0-1 0,-55-2 0,82-2-305,1 1 1,0 0 0,-1-1 0,1 1-1,0-1 1,-1 0 0,1 0 0,-6-3-1,8 4 3,1-1 0,0 1 1,-1 0-1,1-1 0,-1 1 0,1 0 0,0-1 0,-1 1 0,1 0 0,0-1 0,-1 1 0,1-1 0,0 1 0,0-1 0,-1 1 0,1-1 0,0 1 0,0-1 0,0 1 0,0-1 1,0 1-1,0-1 0,0 0 0,0 0-58,0 0 0,1 0 0,-1-1 0,1 1 0,-1 0 0,1 0 0,-1 0 1,1 0-1,0 0 0,0 0 0,-1 0 0,1 1 0,0-1 0,2-1 0,8-8-258,1 2-1,17-10 1,-20 12 157,34-19-648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129 190 14843,'14'-7'383,"1"-1"-1,-1-1 0,0-1 1,0 0-1,-1 0 0,-1-2 1,0 1-1,0-2 1,-1 1-1,10-17 0,-19 26-301,0 0 0,0 0-1,0 0 1,0-1-1,-1 1 1,1 0 0,-1-1-1,1-5 1,-2 9-67,0-1 0,0 0 0,0 0 0,0 0 0,0 0 0,0 1 0,0-1 0,0 0 0,0 0 0,-1 0 0,1 0 0,0 1 0,-1-1 0,1 0 0,0 0 0,-1 1 0,1-1 0,-1 0 0,1 1 0,-1-1 0,0 0 0,1 1 0,-1-1 0,1 1 0,-1-1 0,0 1 0,0-1 0,1 1 0,-1 0 1,0-1-1,0 1 0,0 0 0,1 0 0,-1-1 0,0 1 0,0 0 0,0 0 0,-1 0 0,-6-1 44,-1 1 0,1 0 0,0 0 0,0 0 1,-1 1-1,1 1 0,0-1 0,-15 6 0,9-2-34,0 1-1,1 0 1,-1 1 0,-13 10-1,18-11-23,1 1 0,0 0 0,0 1 0,1 0-1,0 0 1,0 1 0,1-1 0,0 1 0,0 1 0,1-1-1,0 1 1,-6 19 0,8-20-36,1 1 0,-1-1 0,2 1 0,-1 0-1,1 0 1,1 0 0,0-1 0,0 1 0,1 0 0,0 0 0,1 0-1,0-1 1,0 1 0,6 12 0,-6-18-45,0 1 0,0 0 0,1-1 0,0 0 0,0 0 1,0 1-1,1-2 0,-1 1 0,1 0 0,0-1 0,0 1 0,0-1 0,0 0 0,1-1 0,-1 1 0,1-1 0,-1 0 1,1 0-1,0 0 0,5 1 0,-2-2-11,0 0 0,0 0 0,-1-1 0,1 0 0,0 0 0,0 0 0,0-1 0,0-1 0,-1 1 0,1-1 0,0 0 0,11-6 0,34-21-492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15 13299,'0'-1'57,"-1"1"0,1-1 0,0 0 0,-1 0 0,1 1 0,-1-1 0,1 0 0,-1 0 0,1 1 0,-1-1 0,1 0 0,-1 1 0,0-1 0,1 1 0,-1-1 0,0 1 0,0-1 0,1 1 0,-1 0 0,0-1 0,0 1 0,1 0 0,-1-1 0,0 1 0,0 0 0,0 0 0,0 0 0,0 0 0,0 0 0,1 0 0,-1 0 0,0 0 0,0 0 0,0 0 0,0 1 0,1-1 0,-1 0 0,0 0 0,-1 1 0,-38 14 964,21-5-844,1 0 0,0 1 1,0 1-1,1 0 0,1 1 1,0 1-1,-23 26 1,38-39-170,0 0 1,0 0 0,0 1 0,0-1 0,0 1 0,0-1 0,0 1 0,0-1 0,1 1 0,-1-1 0,1 1 0,-1 0 0,1-1-1,0 1 1,-1 0 0,1 0 0,0-1 0,0 3 0,1-3-4,-1 0-1,1 0 1,0 0 0,0 0-1,-1-1 1,1 1-1,0 0 1,0 0 0,0-1-1,0 1 1,0 0-1,0-1 1,0 1 0,0-1-1,0 0 1,0 1 0,0-1-1,0 0 1,0 0-1,1 1 1,-1-1 0,0 0-1,0 0 1,0 0-1,0 0 1,0-1 0,2 1-1,84-9-228,-63 5 77,1 1 0,46 1 0,-68 2 133,1 1 0,-1-1 0,1 1 0,-1 0 0,0-1 0,1 2 0,-1-1 0,0 0 0,0 1 0,0-1 0,0 1 0,0 0 0,0 0 0,0 0 0,-1 0 1,1 1-1,-1-1 0,3 4 0,-3-4 22,-1 0 0,0 1 0,0-1 0,0 1 1,0-1-1,0 1 0,0-1 0,-1 1 1,1 0-1,-1-1 0,1 1 0,-1 0 0,0-1 1,0 1-1,-1 0 0,1 0 0,0-1 0,-1 1 1,0-1-1,0 1 0,1 0 0,-1-1 1,-3 5-1,-2 3 63,0 0 1,-1 0-1,0-1 0,-1 0 1,0 0-1,0 0 1,-1-1-1,0-1 0,0 1 1,-14 7-1,18-11-56,-1-1-1,0 0 1,0 0-1,0 0 1,0-1-1,-1 0 1,1 0-1,0 0 0,-1-1 1,0 0-1,1 0 1,-1-1-1,0 1 1,1-2-1,-1 1 1,0-1-1,1 0 1,-1 0-1,-9-4 1,13 4 44,0-1 0,1 1 0,-1-1 0,0 0 0,1 0 0,0 0 0,-1 0 0,1 0 0,0-1 0,0 1 0,0-1 0,0 0 0,1 1 0,-1-1 0,1 0 0,0 0 0,-1 0 0,1 0 1,1 0-1,-1 0 0,0 0 0,1 0 0,-1 0 0,1 0 0,0-1 0,0 1 0,0 0 0,1-5 0,7-31 174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51 14827,'14'-46'1888,"-13"41"-1404,-1 6-28,-7 26 297,-58 204 435,-26 124-177,88-333-777,5-27 97,5-38-49,3-221-262,-6 273-57,-1 0 0,1 0 0,1 0 0,0 0 0,0-1 1,1 1-1,0-2 0,9 11 0,-10-14 32,0 0 0,0 0-1,0 0 1,0-1 0,0 0 0,1 0 0,-1 0 0,1-1-1,0 0 1,0 0 0,0-1 0,0 1 0,12 0 0,-10-2 11,1 0 0,-1-1 1,0 0-1,1 0 0,-1-1 1,0 0-1,0 0 0,0-1 1,10-5-1,-2-1 42,0 0 0,-1-2 0,0 1 0,0-2 0,-1 0 0,-1-1 0,0 0 0,19-26 0,-24 27 17,-15 15 4,-16 21-45,23-24-24,-42 67-13,39-61 12,0 0 1,0 1-1,0-1 0,1 0 0,0 1 0,0 0 0,1-1 1,0 1-1,0 10 0,1-16 1,0 0 0,0 0 0,0 0 0,0 0 0,0 0 0,0 0 1,0 0-1,1-1 0,-1 1 0,0 0 0,1 0 0,-1 0 0,1 0 0,-1 0 0,1 0 0,-1-1 0,1 1 0,0 0 1,-1 0-1,1-1 0,0 1 0,0 0 0,0-1 0,-1 1 0,1-1 0,0 1 0,1 0 0,1-1-1,-1 1 0,1-1 0,0 1 0,-1-1 1,1 0-1,0 0 0,-1 0 0,1-1 0,-1 1 0,5-1 0,6-3-18,1-1 1,24-11-1,-37 16 18,81-46-77,-59 31 36,-1 2 0,2 1-1,38-14 1,-61 26 42,-1 0 0,0-1 1,1 1-1,-1 0 0,1 0 0,-1 0 1,0 0-1,1 0 0,-1 0 0,0 0 0,1 0 1,-1 0-1,0 0 0,1 0 0,-1 0 1,1 0-1,-1 0 0,0 0 0,1 0 1,-1 0-1,0 0 0,1 0 0,-1 0 0,0 1 1,1-1-1,-1 0 0,0 0 0,1 1 1,-1-1-1,0 0 0,-1 12 27,-16 22 55,12-24-43,4-9-32,1 0 0,-1 0 1,1 0-1,-1 0 1,1 0-1,0 0 0,-1 0 1,1 0-1,0 0 1,0 0-1,0 1 0,0-1 1,0 0-1,0 0 1,0 0-1,1 2 0,-1-3 0,1 1-1,-1-1 1,0 1-1,1-1 1,-1 1-1,0-1 1,1 0-1,-1 1 1,1-1-1,-1 0 1,1 1-1,-1-1 0,1 0 1,-1 0-1,1 0 1,-1 1-1,1-1 1,-1 0-1,1 0 1,-1 0-1,1 0 1,0 0-1,0 0 1,4 0 25,0-1 1,0 0-1,0 0 1,0 0-1,9-4 1,58-27 67,-51 22-179,-1 0 0,1 2 0,1 0 0,44-9 0,-49 18-72,-12 5 73,-5-3 79,-1-1-1,1 1 1,-1-1 0,0 0-1,1 0 1,-1 1 0,0-1-1,-3 4 1,3-4 13,0 0 0,0 0 0,0 0 0,0 0 0,0 0 0,1 1 0,-1-1 0,1 0 0,-1 4 0,1-5-11,0-1 0,0 0 0,1 0-1,-1 1 1,0-1 0,0 0 0,1 1 0,-1-1-1,0 0 1,1 0 0,-1 0 0,0 1-1,1-1 1,-1 0 0,0 0 0,1 0 0,-1 0-1,1 0 1,-1 0 0,0 0 0,1 0 0,-1 0-1,0 0 1,1 0 0,-1 0 0,1 0-1,-1 0 1,0 0 0,1 0 0,-1 0 0,0 0-1,1 0 1,-1 0 0,0-1 0,1 1-1,-1 0 1,0 0 0,1 0 0,-1-1 0,16-8-187,-14 8 36,0 0 168,0 0-1,0 0 1,0-1-1,0 1 0,0-1 1,0 1-1,0-1 1,0 0-1,-1 0 0,1 0 1,0 0-1,-1 0 1,0 0-1,0 0 0,1 0 1,-1 0-1,1-4 1,-3 1-84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14219,'-4'5'1568,"2"2"-1000,2-3-383,-3-2-65,5-4 344,2-4-568,-1-4-232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0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14395,'1'0'37,"-1"0"1,0 0-1,0 0 0,0 0 0,0-1 1,1 1-1,-1 0 0,0 0 0,0 0 0,0 0 1,1 0-1,-1 0 0,0 0 0,0 0 1,1-1-1,-1 1 0,0 0 0,0 0 1,1 0-1,-1 0 0,0 0 0,0 0 1,1 0-1,-1 0 0,0 0 0,0 1 1,0-1-1,1 0 0,-1 0 0,0 0 0,0 0 1,1 0-1,-1 0 0,0 0 0,0 0 1,0 1-1,1-1 0,-1 0 0,0 0 1,0 12 751,-8 16 194,-7 9-350,6-15-267,-12 42 1,20-63-362,1 0 0,0-1 0,-1 1-1,1 0 1,0-1 0,0 1 0,0 0 0,-1-1 0,1 1 0,0 0 0,0-1 0,0 1 0,0 0 0,0-1 0,0 1 0,1 0 0,-1-1-1,0 1 1,0 0 0,0-1 0,1 1 0,-1 0 0,0-1 0,1 1 0,-1-1 0,0 1 0,1 0 0,-1-1 0,1 1 0,-1-1-1,1 1 1,-1-1 0,1 0 0,-1 1 0,1-1 0,0 1 0,-1-1 0,1 0 0,-1 0 0,1 1 0,0-1 0,-1 0 0,1 0 0,0 0-1,-1 0 1,1 0 0,0 1 0,0-1 0,-1-1 0,1 1 0,0 0 0,-1 0 0,1 0 0,0 0 0,-1 0 0,1-1 0,0 1 0,0-1-1,8-1 16,0-1 0,0-1 0,12-6 0,-15 7-9,51-27-10,-25 13-39,0 1-1,1 2 1,46-14 0,-77 27 30,0 0 1,1 0-1,-1 1 0,1 0 1,-1-1-1,1 1 0,-1 0 0,1 0 1,-1 0-1,1 1 0,3 0 1,-6-1 9,1 1-1,0-1 1,-1 1 0,1-1 0,-1 1 0,1 0 0,-1-1 0,1 1 0,-1 0 0,0-1 0,1 1 0,-1 0 0,0 0 0,1-1 0,-1 1 0,0 0 0,0 0 0,0-1 0,0 1 0,0 0 0,0 0 0,0 0 0,0-1 0,0 1 0,0 0 0,0 0 0,0 0 0,0-1 0,-1 1 0,1 0 0,0 0 0,-1-1 0,1 1 0,-1 0 0,0 0 0,1-1 8,0 1 0,0-1 0,0 0 0,0 1 0,0-1 0,0 0 0,-1 1 0,1-1 0,0 1 0,0-1 0,0 0 0,0 1 0,0-1 0,0 0 0,0 1 0,1-1 0,-1 1 0,0-1 0,0 0 0,0 1 0,0-1 0,0 0 0,1 1 0,-1-1 0,0 0 0,0 1 0,0-1 0,1 0 0,-1 0 0,0 1 0,1-1 0,-1 0 0,0 0 0,0 1 0,1-1 0,-1 0 0,0 0 0,1 0 0,-1 0 0,1 1 0,-1-1 0,0 0 0,1 0 0,-1 0 0,0 0 0,1 0 0,-1 0 0,1 0 0,-1 0 0,0 0 0,1 0 0,-1 0 0,0 0 0,1 0 0,-1-1 0,1 1 0,-1 0 0,0 0 0,1 0 0,-1-1 0,29-8 306,-27 8-286,33-13 284,-21 8-239,0 0 1,0 1-1,1 0 0,-1 1 1,1 0-1,27-2 0,-41 6-69,1 0-1,-1 0 1,0 0-1,0 0 1,0 1-1,0-1 0,0 0 1,0 0-1,0 1 1,0-1-1,0 0 0,0 1 1,0-1-1,0 1 1,0-1-1,2 2 1,-3-1-13,0-1 0,1 1 0,-1 0 0,0-1 1,1 1-1,-1 0 0,0-1 0,1 1 0,-1 0 1,0-1-1,0 1 0,0 0 0,0-1 1,0 1-1,0 0 0,0-1 0,0 1 0,0 0 1,0 1-1,-2 3-30,0 0 0,0 0 0,0 0-1,-1-1 1,-4 8 0,0 1 438,9-11 82,6-6 244,5-3-471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0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57 155 13155,'3'2'231,"0"0"0,0 0 0,0 0 0,0-1 1,1 1-1,-1-1 0,0 0 0,1 0 0,-1 0 0,1 0 0,-1-1 1,1 0-1,-1 1 0,1-1 0,-1 0 0,1-1 0,-1 1 1,1-1-1,-1 1 0,0-1 0,1 0 0,4-2 0,7-3 117,-1 1-1,0-2 1,24-14 0,-28 15-196,-1 0 1,0-1 0,14-14 0,-20 19-135,-1 0-1,0-1 1,0 1 0,0-1 0,0 0 0,0 1 0,-1-1-1,1 0 1,-1 0 0,0 0 0,0 0 0,0 0 0,0 0-1,0-1 1,-1 1 0,1 0 0,-1-5 0,0 7-16,0-1 0,0 1 0,-1-1 0,1 1 0,-1 0 1,1-1-1,-1 1 0,0 0 0,1 0 0,-1-1 0,0 1 1,0 0-1,0 0 0,0 0 0,0 0 0,0 0 0,0 0 0,0 0 1,0 0-1,-1 1 0,1-1 0,0 0 0,0 1 0,-1-1 0,1 1 1,-1-1-1,1 1 0,0 0 0,-1-1 0,1 1 0,-1 0 0,1 0 1,-3 0-1,-2 0-1,0 0 0,0 1 0,0 0 1,0 0-1,1 0 0,-1 1 0,-6 2 0,-3 2-9,1 0-1,0 2 0,0 0 0,1 0 0,0 1 0,1 1 0,-1 0 0,2 1 0,0 0 0,0 1 0,1 0 0,0 0 0,1 1 0,1 1 0,0 0 0,-6 15 0,12-26 3,1 0 0,0 0 0,0 0 0,1 1 0,-1-1 0,1 0 0,-1 1 0,1-1 0,1 7 0,-1-8 4,0-1 0,1 1 0,-1-1-1,1 0 1,0 1 0,-1-1 0,1 1-1,0-1 1,0 0 0,0 0 0,0 1-1,0-1 1,0 0 0,0 0 0,0 0-1,0 0 1,1 0 0,-1-1 0,0 1-1,1 0 1,-1 0 0,0-1 0,1 1-1,-1-1 1,3 1 0,7 1-11,1 0 0,-1-1 0,1 0 1,-1-1-1,1 0 0,-1-1 0,1 0 1,-1-1-1,14-4 0,103-34-163,-121 37 169,163-66-201,-170 68 212,1 1 0,0-1 1,0 1-1,0 0 0,0-1 0,0 1 1,0 0-1,0 0 0,0 0 0,0-1 0,0 1 1,0 0-1,0 0 0,0 0 0,0 1 0,0-1 1,0 0-1,0 0 0,1 1 0,-2-1 14,0 1-1,0 0 1,1-1-1,-1 1 1,0 0 0,0 0-1,0-1 1,0 1-1,0 0 1,0 0-1,0-1 1,0 1-1,0 0 1,-1-1-1,1 1 1,0 0-1,-1 0 1,-1 16 178,2-17-186,0 1 0,1 0 0,-1-1 0,0 1 0,0 0 0,1-1 0,-1 1 0,0-1 0,1 1 0,-1-1 1,1 1-1,-1-1 0,1 1 0,-1-1 0,1 1 0,-1-1 0,1 1 0,-1-1 0,1 0 0,-1 1 0,1-1 0,0 0 0,-1 0 0,1 1 0,0-1 0,-1 0 0,1 0 0,0 0 0,-1 0 0,1 0 0,0 0 0,-1 0 0,1 0 0,0 0 1,-1 0-1,1 0 0,1-1 0,30-5 113,-30 6-116,77-25 106,-51 14-192,54-11 1,-80 22 69,-1 0 1,1-1-1,0 1 0,0 0 1,0 0-1,-1 0 0,1 0 1,0 0-1,0 1 0,0-1 1,-1 0-1,3 2 0,-3-2 6,-1 0 0,1 1 0,-1-1-1,1 0 1,-1 1 0,1-1 0,-1 1 0,1-1-1,-1 1 1,0-1 0,1 1 0,-1 0 0,0-1 0,1 1-1,-1-1 1,0 1 0,0 0 0,1-1 0,-1 1-1,0-1 1,0 1 0,0 1 0,0 2 11,-1 1 1,1 0-1,-1 0 1,0-1-1,-1 1 1,1-1-1,-3 6 1,-1 3 97,5-13-64,-6 16-314,1-10-447,5-6 706,-1 0 0,1 0-1,0 0 1,0 0 0,0 0 0,0 0-1,0 0 1,0 0 0,-1 0-1,1 0 1,0 0 0,0 0-1,0 0 1,0 0 0,0 0 0,0 0-1,-1 0 1,1 0 0,0 0-1,0 0 1,0 0 0,0 0 0,0 0-1,0 0 1,-1 0 0,1-1-1,0 1 1,0 0 0,0 0 0,0 0-1,0 0 1,0 0 0,0 0-1,0 0 1,0-1 0,0 1-1,0 0 1,0 0 0,0 0 0,0 0-1,0 0 1,0-1 0,0 1-1,0 0 1,0 0 0,-1-6-314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23 14107,'-2'-2'137,"0"0"-1,0 0 1,0 0-1,0 0 1,0 1-1,0-1 1,-1 1 0,1-1-1,0 1 1,-1 0-1,1 0 1,-1 0-1,1 0 1,-1 1 0,0-1-1,1 1 1,-1-1-1,0 1 1,1 0 0,-1 0-1,0 0 1,0 1-1,-4 0 1,-6 1 38,0 1 0,0 1 0,-17 7 0,17-5-153,0 0 0,0 2 0,1 0-1,1 0 1,-1 1 0,1 0 0,1 1 0,0 0-1,0 1 1,1 0 0,0 0 0,1 1 0,0 0-1,1 1 1,1 0 0,0 0 0,0 0 0,2 1-1,-1-1 1,2 1 0,0 0 0,0 0 0,2 1-1,-1-1 1,2 15 0,0-26-20,0-1 0,0 1-1,1 0 1,-1-1 0,0 1 0,1-1 0,0 1 0,0-1-1,0 0 1,0 1 0,0-1 0,0 0 0,0 0 0,1 1-1,-1-1 1,1 0 0,0 0 0,-1-1 0,1 1 0,0 0 0,0-1-1,0 1 1,0-1 0,1 1 0,-1-1 0,4 2 0,-2-2 8,0-1 1,1 1-1,-1-1 1,0 0-1,0 0 1,0 0 0,1-1-1,-1 1 1,0-1-1,0 0 1,0 0-1,0 0 1,0-1 0,0 1-1,5-5 1,7-3 61,0 0 0,-1-2 1,-1 0-1,0 0 1,0-2-1,20-24 0,-26 28-2,0-1 0,-1 0 0,0 0-1,-1-1 1,0 0 0,0 0-1,-2-1 1,1 1 0,-1-1 0,4-23-1,-8 33-78,0-1-1,0 1 0,0-1 0,0 0 0,0 1 1,0-1-1,-1 1 0,1-1 0,-1 1 0,0-1 1,1 1-1,-1-1 0,0 1 0,-1 0 1,1-1-1,0 1 0,-1 0 0,-1-2 0,2 2-53,-1 1 0,1 0-1,-1 0 1,0 0-1,1 0 1,-1 0-1,0 0 1,1 0-1,-1 1 1,0-1-1,0 1 1,0-1-1,1 1 1,-1 0-1,0-1 1,0 1-1,0 0 1,0 0-1,0 1 1,0-1-1,0 0 1,1 0-1,-1 1 1,0-1-1,-2 2 1,-7 5-304,2 1-114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13771,'1'-3'3376,"-1"4"-3274,1 0-1,-1-1 0,1 1 1,-1-1-1,1 1 1,-1-1-1,1 1 0,0-1 1,-1 0-1,1 1 0,0-1 1,-1 0-1,1 0 1,0 1-1,0-1 0,-1 0 1,2 0-1,0 0-48,0 0 1,-1 0-1,1-1 0,0 1 0,0-1 1,-1 1-1,1-1 0,-1 0 1,1 1-1,0-1 0,-1 0 0,0 0 1,1 0-1,-1 0 0,0-1 0,1 1 1,-1 0-1,0 0 0,0-1 1,0 1-1,0-1 0,0 1 0,0-1 1,1-2-1,-1 2 30,0-1 1,1 0-1,-1 1 0,0-1 1,0 0-1,-1 0 0,1 0 1,-1 1-1,1-1 0,-1 0 1,0 0-1,0 0 0,0 0 1,-1-4-1,1 6-73,0 1-1,0 0 1,0 0 0,0 0 0,0 0-1,0-1 1,0 1 0,0 0 0,-1 0-1,1 0 1,0 0 0,0-1 0,0 1-1,0 0 1,0 0 0,0 0 0,-1 0-1,1 0 1,0-1 0,0 1 0,0 0-1,0 0 1,0 0 0,-1 0 0,1 0-1,0 0 1,0 0 0,0 0 0,-1 0-1,1 0 1,0 0 0,0 0 0,0 0-1,0 0 1,-1 0 0,1 0 0,0 0-1,0 0 1,0 0 0,-1 0 0,1 0-1,-9 7 189,-4 12-21,11-15-173,0-1 0,0 0 0,0 1 0,1 0-1,0-1 1,0 1 0,0 0 0,0-1 0,0 5 0,4-6-71,3-6 40,4-5-18,6-7-592,-12 15-155,-6 12 455,-7 8 61,-3 2-84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12427,'-30'109'1556,"5"1"-1,-21 217 1,67-435 1601,-10 59-2802,-4 17-248,26-109-88,-27 120-117,1 0 0,1 0 0,1 1 1,17-28-1,-23 44 53,-1 1 1,1-1-1,0 0 1,1 1-1,-1-1 0,1 1 1,-1 0-1,1 0 1,0 0-1,0 1 1,0-1-1,1 1 0,-1 0 1,0 0-1,1 1 1,5-2-1,-7 3 18,0-1 0,0 1 0,-1 0 0,1 0 0,0 0 0,0 0 0,0 1 0,0-1 0,0 1 0,-1 0 0,1-1 0,0 1 0,0 1 0,-1-1-1,1 0 1,-1 1 0,1-1 0,-1 1 0,0 0 0,0-1 0,1 1 0,-1 1 0,0-1 0,-1 0 0,1 0 0,0 1 0,2 4 0,-2-4 22,-1 0 1,1 0-1,-1 1 1,0-1-1,1 1 0,-2-1 1,1 1-1,0-1 1,-1 1-1,1-1 0,-1 1 1,0 0-1,0-1 1,-1 1-1,0 3 0,-1 0 22,1-1 0,-2 0 0,1 0 0,-1 0 0,0 0 0,0 0 0,-7 9 0,0-2 50,0-1 0,-1-1 0,-1 0-1,0 0 1,0-1 0,-15 9-1,20-15-36,0 0-1,0 0 0,-1 0 0,1-1 0,-10 3 0,15-6-82,1 1 0,0-1 1,0 0-1,-1 1 0,1-1 0,-1 0 0,1 0 0,0 0 0,-1 0 0,1 0 0,0 0 0,-1 0 0,1 0 0,0 0 0,-1-1 0,1 1 0,0-1 0,-1 1 0,1-1 0,0 1 0,0-1 0,0 0 1,0 1-1,-1-1 0,1 0 0,0 0 0,0 0 0,0 0 0,1 0 0,-1 0 0,0 0 0,0 0 0,0-1 0,1 1 0,-1 0 0,1 0 0,-1-1 0,1 1 0,-1-2 0,0-3-65,0 1-1,1-1 0,0 0 1,0 0-1,0 0 0,1 0 1,2-9-1,4-19-491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 13499,'8'-14'1853,"-5"21"-486,-5 26-333,-57 209 314,36-162-774,-14 93 1,45-318 345,-3 34-1103,-1 97-165,-4 14 339,0 0 0,0 0 0,0 0 0,1-1 0,-1 1 0,0 0 0,0 0 0,0 0 0,1 0-1,-1 0 1,0 0 0,0 0 0,1 0 0,-1 0 0,0 0 0,0 0 0,0 0 0,1 0 0,-1 0 0,0 0 0,0 0 0,0 0 0,1 0-1,-1 1 1,0-1 0,0 0 0,0 0 0,1 0 0,-1 0 0,0 0 0,0 0 0,0 1 0,1-1 0,16 25-471,-6-10 272,-9-12 190,1-1 1,-1 1-1,1-1 0,0 1 1,-1-1-1,1 0 1,0 0-1,1 0 0,-1-1 1,0 1-1,0-1 1,1 0-1,-1 0 0,1 0 1,-1 0-1,1-1 1,-1 1-1,1-1 0,-1 0 1,1 0-1,-1 0 1,1 0-1,0-1 0,-1 1 1,1-1-1,-1 0 1,0 0-1,7-3 0,-3 0 51,-1 1-1,1-1 1,-1 0-1,0-1 1,0 0-1,-1 0 1,0 0-1,1 0 1,-2-1-1,1 0 0,-1 0 1,0 0-1,5-8 1,-16 53 284,5-33-303,-3 16-11,1 0 1,1 0-1,1 0 0,0 31 1,2-52-3,0 0-1,0 0 1,0 0 0,0 0 0,1 0-1,-1 0 1,0 0 0,0 0-1,1 0 1,-1 0 0,0 0 0,1 0-1,-1-1 1,1 1 0,-1 0-1,1 0 1,-1 0 0,1-1 0,0 1-1,0 0 1,-1 0 0,1-1-1,0 1 1,0-1 0,1 2 0,-1-2-1,0 0 1,0 0-1,1 0 1,-1 0-1,0 0 1,1 0-1,-1-1 1,0 1-1,1 0 1,-1-1-1,0 1 1,0-1-1,0 1 1,1-1-1,-1 1 1,1-2 0,7-4-5,0-1 0,-1 0 1,11-12-1,-16 17 0,39-43-47,59-55-120,-99 98 157,0 0 1,0 1 0,0-1 0,0 1 0,0-1 0,0 1 0,1 0 0,-1 0 0,4-2 0,-5 3 10,-1 0 1,0 0-1,1 0 0,-1 0 1,0 0-1,1 0 1,-1 0-1,0 0 1,1 1-1,-1-1 1,0 0-1,1 0 1,-1 0-1,0 0 1,1 0-1,-1 1 1,0-1-1,0 0 1,1 0-1,-1 0 1,0 1-1,0-1 1,1 0-1,-1 0 0,0 1 1,3 14-19,-3-1 31,-2-1 0,-4 20 0,-2 22 92,8-54-98,0 0 1,0-1-1,0 1 0,0 0 1,0 0-1,0-1 0,0 1 0,0 0 1,0-1-1,0 1 0,0 0 0,0-1 1,1 1-1,-1 0 0,0-1 0,1 1 1,-1-1-1,0 1 0,1 0 0,-1-1 1,1 1-1,-1-1 0,1 1 0,-1-1 1,2 1-1,-1-1-1,0 1 1,0-1-1,0 0 1,0 0-1,0 0 1,0 0-1,0 0 1,0 0-1,0 0 1,0 0-1,0 0 1,0-1-1,0 1 1,0 0-1,1-1 1,7-4-17,0 1-1,-1-1 1,9-7 0,-8 6-47,17-12-122,33-20-203,-54 35 309,1 0 0,0 0 1,1 1-1,-1-1 0,0 2 1,1-1-1,11-1 0,-17 3 60,1-1 0,-1 1-1,1 0 1,0 0-1,-1 1 1,1-1 0,-1 0-1,1 0 1,-1 1 0,1-1-1,-1 1 1,1 0-1,-1-1 1,1 1 0,-1 0-1,0 0 1,1 0 0,-1 0-1,0 0 1,0 0 0,0 0-1,0 0 1,0 0-1,0 0 1,0 1 0,1 0-1,0 4 27,0-1-1,0 1 1,0-1-1,-1 1 1,2 10-1,-2-8 47,-1-8-49,0 1 1,0-1-1,0 1 0,0-1 1,1 1-1,-1-1 0,0 1 1,0-1-1,0 1 0,0-1 1,1 1-1,-1-1 0,0 0 1,0 1-1,1-1 0,-1 1 1,0-1-1,1 0 0,-1 1 1,0-1-1,1 0 0,-1 1 1,1-1-1,-1 0 0,1 0 1,-1 1-1,0-1 0,1 0 1,-1 0-1,1 0 0,-1 1 1,1-1-1,-1 0 0,1 0 1,-1 0-1,1 0 0,-1 0 1,1 0-1,-1 0 0,1 0 1,-1-1-1,1 1 0,-1 0 1,1 0-1,-1 0 0,1 0 1,-1-1-1,1 1 0,-1 0 1,0 0-1,1-1 0,-1 1 1,1 0-1,-1-1 0,27-22 122,-23 19-128,50-43-54,-48 42 14,1 0 0,0 0 0,1 1 0,-1 0 1,1 0-1,12-3 0,-19 6 31,1 1 1,0-1-1,-1 1 0,1 0 1,0 0-1,0-1 0,0 1 1,-1 1-1,1-1 0,0 0 1,0 0-1,-1 1 0,1-1 1,0 1-1,0-1 0,-1 1 1,1 0-1,-1-1 0,1 1 1,0 0-1,-1 0 0,0 0 1,1 1-1,-1-1 0,0 0 1,1 0-1,-1 1 1,0-1-1,0 1 0,0-1 1,0 1-1,0-1 0,-1 1 1,1 0-1,0-1 0,0 4 1,1 3 22,1 1 0,-1 0 1,-1 0-1,0 0 1,0 16-1,-4-33-7,2-3-33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16307,'-3'-6'2233,"2"5"-2537,1 2 1504,3 1-760,0-1-120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 12187,'4'-8'1772,"-1"-2"1309,-3 10-3027,0 0 0,0 0 1,-1 0-1,1-1 0,0 1 1,0 0-1,-1 0 0,1 0 0,0 0 1,0-1-1,-1 1 0,1 0 0,0 0 1,0 0-1,-1 0 0,1 0 1,0 0-1,-1 0 0,1 0 0,0 0 1,0 0-1,-1 0 0,1 0 0,0 0 1,-1 0-1,1 0 0,0 0 1,-1 0-1,1 0 0,0 0 0,0 0 1,-1 0-1,1 1 0,0-1 1,0 0-1,-1 0 0,-7 3 69,1 0 0,-1 1 0,1 0 0,0 0 0,0 0 0,0 1 0,1 0 0,0 1 0,0-1 0,-9 12 0,1-1-160,1 1 0,-20 35 0,32-50 30,-11 24-45,11-25 47,1-1 0,-1 1 0,1 0 0,-1 0 1,1 0-1,0 0 0,0 0 0,-1-1 0,1 1 0,0 0 0,0 0 0,0 0 0,0 0 0,0 0 0,0 0 1,0 0-1,0 0 0,1-1 0,-1 1 0,0 0 0,0 0 0,1 0 0,-1 0 0,1 1 0,1-2 0,-1 0 0,0 0 0,0 0-1,0 0 1,1-1 0,-1 1 0,0 0-1,0-1 1,0 1 0,0 0-1,0-1 1,0 1 0,1-1 0,-1 0-1,0 1 1,-1-1 0,1 0 0,0 0-1,0 0 1,0 1 0,0-1 0,1-2-1,1 0-13,35-35-186,47-61-1,-39 44 52,-46 55 151,0 0 0,0 0 1,0 0-1,0-1 0,0 1 1,0 0-1,0 0 0,0 0 1,0 0-1,0 0 0,0 0 1,0 0-1,0-1 0,0 1 0,0 0 1,0 0-1,0 0 0,0 0 1,0 0-1,0 0 0,0 0 1,0 0-1,1 0 0,-1 0 0,0-1 1,0 1-1,0 0 0,0 0 1,0 0-1,0 0 0,0 0 1,0 0-1,1 0 0,-1 0 1,0 0-1,0 0 0,0 0 0,0 0 1,0 0-1,0 0 0,0 0 1,0 0-1,1 0 0,-1 0 1,0 0-1,0 0 0,0 0 1,0 0-1,0 0 0,0 0 0,0 0 1,0 0-1,1 1 0,-1-1 1,0 0-1,0 0 0,0 0 1,0 0-1,0 0 0,0 0 1,0 0-1,-1 10-52,-7 17 21,8-26 26,-4 10-14,-25 86-126,25-83 135,1 0 1,1 1-1,0-1 1,1 27 0,1-40 9,0 0-1,0 0 1,0 0 0,0 0 0,0 0 0,0 0 0,0 1 0,1-1 0,-1 0 0,0 0-1,1 0 1,-1 0 0,1 0 0,-1-1 0,1 1 0,-1 0 0,1 0 0,0 0 0,-1 0-1,1 0 1,1 0 0,-1-1-16,0 1 0,-1-1 0,1 0 0,0 0 0,0 0 0,0 0 0,0 0 0,-1 0 0,1 0 0,0 0 0,0-1 0,0 1 0,-1 0 0,1 0 0,0-1 0,0 1 0,-1 0 0,1-1 0,0 1 0,1-1 0,3-4-158,1 1 1,-1-1 0,0 0-1,8-9 1,24-37-297,-17 23 153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3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13731,'0'1'82,"1"-1"0,-1 0 0,0 1 0,0-1 0,1 0 0,-1 1 0,0-1 0,0 1 0,0-1 0,0 0 0,1 1 0,-1-1 0,0 1 0,0-1 1,0 0-1,0 1 0,0-1 0,0 1 0,0-1 0,0 1 0,0-1 0,0 0 0,0 1 0,0-1 0,0 1 0,-1-1 0,1 1 0,-3 17 322,2-16-223,-34 146 1430,8-44-1162,-22 198-1,49-289-633,4-21-19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12227,'0'1'78,"0"-1"1,0 0-1,0 0 1,0 0-1,0 1 1,0-1-1,1 0 1,-1 0-1,0 0 1,0 0-1,0 1 1,0-1 0,0 0-1,0 0 1,0 0-1,0 0 1,0 1-1,1-1 1,-1 0-1,0 0 1,0 0-1,0 0 1,0 0-1,0 0 1,1 1 0,-1-1-1,0 0 1,0 0-1,0 0 1,0 0-1,1 0 1,-1 0-1,0 0 1,0 0-1,0 0 1,1 0-1,-1 0 1,0 0-1,0 0 1,1 0 0,11-3 1491,13-11-790,-23 13-695,10-5 131,43-28 405,-49 30-551,0 0 1,-1-1 0,1 0-1,-1 1 1,0-2 0,6-8-1,-11 14-65,0 0-1,0 0 1,0 0-1,1 0 0,-1 0 1,0 0-1,0 0 1,0 0-1,0 0 0,0-1 1,0 1-1,0 0 0,0 0 1,1 0-1,-1 0 1,0 0-1,0 0 0,0-1 1,0 1-1,0 0 1,0 0-1,0 0 0,0 0 1,0 0-1,0-1 0,0 1 1,0 0-1,0 0 1,0 0-1,0 0 0,0 0 1,0-1-1,0 1 1,0 0-1,0 0 0,0 0 1,0 0-1,0 0 1,0-1-1,-1 1 0,1 0 1,0 0-1,0 0 0,0 0 1,0 0-1,0 0 1,0 0-1,-1-1 0,-8 4 74,-12 9-8,12-3-52,1 0 1,-1 1-1,1 0 0,1 0 1,-7 13-1,9-16-22,1 0 0,1 1 0,0-1 0,0 1 1,0 0-1,1 0 0,0 0 0,-1 14 0,3-21 2,-1 0 1,1 0-1,1 1 0,-1-1 1,0 0-1,0 0 1,0 1-1,1-1 0,-1 0 1,0 0-1,1 0 1,0 0-1,-1 0 1,1 1-1,-1-1 0,1 0 1,0 0-1,0 0 1,0-1-1,-1 1 0,1 0 1,0 0-1,0 0 1,0-1-1,0 1 0,0 0 1,1-1-1,-1 1 1,0-1-1,0 1 0,0-1 1,0 0-1,1 1 1,-1-1-1,0 0 0,0 0 1,1 0-1,-1 0 1,0 0-1,0 0 0,1 0 1,-1 0-1,1-1 1,9 0-21,-1-1 0,0-1 0,0 1 0,10-5 0,-13 4-16,44-17-155,28-9-61,-71 27 210,0 0 1,0 0 0,-1 1-1,1 0 1,0 1 0,0-1 0,0 2-1,9 0 1,-15-1 52,-1 1 0,1-1 1,0 1-1,0-1 0,0 1 0,0 0 1,0 0-1,0 0 0,-1 0 0,1 0 1,0 0-1,-1 0 0,1 0 0,-1 1 0,1-1 1,-1 1-1,0-1 0,0 1 0,1 0 1,-1-1-1,0 1 0,0 0 0,-1 0 1,1 0-1,1 2 0,-8-56 2000,5 25-1752,0 18-122,0 7-192,1 0 0,0-1 0,0 1 0,0 0 0,0-1 0,0 1 0,0 0 0,1-4 0,-1 5-2,1 0 0,0 1 0,-1-1-1,1 0 1,-1 0 0,1 0 0,0 0-1,0 0 1,0 1 0,-1-1 0,1 0-1,0 1 1,0-1 0,0 1 0,0-1-1,0 1 1,0-1 0,0 1 0,0 0-1,0-1 1,0 1 0,2 0-1,37-5-566,-14 4 175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36 11362,'48'-36'5970,"-54"53"-5610,-1 0 1,-1-1 0,0-1 0,-18 26 0,2-3-266,-154 287-14,174-315-123,5-13-122,10-17-278,-11 19 430,61-122-3034,68-124-4065,-128 246 7190,-1 0-1,0 0 0,1 0 1,-1 0-1,1 0 1,0 0-1,-1 0 1,1 0-1,0 1 1,-1-1-1,1 0 0,0 1 1,0-1-1,0 0 1,0 1-1,-1-1 1,1 1-1,2-1 1,-2 1-11,-1 0 1,0 1 0,1-1 0,-1 0-1,1 1 1,-1-1 0,0 1 0,1-1-1,-1 1 1,0-1 0,0 1 0,1-1-1,-1 1 1,0-1 0,0 1 0,0 0-1,0-1 1,0 1 0,0-1-1,1 1 1,-1-1 0,0 1 0,-1 1-1,-2 48 1981,2-43-2087,-2 35 434,1 0 0,3 0 1,1-1-1,15 84 0,-15-112-312,0-6-105,0-1-1,-1 1 1,0 0 0,0-1 0,-1 12-1,0-18 9,0 1 0,0-1 0,0 0 0,0 1 0,0-1 0,-1 0 0,1 0 0,0 1 0,0-1 0,0 0 0,0 0 0,0 1 0,-1-1 0,1 0 0,0 0 0,0 1 0,0-1 0,-1 0 0,1 0 0,0 0 0,0 1 0,-1-1 0,1 0 0,0 0 0,0 0 0,-1 0 0,1 0 0,0 0 0,0 1 0,-1-1 0,1 0 0,0 0 0,-1 0 0,1 0 0,0 0 0,-1 0 0,1 0 0,0 0 0,0 0 0,-1 0 0,1-1 0,0 1 0,-1 0 0,1 0 0,0 0 0,0 0 0,-1 0 0,1 0 0,0-1 0,0 1 0,-1 0 0,1 0 0,0-1 0,-13-9-400,-23-29 361,-52-76 0,84 109 352,4 6-276,0 0 0,0 0-1,0-1 1,-1 1-1,1 0 1,0 0-1,0 0 1,0 0-1,0-1 1,0 1-1,0 0 1,0 0-1,0-1 1,0 1-1,0 0 1,0 0-1,0 0 1,0-1 0,0 1-1,0 0 1,0 0-1,0 0 1,0-1-1,0 1 1,0 0-1,0 0 1,0 0-1,0-1 1,0 1-1,0 0 1,0 0-1,1 0 1,-1-1 0,0 1-1,0 0 1,0 0-1,0 0 1,0 0-1,1 0 1,-1-1-1,0 1 1,0 0-1,0 0 1,1 0-1,-1 0 1,0 0-1,0 0 1,0 0-1,1 0 1,-1 0 0,0 0-1,0 0 1,0 0-1,1 0 1,-1 0-1,0 0 1,0 0-1,0 0 1,1 0-1,-1 0 1,0 0-1,1 0 1,16 1 303,-16-1-229,28 2-167,-1-1 1,36-3 0,-55 1 82,15 0-120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14947,'1'0'75,"0"1"0,-1-1 1,1 1-1,-1 0 0,1-1 0,0 1 0,-1 0 0,0-1 0,1 1 1,-1 0-1,1-1 0,-1 1 0,0 0 0,0 0 0,1 0 0,-1-1 1,0 1-1,0 0 0,0 0 0,0 0 0,0 0 0,0-1 0,0 2 0,1 24 345,-1-25-330,0 16 145,1-2 86,-1 0 0,-1 1 0,0-1 0,-1 0 0,-7 30 0,10-53 7,0 1 0,0 0-1,-1 0 1,0-9-1,0-6-25,9-68 127,-9 89-445,0 1 1,0 0-1,1-1 0,-1 1 1,0 0-1,0 0 0,1-1 1,-1 1-1,0 0 0,0 0 0,1 0 1,-1-1-1,0 1 0,1 0 1,-1 0-1,0 0 0,1 0 1,-1 0-1,0 0 0,1 0 1,-1 0-1,0 0 0,1 0 1,-1 0-1,0 0 0,1 0 0,-1 0 1,0 0-1,1 0 0,-1 0 1,0 0-1,1 0 0,-1 0 1,0 0-1,1 1 0,19 5-298,-9-3 58,4-1-57,0-1 0,0 0-1,0-1 1,1-1 0,-1-1 0,0 0-1,0-1 1,15-5 0,-8 4-71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12235,'4'14'396,"-1"0"1,-1 0-1,0 0 1,-1 1-1,0-1 1,-1 0-1,-2 19 1,-20 99 1088,20-124-1415,-7 37 434,8-45-498,1 0-1,0 0 0,0 1 1,0-1-1,0 0 1,0 0-1,0 0 0,0 1 1,0-1-1,0 0 0,0 0 1,0 1-1,0-1 0,0 0 1,0 0-1,0 0 1,0 1-1,0-1 0,0 0 1,0 0-1,0 1 0,0-1 1,1 0-1,-1 0 0,0 0 1,0 1-1,0-1 1,0 0-1,0 0 0,1 0 1,-1 0-1,0 1 0,0-1 1,0 0-1,1 0 0,-1 0 1,9-3-39,11-12-261,-19 14 277,9-8-228,0 1 0,17-9 0,-24 15 178,0 0 0,0 1-1,0-1 1,0 1 0,0 0-1,1 0 1,-1 0 0,0 0 0,1 0-1,-1 1 1,1 0 0,-1 0-1,1 0 1,4 0 0,-6 1 53,-1-1 0,1 1 0,0 0-1,-1-1 1,1 1 0,-1 0 0,1 0 0,-1 0 0,0 0 0,1 0 0,-1 1 0,0-1 0,0 0 0,0 1 0,0-1 0,0 0 0,0 1 0,0 0 0,0-1 0,0 1 0,-1-1 0,1 1 0,-1 0 0,1-1 0,-1 1 0,0 0 0,0 0-1,0-1 1,0 1 0,0 0 0,0 3 0,0 0 77,-1 1 0,0 0 0,0-1 0,0 1 0,-1-1 0,0 1 0,0-1 0,-4 8 0,1-5 149,0-1 0,0 0 0,-1-1 0,0 1 0,0-1 0,-1 0 0,0-1 0,0 1 0,-13 7 0,17-12-184,1 1 0,-1-1 0,0 1 0,0-1 0,0 0 0,0 0 1,0 0-1,0 0 0,0 0 0,0-1 0,0 0 0,0 1 0,0-1 0,0 0 0,0 0 0,-1-1 0,1 1 0,0-1 0,0 0 0,0 1 0,0-1 0,0-1 1,0 1-1,1 0 0,-1-1 0,0 1 0,0-1 0,1 0 0,-5-4 0,6 5-66,0-1 0,0 1 0,0 0-1,0-1 1,0 1 0,0-1 0,0 0 0,1 1 0,-1-1 0,1 1-1,-1-1 1,1 0 0,-1 0 0,1 1 0,0-1 0,0 0 0,0 0-1,0 1 1,0-1 0,0 0 0,1 0 0,-1 1 0,1-1 0,0-3-1,7-9-371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13235,'7'-1'498,"0"0"0,0-1 0,0 0 0,0 0 0,-1-1 0,1 0 0,8-5 1,-11 6-409,0-1 0,0 1 0,-1-1 0,1 0 0,-1 0 0,1 0 0,-1-1 0,0 1 0,0-1 0,-1 0 0,1 1 1,2-8-1,-4 11-93,-1-1 0,0 1 1,0-1-1,1 1 1,-1-1-1,0 1 0,0-1 1,0 1-1,0-1 1,0 1-1,0-1 0,0 1 1,0-1-1,0 1 1,0-1-1,0 1 0,0-1 1,0 1-1,0-1 1,0 1-1,-1-1 0,1 1 1,0-1-1,0 1 1,-1-1-1,1 1 0,0 0 1,-1-1-1,1 1 1,0-1-1,-1 1 0,1 0 1,0-1-1,-1 1 1,1 0-1,-1 0 0,1-1 1,-1 1-1,1 0 1,-1 0-1,1 0 0,-1-1 1,1 1-1,-1 0 1,1 0-1,-1 0 0,1 0 1,-1 0-1,1 0 1,-1 0-1,1 0 0,-1 0 1,1 0-1,-1 0 1,1 1-1,-1-1 0,0 0 1,-4 1-15,1 0 0,-1 0 0,1 0 0,0 0 0,-7 3 1,4 0 3,0 1 0,0-1 0,1 1 0,-1 1 1,1-1-1,0 1 0,0 0 0,-6 9 0,9-11 12,1-1-1,0 0 0,0 1 1,0 0-1,0-1 0,0 1 1,0 0-1,1 0 0,0 0 1,0 0-1,0 0 0,0 0 1,1 0-1,0 0 0,0 0 1,0 0-1,0 1 1,1 5-1,0-8 1,0-1 1,-1 1-1,1-1 1,0 1-1,0-1 0,0 1 1,0-1-1,0 0 1,0 0-1,1 0 1,-1 1-1,0-1 0,1 0 1,-1-1-1,0 1 1,1 0-1,-1 0 1,1-1-1,-1 1 0,1 0 1,0-1-1,-1 0 1,1 1-1,-1-1 1,1 0-1,0 0 0,-1 0 1,1 0-1,0 0 1,-1 0-1,1 0 1,2-1-1,3 0-11,0-1 0,0 1 0,0-1 0,0-1 0,0 1 0,8-6 0,3-4-172,0 0 0,-2-1 0,1-1 0,-2-1 0,0 0 0,23-31 0,-38 46 179,0 0 0,0-1 1,0 1-1,0 0 0,0 0 0,0 0 1,0 0-1,0 0 0,0 0 0,0 0 1,0-1-1,0 1 0,0 0 0,1 0 1,-1 0-1,0 0 0,0 0 0,0 0 0,0 0 1,0 0-1,0-1 0,0 1 0,0 0 1,0 0-1,0 0 0,0 0 0,0 0 1,1 0-1,-1 0 0,0 0 0,0 0 1,0 0-1,0 0 0,0 0 0,0 0 1,0-1-1,1 1 0,-1 0 0,0 0 1,0 0-1,0 0 0,0 0 0,0 0 1,0 0-1,0 0 0,1 0 0,-1 1 1,0-1-1,0 0 0,0 0 0,0 0 0,0 0 1,0 0-1,0 0 0,1 0 0,-1 0 1,0 0-1,0 0 0,0 0 0,0 0 1,0 0-1,0 0 0,0 1 0,0-1 1,0 0-1,0 0 0,0 0 0,1 0 1,-1 0-1,-2 13 18,-6 17 264,2-11-76,3-13-98,1-1-1,0 1 1,0 0-1,1 0 1,0 0 0,0 0-1,0 0 1,1 12-1,0-18-85,0 0-1,0 1 0,0-1 0,0 0 0,0 1 0,0-1 0,0 0 0,1 1 0,-1-1 1,0 1-1,0-1 0,0 0 0,1 0 0,-1 1 0,0-1 0,0 0 0,1 1 1,-1-1-1,0 0 0,0 0 0,1 1 0,-1-1 0,0 0 0,1 0 0,-1 0 0,0 0 1,1 0-1,-1 1 0,1-1 0,-1 0 0,1 0 0,13-5 273,11-14-103,-6 0-309,26-35 0,-21 24-408,-38 83 200,10-38 329,0-3-102,1 0 0,1 0 0,-2 24 1,11-47-2487,-1-4 1907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24.5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0 112 10562,'0'0'856,"10"-10"1030,-3 6-1703,0-1-1,1 2 0,0-1 1,-1 1-1,1 0 1,1 1-1,-1 0 0,0 0 1,13-1-1,10 1-41,40 2 0,7 0 48,-29-6 57,57-14-1,21-3-36,63 5-158,-143 16-40,1 2-1,47 7 0,-74-4-8,-1 2 0,34 11 0,-18-4-9,-27-10 1,-1-1 0,1 0 0,0 0 0,-1-1 0,1 0 0,0-1 0,0 0 0,-1 0 0,17-5 0,-15 3-2,0 1-1,-1 1 0,1-1 1,0 1-1,0 1 1,0 0-1,18 2 0,19 9-23,1-3 0,89 3-1,-127-11 32,2-1-3,0 1-1,1 0 0,-1 1 1,0 1-1,0 0 1,0 0-1,0 1 1,0 0-1,13 7 0,-20-8 6,1 0 0,-1-1-1,1 1 1,-1-1-1,1 0 1,-1-1 0,1 1-1,-1-1 1,1 0-1,0 0 1,-1-1-1,1 0 1,-1 0 0,1 0-1,9-4 1,-14 5-10,-1 0 0,1 0 0,-1 0 0,1 0 0,0 0 0,-1 0 1,1 1-1,-1-1 0,1 0 0,-1 0 0,1 0 0,-1 1 0,1-1 0,-1 0 0,1 1 1,-1-1-1,1 1 0,-1-1 0,0 0 0,1 1 0,-1-1 0,1 1 0,-1-1 0,0 1 1,1 0-1,-1 0-9,0-1 1,1 1-1,-1-1 1,0 1-1,1-1 1,-1 1-1,0-1 1,1 1-1,-1-1 1,1 1 0,-1-1-1,1 0 1,-1 1-1,1-1 1,-1 0-1,1 1 1,-1-1-1,1 0 1,0 0-1,-1 1 1,1-1-1,-1 0 1,1 0 0,0 0-1,-1 0 1,1 0-1,-1 0 1,1 0-1,0 0 1,-1 0-1,1 0 1,0 0-1,-1 0 1,1 0-1,-1-1 1,1 1-1,0 0 1,0-1 0,6-5-145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152 111 12299,'-11'-3'1129,"1"1"-1,-1 1 1,-22-1 0,111 24 814,-46-14-1907,3 1-10,36 4 0,-63-12-27,1 0 0,0 0 0,0-1 0,0-1 1,0 1-1,0-1 0,0-1 0,-1 0 0,13-4 0,1-5-10,-21 11 19,0-1-1,-1 0 1,1 1 0,0-1 0,0 0-1,0 1 1,0-1 0,-1 0 0,1 0-1,0 1 1,-1-1 0,1 0 0,-1 0-1,1 0 1,-1 0 0,1 0 0,-1 0-1,1-1 1,-2 1 10,0 1-1,0-1 1,-1 1-1,1 0 1,0 0-1,0-1 1,0 1-1,-1 0 1,1 0-1,0 0 1,0 0-1,0 0 1,0 0-1,-1 1 1,-1-1-1,1 1 15,-177 9 410,145-10-421,-1-2 0,0-1 0,-38-9 0,73 12-23,0 0 1,0 0 0,0 0-1,0 0 1,-1 0 0,1 1 0,0-1-1,0 0 1,0 0 0,0 0-1,0 0 1,0 0 0,-1 0 0,1 0-1,0 0 1,0 0 0,0 0-1,0 0 1,0 0 0,-1 0 0,1-1-1,0 1 1,0 0 0,0 0-1,0 0 1,0 0 0,0 0 0,-1 0-1,1 0 1,0 0 0,0 0 0,0 0-1,0 0 1,0-1 0,0 1-1,0 0 1,0 0 0,0 0 0,0 0-1,-1 0 1,1 0 0,0 0-1,0-1 1,0 1 0,0 0 0,0 0-1,0 0 1,0 0 0,0 0-1,0-1 1,0 1 0,0 0 0,0 0-1,0 0 1,0 0 0,0 0-1,0 0 1,1-1 0,10-3-39,18-1-15,25-1-2,1 1-39,-1-2-1,73-20 0,-123 26 80,-2 1 9,0-1 0,0 1 0,0 0 0,0-1 1,-1 0-1,1 1 0,0-1 0,0 0 0,-1 0 0,1 0 0,0 0 0,-1 0 0,1-1 0,-1 1 0,0 0 0,1-1 0,1-2 0,-3 4 8,0-1 0,0 1 0,0 0 0,0-1-1,0 1 1,-1 0 0,1-1 0,0 1 0,0 0 0,0-1-1,0 1 1,-1 0 0,1 0 0,0-1 0,0 1 0,-1 0 0,1 0-1,0-1 1,-1 1 0,1 0 0,0 0 0,0 0 0,-1-1 0,1 1-1,0 0 1,-1 0 0,1 0 0,-1 0 0,1 0 0,0 0 0,-1 0-1,1 0 1,0 0 0,-1 0 0,1 0 0,0 0 0,-1 0 0,1 0-1,0 0 1,-1 0 0,-20 2 38,20-2-37,-55 11 112,-79 26 0,80-20-24,-80 13 1,128-31-84,12-5-13,15-5-16,19 0-19,-1 2 0,1 1 0,43-2 0,33-7-148,-111 17 159,0-1 0,0 0 0,0 0 0,0 0 0,0-1 0,0 1 0,0-1 0,0 0 0,-1 0 0,1-1 0,-1 1 0,7-6 0,-10 8 31,-1-1 0,1 1 0,0 0 1,0-1-1,0 1 0,0 0 0,0 0 0,-1-1 0,1 1 0,0 0 0,0-1 0,0 1 0,-1 0 0,1 0 0,0 0 0,0-1 0,-1 1 0,1 0 0,0 0 0,-1 0 0,1 0 0,0 0 0,-1-1 0,1 1 0,0 0 1,-1 0-1,1 0 0,0 0 0,0 0 0,-1 0 0,1 0 0,0 0 0,-1 0 0,1 0 0,0 0 0,-1 1 0,-14-2 60,-38 7 168,-57 15 1,-22 4 66,114-24-291,27-3-62,30-5-90,60-2-250,127-17-968,-220 25 1311,-4 1 26,1 0 1,-1 0-1,0-1 0,1 1 0,-1-1 1,1 0-1,-1 0 0,0 0 1,0 0-1,1 0 0,-1 0 1,0 0-1,0-1 0,2-1 1,-4 3 30,0-1 0,0 1 1,0 0-1,0-1 0,0 1 0,0-1 1,0 1-1,0 0 0,0-1 1,0 1-1,0 0 0,0-1 0,0 1 1,0 0-1,0-1 0,-1 1 1,1 0-1,0-1 0,0 1 0,0 0 1,-1-1-1,1 1 0,0 0 1,0 0-1,-1-1 0,1 1 0,0 0 1,0 0-1,-1 0 0,1-1 1,0 1-1,-1 0 0,1 0 0,0 0 1,-1 0-1,1 0 0,0-1 1,-1 1-1,1 0 0,0 0 0,-1 0 1,1 0-1,0 0 0,-1 0 1,1 0-1,-1 0 0,1 1 0,-20-2 205,-29 7 337,-76 21 1,51-10-798,48-8-467,34-10 504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14763,'-3'14'1296,"0"0"-1056,2-1-151,-1 0 335,2 3-328,3-2 32,3-1-104,1-1-80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11258,'-7'7'994,"0"-1"0,0 1 0,-1-1 0,0-1-1,-12 8 1,-10 6 1443,38-18-1787,37 4-917,-44-5 255,0 0 0,0 0 0,0 1 0,0-1 0,1 0 0,-1 0 0,0 1-1,0-1 1,0 1 0,0-1 0,0 1 0,0 0 0,0-1 0,0 1 0,0 0-1,0 0 1,0-1 0,-1 1 0,1 0 0,0 0 0,0 0 0,-1 0 0,1 0 0,-1 0-1,1 0 1,-1 0 0,1 1 0,-1-1 0,0 0 0,1 0 0,-1 3 0,-1-1 30,0 1 1,0 0 0,0-1-1,0 1 1,-1-1 0,1 1 0,-1-1-1,0 1 1,0-1 0,-4 4 0,-31 33 226,20-23-114,15-13-114,-1-1 1,1 1-1,0-1 0,-1 1 0,2 0 0,-1 0 0,0 0 0,-1 5 0,-6 14-3,7-21-74,0-1-1,0 1 1,0-1-1,0 0 0,0 1 1,-1-1-1,1 0 1,0 0-1,-1-1 1,1 1-1,0 0 0,-1-1 1,1 0-1,-1 1 1,1-1-1,-1 0 1,1 0-1,-1-1 0,1 1 1,-1 0-1,1-1 1,-1 0-1,1 1 0,0-1 1,-4-1-1,3-4-236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10602,'-29'250'5436,"3"-17"-4284,24-212-1058,1-15-131,1 0 1,-1-1-1,0 1 1,0 0-1,-1-1 1,0 0 0,0 1-1,-3 7 1,11-54-1159,1 11 908,0-3-120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12227,'0'1'1040,"1"6"-680,2-1-104,6 1 480,2-1-120,9-3-72,5 0-80,2-6-95,4 1-65,1-3-392,1-4 1192,-9-1-952,-4 0 40,-11 3-56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8 174 11322,'-1'1'120,"0"0"-1,1 1 1,-1-1-1,0 0 0,1 1 1,-1-1-1,1 0 1,-1 1-1,1-1 0,-1 1 1,1-1-1,0 0 1,0 1-1,0-1 0,0 1 1,0-1-1,0 1 1,0-1-1,1 2 0,-1-2-23,1 0 0,0 0 0,-1 0 1,1 0-1,0 0 0,-1 0 0,1-1 0,0 1 0,0 0 0,0 0 0,0-1 0,0 1 0,0-1 0,0 1 0,0-1 0,0 1 0,0-1 0,0 0 0,1 1 0,3 0 57,0 0 0,-1-1 0,1 0 0,0 1 0,0-2 0,0 1 0,-1 0 0,1-1 0,0 0 0,4-1 0,0-2-32,0 0 1,0-1-1,0 0 0,0 0 0,-1-1 0,0 0 0,0 0 0,-1 0 0,0-1 0,7-8 0,-9 9-80,0 0 0,-1-1 0,1 1 0,-1-1 0,0 0 0,-1 0 0,0 0-1,0-1 1,0 1 0,-1-1 0,0 1 0,-1-1 0,1-8 0,-1 14-39,-1 0 0,0 1 1,0-1-1,0 0 0,0 0 1,0 1-1,-1-1 0,1 0 1,0 1-1,-1-1 0,1 0 1,-1 1-1,0-1 0,0 0 1,1 1-1,-1-1 0,0 1 1,-3-3-1,3 3-2,0 1 0,0-1 0,0 1 0,0-1 0,0 1 1,0 0-1,0-1 0,0 1 0,0 0 0,0 0 0,-1 0 0,1 0 0,0 0 0,0 0 0,0 0 1,0 0-1,0 1 0,-1-1 0,1 0 0,0 1 0,-1 0 0,-4 1-6,1 1 0,0 0-1,-1 0 1,2 1 0,-1 0 0,0-1-1,1 2 1,-1-1 0,-5 8 0,2 1-14,0-1 1,1 1 0,0 0-1,-7 22 1,11-27 1,0 1 1,1 0-1,0 1 1,0-1-1,1 0 1,0 1-1,1-1 1,0 13-1,0-20 13,1 0 0,-1-1-1,0 1 1,1 0 0,-1 0 0,1 0-1,0 0 1,-1 0 0,1-1 0,0 1 0,0 0-1,0-1 1,0 1 0,0-1 0,1 1-1,-1-1 1,0 1 0,1-1 0,-1 0-1,4 2 1,-3-2-2,0 0 1,1 0-1,0-1 0,-1 1 0,1 0 1,-1-1-1,1 0 0,0 0 0,-1 0 1,1 0-1,0 0 0,-1 0 0,4-1 1,5-2-7,0 0 0,-1-1 0,1 0 0,-1-1 0,0 0 0,9-6 0,33-28 9,-37 27 19,1 0 0,27-15 1,-42 26-13,0 1 1,1-1 0,-1 1 0,0-1 0,0 1-1,1 0 1,-1 0 0,0 0 0,0 0 0,1 0-1,-1 0 1,0 0 0,0 0 0,1 0 0,-1 0-1,0 1 1,0-1 0,1 0 0,-1 1 0,0-1-1,0 1 1,0 0 0,0-1 0,0 1 0,0 0-1,0 0 1,0 0 0,0-1 0,1 3 0,0-1 9,0-1 1,0 1 0,0-1-1,0 1 1,0-1 0,0 0-1,0 0 1,0 0 0,3 1-1,0-1 15,0-1-1,1 1 1,-1-1-1,0 0 1,0-1-1,0 1 1,0-1-1,0 0 1,0 0-1,6-3 1,52-23 131,-20 7-66,-33 16-89,0 0 0,0 1 0,0 0 0,1 1 0,17-2 0,-25 4-7,-1 0-1,0 0 1,1 0 0,-1 0 0,0 1-1,1-1 1,-1 1 0,0-1 0,0 1-1,0 0 1,1 0 0,-1 0 0,0 0-1,0 1 1,0-1 0,-1 0 0,1 1-1,0-1 1,0 1 0,-1 0 0,1 0 0,-1-1-1,1 1 1,-1 0 0,0 0 0,0 0-1,0 0 1,0 1 0,0-1 0,-1 0-1,2 4 1,0 3-9,-1-1-1,0 1 1,-1 13-1,0-14 15,0 0 0,1-1-1,0 1 1,3 13 0,-4-21-9,0 1 0,0-1 1,0 0-1,0 1 0,0-1 0,0 0 1,0 0-1,0 0 0,1 1 0,-1-1 1,0 0-1,0 0 0,0 1 0,0-1 1,0 0-1,1 0 0,-1 0 0,0 0 1,0 1-1,0-1 0,1 0 0,-1 0 1,0 0-1,0 0 0,1 0 0,-1 0 1,0 0-1,0 0 0,1 1 0,-1-1 1,0 0-1,0 0 0,1 0 0,-1 0 1,0 0-1,0 0 0,1 0 0,-1-1 1,0 1-1,0 0 0,1 0 0,-1 0 1,0 0-1,0 0 0,1 0 0,-1 0 1,0 0-1,0-1 0,0 1 0,1 0 1,-1 0-1,0 0 0,0-1 0,0 1 1,1 0-1,-1 0 0,0 0 0,0-1 1,0 1-1,0 0 0,0 0 0,0-1 1,0 1-1,0 0 0,0 0 0,1-1 1,-1 1-1,0 0 0,9-20-734,2-19 277,-4 16 144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17900,'-10'0'1544,"1"0"-1152,-1-1-176,3 1 488,3 0-343,1 3-1722,7-3 977,3 4-112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14563,'-45'22'1731,"-23"14"-159,61-32-1499,0 1-1,1 0 0,0 0 1,0 0-1,0 1 1,0 0-1,-5 7 0,10-12-79,1 0-1,-1 0 1,0 0-1,1 0 1,-1 0-1,1 0 1,-1 0-1,1 0 1,-1 0-1,1 0 1,0 0-1,-1 0 0,1 0 1,0 1-1,0-1 1,0 0-1,0 0 1,0 0-1,0 0 1,0 0-1,1 3 1,-1-3-11,1 0 0,0-1 0,-1 1 0,1 0 0,0 0 0,0 0 0,0 0-1,0-1 1,0 1 0,0 0 0,0-1 0,0 1 0,0-1 0,0 1 0,0-1 0,0 0 0,2 1 0,6 1-108,-1-1 1,1 0-1,0-1 0,12 0 1,-19 0 106,26-2-212,30-1-109,-55 3 330,0 0-1,1 1 1,-1-1 0,1 1-1,-1 0 1,0 0-1,1 0 1,-1 0 0,0 0-1,0 1 1,0 0-1,0-1 1,3 3 0,-6-3 17,1 0 0,-1-1 0,1 1 0,-1 0 0,1 0 0,-1-1 0,0 1 0,0 0 0,1 0 0,-1-1 0,0 1 0,0 0 0,0 0 0,0 0 0,0-1 0,0 1 1,0 0-1,0 0 0,0 0 0,0 0 0,0-1 0,-1 1 0,1 0 0,0 0 0,-1-1 0,1 1 0,0 0 0,-1-1 0,1 1 0,-1 0 0,1-1 0,-1 1 0,1 0 1,-1-1-1,0 1 0,1-1 0,-1 1 0,0-1 0,-1 1 0,-29 21 267,25-19-263,0 1-1,0-1 1,-1 0 0,1-1 0,-1 0 0,0 0 0,0 0 0,0-1 0,0 1-1,0-2 1,0 1 0,-13-2 0,20 1-62,-1 0 0,0 0 0,0 0 0,1-1 0,-1 1 0,0 0 0,1-1 0,-1 1 0,0 0 0,1-1 0,-1 1 0,1-1 0,-1 1 0,0-1 0,1 1-1,-1-1 1,1 0 0,0 1 0,-1-1 0,1 0 0,-1 1 0,1-1 0,0 0 0,0 1 0,-1-1 0,1 0 0,0 0 0,0 1 0,0-1 0,0 0 0,0 0 0,0 1 0,0-1 0,0 0 0,0-1 0,1-1-52,-1 0 0,1 0 0,0 0-1,0 0 1,0 0 0,0 0 0,3-4 0,11-11-497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 12731,'0'-5'1460,"-7"7"-951,-10 6-38,5-1 11,0 1 0,1 1 0,-1-1 0,-13 16 0,19-18-470,1 0 0,0 0 0,1 0 0,-1 0 0,1 1-1,0-1 1,1 1 0,0 0 0,-5 14 0,8-20-11,-1 0 1,1 0-1,0 1 1,-1-1 0,1 0-1,0 0 1,0 0-1,0 1 1,0-1-1,0 0 1,0 0 0,0 0-1,0 1 1,1-1-1,-1 0 1,0 0-1,1 0 1,-1 0 0,1 1-1,-1-1 1,1 0-1,-1 0 1,1 0-1,0 0 1,-1 0 0,1 0-1,0-1 1,0 1-1,0 0 1,0 0-1,0 0 1,0-1 0,0 1-1,0-1 1,0 1-1,0-1 1,0 1-1,0-1 1,1 1 0,-1-1-1,0 0 1,0 0-1,0 0 1,1 0-1,1 0 1,3 1 11,1-2 0,0 1 0,-1-1 0,1 0 1,-1 0-1,13-5 0,-1-1 17,0-2 1,-1 0 0,-1 0 0,1-2-1,-2 0 1,1-1 0,-2 0-1,0-1 1,0-1 0,21-27-1,-24 22 13,-11 16 6,-7 10-10,-1 4-19,0 0 1,1 0-1,0 1 0,1 0 1,0 0-1,1 1 0,0-1 1,1 1-1,0 0 0,1 0 1,-1 18-1,3-30-36,1 0 0,0 0 0,0 0 0,0 0 0,0 0-1,-1 0 1,1 0 0,1 0 0,-1 0 0,0 0 0,0 0 0,0 0 0,0 0 0,1 0 0,-1 0-1,1 0 1,-1 0 0,0 0 0,1 0 0,0 0 0,-1 0 0,1 0 0,0 0 0,-1-1 0,1 1 0,0 0-1,0-1 1,-1 1 0,1 0 0,0-1 0,0 1 0,0-1 0,0 1 0,0-1 0,0 1 0,0-1 0,0 0-1,2 1 1,0-2-30,1 1-1,0 0 1,0-1-1,0 0 1,-1 0 0,1 0-1,0 0 1,-1-1-1,7-3 1,17-9-170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2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13339,'-2'21'682,"0"0"1,-2 0-1,0-1 1,-8 22-1,0 7-204,3-13-217,2-10 22,1 0 1,2 0-1,-3 53 1,7-78-274,0 0 1,0 0-1,0-1 0,0 1 1,0 0-1,0 0 1,0 0-1,1 0 0,-1-1 1,0 1-1,1 0 0,-1 0 1,0 0-1,1-1 1,-1 1-1,1 0 0,-1-1 1,1 1-1,0 0 0,-1-1 1,1 1-1,0-1 1,-1 1-1,1-1 0,0 1 1,0-1-1,-1 1 0,1-1 1,0 0-1,0 1 1,0-1-1,0 0 0,-1 0 1,1 0-1,0 0 0,0 0 1,0 0-1,0 0 1,0 0-1,0 0 0,-1 0 1,1 0-1,1-1 0,6 0 8,-1-1 0,0-1 0,1 1 0,6-5 0,-5 4-17,7-4-7,58-19-63,-68 24 49,1 0 0,0 1 0,0 0 0,0 0-1,1 0 1,-1 1 0,0 1 0,10 0 0,-16-1 17,0 1 0,1-1 0,-1 0 0,0 1 0,0-1 0,1 1 0,-1-1 0,0 1 1,0-1-1,0 1 0,0 0 0,0 0 0,0 0 0,0 0 0,0-1 0,0 1 0,0 0 0,0 1 0,0-1 0,-1 0 1,1 0-1,0 0 0,-1 0 0,1 1 0,-1-1 0,1 0 0,-1 0 0,0 1 0,1-1 0,-1 0 0,0 1 1,0-1-1,0 0 0,0 1 0,0-1 0,0 0 0,-1 1 0,1-1 0,0 0 0,-2 3 0,0 4 16,-1-1-1,0 0 0,0 1 1,-1-1-1,-6 9 0,-5 5 69,-19 20 0,3-4 223,31-37-299,-1 0 0,1 0-1,0 0 1,0 0 0,0 0 0,0 0 0,0 1 0,0-1 0,0 0 0,0 0-1,0 0 1,0 0 0,0 0 0,0 0 0,0 0 0,0 1 0,0-1 0,0 0-1,0 0 1,0 0 0,0 0 0,0 0 0,0 0 0,0 0 0,0 0 0,1 1-1,-1-1 1,0 0 0,0 0 0,0 0 0,0 0 0,0 0 0,0 0 0,0 0-1,0 0 1,0 0 0,0 0 0,0 0 0,1 0 0,-1 0 0,0 0 0,0 0 0,0 1-1,0-1 1,0 0 0,0 0 0,0 0 0,1 0 0,-1 0 0,0 0 0,0 0-1,0 0 1,0 0 0,0 0 0,0 0 0,0-1 0,0 1 0,1 0 0,-1 0-1,0 0 1,0 0 0,0 0 0,0 0 0,0 0 0,0 0 0,0 0 0,0 0-1,1 0 1,16-3 151,22-9-36,-36 11-95,53-11-76,-45 11-101,-1 0 1,0-1 0,0-1 0,0 0 0,0 0 0,0-1-1,-1 0 1,13-7 0,-14 1-92,-7 1-78</inkml:trace>
  <inkml:trace contextRef="#ctx0" brushRef="#br0" timeOffset="1">0 205 13739,'6'-7'1344,"5"3"-984,11-2-120,1 3 625,10-2-393,1-1-296,5-6-72,-3-2 48,-9-2-64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 12147,'11'-10'6447,"-17"27"-5625,-48 130-231,37-105-730,1 0-1,-19 86 0,55-158-2502,32-58-232,-30 54 2061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1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8418,'2'0'308,"0"-1"0,0 1 1,0-1-1,-1 0 0,1 0 1,0 0-1,-1 0 0,1 0 1,0 0-1,-1 0 0,0 0 1,1-1-1,-1 1 1,2-3-1,-1 2-76,0 1 1,-1-1-1,1 0 1,0 1-1,0-1 1,0 1-1,0-1 0,1 1 1,2-2-1,-1 3-110,-1 1 0,1-1 0,-1 0 0,1 1 0,-1 0 0,0 0 0,1 0 0,-1 0 0,0 0 0,0 1 0,0-1 0,0 1 0,0 0 1,5 4-1,17 8 30,-7-8-117,1 0-1,-1-1 0,1-2 0,0 0 0,26 1 0,99-7 5,-92 0-45,50-5-10,173 8 0,-147 9-22,0-6 1,240-25 0,362-46-65,-422 31 9,-3-21-7,-64 11 11,98 4-47,-18 3 48,-231 25 94,427-64-428,-104 25 271,-357 50 102,70 5 0,-3 0 24,-116-1 39,0-1-1,0 0 1,0 0 0,0-1-1,0 0 1,0 0 0,8-4-1,-15 5-20,0 1-1,0 0 1,0-1-1,0 1 1,-1 0-1,1-1 1,0 1-1,0 0 0,0-1 1,0 1-1,0 0 1,-1-1-1,1 1 1,0 0-1,0-1 1,0 1-1,-1 0 0,1 0 1,0-1-1,0 1 1,-1 0-1,1 0 1,0 0-1,-1-1 0,1 1 1,0 0-1,-1 0 1,1 0-1,0 0 1,-1 0-1,-11-8-159,-9-1 64,-5 0-53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23 9954,'6'-10'758,"1"-2"2884,-4 12-2042,-1 10-957,-1-1-457,-1 1 0,0 0 0,0-1 0,-1 1 0,-4 16 0,-17 50 254,14-48-240,-11 43 159,-14 44-1059,33-115 685,0 0 0,-1 0-1,1 0 1,0 0 0,0 0 0,0 0 0,0 0 0,0 0 0,0 0-1,0 0 1,-1 0 0,1 0 0,0 0 0,0 0 0,0 0 0,0 0-1,0 0 1,0 0 0,-1 0 0,1 0 0,0 0 0,0 0 0,0 0-1,0 0 1,0 0 0,0 0 0,0 0 0,-1 0 0,1 0-1,0 0 1,0 0 0,0-1 0,0 1 0,0 0 0,0 0 0,0 0-1,0 0 1,0 0 0,0 0 0,0 0 0,-1-1 0,1 1 0,0 0-1,0 0 1,0 0 0,0 0 0,0 0 0,0 0 0,0 0 0,0-1-1,0 1 1,0 0 0,0 0 0,0 0 0,0 0 0,-1-14-291,-4-5-124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12683,'5'3'5072,"11"-2"-3574,18-4-859,72-15 387,-60 9-988,1 2 0,-1 2 1,64 1-1,-87 8-593,-21-3 450,0 0-1,0 0 1,1 0 0,-1-1-1,0 1 1,1-1-1,-1 0 1,0 1-1,1-1 1,-1 0 0,1-1-1,-1 1 1,0 0-1,1-1 1,-1 1 0,0-1-1,1 1 1,2-3-1,4-5-363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13171,'-1'1'231,"1"1"1,-1-1-1,1 1 1,-1-1-1,1 1 1,-1-1-1,0 1 1,0-1-1,0 1 1,0-1-1,-2 2 1,-118 183 1582,104-158-1690,-25 46 95,-21 31-17,70-118-1177,-1 0 0,5-19 0,15-33-133,-4 23 404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12891,'0'-1'60,"1"1"1,0 0 0,-1 0-1,1 0 1,-1 0 0,1 0-1,-1 0 1,1 0-1,0 0 1,-1 0 0,1 0-1,-1 0 1,1 0 0,-1 0-1,1 1 1,0-1 0,-1 0-1,1 0 1,-1 1 0,1-1-1,-1 0 1,0 1-1,1-1 1,-1 0 0,1 1-1,-1-1 1,1 1 0,-1-1-1,0 1 1,1-1 0,-1 1-1,0-1 1,0 1-1,1-1 1,-1 1 0,0-1-1,0 1 1,0-1 0,0 1-1,0-1 1,1 1 0,-1 0-1,0-1 1,-1 2-1,2 34 1111,-2-23-911,-10 326 1201,8-307-2142,3-32 662,0 1-1,0-1 1,0 0-1,0 0 1,0 0-1,0 0 1,0 0-1,-1 0 1,1 0-1,0 0 1,0 0-1,0 0 1,0 0-1,0 1 1,0-1-1,0 0 1,0 0-1,0 0 1,-1 0-1,1 0 1,0 0-1,0 0 1,0 0-1,0 0 1,0 0-1,0 0 1,0 0-1,0 0 0,-1 0 1,1 0-1,0 0 1,0 0-1,0 0 1,0 0-1,0 0 1,0 0-1,0 0 1,0-1-1,-1 1 1,1 0-1,0 0 1,0 0-1,0 0 1,0 0-1,0 0 1,0 0-1,0 0 1,0 0-1,0 0 1,0 0-1,0-1 1,0 1-1,0 0 1,-1 0-1,1 0 1,0 0-1,0 0 0,0 0 1,0 0-1,0 0 1,0-1-1,0 1 1,0 0-1,0 0 1,0 0-1,0 0 1,0 0-1,0 0 1,0 0-1,-4-8-102,-2-8-271,-2-4-89</inkml:trace>
  <inkml:trace contextRef="#ctx0" brushRef="#br0" timeOffset="1">5 260 13811,'-3'0'1168,"2"-2"-696,5 4 88,4 0-127,2 1-177,3 0-96,5 0-96,4-2-112,3-1-328,2-2-1129,-3-10 1337,1-2-176,-2-5-136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14419,'0'3'1296,"2"-3"-928,2 1-128,4-1 633,4 0-169,5 0-216,3 0-120,5 0-120,-1-3-24,0 0-88,2 2-112,-6-2-352,-3 3-216,-4 0 248,-4 0 136,-6 1-120,-2 5-128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12131,'1'4'1248,"5"1"-840,5-2-48,4-1 664,3-2-320,4 2-47,4-2-81,1 0-56,0-2-336,-1 1-192,-3 0-264,-3-1 280,-9 2-152,-3 3-104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2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14747,'2'-2'747,"0"1"0,1-1 0,-1 0 0,1 1 0,-1-1 0,1 1 0,0 0 0,2-2 0,31-5 829,40 3-2556,-67 5 1425,41 0-455,74 11 0,-124-11-21,1 0 1,-1 0-1,1 0 0,-1 0 0,0 0 0,1 0 0,-1-1 0,1 1 0,-1 0 0,0 0 0,1 0 0,-1 0 0,0-1 0,1 1 0,-1 0 0,0 0 0,1-1 0,-1 1 0,0 0 0,0-1 0,1 1 0,-1 0 0,0-1 0,0 1 0,0 0 0,0-1 0,1 1 0,-1-1 0,0 1 0,0 0 0,0-1 0,0 1 0,0 0 0,0-1 0,0 1 0,0-1 0,0 1 0,0 0 0,0-1 0,0 1 0,0-1 0,0 1 1,0 0-1,-1-1 0,1 1 0,0-1 0,0 1 0,-1-1 0,-6-20-683,-1 6 322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16 223 14299,'-1'-1'96,"0"1"0,0 0 0,1-1 0,-1 1 1,0 0-1,0-1 0,0 1 0,1-1 0,-1 1 0,0-1 0,1 0 0,-1 1 0,0-1 0,1 0 1,-1 1-1,1-1 0,-1 0 0,1 0 0,-1 0 0,1 1 0,0-1 0,-1 0 0,1 0 0,0 0 0,0-1 1,0 0 12,0 0 1,0 0 0,1 0 0,-1 0 0,1 0 0,-1 0 0,1 0-1,0 1 1,-1-1 0,1 0 0,2-2 0,3-4 96,0 0 1,1 0 0,11-10 0,-6 7-118,0 1 1,23-16 0,-31 24-89,0 0 1,0 0-1,0 0 1,0 0-1,0 0 1,0 1-1,0 0 1,0 0 0,1 0-1,-1 0 1,0 1-1,1 0 1,-1-1-1,9 2 1,-11 0-4,1 0 0,-1 0 1,0 0-1,1 0 0,-1 1 0,0-1 0,0 1 1,0-1-1,0 1 0,0 0 0,-1 0 1,1-1-1,0 1 0,-1 0 0,0 1 1,1-1-1,-1 0 0,0 0 0,0 1 1,0-1-1,0 0 0,0 1 0,-1-1 1,1 1-1,-1 2 0,2 7 5,0 0-1,-1 0 0,-2 22 1,0-16 78,-2 0 1,-1-1-1,0 0 1,-11 28 0,0 1 806,16-70 187,10-32-709,-3-1 0,-2 0 0,-2-73 0,-4 132-374,0-1 0,0 1 0,0 0 0,0 0 0,1-1 0,-1 1 0,0 0 0,1-1 0,-1 1 0,1 0 0,0-1 0,0 1 0,-1-1-1,1 1 1,2 1 0,-2-2 6,0 0 0,0-1 0,0 1-1,0-1 1,0 1 0,0-1 0,0 1-1,0-1 1,0 0 0,0 1 0,0-1-1,0 0 1,0 0 0,0 0 0,0 0 0,0 0-1,1 0 1,-1 0 0,0 0 0,0-1-1,0 1 1,0 0 0,0-1 0,0 1-1,0 0 1,2-2 0,21-9-134,-15 6-37,0 0 0,0 1 0,1 0 0,0 1 0,0 0-1,0 0 1,0 1 0,14-1 0,-24 3 150,1 0 0,-1 0-1,1 0 1,-1-1 0,0 1-1,0 0 1,1 0 0,-1-1-1,0 1 1,1 0 0,-1 0-1,0-1 1,0 1 0,1 0-1,-1-1 1,0 1 0,0 0-1,0-1 1,0 1 0,1 0-1,-1-1 1,0 1 0,0 0-1,0-1 1,0-1-77,3-7-332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13259,'9'-6'1572,"-6"7"-452,-8 15 98,-18 22-521,-142 222 389,165-260-1102,0 0 0,0 0 0,0 0 0,0 0 0,0 0 0,0 0-1,0 0 1,0 0 0,0-1 0,0 1 0,0 0 0,0 0 0,-1 0 0,1 0 0,0 0 0,0 0 0,0 0 0,0 0-1,0 0 1,0 0 0,0 0 0,0 0 0,0 0 0,0 0 0,0 0 0,-1 0 0,1 0 0,0 0 0,0 0-1,0 0 1,0 0 0,0 0 0,0 0 0,0 0 0,0 0 0,0 0 0,0 0 0,-1 0 0,1 0 0,0 0 0,0 0-1,0 0 1,0 0 0,0 0 0,0 0 0,0 1 0,3-18-633,7-22-64,-1 17 315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14331,'1'0'76,"-1"0"0,1 1 0,-1-1 0,1 1 0,-1-1 0,1 1 1,-1-1-1,0 1 0,1-1 0,-1 1 0,0 0 0,1-1 0,-1 1 0,0-1 0,0 1 0,0 0 0,1-1 0,-1 1 0,0 0 0,0-1 0,0 1 1,0 0-1,0-1 0,0 1 0,0 0 0,0-1 0,-1 1 0,1-1 0,0 1 0,0 0 0,-1 0 0,-7 32 756,7-26-449,-4 13 44,-7 26-40,3 0 0,-5 56 0,10-88-587,4-14 215,-1 0 1,1 0-1,0 0 1,0 0-1,-1 0 1,1 0-1,0 1 0,0-1 1,-1 0-1,1 0 1,0 0-1,-1 0 0,1 0 1,0 0-1,0 0 1,-1 0-1,1 0 1,0 0-1,0-1 0,-1 1 1,1 0-1,0 0 1,0 0-1,-1 0 1,1 0-1,0 0 0,0-1 1,-1 1-1,1 0 1,0 0-1,0 0 1,0-1-1,-1 1 0,1 0 1,0 0-1,0 0 1,0-1-1,0 1 0,0 0 1,-1 0-1,1-1 1,0 1-1,0 0 1,0 0-1,0-1 0,0 1 1,0-1-1,-3-7 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 11626,'3'-5'2831,"-2"8"-1029,-2 19-375,-5 33-930,-2 0-136,-49 348 92,58-395-1319,3-17 174,4-19 59,20-78 783,-15 61-222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11546,'-3'-1'1497,"5"1"-833,0 0-296,6 1 1872,2 1-1503,2 0-289,3 0-112,3-1-192,3 1-80,1-2-312,1-2-208,-4-1 400,-3 1-104,-5-1-96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 14899,'2'-5'1543,"0"7"-513,-4 10-130,-91 287 376,36-123-1168,56-175-105,1 1-1,-1-1 0,1 1 1,-1-1-1,1 1 1,-1-1-1,1 1 0,0-1 1,0 1-1,0-1 1,0 1-1,0-1 0,0 1 1,0-1-1,0 1 1,1 1-1,0-3 2,-1 0 0,1 0 0,0 0 0,-1 0 0,1-1 0,0 1 0,0 0 0,-1 0 0,1-1 0,-1 1 0,1 0 0,0-1 0,-1 1 0,1-1 0,-1 1 0,1-1 0,-1 1 0,1-1-1,-1 1 1,1-1 0,-1 1 0,1-2 0,34-42 186,-35 44-190,242-383 312,-239 375-1216,-7 5 577,0 4-76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14075,'3'20'1536,"3"-1"-1048,5-4-151,2-2 599,4-1-264,2-2-72,1-3-208,-1-1-80,-1-6-264,0 1-160,-4-1-480,-3 0 920,-2 0-400,-2 2-48,-3-2-64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19 15299,'1'0'78,"-1"1"-1,1 0 1,-1 0 0,1 0-1,-1 0 1,0 0-1,1 0 1,-1 0-1,0 0 1,0-1 0,0 1-1,0 0 1,0 0-1,0 0 1,0 0 0,0 0-1,0 0 1,0 0-1,-1 0 1,1 0-1,0 0 1,-1 0 0,1 0-1,-1 0 1,0 1-1,-18 28 403,12-20-124,-141 209 240,145-215-610,1-2-10,1 1 0,-1-1 0,0 0 0,0 0-1,0 1 1,0-1 0,0-1 0,-1 1 0,1 0-1,0-1 1,-1 1 0,-3 1 0,6-3-7,-1 0 1,1-1 0,0 1-1,-1 0 1,1 0-1,0-1 1,0 1-1,-1 0 1,1 0-1,0-1 1,0 1-1,0 0 1,0-1-1,-1 1 1,1 0-1,0-1 1,0 1-1,0 0 1,0-1-1,0 1 1,0-1 0,0 1-1,0 0 1,0-1-1,0 1 1,0 0-1,0-1 1,0 1-1,0 0 1,0-1-1,0 1 1,1-1-1,1-15-175,-2 15 179,5-19-217,3-4-89</inkml:trace>
  <inkml:trace contextRef="#ctx0" brushRef="#br0" timeOffset="1">155 10 13459,'0'-1'91,"0"1"0,1-1 1,-1 0-1,1 1 0,-1-1 0,1 1 1,-1-1-1,1 1 0,-1-1 1,1 1-1,-1-1 0,1 1 0,0 0 1,-1-1-1,1 1 0,0 0 0,-1-1 1,1 1-1,0 0 0,0 0 0,-1 0 1,1 0-1,0 0 0,0 0 0,0 0-2,-1 0 0,1 1 0,-1-1 0,1 1-1,-1-1 1,1 1 0,-1 0 0,1-1-1,-1 1 1,0-1 0,1 1 0,-1 0 0,0-1-1,0 1 1,1 0 0,-1 0 0,0-1-1,0 1 1,0 1 0,0 45 1729,-1-40-1763,-3 49 545,1-34-509,1 1-1,1 0 1,1 0-1,5 33 1,-5-54-139,0 0 1,1 0 0,-1 0-1,1 0 1,0-1-1,-1 1 1,1 0 0,0 0-1,0-1 1,0 1 0,0 0-1,0-1 1,1 1-1,-1-1 1,0 0 0,1 1-1,-1-1 1,2 2 0,-2-4 43,-1 1 0,0 0 0,0 0 0,0 0 0,0 0 0,0 0 0,1 0 1,-1 0-1,0 0 0,0 0 0,0 0 0,0 0 0,0 0 0,0 0 0,1 0 1,-1 0-1,0 0 0,0-1 0,0 1 0,0 0 0,0 0 0,0 0 0,0 0 1,0 0-1,0 0 0,0 0 0,0-1 0,1 1 0,-1 0 0,0 0 1,0 0-1,0 0 0,0 0 0,0-1 0,0 1 0,0 0 0,0 0 0,0 0 1,0 0-1,0 0 0,0-1 0,0 1 0,-1 0 0,1 0 0,0 0 0,0 0 1,0 0-1,0 0 0,0-1 0,0 1 0,-3-4-224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13867,'0'1'1376,"0"2"-1008,6 0-112,4 0 641,3 0-329,1-1-72,5 0-200,0-1-152,-1-1-504,1-3 168,-6-1 168,-3 3-88,-4-4-120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13307,'-1'4'1704,"1"2"-1040,5-2-152,5 2 1425,8-1-961,5 0-64,5-1-248,4-3-103,4 1-105,-1-1-56,1-1-288,-3-3-256,-6 2-720,-4 1 768,-5 6-145,-6 2-95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14235,'-6'11'1352,"7"1"-800,8-11-127,8 3 791,3-4-208,4 2-176,2-4-136,4 0-88,0-1-95,-1-4-113,-3 2-112,-3 0-392,-4 0-312,-9-2-2249,-6-4 2385,-7-5-328,-3 0-208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14059,'0'0'52,"0"0"-1,0 0 1,0 0 0,0 0 0,0 0-1,0 1 1,0-1 0,0 0 0,0 0-1,0 0 1,0 0 0,1 0 0,-1 0-1,0 0 1,0 0 0,0 1-1,0-1 1,0 0 0,0 0 0,0 0-1,0 0 1,0 0 0,0 0 0,0 0-1,0 0 1,1 0 0,-1 0-1,0 0 1,0 0 0,0 0 0,0 1-1,0-1 1,0 0 0,0 0 0,0 0-1,1 0 1,-1 0 0,0 0 0,0 0-1,0 0 1,0 0 0,0 0-1,0 0 1,0 0 0,1 0 0,-1-1-1,0 1 1,0 0 0,0 0 0,0 0-1,0 0 1,0 0 0,0 0-1,0 0 1,1 0 0,-1 0 0,0 0-1,0 0 1,0 0 0,2 20 855,0 27-650,-9 201 363,7-240-596,-1-5-2,1 0 0,0 0 0,0-1 0,0 1-1,0 0 1,1 0 0,-1 0 0,1 0 0,0 0 0,2 4 0,-3-7-15,0 0 0,0 1 0,0-1 0,0 0 0,0 0 0,0 0 0,0 1 0,1-1 0,-1 0 0,0 0 0,0 0 1,0 0-1,1 0 0,-1 1 0,0-1 0,0 0 0,0 0 0,1 0 0,-1 0 0,0 0 0,0 0 0,0 0 0,1 0 0,-1 0 0,0 0 0,0 0 0,1 0 0,-1 0 0,0 0 0,0 0 0,0 0 0,1 0 0,-1 0 0,0 0 0,0 0 0,1 0 0,-1 0 0,9-9 164,8-17 48,-16 24-190,73-150 675,-28 54-552,-44 94-165,-1 1-1,1 0 1,0 0 0,0 0 0,0 0 0,0 0 0,3-2 0,-5 5 10,0 0 1,0 0 0,1 0-1,-1-1 1,0 1 0,0 0-1,0 0 1,0 0 0,0 0-1,1 0 1,-1 0 0,0 0-1,0 0 1,0 0 0,0 0 0,0 0-1,1 0 1,-1 0 0,0 0-1,0 0 1,0 0 0,0 0-1,0 0 1,1 0 0,-1 0-1,0 0 1,0 1 0,0-1-1,0 0 1,0 0 0,1 0-1,-1 0 1,0 0 0,0 0 0,0 0-1,0 0 1,0 1 0,0-1-1,0 0 1,0 0 0,0 0-1,0 0 1,1 0 0,-1 0-1,0 1 1,0-1 0,0 0-1,1 19-91,-10 85-163,4-65 206,0 60-1,5-98 54,0 1 1,-1-1-1,1 0 0,1 1 1,-1-1-1,0 0 1,0 0-1,0 1 0,1-1 1,-1 0-1,0 1 1,1-1-1,0 0 0,-1 0 1,1 0-1,0 0 0,-1 0 1,1 1-1,0-1 1,0 0-1,0-1 0,0 1 1,0 0-1,0 0 1,0 0-1,0-1 0,0 1 1,0 0-1,1-1 0,-1 1 1,0-1-1,0 1 1,1-1-1,-1 0 0,0 1 1,0-1-1,1 0 1,-1 0-1,0 0 0,1 0 1,-1 0-1,0 0 0,1-1 1,-1 1-1,0 0 1,3-2-1,4 0 69,-1 0 1,1-1-1,0 0 1,-1 0-1,1-1 1,-1 1-1,11-9 0,0-2 300,25-24-1,-28 24-267,-1-2-1,-1 1 0,0-2 1,-2 1-1,0-2 1,0 0-1,-2 0 0,0 0 1,-1-1-1,-1-1 0,-1 1 1,5-30-1,-10 48-142,-1 0-1,0-1 0,0 1 1,0 0-1,0-1 0,0 1 1,0 0-1,0 0 0,0-1 1,0 1-1,-1 0 1,0-2-1,1 2 46,0 1 0,0 0 0,0 0 1,-1 0-1,1-1 0,0 1 0,0 0 0,-1 0 1,1 0-1,0 0 0,0 0 0,-1-1 0,1 1 1,0 0-1,0 0 0,-1 0 0,1 0 0,0 0 1,-1 0-1,1 0 0,0 0 0,0 0 0,-1 0 1,1 0-1,0 0 0,-1 0 0,1 0 0,0 0 0,0 0 1,-1 1-1,1-1 0,-1 0 0,-25 21 553,19-14-791,-13 11 136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13587,'11'-14'1851,"-7"12"-709,-6 12-165,-5 5-782,0 1-1,-1-1 1,0 0-1,-1-1 1,-1 0-1,0-1 1,-14 14-1,-8 6-175,-50 39 0,73-64-13,4-5-10,1 1 0,0-1 0,-1 0 0,1 0-1,-1 0 1,-7 3 0,14-14-852,6-3 204,49-64-2102,-34 44 1923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 11458,'1'-1'164,"-1"0"-1,1 0 0,-1 0 0,1 0 0,0 0 1,-1 0-1,1 0 0,0 0 0,0 1 0,0-1 1,0 0-1,-1 0 0,1 1 0,0-1 0,0 0 1,0 1-1,0-1 0,1 1 0,-1 0 0,0-1 1,0 1-1,0 0 0,0 0 0,0-1 0,2 1 1,-2 1-61,0 0 1,1 0-1,-1 0 1,0 0-1,0 0 1,0 1-1,0-1 1,0 0 0,0 1-1,0-1 1,0 0-1,-1 1 1,1-1-1,0 1 1,-1-1-1,1 1 1,-1-1 0,1 4-1,19 91 990,-3-7-607,-6-68-569,-7-17 6,-8-13 38,-1 0-30</inkml:trace>
  <inkml:trace contextRef="#ctx0" brushRef="#br0" timeOffset="1">1 167 15499,'0'3'1361,"1"-3"-873,7 2-160,3-1 632,2 1-136,6-1-328,4 0-144,-2 1-392,2-2-288,-3 0 344,0 1-88,-4 2-120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13635,'1'0'94,"-1"1"-1,1 0 1,-1-1 0,1 1 0,-1 0-1,0-1 1,1 1 0,-1 0-1,0 0 1,1-1 0,-1 1 0,0 0-1,0 0 1,0 0 0,0-1-1,0 1 1,0 0 0,0 0 0,0 0-1,0 0 1,0-1 0,-1 2 0,-1 27 526,1-25-407,-39 275 1910,29-207-2303,5-52-582,6-21 741,-1 1 1,1-1 0,-1 1-1,1-1 1,0 1-1,-1-1 1,1 0 0,0 1-1,-1-1 1,1 1-1,0-1 1,0 0 0,0 1-1,-1-1 1,1 0-1,0 1 1,0-1 0,0 0-1,0 1 1,0-1-1,0 0 1,0 1 0,1-1-1,-1 0 1,0 0-1,0-22-297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 12131,'34'-38'5518,"-28"36"-3779,-5 9-1147,-3 11-220,-7 13-151,-1-1 0,-24 48 0,13-33-118,-10 24 24,9-22-39,2 1 1,-27 94-1,46-137-70,0 0 1,0 0-1,0 0 1,1 0-1,0 9 1,0-13-13,0-1 1,0 1-1,0 0 1,1 0-1,-1-1 1,0 1-1,1 0 1,-1-1-1,0 1 1,1 0-1,-1-1 1,1 1-1,-1 0 1,1-1-1,-1 1 1,1-1-1,-1 1 0,1-1 1,-1 1-1,1-1 1,0 0-1,-1 1 1,1-1-1,0 0 1,0 1-1,-1-1 1,1 0-1,0 0 1,0 1-1,-1-1 1,1 0-1,0 0 1,0 0-1,-1 0 1,1 0-1,0 0 1,0-1-1,-1 1 0,1 0 1,0 0-1,0 0 1,0-1-1,22-6 122,-2 0-1,1-2 1,-1-1-1,23-13 1,-10 5 7,4-3-40,-26 13-217,0 1 0,0 0 1,1 1-1,0 1 1,0 0-1,21-5 0,-34 10 87,0 1 0,0-1 0,0 0 0,0 0 0,1 0 0,-1 0 0,0 0 0,0 0 0,0 0 0,0 0 0,0 0 0,1 0 0,-1 0 0,0 0-1,0 0 1,0 0 0,0 0 0,0 0 0,0 0 0,1 0 0,-1 0 0,0 0 0,0 0 0,0 0 0,0 0 0,0-1 0,0 1 0,1 0 0,-1 0 0,0 0 0,0 0-1,0 0 1,0 0 0,0 0 0,0 0 0,0-1 0,0 1 0,0 0 0,1 0 0,-1 0 0,0 0 0,0 0 0,0 0 0,0-1 0,0 1 0,0 0 0,0 0-1,0 0 1,0 0 0,0 0 0,0-1 0,0 1 0,0 0 0,0 0 0,0 0 0,0 0 0,0 0 0,0 0 0,0-1 0,-1 1 0,1 0 0,0 0 0,0 0 0,-1-4-131,-1-5-432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 13827,'11'-17'2752,"-9"15"-847,-4 12-795,-12 23-533,-2 0 1,-32 52 0,-49 55-451,93-136-102,-55 75-258,101-138-3257,-25 31 2938</inkml:trace>
  <inkml:trace contextRef="#ctx0" brushRef="#br0" timeOffset="1">219 43 14043,'7'-11'832,"-5"7"-600,0 1 1,0-1-1,1 1 0,-1-1 1,1 1-1,0 0 1,4-4-1,-7 7-202,1-1-1,-1 1 1,0 0 0,0 0-1,0 0 1,0 0-1,0 0 1,0 0-1,0 0 1,0 0 0,1 0-1,-1 0 1,0 0-1,0 0 1,0 0 0,0 0-1,0 0 1,0 0-1,0 0 1,1 0-1,-1 0 1,0 0 0,0 0-1,0 0 1,0 0-1,0 1 1,0-1-1,0 0 1,0 0 0,1 0-1,-1 0 1,0 0-1,0 0 1,0 0 0,0 0-1,0 0 1,0 0-1,0 1 1,0-1-1,0 0 1,0 0 0,0 0-1,0 0 1,0 0-1,0 0 1,0 0-1,0 0 1,0 1 0,2 9 624,-4 8-108,-13 74 530,6-43-733,1 0 1,3 1 0,2 87 0,3-134-463,0 0-1,1 0 0,0-1 1,0 1-1,0 0 0,0 0 1,2 4-1,-3-7 89,0 0-1,0 0 1,0 0-1,0 0 1,0 0-1,0 0 1,0 0-1,0 1 1,0-1-1,0 0 1,0 0 0,0 0-1,0 0 1,0 0-1,0 0 1,0 0-1,0 0 1,0 0-1,1 1 1,-1-1-1,0 0 1,0 0-1,0 0 1,0 0-1,0 0 1,0 0-1,0 0 1,0 0-1,0 0 1,0 0 0,1 0-1,-1 0 1,0 0-1,0 0 1,0 0-1,0 0 1,0 0-1,0 0 1,0 0-1,0 0 1,1 0-1,-1 0 1,0 0-1,0 0 1,0 0-1,0 0 1,0 0-1,0 0 1,0 0 0,0 0-1,1 0 1,-1 0-1,0 0 1,0 0-1,0-1 1,0-14-1089,-2 3 344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14907,'0'3'1376,"1"3"-855,5-5-185,4 2 648,3 0-200,3-3-240,1 0-112,0 0-320,3-4-264,-6-3 184,-1 2-32,-5 1-96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1658 12075,'13'-5'161,"-1"-1"1,0 0-1,-1-1 1,0-1 0,0 1-1,11-11 1,5-7 5,25-29 0,159-193 665,-45 51-386,-35 44-144,143-160 230,17 20-153,-219 225-284,3-3 140,118-85 0,-185 149-234,19-13-204,-27 19 201,0 0 0,0 0-1,0 0 1,0 0 0,0 0-1,0 0 1,1 0 0,-1-1-1,0 1 1,0 0 0,0 0-1,0 0 1,0 0 0,0 0-1,0 0 1,0 0-1,0 0 1,0 0 0,1-1-1,-1 1 1,0 0 0,0 0-1,0 0 1,0 0 0,0 0-1,0 0 1,0 0 0,0-1-1,0 1 1,0 0 0,0 0-1,0 0 1,0 0 0,0 0-1,0 0 1,0-1-1,0 1 1,0 0 0,0 0-1,0 0 1,0 0 0,0 0-1,-1 0 1,1 0 0,0-1-1,0 1 1,0 0 0,0 0-1,0 0 1,0 0 0,0 0-1,0 0 1,0 0 0,-1 0-1,-16 2-80,-20 7-32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85 110 13195,'19'-29'646,"-12"17"-482,1 1-1,0-1 0,1 1 1,0 1-1,16-15 1,-25 26-151,0-1 0,0 1 0,0-1 0,-1 0 0,1 1 0,0-1 0,0 1 0,0-1 0,0 1 1,0-1-1,0 0 0,0 1 0,0-1 0,0 1 0,0-1 0,0 1 0,0-1 0,0 1 0,0-1 0,1 0 0,-1 1 0,0-1 0,0 1 1,0-1-1,1 0 0,-1 1 0,0-1 0,0 0 0,1 1 0,-1-1 0,0 0 0,1 1 0,-1-1 0,0 0 0,1 1 0,-1-1 0,1 0 0,-1 0 1,0 0-1,1 1 0,-1-1 0,1 0 0,-1 0 0,1 0 0,-1 0 0,0 0 0,1 0 0,-1 0 0,1 0 0,-1 0 0,1 0 0,-1 0 1,1 0-1,-1 0 0,0 0 0,1-1 0,-1 1 0,1 0 0,-1 0 0,0 0 0,1-1 0,-1 1 0,1 0 0,-1 0 0,0-1 0,1 1 1,-1 0-1,0-1 0,1 0 0,-6 25 117,-1-1 0,-1 0 1,-14 30-1,1 0-90,-12 37-2,-49 156 62,81-246-100,-4 15-2,0 1 0,1 0 0,-1 29 0,4-41 2,0 0-1,0 0 0,1 0 1,-1 0-1,1-1 0,0 1 1,0 0-1,1 0 1,1 3-1,-2-5 1,0 0-1,1 0 1,-1 0 0,0 0 0,1-1-1,-1 1 1,1-1 0,0 1-1,-1-1 1,1 0 0,0 1 0,0-1-1,0 0 1,0 0 0,0 0-1,0-1 1,3 2 0,4-1-9,1 1 0,-1-2 0,1 1 0,-1-1 0,1-1 0,-1 0 0,1 0 0,-1-1 0,0 0 0,0 0-1,0-1 1,11-5 0,8-4 558,-1-2-1,39-25 0,44-44 199,-100 75-669,49-39 357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309 143 14723,'3'-13'1120,"-2"11"-920,-1 7-104,0 15 737,0 8-625,0 15-200,0 9-8,0 4-40,3 3 16,0-1-16,1-2-16,1-8-120,-1-8-72,-1-16-137,-2-7-1023,-2-8 1192,-3-6-184,-4-13-104</inkml:trace>
  <inkml:trace contextRef="#ctx0" brushRef="#br0" timeOffset="1">14 161 14435,'-13'-8'1176,"20"5"-816,7 1-104,12 0 905,4-6-633,12-2-176,1-3-64,6-4-8,2-3-8,-8 0-104,-1-1-184,-11 3-464,-5 4-928,-17 10 1200,-5 7-192,-10 8-153</inkml:trace>
  <inkml:trace contextRef="#ctx0" brushRef="#br0" timeOffset="2">137 408 13459,'-4'20'1400,"11"-17"-736,9-10-224,10-12 1225,8-4-1001,6-3-200,3 3-208,3 3-616,-2 0 488,-9 4-192,-7 3-112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14259,'7'0'1072,"-1"13"-848,-4 4-104,0 13 424,4 4-231,0 6-193,0 2-80,-2-3-96,0-4-48,-1-13-153,0-8 2250,-3-17-1889,0-12 112,-10-18 128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15859,'0'-3'1201,"3"4"-985,2 1-96,0 0 128,5 0-288,5-2 128,-1 0-88,9-2-136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 9562,'2'-1'267,"19"-18"1278,-20 19-1494,-1 0-1,0-1 1,1 1-1,-1 0 0,1-1 1,-1 1-1,0 0 1,1 0-1,-1 0 1,1-1-1,-1 1 0,0 0 1,1 0-1,-1 0 1,1 0-1,-1 0 0,1 0 1,-1 0-1,1 0 1,-1 0-1,1 0 0,-1 0 1,1 0-1,-1 0 1,0 0-1,1 0 1,-1 0-1,1 1 0,-1-1 1,1 0-1,-1 0 1,0 0-1,1 1 0,-1-1 1,1 0-1,-1 1 1,0-1-1,0 0 0,1 1 1,-1-1-1,0 0 1,1 1-1,-1-1 1,0 1-1,0-1 0,0 0 1,1 1-1,-1-1 1,0 1-1,0-1 0,0 1 1,0-1-1,0 1 1,0 0-1,0 8 192,0 0 0,-1 1 0,-1-1 1,1 0-1,-1 0 0,-1 0 0,0 0 0,0 0 0,-7 13 1,-4 13 126,-23 66 338,-59 190-157,92-283-1314,3-21 398,3-39 149,-1 31 19,1-23-145</inkml:trace>
  <inkml:trace contextRef="#ctx0" brushRef="#br0" timeOffset="1">1 196 14051,'0'0'1072,"3"3"-800,4 4-104,7 4 344,5 4-103,8 3-193,5 4-160,5-1-376,0-3-689,0-8 881,-1-5-152,-3-5-96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12963,'2'24'514,"1"-1"-1,1 0 1,0 0 0,15 39-1,-9-30-277,1 6-26,3 13 142,3-1 0,25 56 0,-41-104-297,0 0-1,0 0 1,1 0-1,-1-1 1,0 1-1,1 0 1,-1 0-1,3 2 1,-3-4-20,-1 0-1,1 1 1,-1-1 0,1 0-1,-1 1 1,1-1 0,-1 0 0,1 0-1,-1 0 1,1 0 0,-1 1-1,1-1 1,0 0 0,-1 0 0,1 0-1,-1 0 1,1 0 0,-1 0-1,1 0 1,-1-1 0,1 1-1,0 0 1,0 0 0,1-2 53,0 0 0,0 0 0,0 0 0,0 0 1,0 0-1,0 0 0,0 0 0,-1-1 0,1 1 0,-1-1 1,0 1-1,2-5 0,136-354 1119,-133 344-1421,-3 11 92,-1 0 0,0-1 0,0 1 1,0-1-1,-1 1 0,0-1 1,0 0-1,0-10 0,-4 10-147,-4 7-90</inkml:trace>
  <inkml:trace contextRef="#ctx0" brushRef="#br0" timeOffset="1">303 313 14763,'6'15'1448,"3"-4"-959,2-2-217,3-2 664,4 0-528,0 0-576,4 0-80,-1 0 184,1-1-160,-4-3-120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14115,'0'0'60,"0"-1"0,0 1 0,0-1-1,0 1 1,1-1 0,-1 1 0,0-1 0,0 1 0,1-1 0,-1 1-1,0 0 1,1-1 0,-1 1 0,0-1 0,1 1 0,-1 0 0,1-1-1,-1 1 1,1 0 0,-1 0 0,1-1 0,-1 1 0,0 0 0,1 0-1,-1 0 1,1 0 0,-1 0 0,1-1 0,0 1 0,-1 0 0,1 0-1,-1 0 1,1 0 0,-1 0 0,1 1 0,22 1 573,-21-2-424,56 7 1166,74-1 1,48 4-819,-136 3-613,-20-6-596,-19-7-131,-6-3-425,-12-8 683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 11602,'-1'-1'108,"-1"0"-1,1 0 1,0 0-1,-1 0 0,1 0 1,-1 1-1,0-1 1,1 1-1,-1-1 0,0 1 1,1 0-1,-1-1 1,0 1-1,1 0 0,-1 0 1,0 0-1,1 0 1,-1 1-1,-2-1 0,1 1 48,0 1-1,0-1 0,-1 0 0,1 1 0,0 0 0,0 0 0,1 0 1,-1 0-1,-3 3 0,0 1 42,0 0 0,0 1 0,1 0 0,0 0 1,0 1-1,-7 14 0,10-16-167,0 0 0,-1 0 1,2 0-1,-1 0 0,1 1 0,0-1 1,0 1-1,1-1 0,0 1 0,0-1 1,0 1-1,3 10 0,-2-15-18,-1 1-1,1 0 1,0 0-1,1-1 1,-1 1-1,0-1 1,1 1-1,0-1 1,-1 0-1,1 1 1,0-1-1,0 0 1,0 0-1,0 0 1,1-1-1,-1 1 1,1 0-1,-1-1 0,1 0 1,-1 1-1,1-1 1,0 0-1,-1 0 1,1-1-1,0 1 1,0 0-1,0-1 1,-1 0-1,1 0 1,4 0-1,1 0 68,0-1 0,0 0 0,-1-1-1,1 0 1,0 0 0,-1-1 0,1 0-1,-1 0 1,0 0 0,0-1-1,0 0 1,0-1 0,10-8 0,-13 10-13,-1 0 1,1-1-1,0 1 1,-1-1-1,1 0 1,-1 0-1,0 0 1,-1 0-1,1-1 1,-1 1-1,1-1 1,-1 1-1,-1-1 1,1 0-1,-1 0 1,0 0 0,0 0-1,0 0 1,-1 0-1,1 0 1,-1 0-1,-1-8 1,0 10-49,0-1 0,0 1 1,-1 0-1,1 0 1,-1 0-1,0 0 1,1 0-1,-1 0 0,-1 1 1,1-1-1,0 1 1,-1-1-1,1 1 0,-1 0 1,0 0-1,1 0 1,-1 0-1,0 0 1,0 1-1,0-1 0,-1 1 1,1 0-1,-4-1 1,4 1-75,0 1 0,0-1 0,0 0 1,0 1-1,0 0 0,0 0 0,0 0 1,0 0-1,0 0 0,0 1 0,0-1 1,0 1-1,0 0 0,0 0 0,0 0 1,0 0-1,0 1 0,1-1 0,-1 1 1,0-1-1,1 1 0,0 0 0,-1 0 1,1 0-1,-4 5 0,6-7 15,-1 1-1,0-1 1,1 1-1,0-1 1,-1 1-1,1 0 1,-1-1-1,1 1 1,0-1-1,-1 1 1,1 0-1,0-1 1,0 1-1,-1 0 1,1-1-1,0 1 1,0 0-1,0 0 1,0-1-1,0 1 1,0 0-1,0-1 1,0 1-1,0 0 1,0 0-1,1-1 1,-1 1 0,0 0-1,0-1 1,1 1-1,-1-1 1,0 1-1,1 0 1,-1-1-1,0 1 1,1-1-1,-1 1 1,2 0-1,-1 0-2,0-1 0,0 1 1,1-1-1,-1 0 0,1 1 0,-1-1 0,0 0 0,1 0 0,-1 0 0,1 0 1,-1 0-1,0 0 0,1 0 0,-1 0 0,1 0 0,-1-1 0,0 1 0,1-1 1,-1 1-1,2-2 0,25-15-461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14635,'-29'61'2460,"19"-42"-1969,0 0 0,2 1 0,0 0 0,-6 26 0,14-45-480,0-1 1,0 1 0,-1-1-1,1 1 1,0-1 0,0 1 0,0 0-1,0-1 1,0 1 0,0-1 0,0 1-1,0 0 1,0-1 0,1 1 0,-1-1-1,0 1 1,0-1 0,0 1 0,1 0-1,-1-1 1,0 1 0,1 0 0,10-2 101,16-16-105,-24 15-9,5-3-26,17-14-87,31-16 1,-49 31 82,0 0 0,1 1-1,-1 0 1,1 0 0,0 1 0,0 0-1,-1 0 1,1 1 0,15-1-1,-21 2 30,0 0 0,0 0 0,0 0 0,0 0 0,0 1 0,0-1 0,0 1 0,0-1 0,0 1 0,0 0-1,0 0 1,0 0 0,0 0 0,-1 0 0,1 0 0,0 0 0,-1 0 0,3 3 0,-3-3 8,0 1-1,0 0 1,0-1 0,-1 1 0,1 0 0,0 0-1,-1-1 1,1 1 0,-1 0 0,0 0 0,0 0 0,0 0-1,0-1 1,0 1 0,0 0 0,-1 3 0,0 2 29,-1 0 0,0 0-1,-1 0 1,0 0 0,0-1 0,0 1 0,-1-1 0,-8 11 0,2-5 4,-1 0 0,0-1 0,0-1 0,-19 13-1,24-19-92,1 0-1,-1 0 0,0-1 1,-1 0-1,1 0 0,0 0 1,-1-1-1,0 0 0,1 0 1,-1-1-1,0 0 0,-8 0 1,14-1 95,0 0 0,-1 0 0,1 0 1,0 0-1,0-1 0,0 1 0,0 0 0,-1-1 1,1 1-1,0-1 0,0 1 0,0-1 0,0 1 1,0-1-1,0 0 0,0 0 0,1 1 0,-1-1 1,0 0-1,0 0 0,0 0 0,1 0 0,-1 0 1,1 0-1,-1 0 0,1 0 0,-1 0 0,1 0 1,-1-2-1,0-2-40,0-1 0,0 1 0,1 0 0,0 0 1,0 0-1,1-7 0,7-41 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0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17372,'-3'8'485,"1"0"0,0 1 0,0-1 0,1 0 0,0 1 0,1-1 0,-1 1 1,3 16-1,1-5-252,1-1 1,0 1-1,10 25 1,5 3-484,2-1 1,34 56-1,-44-84 171,-5-9 6,-1 1 1,2-1 0,-1-1-1,14 15 1,-20-24 72,0 0-1,0 0 1,0 0 0,0 1 0,0-1 0,0 0-1,0 0 1,0 0 0,0 0 0,0 0-1,1 0 1,-1 0 0,0 0 0,0 1 0,0-1-1,0 0 1,0 0 0,0 0 0,1 0 0,-1 0-1,0 0 1,0 0 0,0 0 0,0 0-1,0 0 1,0 0 0,1 0 0,-1 0 0,0 0-1,0 0 1,0 0 0,0 0 0,0 0-1,1 0 1,-1 0 0,0 0 0,0 0 0,0 0-1,0 0 1,0 0 0,0 0 0,1-1-1,-1 1 1,0 0 0,0 0 0,0 0 0,0 0-1,0 0 1,0 0 0,0 0 0,0 0-1,0-1 1,0 1 0,1 0 0,-1 0 0,0 0-1,0 0 1,0 0 0,0 0 0,0-1-1,0 1 1,0-10 47,-3-15 115,-2 1-1,-13-42 0,10 39-89,-8-46 0,16 73-73,0-1 0,0 1-1,-1 0 1,1-1-1,0 1 1,0 0-1,0-1 1,0 1-1,0 0 1,0-1-1,0 1 1,0 0 0,0-1-1,0 1 1,0 0-1,1-1 1,-1 1-1,0 0 1,0-1-1,0 1 1,0 0-1,0-1 1,1 1 0,-1 0-1,0 0 1,0-1-1,0 1 1,1 0-1,-1 0 1,0-1-1,0 1 1,1 0 0,-1 0-1,0 0 1,1-1-1,-1 1 1,0 0-1,1 0 1,-1 0-1,0 0 1,1 0-1,-1 0 1,0 0 0,1 0-1,-1 0 1,0 0-1,1 0 1,-1 0-1,0 0 1,1 0-1,-1 0 1,0 0-1,1 0 1,-1 0 0,0 0-1,1 0 1,-1 1-1,0-1 1,0 0-1,1 0 1,23 14-48,-19-11 33,6 3-4,1 0-1,-1-1 0,1-1 1,0 0-1,1-1 1,-1 0-1,0-1 1,23 1-1,-29-3 15,-1 0-1,1 0 0,-1-1 1,1 1-1,-1-2 0,0 1 1,1 0-1,-1-1 0,0 0 1,5-3-1,-7 3 6,0 0 1,0 0-1,0 0 0,-1 0 1,1-1-1,-1 1 0,1-1 0,-1 0 1,0 1-1,0-1 0,-1 0 1,1 0-1,0 0 0,-1-1 0,0 1 1,0 0-1,1-5 0,-1 7 1,-1-1 0,0 1-1,1-1 1,-1 0 0,0 1 0,0-1-1,0 1 1,0-1 0,-1 0 0,1 1-1,-1-3 1,1 4-1,0-1 0,0 1 1,0-1-1,-1 1 0,1-1 1,0 1-1,0 0 0,-1-1 0,1 1 1,0 0-1,-1-1 0,1 1 0,-1 0 1,1-1-1,0 1 0,-1 0 0,1-1 1,-1 1-1,1 0 0,0 0 0,-1 0 1,1 0-1,-1-1 0,0 1 1,0 0-3,0 1 1,0-1 0,0 0 0,-1 1 0,1-1 0,0 0 0,0 1 0,0 0 0,0-1 0,0 1 0,0 0 0,0-1 0,1 1 0,-1 0 0,0 0 0,0 0 0,0-1 0,1 1-1,-1 0 1,0 0 0,1 0 0,-1 0 0,1 0 0,-1 1 0,1-1 0,0 0 0,-1 0 0,1 2 0,-1-1-8,0 1 0,1-1 0,-1 1 0,1-1 0,-1 1 0,1-1 0,0 1 0,0-1 0,0 1 0,0-1 0,0 1 0,1-1 0,-1 1 1,1-1-1,0 1 0,0-1 0,0 1 0,0-1 0,0 0 0,0 1 0,0-1 0,3 2 0,-3-2 5,1-1 0,0 0 0,0 1 0,0-1 0,0 0-1,1 0 1,-1 0 0,0-1 0,0 1 0,1 0 0,-1-1 0,0 1 0,1-1 0,-1 0 0,0 0 0,1 0 0,-1 0-1,0 0 1,1-1 0,-1 1 0,0-1 0,1 1 0,-1-1 0,4-2 0,12-5-25,-1-1-1,0 0 1,0-2 0,-1 0 0,26-23-1,-9 8-64,-31 24 81,0 0 1,0 0-1,1 1 1,-1-1-1,1 1 1,-1 0-1,1 0 1,-1 0-1,1 0 1,5-1-1,-8 2 11,1 0-1,-1 0 0,1 0 0,-1 0 1,1 0-1,-1 0 0,1 0 1,0 1-1,-1-1 0,1 0 0,-1 0 1,1 1-1,-1-1 0,1 0 0,-1 0 1,0 1-1,1-1 0,-1 0 1,1 1-1,-1-1 0,1 1 0,0 1 2,-1-1 1,1 0-1,-1 1 0,1-1 0,-1 0 0,1 1 0,-1-1 0,0 1 0,0-1 0,1 1 0,-1 1 0,0 16-14,-1-9 48,2-1 0,-1 1-1,1 0 1,0 0-1,5 17 1,-5-25-22,0-1 0,-1 1 0,1 0 0,0-1 0,0 1 0,0-1 0,0 1-1,0-1 1,1 1 0,-1-1 0,0 0 0,1 0 0,-1 1 0,1-1 0,-1 0 0,1 0 0,-1-1 0,1 1 0,0 0 0,-1 0 0,1-1 0,0 1 0,0-1 0,-1 0 0,1 1 0,0-1 0,0 0 0,0 0 0,-1 0 0,1 0 0,0 0-1,0-1 1,0 1 0,-1-1 0,1 1 0,0-1 0,3-1 0,5-2-20,0 0-1,-1-1 1,1-1 0,-1 1-1,0-2 1,13-10-1,27-18-847,-35 30 197,-5 14-650,-7-7 1155,3 4-396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1273 122 11018,'-59'-11'918,"-101"-5"-1,124 16-544,0 1 0,1 1 1,-1 3-1,-40 9 0,-116 44 574,84-23-622,64-21-174,1 2 0,0 1 0,-57 32 0,79-36-126,0 1 1,1 1 0,0 1-1,2 0 1,0 1-1,0 1 1,-28 40 0,29-33-22,2 1 0,1 0 0,0 1 1,3 1-1,0 0 0,1 0 0,2 1 0,1 0 1,1 1-1,2 0 0,1 0 0,1 45 1,3-44-2,2 1 1,1-1 0,2 0 0,0 0-1,2-1 1,2 1 0,1-2 0,1 1-1,1-2 1,2 0 0,33 48 0,-33-57-26,1 0 1,1-1 0,1-1 0,0-1-1,2-1 1,-1 0 0,2-2 0,0 0-1,0-1 1,1-1 0,1-1-1,37 11 1,-4-6-51,1-2-1,0-3 1,0-2-1,73 1 1,-72-7-40,1-3 1,-2-3 0,1-2-1,60-14 1,-81 11 89,-1-2-1,-1-1 1,0-1 0,-1-2 0,0-2-1,-1-1 1,43-31 0,112-114 182,-97 80-76,-26 25-11,61-71 0,-103 102-17,-1-1-1,-1-2 0,-2 0 1,0-1-1,19-46 1,-22 36 68,-1-1-1,10-47 1,-21 72-60,-1 0 0,-1 0 0,0 0 0,-1 0 1,-1 0-1,-1 0 0,-1 0 0,-4-25 0,3 34-32,0-1 0,0 1 1,0-1-1,-1 1 0,0 0 0,-1 1 0,0-1 0,0 1 1,-1 0-1,-9-10 0,5 8 5,-1 0-1,0 0 1,0 1-1,-1 1 1,0 0 0,-15-6-1,-7-1 18,-1 2-1,-1 2 1,0 1-1,-44-5 1,-63-3-85,-42-7-350,150 18 202,0-2 1,1-2 0,-41-17 0,22-1-8,7-2-46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1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1390 14531,'11'-7'180,"0"1"0,0-1 0,0-1 0,-1 0 0,0-1 0,-1 0 0,1 0 0,12-18 0,-2 4 101,196-199 102,-52 56-286,-148 150-90,494-494 46,-394 401-47,115-96-12,-215 192-23,-8 6-68,1 0 1,0 1 0,17-9 0,-73 37-41,8-5 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 12707,'-2'0'111,"-1"0"1,1 0 0,-1-1 0,1 1 0,0-1-1,-1 1 1,1-1 0,-1 0 0,1 0-1,0 0 1,0 0 0,0 0 0,-1 0-1,-2-3 1,5 3-90,0 1 1,-1 0-1,1 0 0,0 0 0,-1-1 1,1 1-1,0 0 0,-1 0 0,1 0 1,0 0-1,-1-1 0,1 1 1,0 0-1,-1 0 0,1 0 0,0 0 1,-1 0-1,1 0 0,0 0 0,-1 0 1,1 0-1,0 0 0,-1 0 1,1 0-1,0 0 0,-1 0 0,1 1 1,0-1-1,-1 0 0,1 0 0,0 0 1,-1 0-1,1 1 0,0-1 1,-1 0-1,1 0 0,0 1 0,0-1 1,-1 0-1,1 0 0,0 1 0,0-1 1,0 0-1,0 1 0,-1-1 0,-5 20 16,5-15 42,-35 120 44,-77 175 0,87-251-110,19-39-8,1 1-1,1 0 0,0 0 1,0 1-1,-3 13 0,8-24-4,0-1-1,0 0 1,0 0 0,0 0-1,0 1 1,0-1-1,0 0 1,0 0-1,0 0 1,0 1-1,0-1 1,0 0-1,0 0 1,0 1 0,0-1-1,0 0 1,0 0-1,0 0 1,0 1-1,0-1 1,1 0-1,-1 0 1,0 0 0,0 0-1,0 1 1,0-1-1,0 0 1,1 0-1,-1 0 1,0 0-1,0 0 1,0 1-1,0-1 1,1 0 0,-1 0-1,0 0 1,0 0-1,0 0 1,1 0-1,-1 0 1,13-2 23,11-7 39,-24 9-62,104-45 247,117-34 0,-129 48-173,-16 3-36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5 109 16267,'2'-4'232,"-1"2"-132,0 0-1,0 0 1,0 0-1,0-1 1,-1 1-1,1 0 1,-1 0-1,1 0 0,-1 0 1,0-1-1,0 1 1,0 0-1,-1-3 1,-1 3 163,0 6-102,-2 10 146,2 10-216,0-1 1,1 1-1,2 0 1,0 0-1,2-1 1,0 1-1,2-1 1,1 1-1,0-2 1,14 32 0,-18-48-82,1-1 0,0 1 0,1 0 1,-1-1-1,1 0 0,0 0 0,6 6 1,-8-9 6,0 0 0,0 0 0,1-1 0,-1 1 0,0-1 0,1 1 0,-1-1 0,1 0 0,-1 0 0,1 0 0,0 0 0,-1-1 0,1 1 0,0-1 0,-1 0 0,1 1 0,0-1 0,0 0 0,5-1 0,-3-1 27,1 0 1,0 0-1,-1-1 0,1 1 0,-1-1 0,0 0 0,0-1 0,0 1 0,0-1 1,-1 0-1,1 0 0,-1-1 0,0 1 0,0-1 0,4-7 0,5-8 206,-1 0 1,15-37-1,-17 35-21,-2-1 1,-1 0 0,8-39 0,-13 52-175,-1 1 1,0 0-1,0 0 1,-1 0-1,0-1 1,-1 1-1,0 0 1,0 0-1,-1 0 1,0 0-1,-1 0 0,-6-14 1,9 22-51,-1-1 0,0 1 1,0 0-1,1-1 0,-1 1 0,0 0 1,0 0-1,0 0 0,0 0 0,0 0 1,-1 0-1,1 0 0,0 0 0,0 0 1,-1 0-1,1 1 0,0-1 0,-1 0 1,1 1-1,0-1 0,-1 1 0,1 0 1,-1 0-1,1-1 0,-1 1 0,1 0 1,-3 0-1,3 1-19,-1-1-1,0 1 1,1-1-1,-1 1 1,1 0 0,-1 0-1,1 0 1,-1 0-1,1 0 1,0 0 0,-1 0-1,1 0 1,0 0-1,0 1 1,0-1-1,0 0 1,0 1 0,0-1-1,0 1 1,0-1-1,1 1 1,-1 0 0,0 1-1,0 2-118,-1 0-1,1 0 0,1 1 1,-1-1-1,1 0 0,0 0 1,0 0-1,0 0 0,1 0 1,0 0-1,0 1 0,3 7 1,-3-10 63,0 0 1,1 0-1,-1 0 1,0 0-1,1 0 1,0 0-1,0-1 1,0 1-1,0-1 1,0 1-1,0-1 1,1 0-1,-1 0 1,1 0-1,0 0 1,-1 0 0,1-1-1,0 1 1,0-1-1,0 0 1,5 2-1,23-2-570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132 202 15859,'-7'5'326,"-1"1"0,1 1-1,0-1 1,1 1 0,-1 1-1,2-1 1,-9 13-1,2 1 180,-16 36-1,21-41-347,1 0 0,-7 31 0,12-42-138,0-1 1,0 1-1,0 0 0,1 0 1,0 0-1,0 0 0,0 0 0,1 0 1,-1 0-1,1-1 0,0 1 1,1 0-1,-1 0 0,4 6 1,-5-11-17,1 1 0,-1 0 0,1 0 0,-1-1 1,1 1-1,-1 0 0,1 0 0,0-1 0,0 1 1,-1-1-1,1 1 0,0-1 0,0 1 0,0-1 1,-1 1-1,1-1 0,0 0 0,0 1 0,0-1 1,0 0-1,0 0 0,0 0 0,0 0 0,0 0 1,0 0-1,1 0 0,0 0 1,1-1 0,-1 0 0,1 0 0,-1 0 0,0 0 0,1 0 0,-1 0 0,0 0 0,4-4 0,5-4 6,-1 0 0,17-21-1,-23 26-3,67-94 94,-49 65-2,27-32 0,-48 64-92,1-1 0,-1 0 0,1 1 0,-1-1 0,1 1-1,-1 0 1,1 0 0,0-1 0,0 1 0,0 0 0,0 0 0,0 1 0,0-1 0,3-1-1,-4 2 0,0 0 0,0 0 0,0 0-1,1 1 1,-1-1 0,0 0-1,0 0 1,0 1 0,1-1 0,-1 0-1,0 1 1,0-1 0,0 1 0,0 0-1,0-1 1,0 1 0,0 0-1,1 1 1,3 4 12,0 0 0,0 0 0,-1 1 0,0-1 0,-1 1 0,4 10 0,2 1-13,-8-16-2,5 11 1,1-1 0,0-1 1,1 1-1,8 9 0,-14-19-2,0 0 0,0 0-1,0 0 1,0-1-1,0 1 1,0 0-1,0-1 1,1 0-1,-1 0 1,1 1 0,-1-1-1,4 0 1,-5-1-1,1 1 0,-1-1 1,1 0-1,0 0 1,-1-1-1,1 1 0,-1 0 1,1-1-1,-1 1 0,1 0 1,-1-1-1,1 0 0,-1 1 1,0-1-1,1 0 0,-1 0 1,0 0-1,1 0 0,-1 0 1,0 0-1,0 0 0,2-2 1,1-2 28,0-1 0,0 0 0,-1 0 0,0-1 0,0 1 0,0 0 0,-1-1 0,0 0 0,0 0 0,0 0 0,-1 1 1,0-1-1,-1 0 0,0-12 0,0 10 51,0 0 1,-1 0-1,0 0 0,-1 0 1,0 0-1,0 0 1,-1 0-1,0 1 0,-1 0 1,-8-16-1,12 24-72,-1-1 1,1 0-1,0 1 1,0-1-1,-1 1 0,1-1 1,0 0-1,-1 1 0,1-1 1,-1 1-1,1-1 1,-1 1-1,1 0 0,-1-1 1,1 1-1,-1-1 0,1 1 1,-1 0-1,1-1 1,-1 1-1,0 0 0,1 0 1,-1-1-1,-1 1 0,3 1-8,-1 0 0,1-1-1,-1 1 1,1 0-1,-1-1 1,1 1 0,-1-1-1,1 1 1,0 0-1,-1-1 1,1 1 0,0-1-1,0 0 1,-1 1-1,1-1 1,0 0 0,0 1-1,-1-1 1,2 0-1,4 2-8,0-1 0,-1 0-1,1 0 1,0-1 0,0 0-1,0 0 1,-1 0 0,1 0-1,0-1 1,0 0 0,-1-1-1,1 1 1,0-1 0,-1 0-1,6-3 1,4-2-14,-1-1-1,0 0 1,-1 0-1,16-15 1,-19 16 12,-1-1 0,0-1 0,-1 0 0,0 0 0,0 0 0,-1-1 0,0 0 0,9-19 0,-13 21 17,-7 15 10,-6 18 1,8-14-14,0-1 1,1 1 0,0 0-1,1-1 1,0 1 0,0 0-1,1-1 1,4 16-1,-5-23-1,1-1-1,-1 1 0,1 0 0,0-1 0,0 1 0,0 0 0,0-1 0,1 1 0,-1-1 0,1 0 0,-1 1 0,1-1 0,0 0 0,0 0 0,0 0 0,0 0 0,0-1 0,1 1 0,-1 0 0,0-1 0,1 0 0,-1 1 0,1-1 0,-1 0 0,1 0 0,0 0 0,-1-1 0,1 1 0,0-1 0,0 0 0,-1 1 0,1-1 0,0 0 0,0-1 0,0 1 0,4-1 0,-3 0-93,-1 0-1,1 0 1,-1 0-1,1 0 0,-1-1 1,1 1-1,-1-1 1,0 0-1,0 0 0,0 0 1,0 0-1,0-1 1,0 1-1,-1-1 0,1 0 1,-1 0-1,1 0 1,-1 0-1,0 0 0,-1 0 1,1-1-1,0 1 1,-1 0-1,0-1 0,0 1 1,0-1-1,0 0 1,0 1-1,-1-1 0,1 0 1,-1 0-1,0 1 0,-1-1 1,1 0-1,0 1 1,-1-1-1,0 0 0,0 1 1,0-1-1,-2-4 1,-9-15-639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 16227,'-10'-11'1897,"-2"4"-1281,2 7-304,4 4 1296,6 7-1015,3 2-337,7 3-849,3 0 1362,6 1-817,4-1-48,13-5-32</inkml:trace>
  <inkml:trace contextRef="#ctx0" brushRef="#br0" timeOffset="1">433 180 13851,'-28'16'1787,"23"-13"-1605,0-1-1,0 1 1,1 0 0,-1 1 0,1-1-1,-1 1 1,-7 8 0,8-6-48,-1 0 0,1 1 0,0-1-1,1 1 1,-1 0 0,1 0 0,-4 15 0,6-19-89,1 1 0,-1 0 0,0 0 0,1 0 0,0 0-1,0 0 1,0 0 0,0-1 0,1 1 0,0 0 0,-1 0 0,1 0-1,1-1 1,-1 1 0,0 0 0,1-1 0,3 6 0,-4-8-26,1 1 0,-1 0 1,1 0-1,0-1 1,-1 1-1,1-1 0,0 0 1,0 0-1,0 1 0,0-1 1,0 0-1,0-1 1,1 1-1,-1 0 0,0 0 1,0-1-1,0 0 0,1 1 1,-1-1-1,0 0 0,1 0 1,-1 0-1,0 0 1,1-1-1,-1 1 0,0-1 1,0 1-1,3-2 0,4-1 22,0 0 0,-1-1-1,0 0 1,0-1 0,15-10-1,-10 4 20,1 0-1,-2-2 1,0 1 0,0-2-1,-1 1 1,15-26-1,-14 18 84,0-1-1,-2 0 0,-1 0 0,9-29 0,-16 44-68,0-1-1,-1 0 0,1 1 0,-1-1 0,-1 0 1,1 0-1,-2-12 0,1 19-58,-1 1-1,1-1 1,0 0 0,0 0-1,0 1 1,0-1 0,-1 0 0,1 1-1,0-1 1,0 0 0,-1 1-1,1-1 1,-1 1 0,1-1-1,0 1 1,-1-1 0,1 0 0,-1 1-1,0 0 1,0-2 0,0 2-6,1 0 1,-1 0 0,1 0-1,-1 0 1,1 0-1,-1 0 1,1 0 0,-1 0-1,1 0 1,-1 1-1,1-1 1,-1 0 0,1 0-1,-1 0 1,1 1-1,-1-1 1,1 0 0,0 0-1,-1 1 1,1-1-1,-1 1 1,-16 21 185,11-11-193,2 1 0,0 0 0,0 0 0,1 1 0,0-1 0,1 1 0,-1 24 0,3-29-74,0 0 0,0 0 0,1 0 0,0 0 0,1 0 0,-1-1 0,2 1 0,-1 0 1,1-1-1,0 1 0,0-1 0,1 0 0,8 11 0,9 3-122,-19-20 171,-1 0-1,1-1 0,0 1 0,0 0 1,0-1-1,0 1 0,0-1 0,0 0 0,2 0 1,-4 0 20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15611,'1'2'137,"1"-1"0,0 0-1,-1 1 1,1-1-1,-1 1 1,1 0 0,-1-1-1,0 1 1,0 0-1,0 0 1,0 0 0,0 0-1,0 0 1,1 4-1,8 35 558,-6-22-173,-3-18-504,3 18 242,1-1 1,1 0-1,1 0 1,11 21 0,-16-35-233,1 0 1,-1 0 0,1-1-1,-1 1 1,1-1 0,0 0-1,0 1 1,1-1-1,-1-1 1,1 1 0,-1 0-1,1-1 1,0 0 0,0 0-1,0 0 1,0 0-1,0-1 1,0 0 0,0 1-1,1-1 1,-1-1 0,1 1-1,-1-1 1,7 0-1,-2-1-6,1 0 0,0-1 0,-1-1-1,15-4 1,-13 3-13,0 0-1,20-2 1,-30 5-7,0 1 1,1 0-1,-1 0 0,0 0 0,1 0 1,-1 0-1,0 0 0,0 0 0,1 0 0,-1 1 1,0-1-1,1 0 0,-1 1 0,0-1 1,0 1-1,0-1 0,1 1 0,-1 0 1,0 0-1,0-1 0,0 1 0,0 0 1,0 0-1,0 0 0,1 2 0,-1-1 4,0 1-1,0-1 0,0 1 1,0-1-1,-1 1 0,1 0 1,-1-1-1,1 1 1,-1 0-1,0-1 0,-1 6 1,0 4 19,-1 0 1,0 0-1,-1 0 0,-7 18 1,7-23 12,0 0 0,0-1 1,-1 0-1,1 0 0,-1 0 1,0 0-1,-1 0 0,0-1 1,0 0-1,0 0 0,0 0 1,-1 0-1,0-1 0,-11 7 1,11-9-10,1 0 0,0 0 1,0 0-1,-1-1 1,1 0-1,-1 0 1,0 0-1,1-1 0,-1 0 1,1 0-1,-1 0 1,0-1-1,1 0 1,-1 0-1,1 0 0,-1-1 1,1 1-1,0-1 1,-9-5-1,9 5-80,0-1 1,0 0-1,0-1 0,0 1 1,1-1-1,-1 0 0,1 0 0,0-1 1,0 1-1,0-1 0,1 0 1,0 0-1,-3-6 0,4 8-65,1 0-1,0-1 1,-1 1-1,2-1 1,-1 1 0,0-1-1,1 1 1,0-1-1,-1 1 1,1-1 0,1 1-1,-1-1 1,0 0-1,1 1 1,0-1-1,0 1 1,0 0 0,0-1-1,1 1 1,-1 0-1,1 0 1,0-1-1,2-2 1,3-3-137,1 1 0,0 0 0,0 0 0,10-7 0,14-9-440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13603,'13'-8'1484,"0"2"964,-13 6-2389,0 1 0,1-1 0,-1 0 0,0 0 0,1 1 0,-1-1 0,0 0 0,1 1 0,-1-1-1,0 1 1,1-1 0,-1 0 0,0 1 0,0-1 0,0 1 0,1-1 0,-1 1 0,0-1 0,0 1 0,0-1-1,0 0 1,0 1 0,0-1 0,0 1 0,0-1 0,0 1 0,0-1 0,0 1 0,0-1 0,-1 2-1,2 35-13,-2-1 0,-2 1-1,-1 0 1,-16 61-1,19-93-256,-7 14-882,8-19 1056,-1 1 0,1-1 0,-1 1-1,1-1 1,0 0 0,-1 1 0,1-1 0,-1 0-1,1 1 1,-1-1 0,1 0 0,-1 0-1,1 1 1,-1-1 0,1 0 0,-1 0-1,1 0 1,-1 0 0,1 0 0,-1 0-1,1 0 1,-1 0 0,1 0 0,-1 0-1,0 0 1,1 0 0,-1 0 0,1 0 0,-1 0-1,1-1 1,-1 1 0,1 0 0,-1-1-1,-10-6-600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15675,'2'-10'1157,"2"-10"170,-2 17-230,-1 13 794,5 36-1927,1 1 1,3-1-1,2 0 0,33 85 0,-42-123-278,-3-7 251,0 1 0,1-1 0,-1 1 0,0-1-1,1 1 1,0-1 0,-1 0 0,1 1 0,0-1 0,0 0-1,0 1 1,0-1 0,0 0 0,1 2 0,2-5-397,-3-8-119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12819,'6'4'206,"0"0"1,0 0-1,0-1 1,0 0 0,0 0-1,1 0 1,-1-1-1,1 0 1,0 0 0,-1-1-1,1 0 1,0 0-1,0-1 1,0 1 0,0-2-1,0 1 1,0-1-1,0 0 1,-1 0-1,1-1 1,0 0 0,-1 0-1,1 0 1,-1-1-1,0 0 1,0 0 0,0-1-1,0 0 1,0 0-1,-1 0 1,8-8-1,-11 9-116,0 0 0,0 0 0,1 0 0,-2-1 0,1 1-1,0-1 1,-1 1 0,0-1 0,0 0 0,0 1-1,0-1 1,0 0 0,-1-6 0,1 9-74,-1 0 1,0 0-1,0-1 1,0 1-1,-1 0 0,1 0 1,0 0-1,0 0 1,-1 0-1,1-1 0,0 1 1,-1 0-1,1 0 1,-1 0-1,1 0 1,-1 0-1,0 0 0,0 0 1,1 0-1,-1 1 1,0-1-1,0 0 1,0 0-1,0 1 0,0-1 1,0 0-1,0 1 1,0-1-1,0 1 1,0-1-1,0 1 0,0 0 1,0-1-1,-1 1 1,1 0-1,0 0 1,0 0-1,0 0 0,0 0 1,-1 0-1,1 0 1,0 0-1,0 0 1,0 1-1,0-1 0,0 0 1,-2 1-1,0 0-12,0 0 1,0 1-1,1-1 0,-1 0 0,0 1 1,1 0-1,-1-1 0,1 1 0,-1 0 1,1 0-1,0 1 0,0-1 0,0 0 1,0 1-1,0-1 0,1 1 0,-1-1 1,1 1-1,-3 5 0,3-4-6,0-1 0,0 1 0,0 0 0,0-1 0,0 1 0,1 0 0,-1-1 0,1 1 0,0 0 0,1-1 0,-1 1 0,0 0 0,1-1 0,0 1 0,0 0 0,2 4 0,-2-6 3,1 0-1,-1 0 1,1-1 0,-1 1 0,1 0 0,0-1-1,-1 1 1,1-1 0,0 0 0,0 1 0,0-1-1,0 0 1,0 0 0,1 0 0,-1-1-1,0 1 1,0 0 0,1-1 0,-1 1 0,0-1-1,0 0 1,1 0 0,2 0 0,6 0 2,-1-1 0,0 0 0,21-5 0,0-3 1,-1-2 0,33-16 0,14-5 6,-75 31 0,0 0-1,0 0 1,0 0 0,0 1-1,0-1 1,0 1 0,0-1-1,0 1 1,0 0-1,0 0 1,0 0 0,0 0-1,1 0 1,-1 1-1,0-1 1,0 0 0,3 2-1,-4-1 17,0 1-1,1-1 0,-1 0 1,0 1-1,0-1 1,0 1-1,0-1 1,0 1-1,-1-1 0,1 1 1,0 0-1,-1-1 1,1 1-1,-1 0 1,0 0-1,0-1 0,1 1 1,-1 0-1,0 0 1,-1 2-1,1-1 45,0 1 0,1 0 0,-1-1 0,1 1 0,-1-1 0,1 1 0,3 6 1,-4-9-55,1 0 0,0-1 0,-1 1 1,1 0-1,0-1 0,-1 1 0,1 0 1,0-1-1,0 1 0,0-1 0,0 1 1,-1-1-1,1 0 0,0 1 0,0-1 1,0 0-1,0 1 0,0-1 0,0 0 1,0 0-1,0 0 0,0 0 0,0 0 1,0 0-1,0 0 0,0 0 0,0-1 1,0 1-1,0 0 0,0-1 0,0 1 1,0 0-1,-1-1 0,1 1 0,1-2 1,11-4 45,0-1 1,-1-1-1,0 0 1,17-15 0,-16 12-128,1 0 1,22-13 0,-35 24 45,0-1 1,-1 1-1,1-1 1,0 1-1,-1 0 1,1-1 0,0 1-1,0 0 1,0-1-1,-1 1 1,1 0-1,0 0 1,0 0-1,0 0 1,0-1-1,-1 1 1,1 0 0,0 0-1,0 1 1,0-1-1,-1 0 1,1 0-1,0 0 1,0 1-1,0-1 1,-1 0-1,1 1 1,0-1 0,0 0-1,-1 1 1,1-1-1,0 1 1,-1-1-1,1 1 1,-1 0-1,1-1 1,0 1-1,-1 0 1,1-1 0,-1 1-1,0 0 1,1-1-1,-1 1 1,0 0-1,1 0 1,-1 0-1,0-1 1,0 1-1,0 0 1,0 0 0,1 0-1,-1 1 1,0 6-286,1 1 1,-1-1 0,-1 1 0,-1 9 0,2-12 149,-1-2-146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13403,'4'2'199,"-1"1"0,1-1 0,-1 1 0,0 0 1,0 0-1,0 0 0,0 0 0,0 0 0,-1 1 0,0-1 0,1 1 1,-1 0-1,2 6 0,1 5 188,0 0 1,4 21 0,-5-16 28,17 103 782,6 23-456,-26-142-715,0-1 1,0 1 0,0 0 0,1 0 0,0 0 0,0-1-1,0 1 1,0-1 0,0 1 0,1-1 0,-1 0-1,7 6 1,-7-8-8,-1-1-1,1 1 0,0 0 0,-1 0 0,1-1 0,0 1 1,0-1-1,0 1 0,0-1 0,0 0 0,-1 0 1,1 1-1,0-1 0,0-1 0,0 1 0,0 0 1,0 0-1,0-1 0,0 1 0,-1-1 0,1 0 1,0 1-1,0-1 0,-1 0 0,1 0 0,0 0 0,-1 0 1,1-1-1,1-1 0,10-8 109,-2 1 0,0-2 1,0 0-1,18-26 0,31-60 364,-54 88-445,52-99 406,-51 93-563,-1 0-1,0 0 1,-1-1 0,-1 0-1,3-19 1,-9 18-568,2 18 663,0 0-1,-1-1 1,1 1-1,0 0 0,-1-1 1,1 1-1,-1 0 0,1-1 1,0 1-1,-1 0 1,1 0-1,-1 0 0,1-1 1,-1 1-1,1 0 1,-1 0-1,1 0 0,-1 0 1,1 0-1,-1 0 1,1 0-1,-1 0 0,1 0 1,-1 0-1,1 0 0,-1 0 1,1 0-1,0 0 1,-1 0-1,0 1 0,-9 4-364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13555,'0'33'1368,"6"-9"-1048,3-9-176,4-5 696,7-4-207,0-6-409,6-5-96,1-3-32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175 145 14731,'-7'-1'124,"0"1"0,0 0 0,0 0 0,0 1 0,0 0 0,0 0 0,0 1 0,0 0-1,1 0 1,-1 0 0,0 1 0,1 0 0,0 0 0,0 1 0,0-1 0,0 1 0,0 1 0,1-1 0,0 1 0,0 0 0,0 0 0,0 1-1,1-1 1,0 1 0,0 0 0,-4 9 0,7-12-101,-1 0 0,1 1 0,-1-1-1,1 0 1,0 0 0,0 0 0,1 1 0,-1-1-1,1 0 1,0 1 0,0-1 0,0 1 0,0-1-1,0 0 1,1 1 0,-1-1 0,1 0-1,0 1 1,0-1 0,0 0 0,1 0 0,-1 0-1,1 0 1,-1 0 0,5 5 0,-3-6-5,0 1-1,-1-1 1,1 0 0,0 0-1,0-1 1,1 1 0,-1-1-1,0 1 1,0-1 0,1 0-1,-1 0 1,1-1 0,-1 1-1,0-1 1,1 0 0,0 1-1,-1-2 1,1 1 0,-1 0-1,0-1 1,1 1 0,-1-1-1,1 0 1,-1 0 0,4-2-1,6-3 33,1 0-1,-2-1 1,1-1-1,-1 0 1,0 0-1,-1-1 1,1-1-1,10-11 1,-15 13-4,0 1-1,-1-1 1,1-1 0,-1 1 0,-1-1 0,0 0 0,0 0 0,-1 0 0,0-1-1,0 0 1,-1 0 0,2-12 0,-5 20-42,1 0 0,-1 0 0,1-1 1,-1 1-1,0 0 0,0 0 0,0 0 0,0-1 0,-1 1 0,1 0 1,-1 0-1,1 0 0,-1-1 0,0 1 0,0 0 0,0 0 0,0 0 1,0 0-1,0 0 0,0 1 0,-1-1 0,1 0 0,-1 0 0,1 1 1,-1-1-1,0 1 0,1 0 0,-1-1 0,0 1 0,0 0 0,0 0 1,0 0-1,0 0 0,0 1 0,-3-2 0,1 2-53,0-1 0,-1 1 0,1 0 0,0 0 0,0 0 0,0 1 0,0 0 0,-1 0 0,1 0 0,0 0 0,0 0 0,1 1 0,-1 0 0,0 0 0,0 0 0,1 0 0,-7 5-1,7-4-67,1-1 0,0 0 0,-1 1 0,1 0 0,0 0 0,0 0 0,1 0 0,-1 0 0,1 0 0,-1 0 0,0 4 0,2-6 49,-1-1 0,1 1 0,0 0-1,0 0 1,0 0 0,-1 0 0,1 0-1,0 0 1,0 0 0,1 0 0,-1 0-1,0 0 1,0 0 0,0 0 0,1 0-1,-1 0 1,0 0 0,1 0 0,-1 0-1,1 0 1,-1 0 0,1-1 0,0 1-1,-1 0 1,1 0 0,0-1 0,-1 1-1,1 0 1,0-1 0,0 1 0,0 0-1,-1-1 1,1 0 0,0 1 0,0-1 0,0 1-1,0-1 1,0 0 0,0 0 0,2 1-1,4-1-127,0 1 0,0-1 0,0-1 0,0 1 0,-1-1 0,1 0 0,0-1 0,0 0-1,-1 0 1,1 0 0,-1-1 0,10-5 0,6-4-790,-1 0 0,24-20-1,-36 26 1370,0-1 0,-1 0 0,1-1 0,-2 0 0,1 0 0,10-16 0,-17 24-316,-1 0 0,0-1 0,1 1 0,-1 0 0,0-1 0,0 1 1,1-1-1,-1 1 0,0-1 0,0 1 0,0-1 0,0 1 0,1-1 0,-1 1 0,0-1 0,0 1 0,0-1 0,0 1 0,0-1 1,0 1-1,0-1 0,-1 0 0,-7 1 1074,-13 11 952,14-6-1834,0 0-1,0 0 1,1 1 0,0-1 0,0 2-1,1-1 1,-1 1 0,1-1 0,1 1-1,-5 9 1,9-16-255,0 0 0,-1 1-1,1-1 1,0 0 0,0 0 0,0 1 0,0-1-1,0 0 1,0 0 0,0 1 0,0-1 0,0 0-1,0 0 1,0 1 0,0-1 0,0 0 0,0 0-1,0 1 1,0-1 0,0 0 0,0 0 0,0 1-1,1-1 1,-1 0 0,0 0 0,0 0 0,0 1-1,0-1 1,0 0 0,1 0 0,-1 0 0,0 1-1,0-1 1,0 0 0,1 0 0,-1 0 0,0 0-1,0 0 1,1 0 0,-1 1 0,0-1 0,16-1 56,21-11-63,-33 10 6,27-9-125,41-11 1,-62 20 76,0 0-1,0 1 1,0 0 0,0 0-1,0 1 1,0 0 0,0 1-1,18 3 1,-27-3 41,0-1 0,0 0 1,1 0-1,-1 1 0,0-1 0,0 0 0,0 1 0,0-1 0,0 1 0,0 0 0,0-1 1,0 1-1,0 0 0,0-1 0,0 1 0,-1 0 0,1 0 0,0 0 0,0 0 1,-1 0-1,1 0 0,-1 0 0,1 0 0,0 2 0,-1-1 3,0 0-1,0-1 1,0 1-1,0 0 1,-1 0 0,1-1-1,-1 1 1,1 0-1,-1-1 1,1 1-1,-1-1 1,0 1-1,0 0 1,-2 2 0,-5 6 6,-1 0 1,0-1 0,-16 14 0,19-18-11,-38 29 25,40-31-71,0 0 0,0-1 0,0 0 0,-1 0 0,0 0-1,1 0 1,-1-1 0,-8 2 0,12-3 22,0 0 0,1 0-1,-1 0 1,0 0 0,1 0 0,-1 0 0,0 0 0,1-1-1,-1 1 1,0 0 0,1 0 0,-1-1 0,0 1-1,1 0 1,-1-1 0,1 1 0,-1-1 0,1 1-1,-1-1 1,1 1 0,-1-1 0,1 1 0,-1-1-1,1 1 1,0-1 0,-1 0 0,1 1 0,0-1-1,0 0 1,-1 1 0,1-1 0,0 0 0,0 1-1,0-1 1,0 0 0,0-1 0,0-24-271,7-6 4,7-5-100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16708,'-1'47'2039,"1"-4"-1404,7 73-1,-2-81-589,2 0-1,1 0 1,2-1-1,1 0 1,25 51-1,-36-85-35,0 0 0,0 0 0,1 0-1,-1 0 1,0 0 0,0 0 0,0-1 0,0 1 0,0 0 0,0 0 0,0 0-1,0 0 1,0 0 0,1 0 0,-1 0 0,0 0 0,0 0 0,0 0 0,0-1-1,0 1 1,0 0 0,0 0 0,1 0 0,-1 0 0,0 0 0,0 0 0,0 0-1,0 0 1,0 0 0,1 0 0,-1 0 0,0 0 0,0 0 0,0 0-1,0 0 1,0 0 0,0 1 0,1-1 0,-1 0 0,0 0 0,0 0 0,0 0-1,0 0 1,0 0 0,0 0 0,0 0 0,0 0 0,1 0 0,-1 1 0,0-1-1,0 0 1,0 0 0,0 0 0,0 0 0,0 0 0,1-11 143,-14-56 521,9 48-565,0 1 0,0-21 0,3 39-109,1-1 1,0 0 0,0 1 0,0-1-1,0 1 1,0-1 0,0 0-1,0 1 1,0-1 0,0 1-1,0-1 1,0 0 0,0 1 0,0-1-1,1 1 1,-1-1 0,0 0-1,0 1 1,1-1 0,-1 1 0,0-1-1,1 1 1,-1-1 0,1 1-1,-1-1 1,0 1 0,1-1 0,-1 1-1,1 0 1,-1-1 0,1 1-1,0 0 1,-1 0 0,1-1 0,-1 1-1,1 0 1,-1 0 0,1 0-1,0-1 1,-1 1 0,1 0-1,-1 0 1,2 0 0,2 1-4,0 0-1,1 0 1,-1 0 0,0 1 0,6 2 0,3 1-5,5 1-17,0 0 1,0-2-1,1 0 0,0-2 1,22 2-1,-32-4 14,-1 0 0,1 0 0,-1-1 0,1 0 0,-1-1 0,1 0 0,-1 0 0,0-1 0,0 0-1,0 0 1,0-1 0,0 0 0,11-8 0,-18 12 22,0-1-1,0 0 1,0 0 0,-1 0-1,1 0 1,0 0-1,0 0 1,0 0 0,-1 0-1,1 0 1,-1 0-1,1 0 1,0-2-1,-3 2 155,-3 9-38,4-7-113,0 1 1,0 0-1,1-1 0,-1 1 0,0 0 0,1 0 0,-1-1 0,1 1 1,0 0-1,0 0 0,-1 0 0,1 0 0,0-1 0,1 1 0,-1 0 0,0 0 1,0 0-1,1 0 0,-1-1 0,1 1 0,0 0 0,-1 0 0,3 2 0,-2-2-4,1 0-1,-1-1 0,1 0 0,0 1 0,0-1 0,-1 0 0,1 0 0,0 0 0,0 0 1,0 0-1,0 0 0,0-1 0,0 1 0,1-1 0,-1 1 0,0-1 0,0 0 0,0 0 1,0 0-1,3 0 0,6-1 1,0 0 0,0-1 0,1 0 0,-1-1 1,-1 0-1,19-8 0,60-35-267,-22 10-190,-49 29 208,-10 10 92,-8-2 146,0 1 0,0 0 0,0-1 0,0 1-1,0 0 1,-1-1 0,1 1 0,-1-1 0,1 1 0,-1 0 0,0 2 0,-5 15 178,6-19-164,-1 1 0,1 0 0,0 0-1,-1 0 1,1 0 0,0 0 0,0-1 0,0 1 0,0 0 0,0 0 0,0 0-1,0 0 1,0 0 0,0 0 0,0 0 0,1-1 0,-1 1 0,0 0-1,0 0 1,1 0 0,-1-1 0,1 1 0,-1 0 0,1 0 0,-1-1 0,1 1-1,-1 0 1,1-1 0,0 1 0,-1 0 0,1-1 0,0 1 0,0-1 0,-1 1-1,1-1 1,0 0 0,0 1 0,0-1 0,-1 0 0,1 1 0,0-1 0,0 0-1,0 0 1,0 0 0,0 0 0,0 0 0,-1 0 0,1 0 0,2 0-1,4-1 17,0-1 0,0 0 0,0 0 0,13-5 0,7-6-270,26-15 0,-34 17-391,1 0-1,37-14 1,-56 25 571,0-1 0,1 1-1,-1-1 1,0 1 0,0 0 0,0-1-1,0 1 1,0 0 0,1 0 0,-1 0 0,0 0-1,0 0 1,0 0 0,1 0 0,-1 1 0,0-1-1,0 0 1,0 0 0,0 1 0,1-1 0,-1 1-1,0-1 1,0 1 0,0 0 0,1 1 0,0 0-98,-1 0 1,0 0-1,0 1 1,0-1 0,0 1-1,0-1 1,0 1-1,0-1 1,0 4 0,4 13-93,4 5-141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31 12635,'-10'-5'224,"0"0"1,-1 1 0,1 0-1,-1 1 1,0 0-1,0 1 1,-13-2 0,15 4-94,1 0 1,-1 0 0,0 1 0,1 0 0,-1 1 0,1 0-1,-1 0 1,1 1 0,-15 7 0,9-3 58,1 0 0,0 1 0,1 0 0,-1 1 0,2 1 0,-1 0 0,1 0 0,-17 23 0,16-16-56,0 0 0,1 1 1,1 0-1,1 1 0,-13 36 1,12-20-109,2 1 1,1 0-1,1 0 1,3 0-1,0 0 0,3 1 1,4 39-1,-2-51-27,2-1-1,1 1 1,0-1-1,2 0 0,1 0 1,1-1-1,1 0 1,1 0-1,1-1 0,1-1 1,1 0-1,29 34 1,-30-40-3,2-1 1,0 0 0,1-1-1,0-1 1,1 0 0,0-2-1,0 1 1,1-2 0,1-1-1,0 0 1,0-1 0,0-1-1,1-1 1,0 0 0,0-2-1,22 1 1,-27-3 11,0 0 0,0-2 0,-1 0-1,1-1 1,0 0 0,-1-1 0,1 0 0,-1-2 0,0 1 0,0-2 0,-1 0 0,1-1-1,-1 0 1,-1 0 0,1-2 0,-1 0 0,-1 0 0,0-1 0,0 0 0,-1-1 0,0 0 0,-1-1-1,8-13 1,-3 3 64,-2 0-1,0-2 0,-2 1 1,0-2-1,-2 1 0,-1-1 1,0 0-1,-2-1 1,-1 1-1,-1-1 0,-2 0 1,-2-52-1,-2 50-28,0-1-1,-2 1 1,-1-1-1,-2 1 0,0 1 1,-2 0-1,-1 0 1,-1 1-1,-1 0 1,-1 1-1,-26-34 1,31 49-88,1 0 1,-1 0-1,-1 1 1,0 1 0,0 0-1,0 0 1,-1 1-1,-1 0 1,-13-6-1,19 10 22,0 0-1,-1 1 0,0 0 1,0 0-1,1 1 1,-1 0-1,0 0 1,0 0-1,0 1 1,0 0-1,0 1 1,0-1-1,0 1 0,0 1 1,0-1-1,0 1 1,1 0-1,-11 5 1,-12 11-140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12499,'-32'7'1744,"22"-5"-1593,0 0 1,0 1-1,0 0 0,0 0 0,0 1 1,-15 9-1,8-1-72,1 1 1,1 0-1,0 1 1,0 1-1,2 0 0,0 1 1,0 1-1,-14 26 1,9-10 85,1 1 0,1 1 1,-18 65-1,24-61-52,1 0 0,2 0 0,2 1 0,2 0-1,1 0 1,5 47 0,0-56-73,1 0 0,2 0 0,0-1 0,3 1 0,0-2 0,2 1 0,1-2 0,23 41 0,-28-57-44,1-1 0,0 1 1,0-2-1,1 1 0,1-1 1,0 0-1,0-1 0,18 12 1,-23-17 2,1-1 0,-1 0 0,0-1 0,1 1 0,-1-1 0,1 0 0,0-1 0,0 1 0,0-1 1,0 0-1,-1-1 0,1 0 0,0 1 0,0-2 0,0 1 0,0-1 0,0 0 0,0 0 0,0 0 0,0-1 0,10-5 0,-5 1 37,1-1-1,-1 0 0,0-1 1,-1 0-1,0-1 0,0 0 1,-1 0-1,0-1 0,13-20 0,-2-1 151,-1-1-1,19-43 1,-3-5 211,-4-1-1,-3-2 1,-4-1 0,-3 0 0,15-137-1,-36 219-392,3-18 27,-2-1-1,-1 1 1,0 0-1,-5-29 0,5 45-89,-1-1 0,0 1 0,0 0 0,0 0 0,0 0 0,-1 0 0,0 0 0,0 0 0,0 0 0,0 1 0,-1-1 0,1 1 0,-1-1 0,0 1 0,0 0 0,0 0-1,0 1 1,-1-1 0,1 0 0,-1 1 0,0 0 0,1 0 0,-1 0 0,0 0 0,0 1 0,0 0 0,-7-2 0,0 2-43,0 0-1,1 0 1,-1 1 0,0 1-1,0 0 1,-18 4 0,-25 11-401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15691,'10'3'1601,"4"-2"-1137,5-3-120,7-4 768,7 0-472,7 0-112,1-1-80,2 0-71,-1 0-145,1 0-72,-9 2-240,-5 3-192,-9 6-393,-6 4-175,-8 5 632,-6 5-160,-3 2-144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15931,'-2'9'1201,"7"-2"-905,8-3-72,12-4 448,5 0-128,8-1-152,4-5 16,5 0-376,-4-1-304,-7-2 352,-4 2-72,-15 6-136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12667,'3'-6'199,"-1"0"1,0 1-1,1-1 1,0 1-1,1 0 1,-1 0-1,1 0 1,0 0-1,0 1 1,0 0-1,0-1 1,1 1-1,0 1 1,0-1-1,0 1 1,0 0-1,1 0 1,-1 1-1,1-1 1,-1 1-1,9-2 1,-2 1-3,-1 1 1,0 0-1,1 0 0,0 1 1,-1 1-1,1 0 0,-1 1 1,1 0-1,-1 0 0,18 6 1,-26-7-169,1 1 1,0 1 0,-1-1-1,0 1 1,1-1 0,-1 1-1,0 0 1,0 0-1,0 0 1,0 1 0,0-1-1,0 1 1,-1-1 0,1 1-1,-1 0 1,0 0 0,0 0-1,0 0 1,0 1-1,-1-1 1,1 0 0,1 7-1,-2-6-3,0 1 1,-1 0-1,0-1 0,0 1 0,0 0 0,0-1 0,-1 1 0,1 0 0,-1-1 0,0 1 0,-1-1 0,1 1 0,-1-1 0,0 0 0,0 1 1,-1-1-1,-4 6 0,5-7-13,0 1 0,-1-1 0,0 0-1,1-1 1,-1 1 0,0 0 0,0-1 0,-1 0 0,1 0 0,0 0 0,-1 0 0,0 0 0,1 0 0,-1-1 0,0 0 0,-5 1 0,33 11-580,-19-11 505,20 5-284,32 15 0,-51-19 311,-1-1-1,0 1 1,0 0-1,0 0 0,0 0 1,-1 1-1,1 0 1,-1 0-1,0 0 0,0 0 1,0 1-1,5 7 1,-8-9 45,0-1 0,0 1 0,0-1 0,0 1 0,-1 0 0,1-1 0,-1 1 0,1 0 0,-1-1 0,0 1 0,0 0 0,0 0 0,-1-1 0,1 1 0,-1 0 0,-1 4 0,0-2 61,0-1 0,0 1 0,-1 0-1,1-1 1,-1 1 0,-1-1-1,1 0 1,-5 4 0,-3 2 196,0 0 0,0-1 0,-1-1 0,0 0 0,-19 9 1,20-12-77,-1 0 1,1-1 0,-1-1 0,0 0-1,0 0 1,0-1 0,0-1 0,-22 0 0,28-1-164,1-1 0,-1 1 0,1-1 0,0-1 0,-1 1 0,1-1 1,0 0-1,0 0 0,-8-4 0,10 4-71,0 0 0,0-1-1,1 1 1,-1 0 0,1-1 0,0 1-1,-1-1 1,1 0 0,1 0 0,-1 0-1,0 0 1,1 0 0,-1 0 0,1 0-1,0-1 1,-1-4 0,1 5-82,1 0 0,-1 0 0,1 1 0,0-1 0,0 0-1,0 0 1,1 0 0,-1 0 0,1 0 0,-1 1 0,1-1 0,0 0 0,0 0 0,2-3 0,1-1-98,0 1 1,1 0-1,-1 0 1,10-9-1,10-9-449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15707,'7'0'313,"1"-1"0,-1 1 0,1 0 0,-1 1-1,1 0 1,9 2 0,7 1 115,-4-2-185,102 17 663,-107-15-804,1 0 1,-1 0 0,0 2-1,-1 0 1,24 13 0,-34-17-86,0 1 0,0 0 1,0 1-1,0-1 1,0 1-1,0 0 0,-1 0 1,0 0-1,0 0 1,0 0-1,0 1 0,-1 0 1,1-1-1,1 7 1,-2-3-9,0-1 0,-1 1 0,0 0 0,0-1 0,-1 1 0,1 0 1,-2 0-1,-1 13 0,-3 0-2,0 1 0,-2-1 1,0 0-1,-1-1 0,-21 36 0,17-35 56,-2 0 0,0-1 1,-1-1-1,-2 0 0,0-1 0,0-1 0,-2 0 0,0-2 0,-1 0 0,-33 19 0,25-24-1085,51-21 541,-2 1 154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15843,'9'-8'1465,"-5"6"-993,-1 5-216,-3 11 600,-4 8-144,-2 14-256,-1 7-128,0 10-224,-1-2-16,1 1-48,1-5 8,6-12-184,3-10-136,10-25-360,7-14-168,8-23 592,4-5-144,7-12-128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483 113 15451,'0'12'1289,"-10"14"-889,-4 7-120,1 13 560,-3 4-176,2 6-200,-1 0-72,5-3-120,2-3-40,3-13-128,3-3-176,-3-18-424,-2-9-248,-1-14-1136,-5-10 1568,-7-15-305,-3-5-215</inkml:trace>
  <inkml:trace contextRef="#ctx0" brushRef="#br0" timeOffset="1">20 111 12883,'-13'-16'1440,"6"7"-880,7 5-240,4 4 993,8 0-433,12 0-216,8-3-104,16-6-184,7 2-32,8-6-16,1 2-104,0-2-408,-4 2-280,-9 3 424,-3 4-120,-17 1-136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60 12491,'6'-9'692,"9"-13"4848,-19 36-4459,-31 68-593,-4-2 0,-3-2 1,-93 129-1,148-232-2210,31-44-3320,45-95-1,-35 62 3255,4 4 4132,-58 97-2203,19-23 2474,-8 17-811,-11 7-1732,1 0 0,-1 0 0,0 0 0,1 0 0,-1 0-1,0 0 1,1 0 0,-1 1 0,0-1 0,1 0 0,-1 0-1,0 0 1,1 0 0,-1 0 0,0 1 0,1-1 0,-1 0-1,0 0 1,0 1 0,1-1 0,-1 0 0,0 0 0,0 1-1,0-1 1,0 0 0,1 1 0,-1-1 0,0 0 0,0 0 0,0 1-1,0-1 1,0 1 0,2 10 217,0 0-1,-1 0 1,-1 1 0,0-1 0,0 0-1,-1 0 1,-3 13 0,1 6-5,-34 284 776,36-311-959,-7 28-909,8-30 754,0-1 0,0 1 1,-1-1-1,1 1 0,0-1 1,-1 0-1,1 1 0,0-1 1,-1 1-1,1-1 0,-1 0 1,1 1-1,0-1 0,-1 0 1,1 0-1,-1 1 0,1-1 1,-1 0-1,1 0 0,-1 0 1,0 1-1,0-1-25,0-1-1,1 1 1,-1 0-1,0 0 1,0 0-1,0-1 1,0 1 0,1 0-1,-1-1 1,0 1-1,0-1 1,1 1-1,-1-1 1,0 1-1,1-1 1,-1 1 0,0-2-1,-13-12-925,1-1 1,-21-32-1,28 38 1197,1 0 0,0-1 0,0 0 0,1 1 0,1-1 0,-1-1 0,-1-10 0,5 19-121,0 1-1,0 0 0,0-1 0,0 1 0,0 0 0,0 0 0,0-1 0,1 1 0,-1 0 0,0 0 0,1 0 0,-1-1 0,1 1 0,0 0 0,-1 0 0,1 0 0,0 0 0,-1 0 0,1 0 0,0 0 0,0 0 1,0 0-1,0 0 0,0 1 0,0-1 0,0 0 0,0 1 0,1-1 0,-1 1 0,0-1 0,1 0 0,7-2 91,0 1 0,-1 0 1,16-2-1,2-1-659,-19 3 347,-1 0 1,0-1-1,0 0 0,0 0 1,0-1-1,0 0 0,0 0 0,-1 0 1,0 0-1,0-1 0,7-9 1,9-15-330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14283,'0'7'4373,"-8"15"-3024,-12 31-819,-10 23-23,-52 141 403,71-182-762,2 0-1,2 0 0,1 1 1,-2 49-1,8-73-117,0 0-1,1 0 1,1 0 0,0 0 0,0 0 0,2-1-1,-1 1 1,9 17 0,-11-26-57,1 1 1,-1-1 0,1 1-1,0-1 1,0 0-1,1 0 1,-1 0-1,1 0 1,-1-1-1,1 1 1,0-1-1,0 1 1,0-1-1,0 0 1,0 0 0,1 0-1,-1-1 1,1 1-1,-1-1 1,1 0-1,-1 0 1,1 0-1,0 0 1,0-1-1,-1 0 1,1 1-1,0-1 1,0 0-1,-1-1 1,1 1 0,4-2-1,27-11-129,-3-9-57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13571,'4'-4'597,"13"-15"808,-16 18-1328,-1 0-1,1 0 1,0 1 0,0-1 0,-1 0 0,1 1 0,0-1-1,0 1 1,0-1 0,0 1 0,0 0 0,0-1 0,0 1-1,0 0 1,0 0 0,0-1 0,0 1 0,0 0 0,0 0-1,1 0 1,-1 1 40,-1-1 0,1 1-1,0 0 1,-1-1 0,1 1 0,-1 0-1,1 0 1,-1-1 0,1 1-1,-1 0 1,0 0 0,1 0 0,-1 0-1,0-1 1,0 1 0,1 0-1,-1 0 1,0 0 0,0 0 0,0 0-1,0 0 1,0 0 0,0-1-1,-1 1 1,1 2 0,-5 25 505,-5 5-264,-1 0-1,-24 47 1,21-52-238,1 1-1,2 1 1,-11 45-1,21-73-106,1 1-1,-1 0 0,1-1 1,0 1-1,0-1 1,0 1-1,0 0 0,0-1 1,1 1-1,-1-1 1,2 4-1,-2-5-3,1 1 0,0-1 1,0 0-1,-1 0 0,1 0 0,0 0 0,0 0 1,0 0-1,0 0 0,0 0 0,0 0 0,0 0 1,0 0-1,1-1 0,-1 1 0,1 0 0,4 1 0,1 0 0,-1-1-1,0 0 1,0-1 0,1 1-1,-1-1 1,12-1 0,14-3-647,-1-1 0,0-1 0,0-2 0,46-18 0,-44 15 23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13747,'-1'7'435,"-1"0"1,0 0-1,0 0 1,-1-1-1,1 1 1,-2-1-1,1 1 1,-1-1-1,-6 8 0,0 2-64,-3 6-54,-12 20 159,-1-1 0,-33 39 1,58-79-474,-1 1 1,1-1-1,0 1 1,-1-1-1,1 0 1,0 0 0,-1 0-1,1 0 1,-1 0-1,-2 2 1,3-3-19,1 0 0,0 0 0,0 0-1,-1 0 1,1 0 0,0-1 0,0 1 0,0 0 0,-1 0 0,1 0 0,0 0 0,0 0 0,-1 0 0,1 0-1,0 0 1,0-1 0,0 1 0,0 0 0,-1 0 0,1 0 0,0 0 0,0-1 0,0 1 0,0 0 0,0 0-1,-1 0 1,1-1 0,0 1 0,0 0 0,0 0 0,0 0 0,0-1 0,0 1 0,0 0 0,0 0 0,0-1 0,0 1-1,0 0 1,0 0 0,0-1 0,0 1 0,0 0 0,0-5-199,1 1-1,0 0 1,0 0 0,0 0-1,0 0 1,0 0 0,3-5-1,31-49-792,-13 25 316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14563,'0'1'103,"0"-1"0,1 0-1,-1 1 1,0-1 0,0 1 0,0-1-1,1 1 1,-1-1 0,0 1 0,0-1 0,0 1-1,0-1 1,0 1 0,0-1 0,0 1-1,0-1 1,0 1 0,0-1 0,0 1-1,0-1 1,-1 0 0,1 1 0,0-1 0,0 1-1,0-1 1,-1 1 0,1-1 0,0 0-1,-1 2 1,-9 20 1416,8-17-892,-10 26-213,1 1 0,1 1 0,2-1 0,1 1 0,2 1 0,-2 58 0,8-84-1733,3-20-105,1-22-82,-5 6 766,-2-3-237</inkml:trace>
  <inkml:trace contextRef="#ctx0" brushRef="#br0" timeOffset="1">3 113 12779,'-3'5'1128,"3"0"-680,2 1-160,2 0 520,3-2-160,2 2-119,4-2-33,3-2-136,4-2-144,0-2-488,1-4 608,-2-4-320,-2 0-16,-3-1-64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13323,'9'12'1224,"2"13"-736,2 4-160,4 11 905,-1 4-505,4 12-88,-3 3-16,-5 4-96,-7 1-48,-10 2-112,-10 0-48,-11-4-528,-4-2 1841,-8-13-1497,2-1 104,0-13 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15227,'-7'0'1505,"4"0"-969,0 0-208,9 1 736,4 2-168,10 0-248,5 0-184,9-1-208,5-2-15,5 0-225,2 2-265,-7-2-471,-3-3 1464,-18 3-824,-9 6-32,-15 5-56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14643,'1'-5'1608,"2"2"753,-6 6-1425,2 5-264,-1 5-160,-3 7-272,0 3-87,-2 9-137,-1 1-80,2 2-297,0 1-191,-1-4 456,1-6-80,2-12-96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15771,'20'2'1369,"10"-2"-961,9-2-184,8-1 352,1 0-216,0-2-976,0 2 776,-14 3-248,-10 4-144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13155,'7'-13'1904,"-4"20"-589,-4 33 74,0-27-1083,-51 653 2764,141-1016-2104,-78 316-959,34-98-2,-38 115-14,1 1 0,0 0 0,1 0-1,1 1 1,17-22 0,-25 35 6,0 0 1,0 0-1,0 0 0,0 0 0,1 0 1,-1 0-1,0 1 0,1-1 0,-1 1 1,1-1-1,0 1 0,0 0 0,-1 0 1,1 0-1,0 1 0,4-2 1,-5 3-3,0-1 0,1 0 1,-1 0-1,0 1 0,0 0 1,1-1-1,-1 1 1,0 0-1,0 0 0,0 0 1,0 0-1,0 0 1,0 1-1,0-1 0,0 1 1,0-1-1,-1 1 0,1 0 1,0 0-1,-1-1 1,2 3-1,1 2-5,0 0 0,-1 0 0,1 0 0,-1 0 0,-1 0 0,1 0 0,-1 1 0,0 0 0,0-1-1,-1 1 1,0 0 0,0 0 0,0 0 0,-1-1 0,0 1 0,-2 10 0,0-7 15,0-1 0,0 0-1,-1 0 1,-1 0 0,0 0 0,0-1 0,0 0-1,-1 1 1,0-2 0,-1 1 0,-10 11 0,-2 0 67,-1 0 0,-37 28-1,47-41-49,1 0 0,-1 0 0,-1-1 0,1-1-1,-1 1 1,1-1 0,-1-1 0,0 0-1,-20 3 1,29-6-46,0 0 1,0 1-1,0-1 0,0 0 1,0 0-1,0 0 0,0 0 1,0 0-1,0 0 0,0-1 1,0 1-1,0 0 0,0 0 1,1-1-1,-1 1 0,0-1 1,0 1-1,0-1 0,0 1 1,0-1-1,1 1 0,-1-1 1,0 0-1,0 1 0,1-1 1,-1 0-1,0 0 0,1 0 1,-1 1-1,1-1 0,-1 0 1,1 0-1,0 0 0,-1 0 1,1 0-1,0 0 0,0 0 1,-1 0-1,1 0 0,0 0 1,0 0-1,0 0 0,0 0 1,0 0-1,1 0 0,-1 0 1,0 0-1,1-2 0,0-3-153,1 0-1,0 0 1,0 1-1,0-1 0,0 0 1,5-6-1,9-9-237,1 7-141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67 13107,'5'-10'897,"29"-46"3632,-50 82-1224,-4 6-3033,-79 138 103,2-6-1990,90-154 842,5-12-523,7-18 68,8-12 576,3-6-170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3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 12147,'3'-4'704,"11"-11"545,-14 14-1200,0 1 0,0 0 0,0 0 0,1 0 0,-1 0 1,0-1-1,1 1 0,-1 0 0,0 0 0,0 0 0,1 0 1,-1 0-1,0 0 0,1 0 0,-1 0 0,0 0 0,0 0 0,1 0 1,-1 0-1,0 0 0,1 0 0,-1 0 0,0 0 0,1 0 0,-1 0 1,0 1-1,0-1 0,1 0 0,-1 0 0,0 0 0,0 0 0,1 0 1,-1 1-1,0-1 0,0 0 0,0 0 0,1 1 0,-1-1 0,0 0 1,0 0-1,0 1 0,0-1 0,0 0 0,1 0 0,-1 1 1,0-1-1,0 0 0,0 1 0,0-1 0,0 0 0,0 0 0,0 1 1,0-1-1,0 0 0,0 1 0,0-1 0,0 1 0,24 135 3035,-10-46-2506,-12-82-553,6 40-512,4 52 0,-14-85-251,1-15 722,1 0 0,0 0 0,0 1 1,0-1-1,-1 0 0,1 0 0,0 1 0,0-1 0,0 0 0,-1 0 0,1 0 1,0 1-1,-1-1 0,1 0 0,0 0 0,0 0 0,-1 0 0,1 0 0,0 0 1,-1 0-1,1 0 0,0 0 0,-1 0 0,1 0 0,0 0 0,-1 0 0,1 0 1,0 0-1,-1 0 0,1 0 0,0 0 0,0 0 0,-1 0 0,1 0 0,0-1 0,-1 1 1,1 0-1,0 0 0,0 0 0,-1-1 0,1 1 0,0 0 0,0 0 0,-1-1 1,-10-10-512</inkml:trace>
  <inkml:trace contextRef="#ctx0" brushRef="#br0" timeOffset="1">1 227 14659,'0'-9'1512,"4"2"-1071,8 4-169,3 0 664,8 3-312,2-1-216,5 1-680,3-1 1160,-8 2-808,-3 0 16,-5-1-40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12675,'1'-4'873,"0"4"-268,4 10 13,4 16-272,9 70-51,9 118 1,-5-21-93,-22-192-176,0 0-1,0-1 0,0 1 0,0 0 0,0-1 0,0 1 1,0 0-1,1-1 0,-1 1 0,0 0 0,0-1 1,1 1-1,-1 0 0,0-1 0,1 1 0,-1-1 1,0 1-1,1 0 0,0 0 0,4-11 363,2-24 25,-7 33-407,20-167 673,-2-261 0,-18 427-664,0 1-1,0 0 0,1 0 0,-1 0 0,1-1 1,-1 1-1,1 0 0,0 0 0,-1 0 1,1 0-1,0 0 0,0 0 0,-1 0 1,1 1-1,0-1 0,0 0 0,0 0 0,0 1 1,0-1-1,0 0 0,0 1 0,1-1 1,-1 1-1,0-1 0,2 1 0,40-11-92,-28 8 109,100-22-34,98-25-53,-193 44 17,0 1 1,34-4-1,-45 8 22,-1 1 1,0 0-1,1 0 0,-1 1 0,0 0 0,0 0 0,0 1 1,0 0-1,12 6 0,6 0 3,-22-7 3,0 0 0,0 0 0,0 1 0,0 0 0,0 0 0,4 2-1,-7-3 8,1 0 0,-1 1 0,1-1-1,-1 1 1,0 0 0,0-1 0,0 1-1,1 0 1,-1-1 0,-1 1 0,1 0 0,0 0-1,0 0 1,-1 0 0,1 0 0,0 4-1,0 11-6,0 0 0,-1 1 0,-1-1-1,-1 1 1,0-1 0,-5 17 0,1-2-292,6-30-1227,0-5 615,-4-9-88,-2 7 278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13923,'0'-1'98,"1"0"0,0 1 0,-1-1 1,1 0-1,0 1 0,-1-1 0,1 1 0,0-1 1,0 1-1,-1-1 0,1 1 0,0 0 0,0-1 0,0 1 1,0 0-1,0 0 0,-1 0 0,1-1 0,0 1 0,0 0 1,0 0-1,0 0 0,0 0 0,0 1 0,0-1 0,1 0 1,-1 2-57,0-1 0,0 0-1,-1 0 1,1 1 0,-1-1 0,1 1 0,-1-1 0,1 0 0,-1 1 0,1-1 0,-1 1 0,0-1 0,0 1 0,0-1 0,0 1 0,0-1 0,-1 3 0,-3 37 43,-2 1 0,-2-2 0,-25 76 1,12-47 64,9-29-66,5-22-13,2 0 0,0 0 0,1 1 0,-3 33 0,7-51-66,0 0 1,0 0-1,0 0 1,0 0 0,1 0-1,-1-1 1,0 1-1,0 0 1,1 0 0,-1 0-1,0 0 1,1-1 0,-1 1-1,0 0 1,1-1-1,-1 1 1,1 0 0,0-1-1,-1 1 1,1 0-1,0-1 1,-1 1 0,2 0-1,0 0 2,0 0 0,0-1 0,0 1 0,0 0 0,0-1-1,0 0 1,1 1 0,-1-1 0,4 0 0,5-1 7,0-1 0,0 0 0,11-3 0,-15 3 0,87-27-1178,-80 26 936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12483,'0'5'267,"0"0"1,0 0 0,0-1 0,-1 1 0,1 0 0,-1-1-1,0 1 1,-1-1 0,-3 9 0,-23 42 595,11-25-592,-103 187 72,134-244-3151,-4 8 2229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12371,'2'31'1302,"-5"54"0,1-63-1184,1-1-1,1 1 1,1 0-1,1 0 1,6 32 0,-4-40-246,1 0 1,9 21-1,-15-34-47,-2-4 55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11979,'5'0'832,"3"1"-624,2-1-56,6-1 272,4 1-136,3-2-160,0 1 376,-3 4-376,-4 4 64,-7 0-56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1 661 10474,'0'0'55,"0"0"1,0 0-1,1 0 0,-1 0 0,0 0 0,0 0 0,0 0 0,0 0 1,0 0-1,1 0 0,-1 0 0,0 1 0,0-1 0,0 0 0,0 0 1,0 0-1,0 0 0,1 0 0,-1 0 0,0 0 0,0 0 0,0 1 1,0-1-1,0 0 0,0 0 0,0 0 0,0 0 0,0 0 0,0 1 1,0-1-1,0 0 0,0 0 0,0 0 0,0 0 0,0 0 0,0 1 1,0-1-1,0 0 0,0 0 0,0 0 0,0 0 0,0 0 0,0 1 1,0-1-1,0 0 0,0 0 0,0 0 0,0 0 0,0 0 0,0 1 1,15-6 785,6-8-438,-1 0-1,0-1 0,0-1 1,-2-1-1,0-1 0,27-33 1,82-124 222,-115 156-547,161-258 87,-165 263-151,-6 9-10,1-1 0,0 1 0,0-1-1,0 1 1,1 0 0,-1 0 0,1 1-1,7-6 1,-11 9-4,0 0 1,0 0-1,0 0 0,0 0 1,1 0-1,-1 0 0,0 0 1,0 0-1,0 0 0,0 0 1,1 0-1,-1 0 0,0 0 1,0 1-1,0-1 0,0 0 0,1 0 1,-1 0-1,0 0 0,0 0 1,0 0-1,0 0 0,0 1 1,0-1-1,1 0 0,-1 0 1,0 0-1,0 0 0,0 0 1,0 1-1,0-1 0,0 0 0,0 0 1,0 0-1,0 1 0,0-1 1,0 0-1,0 0 0,0 0 1,0 0-1,0 1 0,0-1 1,0 0-1,0 0 0,0 12 14,0-10-13,-3 62 9,-13 80-1,-1-11 27,9 44-1596,7-185 1009,1-1 0,-2 1 0,1 0 1,-4-10-1,-2-7-69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 13787,'18'-21'1602,"-10"11"-262,-11 16 1626,-60 93-2091,-73 153 1,122-220-850,2-1 1,1 2-1,1-1 0,2 2 1,-5 42-1,11-61-56,2 1 0,0-1 0,1 1 0,0-1 1,7 29-1,-6-34-62,1 0 0,1 0 0,0-1 0,0 0 0,1 1 0,0-2 0,1 1 1,-1-1-1,14 15 0,-15-19-80,0 0 0,1-1 0,-1 1 0,1-1 1,-1 0-1,1 0 0,0-1 0,0 1 0,0-1 0,1 0 0,-1 0 1,1-1-1,-1 1 0,1-1 0,-1-1 0,1 1 0,-1-1 1,1 0-1,0 0 0,-1 0 0,1-1 0,-1 0 0,1 0 1,-1-1-1,1 1 0,6-4 0,26-15-843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12819,'0'0'1552,"2"3"-1352,4 0 592,2-2-336,4-1-88,3-3-119,3 0-73,5-1-16,1-2 0,0-1-168,1 1-152,-1 3-265,0 3-543,-8 3 784,-3 5-128,-7-8-152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12339,'-9'11'1512,"5"-3"-984,5-7-304,5 2 1841,7-3-1801,5-2-80,7 0-112,3 0-64,4-2 0,2 1-40,2 2-184,-3 1-48,-4 1-249,-5 3-279,-10 6 608,-6 0-152,-11 3-160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11586,'3'7'1161,"5"-2"-849,7-2-112,5 1 1104,7-4-1096,6-2-32,6 0-200,-2-4 120,-8 3-32,-7-4 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1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97 12547,'0'-3'246,"-1"0"1,1 0-1,-1 0 0,0 1 1,1-1-1,-1 0 1,-1 0-1,1 1 0,-2-4 1,2 5-180,0 0-1,0 0 1,0 0 0,-1 1-1,1-1 1,0 0 0,0 0-1,-1 1 1,1-1 0,-1 1 0,1-1-1,0 1 1,-1 0 0,1 0-1,-1 0 1,1-1 0,-1 1-1,1 0 1,-1 1 0,1-1-1,-3 0 1,-7 2 30,0 0-1,-1 1 1,1 1 0,0-1-1,0 2 1,0-1 0,1 2-1,-18 10 1,4 1 1,1 0 1,-29 29 0,41-36-76,2 0 1,-12 15-1,19-22-21,0-1 0,0 1 0,0-1 0,1 1 0,0 0 0,-1 0 0,1 0 0,0-1 0,0 1 0,0 0 0,0 0 0,1 0 0,0 0 0,-1 1 0,1-1 0,0 0 0,0 3 0,1-5-1,-1 0 0,1 0 0,-1-1 0,1 1 0,0 0 0,-1-1 0,1 1 0,-1 0 0,1-1 0,0 1 0,0-1 0,-1 1 0,1-1 0,0 1 0,0-1 0,0 1 0,0-1 0,-1 0 0,1 0 0,0 1 0,0-1 0,0 0 0,0 0 0,0 0 0,0 0 0,0 0 0,0 0 0,0 0 0,-1 0 0,1-1 0,0 1 0,0 0 0,2-1 0,31-11 19,-16 3-24,-1-1-1,0-1 1,0 0 0,-2-2 0,1 1-1,24-29 1,-14 12-44,-2-1-1,32-54 1,-47 69 0,0 0-27,-14 30 37,-10 25 81,2 1 0,1 0 0,2 0-1,-7 62 1,17-98-48,0 1 0,0 0 0,0-1-1,1 1 1,2 11 0,-3-16-2,0-1 1,1 1 0,-1 0 0,0-1-1,1 1 1,-1 0 0,0-1-1,1 1 1,-1 0 0,1-1 0,-1 1-1,1-1 1,-1 1 0,1 0 0,0-1-1,-1 0 1,1 1 0,0-1 0,-1 1-1,2-1 1,-1 0 0,0 0 0,0 0 0,0 0 0,0 0 0,0 0 0,0 0 0,0 0 0,0-1 0,0 1 0,0 0 0,0-1 0,0 1 0,0-1 0,0 1 0,0-1 0,0 1-1,0-1 1,0 0 0,0 0 0,18-18-59,-2-7-32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1:4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14363,'9'18'405,"0"0"0,2 0 1,13 18-1,-9-14-341,13 24-1,-22-32-27,0 0 0,0 0 0,-2 0-1,1 1 1,-2 0 0,0 0 0,-1 0 0,0 24-1,-2-17-14,-2 0-1,0 1 1,-1-1-1,-2 0 1,-7 24-1,-11 15-31,-3-1 0,-63 109-1,89-168 12,-81 139-8,52-92-38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2994 201 7714,'-7'-8'96,"0"1"1,-1 1 0,1-1-1,-1 1 1,0 1 0,-1-1-1,1 2 1,-1-1-1,0 1 1,0 0 0,-1 1-1,-10-3 1,-13 0 214,1 0 0,-44 0 0,39 3-66,-269-8 1425,-33-3-505,60-22-399,-48-5-407,255 36-373,-1 3 0,-112 12 0,87 6 50,1 3 1,1 5-1,1 4 0,1 4 1,-169 84-1,224-96 41,2 0 0,0 3 0,2 1 0,-53 47 0,75-59-94,0 0 0,1 2-1,1-1 1,0 2 0,1-1-1,1 1 1,0 1 0,1 0 0,0 0-1,2 0 1,0 1 0,0 0-1,-4 32 1,7-25-31,2 0 0,0 0 0,2-1 0,0 1-1,10 43 1,-3-33 8,2 0 1,1 0-1,21 41 0,11 6-31,3-2 1,63 81-1,-73-112 31,1 0 1,3-3-1,2-1 0,73 61 1,-84-82 21,1-1 1,0-2 0,1 0 0,1-3 0,1-1-1,1-1 1,0-2 0,52 12 0,-10-12-15,1-2 1,-1-4-1,1-3 1,96-8-1,-20-10 0,178-39-1,-204 26 36,0-6 1,146-58-1,-214 66-6,-1-2 0,-1-4 0,-1-2 0,-2-2 0,-2-2 0,67-61 0,-99 76 3,-1-1 0,-1-1 0,-1 0 1,-1-2-1,-1 0 0,-2-1 0,0-1 0,-2 0 0,-1-1 0,-1 0 0,-2-1 0,-1 0 0,-1 0 1,3-33-1,-6 24 31,-2 0 0,-1-1 1,-2 1-1,-2-1 1,-1 1-1,-2 0 0,-2 0 1,-1 1-1,-2 0 1,-27-61-1,30 83 4,0 1 0,-1 0 0,-1 0 0,0 1 0,-1 0 0,0 1 0,-1 0 0,0 1 0,-1 0 0,-1 1-1,0 0 1,0 2 0,-1-1 0,0 2 0,-1 0 0,0 1 0,0 0 0,-1 1 0,1 1 0,-1 1 0,0 0 0,-26-2 0,4 4-92,0 1-1,-1 2 1,1 2-1,0 2 1,-47 11-1,-187 65-530,163-40 393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13971,'1'-1'46,"-1"1"1,0-1-1,1 1 0,-1 0 0,1-1 1,-1 1-1,1 0 0,-1-1 1,1 1-1,-1 0 0,1 0 0,-1-1 1,1 1-1,-1 0 0,1 0 1,-1 0-1,1 0 0,0 0 0,-1 0 1,1 0-1,-1 0 0,1 0 1,-1 0-1,1 0 0,-1 0 0,1 0 1,0 0-1,-1 0 0,1 1 1,-1-1-1,1 0 0,-1 0 0,1 1 1,-1-1-1,0 0 0,1 1 1,-1-1-1,1 0 0,-1 1 0,1-1 1,-1 1-1,0-1 0,0 1 1,1-1-1,-1 1 0,0-1 1,1 1-1,-1-1 0,0 1 0,0-1 1,0 2-1,10 37 723,-9-29-520,74 487 1103,-54-344-953,-18-145 193,2-16-278,3-19 43,18-114-68,-6-1 0,-7-1 0,-4-146 0,-9 266-275,0 8-1,-1 0 1,0-1-1,-5-23 1,6 37-8,3 5-10,-2-1-2,0 0 1,1 0 0,0 0 0,-1 0 0,1-1 0,0 1-1,0-1 1,0 1 0,0-1 0,0 0 0,1 1-1,-1-1 1,0 0 0,0 0 0,4 0 0,21 1-5,0 0 1,1-2 0,-1-2 0,45-7 0,-13 2 12,8-1 13,131-32-1,-156 28-9,-1-2-1,0-2 1,-1-2-1,45-28 1,-83 45-6,3-2-14,1-1 0,0 1 0,1 0 0,7-2-1,-13 5 13,-1-1 0,1 1-1,0 0 1,-1 0 0,1 0-1,0-1 1,-1 1-1,1 0 1,0 0 0,0 0-1,-1 0 1,1 0 0,0 0-1,-1 0 1,1 1 0,0-1-1,0 0 1,-1 0-1,1 1 1,0-1 0,-1 0-1,1 0 1,-1 1 0,1-1-1,0 1 1,-1-1-1,1 1 1,-1-1 0,1 1-1,-1-1 1,1 1 0,-1-1-1,0 1 1,1 0 0,-1-1-1,1 1 1,-1 0-1,0-1 1,0 1 0,0 0-1,1-1 1,-1 1 0,0 0-1,0-1 1,0 1-1,0 0 1,0 0 0,0-1-1,0 1 1,0 0 0,-1 1-1,-2 25 18,-1 0 0,-9 35 0,-1 2 123,-1 39-1486,15-103 1284,0 0 1,-1 0 0,1 0-1,0 0 1,0 1 0,-1-1 0,1 0-1,0 0 1,0 0 0,-1 0-1,1 0 1,0 0 0,0 0 0,-1 0-1,1 0 1,0 0 0,-1 0-1,1 0 1,0 0 0,0 0 0,-1 0-1,1 0 1,0 0 0,0 0-1,-1 0 1,1-1 0,0 1 0,0 0-1,-1 0 1,1 0 0,0 0-1,0-1 1,-1 1 0,1 0 0,-6-4-640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32 14387,'3'-5'616,"1"1"0,-1-1 0,1 1-1,7-6 1,-11 9-569,1 1-1,-1 0 0,0-1 1,0 1-1,1 0 0,-1 0 1,0 0-1,1-1 0,-1 1 1,1 0-1,-1 0 0,0 0 1,1 0-1,-1 0 1,0 0-1,1 0 0,-1 0 1,1 0-1,-1 0 0,0 0 1,1 0-1,-1 0 0,0 0 1,1 0-1,-1 0 0,1 0 1,-1 0-1,0 0 0,1 0 1,-1 1-1,1 0 35,0 0-1,-1 0 1,1 1 0,-1-1-1,1 0 1,-1 0 0,0 0-1,1 1 1,-1-1 0,0 0-1,0 1 1,0-1 0,0 0-1,0 1 1,0 0 0,-4 31 221,-1 0 1,-1-1-1,-14 44 1,13-50-230,-25 76 66,-4-2 1,-60 119-1,64-161-79,31-57-58,1-1-1,0 1 0,-1-1 1,1 1-1,0-1 0,-1 1 1,1-1-1,0 1 0,0-1 1,0 1-1,0 0 0,-1-1 1,1 1-1,0-1 0,0 1 0,0 0 1,0-1-1,0 1 0,0-1 1,0 1-1,1 0 0,8 0 16,19-12 7,-24 10-16,18-10-23,84-35 174,-90 41-337,0-1 0,1 2-1,0 0 1,27-2 0,-40 5-46,-1 1 0,1 0 0,0 0 0,0 1 0,0-1 0,0 1 0,-1 0 0,1 0-1,0 0 1,-1 0 0,1 1 0,-1-1 0,5 3 0,2 2-513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4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11 16259,'5'-9'1872,"-5"15"-696,-8 19-91,-15 20-431,-57 83 0,65-106-592,6-9-68,-21 33-128,-55 63 1,78-105-813,6-9 209,6-11-286,22-34-3088,62-89 0,-43 72 3069,-4-1 3818,-34 53-2166,-5 9 16,1-1 1,-1 1 0,1 1-1,6-9 1,-10 14-585,0 0-1,1 0 1,-1-1 0,0 1-1,0 0 1,0 0 0,0 0-1,1 0 1,-1 0 0,0 0-1,0 0 1,1 0 0,-1 0-1,0 0 1,0 0 0,1-1-1,-1 1 1,0 0 0,0 0-1,0 1 1,1-1 0,-1 0-1,0 0 1,0 0 0,1 0-1,-1 0 1,0 0 0,0 0-1,0 0 1,1 0 0,-1 0-1,0 1 1,0-1 0,0 0-1,1 0 1,-1 0 0,0 0-1,0 0 1,0 1 0,0-1-1,0 0 1,0 0 0,1 0-1,-1 1 1,0-1 0,0 0-1,0 0 1,0 1 0,0-1-1,0 0 1,0 0 0,0 0-1,0 1 1,0-1 0,0 0-1,0 0 1,0 1 0,0-1-1,0 0 1,0 0 0,0 1-1,1 15 765,-9 162 1147,2-102-1947,5 96 1,3-157-877,-1-22-700,-1-26 170,-4 5 571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13523,'-1'5'1376,"7"3"-680,5-3-200,6 1 817,2-2-353,1 1-168,4-1-176,-2-4-616,1 0-328,-5-6 360,-2 0-120,-4-1-208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11739,'0'0'96,"1"0"0,-1 0 0,0 0 0,1 0 0,-1 0 0,1 1 0,-1-1 0,0 0 0,1 0 0,-1 0 0,0 0 0,0 0 1,1 0-1,-1 1 0,0-1 0,1 0 0,-1 0 0,0 1 0,0-1 0,1 0 0,-1 0 0,0 1 0,0-1 0,0 0 1,1 1-1,-1-1 0,0 0 0,0 1 0,0-1 0,0 1 0,0 15 1818,-10 21-306,7-28-1467,-20 55 757,-56 111 0,18-45-720,58-123-180,0 0 1,1-1-1,0 1 1,0 0-1,-2 14 0,4-19-1,0 0 0,0-1 0,0 1 0,0 0 0,0-1 0,1 1 0,-1 0-1,0-1 1,1 1 0,-1 0 0,1-1 0,-1 1 0,1-1 0,0 1-1,0-1 1,0 1 0,0-1 0,0 0 0,0 0 0,0 1 0,0-1 0,0 0-1,1 0 1,-1 0 0,0 0 0,1 0 0,-1 0 0,1-1 0,-1 1 0,1 0-1,2 0 1,10 2-129,1-1-1,0 0 0,-1-1 0,1-1 0,0 0 1,0-1-1,0 0 0,24-7 0,-35 7 85,0 0 0,-1 0-1,1 0 1,0-1 0,-1 0 0,1 0-1,-1 0 1,4-3 0,5-6-235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4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15915,'-10'9'1521,"3"-1"-1009,-1 4-208,8-2 832,8-3-384,6 0-168,3-3-103,7-4-201,4-2-8,-1-7-40,3 0-40,-7-1-392,0 2-360,-13 1 504,-9 5-120,5-9-73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13387,'16'13'1488,"6"-4"-984,9-3-96,8-4 617,14-2-305,3-2-48,4-6-144,0 0-96,-4-5-408,-3 1-240,-13-3 216,-4-7-48,-13-4-104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14739,'-2'2'1352,"9"-2"-767,6 0-177,10 0 792,7-3-472,13 3-176,8 0-48,3 3-416,3 1-352,1 0 280,-2 1-88,-9-2-128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 12259,'-2'-3'165,"1"0"1,-1 1-1,0-1 1,0 0-1,0 0 1,0 1 0,-1 0-1,-3-4 1,6 6-147,0 0 0,-1 0-1,1-1 1,-1 1 0,1 0 0,0 0 0,-1 0 0,1 0 0,-1-1 0,1 1 0,0 0 0,-1 0 0,1 0-1,-1 0 1,1 0 0,-1 0 0,1 0 0,0 0 0,-1 0 0,1 1 0,-1-1 0,1 0 0,0 0 0,-1 0-1,1 0 1,-1 1 0,0 0 9,0 0 0,0 0 0,1 0 0,-1 0 0,0 0 0,0 0 0,1 0-1,-1 0 1,1 1 0,-1-1 0,1 0 0,0 0 0,-1 3 0,-1 9 57,0 1 0,1 0 0,0 0 0,2 23 0,12 57-7,-9-65-20,33 178 305,11 85 487,-49-272-595,1-20-250,0 0 1,0 0 0,-1 0-1,1 1 1,0-1-1,0 0 1,0 0-1,-1 0 1,1 0-1,0 0 1,0 0-1,0 0 1,-1 0 0,1 0-1,0 0 1,0 0-1,0 0 1,-1 0-1,1 0 1,0 0-1,0-1 1,0 1 0,-1 0-1,1 0 1,0 0-1,0 0 1,0 0-1,0 0 1,-1 0-1,1-1 1,0 1-1,0 0 1,0 0 0,0 0-1,0 0 1,0-1-1,-1 1 1,1 0-1,0 0 1,0 0-1,0-1 1,0 1 0,-17-32 222,-25-71 206,-27-61 1058,69 163-1485,0 1 0,0 0 0,0 0 0,0 0 0,-1-1 0,1 1 1,0 0-1,0 0 0,0 0 0,0-1 0,0 1 0,0 0 0,0 0 0,0-1 0,0 1 0,0 0 0,0 0 0,0-1 0,0 1 0,0 0 1,0 0-1,0-1 0,0 1 0,0 0 0,0 0 0,0 0 0,0-1 0,0 1 0,1 0 0,-1 0 0,0 0 0,0-1 0,0 1 0,0 0 1,0 0-1,1 0 0,-1 0 0,0-1 0,0 1 0,0 0 0,1 0 0,-1 0 0,0 0 0,0 0 0,0 0 0,1 0 0,-1 0 0,0-1 1,1 1-1,16 1-448,2-1 159,-12-3 367,0-1 1,0 0-1,-1 0 1,0 0-1,1-1 0,-2 0 1,1 0-1,-1 0 1,1-1-1,7-12 1,15-17-93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14563,'-7'16'1160,"-9"14"-824,-1 5-144,1 11 369,1 1-161,6 9-96,5-2-40,7-2-248,10-2-152,7-11-160,5-6-112,8-15-201,5-8-1367,-4-17 1576,0-10-288,1-12-64</inkml:trace>
  <inkml:trace contextRef="#ctx0" brushRef="#br0" timeOffset="1">464 147 14355,'0'8'1320,"-7"8"-1056,-6 13-96,-3 6 441,-3 13-305,2 0-72,0 1-120,3-3-72,2-6-224,3-8-56,8-29-208,-9 1 368,6-28-113,-3-9-47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12523,'6'5'1096,"4"2"-912,5 3-72,-1 1 488,7 1-544,4-4 480,-1-6-456,2-4 64,0-5-40</inkml:trace>
  <inkml:trace contextRef="#ctx0" brushRef="#br0" timeOffset="1">257 1 14331,'-1'20'1200,"2"3"-1008,3 7-80,5 1 352,2 5-295,4 0-25,0-3-40,1-3-56,-4-1-80,-7 1-48,-9 3-217,-9 3-95,-10-1 280,-1-2-72,-2-11-56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13587,'0'-1'34,"0"1"0,0-1 0,0 1 0,1 0 1,-1-1-1,0 1 0,0-1 0,0 1 0,0 0 0,1-1 0,-1 1 0,0 0 0,0-1 1,1 1-1,-1 0 0,0-1 0,0 1 0,1 0 0,-1-1 0,0 1 0,1 0 1,-1 0-1,1-1 0,-1 1 0,0 0 0,1 0 0,3 9 272,-3 23-46,-1-12-143,1 0 0,1-1 1,1 1-1,8 28 0,28 79 199,-31-103-253,92 226 704,-79-201-533,-19-46-206,3 9 107,0-1 1,10 16-1,-14-26-103,0 0 0,0 1 0,0-1 0,1 0 0,-1 1 0,0-1 0,0 0 0,1 0 0,-1 0 0,0 0 0,4 1 0,-5-2-15,1 0 1,-1 0-1,1 0 1,0 0 0,-1 0-1,1 0 1,-1 0-1,1 0 1,0 0-1,-1 0 1,1 0 0,-1 0-1,1-1 1,0 1-1,-1 0 1,1 0-1,-1-1 1,1 1 0,-1 0-1,1-1 1,-1 1-1,1-1 1,-1 1-1,1-1 1,-1 1 0,0-1-1,1 1 1,-1-1-1,0 1 1,1-1-1,-1 0 1,5-9 108,0-1 0,-1 1 1,0-1-1,0 0 0,2-15 0,7-63 274,-10 62-285,11-137 72,-8-181-1,-7 230-217,1 114 28,0 0 1,0-1-1,0 1 1,0 0-1,0 0 1,1-1-1,-1 1 1,0 0-1,1-1 1,-1 1-1,1 0 1,-1 0-1,1 0 1,0 0-1,-1-1 1,1 1-1,0 0 1,0 0-1,0 0 1,0 0-1,0 1 1,0-1 0,0 0-1,0 0 1,0 1-1,0-1 1,0 0-1,0 1 1,1-1-1,-1 1 1,0-1-1,0 1 1,1 0-1,-1 0 1,0-1-1,3 1 1,12-5-13,164-74-284,-98 41 80,90-29-1,-165 64 203,1 1 0,0 0 0,-1 0 0,1 1 0,0 0-1,-1 1 1,13 0 0,-17 0 12,-1 0 0,0 1-1,0 0 1,1-1 0,-1 1 0,0 0 0,0 0-1,0 0 1,0 0 0,0 0 0,0 0 0,0 1-1,-1-1 1,1 1 0,0-1 0,-1 1 0,1 0-1,-1 0 1,1 0 0,-1 0 0,0-1 0,0 2-1,0-1 1,0 0 0,0 0 0,-1 0 0,1 0-1,0 1 1,-1 2 0,4 22 33,-2 0 1,-1 1-1,-4 39 0,0 3 60,3-21-14,-1-6-564,6 53 1,-1-79 337,3-5-60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 13107,'7'-8'1176,"-7"14"-792,-7 4-128,-12 14 720,-2 9-391,-8 19-249,2 3-104,-8 11-136,1 0-8,4-4-128,4-5-112,6-17-216,6-8 2264,5-38-1808,2-17 104,4-21 128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10610,'4'13'1177,"3"14"-713,2 2-200,7 1 1288,7 0-1104,11-6-160,6-2-32,7-8-96,4-2-128,0-7-112,-2-3 104,-2-4-24,-4-3-32</inkml:trace>
  <inkml:trace contextRef="#ctx0" brushRef="#br0" timeOffset="1">775 24 14523,'26'-3'976,"4"1"-856,0-1-56,11 3 104,1-2-136,4-1-240,-3 0-136,-7 0 304,-6-1-104,-10 4-56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13659,'3'8'992,"13"-2"-712,7-2-104,13-4 232,5 0-96,10-1-136,0-4-120,1-2-64,-3-1 72,-9 2-112,-6 0-40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11787,'12'2'1421,"-7"-2"-1366,31-3 139,-1 2 1,1 1-1,0 1 0,41 8 0,-52-4-174,0 0 0,0-2 0,0-1 1,0-1-1,43-4 0,306-31 180,-362 33-196,-1 1 0,-1-1 0,1 0 0,-1-1 0,20-6 0,2 1 76,-32 7-69,-7 2-54,4-1 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 13707,'1'-1'108,"-1"1"-1,0-1 1,1 1 0,-1 0 0,0-1-1,1 1 1,-1-1 0,1 1-1,-1 0 1,1-1 0,-1 1 0,0 0-1,1 0 1,-1-1 0,1 1 0,-1 0-1,1 0 1,0 0 0,-1 0-1,1 0 1,-1 0 0,2 0 0,1 9 1642,-9 25-64,5-29-1589,-68 288 751,68-286-969,0-3-17,0-1-1,0 1 0,0-1 1,0 0-1,0 1 0,-1-1 1,1 0-1,-1 0 0,-3 4 1,5-6 112,-1-1 0,1 0 0,0 0 0,0 0-1,-1 1 1,1-1 0,0 0 0,-1 0 0,1 0 0,-1 0 0,1 0 0,0 0 0,-1 0 0,1 0 0,0 1 0,-1-1 0,1 0 0,-1-1 0,1 1 0,0 0 0,-1 0-1,1 0 1,0 0 0,-1 0 0,1 0 0,0 0 0,-1 0 0,1-1 0,0 1 0,-1 0 0,1 0 0,0-1 0,-1 1 0,1 0 0,0 0 0,0-1 0,-1 1 0,1 0-1,0 0 1,0-1 0,0 1 0,-1 0 0,1-1 0,0 1 0,0-1 0,0 1 0,0 0 0,0-1 0,-10-23-419,9 21 289,-9-28-485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 14051,'18'-4'1256,"-23"9"-840,-6 8-128,-16 19 673,-4 5-369,-4 15-248,-3 5-56,-6 9-104,-2 0-56,7-3-56,4-6-72,9-14-104,6-10-72,5-16-304,4-11-168,5-14 504,2-15-120,2-19-104</inkml:trace>
  <inkml:trace contextRef="#ctx0" brushRef="#br0" timeOffset="1">6 94 11306,'7'-7'1305,"3"14"-673,2 6-216,4 10 1256,2 3-944,9 8-239,5-1-17,5 1-144,3-1-80,2-4-248,-1-3-176,0-8-360,-4-3-449,-3-15 801,-4-3-184,-5-16-128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15979,'-5'-3'1281,"0"8"-1081,5 9-112,0 3 368,5 8-232,0 0-120,4 8-240,-2-1-80,5-1-176,-2-1-128,-3-2-385,-2-5 657,0-5-184,-1-3-112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14307,'15'-7'1128,"5"-9"-880,3-1-104,4-6 280,4 0-175,2-1-410,-1-2 1218,-6 3-945,-3 0-8,-8 6 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4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13243,'3'0'226,"0"0"-1,0 0 1,0-1 0,0 1-1,0-1 1,-1 0 0,1 0-1,5-3 1,27-12 841,-22 9-890,-1 0-1,1 1 1,1 1 0,-1 0 0,1 1 0,0 0 0,28-3 0,-41 7-173,0 0 0,0 0 1,0 0-1,1 0 0,-1 0 0,0 1 1,0-1-1,0 0 0,0 0 1,0 1-1,1-1 0,-1 1 0,0-1 1,0 1-1,0-1 0,0 1 0,0 0 1,0 0-1,0-1 0,-1 1 0,1 0 1,0 0-1,0 0 0,0 0 1,-1 0-1,1 0 0,-1 0 0,1 0 1,-1 0-1,1 0 0,-1 0 0,1 0 1,-1 0-1,0 1 0,0-1 1,0 0-1,1 0 0,-1 0 0,0 1 1,-1-1-1,1 0 0,0 0 0,0 0 1,-1 2-1,0 4 7,-1 0-1,0 0 1,0-1 0,-1 1-1,1 0 1,-5 6 0,-6 7 84,0 0 1,-1-1 0,-1 0 0,-1-1 0,-1-1 0,0-1-1,-23 18 1,48-39-5,0 0 0,1 1 0,-1 0-1,1 1 1,0 0 0,13-3-1,3 0-199,33-2-1,-52 7 1,4 0 4,0 0 1,0 1-1,0 0 0,14 1 0,-9 3-47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15491,'15'-5'905,"10"0"-857,5-3-72,15 1-161,2 0-183,2 0 296,0 1-24,-12 3-80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13859,'12'6'888,"13"-12"-752,6-3-72,9-4-80,2-4 64,5-3-32,2-1 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13147,'14'27'1604,"-7"-14"-1345,0 0 0,-1 1 0,5 16 1,-9-24-234,-1 0 1,0 0 0,0 0-1,-1 0 1,0 0 0,0 0-1,0 0 1,-1 0-1,1 0 1,-2 0 0,-1 8-1,-5 5 107,0 0 0,-2-1 0,0 0 0,0 0 0,-23 27 0,0 1 1354,33-45-1308,10-8 38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245 220 13955,'0'-1'62,"1"1"1,-1-1-1,0 1 1,0-1-1,0 1 0,0-1 1,0 1-1,0-1 0,0 0 1,0 1-1,0-1 1,-1 1-1,1-1 0,0 1 1,0-1-1,0 1 1,0-1-1,-1 1 0,1-1 1,0 1-1,-1-1 0,1 1 1,0 0-1,-1-1 1,1 1-1,-1-1 0,-9 8 576,-11 27 174,7-3-644,0 1 1,3 1-1,0 0 0,2 0 1,2 1-1,1 0 1,1 1-1,2-1 0,2 1 1,1 0-1,7 55 0,-3-70-145,2 0 0,0 0 0,1-1 0,1 0 0,1 0 0,1-1 0,15 23 0,-40-60-994,-1 1 0,-1 0 0,-30-23 0,22 19 840,0 0 0,-25-33-1,48 54 193,1-1 0,-1 0 0,1 0 0,-1 0 0,1 0 0,0 0-1,0 0 1,0 0 0,0-1 0,0 1 0,1 0 0,-1 0 0,1-1 0,0 1 0,-1 0-1,1-5 1,1 5-12,-1 1 0,1-1 0,0 0 0,0 0 0,0 0 0,0 0 0,0 1 0,1-1 0,-1 1 0,0-1 0,1 1 0,-1-1 0,1 1 0,0 0 0,-1 0 0,1-1 0,0 1 0,0 1 0,2-2 0,3-2-22,9-4-99,0 0 0,0-1 0,-1-1 0,0-1 0,-1 0 0,0 0 0,15-19 0,-1-9-134</inkml:trace>
  <inkml:trace contextRef="#ctx0" brushRef="#br0" timeOffset="1">347 11 15291,'0'-9'1385,"-3"8"-937,-3 5-200,2 9 576,1 4-120,2 4-320,1 5-120,1 0-240,5 3-72,1-5-224,2-1-136,-2-7 56,0-3 224,-3-11-104,-1-2-96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15267,'0'0'1473,"-3"7"-1113,-8 10-128,-2 7 624,-6 17-368,0 7-104,-1 17-184,0 4-56,9-1-48,5 3-64,6-10-112,7-6-112,12-18-240,4-11-160,8-21-1176,2-7 1455,2-21-263,1-10-152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14491,'-12'11'1360,"-8"14"-1056,-9 9-120,2 9 689,4 7-585,3 2-56,5-3-128,1-1-56,4-9-184,1-6-176,1-19 248,2-11-24,0-17-80</inkml:trace>
  <inkml:trace contextRef="#ctx0" brushRef="#br0" timeOffset="1">1 187 14419,'8'6'1424,"5"1"-1064,4 2-151,6-1 623,7 2-736,6-1-224,7-6 200,0-3-48,-3-7-152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74 12259,'4'-5'375,"0"-1"1,1 1 0,-1 0-1,1 0 1,0 0 0,1 1-1,-1 0 1,1 0 0,0 0-1,0 1 1,0 0 0,0 0-1,12-4 1,-10 5-165,1-1-1,0 1 1,0 1-1,1 0 1,-1 0 0,0 1-1,0 0 1,0 0 0,17 4-1,-23-4-179,0 1 0,0 0 0,0-1 1,0 1-1,-1 1 0,1-1 0,0 0 0,0 1 0,-1-1 0,1 1 0,-1 0 0,0-1 0,1 1 0,-1 1 1,0-1-1,0 0 0,0 0 0,-1 1 0,4 4 0,-3-2 10,-1-1 0,0 0 0,0 1 0,0-1 0,0 1 0,-1-1 0,1 1 0,-1-1 0,0 1 0,-1-1 0,-1 10 0,-1 1 101,-2-1-1,0 1 1,0 0 0,-1-1-1,-1 0 1,-14 21 0,14-21 32,17-16-269,6-3-51,-11 4 87,0 1 0,0-1 0,1 1 0,-1 0 0,0 0 0,0 0 0,0 1 0,0 0 0,0 0 0,0 0 0,0 1-1,0 0 1,0 0 0,9 5 0,-11-5 42,0 0 0,0 0-1,0 1 1,0 0 0,0-1-1,-1 1 1,1 0 0,-1 0-1,0 1 1,0-1 0,0 0 0,0 1-1,0-1 1,-1 1 0,0-1-1,0 1 1,0 0 0,0 0-1,0 0 1,-1-1 0,1 6-1,-1-5 59,0 1-1,-1-1 1,1 1-1,-1-1 1,0 1-1,0-1 1,0 0-1,-1 1 1,1-1-1,-1 0 1,0 0-1,0 0 0,-1 0 1,-5 7-1,3-5 47,-1-1 0,1 1 0,-1-1 0,-1-1 0,1 1 0,-1-1 0,0 0 0,-7 3 0,-4 1 88,0-2 0,0 0 0,0-1 0,-1-1 0,0-1-1,-26 1 1,29-2-178,1-2-1,-1 0 0,1 0 1,-1-2-1,1 0 0,0 0 1,-16-6-1,17 0-795,13 7 775,1 1 0,0 0 1,0 0-1,0 0 0,0-1 0,0 1 0,0 0 0,0 0 0,0-1 0,-1 1 1,1 0-1,0 0 0,0 0 0,0-1 0,0 1 0,0 0 0,0 0 0,0-1 1,1 1-1,-1 0 0,0 0 0,0-1 0,0 1 0,0 0 0,0 0 0,0-1 1,0 1-1,0 0 0,1 0 0,-1 0 0,0-1 0,0 1 0,25-13-1148,-10 5 977,14-9-428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12243,'13'14'1496,"-2"8"-960,-1 2-176,5 6 1841,3 5-1793,-3 2-80,0 3-48,-7 2-24,-6 4-64,-2 2-24,-11 10-128,-9-1-152,-15-1-184,-2 0-136,-9-13 344,5-6-80,2-27-88</inkml:trace>
  <inkml:trace contextRef="#ctx0" brushRef="#br0" timeOffset="1">386 216 16187,'3'-4'1593,"5"1"-1177,8-7-192,7 0 672,4-3-488,2 2-184,2-2-472,-2 1-232,-8 2-184,-2 2 472,-23 16-640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5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12203,'9'2'1352,"5"-4"-920,10-5-184,6-3 704,11-1-544,3-2-144,0 0-1392,-1 1 1144,-10 4-224,-1 1-128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17308,'67'-95'721,"-43"63"-491,31-54 0,-38 54-55,-1-2 0,-2 0 0,-1 0 0,-2-1 0,-1-1 0,-2 0 0,-1 0 0,-2-1 0,0-41 0,-3 71-61,2 11-88,1 12-37,7 186 36,1 17 169,-12-215-222,7 35 122,-8-37-128,1-1 1,-1 1 0,0-1 0,1 1-1,-1-1 1,1 0 0,0 1-1,0-1 1,-1 0 0,1 0 0,0 0-1,0 1 1,0-1 0,0 0-1,0 0 1,0 0 0,0 0-1,1-1 1,-1 1 0,0 0 0,3 1-1,-3-3-4,0 1-1,0 0 1,0-1-1,0 1 1,0 0 0,0-1-1,0 1 1,0-1-1,0 0 1,-1 1-1,1-1 1,0 0-1,0 1 1,-1-1 0,1 0-1,0 0 1,-1 0-1,1 0 1,-1 0-1,1 0 1,-1 1-1,1-1 1,-1 0-1,0 0 1,1 0 0,-1-1-1,0 0 1,1 0-47,2-9-262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1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3 274 12435,'-3'11'1128,"5"-3"-632,3-4-128,13-5 608,0-5-136,10-9-143,2-3-65,3-8-112,1-3-56,0-4-240,-1-1-224,-7 1-552,-2 1-48,-8 4 448,-4 5-152,-5 4-104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1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 10362,'-23'28'1373,"18"-18"-348,18-17 1041,-1-2-1704,0-1-54,0 1 1,1 0-1,0 1 1,0 1-1,27-11 0,-39 17-286,0 1 0,-1 0-1,1-1 1,0 1 0,1-1-1,-1 1 1,0 0 0,0 0-1,0 0 1,0 0 0,0 0-1,0 0 1,0 0 0,0 0-1,0 0 1,0 0 0,0 1-1,0-1 1,0 0 0,0 1-1,0-1 1,0 0 0,0 1 0,0 0-1,0-1 1,0 1 0,0-1-1,-1 1 1,1 0 0,0 0-1,0-1 1,-1 1 0,1 0-1,-1 0 1,1 0 0,-1 0-1,1 0 1,-1 0 0,1 0-1,-1 0 1,0 0 0,1 0-1,-1 0 1,0 0 0,0 0-1,0 0 1,0 0 0,0 0-1,0 0 1,0 2 0,-1 6 58,0 0-1,0-1 1,0 1 0,-2 0 0,-2 8 0,-18 45 239,-39 72 0,21-48-147,30-53-80,11-33-91,0 0 0,0 0 0,-1 0 1,1 0-1,0 0 0,0 0 1,0 1-1,0-1 0,0 0 0,0 0 1,0 0-1,0 0 0,0 0 1,0 1-1,0-1 0,0 0 1,0 0-1,0 0 0,0 0 0,1 0 1,-1 0-1,0 1 0,0-1 1,0 0-1,0 0 0,0 0 1,0 0-1,0 0 0,0 0 0,0 0 1,0 1-1,1-1 0,-1 0 1,0 0-1,0 0 0,0 0 1,0 0-1,0 0 0,0 0 0,0 0 1,1 0-1,-1 0 0,0 0 1,0 0-1,0 0 0,0 0 1,0 0-1,1 0 0,-1 0 0,0 0 1,0 0-1,0 0 0,0 0 1,1 0-1,14-12 59,45-47 420,2 3 0,74-51 1,-131 103-253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1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12747,'0'0'40,"-1"0"0,1 0 1,0 0-1,-1 0 1,1 0-1,-1 0 0,1 0 1,-1 0-1,1 0 1,0 0-1,-1 0 0,1 0 1,-1 0-1,1 0 0,-1 0 1,1 0-1,0 1 1,-1-1-1,1 0 0,0 0 1,-1 0-1,1 1 1,0-1-1,-1 0 0,1 1 1,0-1-1,-1 0 0,1 0 1,0 1-1,0-1 1,-1 1-1,1-1 0,0 0 1,0 1-1,0-1 1,-1 0-1,1 1 0,-11 19 385,9-17-258,-109 268 3001,49-107-3041,54-151-695,8-13 560,0 1 0,0-1 1,0 0-1,-1 0 1,1 0-1,0 0 1,0 0-1,0 0 0,0 0 1,0 0-1,0 0 1,0 0-1,-1 0 1,1 0-1,0 0 0,0 0 1,0 0-1,0 0 1,0 0-1,0 0 1,0 0-1,-1 0 0,1 0 1,0 0-1,0 0 1,0 0-1,0 0 1,0 0-1,0 0 0,0-1 1,0 1-1,0 0 1,-1 0-1,1 0 1,0 0-1,0 0 0,0 0 1,0 0-1,0 0 1,0 0-1,0 0 1,0-1-1,0 1 0,0 0 1,0 0-1,0 0 1,0 0-1,0 0 1,0 0-1,0 0 0,0 0 1,0-1-1,0 1 1,-2-27-435,2 16 370,-2-24-274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1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13291,'12'3'1120,"-2"5"-792,4 4-112,5 4 312,2-1-120,2 3-72,2-3-119,-3 0-378,4-4-231,-4-8 344,-1-4-104,-2-7-24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4 192 15107,'-3'3'1160,"7"-12"-895,7 1-121,7-9 400,3-4-152,2 0-344,3-3-240,-2-1 1600,-2 1-1312,-6 1 64,-4 0 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13603,'6'-26'1200,"-4"9"-880,0 4-104,1 12 336,2 1-39,0 13-217,1 3-48,1 7-152,0 4-56,2 3-8,-2 1-32,3 2-56,0-1-96,0-5-256,0 0-209,0-7 497,-1 0-128,-3-1-48</inkml:trace>
  <inkml:trace contextRef="#ctx0" brushRef="#br0" timeOffset="1">81 421 12811,'7'-3'1072,"1"2"-800,5-2-96,7-2 496,3-2-288,6 0-208,0-3-120,1 1-304,-3 1-904,-4-1 1024,-3 5-160,-13 4-96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13363,'4'1'152,"0"0"0,0-1 0,0 1 0,0-1 0,0 0 0,0 0 0,0-1 0,0 1 0,0-1 0,0 0 0,0 0 0,0 0 0,0 0 0,6-4 0,5 0 367,8-1-231,-1 0 0,1 1 0,-1 2-1,36-2 1,-55 5-267,0 0-1,0 0 1,0 0 0,0 1-1,0-1 1,0 1 0,0 0-1,0 0 1,5 2-1,-7-2-11,0-1 0,0 1-1,1 0 1,-1 0-1,0 0 1,0 0-1,-1 0 1,1 0-1,0 0 1,0 1-1,0-1 1,-1 0 0,1 0-1,-1 1 1,1-1-1,-1 0 1,1 1-1,-1-1 1,0 0-1,0 1 1,0-1 0,0 1-1,0-1 1,0 2-1,-1 6 27,0-1 0,-1 1 0,0-1 0,0 1 0,-1-1 0,0 0 0,-1 0 0,0 0 0,-6 9 0,-50 67 290,51-73-268,-61 74 298,66-75-278,11-9-39,13-9-66,33-21 667,99-71 1,-112 69-430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14323,'3'0'208,"1"1"1,-1-1-1,1 1 0,-1 0 0,1 0 1,-1 1-1,0-1 0,1 1 1,-1-1-1,0 1 0,0 0 0,0 0 1,5 5-1,33 38 1111,-34-38-1225,6 9 38,-1 1 0,-1 1-1,0 0 1,-1 0 0,-1 1 0,0 0 0,-2 1 0,0 0-1,-1 0 1,-2 0 0,0 0 0,0 1 0,-2 0 0,-1 0-1,-1 0 1,-3 31 0,-2-13-90,-2 1-1,-1-1 0,-2-1 1,-2 1-1,-2-2 1,-1 0-1,-34 59 1,-75 96-746,95-148 609,-18 25-127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15251,'3'-3'1032,"11"-3"-863,5-5-73,7-8 224,8-4-184,5 2-296,0 1-152,-9 1 296,-2 3-64,-13 10-89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13675,'0'14'1208,"9"-11"-928,14-19-96,7-7 424,17-8-304,6-2-127,6-5 1999,3 1-1864,-15 3 112,-7 4 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14131,'12'-5'202,"-1"-1"-1,1 0 0,-1-1 1,0 0-1,-1-1 1,0 0-1,0-1 1,10-11-1,65-82 134,-77 90-256,127-185 283,-111 156-119,-2-1-1,32-86 1,-62 154-37,2-1 0,0 1 0,-1 28 0,5-39-208,2 0 1,-1 1-1,2-1 1,0 0-1,1 1 1,0-1-1,7 23 1,-8-35-51,0 0 0,0 0 0,0-1 0,1 1 0,-1 0-1,0 0 1,1-1 0,0 1 0,0-1 0,0 0 0,0 1 0,0-1 0,0 0 0,0 0 0,1 0 0,-1-1 0,1 1 0,-1-1 0,1 1 0,0-1-1,-1 0 1,1 0 0,5 1 0,-3 1-157,-3-2-60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13083,'10'6'1008,"17"-15"-744,9-8-64,20-11 248,7-8-56,16-7-64,7-6-24,14-7-88,5-3-23,-5-1-81,-6 1-80,-10 8-176,-8 2-161,-15 10-367,-11 5 552,-21 14-96,-12 7-128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12819,'0'-6'209,"0"-1"1,0 1-1,1 0 1,0 0-1,0 0 1,0 0-1,1 0 1,0 1-1,4-8 1,-5 10-153,0 1 1,1 0 0,0 0 0,-1-1 0,1 1 0,0 1 0,0-1 0,0 0 0,0 0 0,0 1 0,1-1 0,-1 1-1,1 0 1,-1-1 0,0 1 0,1 0 0,0 1 0,-1-1 0,1 0 0,0 1 0,-1-1 0,1 1 0,3 0-1,-4 0-46,0 0 0,-1 0 0,1 1 0,0-1 0,0 0 0,-1 1 0,1-1 0,0 1 0,-1 0 0,1-1 0,0 1 0,-1 0 0,1 0 0,-1 0 0,1 0 0,-1 0 0,0 1 0,1-1 0,-1 0 0,0 1 0,0-1-1,0 1 1,0-1 0,0 1 0,0-1 0,0 1 0,-1 0 0,1-1 0,0 1 0,-1 0 0,0-1 0,1 1 0,-1 0 0,0 0 0,0 3 0,1 5-14,-1-1-1,0 1 1,-1-1 0,0 1-1,-5 16 1,-1-4-19,0-1-1,-2 1 0,-19 31 1,15-29 21,-19 48 0,32-70 0,-7 26 50,7-28-44,0 1-1,0 0 1,0-1 0,0 1 0,0-1-1,0 1 1,0-1 0,1 1 0,-1-1-1,0 1 1,0-1 0,0 1-1,0-1 1,1 1 0,-1-1 0,0 1-1,0-1 1,1 1 0,-1-1 0,0 0-1,1 1 1,-1-1 0,1 1 0,-1-1-1,0 0 1,1 0 0,-1 1 0,1-1-1,-1 0 1,1 0 0,-1 1 0,1-1-1,-1 0 1,1 0 0,-1 0 0,1 0-1,-1 0 1,1 0 0,0 0 0,-1 0-1,1 0 1,-1 0 0,1 0 0,-1 0-1,1 0 1,-1 0 0,1 0 0,0-1-1,19-6 66,0-1 0,0 0 0,-1-2 0,0 0-1,27-21 1,-12 10-74,25-17-220,74-43-200,-106 68 267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11 454 14011,'-4'15'150,"2"1"1,-1 1-1,2-1 1,0 0 0,1 0-1,1 0 1,1 0-1,0 0 1,0 0-1,7 18 1,-4-16-82,1 1 1,2-1 0,-1 0 0,2-1 0,0 0 0,2 0 0,23 30 0,-26-39 12,0 1 1,0-1-1,11 7 0,-18-13-39,1-1 0,0 1 0,0-1 0,0 0-1,0 0 1,0 0 0,0 0 0,0 0 0,0 0-1,0 0 1,0-1 0,0 1 0,1-1 0,-1 0-1,0 1 1,0-1 0,1 0 0,-1 0 0,0-1-1,0 1 1,1 0 0,3-2 0,-5 1 4,0 0 0,1 0 0,-1 0 0,0 0 0,0 0 0,0-1 0,1 1 0,-1-1 0,-1 1 0,1 0 0,0-1 0,0 1 0,0-1 0,-1 0 0,1 1 0,-1-1 0,1 0 0,-1 1 0,0-4 0,2-36 514,-3 33-473,0-22 120,-2 0-1,-1 1 1,-10-35-1,-31-84 28,8 30-167,36 116-68,1 1-1,-1-1 1,1 0 0,-1 0 0,1 1 0,0-1 0,0 0 0,0 0-1,0 0 1,0 1 0,0-1 0,0 0 0,1 0 0,-1 0-1,0 1 1,1-1 0,0 0 0,-1 1 0,1-1 0,0 0 0,0 1-1,0-1 1,0 1 0,0-1 0,2 0 0,1-2-2,0 2 0,1-1 0,0 0-1,-1 1 1,1 0 0,0 0 0,5-1 0,3-2-1,57-21-7,157-62-38,-183 68-4,-2-2 0,0-2 0,40-30 0,-72 46 13,1-1-1,-1 0 0,-1 0 0,14-17 1,-16 20-52,-4 15 53,-6 21 23,2-23-1,-1 22-22,1-1 0,2 1 0,1-1-1,1 0 1,2 1 0,1-1 0,11 34 0,-16-60-30,5 14-288,-6-16 346,0 1 1,1-1-1,-1 0 0,0 1 0,0-1 0,1 1 1,-1-1-1,0 0 0,0 1 0,1-1 0,-1 0 1,0 0-1,1 1 0,-1-1 0,0 0 1,1 0-1,-1 1 0,0-1 0,1 0 0,-1 0 1,1 0-1,-1 0 0,1 0 0,-1 0 0,0 0 1,1 0-1,-1 0 0,1 0 0,-1 0 1,1 0-1,-1 0 0,0 0 0,1 0 0,0 0 1,5-5-194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32 12307,'7'-8'414,"-5"5"-223,0 0 1,1 0-1,0 0 0,0 1 1,0-1-1,6-4 0,-8 9 380,-2 3-243,-5 9 234,-145 244 1432,109-191-1881,-21 30-737,58-125-1237,3 5 1385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11979,'11'-1'1440,"3"1"-888,8 3-224,5 1 1592,12 7-1447,1 2-137,7 2-136,0 0-176,-5 1-1209,-2-1 1137,-7-13-184,-6-2-128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23 8914,'0'-1'15,"0"0"1,-1-1-1,1 1 1,-1 0-1,1 0 1,-1 0-1,0 0 0,1 0 1,-1 0-1,0 0 1,0 0-1,1 0 1,-1 0-1,0 0 1,0 0-1,0 1 0,0-1 1,0 0-1,0 1 1,-1-1-1,1 1 1,0-1-1,0 1 1,0-1-1,0 1 0,-1 0 1,1 0-1,0-1 1,0 1-1,-1 0 1,1 0-1,0 0 1,0 1-1,-1-1 0,1 0 1,0 0-1,0 1 1,-1-1-1,1 0 1,0 1-1,0-1 1,-2 2-1,-3 2-9,0 0 0,0 0 0,0 1 0,1-1 1,0 1-1,-6 7 0,-23 28 207,2 2 0,2 1 0,1 2 0,-34 73 0,23-26 294,-42 138 0,66-177-392,3 0 0,2 1 0,2 0 0,2 1 0,3 0 0,4 59 0,2-85-67,1 1 1,2-1-1,1-1 0,1 1 1,16 38-1,-14-46-9,1-1 0,0 0 1,2-1-1,0 0 0,1-1 0,1-1 0,30 31 0,-34-39-15,1 0-1,0-1 1,0 0-1,1 0 1,0-1-1,0-1 1,1 0-1,-1-1 1,24 7-1,-28-10-12,0 0 0,0-1 0,0 0 0,0-1 0,0 0-1,0 0 1,0 0 0,0-1 0,0-1 0,0 1 0,0-1 0,0 0-1,-1-1 1,1 0 0,-1 0 0,0-1 0,1 0 0,6-5 0,-1-2 3,-1 0 0,0-1 0,0-1 0,-1 1 1,-1-2-1,0 0 0,-1 0 0,0-1 0,-2 0 0,8-18 1,5-19 111,23-95 1,35-266 452,-67 310-375,-4 0 0,-8-110 0,-1 172-129,-2 0 0,-10-42 0,12 73-83,0 0 0,-1 0 0,0 0 0,-1 1 0,0 0 0,0-1 0,-1 1-1,0 1 1,-1-1 0,0 1 0,0 0 0,-1 0 0,0 1 0,-8-7 0,11 11-48,0 0 1,-1 0 0,0 1-1,1 0 1,-1-1-1,0 2 1,0-1-1,0 0 1,0 1-1,0 0 1,0 0-1,-1 1 1,1 0-1,0 0 1,0 0 0,-7 1-1,-15 5-188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12035,'1'-1'382,"-1"-1"0,1 1 0,-1-1 1,0 1-1,1-1 0,-1 0 0,0 1 1,0-1-1,0 1 0,0-1 0,0 0 1,0 1-1,-4-1 2841,1 17-2348,3-12-837,0 0 0,0-1 0,0 1 0,0 0 0,0-1 0,1 1 0,0 0 0,-1-1 0,1 1 0,0 0 0,0-1 0,3 5 0,-4-7-38,0 1 1,1-1-1,-1 1 0,1-1 0,-1 1 0,0-1 0,1 0 0,-1 1 0,1-1 0,0 0 0,-1 1 1,1-1-1,-1 0 0,1 0 0,-1 0 0,1 1 0,-1-1 0,1 0 0,0 0 0,-1 0 0,1 0 1,-1 0-1,2 0 0,-1-1 3,1 1-1,-1-1 1,1 1 0,-1-1 0,0 0 0,1 1 0,-1-1 0,0 0 0,0 0 0,1 0 0,-1 0-1,0 0 1,1-2 0,2-2 3,0 0-1,0 0 1,0-1-1,3-7 1,-5 11-1,-1 0 1,0-1-1,0 1 0,0 0 1,-1-1-1,1 1 1,0-1-1,-1 1 0,0-1 1,1 1-1,-1-1 0,0 1 1,0-1-1,-1-2 0,1 5-4,0-1 0,0 1 0,0 0 1,0-1-1,0 1 0,-1 0 0,1-1 0,0 1 0,0 0 0,0 0 0,0-1 0,-1 1 0,1 0 0,0-1 0,0 1 0,-1 0 0,1 0 0,0 0 0,0-1 1,-1 1-1,1 0 0,0 0 0,-1 0 0,1 0 0,0-1 0,-1 1 0,1 0 0,0 0 0,-1 0 0,1 0 0,0 0 0,-1 0 0,1 0 0,-1 0 0,-12 8 3,-6 17-399,13 0 336,6-24 67,0 0 1,0 0-1,0-1 1,0 1-1,0 0 1,0 0-1,0 0 1,1-1-1,-1 1 1,0 0-1,0 0 1,1-1-1,-1 1 1,1 0-1,-1 0 1,0-1-1,1 1 1,-1 0-1,1-1 1,0 1-1,-1-1 1,1 1-1,-1-1 1,1 1-1,0-1 1,-1 1-1,1-1 1,0 0-1,1 1 1,9-1-49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14203,'-2'8'1376,"1"12"-1048,-2 12-168,-4 10 657,0 12-489,0 5-80,-2 1-104,0-3-40,4-7-96,0-4-32,1-11-200,1-9-120,3-21-240,3-19-617,3-9 777,2-13-112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8 318 7001,'-3'6'6189,"-1"2"-2285,4-8-3876,0 0 0,0 1 0,0-1 1,0 0-1,0 0 0,0 0 0,0 0 0,1 0 1,-1 0-1,0 1 0,0-1 0,0 0 0,0 0 1,0 0-1,0 0 0,1 0 0,-1 0 0,0 0 1,0 0-1,0 0 0,0 0 0,1 0 0,-1 0 1,0 0-1,0 0 0,0 0 0,0 0 0,0 0 1,1 0-1,-1 0 0,0 0 0,0 0 0,0 0 1,0 0-1,1 0 0,-1 0 0,0 0 0,0 0 1,0 0-1,0 0 0,0 0 0,0 0 0,1-1 1,-1 1-1,0 0 0,0 0 0,0 0 0,0 0 1,0 0-1,0-1 0,4-1 117,0-1 0,0 1 0,0-1 1,-1 0-1,1 0 0,-1-1 0,0 1 0,5-7 0,5-6 92,205-210 734,-214 223-965,4-6 5,1 1 0,0 0 0,1 1 0,18-12 0,-28 19-11,0 0 0,1 0 0,-1-1 0,0 1 0,0 0 0,1 0 0,-1 0 0,0 0 0,0-1 0,1 1 1,-1 0-1,0 0 0,1 0 0,-1 0 0,0 0 0,1 0 0,-1 0 0,0 0 0,0 0 0,1 0 0,-1 0 0,0 0 0,1 0 0,-1 0 0,0 0 0,1 0 0,-1 0 0,0 0 0,0 1 0,1-1 0,-1 0 0,0 0 0,0 0 0,1 0 0,-1 1 0,0-1 0,0 0 0,0 0 0,1 1 0,-1 14-13,-14 26-15,12-35 28,-10 34-28,2 0 0,-6 54 0,6-36-695,10-57 754,-4 15 722,4-16-746,0 0-1,-1 0 1,1 1 0,0-1 0,0 0 0,0 1 0,0-1-1,-1 0 1,1 0 0,0 1 0,0-1 0,-1 0 0,1 0-1,0 1 1,0-1 0,-1 0 0,1 0 0,0 0 0,-1 0 0,1 0-1,0 1 1,-1-1 0,1 0 0,0 0 0,-1 0 0,1 0-1,0 0 1,-1 0 0,1 0 0,0 0 0,-1 0 0,1 0-1,0 0 1,-1 0 0,1-1 0,0 1 0,-1 0 0,1 0 0,0 0-1,-1 0 1,1 0 0,-1-1 0,-7-6 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12131,'-2'3'314,"1"1"1,0-1 0,-1 1 0,1 0 0,1-1-1,-1 1 1,0 0 0,1 0 0,0 6 0,0-9-227,1 1 0,-1-1 1,1 0-1,0 1 0,-1-1 1,1 0-1,0 1 0,0-1 0,-1 0 1,1 0-1,0 0 0,0 0 1,1 0-1,-1 0 0,0 0 1,0 0-1,0 0 0,0 0 0,1-1 1,-1 1-1,0-1 0,1 1 1,-1-1-1,1 1 0,-1-1 1,1 0-1,-1 1 0,0-1 1,3 0-1,8 1 205,0-1 1,-1 1-1,1-2 0,0 0 1,21-4-1,62-20 479,-51 12-501,-5 2-90,141-33 178,-154 40-351,-1 0 0,1 2 1,0 1-1,0 1 0,27 3 1,-46-2 0,-1 1 0,1-1 0,-1 1 0,0 0 0,0 0 0,0 1 0,0 0 0,0 0 0,0 0 0,5 5 1,-10-8-12,-1 1 1,0-1 0,0 0 0,0 0-1,0 0 1,0 0 0,1 1 0,-1-1 0,0 0-1,0 0 1,0 0 0,0 0 0,1 0 0,-1 0-1,0 0 1,0 0 0,1 0 0,-1 1-1,0-1 1,0 0 0,0 0 0,1 0 0,-1 0-1,0 0 1,0 0 0,0 0 0,1 0-1,-1-1 1,0 1 0,0 0 0,1 0 0,-1 0-1,0 0 1,0 0 0,0 0 0,0 0-1,1 0 1,-1-1 0,0 1 0,0 0 0,2-11-75,-7-11 295,-11 4 49,5 12-213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10130,'2'-21'2838,"10"-40"0,-12 62-2807,0-1-1,0 0 1,0 0-1,0 0 1,0 0-1,0 0 1,1 1-1,-1-1 1,0 0-1,0 0 1,0 0-1,0 0 1,0 0-1,0 0 1,0 1-1,1-1 1,-1 0-1,0 0 1,0 0-1,0 0 1,0 0-1,0 0 1,1 0-1,-1 0 1,0 0-1,0 0 1,0 0-1,0 0 1,1 0-1,-1 0 1,0 0-1,0 0 1,0 0-1,0 0 1,1 0-1,-1 0 1,0 0-1,0 0 1,0 0-1,0 0 1,0 0-1,1 0 1,-1 0-1,0 0 1,0 0-1,0 0 1,0-1-1,0 1 1,0 0-1,1 0 1,-1 0-1,0 0 1,0 0-1,0 0 1,0-1-1,0 1 1,0 0-1,0 0 1,0 0-1,0 0 1,0-1-1,0 1 1,0 0-1,0 0 1,0 0-1,1 0 1,-2-1-1,7 14 523,16 275 1172,-5-36-1149,-17-251-558,-1 0 0,1 0 0,0-1 1,0 1-1,1 0 0,-1 0 0,0 0 0,0 0 1,0-1-1,0 1 0,1 0 0,-1 0 0,0-1 1,1 1-1,-1 0 0,1 0 0,-1-1 0,0 1 1,1 0-1,0-1 0,-1 1 0,2 0 1,-1-1-1,-1 0 0,1-1 0,-1 1 1,1-1-1,0 1 0,-1-1 1,1 1-1,-1-1 0,1 1 1,-1-1-1,1 0 0,-1 1 1,0-1-1,1 0 0,-1 1 0,0-1 1,1 0-1,-1 0 0,14-42 335,54-465 208,-67 508-565,-1-1-1,0 0 1,0 1 0,1-1-1,-1 0 1,1 1 0,-1-1-1,0 0 1,1 1 0,-1-1-1,1 1 1,-1-1 0,1 1-1,0-1 1,-1 1 0,1 0-1,-1-1 1,1 1 0,0-1-1,-1 1 1,1 0 0,0 0-1,0 0 1,-1-1 0,1 1-1,1 0 1,24-3-1,-15 2-17,429-66 42,-414 63-26,0-2 1,-1-2-1,0 0 0,0-1 1,-1-1-1,-1-2 0,35-21 1,-57 33 5,-1-1 0,0 1 0,0 0 1,1 0-1,-1-1 0,0 1 0,1 0 0,-1 0 1,0 0-1,0-1 0,1 1 0,-1 0 0,0 0 1,1 0-1,-1 0 0,1 0 0,-1 0 0,0 0 1,1 0-1,-1 0 0,0 0 0,1 0 0,-1 0 0,0 0 1,1 0-1,-1 0 0,0 0 0,1 0 0,0 1 1,-1 9 4,-11 20 3,9-26-7,-7 17-268,2 1 1,0 0-1,1 0 1,1 0-1,1 0 1,-1 40-1,6-75-530,1 2 231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5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3 349 4857,'7'-39'1004,"2"1"0,1-1 0,20-46 0,27-39 4653,-44 103-3661,-7 19-743,-4 14-389,-5 20-526,-1-1 1,-1 0-1,-2-1 0,-13 36 1,15-49-275,-18 59 179,-41 90 1,63-165-225,1 1 1,-1-1-1,0 1 1,1-1-1,-1 1 1,1-1-1,-1 1 1,1-1-1,0 1 1,0 0-1,0-1 1,0 1-1,0 2 1,0-4-5,1 1 1,-1 0-1,1-1 1,0 1 0,-1 0-1,1-1 1,-1 1-1,1-1 1,0 1 0,-1-1-1,1 0 1,0 1 0,0-1-1,0 0 1,-1 1-1,1-1 1,0 0 0,0 0-1,0 0 1,-1 1-1,1-1 1,0 0 0,0 0-1,0 0 1,0-1-1,-1 1 1,1 0 0,1 0-1,14-2 102,1 0 1,-1-1-1,0-1 0,-1-1 0,17-6 0,74-36-1533,-102 45 1284,33-18-1717,-34 20 1192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5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40 13699,'1'-1'109,"-1"0"-1,1 0 1,0 0 0,-1 0-1,1 0 1,0 1 0,0-1-1,0 0 1,0 0 0,0 0-1,0 1 1,0-1 0,0 1-1,0-1 1,0 1 0,1-1-1,-1 1 1,2-1 0,-3 1-44,1 1 0,-1-1 1,0 1-1,1-1 0,-1 1 0,0 0 1,1-1-1,-1 1 0,0-1 1,0 1-1,0-1 0,1 1 0,-1 0 1,0-1-1,0 1 0,0 0 1,0-1-1,0 1 0,0-1 0,0 1 1,0 0-1,0-1 0,-1 1 1,1 0-1,-2 10 351,0 0 1,-8 19-1,-5 6-202,-2 0-1,-1-2 0,-2 0 0,-2-1 0,0-1 0,-40 41 1,50-63-471,14-20-342,17-22-604,94-133-6216,-47 49 7464,-63 110 304,14-25 1563,-16 29-1650,0 0 1,1 1-1,-1-1 0,0 1 0,0-1 0,1 1 1,-1-1-1,0 1 0,1 0 0,0-1 0,-1 1 1,1 0-1,2-1 0,-4 2-196,1 1 0,-1-1 1,1 0-1,-1 0 0,1 0 0,-1 1 1,0-1-1,1 0 0,-1 1 0,1-1 1,-1 0-1,0 1 0,1-1 0,-1 1 0,0-1 1,1 0-1,-1 1 0,0-1 0,0 1 1,1-1-1,-1 1 0,0-1 0,0 1 1,0-1-1,0 1 0,0-1 0,1 1 1,-1 0-1,4 18 446,-4-17-407,18 227 1700,-13-119-1827,-5-101-1330,-1-15 259,-4-12 290,-3 7 274,-2-1 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11666,'-7'-2'1465,"6"2"-729,1-3-296,5 0 1352,5 1-943,8-1-201,0 0-112,4 0-248,-1 0-216,2 2 1752,-1 1-1632,-2 3 96,-3 1 81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15 140 8514,'-1'0'173,"0"-1"0,0 1 0,0-1 0,0 0 0,0 1 0,1-1 0,-1 0 0,0 0 0,0 0 0,1 0 0,-1 1 0,0-1 0,1 0 0,-1 0 0,1 0 0,0 0 0,-1 0 0,1-1 0,0 1 0,-1 0 0,1 0 0,0 0 0,0 0 0,0 0 0,0 0 0,0-1 0,0 1 0,0 0 0,0 0 0,1 0 0,-1 0 0,0 0 0,1 0 0,-1 0 0,1-2 0,1-2 220,0-1 1,1 1-1,-1 0 1,1 0-1,6-9 0,-5 9-243,1 0-1,0 1 0,0 0 1,1-1-1,-1 2 0,1-1 1,0 0-1,0 1 0,0 0 1,0 1-1,0 0 0,10-3 0,-13 4-134,-1 1-1,1-1 0,0 1 0,0-1 0,0 1 0,0 0 0,0 0 1,-1 0-1,1 0 0,0 1 0,0-1 0,0 1 0,0 0 1,-1 0-1,1 0 0,0 0 0,-1 0 0,1 1 0,-1-1 0,1 1 1,-1-1-1,0 1 0,1 0 0,-1 0 0,0 0 0,0 0 0,-1 1 1,1-1-1,0 0 0,-1 1 0,3 3 0,-1 5-4,1-1 0,-1 1 0,-1 0 0,0-1 0,0 1-1,-1 0 1,-1 0 0,1 0 0,-2 0 0,-1 14 0,-5 17 142,-14 52 1,18-82-100,0-1 6,3-9-32,0 0-1,0 0 1,-1 0-1,1 0 1,-1 0 0,0-1-1,1 1 1,-1 0 0,0 0-1,0-1 1,-2 3 0,10-46 704,17-116 58,-21 125-478,-1 0-1,-5-61 1,3 94-300,1-1 0,-1 1 1,0 0-1,1-1 0,-1 1 0,0-1 0,1 1 0,-1 0 0,1-1 0,-1 1 0,1 0 0,-1 0 1,0-1-1,1 1 0,-1 0 0,1 0 0,-1-1 0,1 1 0,0 0 0,-1 0 0,1 0 1,-1 0-1,1 0 0,-1 0 0,1 0 0,-1 0 0,1 0 0,-1 0 0,1 0 0,-1 0 0,2 1 1,28 2-179,-17-1 0,-3-1-195,0 0 0,-1 0 0,1 1 0,0 0 0,-1 0 0,1 1 0,16 8 0,-9-1-186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32 13043,'1'1'71,"-1"-1"1,1 1 0,-1-1-1,0 1 1,1-1-1,-1 1 1,0-1 0,1 1-1,-1-1 1,0 1 0,1-1-1,-1 1 1,0-1-1,0 1 1,0 0 0,0-1-1,0 1 1,1-1-1,-1 1 1,0 0 0,0-1-1,-1 1 1,1 0 0,0-1-1,0 1 1,0 0-1,-4 23 383,-10 25 127,-2-1 0,-2-1-1,-2-1 1,-3 0 0,-33 50 0,-1-16-441,52-75-395,4-8 74,6-10-126,125-230-2824,-23 38 3300,-93 184 224,-14 21-376,0 0-1,0 0 0,0 0 1,0-1-1,0 1 0,0 0 1,1 0-1,-1 0 1,0-1-1,0 1 0,0 0 1,0 0-1,1 0 0,-1 0 1,0 0-1,0-1 0,0 1 1,1 0-1,-1 0 0,0 0 1,0 0-1,1 0 1,-1 0-1,0 0 0,0 0 1,1 0-1,-1 0 0,0 0 1,0 0-1,0 0 0,1 0 1,-1 0-1,0 0 0,0 0 1,1 0-1,-1 0 0,0 0 1,0 0-1,1 1 1,1 9 356,-3 17 10,1-27-356,-30 167 1472,17-111-1652,3 0 1,-4 96 0,12-148-398,-1-6 177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14475,'0'-6'1168,"4"4"-880,2 1-128,5 1 489,4-1-201,3-2-280,1-2-208,1-3 56,0-2-16,-3-13-16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14435,'0'0'38,"0"0"1,1 0-1,-1 0 0,0 0 1,1 0-1,-1 0 0,0 0 1,1 0-1,-1 0 0,0 0 0,0 0 1,1 0-1,-1 0 0,0 0 1,1 0-1,-1 1 0,0-1 1,0 0-1,1 0 0,-1 0 1,0 0-1,0 1 0,0-1 1,1 0-1,-1 0 0,0 1 0,0-1 1,0 0-1,1 0 0,-1 1 1,0-1-1,0 0 0,0 0 1,0 1-1,0 14 557,-10 22 240,8-31-423,-10 37 82,2 2 0,-8 77 0,6 94 257,12-215-740,0 0 0,0 1 0,-1-1 0,1 0 0,0 0 0,1 0 0,-1 1 0,0-1 0,0 0 0,0 0 0,1 0 0,-1 0 0,0 0 0,1 0 0,-1 1 0,1-1 0,-1 0 0,1 0 0,1 0 0,-2 0-2,1-1-1,-1 0 1,1 0-1,0 0 1,-1 0 0,1 0-1,-1 0 1,1 0-1,0-1 1,-1 1-1,1 0 1,-1 0-1,1 0 1,0-1-1,-1 1 1,1 0-1,-1 0 1,1-1 0,-1 1-1,1-1 1,-1 1-1,1 0 1,-1-1-1,1 1 1,-1-1-1,9-8 97,-1-1 0,10-16 0,-12 17-78,32-44 18,3 3 1,2 1-1,66-59 0,-84 83-673,-22 23 451,-2 2-54</inkml:trace>
  <inkml:trace contextRef="#ctx0" brushRef="#br0" timeOffset="1">133 381 14963,'1'23'1272,"11"-5"-847,-1-3-153,11-2 384,-1-2-168,4-8-488,0-3-152,1-7 216,0-5-88,-6-6-168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12467,'12'-10'1256,"-10"14"-736,-2 8-176,-7 15 832,0 9-399,-4 11-289,-1 3-88,1 8-168,1-1-8,0-5-96,1-5-64,5-13-208,-1-7-136,1-14-528,-2-4 680,1-13-96,-1-5-113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18508,'10'-6'1360,"10"-3"-1104,6 1-144,10 5 344,4 3-224,6 0-552,3 3-296,-1-3 496,0 0-120,-12-6-112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17236,'11'3'1328,"11"-2"-928,-1-1-152,9-3 424,3-1-200,2-2-152,-1 0-24,-4 1-320,-3-1-312,-8 3-1736,-5 0 1832,-4 3-256,-4 2-192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19452,'0'0'29,"0"0"0,1 0-1,-1 0 1,0 0 0,0 0-1,0 0 1,0 0 0,0 0-1,0 0 1,0 0 0,1 0-1,-1 0 1,0 0 0,0 0-1,0 0 1,0 0 0,0 0-1,0 0 1,1 0 0,-1 0-1,0 0 1,0 0 0,0 0-1,0 0 1,0 0 0,0 0-1,0 1 1,0-1 0,1 0-1,-1 0 1,0 0 0,0 0-1,0 0 1,0 0 0,0 0 0,0 0-1,0 0 1,0 1 0,0-1-1,0 0 1,0 0 0,0 0-1,0 0 1,0 0 0,0 0-1,0 0 1,0 1 0,0-1-1,0 0 1,0 0 0,3 14 707,-2 25-392,-1-22-172,1 12-100,-1-6-42,2 0 0,0 0-1,7 29 1,-9-51-26,0 0-1,0 0 0,1 0 1,-1 0-1,0-1 1,0 1-1,1 0 1,-1 0-1,0 0 1,1 0-1,-1 0 1,1 0-1,-1 0 0,1 0 1,0-1-1,-1 1 1,1 0-1,0 0 1,-1-1-1,1 1 1,0-1-1,0 1 1,0 0-1,0-1 0,-1 0 1,1 1-1,0-1 1,0 1-1,0-1 1,0 0-1,0 0 1,0 0-1,0 1 1,0-1-1,0 0 0,0 0 1,0 0-1,0 0 1,0-1-1,0 1 1,0 0-1,0 0 1,0-1-1,0 1 1,0 0-1,0-1 0,1 0 1,4-3 16,0 0 0,-1 0 0,1-1 0,-1 1 0,7-8 1,-12 12-21,176-195 192,-175 194-194,0 0 0,0 0 0,0 0 1,0 0-1,0 0 0,0 0 0,0 1 0,0-1 1,1 0-1,-1 0 0,0 1 0,0-1 0,1 1 1,-1-1-1,0 1 0,3-1 0,-4 1 1,1 1 0,-1-1 0,1 0 0,-1 0-1,0 1 1,1-1 0,-1 1 0,1-1 0,-1 0 0,0 1 0,0-1 0,1 1-1,-1-1 1,0 1 0,0-1 0,1 0 0,-1 1 0,0-1 0,0 1-1,0-1 1,0 1 0,0 0 0,0-1 0,0 1 0,0-1 0,0 1-1,0-1 1,0 1 0,-1 11-14,0-1-1,-6 21 0,5-23 14,-7 32-25,-1-2 29,2 1 0,-4 63 1,12-100 1,0 0 0,0 0 0,0 0 0,1 0 0,-1 0 0,1 0 1,1 5-1,-1-8-2,-1 1 0,0-1 1,1 1-1,-1 0 0,0-1 1,1 1-1,-1-1 0,1 1 1,-1-1-1,1 1 0,-1-1 1,1 0-1,-1 1 0,1-1 1,-1 0-1,1 1 0,0-1 1,-1 0-1,1 0 0,-1 1 0,1-1 1,0 0-1,-1 0 0,1 0 1,0 0-1,-1 0 0,1 0 1,0 0-1,-1 0 0,1 0 1,0 0-1,-1 0 0,1-1 1,0 1-1,-1 0 0,1 0 1,0-1-1,-1 1 0,1 0 1,-1-1-1,2 0 0,9-7 20,0-1 0,-1 0 0,0-1 1,0 0-1,-1-1 0,0 0 0,8-14 0,3-1 36,-2 2 25,104-145 771,-116 158-2089,-17 15 405,6 0 398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39 13931,'0'0'59,"0"0"0,1 0 0,-1 0 0,0-1 1,0 1-1,0 0 0,0 0 0,1 0 0,-1 0 0,0 0 0,0-1 0,0 1 1,0 0-1,1 0 0,-1 0 0,0 0 0,0 0 0,0 0 0,1 0 0,-1 0 1,0 0-1,0 0 0,0 0 0,1 0 0,-1 0 0,0 0 0,0 0 0,1 0 1,-1 0-1,0 0 0,0 0 0,0 0 0,1 0 0,-1 0 0,0 0 0,0 0 1,0 1-1,0-1 0,1 0 0,-1 0 0,0 0 0,0 0 0,0 0 0,0 1 1,1-1-1,-5 13 1513,-18 28-352,13-26-848,-40 76 518,-45 81-418,80-154-637,9-18-332,3-12-92,4-11-235,1 1 0,1 0 0,0 0 0,16-40 0,-8 29 201,2 2 1,27-45 0,-33 63 840,0 0 1,15-16-1,-21 26-53,0 1 0,0-1 0,1 1 0,-1 0-1,1 0 1,-1 0 0,1 0 0,0 0-1,0 1 1,0-1 0,0 1 0,0 0 0,0-1-1,0 1 1,0 1 0,1-1 0,-1 0-1,4 1 1,-5 0-82,-1 1 0,1-1 0,0 1-1,-1-1 1,1 1 0,0 0 0,-1 0 0,1 0 0,-1 0-1,1 0 1,-1 0 0,0 0 0,1 0 0,-1 1-1,0-1 1,0 0 0,0 1 0,0-1 0,0 1 0,0-1-1,-1 1 1,1-1 0,0 1 0,-1 0 0,1-1-1,0 4 1,1 5 52,0 1-1,0-1 1,0 12-1,-2-22-129,4 135 693,-3-72-953,9 64-1,-16-126-214,5-1 412,-11-2-309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14091,'0'-6'1512,"6"-1"-1048,7 1-152,3 0 729,10 4-409,2-6-104,5 1-512,2-1-280,-2-5 280,-3-4-40,-2-8-128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15139,'1'15'584,"-1"-1"-1,0 1 0,-1-1 1,-1 0-1,0 1 0,-7 20 1,2-1-227,-12 50 471,-44 121-1,61-198-776,-2 1 38,2 0-1,-1 0 1,1 0-1,-1 10 1,3-17-70,-1 0 0,1 0 1,0 1-1,0-1 0,0 0 0,0 0 1,0 0-1,0 0 0,0 0 1,1 0-1,-1 0 0,0 1 0,1-1 1,-1 0-1,0 0 0,1 0 0,-1 0 1,1 0-1,0 0 0,-1 0 0,1-1 1,0 1-1,0 0 0,-1 0 1,1 0-1,0-1 0,0 1 0,0 0 1,0-1-1,0 1 0,0-1 0,0 1 1,0-1-1,0 0 0,0 1 0,0-1 1,0 0-1,1 0 0,0 1 0,11-2-124,0 1 0,0-1-1,-1-1 1,1 0-1,0-1 1,-1-1-1,1 0 1,-1 0-1,0-1 1,14-9-1,-19 9-197,-3 0-89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38 16363,'0'0'65,"1"-1"-1,-1 1 0,0 0 0,1 0 0,-1-1 0,1 1 0,-1 0 0,0 0 0,1 0 0,-1 0 0,1-1 0,-1 1 0,0 0 0,1 0 0,-1 0 0,1 0 0,-1 0 0,0 0 0,1 0 0,-1 0 0,1 0 0,-1 0 0,1 0 0,-1 1 0,0-1 0,1 0 0,-1 0 0,1 0 0,-1 0 0,0 1 0,1-1 0,-1 0 0,0 0 0,1 1 0,-1 0 23,0 0 0,0 0 1,0 0-1,0 0 0,0 0 0,0 1 1,0-1-1,0 0 0,0 0 0,-1 0 0,1 0 1,0 0-1,-2 1 0,-23 46 807,18-37-641,-65 120 580,-71 122-547,126-228-395,10-20-277,6-12-60,3-5 114,0 0 1,1 1-1,1-1 0,0 1 1,0-1-1,12-19 1,-4 7-329,20-42-2059,42-63 0,-55 100 2525,1 0 1,2 2 0,1 0-1,35-32 1,-55 56 275,21-16 732,-23 19-654,0-1 0,0 0-1,0 0 1,1 1-1,-1-1 1,0 1 0,0-1-1,0 1 1,1-1-1,-1 1 1,0 0 0,0 0-1,1-1 1,-1 1-1,0 0 1,1 0 0,-1 0-1,2 1 1,-2-1-73,-1 1 0,1-1 0,-1 1 0,0-1 1,1 1-1,-1-1 0,1 1 0,-1 0 0,0-1 1,0 1-1,1-1 0,-1 1 0,0 0 0,0-1 1,0 1-1,0 0 0,1-1 0,-1 1 0,0 0 1,0-1-1,0 1 0,-1 0 0,1 0 0,0-1 0,0 2 1,-5 21 627,3-19-502,-3 19 125,1 0 1,1 1-1,1 0 1,1-1-1,0 1 0,5 31 1,1-22-364,1-1 1,2 0 0,23 61-1,-19-57-1981,-17-49 1521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7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13035,'-18'0'1440,"10"7"-720,7 0-208,10 2 1033,5 1-513,12-2-248,1 1-88,5-5-392,-2 0-392,0-9 200,-3-4-72,-4-5-136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12723,'1'2'104,"1"0"0,-1 0 1,0 0-1,1 0 0,-1 0 1,1 0-1,0 0 0,0 0 1,0-1-1,0 1 0,0-1 1,0 1-1,0-1 0,0 0 1,0 0-1,1 0 0,-1 0 1,1 0-1,-1 0 0,3 0 1,10 2 91,1 0 0,17 1 1,-12-2 133,45 4 135,0-2 1,1-4-1,-1-2 1,1-3-1,72-16 1,320-94 482,-302 71-627,-149 42-289,12-3 180,-19 5-200,-1 0 0,0 0 0,1 0 0,-1 0 0,1 0 0,-1 0 0,0 0 0,1 0 0,-1 0 0,0 1 0,1-1 0,-1 0 0,1 0 0,-1 0 0,0 1 0,0-1 0,1 0 0,-1 0 0,0 0 0,1 1 0,-1-1 0,0 0 0,0 1 0,1-1 0,-1 0 0,0 1 0,0-1 0,0 0 0,0 1 0,1-1 0,-1 0 0,0 1 0,0-1 0,0 1 0,0-1 0,0 0 0,0 1 0,0-1 0,0 0 0,0 1 0,-3 1-44,-4-7 278,-4-7-8,8 5-180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13963,'0'0'120,"-1"0"0,0 0 1,1 0-1,-1-1 0,1 1 1,-1 0-1,0 0 0,1-1 0,-1 1 1,1 0-1,-1-1 0,1 1 0,-1 0 1,1-1-1,-1 1 0,1-1 0,-1 1 1,1-1-1,0 1 0,-1-1 0,1 1 1,0-1-1,-1 0 0,1 0 0,0 1 2,0-1 0,1 1 0,-1-1 0,0 1 0,1-1 0,-1 1 0,1-1 0,-1 1 0,0-1 0,1 1 0,-1 0 0,1-1 0,-1 1 0,1 0 0,-1-1 0,1 1 0,-1 0 0,1 0 0,1-1 0,33-8 1568,-2 4-1492,1 1 0,-1 1-1,1 2 1,-1 1 0,1 2-1,0 2 1,-1 0 0,57 17-1,-79-19-754,-17-7 193,-19-7 42,16 9 44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15443,'13'-7'1273,"4"3"-865,3-2-128,9 2 400,2-1-120,5-2-144,3 0-32,1 3-264,-2-1-200,-2 5-392,-1 3-56,-12 6 384,-6 2-128,-10 5-96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16035,'9'-16'1474,"-4"13"-214,-4 25 339,-1-4-1397,-15 184 952,1-22-448,14-177-674,0 0-1,0 0 1,0 0 0,0 0-1,1 0 1,-1 0-1,1 0 1,0 0-1,0 0 1,1 4 0,-2-7-22,1 0 1,-1 1 0,0-1-1,1 1 1,-1-1-1,0 0 1,1 1 0,-1-1-1,1 0 1,-1 0-1,0 1 1,1-1 0,-1 0-1,1 0 1,-1 1-1,1-1 1,-1 0 0,1 0-1,-1 0 1,1 0 0,-1 0-1,1 0 1,-1 0-1,1 0 1,1 0 7,0-1-1,-1 1 1,1-1-1,-1 1 1,1-1 0,-1 0-1,1 0 1,-1 0 0,1 0-1,1-2 1,24-21 122,-2-2 0,-1-1 0,-1 0 1,20-32-1,-13 17-44,7-9-22,-22 27-59,2 1 1,29-31 0,-35 49-22,-6 11-1,-5 15-2,0-20 9,-16 106 12,10-78-5,2 1 0,1 0 0,0 52 0,3-80-6,0-1 0,0 1 0,0-1 0,0 1 0,0-1-1,1 1 1,-1-1 0,0 0 0,1 1 0,-1-1 0,1 1 0,0-1 0,-1 0-1,1 1 1,0-1 0,0 0 0,0 0 0,0 1 0,0-1 0,2 1 0,-2-1 3,0-1 0,0 0 0,1 1 0,-1-1 0,0 0 0,0 0 0,0 0 0,0 0 0,1 0 0,-1 0 0,0 0 0,0-1 0,0 1 0,0 0 0,1-1 0,-1 1 0,0-1 0,0 1 0,0-1 0,1 0 0,5-4 27,1-1 0,-1 1 1,0-1-1,-1-1 1,8-9-1,12-17 64,-2-1-1,-1-1 1,-2-1 0,-1-1-1,28-75 1,-45 83-2861,-3 17 2217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13891,'1'0'1779,"-3"5"-546,-8 12 39,-17 21-420,-194 306 1202,233-384-2556,5 7 8,2 0-1,0 1 1,3 2 0,0 0 0,2 1-1,1 1 1,2 1 0,0 1-1,2 2 1,37-25 0,-62 47 591,0-1 1,0 1-1,-1 0 1,2 0-1,5-1 1,-9 2-65,0 1-1,-1 0 1,1 0-1,0 0 1,-1 0 0,1 0-1,-1 0 1,1 0-1,0 0 1,-1 0 0,1 0-1,0 1 1,-1-1-1,1 0 1,-1 0 0,1 0-1,0 1 1,-1-1 0,1 0-1,-1 1 1,1-1-1,-1 1 1,1-1 0,-1 0-1,1 1 1,-1-1-1,0 1 1,1-1 0,-1 1-1,0 0 1,1-1-1,-1 1 1,0-1 0,1 1-1,-1-1 1,0 1 0,0 0-1,0-1 1,0 1-1,0 0 1,0-1 0,0 1-1,0 0 1,0-1-1,0 1 1,0 0 0,-1 16 449,0-1 0,-1 1 0,-6 20 0,0 7 96,3-12-245,-8 61 266,12-81-551,1 0 1,0 0-1,1 0 1,0 0-1,4 18 0,3-14-143,-8-16 74,0 0 0,0 0 0,0 1 0,0-1 0,0 0 0,0 0 0,1 0 0,-1 0 0,0 0 0,0 0 0,0 0 0,0 0 0,0 0 0,1 0 0,-1 0 0,0 0 0,0 0 0,0 1 0,0-1 0,0 0 0,1 0 0,-1 0 0,0-1 0,0 1 0,0 0 0,0 0 0,1 0 0,-1 0 0,0 0 0,0 0 0,0 0 0,0 0 0,0 0 0,1 0 0,-1 0 0,0 0 0,0 0 0,0 0 0,0-1 0,0 1 0,0 0 0,0 0 0,0 0 0,1 0 0,-1-1 0,0 0-126,1 0 1,-1-1-1,0 1 1,0 0-1,1-1 1,-1 1-1,0 0 0,0-1 1,0 1-1,-1-1 1,1 1-1,0 0 1,0-1-1,-1 1 0,1 0 1,-1-1-1,1 1 1,-1 0-1,0-2 1,-3-2-163,0-1-1,0 1 1,0 0 0,-9-9 0,-8-5-658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30 407 13907,'-13'-7'1576,"3"3"-864,3 1-279,10 2 711,6 1-144,9 0-272,5 0-144,7 0-280,3 0-112,6 0-384,0 0-168,-1-5-480,0 1-1144,-5-2 1640,0-1-297,-5-1-247</inkml:trace>
  <inkml:trace contextRef="#ctx0" brushRef="#br0" timeOffset="1">715 0 16548,'6'5'1752,"-6"-1"-1216,5 2-224,2 1 1232,8 1-911,4 0-209,5 0-208,2-2-160,4-2-328,-1-2-192,-3 1-313,-5-3-175,-9 0 632,-11 1-192,-5 10-184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16211,'0'5'1529,"8"-2"-945,8 1-232,9-2 608,3-2-184,9 0-264,5 0-231,0-4-618,-2 1-335,-4 1 552,-1 2-144,-4 3-120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14571,'-13'4'256,"0"1"0,1 0 0,-1 1 0,1 0 0,0 1 0,1 0 0,0 1 0,0 0 0,0 1 1,1 0-1,0 1 0,1 0 0,-9 12 0,10-11-112,1-1 1,0 1 0,0 0-1,1 1 1,1 0-1,0-1 1,0 2 0,1-1-1,1 1 1,0-1-1,1 1 1,0 0 0,1 23-1,1-32-104,0 0-1,0 0 0,1-1 1,-1 1-1,1 0 1,0 0-1,0-1 0,0 1 1,1 0-1,-1-1 1,1 1-1,0-1 0,0 0 1,0 0-1,1 0 1,-1 0-1,1 0 0,0 0 1,-1 0-1,1-1 1,0 1-1,1-1 0,-1 0 1,0 0-1,1 0 1,-1-1-1,1 1 0,-1-1 1,1 0-1,0 0 1,-1 0-1,6 1 0,2-1 27,-1-1 0,1 0-1,0 0 1,-1-1 0,1 0 0,-1-1-1,1 0 1,-1-1 0,0 0 0,19-9-1,-9 2 54,0-1 0,0-1 0,-1 0 0,31-28-1,-39 30-40,-1-1-1,0 1 0,0-2 0,-1 1 0,0-1 0,-1-1 0,-1 1 1,10-22-1,-15 29-45,-1 1 1,1-1-1,-1 0 0,0 0 1,0 0-1,-1 0 1,1 0-1,-1 0 0,0 0 1,0 0-1,-1 0 1,0 0-1,-1-6 0,1 7-13,-1 1-1,1-1 0,-1 0 0,0 1 0,0-1 0,0 1 0,-1 0 0,1 0 0,-1 0 0,0 0 0,0 0 0,0 1 0,0-1 0,0 1 0,0 0 0,-8-4 0,1 1-138,-1 1 1,0 1-1,0-1 1,0 2-1,0-1 1,0 2-1,-20-2 0,-80 8-805,69-1 536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15243,'-13'0'1361,"10"0"-689,13 2 120,4-2-112,11 0-152,2 0-112,9-3-168,7 0-40,3 0-160,0-1-112,-5-1-336,-5 3-128,-10 2-272,-6 1-592,-20 6 984,-4 3-289,-15 2-55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12931,'-6'16'1208,"13"-3"-792,6-2-120,9-4 960,2 2-663,8-5-209,2-1-40,6-3-32,2 0-104,-1-1-288,1 1-264,-8 0 336,-4 3-104,-14 0-64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89 13307,'-1'-2'157,"0"0"0,0 0 0,0 0 1,0 0-1,1 0 0,-1 0 0,1 0 0,0 0 1,-1 0-1,1 0 0,0 0 0,0 0 0,0 0 1,1 0-1,-1 0 0,0 0 0,1 0 0,-1 0 1,1 0-1,0 0 0,0 0 0,1-2 0,0 2-52,0-1 0,0 0-1,0 1 1,1-1-1,-1 1 1,1 0-1,0 0 1,-1 0-1,1 0 1,0 0-1,0 0 1,5-1 0,-3 1-81,-1 0 0,1 1 1,-1 0-1,1-1 1,-1 1-1,1 1 0,0-1 1,-1 1-1,1 0 0,0 0 1,0 0-1,-1 1 1,1-1-1,0 1 0,-1 0 1,1 1-1,-1-1 1,1 1-1,7 4 0,-11-5-11,1 1 0,0 0 0,-1 0 0,1-1 0,-1 1 0,0 0 0,0 0 0,0 1 0,0-1 0,0 0 0,0 0 0,0 0 0,-1 1 0,1-1 0,-1 0 0,1 1 0,-1-1 0,0 0 0,0 1 0,0-1 0,-1 1 0,1-1 0,0 0 0,-1 1 0,0 2 0,-3 6 70,0 0 1,-1 1 0,-9 16-1,13-25-67,-137 222 1130,83-141-766,48-75-301,7-13-41,7-15-31,-4 13-17,0 1 0,1 0 0,-1 0 0,1 0-1,0 1 1,0-1 0,1 1 0,8-7 0,-12 10 7,0 0 0,1 1 0,-1-1 0,1 0 0,0 1 0,-1-1 0,1 1 0,-1 0 0,1-1 0,0 1 0,0 0 0,-1 0 0,1 0 0,0 0 0,-1 0 0,1 1 0,0-1 0,-1 0 0,1 1 0,-1-1 0,1 1 0,-1 0 0,1-1 0,-1 1 0,1 0 0,-1 0 0,1 0 0,-1 0 0,0 0 0,0 0 0,1 1-1,-1-1 1,0 0 0,0 0 0,0 1 0,0 1 0,28 43-14,-25-37 22,1-1 0,0 1 0,1-1 0,0 0 0,0-1 0,10 10 0,-14-15 4,0-1 0,1 1 0,-1-1 0,1 0 0,-1 0 0,1 0 1,0 0-1,-1 0 0,1 0 0,0-1 0,-1 0 0,1 1 0,0-1 0,0 0 0,-1 0 0,1-1 1,0 1-1,0 0 0,-1-1 0,1 0 0,0 1 0,-1-1 0,1 0 0,-1-1 0,1 1 0,2-2 1,8-4 61,-1-1 1,0-1-1,18-16 1,-19 15-1,27-20 273,-55 15-82,12 9-575,1 0 0,-1 0 1,1-1-1,1 0 0,-1 0 0,1 0 0,0 0 0,-2-11 0,6 11-238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13411,'-1'1'5823,"1"2"-4438,1-2-1358,0 0 0,0-1 0,0 1 0,0 0 0,0 0 0,0-1 0,0 1 0,1-1 0,-1 1 0,0-1-1,0 1 1,1-1 0,-1 0 0,0 0 0,0 0 0,1 1 0,-1-1 0,0 0 0,0 0 0,1-1 0,-1 1 0,0 0 0,0 0 0,1-1 0,-1 1 0,0-1 0,0 1 0,0-1-1,1 1 1,-1-1 0,0 0 0,0 1 0,0-1 0,0 0 0,0 0 0,-1 0 0,1 0 0,0 0 0,0 0 0,0 0 0,-1 0 0,1 0 0,0-2 0,-1 3-14,0 0 0,1 0 1,-1-1-1,0 1 1,0 0-1,0 0 0,0 0 1,0-1-1,0 1 1,0 0-1,0 0 0,0-1 1,0 1-1,0 0 0,0 0 1,0 0-1,0-1 1,0 1-1,0 0 0,0 0 1,-1 0-1,1-1 1,0 1-1,0 0 0,0 0 1,0 0-1,0-1 0,0 1 1,0 0-1,-1 0 1,1 0-1,0 0 0,0 0 1,0-1-1,0 1 1,-1 0-1,1 0 0,0 0 1,-1 0-1,-10 1 331,-10 8 26,2 10-329,17-15-598,11-11-315,-3 2 608,1 2-61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11987,'3'15'4808,"10"-31"-2517,-11 12-2466,110-212 2290,-36 61-1880,-76 155-232,0-1 1,0 0 0,0 1 0,1-1 0,-1 1 0,0-1-1,0 1 1,1-1 0,-1 1 0,0-1 0,1 1-1,-1-1 1,0 1 0,1-1 0,-1 1 0,1 0 0,-1-1-1,1 1 1,-1-1 0,1 1 0,-1 0 0,1 0 0,-1-1-1,2 1 1,-1 15 51,-10 38-2,7-44-38,-19 94 109,9-48-73,2 0 1,-5 100-1,14-154-125,1 0 0,0 0 1,0 0-1,0-1 1,0 1-1,1 0 0,-1 0 1,0 0-1,0 0 0,0-1 1,1 1-1,-1 0 1,0 0-1,1-1 0,-1 1 1,1 1-1,0-2 4,-1 0 1,0-1-1,0 1 1,0 0-1,0-1 0,0 1 1,0 0-1,0-1 0,0 1 1,0 0-1,0 0 0,0-1 1,0 1-1,0 0 1,0-1-1,0 1 0,0 0 1,0-1-1,0 1 0,0 0 1,0 0-1,-1-1 0,1 1 1,0 0-1,0 0 1,0-1-1,0 1 0,-1 0 1,1 0-1,0-1 0,0 1 1,-1 0-1,1 0 0,0 0 1,-6-6-611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31 13755,'20'-29'2427,"-20"29"-2401,0 0 0,1 0-1,-1 0 1,0-1 0,0 1 0,0 0-1,0 0 1,0 0 0,0 0-1,0 0 1,1 0 0,-1 0 0,0 0-1,0 0 1,0 0 0,0 0 0,0 0-1,0 0 1,1 0 0,-1 0-1,0 0 1,0 0 0,0 0 0,0 0-1,0 0 1,1 0 0,-1 0 0,0 0-1,0 0 1,0 0 0,0 0 0,0 0-1,0 1 1,0-1 0,1 0-1,-1 0 1,0 0 0,0 0 0,0 0-1,0 0 1,0 0 0,0 0 0,0 1-1,0-1 1,0 0 0,0 0 0,0 0-1,0 0 1,0 0 0,0 0-1,0 1 1,0-1 0,1 0 0,-1 0-1,0 0 1,-1 0 0,1 0 0,0 0-1,0 1 1,0-1 0,0 0-1,0 0 1,0 0 0,0 0 0,0 0-1,0 0 1,0 1 0,0-1 0,0 0-1,0 12 505,-12 20-248,-2-1-1,-1 0 0,-1-1 0,-24 34 1,25-40-211,-25 39-284,-50 60-1,78-113-383,12-10 567,0 0 1,0 0 0,0-1-1,-1 1 1,1 0-1,0 0 1,0 0-1,0-1 1,0 1-1,0 0 1,-1 0 0,1 0-1,0-1 1,0 1-1,0 0 1,0 0-1,0-1 1,0 1-1,0 0 1,0 0 0,0-1-1,0 1 1,0 0-1,0 0 1,0-1-1,0 1 1,0 0-1,0 0 1,0 0 0,0-1-1,0 1 1,1 0-1,8-32-1175,27-48 170,-11 29 395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14267,'2'1'308,"1"0"0,-1-1 0,1 1-1,0 0 1,-1-1 0,1 0 0,-1 0 0,1 0 0,0 0 0,-1 0-1,1 0 1,4-2 0,33-10 1165,-25 7-1019,64-25 1018,-55 20-1622,0 0 0,40-9 0,-47 19-1260,-17 0 1352,0 0-1,1 0 0,-1 0 1,0 1-1,1-1 1,-1 0-1,0 0 0,0 0 1,1 0-1,-1 0 1,0 0-1,1 1 0,-1-1 1,0 0-1,0 0 0,1 0 1,-1 1-1,0-1 1,0 0-1,1 0 0,-1 1 1,0-1-1,0 0 0,0 0 1,0 1-1,1-1 1,-1 0-1,0 1 0,0-1 1,0 0-1,0 1 0,0-1 1,0 0-1,0 1 1,0-1-1,0 0 0,0 1 1,0-1-1,0 0 0,0 0 1,0 1-1,0-1 1,0 0-1,-1 1 0,-1 3-483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9:4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15227,'21'-5'3191,"-11"1"-2544,-7 3-548,1 0 0,-1 1-1,1-1 1,-1 1-1,1-1 1,0 1-1,-1 0 1,1 1-1,0-1 1,-1 0 0,1 1-1,-1 0 1,1 0-1,-1 0 1,5 2-1,-5-1-74,-1 0 0,1 0 0,-1 0 0,0 0 0,1 1 0,-1-1 0,0 0 0,0 1 0,-1 0-1,1-1 1,-1 1 0,1 0 0,-1 0 0,0 0 0,0 0 0,0 0 0,0 0 0,0 4 0,2 9 6,-2 1 1,0 0 0,-1-1 0,0 1 0,-2-1 0,1 1 0,-2-1 0,-9 31 0,0-9 137,-2-2 0,-30 59 0,39-86-108,-18 33 182,21-40-207,1 0 0,-1 0 0,1 1 0,-1-1 0,0 0 0,0 0 0,0-1 0,0 1 0,0 0 0,0-1 0,0 1 0,-1-1 0,-2 2 1,5-3-33,0 0 1,0 0 0,0 0-1,0 0 1,0-1 0,1 1 0,-1 0-1,0 0 1,0 0 0,0 0 0,0 0-1,0 0 1,0 0 0,0 0 0,0 0-1,0 0 1,1 0 0,-1-1 0,0 1-1,0 0 1,0 0 0,0 0 0,0 0-1,0 0 1,0 0 0,0 0-1,0-1 1,0 1 0,0 0 0,0 0-1,0 0 1,0 0 0,0 0 0,0 0-1,0-1 1,0 1 0,0 0 0,0 0-1,0 0 1,0 0 0,0 0 0,0 0-1,0 0 1,-1-1 0,1 1-1,0 0 1,0 0 0,0 0 0,0 0-1,0 0 1,0 0 0,0 0 0,0 0-1,0 0 1,0 0 0,-1 0 0,1-1-1,0 1 1,0 0 0,0 0 0,0 0-1,0 0 1,0 0 0,-1 0 0,1 0-1,0 0 1,0 0 0,0 0-1,0 0 1,7-9 37,-2 5-32,1 0 0,0 0 0,0 0 0,0 0-1,0 1 1,1 0 0,0 1 0,-1-1 0,1 1 0,0 1-1,0-1 1,0 1 0,13-1 0,7 1-277,1 1 0,32 5 0,-51-4 25,-3-1 107,1 1 0,-1 0 0,0 0-1,1 0 1,-1 1 0,12 4 0,-10 1-254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13907,'4'7'1704,"13"11"-1408,4 0-152,0 2-72,8 0 601,4 9-721,2-3-176,-6 1 224,-3 2-64,-10-5-8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12971,'12'6'1104,"9"4"-920,11 4-88,9 4 328,17 5-328,11 1 0,12 0-8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15363,'1'6'1369,"9"-1"-1017,18-2-64,5-3 472,10 0-320,4 0-80,7 0-104,-1 3-80,-2 0-296,-6 1-224,-10 6-376,-8 0-504,-16 0 904,-6 3-217,-12-7-159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13011,'-1'7'1256,"5"-2"-928,13-5-16,6-3 488,10-4-296,6-2-79,2 0-305,5-2-216,-1 1 184,-5-2-8,-9-6-192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14523,'7'1'443,"0"0"-1,0 0 1,0 0 0,7 3-1,21 4 32,8-6-376,63-4 0,-54-1-79,-51 3-18,1 0-1,-1 0 1,0 0-1,0 0 1,0 0 0,0 0-1,0 0 1,0 0-1,0 1 1,0-1 0,0 0-1,0 1 1,0-1-1,0 1 1,0-1 0,0 1-1,0-1 1,0 1-1,0 0 1,0-1 0,0 1-1,-1 0 1,1 0-1,0 0 1,0 0 0,-1-1-1,1 1 1,-1 0-1,1 0 1,-1 0 0,1 0-1,-1 0 1,0 0-1,1 1 1,-1-1 0,0 0-1,0 0 1,0 0-1,0 0 1,0 0-1,0 0 1,0 0 0,0 0-1,0 0 1,-1 1-1,1 0 1,-3 9 20,0-1 0,0 0 0,-9 20-1,7-20-6,-55 118 264,-91 142-1,146-263-394,4-5 97,0-1 1,0 0-1,0 1 1,0-1 0,0 0-1,0 1 1,0-1-1,1 1 1,-1 0-1,1-1 1,-1 1-1,1-1 1,-1 1 0,1 0-1,0-1 1,0 1-1,0 0 1,0 2-1,0-4 16,0 0 0,0 0 0,0 0 0,1 1-1,-1-1 1,0 0 0,0 0 0,0 0-1,0 0 1,0 1 0,1-1 0,-1 0-1,0 0 1,0 0 0,0 0 0,0 0 0,1 0-1,-1 0 1,0 0 0,0 0 0,0 0-1,1 0 1,-1 1 0,0-1 0,0 0-1,0 0 1,1 0 0,-1 0 0,0-1 0,0 1-1,0 0 1,1 0 0,-1 0 0,0 0-1,0 0 1,0 0 0,0 0 0,1 0 0,-1 0-1,0-1 1,18-9-277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3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46 11162,'9'-45'4803,"-19"185"-1089,-25 76-2941,-3 19-711,34-199 192,-1-82 884,6 7-1061,1 0-1,2 0 1,2 0 0,2 1-1,1 0 1,1 0 0,25-54-1,-31 82-134,0 1-1,1 1 0,1-1 1,-1 1-1,1 0 0,1 0 0,-1 0 1,2 1-1,-1 0 0,1 0 1,-1 1-1,2 0 0,-1 1 0,1 0 1,0 0-1,0 1 0,0 0 0,1 0 1,-1 1-1,1 0 0,0 1 1,0 0-1,0 1 0,0 0 0,0 0 1,0 1-1,0 0 0,0 1 1,16 3-1,-19-2 43,0-1 1,0 2 0,0-1 0,0 1-1,-1 0 1,1 1 0,-1 0 0,0 0-1,0 0 1,7 6 0,-11-8 11,-1-1 1,1 1 0,0 0-1,-1-1 1,0 1 0,1 0 0,-1 0-1,0 0 1,0 0 0,0 0-1,0 0 1,0 0 0,-1 0-1,1 0 1,0 1 0,-1-1-1,0 0 1,1 0 0,-1 1-1,0-1 1,0 0 0,-1 0-1,1 1 1,0-1 0,-1 0-1,1 0 1,-1 0 0,0 1 0,0-1-1,0 0 1,0 0 0,0 0-1,0 0 1,0 0 0,-1-1-1,-2 4 1,-4 3 70,0 1 0,-1-1 0,0-1 0,-1 0 0,1 0 0,-20 9 0,-66 25 713,83-36-659,0 0 7,-48 17 506,54-20-527,0-1-1,-1 1 0,1-1 0,-1-1 0,1 1 1,-1-1-1,-7 0 0,14-1-109,-1 1 1,1 0-1,-1 0 1,1 0-1,-1 0 0,1-1 1,-1 1-1,1 0 1,-1-1-1,1 1 1,-1 0-1,1-1 0,0 1 1,-1 0-1,1-1 1,0 1-1,-1-1 0,1 1 1,0 0-1,0-1 1,-1 1-1,1-1 1,0 1-1,0-1 0,0 1 1,-1-1-1,1 1 1,0-1-1,0 0 0,0 1 1,0-1-1,0 1 1,0-1-1,0 1 1,0-1-1,1 1 0,-1-1 1,0 1-1,0-1 1,0 1-1,0-1 0,1 1 1,-1-1-1,0 1 1,1-1-1,-1 1 0,0 0 1,1-1-1,14-22-1329,-11 18 1034,0 1-1,1 0 0,0 0 1,-1 0-1,1 1 1,8-4-1,0 2-429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13435,'0'0'105,"1"0"0,-1 0 0,0-1 0,0 1 0,1 0 0,-1 0 0,0 0 0,1 0 0,-1 0 0,0 0 0,1 0 0,-1 0 0,0 0 0,0 0 0,1 0 0,-1 0 0,0 1-1,1-1 1,-1 0 0,0 0 0,0 0 0,1 0 0,-1 0 0,0 1 0,0-1 0,1 0 0,-1 0 0,0 0 0,0 1 0,0-1 0,1 0 0,-1 0 0,0 0 0,0 1 0,-7 9 1835,2-4-1900,-84 97 996,40-49-897,-77 111 0,141-217-2379,10 2 1405,-9 23 255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11578,'1'0'173,"0"0"0,0-1 0,0 1 0,0 0-1,-1 0 1,1 0 0,0 0 0,0 0 0,0 0-1,0 0 1,0 0 0,0 0 0,0 0 0,0 0-1,-1 1 1,1-1 0,0 0 0,0 1 0,0-1-1,-1 1 1,1-1 0,0 0 0,0 1 0,0 1-1,1-1 13,-1 1 0,0-1 0,0 1 0,0 0 0,-1-1 0,1 1 0,0 0 0,-1 0 0,1-1 0,-1 1 0,1 3 0,0 8 123,-1 0 0,0 0 0,-2 13 0,0-7 100,0 48 148,-1-19-431,8 85 0,-23-162-2557,9 12 1936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12707,'0'0'49,"1"-1"0,-1 1 0,0 0 1,1 0-1,-1 0 0,0 0 0,1 0 0,-1 0 1,0 0-1,1 0 0,-1 0 0,0 0 0,0 0 1,1 0-1,-1 1 0,0-1 0,1 0 1,-1 0-1,0 0 0,1 0 0,-1 0 0,0 1 1,0-1-1,1 0 0,-1 0 0,0 0 0,0 1 1,0-1-1,1 0 0,-1 0 0,0 1 1,0-1-1,5 15 944,-6 26 46,1-29-626,2 41 89,3 0 1,2 0 0,19 73 0,-26-125-468,1 2-192,0 0 1,-1-1-1,1 1 0,-1 0 0,1 0 0,-1 0 0,-1 6 0,1-8 91,0-1 1,-1 1-1,1 0 1,-1 0-1,1-1 0,-1 1 1,1 0-1,-1-1 1,1 1-1,-1-1 0,0 1 1,1-1-1,-1 1 0,0-1 1,0 1-1,1-1 1,-1 1-1,0-1 0,0 0 1,1 0-1,-1 1 0,0-1 1,0 0-1,0 0 1,0 0-1,0 0 0,1 0 1,-1 0-1,0 0 1,0 0-1,-1 0 0,-14-1-582</inkml:trace>
  <inkml:trace contextRef="#ctx0" brushRef="#br0" timeOffset="1">2 312 13979,'-2'-7'1368,"4"-1"-1016,8 3-104,5-1 657,7-1-409,1-2-120,5-2-384,4-1-264,-3-5-1785,-2-3 1889,0-6-296,-3-5-184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12011,'-10'-3'1776,"3"3"-768,1-1 1921,12 2-1833,2 1-296,7-1-144,2-1-312,4 0-96,2-1-256,3-2-200,-4 0-496,-2-3 640,-5 2-96,-2 0-80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13163,'1'11'3332,"-1"2"-1150,1-13-2164,-1 0 0,1 0 0,-1 0 0,1 0 0,-1 0 1,1 0-1,-1 1 0,1-1 0,0 0 0,-1 0 0,1-1 0,-1 1 0,1 0 1,-1 0-1,1 0 0,-1 0 0,1 0 0,-1 0 0,0-1 0,1 1 0,-1 0 1,1 0-1,-1-1 0,1 1 0,-1 0 0,0-1 0,1 1 0,-1 0 1,0-1-1,1 0 0,1 0 25,-1 0 0,1 0 0,-1 0 1,1 0-1,-1 0 0,0-1 0,0 1 0,1 0 1,-1-1-1,0 1 0,0-1 0,0 0 1,-1 1-1,1-1 0,0 0 0,-1 1 0,1-1 1,-1 0-1,1 0 0,-1-2 0,0 3-25,0 1-1,0 0 0,0-1 1,0 1-1,0-1 1,0 1-1,0 0 1,-1-1-1,1 1 0,0 0 1,0-1-1,-1 1 1,1 0-1,0-1 0,0 1 1,-1 0-1,1 0 1,0-1-1,-1 1 0,1 0 1,0 0-1,-1 0 1,1-1-1,0 1 0,-1 0 1,1 0-1,-1 0 1,1 0-1,0 0 1,-1 0-1,-1 0 8,0 0 0,0 0 1,0 0-1,0 1 0,0-1 0,0 1 0,0-1 1,1 1-1,-1 0 0,-3 1 0,-3 2 23,1 1-1,0 0 0,0 0 1,1 0-1,-1 1 1,1 0-1,0 0 0,1 0 1,-1 1-1,-5 9 1,11-16-47,0 0 1,0 0 0,0 1-1,-1-1 1,1 0 0,0 0-1,0 0 1,0 0 0,0 1-1,0-1 1,-1 0 0,1 0-1,0 0 1,0 1 0,0-1-1,0 0 1,0 0 0,0 0-1,0 1 1,0-1 0,0 0 0,0 0-1,0 1 1,0-1 0,0 0-1,0 0 1,0 0 0,0 1-1,0-1 1,0 0 0,0 0-1,0 1 1,0-1 0,0 0-1,0 0 1,1 0 0,-1 1-1,0-1 1,0 0 0,0 0-1,0 0 1,0 0 0,1 0-1,-1 1 1,0-1 0,0 0-1,0 0 1,1 0 0,13-3 66,15-12 54,-17 6-96,-9 7-149,0-1 1,0 1 0,1 0 0,-1 0-1,0 1 1,1-1 0,4-1-1,-8 4 70,1-1 0,-1 0 0,1 1 0,-1-1 0,0 1 0,1-1 0,-1 1 0,0-1 0,0 1 0,1 0 0,-1-1 0,0 1 0,0-1 0,0 1 0,0-1 0,0 1 0,0 0 0,1-1 0,-1 1 0,-1-1 0,1 1 0,0 0 0,0 0 0,0 1-108,0 9-334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92 11058,'7'-9'660,"6"-10"974,1 2 0,26-26 0,-33 40 84,-7 11-1123,-10 15-357,9-22-200,-232 417 1384,237-439-2916,28-48-127,-16 33 1061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13955,'0'0'58,"1"0"0,-1 0 0,1 0 0,-1 0 0,0 0 0,1 0 0,-1 1-1,0-1 1,1 0 0,-1 0 0,1 0 0,-1 1 0,0-1 0,0 0 0,1 1 0,-1-1 0,0 0 0,1 0 0,-1 1 0,0-1 0,0 1 0,0-1 0,1 0-1,-1 1 1,0-1 0,0 0 0,0 1 0,0-1 0,0 1 0,0-1 0,0 0 0,0 1 0,0-1 0,0 1 0,0-1 0,0 1 0,0-1 0,0 1 0,-4 23 819,2-13-312,-15 164 1252,11-91-959,-24 121 0,26-199-1596,1-7-16,-6-14-528,-1-2 763,-2 4-38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13435,'0'3'1280,"2"0"-744,3 0-176,5 3 857,1-4-241,8 3-176,2-2-88,8-3-144,1 1-32,-1-2-96,-1-1-47,-5-4-377,-3 2-281,-8 1-207,-9 0 376,-19 3-80,-6 3-72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12947,'28'-65'6251,"30"-43"-5070,5-8-1062,49-126 131,-111 239-246,1 0 0,0 1 0,-1-1 0,1 1 0,0-1 0,0 1 0,0 0 0,1 0 0,-1 0-1,0 0 1,1 1 0,-1-1 0,1 0 0,5-1 0,10-8-80,-23 36-123,3-18 184,-45 225 118,39-187-64,-1 6 21,-5 98 0,15-112-531,0-26-156,0-25 1126,-2 7-511,-3 4 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14195,'2'2'1216,"3"-2"-712,3 0-160,4-3 441,2-1-105,2-1-176,0 1-216,-1 0-544,0 1 400,-10 4-168,-3 2-112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2 419 14259,'0'0'37,"-1"0"0,1 1 0,0-1 0,0 1 0,0-1 0,0 1 0,0-1 0,0 0 0,0 1 0,0-1 0,0 1 0,0-1 0,0 1 0,0-1 0,0 0 0,1 1 0,-1-1 0,0 1 0,0-1 0,0 0 0,1 1 0,-1-1 0,0 1 0,0-1 0,1 0 0,-1 1 0,0-1 0,1 0 0,-1 0 0,0 1 0,1-1 0,-1 0 0,1 1 0,0-1-11,0 0 0,1 0-1,-1 0 1,0 0 0,0 0-1,1 0 1,-1-1-1,0 1 1,0 0 0,0 0-1,0-1 1,0 1 0,1-1-1,0 0 1,13-7 236,0-1 1,-1-1-1,0 0 1,22-21-1,48-56 394,-54 54-434,87-108 352,-44 51-491,-64 82-65,-6 11 14,-7 16 21,-14 36 57,-29 89 293,40-115-298,0 1 0,-4 58 0,12-53-446,0-34 283,-1 1 0,0-1 0,1 0 0,-1 1 0,1-1 0,0 0 0,-1 0 0,1 1 0,0-1-1,0 0 1,0 0 0,0 0 0,0 0 0,0 0 0,0 0 0,0 0 0,0 0 0,0 0 0,0-1 0,3 2 0,0 2-290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10730,'-1'0'72,"1"0"0,0 1 0,-1-1 0,1 0 0,0 1-1,-1-1 1,1 0 0,0 1 0,0-1 0,-1 1 0,1-1-1,0 1 1,0-1 0,0 1 0,0-1 0,-1 0 0,1 1 0,0-1-1,0 1 1,0-1 0,0 1 0,0-1 0,0 1 0,0-1-1,0 1 1,1-1 0,-1 1 0,0-1 0,0 1 0,0-1 0,0 1-1,1-1 1,-1 0 0,0 1 0,0-1 0,1 1 0,-1-1-1,0 0 1,1 1 0,-1-1 0,0 0 0,1 1 0,-1-1 0,1 0-1,-1 0 1,0 1 0,1-1 0,-1 0 0,1 0 0,-1 0-1,1 1 1,-1-1 0,1 0 0,-1 0 0,1 0 0,-1 0 0,1 0-1,-1 0 1,1 0 0,-1 0 0,0 0 0,2-1 0,41 0 1162,-36 0-1111,220-31 2254,-25 1-1362,-151 26-831,101 4 0,-134 2-257,1 1 0,-1 0-1,0 2 1,32 10 0,-39-8-558,-13-2 155,-20-3 32,1-2 87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15083,'0'0'24,"0"0"0,-1 0 1,1 0-1,0 0 0,0 0 0,0 0 0,0 0 0,0 0 0,-1 0 1,1 0-1,0 0 0,0 0 0,0 0 0,0 0 0,0 0 0,-1 0 0,1 0 1,0 0-1,0 0 0,0 0 0,0 0 0,0 0 0,-1 1 0,1-1 1,0 0-1,0 0 0,0 0 0,0 0 0,0 0 0,0 0 0,0 0 0,0 1 1,0-1-1,-1 0 0,1 0 0,0 0 0,0 0 0,0 0 0,0 1 1,0-1-1,0 0 0,0 0 0,0 0 0,0 0 0,0 0 0,0 1 0,0-1 1,0 0-1,0 0 0,0 0 0,0 0 0,0 0 0,0 1 0,1-1 1,-1 0-1,0 0 0,0 0 0,0 15-25,0-12 128,36 477 2663,-36-480-2778,1 0 1,-1-1 0,0 1-1,0 0 1,0 0 0,0 0-1,0 0 1,0 0 0,0 0 0,1 0-1,-1 0 1,0-1 0,0 1-1,0 0 1,0 0 0,0 0-1,1 0 1,-1 0 0,0 0-1,0 0 1,0 0 0,0 0-1,0 0 1,1 0 0,-1 0-1,0 0 1,0 0 0,0 0-1,0 0 1,0 0 0,1 0-1,-1 0 1,0 0 0,0 1-1,0-1 1,0 0 0,0 0-1,1 0 1,-1 0 0,0 0-1,0 0 1,0 0 0,0 0-1,0 1 1,0-1 0,0 0-1,0 0 1,0 0 0,1 0-1,-1 0 1,0 1 0,0-1-1,0 0 1,0 0 0,0 0-1,0 0 1,0 0 0,0 1-1,0-1 1,0 0 0,0 0-1,4-8 149,-1 0 0,1 0 1,-1 0-1,-1 0 0,3-17 0,1 1 15,8-30 132,40-163 256,-45 169-529,-2 0 1,2-77 0,-9 124-36,0 0 0,0 0 1,0 0-1,0 1 0,0-1 0,0 0 0,0 0 0,0 1 0,0-1 1,0 0-1,0 0 0,1 1 0,-1-1 0,0 0 0,1 0 0,-1 1 0,0-1 1,1 0-1,-1 1 0,1-1 0,-1 1 0,1-1 0,0 1 0,-1-1 1,1 1-1,0-1 0,20 0-39,-7 2 34,6-1-4,1-1-1,-1-1 1,1 0 0,26-8-1,78-30 45,-83 26-22,0 1 1,58-10-1,43 10-52,-142 13 39,-1 0 0,1 0 0,0 0 0,0 1 0,-1-1 0,1 0 0,0 1 0,0-1 0,-1 1 0,1-1 0,0 1 0,-1-1 0,1 1 0,-1-1 0,1 1-1,-1-1 1,1 1 0,-1 0 0,1-1 0,-1 1 0,0 0 0,1 0 0,-1-1 0,0 1 0,1 0 0,-1 0 0,0-1 0,0 1 0,0 0 0,0 0 0,0-1 0,0 1-1,0 0 1,0 0 0,0 0 0,0-1 0,-1 2 0,-2 39 2,1-33-2,-25 181-1375,25-184 794,-3-4 206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14699,'0'-1'1440,"-1"7"-943,-2 8-225,-1 13 1240,-4 6-856,4 10-440,-2 2-80,1 5-88,0-4-80,2-5-320,3-5-184,2-10-304,2-7 648,5-4-152,1 2-136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26 12139,'7'-13'1766,"0"1"2575,-11 25-1919,-13 23-2003,-1 0-1,-37 55 0,26-46-240,-3 8-4,-43 95 1,74-146-174,0 0-1,0-1 0,1 1 1,-1 0-1,1 0 1,0 0-1,-1 0 1,1 0-1,0-1 1,0 1-1,0 0 1,0 0-1,1 3 0,-1-5 0,0 1 0,1 0 0,-1-1 0,0 1-1,1 0 1,-1-1 0,1 1 0,-1 0-1,1-1 1,-1 1 0,1-1 0,-1 1-1,1-1 1,0 1 0,-1-1 0,1 0-1,0 1 1,-1-1 0,1 0 0,0 1 0,0-1-1,0 0 1,5 1-1,-1-1 0,1 0 0,-1 0 0,0-1 0,1 1 0,-1-1 0,8-3 0,172-53-140,-109 27-3624,-69 24 2401,-6 4 1131,1-5-760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 13283,'4'-4'666,"13"-8"946,-12 12-503,-5 11 456,-21 54-94,-29 62 1,29-75-1263,-40 97-437,65-158-275,98-241-6710,-97 235 7191,2-8 891,0 1 0,2 1 0,15-30 0,-24 50-809,0 1 1,0 0-1,1-1 0,-1 1 1,0 0-1,0 0 0,0-1 1,0 1-1,1 0 0,-1-1 0,0 1 1,0 0-1,1 0 0,-1-1 1,0 1-1,0 0 0,1 0 1,-1 0-1,0 0 0,1-1 1,-1 1-1,0 0 0,1 0 1,-1 0-1,0 0 0,0 0 1,1 0-1,-1 0 0,1 0 1,-1 0-1,6 9 755,-2 23-475,-3-26-174,11 163 814,3 31-1256,-14-196-1778,-2-12 659,-4-16 109,-1 8 344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15155,'-3'0'2073,"6"-2"-1769,5 1 680,4 1-152,5-1-280,3-1-192,4-4-456,2 2-320,-3-4 368,-3-5-32,-6-5-112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15331,'0'3'1521,"1"-2"-1145,15 0-24,4 1 688,13-2-288,0 0-104,10 0-184,1 0-48,1 0-151,-1 4-113,-11 0-417,-4 2-263,-13 3-384,-5-1-192,-11 0 720,-1-1-240,-9-3-128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14067,'8'9'1536,"4"-6"-984,15-6-63,3-4 791,9-3-488,2 1-88,2 0-224,-1-1-200,-5 2-520,-4 2 1737,-14-3-1425,-3 4 40,-9-3-8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12843,'-6'21'5003,"-8"49"-4568,10-40-352,2 1 0,1 36 1,1-66-74,0 0 1,0 0-1,0 0 1,0 0 0,0 0-1,0 0 1,0 0-1,1 0 1,-1 0 0,0 0-1,1 0 1,-1 0-1,1 0 1,-1 0 0,1 0-1,-1 0 1,1 0-1,0 0 1,-1 0 0,1 0-1,0-1 1,1 2-1,-2-2 7,1 0 0,0 0-1,0 0 1,0 0 0,0 0-1,0 0 1,0 0 0,0 0-1,0 0 1,-1 0 0,1-1-1,0 1 1,0 0 0,0 0-1,0-1 1,-1 1 0,1-1-1,0 1 1,0-1 0,0 0-1,7-5 111,-1-1 0,-1 1 0,11-13 0,-17 18-125,48-64 493,-34 44-334,1 1 0,0 0 1,35-32-1,-50 51-158,1 1 1,-1-1 0,1 1 0,0-1-1,-1 1 1,1-1 0,-1 1-1,1 0 1,0-1 0,0 1 0,-1 0-1,1-1 1,0 1 0,0 0-1,-1 0 1,1 0 0,1 0 0,-1 0-2,-1 0 0,0 0 0,0 0-1,1 1 1,-1-1 0,0 0 0,0 0 0,1 1 0,-1-1 0,0 0 0,0 0 0,1 1 0,-1-1 0,0 0 0,0 1 0,0-1 0,0 0 0,0 1 0,1-1 0,-1 0 0,0 1 0,0-1 0,0 0 0,0 1 0,0 0 0,-4 30 65,3-27-59,-6 32 20,1-13-5,2 2 0,0-1-1,0 44 1,4-67-20,0 0 1,0 1-1,0-1 1,0 0-1,0 0 1,0 1-1,0-1 1,0 0-1,1 0 1,-1 0-1,0 0 1,1 1-1,-1-1 1,1 0-1,-1 0 0,1 0 1,0 0-1,-1 0 1,1 0-1,0 0 1,0 0-1,0 0 1,-1-1-1,1 1 1,0 0-1,0 0 1,0-1-1,0 1 1,0-1-1,1 1 1,-1-1-1,0 1 1,0-1-1,0 1 1,0-1-1,1 0 1,-1 0-1,0 0 1,0 0-1,0 0 0,1 0 1,-1 0-1,0 0 1,0 0-1,0 0 1,1-1-1,-1 1 1,0-1-1,0 1 1,1-1-1,11-4 36,0 0 1,0 0-1,0-1 0,-1-1 0,22-16 0,57-51 217,-70 57-180,-7 5-21,13-11 124,0-1 1,31-37-1,-54 55-804,-8 7 1,-14 11-287,9-6 815,-13 6-387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69 14307,'8'-11'913,"-7"8"-685,1 1 1,0-1-1,0 0 0,1 1 1,-1 0-1,4-4 0,-6 18 1531,-42 98 113,19-54-1591,0 5-77,-52 123 163,118-315-5522,-37 113 4593,19-53-1036,61-122 0,-82 186 1759,-2 3 124,-1 0-1,1 0 1,1 1 0,-1-1-1,0 1 1,1 0-1,0-1 1,0 1 0,6-4-1,-9 7-234,0 0 1,0 0-1,1 0 0,-1 0 0,0 0 0,1 0 0,-1 0 0,0 0 0,0 0 0,1 0 1,-1 0-1,0 1 0,0-1 0,1 0 0,-1 0 0,0 0 0,0 1 0,0-1 0,1 0 1,-1 0-1,0 0 0,0 1 0,0-1 0,0 0 0,1 0 0,-1 1 0,0-1 0,0 0 1,0 0-1,0 1 0,0-1 0,0 0 0,0 1 0,0-1 0,0 0 0,0 0 0,0 1 1,0-1-1,0 0 0,0 1 0,0-1 0,0 17 545,0-16-507,-4 78 983,0-29-902,3 1-1,2-1 0,10 72 0,-9-107-155,0-1-138,1 0 0,0 0 0,1 0 0,10 24 0,-10-33 593,-3-6-198,-2-7-213,-4-6-59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14275,'4'-1'1648,"5"-5"-1023,7 1-153,2-6 728,7 1-384,1 0-104,-1 0-584,0 2-352,-8-2 312,-6 3-112,-9 5-208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14123,'15'2'1072,"5"6"-792,-3 5-104,6 6 376,6 10-127,2 8-201,2 5-24,0 2-56,-4 0-64,-5-3-152,-2-4-88,-8-9-232,-5-5-129,-8-10 401,-2-4-112,-11-8-96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6 434 13723,'0'0'50,"0"0"0,-1 0 0,1 1 0,0-1 1,-1 0-1,1 0 0,0 0 0,0 1 0,-1-1 0,1 0 0,0 0 0,0 1 1,-1-1-1,1 0 0,0 1 0,0-1 0,-1 0 0,1 0 0,0 1 0,0-1 1,0 1-1,0-1 0,0 0 0,0 1 0,0-1 0,0 0 0,0 1 0,8 1 620,17-5-57,-20 1-520,0 0 0,1 0 0,-2 0-1,1-1 1,0 1 0,0-1 0,-1 0 0,0-1 0,1 1 0,-1-1 0,0 0 0,4-5 0,-3 2 7,0-1 1,-1 1-1,0-1 0,0 0 1,0 0-1,-1 0 1,2-9-1,0-1 67,-2 0 0,-1 0 0,0 0 0,-1-1 0,-1 1 0,-3-31 1,0 28 49,-1 0 0,-8-25 1,9 37-112,0 0 1,-1 0-1,0 0 1,-1 1-1,0 0 1,0 0-1,-7-9 1,8 14-90,3 5-107,6 8-140,5-3 1,1 0 1,1 0-1,-1-1 0,1 0 0,1-1 0,-1 0 1,16 3-1,4 2-172,-1 2-47,57 17-216,-51-20 380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80 11578,'44'-80'3288,"-89"171"918,-22 51-3323,38-72-517,-25 100 1,47-142-348,1 0 0,2 1 1,1 0-1,1-1 0,1 1 1,6 53-1,-4-76-87,0 1 0,1 0 0,-1 0 0,2 0 0,-1-1 0,1 1-1,0-1 1,0 0 0,0 0 0,6 7 0,-6-10 19,-1 0 0,1 0 1,0 0-1,0-1 0,1 1 0,-1-1 0,0 0 0,1 0 1,-1 0-1,1 0 0,0-1 0,-1 1 0,1-1 0,0 0 1,0 0-1,0-1 0,0 1 0,0-1 0,5 0 0,-1 0-26,0 0 0,-1-1-1,15-3 1,26-14-341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97 15331,'-1'0'43,"0"0"-1,0 0 0,1 0 1,-1 0-1,0 1 1,0-1-1,1 0 0,-1 0 1,0 1-1,0-1 1,1 1-1,-1-1 0,0 0 1,1 1-1,-1 0 1,1-1-1,-1 1 0,1-1 1,-1 1-1,1-1 1,-1 1-1,1 0 0,-1 0 1,1-1-1,0 1 1,-1 0-1,1-1 0,0 1 1,0 0-1,-1 0 1,1 0-1,0-1 0,0 1 1,0 0-1,0 0 1,0 1-1,-2 32 252,3-22-259,1 0 0,-1 0 0,2-1-1,0 1 1,5 13 0,-6-20-34,0 0 1,0 1 0,0-1-1,1 0 1,0-1-1,0 1 1,0 0 0,1-1-1,-1 0 1,1 1-1,0-2 1,1 1-1,4 4 1,-7-7 11,0-1 0,0 1 0,-1 0-1,1 0 1,0-1 0,0 0 0,0 1 0,0-1 0,0 0-1,0 0 1,0 0 0,0 0 0,0 0 0,0 0 0,0 0-1,0-1 1,3 0 0,-1-1 18,1 0-1,-1 0 1,0 0-1,0-1 1,0 0-1,0 1 0,4-5 1,3-4 87,0-1 0,0 0 0,11-18 0,0-6 138,-14 22-41,18-24 1,-23 80-54,-3-26-136,3 58 12,-3-67-38,1 0 0,1 0 0,-1 0 0,1-1-1,0 1 1,1 0 0,0-1 0,4 8 0,-6-12 5,0-1 0,0 1 1,0-1-1,0 1 0,0-1 0,1 1 0,-1-1 1,1 1-1,-1-1 0,1 0 0,-1 0 0,1 0 0,0 0 1,-1 0-1,1 0 0,0-1 0,0 1 0,0 0 1,0-1-1,0 1 0,3-1 0,-2 0 16,0 0 0,0-1 1,0 0-1,0 1 0,0-1 0,0 0 0,0 0 0,0-1 1,0 1-1,0-1 0,-1 1 0,4-4 0,4-2 88,-1-1 0,-1-1-1,0 1 1,0-1-1,0-1 1,5-10 0,-2 2 177,0-1 1,-2-1-1,9-23 1,-15 32-109,1-1 0,-1 1 0,-1 0 0,0-1 0,-1 0 1,0 1-1,-1-17 0,0 25-140,0 0 0,-1 0 0,1 0 0,-1 0 0,0 1 0,0-1 0,0 0 0,0 0 0,0 1 1,0-1-1,-1 1 0,1-1 0,-1 1 0,0-1 0,0 1 0,0 0 0,0 0 0,0 0 0,0 0 0,-3-1 0,3 2-64,0 0 0,0 0 0,0 0 0,0 1 0,-1-1 0,1 1 0,0 0-1,0-1 1,0 1 0,-1 0 0,1 0 0,0 1 0,0-1 0,0 0 0,-1 1 0,1-1 0,0 1-1,0 0 1,0 0 0,0-1 0,0 1 0,0 1 0,0-1 0,0 0 0,0 0 0,-1 3 0,1-3 51,0 0 0,0 1 0,0-1 0,0 1 0,0-1 0,0 1 1,1 0-1,-1 0 0,0 0 0,1 0 0,0 0 0,0 0 1,-1 0-1,1 0 0,0 1 0,1-1 0,-1 0 0,0 1 0,1-1 1,-1 3-1,3 9-184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14571,'0'0'1150,"6"-11"666,6-6-1406,0-2-1,-2 1 1,0-1-1,-1-1 1,0 1 0,-2-1-1,-1-1 1,5-23-1,-11 44-397,1-1 0,-1 0 0,0 0 0,0 1 0,0-1 0,0 0 0,0 0 0,0 1 0,0-1 0,0 0 0,0 0 0,0 1 0,-1-1 0,1 0 0,0 0 0,0 1 0,-1-1 0,1 0 0,-8 5 134,-10 20 12,8-2-149,1-1 1,0 1-1,2 1 0,0 0 0,2 0 0,-5 43 0,10-66-10,0 1 0,0-1-1,-1 1 1,1-1-1,0 1 1,0-1 0,0 1-1,0-1 1,0 1-1,0-1 1,0 1 0,0-1-1,0 1 1,0-1-1,1 1 1,-1-1 0,0 1-1,0-1 1,0 1-1,1-1 1,-1 1 0,0-1-1,0 1 1,1-1-1,-1 0 1,0 1 0,1-1-1,-1 1 1,1-1-1,-1 0 1,1 1 0,-1-1-1,0 0 1,1 0-1,-1 1 1,1-1 0,-1 0-1,1 0 1,-1 0-1,1 0 1,-1 0 0,1 1-1,0-1 1,-1 0-1,1 0 1,-1 0 0,1 0-1,-1-1 1,1 1 0,-1 0-1,1 0 1,-1 0-1,1 0 1,-1 0 0,1-1-1,-1 1 1,1 0-1,-1 0 1,1-1 0,29-20-26,-28 19 25,14-10-7,-6 2-4,1 1 1,0 0-1,0 1 1,1 0 0,0 0-1,1 2 1,-1 0-1,22-8 1,-32 14 10,0-1 0,0 1 0,0-1 0,0 1 0,0 0 0,-1 0 0,1 0 0,0 0 0,0 0 0,0 0 0,0 0 0,0 1 0,0-1 1,0 1-1,-1 0 0,1-1 0,0 1 0,0 0 0,-1 0 0,1 0 0,-1 0 0,1 0 0,-1 0 0,1 0 0,1 3 0,0 1-4,0 0 0,0 0 0,-1 0 0,0 0 0,0 0 0,3 11 0,7 18 184,-9-53 286,-6-7-82,-1 0 1,-2 1-1,-11-33 0,17 58-410,0 0-1,0-1 1,0 1 0,0-1 0,0 1 0,0-1 0,0 1-1,0 0 1,0-1 0,0 1 0,0-1 0,0 1 0,0-1-1,0 1 1,0 0 0,1-1 0,-1 1 0,0-1 0,0 1-1,1 0 1,-1-1 0,0 1 0,0 0 0,1-1-1,-1 1 1,0 0 0,1 0 0,-1-1 0,0 1 0,1 0-1,-1 0 1,1-1 0,19-6-869,0-1-40,-10 1 467,-1-1-1,0 0 0,-1-1 0,0 0 0,0 0 1,-1-1-1,0 0 0,0 0 0,-1 0 0,-1-1 0,8-19 1,-4 5-311,-1 0 1,-2-1 0,0 0-1,2-32 1,-3-8 431,-4 41 4155,0 102-1740,11 86-1,-7-128-1939,2-1 1,1 1-1,2-2 0,25 62 0,-34-92-124,0-2-2,0 1 0,-1 0 1,1-1-1,0 1 0,0-1 0,0 1 0,0-1 0,0 1 0,0-1 0,0 0 0,1 1 0,-1-1 0,0 0 0,2 1 0,1-3-104,-6-5 6,-4-7-70,-7-4 13,-1 1-1,0 0 0,-1 0 0,0 1 1,-32-22-1,-3-4 833,50 41-660,-1 0-1,1-1 1,0 1-1,0 0 0,-1 0 1,1 0-1,0 0 1,0-1-1,-1 1 1,1 0-1,0 0 1,0-1-1,-1 1 1,1 0-1,0-1 1,0 1-1,0 0 1,0 0-1,0-1 1,-1 1-1,1 0 1,0-1-1,0 1 1,0 0-1,0-1 1,0 1-1,0 0 1,0-1-1,0 1 1,0 0-1,0-1 1,0 1-1,0 0 1,1-1-1,-1 1 1,0 0-1,0-1 1,0 1-1,0 0 1,0 0-1,1-1 1,-1 1-1,0 0 1,0 0-1,0-1 0,1 1 1,-1 0-1,0 0 1,1 0-1,-1-1 1,0 1-1,0 0 1,1 0-1,-1 0 1,0 0-1,1 0 1,-1-1-1,0 1 1,1 0-1,-1 0 1,1 0-1,26-5 352,-20 5-295,4-2-85,3 0-157,-1 0 0,1-1 1,-1 0-1,0-1 0,0 0 1,0-1-1,19-11 0,-7-2-112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140 109 16059,'-1'-3'172,"1"0"-1,-1 0 0,1 1 0,-1-1 0,0 0 0,0 1 0,0-1 0,-1 0 1,1 1-1,-1-1 0,1 1 0,-1 0 0,0-1 0,0 1 0,0 0 0,0 0 1,-4-3-1,4 4-115,1 0 0,-1 0 0,0 0 0,1 1 1,-1-1-1,0 0 0,0 1 0,1-1 0,-1 1 1,0 0-1,0 0 0,0-1 0,0 1 1,1 0-1,-1 1 0,0-1 0,0 0 0,0 0 1,0 1-1,1-1 0,-1 1 0,0 0 0,0-1 1,1 1-1,-1 0 0,1 0 0,-1 0 0,1 0 1,-3 2-1,-1 2-26,0 0 0,1 0 0,-1 1 0,1 0 0,0-1 0,0 1 0,1 1 0,0-1 0,0 0 0,1 1-1,-4 10 1,3-5-49,1 0 0,0 0 0,1 0-1,0 1 1,1 21 0,0-32 9,0 0 0,1 0 0,-1 0 0,0 1 0,1-1 0,-1 0 0,1 0 0,0 0 1,-1 0-1,1 0 0,0 0 0,0 0 0,1 0 0,-1-1 0,3 4 0,-3-4 4,0 0-1,0-1 0,0 1 1,1-1-1,-1 0 0,0 1 1,0-1-1,1 0 1,-1 0-1,0 1 0,1-1 1,-1 0-1,0 0 0,1-1 1,-1 1-1,0 0 1,0 0-1,1-1 0,-1 1 1,0 0-1,0-1 1,1 1-1,-1-1 0,0 0 1,0 1-1,2-3 0,8-4-49,0-1 0,20-19 0,-24 20 30,0 0 1,1 0-1,0 1 1,0 0-1,1 0 0,0 1 1,10-4-1,-17 8 23,-1 0 0,1 1 0,0-1 1,0 1-1,0 0 0,0 0 0,0-1 0,0 1 0,0 1 1,-1-1-1,1 0 0,0 0 0,0 1 0,0-1 0,0 1 0,0-1 1,-1 1-1,1 0 0,0 0 0,-1 0 0,1 0 0,0 0 0,-1 0 1,1 0-1,-1 0 0,0 1 0,1-1 0,-1 1 0,0-1 1,0 1-1,0-1 0,0 1 0,0 0 0,0-1 0,1 4 0,2 6-3,1 1 0,-2 0 0,1 0-1,1 16 1,-4-21 4,5 26 41,-2 0-1,-1 0 1,-2 0-1,-5 63 1,2-78 13,-1 0 0,0 0-1,-2-1 1,0 1 0,-1-1 0,0 0 0,-2-1 0,0 0 0,-1 0 0,-17 25 0,23-37-7,-1-1-1,1 1 1,-1-1-1,1 1 1,-1-1-1,-8 5 1,11-8-39,1 1 1,-1-1 0,0 0 0,0 1-1,1-1 1,-1 0 0,0 1-1,0-1 1,0 0 0,0 0 0,0 0-1,1 0 1,-1 0 0,0 0-1,0 0 1,0 0 0,0 0-1,0 0 1,0-1 0,1 1 0,-1 0-1,0 0 1,0-1 0,0 1-1,1-1 1,-1 1 0,0-1 0,0 1-1,1-1 1,-1 1 0,0-1-1,1 1 1,-1-1 0,1 0 0,-1 0-1,1 1 1,-1-1 0,1 0-1,-1 0 1,1 1 0,0-1-1,-1 0 1,1 0 0,0 0 0,0 0-1,0-1 1,-2-7 4,0 0 0,1 0 0,0 0 0,0-1 0,1 1 0,1 0 0,-1-1 0,1 1 0,4-11 0,2-11-15,17-43-1,-4 22-12,2 1 0,2 1-1,2 1 1,2 1 0,58-73-1,-83 116 23,1 1 0,-1-1 0,1 1 0,1 0-1,-1 0 1,0 0 0,6-3 0,-9 7-6,-1 0 0,0 0 1,1 0-1,-1 0 0,0 0 1,1 0-1,-1 0 0,1 0 0,-1 0 1,0 0-1,1 0 0,-1 0 0,0 0 1,1 0-1,-1 0 0,0 0 0,1 0 1,-1 1-1,0-1 0,1 0 0,-1 0 1,0 0-1,1 1 0,-1-1 0,0 0 1,0 0-1,1 1 0,-1-1 0,0 0 1,0 1-1,1-1 0,-1 0 1,0 1-1,0-1 0,0 0 0,0 1 1,0-1-1,0 0 0,1 1 0,-1-1 1,0 0-1,0 1 0,0-1 0,0 0 1,0 1-1,1 20-32,-1-18 32,1 28-21,-8 57 0,7-77 141,5-19-16,4-19 58,-2-3 166,-2 1 1,0-1 0,-1-32 0,-4 64-335,0 0 0,0 0 0,1 0 0,-1 0 0,1 0 1,-1 0-1,1 0 0,-1 0 0,1 0 0,0 0 0,0 0 0,0 0 1,0-1-1,0 1 0,1 0 0,-1-1 0,0 1 0,1-1 0,-1 1 1,1-1-1,0 0 0,-1 0 0,1 0 0,0 0 0,0 0 0,-1 0 1,1 0-1,0 0 0,0-1 0,0 1 0,0-1 0,0 0 0,0 1 1,0-1-1,0 0 0,0 0 0,0 0 0,0 0 0,0-1 0,0 1 1,0 0-1,0-1 0,0 0 0,0 1 0,0-1 0,0 0 0,0 0 1,0 0-1,2-2 0,2-2 4,0 1-1,0-1 1,-1-1 0,1 1 0,-1-1 0,-1 0 0,1 0-1,-1 0 1,4-7 0,-1-2-29,-1 0 1,0 0-1,4-17 0,-14 57-83,0-1-1,2 1 1,0-1-1,3 37 1,-1-58 105,0 2 9,1-1 0,-1 1 0,1 0 0,0-1 0,0 1 0,0-1 0,3 9 0,-3-13 2,-1 1-1,0 0 1,1-1 0,-1 1-1,0-1 1,1 1-1,-1-1 1,1 1-1,-1-1 1,1 1-1,-1-1 1,1 0-1,-1 1 1,1-1-1,0 0 1,-1 1-1,1-1 1,-1 0-1,1 0 1,0 0-1,-1 1 1,2-1 0,0 0 1,-1-1 1,1 1 0,-1 0-1,0-1 1,1 1 0,-1-1 0,0 0-1,0 1 1,1-1 0,-1 0 0,0 0-1,0 0 1,0 0 0,0 0 0,1-1-1,11-12 37,18-27 0,-22 28-9,1 1 0,0-1 1,14-12-1,-23 24-31,-1 1-1,0-1 1,1 1 0,-1-1-1,0 1 1,1-1 0,-1 1-1,1 0 1,-1-1 0,1 1-1,-1 0 1,1 0 0,-1-1-1,1 1 1,-1 0 0,1 0-1,-1 0 1,1-1 0,0 1-1,-1 0 1,1 0 0,-1 0-1,1 0 1,-1 0 0,1 0-1,0 0 1,-1 0-1,1 1 1,-1-1 0,1 0-1,-1 0 1,1 0 0,0 1-1,-1-1 1,1 0 0,0 1-1,8 19-48,-8-18 48,-1 0 0,1-1 0,-1 1-1,1 0 1,0 0 0,0-1 0,0 1 0,0-1-1,0 1 1,2 1 0,-3-3 6,1 0 0,-1 1 0,1-1 0,-1 0 0,1 0 0,0 0 0,-1 0 0,1 0 0,-1 0 0,1 0 0,-1 0 0,1 0 0,0 0 0,-1-1-1,1 1 1,-1 0 0,1 0 0,-1-1 0,1 1 0,-1 0 0,1 0 0,-1-1 0,1 1 0,-1 0 0,1-1 0,-1 1 0,0-1 0,1 0 0,14-16 63,-11 12-50,-1 1-13,0 1 0,1-1 1,-1 1-1,1 0 0,0 0 1,0 0-1,5-2 0,-8 5-7,0-1 0,0 1 0,-1 0 0,1-1 0,0 1 0,0 0 0,0 0 0,0 0 0,0-1 0,0 1 0,0 0 0,0 0 0,0 1 0,0-1 0,0 0 0,0 0 0,0 0 0,0 1 0,0-1 0,0 0 0,0 1 0,0-1 0,0 1 0,-1-1 0,1 1 0,0 0 0,0-1 0,-1 1 0,1 0 0,0-1 0,-1 1 0,1 0 0,0 0 0,-1 0 0,1-1 0,-1 1 0,1 0-1,-1 0 1,0 0 0,1 1 0,3 12-46,0-1 0,4 21 0,-4-14-50,-4-20 85,0 0 0,0 0 0,0 0 0,0 0 0,0 0 0,0 0 0,0 0 0,0 0 0,0 0 0,0 0 0,0 0 0,0 0 0,0 0 0,0-1 0,0 1 0,0 0 0,0 0 0,0 0 0,0 0 0,0 0 0,1 0 0,-1 0 0,0 0 0,0 0 0,0 0 0,0 0 0,0 0 0,0 0 0,0 0 0,0 0 1,0 0-1,0 0 0,0 0 0,0 0 0,0 0 0,0 0 0,0 0 0,0 0 0,1 0 0,-1 0 0,0 0 0,0 0 0,0 0 0,0 0 0,0 0 0,0 1 0,0-1 0,0 0 0,0 0 0,0 0 0,0 0 0,0 0 0,0 0 0,0 0 0,0 0 0,0 0 0,0 0 0,0 0 0,0 0 0,0 0 0,0 0 0,0 0 0,0 0 0,0 0 0,0 1 0,4-9-477,2-9 92,6-25-225,-7 15 192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14507,'10'-5'751,"2"-2"-129,1 0-1,-1 2 1,25-9 0,-36 14-589,0 0 0,0 0 0,0 0-1,0 0 1,0 0 0,0 0 0,0 0 0,0 0 0,0 0-1,0 0 1,0 0 0,0 0 0,0 1 0,0-1 0,-1 0-1,1 1 1,0-1 0,0 1 0,0-1 0,0 1 0,0-1-1,-1 1 1,1 0 0,0-1 0,-1 1 0,1 0 0,0-1 0,-1 1-1,1 0 1,-1 0 0,1 0 0,-1 0 0,1 0 0,-1-1-1,0 1 1,0 0 0,1 0 0,-1 0 0,0 0 0,0 0-1,0 0 1,0 0 0,0 1 0,0 5 49,0 0 1,0 0-1,-1 0 0,-2 13 1,-7 18 394,-17 45 0,14-49 139,-13 61-1,25-94-599,1 0 0,-1 0 0,1 0-1,0 1 1,-1-1 0,1 0 0,0 0-1,0 1 1,0-1 0,0 0 0,0 0 0,0 0-1,1 1 1,-1-1 0,0 0 0,1 0-1,-1 0 1,1 1 0,-1-1 0,1 0 0,-1 0-1,1 0 1,1 1 0,-1-1-23,0-1-1,0 0 1,0 1 0,0-1 0,0 0 0,0 0-1,1 0 1,-1 0 0,0 0 0,0 0 0,0 0-1,0-1 1,0 1 0,0 0 0,0 0 0,0-1-1,0 1 1,0-1 0,0 1 0,1-2 0,6-2-245,-1-1 1,0 0 0,0 0 0,-1 0-1,9-10 1,-11 11 209,-1-1 0,1 1-1,-1-1 1,0 1 0,0-1 0,-1 0 0,1 0 0,-1 0-1,0 0 1,1-8 0,-2-5-357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71 13523,'-19'0'1640,"5"0"-768,1 0-335,4 0 1015,6-2-520,8-1-312,5-1-240,6-2-664,1-2 1841,6-7-1577,1-1 40,2-1 40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15547,'4'21'1275,"0"36"-1,-1-4-638,-1-34-501,43 321 1178,-39-319-1056,-1-13 39,-5-7-284,0-1-1,0 0 1,1 0 0,-1 0 0,0 0 0,0 0 0,0 0 0,0 0-1,0 0 1,0 0 0,1 0 0,-1 0 0,0 0 0,0 0 0,0 0-1,0 0 1,0 0 0,0 0 0,0 0 0,1 0 0,-1 0 0,0 0-1,0 0 1,0 0 0,0 0 0,0 0 0,0 0 0,0-1-1,1 1 1,-1 0 0,0 0 0,0 0 0,0 0 0,0 0 0,0 0-1,0 0 1,0 0 0,0 0 0,0-1 0,0 1 0,0 0 0,0 0-1,1 0 1,-1 0 0,0 0 0,0 0 0,0 0 0,0-1-1,0 1 1,0 0 0,0 0 0,0 0 0,0 0 0,0 0 0,6-27 564,6-41 1,0-4-191,-2 27-246,15-66-67,-20 97-162,0-1 1,1 1-1,0 0 0,1 0 1,9-14-1,-13 24-35,0 0 0,0 1 1,1-1-1,-1 1 0,1 0 0,0 0 0,0 0 1,0 1-1,0-1 0,0 1 0,0 0 1,1 0-1,-1 1 0,1-1 0,0 1 1,-1 0-1,1 0 0,0 0 0,0 1 1,-1 0-1,1 0 0,0 0 0,0 0 1,7 2-1,-11-1 104,-1-1 0,1 0 0,0 0 0,0 1 0,0-1 0,0 0 0,0 1 0,-1-1 0,1 1 0,0-1 0,0 1 0,-1-1 0,1 1-1,0 0 1,-1-1 0,1 1 0,0 0 0,-1 0 0,1-1 0,-1 1 0,1 0 0,-1 0 0,0 0 0,1-1 0,-1 1 0,0 0 0,0 0 0,0 0 0,1 0 0,-1 0 0,0 0 0,0 0 0,0 0 0,0 0 0,0 0 0,-1-1 0,1 1 0,0 0 0,0 0 0,-1 0 0,1 0 0,0 0 0,-2 1 0,0 5 23,-2 0 0,1-1 0,-1 1 0,-5 6 0,9-13-4,-22 32 64,-2-1 1,0-2-1,-53 49 0,62-68-455,14-10 377,1 0 0,0 0-1,0 0 1,0 0 0,0 0 0,0 0 0,-1 0-1,1 0 1,0 0 0,0 0 0,0 0 0,0 0-1,0 0 1,-1 0 0,1 0 0,0 0-1,0 0 1,0 0 0,0 0 0,0 0 0,-1 0-1,1 0 1,0-1 0,0 1 0,0 0 0,0 0-1,0 0 1,0 0 0,0 0 0,0 0 0,-1 0-1,1 0 1,0-1 0,0 1 0,0 0 0,0 0-1,0 0 1,0 0 0,0 0 0,0-1 0,0 1-1,0 0 1,0 0 0,0 0 0,0 0 0,0 0-1,0-1 1,0 1 0,0 0 0,1-3-142,-1 0 0,1 0 1,0 1-1,0-1 0,1 0 0,-1 1 1,1-1-1,3-4 0,191-219-5191,-129 153 5947,-61 66 15,15-14 843,-21 20-1389,1 0-1,0 0 0,0 1 1,0-1-1,-1 0 1,1 1-1,0-1 0,0 1 1,0-1-1,0 1 0,0 0 1,0-1-1,0 1 1,0 0-1,0-1 0,0 1 1,0 0-1,0 0 0,0 0 1,2 0-1,-2 1 11,-1-1 0,1 1 1,0 0-1,-1 0 0,1-1 0,-1 1 0,1 0 0,-1 0 0,1-1 0,-1 1 1,0 0-1,1 0 0,-1 0 0,0 0 0,0 0 0,0-1 0,1 1 0,-1 0 1,0 0-1,0 0 0,-1 1 0,0 27 1049,1-22-844,-4 54 792,1-26-691,2 0 0,4 60 0,-3-94-374,0 0 1,0 0-1,0-1 0,0 1 1,1 0-1,-1 0 0,0 0 1,0 0-1,1 0 0,-1 0 1,1 0-1,-1-1 0,1 1 0,-1 0 1,2 1-1,-2-2-3,0 0 0,0 0-1,1 0 1,-1 0 0,0 0 0,0 0-1,1 0 1,-1-1 0,0 1 0,1 0 0,-1 0-1,0 0 1,0 0 0,1 0 0,-1 0-1,0-1 1,0 1 0,0 0 0,1 0-1,-1 0 1,0 0 0,0-1 0,0 1-1,1 0 1,-1 0 0,0-1 0,0 1 0,0 0-1,0 0 1,1-1 0,10-29 309,-6 3-121,-1 0 1,-1 0-1,-2-1 0,0 1 1,-7-54-1,6 80-201,0-1 0,0 0 1,0 1-1,-1-1 0,1 0 0,-1 1 0,1-1 1,-1 1-1,0-1 0,0 1 0,1-1 0,-1 1 1,0 0-1,0-1 0,-2-1 0,3 3-2,-1 0 0,1 0 1,0 0-1,0 0 0,-1 0 0,1 0 0,0 0 0,0 0 0,-1 0 0,1 0 1,0 0-1,0 0 0,-1 0 0,1 0 0,0 0 0,0 0 0,-1 0 0,1 0 0,0 0 1,0 0-1,0 0 0,-1 0 0,1 0 0,0 1 0,0-1 0,0 0 0,-1 0 1,1 0-1,0 0 0,0 1 0,-1-1 0,-5 15-347,5-12 224,1-1-1,-1 1 1,0 0 0,1-1 0,0 1-1,0 0 1,0-1 0,0 1-1,0 0 1,0-1 0,1 1 0,-1-1-1,1 1 1,0 0 0,0-1-1,0 0 1,0 1 0,2 2-1,-2-4 25,0 0-1,1 0 0,-1 0 1,0 0-1,1 0 0,-1 0 0,1-1 1,0 1-1,-1 0 0,1-1 0,0 1 1,-1-1-1,1 0 0,0 1 1,0-1-1,-1 0 0,1 0 0,0 0 1,-1 0-1,1-1 0,0 1 1,0 0-1,-1-1 0,1 1 0,0-1 1,-1 0-1,1 1 0,2-2 0,12-6-826,26-16-1,-30 16 937,0 1 0,0 1 0,0 0 0,15-4 0,-27 10 30,0 0-1,0 0 0,1 0 0,-1 0 0,0 0 1,0 0-1,1 0 0,-1 0 0,0 0 1,0 1-1,0-1 0,1 0 0,-1 0 0,0 0 1,0 0-1,0 0 0,1 1 0,-1-1 1,0 0-1,0 0 0,0 0 0,0 1 0,0-1 1,1 0-1,-1 0 0,0 0 0,0 1 1,0-1-1,0 0 0,0 0 0,0 1 0,0-1 1,0 0-1,0 0 0,0 1 0,0-1 1,0 0-1,0 0 0,0 1 0,0-1 0,0 0 1,0 0-1,0 0 0,-1 1 0,1-1 1,0 0-1,0 0 0,0 0 0,0 1 0,0-1 1,0 0-1,-1 0 0,1 0 0,0 1 0,-8 19 632,6-14-290,0-1-251,0 1 1,1-1-1,0 1 1,0-1-1,0 1 1,1 0-1,0-1 1,0 1-1,0 0 1,1-1-1,2 10 1,-3-13-83,1 0 1,0 0-1,0 0 1,0 0-1,0-1 1,0 1-1,0 0 1,0 0-1,1-1 1,-1 1-1,1-1 1,-1 1-1,1-1 1,-1 0-1,1 0 1,0 1-1,0-1 1,0 0-1,0-1 1,-1 1-1,1 0 1,0 0-1,0-1 1,0 0-1,1 1 1,-1-1-1,0 0 1,0 0-1,0 0 1,0 0-1,0 0 1,0 0-1,0-1 1,3 0-1,1 0 105,0-1 0,0 0-1,0 0 1,0-1 0,0 0-1,-1 0 1,1 0 0,-1 0-1,0-1 1,6-5 0,-7 6-36,-1 0 1,1-1-1,-1 1 0,0-1 1,0 1-1,0-1 1,-1 0-1,1 0 0,-1-1 1,0 1-1,0 0 1,-1-1-1,1 1 0,0-7 1,-1 10-92,-1 0 0,0-1 1,0 1-1,0-1 0,0 1 0,0 0 0,0-1 1,-1 1-1,1-1 0,0 1 0,-1 0 1,1-1-1,-1 1 0,1 0 0,-1 0 0,0-1 1,0 1-1,1 0 0,-1 0 0,0 0 1,0 0-1,-2-2 0,1 2-66,-1-1-1,1 1 1,-1 0-1,1 0 1,-1 0-1,1 0 1,-1 0 0,0 1-1,1-1 1,-1 1-1,-3-1 1,-2 1-231,0 0 0,0 1 0,0 0 1,0 0-1,0 1 0,1-1 0,-10 5 0,0 3-269,6 3-132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126 290 12683,'-2'-3'228,"-1"0"0,1 0-1,0 1 1,-1-1 0,0 1 0,0 0 0,1 0 0,-1 0 0,0 0 0,-1 0 0,1 1 0,0-1 0,0 1-1,-1 0 1,1 0 0,-5-1 0,5 2-119,1 0-1,-1 1 1,1-1 0,-1 0-1,1 1 1,-1 0 0,1-1-1,0 1 1,-1 0 0,1 0-1,0 0 1,0 1 0,0-1-1,0 1 1,0-1 0,0 1-1,0-1 1,0 1 0,0 0-1,1 0 1,-1 0 0,1 0-1,0 0 1,-2 3-1,0 0-3,1 0 1,-1 0-1,1 1 0,0-1 0,1 1 0,-1-1 0,1 1 0,0 0 0,0 10 0,1-14-98,0 0 0,0 0 1,0 0-1,0 0 0,0-1 1,0 1-1,1 0 1,-1 0-1,1-1 0,-1 1 1,1 0-1,0-1 0,0 1 1,0 0-1,0-1 0,0 1 1,0-1-1,0 0 0,0 1 1,0-1-1,1 0 0,-1 0 1,0 1-1,1-1 1,-1 0-1,1 0 0,0-1 1,-1 1-1,1 0 0,0-1 1,-1 1-1,1-1 0,0 1 1,0-1-1,2 1 0,2-1 9,0-1 0,0 1-1,0-1 1,0 0-1,0-1 1,0 1 0,0-1-1,0 0 1,-1-1-1,1 1 1,-1-1-1,1 0 1,-1-1 0,0 1-1,-1-1 1,1 0-1,0 0 1,-1-1 0,4-4-1,3-5 56,0 1 1,-1-1-1,-1-1 0,0 0 0,11-25 0,-11 17 43,-1 0 0,-1 0-1,-2-1 1,0 1 0,-1-1 0,1-37-1,-5 57-88,0 1-1,0-1 0,0 1 0,-1-1 1,0 1-1,-1-5 0,2 7-21,0 1 0,0 0 0,0 0 0,-1-1 0,1 1 0,0 0 0,0-1 0,0 1 0,0 0-1,-1 0 1,1 0 0,0-1 0,0 1 0,0 0 0,-1 0 0,1 0 0,0-1 0,0 1 0,-1 0 0,1 0 0,0 0 0,0 0 0,-1 0-1,1 0 1,0 0 0,-1 0 0,1-1 0,-11 10 29,6 1-27,-1 0-1,2 0 0,-1 0 0,1 1 0,-3 13 0,-11 59-59,15-68 45,0 2 1,-10 66-22,12-76 28,1-1 0,0 1-1,0 0 1,1 0 0,0-1-1,0 1 1,0-1 0,1 1-1,4 11 1,-5-17-2,0 1-1,0 0 0,0-1 1,0 1-1,0-1 1,0 0-1,0 1 1,0-1-1,1 0 1,-1 0-1,1 0 0,-1 0 1,1 0-1,-1 0 1,1 0-1,-1 0 1,1-1-1,0 1 0,1 0 1,0 0-11,0-1-1,1 0 1,-1 0-1,0 0 1,0 0-1,0 0 1,0-1 0,1 1-1,-1-1 1,3-1-1,4-2-43,-1 0 0,0 0 0,1-1-1,-1-1 1,13-9 0,-6 1-108,28-27 0,-39 35 140,1 0 0,-2 0 1,1 0-1,-1-1 0,0 1 0,0-1 1,-1 0-1,4-11 0,-7 18 30,0 0-1,0 0 1,0 0-1,0 0 1,-1 1 0,1-1-1,0 0 1,0 0-1,0 0 1,0 0 0,-1 0-1,1 0 1,0 0-1,0 0 1,0 0-1,0 0 1,-1 0 0,1 0-1,0 0 1,0 0-1,0 0 1,-1 0 0,1 0-1,0 0 1,0 0-1,0 0 1,-1 0-1,1 0 1,0 0 0,0 0-1,0 0 1,0 0-1,-1 0 1,1 0-1,0-1 1,0 1 0,0 0-1,0 0 1,0 0-1,-1 0 1,1 0 0,0-1-1,0 1 1,0 0-1,0 0 1,0 0-1,0 0 1,0-1 0,0 1-1,0 0 1,-1 0-1,1 0 1,0-1-1,0 1 1,0 0 0,0 0-1,0 0 1,0-1-1,0 1 1,1 0 0,-16 13 164,8-4-91,0 1 1,0 1-1,1-1 1,1 1 0,0 0-1,0 0 1,1 1-1,1-1 1,0 1-1,-3 18 1,6-29-64,0 0 0,0 1 0,-1-1 0,1 0 0,0 1 0,0-1 0,0 0 1,1 1-1,-1-1 0,0 0 0,0 0 0,1 1 0,-1-1 0,1 0 0,-1 0 0,1 0 0,0 1 1,-1-1-1,1 0 0,0 0 0,0 0 0,-1 0 0,1 0 0,2 1 0,-2-2-3,1 1 1,-1-1-1,1 0 0,-1 1 0,1-1 0,-1 0 0,1 0 1,0 0-1,-1 0 0,1 0 0,-1-1 0,1 1 0,-1 0 1,1-1-1,-1 1 0,0-1 0,1 0 0,-1 1 0,0-1 1,1 0-1,1-1 0,13-10 5,-1-1-1,0-1 1,-1 0 0,0-1 0,23-32-1,-15 18-12,9-13-79,-26 36-32,-2 10 60,-2 8 1,-10 35-97,7-41 127,0 0-1,0 0 1,1 1 0,0-1-1,0 1 1,0 0 0,1-1-1,0 1 1,0-1-1,1 1 1,0-1 0,1 8-1,-1-13-11,-1-1 0,0 1 0,0-1 0,1 1 0,-1-1 0,0 1 0,1-1 0,-1 1 0,0-1 0,1 1 0,-1-1 0,1 1 0,-1-1 0,1 1 0,-1-1 0,1 0 0,-1 1 0,1-1 0,-1 0 0,1 0 0,-1 1 0,1-1 0,0 0 0,-1 0 0,1 0 0,0 0 0,0 0 0,1 0 24,0 0-1,-1-1 1,1 1 0,0 0-1,-1-1 1,1 0-1,0 1 1,-1-1 0,1 0-1,1-1 1,4-3 133,-1-1 0,0 1 0,9-10 0,6-13-266,-1-6-17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16227,'4'-12'1582,"-6"19"-206,-3 10-645,-21 83 459,-27 203-1,53-301-1184,-1 32 9,1-34-12,0 1 0,0-1 0,0 1 0,0-1 0,0 1 0,0-1 0,0 1 0,0-1 0,0 1-1,0-1 1,0 1 0,0-1 0,0 1 0,1-1 0,-1 1 0,0-1 0,0 0 0,1 1 0,-1-1 0,0 1 0,0-1 0,1 1 0,-1-1 0,0 0 0,1 1 0,-1-1-1,1 0 1,-1 1 0,0-1 0,1 0 0,-1 0 0,1 0 0,-1 1 0,1-1 0,-1 0 0,1 0 0,-1 0 0,1 0 0,-1 0 0,1 0 0,-1 0 0,1 0-1,-1 0 1,1 0 0,-1 0 0,1 0 0,-1 0 0,1 0 0,-1 0 0,1 0 0,-1-1 0,0 1 0,1 0 0,0-1 0,6-5 22,-1 0 1,0 0-1,0 0 1,-1-1-1,0 0 1,0-1-1,0 1 1,4-11-1,4-4 32,29-63 75,-34 67-182,-7 41-244,-7 0 199,0 1-77,1 0 1,1 1-1,-2 47 0,6-71 120,0 1-1,0-1 1,0 1-1,0-1 1,0 1-1,1-1 1,-1 1-1,0-1 1,1 1-1,-1-1 1,1 1-1,-1-1 1,1 0-1,0 1 1,0-1-1,-1 0 1,1 1-1,0-1 1,0 0-1,0 0 1,0 0-1,1 0 1,-1 0-1,0 0 1,0 0-1,1 0 1,-1-1-1,0 1 1,1 0-1,-1-1 1,0 1-1,1-1 1,2 1-1,-2-1-87,0 0 0,1 0 0,-1-1 0,0 1 0,1-1 0,-1 1 0,0-1-1,0 0 1,1 0 0,-1 0 0,0 0 0,0 0 0,0 0 0,0-1-1,0 1 1,-1-1 0,1 1 0,0-1 0,-1 0 0,1 1 0,1-4 0,7-13-339,0 0 0,-1 0 0,-2-1 0,1 0 0,-2-1 1,5-26-1,1-1 216,12-37 367,37-114 3505,-63 240-1077,-3-12-2238,-23 159 619,26-158-898,0-1 1,2 1 0,2 0 0,5 33 0,-7-62-92,1 0-1,-1 0 1,1 0 0,0 0 0,0 0 0,-1 0-1,1 0 1,0 0 0,0 0 0,3 2 0,-4-4 57,0 0 1,0 0 0,0 0-1,0 0 1,0 0 0,0 1 0,0-1-1,0 0 1,0 0 0,0 0-1,0 0 1,0 0 0,1 0-1,-1 0 1,0 0 0,0 0-1,0 0 1,0 0 0,0 0 0,0 0-1,0 0 1,0 0 0,0 0-1,0 0 1,1 0 0,-1 0-1,0 0 1,0 0 0,0 0 0,0 0-1,0 0 1,0 0 0,0 0-1,0 0 1,0 0 0,0 0-1,1 0 1,-1 0 0,0 0 0,0 0-1,0 0 1,0 0 0,0 0-1,0 0 1,0 0 0,0 0-1,0 0 1,0-1 0,0 1 0,0 0-1,0 0 1,0 0 0,1 0-1,-1 0 1,0 0 0,0 0-1,0 0 1,-2-14-814,-1 5 543,-1-1 0,0 1 0,0-1 0,-1 1 0,-9-13 0,-35-42 374,37 50 188,5 5-132,3 5 159,0-1 0,0 1 1,1-1-1,0 0 0,-5-10 0,8 15-254,-1-1 1,1 1-1,0-1 1,0 0-1,0 1 1,0-1-1,0 1 0,0-1 1,0 0-1,0 1 1,0-1-1,0 0 1,0 1-1,0-1 1,0 1-1,0-1 1,1 0-1,-1 1 1,0-1-1,1 1 0,-1-1 1,0 1-1,1-2 1,0 1 7,1 0 0,-1 1 1,0-1-1,1 0 0,-1 1 0,1-1 0,-1 0 1,1 1-1,-1 0 0,1-1 0,-1 1 1,1 0-1,-1 0 0,3 0 0,26-2 183,-14 2-324,-1 0-1,1-2 1,0 0-1,-1-1 1,1 0-1,-1-1 1,20-8-1,0-9-127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15 118 13379,'-10'-4'1712,"6"2"-1024,5-2-176,8 0 993,11-3-617,7-2-104,8-2-192,6-1-216,8 2-560,0-1-240,-2 2-440,-4 2-16,-9-2 560,-8 2-232,-16-4-216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0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32 12459,'4'-30'2884,"-3"28"-1976,-1 4-108,-4 15 115,-5 8-652,0-1-1,-2 0 0,0-1 0,-2 0 0,0-1 0,-28 34 1,-57 57 153,-11 16 141,106-124-527,-1 0 0,1 0 0,0 1-1,0-1 1,0 1 0,1 0 0,0 0 0,-2 8-1,4-12-21,0 0-1,-1-1 1,1 1-1,0 0 1,1 0-1,-1-1 1,0 1-1,0 0 1,1-1 0,-1 1-1,1 0 1,-1-1-1,1 1 1,0 0-1,0-1 1,0 1-1,-1-1 1,2 0-1,-1 1 1,0-1-1,0 0 1,0 1-1,0-1 1,1 0-1,-1 0 1,1 0-1,-1 0 1,1 0-1,-1 0 1,1-1-1,-1 1 1,4 0-1,12 4 4,1-2-1,0 0 1,0-1-1,0 0 1,0-2-1,34-3 0,-24 2-100,5 0-93,1-2 0,-1-1 1,59-15-1,-55 6-4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0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9210,'0'1'71,"0"-1"1,-1 0-1,1 0 1,0 0-1,0 1 1,-1-1-1,1 0 0,0 0 1,0 1-1,0-1 1,-1 0-1,1 1 1,0-1-1,0 0 0,0 1 1,0-1-1,0 0 1,0 1-1,0-1 1,0 0-1,0 1 0,0-1 1,0 0-1,0 0 1,0 1-1,0-1 1,0 0-1,0 1 0,0-1 1,0 0-1,0 1 1,0-1-1,1 0 1,-1 1-1,0-1 0,0 0 1,14 9 1015,25 0-582,-35-9-310,27 6-48,0-2-1,-1-1 0,1-1 1,0-2-1,0-1 0,0-1 1,37-8-1,-47 5-161,-5 2 796,-35 5 12,-98 18 106,-50 5-894,153-24-58,14-1 52,1 0 0,-1-1 0,0 1 0,0 0 0,0 0 0,0 0 0,0 0 0,0 0 0,0 0 0,0 0 0,0 0 0,0 0 0,0 0 0,0 0 0,0 0 0,0 0 0,0 0 0,0 0 0,0 0 0,0 0 0,0 0 0,0 0 0,1 0 0,-1 0 0,0 0 0,0 0 0,0 0 0,0-1 0,0 1 0,0 0 0,0 0 0,0 0 0,0 0 0,0 0 0,0 0 0,0 0 0,0 0-1,0 0 1,0 0 0,0 0 0,0 0 0,0 0 0,0 0 0,0 0 0,-1-1 0,1 1 0,0 0 0,0 0 0,0 0 0,0 0 0,0 0 0,0 0 0,0 0 0,0 0 0,0 0 0,0 0 0,0 0 0,0 0 0,0 0 0,0 0 0,0 0 0,0 0 0,0 0 0,0 0 0,0 0 0,-1 0 0,1 0 0,0 0 0,21-10-134,-8 4 99,9-7-25,1 2 0,40-14 0,-54 22 24,-1 1 0,1-1 0,0 2 0,0-1 0,-1 2 0,1-1 0,0 1 0,0 0 0,0 1 0,0 0 0,10 2 0,-19-3 36,0 0-1,0 0 1,0 0 0,0 0 0,0 0-1,0 0 1,0 1 0,1-1-1,-1 0 1,0 0 0,0 0 0,0 0-1,0 0 1,0 0 0,0 0 0,0 0-1,0 0 1,0 1 0,0-1 0,0 0-1,0 0 1,1 0 0,-1 0 0,0 0-1,0 0 1,0 0 0,0 1 0,0-1-1,0 0 1,0 0 0,0 0 0,0 0-1,0 0 1,0 0 0,0 1-1,0-1 1,-1 0 0,1 0 0,0 0-1,0 0 1,0 0 0,0 0 0,0 0-1,0 1 1,0-1 0,0 0 0,0 0-1,0 0 1,0 0 0,0 0 0,-1 0-1,1 0 1,0 0 0,0 0 0,0 0-1,0 0 1,0 1 0,0-1-1,0 0 1,-1 0 0,1 0 0,0 0-1,0 0 1,0 0 0,0 0 0,0 0-1,-9 4-5,-38 7 130,-1-2 1,-94 4-1,132-12-105,-19 0 31,20-2-86,20 0-112,216-26-565,-194 18 679,-94 14 145,-35 0 95,94-5-204,-82-6 129,72 5-111,0-1 0,0 0 0,0-1 0,-20-8-1,33 9-183,9 1 71,10 0-80,13 4-306,-15-1-21,-1-1 0,36-2 0,-33-3 177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14275,'0'0'24,"0"-1"-1,0 1 1,0 0-1,0 0 1,0 0 0,0 0-1,0 0 1,0 0-1,0-1 1,0 1 0,0 0-1,0 0 1,0 0-1,0 0 1,0 0 0,1 0-1,-1 0 1,0-1-1,0 1 1,0 0 0,0 0-1,0 0 1,0 0-1,0 0 1,1 0 0,-1 0-1,0 0 1,0 0 0,0 0-1,0 0 1,0 0-1,0 0 1,1 0 0,-1 0-1,0 0 1,0 0-1,0 0 1,0 0 0,0 0-1,1 0 1,-1 0-1,0 0 1,0 0 0,0 0-1,0 0 1,0 0-1,0 0 1,1 0 0,-1 0-1,0 0 1,0 1-1,0-1 1,0 0 0,0 0-1,0 0 1,0 0-1,0 0 1,0 0 0,1 0-1,-1 0 1,0 1-1,0-1 1,0 0 0,0 0-1,0 0 1,0 0-1,0 0 1,0 1 0,0-1-1,0 18 1030,-5 22-169,-46 150 848,-4 27-382,54-212-1322,-1 3 21,1 0 1,0 0-1,0-1 0,1 1 1,0 10-1,0-17-43,0 0-1,1 1 1,-1-1-1,0 0 1,1 0-1,-1 1 1,0-1-1,1 0 1,0 0-1,-1 0 1,1 0-1,0 0 1,-1 0-1,1 0 1,0 0-1,0 0 1,0 0-1,0 0 1,0 0-1,0-1 1,0 1-1,0 0 1,0-1-1,0 1 1,1-1-1,-1 1 1,0-1-1,0 1 1,1-1-1,-1 0 1,0 0-1,0 1 1,1-1-1,-1 0 1,0 0-1,1-1 1,-1 1-1,2 0 1,16-4-31,-1 0 1,1-1-1,-1-1 1,22-9-1,19-7-226,41-4 1419,-77 21-1090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16484,'3'-16'1152,"-3"19"-960,0 11-80,0 19 344,-1 13-176,1 13-144,1 2-48,2 1-168,1 0-120,2-12-216,-2-7-168,-2-17 432,-2-6-112,-5-15-112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11 248 14003,'-3'-14'386,"0"-1"0,1 1-1,0-1 1,1 0 0,2-21 0,-1 30-256,1 1 1,0 0 0,0 0-1,1-1 1,0 1 0,-1 0-1,2 0 1,-1 0 0,0 1-1,1-1 1,0 1-1,0-1 1,1 1 0,-1 0-1,1 0 1,0 0 0,0 1-1,7-6 1,0 3 17,0-1 0,1 2 1,0 0-1,0 0 0,0 1 0,1 1 0,-1 0 1,1 0-1,0 1 0,23 0 0,-19 2-119,1 0-1,-1 2 1,1 0 0,-1 1-1,0 0 1,0 2-1,24 9 1,-38-13-31,0 0 0,0 0 0,0 1 0,0-1 0,0 1 0,0 0 0,-1 0 0,1 0 0,-1 0 0,1 1 0,-1-1 0,0 0 0,0 1 0,3 5 0,-4-6 7,0 0-1,-1 0 1,1 0 0,-1 1-1,0-1 1,0 0 0,1 0 0,-1 0-1,-1 1 1,1-1 0,0 0-1,-1 0 1,1 0 0,-1 1-1,1-1 1,-1 0 0,0 0 0,0 0-1,0 0 1,0 0 0,0 0-1,-1-1 1,0 3 0,-12 13 93,1-1 1,-2 0 0,-26 23 0,-57 36 176,55-43-549,32-23-409,11-9 666,0 0 0,0 0 0,0 0 0,0 0 0,1 0 0,-1 0 0,0 0 0,0 0 0,0 0 0,0 0 0,0 0 0,0 0 0,0 0 0,0 0 0,0 0 0,0 0 0,0 1 0,0-1 0,0 0 0,0 0 0,0 0 0,0 0 0,0 0 0,0 0 0,0 0 0,0 0 0,0 0 0,0 0 0,0 0 0,0 0 0,0 0 0,0 0 0,0 0 0,0 0 0,0 0 0,0 0 0,0 0 0,0 0 0,0 0 0,0 0 0,0 0 0,0 1 0,0-1 0,0 0 0,0 0 0,0 0 0,0 0 0,0 0 0,19-10-806,1-4 244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15011,'8'29'695,"-1"1"0,-2 0 1,-1 0-1,1 43 0,3 23 362,-8-91-998,1 0 0,0 0 0,1 0 0,-1 0 0,4 7 1,-5-12-52,0 1 0,0-1 0,0 0 0,1 1 0,-1-1 0,0 1 0,1-1 1,-1 0-1,0 1 0,0-1 0,1 0 0,-1 1 0,1-1 0,-1 0 0,0 0 1,1 1-1,-1-1 0,1 0 0,-1 0 0,0 0 0,1 1 0,-1-1 1,1 0-1,-1 0 0,1 0 0,0 0 3,0-1 0,0 1 0,0-1-1,0 1 1,-1-1 0,1 0 0,0 1 0,0-1 0,-1 0 0,1 1-1,-1-1 1,1 0 0,0 0 0,-1 0 0,1 1 0,-1-1 0,0 0-1,1-1 1,4-11 65,0 1 0,-1-1 1,-1 0-1,0 0 0,2-17 0,2-72 384,-6 76-328,-2-80 401,0 105-308,-1 6-176,0 11-44,3 4-11,1-1-1,5 23 1,-6-35 2,1 1 0,0-1-1,0 1 1,1-1 0,0 0-1,1 0 1,-1-1 0,7 9-1,-10-14 7,1 0 0,0 0 0,0 0-1,0 0 1,0 0 0,0 0 0,0 0-1,0 0 1,1-1 0,-1 1 0,0 0-1,0-1 1,1 1 0,-1-1 0,0 1-1,0-1 1,1 0 0,-1 0 0,0 1-1,1-1 1,-1 0 0,1 0 0,1-1-1,0 0 2,0 1-1,0-1 1,0-1-1,0 1 1,0 0-1,-1-1 1,1 1-1,-1-1 1,1 0-1,2-3 1,4-3-3,-1-1 1,-1 0 0,1 0 0,7-15 0,-3 5-22,-2-1 0,0-1 0,-1 0 1,-1 0-1,-1 0 0,8-43 0,-15 63 13,1 0 0,-1 0-1,0 0 1,0-1-1,0 1 1,0 0-1,0 0 1,0 0 0,0 0-1,0 0 1,-1 0-1,1-1 1,-1-1 0,1 3 4,-1 0 1,1 0 0,0 0 0,0 0 0,-1 0-1,1 0 1,0 0 0,0 0 0,-1 0 0,1 0-1,0 0 1,-1 0 0,1 0 0,0 0 0,0 1-1,-1-1 1,1 0 0,0 0 0,0 0 0,-1 0 0,1 0-1,0 0 1,0 1 0,0-1 0,-1 0 0,1 0-1,0 0 1,0 1 0,0-1 0,0 0 0,0 0-1,-1 1 1,1-1 0,-3 4-17,1 0 0,-1 0 0,1 0 0,0 0 0,-3 7 0,-3 17 11,1 1 1,2 0 0,0 0 0,2 0 0,1 0-1,3 35 1,-1-56 40,1-1-1,0 0 1,1 1 0,2 7-1,-4-14-20,1 1 0,-1-1 0,1 0-1,-1 1 1,1-1 0,-1 0 0,1 0 0,0 0 0,0 1-1,0-1 1,-1 0 0,1 0 0,0 0 0,0 0 0,1 0-1,-1-1 1,0 1 0,0 0 0,0 0 0,0-1-1,1 1 1,-1-1 0,0 1 0,1-1 0,-1 1 0,0-1-1,1 0 1,-1 0 0,1 0 0,1 0 0,0 0 9,1-1 0,0-1-1,0 1 1,-1 0 0,1-1 0,-1 0 0,1 0 0,-1 0 0,0 0 0,0 0-1,0-1 1,0 1 0,3-4 0,34-42 132,-35 42-133,17-22 10,-2-1-1,-1 0 0,-1-1 1,-2-1-1,0-1 0,19-64 1,-32 82-102,-6 22-8,-8 26 17,4-3 62,0 0 0,-1 38 0,7-54 26,0 0-1,1-1 0,1 1 0,1 0 1,0 0-1,0-1 0,6 15 1,-8-27-31,1 0 1,0-1 0,-1 1 0,1 0 0,0-1-1,0 1 1,0-1 0,0 1 0,1-1 0,-1 1-1,0-1 1,0 0 0,1 1 0,-1-1 0,1 0-1,1 1 1,-2-2-18,1 1 0,-1-1-1,0 0 1,0 0 0,0 1 0,1-1-1,-1 0 1,0 0 0,0 0 0,0 0-1,1-1 1,-1 1 0,0 0 0,0 0-1,0-1 1,1 1 0,-1-1-1,0 1 1,0-1 0,0 1 0,0-1-1,0 0 1,0 0 0,0 1 0,1-3-1,3-1-130,-2-1-1,1 0 0,0 0 1,-1 0-1,0 0 0,0-1 0,-1 1 1,1-1-1,-1 1 0,0-1 1,1-9-1,1-4-143,-1 0 0,0-27-1,-3-9-381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15547,'-5'-7'1369,"3"8"-1009,-1 5-168,6 2 648,0 1-512,1 1-720,-4-1-1416,3 4 1543,0-1-247,7-2-184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15851,'-21'22'2519,"-30"39"0,43-50-2411,0 1 0,1 0-1,1 0 1,-1 1 0,-6 23-1,12-35-106,1 0 0,-1 0 0,1 1 0,-1-1 0,1 0 0,0 1 0,0-1 0,0 1 0,0-1 0,0 0 0,0 1-1,0-1 1,0 0 0,0 1 0,1-1 0,-1 0 0,0 1 0,1-1 0,-1 0 0,1 0 0,0 1 0,1 1 0,-1-2-5,0 0 0,1-1 1,-1 1-1,1 0 0,-1-1 0,1 1 1,-1-1-1,1 1 0,-1-1 0,1 0 1,0 1-1,-1-1 0,1 0 0,-1 0 1,1 0-1,0 0 0,-1-1 0,1 1 1,2-1-1,20-5-171,29-10 0,-36 9 67,0 2 0,1 0 0,0 1 0,27-3 0,-40 7 89,1 0 1,-1 0-1,1 1 1,-1-1-1,0 1 0,1 1 1,-1-1-1,0 1 1,0 0-1,0 0 1,0 0-1,0 0 0,0 1 1,-1 0-1,1 0 1,-1 1-1,0-1 0,0 1 1,6 6-1,-7-6 47,1 0 0,-1 0 0,0 0 0,-1 0 0,1 0 0,-1 1-1,0 0 1,0-1 0,0 1 0,-1 0 0,1 0 0,-1 0 0,-1 0-1,1 0 1,0 0 0,-1 0 0,0 0 0,-1 0 0,1 0 0,-1 0 0,0 0-1,0 0 1,0 0 0,-1 0 0,-3 7 0,1-3 95,-1-1 0,0 0 0,0 0-1,-1 0 1,0-1 0,-1 0 0,1 0 0,-1-1 0,-1 1 0,1-1-1,-1-1 1,-15 9 0,8-7 67,1 0 0,-1-1 0,-25 7 0,33-12-238,0 1 0,0-1-1,0 0 1,0 0 0,0-1-1,0 0 1,0-1-1,0 1 1,0-1 0,-13-3-1,18 3 62,1 0 0,-1 0 0,0 0 0,0 0 0,0 0 0,1 0 1,-1-1-1,1 1 0,-1 0 0,1-1 0,-1 1 0,1-1 0,0 0 0,0 1 0,0-1 0,0 0 0,0 0 0,0 0 0,0 1 0,1-1 0,-1 0 0,1 0 0,-1 0 0,1 0 0,0 0 0,0-1 0,0 1 0,0 0 0,0 0 1,0 0-1,1-3 0,5-26-172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123 223 14851,'-3'1'117,"1"-1"0,-1 1 0,0 0-1,0 0 1,0 0 0,1 0 0,-1 0-1,1 0 1,-1 1 0,1-1 0,-1 1 0,1 0-1,0 0 1,0 0 0,0 0 0,-3 4-1,-3 3 152,1 1-1,-10 17 0,10-15-121,1 1 0,0 0 0,0 0-1,2 1 1,-1 0 0,2-1 0,0 2 0,1-1-1,-2 25 1,4-37-129,0 1 1,0-1-1,1 1 0,-1-1 0,1 1 1,-1-1-1,1 1 0,0-1 0,1 4 1,-2-5-13,1-1 0,-1 1 0,0-1 0,1 0 0,-1 1 1,0-1-1,1 0 0,-1 1 0,0-1 0,1 0 1,-1 0-1,1 1 0,-1-1 0,1 0 0,-1 0 1,1 0-1,-1 1 0,0-1 0,1 0 0,-1 0 1,1 0-1,0 0 0,0 0 3,1-1 1,-1 1-1,0 0 1,1-1-1,-1 1 1,0-1-1,0 1 0,0-1 1,0 0-1,0 1 1,0-1-1,2-2 0,9-8 38,-1 0 0,0-1 0,-1-1-1,16-24 1,31-64 155,-50 86-157,9-15 60,105-216 1235,-119 241-1004,-3 7-103,-5 14 7,-10 28-86,6-7-87,-8 57 0,16-81-57,1 1 0,0 0 0,1 0-1,1 0 1,0-1 0,1 1 0,5 20-1,-6-31-4,0 0-1,0 1 0,0-1 0,0 0 0,1 0 0,-1 0 1,1 0-1,0 0 0,0 0 0,0 0 0,1-1 0,-1 1 1,1-1-1,-1 1 0,1-1 0,0 0 0,0 0 0,0 0 1,0-1-1,0 1 0,0-1 0,0 1 0,1-1 0,-1 0 1,0 0-1,1-1 0,-1 1 0,1-1 0,-1 1 0,1-1 1,-1 0-1,1-1 0,4 0 0,3-1-3,-1 0 0,0-1-1,0-1 1,0 0 0,0 0 0,0-1-1,-1 0 1,0 0 0,15-13 0,-5 2-18,0 0 0,-2-2 0,17-19-1,-27 28 28,0 0-1,-1 0 0,0-1 1,-1 1-1,1-1 0,-2-1 1,0 1-1,0 0 0,2-13 1,-5 22-2,-1 1 0,0-1 0,0 0 0,1 1 0,-1-1 0,0 0 0,0 1 0,0-1 0,0 0 0,0 1 0,0-1 0,0 0 0,0 1 0,0-1 0,0 0 0,0 1 0,-1-1 0,1 0 0,0 1 0,0-1 0,-1 1 0,1-1 0,-1 0 0,-9 8 132,-10 24 27,12-16-125,2 1 0,0 0 0,-7 26 0,12-35-39,0-1-1,0 0 0,0 1 0,0-1 0,1 1 1,0-1-1,1 1 0,-1-1 0,1 1 0,0-1 1,1 1-1,3 8 0,-5-14-23,1 1-1,0-1 1,0 1-1,0-1 1,0 1-1,0-1 1,0 1-1,0-1 1,1 0-1,-1 0 1,0 0-1,1 0 1,-1 0-1,1 0 1,-1 0 0,1 0-1,0 0 1,-1-1-1,1 1 1,3 0-1,-2 0 40,1-1 0,-1 0 0,1 0 1,-1 0-1,0-1 0,1 1 0,-1-1 0,1 0 0,-1 0 0,4-1 0,3-3 60,0 0-1,0 0 1,0-1-1,-1 0 0,16-13 1,-1-4-64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15467,'2'-7'1241,"-5"5"-332,-9 12 194,-15 20 237,15-15-850,-15 30-1,24-39-485,0-1 0,0 1 1,1 0-1,0 0 0,0 0 0,1 0 0,0 0 0,0 0 0,0 9 1,1-14-15,0 0 0,0 0 0,0 0 0,0 0 0,1 0 1,-1 0-1,0 0 0,1 0 0,-1 0 0,0 0 0,1 0 1,0 0-1,-1 0 0,1 0 0,-1 0 0,1-1 0,0 1 1,-1 0-1,1 0 0,0-1 0,0 1 0,1 0 1,0 0-17,0 0 0,0 0 0,1 0 0,-1 0 0,1-1 0,-1 1 0,1-1 0,-1 0 1,3 1-1,6-2-93,0 1 1,1-1-1,11-4 0,-21 5 102,36-9-257,-26 6 218,0 0 0,0 0 0,0 1 0,1 0 0,-1 1 0,1 1 0,19 1-1,-31-1 64,0 0 0,0 0 0,-1 0 0,1 1 0,0-1 0,0 0 0,0 0 0,0 0 0,-1 1 0,1-1 0,0 0 0,0 1 0,0-1 0,-1 0 0,1 1 0,0-1 0,-1 1 0,1 0 0,0-1 0,-1 1 0,1-1 0,-1 1 0,1 0 0,-1 0 0,1-1 0,-1 1 0,0 0 0,1 0 0,-1-1-1,0 1 1,0 0 0,1 0 0,-1 0 0,0-1 0,0 1 0,0 0 0,0 0 0,0 0 0,0 0 0,0 0 0,0-1 0,0 1 0,-1 0 0,1 0 0,0 0 0,0 0 0,-1-1 0,1 1 0,-1 0 0,1 0 0,-1-1 0,1 1 0,-1 0 0,0 0 0,-3 4 47,0 1 1,-1-1-1,0-1 1,0 1 0,-9 6-1,4-4-279,0 0 0,-1 0 0,0-1 0,0 0 0,-1-1 0,1-1 0,-1 0 0,0 0 0,-1-1 0,1-1-1,0 0 1,-24 1 0,4-5-369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16452,'9'5'1240,"-5"15"-944,2 9-144,1 15 376,3 5-160,0 7-160,3 0-88,-1-4-232,-1-2-96,-2-10-232,-4-6-112,-3-12-224,-5-6 1400,-10-14-840,-6-2-40,-6-4 104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10234,'0'13'1264,"0"-3"-767,6-1-121,4-5 1192,10-4-904,5-3 8,16-5-8,3-4-15,6-2-81,0-1-56,0 0-304,-1-1-160,-9 2-312,-5-1-208,-18 1 344,-8-2-152,-14-1-137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16 201 13371,'-14'0'1208,"12"-8"-720,5-4-160,17-6 568,5-2-151,10-5-145,7 1-88,7 2-280,2 1-224,0 2 296,-1 4-216,-10 4-96,-6 6-32</inkml:trace>
  <inkml:trace contextRef="#ctx0" brushRef="#br0" timeOffset="1">538 243 13483,'2'40'989,"4"39"-192,-5-71-665,1 1-1,0-1 1,0 1 0,1-1 0,0 0 0,6 12-1,-9-19-90,1 1-1,0 0 0,0-1 0,0 1 0,0 0 0,1-1 0,-1 1 0,0-1 0,1 0 0,-1 1 0,1-1 0,-1 0 1,1 0-1,-1 0 0,1 0 0,0 0 0,-1 0 0,1-1 0,0 1 0,0-1 0,0 1 0,2 0 0,-1-2-6,-1 1-1,1 0 1,-1-1-1,1 0 0,-1 1 1,0-1-1,1 0 1,-1 0-1,0 0 0,0-1 1,1 1-1,-1 0 0,0-1 1,2-2-1,7-7 45,-1 0-1,-1 0 0,0-1 1,10-17-1,-18 28-71,75-146 323,-45 84-256,-27 54-65,-3 6-2,0 1 1,0-1-1,1 0 1,-1 1-1,1-1 0,-1 0 1,1 1-1,0 0 0,0-1 1,0 1-1,0 0 1,4-3-1,-5 5-4,-1 0 1,0 0-1,0 0 0,1 0 1,-1 0-1,0 0 0,0 0 1,1 0-1,-1-1 0,0 1 1,1 0-1,-1 0 0,0 0 1,0 1-1,1-1 0,-1 0 1,0 0-1,0 0 0,1 0 1,-1 0-1,0 0 0,0 0 1,1 0-1,-1 0 0,0 1 1,0-1-1,1 0 1,-1 0-1,0 0 0,0 1 1,0-1-1,0 0 0,1 0 1,-1 0-1,0 1 0,0-1 1,0 0-1,0 0 0,0 1 1,0-1-1,0 0 0,1 0 1,-1 1-1,0-1 0,2 16 64,-2-13-42,2 80 339,-3-63-205,0-1 1,2 1-1,1-1 0,5 31 1,-6-49-152,-1 0 1,0 0-1,0 0 1,0 0-1,1-1 1,-1 1-1,0 0 1,1 0-1,-1 0 1,1 0-1,-1 0 1,1-1-1,-1 1 1,1 0-1,-1 0 1,1-1 0,0 1-1,0 0 1,-1-1-1,1 1 1,1 0-1,-1-1-28,-1 0-1,1 0 1,0 0-1,-1-1 0,1 1 1,0 0-1,-1 0 1,1 0-1,-1-1 1,1 1-1,0 0 1,-1-1-1,1 1 1,-1 0-1,1-1 1,-1 1-1,1-1 1,-1 1-1,0-1 1,1 1-1,-1-1 1,1 0-1,2-4-336,0 0 0,0-1 0,0 1 0,-1-1 0,3-10 0,0-7-246,2-32 1,-5 12-175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15099,'-1'6'404,"0"1"0,-1-1 0,0 1 0,0-1-1,0 0 1,-1 0 0,1 0 0,-2 0 0,-3 6-1,-5 9 2,-13 32-22,-113 210-481,125-243-604,8-15 114,8-15 170,8-10-81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15115,'1'30'1248,"-5"41"-1,2-40-661,1 31-1,9 12-106,3-2-1,36 126 0,-29-130-324,-17-61-197,8 23 553,-9-30-496,0 0 0,0-1 0,0 1-1,0 0 1,0 0 0,0 0 0,0 0-1,0 0 1,0 0 0,0 0 0,0 0-1,0 0 1,0 0 0,0 0-1,0 0 1,0 0 0,0 0 0,0 0-1,0 0 1,0 0 0,0 0 0,1 0-1,-1 0 1,0 0 0,0 0 0,0 0-1,0 0 1,-2-19 183,-7-54 62,0-118 0,10 142-322,3 0-1,2 1 1,16-70-1,-19 110 26,-1 0 0,1-1 0,1 1 0,0 0 0,0 1 0,0-1 0,11-13 0,-13 19 24,-1 1-1,0-1 1,0 1-1,1-1 1,-1 1-1,1 0 1,-1 0-1,1-1 0,0 1 1,-1 0-1,1 1 1,0-1-1,0 0 1,0 0-1,0 1 1,0-1-1,0 1 1,-1 0-1,1-1 0,0 1 1,0 0-1,0 0 1,0 0-1,0 1 1,0-1-1,0 0 1,0 1-1,0-1 1,0 1-1,0 0 1,0-1-1,-1 1 0,1 0 1,0 0-1,-1 0 1,1 0-1,0 1 1,-1-1-1,1 0 1,1 3-1,0 0 4,0-1 1,-1 0-1,1 1 0,-1 0 1,0-1-1,0 1 0,-1 0 1,1 0-1,-1 0 0,0 0 1,0 1-1,0-1 0,0 0 1,-1 0-1,1 1 0,-1-1 1,0 0-1,-1 0 0,1 1 0,-2 6 1,-1 2 27,-1 0 1,1 0-1,-2-1 0,0 1 1,-9 15-1,5-13 45,0 0-1,-22 26 1,28-37-82,0 0 1,-1 0-1,1-1 1,-1 1-1,0-1 1,0 0-1,0 0 1,-1 0-1,1-1 1,-1 1-1,1-1 1,-1 0-1,0-1 1,-7 3-1,12-4-8,-1 0-1,1 0 1,-1 0-1,0 0 1,1 0-1,-1 0 1,1-1-1,-1 1 1,1 0-1,-1 0 1,1 0-1,-1-1 1,0 1-1,1 0 1,-1 0-1,1-1 1,0 1 0,-1 0-1,1-1 1,-1 1-1,1-1 1,-1 1-1,1-1 1,0 1-1,-1-1 1,1 1-1,0-1 1,0 1-1,-1-1 1,1 1-1,0-1 1,0 1-1,0-1 1,0 1-1,0-1 1,-1 0-1,1 1 1,0-1 0,0 1-1,1-2 1,3-22-879,1 12 512,0 0-1,1 1 0,0 0 1,1 1-1,0-1 0,11-10 1,56-56-1098,-58 62 1381,9-11 143,-15 15 344,1 0 0,20-16 0,-31 26-355,1 1 1,-1 0-1,0 0 0,0 0 0,1 0 1,-1-1-1,0 1 0,0 0 0,1 0 1,-1 0-1,0 0 0,1 0 0,-1 0 1,0 0-1,1 0 0,-1 0 0,0 0 0,0 0 1,1 0-1,-1 0 0,0 0 0,1 0 1,-1 0-1,0 0 0,1 0 0,-1 0 1,0 1-1,0-1 0,1 0 0,-1 0 1,0 0-1,0 0 0,1 1 0,-1-1 0,0 0 1,0 0-1,0 0 0,1 1 0,-1-1 1,0 0-1,0 1 0,0-1 0,0 0 1,1 0-1,-1 1 0,0-1 0,0 1 1,4 17 525,-4-15-475,5 46 736,-4-34-604,0 0 0,1-1 1,1 1-1,0 0 0,9 23 1,-12-36-177,1-1 1,-1 1-1,1-1 1,-1 0-1,1 1 1,0-1-1,0 1 1,-1-1-1,1 0 1,0 0-1,0 0 1,0 1-1,0-1 1,1 0-1,-1 0 1,0 0-1,0-1 1,1 1-1,-1 0 1,0 0-1,1-1 1,-1 1-1,1-1 1,-1 1-1,3-1 1,-2 0 0,-1 0 0,1-1 1,0 0-1,0 1 1,0-1-1,0 0 0,-1 0 1,1 0-1,0 0 0,-1 0 1,1 0-1,-1-1 1,1 1-1,-1 0 0,0-1 1,3-2-1,4-8 68,0 0 0,-1 0-1,0 0 1,5-15 0,-4 6-31,-1 0 0,0-1 0,-2 0 0,0 0 0,2-32-1,-8 53-111,-1 6 27,-2 9-1,0 69-40,4-75 65,1-1 1,0 1-1,0 0 1,0-1-1,1 1 1,0-1-1,0 1 1,6 10-1,-8-17 1,1 0 0,0 0 0,0 1 0,-1-1-1,1 0 1,0 0 0,0 0 0,0 0 0,0 0 0,0 0 0,1 0 0,-1 0-1,0-1 1,0 1 0,0 0 0,1-1 0,-1 1 0,0-1 0,1 1-1,-1-1 1,1 0 0,-1 1 0,1-1 0,-1 0 0,0 0 0,1 0-1,-1 0 1,1 0 0,-1 0 0,1-1 0,-1 1 0,0 0 0,1-1 0,-1 1-1,0-1 1,1 0 0,1 0 0,4-3 15,-1-1 1,1 1-1,-1-1 0,1 0 1,8-10-1,5-8 21,-1 0 0,-1-2 0,0 0 0,-2-1 0,14-31 0,-1-7 21,23-73-1,-46 118-58,-2 10-14,0-1-1,-1 0 1,0 0 0,-1-1-1,0 1 1,-1 0 0,1-19-1,-2 29 11,0 0-1,0 0 1,0 0-1,0 0 1,0 0-1,0 0 1,0 1-1,0-1 1,0 0-1,-1 0 1,1 0-1,0 0 1,0 0-1,0 0 1,0 0-1,0 0 1,0 0-1,0 0 1,0 0-1,0 0 1,0 0-1,0 0 1,0 0-1,0 0 1,0 0-1,-1 0 1,1 0-1,0 0 1,0 0-1,0 0 0,0 0 1,0 0-1,0 0 1,0 0-1,0 0 1,0 0-1,0 0 1,0 0-1,0 0 1,0 0-1,0 0 1,-1 0-1,1 0 1,0 0-1,0-1 1,0 1-1,0 0 1,0 0-1,0 0 1,0 0-1,0 0 1,0 0-1,-5 13-36,-5 19-18,-3 44 30,-8 138 1,21-214 25,-1 15 34,1-1 0,3 20 0,-2-31-26,-1 0 0,0 0 1,1 0-1,0 0 1,0 0-1,0 0 0,0-1 1,0 1-1,1 0 1,-1-1-1,1 1 0,-1-1 1,1 0-1,0 1 1,0-1-1,0 0 0,0 0 1,4 2-1,-5-3-15,-1-1 0,1 1 0,0-1 0,0 0 0,0 0 0,0 1 0,-1-1 0,1 0 0,0 0 0,0 0 0,0 0 1,0 0-1,0 0 0,0 0 0,-1 0 0,1 0 0,0 0 0,0-1 0,0 1 0,0 0 0,-1-1 0,1 1 0,0 0 0,0-1 0,-1 1 0,1-1 0,0 1 0,0-1 0,-1 0 0,1 1 0,-1-1 0,1 0 0,-1 1 0,1-1 0,-1 0 0,1 1 0,-1-1 0,1 0 0,-1 0 0,0 0 0,0 0 0,1 1 0,-1-1 0,0 0 0,0-2 0,1 0-43,0 0 0,-1 0 0,1 0 0,-1 0 0,0 0 0,0 0 0,0 0 0,0 0 0,0 0 0,-1 0 0,1 0 0,-3-5 0,-1 2-28,0 1 1,0 0-1,0 0 0,-1 0 0,0 0 0,0 1 0,0-1 0,-1 1 0,1 1 0,-1-1 0,0 1 0,-8-4 0,-9-2-85,-45-14 0,13 7 502,130 6 604,-23 2-1606,65-19 0,-89 19 338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42 229 14867,'-3'-25'1849,"-1"19"-1065,-2 16 275,0 15-692,1 0 0,1 0 1,-1 43-1,3-32-225,-4 45 205,6 86 0,1-136-214,2-1 0,2 1 0,0-1 0,3-1-1,0 1 1,14 31 0,-20-56-104,13 26 97,-15-30-112,1 1-1,0-1 1,0 0 0,0 1 0,0-1 0,0 0 0,0 1 0,0-1 0,0 0 0,1 0 0,-1 0 0,0 0 0,1 0 0,-1 0-1,4 1 1,-5-2-7,1-1-1,-1 1 0,1 0 0,0-1 1,-1 1-1,1 0 0,-1-1 0,1 1 1,-1 0-1,1-1 0,-1 1 0,1-1 1,-1 1-1,1-1 0,-1 1 0,0-1 1,1 1-1,-1-1 0,0 0 0,0 1 1,1-1-1,-1 1 0,0-1 0,0 0 1,0 1-1,0-1 0,0 0 0,0 1 0,0-1 1,0 0-1,0 1 0,0-1 0,0-1 1,-1-23 72,-5-8-88,-1 1-1,-1 0 1,-2 0-1,-1 1 1,-21-40-1,26 59-87,7 11 60,-1 1 0,0 0 1,0-1-1,1 1 0,-1-1 0,0 1 1,1 0-1,-1-1 0,0 1 1,1 0-1,-1-1 0,0 1 0,1 0 1,-1-1-1,1 1 0,-1 0 1,1 0-1,-1 0 0,1 0 0,-1-1 1,0 1-1,1 0 0,-1 0 1,1 0-1,0 0 0,24-6-584,-8 2 128,-2 0 231,-1-2-1,0 0 0,0 0 1,0-1-1,-1-1 1,0-1-1,0 1 0,-1-2 1,0 0-1,-1 0 0,0-1 1,-1-1-1,11-15 1,-15 16 392,-10 11 175,-11 16 245,10-7-390,0 0-1,0 0 1,1 0 0,1 1 0,-1-1-1,1 1 1,1 0 0,0 0-1,0 0 1,1 1 0,0 11-1,1-21-141,0 0-1,0 0 0,0 1 1,0-1-1,0 0 0,1 0 1,-1 1-1,0-1 0,1 0 1,-1 0-1,0 0 0,1 0 1,-1 0-1,1 1 0,0-1 1,-1 0-1,1 0 0,0 0 1,1 1-1,-1-2-4,0 1-1,0-1 1,0 0 0,0 1 0,0-1-1,0 0 1,0 0 0,-1 0-1,1 0 1,0 0 0,0 0-1,0 0 1,0 0 0,0 0-1,0 0 1,0-1 0,0 1 0,0 0-1,-1-1 1,2 1 0,3-3 20,0 0-1,0 0 1,-1 0 0,1-1 0,-1 1 0,0-1 0,6-6 0,6-14 36,-1 0 0,0-1 1,-2 0-1,-1-1 1,13-42-1,-23 63-60,-5 23-7,0 0 1,1 1-1,1 30 0,0-36-15,1-4-23,0 22-26,0-30 47,0 0-1,0 0 1,0 0-1,0 0 1,0 0 0,1 0-1,-1 0 1,0 0-1,1 0 1,-1 0-1,1 0 1,-1 0 0,1-1-1,-1 1 1,1 0-1,-1 0 1,1 0 0,0-1-1,-1 1 1,1 0-1,0-1 1,0 1-1,1 0 1,-1-1-27,0 0 0,0 0-1,0 0 1,1-1 0,-1 1 0,0 0 0,0-1-1,0 1 1,0-1 0,0 1 0,0-1 0,1 1-1,-1-1 1,-1 0 0,1 1 0,0-1 0,0 0-1,0 0 1,0 0 0,0 0 0,-1 0-1,1 0 1,0 0 0,0-1 0,18-30-765,-7 4 162,-2-1-1,0 0 0,10-53 1,2-94-744,-17 62 2160,-6 109 315,-1 9-709,-1 14 19,-8 108 1361,7 162 1,5-277-1696,0-1 1,0 1-1,2-1 1,3 13-1,-6-22-53,1 1-1,-1-1 1,1 1-1,0-1 1,-1 0 0,1 1-1,0-1 1,0 0-1,0 0 1,0 1-1,0-1 1,0 0 0,0 0-1,1 0 1,-1 0-1,2 1 1,-2-2-6,0 0 0,0 0 1,1 0-1,-1 0 0,0 0 0,0 0 1,0 0-1,0-1 0,1 1 1,-1 0-1,0-1 0,0 1 0,0 0 1,0-1-1,0 0 0,0 1 0,0-1 1,0 1-1,0-1 0,0 0 0,-1 0 1,1 0-1,0 0 0,0 1 1,0-3-1,7-6-4,-2 0-1,1-1 1,-1 1 0,-1-1 0,0 0 0,6-19-1,17-68-46,3-64-246,-34 187 236,-13 238-193,16-259 196,2 37-282,-2-40 263,0-1 0,1 1 1,-1 0-1,0 0 0,1 0 1,-1 0-1,1-1 0,0 1 1,-1 0-1,1 0 1,0-1-1,0 1 0,0-1 1,0 1-1,1-1 0,-1 1 1,3 1-1,-4-3 12,1 0 0,-1 1 0,1-1 0,0 0-1,-1 0 1,1 0 0,0 0 0,-1 0 0,1 0 0,0 0 0,-1 0 0,1 0-1,-1-1 1,1 1 0,0 0 0,-1 0 0,1-1 0,-1 1 0,1 0 0,-1 0 0,1-1-1,-1 1 1,1-1 0,-1 1 0,1 0 0,-1-1 0,1 1 0,-1-1 0,1 1-1,-1-1 1,1 0 0,10-20-649,-3-5-419,-1-1 0,-1 1 0,-1-1 0,-2 0 0,0-38 0,1 7-169,4-26 2895,24-117 0,-30 194-1215,-2 4-123,1-1 1,0 1-1,-1 0 1,1-1-1,0 1 1,1 0-1,-1 0 1,1 0-1,-1 0 1,1 0-1,0 0 1,0 0-1,4-4 1,-6 7-208,1 1 0,-1-1 1,0 0-1,1 1 0,-1-1 0,0 0 0,0 1 1,0-1-1,1 0 0,-1 1 0,0-1 1,0 0-1,0 1 0,0-1 0,0 1 1,0-1-1,1 1 0,-1-1 0,0 0 0,0 1 1,0-1-1,0 1 0,-1-1 0,1 0 1,0 1-1,0-1 0,0 1 0,0-1 0,0 1 1,-2 19 356,2-19-325,-10 90 813,5 0 0,3 0 0,16 141 0,-10-213-985,-4-19 84,0 0 1,0 0-1,1 0 0,-1 0 0,0 0 0,0 0 1,0 0-1,0 0 0,0 0 0,0 0 1,1 0-1,-1 0 0,0 0 0,0 0 0,0 0 1,0 0-1,0 0 0,0 0 0,0 0 1,1 0-1,-1 0 0,0 0 0,0 0 0,0 0 1,0-1-1,0 1 0,0 0 0,0 0 1,0 0-1,0 0 0,0 0 0,0 0 1,1 0-1,-1 0 0,0-1 0,0 1 0,0 0 1,0 0-1,0 0 0,0 0 0,0 0 1,0 0-1,0-1 0,0 1 0,0 0 0,0 0 1,0 0-1,0 0 0,0 0 0,0 0 1,-1-1-1,1 1 0,0 0 0,0 0 0,0 0 1,0 0-1,1-36-362,-4 5 317,-1 1 1,-2-1 0,0 1-1,-3 0 1,-19-48 0,24 72 210,4 13-82,7 13 3,-5-16-109,0 1-1,0-1 0,1 0 1,0 1-1,0-1 1,0-1-1,0 1 0,1 0 1,-1-1-1,1 0 1,0 0-1,8 5 0,-8-6-62,-1-1 0,1 1 0,0-1 0,0-1 0,0 1 0,0 0 1,0-1-1,0 0 0,0 0 0,0 0 0,0-1 0,0 1 0,0-1 0,0 0 0,-1 0 0,8-3 0,10-5-302,-1-1 1,0-1-1,-1-1 0,0 0 1,-1-2-1,0 0 0,-1-1 1,26-29-1,-63 90 4859,-25 75-2675,45-120-1777,-4 10 106,0 0 0,1 0 0,1 0 0,0 0 0,0 1 0,1-1 0,0 21 0,2-31-116,-1 0 0,0-1 0,0 1 0,0 0 0,0 0 0,1-1 0,-1 1 1,0 0-1,1-1 0,-1 1 0,1 0 0,-1-1 0,1 1 0,-1 0 0,1-1 0,-1 1 0,1-1 1,0 1-1,-1-1 0,1 1 0,0-1 0,-1 1 0,1-1 0,0 0 0,0 1 0,-1-1 1,1 0-1,0 0 0,0 0 0,-1 0 0,1 1 0,0-1 0,0 0 0,0 0 0,-1 0 0,1-1 1,0 1-1,0 0 0,0 0 0,-1 0 0,1-1 0,0 1 0,0 0 0,-1-1 0,1 1 1,1-1-1,5-2-17,0-1-1,0 0 1,11-8 0,-13 9 7,43-33-95,-37 26 40,0 1-1,1 0 1,1 1 0,-1 0-1,1 1 1,26-10 0,-39 16 60,0 1 1,0 0-1,1 0 0,-1 0 1,0 0-1,0-1 1,1 1-1,-1 0 1,0 0-1,0 0 1,1 0-1,-1 0 1,0 0-1,1 0 1,-1 0-1,0 0 1,0 0-1,1 0 1,-1 0-1,0 0 0,0 0 1,1 0-1,-1 0 1,0 0-1,1 0 1,-1 0-1,0 0 1,0 0-1,1 1 1,-1-1-1,0 0 1,0 0-1,0 0 1,1 0-1,-1 1 1,0-1-1,0 0 0,0 0 1,1 0-1,-1 1 1,0-1-1,0 0 1,0 0-1,0 1 1,0-1-1,0 0 1,1 1-1,-1-1 1,-1 0 6,1 1 1,0-1 0,0 0-1,0 0 1,-1 1-1,1-1 1,0 0 0,-1 0-1,1 0 1,0 0 0,-1 1-1,1-1 1,0 0 0,0 0-1,-1 0 1,1 0-1,0 0 1,-1 0 0,1 0-1,0 0 1,-1 0 0,1 0-1,-1 0 1,1 0 0,0 0-1,0 0 1,-1 0-1,1 0 1,0 0 0,-1 0-1,1-1 1,0 1 0,-1 0-1,1 0 1,0 0-1,0-1 1,-1 1 0,1 0-1,0 0 1,-1-1 0,-2-2 60,-1 0 0,1-1 1,-1 1-1,1-1 0,0 0 1,1 0-1,-1 0 1,-2-6-1,-16-36 343,20 43-388,-14-35 301,-17-71-1,32 108-337,-1 1-1,1-1 1,0 1 0,0-1-1,0 1 1,0-1 0,0 1-1,0-1 1,0 1 0,0-1-1,0 1 1,0-1 0,0 1-1,0-1 1,1 1 0,-1-1-1,0 1 1,0-1 0,0 1-1,1-1 1,-1 1 0,0-1-1,1 1 1,-1 0 0,0-1-1,1 1 1,-1-1 0,1 1-1,-1 0 1,0-1 0,1 1-1,-1 0 1,1 0 0,-1-1-1,1 1 1,-1 0 0,1 0-1,-1 0 1,1 0 0,-1 0-1,1-1 1,-1 1 0,1 0-1,-1 0 1,1 0 0,-1 0-1,2 1 1,35 5-1476,-14-1 593,-14-5 877,1 0 1,0-1-1,-1 0 1,1-1 0,-1 0-1,10-3 1,8-4-251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1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33 11851,'0'-1'158,"1"0"0,-1 0 1,0 0-1,1 1 0,-1-1 1,0 0-1,0 0 1,1 0-1,-1 0 0,0 0 1,0 0-1,0 0 1,0 0-1,0 0 0,-1 0 1,1 1-1,0-1 0,0 0 1,-1 0-1,1 0 1,0 0-1,-1 0 0,1 1 1,-1-1-1,0-1 1,0 1 45,0 0 0,0 0 0,0 1 0,-1-1 1,1 0-1,0 1 0,-1-1 0,1 1 1,0-1-1,-1 1 0,1-1 0,-1 1 1,1 0-1,-3 0 0,0 0 8,0 0 0,0 0 0,0 0 0,0 0 0,1 1 0,-1 0 0,0 0 0,0 0 0,0 0 1,1 1-1,-6 2 0,5 0-178,0 0 0,0-1 0,1 1 1,-1 1-1,1-1 0,0 0 0,1 1 1,-1-1-1,-2 7 0,4-8-40,-1 1 0,1-1 1,0 1-1,0-1 0,0 1 0,0-1 0,1 1 0,0-1 0,-1 1 1,1-1-1,0 1 0,1-1 0,-1 1 0,2 4 0,-2-7-2,1 1 1,0-1-1,0 0 0,0 0 0,0 0 0,0 0 0,0 0 1,0 0-1,0-1 0,0 1 0,0 0 0,1-1 0,-1 1 0,0 0 1,1-1-1,-1 1 0,0-1 0,0 0 0,1 0 0,-1 1 0,1-1 1,-1 0-1,0 0 0,1 0 0,1 0 0,39-5-226,-34 4 179,0 0 25,1-1-42,-1 1 0,1 0 0,0 0 0,-1 1 0,17 2 0,-23-2 78,0 1 0,-1-1-1,1 1 1,0-1 0,-1 1 0,1 0 0,-1 0 0,1-1 0,-1 1-1,1 0 1,-1 0 0,0 1 0,1-1 0,-1 0 0,0 0 0,0 1-1,0-1 1,0 0 0,0 1 0,0-1 0,0 1 0,0 0 0,-1-1-1,1 1 1,-1 0 0,1-1 0,-1 1 0,0 0 0,1-1-1,-1 1 1,0 0 0,0 0 0,0-1 0,0 1 0,-1 0 0,1 2-1,-2 7 187,-1 1 0,0 0 0,0-1 0,-1 0 0,-1 0 0,-11 21 0,-42 59 1014,25-51-1136,32-38-123,-1 0 0,0 0 1,0 0-1,1-1 0,-1 1 0,0-1 0,-1 1 1,1-1-1,0 0 0,0 1 0,-1-1 0,1 0 0,0-1 1,-1 1-1,1 0 0,-5 0 0,7-1 43,-1-1-1,1 1 0,-1 0 1,1 0-1,-1-1 0,1 1 1,-1 0-1,1 0 0,-1-1 1,1 1-1,0-1 0,-1 1 1,1 0-1,-1-1 0,1 1 1,0-1-1,0 1 0,-1-1 0,1 1 1,0-1-1,0 0 0,-8-17-323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349 110 12987,'-2'-1'1914,"2"1"-1860,0 0 1,0 0 0,0 0-1,0 0 1,0 0 0,0 0-1,0 0 1,0 0 0,0 0-1,-12 11 1298,-23 28-533,15-16-482,-179 162 54,119-114-548,288-279-6881,-169 162 6572,43-67 1,-45 43 5714,-49 103-4749,1 0 1,1 1 0,-9 65 0,1 109-1710,17-194 1013,1-14 161,0 1 0,0-1 0,0 1 0,0-1 0,0 1 0,0-1-1,0 1 1,0-1 0,0 1 0,0-1 0,0 0 0,0 1 0,0-1 0,0 1-1,0-1 1,0 1 0,-1-1 0,1 0 0,0 1 0,0-1 0,-1 1-1,1-1 1,0 0 0,-1 1 0,1-1 0,0 0 0,-1 1 0,1-1-1,0 0 1,-1 0 0,1 1 0,0-1 0,-1 0 0,1 0 0,-1 0 0,1 0-1,-1 0 1,1 1 0,-1-1 0,1 0 0,0 0 0,-1 0 0,1 0-1,-1 0 1,1 0 0,-1 0 0,1 0 0,-1-1 0,-9 0-516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68 9786,'-13'-9'1448,"0"3"-599,6 0-337,4 2 1512,6 1-1080,11 0-328,6 1-127,6-1-209,6-2-104,6 1-192,2 0-168,2 0-296,-3-2-1441,-5 1 1649,-2 3-200,-8 0-208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15091,'0'10'1080,"-9"13"-872,-1 3-103,1 14 295,-1 3-104,3 6-160,0 1-40,3-5-72,1-4-40,3-12-96,3-5-72,7-14-200,5-7-105,8-13 345,2-9-72,3-12-72</inkml:trace>
  <inkml:trace contextRef="#ctx0" brushRef="#br0" timeOffset="1">330 5 12955,'9'-5'1232,"-12"23"-776,-7 9-200,-6 17 664,-2 9-255,-7 8-321,4 0-80,1-3-200,3-7-104,9-14-184,7-8-120,8-15 264,5-9-81,9-11-55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10522,'-2'4'200,"0"1"-1,0-1 1,1 0-1,0 1 1,0-1-1,0 1 0,1-1 1,-1 1-1,1 0 1,0-1-1,0 1 1,1-1-1,-1 1 1,1-1-1,2 6 0,-3-8-161,1 0 0,-1-1-1,1 1 1,0 0 0,0-1-1,0 1 1,0-1-1,0 1 1,1-1 0,-1 1-1,0-1 1,0 0 0,1 0-1,-1 0 1,1 0-1,-1 0 1,1 0 0,0 0-1,-1 0 1,1 0-1,0-1 1,0 1 0,-1-1-1,1 1 1,0-1 0,0 0-1,0 0 1,0 1-1,0-1 1,-1-1 0,1 1-1,0 0 1,0 0-1,0-1 1,0 1 0,-1-1-1,1 1 1,2-2 0,8-3 71,-1-1 1,0 0-1,0 0 1,0-1-1,-1-1 1,0 1 0,0-2-1,-1 1 1,0-1-1,-1-1 1,0 0-1,12-19 1,-19 27-51,1-1 0,-1 0 0,0 0 0,0 0 0,0 0 1,0 0-1,-1 0 0,1 0 0,-1-3 0,0 5-42,0 1 0,0-1 0,0 1 0,0 0 0,0-1 0,0 1 0,0-1 0,0 1 0,0-1 0,0 1 0,0-1 0,-1 1-1,1 0 1,0-1 0,0 1 0,-1-1 0,1 1 0,0 0 0,0-1 0,-1 1 0,1 0 0,-1-1 0,1 1 0,0 0 0,-1-1 0,0 1 5,0 0 1,0 0-1,0 0 0,0 0 1,0 0-1,0 0 0,0 0 0,0 0 1,0 1-1,0-1 0,0 0 1,0 1-1,0-1 0,0 0 1,0 1-1,1-1 0,-2 2 1,-5 2 58,0 1-1,0 1 1,1-1 0,0 1 0,0 0 0,1 0 0,-1 1 0,1 0 0,1 0 0,-1 0 0,-4 11 0,5-10-41,0 1-1,1-1 0,0 1 1,0-1-1,1 1 0,0 0 1,1 0-1,0 0 0,0 1 0,2 12 1,-1-20-33,0 0 1,0 0-1,1-1 1,-1 1-1,1 0 1,-1 0-1,1 0 1,0-1-1,0 1 1,0 0-1,0-1 0,0 1 1,0-1-1,0 1 1,0-1-1,1 1 1,-1-1-1,0 0 1,1 0-1,1 2 1,0-2-70,0 0 0,0 1 0,1-1 0,-1 0 1,0-1-1,0 1 0,1 0 0,-1-1 0,0 0 1,6 0-1,4-1-275,1-1 0,-1 0 0,0-1 0,20-7 1,-3-1-39,0-4-147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61 12603,'2'-5'356,"0"0"0,0 0 1,0 0-1,-1-1 0,2-9 1,-3 14-311,0 1-1,0-1 1,0 0 0,0 0 0,0 0 0,0 1 0,0-1-1,0 0 1,-1 0 0,1 0 0,0 1 0,-1-1 0,1 0-1,0 0 1,-1 1 0,1-1 0,-1 0 0,0-1 0,0 2 32,0-1 1,0 1 0,-1-1 0,1 1-1,0-1 1,0 1 0,0 0 0,0 0-1,0-1 1,-1 1 0,1 0 0,0 0-1,0 0 1,0 0 0,0 0-1,-1 0 1,-1 1 0,-4 1 108,1 0 0,-1 1 0,0 0 0,1 0 0,-1 0 0,1 1 0,0 0 0,0 0 0,0 0 0,-9 10 0,-1 3-31,0 0-1,-15 22 0,26-32-139,-1 0 0,2 1 0,-1 0-1,-5 15 1,9-22-17,1 0 1,-1 0-1,1 0 0,-1 0 0,1 0 1,0 1-1,-1-1 0,1 0 0,0 0 1,0 0-1,0 0 0,0 1 0,0-1 1,0 0-1,1 0 0,-1 0 0,0 0 1,0 0-1,1 1 0,-1-1 0,1 0 1,-1 0-1,1 0 0,-1 0 0,1 0 0,0 0 1,0 0-1,-1 0 0,1-1 0,0 1 1,0 0-1,0 0 0,0-1 0,0 1 1,0 0-1,0-1 0,0 1 0,0-1 1,0 1-1,0-1 0,0 0 0,1 1 1,-1-1-1,0 0 0,0 0 0,0 0 1,2 0-1,18 1-20,0-2 0,0 0 0,-1-1 0,25-6 0,28-3-53,-59 10 47,39-2-83,-50 3 94,0 0 0,0 0-1,0 1 1,0-1 0,0 1 0,0 0 0,0-1-1,0 1 1,0 1 0,-1-1 0,1 0 0,0 1-1,3 2 1,-5-3 13,0 0-1,-1-1 1,1 1 0,-1 0-1,1 0 1,-1 0 0,1 0-1,-1 0 1,1 0 0,-1 0-1,0 0 1,1 0 0,-1 0-1,0 0 1,0 0 0,0 0-1,0 0 1,0 0-1,0 0 1,0 0 0,0 0-1,0 0 1,-1 0 0,1 0-1,0 0 1,-1 0 0,1 0-1,-1 0 1,1 0 0,-1 0-1,1-1 1,-1 1 0,1 0-1,-1 0 1,0 0 0,0-1-1,1 1 1,-1 0 0,-1 0-1,-3 4 47,-1-1 0,1 0 0,0 0-1,-12 5 1,-8 3 79,-1-2-1,0 0 1,-1-2-1,0 0 1,-44 5 0,70-13-170,0 1 1,0-1 0,0 0 0,0 0 0,0 1-1,-1-1 1,1 0 0,0 0 0,0 0 0,0 0 0,0 0-1,0-1 1,0 1 0,0 0 0,0 0 0,0-1-1,0 1 1,0-1 0,0 1 0,0-1 0,0 1-1,-1-2 1,2 1 11,1 0 1,0 0-1,0 0 0,0 0 0,0 0 0,0 0 1,0 0-1,0 0 0,0 1 0,0-1 0,1 0 1,-1 1-1,0-1 0,0 1 0,1-1 0,-1 1 0,0-1 1,2 1-1,29-10-408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71 13883,'0'-1'111,"0"0"1,0 0-1,0 1 0,0-1 1,0 0-1,0 0 0,0 0 1,0 0-1,0 0 1,0 1-1,-1-1 0,1 0 1,0 0-1,0 0 0,-1 1 1,1-1-1,-1 0 0,1 0 1,-1 1-1,1-1 0,-1 0 1,0 0-1,0 1-39,1 0 0,-1 0 0,1 0 0,-1 0-1,0 0 1,1 0 0,-1 0 0,0 0 0,1 1 0,-1-1 0,1 0-1,-1 0 1,0 1 0,1-1 0,-1 0 0,1 0 0,-1 1 0,1-1-1,-1 1 1,1-1 0,-1 0 0,1 1 0,-5 4 186,0 0 0,1 0 0,0 1 0,-5 8 0,4-5-216,0 1 0,0-1 0,1 1 0,0 0 0,1 0 0,0 0 0,1 1-1,0-1 1,0 1 0,1-1 0,1 1 0,0 11 0,0-21-43,0 1 0,1-1 0,-1 1 0,0-1 0,1 1 0,-1-1 0,1 1 0,0-1 0,0 0 0,-1 1 0,1-1 0,0 0 0,0 0 0,0 1 0,0-1 0,0 0 0,0 0-1,1 0 1,-1 0 0,0 0 0,1-1 0,-1 1 0,0 0 0,1-1 0,-1 1 0,1 0 0,-1-1 0,1 0 0,-1 1 0,1-1 0,-1 0 0,1 0 0,-1 0 0,1 0 0,0 0 0,-1 0 0,1 0 0,-1-1 0,2 1 0,4-2-2,0 0 0,-1 1 1,0-2-1,1 1 0,-1-1 1,0 0-1,11-8 1,6-8 8,-1-2 1,-1 0 0,-1-1 0,0-2 0,15-25-1,-13 19-17,-22 30 10,1 0 0,-1 0 0,0 0 0,0 1 0,0-1 0,0 0 0,0 0 0,0 0 1,0 0-1,0 0 0,0 0 0,0 1 0,0-1 0,0 0 0,0 0 0,0 0 0,1 0 0,-1 0 0,0 0 0,0 0 0,0 0 0,0 0 1,0 1-1,0-1 0,1 0 0,-1 0 0,0 0 0,0 0 0,0 0 0,0 0 0,0 0 0,1 0 0,-1 0 0,0 0 0,0 0 0,0 0 1,0 0-1,0 0 0,1 0 0,-1 0 0,0 0 0,0 0 0,0 0 0,0 0 0,0-1 0,0 1 0,1 0 0,-1 0 0,0 0 0,0 0 0,-2 15-6,-18 47-21,12-42 48,2 0 1,-6 32 0,12-52-15,0 1 1,-1 0 0,1 0-1,0-1 1,0 1 0,0 0-1,0 0 1,0-1 0,0 1-1,0 0 1,0 0 0,1-1-1,-1 1 1,0 0 0,0-1-1,1 1 1,-1 0-1,0-1 1,1 1 0,-1 0-1,1 0 1,-1-1-2,1 1 1,0-1-1,-1 0 0,1 0 0,-1 0 0,1 0 0,-1 0 1,1 0-1,0 1 0,-1-1 0,1 0 0,-1-1 1,1 1-1,-1 0 0,1 0 0,0 0 0,-1 0 1,1 0-1,-1-1 0,1 1 0,0 0 0,32-22 139,-27 17-123,46-35 123,-24 17-97,0 2-1,1 1 0,32-16 0,-60 36-47,30-11-54,-30 11 53,0-1 0,-1 1 1,1 0-1,0 0 0,0 0 0,-1 0 1,1 0-1,0 0 0,0 0 1,-1 0-1,1 0 0,0 0 0,0 1 1,-1-1-1,1 0 0,0 0 1,0 1-1,-1-1 0,1 1 0,0-1 1,-1 0-1,1 1 0,-1-1 1,1 1-1,-1-1 0,1 1 0,-1 0 1,1-1-1,-1 1 0,1 0 1,-1-1-1,0 1 0,1 0 0,-1-1 1,0 1-1,1 0 0,-1-1 1,0 1-1,0 1 0,0 4 0,0 1 0,-1-1-1,0 1 1,0-1 0,-1 0 0,0 0 0,0 0-1,0 0 1,0 0 0,-1 0 0,-6 9 0,-7 20 195,15-35-186,1 0 0,0 0 0,0 1 1,0-1-1,-1 0 0,1 0 0,0 1 1,0-1-1,0 0 0,0 0 0,0 1 0,0-1 1,0 0-1,0 1 0,0-1 0,-1 0 1,1 0-1,0 1 0,0-1 0,1 0 0,-1 1 1,0-1-1,0 0 0,0 1 0,0-1 1,0 0-1,0 0 0,0 1 0,0-1 0,0 0 1,1 0-1,-1 1 0,0-1 0,0 0 1,0 0-1,1 1 0,-1-1 0,0 0 0,0 0 1,0 0-1,1 0 0,-1 1 0,0-1 1,1 0-1,-1 0 0,18-5 198,20-18 37,35-30 89,-44 31-267,0 1-1,44-23 1,-71 42-69,1 1 0,-1 0 0,0 0 0,1 0 0,-1 0 0,1 0 0,-1 1 0,1-1 0,0 1 0,-1 0 0,1 0 0,-1-1 0,1 2 0,0-1 0,3 1 0,-5-1 0,0 1 0,0 0-1,0 0 1,0-1 0,0 1 0,0 0 0,0 0 0,0 0-1,0 1 1,0-1 0,0 0 0,-1 0 0,1 0-1,0 1 1,-1-1 0,1 0 0,-1 1 0,1-1 0,-1 0-1,0 1 1,0-1 0,1 0 0,-1 1 0,0-1-1,0 1 1,0-1 0,-1 0 0,1 2 0,-1 14-5,-1-1 1,0 0 0,-1 0-1,-1 0 1,-1 0 0,-12 29-1,91-197-3621,-50 98 2923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15331,'0'3'178,"-1"1"-1,1 0 0,0-1 1,-1 1-1,0-1 0,0 0 1,0 1-1,0-1 0,0 0 1,-1 1-1,-3 5 0,-2 7 192,-14 33 754,-9 20-234,3 1 0,-24 100 0,49-142-789,1-27-99,1-1 1,0 1-1,0-1 0,0 1 1,0-1-1,0 1 1,1-1-1,-1 1 1,0-1-1,0 0 0,0 1 1,0-1-1,0 1 1,1-1-1,-1 1 1,0-1-1,0 0 0,1 1 1,-1-1-1,0 0 1,1 1-1,-1-1 1,0 0-1,1 1 0,-1-1 1,0 0-1,1 0 1,-1 1-1,1-1 1,-1 0-1,0 0 0,1 0 1,-1 1-1,1-1 1,-1 0-1,1 0 1,-1 0-1,1 0 0,-1 0 1,1 0-1,-1 0 1,1 0-1,-1 0 1,0 0-1,1-1 1,-1 1-1,1 0 0,-1 0 1,1 0-1,-1 0 1,0-1-1,1 1 1,-1 0-1,1 0 0,-1-1 1,0 1-1,1-1 1,4-2-10,0-1 1,0 0-1,0 0 0,0-1 1,-1 1-1,0-1 1,6-8-1,25-42-99,-23 34 61,5-7-238,27-57-1,-45 91 276,0 2 0,0 1-1,0 0 1,1 0-1,2 16 1,-2-23 14,0 0 0,1 0 0,-1-1 0,1 1 0,-1 0 0,1 0 0,0-1 0,0 1 0,-1 0 0,1-1 0,1 1 0,-1-1 0,0 1 0,0-1 0,0 0 0,1 1 0,-1-1 0,1 0 0,-1 0 0,1 0 0,-1 0 0,1 0 0,-1 0 0,1-1 0,0 1 0,0 0 0,-1-1 0,1 1 0,0-1 0,2 0 0,2 1 12,0-2 1,0 1-1,0-1 1,-1 0-1,1 0 1,0 0-1,0-1 1,-1 0 0,1 0-1,7-4 1,53-34 131,-63 38-138,64-51 154,-25 18-126,-61 70-12,-8 3 11,-65 97 350,91-133-373,0 0 1,0 0-1,0 0 0,0 0 0,0 0 0,1 0 0,-1 0 0,0 0 0,1 0 0,0 0 0,-1 0 0,1 0 0,0 3 0,0-5-5,1 1-1,-1 0 0,0-1 1,0 1-1,1 0 0,-1-1 0,0 1 1,1 0-1,-1-1 0,1 1 1,-1-1-1,1 1 0,-1-1 0,1 1 1,-1-1-1,1 1 0,-1-1 1,1 0-1,-1 1 0,1-1 0,0 0 1,-1 1-1,1-1 0,0 0 1,1 0-1,4 1 35,0-1 0,1 1-1,-1-2 1,1 1 0,-1-1 0,10-2 0,-12 3-42,52-11 133,64-8 15,-106 17-137,0 2 0,0 0 0,0 0-1,0 1 1,0 1 0,19 5 0,-33-8 20,0 0 1,1 1-1,-1-1 1,0 0-1,0 1 0,0-1 1,0 0-1,0 1 1,0-1-1,0 0 1,0 0-1,0 1 1,0-1-1,-1 0 1,1 1-1,0-1 1,0 0-1,-1 1 1,0-2-1,-18-47 411,2-2-1,-12-54 1,29 105-464,0-1 0,0 1 0,-1-1-1,1 1 1,0 0 0,0-1 0,0 1 0,0-1-1,0 1 1,0-1 0,0 1 0,0-1 0,0 1 0,0-1-1,0 1 1,0-1 0,0 1 0,1-1 0,-1 1 0,0 0-1,0-1 1,0 1 0,1-1 0,-1 1 0,0 0-1,1-1 1,-1 1 0,0-1 0,1 1 0,-1 0 0,0-1-1,1 1 1,-1 0 0,0 0 0,1-1 0,-1 1 0,1 0-1,-1 0 1,1 0 0,-1 0 0,1 0 0,-1-1-1,1 1 1,-1 0 0,1 0 0,-1 0 0,1 0 0,32 7-1188,-10-2 531,-6-4 416,1 0 0,0-1 0,18-3 0,17-7-310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 12131,'2'-3'312,"18"-20"1673,-19 23-1930,-1-1 1,1 1 0,-1 0 0,0 0 0,1-1-1,-1 1 1,0 0 0,1 0 0,-1 0-1,1 0 1,-1-1 0,1 1 0,-1 0-1,0 0 1,1 0 0,-1 0 0,1 0 0,-1 0-1,1 0 1,-1 0 0,1 0 0,-1 1-1,1-1 1,0 0 44,-1 1-1,1-1 1,-1 1-1,1 0 0,-1-1 1,1 1-1,-1 0 1,1-1-1,-1 1 1,0 0-1,1 0 1,-1-1-1,0 1 1,0 0-1,0 0 0,1 0 1,-1-1-1,0 2 1,4 40 215,-1 0 0,-2 0 1,-2 0-1,-2 0 0,-2 0 1,-17 73-1,13-94-1465,9-21 1121,-1 1 0,1-1 0,0 0-1,0 1 1,0-1 0,-1 0 0,1 1 0,0-1 0,-1 0-1,1 1 1,0-1 0,-1 0 0,1 0 0,0 0-1,-1 1 1,1-1 0,-1 0 0,1 0 0,0 0 0,-1 0-1,1 0 1,-1 0 0,1 0 0,0 0 0,-1 0 0,1 0-1,-1 0 1,1 0 0,0 0 0,-1 0 0,1 0 0,-1 0-1,1 0 1,0 0 0,-1 0 0,1-1 0,0 1-1,-1 0 1,1 0 0,0-1 0,-1 1 0,1 0 0,0 0-1,-1-1 1,1 1 0,0 0 0,0-1 0,-1 1 0,1-1-1,-9-10-564</inkml:trace>
  <inkml:trace contextRef="#ctx0" brushRef="#br0" timeOffset="1">0 225 14363,'3'-4'1120,"6"4"-744,2-1-96,6 1 705,3 0-305,5-5-296,5 1-40,0-3-136,0 0-192,-4-3 352,-3-3-272,-6-3-96,-4-3-64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14971,'3'-12'998,"-1"1"75,-2 21-78,-5 64 252,2-32-1140,1 1 0,2-1 0,7 56 0,-7-96-83,0-1 0,0 1-1,1 0 1,-1-1 0,1 1-1,-1 0 1,1-1 0,0 1-1,-1-1 1,1 1-1,0-1 1,0 1 0,0-1-1,0 0 1,0 1 0,2 0-1,-2-2 2,0 1-1,0-1 0,0 0 0,0 0 0,0 0 0,-1 0 0,1 0 0,0 0 0,0 0 1,0 0-1,0 0 0,0 0 0,0 0 0,0-1 0,0 1 0,0 0 0,-1-1 0,1 1 0,0-1 1,0 1-1,0-1 0,-1 1 0,1-1 0,0 0 0,-1 1 0,1-1 0,0 0 0,-1 1 0,1-1 1,-1 0-1,1-1 0,9-10 197,-1 0 0,-1-1 0,0 0 0,-1-1-1,8-17 1,23-77 821,-34 95-913,3-7 19,13-45 268,-19 59-391,1 0 1,-1 0 0,0-1 0,-1 1 0,0 0-1,0-1 1,-1-8 0,1 15-34,0 0 0,0 0 0,0 0-1,0 0 1,0 0 0,0 0 0,0 0 0,0 0 0,0-1 0,0 1 0,0 0 0,0 0 0,0 0 0,0 0 0,0 0-1,0 0 1,0 0 0,0 0 0,0 0 0,0 0 0,-1-1 0,1 1 0,0 0 0,0 0 0,0 0 0,0 0 0,0 0-1,0 0 1,0 0 0,0 0 0,0 0 0,0 0 0,-1 0 0,1 0 0,0 0 0,0 0 0,0 0 0,0 0 0,0 0-1,0 0 1,0 0 0,0 0 0,-1 0 0,1 0 0,0 0 0,0 0 0,0 0 0,0 0 0,0 0 0,0 0 0,0 0-1,0 0 1,0 0 0,0 0 0,-1 0 0,1 1 0,-6 6-450,-4 9-457,6-7 541,0 0 0,1 0 1,0 1-1,1-1 0,-1 12 0,2 3-401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154 109 13267,'0'-2'102,"0"0"1,1 1-1,-1-1 0,0 1 1,0-1-1,-1 1 0,1-1 1,0 1-1,0-1 0,-1 1 1,1-1-1,-1 1 0,1-1 1,-1 1-1,0-1 0,0 1 1,1 0-1,-1-1 0,0 1 1,0 0-1,0 0 0,0 0 1,-1 0-1,1 0 0,0 0 1,0 0-1,-1 0 1,1 0-1,0 1 0,-1-1 1,1 0-1,-1 1 0,1-1 1,-1 1-1,1 0 0,-1-1 1,-1 1-1,-2-1 9,1 1 0,-1 0-1,1 0 1,-1 0 0,0 1 0,1-1-1,0 1 1,-1 0 0,1 0 0,-1 1-1,1-1 1,-5 3 0,4-1-69,1 0 0,0 1-1,0-1 1,0 1 0,0 0 0,0 0 0,1 0-1,0 0 1,-1 1 0,2-1 0,-1 1 0,0 0-1,1-1 1,0 1 0,-2 9 0,3-12-29,1 0 1,-1 0-1,1 1 1,0-1-1,-1 0 1,1 0-1,0 0 1,1 1-1,-1-1 1,0 0-1,1 0 1,-1 0-1,1 0 0,-1 1 1,1-1-1,0 0 1,0 0-1,0 0 1,0 0-1,1-1 1,-1 1-1,0 0 1,1 0-1,-1-1 1,1 1-1,0-1 1,-1 1-1,1-1 1,0 0-1,0 0 1,0 0-1,0 0 1,0 0-1,0 0 1,0 0-1,0-1 1,0 1-1,0-1 1,1 1-1,1-1 1,4 1 105,0-1 0,0 0 1,0 0-1,0-1 1,0 0-1,-1 0 1,1-1-1,0 0 0,-1 0 1,1 0-1,-1-1 1,0-1-1,0 1 1,0-1-1,0 0 1,0-1-1,9-8 0,-11 9-15,-1-1-1,1 1 1,-1-1-1,0 0 0,0-1 1,0 1-1,-1-1 1,0 1-1,5-12 0,-7 12-70,1 1-1,-1 0 0,-1-1 0,1 1 0,0-1 0,-1 1 0,0-1 0,0 1 0,-1-1 0,1 1 0,-1-1 0,0 1 0,0 0 0,0-1 0,-3-4 0,3 7-112,0 0-1,0 0 1,-1 0-1,1-1 0,-1 2 1,0-1-1,1 0 1,-1 0-1,0 0 1,0 1-1,0-1 0,0 1 1,0 0-1,-1 0 1,-2-2-1,4 3 18,-1-1 0,1 1 1,-1-1-1,1 1 0,-1-1 0,1 1 1,-1 0-1,1 0 0,-1 0 0,1 0 0,-1 0 1,1 0-1,-1 0 0,1 1 0,-1-1 0,1 0 1,0 1-1,-1-1 0,1 1 0,-1 0 1,1-1-1,0 1 0,-1 0 0,1 0 0,0 0 1,0 0-1,-2 1 0,-5 13-616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15267,'-8'53'2982,"-4"1"-2727,3 0-1,2 1 1,2 0-1,4 73 1,1-124-248,1 1 1,-1-1 0,1 1 0,0-1 0,1 0 0,-1 1 0,4 5 0,-5-9-5,1 0 0,-1 0 0,1 0-1,-1-1 1,1 1 0,0 0 0,-1 0 0,1-1 0,0 1 0,0 0 0,-1-1 0,1 1-1,0-1 1,0 1 0,0-1 0,0 1 0,0-1 0,0 0 0,0 0 0,0 1 0,0-1 0,0 0-1,0 0 1,0 0 0,0 0 0,0 0 0,0 0 0,-1 0 0,1 0 0,0 0 0,0-1-1,0 1 1,0 0 0,0-1 0,0 1 0,0-1 0,1 0 0,6-4 17,0 0 0,0 0-1,-1-1 1,0 0 0,0 0 0,9-11 0,36-50 58,-32 39-48,101-149 208,-37 52 16,-144 243 52,36-68-258,10-23-23,-2 4 44,2-1 0,1 2 0,-18 64-1,30-94-61,1-1 0,-1 1-1,1 0 1,0 0 0,0-1-1,0 1 1,0 0 0,0 0-1,0 0 1,0-1 0,0 1-1,1 0 1,-1 0-1,1-1 1,-1 1 0,1 0-1,0-1 1,0 1 0,-1-1-1,3 3 1,-2-4-11,0 1 1,0 0-1,0 0 0,0-1 0,1 1 1,-1 0-1,0-1 0,1 0 0,-1 1 1,1-1-1,-1 0 0,0 1 1,1-1-1,-1 0 0,1 0 0,-1 0 1,0 0-1,1-1 0,1 1 1,5-2-100,0 0 1,-1-1-1,1 0 1,-1 0-1,0-1 1,0 1-1,7-6 1,1-3-80,0 1 1,-1-2-1,-1 0 0,0 0 1,-1-2-1,16-21 1,1-14-270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14651,'0'0'51,"0"0"1,0-1-1,0 1 1,0 0-1,0 0 0,0 0 1,0 0-1,0-1 0,0 1 1,0 0-1,0 0 0,0 0 1,0 0-1,0-1 0,0 1 1,0 0-1,0 0 0,0 0 1,0 0-1,1 0 0,-1-1 1,0 1-1,0 0 0,0 0 1,0 0-1,0 0 1,0 0-1,1 0 0,-1 0 1,0-1-1,0 1 0,0 0 1,0 0-1,1 0 0,-1 0 1,0 0-1,0 0 0,0 0 1,0 0-1,1 0 0,-1 0 1,0 0-1,0 0 0,0 0 1,0 0-1,1 0 0,-1 0 1,0 0-1,0 0 1,0 0-1,1 1 0,-1 11 1357,-5 31-505,4-33-661,-13 86 352,-18 187 433,32-280-973,0 0 1,0 0-1,0 0 0,0 0 0,1 0 1,-1 0-1,1 0 0,1 5 0,-2-8-35,0 0 1,1 1-1,-1-1 0,0 1 0,0-1 1,1 0-1,-1 1 0,0-1 0,1 0 0,-1 1 1,0-1-1,1 0 0,-1 0 0,1 1 1,-1-1-1,0 0 0,1 0 0,-1 0 0,1 0 1,-1 1-1,0-1 0,1 0 0,0 0 1,0 0 10,0-1 1,1 1 0,-1 0 0,0 0 0,0-1 0,0 1 0,0-1 0,0 1 0,1-1 0,-1 1-1,0-1 1,1-1 0,14-12 234,0 0 0,-2-1-1,1-1 1,17-25 0,-8 9-12,180-233-153,-203 264-261,0 0 0,0-1 0,0 1 0,0 0 0,0 0 0,-1-1 1,1 1-1,0-1 0,-1 1 0,1-1 0,-1 1 0,0 0 0,1-1 0,-1 0 1,0 1-1,0-2 0,0 2 80,-1 1 0,0-1 0,1 1 0,-1-1 0,0 1 0,1-1 0,-1 1 0,0 0 0,0-1 0,1 1 0,-1 0 0,0 0 0,0 0 0,1-1 0,-1 1 0,0 0 0,0 0 0,0 0 0,0 0 0,1 0 1,-1 1-1,0-1 0,0 0 0,0 0 0,1 0 0,-1 1 0,0-1 0,0 0 0,0 1 0,-19 6-1034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15187,'0'20'1649,"5"-10"-841,-1-5-320,2 0 848,-1 0-312,3 1-399,-1 1-353,0 2-809,-1-3-1967,-1 1 2144,1 0-344,-2-7-273</inkml:trace>
  <inkml:trace contextRef="#ctx0" brushRef="#br0" timeOffset="1">352 19 18436,'4'2'1680,"-3"8"-1032,-1-3-255,0 1 759,2 5-304,1-1-320,-2-4-224,0-5-520,-1-13-632,0-5 592,-1-16-152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13843,'7'-7'495,"1"-3"17,2 0-1,0 0 1,0 1-1,0 1 1,1 0-1,14-8 0,-24 15-471,-1 1 0,1 0-1,-1 0 1,1-1 0,-1 1-1,1 0 1,-1 0 0,1-1-1,-1 1 1,1 0 0,-1 0-1,1 0 1,0 0-1,-1 0 1,1 0 0,-1 0-1,1 0 1,-1 0 0,1 0-1,-1 0 1,1 1 0,0-1-1,-1 0 1,1 0-1,-1 0 1,1 1 0,-1-1-1,1 0 1,-1 1 0,0-1-1,1 0 1,-1 1 0,1-1-1,-1 0 1,0 1 0,1-1-1,-1 1 1,0-1-1,1 1 1,-1-1 0,0 1-1,0-1 1,0 1 0,1-1-1,-1 1 1,0-1 0,0 1-1,0 0 1,0-1-1,0 1 1,0-1 0,0 1-1,0-1 1,0 2 0,-5 37 641,4-32-639,-34 148 640,-8 49-16,44-178-478,-1-25-181,0-1-1,0 0 1,0 0 0,0 1-1,0-1 1,0 0 0,0 0 0,0 1-1,1-1 1,-1 0 0,0 0-1,0 0 1,0 1 0,1-1-1,-1 0 1,0 0 0,0 0 0,0 0-1,1 1 1,-1-1 0,0 0-1,0 0 1,1 0 0,-1 0 0,0 0-1,1 0 1,-1 0 0,0 0-1,0 0 1,1 0 0,-1 0-1,0 0 1,0 0 0,1 0 0,-1 0-1,0 0 1,1 0 0,-1 0-1,0 0 1,5-3 43,-2 1-1,1-1 1,0 0 0,-1-1 0,1 1-1,-1 0 1,4-7 0,228-308 666,-230 311-678,11-17-648,-16 23 627,1 0 1,-1 0-1,1 0 1,0 0-1,-1 0 1,0 0 0,1 0-1,-1 0 1,0 0-1,1 0 1,-1 0-1,0-1 1,0 1-1,0 0 1,0 0 0,0 0-1,-1-2 1,1 2-15,-1 1 1,1-1-1,-1 1 1,1 0 0,-1 0-1,0-1 1,1 1-1,-1 0 1,1 0 0,-1 0-1,0-1 1,1 1-1,-1 0 1,0 0 0,1 0-1,-1 0 1,0 0-1,1 1 1,-1-1 0,1 0-1,-1 0 1,-1 1-1,-9 3-100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15971,'-7'40'1409,"1"-3"-921,3-4-208,5-2 480,5-6-152,4-6-480,7-5-296,5-8 1849,4-6-1561,3-10 0,3-7 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12747,'-8'5'528,"0"0"-1,0 1 1,0 0 0,1 0 0,0 1 0,0 0 0,0 0 0,1 1-1,-10 15 1,-3 10 805,-18 40 0,27-53-895,10-19-409,-1 0 1,1 0 0,-1 0-1,1 0 1,-1 0 0,1 0-1,-1 0 1,1 0 0,0 1-1,0-1 1,-1 0 0,1 0-1,0 0 1,0 0 0,0 0-1,0 1 1,1-1 0,-1 2-1,1-3-15,-1 1 0,1-1-1,-1 0 1,1 1 0,-1-1-1,1 0 1,-1 1-1,1-1 1,-1 0 0,1 0-1,-1 0 1,1 0 0,-1 0-1,1 1 1,0-1 0,-1 0-1,1 0 1,-1 0-1,1 0 1,0-1 0,-1 1-1,1 0 1,-1 0 0,1 0-1,0-1 1,6-1 27,0 0 1,0-1-1,-1 0 1,9-6-1,87-58 70,27-16-11,-126 81-101,0 0 0,0 0 0,1 1 1,-1 0-1,0-1 0,1 1 0,-1 0 0,1 0 0,-1 1 1,1-1-1,4 1 0,-7 0 2,-1 0 0,1 0 0,0 0 0,0 1 0,0-1 1,0 0-1,0 1 0,0-1 0,-1 0 0,1 1 0,0-1 0,0 1 0,-1 0 0,1-1 1,0 1-1,-1 0 0,2 1 0,-1-1 4,0 1 0,0 0 1,0 0-1,0 0 0,-1 0 1,1 0-1,-1 0 0,1 1 0,-1-1 1,1 3-1,-4 20 64,2-22-34,0 0 0,1 0-1,-1 0 1,1 1 0,0-1 0,0 0 0,0 1 0,0-1-1,1 4 1,0-7-24,-1 0 0,1 0-1,-1 0 1,0 0 0,1 0 0,-1 0-1,1 0 1,-1 0 0,1 0 0,-1 0-1,1 0 1,-1 0 0,0 0-1,1 0 1,-1 0 0,1-1 0,-1 1-1,0 0 1,1 0 0,-1 0 0,1-1-1,-1 1 1,0 0 0,1-1-1,-1 1 1,0 0 0,0-1 0,1 1-1,-1 0 1,1-1 0,13-14 100,-13 13-81,4-3 10,38-36 186,-39 38-219,0 0-1,0 0 1,0 0-1,1 0 0,-1 1 1,0 0-1,1 0 1,0 0-1,6-1 0,-10 3-7,0 0 1,1 0-1,-1 0 0,0 0 0,0 0 0,0 0 0,0 0 0,0 1 0,0-1 0,1 0 0,-1 1 0,0-1 0,0 1 0,0 0 0,0-1 1,0 1-1,-1-1 0,1 1 0,0 0 0,0 0 0,0 0 0,0 0 0,-1-1 0,1 1 0,-1 0 0,1 0 0,0 0 0,-1 0 0,1 0 1,-1 1-1,0-1 0,1 0 0,-1 0 0,0 0 0,0 0 0,0 2 0,2 5-43,-1 0 0,-1 1 0,0 12 0,-2 3-974,0-19-660,0-16 724,2-14 356,2-9-222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17196,'0'0'14,"21"-11"1383,-14 14-809,-7 11-124,-6 14-85,-2-1 0,-22 52 0,11-33-224,-11 32 96,-45 125 740,75-202-983,-7 33 387,6-34-386,1 1 0,0-1 0,0 0 0,0 0 0,0 1 0,0-1 0,0 0 0,0 1 0,1-1 0,-1 0 0,0 0 0,0 1 0,0-1-1,0 0 1,0 0 0,0 1 0,0-1 0,1 0 0,-1 0 0,0 1 0,0-1 0,0 0 0,0 0 0,1 0 0,-1 1 0,0-1 0,0 0 0,1 0 0,-1 0 0,0 0 0,0 0 0,1 1-1,14-8 290,11-16-57,-1-1 0,-1-1 1,28-37-1,-11 12-47,209-255 110,-266 320-2722,-13 20 1359,19-18 512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4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42 128 15499,'-5'14'765,"-2"5"-65,0 0-1,1 1 0,1 0 1,1 0-1,-3 28 0,7-48-663,0 1-1,0 0 0,0 0 0,0 0 0,0 0 0,0-1 0,0 1 1,0 0-1,0 0 0,1 0 0,-1-1 0,0 1 0,0 0 0,1 0 1,-1-1-1,0 1 0,1 0 0,-1 0 0,1-1 0,-1 1 0,1-1 1,0 1-1,-1 0 0,1-1 0,-1 1 0,1-1 0,0 1 0,1 0 1,-1-1-26,1 0 1,-1 0 0,1 0 0,-1 0 0,1 0-1,-1 0 1,1 0 0,-1-1 0,1 1 0,-1-1 0,1 1-1,-1-1 1,1 1 0,1-2 0,6-3-221,-1 0 0,1-1 1,12-11-1,3-4-524,-1-1-1,-1-2 1,-2 0-1,0-1 1,-1 0-1,27-53 1,-42 65 729,-4 13 12,0 0 0,0 0 0,0 0 0,0 0 0,0 0 0,0 0 0,0-1 0,0 1 0,0 0-1,0 0 1,0 0 0,0 0 0,0 0 0,0 0 0,0 0 0,0 0 0,0 0 0,-1 0 0,1 0 0,0 0 0,0-1 0,0 1 0,0 0 0,0 0 0,0 0 0,0 0 0,0 0 0,0 0 0,-1 0 0,1 0 0,0 0-1,0 0 1,0 0 0,0 0 0,0 0 0,0 0 0,0 0 0,0 0 0,-1 0 0,1 0 0,0 0 0,0 0 0,0 0 0,0 1 0,0-1 0,0 0 0,0 0 0,0 0 0,0 0 0,-1 0 0,1 0 0,0 0 0,-18 18 689,4 2-327,0 1 1,2 1-1,1 0 0,0 1 0,2 0 1,1 0-1,-7 31 0,14-52-342,1 0-1,-1 0 1,1 0-1,0 0 1,-1 0 0,1 1-1,0-1 1,0 0-1,1 0 1,-1 0-1,0 0 1,1 0 0,-1 0-1,1 0 1,0 0-1,-1 0 1,3 2-1,-3-3-16,0-1-1,1 1 0,-1-1 0,1 0 1,-1 1-1,1-1 0,0 0 1,-1 1-1,1-1 0,-1 0 0,1 0 1,0 1-1,-1-1 0,1 0 0,-1 0 1,1 0-1,0 0 0,-1 0 0,1 0 1,0 0-1,0 0 0,1 0-1,0-1 0,0 0 1,0 1-1,0-1 0,0 0 0,0 0 0,-1 0 0,1 0 0,2-1 0,9-8 22,-1 0 0,-1-1 0,0 0 0,0-1 0,13-19 0,38-69 123,-56 92-106,-1-1 0,-1 0-1,0 0 1,0 0 0,0 0-1,-1-1 1,-1 1 0,3-18 0,-5 26-41,0 1 1,1-1 0,-1 1-1,0-1 1,0 1 0,0-1-1,0 1 1,0-1 0,0 1-1,0-1 1,0 1 0,0-1-1,0 1 1,0-1 0,-1 1-1,1-1 1,0 1 0,0-1-1,0 1 1,-1 0 0,1-1-1,0 1 1,0-1 0,-1 1-1,1 0 1,0-1 0,-1 1-1,1 0 1,-1-1 0,1 1-1,-1 0 1,0 0 4,0 0-1,1 0 1,-1 0-1,0 1 1,0-1-1,0 0 1,0 1 0,1-1-1,-1 1 1,0-1-1,1 1 1,-1-1-1,0 1 1,1-1-1,-2 2 1,-23 28 205,12-9-125,0 1 0,-18 42 0,26-52-78,1 0 0,0 0-1,1 1 1,0 0-1,1-1 1,0 1-1,0 17 1,3-28-10,-1 0 0,0-1 0,1 0 0,-1 1 0,1-1 0,0 1 0,-1-1 0,1 0 0,0 1 0,0-1 0,0 0 1,0 0-1,0 1 0,0-1 0,0 0 0,0 0 0,0 0 0,1-1 0,-1 1 0,0 0 0,1 0 0,-1-1 0,1 1 0,-1 0 0,0-1 0,1 0 1,-1 1-1,1-1 0,-1 0 0,1 0 0,0 0 0,-1 0 0,1 0 0,-1 0 0,1 0 0,-1 0 0,1-1 0,-1 1 0,1 0 0,-1-1 0,1 0 1,-1 1-1,0-1 0,1 0 0,-1 1 0,0-1 0,0 0 0,1 0 0,0-1 0,10-11-484,-1-1 0,14-22 1,9-12 216,-23 35 225,24-27-23,-32 37 60,0 0 1,0 1-1,0-1 0,0 0 0,1 1 0,-1 0 0,1 0 0,-1 0 0,8-2 0,-9 4 5,0 0-1,0 0 0,0 1 0,0-1 0,0 0 0,0 1 0,0-1 1,0 1-1,0 0 0,0 0 0,0 0 0,0 0 0,3 1 1,22 17 360,-11-12 263,-10-7 24,-11-7-361,5 7-326,-1-1 0,1 1 0,-1 0 0,0-1 0,1 1 0,-1 0 0,0 0 0,1 0 0,-1 0 0,0 0 0,1 0 0,-1 0 0,0 0 0,1 0 0,-1 0 0,0 0 0,1 0 0,-1 0 0,1 0 0,-1 1 0,0-1 0,1 0 0,-1 0 0,1 1 0,-2 0 0,1-1 77,0 1-1,-1-1 1,1 1-1,0-1 0,-1 1 1,1-1-1,0 0 0,-1 0 1,1 0-1,0 0 1,-1 0-1,1 0 0,-2 0 1,-9-5-62,0-2 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8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13059,'12'7'461,"0"0"1,-1 1-1,0 0 1,0 1-1,15 17 0,-6-5 136,27 40 0,-38-45-429,0 0-1,-1 1 1,0 0-1,-2 0 1,0 1-1,-1-1 1,-1 1 0,0 0-1,-1 1 1,-1-1-1,-1 31 1,-2-11 48,-2 0 1,-2-1-1,-1 1 0,-19 60 1,11-52-257,-27 57 1,31-82-80,-1-1 0,0-1-1,-1 0 1,-1 0 0,-16 16 0,-7-3-100,33-30 165,-1 1-1,0-2 0,0 1 0,0 0 0,-6 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5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5985,'6'-3'56,"-3"3"-304,-1 0-80,0 3 216,-2 0-88,0-1-104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5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15339,'0'0'23,"0"0"-1,0 0 1,0 0-1,0 0 0,0 0 1,0 0-1,0 0 1,0 1-1,0-1 1,0 0-1,0 0 0,0 0 1,0 0-1,0 0 1,0 0-1,0 0 1,0 0-1,0 0 0,0 0 1,0 0-1,0 0 1,0 0-1,0 0 0,0 0 1,0 0-1,0 0 1,0 0-1,0 0 1,1 0-1,-1 0 0,0 0 1,0 0-1,0 0 1,0 0-1,0 0 1,0 0-1,0 0 0,0 0 1,0 0-1,0 0 1,0 0-1,0 0 1,0 0-1,0 0 0,0 0 1,0 0-1,1 0 1,-1 0-1,0 0 1,0 0-1,0 0 0,0 0 1,0 0-1,0 0 1,0 0-1,0 0 1,0 0-1,0 0 0,0 0 1,0 0-1,0 0 1,0 0-1,0 0 0,-1 8 443,-6 13-38,-41 106 953,-64 181 828,109-296-1816,7-13 152,10-20-45,41-113 334,-47 112-826,-2-2-1,0 1 0,5-46 1,-11 62-188,-2 12 71,-1 16-54,3-20 151,0 1 0,0-1 0,0 1 0,0-1 0,1 1 0,-1-1 0,1 1 0,-1-1 0,1 0 0,-1 1 0,1-1 0,0 0 0,0 1 0,-1-1 0,1 0 0,0 0 0,0 0 0,0 0 0,1 0 0,-1 0 0,2 2 0,-1-2 17,0 0 0,1 0 0,-1-1 0,0 1 0,1 0 0,-1-1 0,1 0 0,-1 1-1,1-1 1,-1 0 0,1 0 0,2-1 0,1 1-160,0-2-1,1 1 1,-1-1 0,0 1 0,0-2-1,0 1 1,-1-1 0,1 0 0,9-6-1,-14 8 71,0 0 1,0 0-1,-1 0 0,1 0 1,0 0-1,-1 0 0,1 0 0,0 0 1,-1 0-1,0 0 0,1 0 0,-1 0 1,0 0-1,1-2 0,2-7-257,3-3-215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5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13651,'-2'12'4750,"-5"8"-3573,-6 23-1036,-11 57 199,-41 207 1199,66-294-1298,5-9 32,-4-5-249,-1 1 1,0-1-1,0 1 0,0-1 0,0 0 0,0 1 1,0-1-1,0 0 0,0 0 0,0 0 0,0 0 1,-1 0-1,1 0 0,0 0 0,-1 0 0,2-2 0,7-14 130,-1-1 0,-1 0-1,-1-1 1,7-33-1,8-80-635,-21 127 425,0 7 35,0-1 1,0 0-1,0 1 1,0-1 0,0 0-1,0 0 1,1 1-1,-1-1 1,0 0 0,1 1-1,-1-1 1,1 0 0,-1 0-1,1 0 1,-1 0-1,1 0 1,0 1 0,0-1-1,0 0 1,-1 0-1,1-1 1,0 1 0,0 0-1,0 0 1,0 0 0,1-1-1,-1 1 1,0 0-1,0-1 1,0 1 0,1-1-1,-1 0 1,0 1-1,0-1 1,1 0 0,-1 0-1,0 0 1,1 1 0,-1-1-1,0-1 1,0 1-1,1 0 1,-1 0 0,0 0-1,1-1 1,-1 1-1,0-1 1,0 1 0,0-1-1,1 1 1,-1-1 0,0 0-1,0 1 1,0-1-1,0 0 1,1-1 0,7-7 60,-1 1 0,1-1 0,-2-1 0,1 1 0,-1-1 0,8-17 0,-5 7 70,0-1 0,9-34 0,-16 47-77,-2 0 1,0 0-1,1-16 0,-2 23-30,0 1 1,1-1-1,-1 0 0,-1 0 0,1 1 0,0-1 0,0 0 0,0 0 1,0 0-1,0 1 0,-1-1 0,1 0 0,0 0 0,-1 1 0,1-1 1,-1 0-1,1 1 0,-1-1 0,1 1 0,-1-1 0,0 0 0,0 1-2,0 0 0,0 0 0,0 0 0,0 0 1,0 0-1,0 1 0,0-1 0,1 0 0,-1 1 0,0-1 0,0 0 0,0 1 0,0-1 0,0 1 0,1-1 0,-1 1 0,0 0 0,0-1 0,1 1 0,-1 0 0,0 0 0,1-1 0,-1 2 0,-8 8-6,1 0 1,1 1-1,0 0 1,0 0-1,-8 20 0,-22 66-28,29-72 31,6-22 2,-3 10-2,1-1 0,0 1 0,1 0 0,0 0 0,1 1 0,-2 21 0,4-34 4,0 0 0,0-1 1,0 1-1,0 0 0,0-1 1,0 1-1,0 0 0,1 0 0,-1-1 1,0 1-1,0 0 0,0-1 1,1 1-1,-1 0 0,0-1 1,1 1-1,-1-1 0,1 1 1,-1-1-1,1 1 0,-1 0 0,1-1 1,-1 0-1,1 1 0,-1-1 1,1 1-1,-1-1 0,1 0 1,0 1-1,-1-1 0,1 0 0,0 1 1,-1-1-1,1 0 0,0 0 1,-1 0-1,1 0 0,0 0 1,0 0-1,-1 0 0,1 0 0,0 0 1,-1 0-1,1 0 0,0 0 1,-1 0-1,1-1 0,0 1 1,-1 0-1,1-1 0,0 1 1,-1 0-1,1-1 0,0 0 0,6-2 14,-1-1-1,1 0 0,9-9 1,-15 11-12,89-84 326,-54 48-147,-35 38-171,0-1 1,-1 0 0,1 0 0,0 1 0,0-1-1,-1 0 1,1 1 0,0-1 0,0 0 0,0 1-1,0 0 1,0-1 0,0 1 0,1-1 0,-1 1-8,-1 0 0,0 1 0,0-1 0,0 0 0,1 0 0,-1 1 0,0-1 0,0 0 0,0 0 0,0 1 1,1-1-1,-1 0 0,0 1 0,0-1 0,0 0 0,0 1 0,0-1 0,0 0 0,0 0 0,0 1 0,0-1 0,0 0 0,0 1 1,0-1-1,0 0 0,0 1 0,0-1 0,-1 0 0,1 1 0,-13 37 131,10-29-107,-5 12 28,5-14-37,0-1 0,0 1 0,1 0 0,0 0 1,0 0-1,0 0 0,1 0 0,0 14 0,1-21-16,0 1 0,0-1 0,0 0 0,1 1 0,-1-1 0,0 0 0,0 0 0,0 1 0,1-1 0,-1 0 0,0 0-1,0 1 1,1-1 0,-1 0 0,0 0 0,1 0 0,-1 0 0,0 1 0,0-1 0,1 0 0,-1 0 0,0 0 0,1 0-1,-1 0 1,0 0 0,1 0 0,-1 0 0,0 0 0,1 0 0,-1 0 0,0 0 0,1 0 0,-1 0 0,0 0 0,1 0 0,-1 0-1,1-1 1,13-5 68,9-9 16,0-1 1,32-31-1,19-13 41,-73 59-131,0 0-1,1 0 0,-1 0 0,1 0 1,-1 0-1,1 1 0,-1-1 0,1 0 0,0 1 1,-1 0-1,1-1 0,-1 1 0,4-1 1,0 7-36,-9 9 16,4-15 22,-10 20-283,-12 42 1,44-93-1985,-4 6 1239,18-31-799,-13 17 944,3 1 0,38-45 0,-64 82 971,0 1-1,1 0 1,-1-1-1,0 1 1,0-1-1,1 1 1,-1 0-1,0-1 1,1 1-1,-1 0 1,1-1-1,-1 1 1,0 0-1,1-1 1,-1 1-1,1 0 1,-1 0-1,1 0 1,-1-1-1,1 1 1,-1 0-1,1 0 1,-1 0-1,1 0 1,-1 0-1,1 0 1,0 0-1,1 13 1450,-11 27-166,8-35-1239,-14 53 708,-25 122 289,40-178-1122,-1 0 0,1 0 1,0 0-1,0-1 0,-1 1 1,2 0-1,-1 0 0,0 0 0,0 0 1,0-1-1,1 1 0,-1 0 0,1 0 1,0-1-1,-1 1 0,1 0 1,2 2-1,-2-3-65,0 0 0,1 0 0,-1 0 0,1 0 0,0 0 0,-1-1 0,1 1 0,0 0 0,-1-1 0,1 1 0,0-1 0,0 0 0,-1 1-1,1-1 1,0 0 0,0 0 0,1-1 0,-2 1 25,-1 0-1,0 0 1,0 0-1,0 0 1,0 0-1,0 0 1,0 0-1,1 0 1,-1 0-1,0 0 1,0 0-1,0 0 0,0 0 1,0 0-1,0 0 1,0 0-1,1 0 1,-1 0-1,0 0 1,0 0-1,0 0 1,0 0-1,0 0 1,0 0-1,0-1 1,0 1-1,0 0 0,1 0 1,-1 0-1,0 0 1,0 0-1,0 0 1,0 0-1,0-1 1,0 1-1,0 0 1,0 0-1,0 0 1,0 0-1,0 0 1,0 0-1,0 0 1,0-1-1,0 1 0,0 0 1,-4-8-1110,-8-7-180,11 13 1154,-23-24-769,-15-22 5106,39 48-4042,0-1 0,0 1 0,0-1 0,1 1 0,-1-1 0,0 1 0,0-1 0,1 1 0,-1-1 0,0 1 0,1 0 0,-1-1 0,0 1 0,1-1 1,-1 1-1,1 0 0,-1 0 0,1-1 0,-1 1 0,0 0 0,1-1 0,-1 1 0,1 0 0,-1 0 0,1 0 0,0 0 0,-1 0 0,1 0 0,-1-1 1,1 1-1,0 0 0,34-9-680,-2-1-484,-25 6 860,1 0 0,-1-1 0,14-10 0,0-2-281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45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13115,'284'27'1085,"-283"-26"-1083,467 68 390,-333-56-161,203-5-1,44-45 412,-4-26 516,257-30 1460,-609 90-2509,0 1-1,0 1 0,0 1 0,0 2 1,0 0-1,26 7 0,-22 4-234,-28-12 88,-1 0 1,0-1-1,0 1 0,0 0 0,0 0 1,0 0-1,0 0 0,0 0 1,0 0-1,-1 0 0,1 0 0,0 0 1,0 1-1,-1-1 0,1 0 0,-1 0 1,1 1-1,-1 2 0,0-4 31,0 0-1,0 1 1,0-1-1,0 0 1,0 1 0,0-1-1,0 1 1,0-1-1,0 0 1,0 1-1,-1-1 1,1 0 0,0 1-1,0-1 1,0 0-1,-1 0 1,1 1-1,0-1 1,0 0 0,-1 0-1,1 1 1,0-1-1,0 0 1,-1 0 0,1 0-1,0 1 1,-1-1-1,1 0 1,0 0-1,-1 0 1,1 0 0,-1 0-1,1 0 1,0 0-1,-1 0 1,1 0-1,0 0 1,-1 0 0,1 0-1,0 0 1,-1 0-1,1 0 1,-1 0-1,1 0 1,0 0 0,-1 0-1,1-1 1,0 1-1,0 0 1,-1 0-1,-18-5-245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2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12363,'4'-1'1285,"73"-20"-991,1 4 0,1 4 0,1 2 1,-1 5-1,137 5 0,-69 5-100,200-21 0,-209 7-69,214-44 187,-213 28-193,-128 24-36,0 1 0,0 1-1,0 0 1,0 0 0,0 1 0,0 0 0,19 5 0,-26-6-35,0 0 0,0 0 0,0 0 0,0 0 0,-1-1 0,1 1 0,0-1 1,0 0-1,0 0 0,0-1 0,7-3 0,3 0 37,-12 4-66,-2 1-23,1 0-1,-1 0 1,1 0-1,-1 0 1,1 0-1,-1 0 1,1 0 0,-1 0-1,1 0 1,-1 0-1,1 0 1,-1 0-1,1 1 1,-1-1-1,1 0 1,-1 0 0,1 0-1,-1 1 1,0-1-1,1 0 1,-1 1-1,1-1 1,-1 0-1,0 1 1,1-1 0,-1 0-1,0 1 1,1 0-1,-1-1 10,0 1 0,0-1-1,0 0 1,0 0 0,0 1 0,0-1-1,0 0 1,0 0 0,0 0-1,0 1 1,0-1 0,-1 0-1,1 0 1,0 1 0,0-1 0,0 0-1,0 0 1,0 0 0,-1 0-1,1 1 1,0-1 0,0 0 0,0 0-1,-1 0 1,1 0 0,0 0-1,0 0 1,0 1 0,-1-1-1,1 0 1,0 0 0,0 0 0,-1 0-1,1 0 1,0 0 0,-1 0-1,-11 1 112,6-1-94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2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990 55 8410,'-53'-13'1238,"-102"-19"1474,126 27-2539,0 2 0,1 2 0,-42 1 0,54 3-150,0 0 0,0 0 0,1 2-1,0-1 1,-1 2 0,2 0 0,-1 1 0,1 1 0,0 0 0,1 1-1,0 0 1,0 1 0,-19 20 0,-9 12 22,3 2 0,-45 67 1,82-110-46,-47 67 109,-53 100-1,86-138-33,1 0 0,2 1 0,1 1 0,1 0 0,2 1 0,-6 44 0,8 6 77,4 0-1,4 0 1,3-1 0,4 1 0,25 105 0,-26-152-119,1-1 1,2 1-1,2-1 1,1-1-1,20 36 1,-25-55-27,0-1 0,1 1 0,0-2 0,1 1 0,1-1 0,0-1 0,1 0 0,0-1 0,1-1 0,0 0-1,0 0 1,1-2 0,17 8 0,0-4-2,1-2-1,0-2 0,1 0 1,-1-2-1,2-2 0,-1-1 0,0-2 1,0-1-1,1-2 0,-1-1 1,0-2-1,56-15 0,-55 9 5,0-2 1,-1-2-1,-1-1 0,0-1 0,-2-2 0,42-32 1,162-154 153,-188 160-119,-6 6 24,54-67 1,-77 83-67,-1 0 1,-2-2 0,0 0 0,20-50 0,-19 30-35,-2-2-1,-3 1 1,-1-1-1,5-72 0,-10 41-21,-4 1 0,-10-80 0,7 133 80,-1 0 0,-2 0 0,0 1 0,-2-1 0,-11-28 0,11 38 1,0-1-1,-1 1 1,-1 1-1,0-1 0,0 2 1,-1-1-1,-1 1 1,-23-20-1,13 16 1,-1 1 0,0 1 0,-1 1-1,0 0 1,-39-13 0,-128-32-295,163 51 199,8 2-23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4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12139,'29'5'195,"0"-2"0,0 0 1,0-2-1,0-1 1,0-2-1,0-1 1,0-1-1,53-14 1,-44 5-64,-19 6-118,0 0 0,1 2 0,32-5 0,-51 10-46,0 0-1,1-1 1,-1 1 0,0 0 0,1 0 0,-1 0 0,0 0 0,1 1 0,-1-1 0,0 0 0,1 0-1,-1 1 1,0-1 0,1 1 0,-1-1 0,0 1 0,0-1 0,0 1 0,1 0 0,-1 0 0,0 0 0,0 0-1,0-1 1,0 1 0,0 1 0,-1-1 0,1 0 0,1 2 0,3 9-200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9698,'7'5'952,"9"6"-560,3-4-168,6 3 801,3-2-577,6-1-104,3-1 8,0-4-112,-4-2-32,-2-3-72,0-3-40,-5-1-216,-3 0 24,-5 1 72,-3 0-40,-5 3-16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0:0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10210,'-1'-6'267,"0"1"178,1 0-1,-1 0 1,1 0 0,0 0-1,2-8 1,-2 13-391,0-1 1,0 0 0,0 0-1,1 1 1,-1-1-1,0 0 1,1 1-1,-1-1 1,1 0-1,-1 1 1,1-1-1,-1 1 1,1-1-1,-1 0 1,1 1 0,-1 0-1,1-1 1,0 1-1,-1-1 1,1 1-1,0 0 1,-1-1-1,1 1 1,0 0-1,0 0 1,-1-1-1,1 1 1,0 0 0,0 0-1,-1 0 1,1 0-1,0 0 1,0 0-1,-1 0 1,1 0-1,0 1 1,0-1-1,-1 0 1,1 0-1,0 1 1,-1-1 0,1 0-1,1 1 1,21 7 176,0-2-1,0-1 1,0-1 0,1 0 0,24-1 0,118-8 37,-96 1-145,-59 4-107,0 0 1,0 1-1,0 0 0,-1 1 1,1 0-1,0 1 0,-1 0 1,0 0-1,0 1 0,0 1 0,0 0 1,12 8-1,-21-14-394,-4-1 73,-2 2 155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0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9562,'1'-2'236,"1"1"0,0 0 0,0 0 0,0 0 0,0 0 0,0 1 1,0-1-1,0 0 0,0 1 0,1 0 0,-1-1 0,0 1 0,0 0 0,0 0 0,3 0 0,39 6 698,-29-4-844,272 26 680,-205-22-538,-73-4-192,0 0 0,0 0 0,0 0 0,0 1 0,-1 0 0,1 1 0,12 7 0,10 4 16,-11-13-113,-14-3-183,-12 1 49,-2 0 85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2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13035,'4'-3'544,"3"8"-2088,-1 3 1696,2 2-392,1-3-161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4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13507,'8'1'411,"0"0"0,0 1-1,0 0 1,0 0 0,13 5 0,8 3-40,18 2 108,95 13 0,-116-23-673,0-1 0,0-1 0,0-1 1,0-2-1,36-7 0,-57 8-26,-3 2-166,-6 3 48,-4 3-21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4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14075,'16'1'1152,"5"-5"-784,5-2-120,7-1 272,3-2-63,2 2-25,1 0-40,0 4-176,-2 3-56,-7 3-176,-3 3-120,-7-1-256,-4 1-112,-4-3 392,-2-4-112,-5-5-65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63 119 11931,'2'-5'270,"-1"-1"1,1 1 0,0-1-1,0 1 1,1 0 0,0-1-1,0 1 1,0 1 0,0-1 0,1 0-1,0 1 1,0 0 0,0 0-1,0 0 1,0 0 0,8-4 0,-6 4-128,0 0 1,1 0 0,0 1-1,0 0 1,0 0 0,0 0 0,0 1-1,0 0 1,1 0 0,-1 1 0,16-1-1,-21 2-125,1 0-1,0 0 1,-1 1-1,1-1 0,0 1 1,-1-1-1,1 1 1,-1 0-1,1 0 1,-1 0-1,1 1 1,-1-1-1,0 0 0,0 1 1,1 0-1,-1-1 1,0 1-1,-1 0 1,4 3-1,-3-1-4,0 0 1,1 0-1,-1 0 1,0 0-1,-1 1 0,1-1 1,-1 1-1,0-1 0,0 1 1,0 6-1,0 2 1,-1 0 0,-1 0 1,0-1-1,-1 1 0,0-1 0,-1 1 0,-6 18 1,-1-7 13,-1 0 0,-2-1 0,-22 33 0,-53 60 93,-11 15 44,96-127-161,1-1 0,0 1 0,0-1 0,0 1 0,1 0 0,-1 0 0,0 4-1,2-7-3,0 0-1,0 0 0,-1 0 1,1 0-1,0 0 0,1 0 0,-1 0 1,0-1-1,0 1 0,0 0 0,0 0 1,1 0-1,-1 0 0,0 0 1,1 0-1,-1 0 0,1-1 0,-1 1 1,1 0-1,-1 0 0,1-1 0,0 1 1,-1 0-1,1-1 0,0 1 0,0-1 1,-1 1-1,1-1 0,0 1 1,0-1-1,0 1 0,0-1 0,-1 0 1,1 1-1,0-1 0,2 0 0,26 6 65,1-2 0,0-1 0,39-1 0,-19 0 86,-47-2-141,72-1 240,-68 1-236,-1-1 0,1 0 0,-1 0 0,1-1 0,-1 1 0,0-2 0,0 1 0,0-1 0,7-4 0,-13 7-32,0 0 0,1 0 1,-1 0-1,0 0 0,0 0 0,0 0 1,0 0-1,1 0 0,-1 0 0,0 0 1,0 0-1,0 0 0,0 0 1,1 0-1,-1 0 0,0-1 0,0 1 1,0 0-1,0 0 0,0 0 0,0 0 1,0 0-1,1-1 0,-1 1 0,0 0 1,0 0-1,0 0 0,0 0 0,0 0 1,0-1-1,0 1 0,0 0 0,0 0 1,0 0-1,0 0 0,0-1 0,0 1 1,0 0-1,0 0 0,0 0 0,0-1 1,0 1-1,0 0 0,0 0 0,0 0 1,0 0-1,0 0 0,-1-1 0,1 1 1,0 0-1,0 0 0,0 0 0,0 0 1,0-1-1,-3-4-209,3-2-36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14555,'5'0'1376,"-4"3"-1080,-1 8-127,0 5 615,0 7-416,1 5-104,1 7-192,-2 1-16,0 2-16,0 0 0,0-5-104,-3-3-88,0-7-160,-1-5-144,-3-6-233,-3-7 521,-3-7-160,-2-4-120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11610,'0'6'357,"1"0"0,0 0 0,0 0-1,1 0 1,0 0 0,0 0-1,0 0 1,1 0 0,4 7-1,4 4 305,20 25 1,-26-36-501,1 1 0,0-1 0,0 0 1,1 0-1,0 0 0,0-1 0,0 0 1,13 6-1,-16-9-103,-1-1 0,0 0 1,0 0-1,0 0 0,1 0 0,-1-1 0,0 1 1,1-1-1,-1 0 0,0 0 0,1 0 0,-1 0 1,1-1-1,-1 1 0,0-1 0,0 0 0,1 0 1,-1 0-1,0-1 0,0 1 0,0-1 0,0 1 1,0-1-1,0 0 0,2-2 0,7-9-239,0-1-1,-1 1 1,0-2 0,-1 0-1,-1 0 1,0 0 0,8-23-1,3-2-1379,-3 8 968,-1-1-207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13459,'2'-9'2804,"-6"29"-1893,-10 75-657,5-44 269,-2 86 1,11-174 726,9-68 1,-7 92-1266,0 1 0,1 0 1,1-1-1,0 1 0,1 1 0,0-1 1,1 1-1,0 0 0,10-14 0,-14 23-8,0-1 0,0 1 0,0-1 0,0 1 0,1 0 0,-1 0 0,1 0 0,-1 0 0,1 1 0,0-1 0,0 1 0,0-1 0,0 1 0,0 0 0,0 0 0,0 0 0,0 1 0,0-1 0,0 1 0,1 0 0,5 0 0,-7 0 8,1 1-1,-1-1 1,0 1-1,0 0 1,1 0-1,-1 0 1,0 0-1,0 1 1,0-1-1,0 0 1,-1 1-1,1-1 1,0 1-1,0 0 1,-1 0-1,1-1 1,-1 1-1,0 0 1,0 0-1,1 0 1,-1 1-1,0-1 1,-1 0-1,1 0 1,0 0 0,-1 1-1,1-1 1,-1 0-1,0 5 1,1-2 14,-2 1 0,1-1 1,0 1-1,-1-1 1,0 0-1,-1 1 1,1-1-1,-1 0 0,0 0 1,0 0-1,0 0 1,-1 0-1,0-1 1,0 1-1,0-1 0,0 0 1,-5 5-1,3-4 1,-1 1-1,1-1 0,-1 0 0,0-1 1,0 1-1,-1-1 0,1 0 1,-1-1-1,0 1 0,0-1 1,-12 3-1,18-6-46,0 0 0,0 1 0,0-1 0,0 0 0,0 0 1,0 0-1,0 1 0,0-1 0,-1 0 0,1-1 0,0 1 0,0 0 0,0 0 0,0 0 1,-2-1-1,3 0 10,0 1 0,0 0 1,0 0-1,0-1 0,0 1 1,0 0-1,-1-1 0,1 1 0,0 0 1,0-1-1,0 1 0,0 0 1,0-1-1,0 1 0,0 0 1,0-1-1,0 1 0,1 0 0,-1-1 1,0 1-1,0 0 0,0 0 1,0-1-1,0 1 0,1 0 1,-1-1-1,0 1 0,0 0 1,0 0-1,1-1 0,-1 1 0,3-3-144,0 0 0,0 0-1,0 0 1,0 0 0,0 0-1,6-2 1,12-5-453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5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12763,'9'0'1136,"-6"2"-680,0 5-152,-3 1 472,0 7-104,0 2-151,-3 3-73,0 6-144,-3 1-64,0 0-232,2 0-96,0-4-320,0-4-88,-1-9 352,4-9-89,-3-2-71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2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12651,'-1'-2'125,"1"1"1,0-1 0,0 1 0,0-1 0,1 1-1,-1-1 1,0 1 0,0-1 0,1 1 0,-1-1-1,1 1 1,-1 0 0,1-1 0,0 1 0,-1 0-1,1 0 1,0-1 0,0 1 0,0 0 0,0 0-1,0 0 1,1-1 0,1 0 65,0 0-1,1 0 1,-1 0-1,0 1 1,1-1-1,-1 1 1,1 0-1,6-2 1,3 1 48,1 1 0,0 0 1,24 1-1,-35 0-230,-1 0 0,1 0 0,-1 1 0,1-1 0,-1 0 0,1 1 1,-1 0-1,1-1 0,-1 1 0,0 0 0,1 0 0,-1 0 0,0 0 0,0 1 0,0-1 0,0 1 0,0-1 1,0 1-1,0 0 0,0 0 0,-1 0 0,1-1 0,-1 2 0,1-1 0,-1 0 0,0 0 0,0 0 0,0 1 0,0-1 1,0 0-1,-1 1 0,1-1 0,-1 1 0,1-1 0,-1 1 0,0-1 0,0 1 0,0-1 0,0 1 0,0-1 1,-1 1-1,1-1 0,-1 1 0,0-1 0,0 0 0,0 1 0,0-1 0,-2 4 0,-41 57 411,47-60-469,1-1 1,-1 1-1,1-1 0,0 0 0,0-1 0,-1 1 0,1-1 0,6 2 0,-2 0-28,38 19-280,-43-21 329,0 1 0,0 0 0,0 0 0,0 0 0,-1 1 0,1-1 0,-1 1 0,1-1 1,-1 1-1,0 0 0,0 0 0,3 5 0,-5-6 34,0-1 1,0 0-1,0 1 0,0-1 1,0 1-1,0-1 1,0 1-1,-1-1 0,1 0 1,0 1-1,-1-1 1,1 1-1,-1-1 0,0 0 1,1 0-1,-1 1 0,0-1 1,0 0-1,0 0 1,0 0-1,0 0 0,0 0 1,0 0-1,0 0 1,0 0-1,0 0 0,-2 1 1,-39 21 483,38-21-424,-31 14 653,-41 13 0,60-24-606,-1-1 0,0 0 0,1-1 0,-34 1 0,50-4-139,-1 0 1,1 0-1,0 0 0,0 0 1,-1 0-1,1 0 0,0 0 1,-1 0-1,1 0 1,0 0-1,0 0 0,-1 0 1,1 0-1,0 0 1,0-1-1,-1 1 0,1 0 1,0 0-1,0 0 0,-1 0 1,1-1-1,0 1 1,0 0-1,0 0 0,-1-1 1,1 1-1,0 0 1,0 0-1,0-1 0,0 1 1,0 0-1,0 0 1,-1-1-1,1 1 0,0 0 1,0-1-1,0 1 0,0 0 1,0 0-1,0-1 1,0 1-1,0 0 0,0-1 1,0 1-1,1 0 1,-1 0-1,0-1 0,0 1 1,0 0-1,0 0 0,0-1 1,0 1-1,1 0 1,-1 0-1,0-1 0,0 1 1,0 0-1,1 0 1,-1 0-1,0-1 0,0 1 1,1 0-1,13-17-194,-13 16 120,16-16-368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13747,'9'0'944,"-2"6"-792,-1 6-80,-8 9 408,1 6-328,1 8-120,0-2-16,3-2-32,0-2-40,1-6-128,-1-3-96,-3-19 208,-13 4-24,-7-15-56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13067,'15'-7'312,"1"1"1,1 1-1,-1 0 1,1 1-1,0 1 1,28-2-1,-22 2-16,71-5 299,-84 7-531,0 1 0,0 1 0,0 0 0,0 1 1,0-1-1,0 2 0,11 3 0,-19-5-51,1 0-1,-1 0 1,0 0-1,0 1 1,0-1-1,0 0 1,0 1-1,0-1 1,0 1 0,0 0-1,-1 0 1,1 0-1,-1-1 1,1 2-1,-1-1 1,0 0-1,0 0 1,0 0-1,0 0 1,0 1-1,0-1 1,0 0-1,-1 1 1,1 2-1,-1 4 59,0-1-1,0 0 1,-1 1-1,-1-1 1,-3 14-1,3-14-3,2-5-83,0 0 0,0 0-1,0 0 1,1-1 0,-1 1 0,0 0 0,1 0 0,0 0-1,0-1 1,0 1 0,0-1 0,0 1 0,0 0-1,1-1 1,-1 0 0,1 1 0,3 2 0,4 7-51,2-1-1,11 9 1,-14-12 63,-3-3-3,0 0 0,0 0 0,0 1 0,-1-1 1,0 1-1,0 0 0,-1 0 0,0 0 1,0 0-1,0 1 0,0-1 0,-1 1 0,0 0 1,-1 0-1,0 0 0,0 0 0,0 0 0,-1 0 1,0 0-1,0 0 0,-1 7 0,0-5 41,0 0 0,-1 0 0,0 0 0,0 0 0,0-1-1,-1 1 1,-1-1 0,0 1 0,0-1 0,-9 13 0,9-15 43,-1-1 0,0 0 1,0 0-1,0 0 0,0-1 0,-1 0 0,1 0 1,-1 0-1,0-1 0,0 0 0,-1 0 1,1 0-1,-1-1 0,-12 3 0,-3-1 109,-1 0 1,0-2-1,1 0 0,-1-2 0,0 0 0,0-2 1,-36-6-1,57 7-224,1 1 0,-1 0-1,0-1 1,1 0 0,-1 1 0,1-1 0,-1 0 0,1 1 0,-1-1-1,1 0 1,-1 0 0,1 0 0,0-1 0,0 1 0,-1 0 0,1 0-1,0-1 1,-1-1 0,1 0-16,0 0-1,0 0 0,0 0 1,0-1-1,1 1 0,-1 0 1,1 0-1,0-7 1,0-18-233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13059,'-4'8'1654,"11"-12"-786,1-1-724,12-7 192,0 2 0,1 0-1,30-10 1,-40 17-298,0 0-1,1 1 1,-1 0-1,0 0 0,1 2 1,-1-1-1,1 2 1,19 2-1,33 6-14,-40-7-16,-1 1 0,1 1 0,-1 2-1,0 0 1,34 14 0,-49-16 21,6 3-248,0 0 0,0-2 0,27 8 0,-38-12 118,1 0 0,0-1-1,-1 1 1,1-1 0,0 0-1,0 0 1,-1 0 0,1-1-1,0 1 1,-1-1 0,1 0-1,0 0 1,-1 0 0,1 0-1,-1-1 1,0 0 0,1 1-1,-1-1 1,0 0 0,5-5-1,3-4-186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13827,'1'0'1088,"5"0"-872,3 0-96,8 0 528,7 0-312,5 0-208,5 0-55,3 1-41,4 2-56,-6 1-185,-3-1-95,-9 3-768,-6 1 920,-5-1-152,-7-2-112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11314,'5'10'1033,"-1"-1"-777,9-3-72,3 0 584,8-2-512,2-1-64,7-2-120,-2 1-96,-1-2 72,3 0-16,-4-3-72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74 13419,'7'-8'198,"1"1"0,0 0 0,1 0 0,-1 1 0,1 0 1,1 1-1,-1 0 0,1 0 0,19-5 0,-24 8-166,-1 0 1,1 1-1,0 0 0,0 0 0,0 1 1,0-1-1,0 1 0,1 0 0,-1 1 1,0-1-1,0 1 0,0 0 0,0 0 1,0 0-1,-1 1 0,1 0 1,0 0-1,-1 0 0,1 0 0,-1 1 1,0 0-1,8 5 0,-10-5-21,0 0 1,1 0-1,-1 0 0,0 0 0,0 0 1,-1 0-1,1 0 0,-1 0 0,1 1 1,-1-1-1,0 1 0,-1-1 0,1 1 1,0-1-1,-1 1 0,0 0 1,0-1-1,0 1 0,0-1 0,-1 1 1,1 0-1,-1-1 0,0 1 0,0-1 1,0 1-1,0-1 0,-3 4 0,-2 7 21,-2 0-1,0-1 0,0 0 1,-21 23-1,11-15 72,-2-1 1,-1 0-1,0-1 0,-1-2 1,-1 0-1,-40 22 0,88-34-56,16-1-81,-2-2 35,-1 3 1,-1 1 0,44 12 0,-80-17-18,0-1 0,0 1 1,0-1-1,0 0 0,0 1 0,0-1 0,0 0 0,0 0 1,0 0-1,0 0 0,0 0 0,1 0 0,-1 0 1,0 0-1,0 0 0,0 0 0,0-1 0,0 1 0,0 0 1,0-1-1,0 1 0,0-1 0,0 1 0,0-1 1,0 1-1,0-1 0,-1 0 0,1 0 0,0 1 1,0-1-1,-1 0 0,1 0 0,0 0 0,-1 0 0,1-1 1,9-12-113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99 13691,'40'-32'1683,"-30"24"-1438,0 0-1,1 0 0,0 1 1,0 0-1,24-10 1,-29 14-200,0 1 1,1 0-1,-1 1 0,0 0 1,1 0-1,-1 0 1,1 0-1,7 1 0,-12 1-36,0-1 0,0 0-1,0 1 1,0-1 0,0 1 0,-1 0-1,1 0 1,0-1 0,0 1-1,-1 0 1,1 1 0,-1-1-1,1 0 1,-1 0 0,1 1 0,-1-1-1,0 1 1,0-1 0,1 1-1,-1-1 1,0 1 0,0 0-1,-1-1 1,1 1 0,0 0 0,-1 0-1,1 0 1,-1 0 0,1 0-1,-1-1 1,0 5 0,1 6 43,0 1 0,-2 0 0,1 0 0,-2-1 0,0 1 0,0 0 0,-6 14 1,-2 5 147,-23 47 0,19-51-86,-1 0-1,-2-1 1,0-1 0,-2-1-1,-1 0 1,0-1-1,-2-2 1,-1 0 0,-1-1-1,-26 17 1,47-36-104,0 0 0,0 0 0,0 0 0,0 0 1,0-1-1,-1 0 0,1 1 0,0-1 0,-5 0 0,8-1-11,0 0 0,0 0 0,-1 0 0,1 0 0,0 0 0,0 0 0,0 0 0,0 0 0,0 0 0,0 0 0,-1 0 0,1 0 0,0 0 0,0 0 0,0 0 0,0 0 0,0 0 0,0 0 0,0 0 0,-1 0 0,1 0 0,0 0 0,0 0 0,0 0 0,0-1 0,0 1 0,0 0 0,0 0 0,0 0 0,0 0 0,0 0 0,0 0 0,0 0 0,0 0 0,-1-1 0,1 1 0,0 0 0,0 0 0,0 0 0,0 0 0,0 0 0,0 0 0,0-1 0,0 1 0,0 0 0,0 0 0,0 0 0,0 0 0,1 0 0,-1 0 0,0-1 0,5-8-41,8-5-30,-9 10 55,0 1 0,0 0 0,0-1 0,1 1 0,-1 1 0,1-1 0,-1 1 0,1 0 0,0 0 0,0 0 0,0 1 0,0-1 0,0 1 0,0 1 0,0-1 0,1 1 0,-1-1 0,0 2 0,0-1 0,0 0 0,0 1 0,1 0 1,-1 0-1,0 1 0,0-1 0,0 1 0,-1 0 0,1 1 0,0-1 0,-1 1 0,0 0 0,1 0 0,-1 0 0,4 5 0,5 7 25,0 1 0,-2 0 0,0 1 0,-1 0-1,16 37 1,-8-16 168,-18-37-157,1 0 1,-1 0-1,0 1 0,1-1 1,-1 0-1,1 0 1,-1 0-1,1 0 1,0 0-1,-1 0 0,1-1 1,0 1-1,0 0 1,-1 0-1,1 0 1,0-1-1,0 1 0,0 0 1,0-1-1,0 1 1,0-1-1,0 1 1,0-1-1,0 1 0,2-1 1,-1-1 9,-1 0-1,1 0 1,-1 0 0,0 0 0,0 0-1,0 0 1,0-1 0,0 1 0,0 0 0,0-1-1,0 1 1,0-1 0,-1 1 0,1-1-1,0 1 1,-1-1 0,1-2 0,6-19 349,7-44 1,-10 41-178,11-36 0,-14 63-250,-1-1 12,0 0 0,0 0 0,0 0-1,0 1 1,0-1 0,0 0 0,0 0 0,1 0 0,-1 1-1,0-1 1,0 0 0,0 0 0,0 0 0,0 0 0,1 1-1,-1-1 1,0 0 0,0 0 0,0 0 0,0 0 0,1 0 0,-1 0-1,0 0 1,0 1 0,1-1 0,-1 0 0,0 0 0,0 0-1,0 0 1,1 0 0,-1 0 0,0 0 0,0 0 0,0 0-1,1 0 1,-1 0 0,0 0 0,0 0 0,1 0 0,-1-1-1,0 1 1,0 0 0,0 0 0,1 0 0,-1 0 0,0 0 0,0 0-1,0 0 1,0-1 0,1 1 0,-1 0 0,0 0 0,0 0-1,0 0 1,0-1 0,0 1 0,0 0 0,1 0 0,-1 0-1,0-1 1,0 1 0,0 0 0,0 0 0,0 0 0,0-1-1,0 1 1,0 0 0,0-1 0,15-18-803,-5 6 276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13819,'4'-10'682,"-1"8"-160,2 19 59,-4-12-536,31 147 727,16 231 0,-44-359-313,1-20 82,1-13-55,12-51 163,-2 0 0,10-82 1,-12 61-585,33-289 6,-46 359-132,-1 10-123,1 2 170,-1 0-1,0 0 0,0 0 1,0-1-1,1 1 0,-1 0 1,1 0-1,-1 0 0,1 0 1,-1 0-1,1-1 1,-1 1-1,1 0 0,-1 0 1,1-1-1,0 1 0,0-1 1,-1 1-1,1 0 1,0-1-1,1 1 0,4 1-10,0-1 0,0 0 0,0 0 0,0-1 0,0 1 0,0-1 0,11-2 0,46-10-7,-30 5 18,117-9 81,-107 14-54,-1-3 0,70-15 0,-104 18-17,-4 0-6,-1 1 0,0 0 0,1 1-1,-1-1 1,1 1 0,-1-1 0,5 1 0,-7 0 7,-1 1 1,1-1-1,0 0 1,0 0 0,-1 1-1,1-1 1,0 1-1,-1-1 1,1 1 0,-1-1-1,1 1 1,-1-1 0,1 1-1,-1-1 1,1 1-1,-1 0 1,1-1 0,-1 1-1,0 0 1,1-1-1,-1 1 1,0 0 0,0 0-1,1-1 1,-1 1 0,0 0-1,0 0 1,0-1-1,0 1 1,0 0 0,0 0-1,0-1 1,0 1-1,-1 0 1,1 0 0,0-1-1,0 1 1,-1 1 0,-16 84-40,11-61-76,1 0 0,0 0 0,0 36 0,5-60 126,1 1-1,-1-1 1,0 0-1,0 1 1,0-1-1,0 0 1,0 1-1,0-1 1,-1 0-1,1 1 1,0-1-1,-1 0 0,1 1 1,-1-1-1,1 0 1,-1 0-1,0 0 1,1 0-1,-1 1 1,0-1-1,0 0 1,0 0-1,0 0 1,0-1-1,-2 3 1,-4-2-91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42 13339,'12'-17'1175,"-10"14"-905,0-1 0,0 1 1,0 0-1,1 0 0,-1 0 1,4-3-1,-5 28 1384,-10 27-1463,-3-1 1,-33 88-1,-4 13-70,47-145-116,1 1 0,1 0 1,-1-1-1,1 1 0,0 0 1,0-1-1,0 1 0,1 0 1,-1-1-1,2 6 0,-1-8-8,-1-1 1,0 0-1,1 0 0,-1 0 0,1 0 0,0 0 0,-1 0 0,1 0 0,0 0 0,-1 0 0,1 0 0,0 0 0,0-1 0,0 1 0,0 0 0,0 0 0,0-1 1,0 1-1,0-1 0,0 1 0,0-1 0,0 1 0,0-1 0,1 0 0,-1 1 0,0-1 0,0 0 0,0 0 0,1 0 0,-1 0 0,0 0 0,0 0 1,0 0-1,1 0 0,-1-1 0,0 1 0,0 0 0,0-1 0,0 1 0,0-1 0,0 1 0,0-1 0,0 0 0,1 0 0,7-4-128,-1-1 1,0 0-1,0 0 0,-1 0 0,0-1 0,0 0 0,-1 0 1,11-16-1,-1 1-105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12691,'0'27'1328,"-2"0"-952,-2 6-176,-2 3 816,2 1-688,-2-1-24,3-4-184,0-5-104,2-7-200,1-3-88,-1-11 72,1-5 96,-3-3-48,0-8-88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1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14467,'5'-5'223,"0"-1"-1,1 1 1,0 1 0,-1-1 0,2 1-1,-1 0 1,0 0 0,1 0-1,0 1 1,0 0 0,0 1-1,10-3 1,-12 3-187,1 1 1,-1 0-1,1 0 0,0 1 0,0-1 1,-1 1-1,1 1 0,0-1 0,-1 1 1,1 0-1,0 0 0,-1 0 0,1 1 1,-1 0-1,0 0 0,10 5 1,-13-5-30,0 0 1,0-1 0,0 1-1,1 0 1,-2 0 0,1 0 0,0 1-1,0-1 1,-1 0 0,1 1 0,-1-1-1,0 1 1,0-1 0,0 1 0,0 0-1,0-1 1,0 4 0,0 0 2,-1 0 0,1-1 0,-2 1 1,1-1-1,0 1 0,-1 0 0,0-1 1,-2 7-1,-2 2 9,0-1 1,-1 0-1,0 0 0,-1-1 1,0 1-1,-10 11 0,8-10-22,11-7-41,0-7 35,0 1 0,1-1 0,-1 1 1,0-1-1,1 0 0,-1 0 0,0 0 0,5-1 0,-4 0 8,12 0-29,-1 1-1,1 0 0,0 1 1,25 4-1,-35-4 22,-1 0 1,1 0-1,-1 0 0,0 1 0,1-1 0,-1 1 0,0 0 0,0 1 0,0-1 0,0 1 0,0-1 1,-1 1-1,1 0 0,-1 1 0,0-1 0,0 0 0,0 1 0,0 0 0,2 5 0,-4-7 11,0 1-1,0-1 0,0 0 0,0 1 0,-1-1 0,0 1 1,1-1-1,-1 1 0,0-1 0,0 1 0,0-1 0,0 1 0,-1-1 1,1 1-1,-1-1 0,1 1 0,-1-1 0,0 0 0,0 1 0,0-1 1,0 0-1,-1 0 0,1 0 0,0 0 0,-1 0 0,0 0 0,1 0 1,-1 0-1,0 0 0,-3 1 0,-5 5 69,-1-1 0,0 0 0,-1-1 0,-18 8 0,25-12-38,-118 47 619,103-43-663,-1 0 0,1-2 0,-1 0 0,-26 1 0,46-4-6,0-1 1,0 0 0,0 0 0,0 0 0,0 0-1,0 0 1,0 0 0,0 0 0,0 0-1,0 0 1,1-1 0,-1 1 0,0 0 0,0 0-1,0-1 1,0 1 0,0-1 0,1 1-1,-1-1 1,0 1 0,0-1 0,1 1 0,-1-1-1,0 0 1,1 1 0,-1-1 0,1 0-1,-1 0 1,1 1 0,-1-1 0,1 0 0,-1 0-1,1 0 1,0 0 0,-1 0 0,1 1-1,0-1 1,0 0 0,0 0 0,0 0 0,0 0-1,0 0 1,0 0 0,0 0 0,0 0-1,0-1 1,3-13-256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0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14059,'1'1'127,"0"0"0,0 0 0,1 0 0,-1 0 1,1-1-1,-1 1 0,1-1 0,-1 1 0,1-1 0,-1 1 0,1-1 0,-1 0 0,1 0 1,0 0-1,-1 0 0,1 0 0,-1 0 0,4-1 0,34-8 591,-18 3-380,250-26 1103,-192 27-1351,0-3 1,81-21 0,-137 22-84,1-1 0,24-13 1,-30 13-21,-76 34 99,-2-3 1,-97 25-1,132-42-19,1-2 1,-1 0 0,-1-2-1,1-1 1,0-1-1,0-1 1,-1-1 0,1-1-1,-43-12 1,-10-10 39,78 25-111,0 0 1,-1 0-1,1 0 1,0 0 0,0 0-1,-1 0 1,1 0-1,0 0 1,0 0 0,0 0-1,-1 0 1,1 0-1,0 0 1,0 0 0,0-1-1,-1 1 1,1 0 0,0 0-1,0 0 1,0 0-1,0 0 1,-1 0 0,1-1-1,0 1 1,0 0-1,0 0 1,0 0 0,0 0-1,0-1 1,-1 1-1,1 0 1,0 0 0,0 0-1,0-1 1,0 1-1,0 0 1,0 0 0,0 0-1,0-1 1,9-3-76,19 1-16,-27 3 90,274-12-262,-63 5-273,-176 2 295,-27 2 35,-21 4-227,-272 50 375,197-31 232,57-15-113,20-4-128,-1 1 0,1 0-1,0 0 1,0 1 0,0 1-1,0 0 1,-11 5-1,16-4-81,12-6-2,6-5-71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12491,'1'-1'127,"-1"0"0,1 1 0,0-1 0,-1 1 0,1 0 0,0-1 0,-1 1 0,1-1 0,0 1 0,-1 0 0,1 0 0,0-1 0,0 1 0,-1 0 0,1 0-1,0 0 1,0 0 0,0 0 0,-1 0 0,1 0 0,0 0 0,0 0 0,0 0 0,-1 0 0,1 1 0,0-1 0,-1 0 0,1 1 0,0-1 0,0 0 0,-1 1 0,1-1 0,0 1 0,-1-1 0,1 1 0,-1-1 0,2 2 0,-1-1-65,0 0 0,0 0 0,0 0-1,1 0 1,-1-1 0,0 1 0,1 0-1,-1-1 1,1 1 0,-1-1 0,1 1-1,-1-1 1,1 1 0,2-1 0,-3 0-27,0 0 0,0 0 0,0 0 1,0 0-1,0 0 0,0-1 0,0 1 0,0 0 1,0-1-1,0 1 0,0 0 0,0-1 1,0 1-1,0-1 0,-1 0 0,1 1 1,0-1-1,0 0 0,0 1 0,-1-1 1,1 0-1,0 0 0,-1 0 0,1 0 0,-1 1 1,1-1-1,0-2 0,-1 1 57,1 0 0,-1 0-1,1 0 1,-1 0 0,0 0-1,0 0 1,0 0 0,0 0-1,0 0 1,0 0 0,-1 0 0,1 0-1,-2-3 1,2 4-43,0 0 0,-1 0 0,1 0 0,-1 0 0,1 0 0,-1 0 0,0 0 0,1 0 0,-1 0 0,0 0 0,1 0 0,-1 0-1,0 0 1,0 1 0,0-1 0,0 0 0,0 1 0,0-1 0,0 1 0,0-1 0,-1 0 0,0 1-35,1 0 0,0 0 0,0 1 1,-1-1-1,1 0 0,0 1 0,0-1 0,-1 0 0,1 1 0,0 0 0,0-1 0,0 1 0,0 0 1,0-1-1,0 1 0,0 0 0,0 0 0,0 0 0,0 0 0,0 0 0,1 0 0,-1 0 0,0 0 0,1 0 1,-2 2-1,2-2-12,-14 25 64,13-25-69,1-1-1,-1 1 1,1 0-1,-1 0 1,1 0 0,0 0-1,-1 0 1,1-1-1,0 1 1,0 0-1,0 0 1,0 0-1,0 0 1,0 0-1,0 0 1,0 0-1,0 0 1,0 0-1,0 0 1,0 0-1,1 0 1,-1-1-1,0 1 1,1 0-1,-1 0 1,1 1-1,0-2-52,0 0-1,-1 0 0,1-1 1,-1 1-1,1 0 1,-1-1-1,1 1 0,-1 0 1,1-1-1,-1 1 0,1-1 1,-1 1-1,1 0 1,-1-1-1,0 1 0,1-1 1,-1 0-1,0 1 0,1-1 1,-1 0-1,6-6-325,-1 7 90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12779,'0'0'465,"2"-4"-214,1 1-1,-1 0 0,1 0 1,-1 0-1,1 0 1,0 0-1,0 0 1,4-2-1,5-2-135,0 1-1,1 1 1,0 0 0,0 0-1,0 1 1,18-3-1,84-6 57,-9 2-136,90-41-49,-70 15 6,-87 28-2,0 1 0,76-4 0,-92 11 5,0 1 0,-1 2 0,1 0-1,-1 2 1,1 0 0,33 12 0,-28-7-3,-1 0-1,40 6 0,-54-13 10,1-1-1,0 0 0,-1-1 0,1-1 1,-1 0-1,1-1 0,16-4 0,-11 0-5,35-15 0,-44 16 16,0 0 0,1 1-1,0 0 1,0 0 0,0 1 0,0 1-1,1 0 1,-1 0 0,17 1 0,-23 1 46,1 1 0,-1-1 1,0-1-1,0 1 1,1-1-1,-1 1 0,0-2 1,0 1-1,0-1 1,0 1-1,0-1 0,0 0 1,0-1-1,-1 0 1,1 1-1,-1-1 1,0-1-1,0 1 0,7-7 1,-7 6-472,-4 4 288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17 432 15419,'-13'20'1670,"10"-14"-885,5-9 939,109-151-59,-13 20-1515,-76 103-117,6-8 53,30-58 0,-63 111-66,2-1 0,-4 21 0,0 5-5,-5 18-356,2 1-1,3 1 1,1 76 0,6-135 319,0 0 0,0 0-1,0 0 1,0 0-1,0-1 1,0 1-1,0 0 1,0 0 0,0 0-1,-1 0 1,1 0-1,0 0 1,0 0 0,0 0-1,0 0 1,0-1-1,0 1 1,0 0 0,-1 0-1,1 0 1,0 0-1,0 0 1,0 0 0,0 0-1,0 0 1,-1 0-1,1 0 1,0 0-1,0 0 1,0 0 0,0 0-1,0 0 1,0 0-1,-1 0 1,1 0 0,0 0-1,0 0 1,0 0-1,0 1 1,0-1 0,0 0-1,-1 0 1,1 0-1,0 0 1,0 0 0,0 0-1,0 0 1,0 0-1,0 0 1,0 1-1,0-1 1,0 0 0,0 0-1,-1 0 1,1 0-1,0 0 1,0 0 0,0 1-1,0-1 1,0 0-1,0 0 1,0 0 0,0 0-1,0 0-107,-8-6-414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13859,'0'0'130,"-1"1"0,1 0 0,-1-1-1,1 1 1,0-1 0,-1 1 0,1 0 0,0-1 0,0 1 0,0 0 0,-1-1-1,1 1 1,0 0 0,0-1 0,0 1 0,0 0 0,0-1 0,0 1 0,0 0-1,0-1 1,1 1 0,-1 0 0,0-1 0,0 1 0,0 0 0,1-1 0,-1 1 0,0-1-1,2 2 1,-1 0 23,1-1 0,-1 0 1,1 1-1,0-1 0,-1 0 0,1 0 0,0 0 0,0 0 0,0 0 0,2 0 0,8 2 166,-1 0 0,20 2-1,-28-5-182,14 2-130,1 0 1,0-2-1,0 0 0,0-1 1,0-1-1,0 0 1,0-2-1,-1 0 0,0-1 1,0 0-1,0-2 0,0 0 1,-1 0-1,0-2 0,-1 0 1,18-14-1,-19 16-1896,-14 8 1854,1-1 0,-1 0 0,0 0 0,0 1 1,0-1-1,0 0 0,1 1 0,-1-1 0,0 0 0,0 0 0,0 1 0,0-1 0,0 0 0,0 1 0,0-1 0,0 0 0,0 1 0,0-1 0,0 0 0,0 1 0,0-1 1,0 0-1,0 0 0,0 1 0,0-1 0,0 0 0,-1 1 0,1-1 0,0 0 0,0 0 0,0 1 0,0-1 0,-1 0 0,1 0 0,0 1 0,0-1 0,0 0 1,-1 0-1,1 1 0,-1-1 0,-3 6-516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13971,'9'-2'3670,"17"0"-2347,-19 2-1193,-1 0 1,1 0-1,0 1 0,-1 0 1,1 0-1,-1 1 0,1 0 1,-1 0-1,1 0 0,10 6 1,-14-6-114,-1 1 1,1-1 0,0 0-1,0 1 1,-1 0-1,1 0 1,-1-1 0,0 1-1,0 1 1,0-1 0,-1 0-1,1 0 1,-1 1 0,1-1-1,-1 1 1,0-1 0,0 1-1,-1 0 1,1-1 0,-1 1-1,0 4 1,0 7 18,-1 0 0,-1-1 0,0 1 0,-1 0 0,-1-1 0,0 0 0,-1 0 0,-12 25 0,-8 8 177,-32 46 0,56-92-208,-5 9 35,-33 44 186,37-51-209,0 0 0,-1-1 0,1 1 0,-1-1 0,1 1 0,-1-1-1,0 0 1,0 0 0,0 0 0,0-1 0,-1 1 0,1-1 0,0 1 0,-5 0 0,7-2-19,1 0 1,-1 0-1,1 0 0,-1 0 1,1 0-1,-1 0 1,1 0-1,-1 0 1,1 0-1,-1 0 1,1-1-1,-1 1 0,1 0 1,0 0-1,-1 0 1,1-1-1,-1 1 1,1 0-1,0 0 1,-1-1-1,1 1 0,-1 0 1,1-1-1,0 1 1,0-1-1,-1 1 1,1 0-1,0-1 1,-3-17-73,9-16-101,-5 30 149,1 0 0,-1 0 0,1 1 0,0-1 0,1 1 0,-1-1 0,0 1 0,1 0 0,0 0 0,0 0 0,0 0 0,0 1 0,5-4 0,-7 5 19,1 0 1,0 0-1,0 0 1,0 1-1,0-1 1,-1 1 0,1-1-1,0 1 1,0 0-1,0 0 1,0 0-1,0 0 1,0 0-1,0 0 1,0 0-1,0 1 1,0-1-1,0 1 1,-1-1-1,1 1 1,0 0-1,0 0 1,0 0-1,-1 0 1,1 0-1,-1 0 1,1 0-1,-1 0 1,3 3 0,23 31-35,-24-30 49,1 0 0,-1 1 0,1-2 1,0 1-1,0 0 0,1-1 0,-1 0 1,9 6-1,-10-9 9,-1 0-1,1-1 1,0 1 0,0-1 0,-1 0 0,1 0-1,0 1 1,0-2 0,-1 1 0,1 0 0,0-1-1,-1 1 1,1-1 0,0 0 0,-1 0-1,1 0 1,-1 0 0,1 0 0,-1-1 0,0 1-1,1-1 1,-1 1 0,2-3 0,9-6 83,-1 0 0,16-19 1,-26 27-89,68-79 444,-69 79-557,0-1 0,0 1 0,-1 0 0,1-1 0,-1 1 0,1 0 0,-1-1 0,0 1 0,0-1-1,0 1 1,0-5 0,-1 0 155,1-11-305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16956,'5'3'1504,"-3"0"-1032,-2-5-208,1 1 712,1 0-344,2 1-287,0 0-105,-1-2-184,3 2-104,-3 2-353,0 2-223,-5-3 504,-2-1-104,-6-8-88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3 548 13755,'-3'11'2186,"10"-10"-463,15-15-264,13-24-779,0 0 0,53-81 0,42-95-434,-98 153-151,9-14 215,-38 86-53,-3 9-190,-25 173 142,6-70-133,8 78-778,11-201 703,0 1 1,0-1 0,0 1 0,0-1 0,0 1-1,0-1 1,0 1 0,0-1 0,0 0 0,-1 1-1,1-1 1,0 1 0,0-1 0,-1 1 0,1-1-1,0 0 1,0 1 0,-1-1 0,1 0 0,0 1-1,-1-1 1,1 0 0,-1 1 0,1-1-1,0 0 1,-1 0 0,1 0 0,-1 1 0,1-1-1,-1 0 1,1 0 0,-1 0 0,1 0 0,-1 0-1,1 0 1,0 0 0,-1 0 0,1 0 0,-1 0-1,1 0 1,-1 0 0,1 0 0,-1 0 0,1 0-1,-1 0 1,1-1 0,-1 1 0,-4-1-204,-8 1 50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12067,'0'1'98,"0"0"0,0 0 1,0 0-1,0 0 0,1 0 1,-1 0-1,0-1 1,1 1-1,-1 0 0,1 0 1,-1 0-1,1 0 1,-1 0-1,1 0 0,0-1 1,-1 1-1,1 0 0,0-1 1,0 1-1,-1 0 1,1-1-1,0 1 0,0-1 1,0 1-1,0-1 1,0 0-1,0 1 0,0-1 1,0 0-1,0 0 0,0 1 1,0-1-1,0 0 1,0 0-1,0 0 0,0 0 1,0 0-1,1-1 1,7 0 446,-1-1 0,0 0 1,15-6-1,-10 4-111,199-51 1934,-188 51-2304,1 0 0,-1 2 1,1 1-1,-1 1 0,1 1 0,44 7 1,-45-2-56,-18-3-41,0-2 0,-1 1 1,1-1-1,1 0 0,-1 0 0,11 0 0,-15-2-43,0 1 0,-1 0 0,1-1-1,0 0 1,-1 1 0,1-1 0,-1 0-1,1 1 1,-1-1 0,0 0 0,1 0-1,-1 0 1,0-1 0,0 1 0,1 0-1,-1 0 1,0-1 0,0 1 0,0 0-1,-1-1 1,1 1 0,0-1 0,-1 1-1,1-1 1,0 0 0,-1 1 0,0-1-1,1 1 1,-1-1 0,0-2 0,2-17-749,-4 13 269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14547,'0'0'70,"0"-1"-1,0 1 0,0-1 1,0 1-1,0-1 1,0 1-1,1-1 1,-1 1-1,0-1 0,0 1 1,0-1-1,1 1 1,-1 0-1,0-1 1,1 1-1,-1-1 0,0 1 1,1 0-1,-1-1 1,0 1-1,1 0 1,-1-1-1,1 1 0,-1 0 1,1 0-1,-1-1 1,1 1-1,0 0 1,7 11 1154,3 30-108,-10-36-958,27 161 1199,4 16-684,-32-182-671,8 22 175,-8-22-169,0 0 0,0 1 1,0-1-1,0 1 0,0-1 0,0 0 0,1 1 0,-1-1 1,0 0-1,0 1 0,0-1 0,1 0 0,-1 0 0,0 1 1,1-1-1,-1 0 0,0 0 0,0 1 0,1-1 0,-1 0 1,0 0-1,1 0 0,-1 0 0,0 1 0,1-1 0,-1 0 1,1 0-1,-1 0 0,0 0 0,1 0 0,-1 0 0,0 0 1,1 0-1,-1 0 0,0 0 0,1 0 0,-1 0 0,1 0 1,-1 0-1,0 0 0,1-1 0,-1 1 0,0 0 0,1 0 1,-1 0-1,0-1 0,1 1 0,-1 0 0,0 0 0,0-1 1,1 1-1,-1 0 0,0 0 0,0-1 0,1 1 0,-1 0 1,0-1-1,0 1 0,0-1 0,7-11 108,-1-1 0,-1-1 0,0 1 0,-1 0 0,-1-1 0,4-25 0,-1 4 22,13-77 7,5-143 0,-22 230-169,-3 22 8,2-1 0,-1 1 0,0-1 0,1 0 0,-1 1 0,1-1 0,0 1 0,0-1 0,1 1 0,-1 0 0,1-1 0,-1 1 0,1 0 0,0 0-1,0 0 1,1 0 0,-1 0 0,1 1 0,-1-1 0,1 1 0,0 0 0,0-1 0,0 1 0,0 0 0,0 1 0,6-3 0,13-7 0,1 1 0,0 1 0,1 1 0,0 1 0,36-6 0,125-5-29,-94 11-38,-73 3 64,-17 4 13,0-1 0,1 1 1,-1 0-1,1-1 0,-1 1 0,1 0 1,-1 0-1,1 0 0,-1 0 0,1 0 1,2 1-1,-4-1 5,1 1 0,0 0 0,0-1 0,-1 1 0,1 0 0,0-1 0,-1 1 0,1 0 0,-1 0 0,1 0 0,-1 0 0,1 0 0,-1-1 1,0 1-1,1 0 0,-1 0 0,0 0 0,0 0 0,0 0 0,1 0 0,-1 0 0,0 0 0,-1 1 0,2 24 52,-2-1-1,0 0 1,-11 47-1,2-3 16,12-100-3355,1 21 2676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15067,'-2'13'1229,"-1"-1"-1,-8 22 1,8-26-985,-31 95 516,7-27 140,-22 108 0,48-183-884,1 0 0,-1 1 0,1-1 0,0 0 0,-1 0 0,1 1 0,0-1 0,0 0 0,0 1 0,0-1 1,0 0-1,1 0 0,-1 1 0,0-1 0,0 0 0,1 0 0,-1 1 0,1-1 0,-1 0 0,1 0 0,0 0 0,-1 0 1,1 0-1,0 0 0,0 0 0,0 0 0,0 0 0,-1 0 0,1 0 0,0 0 0,1-1 0,-1 1 0,1 0 1,3 1 3,0-1 1,0-1 0,0 1 0,0-1-1,0 1 1,0-2 0,6 1 0,-7-1-21,105-13 320,-77 8-1755,64-3 0,-96 7 422,-3-3 366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14243,'1'3'1328,"2"7"-832,-2 3-159,-1 6 751,2 4-384,-2 4-264,-2 2-72,2-1-144,0 1-40,0-7-136,0-5-136,-3-7-304,2-9-136,-10-2 424,2-8-96,-5-2-64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15547,'12'-13'701,"-1"2"0,1-1 0,1 2 0,15-11 1,-23 18-602,0-1 1,1 1 0,-1 1 0,1-1-1,0 1 1,0 0 0,0 0 0,0 0 0,0 1-1,0 0 1,0 1 0,0-1 0,0 1 0,7 0-1,-11 1-91,0-1 1,0 0-1,1 1 0,-1 0 0,0-1 0,0 1 0,0 0 0,0 0 0,0 0 0,-1 0 0,1 0 0,0 1 0,0-1 0,-1 1 0,1-1 1,-1 1-1,1-1 0,-1 1 0,2 3 0,-1-1 7,0 0 0,0 0 0,-1 0 0,0 0 1,0 0-1,0 0 0,0 1 0,-1-1 0,1 7 0,-2 1 76,0 0-1,0-1 1,-1 1-1,0-1 0,-1 1 1,-7 16-1,8-24-54,-2 11 226,20-16-345,-16 1 80,3 0-36,1-1-1,-1 1 0,1 0 1,-1 1-1,0-1 0,1 1 1,-1-1-1,1 1 0,-1 0 1,0 0-1,1 0 0,-1 1 1,0-1-1,0 1 0,0 0 1,0 0-1,0 0 0,-1 0 1,5 4-1,-5-4 36,0 0 1,-1 0-1,1 0 1,-1 0-1,1 0 1,-1 1-1,0-1 0,0 0 1,0 1-1,0-1 1,0 1-1,0-1 1,-1 1-1,1-1 0,-1 1 1,0-1-1,1 1 1,-1-1-1,0 1 1,-1 0-1,1-1 0,0 1 1,-1-1-1,0 1 1,1-1-1,-3 5 0,-2 2 122,0-1-1,-1 0 1,0 0-1,0-1 0,-1 0 1,0 0-1,0 0 0,-1-1 1,1 0-1,-1 0 1,-1-1-1,-12 7 0,10-7-25,-1 1 0,0-2 0,0 1 0,0-2 0,0 0-1,-1 0 1,1-1 0,-1 0 0,-14-1 0,25-1-176,-1 0 1,1 0-1,0 0 1,0 0-1,0-1 1,0 1-1,0-1 1,0 1-1,0-1 1,0 0-1,0 0 1,0 0-1,0 0 1,1 0-1,-1 0 1,0 0-1,-2-4 1,3 4-150,0-1 0,0 1 1,0-1-1,0 0 0,1 0 0,-1 1 1,1-1-1,0 0 0,-1 0 1,1 0-1,0 0 0,0 0 0,0 1 1,0-1-1,0 0 0,1 0 1,-1 0-1,0 0 0,1 1 0,0-1 1,0-2-1,3-7-898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7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12363,'0'0'22,"0"0"0,0 0 1,0 0-1,-1 0 1,1 1-1,0-1 1,0 0-1,0 0 0,0 0 1,0 0-1,0 0 1,0 0-1,0 0 1,0 0-1,0 1 0,0-1 1,0 0-1,-1 0 1,1 0-1,0 0 0,0 0 1,0 1-1,0-1 1,0 0-1,0 0 1,0 0-1,0 0 0,0 0 1,0 0-1,0 1 1,1-1-1,-1 0 0,0 0 1,0 0-1,0 0 1,0 0-1,0 0 1,0 1-1,0-1 0,0 0 1,0 0-1,0 0 1,1 0-1,7 6 379,12 3-8,0-2-252,0-1 0,0 0 0,1-2 0,-1-1-1,1 0 1,0-2 0,0 0 0,0-1 0,0-1 0,0-1 0,20-5 0,5-4 117,-1-2 1,-1-2 0,79-37 0,-99 41-163,-8 2-3,1 1-1,30-9 0,-42 16-109,0 0 0,1 0-1,-1 0 1,0 0 0,1 1 0,-1 0-1,0 0 1,1 1 0,-1-1 0,0 1 0,0 0-1,1 1 1,8 3 0,11 4-490,-24-9 482,0 1 0,0-1-1,0 0 1,0 0 0,0 1-1,0-1 1,0 0 0,1 0-1,-1 0 1,0 0 0,0 0-1,0 0 1,0 0 0,0-1-1,0 1 1,0 0-1,0-1 1,0 1 0,0-1-1,0 1 1,1-2 0,1-3-189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25 789 12923,'-1'0'63,"0"0"1,0 0 0,0 0 0,0 0-1,0 0 1,0 0 0,0 0 0,0-1-1,0 1 1,0 0 0,0 0-1,0-1 1,0 1 0,0-1 0,0 1-1,0-1 1,0 1 0,1-1-1,-1 1 1,0-1 0,0 0 0,1 1-1,-2-2 1,2 1-8,0 0-1,-1 0 1,1 0 0,0 0 0,0-1-1,0 1 1,0 0 0,0 0-1,0 0 1,0 0 0,0 0 0,1 0-1,-1 0 1,0 0 0,1 0-1,-1 0 1,1-2 0,4-5 195,-1 0 0,2 0 0,10-13 0,-14 19-198,90-108 1018,114-149 142,-189 233-1061,2 1 0,31-33 0,-40 48-108,1 1-1,-1 1 1,1 0-1,0 0 0,1 1 1,0 1-1,0 0 0,15-5 1,20-4-3,0 2 0,0 2 0,1 2 1,0 2-1,1 2 0,-1 3 0,1 1 1,0 3-1,88 14 0,-103-9 88,1-2 0,66 1 0,-88-7-64,1 0 0,-1-1 1,1 0-1,-1-1 0,0 0 0,0-1 0,0-1 1,0 0-1,-1-1 0,17-10 0,-7 1-266,0-2 0,38-37 0,-60 54 185,0 0-1,0 0 1,0 1 0,0-1-1,0 0 1,0 0-1,0 0 1,0 0-1,0 0 1,0 0-1,0 0 1,0 0 0,0 0-1,0 0 1,1 0-1,-1 0 1,0 0-1,0 0 1,0 1-1,0-1 1,0 0-1,0 0 1,0 0 0,0 0-1,0 0 1,0 0-1,0 0 1,0 0-1,0 0 1,1 0-1,-1 0 1,0 0-1,0 0 1,0 0 0,0 0-1,0 0 1,0 0-1,0 0 1,0 0-1,0 0 1,0 0-1,0 0 1,0 0-1,1 0 1,-1 0 0,0 0-1,0 0 1,0 0-1,0-1 1,0 1-1,0 0 1,0 0-1,0 0 1,0 0 0,0 0-1,0 0 1,0 0-1,-1 7-114,-4 7-216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2 250 12403,'-1'3'108,"1"-1"0,-1 1 1,1-1-1,0 1 0,0-1 0,0 1 1,1 0-1,-1-1 0,1 1 1,-1-1-1,1 1 0,0-1 0,0 1 1,0-1-1,0 0 0,0 1 1,0-1-1,1 0 0,-1 0 0,1 0 1,0 0-1,-1 0 0,1 0 1,0 0-1,0-1 0,0 1 0,1-1 1,-1 1-1,0-1 0,0 0 1,5 2-1,3 1 84,1 0 0,0-1 0,0 0 0,0 0 0,23 1 0,7-2 112,-1-2 0,1-2 0,-1-1 0,1-2 0,75-20 0,193-81 115,-217 71-430,77-35 19,45-17 17,-208 85-17,1 0 0,0 0-1,0 1 1,1 0 0,12-1-1,-18 2 2,0 0 1,0 0-1,0 1 0,0-1 1,1 0-1,-1 1 0,0-1 1,0 1-1,0 0 0,0 0 1,0 0-1,0 0 0,-1 0 1,1 0-1,0 1 0,0-1 1,-1 0-1,1 1 0,-1-1 1,1 1-1,-1 0 0,0 0 1,2 2-1,0 3 68,1 1 1,-2 0-1,1 0 1,-1 0-1,0 0 1,-1 1 0,0-1-1,0 15 1,-6 71 591,2-65-465,1-6-108,0-14-278,1 0 0,1 0 0,-1 0 0,2 0 0,1 16 0,4-24-402,-3-2 194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14499,'6'17'736,"-2"1"-1,0-1 1,3 32 0,-1-1-141,-5-45-568,44 215 1048,-45-218-1100,0 0 0,0 0 0,0 0 1,0 0-1,0 0 0,0 0 0,0 0 1,1 1-1,-1-1 0,0 0 0,0 0 0,0 0 1,0 0-1,0 0 0,0 0 0,0 0 1,0 0-1,0 0 0,0 1 0,0-1 1,0 0-1,0 0 0,0 0 0,0 0 0,0 0 1,0 0-1,0 0 0,0 0 0,-1 0 1,1 1-1,0-1 0,0 0 0,0 0 0,0 0 1,0 0-1,0 0 0,0 0 0,0 0 1,0 0-1,0 0 0,0 0 0,0 0 1,0 0-1,-1 0 0,1 1 0,0-1 0,0 0 1,0 0-1,0 0 0,0 0 0,0 0 1,0 0-1,0 0 0,-1 0 0,1 0 0,-8-5-685,-15-15 252,13 11 114,-14-10-204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14315,'0'-6'154,"0"0"0,1 0-1,0 1 1,0-1 0,0 0-1,1 1 1,0-1 0,0 1 0,0-1-1,1 1 1,-1 0 0,1 0-1,1 0 1,-1 1 0,1-1 0,-1 1-1,1 0 1,1 0 0,4-4 0,9-7 180,1 0-1,1 2 1,26-14 0,-22 14-58,38-16-1,-56 27-231,1-1 0,-1 1-1,1 0 1,0 1-1,0 0 1,0 0-1,0 0 1,-1 1-1,1 0 1,0 0-1,12 2 1,-17-1-27,0-1 0,-1 1 0,1 0 0,0-1 0,0 1 0,-1 0 0,1 0 0,0 0 1,-1 0-1,1 0 0,-1 1 0,1-1 0,-1 0 0,0 1 0,0-1 0,0 1 0,1-1 0,-1 1 0,0 2 0,1-1 15,-1 1 1,0-1-1,-1 0 0,1 1 0,0-1 0,-1 1 0,0-1 0,0 1 0,-1 6 1,-1 4 121,-1 1 0,-1-1 0,-10 26 1,14-39-147,-5 12 83,2-7-52,1 0-1,-1-1 1,2 1-1,-1 0 1,0 7 0,1-12-39,1 1 0,0 0 0,0-1 0,0 1 0,1-1 0,-1 1 0,0-1 0,1 1 0,-1-1 0,0 1 0,1-1 0,0 0 0,-1 1 0,1-1 1,0 0-1,0 1 0,0-1 0,0 0 0,0 0 0,0 0 0,0 0 0,0 0 0,0 0 0,1 0 0,0 1 0,29 16-62,-19-12 58,-1 0 1,0 1-1,0 1 1,0 0-1,15 15 1,-24-20 8,0-1 0,0 1 0,0 0 1,0 0-1,0 1 0,0-1 1,-1 0-1,0 0 0,1 1 1,-1-1-1,-1 1 0,1-1 1,0 1-1,-1-1 0,0 1 1,0-1-1,0 1 0,0 0 1,0-1-1,-1 1 0,1-1 1,-1 1-1,0-1 0,0 1 1,-4 5-1,2-1 91,-1 0 1,-1 0 0,0 0-1,0-1 1,0 0-1,-1 0 1,0-1-1,0 1 1,-1-1-1,0 0 1,0-1-1,0 0 1,0 0-1,-14 6 1,15-8-41,-1 0 0,0-1 1,1 0-1,-1 0 0,0 0 0,-1-1 1,1 0-1,0 0 0,0-1 0,0 0 1,0 0-1,-1-1 0,1 0 0,0 0 1,0 0-1,0-1 0,0 0 0,-9-5 0,15 7-95,0-1-1,-1 1 1,1-1-1,0 0 0,0 1 1,0-1-1,-1 0 0,1 0 1,0 0-1,0 1 0,0-1 1,1 0-1,-1 0 1,0-1-1,0 1 0,0 0 1,1 0-1,-1 0 0,0 0 1,1-1-1,-1 1 0,1 0 1,0-1-1,-1 1 1,1-2-1,0 2 36,1-1 0,-1 1 0,1-1 0,-1 1 0,1-1 0,0 1 0,0-1 0,-1 1 0,1 0 0,0-1 0,0 1 0,0 0 0,1 0 0,-1 0 0,0 0 0,0 0 0,0 0 0,1 0 0,-1 0 0,1 1 0,2-2 0,16-7-175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13211,'1'3'564,"0"-1"-1,0 1 1,-1 0 0,1 0 0,-1-1 0,0 1-1,0 4 1,0 1 40,5 23 897,16 55 0,-17-72-1508,1-1 1,1 0 0,0 0 0,0 0 0,2-1-1,10 15 1,-15-24-1011,-3-6 519,-1-2 134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13851,'-5'5'608,"1"0"0,-1 1 0,1 0 0,1 0 0,-1 0 0,1 0 0,-4 10 0,-25 64 134,20-48-433,1 1-1,2 0 0,1 0 1,2 0-1,1 1 0,0 62 0,5-90-275,1-1 1,-1 1-1,1-1 0,0 0 0,0 1 0,1-1 0,0 0 0,0 0 0,0 0 0,0 0 1,6 8-1,-6-10-36,0-1 0,1 1 0,-1-1 0,1 1 1,0-1-1,0 0 0,0 0 0,0 0 0,0 0 1,0-1-1,0 1 0,0-1 0,1 0 0,-1 0 1,1 0-1,-1 0 0,1-1 0,-1 1 0,4-1 1,3 0-101,0-1 1,0 0-1,0-1 1,0 0-1,0 0 1,-1-1-1,1 0 1,-1-1-1,0 0 1,0-1-1,0 0 1,-1 0-1,11-8 1,16-15-200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13315,'-3'21'6431,"-10"46"-5162,-39 188-6,50-249-1255,1-2 13,0 0 1,1 1 0,-1-1-1,1 0 1,0 0 0,0 5-1,0-8-17,0 0 0,0-1 0,1 1-1,-1 0 1,0-1 0,0 1-1,1 0 1,-1-1 0,1 1 0,-1-1-1,0 1 1,1-1 0,-1 1-1,1-1 1,0 1 0,-1-1 0,1 1-1,-1-1 1,1 0 0,0 1-1,-1-1 1,1 0 0,-1 0 0,1 1-1,0-1 1,0 0 0,-1 0-1,1 0 1,0 0 0,-1 0 0,1 0-1,0 0 1,-1 0 0,1 0-1,0 0 1,0 0 0,-1 0 0,1-1-1,0 1 1,-1 0 0,1 0-1,-1-1 1,2 0 0,115-45-1953,-103 45 1184,-8 4 258</inkml:trace>
  <inkml:trace contextRef="#ctx0" brushRef="#br0" timeOffset="1">269 250 14283,'3'11'1424,"-1"4"-784,-2 3-207,-2 7 719,1 1-232,1 5-232,0 2-80,0 0-280,0-4-144,1-6-352,1-3-224,-1-9-344,-1-9-168,2 2 616,-7-11-216,-1-8-104</inkml:trace>
  <inkml:trace contextRef="#ctx0" brushRef="#br0" timeOffset="2">195 356 10250,'-1'-3'285,"1"0"0,-1 0 0,1 0 0,0 0 0,0 0 0,0 0 0,1 0 0,-1 0 0,1 0-1,0 0 1,-1 0 0,1 0 0,0 0 0,1 0 0,-1 1 0,0-1 0,1 1 0,2-4 0,-1 3-38,0-1 0,0 1 0,0 0 0,1 0 0,-1 1-1,1-1 1,0 1 0,0 0 0,0 0 0,0 0 0,7-2 0,-7 2-169,0 1 0,1-1-1,-1 1 1,1 1 0,-1-1 0,1 1-1,-1-1 1,1 1 0,-1 1 0,0-1-1,1 1 1,-1-1 0,1 1 0,-1 0-1,0 1 1,1-1 0,-1 1-1,0 0 1,0 0 0,0 0 0,0 0-1,-1 1 1,1 0 0,-1 0 0,6 5-1,-8-7-58,0 1 0,0 0-1,-1 0 1,1 0 0,0 0 0,-1-1-1,1 1 1,-1 0 0,1 0-1,-1 0 1,0 1 0,0-1-1,0 0 1,0 0 0,0 0-1,0 0 1,-1 0 0,1 0 0,-1 0-1,1 0 1,-1-1 0,0 1-1,0 0 1,0 0 0,0 0-1,0-1 1,0 1 0,0 0-1,-1-1 1,-1 3 0,-6 5 70,1 0 0,-2 0 0,-16 11 1,23-17-69,61-3-552,-54 0 498,61 0-461,-60 1 463,-1-1 1,1 1 0,0 0-1,0 0 1,-1 0 0,1 1-1,0 0 1,-1-1-1,1 2 1,7 4 0,-12-7 38,1 1 1,-1-1 0,1 0 0,-1 1 0,1-1 0,-1 1-1,1 0 1,-1-1 0,1 1 0,-1-1 0,0 1-1,1 0 1,-1-1 0,0 1 0,0 0 0,0-1-1,1 1 1,-1 0 0,0-1 0,0 1 0,0 0-1,0-1 1,0 1 0,0 0 0,0 0 0,0-1 0,0 1-1,-1 0 1,1 0 0,-1 1 25,0 0 0,0 0 0,-1 0 1,1 0-1,0-1 0,-1 1 0,1 0 0,-1-1 0,-3 3 0,-4 3 204,-1-1 0,-18 9-1,26-14-186,-32 15 705,-50 17-1,70-28-595,-1-1 0,1 0 0,-1-2 0,1 0-1,-1 0 1,-22-1 0,37-1-180,-1 0 0,1 0 0,0 0-1,-1 0 1,1 0 0,0 0 0,-1 0-1,1 0 1,0 0 0,-1 0 0,1 0 0,0-1-1,-1 1 1,1 0 0,0 0 0,-1 0-1,1 0 1,0 0 0,0-1 0,-1 1 0,1 0-1,0 0 1,0-1 0,-1 1 0,1 0 0,0 0-1,0-1 1,0 1 0,-1 0 0,1-1-1,0 1 1,0 0 0,0-1 0,0 1 0,5-13-223,15-9 566,-9 13-459,2 2-13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13587,'3'-2'240,"-1"1"1,0-1-1,1 1 1,-1-1-1,1 1 1,-1 0-1,1 0 0,0 0 1,-1 1-1,1-1 1,0 0-1,-1 1 1,1 0-1,0 0 1,0-1-1,0 2 1,-1-1-1,1 0 0,0 1 1,0-1-1,-1 1 1,6 1-1,2 2 50,-1-1 0,0 1 0,0 1 0,0-1 0,9 8-1,-9-5-203,-1-1 0,1 2-1,-1-1 1,-1 1 0,1 0-1,-2 1 1,1 0-1,-1 0 1,0 0 0,-1 1-1,8 19 1,-8-15-4,-1 1 0,0-1 0,-1 1 1,-1 0-1,0 0 0,-1 1 0,-2 28 0,-2-18-38,-1 0 0,-1-1-1,-2 1 1,0-1 0,-1-1 0,-2 1-1,0-1 1,-2-1 0,-25 39-1,23-42-383,-1 0 0,-23 24 0,33-40 239,1 1 1,-1-1-1,0 1 0,0-1 0,-1-1 1,1 1-1,-1-1 0,0 0 0,0 0 1,0-1-1,0 0 0,0 0 0,-1 0 1,-7 1-1,-10-6-414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14139,'-1'0'60,"1"0"-1,0 0 1,0 0 0,0-1 0,-1 1-1,1 0 1,0 0 0,0 0-1,0 0 1,0-1 0,0 1-1,-1 0 1,1 0 0,0 0-1,0-1 1,0 1 0,0 0 0,0 0-1,0 0 1,0-1 0,0 1-1,0 0 1,0 0 0,0-1-1,0 1 1,0 0 0,0 0 0,0-1-1,0 1 1,0 0 0,0 0-1,0 0 1,0-1 0,0 1-1,1 0 1,-1 0 0,0 0 0,0-1-1,0 1 1,0 0 0,0 0-1,1 0 1,-1 0 0,0-1-1,0 1 1,0 0 0,0 0-1,1 0 1,-1 0 0,0 0 0,18 2 1445,31 18-627,-38-14-519,7 1-201,1 0 1,-1-1-1,1-1 1,0 0-1,37 3 0,-52-8-245,-1 0-1,0 0 0,0 0 0,0-1 0,0 1 1,0-1-1,0 0 0,0 0 0,0 0 1,0 0-1,-1 0 0,1-1 0,0 1 0,0-1 1,-1 0-1,1 0 0,2-2 0,-1-4-268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14475,'0'1'151,"1"0"1,0 0-1,-1 0 0,1 0 0,-1 0 1,1 0-1,-1 0 0,0 0 1,1 0-1,-1 0 0,0 1 0,0-1 1,0 0-1,0 0 0,0 0 0,0 0 1,0 0-1,0 0 0,-1 3 1,1 0 367,6 116 1026,29 175 0,-35-294-1544,7 20 91,-7-21-89,0 0 0,0 1 0,0-1 0,0 0 0,1 1 0,-1-1 0,0 0 0,0 0 1,0 1-1,0-1 0,1 0 0,-1 1 0,0-1 0,0 0 0,1 0 0,-1 0 0,0 1 0,1-1 0,-1 0 0,0 0 0,1 0 0,-1 0 0,0 0 0,1 1 0,-1-1 0,0 0 0,1 0 0,-1 0 1,0 0-1,1 0 0,-1 0 0,0 0 0,1 0 0,-1 0 0,0 0 0,1 0 0,-1-1 0,0 1 0,1 0 0,-1 0 0,0 0 0,1 0 0,-1 0 0,0-1 0,1 1 0,-1 0 0,0 0 0,0-1 1,1 1-1,-1 0 0,0 0 0,0-1 0,0 1 0,1 0 0,-1-1 0,0 1 0,0 0 0,0-1 0,0 1 0,0 0 0,0-1 0,1 1 0,8-20 48,0 0 1,-1 0-1,-1 0 0,7-31 1,-1 4-22,-3 11-15,54-164 11,-50 169-52,-6 23-2,-8 8 26,1 0 1,-1 1-1,0-1 1,1 0-1,-1 0 0,0 1 1,1-1-1,-1 0 0,0 0 1,1 1-1,-1-1 0,0 0 1,0 1-1,1-1 1,-1 1-1,0-1 0,0 0 1,0 1-1,1-1 0,-1 0 1,0 1-1,0-1 0,0 1 1,0-1-1,0 1 1,0-1-1,0 1 0,4 26-25,-2-1 1,-1 1-1,-3 38 0,1 2 29,1-44 1,-1-13 1,0-1 0,1 1 0,1-1 1,0 1-1,0-1 0,1 1 0,0-1 0,0 0 0,6 13 0,-7-21 0,-1 0 0,1 0 0,0 0 0,0 1 0,0-1 1,0 0-1,0 0 0,0 0 0,0-1 0,0 1 0,0 0 0,0 0 0,0 0 0,1-1 1,-1 1-1,0-1 0,0 1 0,1-1 0,-1 1 0,1-1 0,1 0 0,0 0 10,0 0-1,0 0 0,-1-1 1,1 1-1,-1-1 0,1 0 0,0 0 1,-1 0-1,1 0 0,3-2 1,2-3 52,0 1 0,0-1 1,-1 0-1,1-1 0,8-10 1,3-9 95,-1 0 0,-1-1 0,-1 0 0,-2-2 0,0 0 0,-2 0 0,10-41 0,-23 70-136,1 0 0,-1 0-1,0 0 1,0 0 0,0 0 0,1 0 0,-1 0 0,0 0-1,0 0 1,0 0 0,1 1 0,-1-1 0,0 0-1,0 0 1,1 1 0,-1-1 0,0 1 0,1-1 0,-2 1-1,0 0-92,-17 6 38,-5-1-15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8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11779,'-4'-2'172,"0"1"0,0 0 0,0-1 0,0 1 1,0 1-1,0-1 0,0 1 0,0-1 1,-8 1-1,10 1-157,0-1 1,0 1 0,0 0-1,0-1 1,0 1 0,0 0-1,0 0 1,0 0 0,0 1 0,1-1-1,-1 0 1,1 1 0,-1-1-1,1 1 1,-1-1 0,1 1-1,0 0 1,-1-1 0,1 1-1,0 0 1,-1 3 0,-7 16 3,2 0 0,0 0 1,1 1-1,-3 27 1,-6 90-13,13-110 8,1-1 0,1 1 0,2 0 1,0 0-1,9 38 0,-8-58-7,0 1-1,0-1 0,1 0 1,0-1-1,0 1 1,1-1-1,0 1 0,11 12 1,-12-17-7,1 1 1,0-1-1,0 1 1,0-2-1,1 1 1,-1 0-1,1-1 0,0 0 1,0 0-1,0-1 1,0 0-1,0 0 1,1 0-1,7 0 1,-7-1-1,1-1 1,-1 0-1,1 0 1,-1-1 0,1 0-1,-1-1 1,0 1-1,0-1 1,1-1-1,-1 1 1,0-1 0,-1 0-1,1-1 1,-1 0-1,1 0 1,-1 0-1,0-1 1,0 0 0,6-7-1,-1 1 30,-1-1 1,0 0-1,0 0 0,-2-1 0,1 0 0,-2-1 0,0 0 1,8-20-1,-11 19 18,0 0 0,-1 0 1,-1 0-1,1-28 1,-6-62 95,1 86-151,0 0 1,-2 1 0,0-1-1,-1 1 1,0 0-1,-15-31 1,16 42-30,0 0 1,0 0 0,-1 1 0,0-1-1,0 1 1,-1 0 0,-11-10 0,13 13-1,-1 0 0,0 0 0,1 0 0,-1 1 0,0 0 0,0 0 0,0 0 0,-1 1 0,1-1 0,0 1 0,-1 0 0,-9 0 0,-17 2-122,2 4-6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65 13987,'-6'181'4722,"1"-54"-4047,5-123-633,0 1-71,0 0 0,-1 0 0,1 0 0,-1 0 0,-2 6 0,3-11 11,0 1-1,0-1 0,0 1 0,0-1 0,-1 0 1,1 1-1,0-1 0,0 1 0,-1-1 0,1 0 1,0 1-1,0-1 0,-1 0 0,1 1 0,-1-1 1,1 0-1,0 0 0,-1 1 0,1-1 0,0 0 1,-1 0-1,1 0 0,-1 0 0,1 1 0,-1-1 1,0 0-33,0-1 0,-1 1 0,1 0 1,0-1-1,0 1 0,0-1 0,0 1 1,0-1-1,0 1 0,0-1 0,1 0 1,-1 1-1,0-1 0,0 0 1,-1-1-1,-16-17-710,0 0 0,2-1 0,-16-24 0,27 36 726,0 0 0,0-1 1,1 1-1,0-1 0,1 0 0,0 0 1,0 0-1,1-1 0,0 1 1,1 0-1,-1-19 0,3 22 152,0-1 0,1 1 0,0-1 0,0 1 0,0 0 0,1 0 0,0 0 0,0 0 0,0 0 0,1 0 0,0 1 0,0 0 0,6-6 0,2-2 324,1 1 0,0 0-1,28-17 1,-35 25-319,0 0 0,0 1-1,1-1 1,0 2 0,0-1 0,-1 1 0,1 0 0,1 0-1,9 0 1,-15 1-94,0 1-1,1 0 1,-1 0 0,0 1-1,1-1 1,-1 0-1,0 1 1,0-1 0,0 1-1,1 0 1,-1-1-1,0 1 1,0 0 0,0 1-1,0-1 1,0 0-1,-1 0 1,1 1-1,0-1 1,0 1 0,-1 0-1,1-1 1,-1 1-1,0 0 1,1 0 0,-1 0-1,0 0 1,0 0-1,0 0 1,0 0 0,-1 0-1,1 1 1,0 2-1,1 4 44,-1 1-1,0-1 1,-1 1-1,0-1 0,-1 1 1,1-1-1,-2 1 1,1-1-1,-4 10 0,-1 0 138,0-1 1,-1 0-1,-14 25 0,17-30 186,15-18-324,5-3-109,-13 7 26,0 0 0,-1 1 0,1-1-1,0 1 1,0-1 0,0 1 0,-1 0 0,1 0 0,0 0-1,0 0 1,0 0 0,0 1 0,0-1 0,-1 1 0,1 0-1,0 0 1,-1 0 0,1 0 0,0 0 0,-1 1 0,1-1-1,-1 1 1,0 0 0,0-1 0,4 4 0,-4-1 8,1-1 0,-1 1 1,0 0-1,0 0 0,0 0 0,-1 0 1,1 0-1,-1 0 0,0 0 0,0 0 1,-1 0-1,1 1 0,-1-1 0,0 0 1,0 1-1,-1 6 0,0-4 61,0-1-1,0 1 1,-1-1-1,0 0 0,0 0 1,0 0-1,-1 0 1,0 0-1,0 0 0,0 0 1,-1-1-1,0 0 1,0 0-1,0 0 0,-1 0 1,1-1-1,-9 7 1,9-8-9,-1-1 1,1 1 0,-1-1-1,1 0 1,-1 0-1,0-1 1,0 1 0,0-1-1,0 0 1,0 0-1,0-1 1,0 0 0,0 1-1,0-2 1,0 1-1,0 0 1,0-1 0,0 0-1,0-1 1,0 1-1,0-1 1,-8-3 0,4 0-150,-1 0 1,1-1 0,-13-10-1,19 13-82,0 1-1,0-1 1,0 0-1,0 0 1,0 0-1,1 0 0,0 0 1,0-1-1,0 1 1,0-1-1,0 1 1,-2-7-1,4 9 147,0 1 0,0 0-1,0-1 1,0 1 0,0-1 0,0 1-1,0-1 1,0 1 0,0-1 0,0 1-1,0-1 1,1 1 0,-1-1 0,0 1 0,0 0-1,0-1 1,0 1 0,1-1 0,-1 1-1,0 0 1,0-1 0,1 1 0,-1 0-1,0-1 1,1 1 0,-1 0 0,1-1-1,-1 1 1,0 0 0,1 0 0,-1-1-1,1 1 1,-1 0 0,16-3-481,-14 2 419,18 0-580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15387,'1'15'1457,"5"-7"-905,3-1-216,6-1 808,10-2-328,5-4-312,1-1-112,8-6-160,-2 1-64,-2 0-224,-2 1-112,-10 2-224,-5 6-120,-9 8-240,-3 3-144,-9 6 544,-3 2-192,-8 1 24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15307,'9'5'1425,"3"-2"-841,3-1-208,3-1 592,5 1-200,2 0-224,2 1-160,-1-1-408,-2-2-376,-2 1 1681,-2-1-1265,-3 0 0,0-1-8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2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33 12739,'1'-1'187,"0"-2"1,0 1 0,0 0-1,0 0 1,-1 0 0,1 0-1,-1-1 1,1-3 0,-1 6-157,0-1 0,0 1 0,0-1-1,0 1 1,0 0 0,0-1 0,-1 1 0,1-1 0,0 1 0,0-1 0,0 1 0,-1 0 0,1-1 0,0 1 0,0 0 0,-1-1 0,1 1 0,0 0 0,-1-1 0,1 1 0,0 0 0,-1 0 0,1 0 0,-1-1 0,1 1 0,0 0 0,-1 0 0,1 0 0,-1 0 0,1 0 0,-1-1 0,1 1 0,0 0 0,-1 0 0,1 0 0,-1 0 0,1 0 0,-1 0-1,1 1 1,-1-1 0,1 0 0,0 0 0,-1 0 0,1 0 0,-1 0 0,1 1 0,0-1 0,-1 0 0,1 0 0,-1 1 0,1-1 0,-5 2 110,1 1 0,0-1 0,0 1 0,0-1 0,0 1 0,1 0-1,-1 1 1,1-1 0,0 1 0,0-1 0,-5 8 0,-25 48 473,32-57-592,-7 17 120,0-1 0,1 1-1,2 0 1,0 1 0,-5 37-1,8-45-47,2 0 0,-1 0-1,1 0 1,1 0-1,0 0 1,1 0-1,0 0 1,1 0-1,0 0 1,10 21-1,-11-30-44,-1 1 1,1-1-1,0 0 0,0 0 0,1 0 0,-1 0 0,1-1 0,-1 1 1,1-1-1,0 1 0,0-1 0,0 0 0,0 0 0,0-1 1,1 1-1,-1 0 0,0-1 0,7 2 0,-5-2 2,-1-1-1,1 1 1,0-1-1,-1 0 0,1-1 1,0 1-1,-1-1 1,1 0-1,-1 0 1,1 0-1,-1 0 1,1-1-1,-1 0 1,6-3-1,4-4 28,-2 0 0,1 0-1,-1-1 1,-1 0-1,1-1 1,-2-1 0,0 1-1,10-16 1,-6 7 9,-2 0 1,0-1-1,-2-1 1,14-35 0,-21 46-55,0 1 0,-1-1 0,0 0 0,0 1 0,-1-1 1,0 0-1,-1 0 0,-2-13 0,2 20-19,0 0-1,-1 1 1,0-1 0,0 0-1,0 0 1,-1 1 0,1-1-1,-1 1 1,1-1 0,-1 1-1,-1 0 1,1 0 0,0-1-1,-1 2 1,1-1 0,-1 0-1,0 0 1,0 1-1,0 0 1,0-1 0,0 1-1,-1 0 1,1 1 0,-1-1-1,-6-2 1,3 3-11,1-1 0,0 1-1,0 0 1,-1 1 0,1 0 0,-1 0 0,1 0-1,-11 2 1,0 2-403,-29 10 1,29-8-18,-33 7 1,33-11 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12739,'1'-2'1096,"7"4"-784,2 5-104,8 6 680,5 3-408,10 4-160,7 4-16,6 5-55,0 1-25,1-2-32,1 1-96,-11-3-200,-6-5-208,-9-5 264,-9-4-64,-10-5-73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9074,'7'3'1208,"-2"-1"-512,0 0-208,8 4 777,2 4-81,8 5-256,5 3-136,5 9-232,4 6-79,5 8-201,2 2-224,1 0 16,-4-2-24,-5-7-72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13651,'-1'1'95,"0"-1"0,1 0 1,-1 1-1,1-1 0,-1 1 0,1-1 0,-1 1 1,1-1-1,-1 1 0,1-1 0,0 1 0,-1-1 1,1 1-1,0 0 0,-1-1 0,1 1 0,0 0 1,0-1-1,0 1 0,0-1 0,-1 1 0,1 0 1,0 0-1,0-1 0,0 1 0,0 0 0,0-1 1,1 1-1,-1 0 0,0-1 0,0 2 1,2-1 50,-1 0 1,1 1 0,-1-1 0,1 0 0,0 0 0,-1 0 0,1 0-1,0-1 1,0 1 0,0 0 0,2 0 0,21 6 242,1-2 1,51 6-1,-48-8-800,56 12-1,-85-14 385,18 6-543,-17-7 555,-1 0 0,1 0 0,-1 1 0,0-1 0,1 0 0,-1 1 0,0-1 0,1 0-1,-1 1 1,0-1 0,1 1 0,-1-1 0,0 1 0,0-1 0,1 0 0,-1 1 0,0-1 0,0 1 0,0-1 0,0 1 0,1-1 0,-1 1 0,0-1-1,0 1 1,0-1 0,0 1 0,0-1 0,0 1 0,-1-1 0,1 1 0,0-1 0,0 1 0,-1 0 0,-6 9-373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13187,'-6'5'1232,"9"-2"-768,3-2-168,5-1 969,4 0-521,9-4-304,5-3-64,7-2-128,0 0-112,4-1-288,0 2-184,-4 3 64,-5 1 160,-9 4-128,-8 3-120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16404,'-16'-6'1895,"23"7"-628,27 7-440,-31-7-873,20 4 59,0 1 1,0 2-1,-1 0 0,26 14 1,-41-19-19,-1 1-1,1 0 1,-1 1 0,0 0-1,0-1 1,-1 2 0,1-1 0,-1 1-1,0 0 1,-1 0 0,1 0 0,-1 1-1,0 0 1,-1-1 0,0 1 0,0 0-1,2 9 1,-2-2 6,-1-1-1,0 1 1,-2 0 0,1 0 0,-2 0-1,0 0 1,0 0 0,-1 0 0,-1-1-1,0 1 1,-1-1 0,-1 0-1,-11 24 1,8-20 76,-1-1-1,-1 0 1,-1-1 0,0 0-1,-1 0 1,0-1-1,-1-1 1,-1 0 0,-29 21-1,35-30-1224,20-9 541,-3 5 239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12 233 12411,'5'-17'442,"0"0"0,1 1 0,0-1 0,1 1 0,1 1 1,1 0-1,0 0 0,1 0 0,1 1 0,0 1 0,0 0 0,21-17 1,-30 28-378,1-1 0,0 1 0,0 1 0,0-1 0,0 0 0,0 1 1,0-1-1,0 1 0,0 0 0,7-1 0,-9 2-57,0 0 0,0 0 0,0 0 1,0 0-1,0 0 0,0 0 0,0 0 0,0 1 0,0-1 0,0 0 0,0 1 0,0-1 0,0 1 0,0-1 0,0 1 1,0-1-1,-1 1 0,1 0 0,0-1 0,0 1 0,-1 0 0,1 0 0,0 0 0,-1-1 0,1 1 0,-1 0 0,1 0 1,-1 0-1,0 0 0,1 0 0,-1 0 0,0 0 0,0 0 0,1 0 0,-1 0 0,0 0 0,0 0 0,0 0 1,0 0-1,0 0 0,-1 1 0,1 12 12,-1-1 1,-1 0-1,0 0 1,-1-1-1,0 1 1,-1 0-1,0-1 1,-1 0-1,-8 16 1,-8 8 55,-39 54 0,50-76-34,0-1-1,-2 0 1,0-1 0,-25 21-1,31-29 33,8-8-43,10-7-16,-9 9-21,-1 1 0,0-1 0,1 0 0,-1 1 0,1 0 0,-1 0 0,1 0 0,0 0 0,-1 0 0,1 0 0,0 1 0,0-1 1,-1 1-1,1 0 0,0 0 0,0 0 0,0 0 0,0 0 0,-1 1 0,1-1 0,0 1 0,0 0 0,-1 0 0,1 0 0,0 0 0,-1 0 0,1 0 0,-1 1 0,0-1 0,4 4 0,2 4-12,0-1 0,-1 2 1,0-1-1,0 1 0,-1 0 0,5 11 1,3 5 29,-13-25 0,0 0-1,0 0 1,-1 1 0,1-1-1,0 0 1,0 0 0,0 0 0,0 0-1,0 0 1,0 0 0,1-1-1,-1 1 1,0 0 0,0 0 0,1-1-1,-1 1 1,0-1 0,1 1-1,-1-1 1,0 0 0,1 1 0,-1-1-1,1 0 1,-1 0 0,0 0-1,1 0 1,-1 0 0,1 0 0,-1-1-1,0 1 1,1 0 0,-1-1-1,1 1 1,-1-1 0,0 1 0,0-1-1,1 0 1,-1 0 0,0 1-1,2-3 1,6-3 98,-1-1 0,1-1 0,-1 1 0,8-12 0,-8 10 1,8-11 135,-14 16-204,1 0 0,0 0 1,0 0-1,1 1 0,-1-1 0,1 1 0,-1-1 1,6-2-1,-16 15-1302,2-2 978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8:0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11394,'-7'-3'333,"0"0"0,0 0 0,-1 1 0,1 0-1,-9-1 1,14 3-303,0 0 0,0 0 0,0 0 0,0 0 0,0 0 0,0 0 0,1 0 0,-1 1 0,0-1 0,0 1 0,0 0 0,1-1 0,-1 1 0,0 0 0,1 0 0,-1 0 0,1 0 1,-1 0-1,1 0 0,-1 1 0,1-1 0,0 1 0,0-1 0,-1 0 0,1 1 0,-1 2 0,-5 10-10,1 0 1,1 0 0,0 0-1,-5 30 1,-5 60-41,14-98 19,-5 46-12,2 1 0,5 74-1,-1-111 1,2-1 0,0 1 0,2 0 0,-1-1 0,2 0 0,0 0-1,0 0 1,2 0 0,0-1 0,0 0 0,1-1 0,17 22 0,-24-33 5,1 0 0,0 0 0,0 0 0,0-1 0,0 1 0,0 0 0,0-1 0,0 1 0,1-1 0,-1 0 0,1 1 0,-1-1 0,1 0 0,-1-1 0,1 1 0,-1 0 0,1-1 0,0 0 0,-1 1 0,4-1 0,-3-1 1,1 1 0,0-1 0,-1 0 0,1-1 1,-1 1-1,1 0 0,-1-1 0,1 0 0,-1 0 0,0 0 0,0 0 0,5-5 0,3-4 7,-1-1 0,0 0 0,-1 0-1,0-1 1,13-24 0,-13 18 25,0 0 0,-1-1 0,-1 1-1,-1-1 1,-1-1 0,-1 1 0,0-1 0,0-25 0,-3 32-76,-2 1 0,1 0 1,-2 0-1,0 0 0,0 0 0,-1 0 1,-1 0-1,0 1 0,0-1 0,-2 1 1,1 0-1,-2 1 0,1-1 0,-10-11 1,4 7-113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79 13563,'-9'2'2497,"19"3"-1227,18 4-253,4-6-522,-1-1 1,1-2-1,62-7 1,-30 2-323,133 0 41,-111 5-137,163-20 0,-131-5 32,-73 14-38,0 1 0,1 3 0,86-3 0,-124 11-63,0 0 1,0 0-1,-1 1 0,1 0 0,-1 1 0,9 3 0,25 6 67,-34-10-91,-5-2-81,-1 0 0,1 0-1,0 1 1,-1-1 0,1 1 0,-1-1-1,1 1 1,0 0 0,-1-1 0,1 1-1,-1 0 1,0 0 0,1 0 0,1 2-1,1-11-513,-3-5 202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11226,'12'-20'1835,"-4"18"-981,-1 15 168,2 24-558,-3 2 1,-1-1 0,-2 1 0,-1 49 0,-1-11-133,0-40-203,-1-15-17,1 1 1,1-1 0,0 1-1,9 29 1,-11-51-102,0-1-1,0 1 1,0-1-1,0 0 0,0 1 1,0-1-1,0 1 1,0-1-1,1 1 1,-1-1-1,0 0 0,0 1 1,0-1-1,1 1 1,-1-1-1,0 0 1,0 1-1,1-1 0,-1 0 1,0 0-1,1 1 1,-1-1-1,0 0 1,1 1-1,-1-1 1,0 0-1,1 0 0,-1 0 1,1 0-1,-1 1 1,0-1-1,1 0 1,-1 0-1,1 0 0,-1 0 1,0 0-1,1 0 1,-1 0-1,1 0 1,-1 0-1,1 0 0,-1 0 1,0 0-1,1 0 1,-1-1-1,1 1 1,-1 0-1,0 0 0,1 0 1,-1-1-1,1 1 1,-1 0-1,0 0 1,1-1-1,-1 1 1,0 0-1,0-1 0,1 1 1,-1 0-1,0-1 1,17-23 427,7-28 42,-2 0-1,22-80 1,16-113-182,-58 235-296,10-51 20,-12 61-25,1-1 1,-1 0-1,0 0 1,1 1 0,-1-1-1,1 0 1,-1 1 0,1-1-1,0 1 1,-1-1 0,1 0-1,0 1 1,-1-1-1,1 1 1,0 0 0,-1-1-1,1 1 1,0 0 0,0-1-1,-1 1 1,1 0 0,0 0-1,0-1 1,1 1 0,24 1-14,-15 0-6,29-4-10,-1-1 0,52-12-1,-18 3 16,377-29 4,-106 15-13,-314 23 28,-5 1-29,0 0 0,42 2 0,-59 2 21,0 0-1,0 0 1,0 1 0,0 0 0,0 0 0,0 1-1,0 0 1,-1 1 0,1-1 0,-1 1 0,0 1-1,7 5 1,-13-9 15,0 1 0,-1-1 0,0 0 0,1 1 0,-1-1 0,0 1 0,1-1 0,-1 1 0,0-1 0,0 0 0,0 1 0,0-1 0,-1 1 0,1-1-1,0 1 1,0-1 0,-1 0 0,1 1 0,-1-1 0,0 0 0,1 1 0,-2 1 0,-1 3 32,-49 168-80,51-173 71,-2 8 762,0-14-440,2-7-256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14915,'13'-20'2102,"180"-274"273,-111 159-2383,-68 119-37,-14 16 45,0 0-1,0-1 0,0 1 1,0 0-1,1 0 0,-1 0 1,0 0-1,0 0 1,0 0-1,0 0 0,1 0 1,-1 0-1,0 0 0,0 0 1,0 0-1,0 0 0,0 0 1,1 1-1,-1-1 1,0 0-1,0 0 0,0 0 1,0 0-1,0 0 0,1 0 1,-1 0-1,0 0 0,0 0 1,0 0-1,0 1 1,0-1-1,0 0 0,0 0 1,0 0-1,1 0 0,-1 0 1,0 1-1,0-1 0,0 0 1,0 0-1,0 0 1,0 0-1,0 0 0,0 1 1,0-1-1,0 0 0,0 0 1,0 0-1,0 0 0,0 1 1,0-1-1,-3 36-16,2-30 23,-9 57 30,-1 1 59,3 0 0,0 96 0,8-159-124,0 0-1,0 0 1,0 0-1,0 1 1,0-1-1,1 0 1,-1 0-1,0 0 1,1 0 0,-1 0-1,1 0 1,-1 0-1,1 0 1,1 2-1,3-3 266,-1-11 30,-1-9-330,0-8-32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14691,'14'2'1312,"5"-6"-815,0-2-193,8-3 656,2-2-272,2-1-248,1-2-32,-2 4-152,-4 0-88,-8 6-216,1-1-184,-9 4-360,-2 1-152,-3-3 552,-2-1-136,2-6-136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13579,'0'0'55,"0"0"0,0 0 0,1 0 0,-1-1 0,0 1 0,0 0 1,0 0-1,0 0 0,0 0 0,0 0 0,0 0 0,0 0 0,0 0 0,1 0 0,-1-1 0,0 1 1,0 0-1,0 0 0,0 0 0,0 0 0,0 0 0,1 0 0,-1 0 0,0 0 0,0 0 0,0 0 1,0 0-1,0 0 0,1 0 0,-1 0 0,0 0 0,0 0 0,0 0 0,0 0 0,0 0 0,1 0 0,-1 0 1,0 0-1,0 1 0,0-1 0,0 0 0,0 0 0,0 0 0,0 0 0,1 0 0,-1 0 0,0 0 1,0 0-1,0 0 0,0 1 0,0-1 0,0 0 0,0 0 0,0 0 0,0 0 0,0 0 0,0 0 1,0 1-1,0-1 0,0 0 0,0 0 0,0 0 0,1 17 1343,-6 25-768,5-39-437,-69 348 1334,64-329-1373,4-20-133,0 0-1,1 0 0,0-1 0,-1 1 1,1 0-1,0 0 0,0 0 0,0 0 0,0 0 1,0 0-1,0 0 0,0 0 0,1 0 0,-1 0 1,1-1-1,0 1 0,0 2 0,0-3-23,1 0-1,-1-1 1,0 1-1,0 0 1,1-1-1,-1 1 1,0-1-1,1 1 1,-1-1-1,0 0 1,1 1-1,-1-1 1,1 0-1,-1 0 1,1 0-1,-1 0 1,0 0-1,1-1 1,-1 1 0,1 0-1,-1-1 1,0 1-1,2-1 1,12-4-539,0 0 0,15-7 0,6-3-120,-19 9 217</inkml:trace>
  <inkml:trace contextRef="#ctx0" brushRef="#br0" timeOffset="1">344 283 14483,'5'7'1240,"-8"10"-840,-3 3-184,-1 6 665,0 3-377,0 2-248,1 2-48,0-4-144,2-3-40,-1-9-144,0-3-168,-2-11 184,-3-4 48,-2-11-64,1-2-40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79 15547,'8'-9'341,"1"1"0,0 0 0,0 1 0,1 0 0,0 1 0,0 0 0,1 0 0,0 1 0,13-5 0,-18 9-251,-1-1 1,0 1-1,1 0 1,-1 1 0,1-1-1,-1 1 1,1 0-1,-1 0 1,10 2 0,-11-1-61,-1 0 0,1 0 1,-1 0-1,1 1 1,-1 0-1,0-1 1,0 1-1,0 0 1,0 0-1,0 1 0,0-1 1,0 1-1,-1-1 1,1 1-1,3 6 1,-4-6-11,0 1 0,0 0 1,0 1-1,-1-1 0,1 0 0,-1 0 1,0 1-1,0-1 0,-1 1 1,1-1-1,-1 0 0,0 1 0,0-1 1,-1 1-1,1-1 0,-1 1 1,0-1-1,0 0 0,0 1 1,-3 4-1,1-2 58,0-1 0,0 1 0,-1-1 0,1 0 0,-1-1 0,-1 1 0,1-1 0,-1 1 0,0-1 0,0-1 0,0 1 0,-11 6 0,16-11-78,0 0-1,0 0 1,0 0-1,0 0 1,0 0-1,0 0 1,0 0-1,0 0 1,0 1-1,0-1 1,0 0-1,0 0 1,0 0 0,0 0-1,-1 0 1,1 0-1,0 0 1,0 0-1,0 1 1,0-1-1,0 0 1,0 0-1,0 0 1,0 0-1,0 0 1,0 0 0,1 0-1,-1 1 1,0-1-1,0 0 1,0 0-1,0 0 1,0 0-1,0 0 1,0 0-1,0 0 1,0 0-1,0 0 1,0 1 0,0-1-1,0 0 1,0 0-1,1 0 1,-1 0-1,0 0 1,0 0-1,0 0 1,0 0-1,0 0 1,10 6-77,17 6-128,-20-9 145,5 2-30,0 0 0,-1 0 1,0 1-1,0 0 0,-1 1 0,1 1 1,16 15-1,-26-21 96,0-1 1,0 1-1,0 0 0,0 0 0,-1 0 1,1 0-1,0 0 0,-1 0 0,1 0 1,-1 0-1,0 0 0,0 0 1,0 0-1,0 0 0,0 0 0,0 0 1,0 0-1,0 0 0,-1 0 0,1 0 1,-1 0-1,0 0 0,0 0 0,1 0 1,-1-1-1,0 1 0,-1 0 1,0 2-1,-5 5 114,0-1 1,0 1 0,-15 13-1,21-21-105,-11 9 107,0-1 1,0 0-1,0-1 1,-1 0-1,-1-1 1,1-1-1,-1 0 1,-17 5-1,22-8-104,-1 0 0,1-1 0,-1 0 0,1-1 0,-1 0 0,1-1 0,-1 1 0,0-2 0,1 1 0,-1-2 0,1 1 0,-1-1 0,-15-6 0,22 8-90,1-1 1,0 0-1,1 0 0,-1 0 1,0 0-1,0 0 1,0 0-1,0 0 1,1 0-1,-1-1 1,1 1-1,-1-1 1,1 1-1,-1-1 1,1 0-1,0 0 1,0 1-1,0-1 1,0 0-1,0 0 1,0 0-1,0 0 1,1 0-1,-1 0 1,1 0-1,0 0 1,-1 0-1,1-1 1,0 1-1,0 0 1,0 0-1,0 0 1,1 0-1,-1 0 1,1 0-1,0-3 1,4-7-459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15763,'-3'5'1513,"1"3"-1145,7-3-144,3 1 696,17 0-448,2-2-96,10-1-192,5-3-64,1-3-152,3-1-112,-8-1-232,0 0-112,-15-1-184,-6 5-120,-13 1-825,-5 4 1137,-14 6-160,-6 1-96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13251,'12'1'1224,"7"-2"-640,4-4-200,7 0 569,3-2-169,6-1-192,2 3-32,-5 0-224,0 5-160,-7 3-440,-5 3-176,-10 0 336,-5 1-72,-8-3-88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4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14115,'3'52'2299,"-2"17"-1505,-1-7-281,3 0 0,12 69 0,-14-128-458,-1 0 0,1-1 1,0 1-1,0 0 0,0-1 1,0 1-1,0 0 0,1-1 1,2 5-1,-3-7-33,-1 1 0,1-1 0,-1 1 0,1-1 0,0 1 0,-1-1 0,1 0 0,0 1 0,0-1 0,-1 0 0,1 1-1,0-1 1,0 0 0,-1 0 0,1 0 0,0 0 0,0 0 0,0 0 0,-1 0 0,1 0 0,0 0 0,0 0 0,0 0 0,-1 0 0,1 0 0,0-1 0,0 1 0,-1 0 0,1-1 0,0 1 0,-1 0 0,1-1 0,0 1 0,-1-1-1,1 1 1,0-1 0,-1 1 0,1-2 0,5-4 74,0 0 0,-1 0 0,0 0-1,0-1 1,-1 0 0,6-11-1,20-51 191,-20 44-187,45-132 207,-22 56-214,-38 170 5,1-38-90,-2 13-24,3 1 1,2 69-1,1-113 16,0 1 0,0 0-1,0-1 1,0 1 0,0-1-1,1 1 1,-1-1 0,0 1-1,1-1 1,0 1 0,-1-1-1,1 0 1,0 1 0,-1-1 0,1 0-1,0 1 1,0-1 0,0 0-1,0 0 1,1 0 0,-1 0-1,2 1 1,-2-2-1,0 1 1,1-1-1,-1 0 1,1 0-1,-1 0 1,1 0-1,-1 0 0,1-1 1,-1 1-1,1 0 1,-1-1-1,1 1 1,-1-1-1,0 1 0,1-1 1,-1 0-1,0 0 1,0 1-1,1-1 1,-1 0-1,0 0 0,0 0 1,2-3-1,12-11 40,0-2-1,-1 0 0,-1 0 1,-1-1-1,0-1 0,-2 0 1,0-1-1,-1 0 0,-1 0 1,0-1-1,-2 0 0,5-31 1,-10 51-90,-1 0 1,0 1-1,1-1 1,-1 0 0,0 1-1,0-1 1,0 0-1,0 1 1,0-1 0,0 0-1,0 0 1,0 1-1,0-1 1,0 0-1,0 1 1,0-1 0,0 0-1,0 0 1,-1 1-1,1-1 1,0 0 0,-1 1-1,1-1 1,0 1-1,-1-1 1,1 0-1,-1 1 1,1-1 0,-1 1-1,1-1 1,-1 1-1,1-1 1,-1 1-1,-1-1 1,0 1-313,-1 0-1,1 0 1,0 0 0,-1 1 0,1-1-1,-1 1 1,1 0 0,-4 1-1,4-1 363,-9 3-955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12083,'0'-1'175,"1"0"1,0 0 0,0 0 0,-1 0-1,1 0 1,0 0 0,0 1 0,0-1-1,0 0 1,0 0 0,0 1 0,0-1-1,0 1 1,0-1 0,0 1 0,2-1-1,-3 1-86,1 0-1,-1 0 1,0 0 0,1 1-1,-1-1 1,1 0-1,-1 0 1,0 0-1,1 1 1,-1-1-1,0 0 1,1 1-1,-1-1 1,0 0-1,0 1 1,1-1 0,-1 0-1,0 1 1,0-1-1,1 0 1,-1 1-1,0-1 1,0 1-1,0-1 1,0 0-1,0 1 1,0-1-1,0 1 1,0 0 0,1 5 348,0 0 1,-1 0 0,0 1 0,-2 10 0,-22 101 894,14-78-1350,-7 57-1,17-85-475,3-12-1354,2-19-448,-7 3 1485,-4-3-164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0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95 6921,'5'3'726,"0"-1"-1,0 0 0,0 0 0,0 0 0,11 1 0,-8-1-478,0-2 1,0 1 0,0-1-1,0-1 1,0 1 0,0-1-1,14-4 1,2-2 200,28-13 0,-36 13-335,1 1 0,1 0 0,-1 1 0,20-3 0,-3 6-26,1 2 1,-1 1-1,49 7 1,-41-2-83,71-2 0,-57-7-19,-13 0 26,-1 2 0,54 6 1,-75-3-14,1-1 0,0-1 0,42-6 0,63-18-33,-26 3 105,-70 17 690,-49 6-578,-19-1-199,1-1 0,-38-6 0,34 2-165,-55 2 1,53 6 8,0 2 0,-43 13 0,13-3 58,15-8-65,-2-3 0,1-2-1,-88-7 1,-52 1-40,182 5 195,1 1-1,-1 0 1,1 1 0,0 1-1,0 0 1,0 1-1,-16 9 1,-2 0-130,31-14 143,0 0 1,0 0-1,0-1 1,-1 1-1,1-1 1,0 1-1,0-1 1,-1 0-1,1 0 1,0 0-1,-1 0 1,1 0-1,0-1 1,-1 1-1,1-1 1,0 0-1,-2 0 1,-3-2 28,0-1 1,1 0 0,-12-9-1,13 9 6,0 1 0,0-1 0,0 1-1,0 0 1,-1 0 0,-6-2 0,10 5-25,-1-1 0,1 1 0,0 0 1,0 0-1,-1 0 0,1 0 0,0 0 0,0 0 1,-1 0-1,1 1 0,0-1 0,0 1 0,0 0 1,0 0-1,0 0 0,0 0 0,0 0 0,0 0 1,0 0-1,0 0 0,-2 3 0,2-3-9,1 0-3,0 0 0,0-1 0,0 1 0,0 0-1,0 0 1,0 0 0,0 0 0,1 0 0,-1 0-1,0 0 1,1 1 0,-2 1 0,28-1-274,316-23-602,-38-1-133,-201 26 785,29-2-141,-124-3 288,0-1 0,0 0-1,13-4 1,-14 3-23,0 1 0,-1 0-1,1 0 1,0 1 0,10-1 0,-15 2 84,1 1 1,-1-1-1,1 1 0,-1 0 0,0-1 1,0 1-1,1 0 0,-1 0 0,3 2 1,8 4-1292,-13-3 784,-6-1 203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9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10970,'-5'7'630,"0"-3"-354,1 0-1,0 1 1,1-1-1,-1 1 1,1 0 0,0 0-1,0 0 1,0 1 0,-3 9-1,8-15-192,-1 1 0,1-1 0,0 0-1,-1 1 1,1-1 0,-1 0 0,1 0-1,0 0 1,-1 0 0,1-1 0,-1 1-1,1 0 1,0-1 0,1 0 0,2 0 61,284-49 835,-259 44-949,-1 0 0,1 2 0,-1 2 0,1 0 0,30 3 0,-44 0 24,-11-2-48,-9-2-213,3 3 201,1 0-1,0 0 1,-1-1-1,1 1 1,0 0-1,-1-1 1,1 1-1,0 0 1,-1 0-1,1-1 1,0 1-1,0-1 1,-1 1-1,1 0 1,0-1-1,0 1 1,0 0-1,0-1 0,0 1 1,-1-1-1,1 1 1,0-1-1,0 1 1,0 0-1,0-1 1,0-7-95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107 202 11042,'-3'-5'266,"-1"-1"0,1 0 0,0 0-1,1 0 1,0 0 0,0-1 0,0 1-1,1 0 1,0-1 0,0 0 0,0-8-1,1 11-92,1-1-1,-1 1 0,1 0 1,0 0-1,0 0 1,1 0-1,-1 0 0,1 0 1,0 0-1,0 0 0,0 1 1,0-1-1,1 1 1,0-1-1,-1 1 0,1 0 1,0 0-1,6-4 0,-1 2 10,-1 0-1,1 0 0,0 0 0,0 1 1,1 1-1,-1-1 0,1 1 0,0 1 1,0 0-1,0 0 0,0 0 0,0 1 1,0 1-1,17 0 0,-21 0-155,0 1-1,0 0 0,1 0 1,-1 0-1,0 1 1,0 0-1,0 0 1,0 0-1,0 0 1,-1 1-1,1-1 1,-1 1-1,0 1 0,1-1 1,-1 0-1,-1 1 1,1 0-1,0 0 1,-1 0-1,0 1 1,0-1-1,0 1 1,-1-1-1,1 1 1,-1 0-1,2 8 0,-2-5 19,0 0-1,-1 1 0,0-1 1,0 0-1,-1 1 0,0-1 0,0 1 1,-1-1-1,0 0 0,-5 16 0,3-12 96,-1-1-1,-1 1 0,0-1 1,-1 0-1,0-1 0,-13 18 1,15-23 58,2-7-136,9-6-56,-5 7-19,1 0 1,0-1-1,0 1 1,0 0 0,0 0-1,0 0 1,0 1-1,0-1 1,0 1 0,0 0-1,0-1 1,0 2-1,0-1 1,0 0 0,0 0-1,0 1 1,0 0-1,0-1 1,0 1 0,0 0-1,0 1 1,0-1-1,-1 0 1,1 1 0,0 0-1,-1-1 1,0 1-1,1 0 1,-1 0 0,0 1-1,0-1 1,0 0-1,0 1 1,0-1 0,-1 1-1,1-1 1,-1 1-1,1 0 1,-1 0 0,0 0-1,0 0 1,0 0-1,-1 0 1,1 0 0,-1 0-1,0 0 1,0 0-1,0 0 1,0 0 0,0 0-1,0 0 1,-1 0-1,0 0 1,1 0 0,-1 0-1,0 0 1,-1 0-1,1 0 1,0-1 0,-1 1-1,0 0 1,-2 2-1,-3 3 61,-2 0-1,1 0 1,-1-1-1,0 0 0,0-1 1,-1 0-1,0 0 1,0-1-1,0-1 0,-19 7 1,-8 0 215,-67 10 0,102-20-256,-70 8 236,65-9-261,1 0-1,-1 0 1,1 0 0,-1-1 0,1 0 0,-1 0-1,1-1 1,-11-3 0,16 5-20,0-1 0,0 1 1,0-1-1,0 0 0,0 1 1,1-1-1,-1 0 0,0 1 0,0-1 1,0 0-1,1 0 0,-1 0 1,0 0-1,1 0 0,-1 0 0,1 0 1,-1 0-1,1 0 0,0 0 1,-1 0-1,1 0 0,0 0 0,0 0 1,-1 0-1,1 0 0,0 0 1,0-1-1,0 1 0,0 0 0,1 0 1,-1-2-1,2-3-172,0 0 1,0 0-1,1 1 1,4-10-1,-1 4 56,4-8-367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15123,'1'1'55,"-1"-1"-1,0 1 1,1 0-1,-1 0 1,1 0-1,-1 0 1,1-1-1,-1 1 1,1 0-1,-1 0 1,1-1-1,0 1 1,0 0-1,-1-1 1,1 1-1,0-1 1,0 1-1,0-1 1,-1 1-1,1-1 1,0 0 0,0 1-1,0-1 1,0 0-1,0 0 1,0 0-1,0 1 1,0-1-1,0 0 1,0 0-1,0 0 1,0-1-1,0 1 1,1 0-1,5-2 110,0 0 1,0 0-1,12-5 0,-9 2 100,42-16 350,-23 8-389,-1 2 0,2 1 0,52-11-1,-79 20-277,1 1-1,0 0 0,-1 0 0,1 0 0,-1 0 1,1 0-1,0 1 0,-1 0 0,1-1 0,-1 1 1,0 1-1,1-1 0,-1 0 0,6 4 0,-7-3-47,-1-1-1,1 0 1,-1 1 0,1-1-1,-1 1 1,0 0 0,0-1-1,1 1 1,-1 0-1,0 0 1,-1 0 0,1 0-1,0 0 1,0 0-1,-1 0 1,0 0 0,1 0-1,-1 0 1,0 0-1,0 0 1,0 0 0,0 0-1,0 0 1,0 0 0,-1 0-1,1 0 1,-2 3-1,-6 11-438,-10-5-104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14635,'6'0'1184,"10"-4"-720,2-6-111,10-1 463,4-1-184,7 1-160,6 2-40,0 2-200,0 1-200,-4 3-440,-5 2-200,-7 1-96,-5-1-1313,-6-5 1537,-4-4-312,-1-7-112</inkml:trace>
  <inkml:trace contextRef="#ctx0" brushRef="#br0" timeOffset="1">502 1 15299,'5'2'543,"0"1"0,0 0 0,0 1 0,7 6 1,31 20-351,-31-22-173,-1 0-1,0 0 1,0 1 0,10 10 0,-18-16-5,0 1 0,-1-1 1,0 0-1,1 1 0,-1 0 1,0-1-1,-1 1 0,1 0 1,-1 0-1,1 0 0,-1 0 1,-1 1-1,1-1 0,0 0 1,-1 0-1,0 0 0,0 8 1,-6 19 198,-1 0 0,-1 0 0,-2-1 1,-1 0-1,-25 49 0,-14 12-1370,47-81 916,3-5-100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14811,'-4'-2'1281,"1"9"-875,-2 15-71,4-13-40,-14 126 1119,14-121-1423,1 0 0,1 0-1,0-1 1,1 1-1,0 0 1,2-1-1,6 23 1,-9-35 8,-1 1 1,1-1 0,-1 1 0,1-1 0,-1 1 0,1-1 0,0 1 0,0-1-1,0 0 1,0 1 0,0-1 0,0 0 0,0 0 0,0 0 0,0 0-1,0 0 1,1 0 0,-1 0 0,0 0 0,1-1 0,-1 1 0,1 0 0,-1-1-1,1 1 1,-1-1 0,1 1 0,-1-1 0,1 0 0,-1 0 0,1 0-1,0 0 1,-1 0 0,1 0 0,-1 0 0,1 0 0,-1-1 0,1 1 0,0-1-1,-1 1 1,0-1 0,1 1 0,-1-1 0,1 0 0,-1 0 0,0 0 0,1 0-1,1-1 1,7-7 17,0 0 0,0 0 0,0-1 0,11-16 0,-14 18 10,133-180 1173,-140 188-1194,0-1-1,0 1 0,0 0 1,0 0-1,1-1 0,-1 1 1,0 0-1,0 0 0,1 0 1,-1-1-1,0 1 1,0 0-1,1 0 0,-1 0 1,0-1-1,0 1 0,1 0 1,-1 0-1,0 0 0,1 0 1,-1 0-1,0 0 1,0 0-1,1 0 0,-1 0 1,0 0-1,1 0 0,-1 0 1,0 0-1,1 0 0,-1 0 1,0 0-1,1 0 1,-1 0-1,0 0 0,0 0 1,1 1-1,-1-1 0,0 0 1,0 0-1,1 0 0,-1 0 1,0 1-1,0-1 1,1 0-1,-1 0 0,0 1 1,0-1-1,0 0 0,0 0 1,1 1-1,-1-1 0,0 0 1,0 1-1,0-1 1,0 0-1,0 0 0,0 1 1,0-1-1,0 1 0,4 18 70,-3-14-70,0 25 0,1 1-1,2-1 1,1-1-1,10 35 1,-15-63-5,0 0 1,0 0-1,1 0 1,-1 0-1,0 0 1,1 0-1,-1 0 1,1 0-1,-1 0 1,1 0-1,-1 0 0,1 0 1,0 0-1,-1 0 1,1-1-1,0 1 1,0 0-1,0 0 1,0-1-1,-1 1 1,1-1-1,0 1 1,0-1-1,0 1 1,0-1-1,0 1 1,1-1-1,-1 0 1,0 0-1,0 1 1,0-1-1,0 0 1,0 0-1,0 0 1,0 0-1,0 0 1,0-1-1,1 1 1,-1 0-1,0 0 1,0-1-1,0 1 1,0-1-1,0 1 1,0-1-1,0 1 1,0-1-1,-1 0 0,1 1 1,0-1-1,0 0 1,1-1-1,6-5 38,0-1-1,0-1 0,-1 0 1,7-10-1,-7 10 11,14-20 263,-1 0 0,-2-1 0,24-53 0,-42 80-577,-1 5-338,0 8-448,3-2 648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15099,'3'0'1136,"0"7"-927,-2 6-65,-1 13 384,0 5-128,-1 8-184,-1 5-136,1-1-296,0-1-176,-1-15-977,-2-10 1201,2-20-216,1-11-168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12603,'3'-3'329,"-1"1"0,1 0 0,-1 0 1,1 0-1,0 0 0,0 0 0,0 1 1,0-1-1,0 1 0,0 0 0,1-1 1,-1 2-1,0-1 0,1 0 0,3 0 1,-2 1-219,-1 0 1,0 1-1,0-1 0,0 1 1,0 0-1,0 0 1,0 0-1,0 1 1,0-1-1,-1 1 1,6 2-1,-3 0-75,0 1 1,0-1-1,-1 1 0,1 0 0,-1 0 1,0 0-1,-1 1 0,1 0 1,-1 0-1,0 0 0,0 0 1,-1 1-1,4 9 0,-3-8-36,0 0-1,1 0 1,0-1-1,0 0 1,1 0 0,9 9-1,-6-4-5,77 74-13,-86-85 26,1-1 1,0 1-1,-1-1 0,1 1 1,-1-1-1,1 1 0,-1-1 0,1 1 1,-1 0-1,1-1 0,-1 1 0,1 0 1,-1-1-1,0 1 0,1 0 0,-1-1 1,0 1-1,0 0 0,0 0 0,1-1 1,-1 1-1,0 0 0,0 0 0,0 0 1,0-1-1,0 1 0,0 0 0,-1 0 1,1-1-1,0 1 0,0 0 1,0 0-1,-1-1 0,1 1 0,0 0 1,-1-1-1,1 1 0,-1 0 0,1-1 1,-1 1-1,1 0 0,-1-1 0,1 1 1,-1-1-1,0 1 0,1-1 0,-1 0 1,0 1-1,-5 2 62,0-1 0,0 1 0,0-1-1,0-1 1,-7 2 0,2-1 16,-137 43 843,57-16-655,68-26-318,22-3-17,1 0 0,-1 0 1,1 0-1,-1-1 1,0 1-1,1 0 0,-1 0 1,1 0-1,-1-1 0,1 1 1,-1 0-1,1-1 1,-1 1-1,1-1 0,0 1 1,-1 0-1,1-1 1,-1 1-1,1-1 0,0 1 1,-1-1-1,1 0 0,-1-2-135,1 1-1,0-1 1,0 0-1,0 0 1,0 0 0,0 1-1,0-1 1,1 0-1,0 0 1,-1 1-1,1-1 1,2-5-1,8-20-462,2-2-206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15859,'7'-3'1401,"3"1"-937,1 1-200,6-5 640,-1 2-288,3-3-248,1-3-48,1 4-264,-1-3-136,-4 2-312,-3 3-152,-6 8-288,-2 3-1473,-8 8 1841,-3 3-344,-3 4-184</inkml:trace>
  <inkml:trace contextRef="#ctx0" brushRef="#br0" timeOffset="1">26 230 15035,'10'6'1473,"5"-3"-833,3-2-232,4-1 632,2-3-192,5-4-280,0 0-176,-4-2-616,-2-1-200,-8 8 336,-4 2-120,-8 2-80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12099,'7'-5'1177,"2"1"1372,-1 18-1028,21 70-505,-21-53-791,3-1 1,23 48 0,-33-76-196,0 0-1,0 0 1,0 0 0,0 0 0,0 0 0,1-1 0,-1 1 0,1 0 0,-1-1-1,1 1 1,0-1 0,0 0 0,0 1 0,0-1 0,-1 0 0,2 0-1,-1 0 1,4 1 0,-4-2-2,0 0 0,0 0 0,0 0-1,1-1 1,-1 1 0,0-1 0,0 1-1,0-1 1,0 0 0,0 0 0,0 1-1,0-1 1,0-1 0,-1 1 0,1 0 0,0 0-1,-1-1 1,1 1 0,2-4 0,7-7 95,-1 0 0,0-1 1,0 0-1,11-24 1,26-62 401,-25 47-252,-23 89 80,-4 5-280,2-1 1,3 74-1,0-112-70,1 1-1,-1 0 1,1-1 0,0 1-1,0-1 1,0 1 0,0-1 0,1 0-1,2 5 1,-4-8 0,1 1-1,-1 0 1,1-1 0,-1 1 0,1-1-1,0 1 1,0-1 0,-1 1-1,1-1 1,0 1 0,0-1 0,-1 0-1,1 1 1,0-1 0,0 0 0,0 0-1,0 1 1,0-1 0,-1 0-1,1 0 1,0 0 0,0 0 0,0 0-1,0 0 1,0-1 0,0 1 0,-1 0-1,1 0 1,0-1 0,0 1-1,0 0 1,-1-1 0,1 1 0,0-1-1,0 1 1,-1-1 0,1 1-1,0-1 1,-1 1 0,1-1 0,0-1-1,8-5 30,-1-1-1,-1 0 0,1-1 0,-1 0 0,11-18 1,25-56 188,-35 66-159,3-3-8,-5 8-24,1 0 0,-2 0 0,0 0 0,0 0 0,-1-1 0,0 0 0,3-25 0,-8 38-67,1 0 1,0 0-1,0 0 0,0-1 0,0 1 1,0 0-1,-1 0 0,1 0 1,0 0-1,0-1 0,0 1 1,-1 0-1,1 0 0,0 0 1,0 0-1,0 0 0,-1 0 1,1 0-1,0 0 0,0 0 0,-1 0 1,1 0-1,0 0 0,0 0 1,-1 0-1,1 0 0,0 0 1,0 0-1,0 0 0,-1 0 1,1 0-1,0 0 0,0 0 0,-1 0 1,1 0-1,0 1 0,0-1 1,0 0-1,0 0 0,-1 0 1,1 0-1,0 0 0,0 1 1,-1-1-1,-13 9-581,10-7 352,-4 2-248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 16844,'8'-5'1593,"-8"14"-851,-9 22-299,7-24-206,-21 60 39,-2-2-1,-65 118 1,88-180-329,0 1 0,0 0 1,-1-1-1,0 1 0,0-1 1,0 0-1,0 0 0,-5 4 1,7-7 29,1 1 0,0-1 0,0 0 0,-1 0 0,1 0 0,0 0 0,0 0 0,-1 0 0,1 1 0,0-1 0,-1 0 1,1 0-1,0 0 0,-1 0 0,1 0 0,0 0 0,0 0 0,-1 0 0,1 0 0,0 0 0,-1 0 0,1-1 1,0 1-1,-1 0 0,1 0 0,0 0 0,0 0 0,-1 0 0,1 0 0,0-1 0,0 1 0,-1 0 0,1 0 1,0 0-1,0-1 0,0 1 0,-1 0 0,1 0 0,0-1 0,-1-1-72,1-1-1,-1 1 1,1 0 0,0 0-1,-1-1 1,1 1 0,0 0 0,1 0-1,-1-1 1,1-2 0,14-67-780,-1 28 283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 14019,'1'-2'114,"22"-16"1383,-23 18-1468,1 0 0,-1 0 1,1-1-1,-1 1 0,1 0 0,-1 0 0,1 0 0,-1 0 0,1 0 1,-1 0-1,1 0 0,0 0 0,-1 0 0,1 0 0,-1 1 0,1-1 0,-1 0 1,1 0-1,-1 0 0,1 1 0,-1-1 0,1 0 0,-1 1 0,0-1 1,1 0-1,-1 1 0,1-1 0,-1 0 0,0 1 0,1-1 0,-1 1 1,0-1-1,1 1 0,-1-1 0,0 1 0,0-1 0,0 1 0,1-1 1,-1 1-1,0-1 0,0 1 0,0-1 0,0 1 0,0-1 0,0 1 0,0 0 1,3 19 492,0-1 0,-2 1 0,0 27 0,1 22-6,-2-67-499,14 107 545,-11-94-516,0 0 0,2-1 0,-1 1 0,2-1 0,8 16 0,-12-27-123,-1-1 0,1 1-1,0-1 1,0 1 0,1-1 0,-1 0 0,4 3 0,-6-5 49,0 0 0,1 1 0,-1-1 0,0 0 0,1 0 0,-1 1 0,0-1 1,1 0-1,-1 0 0,0 0 0,1 1 0,-1-1 0,1 0 0,-1 0 0,0 0 1,1 0-1,-1 0 0,0 0 0,1 0 0,-1 0 0,1 0 0,-1 0 0,0 0 1,1 0-1,-1 0 0,1 0 0,-1 0 0,0 0 0,1-1 0,-1 1 0,1 0 1,-1 0-1,0 0 0,1-1 0,-1 1 0,0 0 0,0 0 0,1-1 0,-1 1 0,0 0 1,0-1-1,1 1 0,-1 0 0,0-1 0,0 1 0,0 0 0,1-1 0,-1 1 1,0-1-1,0 1 0,0 0 0,0-1 0,0 1 0,0 0 0,0-1 0,0 1 1,0-1-1,0 1 0,0-1 0,0 1 0,0-1 0,-2-10-375,-6-2-143</inkml:trace>
  <inkml:trace contextRef="#ctx0" brushRef="#br0" timeOffset="1">2 334 12107,'-1'3'1472,"8"-1"-672,7-2-288,2 0 1369,7-5-929,4 1-248,2-2-112,-2 1-592,-1-2-320,-3 2 320,-3 4-72,-7-1-168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9:5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21 122 10930,'-12'13'1390,"4"-4"1146,15-21-1361,2 1-1148,0 0-1,0 1 0,1 0 1,1 0-1,-1 1 0,2 1 0,-1 0 1,1 0-1,0 1 0,1 1 0,-1 0 1,1 0-1,1 2 0,-1-1 1,1 2-1,-1 0 0,1 0 0,0 1 1,16 1-1,-27 0-17,2 2 6,6 8 5,-7-1-811,-12-7 238,-1-4 315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13227,'-3'-14'1064,"21"164"1499,23 143-2311,-40-287-204,0 0-1,1 0 0,0 0 0,0-1 1,0 1-1,0 0 0,1-1 0,6 10 1,-8-15-31,-1 1 0,1 0 0,-1-1 0,1 1 0,0-1 0,-1 1 0,1-1 0,0 1 0,0-1 0,-1 1 0,1-1 0,0 0 0,0 0 0,0 1 0,-1-1 0,1 0 0,0 0 0,0 0 0,0 0 0,0 0 0,0 0 0,-1 0 0,1 0 0,0 0 1,0 0-1,0 0 0,0-1 0,-1 1 0,1 0 0,0-1 0,0 1 0,0 0 0,-1-1 0,1 1 0,0-1 0,-1 1 0,2-2 0,2-1 73,1-2-1,-1 1 1,0 0 0,4-7-1,-7 10-77,47-69 854,70-139 1,-95 165-691,8-14 8,74-152 277,-102 196-1094,-3 14 617,0 0-1,0-1 1,0 1-1,0 0 1,-1 0-1,1 0 0,0 0 1,0 0-1,0 0 1,0 0-1,-1 0 1,1 0-1,0-1 1,0 1-1,0 0 1,-1 0-1,1 0 1,0 0-1,0 0 1,0 0-1,0 0 1,-1 0-1,1 0 1,0 0-1,0 1 0,0-1 1,0 0-1,-1 0 1,1 0-1,0 0 1,0 0-1,0 0 1,0 0-1,-1 0 1,1 0-1,0 1 1,0-1-1,-22 17-821,16-12 796,-11 8-406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3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14075,'0'-16'1226,"1"24"-432,-1 29-101,-5 105 13,4 183-260,1-317-369,0 0 0,1-1 0,0 1-1,1 0 1,2 7 0,-4-14-70,0-1-1,0 0 1,1 0-1,-1 0 1,0 1-1,0-1 1,0 0-1,0 0 1,0 0-1,0 0 1,0 0-1,1 1 1,-1-1-1,0 0 1,0 0-1,0 0 1,0 0-1,1 0 1,-1 0-1,0 0 1,0 0-1,0 0 1,1 1-1,-1-1 1,0 0 0,0 0-1,0 0 1,1 0-1,-1 0 1,0 0-1,0 0 1,0 0-1,1 0 1,-1-1-1,0 1 1,0 0-1,0 0 1,0 0-1,1 0 1,-1 0-1,0 0 1,0 0-1,0 0 1,0 0-1,1-1 1,-1 1-1,0 0 1,0 0-1,0 0 1,0 0-1,0 0 1,0-1-1,1 1 1,-1 0-1,0 0 1,7-13 212,91-220 1299,-27 99-1061,-25 48-1374,-38 67-446,-8 19 1344,0-1 0,0 1 0,0 0-1,0 0 1,0-1 0,0 1 0,0 0-1,0-1 1,0 1 0,0 0 0,0 0-1,0-1 1,0 1 0,0 0 0,0-1-1,0 1 1,0 0 0,-1 0 0,1-1-1,0 1 1,0 0 0,0 0 0,0-1 0,0 1-1,-1 0 1,1 0 0,0 0 0,0-1-1,-1 1 1,1 0 0,0 0 0,0 0-1,0 0 1,-1 0 0,1-1 0,0 1-1,-1 0 1,1 0 0,0 0 0,0 0-1,-1 0 1,1 0 0,0 0 0,-1 0-1,1 0 1,0 0 0,0 0 0,-1 0-1,1 0 1,0 0 0,-1 0 0,-10 3-665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14787,'13'15'1448,"1"2"-1095,3 4-185,3-1 552,3 4-248,0 0-192,2 2-456,-2-3-208,-3-6-680,0-8 888,-7-12-145,-2-8-135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13667,'7'-18'1121,"-7"18"-1110,-1 0-1,1-1 0,0 1 0,0 0 1,0 0-1,0 0 0,0 0 0,0 0 1,0 0-1,0-1 0,0 1 0,0 0 1,0 0-1,0 0 0,1 0 0,-1 0 1,0 0-1,0 0 0,0-1 0,0 1 1,0 0-1,0 0 0,0 0 0,0 0 1,0 0-1,0 0 0,0 0 0,0 0 1,1 0-1,-1-1 0,0 1 0,0 0 1,0 0-1,0 0 0,0 0 0,0 0 1,0 0-1,1 0 0,-1 0 0,0 0 0,0 0 1,0 0-1,0 0 0,0 0 0,0 0 1,0 0-1,1 0 0,-1 0 0,0 0 1,0 0-1,0 0 0,0 0 0,0 0 1,0 0-1,1 0 0,-1 0 0,0 0 1,0 1-1,0-1 0,0 0 0,2 9 323,-2 8 46,12 192 1726,-5-148-1940,20 88 0,-14-93-73,-5-18 182,24 69-1,-32-106-252,0 0 1,0 0-1,1 0 1,-1 0-1,1 0 1,-1 0 0,1 0-1,-1 0 1,1-1-1,-1 1 1,1 0-1,0 0 1,0 0-1,-1-1 1,1 1-1,0 0 1,0-1-1,0 1 1,0-1 0,1 1-1,-1-1-3,-1 0 0,1 0-1,0 0 1,0 0 0,-1-1 0,1 1-1,0 0 1,-1 0 0,1-1 0,-1 1-1,1 0 1,0-1 0,-1 1 0,1-1 0,-1 1-1,1-1 1,-1 1 0,1-1 0,-1 1-1,0-1 1,1 0 0,-1 0 0,5-7 115,-1 0 0,-1 0 1,5-14-1,-6 15-91,41-120 555,32-88-10,-59 174-451,3 2 1,1 0-1,31-43 1,-50 80-149,15-18 36,-16 19-46,0 0 0,1 1 0,-1-1 0,1 1 0,-1-1 0,1 1 0,-1-1-1,1 1 1,-1-1 0,1 1 0,-1-1 0,1 1 0,-1 0 0,1-1 0,0 1 0,-1 0 0,1-1 0,0 1 0,-1 0 0,1 0 0,0 0 0,-1 0 0,1 0 0,0 0-1,-1 0 1,1 0 0,1 0 0,-2 0-38,0 1-1,0 0 1,1 0 0,-1-1-1,0 1 1,0 0-1,0 0 1,0-1-1,0 1 1,0 0 0,0 0-1,0 0 1,0-1-1,0 1 1,0 0-1,-1 0 1,1-1 0,0 1-1,0 0 1,-1-1-1,1 1 1,-1 0-1,1-1 1,0 1-1,-1 0 1,1-1 0,-1 1-1,0 0 1,-16 19-608,17-20 660,-13 13-575</inkml:trace>
  <inkml:trace contextRef="#ctx0" brushRef="#br0" timeOffset="1">275 231 13275,'0'17'1344,"5"2"-744,4-2-184,5 1 689,4 2-217,2 3-200,3 0-88,1 2-176,3 1-104,-3-5-416,1-2-336,-2-9 392,-6-5-72,-7-7-80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14171,'1'-7'444,"0"-21"491,0 23-489,-1 19 92,2 101 451,-9 194-568,0-253-302,2-22 13,2 0 1,1 50-1,2-83-126,0 0 0,0 0 0,0 0-1,0 0 1,0-1 0,0 1 0,0 0 0,0 0 0,0 0-1,1 0 1,-1-1 0,0 1 0,1 0 0,-1 0 0,0-1 0,1 1-1,-1 0 1,1 0 0,-1-1 0,1 1 0,-1 0 0,1-1 0,0 1-1,-1-1 1,1 1 0,0-1 0,0 1 0,-1-1 0,1 0 0,0 1-1,0-1 1,-1 0 0,1 0 0,0 1 0,0-1 0,0 0 0,0 0-1,0 0 1,-1 0 0,1 0 0,0 0 0,0 0 0,0 0 0,0 0-1,-1-1 1,1 1 0,0 0 0,1-1 0,5-2 34,0 0 0,0 0 0,-1-1 0,10-6 1,-12 7-33,38-23-335,2 2 0,82-35 0,-119 57 248,-5 1 46,1 1 0,-1-1 0,0 0 0,1 0 0,-1 0 0,0 0 0,0-1 0,0 1 0,0-1 0,0 1 1,0-1-1,3-3 0,-4-6-311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 15283,'-2'8'582,"0"0"-1,0 0 0,-6 14 0,-3 6-177,-8 36 22,-57 154-440,70-208-360,4-14-309,6-19-203,61-186-2332,-16 70 4034,-49 138-744,0 1 0,0-1 0,0 1 0,0-1 0,1 1 0,-1-1 0,0 0 0,0 1 0,1-1 0,-1 1 0,0 0 0,0-1 0,1 1 0,-1-1 0,1 1 0,-1-1 0,0 1 0,1 0 0,-1-1 0,1 1 0,0-1 0,5 10 739,0 29-295,-5-27-308,5 19-264,2 0 1,1-1-1,1 1 0,2-2 0,0 0 0,2 0 0,24 34 1,-37-60-21,3 5-340,-4-7 406,0 1 0,0-1 1,0 0-1,0 0 0,0 0 0,0 0 1,0 0-1,0 1 0,0-1 0,0 0 1,0 0-1,0 0 0,0 0 0,0 0 1,0 0-1,0 0 0,0 1 0,0-1 1,0 0-1,0 0 0,-1 0 0,1 0 1,0 0-1,0 0 0,0 0 0,0 1 1,0-1-1,0 0 0,0 0 0,0 0 1,0 0-1,-1 0 0,1 0 1,0 0-1,0 0 0,0 0 0,0 0 1,0 0-1,0 0 0,-1 0 0,1 0 1,0 0-1,0 0 0,0 0 0,0 0 1,0 0-1,0 0 0,-1 0 0,1 0 1,0 0-1,0 0 0,0 0 0,0 0 1,0 0-1,-1 0 0,-8-2-381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2 581 13227,'-1'-13'1232,"5"1"-864,2 2-168,5 3 472,2 2-216,6 0-480,0 1 577,1 0-521,1 1-32,-2-4-32</inkml:trace>
  <inkml:trace contextRef="#ctx0" brushRef="#br0" timeOffset="1">316 0 13827,'-1'18'1072,"-5"9"-864,-1 3-96,4 9 408,3 1-256,6 1-128,5-1-72,4-7-216,0-2-104,-2-7-112,3-5 16,-10-7 200,-6-10-88,-6 8-72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14019,'6'-5'1120,"8"0"-800,4 0-128,10-4 400,5 0-151,6-2-393,1 1-200,2-6-1337,-7 2 1377,-2-13-240,-4-2-160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13267,'1'0'1244,"1"6"-859,0 12-80,0 171 1614,4 89-1533,-6-273-323,0 1 0,1-1 0,0 1 0,0-1 0,2 5 0,-2-9-42,-1 0 1,0-1-1,0 1 1,1-1-1,-1 1 0,0 0 1,1-1-1,-1 1 1,0-1-1,1 1 0,-1-1 1,1 1-1,-1-1 0,1 0 1,-1 1-1,1-1 1,0 0-1,-1 1 0,1-1 1,-1 0-1,1 0 1,0 1-1,-1-1 0,1 0 1,-1 0-1,1 0 1,0 0-1,-1 0 0,1 0 1,0 0-1,-1 0 0,1 0 1,0 0-1,-1 0 1,1 0-1,0-1 0,-1 1 1,1 0-1,-1 0 1,1-1-1,-1 1 0,1 0 1,0-1-1,-1 1 1,1 0-1,-1-1 0,1 1 1,-1-1-1,1 0 0,10-7 226,10-8-28,1 0 0,37-19 1,-56 33-310,0 1 0,0-1 1,0 0-1,0 1 1,0-1-1,-1 0 1,1-1-1,-1 1 0,0 0 1,1-1-1,-1 1 1,0-1-1,0 0 1,-1 0-1,1 0 0,-1 0 1,3-5-1,0-12-263</inkml:trace>
  <inkml:trace contextRef="#ctx0" brushRef="#br0" timeOffset="1">300 242 11146,'9'9'1265,"-2"3"-721,0 9-176,-1 10 1640,-2 5-1432,3 8-304,-1 2-23,0-1-17,-2-4-56,-1-6-192,-2-8-136,-1-14 760,0-12-592,-8-7 16,-4-11 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14667,'1'-5'319,"1"0"-1,0 0 1,1 0-1,-1 1 1,1-1 0,0 1-1,1-1 1,-1 1-1,0 0 1,1 0 0,5-3-1,-7 5-251,1 0 0,0 1 0,-1-1 0,1 1 0,0-1 0,0 1-1,0 0 1,0 1 0,0-1 0,1 0 0,-1 1 0,0 0 0,0-1 0,0 1 0,0 1-1,1-1 1,-1 0 0,0 1 0,0-1 0,4 3 0,0-1-59,-1 1 1,1 1 0,-1-1-1,0 1 1,0 0-1,0 1 1,-1-1-1,1 1 1,-1 0 0,0 1-1,-1-1 1,1 1-1,4 7 1,-7-9-2,1-1 1,-1 1 0,0-1-1,0 1 1,-1 0 0,1 0-1,-1 0 1,0 0-1,0 0 1,0 0 0,0 0-1,-1 0 1,1 0 0,-1 0-1,0 0 1,-1 0 0,1 0-1,-1 1 1,1-1-1,-1 0 1,-1 0 0,1 0-1,0-1 1,-4 7 0,5-9 1,-1 0-33,0 0 0,0 0 1,0 1-1,0-1 1,0 0-1,1 1 0,-1-1 1,0 1-1,1-1 1,-1 0-1,1 1 0,-1 1 1,2-1-1,0-1 0,-1 1 0,1-1-1,0 1 1,0-1 0,0 0 0,0 1 0,0-1 0,0 0 0,0 0 0,1 0 0,1 2 0,31 26-313,-24-22 292,0 1 1,-1 1-1,0-1 0,14 19 1,-21-24 60,-1 0-1,1 1 1,-1-1 0,0 1 0,0-1 0,0 1-1,-1-1 1,1 1 0,-1 0 0,0-1 0,0 1-1,0 0 1,0-1 0,-1 1 0,1 0 0,-1-1 0,0 1-1,0-1 1,0 1 0,-1-1 0,1 1 0,-5 5-1,2-2 152,0 0 0,0 0 0,-1-1-1,0 0 1,0 0 0,-1 0 0,0 0-1,0-1 1,-11 8 0,12-11-89,0 1 0,0-1 1,-1 0-1,1 0 0,-1 0 1,1-1-1,-1 0 0,0 0 0,0-1 1,1 1-1,-1-1 0,0 0 1,0-1-1,1 0 0,-1 1 0,0-2 1,1 1-1,-1-1 0,1 0 1,-1 0-1,1 0 0,-8-5 0,6 2-249,0 1-1,0-1 1,0-1-1,1 1 1,-1-1-1,1 0 1,1 0-1,-1-1 1,1 0-1,0 0 1,1 0-1,-1 0 1,1-1-1,-5-14 1,4-4-503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9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12363,'11'-8'625,"-1"-1"1,1 2-1,1-1 1,-1 1 0,1 1-1,20-7 1,-10 4-563,0 2-1,0 1 1,41-7 0,-32 9 21,195-18 549,-178 20-526,-1 2 1,86 11-1,-79-3-55,82 1 0,-136-9-37,-13-1-637,-28 1-317,23 0 656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12379,'2'0'1440,"3"1"-856,5 1-152,2-2 1257,4 0-1081,-1-3-88,6-1-48,-1-2-152,-3 0-424,-1 0-288,-6 5-1096,-9 1 1279,6 7-247,-7 3-168</inkml:trace>
  <inkml:trace contextRef="#ctx0" brushRef="#br0" timeOffset="1">39 173 15411,'0'3'1473,"3"-3"-1081,4 0-96,2-5 680,1 0-472,3-2-88,2-3-320,3 1-280,-3 0-448,2 1 296,-6 3 160,0 3-152,-2 2-128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0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13283,'0'0'65,"0"1"1,1-1 0,-1 1-1,0-1 1,1 1-1,-1-1 1,0 0-1,1 1 1,-1-1 0,1 1-1,-1-1 1,0 0-1,1 1 1,-1-1 0,1 0-1,-1 1 1,1-1-1,-1 0 1,1 0-1,0 1 1,-1-1 0,1 0-1,-1 0 1,1 0-1,-1 0 1,1 0-1,0 0 1,-1 0 0,1 0-1,-1 0 1,1 0-1,0 0 1,-1 0 0,1-1-1,-1 1 1,1 0-1,-1 0 1,1-1-1,-1 1 1,1 0 0,-1 0-1,1-1 1,-1 1-1,1-1 1,-1 0 0,25-21 1496,-5-5-785,0-1-1,-2 0 0,27-58 1,31-100 176,-38 65-721,-33 101-236,-9 75-68,0 18-112,2 1 0,4-1 1,16 110-1,-16-168-254,-2-11 239,0-1-1,0 1 1,0-1 0,1 0-1,-1 1 1,1-1-1,0 0 1,0 0 0,0 0-1,1 0 1,-1 0-1,3 3 1,2 1-485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63 13619,'17'-62'2143,"-17"62"-2124,0 0-1,0 0 1,0 0-1,0 0 1,0 0 0,0 0-1,1 0 1,-1 0 0,0 0-1,0 0 1,0 0-1,0 0 1,0 0 0,0 0-1,0 0 1,0 0-1,0 0 1,0 0 0,0 0-1,0 0 1,0 0-1,0 0 1,0 0 0,0 0-1,0 0 1,0 0-1,1 0 1,-1 0 0,0 0-1,0 0 1,0 0 0,0 0-1,0 0 1,0 0-1,0 0 1,0 0 0,0 0-1,0 0 1,0 0-1,0 0 1,0 0 0,0 0-1,0 0 1,0 0-1,0 0 1,0 0 0,1 11 276,-2 18-153,-3-8-35,-2 1 0,0-1 0,-2-1 0,-15 32 0,-49 74 322,45-83-261,-37 79-1,61-115-153,0 0 0,1 0 0,0 0-1,-2 14 1,4-20-12,-1 0-1,1 1 1,0-1 0,0 0-1,0 1 1,0-1 0,0 0-1,1 1 1,-1-1 0,0 0-1,1 0 1,-1 1-1,0-1 1,1 0 0,0 0-1,-1 0 1,1 1 0,0-1-1,-1 0 1,1 0 0,0 0-1,0 0 1,0 0 0,0 0-1,0-1 1,0 1-1,0 0 1,0 0 0,0-1-1,1 1 1,-1-1 0,0 1-1,0-1 1,1 1 0,1-1-1,3 1 8,0-1 1,0 0-1,1 0 0,-1 0 0,0-1 0,0 0 0,0-1 1,9-2-1,51-21 87,-53 20-76,4-3-2,1 1 1,0 0-1,0 2 1,0 0-1,1 1 1,37-3-1,-55 7-61,0 0 0,-1 0 0,1 0 0,0 0 1,-1 0-1,1 0 0,0 0 0,-1 0 0,1 0 0,-1 0 0,1 0 0,0-1 0,-1 1 0,1 0 0,-1 0 0,1-1 0,0 1 0,-1 0 0,1-1 0,-1 1 0,1-1 0,-1 1 0,1-1 0,-1 1 0,0-1 0,1 1 0,-1-1 0,0 1 0,1-1 0,-1 1 0,0-1 0,1 1 0,-1-1 1,0 0-1,0 1 0,0-1 0,0 0 0,0 1 0,0-1 0,0 0 0,0 1 0,0-1 0,0 1 0,0-1 0,0-1 0,0-3-326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16011,'3'-2'1545,"-5"2"-905,2 2-1336,0 1 400,-3 4 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12667,'1'9'1256,"1"-6"-760,-2 0-200,0-2 480,1 0-112,-1 1-167,3 1 7,-1 0-568,-2-2-520,-6-1 415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14787,'0'0'53,"0"-1"-1,0 1 1,0 0-1,0 0 1,-1 0-1,1 0 1,0 0-1,0 0 1,0 0-1,0 0 1,0-1-1,0 1 1,0 0-1,0 0 0,0 0 1,0 0-1,0 0 1,0 0-1,0 0 1,0-1-1,0 1 1,0 0-1,1 0 1,-1 0-1,0 0 1,0 0-1,0 0 1,0 0-1,0-1 1,0 1-1,0 0 1,0 0-1,0 0 1,0 0-1,0 0 1,0 0-1,1 0 1,-1 0-1,0 0 1,0 0-1,0 0 1,0 0-1,0 0 1,0 0-1,0 0 1,1 0-1,-1 0 1,0 0-1,0 0 1,0 0-1,0 0 1,0 0-1,0 0 1,0 0-1,1 0 0,14-3 1078,26 2-1262,-27 0 377,57-4-168,66-1-2093,-137 7 1671,-5 5-113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11747,'-6'4'1112,"6"-1"-728,4-2-144,8-1 776,2 0-424,8-2-160,1 0-48,5 1-112,2 1-23,-1 0-233,0 1-185,-8 2 193,-2 0-56,-5 1-88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13475,'1'2'119,"1"1"0,-1 0 0,0-1 0,-1 1-1,1 0 1,0 0 0,-1 0 0,0 0 0,1 0 0,-1-1 0,0 1 0,-1 0 0,1 4 0,-11 42 440,8-35-401,-11 33 132,-2-2 1,-2 0 0,-37 67-1,-6 16 127,59-125-391,1 0 0,-1 0 0,1 1 0,0-1-1,1 0 1,-1 1 0,0-1 0,1 6 0,0-9-18,0 1-1,0-1 0,0 1 0,0-1 1,0 1-1,0-1 0,1 1 1,-1-1-1,0 1 0,0-1 0,1 1 1,-1-1-1,0 1 0,1-1 1,-1 0-1,1 1 0,-1-1 0,0 1 1,1-1-1,-1 0 0,1 1 1,1-1-3,-1 1 1,1-1 0,-1 1 0,0-1 0,1 0 0,-1 0 0,1 0-1,-1 0 1,1 0 0,-1 0 0,3-1 0,44-8 133,79-29 0,-11 3-391,-102 35-1359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13443,'1'0'30,"-1"0"0,0-1 0,0 1 0,0 0 0,0 0-1,1 0 1,-1 0 0,0 0 0,0 0 0,0 0 0,0 0 0,1 0 0,-1 0 0,0 0 0,0 0 0,0 0 0,0 0 0,1 0 0,-1 0-1,0 0 1,0 1 0,0-1 0,0 0 0,1 0 0,-1 0 0,0 0 0,0 0 0,0 0 0,0 0 0,0 0 0,0 1 0,1-1-1,-1 0 1,0 0 0,0 0 0,0 0 0,0 0 0,0 1 0,0-1 0,0 0 0,0 0 0,0 0 0,0 1 0,-2 10 630,-11 18-264,9-21-221,-42 95 420,-80 161-61,161-358-3719,4 12 1887,-18 39 528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10250,'0'0'124,"0"1"-1,1-1 1,-1 0 0,0 1-1,0-1 1,0 1-1,1-1 1,-1 1 0,0-1-1,0 1 1,0-1-1,0 1 1,0-1-1,0 0 1,0 1 0,0-1-1,0 1 1,0-1-1,0 1 1,0-1 0,0 1-1,0-1 1,0 1-1,0-1 1,-1 1 0,1-1-1,0 1 1,-6 26 1043,3-16-872,-1 30 175,0-1 0,3 1 0,1 0 0,8 56 0,-1-8-73,-4-51-219,-2-23-607,-1-13-270,1-6-460,-7-23 270,0 8 346</inkml:trace>
  <inkml:trace contextRef="#ctx0" brushRef="#br0" timeOffset="1">0 277 13083,'5'0'1240,"0"0"-928,4 0-96,1 0 528,3-2-328,1 2-88,2-2-215,0 1-145,-2-1 80,-2-3-16,-2-4-56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9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12347,'-3'2'1744,"8"4"-1076,13 6-667,-14-10 156,5 4-111,0 0 0,0-1 1,1 0-1,0-1 1,0 0-1,0 0 1,1-1-1,-1 0 0,1-1 1,-1-1-1,1 1 1,0-2-1,0 1 1,0-2-1,-1 1 1,13-3-1,5 4 181,-28-1-223,1 0 0,-1 0 0,0 0 1,0 0-1,0 0 0,0 0 1,0 0-1,0 0 0,1 0 1,-1 0-1,0 0 0,0 0 1,0 0-1,0 0 0,0 0 1,0 0-1,1 0 0,-1 0 1,0 1-1,0-1 0,0 0 1,0 0-1,0 0 0,0 0 0,0 0 1,0 0-1,0 0 0,0 0 1,0 1-1,1-1 0,-1 0 1,0 0-1,0 0 0,0 0 1,0 0-1,0 0 0,0 0 1,0 1-1,0-1 0,0 0 1,0 0-1,0 0 0,0 0 1,0 0-1,0 0 0,0 1 1,0-1-1,0 0 0,-1 0 0,-12 7 231,0-3-101,1-1 0,-1 0 0,0-1 0,1 0 0,-1-1 0,-14 0 0,-76-10 268,89 7-396,10 3-306,9 3 76,10 3-97,-7-6 261,0 0 1,1-1-1,-1 0 0,1 0 1,-1-1-1,0 0 1,0-1-1,1 1 1,-1-2-1,0 1 1,8-5-1,26-6-90,-41 11 172,-6-1 30,-8-1 58,-118-12 381,121 13-738,9-3-185,2 6 409,-1-1 1,1 0 0,0 0-1,0 0 1,0 1 0,0-1-1,0 0 1,0 1 0,0-1-1,0 1 1,0-1-1,0 1 1,0 0 0,2-1-1,16-4-181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15907,'-2'-4'1161,"1"0"-937,1-1-96,3 4 232,4-1-80,4 0-80,5-3-48,7 0-88,3-3-32,6 1-32,0-1-80,-1 0-176,-4 1-144,-3 3-232,-4 0-1177,-14 4 1465,-6 4-256,-17 6-200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11658,'-5'2'1385,"4"2"-913,4 2-152,3-2 1320,8 3-1072,2 0-55,7-1-161,4 0-64,6-1-152,-2-2-168,4-3-392,-5 0-1305,-7-1 1473,-8-1-240,-13 2-176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14427,'3'-2'195,"-1"-1"-1,1 1 1,0 0 0,0 1 0,0-1-1,0 0 1,0 1 0,1-1-1,-1 1 1,0 0 0,1 0-1,-1 1 1,1-1 0,-1 1 0,1-1-1,6 2 1,4 0-164,0 0 1,-1 2-1,14 3 0,-7-1 86,-11-4-116,0 2 1,0-1 0,0 1-1,0 1 1,-1-1 0,0 1-1,1 1 1,7 5 0,-13-7-3,0-1 1,0 1 0,-1-1 0,1 1 0,-1 0-1,0 0 1,0 0 0,0 0 0,0 0 0,0 1-1,-1-1 1,0 0 0,1 1 0,-1 0 0,0-1 0,-1 1-1,1-1 1,-1 1 0,1 0 0,-1-1 0,0 1-1,-2 7 1,0 4 2,-2 0-1,0 0 1,0 0-1,-2-1 0,0 1 1,0-1-1,-14 20 1,-69 90 20,60-86-25,-16 19-599,44-54-303,5-5 703,7-6 112,7-6-232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10266,'0'1'116,"-1"8"2002,13-17-399,7-9-1063,173-163 1978,-159 145-2544,-2-1 0,-2-1 0,38-61 0,-63 91-34,0-1 0,0 0-1,-1 0 1,4-10 0,-7 18-53,0 0 0,0 0 0,0 0 1,0 0-1,0 1 0,0-1 0,-1 0 0,1 0 0,0 0 1,0 0-1,0 0 0,0 0 0,0 0 0,0 0 1,0 0-1,0 0 0,0 0 0,0 1 0,0-1 0,0 0 1,-1 0-1,1 0 0,0 0 0,0 0 0,0 0 0,0 0 1,0 0-1,0 0 0,0 0 0,0 0 0,-1 0 1,1 0-1,0 0 0,0 0 0,0 0 0,0 0 0,0 0 1,0 0-1,0 0 0,0 0 0,-1 0 0,1 0 1,0 0-1,0-1 0,0 1 0,0 0 0,0 0 0,0 0 1,0 0-1,0 0 0,0 0 0,0 0 0,0 0 0,-1 0 1,1 0-1,0 0 0,0 0 0,0-1 0,0 1 1,0 0-1,0 0 0,0 0 0,0 0 0,0 0 0,-8 8 79,-6 20-11,2 0-1,0 0 1,2 1 0,1 1-1,-8 50 1,11-37-26,0 80-1,3-15-380,18-145-2951,-3 13 2707,2 0-179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14019,'3'0'1144,"3"3"-824,3-2-112,3 1 328,4-2-111,3 0-25,2 0-40,4-3-136,1 1-56,-1-2-48,1 0-56,-1-2-128,-5 3-120,-5-1-344,0 1 48,-8-4 320,-6 4-113,-2-1-103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14539,'1'1'108,"-1"1"0,1-1 0,0 1 0,-1-1 0,1 1 1,-1-1-1,1 1 0,-1 0 0,0-1 0,0 1 0,1 0 0,-1-1 0,0 1 0,-1 3 0,-5 29 489,1-11-178,-2 23-263,-2-1 1,-2 0-1,-2-1 1,-2 0-1,-2-1 1,-1-1-1,-43 71 1,50-95-123,6-11-20,0 0 1,1 0 0,0 1-1,0 0 1,1-1-1,-1 2 1,-1 10 0,5-18-14,0-1 0,0 1-1,0 0 1,0-1 0,0 1 0,0-1 0,0 1 0,0-1 0,1 1 0,-1 0 0,0-1 0,0 1 0,1-1 0,-1 1 0,0-1 0,1 1 0,-1-1 0,1 0-1,-1 1 1,1-1 0,-1 1 0,0-1 0,1 0 0,-1 1 0,1-1 0,0 0 0,-1 0 0,1 1 0,-1-1 0,1 0 0,-1 0 0,1 0 0,0 0 0,-1 0-1,1 1 1,-1-1 0,1 0 0,-1-1 0,1 1 0,0 0 0,0 0 0,29-4 13,-28 3-14,21-4-171,-1-1 1,1-1-1,-1-1 0,-1-1 0,0-1 1,0-1-1,32-22 0,-40 24-107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10706,'-2'0'0,"-1"0"-1336,-2 0 1448,4 1 56,1 5-624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15763,'3'-1'1577,"-2"2"-1017,-1 1-232,-1 1 960,0-1-560,-1 4-320,1-3-112,1 1-304,-2 2-152,2-2-240,0-2-112,0 1 184,-3-2 104,3 1-64,-2 3 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16860,'-3'1'3304,"3"1"-3432,0-1-520,2 3-200,-2-2 584,0 2-192,0-1-112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14947,'26'-5'3568,"16"5"-2505,-1-1-878,26-11-103,-15 1-1108,-52 10 993,1 1 1,-1 0 0,0 0-1,0 0 1,1 0-1,-1 0 1,0 0 0,0 0-1,1 0 1,-1 0-1,0 0 1,0 0 0,1 0-1,-1 0 1,0 0-1,1 0 1,-1 0 0,0 0-1,0 0 1,1 0-1,-1 1 1,0-1 0,0 0-1,1 0 1,-1 0-1,0 0 1,0 1 0,0-1-1,1 0 1,-1 0 0,0 0-1,0 1 1,0-1-1,0 0 1,0 0 0,1 1-1,-4 10-719,-3 0 239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29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11586,'0'1'44,"0"-1"-1,-1 1 0,1-1 1,0 0-1,0 1 0,-1-1 0,1 1 1,0-1-1,0 1 0,-1-1 0,1 1 1,0-1-1,0 1 0,0-1 1,0 1-1,0-1 0,0 1 0,0-1 1,0 1-1,0 0 0,0-1 0,0 1 1,0-1-1,0 1 0,1-1 0,-1 1 1,0-1-1,0 1 0,1-1 1,-1 0-1,0 1 0,0-1 0,1 1 1,1 1 36,0-1 1,-1 0-1,1 1 1,0-1 0,0 0-1,0 0 1,0 0-1,4 1 1,41 8 284,-33-9-302,-1-1 0,1 0-1,-1 0 1,1-1-1,20-5 1,62-22 469,-60 16-287,-32 11-202,2-1 41,0 0 1,0 1 0,0-1 0,11 0-1,-205 5 1861,220-3-2076,0 1 0,36 7 0,5 0-532,-129-22 410,38 8 241,0 1 0,0 0 1,-1 2-1,-19-2 1,38 5-3,1 0 1,-1 0 0,0 0-1,1 0 1,-1 1-1,1-1 1,-1 0 0,0 0-1,1 0 1,-1 1-1,0-1 1,1 0 0,-1 0-1,0 1 1,1-1 0,-1 0-1,0 0 1,1 1-1,-1-1 1,0 0 0,0 1-1,0-1 1,1 1-1,-1-1 1,0 0 0,0 1-1,0-1 1,0 1-1,0-1 1,0 0 0,0 1-1,0-1 1,0 1-1,0-1 1,0 1 0,0-1-1,0 0 1,0 1-1,0-1 1,0 1 0,0-1-1,0 0 1,-1 1 0,1-1-1,0 0 1,0 1-1,0-1 1,-1 0 0,1 1-1,0-1 1,-1 0-1,1 1 1,0-1 0,-1 0-1,1 0 1,0 1-1,-1-1 1,1 0 0,0 0-1,-1 0 1,1 1-1,0-1 1,-1 0 0,1 0-1,-1 0 1,1 0-1,-1 0 1,1 0 0,-1 0-1,13 2-190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12123,'3'5'1384,"5"1"-872,8-3-128,6-2 752,5 1-424,3-2-87,6 0-121,-2-3-48,-2 0-136,-2-1-88,-9 1-224,-5 0-120,-6 3-384,-6 0-2065,-2 1 1993,-6 1-232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27 12499,'4'-8'1116,"5"-9"677,-6 16-781,-2 10 210,-1 6-948,-2-1 0,0 1 0,-1-1 0,-7 25 0,-25 56-104,28-79-80,-107 238 401,112-249-482,-7 24 41,8-29-48,1 1 0,0 0 0,0-1 0,0 1 0,0-1 0,0 1 0,0 0 0,0-1 0,0 1 0,1-1 0,-1 1 0,0 0 0,0-1 0,0 1 0,1-1 0,-1 1 1,0 0-1,0-1 0,1 1 0,-1-1 0,1 1 0,-1-1 0,0 0 0,1 1 0,-1-1 0,1 1 0,-1-1 0,1 0 0,-1 1 0,1-1 0,0 0 0,-1 1 0,1-1 0,-1 0 0,1 0 0,0 0 0,-1 0 0,1 0 0,-1 1 1,2-1-1,11-1 10,0 0 0,0-1 0,0 0 1,0-1-1,-1-1 0,1 0 0,14-6 1,7-3 1,66-19-983,-98 30 813,-9 3-69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13883,'0'0'70,"1"-1"0,-1 1 0,0 0 0,1 0-1,-1 0 1,1 0 0,-1 0 0,1 0 0,-1 0 0,1 0 0,-1 0 0,0 1 0,1-1 0,-1 0-1,1 0 1,-1 0 0,0 0 0,1 1 0,-1-1 0,1 0 0,-1 0 0,0 1 0,1-1 0,-1 0 0,0 1-1,1-1 1,-1 0 0,0 1 0,0-1 0,1 0 0,-1 1 0,0-1 0,0 0 0,0 1 0,0-1-1,1 1 1,-1-1 0,0 1 0,0-1 0,0 0 0,0 1 0,0-1 0,0 1 0,0-1 0,0 1-1,0-1 1,0 0 0,0 1 0,-1-1 0,1 2 0,-8 29 730,4-18-644,-30 139 19,33-150-238,1 0 0,0 0 1,-1 0-1,0-1 1,1 1-1,-1 0 1,0 0-1,0 0 0,0 0 1,0-1-1,-2 3 1,3-3 34,-1-1 1,0 0 0,0 1 0,1-1 0,-1 0 0,0 1-1,1-1 1,-1 0 0,0 0 0,0 0 0,1 0 0,-1 0-1,0 0 1,0 0 0,1 0 0,-1 0 0,0 0 0,0 0-1,1 0 1,-1 0 0,0-1 0,0 1 0,1 0 0,-1-1-1,0 1 1,1 0 0,-1-1 0,0 1 0,1-1 0,-1 1-1,0-2 1,-13-9-295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50 14003,'18'-10'1393,"0"1"0,36-11-1,-45 17-1262,0 1 0,0 0 1,0 1-1,0-1 0,0 2 0,1 0 0,-1 0 0,13 2 0,-21-2-126,0 0 0,0 0 0,0 0 0,0 0-1,-1 0 1,1 1 0,0-1 0,0 0 0,0 1 0,-1-1 0,1 1-1,0-1 1,0 1 0,-1-1 0,1 1 0,0-1 0,-1 1 0,1-1-1,-1 1 1,1 0 0,-1-1 0,1 1 0,-1 0 0,1 0 0,-1 0-1,0 1 2,1-1 0,-1 1-1,0-1 1,0 1 0,0-1-1,-1 1 1,1-1-1,0 0 1,0 1 0,-1-1-1,1 1 1,-1-1 0,0 2-1,-4 6 14,0-1 0,0 0-1,-10 11 1,12-16-11,-95 114 112,98-117-124,-1 1 0,0 0 0,1-1 0,-1 1 0,1 0 0,-1 0 0,1 0 0,-1-1 0,1 1 0,-1 0 0,1 0-1,0 0 1,0 0 0,-1 0 0,1 0 0,0 0 0,0-1 0,0 1 0,0 0 0,0 1 0,0-1-2,1-1-1,-1 1 0,1 0 1,-1-1-1,0 1 0,1-1 0,-1 1 1,1-1-1,-1 0 0,1 1 1,-1-1-1,1 0 0,0 1 0,-1-1 1,1 0-1,-1 1 0,1-1 0,0 0 1,-1 0-1,1 0 0,1 0 1,6 1-78,0 0 1,0-1 0,15-2 0,-10 1 26,-9 1 46,0 0-1,1 0 0,-1 1 1,0 0-1,0-1 1,0 1-1,0 1 1,0-1-1,0 1 1,0-1-1,-1 1 1,1 0-1,0 0 1,-1 1-1,0-1 1,1 1-1,-1 0 0,0 0 1,5 6-1,-6-7 10,-1 1 0,1 0 0,0-1 0,-1 1 0,0 0 0,0 0 0,0 0 0,0 0-1,0 0 1,0 1 0,-1-1 0,1 0 0,-1 0 0,0 0 0,0 1 0,0-1-1,-1 0 1,1 0 0,-1 0 0,0 0 0,1 0 0,-2 0 0,1 0 0,0 0 0,0 0-1,-4 5 1,0-1 42,-1 0 0,0-1 1,0 1-1,0-1 0,-1-1 0,1 1 0,-1-1 0,-1-1 0,1 1 0,-9 3 0,-15 6 234,-39 12 1,43-17-105,7-1-52,1-2 0,-1 0 0,0-1 1,0-2-1,-1 1 0,1-2 0,-25-1 0,43-1-133,-1 0 0,0 0 0,0-1 0,0 1-1,0-1 1,0 0 0,1 0 0,-1 0 0,0 0-1,-3-2 1,5 2-20,-1 0 0,1 0-1,0 0 1,0-1 0,0 1 0,0 0-1,1 0 1,-1-1 0,0 1 0,0-1-1,1 1 1,-1-1 0,1 1 0,-1-1-1,1 1 1,0-1 0,-1 1 0,1-1-1,0 1 1,0-1 0,0 1 0,1-3-1,0-9-70,1 1 0,1-1 0,0 0-1,6-14 1,9-17-261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2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11090,'6'-5'1193,"1"-2"-817,5 4-56,1-1 976,9 2-776,3 1-40,5 0-56,3 3-24,1 3-79,1 2-33,-2 0-272,1 2-168,-7-8 152,2 3-40,-8-1-72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4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11674,'24'-5'1196,"41"-2"0,0 0-363,433-79 381,-434 78-1769,-58 6 360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1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15243,'-4'6'375,"-4"9"1000,9-15-1334,-1 1-1,0-1 1,1 1-1,-1-1 1,0 0-1,1 1 1,-1-1-1,1 1 1,-1-1-1,1 0 1,-1 0-1,1 1 1,-1-1-1,1 0 1,0 0-1,-1 1 1,1-1-1,-1 0 1,1 0-1,0 0 0,-1 0 1,1 0-1,-1 0 1,1 0-1,-1 0 1,1 0-1,0 0 1,-1-1-1,1 1 1,167 7 1811,-136-3-1913,-1 1-1,0 1 0,39 13 1,-68-18-55,0-1 1,0 1 0,-1 0 0,1 0-1,0-1 1,-1 1 0,1 0 0,-1 0 0,1 0-1,1 2 1,-3-2 63,1 0-1,-1-1 0,0 1 1,1 0-1,-1-1 1,0 1-1,0 0 1,0 0-1,0-1 1,0 1-1,0 0 1,0 0-1,0-1 1,0 1-1,0 0 1,0 0-1,-1-1 0,1 1 1,0 0-1,0 0 1,-1-1-1,1 1 1,0 0-1,-1-1 1,1 1-1,-1 0 1,-9 13-536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1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14811,'12'-1'1192,"5"-3"-791,6-1-121,4 1 352,3 1-120,5 2-72,3 1-24,-2 3-128,0 1-104,-4 5-296,-4-1-168,-5 1-296,-3-3-152,-7-6 520,-6-5-136,-5-6-144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11682,'51'7'4206,"9"1"-2749,86 22-1,-141-29-1433,0 0-1,0 1 0,0 0 0,0 0 0,0 1 0,0-1 1,-1 1-1,1 0 0,-1 0 0,0 1 0,0-1 1,0 1-1,0 0 0,-1 0 0,1 0 0,-1 0 1,0 1-1,0-1 0,-1 1 0,1 0 0,-1 0 1,0 0-1,-1 0 0,1 0 0,-1 0 0,0 1 1,0-1-1,0 0 0,-1 1 0,0-1 0,0 0 0,0 1 1,-1-1-1,0 1 0,-2 6 0,1-4 65,0 1 1,0-1-1,-1 0 0,-1 0 0,1 0 0,-1-1 0,-1 1 1,1-1-1,-1 0 0,-1 0 0,-9 9 0,-3 1 203,-1-1 0,-35 22 0,2-1-507,48-35 86,1 1 0,0-1 0,0 1 0,0-1 0,0 1-1,0 0 1,1 0 0,0 0 0,-1 1 0,1-1 0,0 1 0,0-1-1,1 1 1,-1 0 0,1-1 0,0 1 0,-1 7 0,1 3-468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14059,'0'-2'133,"0"0"1,0-1-1,1 1 0,-1 0 0,1 0 1,-1 0-1,1 0 0,0 0 0,0 0 1,0 0-1,0 0 0,0 0 0,0 0 1,1 0-1,-1 1 0,3-3 0,-1 1 27,1-1 0,0 2 0,0-1 0,0 0 0,0 1 0,0 0 0,6-2-1,2 0-30,-1 0 0,1 1-1,0 1 1,0 0-1,16 0 1,-26 1-122,0 1 1,-1 0 0,1 0 0,0 0-1,0 0 1,0 0 0,0 1-1,0-1 1,0 1 0,-1-1 0,1 1-1,0-1 1,0 1 0,-1 0 0,1 0-1,0 0 1,-1 0 0,1 0-1,-1 0 1,1 1 0,-1-1 0,0 0-1,1 1 1,-1-1 0,0 1 0,0-1-1,0 1 1,1 2 0,-1-1-1,-1 0 1,1 0-1,-1 0 1,0 1 0,1-1-1,-2 0 1,1 0-1,0 0 1,-1 0-1,1 0 1,-1 0-1,0 0 1,0 0-1,0 0 1,0-1 0,-1 1-1,-1 3 1,-7 10 44,0-2 0,-1 1 0,-1-1 0,-21 19 0,-59 43 229,83-71-408,14-10-88,15-11-158,-18 14 338,0 1 0,1 0 0,-1 0 0,1 0 0,-1 0 0,0 0 0,1 1 0,-1-1 0,1 1-1,0-1 1,-1 1 0,1 0 0,-1 0 0,1 0 0,3 1 0,-4 0 32,0 0 0,0 0 0,-1 0 0,1 0 0,0 0 0,0 0 0,-1 1 0,1-1 0,0 1 0,-1-1 0,1 1 0,-1-1 0,0 1 0,0 0 0,0 0 0,0 0 0,0 0 0,1 3 0,10 36 180,-11-35-126,1 1 1,-1-1 0,1 0-1,0 0 1,0-1 0,1 1 0,4 7-1,-6-12-19,0 1 1,1-1-1,-1 0 0,1 0 0,-1 0 0,1 0 0,-1 0 0,1 0 0,0 0 0,-1-1 0,1 1 0,0 0 1,0-1-1,0 0 0,-1 1 0,1-1 0,0 0 0,0 0 0,0 0 0,0 0 0,-1 0 0,1 0 1,0-1-1,0 1 0,0-1 0,-1 1 0,4-2 0,7-3 146,0 0 1,0 0-1,10-8 0,-9 6 8,80-44 419,-92 51-586,-1 0 0,0-1 0,0 1 0,0 0 0,0 0 0,0 0-1,0-1 1,0 1 0,1 0 0,-1 0 0,0-1 0,0 1 0,0 0-1,0 0 1,0 0 0,0-1 0,0 1 0,0 0 0,0 0-1,0-1 1,-1 1 0,1 0 0,0 0 0,0-1 0,0 1 0,0 0-1,0 0 1,0 0 0,0-1 0,-1 1 0,1 0 0,0 0-1,0 0 1,0-1 0,0 1 0,-1 0 0,1 0 0,0 0 0,0 0-1,0 0 1,-1 0 0,1 0 0,0-1 0,0 1 0,0 0 0,-1 0-1,1 0 1,0 0 0,-1 0 0,-14-8 207,1 3-118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11755,'1'0'36,"-1"0"1,1 0-1,0 0 1,-1 0-1,1 0 1,0 1-1,-1-1 1,1 0 0,0 1-1,-1-1 1,1 0-1,0 1 1,-1-1-1,1 1 1,-1-1-1,1 1 1,-1-1 0,1 1-1,-1-1 1,1 1-1,-1-1 1,0 1-1,1 0 1,-1-1-1,0 1 1,0 0 0,1-1-1,-1 1 1,0 0-1,0-1 1,0 1-1,0 0 1,0-1-1,0 1 1,0 0 0,0 0-1,0-1 1,0 1-1,0 0 1,-11 37 466,3-14-229,-9 72 789,5 1 0,1 109 0,-3 19 629,-79 373-499,36-356-959,54-196-87,3-36-122,-1 0-1,-2 18 1,-5 24-719,7-38 211,-1 0 0,-7 23 0,7-32 637,0-1 1,0 0-1,-1 0 0,0 0 1,-4 5-1,-6 8 83,9-10-295,-1 0 0,1 0 0,0 1 0,1-1-1,0 1 1,0-1 0,0 1 0,1 0 0,1 0 0,-3 16 0,-3-74 1354,4 17-1044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13779,'0'2'82,"0"-1"0,0 0 0,0 0 0,0 1-1,0-1 1,0 0 0,0 0 0,0 0 0,1 1 0,-1-1 0,0 0 0,1 0 0,-1 0 0,1 0-1,0 0 1,-1 0 0,1 0 0,0 0 0,-1 0 0,1 0 0,0 0 0,0 0 0,0 0 0,0 0 0,0-1-1,0 1 1,0-1 0,0 1 0,0 0 0,0-1 0,1 0 0,-1 1 0,0-1 0,0 0 0,0 1-1,2-1 1,6 2 159,-1 0 0,1-1-1,15 1 1,33-3 487,0-2 1,94-18-1,-13 1-289,132 2-155,-229 19-268,0 1-1,0 2 1,0 2-1,61 17 1,-90-19 3,-1-1-1,1-1 1,18 3 0,-26-5-40,-1 0 0,0 0 0,1 0 0,-1-1 0,0 1 0,1-1-1,-1 0 1,0 1 0,0-2 0,1 1 0,-1 0 0,0-1 0,0 1 0,0-1 0,-1 0 0,1 0 0,4-3 0,-48-3-2713,23 0 2138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14419,'2'4'130,"0"0"-1,-1 0 1,1-1 0,-1 1 0,0 0-1,0 0 1,-1 0 0,1 0-1,-1 0 1,0 0 0,0 7 0,0 7 215,60 332 1534,-59-348-1822,-1 0 0,0 0 0,1 0 0,-1 0 0,1 0 1,0-1-1,0 1 0,0 0 0,0 0 0,0 0 0,2 2 0,-3-4-37,0 0-1,1 0 1,-1 1 0,0-1-1,0 0 1,1 0-1,-1 0 1,0 0 0,0 0-1,0 0 1,1 0-1,-1 0 1,0 0 0,0 0-1,1 0 1,-1 0-1,0 0 1,0 0-1,1 0 1,-1 0 0,0 0-1,0 0 1,1-1-1,-1 1 1,0 0 0,0 0-1,0 0 1,1 0-1,-1 0 1,0 0 0,0-1-1,9-13 355,6-22 198,-2-1 1,11-56-1,-9 33-393,9-59-104,-23 118-78,-1 0-1,1 0 1,-1 0 0,1 0 0,0 0 0,-1 1 0,1-1 0,0 0 0,-1 0 0,1 0 0,0 1 0,0-1-1,0 0 1,0 1 0,0-1 0,0 1 0,0-1 0,0 1 0,0 0 0,0-1 0,0 1 0,1 0-1,32-6-79,-19 3 60,99-27 15,-72 17 9,1 1 0,70-8 0,-46 15-7,15-2-20,82-17 1,-108 10 11,-37 9 15,0 0 1,0 1 0,0 1-1,1 0 1,38 1 0,-56 2-5,0 0 1,0 0 0,0 1 0,0-1 0,0 0 0,-1 1-1,1-1 1,0 1 0,0-1 0,0 1 0,-1 0 0,1 0-1,0 0 1,-1 0 0,1 0 0,0 0 0,-1 0 0,0 0-1,1 1 1,-1-1 0,0 1 0,1-1 0,-1 1 0,0-1-1,0 1 1,0 0 0,-1-1 0,1 1 0,0 0 0,-1 0-1,1 0 1,-1 0 0,1-1 0,-1 1 0,0 0 0,0 0-1,0 0 1,0 0 0,-1 3 0,-1 43 92,-10 106-252,10-149-1065,0-10 838,-1-11 70,2-1-132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14099,'0'0'47,"0"0"0,0 0-1,0 0 1,0 0 0,-1 0 0,1 0-1,0 1 1,0-1 0,0 0 0,0 0-1,0 0 1,0 0 0,0 0 0,0 1-1,0-1 1,0 0 0,0 0 0,0 0-1,0 0 1,0 1 0,0-1 0,0 0-1,0 0 1,0 0 0,0 0 0,0 1-1,0-1 1,0 0 0,1 0 0,-1 0-1,0 0 1,0 0 0,0 0 0,0 1-1,0-1 1,0 0 0,0 0 0,1 0-1,-1 0 1,0 0 0,0 0 0,0 0-1,0 0 1,0 1 0,1-1 0,-1 0 0,0 0-1,0 0 1,0 0 0,0 0 0,0 0-1,1 0 1,-1 0 0,0 0 0,0 0-1,0 0 1,1 0 0,11-8 1048,14-17-366,16-22 134,36-54 1,-68 87-794,-10 13-68,1 0 0,-1 1 0,1-1 0,-1 0 0,1 0-1,0 1 1,-1-1 0,1 0 0,0 1 0,-1-1 0,1 0 0,0 1-1,0-1 1,-1 1 0,1 0 0,0-1 0,0 1 0,0 0-1,0-1 1,0 1 0,-1 0 0,1 0 0,0 0 0,1-1 0,-1 2-1,0-1 0,0 1 1,0-1-1,0 1 0,-1 0 1,1-1-1,0 1 0,0 0 1,-1-1-1,1 1 0,0 0 1,-1 0-1,1 0 0,-1-1 1,1 1-1,-1 0 0,0 0 1,1 1-1,2 8 6,0 0 0,-1 0 0,2 14 0,-4-21-4,8 120-34,-1-144-1826,-3 2 1525,0-3-123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13467,'4'7'1504,"-1"-1"-1016,2 0-136,-1 1 673,3-3-369,0 2-48,6-3-200,1 0-56,7 0-312,0-2-168,-1-1-440,3 0 624,-6-6-152,3-1-88,-4-6-80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15203,'0'16'1879,"0"-2"-1535,0-1 0,-1 0 0,0 1 0,-1-1 0,-7 25 0,-27 61 430,26-74-553,0-1 0,2 2 0,-11 51 0,19-74-199,-1 0-1,1 1 1,0-1 0,0 0-1,0 1 1,0-1-1,0 0 1,1 0-1,0 1 1,-1-1-1,1 0 1,1 0-1,0 3 1,-1-5-10,0 0 1,0 1-1,1-1 1,-1 0 0,0 0-1,0 0 1,1 0-1,-1 0 1,1-1-1,-1 1 1,0 0-1,1-1 1,0 1 0,-1-1-1,1 1 1,-1-1-1,1 0 1,-1 0-1,1 0 1,0 0-1,-1 0 1,1 0 0,0 0-1,-1 0 1,1 0-1,-1-1 1,1 1-1,1-2 1,18-4 229,0-1 0,30-14 0,-33 12-607,1 1 0,0 1 0,27-6 0,-39 11 89,-3-2-116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13291,'8'2'4758,"30"1"-3622,117-9-79,13 1-1960,-159 7 1903,-18 1-888,-6-2-79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2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14395,'-3'9'1088,"3"-6"-864,0-2-104,7-1 465,5 2-129,8-2-112,4-2-8,9-1 0,2 0-16,3-1-8,1 0 0,0 2-136,-4 2-144,-3 2-408,-6 2 2104,-2 2-1632,-4-2 96,-4-8 48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3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20 499 10538,'-6'1'106,"-6"-2"3532,12 1-3575,-1-1 1,1 1-1,0 0 1,0 0-1,0-1 0,0 1 1,0 0-1,0 0 0,0-1 1,0 1-1,0 0 1,0 0-1,0-1 0,0 1 1,0 0-1,0 0 1,0-1-1,0 1 0,0 0 1,0 0-1,0-1 0,1 1 1,-1 0-1,0 0 1,0-1-1,0 1 0,0 0 1,0 0-1,1 0 1,-1-1-1,0 1 0,0 0 1,0 0-1,1 0 0,-1 0 1,0-1-1,0 1 1,1 0-1,-1 0 0,0 0 1,0 0-1,1 0 1,-1 0-1,1 0 0,21-21 473,0 0-1,-1-2 1,35-47 0,40-83-302,-90 142-182,88-176 165,-94 187-216,0-1 0,0 1 0,0 0 0,0 0 0,0 0 0,0 0-1,0 0 1,0 0 0,0 0 0,0-1 0,0 1 0,0 0 0,0 0 0,0 0 0,0 0-1,0 0 1,0 0 0,0 0 0,0 0 0,0-1 0,1 1 0,-1 0 0,0 0 0,0 0-1,0 0 1,0 0 0,0 0 0,0 0 0,0 0 0,0 0 0,1 0 0,-1 0 0,0 0-1,0 0 1,0 0 0,0 0 0,0 0 0,0 0 0,0 0 0,1 0 0,-1 0 0,0 0-1,0 0 1,0 0 0,0 0 0,0 0 0,0 0 0,0 0 0,1 0 0,-1 0 0,0 0-1,0 0 1,0 0 0,0 0 0,0 0 0,0 0 0,0 1 0,5 9 19,2 26-22,-5-26 4,42 249-1078,-44-258 1077,0-1 1,0 1-1,1 0 1,-1 0-1,0 0 1,0 0-1,0 0 1,0-1-1,0 1 0,0 0 1,0 0-1,0 0 1,0 0-1,-1-1 1,1 1-1,0 0 0,0 0 1,-1 0-1,1-1 1,-1 1-1,1 0 1,-1 0-1,1-1 0,-1 1 1,0 1-1,-7 2-226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3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11891,'1'1'136,"0"-1"1,-1 1 0,1 0 0,-1-1-1,1 1 1,0-1 0,-1 1 0,1-1-1,0 1 1,0-1 0,0 0 0,-1 1-1,1-1 1,0 0 0,0 1 0,0-1-1,0 0 1,-1 0 0,1 0 0,0 0-1,0 0 1,0 0 0,0 0 0,1-1 0,29 1 391,-30 0-403,323-41 1519,-56 5-1518,-252 35-97,47-4 90,-57 5-76,0 1 1,0-1-1,0 1 0,0 0 0,0 0 0,0 1 0,0-1 0,5 4 0,-7-3 44,-1 0 0,0 0 0,0 0 0,0 1-1,0-1 1,0 1 0,2 3 0,3 3-82,-7-9-67,-19 7-4379,11-7 3738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3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9 280 6401,'-2'-11'817,"-1"0"0,2 0 0,0 0 0,0 0 0,1 0 1,0 0-1,1 0 0,0 0 0,1 0 0,4-16 0,-6 27-794,0 0 1,0 0 0,0 0 0,0 0-1,0 0 1,0 0 0,0 0 0,0 0-1,0 0 1,0-1 0,0 1 0,0 0-1,0 0 1,0 0 0,0 0 0,0 0-1,0 0 1,0 0 0,0 0 0,0 0-1,0 0 1,0 0 0,0 0 0,1 0-1,-1-1 1,0 1 0,0 0 0,0 0-1,0 0 1,0 0 0,0 0 0,0 0-1,0 0 1,0 0 0,0 0 0,1 0-1,-1 0 1,0 0 0,0 0 0,0 0 0,0 0-1,0 0 1,0 0 0,0 0 0,0 0-1,0 0 1,0 0 0,1 0 0,-1 0-1,0 1 1,0-1 0,0 0 0,0 0-1,0 0 1,0 0 0,0 0 0,0 0-1,0 0 1,0 0 0,0 0 0,0 0-1,0 0 1,0 0 0,1 0 0,-1 1-1,0-1 1,0 0 0,4 11 567,1 13-281,10 72 17,-3-15-130,42 152-1,-45-212 297,-2-19 241,-1-12-96,41-147 413,22-63-965,-69 219-85,2-5-10,1 0 0,-1 1 0,1-1 0,6-8 0,-8 13 5,0 0 0,0-1-1,0 1 1,0 0 0,0 0 0,0 0-1,1 1 1,-1-1 0,0 0-1,1 0 1,-1 1 0,0-1 0,1 1-1,-1-1 1,1 1 0,-1-1 0,1 1-1,-1 0 1,1 0 0,-1 0-1,1 0 1,-1 0 0,3 0 0,3 1-2,0-1 0,0 0 0,-1 0 0,1-1 0,0 0 0,0 0 0,-1 0 0,1-1 0,-1 0 0,13-6 0,2-3-4,36-25 0,-9 5-18,-20 16 4,0 0 0,47-16 0,-62 27-68,0 0 0,0 1-1,1 1 1,-1 0 0,1 1-1,0 0 1,-1 1 0,23 2-1,-34-2 52,9 2-18,-10 0 56,0 0-1,-1 1 0,1-1 1,-1 0-1,0 1 0,1-1 1,-1 1-1,0-1 1,-1 0-1,1 1 0,0-1 1,-1 3-1,1-5 3,-11 99 72,4 117 0,14-256-1736,-7 20 1389,0-2-77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13083,'1'2'154,"-1"-1"0,1 1 0,0-1 0,0 1 0,0-1 0,0 0 0,0 0 0,0 1 0,0-1 0,0 0 0,1 0 0,-1 0 0,0 0 0,1 0 0,-1-1 0,0 1 0,4 1 1,29 13 81,-33-15-183,15 6 51,0-2 1,0 0 0,1-1-1,-1 0 1,1-2-1,0 0 1,-1-1-1,27-2 1,15-6 193,60-16 0,-114 23-287,27-6 76,190-37 376,-178 38-420,-1 2 0,1 1 1,55 5-1,65 19-22,55 3 2,-56-21-10,-1-8 0,169-27 0,-294 28-14,-1 1 0,1 2 0,0 1 0,0 2 0,49 9 0,-33-6 12,0-1 0,70-5 0,-38 0-13,-77 1-3,1 1 0,0 0 1,-1 0-1,1 1 0,-1 0 0,1 1 1,7 3-1,11 3 2,-22-8 7,1 0 0,0 0 0,0-1 0,0 0 1,0 0-1,0 0 0,0-1 0,0 0 1,0 0-1,0 0 0,0 0 0,0-1 0,-1 0 1,5-2-1,-2 1-27,0 1 0,-1 0 1,1 0-1,0 0 0,0 1 0,9-1 1,-16 2-9,0 0 1,0 0 0,1 0 0,-1 0-1,0 0 1,1 0 0,-1 0 0,0 0 0,0 0-1,1 0 1,-1 1 0,0-1 0,1 0-1,-1 0 1,0 0 0,0 0 0,1 0 0,-1 1-1,0-1 1,0 0 0,0 0 0,1 0-1,-1 1 1,0-1 0,0 0 0,0 0-1,1 1 1,-1-1 0,0 0 0,0 0 0,0 1-1,-4-10-652,1-4 375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15091,'0'-1'91,"0"0"-1,1 0 0,-1 0 1,1 0-1,-1 0 1,1 0-1,-1 0 0,1 0 1,0 0-1,-1 0 1,1 0-1,0 0 1,0 1-1,-1-1 0,1 0 1,0 1-1,0-1 1,0 0-1,0 1 0,0-1 1,1 0-1,-1 2-50,0-1 0,0 1 0,0-1 0,0 1 0,0-1 0,-1 1-1,1-1 1,0 1 0,0 0 0,-1-1 0,1 1 0,0 0 0,-1-1 0,1 1-1,-1 0 1,1 0 0,-1 0 0,0 0 0,1 0 0,-1 0 0,0-1 0,1 1 0,-1 0-1,0 0 1,0 2 0,3 8 34,-2 0 1,1 1-1,-1-1 0,-1 1 0,0-1 0,0 1 1,-5 19-1,1-9-24,-1 0 1,-1 0 0,-10 20-1,8-24 17,-1-2 0,-1 1 0,0-1 0,-24 27 0,29-37-10,5-6-53,0 1 0,0-1-1,-1 0 1,1 0 0,0 1 0,0-1-1,0 0 1,0 0 0,-1 1-1,1-1 1,0 0 0,0 0-1,0 1 1,0-1 0,0 0-1,0 0 1,0 1 0,0-1-1,0 0 1,0 1 0,0-1-1,0 0 1,0 0 0,0 1-1,0-1 1,0 0 0,0 1-1,0-1 1,0 0 0,0 0-1,0 1 1,1-1 0,9 5 35,18-4-36,-25-1 7,134-7 167,-85 2 347,91 5 0,-137 1-151,-19-1-763,-22-2-173,15-2 275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12675,'1'1'68,"-1"0"1,1 0-1,-1 0 1,1-1 0,-1 1-1,1 0 1,0 0-1,-1-1 1,1 1-1,0 0 1,-1-1 0,1 1-1,0-1 1,0 1-1,0-1 1,-1 1-1,1-1 1,0 0-1,0 1 1,0-1 0,0 0-1,0 0 1,0 0-1,0 0 1,1 1-1,28-3 631,-24 1-529,97-14 665,-52 7-376,84-4-1,-129 12-487,-1 0 0,0 1 0,0 0 0,1-1 0,-1 1 0,0 1 0,0-1 0,10 5 0,-14-5-60,1 0 1,0 0-1,-1 0 0,1 0 0,-1 1 0,1-1 1,-1 0-1,0 1 0,1-1 0,-1 1 0,0-1 0,0 1 1,0 0-1,0-1 0,0 1 0,-1 0 0,1 0 0,0-1 1,-1 1-1,1 0 0,-1 0 0,0 0 0,0 0 1,1 0-1,-1 0 0,-1 3 0,0 1-344,-2-4-38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10378,'1'4'349,"-1"1"-1,1 0 0,0-1 1,0 1-1,0-1 1,1 1-1,-1-1 0,1 0 1,4 8-1,-4-10-229,0 0 0,-1-1 0,1 1 0,0 0 0,0-1-1,0 0 1,0 1 0,0-1 0,1 0 0,-1 0 0,0 0-1,0 0 1,1-1 0,-1 1 0,1 0 0,-1-1 0,1 0 0,-1 0-1,1 1 1,3-2 0,6 1 141,1-2-1,-1 1 1,0-2-1,0 1 1,0-2 0,0 1-1,0-2 1,-1 0-1,15-8 1,10-8 51,46-37 1,-72 51-313,-7 4-60,0 1 0,0 1 0,0-1 0,0 0 0,0 1 0,0-1 0,0 1 0,6-1 0,-8 1 3,0 1 1,0 0 0,0 0-1,0 0 1,1 0 0,-1 0-1,0 1 1,0-1 0,0 0-1,0 0 1,0 1 0,0-1-1,0 1 1,0-1 0,0 1-1,-1-1 1,1 1 0,0-1-1,0 1 1,0 0-1,0-1 1,-1 1 0,1 0-1,0 0 1,-1 0 0,1 0-1,-1-1 1,1 1 0,-1 0-1,1 0 1,-1 0 0,1 1-1,1 4-312,0-4-55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13979,'2'-1'261,"0"1"0,1-1-1,-1 1 1,0 0 0,0-1 0,1 1 0,-1 0-1,0 0 1,0 1 0,1-1 0,3 1-1,2 0 214,109 3 1105,-63-3-1329,58 7-1,-109-7-244,0-1-1,0 1 0,0-1 1,0 1-1,0 0 1,0 0-1,0 0 0,0 0 1,0 1-1,-1-1 1,1 1-1,0 0 0,-1 0 1,4 3-1,-4-2-3,-1-1 1,0 0-1,1 0 0,-1 1 0,0-1 0,0 1 0,-1-1 0,1 1 1,0-1-1,-1 1 0,0-1 0,0 1 0,1 0 0,-1-1 0,-1 1 1,1-1-1,-1 6 0,-4 12 7,-2 0-1,0 0 1,-1 0-1,-1-1 1,0-1 0,-15 21-1,9-13 27,-15 29 121,-4-2 0,-1-2 1,-45 51-1,79-101-157,0 1 0,-1 0 0,0 0-1,1 0 1,-1-1-1,0 1 1,0 0-1,0-1 1,0 1 0,0-1-1,0 0 1,0 0-1,-1 0 1,1 0 0,0 0-1,-1 0 1,-2 0-1,6-2-1215,-1 1 1202,1 0 1,-1 0-1,0 0 1,0 0 0,0 0-1,0 0 1,0 0-1,0 0 1,1 0-1,-1 0 1,0 0 0,0 0-1,0 0 1,0 0-1,0 0 1,1 0-1,-1 0 1,0 0 0,0 0-1,0 0 1,0 0-1,0 0 1,0 1-1,0-1 1,1 0 0,-1 0-1,0 0 1,0 0-1,0 0 1,0 0-1,0 0 1,0 0 0,0 1-1,0-1 1,0 0-1,0 0 1,1 0-1,-1 0 1,0 0 0,0 0-1,0 1 1,0-1-1,0 0 1,0 0-1,0 0 1,0 0 0,0 0-1,0 0 1,0 1-1,0-1 1,0 0 0,0 0-1,0 0 1,0 0-1,-1 0 1,1 0-1,0 1 1,0-1 0,0 0-1,0 0 1,0 0-1,1 7-353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99 11723,'0'-5'199,"1"1"0,0-1 1,1 0-1,-1 0 0,1 1 1,0-1-1,0 1 0,0 0 1,1-1-1,-1 1 0,1 0 0,0 0 1,1 1-1,-1-1 0,0 1 1,5-4-1,-5 4-112,1 1-1,-1 0 0,1-1 1,-1 1-1,1 0 1,0 1-1,0-1 0,0 1 1,0-1-1,0 1 1,0 0-1,0 1 0,0-1 1,1 1-1,-1 0 1,0 0-1,0 0 1,8 1-1,-10 0-73,0-1 1,0 1-1,0 0 1,0-1-1,0 1 1,-1 0-1,1 0 1,0 0-1,0 0 1,-1 1-1,1-1 1,-1 0-1,1 1 1,-1-1-1,1 1 1,-1-1-1,0 1 1,0 0-1,0 0 1,0-1-1,0 1 1,0 0-1,0 0 1,-1 0-1,1 0 1,-1 0-1,1 0 1,-1 0-1,0 0 1,0 0-1,0 0 1,0 0-1,0 1 1,-1 1-1,0 4 8,0 0 0,-1 0 0,0 0 0,-1 0-1,1 0 1,-2-1 0,-4 10 0,-17 22 75,-2-1 1,-1-2-1,-1-1 1,-44 40-1,-33 39 57,105-113-155,1-1 0,-1 1 0,0 0 0,1 0 1,-1-1-1,1 1 0,-1 0 0,1 0 0,0-1 1,-1 1-1,1 0 0,0 0 0,0 0 0,0 0 1,-1 0-1,1-1 0,0 1 0,0 0 1,0 0-1,0 0 0,0 0 0,1 0 0,-1 0 1,0-1-1,0 1 0,0 0 0,1 0 0,-1 0 1,1 0-1,-1-1 0,0 1 0,1 0 0,-1 0 1,1-1-1,0 1 0,-1 0 0,1-1 1,0 1-1,-1-1 0,2 1 0,3 3-10,1 0-1,0-1 1,0 1-1,10 2 1,-1 1-7,14 7 80,40 14 0,-60-25-28,0 0 0,0-1 0,0 0 0,1 0-1,-1-1 1,0 0 0,1-1 0,-1 0 0,13-2 0,-19 1 2,1 0 1,-1-1-1,1 1 1,-1-1-1,0 0 1,0 0-1,1 0 1,-1 0-1,-1-1 1,1 1-1,0-1 1,-1 0-1,5-5 0,1-3 272,-1-1-1,10-17 1,-17 7-1023,0 5 610,4 3-71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11074,'5'-17'918,"-2"4"1737,-1 27-1172,13 144-685,36 162 0,-37-247-465,-12-58-242,-1-9-19,-1 1 1,2-1-1,-1 0 1,1 0-1,0 1 1,5 10-1,-7-17-62,0 0 0,0 0-1,0 1 1,0-1 0,0 0-1,1 0 1,-1 0 0,0 0-1,0 1 1,0-1 0,1 0-1,-1 0 1,0 0 0,0 0 0,0 0-1,1 1 1,-1-1 0,0 0-1,0 0 1,0 0 0,1 0-1,-1 0 1,0 0 0,0 0-1,1 0 1,-1 0 0,0 0-1,0 0 1,1 0 0,-1 0-1,0 0 1,0 0 0,1 0-1,-1 0 1,0 0 0,0-1 0,1 1-1,7-9 200,2-14 13,9-41-6,-2 0 0,-3-2 0,-3 0 0,5-131 0,-16 177-211,0-9-53,0 27 28,0 1 1,1 0-1,-1-1 1,1 1-1,-1 0 0,1 0 1,-1 0-1,1-1 1,0 1-1,0 0 1,0 0-1,-1 0 1,1 0-1,0 0 0,0 0 1,0 0-1,1 1 1,-1-1-1,1-1 1,30-15-47,1 2 0,0 0 0,0 2 0,48-11 0,-52 16 73,0-3 0,0 0-1,46-26 1,-37 17-10,-37 20 3,1-1 0,-1 0-1,1 0 1,0 1 0,-1-1-1,1 1 1,0-1 0,0 1-1,-1 0 1,1 0 0,0 0 0,0 0-1,-1 0 1,1 0 0,0 0-1,0 0 1,-1 1 0,1-1-1,0 1 1,-1-1 0,3 2-1,-2-1 2,1 1 0,-1 0 0,0 0 0,0 0 1,0 0-1,0 0 0,0 1 0,0-1 0,-1 0 0,1 1 0,2 4 0,1 7 17,0 0 0,0 0 1,4 30-1,-7-38-9,3 44 65,-5-46-176,0 0-1,0 0 1,0 0 0,-1 0 0,1 0 0,-1-1-1,0 1 1,-1 0 0,1 0 0,-4 6-1,4-9 69,0 0 0,0 0 0,0 1 0,0-2 0,0 1-1,0 0 1,-1 0 0,1 0 0,0-1 0,-1 1 0,1 0-1,-3 0 1,-7 2-263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12587,'2'-3'395,"1"0"1,0 0 0,-1 0 0,1 0-1,1 1 1,-1-1 0,4-2 0,-7 5-334,1-1 0,0 1 1,-1 0-1,1-1 0,0 1 1,-1 0-1,1-1 0,0 1 1,-1 0-1,1 0 0,0 0 1,-1 0-1,1 0 0,0 0 1,0 0-1,-1 0 0,1 0 1,0 0-1,0 0 0,-1 0 1,1 0-1,0 1 0,-1-1 1,1 0-1,0 0 0,-1 1 1,1-1-1,0 0 0,-1 1 1,1-1-1,-1 1 0,1-1 0,-1 1 1,1-1-1,-1 1 0,1 0 1,-1-1-1,1 1 0,-1-1 1,0 1-1,1 0 0,-1-1 1,0 1-1,0 0 0,0-1 1,1 1-1,-1 0 0,0 1 1,2 5 51,-1 1 1,0 0 0,-1 0-1,1 0 1,-1 0 0,-1 0-1,0 0 1,-1 9 0,-20 65 174,15-57-171,-12 32 29,11-36-76,1 1 0,1 0 0,-4 24-1,10-45-64,0 0-1,0 0 0,0-1 1,0 1-1,0 0 0,0 0 1,0-1-1,0 1 0,0 0 0,0 0 1,0-1-1,1 1 0,-1 0 1,0 0-1,1-1 0,-1 1 1,0 0-1,1-1 0,-1 1 1,1 0-1,-1-1 0,1 1 0,-1-1 1,1 1-1,1 0 0,-1 0 2,1-1 0,0 1 0,-1 0 0,1-1-1,0 1 1,0-1 0,-1 0 0,1 0 0,0 1-1,3-2 1,5 1 8,-1-2-1,1 1 1,10-4 0,-17 4-12,71-17-44,-31 9-797,-1-2 0,44-18 0,-68 19 403,-5-5-74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15715,'0'1'1441,"4"5"-977,4-2-208,2 2 760,4 0-328,5-2-368,1-1-104,5-3-112,3 0-72,0 0-184,1-3-128,-5 2-208,-1 1-88,-6 1-216,-2 3-80,-11 2 488,-2 0-193,-10 1 25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12595,'3'10'1448,"4"0"-928,5 0-160,0 1 736,7-2-319,4-2-57,4-4-64,2-2-72,2-1-152,4-1-48,-2 1-88,0 0-80,-5 7-272,0 3-216,-10 6 1817,-2 3-1497,-14-11 104,-5-2 32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12195,'4'-14'2128,"-2"28"-867,1 29-295,-3-28-816,11 174 1053,-9-165-1098,2-1 1,1 0 0,1 0 0,1 0 0,19 42-1,-23-59-78,0 0-1,1 0 0,0-1 0,0 1 1,6 6-1,-9-12-12,-1 1 0,1 0-1,0 0 1,0 0 0,0 0 0,0-1 0,0 1 0,0 0 0,0-1-1,0 1 1,0-1 0,0 1 0,0-1 0,0 0 0,0 1 0,0-1 0,1 0-1,-1 0 1,0 0 0,0 0 0,0 0 0,0 0 0,1 0 0,-1 0-1,0 0 1,0 0 0,0-1 0,0 1 0,0 0 0,0-1 0,0 1 0,1-1-1,-1 0 1,0 1 0,-1-1 0,1 0 0,0 1 0,0-1 0,1-1-1,3-5 59,0 1-1,0-1 1,-1 0-1,0 0 1,-1 0-1,0 0 1,0-1-1,3-10 1,0-6 112,4-34 1,-4 14-46,0-56 0,-7 82-121,1-1 1,-2 1 0,-1 0 0,0 0 0,-10-32-1,6 39 16,7 10-34,0 1 1,0-1-1,0 1 1,0-1 0,-1 1-1,1-1 1,0 1-1,0-1 1,0 1-1,1-1 1,-1 1 0,0-1-1,0 1 1,0-1-1,0 1 1,0-1-1,1 1 1,-1-1-1,0 1 1,0-1 0,1 1-1,-1 0 1,0-1-1,1 1 1,-1-1-1,0 1 1,1 0 0,-1-1-1,1 1 1,0-1-1,13-8 3,-12 8 2,27-15 1,1 1 0,0 2 0,39-11-1,-39 13 11,23-6 2,1 2-1,76-10 1,113 3 7,-110 13-35,65-2 12,-154 8-8,0-1 0,65-16-1,7 0 5,-79 14 10,-16 3-20,1 0 1,0 1-1,0 0 1,43 5 0,-65-3 9,1 0 1,0 0-1,0 1 1,0-1-1,-1 0 1,1 0-1,0 1 1,0-1-1,-1 1 1,1-1-1,0 1 1,-1-1-1,1 1 1,0-1-1,-1 1 1,1-1-1,-1 1 1,1 0-1,-1-1 1,1 1-1,-1 0 1,0 0-1,1-1 1,-1 1-1,0 0 1,1 0-1,-1-1 0,0 1 1,0 0-1,0 0 1,0 0-1,0 0 1,0-1-1,0 1 1,0 0-1,0 0 1,0 0-1,-1 0 1,-11 37-10,8-28 9,-70 228-1289,74-268-164,4 5 927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14315,'0'0'89,"0"-1"-1,-1 1 1,1 0 0,0 0 0,0-1-1,0 1 1,-1 0 0,1 0-1,0 0 1,0 0 0,-1-1-1,1 1 1,0 0 0,0 0 0,-1 0-1,1 0 1,0 0 0,0 0-1,-1 0 1,1 0 0,0 0-1,0 0 1,-1 0 0,1 0 0,0 0-1,-1 0 1,1 0 0,0 0-1,0 0 1,-1 0 0,1 0-1,0 0 1,0 0 0,-1 0 0,1 1-1,0-1 1,0 0 0,-1 0-1,1 0 1,1 1-25,0 0-1,-1-1 1,1 1-1,0-1 1,0 1-1,0-1 1,0 0 0,0 1-1,0-1 1,0 0-1,0 0 1,0 0-1,0 1 1,0-1-1,1 0 1,46 1 503,56-5 0,-66 1-536,-1 2 1,1 1-1,45 6 0,-79-5-34,-1-1 1,1 1-1,0 0 0,-1 0 1,1 0-1,-1 0 0,0 1 1,1-1-1,-1 1 0,0 0 1,0 0-1,0 0 0,0 1 1,0-1-1,-1 0 0,4 4 1,-5-3 0,0-1-1,0 1 1,0-1 0,0 1 0,0-1-1,0 1 1,-1 0 0,1-1 0,-1 1-1,0 0 1,0 0 0,0-1 0,0 1-1,0 0 1,-1 0 0,1-1 0,-1 1-1,1 0 1,-1-1 0,0 1 0,-2 3-1,-15 31 9,-2-1-1,-1-1 0,-51 63 0,38-53 8,16-21-28,-1 4-131,-1-1 1,-2-1 0,0-1-1,-33 27 1,53-50 128,1-1 0,-1 1 0,0-1-1,0 1 1,0-1 0,0 0 0,0 0 0,0 0-1,0 0 1,0 0 0,0-1 0,-1 1 0,1-1-1,0 1 1,0-1 0,-1 0 0,1 0 0,-3 0-1,3-1-2,0 0-1,1-1 1,-1 1-1,1 0 1,-1-1-1,1 1 1,0-1-1,0 0 1,-2-2-1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9 261 12931,'-8'12'1297,"9"-15"-221,12-21-77,73-103 857,-72 108-1735,1 1 0,1 1 0,1 1 0,28-23 0,-44 38-120,1 0 0,-1 0 0,1 0 0,0 0 0,-1 0 0,1 0-1,0 1 1,0-1 0,0 0 0,0 1 0,2-1 0,-3 1 0,-1 0 0,1 0 0,0 0-1,-1 0 1,1 0 0,-1 1 0,1-1 0,0 0 0,-1 0 0,1 1-1,-1-1 1,1 0 0,-1 0 0,1 1 0,-1-1 0,1 1 0,-1-1-1,1 0 1,-1 1 0,1-1 0,-1 1 0,0-1 0,1 2 0,1 2 2,-1 0 0,0 1 0,0-1 0,0 0 0,0 1 0,-1-1 0,0 9 0,-5 87 112,-1 1 77,6-98-217,0 0 1,1 0-1,-1-1 1,0 1-1,1 0 0,0 0 1,0-1-1,0 1 1,0 0-1,0-1 1,0 1-1,4 4 1,-5-6 4,1-1 0,0 1 0,0 0 0,0-1 0,0 1 0,0-1 0,0 1 0,0-1 0,0 0 0,0 1 0,0-1 0,0 0 1,0 0-1,0 1 0,0-1 0,0 0 0,0 0 0,0 0 0,0 0 0,0-1 0,0 1 0,0 0 0,0 0 0,0-1 0,0 1 1,0 0-1,0-1 0,0 1 0,0-1 0,0 1 0,0-1 0,0 0 0,-1 1 0,1-1 0,0 0 0,0 0 0,0-1 1,4-2-39,0-1 1,-1 0 0,0 0 0,0 0 0,7-11 0,2-8-247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12739,'13'-2'1144,"4"-1"-648,1-2-104,3 0 608,-1-1-199,5-1-145,-1 1-56,-1-1-104,-5 1-80,-2 2-192,-1-1-176,-7 3-368,-1 0-184,-4 2 200,-3 4 40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 10202,'0'0'81,"0"0"-1,0-1 1,1 1-1,-1 0 1,0 0-1,0 0 1,0 0-1,0-1 1,1 1-1,-1 0 1,0 0-1,0 0 0,0 0 1,1 0-1,-1 0 1,0 0-1,0 0 1,0 0-1,1 0 1,-1 0-1,0 0 1,0 0-1,1 0 1,-1 0-1,0 0 1,0 0-1,0 0 1,1 0-1,-1 0 1,0 0-1,0 0 1,1 0-1,-1 0 1,0 0-1,0 0 1,0 1-1,0-1 1,1 0-1,-1 0 1,0 0-1,0 0 1,0 0-1,0 1 1,1-1-1,-1 0 0,0 0 1,0 0-1,0 1 1,0-1-1,0 0 1,0 0-1,0 0 1,0 1-1,0-1 1,1 21 1586,-8 24-621,-28 77 424,-3 20-588,38-141-861,-1 1 1,1 0-1,0 0 1,0-1-1,0 1 1,0 0-1,0 0 1,0-1-1,0 1 1,1 2-1,-1-4-7,0 1 1,0-1-1,1 1 1,-1-1-1,0 0 0,0 1 1,1-1-1,-1 0 0,0 1 1,1-1-1,-1 0 1,0 1-1,1-1 0,-1 0 1,0 0-1,1 1 1,-1-1-1,1 0 0,-1 0 1,0 0-1,1 1 0,-1-1 1,1 0-1,-1 0 1,1 0-1,3 0 65,-1-1 0,1 1 1,-1-1-1,1 0 0,-1 0 1,1-1-1,4-2 0,5-1-46,7-2 113,1 0-1,1 1 0,23-3 1,-35 7-392,-1 2 0,1-1 0,-1 1 0,1 0 0,-1 1 0,0 0 0,1 1 0,-1 0 0,17 6 0,-23-7-152,-1 1-149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4:5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14203,'0'0'44,"0"0"1,0-1-1,0 1 0,0-1 1,0 1-1,0 0 0,0-1 0,1 1 1,-1-1-1,0 1 0,0 0 1,0-1-1,1 1 0,-1-1 0,0 1 1,0 0-1,1-1 0,-1 1 1,0 0-1,1 0 0,-1-1 1,0 1-1,1 0 0,-1 0 0,0-1 1,1 1-1,-1 0 0,0 0 1,1 0-1,-1 0 0,1 0 0,-1-1 1,1 1-1,-1 0 0,1 0 1,20-2 249,-15 1-41,1 0-110,56-7 518,-1 2 1,100 5-1,-162 1-652,7 0-56,-1 1 1,0 0-1,0 0 1,7 3-1,-12-4 12,0 0 1,0 0-1,-1 0 0,1 1 0,0-1 1,0 0-1,-1 1 0,1-1 0,0 0 0,-1 1 1,1-1-1,-1 1 0,1-1 0,-1 1 1,1-1-1,0 1 0,-1 0 0,0-1 1,1 1-1,-1-1 0,1 1 0,-1 0 0,0 0 1,0-1-1,1 1 0,-1 0 0,0-1 1,0 1-1,0 0 0,0 0 0,0 0 1,0-1-1,0 1 0,0 0 0,0 0 0,0-1 1,0 1-1,0 0 0,0 0 0,-1-1 1,1 1-1,0 0 0,-1-1 0,0 2 1,-3 7-265,-3 0-123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11266,'0'0'1361,"11"-3"-737,1-3-280,4-1 1632,5 1-1408,4-1-255,2 1-73,3 1-224,0-1-152,-3 5-177,-1-2 257,-7 0-80,-2 0-16</inkml:trace>
  <inkml:trace contextRef="#ctx0" brushRef="#br0" timeOffset="1">402 113 13731,'23'24'717,"-6"-6"-378,1-1 1,0-1 0,22 15-1,-34-27-268,1 0 0,0 0 0,0-1 0,0 1 1,0-2-1,1 1 0,-1-1 0,1 0 0,0-1 0,-1 0 0,1 0 0,0 0 0,13-2 0,-20 2-51,-1 0 0,0-1 0,0 1 0,-1 0 0,1-1-1,0 1 1,0 0 0,0-1 0,0 1 0,-1 0 0,1-1 0,0 1 0,0-1 0,-1 1 0,1 0 0,-1-1 0,1 1-1,0-1 1,-1 1 0,1-1 0,-1 1 0,1-1 0,-1 0 0,0 1 0,-17 20 22,-223 241 844,239-260-902,0 0 0,-1 0 0,1 1 1,-1-2-1,1 1 0,-1 0 1,0 0-1,-3 1 0,5-3 1,1 0 1,-1 0-1,1 0 0,0 1 0,-1-1 0,1 0 1,-1 0-1,1 0 0,-1 0 0,1 0 0,0 0 0,-1 0 1,1-1-1,-1 1 0,1 0 0,0 0 0,-1 0 0,1 0 1,-1 0-1,1-1 0,0 1 0,-1 0 0,1 0 1,-1-1-1,0 0 1,1 0-1,-1 0 1,1 0 0,-1 0 0,1 0 0,0 0 0,-1 0-1,1 0 1,0 0 0,0 0 0,0 0 0,0 0 0,0-1 0,0 0-1,1-21-146,4-3-72</inkml:trace>
  <inkml:trace contextRef="#ctx0" brushRef="#br0" timeOffset="2">1609 20 13027,'0'-1'107,"1"0"-1,-1 0 1,0 0 0,1 0 0,-1 0-1,1 0 1,-1 0 0,1 0 0,0 0 0,-1 0-1,1 1 1,0-1 0,0 0 0,-1 0-1,1 1 1,0-1 0,0 1 0,0-1 0,0 0-1,0 1 1,0 0 0,0-1 0,0 1 0,0 0-1,0-1 1,2 1 0,-2 0-48,-1 1 0,1-1 0,0 1 1,0-1-1,0 1 0,-1-1 0,1 1 0,0 0 1,-1-1-1,1 1 0,0 0 0,-1 0 0,1-1 1,-1 1-1,1 0 0,-1 0 0,1 0 1,-1 0-1,0 0 0,0 0 0,1 0 0,-1 0 1,0 0-1,0 0 0,0-1 0,0 1 0,0 0 1,0 0-1,0 0 0,0 2 0,-1 4 94,0 1-1,0 0 1,0 0 0,-1 0-1,0-1 1,-1 1-1,0-1 1,-7 14 0,-5 6 182,-20 24 0,0 2 74,31-46-364,-18 34 152,21-39-190,1 0 1,-1 0 0,0 0 0,0 0-1,1 1 1,-1-1 0,1 0 0,0 0-1,0 1 1,0-1 0,0 0-1,0 0 1,0 1 0,1-1 0,-1 0-1,2 4 1,-1-5-6,0 1 0,0-1 0,0 0-1,0 0 1,1 0 0,-1 0 0,0 0 0,1 0 0,-1 0 0,1 0 0,-1-1-1,1 1 1,0 0 0,-1-1 0,1 1 0,0-1 0,-1 0 0,1 0-1,3 1 1,34-2 37,7-3-870,-1-3 0,87-24-1,-130 31 749,0-1 0,0 1 0,-1-1 0,1 0 0,0 0 0,0 0 0,0 0 0,-1 0 0,1 0 0,1-2 0,-2-2-449</inkml:trace>
  <inkml:trace contextRef="#ctx0" brushRef="#br0" timeOffset="3">1778 153 13595,'3'-1'984,"-3"2"-768,2 6-88,-2 5 360,-5 4-112,1 2-112,-2 4-72,0 5-39,-1 2 7,-1-1-40,-2 1-24,5 0-40,1-4-96,0-5 2016,2-4-1808,1-14 168,-6 0 120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 14539,'4'-4'2608,"-6"18"-1711,-6 26-568,-10 15-168,-35 72-1,4-8 427,47-117-558,1 1 1,0-1-1,0 1 0,1 0 0,-1 0 0,1-1 0,-1 1 0,1 0 0,0 0 0,0 0 0,0 0 0,0-1 0,0 1 0,1 0 0,1 5 0,-1-6-19,0-1 0,0 0 0,1 1 0,-1-1 1,0 0-1,1 0 0,-1 0 0,0 0 0,1 0 0,0 0 0,-1 0 1,1 0-1,-1-1 0,1 1 0,0-1 0,-1 1 0,1-1 0,0 0 1,0 1-1,0-1 0,-1 0 0,1 0 0,0 0 0,0 0 0,2-1 1,144-20 244,-97 12-161,63-4 1,-86 11-68,-18 1-10,1 0 1,0 1 0,0 0-1,-1 0 1,1 1 0,14 4-1,-25-5-21,0 0 0,0 0-1,-1 0 1,1 0 0,0 0-1,0 0 1,0 0 0,-1 1-1,1-1 1,0 0-1,0 0 1,0 0 0,0 0-1,0 0 1,-1 1 0,1-1-1,0 0 1,0 0 0,0 0-1,0 1 1,0-1 0,0 0-1,0 0 1,0 1-1,0-1 1,0 0 0,0 0-1,0 0 1,0 1 0,0-1-1,0 0 1,0 0 0,0 1-1,0-1 1,0 0 0,0 0-1,0 0 1,0 1-1,0-1 1,0 0 0,0 0-1,0 0 1,1 1 0,-1-1-1,0 0 1,0 0 0,0 0-1,0 0 1,0 1 0,1-1-1,-1 0 1,0 0-1,0 0 1,0 0 0,1 0-1,-1 0 1,0 0 0,0 0-1,0 1 1,1-1 0,-1 0-1,0 0 1,0 0 0,1 0-1,-1 0 1,0 0-1,0 0 1,0 0 0,1 0-1,-2 0-56,0 1-1,-1-1 0,1 1 0,0-1 0,0 0 0,0 1 0,-1-1 0,1 0 0,0 0 1,-1 0-1,1 0 0,-2 0 0,-9-4-117,-3-3-77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14867,'49'11'1888,"29"5"-1094,6-7-318,70 11-514,-152-20-13,0 0 0,0 0 0,-1 1 0,1-1 0,0 1 1,0 0-1,-1-1 0,1 1 0,-1 0 0,1 0 0,0 0 1,-1 0-1,0 0 0,1 0 0,-1 0 0,0 1 0,2 1 1,-2-1-122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12523,'22'-5'1312,"1"-1"-928,7-1-120,1-2 840,7 1-648,0-2-79,1 2-105,-5 0-24,-1 2-176,-5 0-64,-8 3-224,-6 3-192,-5 0 311,-4 5-63,-3 2-64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13 497 12699,'-9'6'1375,"6"-8"132,15-13-16,13-8-1178,0-1 1,-1-1 0,-2-1-1,-1-1 1,-1-1 0,19-36-1,0-9-186,40-107 1,-72 165-87,-7 15-40,0 0 0,0 0 0,0 0 0,0 0 0,0 0 0,0 0 0,0 0 0,0 0 0,0 0 0,0 1-1,0-1 1,0 0 0,0 0 0,0 0 0,0 0 0,0 0 0,0 0 0,0 0 0,0 0 0,0 0 0,0 0 0,0 0 0,0 1 0,0-1 0,0 0 0,0 0 0,0 0 0,0 0 0,0 0 0,0 0 0,0 0 0,0 0 0,0 0 0,0 0 0,0 0 0,0 0 0,0 1 0,0-1-1,0 0 1,0 0 0,0 0 0,0 0 0,1 0 0,-1 0 0,0 0 0,0 0 0,0 0 0,0 0 0,0 0 0,0 0 0,0 0 0,0 0 0,0 0 0,0 0 0,0 0 0,1 0 0,-1 0 0,0 0 0,0 0 0,0 0 0,0 0 0,0 0 0,0 0 0,0 0 0,0 0 0,0 0 0,0 0 0,-4 30 92,-10 37-47,3 1 1,-3 101 0,14-163-236,0-1 0,1 0 1,0 0-1,0 0 1,0 0-1,1 0 1,0 0-1,-1 0 1,2 0-1,-1-1 1,1 1-1,-1-1 1,1 1-1,1-1 0,3 4 1,0 0-278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13259,'0'0'1155,"17"6"1121,10-6-1794,0-2 1,0 0-1,0-2 0,0-1 0,32-11 1,56-9 213,-114 25-688,1 0-1,-1 0 0,1 0 0,-1 0 0,1 0 1,-1 0-1,0 1 0,1-1 0,-1 0 0,1 1 1,-1-1-1,0 1 0,1-1 0,1 2 0,-1 5-178,-11 2-619,-21 0-381,15-3 775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40 557 11610,'-39'18'2536,"88"-40"956,-24 4-3121,0-1 0,-1-1 0,30-33 0,55-76 229,-76 85-519,-2-1 1,-2-2-1,-2-1 1,27-67 0,-49 100-32,-9 18-2,-8 22 0,8-9-39,1 1-1,0-1 1,1 1-1,1 0 0,1 0 1,0-1-1,3 22 1,4 6-690,18 63-1,-25-106 655,0 0 0,1 1 0,-1-1 1,0 1-1,1-1 0,-1 0 0,1 1 0,0-1 0,-1 0 0,1 0 0,0 1 0,0-1 0,0 0 0,0 0 0,0 0 0,0 0 0,2 1 0,1-8-305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11202,'1'-2'269,"15"-20"3938,-16 22-4164,0 0 0,1 0-1,-1 0 1,0 0-1,0 0 1,0 0 0,0-1-1,0 1 1,1 0-1,-1 0 1,0 0 0,0 0-1,0 0 1,1 0 0,-1 0-1,0 0 1,0 0-1,0 0 1,0 0 0,1 0-1,-1 0 1,0 0 0,0 0-1,0 0 1,1 0-1,-1 0 1,0 0 0,0 0-1,0 0 1,0 0 0,1 0-1,-1 1 1,0-1-1,0 0 1,0 0 0,0 0-1,1 0 1,-1 0-1,0 1 1,3 15 523,-3 13-342,-1 0-1,-2 0 1,-1 0-1,-7 30 1,-39 113 96,42-148-263,-38 120 95,45-143-147,1 0 1,0-1-1,-1 1 0,1 0 1,0-1-1,0 1 0,0 0 1,0 0-1,0-1 0,0 1 0,0 0 1,0 0-1,0 0 0,0-1 1,0 1-1,0 0 0,0-1 0,0 1 1,1 0-1,-1 0 0,0-1 1,1 1-1,-1 0 0,1 0 0,0 0 3,0-1-1,0 0 1,-1 0-1,1 1 0,0-1 1,0 0-1,0 0 1,0 0-1,-1 0 0,1 0 1,0 0-1,0 0 1,0 0-1,0 0 0,-1-1 1,1 1-1,0 0 1,1-1-1,9-4 72,-1 0 0,17-11 0,-12 7-21,-1 3-29,1-1-1,0 2 1,0 0-1,1 0 1,0 2-1,-1 0 1,1 0-1,0 2 1,0 0-1,1 1 1,-1 0-1,0 1 1,0 1-1,0 1 0,-1 0 1,29 11-1,-43-14-41,1 1-1,-1-1 0,0 1 0,1-1 1,-1 0-1,1 1 0,-1-1 1,0 0-1,1 0 0,-1 0 0,1 0 1,1 0-1,-3 0-2,0-1-1,0 1 1,0 0 0,0 0 0,0 0-1,0-1 1,1 1 0,-1 0 0,0 0-1,0-1 1,0 1 0,0 0 0,0 0-1,0 0 1,0-1 0,0 1 0,0 0-1,0 0 1,0-1 0,0 1 0,-1 0-1,1 0 1,0-1 0,0 1 0,0 0-1,0 0 1,0 0 0,0-1 0,0 1-1,-1 0 1,1 0 0,0 0 0,0 0-1,0-1 1,0 1 0,-1 0 0,1 0-1,0 0 1,-1 0 0,-1-2-47,0 0 0,0 0-1,-1 0 1,1 0 0,-1 1 0,1-1-1,-1 1 1,0 0 0,1-1 0,-1 2 0,-4-2-1,-15 0-249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12667,'0'0'64,"0"0"0,1 0 0,-1 0-1,0-1 1,0 1 0,0 0 0,0 0 0,0 0 0,0 0 0,0 0 0,0 0 0,0-1 0,1 1 0,-1 0 0,0 0 0,0 0 0,0 0 0,0 0 0,0-1 0,0 1 0,0 0 0,0 0-1,0 0 1,0 0 0,0 0 0,0-1 0,0 1 0,0 0 0,0 0 0,0 0 0,0 0 0,0 0 0,0-1 0,0 1 0,-1 0 0,1 0 0,0 0 0,0 0 0,0 0 0,0 0 0,0-1-1,0 1 1,0 0 0,0 0 0,-1 0 0,1 0 0,0 0 0,0 0 0,0 0 0,0 0 0,0 0 0,-1 0 0,1 0 0,0-1 0,0 1 0,0 0 0,13-7 1293,9 2-1263,0 2 0,1 0 0,-1 2 0,0 0 0,1 2 0,-1 0 0,39 8 0,3 4-1875,-70-13-703,-10 4 1755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13779,'0'-3'1384,"7"1"-1040,2 2-88,3-2 817,3 1-601,4 1-128,5 0-128,4 1-32,-1 2-192,0 0-192,-3 0-344,1 0-160,-10-2 512,-2 0-121,-4 1-143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14699,'9'4'343,"-1"-1"0,1 0 0,0 0 0,0-1 0,0 0 0,0-1 0,14 1 0,-13-2-232,-1 1 0,1 0 0,-1 1 0,0 0 0,1 0 0,9 5 0,-15-5-104,-2 0 1,1-1 0,0 1-1,0 1 1,-1-1-1,1 0 1,-1 1 0,1-1-1,-1 1 1,0 0 0,0-1-1,-1 1 1,1 0 0,0 0-1,-1 1 1,0-1 0,1 0-1,-1 0 1,-1 1 0,1-1-1,0 6 1,1 6 25,-2 1 1,0-1-1,0 0 1,-1 0-1,-1 0 1,-1-1-1,0 1 0,-9 23 1,5-16 92,-2-2 1,-1 1-1,0-1 1,-1-1 0,-17 22-1,18-30-48,0 0 0,-1 0 0,-1-1 0,0 0 0,0-1 0,-15 8 1,12-7-256,4 0-825,11-10 984,0 0 1,0 1 0,0-1-1,0 0 1,0 1-1,0-1 1,0 0 0,0 0-1,0 1 1,0-1-1,0 0 1,0 1 0,0-1-1,0 0 1,0 1-1,1-1 1,-1 0 0,0 1-1,0-1 1,0 0-1,0 0 1,1 1 0,-1-1-1,0 0 1,0 0-1,1 0 1,-1 1 0,0-1-1,0 0 1,1 0-1,-1 0 1,0 0 0,0 1-1,1-1 1,-1 0-1,0 0 1,1 0 0,-1 0-1,0 0 1,1 0 0,11 4-378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14259,'-2'21'511,"-1"0"-1,-1-1 1,-1 1 0,-1-1-1,-14 34 1,9-26-309,-18 47 334,-4 0 0,-49 81 0,81-154-512,0-1 0,0 1-1,0-1 1,1 1 0,-1 0-1,0-1 1,1 1 0,-1 0-1,1 0 1,0-1 0,-1 1-1,1 0 1,0 0 0,0 0-1,0 0 1,1-1 0,-1 1-1,0 0 1,1 0 0,-1-1-1,1 1 1,-1 0 0,1 0-1,0-1 1,0 1 0,1 1 0,0 0-15,1 0 0,-1-1 1,1 1-1,0-1 1,0 0-1,0 0 0,0 0 1,0 0-1,0-1 1,1 1-1,-1-1 1,8 2-1,8 1 90,2 0-1,-1-1 1,0-1-1,23-1 1,82-9-225,-115 6-250,0 0 1,0 0 0,0-1 0,15-6-1,-17 7-109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11979,'1'14'591,"0"-1"0,1 1 1,1 0-1,0-1 0,7 19 1,30 64-260,-34-82-164,5 7-117,-7-15-60,-1-1 0,0 1 0,-1 0 0,0 0 0,1 0 0,1 10 0,-4-16 31,0 1-1,-1-1 0,1 0 1,0 1-1,0-1 0,0 0 1,0 1-1,0-1 0,0 0 1,0 1-1,-1-1 0,1 0 0,0 0 1,0 1-1,0-1 0,-1 0 1,1 0-1,0 1 0,0-1 1,-1 0-1,1 0 0,0 0 1,-1 1-1,1-1 0,0 0 1,0 0-1,-1 0 0,1 0 0,0 0 1,-1 0-1,1 0 0,0 0 1,-1 0-1,1 1 0,-1-1 1,1-1-1,0 1 0,-1 0 1,1 0-1,0 0 0,-1 0 1,1 0-1,0 0 0,-1 0 0,1 0 1,0-1-1,0 1 0,-1 0 1,1 0-1,-9-3 134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13859,'0'0'1208,"2"0"-784,-1-2-176,4-4 641,2-3-233,1-1-264,4-4-80,1-2-104,2-3-24,1 1-136,-3 1-80,0 1-256,-3 3-136,-3 4-232,0 1-241,-7 2 145,0 7 184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10210,'-2'8'1088,"7"1"-615,0 0-217,4-5 1008,3-1-536,3-5-184,4-3-32,2-7-112,2-1-24,-3-1-176,0-2-136,-4-1 112,-3 1-55,-7 9-145,-5 7-57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13779,'1'7'1104,"5"-4"-768,3-2-96,9-1 584,4 0-183,9 0-177,4-1-72,6 2-56,2-1-32,-1 2-136,-4-1-136,-7 6-312,-6 1-136,-10 5-248,-5 1-561,-9 6 897,-1 0-200,-7 4-104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11618,'14'5'1369,"6"-5"-841,4-5-136,4-2 1184,10-1-1048,4-4-55,2 2-73,1 0-88,-8 3-384,-7 3-224,-8 4 256,-2 4-64,-7 9-96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11554,'-9'-10'1329,"5"6"-745,2 2-264,2 5 1200,5 5-832,1 4-111,2 1-73,2 3-192,2 1-72,1 0-72,-1-1-96,1-4-320,-1-2-176,-2-9 344,3-1-72,-2-3-88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 12915,'1'0'56,"-1"-1"1,0 1 0,1-1 0,-1 1-1,0 0 1,1-1 0,-1 1-1,1 0 1,-1-1 0,1 1 0,-1 0-1,1-1 1,-1 1 0,1 0-1,-1 0 1,1 0 0,0 0 0,-1-1-1,1 1 1,-1 0 0,1 0-1,-1 0 1,1 0 0,0 0 0,-1 0-1,1 1 1,-1-1 0,1 0-1,-1 0 1,1 0 0,0 1 0,0 0 15,-1 0 1,1 0 0,0 0-1,-1 0 1,1 0 0,-1 0-1,0 0 1,1 0 0,-1 0 0,0 0-1,0 1 1,1-1 0,-1 0-1,0 2 1,-5 46 749,5-47-800,-43 182 1196,26-122-870,-13 87 1,29-142-323,0 0 0,1 1 0,-1-1 0,2 0 0,0 8 1,-1-13-17,1 0 0,-1-1 0,0 1 1,1-1-1,-1 1 0,1-1 1,0 1-1,0-1 0,-1 1 0,1-1 1,0 0-1,0 1 0,0-1 1,0 0-1,1 0 0,-1 0 0,0 0 1,0 0-1,1 0 0,-1 0 1,0 0-1,1 0 0,-1-1 0,1 1 1,-1-1-1,1 1 0,-1-1 0,1 1 1,2-1-1,18 1 85,-1-1-1,1-1 1,0-1 0,38-8-1,3 0-458,-44 7 47,-13 2 289,0 0 0,-1 0 0,1 1 0,0 0 0,0 0 0,7 1 0,-7 3-151,-9 1-70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11763,'0'0'76,"0"0"0,1 0 0,-1 0 0,0 0 0,0 0 0,1 0 1,-1 0-1,0 0 0,0 0 0,1 0 0,-1 1 0,0-1 1,0 0-1,0 0 0,1 0 0,-1 0 0,0 0 0,0 0 1,0 1-1,0-1 0,1 0 0,-1 0 0,0 0 0,0 1 1,0-1-1,0 0 0,0 0 0,0 0 0,0 1 0,0-1 1,1 0-1,-1 0 0,0 1 0,0-1 0,0 0 0,0 0 0,0 1 1,0-1-1,0 0 0,-4 16 1033,-11 13-374,-23 26 182,-54 60 0,40-52-833,45-55-78,-4 5-752,18-23 179,4-6 299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10898,'2'10'1393,"2"7"-705,-1 3-272,0 8 1744,-2 2-1496,1 4-263,-1 0-49,2 1-144,1-1-48,1-5-192,-1-2-112,0-8-144,2-2-64,-3-7-121,-2-3-79,-2-8-40,-5-6 248</inkml:trace>
  <inkml:trace contextRef="#ctx0" brushRef="#br0" timeOffset="1">6 238 12139,'-6'-9'1128,"8"1"-672,2-1-176,6 3 464,5 2-152,-1 0-104,3 0-216,0-1-832,1 2 616,-1 2-144,0-2-72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14707,'-7'33'325,"-3"1"1,0-1-1,-2-1 0,-2 0 0,-1 0 1,-1-2-1,-34 49 0,46-74-299,0 0 1,0-1-1,0 0 1,0 0-1,-1 0 1,-8 5-1,12-8-24,0-1 0,0 1 0,1-1 0,-1 0 0,0 1 0,0-1 0,0 0 0,0 0 0,0 1 0,0-1 0,1 0 0,-1 0 0,0 0 0,0 0 0,0 0 0,0 0 0,0-1 0,0 1 0,0 0 0,-1-1 0,1 0-9,0 0 0,0 0 1,0 0-1,0 0 0,0 0 0,1 0 0,-1 0 0,0 0 1,1 0-1,-1-1 0,1 1 0,-1 0 0,1 0 0,-1-1 1,1 1-1,0 0 0,0-1 0,-1-1 0,1-9-53,-1 1 0,2 0-1,0-1 1,0 1 0,1-1 0,0 1-1,1 0 1,0 0 0,1 0-1,0 1 1,0-1 0,1 1 0,11-16-1,-15 25 58,-1 0 1,1 0-1,0 0 0,0 0 0,-1 0 1,1 1-1,0-1 0,0 0 0,0 0 1,0 1-1,0-1 0,0 1 0,0-1 1,0 1-1,0-1 0,0 1 0,0-1 1,1 1-1,-1 0 1,0 0 0,0 0 0,-1 0 0,1 1 0,0-1 1,0 0-1,0 0 0,-1 1 0,1-1 0,0 0 0,-1 1 0,1-1 0,0 1 1,-1-1-1,1 1 0,0-1 0,-1 1 0,1 0 0,0 0 0,3 5-5,-1 0 0,1 1-1,-1-1 1,3 13 0,-1-7 4,12 32-9,-9-21 50,1-1 0,1 0 0,18 31 0,-27-53-34,-1 0 0,0 1 1,0-1-1,0 0 0,0 1 0,1-1 1,-1 0-1,0 1 0,0-1 0,0 0 1,1 0-1,-1 1 0,0-1 1,1 0-1,-1 0 0,0 0 0,1 1 1,-1-1-1,0 0 0,0 0 0,1 0 1,-1 0-1,1 0 0,-1 1 0,0-1 1,1 0-1,-1 0 0,1 0 0,2-9 91,-4-15 7,-1 18-109,-1-1 0,0 1 0,0 0 0,-1 0 0,0 0 0,0 0 0,0 1 0,-1 0 0,1 0 0,-1 0-1,-1 0 1,1 1 0,-12-8 0,8 6 65,-1 1-1,0 0 0,-1 1 1,1 0-1,0 0 0,-1 1 1,-21-3-1,22 6 135,11 2-102,16 4-68,24 4-98,-12-4-151,0 1 0,29 12 0,-31-8 79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12411,'0'8'1464,"3"-4"-928,3 0-136,2 1 1136,8-4-879,4 0-97,10 1-144,2-2-56,6 0-104,4 0-128,-3 0-248,-2 0-120,-5 3-256,-7 2-136,-7 3-1041,-6 0 1321,-6-1-272,-3-2-136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12771,'23'0'1160,"10"-4"-704,3-2-192,7 2 528,3-4-184,1 3-183,0 2-145,-5 3-432,-8 1 2224,-7 5-1904,-5 1 160,-6-4 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4 302 11867,'0'0'94,"0"1"1,-1-1 0,1 0 0,0 0 0,0 1 0,-1-1 0,1 0 0,0 0 0,0 1 0,0-1-1,0 0 1,-1 1 0,1-1 0,0 0 0,0 0 0,0 1 0,0-1 0,0 0 0,0 1 0,0-1 0,0 0-1,0 1 1,0-1 0,0 0 0,0 1 0,0-1 0,0 0 0,0 1 0,1-1 0,-1 0 0,0 1-1,0-1 1,0 0 0,1 1 0,10-6 1448,24-22-660,-30 22-577,73-65 986,102-122 0,-170 181-1266,-10 11-26,0 0 0,0-1 1,0 1-1,0 0 1,0 0-1,1 0 0,-1 0 1,0 0-1,0 0 0,0-1 1,0 1-1,0 0 0,0 0 1,0 0-1,0 0 1,0 0-1,1 0 0,-1 0 1,0 0-1,0-1 0,0 1 1,0 0-1,0 0 0,0 0 1,1 0-1,-1 0 1,0 0-1,0 0 0,0 0 1,0 0-1,0 0 0,1 0 1,-1 0-1,0 0 1,0 0-1,0 0 0,0 0 1,0 0-1,1 0 0,-1 0 1,0 0-1,0 0 0,0 0 1,0 1-1,0-1 1,1 0-1,-1 9 3,-4 16-11,3-24 8,-25 152 113,24-127-311,0 1 0,2-1 0,5 49 0,1-54-840,-3-15-39,-4-15-35,-3-3 495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12843,'0'0'100,"0"0"1,0 1-1,0-1 0,0 1 1,0-1-1,-1 0 1,1 1-1,1-1 1,-1 1-1,0-1 0,0 0 1,0 1-1,0-1 1,0 1-1,0-1 0,0 0 1,0 1-1,1-1 1,-1 0-1,0 1 1,0-1-1,1 0 0,-1 1 1,0-1-1,0 0 1,1 1-1,-1-1 1,1 0-1,14 5 1336,26-6-490,-32 0-535,204-18 2336,-63 3-2256,-141 15-842,1 0 1,-1 0-1,0-1 0,0 0 0,1-1 1,-1 0-1,14-7 0,-20 3 802,-6 6-534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 15259,'0'-1'112,"1"0"-1,-1 1 0,0-1 1,1 1-1,0-1 1,-1 1-1,1-1 0,-1 1 1,1-1-1,-1 1 1,1-1-1,0 1 0,0 0 1,-1-1-1,1 1 1,0 0-1,-1 0 0,1-1 1,0 1-1,0 0 0,-1 0 1,1 0-1,0 0 1,0 0-1,1 0 0,-2 1-33,1-1 0,-1 1 0,1 0 0,-1-1 0,1 1 0,-1 0 0,1 0 0,-1-1 0,1 1 0,-1 0 0,0 0 0,0 0 0,1 0 0,-1-1 0,0 1 0,0 0 0,0 0 0,0 1 0,0 10 182,0 0 1,-3 17 0,2-19-112,1-4-80,-1 0-32,1 0 0,-1 0 0,1 0 0,2 11 0,-2-16-37,0-1 0,1 1 0,-1 0-1,0 0 1,0-1 0,1 1 0,-1 0-1,0-1 1,1 1 0,-1 0 0,0-1-1,1 1 1,-1 0 0,1-1 0,0 1-1,-1-1 1,1 1 0,-1-1 0,1 1-1,0-1 1,-1 0 0,1 1 0,0-1-1,-1 0 1,1 1 0,0-1 0,0 0-1,-1 0 1,1 0 0,0 0 0,0 1-1,-1-1 1,1 0 0,0 0 0,0-1-1,-1 1 1,1 0 0,0 0 0,0 0-1,-1 0 1,1-1 0,0 1 0,0 0-1,1-1 1,5-3-6,1 2 1,0-1-1,0 1 0,0 0 1,13-1-1,-18 3-7,0 0 0,0 0 0,0 1 1,0-1-1,0 1 0,0 0 0,0 0 0,-1 0 0,1 0 0,0 0 0,0 1 1,-1-1-1,1 1 0,-1 0 0,0 0 0,1 0 0,-1 0 0,4 4 0,-2-2-33,-1 0-1,0 0 0,0 1 1,0-1-1,0 1 0,-1-1 1,1 1-1,2 10 0,-4-13 47,-1 0 0,1 0 0,-1 0 0,0 1 0,0-1 0,0 0 0,0 0-1,-1 0 1,1 1 0,-1-1 0,1 0 0,-1 0 0,0 0 0,1 0 0,-1 0 0,0 0-1,0 0 1,-1 0 0,1-1 0,0 1 0,-1 0 0,1 0 0,-3 2 0,-16 14 190,0-1 1,-1-1 0,-29 17 0,42-28-159,0 0 1,0-1 0,0 0-1,0-1 1,-1 0 0,0 0-1,1-1 1,-1 0 0,0-1-1,0 0 1,0 0 0,0-1-1,-11 0 1,16-1-95,0 0 0,-1-1 0,1 1 0,0-1 0,0 1 0,1-1 0,-1 0 0,0-1 0,0 1-1,1-1 1,0 1 0,-1-1 0,1 0 0,0-1 0,1 1 0,-1 0 0,-3-7 0,-2-3-413,1 0 0,0-1-1,-7-23 1,6 15-73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17804,'8'0'328,"0"-1"-1,1 1 1,-1 1 0,0 0 0,0 0 0,0 0 0,1 1 0,12 5-1,16 3 105,-15-7-370,1-1-1,-1 0 1,1-2 0,-1-1-1,1-1 1,-1 0 0,30-8-1,-49 9-175,1 0-1,0 0 0,0 1 1,0-1-1,0 1 1,5 1-1,-9-1 72,1 0-1,0 0 1,-1 0 0,1 1-1,0-1 1,-1 0 0,1 1-1,0-1 1,-1 0 0,1 1-1,-1-1 1,1 1 0,-1-1-1,1 0 1,-1 1 0,1 0 0,-1-1-1,1 1 1,-1-1 0,0 1-1,1-1 1,-1 1 0,0 0-1,0-1 1,1 1 0,-1 0-1,0-1 1,0 1 0,0 0-1,0-1 1,0 1 0,0 0-1,0 0 1,0-1 0,0 1-1,0 0 1,0-1 0,0 1-1,-1 0 1,1-1 0,-1 2-1,-1 9-449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0:5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 10066,'-1'-1'92,"0"1"-1,0-1 0,0 0 1,-1 1-1,1-1 0,0 1 1,0-1-1,0 1 0,-1-1 1,1 1-1,0 0 0,0 0 1,-1 0-1,1-1 1,0 1-1,0 0 0,-1 1 1,1-1-1,0 0 0,0 0 1,-1 0-1,1 1 0,0-1 1,0 1-1,0-1 1,-1 1-1,0 0 0,-34 22 924,26-15-882,-7 5-33,1 0 0,1 1-1,0 1 1,1 1-1,0 0 1,2 0 0,0 1-1,0 1 1,-16 37 0,10-14-115,2 1 0,2 1 0,-14 71-1,23-86 10,1 0-1,1 0 0,2 0 0,0 0 1,2 0-1,7 43 0,-4-52 3,0 0-1,2 0 1,0-1-1,1 0 0,0 0 1,2 0-1,0-1 1,1 0-1,0-1 1,18 21-1,-23-32 9,0 0 1,0 1-1,1-2 0,-1 1 1,1-1-1,0 1 0,1-2 1,-1 1-1,0-1 0,1 0 1,8 3-1,-11-5 6,0 0 0,0-1-1,0 1 1,0-1 0,0 0 0,0 0-1,0 0 1,0 0 0,0-1 0,0 1-1,0-1 1,0 0 0,0 0 0,-1-1 0,1 1-1,0-1 1,-1 0 0,1 0 0,-1 0-1,1 0 1,4-5 0,3-3 34,-1-1 1,0 0-1,-1-1 1,0 0-1,-1 0 1,9-17-1,35-84 212,-48 102-235,22-50 247,33-119 0,-54 160-223,-1 0 0,-1 0 0,-1 0 0,0 0 0,-2 0 0,0-1 0,-2 1 0,0 0 0,-1 0 0,-9-32 0,8 44-105,0-1-1,-1 1 1,0 1 0,0-1-1,0 1 1,-1-1 0,0 2-1,-1-1 1,0 1 0,0 0-1,0 0 1,-12-7 0,4 3-106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13987,'-17'26'1120,"-9"-1"-752,-3 4-128,5 10 344,1 1-119,3 10-73,0 2-96,3 2-168,-1-1-120,8-6-328,0-2-208,10-21 408,0-11-64,9-20-113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11987,'10'-17'3655,"-13"30"-702,-12 40-2599,-3-1 0,-2-1 0,-35 65-1,3-5-77,36-76-221,6-14-4,1 0 0,-12 44 0,21-65-49,-1 1 1,1-1-1,0 1 1,0 0 0,0-1-1,0 1 1,0-1-1,0 1 1,0-1-1,0 1 1,0-1-1,0 1 1,0 0 0,0-1-1,1 1 1,-1-1-1,0 1 1,0-1-1,1 1 1,-1-1-1,0 1 1,0-1 0,1 1-1,-1-1 1,1 0-1,-1 1 1,0-1-1,1 1 1,-1-1-1,1 0 1,-1 1 0,1-1-1,-1 0 1,1 0-1,-1 1 1,1-1-1,-1 0 1,1 0-1,-1 0 1,1 0 0,0 0-1,-1 0 1,1 0-1,-1 0 1,1 0-1,-1 0 1,1 0 0,0 0-1,-1 0 1,1 0-1,-1 0 1,1-1-1,39-9 174,-30 6-139,18-4 24,0 1 1,1 1-1,-1 2 1,1 1-1,0 1 1,32 2 0,-58 0-126,0 1 0,-1-1 0,1 1 0,0-1 0,0 1 0,-1 0 0,1 0 0,0 0 0,-1 0 0,1 0 0,-1 1 0,0-1 0,1 1 0,-1-1 1,0 1-1,3 4 0,-17-10-2578,5 0 2086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70 14307,'1'-8'1280,"1"8"-896,-1 4-160,-1 5 689,0 4-281,0 4-288,0 1-96,0 7-128,1 1-24,-2-3-16,0-2-56,-2-2-152,-2-4-104,1-6-272,-2-3-112,-2-8 456,-2-3-112,-2-8-121</inkml:trace>
  <inkml:trace contextRef="#ctx0" brushRef="#br0" timeOffset="1">6 53 12779,'4'-4'293,"1"-1"1,0 1 0,0 0-1,0 0 1,0 1 0,1-1-1,0 1 1,-1 0 0,1 1-1,0 0 1,0 0 0,1 0-1,6-1 1,0 0-43,0 1 0,-1 1 0,1 0 0,0 1 0,21 2 0,-32-2-234,0 0 0,1 0 0,-1 0 0,0 1 0,0-1 0,0 1 0,0 0 0,0-1 0,0 1 0,0 0 0,0 0 0,0 1 0,0-1 0,0 0 0,-1 0 0,1 1 0,0-1 0,-1 1 0,1 0 1,-1-1-1,0 1 0,1 0 0,1 4 0,-3-4-5,1 1 0,-1 0 0,0 0-1,1 0 1,-1-1 0,-1 1 0,1 0 0,0 0 0,-1-1 0,1 1 0,-1 0 0,0-1 0,0 1 0,0 0 0,0-1 0,0 1 0,-4 4 0,-27 35 252,33-40-290,1 0-1,-1-1 0,1 1 1,-1-1-1,1 1 1,0-1-1,-1 0 1,1 0-1,3 2 0,-1-1-23,16 12-169,-7-6 114,-1 1 1,17 15 0,-27-22 95,1 0 1,-1 0 0,0 0 0,-1 1-1,1-1 1,0 0 0,-1 1 0,1-1-1,-1 1 1,0 0 0,1-1-1,-2 1 1,1 0 0,0 0 0,0 0-1,-1 0 1,0 0 0,1 5 0,-2-5 27,0 0 1,0 0 0,-1 0 0,1 0 0,0-1-1,-1 1 1,0 0 0,0-1 0,0 1 0,0-1-1,0 0 1,0 0 0,-1 0 0,1 0 0,-1 0-1,1 0 1,-1 0 0,-4 1 0,-7 5 165,0-2 0,-20 7-1,12-6 91,0 0 0,-30 4 0,47-10-280,0 0 0,-1 0 0,1-1 0,0 0 0,-1 0-1,1 0 1,0-1 0,0 1 0,-1-1 0,1-1 0,0 1 0,0-1-1,0 0 1,0 0 0,1 0 0,-7-4 0,9 4-112,0 0 0,0 0 0,1 0 0,-1 0 0,0 0 0,1 0 0,0 0 0,0-1 0,0 1 0,0-1 0,0 1 0,0 0 0,0-1 1,1 0-1,-1 1 0,1-1 0,0 1 0,0-1 0,0 0 0,0 1 0,0-1 0,0 1 0,1-1 0,-1 1 0,1-1 0,0 1 0,0-1 0,0 1 0,2-4 0,8-18-654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 13899,'10'-21'1674,"-12"35"-437,-14 40-415,7-27-671,-14 44 509,-38 79 0,56-145-374,3-13-228,3-15-85,12-62-116,6-63-203,-26 210 238,-4 39 42,10-88 64,1 1-1,1-1 0,0 1 1,1-1-1,4 18 0,-4-25 3,0-1 0,0 1 0,1-1 0,-1 1 0,7 7 0,-8-11-1,0 0 0,1-1 0,-1 1 0,1 0 0,-1 0 0,1-1 1,0 1-1,0-1 0,-1 0 0,1 0 0,0 1 0,0-1 0,1 0 0,-1-1 0,0 1 0,4 1 0,-5-2 1,-1 0 1,0 0-1,0 0 0,0 0 0,1 0 0,-1 0 0,0 0 0,0 0 1,1 0-1,-1 0 0,0 0 0,0 0 0,0 0 0,1 0 0,-1 0 1,0 0-1,0-1 0,0 1 0,1 0 0,-1 0 0,0 0 0,0 0 0,0 0 1,0-1-1,1 1 0,-1 0 0,0 0 0,0 0 0,0 0 0,0-1 1,0 1-1,0 0 0,1 0 0,-1 0 0,0-1 0,0 1 0,0 0 1,0 0-1,0-1 0,0 1 0,0 0 0,0 0 0,0 0 0,0-1 0,0 1 1,0 0-1,0 0 0,0-1 0,0 1 0,-1 0 0,1 0 0,0 0 1,0-1-1,0 1 0,0 0 0,0 0 0,0 0 0,-1 0 0,1-1 1,0 1-1,0 0 0,0 0 0,0 0 0,-1 0 0,-8-13 17,-115-103 464,134 116-576,0 0 1,-1 0-1,20 4 0,-17-3-94,5 2 233,0-1-1,0 2 1,22 7 0,-12-1-135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13691,'3'-2'1448,"7"-2"-992,0-2-144,3 2 617,4-2-337,4 1-80,3-1-176,2 0-40,-2 2-248,-2 1-152,-1 3-296,-1 3-136,-6 5 328,-1 1 40,-7 1-112,-2 0-144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12667,'2'7'1072,"11"-6"-616,2-1-128,8-3 648,2-1-336,5 0-199,3-3-25,-2 2-64,-1 4-136,-4 1-424,-4 1-192,-9 2 328,-2 6-88,-5-3-88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 12971,'2'-3'327,"16"-16"928,-18 18-1223,0 1 0,0 0 0,1-1 1,-1 1-1,0 0 0,0 0 1,1 0-1,-1-1 0,0 1 1,1 0-1,-1 0 0,0 0 1,1-1-1,-1 1 0,0 0 1,0 0-1,1 0 0,-1 0 0,0 0 1,1 0-1,-1 0 0,1 0 1,-1 0-1,0 0 0,1 0 1,-1 0-1,0 0 0,1 0 1,-1 0-1,0 0 0,1 0 1,-1 1-1,0-1 0,1 0 0,-1 0 1,0 0-1,0 0 0,1 1 1,-1-1-1,0 0 0,0 0 1,1 1-1,-1-1 0,0 0 1,0 0-1,0 1 0,1-1 1,-1 0-1,0 1 0,0-1 1,0 0-1,0 1 0,0-1 0,0 0 1,0 1-1,1-1 0,-1 0 1,0 1-1,0-1 0,0 0 1,-1 1-1,1-1 0,0 0 1,0 1-1,0 5 124,0 0-1,0 0 1,-1 0 0,0 0 0,0-1 0,0 1-1,-1 0 1,0-1 0,0 1 0,0-1 0,-4 7-1,-8 11 162,-18 25-1,17-26-103,-28 39 71,23-36-206,2 1-1,1 1 0,-13 29 1,29-55-78,0 0 1,1 0-1,-1 0 1,1 0 0,0 0-1,-1 1 1,1-1-1,0 0 1,0 0 0,0 0-1,0 1 1,0-1 0,0 0-1,0 0 1,0 1-1,0 0 1,1-1 1,-1-1 0,0 1 0,1-1 0,-1 1-1,1-1 1,-1 1 0,0-1 0,1 0 0,-1 1 0,1-1 0,-1 0 0,1 1 0,-1-1-1,1 0 1,-1 0 0,1 0 0,0 1 0,-1-1 0,1 0 0,-1 0 0,1 0-1,-1 0 1,2 0 0,4 0 21,0-1 0,0 0-1,0 0 1,0 0-1,6-3 1,-5 2 3,99-31 281,79-19-793,-176 51 320,-3 0-56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3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14547,'-5'6'3717,"-4"21"-3344,4-14-107,-23 60-124,-48 142-150,74-207-90,-2 18-757,18-41-432,3-5 894,2-4-128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14923,'0'0'1234,"9"-7"580,255-40 1561,-116 23-3146,0-5-246,-148 28 7,0 0 0,-1 0 0,1 1 0,0-1 0,0 0 0,-1 0 0,1 1 0,-1-1 0,1 0 0,-1 1 0,1-1 0,-1 0 0,1 1 0,-1-1 0,0 1-1,1-1 1,-1 1 0,0-1 0,1 1 0,-2-1 0,-9-9 13,1-1 44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14123,'-6'16'4916,"-8"25"-2621,1-5-2365,-9 45 1,22-80 71,0 0 0,-1 1-1,1-1 1,0 0 0,0 0 0,0 1-1,0-1 1,0 0 0,0 0 0,0 1-1,1-1 1,-1 0 0,0 0 0,2 3-1,-2-4 1,0 0-1,0 1 0,1-1 1,-1 0-1,0 0 0,1 1 0,-1-1 1,1 0-1,-1 0 0,0 0 0,1 0 1,-1 0-1,1 1 0,-1-1 0,0 0 1,1 0-1,-1 0 0,1 0 1,-1 0-1,0 0 0,1 0 0,-1 0 1,1 0-1,-1 0 0,1-1 0,-1 1 1,0 0-1,1 0 0,4-3 10,0 1 0,-1-1 0,1 0 0,8-6 0,-10 6-10,2-1-1,14-11-21,1 1 0,23-12 0,-38 23 15,0 0 1,0 0-1,1 1 1,-1 0-1,1 0 1,0 1-1,-1 0 1,1 0-1,0 0 1,0 0-1,0 1 1,0 0-1,0 0 1,7 2 0,-10-1-2,0-1 0,-1 1 0,1 0 0,-1 1 0,1-1 0,-1 0 0,0 1 0,1-1 0,-1 1 0,0 0 0,0-1 0,0 1 0,0 0 0,0 0 0,-1 1 0,1-1 0,0 0 0,-1 1 0,0-1 0,0 0 0,1 1 0,-2 0 0,1-1 0,0 1 0,0-1 0,-1 1 0,1 0 0,-1 0 0,0 5 0,0-2 41,0 1 1,-1-1-1,0 1 0,0-1 1,0 0-1,-1 0 1,0 1-1,0-1 0,-1 0 1,1-1-1,-8 12 0,-8 6 55,-1-1-1,-1-1 1,0 0-1,-2-2 1,-1 0-1,0-2 1,-1 0-1,-1-2 1,0-1-1,-53 22 1,68-32-77,0-1 1,0 0-1,-1 0 0,0-1 1,-17 1-1,25-3-30,1 1 1,-1-1-1,0 0 0,1-1 0,-1 1 1,0 0-1,1-1 0,-1 0 0,1 0 1,-1 1-1,1-1 0,-1-1 0,1 1 1,0 0-1,-1-1 0,1 1 0,0-1 1,0 1-1,0-1 0,0 0 0,1 0 1,-1 0-1,0 0 0,1 0 0,-1 0 1,1-1-1,-2-4 0,0-2-176,0 0-1,1 0 1,0 0 0,1 0-1,0-1 1,1 1-1,0-1 1,0 1 0,3-14-1,2-7-578,14-46 0,-9 44 217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3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15203,'22'-9'3917,"19"2"-2624,-14 3-760,18-6 4,-11 2-191,1 1 0,38-2 0,-68 8-610,-1 2 1,1-1-1,0 0 1,-1 1-1,1 0 0,0 0 1,8 3-1,-16-12-77,2-6-78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13315,'4'-4'1096,"2"5"-752,-2 3-104,3 8 408,2 2-112,4 8-183,-2 1-25,3 7-96,1 1-24,-1 1-120,0-1-88,-1-2-232,-3-2-176,0-7-1145,-4-5 1329,1-14-200,-1-2-200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2424 116 4841,'-7'-5'117,"-90"-51"2428,82 49-2050,0 1 0,0 0 1,-1 1-1,-31-5 0,-63-2 700,-160 4-1,104 18-997,102-4-119,-86-4-1,68-9-47,47 3-1,-1 2 1,0 1-1,-57 5 1,41 1-24,0-2 1,-74-6-1,45 0-2,66 3-5,-1 0 0,1 1 1,0 0-1,-1 1 0,1 1 1,0 0-1,0 1 0,0 1 1,1 0-1,-1 1 0,1 1 1,1 0-1,-23 16 0,23-15-2,1-1 0,-1 0 0,-1-1 0,1 0-1,-1-1 1,0-1 0,0 0 0,0-1 0,-20 2-1,14-1 2,1 1-1,0 0 0,0 2 1,0 0-1,1 1 0,0 1 1,1 0-1,0 1 0,0 1 1,1 1-1,0 1 0,-26 27 1,20-14 6,0 1 0,2 1 0,1 0 0,1 2 1,2 0-1,-21 54 0,24-54-12,2 1 0,1 1 0,2 0 0,1 0 0,2 0 0,1 1 0,0 38 0,3-1 5,2 79 151,0-124-71,2-1 0,1 0 0,13 46 0,-14-60-63,2 0-1,0 0 1,0-1-1,0 0 1,1 0-1,1-1 1,-1 1-1,1-1 1,1-1-1,9 9 0,12 7 18,50 31-1,-48-34-14,77 49 7,151 106 75,-244-163-88,2-1 1,-1 0-1,1-2 1,1 0-1,0-1 0,31 10 1,-18-10 5,-1-1 0,0-2 0,47 2 0,-1-6 28,92-11-1,-121 8-37,0 2-1,0 3 1,1 1-1,-2 3 1,50 13-1,-68-14 0,0-1 0,0-1 0,0-2 0,1-1 0,-1 0 0,1-3 0,32-4 0,-50 3-1,0 2 1,0 0-1,1 0 0,-1 1 0,0 1 0,1 0 0,-1 0 0,0 1 0,0 0 0,0 1 0,0 1 1,19 7-1,-22-7 0,1-1 1,-1 0-1,1-1 0,0 1 1,0-2-1,0 1 1,0-2-1,12 1 1,-2-2 1,-1-2 0,0 0 0,21-6 0,3-2 0,0 2-1,61-5 1,-89 13-4,-1 0-1,1 2 0,0 0 1,0 0-1,-1 1 0,1 1 0,-1 0 1,1 1-1,-1 0 0,0 1 1,20 11-1,-21-8 2,1-2 0,0 1-1,22 7 1,-28-13-1,-1 1-1,1-1 1,0 0-1,0 0 1,0-1 0,0 0-1,0 0 1,0-1-1,10-2 1,33-7 5,0 2 1,0 2 0,66 0-1,-115 6-6,12 1 2,-1-1 1,0 0-1,23-5 0,-32 4-3,1 0 0,0 0 0,0 0 0,-1-1 1,1 0-1,-1 0 0,1 0 0,-1 0 0,0 0 0,0-1 0,0 1 0,0-1 0,0 0 0,-1 0 0,5-6 0,16-31 0,-16 26 0,1-1 0,19-23-1,-25 34 2,1 1-1,0 1 1,-1-1-1,1 0 0,0 1 1,1-1-1,-1 1 1,0 0-1,0 0 0,1 1 1,-1-1-1,1 0 1,0 1-1,-1 0 0,1 0 1,0 0-1,4 0 1,-6 1-2,0 0-1,1-1 1,-1 1 0,0-1 0,0 1 0,0-1 0,0 0-1,0 0 1,0 0 0,0 0 0,0 0 0,0-1 0,-1 1-1,1 0 1,0-1 0,-1 1 0,1-1 0,-1 0 0,0 1-1,2-4 1,2-3 3,-1-1 1,0 1-1,5-16 0,8-18 7,18-7-9,-27 38 0,1 0 0,-1-1 0,-1 0 0,0-1 0,9-23 0,-4 0-34,-2-1 0,-2-1 0,-2 0-1,4-54 1,-11 82 32,1 0-1,-1 0 1,-1 1-1,0-1 0,0 0 1,-1 1-1,0-1 1,-1 1-1,-7-13 1,-7-9 65,-28-39 0,1 3 47,18 17 5,-29-77-1,25 52-63,14 41-41,-1 1 0,-23-30 1,4 5-11,23 37-3,0 0-1,-1 2 1,-1-1 0,-1 2 0,0 0-1,-2 1 1,0 1 0,-1 1 0,0 1-1,-1 0 1,-1 2 0,0 0 0,0 1-1,-1 2 1,-1 0 0,0 1 0,0 2-1,0 0 1,-1 2 0,-31-2 0,45 6-7,1-1 3,1 1 0,0-1 0,-12-3 0,-2-3-22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4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1808 25 7442,'0'-1'100,"0"0"1,-1 0 0,1 1 0,0-1-1,-1 0 1,1 0 0,0 0 0,-1 1 0,1-1-1,-1 0 1,1 1 0,-1-1 0,1 0-1,-1 1 1,0-1 0,1 1 0,-1-1-1,0 1 1,1-1 0,-1 1 0,0 0 0,0-1-1,0 1 1,1 0 0,-1-1 0,0 1-1,0 0 1,0 0 0,1 0 0,-3 0-1,-28-7 1503,15 6-1183,1 1 1,-1 0-1,1 1 0,-1 0 1,-21 5-1,-77 26 179,70-19-325,-534 134 605,515-129-816,-80 34 0,100-34 54,-1-1 0,-1-3 1,0-1-1,-55 7 0,70-17-30,7-1 54,0 1 0,-25 7 0,40-8-114,0 0-1,1 1 1,-1 1 0,1-1-1,0 1 1,0 0 0,0 1-1,1-1 1,-13 12-1,-3 8-33,1 2 0,0 0 0,-16 29-1,-45 90-35,76-133 42,1 1 0,1-1 0,0 1 0,0 0 0,1 1 0,1-1 0,0 1 0,1-1 0,1 1 0,0-1 0,3 23 0,4 11-46,26 89 0,-23-103 24,-5-13 6,11 40-76,3-1 0,27 59 1,-39-102 80,2 0 1,-1-1 0,2 0 0,0 0 0,0-1 0,2 0 0,-1-1 0,2 0-1,0-1 1,0 0 0,1-2 0,16 11 0,13 1-73,2-2 0,0-1 1,1-3-1,1-1 0,0-3 0,66 9 0,-84-19 9,0-1-1,0-1 1,1-2-1,-1-1 0,37-8 1,-34 5 62,0 1-1,1 2 1,59 1-1,-15 11 10,42 3-9,-104-12 7,0 0-1,0-1 1,0-1-1,0 0 1,28-9-1,5-5 4,-7 1 1,86-18-1,-93 27 5,-1-1-1,0-2 0,0-1 0,-1-1 0,0-2 0,31-17 0,-39 16-2,1 1-1,1 2 1,0 0-1,1 1 1,42-9-1,-64 18-1,-1 0 1,1 0-1,-1-1 1,1 0-1,-1 0 0,0 0 1,0-1-1,0 0 0,0 1 1,3-4-1,34-38 7,-6 8 5,-23 26-8,0 1-1,27-15 1,-26 17-1,0 0 0,-1-1 0,17-16-1,-24 19 1,0 0 0,-1-1 0,0 0 0,0 0 0,0-1 0,-1 1 0,0-1 0,0 1 0,3-14 0,1-8 2,3-33 1,-6 36 0,10-53 14,-5 35 15,5-71-1,-13 98-23,-2 1 1,1-1-1,-2 1 0,0 0 0,-1 0 0,0 0 0,-1 0 1,-10-22-1,-16-22 43,-3 1 0,-53-70 0,76 114-45,-3-6 9,-2 1 0,0 1 0,-1 0 0,-25-22 0,32 33-11,0 0 1,-1 1-1,0 0 0,0 0 1,-1 1-1,1 0 1,-1 1-1,0 0 0,0 1 1,-1 0-1,-11-1 1,-98-4 33,-10-3-67,113 8-40,0-1-1,0 0 1,0-2-1,0 0 1,-20-10 0,8-1-3,6 1-34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11731,'7'3'884,"-1"0"1,1-1 0,0 0 0,11 2 0,56 2 641,-30-3-1003,-10 1-408,21 2-1652,-61-10 548,0 1 663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4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11747,'0'0'92,"1"1"0,-1 0 0,0 0 1,1-1-1,-1 1 0,1-1 0,-1 1 1,0 0-1,1-1 0,-1 1 0,1-1 1,0 1-1,-1-1 0,1 1 1,-1-1-1,1 1 0,0-1 0,-1 0 1,1 1-1,0-1 0,-1 0 0,1 0 1,0 0-1,0 1 0,-1-1 1,1 0-1,0 0 0,0 0 0,-1 0 1,1 0-1,1-1 0,30 0 1187,-27 1-1012,16-4 124,1 0 1,-1-2 0,0 0-1,34-16 1,20-6-1047,-49 22 119,-21 6 413,0-1-1,0 0 1,0-1-1,0 1 1,0-1-1,6-3 0,-6 0-204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13019,'64'-15'4419,"-18"6"-4044,61-5 1,-100 14-368,0-1-1,0 2 0,0-1 0,0 1 1,1 0-1,-1 0 0,0 1 1,-1-1-1,1 2 0,12 5 1,-17-7-7,1 0 0,-1 1 0,0-1 0,0 1 0,0 0 0,-1 0 0,1-1 1,0 1-1,-1 0 0,1 1 0,-1-1 0,0 0 0,0 0 0,1 1 0,-2-1 1,1 0-1,0 1 0,0-1 0,-1 1 0,1-1 0,-1 1 0,0-1 0,0 1 1,0-1-1,0 1 0,0 0 0,0-1 0,-1 1 0,1-1 0,-1 0 1,0 1-1,0-1 0,-1 3 0,-3 8 32,-1-1 0,0 0 0,-1 0-1,0 0 1,-1-1 0,-16 18 0,-63 57 325,63-64-302,2-3 96,13-11-111,0 0 0,1 0-1,-1 1 1,-9 14 0,17-23-69,1 1 0,-1-1 0,1 0 0,0 1 0,-1-1 0,1 1 0,0-1-1,0 1 1,-1-1 0,1 1 0,0-1 0,0 1 0,0-1 0,-1 1 0,1-1 0,0 1 0,0 0 0,0-1 0,0 1 0,0-1-1,0 1 1,0-1 0,0 1 0,0-1 0,1 1 0,-1-1 0,0 1 0,0-1 0,0 1 0,1-1 0,-1 1 0,0-1 0,0 1-1,1-1 1,-1 1 0,1-1 0,-1 1 0,0-1 0,1 0 0,-1 1 0,1-1 0,0 1-13,1-1-1,-1 0 1,0 1 0,0-1-1,1 0 1,-1 0 0,0 0-1,1 0 1,-1 0 0,0 0-1,0 0 1,1 0 0,-1-1-1,0 1 1,1 0 0,-1-1-1,2 0 1,17-11-364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13003,'0'0'45,"0"0"0,0 0 0,0 0 0,0 0 0,0 0 0,0 0 0,0 0 1,0 0-1,0 0 0,1 0 0,-1 0 0,0 0 0,0 0 0,0 0 0,0 0 0,0 0 0,0 0 1,0 0-1,1 0 0,-1 0 0,0 0 0,0 0 0,0 0 0,0 0 0,0 0 0,0 0 1,0 0-1,0 0 0,1 0 0,-1 0 0,0 0 0,0 0 0,0 0 0,0 0 0,0 1 0,0-1 1,0 0-1,0 0 0,0 0 0,0 0 0,0 0 0,0 0 0,0 0 0,1 0 0,-1 0 0,0 0 1,0 1-1,0-1 0,0 0 0,0 0 0,0 0 0,0 0 0,0 0 0,0 0 0,0 0 0,0 1 1,0-1-1,0 0 0,0 0 0,0 0 0,1 14 923,-2 14-561,-2 25-67,6 90 0,-3-142-319,0 0 0,0 0 0,0 0-1,0 0 1,0 1 0,0-1 0,1 0-1,-1 0 1,0 0 0,1 0 0,-1 0 0,1 0-1,-1 0 1,1 0 0,-1 0 0,1 0 0,1 0-1,-2 0-7,1-1-1,-1 0 0,1 0 1,-1 0-1,0 0 0,1 0 0,-1 0 1,1 0-1,-1 0 0,1 0 0,-1 0 1,1-1-1,-1 1 0,1 0 0,-1 0 1,0 0-1,1 0 0,-1-1 0,1 1 1,-1 0-1,0 0 0,1-1 1,-1 1-1,1 0 0,-1-1 0,0 1 1,1-1-1,5-6 113,-1 0 0,1 0 0,4-11 0,-1 5-23,13-19 142,71-89 135,-91 119-384,0-1 0,1 1 0,-1 0 0,1 0 1,0-1-1,-1 2 0,6-4 0,-8 5 2,1 0 1,0 0-1,-1-1 1,1 1-1,-1 0 1,1 0-1,-1 0 1,1 0 0,-1 0-1,1 0 1,0 0-1,-1 0 1,1 0-1,-1 0 1,1 0-1,-1 0 1,1 1-1,0-1 1,-1 0-1,1 0 1,-1 0 0,1 1-1,-1-1 1,1 0-1,-1 1 1,0-1-1,1 0 1,-1 1-1,1-1 1,-1 1-1,0-1 1,1 1 0,-1-1-1,0 1 1,1-1-1,-1 1 1,0-1-1,0 1 1,0-1-1,1 1 1,-1-1-1,0 1 1,0-1-1,0 1 1,0 0 0,0-1-1,0 1 1,0 0-1,1 14-22,0 0-1,-1 1 1,-4 27-1,0 8 20,2-26 8,1-17 0,1 1 0,-1 0 0,2-1 1,-1 1-1,3 14 0,-2-22-2,-1-1 1,0 1-1,0-1 1,0 1-1,0-1 1,0 1-1,0-1 1,1 1 0,-1-1-1,0 1 1,0-1-1,1 0 1,-1 1-1,0-1 1,1 0-1,-1 1 1,0-1-1,1 0 1,-1 1-1,1-1 1,-1 0-1,1 1 1,-1-1-1,0 0 1,1 0-1,-1 0 1,1 0-1,-1 1 1,1-1-1,-1 0 1,1 0-1,-1 0 1,1 0-1,-1 0 1,1 0-1,-1 0 1,1 0 0,-1 0-1,1 0 1,-1-1-1,1 1 1,-1 0-1,1 0 1,-1 0-1,1-1 1,-1 1-1,0 0 1,1 0-1,-1-1 1,1 1-1,-1 0 1,0-1-1,1 1 1,-1-1-1,0 1 1,1-1-1,22-26 70,-22 25-64,19-28 70,-12 17-23,1 1 1,0-1 0,0 2 0,19-19-1,-24 26-46,-1 0-1,0-1 0,0 1 1,0-1-1,-1 0 0,0 0 1,0 0-1,3-9 1,-1 2 6,-3 9-45,1-1-48,-1 0 1,1 0 0,0 0 0,0 1 0,0-1-1,5-5 1,-9 16-1693,1-3 1356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64 8674,'8'-14'1026,"-5"9"-642,-1 0 0,1 0-1,1 1 1,-1-1 0,1 1-1,0-1 1,0 1 0,9-7-1,-13 11-346,0 0 0,0 0 0,0-1 0,1 1 0,-1 0 0,0 0 0,0 0 0,0 0 0,0 0 0,1 0 0,-1-1 0,0 1 0,0 0 0,0 0-1,1 0 1,-1 0 0,0 0 0,0 0 0,0 0 0,1 0 0,-1 0 0,0 0 0,0 0 0,1 0 0,-1 0 0,0 0 0,0 0 0,0 0-1,1 0 1,-1 0 0,0 1 0,0-1 0,0 0 0,1 0 0,-1 0 0,0 0 0,0 0 0,0 0 0,0 1 0,1-1 0,-1 0 0,0 0 0,0 0-1,0 0 1,0 1 0,0-1 0,0 0 0,0 15 669,-8 16-236,-2-7-146,-1 0-1,-1-1 0,0 0 1,-2-1-1,-1-1 1,-1 0-1,-25 26 0,39-44-282,0-1 1,-1 0-1,1 0 0,-1 0 0,1-1 0,-1 1 0,0 0 0,1-1 0,-5 2 1,7-3-38,-1 0-1,0 0 1,0 0 0,0 0 0,0 0 0,1 0 0,-1 0 0,0 0 0,0 0 0,0-1 0,1 1 0,-1 0 0,0 0 0,0-1 0,1 1 0,-1 0 0,0-1 0,0 1 0,1-1 0,-1 1 0,0-1 0,1 1 0,-1-1 0,1 0 0,-1 1 0,1-1 0,-1 0 0,1 1 0,-1-1 0,1 0 0,0 1 0,-1-1 0,1 0 0,0 0 0,0 0 0,0 1 0,-1-1 0,1 0 0,0-1 0,-3-16-142,0 1-1,2-1 1,0 0-1,0 0 0,2 0 1,0 1-1,4-20 1,-5 36 129,0 0 1,0 0-1,1 0 1,-1 0 0,0 0-1,0 0 1,0 0-1,1 0 1,-1 0-1,1 0 1,-1 0-1,1 0 1,-1 0-1,1 0 1,-1 0-1,1 0 1,0 0 0,0 1-1,-1-1 1,1 0-1,0 0 1,0 1-1,0-1 1,0 1-1,0-1 1,0 1-1,0-1 1,0 1-1,0-1 1,0 1-1,1-1 1,2 2-1,0-1-1,0 1 1,0 0-1,0 0 1,0 0-1,0 0 1,6 4-1,9 3 46,-1 1-1,1 1 1,-2 1-1,1 0 1,-1 1 0,-1 1-1,-1 1 1,1 0-1,-2 1 1,0 1-1,19 27 1,-33-38 173,-6-6-93,-11-7-15,13 6-62,-15-5 2,0 0-1,0 2 0,-1 0 1,1 1-1,-1 1 0,-23-1 1,-24-4 27,66 8-52,-1 0-1,1 0 1,0 0-1,-1-1 1,1 1-1,0 0 1,0-1-1,-1 1 1,1-1 0,0 1-1,0-1 1,0 0-1,0 1 1,-1-1-1,1 0 1,0 0-1,0 0 1,1 0 0,-1 0-1,0 0 1,0 0-1,0 0 1,1 0-1,-1-1 1,0 1-1,1 0 1,-1 0-1,1-1 1,0 1 0,-1 0-1,1 0 1,0-1-1,0 1 1,0 0-1,0-1 1,0 1-1,0 0 1,0-1 0,0 1-1,0 0 1,1-1-1,-1 1 1,1 0-1,-1-1 1,1 1-1,-1 0 1,1 0-1,0 0 1,-1 0 0,1 0-1,0 0 1,0 0-1,0 0 1,0 0-1,1-1 1,1-1-8,0 1 0,1 0 1,-1-1-1,0 2 0,1-1 0,-1 0 0,1 1 1,-1-1-1,1 1 0,0 0 0,0 0 0,-1 0 1,1 1-1,5-1 0,8 1-19,30 1-1,-45-1 12,25 3 233,47 12-1,-63-9 194,-16-6-267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14203,'30'0'3516,"52"-5"-2263,-74 4-1209,100-7 670,-97 8-860,1 0 0,-1 1 1,0 1-1,0-1 0,0 2 0,-1-1 1,17 8-1,-21-6-1019,-17-4 440,9 0 716,-12 0-445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5:5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12595,'4'4'384,"-1"0"0,1 0 0,0-1 0,0 1 1,0-1-1,0 0 0,0 0 0,1-1 0,7 4 0,44 16 728,-45-19-996,0 0 0,0 0 1,0-2-1,1 1 1,-1-1-1,1-1 0,-1 0 1,0 0-1,19-4 0,-22 2-312,0 1 0,-1-1 0,0-1 0,1 1 0,-1-1 0,0-1 0,0 1 0,-1-1 0,1 0-1,-1-1 1,0 0 0,0 0 0,0 0 0,-1-1 0,6-6 0,-10 12 156,-1-1 1,1 1-1,-1-1 1,0 1-1,1-1 1,-1 1-1,1-1 1,-1 1-1,0-1 1,1 1-1,-1-1 1,0 0-1,0 1 0,0-1 1,1 1-1,-1-1 1,0 0-1,0 1 1,0-1-1,0 0 1,0 1-1,0-1 1,0 1-1,0-1 1,0 0-1,0 1 0,-1-1 1,1 0-1,0 1 1,0-1-1,-1 1 1,1-1-1,-1 0 1,-12-4-756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12571,'1'-16'1317,"-2"19"-539,-3 28-170,6 76-406,20 132 0,-7-101-187,9 304 44,-23 2 40,15 178 93,-8-312-129,-5-309-152,3-6-43,6-8-141,-12 12 255,30-35-215,-13 13 99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13339,'7'-5'1344,"3"-7"-920,7-5-64,5-4 480,11-4-207,4-2-73,10-6-160,2 1-208,1 1-488,-4 2 376,-14 8-144,-8 4-88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2309 11650,'4'4'54,"0"0"-1,0-1 0,1 0 0,-1 0 0,1 0 0,0 0 0,0-1 0,0 1 1,0-1-1,0-1 0,1 1 0,-1-1 0,0 0 0,1 0 0,-1 0 0,1-1 0,10-1 1,7 0-45,1-1 1,41-10 0,401-95 202,-268 60-141,193-25 13,4 19-72,3 1-16,-217 32 19,226 5-1,-362 15 3,369-36-33,-210 12 32,-24 18 33,-18 1-25,-132 2-21,0-1-1,0-1 1,37-12-1,-52 12 11,-1 0 0,1-2 0,-1 0 0,0 0 0,18-15 0,-26 18-2,0 0 0,-1 0 0,0-1-1,0 0 1,-1 0 0,1 0 0,-1-1 0,0 1-1,0-1 1,-1 0 0,0 0 0,0-1 0,0 1-1,3-13 1,-5 2 7,-1 0-1,-1 1 1,0-1 0,-1 0-1,0 1 1,-10-29-1,6 18-50,-9-52 53,3 0 1,3-1 0,3-81 0,9 47 112,26-170 0,15-155 47,-37 333-79,-2 63-50,-3 23 41,0 0 0,-1-1 1,-2-21-1,1 40-77,0 0 0,-1 0 0,1 0-1,-1 0 1,1 0 0,-1 0 0,0 0-1,1 0 1,-1 0 0,0 0 0,0 0-1,-1 0 1,1 1 0,0-1 0,0 1-1,-1-1 1,1 1 0,-1-1 0,0 1-1,1 0 1,-1-1 0,0 1 0,0 0-1,1 0 1,-1 0 0,0 1 0,-4-2-1,-3 0-25,0 1 0,0 0 0,-1 1 0,1-1-1,-12 3 1,-18-2 32,-36-6-201,-1 3-1,1 3 1,-107 14 0,60 2 99,-173 2 0,-559-28 100,-17 16-478,320 14 516,440-17-32,5 2-54,0 5 1,1 4 0,-199 54-1,247-51 15,0 1-1,-1-2-1,0-3 0,-85 8 0,138-20 26,-34-1 43,37-1-50,0 1-1,0 0 0,-1-1 1,1 1-1,0-1 1,0 0-1,0 0 1,-1 0-1,1 0 0,0 0 1,0 0-1,1 0 1,-5-4-1,-1-7 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10490,'0'2'4294,"6"-10"-3041,8-14-625,114-225 1379,-127 246-2011,0-1 1,-1 1-1,1 0 1,0 0-1,0 0 0,0 0 1,0 0-1,0 0 1,0 0-1,0 0 1,0 0-1,0 0 0,2-1 1,-3 2-2,1 0 0,-1 0 1,1 0-1,-1 0 0,0 0 0,1 0 0,-1 0 1,0 0-1,1 0 0,-1 1 0,1-1 1,-1 0-1,0 0 0,1 0 0,-1 0 1,0 0-1,1 1 0,-1-1 0,0 0 1,1 0-1,-1 1 0,0-1 0,0 0 1,1 0-1,-1 1 0,0-1 0,0 0 1,0 1-1,1-1 0,-1 1 0,2 3 25,-1-1 0,0 1 0,0 0-1,0 0 1,-1 0 0,1-1 0,-1 1-1,0 5 1,-9 122-411,9-129 381,0-1-1,0 1 1,-1 0 0,1-1-1,0 1 1,-1-1 0,1 1-1,-1-1 1,0 1-1,1-1 1,-1 0 0,0 1-1,-1 0 1,-4 1-190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12859,'39'-4'4675,"37"-13"-3248,-9 2-983,97-12-160,31-6-263,-190 32 90,-3 1-225,0-1 0,0 1 0,0 0 0,-1-1 0,1 1 0,0-1 0,-1 0 0,1 1 0,3-3 0,-5 2 79,0 1 0,0-1 0,1 0 1,-1 1-1,0-1 0,0 0 0,0 1 0,0-1 0,0 0 0,0 1 1,0-1-1,0 0 0,0 1 0,0-1 0,0 0 0,-1 1 1,1-1-1,0 0 0,0 1 0,-1-1 0,1 0 0,0 1 1,-1-1-1,1 1 0,0-1 0,-1 1 0,1-1 0,-1 1 1,0-1-1,-8-12-325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12971,'0'-1'140,"0"0"0,0 0-1,-1 0 1,1 0 0,0 0 0,0 0 0,0 0 0,1 0 0,-1 0 0,0 0 0,0 0-1,0 0 1,1 0 0,-1 0 0,0 1 0,1-1 0,0-2 0,6 16 1524,6 30-845,4 34-542,-3-10 115,30 88-1,-44-154-370,0 0 1,0 0-1,1 0 1,-1 0-1,0 0 0,1 0 1,-1 0-1,1 0 1,0 0-1,-1 0 0,1 0 1,0 0-1,-1 0 1,1-1-1,0 1 0,0 0 1,0-1-1,0 2 1,0-3-3,-1 1 1,1 0 0,-1 0-1,1 0 1,-1 0-1,1 0 1,-1 0 0,1-1-1,-1 1 1,0 0 0,1 0-1,-1-1 1,1 1-1,-1 0 1,0-1 0,1 1-1,-1 0 1,0-1 0,1 1-1,-1-1 1,0 1 0,0 0-1,1-1 1,-1 1-1,0-1 1,0 0 0,3-7 137,0 0 1,0 0-1,1-11 1,3-25 107,-1 0 0,-3 0-1,-2-59 1,-5 74-230,4 29-33,0-1-1,0 0 1,0 1-1,0-1 1,0 1-1,0-1 1,0 0-1,0 1 1,-1-1-1,1 1 1,0-1-1,0 0 1,-1 1-1,1-1 1,0 1-1,-1-1 1,1 1-1,0-1 1,-1 1-1,1-1 1,-1 1-1,1-1 1,-1 1-1,1 0 1,-1-1-1,1 1 1,-1 0-1,1-1 1,-1 1-1,1 0 1,-1 0-1,0 0 1,1-1-1,-1 1 1,1 0-1,-1 0 1,-1 0-1,2 0 0,0 0 0,-1 0 1,1 1-1,0-1 0,-1 0 0,1 0 1,0 0-1,-1 0 0,1 0 0,0 0 0,-1 0 1,1 0-1,-1 0 0,1-1 0,0 1 1,-1 0-1,1 0 0,0 0 0,0 0 0,-1 0 1,1 0-1,0-1 0,-1 1 0,1 0 1,0 0-1,0-1 0,-1 1 0,1 0 0,0 0 1,0-1-1,-1 1 0,1 0 0,0 0 1,0-1-1,0 1 0,0 0 0,0-1 0,-1 1 1,1 0-1,0-1 0,0 1 0,0 0 1,0-1-1,0 1 0,0-1 0,0 1 0,0 0 1,0-1-1,0 0 0,0 1 0,0 0 0,1-1 0,-1 1 0,0-1 0,0 1-1,0-1 1,0 1 0,0 0 0,0-1 0,0 1 0,1-1 0,-1 1 0,0 0 0,0-1 0,1 1-1,-1 0 1,0-1 0,1 1 0,-1 0 0,0-1 0,1 1 0,-1 0 0,0 0 0,1-1-1,-1 1 1,0 0 0,1 0 0,-1 0 0,1-1 0,-1 1 0,1 0 0,-1 0 0,0 0 0,1 0-1,-1 0 1,1 0 0,-1 0 0,1 0 0,-1 0 0,1 0 0,-1 0 0,0 0 0,1 1-1,0-1 1,5 1-8,-1 1 0,1-1 1,0-1-1,0 1 0,0-1 0,0 0 0,0-1 0,10-1 0,50-14 11,-42 10-6,55-18 24,87-39 0,-93 33-80,-38 20-38,-33 9 78,0 1-1,0 0 1,0-1-1,0 1 0,0 0 1,0 0-1,0 0 0,0 1 1,0-1-1,0 0 0,0 1 1,0-1-1,0 1 1,3 1-1,-4-1 3,-1-2 18,0 1 0,0 0 0,1 0 0,-1-1 0,0 1-1,0 0 1,0-1 0,1 1 0,-1-1 0,0 1 0,0 0 0,0-1 0,0 1 0,0 0 0,0-1 0,0 1 0,0 0-1,0-1 1,0 1 0,0-1 0,0 1 0,0 0 0,0-1 0,0 1 0,0 0 0,-1-1 0,1 0 0,0-1 0,0 1 0,-1 0 0,1 0 1,0 0-1,0 0 0,0 0 0,1 0 0,-1 0 0,0-1 1,0 1-1,0 0 0,1 0 0,-1 0 0,1 0 0,-1 0 1,1 0-1,-1 0 0,1 0 0,1-1 0,-1 4-24,-1 0 0,1 1 0,0-1-1,-1 1 1,1-1 0,-1 1 0,0-1-1,0 3 1,7 92-319,-6-95-913,0-7 656,2-3 155,0 2-40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5 211 11779,'-1'2'256,"0"0"0,1 0 1,-1 1-1,1-1 0,-1 0 1,1 1-1,0-1 0,-1 0 1,1 1-1,1 4 1,-1-7-208,0 0 0,0 1 0,0-1 0,0 0 0,1 0 0,-1 1 1,0-1-1,0 0 0,0 0 0,0 1 0,1-1 0,-1 0 0,0 0 1,0 0-1,0 1 0,1-1 0,-1 0 0,0 0 0,0 0 0,1 0 1,-1 0-1,0 1 0,0-1 0,1 0 0,-1 0 0,0 0 0,1 0 1,-1 0-1,0 0 0,0 0 0,1 0 0,-1 0 0,17-9 984,6-12-505,-1-1 0,-1-2 0,28-39 0,-24 30-368,34-35-1,-59 68-159,0-1-1,0 1 1,1-1-1,-1 1 1,0 0-1,0 0 1,1-1 0,-1 1-1,0 0 1,1 0-1,-1-1 1,0 1-1,1 0 1,-1 0-1,0-1 1,1 1-1,-1 0 1,0 0-1,1 0 1,-1 0-1,0 0 1,1 0 0,-1 0-1,1 0 1,-1 0-1,0 0 1,1 0-1,-1 0 1,1 0-1,-1 0 1,0 0-1,1 0 1,-1 0-1,0 0 1,1 1 0,3 14-21,-6 28 5,1-38 21,-3 31 3,-6 81 207,11-145-1619,-1 12 1089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12067,'0'1'102,"1"-1"0,-1 1 0,1-1 0,-1 0 0,0 1 0,1-1 0,-1 1 0,0-1 1,1 1-1,-1-1 0,0 1 0,0-1 0,0 1 0,1-1 0,-1 1 0,0-1 0,0 1 1,0 0-1,0-1 0,0 1 0,0-1 0,0 1 0,0-1 0,0 1 0,0-1 0,0 1 1,-1 0-1,1-1 0,0 1 0,0-1 0,0 1 0,-1 0 0,-6 25 303,6-24-207,-80 304 1348,90-334-2586,-1 3 674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9922,'0'0'96,"0"-1"0,0 1 0,1-1 0,-1 1 0,0 0 0,0-1 0,0 1 0,1 0 0,-1-1 0,0 1 0,1 0 0,-1 0 0,0-1 0,1 1 0,-1 0 0,0 0 0,1-1 0,-1 1 0,0 0 0,1 0 0,-1 0 0,1 0 0,-1 0 0,0 0 0,1 0 0,-1-1 0,1 1 0,-1 0 0,0 0 0,1 0 0,-1 1 0,1-1 0,-1 0 0,0 0 0,1 0 1,5 16 2334,-4 28-147,-2-40-2173,1 88 1566,1-91-1522,3-6-91,6-14-65,-7 12 16,-2 5-29,-1-1 0,1 1 1,0-1-1,0 1 0,0 0 0,0 0 1,1 0-1,-1 0 0,1 0 0,-1 0 1,1 1-1,-1-1 0,1 1 0,5-2 1,-7 3-2,1-1-1,-1 1 1,1 0 0,0 0 0,-1 0 0,1 0 0,-1 1 0,1-1 0,0 0-1,-1 1 1,1-1 0,-1 1 0,1-1 0,-1 1 0,1 0 0,-1 0 0,0-1-1,1 1 1,-1 0 0,0 0 0,0 0 0,0 1 0,0-1 0,1 0-1,-2 0 1,1 1 0,0-1 0,0 0 0,1 3 0,1 1 5,0 0 0,-1 0 1,1 1-1,-1-1 0,0 1 1,-1 0-1,1-1 0,-1 1 0,0 0 1,-1 0-1,1 0 0,-1 0 1,-1 8-1,0-12 50,-1 0-1,0 1 1,0-1 0,0 0-1,0 0 1,0 0 0,0 0 0,0 0-1,-1-1 1,1 1 0,-1-1 0,1 0-1,-1 1 1,-3 0 0,-9 6 104,-14 14 13,22-17-199,1 0 1,-1 0-1,0 0 1,-1 0-1,-14 6 1,21-11 63,1 0 1,-1 0-1,0 0 1,1 0-1,-1 1 0,1-1 1,-1 0-1,0 0 1,1 0-1,-1 0 0,0 0 1,1-1-1,-1 1 1,0 0-1,1 0 0,-1 0 1,1 0-1,-1-1 1,0 1-1,1 0 0,-1-1 1,1 1-1,-1 0 1,1-1-1,-1 1 1,1-1-1,-1 1 0,1-1 1,0 1-1,-1-1 1,1 1-1,-1-1 0,1 1 1,0-1-1,0 0 1,-1 1-1,1-1 0,0 1 1,0-1-1,0-1 1,-3-28 276,3 29-319,0-29 132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14547,'-3'5'1592,"3"3"-903,0 0-233,0 48 872,3-92-320,4 42-344,1 0-168,5-6-224,3-5-111,4-5-193,0-3-137,0-4-295,0 1-248,-7 4 568,-1 0-136,-8 5-104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12187,'-5'2'3777,"13"3"-2347,15 3-341,2-6-595,0 0 0,0-2-1,48-6 1,-44 3-1060,0 2-1,39 1 1,-67 0 501,1 1 0,0-1 0,-1 0 0,1 0 0,0 1 0,-1-1 0,1 1 0,0 0 0,-1-1 0,3 2 0,-3 3-375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13067,'0'-1'1272,"9"-7"-624,2-2-168,6-1 609,2 0-153,5 0-152,4 1-72,0 3-152,2 3-120,-1 4-280,0 1-120,-3 4-224,-3 0-136,-5 0-392,-4-4-1680,-9 1 1999,-4-2-311,-7-3-152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5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5 271 10234,'-1'0'91,"1"-1"0,0 1-1,0 0 1,-1 0 0,1 0-1,0-1 1,0 1 0,-1 0-1,1 0 1,0 0 0,0-1-1,0 1 1,0 0 0,-1-1-1,1 1 1,0 0 0,0 0 0,0-1-1,0 1 1,0 0 0,0-1-1,0 1 1,0 0 0,0 0-1,0-1 1,0 1 0,0 0-1,0-1 1,0 1 0,0 0-1,0-1 1,0 1 0,0 0 0,0 0-1,1-1 1,-1 1 0,0 0-1,0 0 1,0-1 0,0 1-1,1 0 1,-1 0 0,0-1-1,0 1 1,0 0 0,1 0-1,-1 0 1,0-1 0,0 1-1,1 0 1,-1 0 0,0 0 0,1 0-1,-1 0 1,0 0 0,0 0-1,1 0 241,16-9 1091,65-60-735,19-15-513,-84 71-163,1 2 0,1 0 1,0 0-1,23-7 0,18-7 33,-52 19-148,-22 6-305,5 2 273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13411,'0'0'34,"1"0"0,-1 0 0,0-1 0,0 1 0,0 0 0,0 0 0,1 0 0,-1 0 0,0 0 0,0-1 1,1 1-1,-1 0 0,0 0 0,0 0 0,0 0 0,1 0 0,-1 0 0,0 0 0,0 0 0,1 0 0,-1 0 0,0 0 0,0 0 0,1 0 0,-1 0 0,0 0 0,0 0 1,0 0-1,1 0 0,-1 0 0,0 0 0,0 1 0,1-1 0,-1 0 0,0 0 0,0 0 0,0 0 0,0 0 0,1 1 0,-1-1 0,0 0 0,0 0 0,0 0 1,0 1-1,0-1 0,1 0 0,-1 0 0,0 0 0,0 1 0,0-1 0,0 0 0,0 0 0,0 1 0,0-1 0,0 0 0,0 1 0,4 18 485,-3-13-147,56 239 1758,-43-200-2005,3 0-1,1-1 0,30 54 1,-48-97-95,1 0 1,-1 0-1,1 0 1,-1 0-1,1 0 0,-1 0 1,1-1-1,0 1 1,-1 0-1,1 0 1,0-1-1,0 1 1,-1 0-1,1-1 1,0 1-1,1 0 0,-2-1-10,1-1 0,-1 1 0,0 0 0,1 0 0,-1 0 0,0 0 0,1-1 0,-1 1 0,0 0-1,0 0 1,1-1 0,-1 1 0,0 0 0,0 0 0,1-1 0,-1 1 0,0 0 0,0-1 0,0 1 0,0 0-1,0-1 1,1 1 0,-1 0 0,0-1 0,0 1 0,0 0 0,0-1 0,0 1 0,0-1 0,1-39 958,-1 33-855,-7-141 1571,2 99-1584,3 0-1,2 0 1,8-70 0,-8 118-114,0 0 0,1 0 1,-1 0-1,0 1 1,0-1-1,1 0 0,-1 0 1,1 1-1,-1-1 0,1 0 1,-1 0-1,1 1 1,-1-1-1,1 1 0,-1-1 1,1 0-1,0 1 0,-1-1 1,1 1-1,0 0 1,0-1-1,-1 1 0,1-1 1,0 1-1,0 0 0,0 0 1,-1-1-1,1 1 1,0 0-1,0 0 0,0 0 1,0 0-1,36 4-37,-6 0 28,-22-5 10,1 0-1,-1-1 1,1-1 0,-1 0-1,0 0 1,0 0-1,11-7 1,59-39-135,-25 14-38,-18 15-32,55-23 0,-76 37 91,1 0 0,0 2 0,0-1-1,0 2 1,0 1 0,26-2 0,-41 4 93,-5 113 87,2 67-42,2-177 112,0-2-190,0-1 1,1 0-1,-1 0 0,0 0 0,0 1 1,0-1-1,0 0 0,0 0 1,0 1-1,0-1 0,0 0 0,0 0 1,0 1-1,0-1 0,0 0 0,0 0 1,0 1-1,0-1 0,0 0 1,0 0-1,0 1 0,0-1 0,0 0 1,0 0-1,0 1 0,0-1 0,-1 0 1,1 0-1,0 0 0,0 1 1,0-1-1,0 0 0,-1 0 0,1 0 1,0 1-1,0-1 0,0 0 0,-1 0 1,1 0-1,0 0 0,0 0 1,0 0-1,-1 0 0,1 1 0,-6-2-408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14315,'3'-10'1990,"0"9"-588,-1 19 70,-5 30-788,-5 11-292,14-66-353,1 1-1,0 0 1,0 0 0,1 0-1,12-6 1,-17 10-59,1 0-1,0 0 1,-1 1-1,1-1 1,0 1-1,0 0 1,0 0 0,0 1-1,0-1 1,0 1-1,0 0 1,0 0 0,0 0-1,0 0 1,0 1-1,0 0 1,0 0-1,0 0 1,-1 0 0,1 0-1,0 1 1,0 0-1,3 2 1,-5-3 9,1 1-1,-1 0 1,0 0 0,1 0-1,-1 1 1,0-1 0,-1 0-1,1 1 1,0-1 0,-1 1-1,1 0 1,-1-1 0,0 1-1,0 0 1,0 0 0,0 0 0,0 0-1,0 0 1,-1 0 0,0 0-1,0 0 1,0 0 0,0 0-1,0 0 1,0 0 0,-1 0-1,1 0 1,-1 0 0,0 0-1,0 0 1,-2 3 0,-1 3 125,-1 1 0,0-1 0,-1 0 0,0 0 0,0-1 0,-1 1 1,-9 7-1,12-11-45,0-1 0,-1-1 1,1 1-1,-1 0 0,1-1 1,-1 0-1,0 0 0,0-1 0,-1 1 1,1-1-1,0 0 0,-1-1 1,1 1-1,-11 0 0,12-2-134,1-1 0,0 0 0,-1 1-1,1-1 1,0-1 0,0 1 0,-1 0-1,1-1 1,0 0 0,1 0 0,-1 0-1,0 0 1,0 0 0,1 0 0,-1-1-1,1 1 1,0-1 0,0 0 0,0 0-1,0 0 1,0 1 0,1-2 0,-1 1 0,1 0-1,0 0 1,0 0 0,0-1 0,0 1-1,0-1 1,1 1 0,0 0 0,0-1-1,0 1 1,0-1 0,0 1 0,2-6-1,3-1-439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3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11410,'-1'-1'215,"1"0"0,0 0 0,-1 0 0,1 1 0,0-1 0,0 0 0,0 0 0,0 0 0,0 0-1,0 0 1,0 0 0,0 1 0,0-1 0,0 0 0,0 0 0,0 0 0,1 0 0,-1 0 0,0 1-1,1-1 1,-1 0 0,0 0 0,1 1 0,-1-1 0,1 0 0,0 0 0,-1 1 0,1-1 0,-1 1-1,1-1 1,0 1 0,0-1 0,-1 1 0,1-1 0,0 1 0,0-1 0,1 1 0,3-2 176,0 2 1,1-1 0,-1 1-1,1-1 1,8 2 0,19-2 295,-23-3-603,1 0-1,-1 0 0,1-1 0,-1-1 1,-1 1-1,10-8 0,33-18-79,-48 30-268,-10 6-83,-13 6-753,8-7 392,6-2 528,1 0 1,-1 0 0,0-1-1,-1 1 1,-7 0 0,-2-3-395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4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6969,'0'2'3344,"-1"23"2051,-3 69-3613,16 650-52,-12-742-1725,0 11 118,1 0 1,0 0-1,0 0 1,2 0 0,0-1-1,4 13 1,-10-32-295,0-1-1,0 0 1,1 0 0,0 0 0,1-1 0,-2-10 0,3 1-109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6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4310 7 10042,'-3'-1'7251,"1"10"-6650,2-8-544,0 1 0,0-1 0,-1 0 0,1 1 0,-1-1-1,0 1 1,1-1 0,-1 0 0,0 1 0,0-1 0,1 0-1,-1 0 1,0 0 0,0 0 0,-1 0 0,1 0 0,0 0-1,0 0 1,0 0 0,-1 0 0,1-1 0,0 1-1,-1 0 1,-1 0 0,1-1-12,0 0 1,-1-1-1,1 1 0,0-1 0,-1 1 1,1-1-1,0 0 0,0 0 0,-1 0 0,1 0 1,0 0-1,0 0 0,0 0 0,-2-3 1,0 2-34,0 1 1,0 0 0,1 0-1,-1 1 1,0-1 0,0 1-1,0-1 1,0 1 0,0 1-1,0-1 1,0 0 0,-5 2-1,-13 0 1,3-3 1,0-1 0,-32-7 0,30 4 2,-39-2-1,9 5-51,-230 1-544,-314 34-309,508-29 834,-351-5-516,269-13 417,-75-1-124,-123 24 191,196-4 81,-312 37 61,161-9-162,117-30 19,7-1-69,165 1 135,0 1-1,1 2 1,-64 19-1,82-20-17,0 0 1,-1-1-1,1-1 1,-1 0-1,-20 1 1,34-3 39,0-1 0,1 0 0,-1 0 0,1 0 1,-1 1-1,1-1 0,-1 0 0,1 1 0,-1-1 1,1 0-1,-1 1 0,1-1 0,-1 1 0,1-1 0,0 1 1,-1-1-1,1 1 0,0-1 0,-1 1 0,1-1 1,0 1-1,0-1 0,-1 1 0,1 0 0,0-1 1,0 1-1,0-1 0,0 1 0,0 0 0,0-1 0,0 1 1,0-1-1,0 2 0,2 26-9,-2-18 8,-5 125 5,-27 144 0,8-83-4,19-86 79,5-73 48,-1 1 1,-9 42-1,30-112 452,-18 30-573,-1 0 1,1 0-1,0 0 1,-1 0-1,1 0 0,0 0 1,0 1-1,0-1 1,0 1-1,1-1 0,-1 1 1,0 0-1,1 0 1,-1 0-1,1 0 0,-1 0 1,1 1-1,-1-1 1,1 1-1,-1 0 1,1 0-1,0 0 0,2 0 1,7 1-15,-1 1-1,0 0 1,0 1 0,13 5 0,26 6 12,-29-13-11,-1-1 0,0-1 0,0 0 0,29-7 0,38-2-12,95 17 57,-124-2-50,97-4-1,-41-10 46,195 9-1,-296 1-34,1 0 1,0-1-1,0 0 0,0-2 0,-1 1 1,1-2-1,0 1 0,25-11 0,-14 7 1,-1 0 0,1 1-1,0 2 1,1 1 0,39 0 0,23-1-1,144-9 6,-6 1 0,-167 7-3,81 4 0,-105 2-2,0 2 1,0 2 0,55 16 0,-77-19-3,0-1-1,0 0 0,0-1 0,-1 0 1,1-1-1,0-1 0,0 0 1,24-6-1,-18 4 4,0 1 0,38-1 0,21 9 2,-35-1 6,0-3 0,56-4-1,-12-10 16,-44 6-19,63-2 0,-90 8 4,0 2 0,-1 0 0,24 7 0,-25-5-1,-1-1 0,1 0-1,0-1 1,0-1-1,15 0 1,-1-3-6,10-1 7,0 2-1,58 5 1,-82-2-8,-1-1 1,1 0-1,0-1 1,0 0-1,0-1 1,-1 0-1,1-1 1,0-1-1,-1-1 1,1 1-1,-1-2 1,0 0-1,21-12 1,-22 10-2,1 0 0,-1 1 1,1 0-1,0 1 1,0 1-1,0 0 0,1 1 1,0 0-1,-1 1 1,24 0-1,-2-1-2,-1-2 1,41-10-1,30-5 38,-89 18-34,-1 1 1,1 0-1,0 1 0,25 4 0,-40-4-1,-1 0 0,1 0-1,-1 0 1,1 0 0,-1 0 0,1 0-1,-1 0 1,1 0 0,-1 0-1,1 0 1,-1 0 0,1 0 0,-1 0-1,1-1 1,-1 1 0,1 0 0,-1 0-1,1-1 1,-1 1 0,1 0-1,-1-1 1,0 1 0,1 0 0,-1-1-1,0 1 1,1-1 0,-1 1 0,0 0-1,1-2 1,-1 2-2,0-1 1,1 1-1,-1 0 0,0-1 1,0 1-1,1 0 0,-1-1 1,0 1-1,1 0 0,-1-1 1,0 1-1,1 0 0,-1-1 1,0 1-1,1 0 0,-1 0 1,1 0-1,-1 0 1,0-1-1,1 1 0,-1 0 1,1 0-1,0 0 0,1 0-7,-1 2 4,-1-2 7,0 0 0,0-1 1,0 1-1,0-1 1,0 1-1,0-1 0,0 1 1,0 0-1,0-1 0,0 1 1,1-1-1,-1 1 1,0 0-1,0-1 0,0 1 1,0 0-1,1-1 1,-1 1-1,0 0 0,0-1 1,1 1-1,-1 0 1,0-1-1,1 1 0,-1 0 1,1-1-1,-1 1 0,0 0-1,0 0 1,1 0 0,-1 0-1,0 0 1,0 0 0,0-1-1,1 1 1,-1 0 0,0 0-1,0 0 1,0 0 0,0-1-1,1 1 1,-1 0 0,0 0-1,0 0 1,0-1 0,0 1-1,0 0 1,0 0 0,0 0-1,1-1 1,-1 1 0,0 0-1,0 0 1,0-1 0,0 1-1,0 0 1,0 0 0,0 0-1,0-1 1,0 1 0,0 0-1,-1 0 1,1-1 0,0 1-1,0 0 1,0 0 0,0 0-1,0-1 1,0 1 0,0 0-1,0 0 1,-1 0 0,1-1-1,-1 1 10,32-5-271,-5 6 272,-21-1-61,0 1-1,0-1 0,0 0 0,0-1 0,1 1 1,8-3-1,-13 2-6,1 0 0,-1 0 0,1-1 0,-1 1 0,0-1 1,1 1-1,-1-1 0,0 0 0,0 1 0,0-1 0,0 0 0,1-2 1,2-4-50,8-11-104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53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807 0 4761,'-151'39'1886,"-49"14"-150,167-42-1929,0 2 0,1 1 0,-56 34 0,69-34-33,0 0 0,1 2 0,0 0 0,2 1-1,0 1 1,1 0 0,1 1 0,-23 39 0,21-28-5,1 2-1,1 0 1,2 0-1,1 1 1,-10 49 0,18-58 526,0-1-1,1 0 1,2 1 0,0-1 0,1 1 0,2-1 0,0 0 0,11 37 0,-6-33-352,1-1 0,2 0 0,0-1 0,2 0 0,1-1 0,1-1-1,17 22 1,-4-11-71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52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822 77 9738,'-3'-3'212,"0"1"-1,0-1 1,1 1-1,-2-1 1,1 1-1,0 0 1,0 0-1,-1 0 1,1 1-1,-1-1 1,-4 0-1,-47-12 194,32 10-502,-24-10 64,34 10 28,-1 0 0,1 0 0,-1 2-1,-23-3 1,-136 12 220,-9 0-716,11-18-3032,134 11 2909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53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493 1 5289,'-45'4'464,"4"-1"-392,-2 1-32,1-1 280,-2 0-408,-2 1-152,-2-2-264,3-1-224,-3-1 552,2 0-112,2-4-136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2:54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1477 5497,'269'11'499,"452"15"-543,-600-25-29,0-6 0,-1-5 0,0-5 1,199-52-1,173-86-2362,-18-46 1747,-406 162 1401,-1-3 0,-3-3 0,-1-3 1,-3-2-1,-1-3 0,-3-2 1,64-80-1,-119 132-692,5-6 300,-1 1-1,0-1 1,0 0-1,0-1 1,4-9-1,-9 16-255,1-1 0,0 1 0,-1-1 0,0 1 0,1-1 0,-1 1 0,0-1 0,0 1 0,0-1 0,0 1 0,0-1 0,0 1-1,0-1 1,0 1 0,-1 0 0,1-1 0,-1 1 0,1-1 0,-1 1 0,1-1 0,-1 1 0,0 0 0,0 0 0,1-1 0,-1 1 0,0 0-1,0 0 1,0 0 0,-1 0 0,1 0 0,0 0 0,0 0 0,0 0 0,-1 1 0,1-1 0,0 0 0,-3 0 0,-13-6 37,0 1 0,0 1 0,-1 1-1,0 0 1,-30-1 0,-25-6-241,57 7 145,0-1 1,1-1-1,-1 0 1,1-1-1,-27-17 0,39 20-250,-1 1-1,1-1 1,1 0-1,-1 0 1,0 0-1,1-1 1,0 1-1,0 0 1,0-1-1,-2-8 1,-5-11-618,-1 4 990,-1 1 1,0 1-1,-2-1 0,0 2 1,-1 0-1,0 0 1,-1 2-1,-1-1 0,-1 2 1,0 0-1,-1 2 0,0-1 1,-1 2-1,0 1 0,-41-16 1,7 9 137,-94-19-1,63 18-131,36 6-104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28:53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581 133 11907,'-10'-4'190,"-1"1"0,1 1 1,-1-1-1,0 2 0,1-1 0,-1 1 1,0 1-1,0 0 0,0 1 1,0 0-1,1 0 0,-1 1 1,0 1-1,-14 5 0,0 1-74,1 1 0,0 1-1,1 1 1,-41 29-1,43-25-90,0 1-1,2 1 1,0 0-1,0 2 1,2 0-1,1 1 1,0 0-1,2 2 0,-20 40 1,25-44-34,1 1 0,1 0 1,0 1-1,2 0 0,0 0 0,2 0 1,0 0-1,2 1 0,0-1 0,1 0 1,1 1-1,6 31 0,-4-39 5,1-1-1,0 1 1,1-1 0,0 0 0,1-1-1,0 1 1,1-1 0,1 0-1,0-1 1,0 0 0,14 13 0,-8-10-7,0-2 1,1 0 0,1 0 0,0-2-1,0 0 1,1 0 0,30 11 0,-21-12 1,0-1-1,1 0 1,-1-3 0,2 0 0,-1-1 0,0-2 0,1-1 0,-1-1 0,1-1-1,-1-1 1,47-11 0,-46 5 41,-1-2-1,1-1 0,-2-1 0,1-1 1,-2-1-1,0-2 0,-1 0 0,0-1 1,-2-2-1,0 0 0,-1-2 0,26-31 1,-19 16 36,-1-1 0,-3-1 0,0-1 0,-3-1 0,-1-1 0,-2-1 0,15-56 0,-32 97-62,21-87 536,-21 80-439,1-1-1,-2 1 0,1-1 0,-1 1 1,0-1-1,-1 1 0,0-1 0,-2-9 0,1 14-49,1 1 1,-1-1-1,0 1 0,0-1 0,0 1 0,0 0 0,-1 0 0,1 0 0,-1 0 0,0 1 0,1-1 0,-1 1 0,-6-5 0,-5-1 103,0 1 0,-16-7 0,15 7-53,-31-14-14,-37-19-44,-1 5-1,-109-32 1,166 60-166,-1 1 0,0 1 0,0 2 0,0 0-1,0 2 1,0 1 0,-1 1 0,1 2 0,0 1-1,0 1 1,-43 14 0,-3 10-214,45-17 81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4 367 6601,'-4'2'7954,"10"-6"-7857,0-1 0,-1 0 0,0 0 0,0-1 0,0 1 0,-1-1 0,0 0 0,0-1 0,0 1 0,2-8 0,10-13 130,42-50 186,1-1-176,-51 66-19,-1 0 1,-1 0 0,0 0 0,9-26 0,1 10-18,-14 25-413,-4 5-345,2 1 430,0 1-47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0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9634,'3'5'5697,"8"33"-5667,-8 0 34,2 0 1,1-1 0,19 62-1,8 8-45,34 91 1,-34-106-21,-21-56 2,22 49 0,99 173 14,-51-114-11,-33-56 1,-20-37 0,27 64 1,83 189 7,-115-263-17,2-1 0,1-1 0,3-2 0,1 0 0,46 41 0,166 176 19,-172-162-23,19 21 1,-88-111 7,28 34-19,2-2 1,70 57-1,138 119 83,-153-129-102,-26-23 60,-32-28-30,1-2 0,50 35 0,155 66 17,-34-21-2,-175-90-9,-2 0 0,34 34 0,-37-32 0,1-1 0,1-1 0,27 17 0,120 48 17,-91-47-1,50 16-22,-73-30 41,56 29 1,-57-25-23,1-3 0,2-2 1,67 16-1,-61-19-3,-29-7-11,0 2 0,-1 2 0,-1 1 0,47 30 0,46 39 86,-108-74-79,1 0-1,0-1 1,38 13-1,62 12 9,-39-13-9,-62-15 2,0 0-1,0 2 1,0 0-1,-1 1 1,31 24 0,-6-4 1,-32-25-1,0 1 0,1-2 1,-1 1-1,14 2 0,25 12 9,-22-6-5,1-1 0,1-2-1,0-1 1,0-1 0,48 7 0,-29-7-8,-23-3 81,1-1 0,33 1 0,-1 0 689,-58-5-563,-10-4-536,0-3 195,7 5 107,-8-9-79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9114,'0'0'114,"0"0"0,0-1 0,-1 1 0,1 0 0,0 0 0,0-1 0,-1 1 0,1 0 0,0-1 0,0 1 0,-1 0 0,1 0 0,0 0 0,-1-1 0,1 1 0,0 0-1,-1 0 1,1 0 0,-1 0 0,1 0 0,0 0 0,-1 0 0,1 0 0,0 0 0,-1 0 0,1 0 0,-1 0 0,1 0 0,0 0 0,-1 0 0,1 0 0,0 0 0,-1 0 0,1 0 0,0 0 0,-1 1 0,1-1 0,0 0 0,-1 0 0,1 0 0,0 1 0,-1-1 0,1 0 0,0 0 0,0 1 0,-1-1 0,1 0 0,0 1 0,0-1 0,-5 19 2996,5-19-3148,-4 26 17,2-19 31,1-2-22,-1-1-1,1 1 0,1-1 1,-1 1-1,1-1 0,0 1 1,0-1-1,0 1 0,2 8 1,-2-13 11,0 0-1,0 0 1,0 0 0,0 0 0,0 0 0,0 0 0,0 0-1,0 0 1,0 0 0,0 0 0,0 0 0,0 0-1,0 1 1,1-1 0,-1 0 0,0 0 0,0 0 0,0 0-1,0 0 1,0 0 0,0 0 0,0 0 0,0 0-1,0 0 1,1 0 0,-1 0 0,0 0 0,0 0 0,0 0-1,0 0 1,0 0 0,0 0 0,0 0 0,0 0 0,1 0-1,-1 0 1,0 0 0,0-1 0,0 1 0,0 0-1,0 0 1,0 0 0,0 0 0,0 0 0,0 0 0,0 0-1,0 0 1,0 0 0,1 0 0,-1 0 0,0-1-1,0 1 1,0 0 0,0 0 0,0 0 0,0 0 0,0 0-1,0 0 1,0 0 0,0-1 0,5-10-22,2-14 51,-3-2 282,-4 21 10,-2 19-112,2-11-256,1-3 9,3-10 0,2-18 223,-20 97-600,14-82 283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13643,'2'3'1232,"-2"11"-992,-2 2-80,-3 8 496,-1 6-344,2 2-71,-2 5-153,0-3-80,0-3-112,4-7-105,-1-5-239,1-5 2465,-3-7-1929,-1-1 96,-1-6 48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12499,'10'-15'370,"1"1"0,1 1 0,0-1 0,1 2 0,22-17 1,-28 23-203,0 1 0,0 1 0,1-1 1,0 1-1,0 1 0,0-1 1,1 1-1,-1 1 0,1 0 0,-1 0 1,1 0-1,0 1 0,9 0 1,-16 1-135,0 0 1,0 0 0,-1 0 0,1 0-1,0 1 1,0-1 0,0 0 0,-1 1-1,1 0 1,0-1 0,-1 1 0,1 0-1,0 0 1,-1 0 0,1 0 0,-1 0-1,0 0 1,1 0 0,-1 0 0,0 1-1,2 1 1,-2-1-6,0 1-1,0-1 1,0 0 0,0 1-1,-1-1 1,1 1-1,-1-1 1,0 1 0,1-1-1,-1 1 1,0-1 0,0 1-1,-1 3 1,-2 9 29,-1-1 0,0 0 0,-1-1 1,-8 17-1,9-21-18,-17 32 49,15-32-157,1 1 0,0 0-1,0 0 1,-5 20 0,10-29 48,0 0 0,0-1 0,0 1 0,0 0 0,0-1 0,0 1 0,1 0 0,-1-1 0,0 1 1,0 0-1,1-1 0,-1 1 0,0 0 0,1-1 0,-1 1 0,0-1 0,1 1 0,-1-1 0,1 1 0,-1-1 0,1 1 0,0-1 0,-1 1 0,1-1 0,-1 0 1,1 1-1,1-1 0,23 11-268,-10-5 207,-9-2 62,1 0 0,-1 1 0,0-1-1,0 1 1,-1 1 0,0-1 0,0 1 0,0 0 0,0 0-1,5 11 1,-8-14 18,-1 1-1,1-1 1,-1 1-1,1 0 1,-1 0 0,0 0-1,-1 0 1,1 0-1,-1 0 1,1 0-1,-1 0 1,-1 0-1,1 0 1,0 0-1,-1 0 1,0 0 0,0 0-1,0 0 1,0-1-1,-1 1 1,-3 6-1,-5 4 215,0 0 0,-1-1 1,-1 0-1,0 0 0,0-1 0,-2-1 0,1 0 0,-1-1 0,-1-1 0,0 0 0,0-1 0,-19 8 0,32-16-232,0 1-1,0 0 0,0-1 1,1 0-1,-1 1 0,0-1 1,0 0-1,0 0 0,0 0 1,0 0-1,0 0 0,1 0 1,-1-1-1,-3 0 0,4 1 1,1 0 0,-1-1 0,1 1 0,0 0-1,-1 0 1,1-1 0,0 1 0,-1 0 0,1-1 0,0 1-1,-1 0 1,1-1 0,0 1 0,0 0 0,-1-1-1,1 1 1,0 0 0,0-1 0,0 1 0,0-1-1,-1 1 1,1-1 0,0 1 0,0-1 0,0 0 2,1 0 1,-1 0-1,0-1 1,0 1 0,1 0-1,-1 0 1,1 0-1,-1 0 1,1 0 0,-1 0-1,1 0 1,0 0-1,0-1 1,11-11-272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15011,'5'0'1200,"7"-2"-927,2 0-121,9-1 456,4 0-136,5 1-240,2 0-128,1 0-96,-1 1-72,-5-1-216,-2 2-160,-8 0-617,-5-1 881,-7 1-184,-5 0-144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11747,'-3'3'1112,"15"1"-600,3-2-168,8-2 824,3 0-568,6-2-144,-1 1-32,2-1-311,0-1-274,-8 3 193,-4 2-56,-8 1-136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64 12851,'7'-8'387,"1"1"-1,1 0 1,-1 1 0,1-1 0,1 2-1,15-9 1,-21 13-329,0-1-1,0 1 1,0-1 0,0 1-1,0 0 1,0 1-1,0-1 1,0 1 0,1-1-1,-1 1 1,0 1-1,0-1 1,0 1 0,0-1-1,1 1 1,-1 0-1,0 1 1,0-1 0,7 4-1,-9-3-46,1 0-1,-1 0 1,0 0 0,1 1-1,-1-1 1,0 0-1,0 1 1,-1 0-1,1-1 1,-1 1 0,1 0-1,-1 0 1,0 0-1,0 0 1,0 0-1,0 0 1,0 0 0,-1 0-1,0 0 1,1 1-1,-1-1 1,0 0-1,-1 0 1,1 0 0,0 0-1,-2 5 1,-1 4-10,0 0 1,0 1 0,-1-1 0,-1-1 0,-8 16-1,-5 4-82,-3-1 0,0-1 1,-2-1-1,0-1 0,-2-1 0,-1-2 0,-2 0 0,-44 30 0,72-54 74,0 0 1,0 0-1,0 0 0,0 0 0,0 0 1,0 0-1,0 0 0,0 0 0,0 0 1,0 0-1,0 1 0,0-1 1,0 0-1,0 0 0,0 0 0,0 0 1,0 0-1,1 0 0,-1 0 0,0 0 1,0 0-1,0 0 0,0 0 0,0 0 1,0 0-1,0 0 0,0 0 0,0 0 1,0 0-1,0 1 0,0-1 0,0 0 1,0 0-1,0 0 0,0 0 1,0 0-1,-1 0 0,1 0 0,0 0 1,0 0-1,0 0 0,0 0 0,0 0 1,0 0-1,0 0 0,0 0 0,0 0 1,0 0-1,0 0 0,0 0 0,0 0 1,0 0-1,0 0 0,0 1 0,0-1 1,0 0-1,0 0 0,8-1-141,12-3-8,-9 0 90,0 1 0,0 0 1,0 1-1,1 1 0,15-1 0,-23 2 72,0 0-1,0 1 1,1-1 0,-1 1 0,0 0-1,0 0 1,0 1 0,0-1 0,0 1-1,0 0 1,0 0 0,0 0 0,-1 0-1,1 1 1,-1 0 0,0 0 0,5 4-1,-5-3 67,0 0 1,1-1-1,-1 0 0,1 1 0,0-1 0,0-1 0,0 1 0,0 0 0,0-1 1,5 2-1,-6-3 5,0-1-1,1 1 1,-1-1 0,0 1 0,0-1 0,0 0 0,0-1 0,0 1 0,0 0 0,1-1-1,-1 0 1,0 0 0,0 0 0,0 0 0,-1 0 0,6-3 0,0 0 100,0 0-1,0 0 1,-1-1 0,1 0 0,-1 0 0,-1 0-1,1-1 1,-1 0 0,0-1 0,0 0 0,8-12 0,-13 14-663,2 0-597,2 2 734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13579,'0'0'56,"0"-1"0,1 1-1,-1-1 1,0 1 0,1-1 0,-1 1 0,0 0-1,1-1 1,-1 1 0,1-1 0,-1 1 0,1 0-1,-1 0 1,1-1 0,-1 1 0,1 0 0,-1 0-1,1-1 1,-1 1 0,1 0 0,-1 0 0,1 0 0,-1 0-1,1 0 1,0 0 0,3 14 622,-2-5-483,41 213 317,29 188 526,-72-409-1010,0 0-1,0 0 1,0 0-1,0 0 1,0 0-1,0 0 1,0-1-1,0 1 1,0 0-1,1 0 1,-1 0-1,0 0 1,1-1-1,-1 1 1,1 0-1,-1 0 1,1 0-1,-1-1 1,1 1-1,-1 0 1,1-1-1,0 1 1,0 0-1,0-2 9,0 1 0,0-1 0,0 1 1,0-1-1,-1 0 0,1 1 0,0-1 0,0 0 0,-1 0 0,1 0 1,0 1-1,-1-1 0,1 0 0,-1 0 0,1 0 0,-1 0 0,1 0 1,-1 0-1,0 0 0,1-2 0,9-31 229,-1 0 1,-2-1-1,5-57 1,-4 33-212,3-25-137,-3-1 0,-3 0-1,-8-91 1,2 173 66,1-1 0,0 1 0,-1-1 0,0 0 0,0 1 0,0-1 0,0 1 0,-1 0 0,-3-6 0,26-4-255,-11 8 265,1 1 0,0 0-1,0 1 1,1 0 0,-1 1 0,1 0-1,14-1 1,85 6-69,-8-1 41,249-19 58,-306 12-26,0-2 0,75-20 1,-90 19 8,-31 8-6,12-3-15,1 0 0,23-2 0,-33 5 0,0 0 0,0 0 0,1 0 0,-1 0 0,0 1-1,0 0 1,0-1 0,0 1 0,0 0 0,0 0 0,0 1 0,0-1 0,0 0-1,-1 1 1,1 0 0,-1 0 0,4 2 0,-6-2 36,1 0 1,0 0-1,-1 0 1,1 0-1,-1 0 0,0 0 1,0 0-1,1 0 1,-1 0-1,-1 0 1,1 4-1,-4 27 218,-16 63 332,21-84-559,5-12-400,7-10-1334,-12 9 1101,-10 0 121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18 374 10922,'-17'17'7038,"25"-29"-6215,42-68-222,-4-1 0,36-88 0,-61 121-511,-32 127-84,-31 252-44,43-328-577,3-12 894,2-15 83,-4 10-364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12811,'7'1'1168,"0"2"-656,3-3-176,3 3 688,1-1-223,8-2-97,1 0-32,1-5-120,3 2-56,0-1-144,-2 0-56,-2 1-288,-5 0-208,-3 2-400,-4-2-200,-4 0 608,-1-4-168,1-3-144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5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251 271 9162,'-2'-1'466,"0"1"0,0-1 0,0 1 0,0-1-1,0 0 1,0 0 0,0 0 0,0 0 0,0 0 0,1 0 0,-1 0 0,0-1 0,1 1-1,-1 0 1,-1-3 0,-25-31-36,18 21 248,-78-84 331,1 0-633,86 97-332,1 1-43,0 0-1,0 0 0,0 0 0,0-1 0,0 1 1,0 0-1,0 0 0,0 0 0,0 0 1,0 0-1,0 0 0,0-1 0,0 1 0,0 0 1,0 0-1,0 0 0,0 0 0,0 0 0,-1 0 1,1-1-1,0 1 0,0 0 0,0 0 0,0 0 1,0 0-1,0 0 0,0 0 0,0 0 1,-1 0-1,1 0 0,0 0 0,0 0 0,0 0 1,0 0-1,0 0 0,-1-1 0,1 1 0,0 0 1,0 0-1,0 0 0,0 0 0,0 0 0,0 0 1,-1 1-1,1-1 0,0 0 0,0 0 1,0 0-1,0 0 0,0 0 0,0 0 0,-1 0 1,1 0-1,0 0 0,0 0 0,0 0 0,0 0 1,0 1-1,-1 0-543,7-2-263,5-4-2014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 12291,'5'-12'2898,"-4"9"-434,0 11-980,-3 27-1169,0 0-1,-15 63 1,-26 67-228,0-39 211,42-124-290,1-1 0,-1 0 0,1 0 0,-1 1 0,1-1 0,-1 0 1,1 0-1,0 1 0,0-1 0,0 0 0,0 1 0,0-1 0,0 0 0,0 1 1,0-1-1,0 0 0,1 1 0,0 1 0,0-2-3,-1 0 0,1-1 0,0 1-1,0 0 1,0-1 0,0 1 0,-1-1 0,1 1 0,0-1 0,0 0-1,0 1 1,0-1 0,0 0 0,0 0 0,0 1 0,0-1 0,0 0-1,0 0 1,0 0 0,0 0 0,0 0 0,0-1 0,0 1 0,0 0-1,0 0 1,1-1 0,19-5 108,30-12-1,-31 10-511,38-9 0,-58 17 366,1 0 1,0-1-1,-1 1 1,1 0-1,0 0 1,-1 0-1,1 0 1,0 0-1,0-1 1,-1 1-1,1 1 1,0-1-1,0 0 1,-1 0-1,1 0 1,0 0-1,-1 0 1,1 1-1,0-1 1,-1 0-1,1 0 1,0 1-1,-1-1 1,1 1-1,-1-1 1,1 1-1,0-1 1,-1 1-1,1-1 1,-1 1-1,0-1 1,1 1-1,-1-1 1,1 1 0,-1 0-1,1 7-363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 9506,'5'-5'777,"1"-1"1789,-8 12-931,-71 116-622,-118 193-441,188-311-654,-10 16 546,13-19-490,-1-1 0,1 0 1,0 1-1,0-1 1,-1 1-1,1-1 0,0 0 1,-1 1-1,1-1 1,-1 0-1,1 1 0,0-1 1,-1 0-1,1 0 1,-1 1-1,1-1 0,0 0 1,-1 0-1,1 0 1,-1 0-1,1 0 0,-1 1 1,1-1-1,-1 0 1,1 0-1,-1 0 0,1 0 1,-1 0-1,1 0 1,-1-1-1,1 1 0,-1 0 1,1 0-1,0 0 1,-1 0-1,0-1 0,-5-7-162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13131,'-1'33'2266,"5"-8"-2067,2 0 1,1 0 0,0 0 0,16 32 0,-13-34-197,-1 2-1,0 0 1,-2 0-1,5 31 1,-13-34-427,1-22 422,0 1 1,0-1-1,0 0 0,0 1 1,0-1-1,0 0 0,-1 1 0,1-1 1,0 0-1,0 1 0,0-1 1,-1 0-1,1 1 0,0-1 1,-1 0-1,1 0 0,0 1 0,0-1 1,-1 0-1,1 0 0,0 0 1,-1 0-1,1 1 0,0-1 0,-1 0 1,1 0-1,0 0 0,-1 0 1,1 0-1,-1 0 0,1 0 1,0 0-1,-1 0 0,1 0 0,0 0 1,-1 0-1,1 0 0,-1 0 1,1 0-1,0 0 0,-1-1 0,1 1 1,0 0-1,-1 0 0,1 0 1,0-1-1,-1 1 0,1 0 0,0 0 1,-1-1-1,-7-5-149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12347,'-3'2'952,"3"-1"-744,2-1-88,4 1 320,1-1-24,4 2-104,1-2-48,2 0-56,2 1-24,1 1-184,2 1-144,-2 1-1032,-1 0 1080,-2-1-184,-1-2-120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14379,'1'3'1160,"8"4"-1000,4-3-64,5 2 432,10-3-407,3-3-57,5 0-16,6-5-80,-5 0-137,-1-3-111,-9 1-304,-4 0 480,-16 4-144,-3 3-56</inkml:trace>
  <inkml:trace contextRef="#ctx0" brushRef="#br0" timeOffset="1">75 132 12363,'2'7'1000,"4"-4"-656,5-1-128,5-1 496,2-1-232,7 0-144,1 0-32,2 0-264,-1 3-296,-1-3 272,-4-3-40,-5 0-112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13123,'4'48'1075,"12"99"-432,54 253 519,-70-399-1124,0 1 0,1-1 0,-1 1 0,0-1-1,0 0 1,1 1 0,-1-1 0,1 1 0,-1-1 0,1 0-1,-1 1 1,1-1 0,0 0 0,1 2 0,-2-3-15,1 0 1,-1 0 0,1 0 0,-1-1 0,1 1 0,-1 0 0,0 0 0,1-1-1,-1 1 1,1 0 0,-1 0 0,0-1 0,1 1 0,-1 0 0,0-1 0,0 1-1,1-1 1,-1 1 0,0 0 0,0-1 0,0 1 0,1-1 0,-1 1-1,0-1 1,0 1 0,0 0 0,0-2 0,12-44 716,43-303 533,-54 340-1274,7-97-41,-5 105 9,0-1 0,1 0 0,-1 1-1,1 0 1,-1-1 0,7 0 0,-5 1 13,169-56-174,99-26-699,-251 76 801,19-5 7,-39 12 86,1-1 1,0 1-1,0 0 0,0-1 0,-1 1 0,1 0 1,0 1-1,0-1 0,-1 0 0,1 1 1,4 1-1,-5-1 0,0 1-1,0-1 1,1 1 0,-1 0 0,0 0 0,0 0 0,-1 0-1,1 0 1,0 1 0,-1-1 0,1 0 0,-1 1 0,0-1-1,2 5 1,10 37 3,-9-29-43,-2 1-1,0 0 1,-1 0 0,-1 0-1,0 0 1,-1 0 0,0 0 0,-2 0-1,0 0 1,-9 26 0,9-32-40,3-7-34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13643,'1'-1'50,"0"1"0,-1 0 1,1 0-1,0 0 0,-1 0 0,1 0 0,0 0 1,-1 0-1,1 0 0,0 1 0,-1-1 1,1 0-1,0 0 0,-1 0 0,1 1 0,0-1 1,-1 0-1,1 1 0,-1-1 0,1 0 1,-1 1-1,1-1 0,-1 1 0,1-1 0,-1 1 1,1-1-1,-1 2 0,1-1 16,0 1 0,0 0 1,0 0-1,-1 0 0,1 0 0,-1 0 1,1 0-1,-1 0 0,0 3 0,0 7 50,-1-1-1,-3 19 1,3-25-59,-55 225 439,33-145-383,22-82-118,-5 31 108,6-33-97,0-1-1,0 1 0,0-1 0,0 1 0,0-1 0,0 1 0,0-1 0,0 1 0,0-1 0,0 1 0,1-1 0,-1 1 0,0-1 1,0 1-1,1-1 0,-1 0 0,0 1 0,1-1 0,-1 1 0,0-1 0,1 1 0,0-1 1,0 0 1,-1 0-1,1 0 1,0 0-1,0 0 1,-1 1-1,1-2 0,0 1 1,0 0-1,-1 0 1,1 0-1,0 0 0,0 0 1,-1 0-1,1-1 1,0 1-1,-1 0 0,1-1 1,1 0-1,56-31 309,-29 15-173,48-21 1,-68 34-114,-1 1 1,0 1 0,0 0 0,1 0-1,-1 0 1,1 1 0,0 0 0,-1 1-1,1 0 1,0 0 0,9 2 0,-5 1 154,-12-10-143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3 245 11642,'0'0'36,"0"0"-1,0 0 0,-1 0 0,1 0 1,0 0-1,0 0 0,0 0 0,0 0 1,0 0-1,0 0 0,0-1 0,0 1 0,0 0 1,-1 0-1,1 0 0,0 0 0,0 0 1,0 0-1,0 0 0,0-1 0,0 1 0,0 0 1,0 0-1,0 0 0,0 0 0,0 0 1,0 0-1,0-1 0,0 1 0,0 0 1,0 0-1,0 0 0,0 0 0,0 0 0,0 0 1,0-1-1,0 1 0,0 0 0,0 0 1,0 0-1,0 0 0,1 0 0,-1 0 0,0 0 1,0-1-1,0 1 0,0 0 0,0 0 1,0 0-1,0 0 0,0 0 0,1 0 1,-1 0-1,12-6 1086,26-2-304,-27 5-701,505-93 1433,-81 18-1443,-413 74-104,148-29 23,-131 28-8,0 1 0,52 2 0,-79 3-11,0 0 0,0 1 0,0 0 0,0 1 0,-1 0 0,16 7 0,-1 2 31,33 22 0,-57-33 4,0 0 58,0 0-1,0 0 1,-1 0-1,1 0 1,0 0-1,1 0 1,-1 0 0,0-1-1,3 1 290,-6-1-345,1 0 0,-1 0 1,1 0-1,-1-1 0,1 1 0,-1 0 0,0 0 0,1 0 1,-1 0-1,1 1 0,-1-1 0,1 0 0,-1 0 0,0 0 1,1 0-1,-1 0 0,1 1 0,-2 0 0,-5 3-85,0-3-32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13395,'-7'0'2901,"16"-2"-1383,18 0-508,-3 5-574,28 8 1,-32-6-349,35 3-1,-47-7-78,0-1-1,-1 0 0,1-1 0,0 0 0,0 0 0,-1-1 0,1 0 0,8-3 1,-14 4-18,0 0 1,0 1-1,0-1 1,0 0-1,0 1 0,0-1 1,1 1-1,-1 0 1,0-1-1,0 1 1,1 0-1,-1 1 1,0-1-1,4 1 1,-5 0-50,0-1 0,0 1 0,0 0 0,0 0-1,0 0 1,-1 0 0,1 0 0,0 0 0,0 0 0,-1 0 0,1 0 0,0 0 0,-1 1 0,1-1 0,-1 0 0,0 0 0,1 0 0,-1 1-1,0-1 1,0 0 0,0 0 0,0 1 0,0-1 0,0 0 0,0 3 0,-1 4-672,1-8 717,0 0-1,0 0 1,0 0-1,-1 0 1,1 0-1,0 0 1,0 0-1,0 0 1,0 0-1,0 1 1,-1-1-1,1 0 0,0 0 1,0 0-1,0 0 1,0 0-1,0 0 1,0 0-1,-1 0 1,1 0-1,0 0 1,0 0-1,0-1 1,0 1-1,0 0 0,-1 0 1,1 0-1,0 0 1,0 0-1,0 0 1,0 0-1,0 0 1,0 0-1,0 0 1,-1 0-1,1 0 1,0-1-1,0 1 1,0 0-1,0 0 0,0 0 1,0 0-1,0 0 1,0 0-1,0-1 1,0 1-1,0 0 1,0 0-1,0 0 1,0 0-1,0 0 1,0-1-1,0 1 0,0 0 1,0 0-1,0 0 1,0 0-1,0 0 1,0-1-1,-6-10-485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0:3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13723,'4'7'1320,"1"3"-976,-4-3-96,3 2 488,6-1-199,3 0-81,7-1-104,6-3-56,6-4-16,2-3-24,5-5-72,1-1-16,-1-1-136,-1 1-208,-8-2 184,2-3-24,-9-5-64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7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12251,'-6'7'3718,"-8"33"-2295,-10 145-291,23-174-1769,-1-31-1159,2 7 1619,-1-7-326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11915,'2'1'3477,"-2"0"-3406,11-14 1572,19-32-1212,-11 17 116,118-150 627,-28 40-541,-155 292-118,41-132-530,0 0 1,1 0 0,2 1 0,0-1 0,2 35-1,4-36-162,-4-20 111,0 0 1,0 0-1,0-1 1,0 1-1,1 0 1,-1-1-1,0 1 1,1 0-1,-1-1 1,0 1-1,1 0 1,-1-1-1,1 1 1,-1-1-1,1 1 1,-1-1-1,1 1 1,0-1 0,-1 1-1,1-1 1,-1 1-1,1-1 1,0 0-1,0 1 1,-1-1-1,2 0 1,-2 0 48,0 0 0,0 0 0,1 0 0,-1 0 0,0 0 0,0-1 1,1 1-1,-1 0 0,0 0 0,0 0 0,0 0 0,0-1 1,1 1-1,-1 0 0,0 0 0,0-1 0,0 1 0,0 0 0,0 0 1,0-1-1,0 1 0,0 0 0,0 0 0,0-1 0,0 1 0,0 0 1,0 0-1,0-1 0,0 1 0,0 0 0,0 0 0,0-1 1,0 1-1,0 0 0,0 0 0,0 0 0,0-1 0,0 1 0,0 0 1,-1 0-1,1-1 0,0 1 0,0 0 0,-5-9-500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9634,'24'-3'5839,"-2"-5"-3296,-17 5-2445,0 1-1,0 0 1,0 1-1,0-1 1,1 1-1,-1 0 1,7 0-1,8 1 38,0 0 0,0 2 0,0 0 0,0 2-1,0 0 1,28 10 0,-41-11-91,1 1 0,-1 1 0,0-1 0,8 8 0,-8-7-10,-1-1 1,1 1-1,0-1 1,13 6-1,116 52 143,-135-61-175,40 21 82,20 11 44,-41-24-81,0 2 0,-1 1-1,-1 0 1,18 16 0,-11-9 25,34 20-1,-32-24-65,83 43 46,-96-52-40,-1 1 1,1 1-1,-1 0 0,-1 0 1,1 1-1,17 18 1,-16-16 6,2 1 0,-1-2 1,1 0-1,1-1 1,0-1-1,23 8 1,-24-9-3,0 0 1,0 1 0,-1 1 0,26 19 0,-15-10 4,0-1-1,41 19 1,-41-23-25,-1 0 1,0 2-1,30 25 1,-21-10 93,-2 1 0,52 66 0,-33-26-22,26 32-13,-58-83-29,35 28-1,-28-26 31,53 42-30,-50-43 43,-2 2 0,0 0 1,40 47-1,-37-33-25,-2-3-6,-1 1-1,-2 1 0,40 77 0,-55-88-36,1-1-1,2 0 0,0-1 0,1-1 0,1 0 0,33 36 0,-35-44 7,-1 2-1,-1-1 0,0 2 0,-1-1 0,-1 2 0,-1-1 1,8 21-1,-6-13 30,1-1 0,25 41 1,2-6-34,40 82 0,-60-106-12,-2-3 13,16 41 0,-28-61-8,2 4 6,0-1 0,-2 1 0,0-1 0,3 31 0,16 100-11,-22-138-97,-2-15-164,0 1 1,-1-1-1,0 1 1,0 0-1,-1-1 0,0 1 1,0 0-1,-7-9 0,0 3-223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0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69 9410,'4'26'4420,"-8"21"-1214,-5-91-2358,8 42-835,1 0 0,0 1-1,-1-1 1,0 0 0,1 0-1,-1 0 1,0 1 0,0-1-1,0 0 1,0 1 0,0-1-1,0 1 1,0-1-1,-1 1 1,1 0 0,0-1-1,-1 1 1,1 0 0,-1 0-1,0 0 1,1 0 0,-1 0-1,-3-1 1,3 3 6,-1-1 1,1 1-1,0 0 0,-1 0 1,1 0-1,0 0 1,-1 0-1,1 0 0,0 1 1,0-1-1,0 1 0,0 0 1,0-1-1,0 1 1,1 0-1,-1 0 0,-2 4 1,-1 2 12,-1 0 0,2 0 0,-6 13 0,9-19-30,0 1-1,0-1 0,0 0 1,1 1-1,-1-1 0,1 1 1,0-1-1,0 1 0,0 4 1,0-7-3,0 0 0,0 1 1,0-1-1,0 0 1,1 1-1,-1-1 1,0 0-1,0 1 0,0-1 1,0 0-1,0 1 1,1-1-1,-1 0 1,0 1-1,0-1 0,1 0 1,-1 0-1,0 1 1,0-1-1,1 0 1,-1 0-1,0 0 0,1 0 1,-1 1-1,0-1 1,1 0-1,-1 0 0,1 0 0,0 0-1,1 0 0,-1 0 1,0 0-1,0-1 0,0 1 1,0 0-1,-1-1 0,1 1 1,0-1-1,0 1 0,0-1 1,0 1-1,1-2 0,5-4 0,0 1 1,0-2-1,-1 1 0,0-1 0,0 0 0,-1 0 0,1 0 1,-2-1-1,1 0 0,-1 0 0,0 0 0,5-17 0,-9 24 6,0 0-1,0 1 0,1-1 1,-1 0-1,0 0 0,0 0 1,0 0-1,0 1 0,0-1 1,0 0-1,0 0 0,0 0 1,0 0-1,0 0 0,-1 0 1,1 1-1,0-1 0,0 0 1,-1 0-1,0-1 0,1 2 0,-1 0 0,1 0 1,-1-1-1,1 1 0,-1 0 0,1 0 0,-1 0 0,1 0 0,-1 0 0,0 0 1,1 0-1,-1 0 0,1 0 0,-1 0 0,1 0 0,-1 0 0,1 0 0,-1 0 0,1 0 1,-1 1-1,1-1 0,-2 1 0,-2 1 13,0 0 0,0 1 0,0-1 1,0 1-1,-5 5 0,-7 8 37,-23 31 0,35-41-52,-1 1-1,1 0 1,0 0-1,0 0 1,1 0-1,0 1 1,0-1-1,-2 10 1,5-16-3,0-1 0,0 1 0,0-1 1,-1 1-1,1-1 0,0 1 0,0-1 0,0 1 0,0-1 1,0 1-1,0 0 0,0-1 0,0 1 0,0-1 1,0 1-1,0-1 0,0 1 0,1-1 0,-1 1 1,0-1-1,0 1 0,0-1 0,1 1 0,-1-1 1,0 1-1,1-1 0,-1 1 0,0-1 0,1 1 1,-1-1-1,1 0 0,0 1 0,0-1-2,0 0 0,0 0 0,1 0 0,-1 0 0,0-1 0,0 1 0,0 0 0,0-1 0,0 1 0,0-1 0,0 1-1,0-1 1,0 1 0,1-2 0,34-29-81,-25 18 73,0 0-1,-1 0 1,0-1-1,-1-1 1,0 1-1,-1-2 1,8-23-1,-13 22 60,-6 11-8,2 6-35,0 0 0,-1 1-1,1-1 1,0 0 0,0 1-1,0-1 1,0 1-1,0-1 1,0 1 0,0-1-1,0 1 1,0 0 0,0-1-1,0 1 1,-1 1 0,-37 39 53,33-33-51,-33 46 9,35-48-21,1 0-1,-1 0 1,1 0-1,1 1 1,-1-1-1,-2 13 1,4-19 4,1 1 1,0-1-1,0 1 1,0-1-1,0 1 0,0-1 1,0 1-1,0-1 1,0 1-1,0-1 1,0 1-1,0-1 1,0 1-1,0-1 1,0 1-1,1-1 1,-1 1-1,0-1 0,0 0 1,0 1-1,1-1 1,-1 1-1,0-1 1,1 0-1,-1 1 1,0-1-1,1 0 1,-1 1-1,1-1 1,15 0-39,15-16-50,-14 3 22,-1-1 1,25-26-1,-34 32 58,-1 0 0,1-1 0,-1 1 0,-1-1 0,0-1 0,0 1 0,5-15 0,-10 23 12,1 0 1,-1 0-1,1 0 0,-1-1 1,1 1-1,-1 0 0,0 0 1,0 0-1,0-1 0,0 1 0,1 0 1,-2 0-1,1-1 0,0 1 1,0 0-1,0 0 0,-1 0 1,1-1-1,-1 0 0,1 2 1,-1-1 0,0 1-1,1 0 1,-1 0-1,1 0 1,-1 0-1,0 0 1,1 0 0,-1 0-1,0 0 1,1 0-1,-1 0 1,1 0-1,-1 0 1,0 0 0,1 0-1,-1 1 1,1-1-1,-1 0 1,0 0 0,1 1-1,-1-1 1,1 0-1,-1 1 1,0 0-1,-6 4 18,0 0 0,0 1-1,-10 10 1,11-10-15,-5 5-6,1 0-1,0 1 0,0 0 0,1 1 1,1 0-1,-7 15 0,14-28 1,1 1 0,0 0 1,-1-1-1,1 1 0,0 0 0,0-1 0,-1 1 0,1 0 0,0-1 0,0 1 0,0 0 1,0 0-1,0-1 0,0 1 0,0 0 0,0-1 0,0 1 0,0 0 0,1-1 0,-1 1 0,0 0 1,1 0-1,-1 0-1,1-1 1,-1 0 0,1 0 0,-1 1 0,1-1 0,-1 0 0,1 0-1,-1 0 1,1 0 0,0 0 0,-1 0 0,1 0 0,-1 0-1,1 0 1,-1 0 0,1 0 0,-1 0 0,1 0 0,-1 0-1,1-1 1,0 1 0,4-2-6,0 0 0,-1 0 0,1-1 0,7-5 0,-4 1 10,0 1-1,-1-1 1,0 0 0,0-1-1,-1 0 1,0 0 0,0 0-1,-1-1 1,0 0 0,0 0-1,3-10 1,-8 19-1,0 0 0,0-1 1,0 1-1,1-1 0,-1 1 0,0-1 1,0 1-1,0-1 0,0 1 0,0-1 1,0 1-1,0-1 0,0 1 0,0-1 1,0 1-1,0-1 0,0 1 0,0-1 0,-1 1 1,1 0-1,0-1 0,0 1 0,0-1 1,-1 1-1,1-1 0,-1 1 0,-9 2 35,-12 15-11,9-6-32,-21 27 0,30-33 4,0 1-1,0 0 1,0 0-1,1 0 1,0 0 0,0 1-1,-3 10 1,6-16 1,-1 0 1,1 0-1,0 0 1,0 0-1,-1-1 1,1 1-1,0 0 1,0 0-1,0 0 1,0 0-1,0 0 1,0 0-1,0 0 1,0 0-1,1 0 1,-1 0-1,0 0 1,1 0-1,-1-1 1,0 1-1,1 0 1,-1 0-1,2 1 1,-1-2-2,0 1 1,-1-1-1,1 0 0,0 1 1,0-1-1,0 0 1,0 0-1,0 0 0,0 0 1,-1 0-1,1 0 0,0 0 1,0 0-1,0 0 1,0-1-1,0 1 0,0 0 1,-1-1-1,3 0 0,2-1-4,0-1 0,0 0 0,0 0 0,0 0-1,0-1 1,4-4 0,-3 3 13,-1-1-1,0 0 1,0 0-1,-1-1 1,1 1-1,-1-1 1,-1 0 0,1 0-1,-1 0 1,-1-1-1,1 1 1,-1-1-1,2-14 1,-4 22-3,0-1 0,0 0-1,0 1 1,1-1 0,-1 0 0,0 0 0,0 1-1,0-1 1,0 0 0,0 1 0,-1-1 0,1 0-1,0 1 1,0-1 0,0 0 0,0 1 0,-1-1 0,1 0-1,0 1 1,-1-1 0,1 0 0,-1 1 0,1-1-1,0 1 1,-1-1 0,1 1 0,-1-1 0,0 1-1,1-1 1,-1 1 0,1 0 0,-1-1 0,0 1-1,1 0 1,-1-1 0,0 1 0,1 0 0,-1 0 0,0 0-1,1 0 1,-1 0 0,0-1 0,1 1 0,-1 0-1,0 1 1,1-1 0,-1 0 0,0 0 0,0 0-1,1 0 1,-1 0 0,-1 1 0,-2 1 8,0-1 0,0 1 0,0 1 0,0-1 0,0 0-1,-5 5 1,-3 3 6,2 1 0,-19 22 0,25-28-24,0 0-1,1 0 0,0 1 1,0-1-1,0 1 1,1 0-1,-1-1 1,1 1-1,-2 11 0,4-17 6,0 1-1,0-1 0,0 1 1,0-1-1,0 1 0,0-1 1,0 1-1,0-1 0,0 1 1,0 0-1,0-1 1,0 1-1,0-1 0,0 1 1,0-1-1,0 1 0,1-1 1,-1 1-1,0-1 0,0 1 1,1-1-1,-1 0 0,0 1 1,1-1-1,-1 1 0,0-1 1,1 0-1,-1 1 0,1-1 1,0 1-3,0-1 1,0 0-1,0 0 1,0 0-1,0 0 1,0-1-1,0 1 1,0 0 0,0 0-1,0 0 1,-1-1-1,1 1 1,0 0-1,0-1 1,1 0-1,28-22-108,-22 16 40,-1 0 0,13-17 0,-19 22 31,1-1 1,0 1-1,-1-1 0,1 0 0,-1 0 0,0 1 0,0-1 1,0 0-1,0 0 0,0 0 0,-1 0 0,1 0 0,-1 0 1,0-4-1,0 6-7,0 1 1,0-1-1,0 1 1,0-1-1,0 1 1,-1-1-1,1 1 1,0 0-1,0-1 0,-1 1 1,1-1-1,0 1 1,0 0-1,-1-1 1,1 1-1,0 0 1,-1-1-1,1 1 1,0 0-1,-1-1 1,1 1-1,-1 0 0,1 0 1,-1 0-1,1-1 1,0 1-1,-1 0 1,1 0-1,-1 0 1,1 0-1,-1 0 1,1 0-1,-1 0 1,1 0-1,-1 0 0,1 0 1,-1 0-1,1 0 1,0 0-1,-1 0 1,1 1-1,-1-1 1,1 0-1,-1 0 1,1 0-1,0 1 1,-1-1-1,0 1 0,-24 14-923,20-12 867,-14 9-524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5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2765 12331,'24'-6'348,"0"0"0,0 2 0,28-1 1,-5 0-239,65-8-65,230-39 44,-271 35-86,1 3 0,1 2-1,116-2 1,63 28 100,9 0 17,168-38-13,3-1-84,-220 28-16,411-13 16,-199-33-126,197-16-113,-473 50 197,472-36 29,-256 4-35,616-47-260,-906 86 283,561-33 3,-28 8 39,-440 22 0,294-47 0,-150 15-25,24-5 3,-293 36-22,0 1-1,1 2 0,50 2 1,75 1-5,-137-2 16,-1-1-1,-1-2 0,47-13 0,13-3 78,-32 8 100,-57 13-173,0 0 0,0-1 1,0 1-1,0 0 0,1 0 1,-1 0-1,0 0 1,0 0-1,0 0 0,0 0 1,1 0-1,-1 0 0,0 0 1,0 0-1,0-1 0,1 1 1,-1 0-1,0 0 1,0 0-1,0 0 0,1 1 1,-1-1-1,0 0 0,0 0 1,0 0-1,1 0 0,-1 0 1,0 0-1,0 0 0,0 0 1,0 0-1,1 0 1,-1 0-1,0 1 0,0-1 1,0 0-1,0 0 0,1 0 1,-1 0-1,0 0 0,0 1 1,0-1-1,0 0 1,0 0-1,0 0 0,0 1 1,0-1-1,0 0 0,0 0 1,0 0-1,0 1 0,1-1 1,-1 0-1,0 0 0,0 0 1,0 1-1,-1-1 1,1 0-1,0 0-4,-1 0-1,1 0 1,-1 1 0,1-1 0,-1 0 0,1 0-1,-1 0 1,0 0 0,1-1 0,-1 1-1,1 0 1,-1 0 0,1 0 0,-1 0-1,1 0 1,-1-1 0,1 1 0,-1 0-1,1 0 1,-1-1 0,1 1 0,-1-1-1,1 1 1,0 0 0,-1-1 0,1 1 0,0-1-1,-1 1 1,1 0 0,0-1 0,-1 1-1,1-1 1,0 0 0,-16-15-53,0 1 1,-1 1-1,0 0 0,-1 1 1,-29-16-1,17 11-69,-29-23 0,26 12 140,1-2 0,1-1 0,2-1 0,-36-55 0,-81-159 74,88 133-81,-67-117 85,-122-154 291,240 375-347,1-1 1,0 0 0,0 0 0,1 0-1,1 0 1,0-1 0,0 0 0,-2-18 0,5 24-46,1 0 0,0 1 0,0-1 0,0 1 0,1-1 0,0 0 0,0 1 0,1 0 0,-1-1 1,1 1-1,0 0 0,1 0 0,-1 0 0,1 0 0,0 0 0,0 0 0,0 1 0,1 0 0,0-1 1,0 1-1,4-3 0,13-9-11,0 1 1,1 1-1,24-12 1,33-21-16,19-25-69,-50 35 17,1 2 0,1 3 0,70-34 0,-111 62 79,39-19-206,-46 22 195,0-1-1,0 1 0,0 0 0,0 0 0,0-1 1,0 1-1,-1-1 0,1 0 0,0 1 0,-1-1 1,0 0-1,1 0 0,-1 0 0,0 0 0,0 0 1,0 0-1,0 0 0,0-3 0,-3-12-71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9245 69 4321,'-15'-4'809,"1"0"0,-1-1 0,1 0 0,0-1 0,0 0 0,1-2 0,-17-10 0,27 16-723,1 0 1,-1 1-1,0 0 0,1-1 0,-1 1 1,0 0-1,0 1 0,0-1 0,0 0 1,0 1-1,0-1 0,0 1 1,0 0-1,0 0 0,0 1 0,0-1 1,0 0-1,0 1 0,0 0 1,0 0-1,0 0 0,0 0 0,-3 2 1,-5 3 9,0 1 0,0 0 0,1 1 0,-13 12 0,-9 7 24,15-16-73,-1-1-1,0 0 0,0-1 1,-1-1-1,0 0 0,-1-2 0,1 0 1,-1-2-1,-30 4 0,4-4 133,0-1-1,0-3 0,-53-7 0,-38-15-216,90 12 10,-82-5 1,102 13 37,17 1-8,0 1 0,0 0 1,0 0-1,-10 2 0,19-2-5,1 0 1,0 0-1,-1 0 0,1 1 0,0-1 0,-1 0 0,1 0 0,0 1 0,0-1 0,-1 0 0,1 1 0,0-1 0,0 0 0,0 1 0,-1-1 0,1 0 0,0 1 0,0-1 0,0 1 0,0-1 0,0 0 0,0 1 0,0-1 0,0 1 0,0-1 0,0 0 0,0 1 0,0 0 0,1 16-41,0-10 32,10 96 79,36 157-1,0-2-46,-28-107-20,52 320 0,-48-346 2,12 196 0,-28 128-13,3-202-29,0-23-97,-14 67 47,0 97-20,5-238 102,-31 258 0,25-371 20,1-8 21,0 0 0,-2 0 1,-17 50-1,19-71-29,0 0 0,0 0 0,-1 0 0,0-1 0,-1 1 0,0-1-1,0 0 1,0-1 0,-1 0 0,0 0 0,0 0 0,0-1 0,-1 0-1,-9 5 1,-10 2 18,0-1-1,-1-1 1,-30 6 0,22-6-7,-35 14 0,-54 36-75,72-33-19,-103 36 1,-400 65-213,-263-9-185,307-52 627,-417 32-182,165-26-196,391-23-364,-17 1 62,33-32-945,-98 9-645,-366 12 5229,-17-96-2075,779 49-1051,0 4 0,0 1 0,0 3 0,0 3 0,-109 22 0,102-13 168,-1-3-1,-131 3 1,200-19-523,9 3 154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 13587,'7'-11'1368,"0"1"-1016,-2 15-200,-4 11 953,-5 20-817,-2 10-104,-3 8-112,4 5-32,-1-2-160,0-5-40,-1-9-128,1-7-113,-4-16 313,0-7-88,-3-13-64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13195,'4'-9'300,"0"1"0,1 0 0,0 0 0,0 0 1,0 0-1,1 1 0,0 0 0,1 0 0,0 1 0,8-7 1,4-2 142,1 2 1,36-20 0,-35 22-206,0 2 0,41-14 0,-55 21-210,-1 0 0,1 0 0,0 1 0,0 0-1,0 1 1,0-1 0,0 1 0,0 1 0,0-1 0,0 1 0,0 0 0,-1 1 0,1 0 0,7 2 0,-12-3-22,1 1-1,0 0 1,0-1-1,-1 1 1,1 0-1,-1 1 0,1-1 1,-1 0-1,0 1 1,0-1-1,0 1 1,0-1-1,-1 1 1,1 0-1,-1 0 0,1 0 1,-1 0-1,0 0 1,0 0-1,0 4 1,1 5 2,-1 1 0,0-1 1,-1 0-1,-1 13 0,0 19-90,2-37 35,0 0 0,1 0 0,0 0 0,0 0 1,6 12-1,4 10-59,3 14 5,-10-31 89,0 0 1,-1 1-1,0-1 0,-1 1 0,-1 0 1,0-1-1,0 17 0,-2-24 32,-1 0-1,0-1 1,-1 1 0,1-1-1,-1 0 1,0 1-1,0-1 1,0 0 0,0 0-1,-1 0 1,0 0-1,0-1 1,0 1 0,0-1-1,-4 4 1,-4 2 177,1-1 1,-1 0-1,-23 13 0,23-15-48,-1-1 0,0 0 0,0 0 0,0-1 0,0-1 0,-1 0 0,1-1 0,-1 0 0,-13-1 0,23 0-192,-1-1-1,1 0 1,-1-1-1,1 1 0,-1-1 1,1 1-1,-1-1 0,1 0 1,0-1-1,-1 1 1,1 0-1,0-1 0,0 0 1,0 1-1,0-1 0,0-1 1,1 1-1,-1 0 1,1-1-1,-1 1 0,1-1 1,0 0-1,0 1 0,0-1 1,0 0-1,0-1 0,1 1 1,0 0-1,-1 0 1,1-1-1,0 1 0,0 0 1,1-1-1,-1 1 0,1-1 1,0-4-1,0 5-20,-1 1 0,1 0 0,0 0 0,0 0 0,0-1 0,0 1 0,1 0 0,-1 0 0,1 0-1,-1 0 1,1 0 0,0 0 0,0 0 0,0 0 0,0 0 0,0 0 0,0 0 0,0 0 0,1 0 0,-1 1 0,1-1 0,2-1 0,12-6-451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 13419,'0'-1'76,"1"0"1,0 1-1,0-1 1,0 1-1,0-1 1,0 1-1,0-1 1,0 1-1,0 0 1,0-1 0,0 1-1,0 0 1,1 0-1,-1 0 1,1 0-1,-2 0-43,1 0-1,-1 1 1,0-1 0,1 0-1,-1 0 1,0 0-1,0 1 1,1-1 0,-1 0-1,0 0 1,0 1-1,1-1 1,-1 0 0,0 1-1,0-1 1,0 0 0,0 1-1,1-1 1,-1 0-1,0 1 1,0-1 0,0 1-1,0-1 1,0 0 0,0 1-1,0-1 1,0 0-1,0 1 1,-1 5 159,0 0 1,0 0-1,-1 0 1,-2 8-1,1-6-162,-14 45 138,-3 0 1,-1-2-1,-38 64 0,37-83 331,21-32-490,1 0 0,0 0 0,0 0 0,0 0 0,0 1 0,0-1 0,0 0 0,0 0 0,-1 0 0,1 0 0,0 0 0,0 0 0,0 0-1,0 0 1,0 1 0,-1-1 0,1 0 0,0 0 0,0 0 0,0 0 0,0 0 0,-1 0 0,1 0 0,0 0 0,0 0 0,0 0 0,0 0 0,-1 0 0,1 0 0,0 0 0,0 0 0,0 0 0,0 0 0,-1-1 0,1 1 0,0 0-1,0 0 1,0 0 0,0 0 0,0 0 0,0 0 0,-1 0 0,1 0 0,0-1 0,0 1 0,0 0 0,0 0 0,0 0 0,0 0 0,0 0 0,0-1 0,0 1 0,-1 0 0,1 0 0,0 0 0,0 0 0,0-1 0,0 1-1,0 0 1,0 0 0,0 0 0,0 0 0,0-1 0,0 1 0,0 0 0,0 0 0,0-12 163,39-205-748,-40 235 564,0 0-1,1 0 0,1 0 0,1 0 1,1 0-1,0 0 0,2-1 1,0 0-1,10 25 0,-12-35 11,0 0-1,0 0 1,1 0-1,0-1 1,0 0-1,1 1 1,0-2-1,0 1 0,0 0 1,1-1-1,9 7 1,-15-12 2,0 0 0,0 0 1,0 0-1,0 1 0,0-1 1,0 0-1,1 0 0,-1 0 1,0 0-1,0 0 0,0 0 1,0 0-1,0 0 0,0 0 0,0 0 1,0 0-1,0 0 0,0 0 1,0 0-1,0 0 0,0 0 1,1 1-1,-1-1 0,0 0 1,0 0-1,0 0 0,0 0 0,0 0 1,0 0-1,0 0 0,0 0 1,0 0-1,1 0 0,-1 0 1,0-1-1,0 1 0,0 0 1,0 0-1,0 0 0,0 0 0,0 0 1,0 0-1,0 0 0,0 0 1,0 0-1,1 0 0,-1 0 1,0 0-1,0 0 0,0 0 1,0 0-1,0 0 0,0 0 0,0-1 1,0 1-1,0 0 0,0 0 1,0 0-1,0 0 0,0 0 1,0 0-1,-3-8 10,-6-9 2,-5-5-10,-13-23 65,-3 1-1,-35-40 1,50 72 73,10 9-9,9 10-28,-1-3-95,1-1-1,-1 1 1,1-1-1,0 0 0,0 0 1,1 0-1,-1-1 1,9 4-1,40 12-156,-26-12 331,1-2 1,0 0-1,0-2 1,0-2-1,0 0 1,30-5-1,-19 1 42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97 16147,'-10'4'1201,"14"-4"-969,3-7-80,10-3 496,5-3-328,5-3-184,3 2-88,5 0-232,-2-1-112,-5 8-264,-3 3-112,-12 4-1073,-8 6 1353,-8 2-296,-4 2-152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3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11747,'-5'12'1280,"5"-4"-872,10-4-176,3 0 1368,6-4-1344,2 2-112,5-5-320,4-3-1360,-1-10 1416,-2-1-184,-7-3-168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9034,'4'-9'2358,"0"3"1680,0 15-2988,-2 0-979,0-1 0,-1 0 1,-1 0-1,1 1 1,-1-1-1,-2 15 1,-13 53 192,4-25-134,5-20-90,1-11-29,2 1-1,0-1 1,1 1 0,1 0 0,1 0-1,3 23 1,-3-44-14,0 1-1,0 0 1,0 0-1,0 0 1,0 0-1,1-1 1,-1 1-1,0 0 1,1 0-1,-1-1 1,0 1-1,1 0 1,-1-1-1,1 1 1,-1 0-1,1-1 1,0 2 0,0-2-9,-1 0 1,0 0-1,1 0 1,-1 0-1,0 0 0,1 0 1,-1 0-1,0 0 1,1 0-1,-1 0 1,0 0-1,1-1 1,-1 1-1,0 0 1,1 0-1,-1 0 1,0 0-1,0 0 1,1-1-1,-1 1 1,0 0-1,1 0 1,-1 0-1,0-1 1,0 1-1,1-1 1,1-1-43,0-1 0,0 1 0,-1-1 0,1 0 0,-1 1 0,2-7 0,4-12-71,-1-5-36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67 101 14995,'0'-5'201,"1"-1"0,0 0 0,0 1 0,1-1 0,0 1 0,0-1-1,0 1 1,0 0 0,6-9 0,-7 11-139,1 1 0,-1-1-1,1 1 1,0-1 0,0 1 0,0 0-1,0 0 1,0 0 0,0 0 0,1 0 0,-1 0-1,1 1 1,-1-1 0,1 1 0,0 0-1,-1 0 1,1 0 0,0 0 0,0 0-1,4 0 1,-6 1-50,0 0 0,1 0 0,-1 0 0,0 1 0,0-1-1,0 1 1,1-1 0,-1 1 0,0-1 0,0 1 0,0-1 0,0 1-1,0 0 1,0 0 0,0 0 0,0-1 0,-1 1 0,1 0 0,0 0-1,0 0 1,-1 0 0,1 0 0,-1 1 0,1-1 0,-1 0 0,1 0-1,-1 0 1,1 0 0,-1 1 0,0-1 0,0 0 0,0 0 0,0 0-1,0 1 1,0 1 0,0 6 3,0-1 1,-1 0-1,0 0 0,-3 11 0,-2 2 0,-2 0 0,0-1-1,-1 0 1,-1-1 0,-1 0 0,-1 0-1,0-1 1,-2-1 0,0 0 0,-1-1 0,-20 17-1,30-29-61,5-6 27,6-6-5,-5 7 19,1 0 0,-1 0 0,0 0-1,1 0 1,-1 0 0,1 1 0,-1-1-1,1 0 1,-1 1 0,1-1-1,-1 1 1,1-1 0,0 1 0,-1 0-1,1 0 1,0 0 0,-1 0 0,1 0-1,0 0 1,-1 0 0,1 0 0,-1 1-1,4 0 1,-3 1-2,0-1 0,1 1 0,-1-1 0,0 1 0,0 0 0,0 0 0,0 0 0,0 0-1,0 0 1,-1 1 0,1-1 0,1 5 0,3 6-8,-1 0 0,0 0 0,-1 0 1,3 20-1,6 53-30,8 33 34,-21-116 25,1 0 0,0 0 1,0 0-1,0 0 0,0 0 0,0-1 0,1 1 0,-1 0 0,4 3 0,-4-5-5,-1-1 0,1 1 0,-1-1 0,1 1-1,-1-1 1,1 0 0,-1 0 0,1 1 0,0-1 0,-1 0 0,1 0-1,0 1 1,-1-1 0,1 0 0,-1 0 0,1 0 0,0 0 0,-1 0 0,1 0-1,0 0 1,1-1 8,-1 1-1,1-1 1,-1 1-1,1-1 1,-1 0-1,0 1 1,0-1-1,1 0 1,-1 0-1,0 0 1,0 0-1,2-2 1,4-6 81,1 0 0,-2-1 0,1 0 0,-1-1 0,-1 1 0,6-15 0,22-72 520,-30 86-539,18-69 400,-19 70-432,0 1 0,-1-1-1,0 0 1,-1 0-1,-2-18 1,2 27-58,1 1 0,-1 0 1,0-1-1,0 1 1,0 0-1,0-1 1,0 1-1,0 0 0,0-1 1,-1 1-1,1 0 1,0-1-1,0 1 0,0 0 1,0-1-1,0 1 1,0 0-1,-1-1 1,1 1-1,0 0 0,0 0 1,-1-1-1,1 1 1,0 0-1,0 0 1,-1-1-1,1 1 0,0 0 1,0 0-1,-1 0 1,1 0-1,0-1 1,-1 1-1,1 0 0,-8 9-537,-3 16-21,9-11 270,2-4-104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12435,'0'0'25,"0"0"1,0-1 0,0 1-1,0 0 1,0 0-1,0 0 1,0 0 0,0 0-1,0-1 1,0 1-1,0 0 1,1 0 0,-1 0-1,0 0 1,0 0 0,0 0-1,0-1 1,0 1-1,0 0 1,0 0 0,0 0-1,0 0 1,0 0 0,1 0-1,-1 0 1,0 0-1,0 0 1,0-1 0,0 1-1,0 0 1,0 0-1,1 0 1,-1 0 0,0 0-1,0 0 1,0 0 0,0 0-1,0 0 1,1 0-1,-1 0 1,0 0 0,0 0-1,0 0 1,0 0 0,0 0-1,0 0 1,1 0-1,-1 0 1,0 0 0,0 1-1,0-1 1,0 0-1,0 0 1,0 0 0,1 0-1,-1 0 1,0 0 0,0 0-1,0 0 1,0 0-1,0 1 1,0-1 0,5 15 736,1 33-403,-5-37-212,59 490 171,-55-454-284,16 91 147,-21-137-166,0 0 0,0 0 0,0-1 0,0 1-1,1 0 1,-1 0 0,0 0 0,0 0 0,1 0 0,-1 0 0,1-1 0,-1 1-1,1 0 1,-1 0 0,1-1 0,0 1 0,0 1 0,-1-3-5,1 1 0,-1 0 1,1 0-1,-1 0 0,0 0 0,1-1 0,-1 1 1,0 0-1,1 0 0,-1-1 0,0 1 0,0 0 1,1-1-1,-1 1 0,0 0 0,0-1 0,1 1 1,-1 0-1,0-1 0,0 1 0,0 0 1,0-1-1,1 1 0,-1-1 0,0 0 0,8-34 353,3-59 70,-4 1 0,-8-134 0,-20 40-351,7 92-61,13 90-16,1 0 0,0-1 0,0 1 0,0 0 0,1-1 0,-1 1 0,1 0 0,1 0 0,-1 0 0,1 0 0,2-7 0,-3 10-2,1 0 0,-1-1 0,1 1 0,-1 0 0,1 0 0,-1 0 0,1 0 0,0 0 0,0 1 0,0-1 0,0 1 0,0-1 0,1 1 0,-1 0 0,0-1 0,1 1 0,-1 0 0,1 1 0,-1-1 0,1 0 0,-1 1 0,1-1 0,-1 1 0,5 0 0,75 1 83,-34 1-67,-1-2 1,80-11-1,84-36 5,43-7-22,-91 33 28,193-35-12,-343 53-17,1 1 0,-1 0 0,0 1 0,1 0 0,-1 1 0,20 3 0,-29-3 11,-1 0-1,0 0 1,1 0 0,-1-1-1,0 1 1,0-1 0,0 0 0,5-2-1,-11 31 231,0-6-202,1 1 1,1 0 0,3 37-1,2-46-328,-4-14 284,0 0 1,0 1-1,0-1 0,0 0 0,0 0 1,0 0-1,0 1 0,0-1 1,0 0-1,0 0 0,0 0 0,0 1 1,0-1-1,1 0 0,-1 0 1,0 0-1,0 0 0,0 1 1,0-1-1,1 0 0,-1 0 0,0 0 1,0 0-1,0 0 0,0 0 1,1 0-1,-1 0 0,0 1 0,0-1 1,0 0-1,1 0 0,-1 0 1,0 0-1,0 0 0,0 0 0,1 0 1,-1 0-1,0 0 0,0 0 1,1 0-1,-1 0 0,0-1 0,0 1 1,0 0-1,1 0 0,-1 0 1,0 0-1,0 0 0,0 0 0,0 0 1,1 0-1,-1-1 0,0 1 1,0 0-1,0 0 0,0 0 0,0 0 1,1-1-1,-1 1 0,0 0 1,0 0-1,0 0 0,0-1 0,0 1 1,0 0-1,3-10-140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15515,'-5'-3'1705,"-1"-1"-1193,5-2-264,1 0 1032,5 5-728,2 1-168,6 1-184,3 2-80,3 1-120,2-1 8,2 1-88,0-2-112,-3-2-376,0-3-216,-7-6 616,-4 1-136,-8-2-96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14691,'4'-7'1416,"0"1"-1079,-1 6-169,4 0 560,0 9-328,1 4-72,-1 5-192,1 4-72,1 1-32,-3 3 0,-3-2-64,-2-1-88,0-5-248,-1 0-168,2-8 432,-2-3-104,0-6-72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14243,'0'5'1336,"7"-4"-808,1-1-159,14-1 903,4-5-408,8-1-328,6 0-80,2-2-104,-2-1-56,0 3-216,-4 1-160,-12 5-472,-4-1-216,-11 2 592,-3 2-152,-6 2-104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16123,'1'1'115,"0"0"-1,0 0 0,0 0 0,-1 0 0,1 0 0,0 0 0,-1 0 0,1 1 0,0-1 0,-1 0 1,0 0-1,1 1 0,-1-1 0,0 0 0,1 1 0,-1-1 0,0 0 0,0 1 0,0-1 0,0 1 1,-1-1-1,1 2 0,-11 33 1259,3-15-1019,6-12-273,0-5-73,1 0 1,-1 1-1,1-1 0,0 1 1,1-1-1,-1 1 0,1-1 1,0 1-1,0-1 0,0 1 1,1-1-1,1 7 0,-1-11-11,-1 1 0,1 0 0,0 0 0,-1 0 0,1-1 0,0 1 0,0 0 0,0-1 0,0 1 0,-1-1-1,1 1 1,0-1 0,0 1 0,0-1 0,0 0 0,0 1 0,0-1 0,0 0 0,0 0 0,0 0 0,0 0-1,1 0 1,-1 0 0,0 0 0,1-1 0,31-5-28,-28 5 29,1-1 0,0 1 0,0-1 0,1 2 0,-1-1 0,0 1 0,1 0-1,-1 0 1,1 0 0,-1 1 0,0 0 0,9 3 0,-12-3 2,0 0 0,0 1 0,0-1 0,-1 1 0,1-1 0,0 1 0,-1 0 0,0 0 0,1 0 0,-1 1 0,0-1 1,0 0-1,0 1 0,-1-1 0,1 1 0,0 0 0,-1 0 0,0 0 0,1-1 0,-1 1 0,-1 0 0,1 0 0,0 1 0,0 4 0,0 0 8,-1 0 1,1-1-1,-1 1 0,-1 0 1,0 0-1,0-1 0,0 1 0,-1-1 1,0 1-1,0-1 0,-1 1 1,0-1-1,-1 0 0,-7 12 1,7-14 16,1 0 0,-2-1 0,1 1 0,0-1-1,-1 0 1,0 0 0,1-1 0,-2 1 0,1-1 0,0 0 0,-1-1 0,1 1 0,-1-1 0,0 0 0,0 0 0,1-1 0,-1 0 0,-1 0 0,-6 0 0,6 0-40,0-1-1,0 0 1,-1-1-1,1 1 1,0-2-1,0 1 1,1-1-1,-1 0 1,0 0 0,0 0-1,1-1 1,-11-6-1,13 6-15,0-1 0,0 1 0,0-1 0,0 0 0,1 0 0,-1 0 0,1 0 0,0 0 0,0-1 0,1 0 0,-1 1 0,1-1 0,0 0 0,1 0 0,-1-1 0,1 1 0,-1-7 0,-2-24-162,4-3-66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12939,'12'-2'1896,"-1"-4"-1080,1-1-360,2 0 1985,8-1-1745,0 1-144,3 1-320,1 2-184,1 3-536,-1-1-232,1-1 560,2-1-136,-4-2-80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16115,'7'0'1265,"1"2"-913,4-1-128,11 1 488,4-1-224,6 0-200,3 2-120,1-3-296,-3 2-200,-4-1-400,-5-1-1537,-9 6 1881,-6 0-320,-7 2-256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12963,'18'3'1464,"9"-1"-808,3-2-296,3-2 1537,5-1-1297,2-1-560,1-2-192,-5-1 240,0 2-96,-7 2-152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12371,'7'-10'256,"1"0"1,0 0 0,0 1 0,1 0 0,0 1-1,1 0 1,0 1 0,15-10 0,-19 13-200,1 1 1,-1-1 0,1 1-1,0 0 1,0 1 0,0-1-1,1 2 1,-1-1-1,0 1 1,1 0 0,-1 0-1,1 1 1,-1 0-1,16 2 1,-21-1-48,0-1 1,0 1-1,0 0 1,1 0-1,-1 0 0,0 0 1,0 0-1,0 0 1,0 0-1,-1 1 1,1-1-1,0 1 0,0-1 1,-1 1-1,1 0 1,-1 0-1,0-1 0,1 1 1,-1 0-1,0 0 1,0 0-1,0 1 0,0-1 1,-1 0-1,1 0 1,-1 0-1,1 1 1,-1-1-1,0 0 0,1 1 1,-1-1-1,-1 0 1,1 5-1,-1 1 8,-1 0 0,0 0 0,0 0 0,0 0 0,-1 0 0,0-1 0,0 1 0,-6 8 0,-4 3 65,0 0 1,-1 0-1,-28 26 0,35-37-7,-2 0-1,1-1 1,-1 0-1,0-1 1,0 0-1,-1-1 1,0 1-1,0-2 1,-17 6-1,20-10 187,11-6-165,12-5-56,-11 9-46,-1 1-1,0 0 1,1-1-1,-1 2 0,1-1 1,-1 0-1,1 1 1,-1 0-1,1 0 0,-1 0 1,1 1-1,-1-1 0,1 1 1,-1 0-1,1 0 1,-1 1-1,0-1 0,7 4 1,-1 2-9,-1-1-1,0 1 1,0 1 0,-1-1-1,1 2 1,7 10 0,-14-17 22,0 0 0,-1 0 0,1 0 0,0 0 0,0 0 1,0 0-1,1-1 0,-1 1 0,0-1 0,0 1 0,1-1 1,-1 0-1,1 0 0,0 0 0,-1 0 0,1 0 0,-1-1 1,5 1-1,-4-1 34,0-1 0,0 0 0,1 0 0,-1 0 0,0 0 0,0 0 0,0-1 0,0 1 0,-1-1 0,1 0 0,0 0 0,-1 0 0,1 0 0,4-5 0,4-5 290,0-1 0,-1 0 0,0-1-1,7-15 1,-16 27-594,-1 2 68,2 0 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12243,'2'-3'1376,"6"-10"-752,13-5-272,19-11 1449,13-10-1185,14-14-280,5-6-48,2-4-104,-4 2-88,-4 2-136,-7 6-96,-14 8-208,-11 5-144,-14 13-737,-4 4 1001,-12 9-184,2 1-136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2 215 14051,'2'-4'1785,"-3"18"-1208,-2 20-166,6 48-283,4-1 0,3 0 0,35 132 0,-43-203-102,13 35 59,-15-43-69,1-1 1,-1 1-1,1-1 1,-1 1 0,1-1-1,0 1 1,0-1-1,0 0 1,0 1 0,0-1-1,0 0 1,0 0-1,0 0 1,1 0 0,-1 0-1,0 0 1,1 0-1,-1 0 1,0 0 0,1-1-1,2 2 1,-3-3 6,0 1 0,0 0 0,1-1 0,-1 1 0,0 0-1,0-1 1,0 0 0,0 1 0,0-1 0,0 0 0,0 1 0,0-1 0,0 0 0,0 0 0,-1 0 0,1 0 0,0 0 0,0 0 0,-1 0 0,1 0 0,-1 0 0,1 0 0,0-2 0,11-32 290,-10 30-254,2-8 9,-1-1 1,-1 0 0,0 0-1,-1 0 1,0 0-1,-1 0 1,-1 0 0,-3-22-1,-4-6 7,-22-60-1,-5-26-132,32 112 50,1 1 1,0-1-1,1 1 0,1-1 1,1 0-1,3-22 0,-3 34 15,0 0 0,0 0 0,0 0-1,0 0 1,1 0 0,-1 0-1,1 0 1,0 1 0,0-1 0,1 1-1,-1 0 1,1-1 0,0 1-1,0 0 1,0 0 0,0 1 0,0-1-1,0 1 1,1 0 0,-1-1-1,1 1 1,0 1 0,-1-1 0,1 1-1,6-2 1,6-1 18,1 2 1,1-1-1,-1 2 0,32 2 1,-21-1-42,336-24-29,0-1-253,-281 26 252,1-5 1,123-20-1,-181 19 43,2-1 1,1 1 1,42-2 0,-70 7 2,-1 0 0,1 0 0,-1 0-1,1 1 1,-1-1 0,1 0 0,-1 0 0,1 0 0,-1 1 0,0-1-1,1 0 1,-1 0 0,1 1 0,-1-1 0,0 0 0,1 1-1,-1-1 1,0 1 0,1-1 0,-1 0 0,0 1 0,0-1-1,0 1 1,1-1 0,-1 1 0,0-1 0,0 0 0,0 1 0,0-1-1,0 1 1,0-1 0,0 1 0,0-1 0,0 1 0,0-1-1,0 1 1,0-1 0,0 1 0,0-1 0,0 1 0,0-1-1,-1 1 1,-7 27 137,6-21-85,1-7-54,-4 17-11,0 0 0,1 0-1,1 0 1,1 1 0,0-1 0,1 1-1,2 19 1,-1-37-12,0 1 11,0-1 0,0 1 0,0 0 0,0-1 0,0 1 0,0-1 0,0 1 0,1-1 0,-1 1 0,0-1 0,0 1 1,0-1-1,1 1 0,-1-1 0,0 0 0,0 1 0,1-1 0,-1 1 0,0-1 0,1 0 0,-1 1 0,1-1 0,-1 0 0,1 1 0,6-1-223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 11258,'10'-6'1074,"11"-8"1227,-14 16-1020,-7 11 71,-5 3-864,0-1 0,-13 25 0,2-5-237,-9 22-1,12-30-151,-16 51 0,28-78-95,1 0-1,0 1 0,0-1 0,0 1 1,0-1-1,0 0 0,0 1 0,0-1 0,0 1 1,0-1-1,0 0 0,0 1 0,0-1 0,0 1 1,0-1-1,0 0 0,0 1 0,0-1 0,1 0 1,-1 1-1,0-1 0,0 1 0,0-1 0,1 0 1,-1 0-1,0 1 0,0-1 0,1 0 0,-1 1 1,0-1-1,1 0 0,-1 0 0,1 1 1,16 1 78,30-13 31,-33 8-76,26-5 8,-15 4-707,49-15 0,-72 19 625,-1-1 0,1 0 0,0 0 0,0 1 0,-1-1 0,1 0-1,0-1 1,-1 1 0,1 0 0,-1 0 0,0 0 0,1-1 0,-1 1 0,1-3 0,1-9-343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12523,'0'13'1360,"-5"4"-768,-4 4-248,-1 7 1241,3 3-881,-3 5-336,1 1-48,5-2-176,0-3-136,4-9-352,2-4-160,4-15 400,-1-2-80,0-7-104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14123,'75'-5'4157,"38"-14"-3194,-25 4-512,-50 9-826,0 2 0,0 2 0,51 2 1,-89 0 328,1 0 1,-1 1 0,0-1-1,1 0 1,-1 0 0,1 0 0,-1 0-1,1 0 1,-1 0 0,1 0 0,-1 0-1,1-1 1,-1 1 0,1 0 0,-1 0-1,0 0 1,1 0 0,-1-1 0,1 1-1,-1 0 1,0 0 0,1-1-1,-1 1 1,0 0 0,1-1 0,-1 1-1,0 0 1,1-1 0,-1 1 0,0 0-1,0-1 1,1 1 0,-1-1 0,3-3-488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16147,'-1'10'461,"0"-1"-1,-1 1 0,-1 0 0,1-1 0,-8 16 0,-2 12 280,10-30-626,0-2-52,1-1 0,0 1 0,0-1 1,0 1-1,0 7 0,1-11-61,0 0 0,0 0 0,1-1 0,-1 1 1,0 0-1,0 0 0,0-1 0,1 1 0,-1 0 0,0-1 0,1 1 1,-1 0-1,1-1 0,-1 1 0,0 0 0,1-1 0,0 1 0,-1-1 1,1 1-1,-1-1 0,1 1 0,0-1 0,-1 0 0,1 1 0,0-1 1,-1 0-1,1 1 0,0-1 0,-1 0 0,1 0 0,0 0 1,0 1-1,-1-1 0,1 0 0,0 0 0,0 0 0,-1 0 0,1 0 1,0-1-1,0 1 0,0 0 0,13-2-11,-1 1-21,0-1 0,0 2 0,0 0 0,18 2-1,-27-1 22,0 0 0,0 0 0,0 0 0,0 1-1,0-1 1,0 1 0,0 0 0,-1 0 0,1 1-1,-1-1 1,1 1 0,-1-1 0,0 1-1,0 0 1,0 1 0,0-1 0,3 6 0,-3-4-4,0 1 0,0-1 0,0 1-1,-1 0 1,0-1 0,0 1 0,0 0 0,-1 0 0,0 1 0,0-1 0,0 7 0,-1-9 39,0-1 0,-1 1 1,1 0-1,-1 0 0,0 0 0,0 0 0,0-1 0,0 1 0,-1-1 0,1 1 0,-1-1 0,0 1 0,0-1 0,0 0 0,-1 0 0,1 0 1,-1 0-1,-4 4 0,-12 7 230,1-2 0,-2-1 0,1 0 0,-1-1 0,-1-2 0,-42 13 0,58-19-241,1-1 0,0 0-1,-1-1 1,1 1 0,-1-1-1,0 0 1,1 0-1,-1 0 1,1 0 0,-5-2-1,7 2-55,0-1-1,1 1 0,-1-1 1,0 0-1,1 0 0,-1 0 0,0 0 1,1 0-1,-1 0 0,1 0 1,0-1-1,-1 1 0,1-1 1,0 1-1,0 0 0,0-1 0,0 0 1,0 1-1,0-1 0,0 0 1,1 1-1,-1-1 0,1 0 1,-1 0-1,1 0 0,-1-3 0,-1-14-373,2 0-1,-1 0 0,6-34 0,1 2-148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17612,'7'0'1288,"6"0"-1048,3 3-128,8-2 408,7 0-184,6-1-464,3-2-328,3-6 400,1 3-72,-1-2-72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13595,'22'4'983,"-1"-2"0,1 0 0,0-1 0,27-3 0,84-16-171,-69 8-482,-55 8-378,32-2-191,-40 4 167,1 0 0,0 0 1,-1 0-1,1 0 0,0 0 0,-1 0 1,1 1-1,-1-1 0,1 1 1,0-1-1,-1 1 0,1-1 0,-1 1 1,0 0-1,1 0 0,-1 0 1,1 0-1,-1 0 0,2 2 0,-3-2 24,1-1 0,-1 1 0,0 0 0,0 0-1,0 0 1,1 0 0,-1 0 0,0 0-1,0 0 1,-1 0 0,1 0 0,0 0-1,0 0 1,0 0 0,-1 0 0,1 0-1,0 0 1,-1 0 0,1 0 0,-1 0-1,1-1 1,-1 1 0,1 0 0,-1 0 0,1 0-1,-1-1 1,0 1 0,0 0 0,1-1-1,-1 1 1,0-1 0,0 1 0,0-1-1,-1 1 1,-20 11-511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11154,'0'5'1361,"13"-2"-641,3-2-256,7-2 1168,7-2-680,6-3-207,5 0-41,5-1-288,0 0-232,-2 0-448,-3 2-208,-10 3 384,-14 0-120,-8 2-136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12515,'2'6'2518,"-2"11"-1592,-4 22-295,-77 279 1424,80-313-2039,0-1 14,-1 0 1,1-1-1,1 1 0,-1 0 1,0 8-1,1-11-23,0-1 0,0 1 0,0 0 0,1-1-1,-1 1 1,0 0 0,0-1 0,1 1 0,-1-1 0,0 1 0,1 0-1,-1-1 1,0 1 0,1-1 0,-1 1 0,1-1 0,-1 1 0,1-1-1,-1 0 1,1 1 0,-1-1 0,1 0 0,0 1 0,-1-1-1,1 0 1,-1 1 0,1-1 0,0 0 0,-1 0 0,1 0 0,0 0-1,-1 0 1,1 0 0,0 0 0,-1 0 0,1 0 0,0 0 0,-1 0-1,1 0 1,1-1 0,30-3 189,56-16 1,-20 4-485,-48 12 69,-7 2 247,0-1 0,-1 0 0,1 0 0,-1-2 0,16-6-1,-17 3-136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15043,'-10'17'1184,"-6"4"-847,0 5-153,1 6 392,0 4-128,4 4-168,-1 0-56,8-1-192,1-4-184,5-6 1824,5-7-1552,-3-7 104,-1-3 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12355,'-13'23'685,"2"1"0,0 0 1,2 1-1,1 0 0,-6 31 1,-11 32-184,10-46-445,-1-2-1,-2 1 1,-2-2-1,-29 44 1,47-80-40,-1 1 0,1-1 0,0 0 0,0 1 0,0 0 0,1-1-1,-1 1 1,1 0 0,-1 6 0,2-10-11,0 1-1,0 0 0,0-1 1,0 1-1,0-1 0,0 1 1,0 0-1,1-1 0,-1 1 1,0-1-1,0 1 0,1-1 1,-1 1-1,0-1 0,0 1 1,1-1-1,-1 1 0,1-1 1,-1 1-1,1-1 0,-1 0 1,0 1-1,1-1 0,-1 0 1,1 1-1,2 0 5,-1-1 0,0 1 0,0-1 0,0 1 0,0-1 0,0 0-1,1 1 1,-1-1 0,0-1 0,4 1 0,30-6 294,71-19 0,-27 5-178,-13 7-375,0 3 0,85-1 0,-103 9 45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12635,'11'121'1644,"3"276"523,-14-387-2088,4 36 136,-4-43-184,1 0 0,-1-1 0,1 1 1,-1 0-1,1-1 0,0 1 0,0-1 1,0 1-1,1-1 0,-1 0 0,0 1 1,1-1-1,2 2 0,-4-3-14,1-1 0,0 0 0,-1 0 0,1 0 0,0 1 0,0-1 0,-1 0 1,1 0-1,0 0 0,-1 0 0,1 0 0,0 0 0,0 0 0,-1 0 0,1-1 0,0 1 0,-1 0 0,1 0 0,0 0 0,-1-1 0,1 1 1,0 0-1,-1-1 0,1 1 0,0-1 0,-1 1 0,1-1 0,-1 1 0,1-1 0,-1 1 0,1-1 0,-1 0 0,0 1 0,1-1 0,-1 1 0,0-1 1,1 0-1,-1 0 0,15-29 321,-6 6-241,-1-1 1,-1-1-1,-1 1 0,-2-1 0,0 0 0,-2 0 1,-1 0-1,-2-36 0,-6-9-64,-30-127 1,37 195-37,-1-1 0,1 1 0,-1-1 0,1 0-1,0 1 1,0-1 0,0 0 0,1 1 0,-1-1 0,1 0 0,0 1 0,0-1 0,0 1 0,1 0 0,-1-1 0,1 1 0,0 0 0,0 0 0,0 0 0,0 0 0,0 0-1,1 0 1,-1 1 0,1-1 0,0 1 0,0 0 0,0-1 0,0 2 0,0-1 0,0 0 0,6-2 0,6-2-7,1 0 0,0 1-1,0 1 1,0 0 0,28-2 0,171-8-41,75-11 38,-240 16 13,48-7-1,-97 16 1,0-1-1,0 1 1,0 0 0,0 0 0,-1 0 0,1 0 0,0 0 0,0 0 0,0 0 0,0 0 0,-1 0-1,1 0 1,0 0 0,0 0 0,0 1 0,0-1 0,-1 0 0,1 1 0,0-1 0,0 0-1,-1 1 1,1-1 0,0 1 0,-1-1 0,1 1 0,0 0 0,-1-1 0,1 1 0,-1-1 0,1 1-1,-1 0 1,1 1 0,-1 0 3,1 1 0,-1 0 0,-1-1 0,1 1 0,0 0 0,-1-1 0,1 1 0,-2 4 0,-1 5 8,-16 91 7,18-94 238,-1 0 0,1 0 0,1 0-1,-1 0 1,2 0 0,1 12 0,-8-35 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10786,'0'0'98,"0"0"0,0 0-1,0 1 1,0-1 0,0 0 0,0 0-1,0 1 1,0-1 0,0 0-1,0 1 1,0-1 0,0 0-1,0 0 1,0 1 0,0-1 0,1 0-1,-1 0 1,0 1 0,0-1-1,0 0 1,0 0 0,0 1 0,1-1-1,-1 0 1,0 0 0,0 0-1,0 1 1,1-1 0,-1 0 0,0 0-1,0 0 1,1 0 0,-1 0-1,0 1 1,0-1 0,1 0-1,-1 0 1,1 0 0,12-6 1560,13-17-641,-26 22-905,21-21 414,-1-1 1,-1-1-1,22-39 1,38-83-47,-86 165-464,1 0 0,1 1 1,0-1-1,2 1 1,-1 20-1,-3 126-588,11-137-1179,-4-28 1680,0-1 0,1 1 0,-1 0 0,0 0 0,1 0 0,-1 0 0,1-1 0,-1 1 0,1 0 0,-1 0 0,1-1 0,0 1 0,-1 0 0,1-1 0,0 1 0,-1-1 0,1 1 0,0-1 0,0 1 0,0-1 0,-1 0 0,1 1 0,0-1 0,0 0 0,0 1 0,0-1 0,1 0 0,8 0-723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11715,'4'1'306,"1"1"0,0-1 0,-1 0 0,1 0 1,-1 0-1,1-1 0,0 0 0,0 0 0,-1 0 1,1 0-1,0-1 0,5-1 0,1 0 42,177-34 2308,-39 6-3315,-124 24-525,-23 6 740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12835,'-11'31'2720,"7"-24"-2469,1 1 0,0 0 0,1 1 1,-1-1-1,2 0 0,-1 1 0,1-1 1,0 10-1,1-17-240,0 0 0,0-1 0,0 1 0,0 0 0,0 0 0,1-1 0,-1 1 0,0 0 0,0 0 0,1-1 1,-1 1-1,0 0 0,1-1 0,-1 1 0,1 0 0,-1-1 0,1 1 0,-1-1 0,1 1 0,-1 0 0,1-1 0,0 0 0,-1 1 0,2 0 1,-1-1-1,1 1 0,0-1 0,0 1 0,-1-1 1,1 0-1,0 0 0,0 0 0,-1 0 0,1 0 1,3 0-1,6-3-1,-1 1 1,1-2 0,10-3 0,-6 1 22,-10 4-30,0 1 0,0 0-1,0 0 1,0 0 0,0 1 0,0-1 0,0 1 0,0 0-1,0 1 1,1-1 0,6 3 0,-10-2-3,1-1-1,-1 1 1,0 1 0,0-1-1,0 0 1,0 0-1,0 1 1,0-1 0,-1 1-1,1 0 1,0 0 0,-1-1-1,1 1 1,-1 0-1,0 0 1,1 0 0,-1 0-1,0 1 1,0-1 0,-1 0-1,1 0 1,0 1-1,-1-1 1,1 0 0,-1 1-1,0 3 1,1 4 51,-1 1-1,-1-1 1,0 0 0,-1 1-1,0-1 1,0 0 0,-1 0-1,0 0 1,-1-1 0,0 1 0,0-1-1,-11 16 1,9-15 76,-1 0 1,0-1-1,-1 0 1,0 0-1,-1 0 0,1-1 1,-2-1-1,1 1 1,-1-1-1,-19 10 0,25-15-117,-1 0 0,1-1-1,0 1 1,-1-1 0,1 0 0,-1 0-1,0 0 1,1-1 0,-1 1-1,1-1 1,-1 0 0,0-1-1,1 1 1,-1-1 0,0 0 0,1 0-1,-1 0 1,1-1 0,0 1-1,-7-4 1,7 2-74,0 0-1,0 0 1,0-1-1,0 1 0,0-1 1,1 0-1,-1 0 1,1 0-1,0-1 1,1 1-1,-1-1 1,1 1-1,0-1 1,0 0-1,0 0 1,0 0-1,-1-10 1,-2-25-178,4-1-123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1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14067,'6'0'1496,"1"0"-1048,3 0-112,3 1 801,4 2-497,3 0-112,5 0-192,2-3-128,1 0-552,0-2 416,-3-1-104,1 0-56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9498,'7'-15'756,"-3"9"-409,-1 0 1,0 0-1,-1 0 1,1-1-1,2-11 1,-9 40 856,-19 161 468,35 371-940,-3 56-109,-15-498-428,-6 149 116,22 2-206,2-35-30,6 40-65,5-25-17,-6-44 64,-13-168-45,-1-1 0,-2 1 0,-1-1 0,-7 57 0,4-70-2,-3 17 45,1 0 1,0 65 0,6-89-27,0 0-1,1 0 1,4 11 0,-4-12-15,1 0 0,-1 1 1,1 12-1,-3-7 7,0 0 1,2-1-1,0 1 0,1 0 1,8 26-1,6-2-669,-34-78-184,-3-1 614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2 451 10378,'0'1'50,"-1"0"0,1 0 0,0 0 0,0 0 0,0 0 0,0 0 0,0 0 0,0 0 0,0 0 0,1 0 0,-1 0 0,0 0 0,0 0 0,1 0 0,-1-1 0,1 1 0,-1 0 0,1 0 0,-1 0 0,1 0 0,-1 0 0,1-1 0,0 1 0,-1 0 0,1-1 0,0 1 0,0 0 0,0-1 0,0 1 0,-1-1 0,1 1 0,0-1 0,0 1 0,0-1 0,0 0 0,0 0 0,0 1 0,0-1 0,0 0 0,0 0 0,0 0 0,0 0 0,2 0 0,5 0 105,0 0 0,1 0-1,-1-1 1,10-1 0,51-13 590,127-46-1,-9 1-241,-154 52-426,0 2-1,0 0 1,61-1-1,212-3-44,-1 0 12,-240 8 89,96-15 1,62-24 329,-58 9-166,-108 25-268,0 3 1,0 2-1,61 7 0,-63-2-5,-1-2-1,0-2 0,85-13 1,10-20 82,-69 15 64,128-15 0,-57 24-52,113-12 24,92-7 384,2 20-374,-177 6-176,-43-8 153,-90 5-58,0 3 1,51 2 0,217 0 15,-295 1-81,-1 1 1,26 5 0,18 1 13,-44-8-8,-15 1-10,0-1 1,0 1-1,0 0 1,0 1-1,1-1 1,-1 1-1,6 2 1,-11-3-27,1 0 0,-1 0 0,0 0 0,0 0 1,1 1-1,-1-1 0,0 0 0,0 0 0,0 0 1,1 0-1,-1 0 0,0 1 0,0-1 0,0 0 1,0 0-1,0 0 0,1 1 0,-1-1 0,0 0 1,0 0-1,0 1 0,0-1 0,0 0 0,0 0 1,0 0-1,0 1 0,0-1 0,0 0 0,0 0 1,0 1-1,0-1 0,0 0 0,0 0 0,0 1 1,0-1-1,0 0 0,0 0 0,0 1 0,0-1 1,0 0-1,-1 0 5,1 1 1,0-1-1,0 0 1,0 0 0,0 0-1,0 0 1,0 0-1,-1 0 1,1 0-1,0 0 1,0 0-1,0 1 1,0-1-1,0 0 1,-1 0-1,1 0 1,0 0-1,0 0 1,0 0-1,0 0 1,-1 0-1,1 0 1,0 0 0,0 0-1,0 0 1,0 0-1,-1 0 1,1 0-1,0-1 1,0 1-1,0 0 1,0 0-1,0 0 1,-1 0-1,1 0 1,0 0-1,0 0 1,0 0-1,0 0 1,0-1-1,0 1 1,0 0 0,-1 0-1,1 0 1,0 0-1,0 0 1,0-1-1,0 1 1,0 0-1,0 0 1,0 0-1,0 0 1,0 0-1,0-1 1,0 1-1,0 0 1,0 0-1,0-1 1,-1-4-364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12427,'0'0'124,"-1"-1"0,1 1 0,0 0 0,0-1 1,0 1-1,0-1 0,0 1 0,0 0 0,0-1 1,0 1-1,0-1 0,0 1 0,1 0 0,-1-1 0,0 1 1,0 0-1,0-1 0,0 1 0,0-1 0,1 1 1,-1 0-1,0-1 0,0 1 0,1 0 0,-1 0 1,0-1-1,1 1 0,-1 0 0,0 0 0,1-1 0,10 6 2269,1 1-2294,1-3 23,1 0 1,-1-1-1,18 2 0,-20-4-86,0 1 1,1 1-1,-1 0 0,0 1 1,11 4-1,-20-7-27,-1 1 1,1 0 0,-1-1-1,1 1 1,-1 0-1,0 0 1,0 0-1,1 0 1,-1 0 0,0 0-1,0 0 1,0 0-1,0 0 1,0 1 0,0-1-1,-1 0 1,1 1-1,0-1 1,-1 1-1,1-1 1,0 1 0,-1-1-1,0 1 1,1-1-1,-1 1 1,0-1 0,0 1-1,0-1 1,0 1-1,0 0 1,0-1-1,-1 1 1,1-1 0,0 1-1,-1-1 1,1 1-1,-1-1 1,0 0 0,1 1-1,-2 1 1,-3 6 89,-1 1 1,0-1-1,0 1 1,-11 10 0,13-15-59,-185 200 1595,182-199-1629,2 0-64,-22 21-376,26-26 477,0 0 0,0 0 1,0 0-1,0 0 0,-1 0 0,1-1 0,0 1 0,-1 0 0,1-1 0,0 1 0,-1 0 0,1-1 0,-1 0 0,1 1 0,-1-1 0,1 0 0,-1 0 0,-1 0 0,-1-5-60,3-6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12915,'0'7'941,"4"-7"-274,13-15 70,18-25-52,72-101 600,82-95-849,-187 234-435,19-17 24,-21 18-24,1 1-1,-1 0 1,0 0-1,1 0 1,-1 0-1,0 0 1,1 0-1,-1-1 1,1 1-1,-1 0 1,0 0-1,1 0 1,-1 0-1,0 0 1,1 0-1,-1 0 1,0 1-1,1-1 1,-1 0-1,0 0 1,1 0-1,-1 0 1,0 0-1,1 1 1,5 13 3,-1 14 17,1 0 0,1 0 0,17 41 0,-17-53-36,1-1 0,0 0 0,1 0 0,1 0 0,0-1 0,1-1 0,15 16 0,-23-26 6,1 0 0,0 1 0,0-1 1,1-1-1,-1 1 0,0-1 0,1 1 0,6 1 0,11 0-44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 12963,'-1'-7'976,"-2"9"-768,-1 6-112,1 7 320,-2 5-120,0 6-112,-1 3-80,2 5-72,-3-1 8,1 0-40,-3 0-112,-1-7-792,-3-5 832,5-13-120,-4-7-48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1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64 8282,'-9'-12'1092,"4"5"-669,0 1 1,0 0 0,0 0 0,0 0 0,-10-6 0,13 11-394,1 0 0,-1 0 0,0 0 0,0 0 1,0 0-1,0 0 0,1 1 0,-1-1 0,0 1 1,0 0-1,0-1 0,0 1 0,0 0 0,0 0 1,0 0-1,0 0 0,0 1 0,0-1 0,0 0 1,0 1-1,0-1 0,0 1 0,0 0 0,0 0 1,1 0-1,-4 2 0,-3 2 26,1 1-1,0 0 1,0 0-1,1 1 1,0 0-1,0 0 1,0 1-1,-4 7 1,-34 69 202,40-76-237,-12 27 16,2 0 0,1 0 0,2 1 1,1 1-1,-5 38 0,13-57-38,0 0-1,1 0 1,0 0 0,2 0-1,0 0 1,1 0-1,1 0 1,0 0 0,1 0-1,2-1 1,-1 0 0,14 26-1,-14-35 10,0 1 0,1-1 0,0 0 0,0-1 0,1 0-1,0 0 1,0 0 0,0-1 0,1 0 0,0 0 0,1-1-1,-1 0 1,1 0 0,11 3 0,-15-6 13,1 0 1,-1-1-1,1 1 0,-1-1 1,1-1-1,0 1 0,0-1 1,-1 0-1,1 0 0,0-1 1,-1 0-1,1 0 0,0 0 1,-1 0-1,1-1 0,-1 0 1,0 0-1,1-1 0,-1 0 0,0 1 1,-1-2-1,1 1 0,0 0 1,-1-1-1,6-6 0,-1 0 11,-1-1-1,0 0 0,-1-1 0,0 1 0,0-1 0,-2-1 0,1 1 1,-2-1-1,5-16 0,1-13 85,7-67-1,-5-62 130,-12 137-199,-1-1 1,-12-66-1,12 98-41,0-6-55,-1 1 1,-1-1 0,-6-16-1,8 24 39,1-1-1,-1 1 1,0-1 0,0 1-1,0 0 1,1-1-1,-1 1 1,-1 0-1,1 0 1,0-1 0,0 1-1,0 0 1,-1 0-1,1 1 1,0-1 0,-1 0-1,1 0 1,-1 1-1,1-1 1,-1 0-1,1 1 1,-1 0 0,0-1-1,1 1 1,-1 0-1,1 0 1,-1 0 0,-2 0-1,-5 2-96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14467,'-2'-1'1208,"-1"11"-800,0 5-168,-1 11 489,-2 1-185,0 8-192,-1-1-80,3 2-64,1-3-88,0-6-128,3-5-72,0-8-152,3-4-96,1-9-200,-1-2 400,0-9-120,0-1-40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10778,'6'-4'325,"0"0"-1,0 1 1,0 0-1,0 0 1,1 0-1,0 1 1,-1 0-1,12-2 0,-1 1 240,1 1-1,23 0 1,-39 2-539,-1 0 0,0 0 0,1 0 0,-1 0 1,0 0-1,1 0 0,-1 1 0,0-1 1,1 0-1,-1 1 0,0-1 0,0 1 0,1 0 1,-1-1-1,0 1 0,0 0 0,0 0 0,0-1 1,0 1-1,0 0 0,1 2 0,-1-1 6,0 0 0,0 0 0,0 0 0,-1 0 0,1 0 0,-1 0 0,1 0 0,-1 0 0,0 0-1,0 0 1,0 0 0,0 4 0,-2 6 111,0 1 0,-1-1 0,-9 22 0,7-22-15,0 4 6,-7 23 186,12-38-316,0-1 0,0 1 1,0-1-1,0 0 0,0 1 0,0-1 1,0 1-1,0-1 0,0 1 1,0-1-1,0 1 0,0-1 0,1 0 1,-1 1-1,0-1 0,0 1 0,1-1 1,-1 0-1,0 1 0,0-1 1,1 1-1,-1-1 0,0 0 0,1 0 1,-1 1-1,1-1 0,-1 0 0,0 0 1,1 1-1,-1-1 0,1 0 1,-1 0-1,1 0 0,-1 0 0,0 0 1,1 1-1,-1-1 0,2 0 0,20-1 34,-16 1-23,4-1-12,0 1-1,-1 0 0,1 1 0,-1 0 0,1 1 0,-1 0 0,14 5 0,-21-6-2,1 0 1,-1 0-1,0 0 0,0 0 0,0 0 1,0 1-1,0-1 0,-1 0 1,1 1-1,0 0 0,-1-1 1,1 1-1,-1 0 0,1 0 0,-1 0 1,0 0-1,0 0 0,0 0 1,0 0-1,0 1 0,0-1 1,-1 0-1,1 0 0,-1 1 0,1-1 1,-1 0-1,0 1 0,0-1 1,0 1-1,0-1 0,-1 0 1,1 1-1,0-1 0,-1 0 0,0 0 1,-1 3-1,-1 2 53,0 0 0,0-1 0,-1 0 0,0 1 0,0-2 0,0 1 0,-1 0-1,0-1 1,0 0 0,0 0 0,-1 0 0,-7 4 0,-12 8 648,-40 20 0,62-35-642,-1-1 0,-51 25 798,51-25-816,1 1 1,-1-1-1,0 0 0,0 0 1,0-1-1,1 1 0,-1-1 1,0 0-1,0 0 0,0 0 1,0 0-1,-7-2 1,10 1-101,-1 0 1,1 0 0,-1 0 0,1 0-1,0 0 1,-1 0 0,1 0 0,0-1-1,0 1 1,0 0 0,0-1 0,0 1-1,0-1 1,0 1 0,1-1 0,-1 1-1,0-1 1,1 0 0,-1 1 0,1-1-1,0 0 1,0 1 0,-1-1 0,1 0-1,0 1 1,0-1 0,1 0 0,-1 1-1,1-3 1,-1-4-333,2 1 0,-1 0 0,1 0 1,0 0-1,5-10 0,6-10-326,3 1-249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9 14251,'5'-9'1445,"-10"14"-856,-11 15 46,-20 39-5,-106 160 247,114-179-797,18-23-61,-1-1 1,0 0 0,-2-1 0,0 0 0,-18 16-1,31-31-26,-1 1-1,1-1 1,0 0-1,0 0 1,0 1-1,0-1 1,0 0-1,-1 0 1,1 0-1,0 0 1,0 1-1,0-1 1,-1 0-1,1 0 1,0 0-1,0 0 1,0 0-1,-1 1 1,1-1-1,0 0 1,0 0-1,-1 0 1,1 0-1,0 0 1,0 0-1,-1 0 1,1 0-1,0 0 1,-1 0-1,1 0 1,0 0-1,0 0 1,-1 0-1,1 0 1,0 0-1,0 0 1,-1-1-1,1 1 1,0 0-1,0 0 1,0 0-1,-1 0 1,1 0-1,0-1 1,0 1-1,0 0 1,-1 0-1,1 0 1,0-1-1,0 1 1,0 0-1,0 0 1,0-1-1,-1 1 1,3-16-605,7-6 92,1 0 0,0 1 0,26-36 0,-24 38 285,27-43-408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12219,'1'2'146,"0"0"0,0 1 0,0-1 0,0 0 1,0 0-1,0 1 0,-1-1 0,1 0 1,-1 1-1,1-1 0,-1 1 0,0-1 0,0 0 1,0 1-1,-1 2 0,-8 43 732,3-23-295,-4 47 54,4-1 0,4 109 1,3-174-836,-2 8 98,-1-13 114,-3-7-76,-3-9-63</inkml:trace>
  <inkml:trace contextRef="#ctx0" brushRef="#br0" timeOffset="1">13 270 12979,'-10'-5'1120,"7"5"-832,6 5-120,14 0 544,6 3-272,7-3-248,3-2-256,6-3 80,0-1-24,-7-6-8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12995,'4'-16'1143,"1"-3"86,-3 18-448,-1 12 228,-2 226 752,2 41-1570,0-271-407,3 25 857,1-25-23,4-16-206,2-17-214,2-12 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13691,'0'4'1224,"6"1"-872,7-4-24,6-1 545,12-3-321,9-2-56,13-6 0,5 0-24,2-3-64,-1-2-96,-6 2-264,-5-1-232,-10 7-464,-11-1 576,-17 9-112,-11 4-96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16 114 13075,'0'-4'227,"0"-1"-1,1 0 1,-1 0 0,1 0 0,0 0 0,0 0-1,0 1 1,1-1 0,0 0 0,0 1 0,0-1-1,0 1 1,1 0 0,5-8 0,-6 9-145,1 0-1,-1 0 1,0 1 0,1-1 0,0 1 0,0-1-1,0 1 1,0 0 0,0 0 0,0 1 0,0-1-1,0 0 1,1 1 0,-1 0 0,1 0 0,-1 0-1,1 0 1,-1 1 0,1-1 0,6 1 0,-8 0-74,-1 0 0,1 1 1,-1-1-1,0 1 1,1-1-1,-1 1 0,0 0 1,1-1-1,-1 1 1,0 0-1,0 0 1,0 0-1,0 0 0,0 0 1,0 0-1,0 0 1,0 0-1,0 0 1,0 1-1,-1-1 0,1 0 1,0 1-1,-1-1 1,1 0-1,-1 1 0,0-1 1,1 1-1,-1-1 1,0 0-1,0 1 1,0-1-1,0 1 0,0-1 1,0 1-1,-1 2 1,0 5 4,0 1 0,0-1 0,-1 0 0,-4 10 0,-10 23 19,-1 0 1,-34 55-1,12-24-27,39-72-7,-1 0-1,0 0 1,1 0 0,-1-1-1,1 1 1,-1 0-1,1 0 1,0 0 0,-1 0-1,1 0 1,0 0-1,0 0 1,0 0 0,-1 0-1,1 0 1,0 0-1,0 0 1,0 0-1,1 0 1,-1 0 0,0 0-1,0 0 1,0 0-1,1 0 1,-1 0 0,1 0-1,-1 0 1,1 0-1,-1 0 1,1 0-1,2 1-5,-1-1 0,0 0 0,1 0 0,-1 0 0,1 0 0,0-1 0,-1 1 0,1-1-1,3 1 1,11 2 6,20 7-27,-25-5 30,1-2 0,-1 0 0,1 0 0,0-1 0,14 0 0,-24-2 3,0 0 0,0 0-1,0-1 1,1 1-1,-1-1 1,0 0-1,0 0 1,0 0-1,0 0 1,0-1-1,0 1 1,-1-1-1,1 0 1,0 1-1,-1-1 1,1 0-1,-1-1 1,0 1-1,0 0 1,0-1-1,0 1 1,0-1-1,0 0 1,-1 1-1,3-6 1,-1 0-5,1 0 0,-2-1 1,1 0-1,-1 1 0,0-1 0,0-18 0,-1 23-32,-1-1-1,0 1 1,-1 0-1,1-1 0,-1 1 1,0-1-1,0 1 1,0 0-1,0-1 1,-1 1-1,0 0 0,0 0 1,0 0-1,0 0 1,-5-6-1,-5 1-107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3 360 13363,'-2'8'383,"1"8"654,4-13-483,5-7-58,26-27 134,-2 0 0,44-57 0,-34 39-352,0 0-94,68-75 136,-109 123-311,-1 0 0,1 0 0,0 1 1,-1-1-1,1 0 0,0 1 0,-1-1 0,1 1 0,0-1 0,0 1 0,0-1 0,-1 1 0,1-1 0,0 1 0,0 0 0,0-1 0,0 1 0,0 0 0,0 0 0,0 0 1,1 0-1,-2 0-2,1 0 0,-1 1 0,1-1 0,-1 1 1,1-1-1,-1 1 0,1-1 0,-1 1 0,0-1 1,1 1-1,-1 0 0,0-1 0,0 1 0,1-1 1,-1 1-1,0 0 0,0-1 0,0 1 0,0 0 1,0-1-1,0 1 0,0 1 0,0 8 72,0 1 0,-4 18 0,2-19-34,-4 44-105,0 75 0,9-114-867,2-11 341,-4-5 549,1 1 0,-1-1 1,0 0-1,1 0 0,-1 1 1,0-1-1,0 0 1,0 0-1,0-1 0,0 1 1,0 0-1,2-3 0,13-19-433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8370,'1'3'36,"3"454"3485,-4-331-2935,2-102 1123,6 33 0,-9-24-92,-1-13-1595,0 8 65,0-18-185,1-15-501,0-52 343,1 18 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12843,'2'0'1216,"1"4"-880,-1 7-88,-1 5 616,1 7-400,-2 3-72,1 5-31,0 2-41,1 0-64,-2 0-56,0-4-80,0-2-48,0-7-72,0-3-176,-2-8-304,2-8 424,-7-1-80,4-10-48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13947,'1'-1'139,"0"-1"0,0 0 0,0 0 0,0 1 0,0-1 0,0 0 0,1 1 0,-1-1 1,1 1-1,-1 0 0,1-1 0,0 1 0,0 0 0,-1 0 0,1 0 0,0 0 0,2-1 0,39-10 775,-25 7-513,97-32 1022,-114 36-1413,-1 1-1,1 0 1,-1 0-1,1 0 0,-1 0 1,1-1-1,-1 1 1,1 0-1,-1 0 1,1 0-1,-1 0 1,1 0-1,-1 1 1,1-1-1,-1 0 1,1 0-1,-1 0 1,1 0-1,-1 0 0,1 1 1,-1-1-1,1 0 1,-1 0-1,1 1 1,-1-1-1,0 0 1,1 1-1,-1-1 1,0 1-1,1-1 1,-1 0-1,0 1 1,1-1-1,-1 1 0,0-1 1,0 1-1,1-1 1,-1 1-1,0-1 1,0 1-1,0-1 1,0 1-1,0-1 1,0 1-1,0-1 1,0 1-1,0-1 1,0 1-1,0-1 1,0 1-1,0-1 0,0 1 1,0-1-1,-1 1 1,1-1-1,0 2 1,-14 36 142,11-31-101,-8 19 52,-9 25 87,20-50-190,0-1 0,0 1-1,0-1 1,0 1-1,0-1 1,1 0 0,-1 1-1,0-1 1,0 1 0,0-1-1,0 1 1,1-1 0,-1 0-1,0 1 1,0-1-1,1 1 1,-1-1 0,0 0-1,1 1 1,-1-1 0,0 0-1,1 0 1,-1 1-1,0-1 1,1 0 0,-1 0-1,1 1 1,-1-1 0,1 0-1,-1 0 1,0 0 0,2 0-1,18 5-36,-13-4 10,-1 1-1,0 1-1,0-1 0,-1 1 0,1 0 1,-1 0-1,1 1 0,-1-1 1,0 1-1,0 0 0,-1 1 1,1-1-1,-1 1 0,0 0 0,0 0 1,5 9-1,-8-11 42,1 1-1,-1-1 1,1 0 0,-1 1 0,0-1-1,0 1 1,-1-1 0,1 1-1,-1-1 1,0 1 0,0 0 0,0-1-1,0 1 1,-1-1 0,1 1-1,-1-1 1,0 1 0,0-1-1,0 1 1,0-1 0,-1 0 0,1 1-1,-1-1 1,0 0 0,0 0-1,0 0 1,-1-1 0,-4 6 0,-4 2 229,0-1 1,-1 0 0,0 0-1,-1-1 1,0-1 0,0 0 0,-1-1-1,0 0 1,0-1 0,-27 6 0,41-11-279,-1 0 1,0 1-1,1-1 1,-1 0 0,0 0-1,1 0 1,-1 0-1,0 0 1,1 0 0,-1 0-1,0 0 1,1-1-1,-1 1 1,1 0 0,-1 0-1,0 0 1,1-1-1,-1 1 1,0 0 0,1-1-1,-1 1 1,1 0 0,-1-1-1,1 1 1,-1-1-1,1 1 1,-1-1 0,1 1-1,0-1 1,-1 1-1,1-1 1,0 0 0,-1 1-1,1-1 1,0 1-1,0-1 1,-1 0 0,1 1-1,0-1 1,0-1-1,0-2-107,0 0-1,0 0 0,0-1 0,1 1 0,1-7 1,6-17-307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14547,'12'-11'1312,"2"4"-816,5-2-199,4 2 559,4 0-144,2 2-248,1 3-160,-6-4-328,0 3-160,-5 0-400,-3 0-80,-15 3 464,-1-5-144,-10 2-144</inkml:trace>
  <inkml:trace contextRef="#ctx0" brushRef="#br0" timeOffset="1">0 217 14067,'0'3'1688,"8"1"-1055,9-5-209,7-4 840,9 0-504,3-2-120,3-2-384,1 2-296,-9 0-624,-3 1 728,-17 6-208,-10 1-104,-11 9-136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26 14579,'10'-10'733,"6"-6"1817,-14 20-1450,-8 13-574,-22 42 48,-42 65 0,47-84-356,22-39-245,1-4-17,4-10-81,6-18-146,29-69-644,-37 146 790,-2-33 128,1-1-1,0 1 1,1-1 0,0 1 0,7 20 0,-8-30 5,0 0-1,0 0 1,0 0 0,0 0-1,1 0 1,0 0 0,-1 0-1,1-1 1,0 1 0,0-1-1,0 1 1,1-1 0,-1 0-1,0 0 1,1 0 0,0 0-1,-1 0 1,1 0 0,0-1-1,0 1 1,0-1 0,0 0-1,0 0 1,0 0 0,0 0-1,0-1 1,6 1 0,-6-4 100,-8-3-56,-5-4 5,-122-111 630,132 121-681,0 0-1,1 0 0,-1 0 1,0 0-1,0 0 1,0 0-1,0 0 1,1 0-1,-1 0 1,0 0-1,0 0 1,0 0-1,0 0 1,1 0-1,-1 0 1,0 0-1,0-1 1,0 1-1,0 0 1,0 0-1,1 0 1,-1 0-1,0 0 0,0-1 1,0 1-1,0 0 1,0 0-1,0 0 1,0 0-1,0-1 1,0 1-1,0 0 1,0 0-1,0 0 1,0-1-1,0 1 1,0 0-1,0 0 1,0 0-1,0 0 1,0-1-1,0 1 1,0 0-1,0 0 0,0 0 1,0-1-1,0 1 1,0 0-1,0 0 1,0 0-1,0 0 1,-1 0-1,1-1 1,0 1-1,0 0 1,0 0-1,0 0 1,0 0-1,-1 0 1,1-1-1,22 3-66,-17-1 29,102 0-1100,-67-2 980,9 0-116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48 13283,'0'3'238,"-1"-1"0,1 1 1,-1 0-1,0 0 0,0 0 1,0-1-1,0 1 0,0-1 1,-2 4-1,2-4 47,-26 54 419,-1-1 0,-4-1 0,-1-1 0,-42 48 0,92-135-1986,177-294-2187,-191 323 3587,0 0-1,1 0 1,-1 0-1,9-8 0,-12 13-91,0 0 1,1-1-1,-1 1 0,1 0 0,-1-1 0,0 1 0,1 0 0,-1-1 0,1 1 0,-1 0 0,1 0 1,-1 0-1,1 0 0,-1-1 0,1 1 0,-1 0 0,1 0 0,-1 0 0,1 0 0,0 0 0,-1 0 1,1 0-1,-1 1 0,1-1 0,0 1 14,0-1 0,0 1 0,0 0 0,-1 0 1,1-1-1,0 1 0,-1 0 0,1 0 0,-1 0 0,1 0 0,-1 0 0,1 0 1,-1 0-1,0 0 0,0 0 0,1 0 0,-1 2 0,19 105 1559,9 192-1,-29-286-1848,-4-11-662,-11-15-1304,8 4 1752,-31-21-758,15 13 522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12603,'-1'0'1168,"10"-3"-656,2-1-200,11-5 648,2-5-240,6-2-167,-1-3-81,2-1-368,-1 2-264,-7-2 200,2 0-32,-8 2-128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14835,'-32'79'4002,"-50"123"-3139,75-191-668,6-19-71,4-20-76,44-153-978,-41 171 649,-2 19 169,-1 32 113,-3-29-27,2 4 60,0 0 0,1 0 1,1 0-1,0 0 0,9 20 1,-10-29 3,1 0 1,-1 1-1,2-1 1,-1 0-1,1-1 1,0 1-1,1-1 1,-1 0-1,1 0 1,1-1-1,-1 0 1,10 6-1,-4-7 73,-15-13-32,-15-14 5,-85-57 40,70 56-225,-50-45 1,83 69 99,0 0 0,-1 0 0,1-1 0,0 1 0,0 0 0,0 0 0,-1 0 1,1 0-1,0 0 0,0-1 0,0 1 0,0 0 0,0 0 0,-1 0 1,1-1-1,0 1 0,0 0 0,0 0 0,0 0 0,0-1 0,0 1 0,0 0 1,0 0-1,0-1 0,0 1 0,0 0 0,0 0 0,0 0 0,0-1 1,0 1-1,0 0 0,0 0 0,0-1 0,0 1 0,0 0 0,0 0 0,0-1 1,0 1-1,0 0 0,0 0 0,1 0 0,-1-1 0,0 1 0,0 0 1,0 0-1,0 0 0,0 0 0,1-1 0,-1 1 0,0 0 0,0 0 0,0 0 1,1 0-1,-1 0 0,0 0 0,0 0 0,1 0 0,-1-1 0,0 1 1,0 0-1,0 0 0,1 0 0,-1 0 0,0 0 0,1 0 0,17 0-3,-15 0 0,121 3-40,77-2-521,-176-4 470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3:4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8242,'2'32'968,"-2"-1"-672,3-6-128,-1-2 504,1-2-1456,0-4 872,-1 2-232,-1 0-88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29 122 14563,'53'-100'2123,"-52"98"-2074,-1 1 0,1 0-1,0-1 1,0 1-1,-1 0 1,1 0 0,0-1-1,0 1 1,0 0 0,0 0-1,1 0 1,-1 0 0,0 0-1,0 1 1,1-1-1,-1 0 1,0 1 0,1-1-1,1 0 1,-2 1-22,0 0 1,0 1-1,-1-1 0,1 0 1,0 1-1,0-1 0,-1 1 0,1-1 1,0 1-1,-1-1 0,1 1 1,-1-1-1,1 1 0,-1 0 0,1-1 1,-1 1-1,1 0 0,-1-1 1,1 1-1,-1 0 0,0 0 0,0-1 1,1 1-1,-1 1 0,3 7 68,-1 1 0,-1-1-1,0 0 1,1 14 0,-2 23-57,-6 48 1,3-72-199,-1 0-1,0 0 1,-2 0 0,-10 26 0,15-46 61,0 1 1,0-1 0,0 0 0,0 1 0,-1-1 0,1 0-1,-1 0 1,1 0 0,-1 0 0,0 0 0,0 0-1,0 0 1,-4 2 0,4-3 38,0 0-1,1-1 1,-1 1 0,0-1-1,0 0 1,0 0 0,1 1-1,-1-1 1,0 0 0,0-1-1,0 1 1,0 0-1,1 0 1,-1-1 0,0 1-1,0-1 1,1 1 0,-1-1-1,0 0 1,-2-1 0,-20-12-530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12787,'-1'-3'105,"0"0"-1,0 0 1,1-1 0,0 1 0,-1 0-1,1 0 1,0 0 0,1-1 0,-1 1 0,0 0-1,1 0 1,0 0 0,0-1 0,0 1-1,0 0 1,0 0 0,0 1 0,1-1 0,0 0-1,-1 0 1,1 1 0,0-1 0,0 1 0,1-1-1,-1 1 1,0 0 0,1 0 0,0 0-1,-1 0 1,1 0 0,0 1 0,0-1 0,0 1-1,3-1 1,17-8 76,0 0 1,1 2-1,0 1 0,1 1 0,-1 1 1,1 1-1,0 1 0,1 1 0,38 3 1,-60-1-177,1 1 0,0 0 1,0 0-1,-1 0 1,1 1-1,-1-1 1,1 1-1,-1 0 1,0 0-1,0 1 1,7 5-1,-9-7-2,0 1-1,-1 0 1,1 0 0,-1 0-1,1 0 1,-1 0-1,0 0 1,0 0 0,0 0-1,0 0 1,0 1-1,0-1 1,-1 0 0,1 1-1,-1-1 1,1 1-1,-1-1 1,0 0 0,0 1-1,0-1 1,-1 1-1,1-1 1,0 1 0,-2 3-1,-2 5 15,0 0 0,0 0 1,-2-1-1,1 1 0,-11 13 0,-38 47 100,45-59-98,7-11-14,0 1-1,0 0 1,1 1-1,-1-1 1,1 0-1,0 0 1,0 1-1,0-1 1,0 0-1,0 1 1,-1 4-1,2-6-6,0 1-1,1-1 0,-1 0 0,0 0 1,1 0-1,-1 0 0,1 0 1,-1 0-1,1 0 0,-1 0 1,1 0-1,0-1 0,-1 1 0,1 0 1,0 0-1,0 0 0,-1-1 1,1 1-1,0 0 0,0-1 1,0 1-1,0-1 0,0 1 0,0-1 1,0 1-1,0-1 0,0 0 1,2 1-1,57 15-266,-35-10 110,27 11 0,-46-15 120,0 1-1,1 0 1,-1 0-1,0 1 1,0 0 0,-1 0-1,1 0 1,8 10-1,-12-12 49,0 0 0,-1-1-1,1 1 1,-1 0-1,0 0 1,0 0 0,0 0-1,1 0 1,-2 0-1,1 0 1,0 1 0,0-1-1,-1 0 1,1 0-1,-1 1 1,0-1 0,0 0-1,0 1 1,0-1-1,0 0 1,0 1 0,-1-1-1,1 0 1,-1 0-1,1 1 1,-1-1 0,0 0-1,0 0 1,0 0-1,0 0 1,0 0 0,-1 0-1,1 0 1,0 0-1,-1 0 1,0-1 0,1 1-1,-1-1 1,-2 2-1,-3 3 133,0-1-1,0 0 0,-1-1 0,1 0 0,-1 0 0,0-1 0,0 1 0,0-2 0,-11 3 0,2-2 104,0 0-1,0-1 1,0-1 0,0-1 0,0 0 0,0-1-1,-1-1 1,1 0 0,-30-10 0,28 2-863,17 3-305,11 3-285,25 1 105,-9 3 351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47 139 12459,'0'0'47,"0"0"0,0 0 0,0 0 0,0 1 0,0-1 0,0 0 0,0 0 0,0 0 0,0 0 0,0 0 0,0 0 0,0 0 0,0 1 0,0-1 0,0 0 0,0 0 0,0 0 0,0 0 0,0 0 0,0 0 0,0 0 0,0 1 0,0-1 0,0 0 0,0 0 0,1 0 0,-1 0 0,0 0 0,0 0 0,0 0 0,0 0 0,0 0 0,0 1 1,0-1-1,0 0 0,0 0 0,1 0 0,-1 0 0,0 0 0,0 0 0,0 0 0,0 0 0,0 0 0,0 0 0,0 0 0,1 0 0,-1 0 0,0 0 0,0 0 0,0 0 0,0 0 0,0 0 0,0 0 0,1 0 0,6-6 1074,5-9-393,17-38 699,-27 48-1311,0 1-1,0-1 0,0 0 1,-1 0-1,0 0 0,0 0 1,0 0-1,-1 0 1,0-8-1,0 13-99,0-1 0,0 1 0,0-1-1,0 1 1,0-1 0,0 1 0,0 0 0,0-1 0,0 1 0,0-1 0,0 1 0,0 0 0,0-1 0,-1 1 0,1 0-1,0-1 1,0 1 0,0 0 0,-1-1 0,1 1 0,0 0 0,-1-1 0,1 1 0,0 0 0,0 0 0,-1-1 0,1 1-1,-1 0 1,1 0 0,0-1 0,-1 1 0,1 0 0,0 0 0,-1 0 0,1 0 0,-1 0 0,1 0 0,-1 0-1,0 0 17,-1 1 0,1-1 0,-1 1 0,1-1 0,-1 1 0,1 0 0,0 0 0,0-1 0,-1 1 0,-1 2 0,-26 30 288,22-23-301,0 1 1,1 0-1,0 1 0,0-1 1,2 1-1,-1 0 0,2 0 0,-1 1 1,2-1-1,0 1 0,0-1 1,0 22-1,2-33-29,0 1 0,0-1-1,0 1 1,1-1 0,-1 1 0,0-1 0,1 1 0,-1-1-1,1 1 1,-1-1 0,1 1 0,-1-1 0,1 0 0,0 0 0,0 1-1,0-1 1,0 0 0,0 0 0,0 0 0,0 0 0,0 0-1,0 0 1,1 0 0,-1 0 0,0 0 0,0-1 0,1 1 0,-1 0-1,1-1 1,-1 1 0,1-1 0,-1 0 0,1 1 0,-1-1-1,1 0 1,-1 0 0,1 0 0,-1 0 0,1 0 0,-1 0 0,1-1-1,-1 1 1,3-1 0,6-2-306,0 0 0,1 0 0,-1-1-1,15-8 1,-25 11 310,109-64-1954,-73 41 1219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123 189 11426,'0'-1'83,"0"0"-1,0 0 1,-1 0 0,1 0-1,0 0 1,0 1-1,-1-1 1,1 0-1,-1 0 1,1 1-1,-1-1 1,1 0-1,-1 0 1,1 1-1,-1-1 1,0 1-1,1-1 1,-1 0-1,0 1 1,1-1 0,-1 1-1,0 0 1,0-1-1,0 1 1,1 0-1,-1-1 1,0 1-1,0 0 1,0 0-1,0 0 1,0 0-1,1 0 1,-1 0-1,0 0 1,0 0-1,0 0 1,0 0-1,0 0 1,0 0 0,1 1-1,-1-1 1,0 0-1,0 1 1,0-1-1,0 1 1,-4 1 138,1 0 0,0 0 1,0 0-1,0 1 0,1-1 0,-1 1 1,-5 4-1,2 2-30,0 0 0,0 0 0,0 1 0,-8 18 1,13-25-177,1 0 0,-1 0 1,1 0-1,0 1 0,0-1 1,0 0-1,0 0 0,1 1 1,-1-1-1,1 1 0,0-1 1,0 0-1,0 1 0,0-1 1,1 1-1,-1-1 0,1 0 1,0 1-1,0-1 0,2 5 1,-2-7-6,0 1-1,1-1 1,-1 0 0,1 0 0,-1 1 0,1-1 0,-1 0 0,1 0 0,0 0 0,-1-1 0,1 1 0,0 0 0,0-1 0,0 1 0,0-1 0,-1 1 0,1-1-1,0 0 1,0 0 0,0 0 0,0 0 0,0 0 0,0 0 0,0-1 0,-1 1 0,1-1 0,0 1 0,0-1 0,2-1 0,5-1 51,-1-1 0,1 0 0,-1 0 1,15-11-1,-3-1 127,-1-1 0,-1 0 0,0-2 0,-1 0 0,-1-1 1,-1 0-1,-1-2 0,0 1 0,-2-2 0,-1 0 0,0 0 0,11-42 1,-21 54 184,-7 16-161,-7 17-29,1 8-52,2 0 0,-9 39 0,16-56-162,1 1 0,0 0-1,1-1 1,0 1 0,1 0-1,0 0 1,5 24-1,-4-36-33,0 1 0,-1 0-1,1-1 1,0 1 0,0-1-1,0 1 1,1-1 0,-1 0-1,1 1 1,-1-1-1,1 0 1,0 0 0,0 0-1,0 0 1,0-1 0,0 1-1,0 0 1,0-1 0,1 1-1,-1-1 1,0 0-1,4 1 1,-1-1-22,-1 0 1,0 0-1,0-1 0,0 1 0,0-1 1,1 0-1,-1 0 0,0-1 0,0 1 1,0-1-1,1 0 0,-1 0 0,0-1 1,4-1-1,21-12-496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15091,'9'0'1593,"-2"4"-1145,-5-1-176,3 4 2376,-5-5-2224,-7-1 0,1-11 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11066,'-5'10'1513,"7"0"-873,6-6-208,5 1 1376,6-3-1200,1-2-215,3-4 1855,0-3-1872,0-2 64,-2 1 80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10418,'38'-78'5373,"-38"102"-3519,-7 93-1258,10 133-1,0 13 1036,-5-248-1024,-2-20 164,-2-29-87,-1-37-208,-14-100-199,17 150-364,4 29-30,7 33-25,-5-34 126,1-1 1,-1 0-1,1 0 1,0 0-1,1 0 1,-1-1-1,1 1 1,0-1-1,1 0 1,-1 0 0,6 4-1,-7-7 14,-1 0 0,1 0 0,0 0 0,0-1 0,0 1 0,0-1 0,0 0 0,1 0 0,-1 0 0,0-1-1,1 1 1,-1-1 0,0 1 0,1-1 0,-1 0 0,0-1 0,1 1 0,-1 0 0,0-1 0,0 0 0,1 0 0,-1 0 0,6-3 0,-3 1 2,0-1 0,1 0 1,-1 0-1,-1 0 0,1-1 0,-1 0 1,0 0-1,0-1 0,0 1 0,0-1 1,-1 0-1,5-11 0,-4 9 0,-1-1 1,0 1-1,0-1 0,-1 0 0,-1-1 0,1 1 1,-1 0-1,-1-1 0,1-10 0,-2 20-1,0 0 0,-1 0 0,1 0-1,0 0 1,0 0 0,0 1 0,0-1 0,0 0 0,0 0-1,-1 0 1,1 0 0,0 0 0,0 0 0,0 0-1,0 0 1,0 0 0,-1 0 0,1 0 0,0 0-1,0 0 1,0 0 0,0 0 0,0 0 0,-1 0 0,1 0-1,0 0 1,0 0 0,0 0 0,0 0 0,0 0-1,-1-1 1,1 1 0,0 0 0,0 0 0,0 0 0,0 0-1,0 0 1,0 0 0,0 0 0,-1 0 0,1-1-1,0 1 1,0 0 0,0 0 0,0 0 0,0 0-1,0 0 1,0-1 0,-7 16-6,6-8 0,0 1 1,0-1-1,1 1 1,-1-1-1,2 1 1,-1 0 0,1-1-1,0 1 1,1-1-1,3 10 1,-5-14 4,1 0 1,0-1-1,1 1 1,-1-1 0,0 1-1,1-1 1,-1 0-1,1 0 1,0 0 0,0 0-1,0 0 1,0 0-1,0 0 1,0 0 0,0-1-1,1 1 1,-1-1-1,0 0 1,1 1 0,0-1-1,-1 0 1,1-1-1,-1 1 1,1 0 0,0-1-1,0 1 1,-1-1-1,1 0 1,0 0 0,0 0-1,3-1 1,1 0-1,0-1 0,0 0-1,-1 0 1,1-1 0,-1 0 0,1 0 0,-1 0 0,0-1 0,0 0 0,-1 0-1,1 0 1,4-6 0,7-7-1,-1 0 1,16-23-1,-32 40 0,1-1 0,-1 1 0,0-1 1,0 1-1,1-1 0,-1 1 0,0 0 0,1-1 1,-1 1-1,1-1 0,-1 1 0,0 0 0,1 0 0,-1-1 1,1 1-1,-1 0 0,1 0 0,-1-1 0,1 1 1,-1 0-1,2 0 0,0 9-29,-7 27 7,3-27 10,0-1 12,1 0-1,0 0 1,1 0-1,0 0 0,0 0 1,3 16-1,-2-23 7,-1 0 0,1 0 0,-1-1 0,1 1 0,-1 0 0,1 0 0,0-1 0,-1 1 0,1 0 0,0-1 0,0 1 0,-1-1 0,1 1 0,0-1 1,0 1-1,0-1 0,0 0 0,0 1 0,-1-1 0,1 0 0,0 0 0,0 1 0,0-1 0,0 0 0,0 0 0,0 0 0,0 0 0,0-1 0,0 1 0,0 0 0,0 0 0,0 0 0,0-1 0,-1 1 0,1 0 0,0-1 0,1 0 0,34-17 60,-35 17-60,30-20 61,-22 14-57,0 1-1,1 0 1,0 0-1,12-5 0,-22 11-8,1 0 0,-1-1-1,1 1 1,0 0 0,-1 0-1,1-1 1,0 1-1,-1 0 1,1 0 0,0 0-1,0 0 1,-1 0 0,1 0-1,0 0 1,-1 0-1,1 0 1,0 0 0,-1 0-1,1 1 1,0-1 0,-1 0-1,1 0 1,0 1-1,0 0 1,0-1 0,-1 1 1,0 0-1,1-1 0,-1 1 0,0 0 1,0 0-1,1-1 0,-1 1 1,0 0-1,0 0 0,0-1 0,0 1 1,0 0-1,0 0 0,0 0 1,0-1-1,-1 1 0,1 1 0,-15 34 224,14-34-158,7-13 108,0 0-1,1 0 1,1 1 0,-1 0 0,2 0-1,10-10 1,-15 16-351,1 0 1,0 0-1,0 0 1,0 0-1,1 1 1,-1 0-1,1 0 0,0 1 1,0-1-1,0 1 1,0 1-1,0-1 1,0 1-1,1 0 0,6 0 1,-13 1 130,0-1 1,0 1 0,0 0-1,0-1 1,0 1-1,1 0 1,-1 0-1,0-1 1,0 1-1,0 0 1,0-1 0,0 1-1,0 0 1,0-1-1,0 1 1,0 0-1,0-1 1,0 1-1,0 0 1,-1 0 0,1-1-1,0 1 1,0 0-1,0-1 1,0 1-1,0 0 1,-1 0-1,1-1 1,0 1 0,0 0-1,0 0 1,-1-1-1,1 1 1,0 0-1,0 0 1,-1 0-1,1-1 1,0 1 0,0 0-1,-1 0 1,-11-14-453,-11-6-285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14635,'-10'-5'1584,"3"0"-1111,6 1-217,2 1 648,8 2-760,2-4-1648,5 4 1464,1-2-281,2 0-255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211 125 14243,'0'-1'59,"1"0"0,-1 0 0,1-1 0,-1 1 0,1 0 0,-1-1 0,0 1-1,0 0 1,0-1 0,0 1 0,0 0 0,0-1 0,0 1 0,0-1 0,0 1 0,-1 0 0,1-1 0,0 1 0,-1 0 0,1 0-1,-1-1 1,0 1 0,1 0 0,-1 0 0,0 0 0,0 0 0,0 0 0,1 0 0,-1 0 0,0 0 0,-1 0 0,1 0 0,-2-1-1,1 1-2,0 0-1,-1 0 1,1 0-1,-1 0 0,1 1 1,0-1-1,-1 1 1,1 0-1,-1 0 0,1 0 1,-1 0-1,1 0 1,-1 0-1,1 0 0,-1 1 1,1-1-1,-1 1 1,1 0-1,-3 1 0,-3 2 18,1 1 1,0 0-1,0 0 0,1 0 0,-1 1 0,1 0 0,0 1 0,1-1 0,-1 1 0,-6 11 1,1 1-25,1 0 0,0 0 0,-7 24 0,17-43-49,-17 53 67,16-48-43,0 0 0,0 0 0,0 1-1,1-1 1,-1 0 0,1 1 0,1-1-1,0 6 1,-1-11-13,0 1 0,0 0 0,1-1 0,-1 1 0,0-1 0,0 1 0,1 0 0,-1-1 0,0 1 0,1-1 0,-1 1 0,0-1-1,1 1 1,-1-1 0,1 1 0,-1-1 0,1 1 0,-1-1 0,1 0 0,-1 1 0,1-1 0,0 0 0,-1 1 0,1-1 0,-1 0 0,1 0 0,0 0 0,-1 1 0,1-1 0,0 0 0,-1 0 0,1 0 0,0 0 0,-1 0 0,1 0 0,0 0 0,-1-1-1,1 1 1,0 0 0,-1 0 0,1 0 0,-1-1 0,1 1 0,0 0 0,-1-1 0,1 1 0,-1 0 0,1-1 0,27-19 308,-28 20-314,21-20 160,-2-1-1,0-1 0,-2 0 0,0-1 0,-1-1 1,-2 0-1,-1-1 0,14-35 0,-19 34-147,-9 18-40,-6 13-23,-6 10-83,6-4-125,1 0 1,0 0 0,1 0-1,0 1 1,1 0-1,1-1 1,0 2 0,-3 15-1,6-27 180,0 0 0,0 0 0,-1 0 0,1 1 0,0-1 1,0 0-1,0 0 0,0 0 0,0 0 0,0 0 0,1 0 0,-1 0 0,0 0 0,0 0 0,1 0 0,-1 0 0,1 0 0,-1 0 0,1 0 0,-1 0 0,1 0 0,-1-1 0,1 1 0,0 0 0,0 0 0,-1-1 0,1 1 0,0 0 0,0-1 1,0 1-1,0-1 0,0 1 0,0-1 0,0 1 0,0-1 0,0 0 0,0 1 0,0-1 0,0 0 0,0 0 0,0 0 0,2 0 0,1 0-149,0-1 1,0 1-1,0-1 1,0-1-1,0 1 0,0 0 1,-1-1-1,1 0 0,0 0 1,5-4-1,12-10-794,-1-1-1,0-1 1,27-32 0,-29 28 1637,21-33 0,-48 71 2037,-12 32-1,-21 73-1056,36-102-1243,-2 6-138,1-1 0,2 1 0,0 1 0,-2 42 0,7-51-170,1 0-1,0 0 1,1 0-1,1-1 1,0 1 0,1-1-1,1 1 1,7 16-1,-4-13-26,-5-12 24,0 0 0,0-1-1,1 1 1,0-1 0,0 0-1,6 8 1,-9-15-24,-1 0 1,0-1 0,1 1-1,-1 0 1,0-1-1,1 1 1,-1 0-1,0-1 1,0 1 0,1-1-1,-1 1 1,0 0-1,0-1 1,0 1-1,0-1 1,1 1 0,-1-1-1,0 1 1,0-1-1,0 1 1,0-1 0,0 1-1,0-1 1,0 1-1,-1 0 1,1-1-1,0 0 1,1-21 233,3-101 108,6 0 0,32-151 0,-39 256-416,1-1 0,1 1-1,8-21 1,-12 38 42,-1 0-1,1-1 1,-1 1 0,1 0 0,0-1-1,-1 1 1,1 0 0,0 0 0,0 0-1,0 0 1,0 0 0,0 0 0,0 0-1,0 0 1,0 0 0,1 0 0,-1 0-1,0 1 1,0-1 0,2 0 0,-1 1-1,-1 0 0,0 0 0,0 0 0,0 0 0,0 1 0,0-1 0,0 0 0,0 1 0,0-1 0,0 0 0,0 1-1,0 0 1,0-1 0,0 1 0,0-1 0,0 1 0,-1 0 0,1 0 0,0-1 0,0 2 0,4 4-39,-1 1-1,1-1 1,-1 1-1,-1 0 1,5 12-1,-5-12 44,-1 1 0,0 0 0,0 0 0,-1 0 0,0 0 0,-1 1 0,0-1-1,0 0 1,-1 0 0,0 0 0,0 0 0,-1 0 0,0 0 0,0 0 0,-1 0-1,0-1 1,0 1 0,-1-1 0,0 0 0,0 0 0,-10 12 0,6-9-8,0-1 0,0 0 1,-1-1-1,0 0 0,-1 0 0,0-1 1,0 0-1,0-1 0,-1 0 1,0-1-1,0 0 0,0-1 0,-1 0 1,-14 3-1,25-7-19,-1 1 1,1-1-1,-1 0 1,1 0-1,-1 0 1,1 0-1,-1 0 1,1 0-1,-1 0 0,1 0 1,-1-1-1,-1 0 1,2 1 7,1 0 0,-1 0 0,1-1 0,0 1-1,-1 0 1,1-1 0,0 1 0,0 0 0,-1-1 0,1 1 0,0 0 0,0-1 0,-1 1 0,1-1 0,0 1 0,0 0 0,0-1 0,0 1 0,0-1 0,-1 1 0,1 0-1,0-1 1,0 1 0,0-1 0,0 1 0,0-1 0,1 0 0,0-3-81,0 0 1,1 0-1,0 0 0,0 0 1,0 0-1,0 1 0,5-7 1,60-73-612,-22 34 240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15811,'-10'5'1707,"5"-1"-1546,1-1 0,0 1 0,0 0 0,0 0-1,1 1 1,-1-1 0,1 1 0,0 0-1,0 0 1,1 0 0,0 0 0,-1 0 0,-1 9-1,0 2 46,0 0 0,1 0 0,-2 25-1,4-13-123,1 0 0,1 0 0,1 0 0,1-1 0,2 1 1,1-1-1,18 52 0,-19-71 12,-1-11 8,-2-14 14,2-30 62,-3-1 0,-1 1 0,-12-75 0,12 120-179,0 0 1,-1 1 0,1-1 0,-1 0-1,1 1 1,-1-1 0,0 1-1,1-1 1,-1 1 0,0-1 0,0 1-1,0-1 1,-3-1 0,4 3-1,0-1 1,0 1-1,0 0 1,0 0-1,-1 0 1,1 0-1,0 0 1,0 0-1,0 0 1,-1 0-1,1 0 1,0 0-1,0 0 1,-1 0-1,1 0 1,0 0-1,0 0 1,0 0-1,-1 0 0,1 0 1,0 0-1,0 0 1,0 0-1,0 0 1,-1 0-1,1 1 1,0-1-1,0 0 1,0 0-1,0 0 1,-1 0-1,1 0 1,0 1-1,0-1 1,0 0-1,-5 15-23,4-7 12,0 0 0,1 0 0,0 0 0,0 0 0,1-1-1,0 1 1,1 0 0,-1 0 0,1-1 0,1 1 0,0-1 0,0 1 0,5 8 0,-6-13 9,1 1 0,-1 0 1,1-1-1,0 1 1,0-1-1,0 0 1,0 0-1,1 0 1,-1-1-1,1 1 0,0-1 1,0 0-1,-1 0 1,1 0-1,1 0 1,-1-1-1,0 0 0,0 0 1,1 0-1,-1 0 1,0 0-1,1-1 1,-1 0-1,1 0 1,5-1-1,-3 0 7,1-1 0,-1 0 0,1 0 1,-1 0-1,0-1 0,0 0 0,0-1 0,0 1 0,-1-1 1,1-1-1,-1 1 0,7-7 0,2-4 10,0-1 0,-1 0 0,12-19-1,-29 41-30,1 0 0,0 0 1,-1 1-1,2-1 0,-3 11 0,3-12 19,0-1 1,1 1 0,-1 0-1,1 0 1,0 0 0,0-1 0,1 1-1,0 0 1,-1 0 0,1-1-1,2 6 1,-2-9-1,0 0 1,0 0-1,0 1 0,0-2 0,0 1 1,0 0-1,0 0 0,0 0 0,0 0 1,1-1-1,-1 1 0,0-1 0,0 1 1,1-1-1,-1 1 0,0-1 0,1 0 1,-1 1-1,1-1 0,-1 0 0,0 0 1,1 0-1,-1 0 0,0 0 0,1 0 1,-1-1-1,1 1 0,-1 0 0,0-1 1,0 1-1,2-1 0,6-2 15,-1-1 1,0 1-1,11-7 0,2-3 28,21-18 0,-24 17-37,28-16 1,-46 29-12,0 1-1,1 0 0,-1-1 1,1 1-1,-1 0 1,1 0-1,-1-1 1,1 1-1,-1 0 1,1 0-1,-1 0 0,1 0 1,-1 0-1,1 0 1,-1 0-1,1 0 1,-1 0-1,1 0 1,-1 0-1,1 0 1,0 0-1,-1 0 0,1 1 1,-1-1-1,1 0 1,-1 0-1,0 0 1,1 1-1,-1-1 1,1 0-1,-1 1 0,1-1 1,-1 0-1,0 1 1,1-1-1,-1 1 1,0-1-1,1 0 1,-1 1-1,0-1 1,0 1-1,1-1 0,-1 1 1,0-1-1,0 1 1,0-1-1,0 1 1,0-1-1,0 1 1,0-1-1,0 2 0,1 35-136,-1-26 94,0-10 46,0 0 0,0 0 0,0 0 0,0 0 0,0 0-1,0 0 1,0 0 0,0 0 0,0 1 0,1-1 0,-1 0-1,1 0 1,-1 0 0,0 0 0,1-1 0,0 1 0,-1 0 0,1 0-1,0 0 1,-1 0 0,1 0 0,0-1 0,0 1 0,-1 0-1,1-1 1,0 1 0,0-1 0,1 1 0,0 0 5,0-1 0,0 0 0,-1 0 0,1-1 0,0 1 0,0 0 0,0-1 0,-1 1 0,1-1 0,0 1 0,0-1 0,-1 0 0,1 0 1,-1 0-1,1 0 0,2-1 0,29-24 63,-23 18-64,0 0 1,0 1 0,1 0 0,14-7 0,-24 14-12,-1-1-1,1 1 1,0 0 0,-1-1 0,1 1 0,0 0-1,0 0 1,-1 0 0,1-1 0,0 1 0,0 0 0,-1 0-1,1 0 1,0 0 0,0 0 0,0 0 0,-1 0-1,1 1 1,0-1 0,0 0 0,-1 0 0,1 1 0,0-1-1,0 0 1,-1 1 0,1-1 0,0 1 0,-1-1-1,1 1 1,-1-1 0,1 1 0,-1-1 0,1 1-1,-1-1 1,1 1 0,-1 0 0,1-1 0,-1 1 0,0 0-1,1-1 1,-1 1 0,0 0 0,1 0 0,-1 0-1,0 1-70,0 0-1,1 0 1,-1-1-1,0 1 1,0 0-1,0-1 1,-1 1-1,1 0 1,0 0-1,-1-1 1,1 1-1,-1 0 1,1-1-1,-1 1 1,0-1-1,0 1 1,0-1-1,1 1 1,-3 1-1,3-3 32,0 0 0,0 0 1,0 0-1,-1 1 0,1-1 0,0 0 0,0 0 0,0 0 1,-1 0-1,1 0 0,0 0 0,0 1 0,0-1 1,-1 0-1,1 0 0,0 0 0,0 0 0,-1 0 1,1 0-1,0 0 0,0 0 0,-1 0 0,1 0 1,0 0-1,0 0 0,0 0 0,-1 0 0,1 0 0,0 0 1,0 0-1,-1-1 0,1 1 0,0 0 0,0 0 1,0 0-1,-1 0 0,1-1 0,-6-9-1774,-1-15 220,4 1 686,-1-3-73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13763,'0'-5'1776,"3"10"-1008,0-1-383,4 0-1170,2 2 793,2 2-200,3 3-104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92 304 16131,'-18'13'1041,"-29"24"346,45-35-1301,-1 1-1,1-1 1,-1 1-1,1 0 1,0-1 0,0 1-1,1 0 1,-1 0-1,1 1 1,-1-1 0,1 0-1,0 0 1,0 1-1,0 3 1,1-6-71,0-1 0,0 1 0,0 0 0,0 0 0,0 0 0,0 0 0,0 0 0,1 0-1,-1 0 1,0-1 0,1 1 0,-1 0 0,0 0 0,1 0 0,-1-1 0,1 1 0,0 0 0,-1 0 0,1-1 0,-1 1 0,1-1 0,0 1 0,0 0 0,-1-1 0,1 1 0,0-1 0,0 0 0,0 1 0,-1-1-1,1 0 1,0 1 0,0-1 0,0 0 0,0 0 0,0 0 0,0 0 0,0 0 0,0 0 0,-1 0 0,1 0 0,0 0 0,0 0 0,1-1 0,5 0 7,0 0 1,0 0 0,-1-1-1,12-4 1,0-1-21,0-1 0,-1-1 0,0-1 0,0 0 1,-2-1-1,1-1 0,-1 0 0,-1-1 0,0-1 1,12-16-1,-44 52-12,-9 11 25,18-18 16,0 0 0,2 1 0,0 0 0,0 0-1,2 1 1,-6 22 0,11-38-23,-1 1 0,1 0 0,0 0 0,0-1 0,-1 1 0,1 0 0,0 0 0,1 0 0,-1-1 0,0 1 0,0 0 0,1 0 0,-1-1 0,1 1 0,0 0 0,-1-1 0,3 4 0,-3-5-3,1 1 1,0-1 0,0 1-1,-1-1 1,1 1-1,0-1 1,0 0 0,0 1-1,0-1 1,0 0 0,-1 0-1,1 0 1,0 0 0,0 0-1,0 0 1,0 0-1,0 0 1,0 0 0,0 0-1,0 0 1,-1-1 0,1 1-1,0 0 1,1-1-1,5-2 18,-1 0 0,1-1-1,-1 0 1,0 0 0,0-1-1,9-7 1,20-23-39,-2-2 0,-1-1 0,-2-1 0,42-74 0,-71 112 12,0 0 1,0-1-1,-1 1 0,1 0 1,0-1-1,-1 1 0,1-1 1,-1 1-1,0-1 1,1 1-1,-1-3 0,0 4 4,0-1 0,0 1 1,-1 0-1,1 0 0,0 0 0,0 0 0,0-1 0,0 1 0,0 0 0,-1 0 1,1 0-1,0 0 0,0-1 0,0 1 0,-1 0 0,1 0 0,0 0 0,0 0 1,0 0-1,-1 0 0,1 0 0,0 0 0,0 0 0,-1 0 0,1 0 0,0 0 1,0 0-1,0 0 0,-1 0 0,1 0 0,0 0 0,0 0 0,-1 0 0,1 0 1,0 0-1,0 0 0,0 0 0,-1 0 0,1 1 0,-4 1 20,-1 0 0,1 0 0,1 0-1,-1 1 1,-6 4 0,9-6-15,-39 38 214,37-37-196,1 2 1,-1-1 0,0 0-1,1 0 1,0 1 0,0 0-1,0-1 1,0 1 0,1 0 0,-1 0-1,0 4 1,2-8-22,0 0-1,0 0 1,0 1-1,0-1 1,0 0 0,-1 0-1,1 0 1,0 0 0,0 1-1,0-1 1,0 0-1,0 0 1,0 0 0,0 0-1,0 1 1,0-1 0,0 0-1,0 0 1,0 0-1,1 0 1,-1 1 0,0-1-1,0 0 1,0 0-1,0 0 1,0 0 0,0 0-1,0 1 1,0-1 0,0 0-1,0 0 1,1 0-1,-1 0 1,0 0 0,0 0-1,0 0 1,0 1 0,0-1-1,1 0 1,-1 0-1,0 0 1,0 0 0,0 0-1,0 0 1,1 0-1,-1 0 1,0 0 0,0 0-1,0 0 1,11-6 23,6-12-15,0-7 102,-16 25-132,0-1 0,-1 0-1,1-1 1,-1 1 0,0 0 0,1 0-1,-1 0 1,0 0 0,1 0-1,-1 0 1,0 0 0,0-1-1,0 1 1,0 0 0,0 0-1,0 0 1,0 0 0,-1 0 0,1-1-1,0 1 1,0 0 0,-2-1-1,3 1-45,0-1 0,-1 1 0,1 0-1,0 0 1,0 0 0,0 0 0,-1 0 0,1 0-1,0 0 1,0 0 0,0 1 0,1-1-1,1-1 1,0 0-36,11-11 94,-1-1 1,0 0 0,16-24-1,-23 29 155,0 0-1,-1-1 1,0 0-1,0 0 1,-1 0 0,-1 0-1,4-17 1,-6 25-115,-1 1 0,0-1 1,0 1-1,0-1 0,0 1 1,0 0-1,0-1 0,0 1 1,0-1-1,-1 1 0,0-3 1,1 4-22,0-1 0,0 1-1,-1 0 1,1-1 0,0 1 0,-1-1 0,1 1 0,0 0 0,-1-1 0,1 1 0,0 0 0,-1-1 0,1 1 0,-1 0 0,1 0 0,0-1 0,-1 1 0,1 0 0,-1 0 0,1 0 0,-1 0-1,0-1 1,-1 2-6,1-1 0,-1 0-1,0 0 1,1 1 0,-1-1-1,0 1 1,1-1 0,-1 1-1,1 0 1,-1-1 0,1 1-1,-1 0 1,1 0-1,0 0 1,-1 0 0,-1 3-1,-7 7-22,0 1 0,0 0-1,2 1 1,-1 0 0,-12 28-1,11-17 1,1 0-1,-11 46 0,17-56 19,1-1 1,1 1-1,0 0 1,1 17-1,0-24 3,1 0 1,0 0-1,0-1 0,0 1 1,1 0-1,0-1 0,1 0 0,0 1 1,0-1-1,6 9 0,-8-13 5,0 0-1,1-1 0,-1 1 0,1-1 1,-1 1-1,1-1 0,0 0 0,0 1 0,-1-1 1,1 0-1,0 0 0,0 0 0,0-1 1,0 1-1,0 0 0,1-1 0,-1 1 1,0-1-1,0 0 0,0 0 0,0 0 0,0 0 1,1 0-1,-1 0 0,0-1 0,0 1 1,0-1-1,0 1 0,0-1 0,4-1 0,5-3 47,-1-1 1,1 1-1,-1-2 0,12-9 0,-16 12-34,208-145 715,-201 137-639,-13 12-93,0 0-1,0-1 0,0 1 0,0 0 0,0 0 0,0 0 0,-1 0 0,1-1 0,0 1 0,0 0 0,0 0 0,0 0 0,0 0 0,0 0 1,0-1-1,0 1 0,-1 0 0,1 0 0,0 0 0,0 0 0,0 0 0,0 0 0,0 0 0,-1 0 0,1-1 0,0 1 0,0 0 0,0 0 0,0 0 1,-1 0-1,1 0 0,0 0 0,0 0 0,0 0 0,-1 0 0,1 0 0,0 0 0,0 0 0,0 0 0,0 0 0,-1 0 0,1 1 0,-3-1 10,-1 0-1,1 1 0,0 0 0,0-1 0,0 1 0,-1 1 1,-3 1-1,-2 2-2,1 1-1,0 0 1,0 0 0,0 1 0,-12 14-1,17-18-11,0 0-1,1 0 1,0 0-1,-1 1 0,1-1 1,0 1-1,1-1 1,-1 1-1,1 0 1,-1 0-1,1 0 0,0-1 1,1 1-1,-1 0 1,1 0-1,-1 0 0,2 6 1,-1-8-28,0 0 1,1 0-1,0-1 1,-1 1-1,1 0 0,0-1 1,0 1-1,0-1 1,0 1-1,0-1 1,0 0-1,0 1 1,0-1-1,1 0 0,-1 0 1,0 0-1,1 1 1,-1-2-1,1 1 1,-1 0-1,1 0 1,0 0-1,-1-1 0,1 1 1,0-1-1,-1 1 1,1-1-1,3 1 1,3-1-101,-1 0 0,1 0 1,-1 0-1,1-1 1,12-2-1,24-10-145,1-4-97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290 137 11042,'2'-8'466,"9"-53"1348,-11 57-1582,0 0 0,0 0 1,0 0-1,0 0 0,-1 0 0,1 1 0,-1-1 1,0 0-1,0 0 0,0 0 0,-1 1 1,-3-7-1,5 9-166,-1 0 0,1 0 0,-1 1 0,1-1 0,-1 0 0,0 1 0,1-1 0,-1 0 0,0 1 0,0-1 0,1 1 0,-1-1 0,0 1 0,0-1 0,0 1 0,0 0 0,0-1 0,0 1 0,1 0 0,-1 0 0,0 0 0,0 0 0,0 0 0,-2 0 0,1 0 13,0 1 1,0-1 0,0 1 0,0 0-1,0-1 1,0 1 0,0 0 0,0 1 0,0-1-1,-2 2 1,-4 5 98,0 0 0,0 0 0,-8 12-1,15-19-160,-30 42 94,2 2-1,2 2 1,1 0-1,3 2 1,-27 81-1,46-116-104,0 1 0,0 0 1,1 0-1,1 0 0,1 0 0,0 21 1,1-33-6,0 1 1,1-1-1,-1 0 1,1 1-1,0-1 1,0 0-1,0 0 1,0 0-1,1 0 1,-1 0 0,1 0-1,0 0 1,0-1-1,4 6 1,-4-6-1,1-1 1,-1 1-1,1-1 1,-1 0-1,1 1 0,0-1 1,0 0-1,-1-1 1,1 1-1,0 0 1,0-1-1,0 1 1,0-1-1,0 0 1,0 0-1,0 0 1,0-1-1,0 1 1,5-2-1,0-1 8,0 0 1,0 0-1,0 0 0,-1-1 0,1 0 1,-1-1-1,0 0 0,0 0 0,0 0 1,-1-1-1,0 0 0,0 0 1,0-1-1,-1 1 0,0-1 0,-1 0 1,1-1-1,-1 1 0,-1-1 0,4-9 1,-6 15-4,0 0 1,-1 1 0,1-1-1,-1 0 1,0 0 0,0 0-1,1 0 1,-1 0 0,0 1-1,-1-1 1,1 0 0,0 0-1,0 0 1,-1 0 0,1 1-1,-1-1 1,0 0 0,-1-3-1,1 4 2,0 0-1,0 0 0,0 0 0,-1 0 1,1 0-1,0 0 0,-1 0 0,1 0 0,-1 0 1,1 1-1,-1-1 0,1 1 0,-1-1 1,1 1-1,-1-1 0,1 1 0,-3 0 1,-3-1 8,1 1 1,-1 1 0,0-1-1,0 1 1,1 0 0,-1 1-1,0 0 1,-10 4-1,11-3-9,0 0 0,0 1 0,0 0 0,-7 7 0,12-11-6,0 1 0,0 0 0,0 0-1,1 0 1,-1 0 0,0 0-1,0 0 1,1 0 0,-1 0-1,0 1 1,1-1 0,-1 0 0,0 3-1,2-4 0,-1 1 0,0-1 0,0 1 0,0-1 0,0 1 0,1 0 0,-1-1-1,0 1 1,0-1 0,1 1 0,-1-1 0,1 1 0,-1-1 0,0 1 0,1-1 0,-1 0-1,1 1 1,-1-1 0,1 1 0,-1-1 0,1 0 0,-1 1 0,1-1 0,-1 0 0,1 0-1,0 0 1,-1 1 0,1-1 0,-1 0 0,1 0 0,0 0 0,6 1-1,0 0-1,-1-1 1,1 0 0,0 0-1,0 0 1,-1-1 0,1 0 0,0 0-1,-1-1 1,10-3 0,11-5-4,26-14 0,51-33 34,-104 56-29,0 1 1,0 0-1,1 0 0,-1 0 0,0 0 0,0 0 1,0 0-1,0 0 0,1 0 0,-1-1 0,0 1 1,0 0-1,0 0 0,0 0 0,1 0 1,-1 0-1,0 0 0,0 0 0,0 0 0,0 0 1,1 0-1,-1 0 0,0 0 0,0 0 0,0 0 1,1 0-1,-1 0 0,0 1 0,0-1 0,0 0 1,0 0-1,0 0 0,1 0 0,-1 0 1,0 0-1,0 0 0,0 1 0,0-1 0,0 0 1,1 0-1,-1 0 0,0 1 0,-2 9 9,-10 18 14,10-22-12,-5 8 4,4-7-11,0-1 0,0 0 1,0 1-1,1 0 0,0-1 0,0 1 0,1 0 0,0 0 0,0 11 0,1-18-24,0 0 0,0 1 0,0-1 0,0 0-1,0 1 1,0-1 0,0 0 0,0 1 0,0-1 0,0 0-1,1 1 1,-1-1 0,0 0 0,0 0 0,0 1 0,1-1 0,-1 0-1,0 1 1,0-1 0,1 0 0,-1 0 0,0 0 0,1 1-1,-1-1 1,0 0 0,0 0 0,1 0 0,-1 0 0,0 0 0,1 0-1,-1 0 1,1 1 0,13-5-603,14-14-59,-26 17 688,23-17-362,3-4-111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116 295 15275,'-41'44'2790,"30"-34"-2339,1 1 0,-1 1 1,-14 23-1,22-31-382,0 1 1,1 0 0,0 0-1,0 0 1,0 0 0,-1 6-1,3-10-60,-1 0 0,1 0 1,0 0-1,0-1 0,0 1 0,0 0 0,0 0 0,0 0 0,0 0 0,1 0 0,-1 0 0,0 0 1,1 0-1,-1 0 0,0 0 0,1-1 0,-1 1 0,1 0 0,-1 0 0,1 0 0,-1-1 0,1 1 0,0 0 1,-1-1-1,1 1 0,0 0 0,0-1 0,-1 1 0,1-1 0,0 1 0,0-1 0,0 0 0,0 1 1,0-1-1,0 0 0,0 0 0,-1 1 0,1-1 0,0 0 0,0 0 0,0 0 0,1 0 0,7 0-2,-1-1 0,0 0 0,0 0 0,0 0-1,0-1 1,0 0 0,0-1 0,-1 1 0,1-2-1,-1 1 1,0-1 0,13-9 0,3-3-13,-1-1 1,28-28-1,1-11-88,-60 85-44,-1-9 108,2 2-1,-9 32 0,17-54 33,0 1 0,-1 0 0,1-1 0,0 1-1,0-1 1,0 1 0,0 0 0,0-1 0,0 1 0,0-1-1,0 1 1,0 0 0,0-1 0,0 1 0,0-1-1,0 1 1,1 0 0,-1-1 0,0 1 0,0-1 0,1 1-1,0 0 1,-1-1 1,1 1-1,-1-1 1,1 0 0,-1 0-1,1 0 1,-1 0-1,1 0 1,-1 0 0,1 0-1,-1-1 1,1 1 0,-1 0-1,0 0 1,1 0-1,-1 0 1,1-1 0,-1 1-1,1 0 1,-1 0 0,1-1-1,-1 1 1,25-23 87,-7 1-41,-1 0 1,-1-2-1,13-26 1,36-81 53,-63 126-100,44-111 51,-29 70-67,-43 121 89,3 2 0,-22 132 0,43-198-60,-4 38 58,6-45-65,0 0 0,0 0 0,0 0-1,0 0 1,1-1 0,0 1 0,0 0 0,0 0 0,2 4 0,-3-7-7,0-1 1,0 1 0,0-1-1,0 0 1,0 1-1,1-1 1,-1 1-1,0-1 1,0 0 0,1 1-1,-1-1 1,0 0-1,1 1 1,-1-1-1,0 0 1,1 0 0,-1 1-1,0-1 1,1 0-1,-1 0 1,0 0-1,1 1 1,-1-1-1,1 0 1,-1 0 0,0 0-1,1 0 1,-1 0-1,1 0 1,-1 0-1,1 0 1,-1 0 0,1 0-1,11-11 62,2-20 13,-10 18-58,-1-1 1,-1 1-1,-1-1 1,0 0-1,0 1 1,-4-28-1,4 43-21,-1 0 1,0 0-1,1 0 0,-1 0 1,1 0-1,0-1 0,-1 1 0,1 0 1,0 0-1,0-1 0,0 1 1,0 0-1,0-1 0,1 1 1,-1-1-1,1 0 0,-1 1 0,0-1 1,1 0-1,2 2 0,-1-2-4,0 1-1,1-1 0,-1 0 1,1 0-1,-1 0 1,1-1-1,-1 1 0,1-1 1,0 0-1,5 0 0,1-1-4,-1 0-1,1-1 0,-1 0 1,1 0-1,-1-1 1,0-1-1,0 1 0,14-9 1,13-13 23,-34 24-11,1-1 0,-1-1 0,0 1-1,0 0 1,0 0 0,0-1 0,0 1 0,0-1 0,-1 0 0,1 1-1,1-5 1,-23 20-22,17-9 9,0 0 0,0 0 0,1 0 0,0 0 1,0 0-1,0 0 0,0 0 0,0 1 0,0 4 0,1-8 10,1 0 0,0 1 1,-1-1-1,1 0 0,0 0 0,0 0 0,0 1 0,0-1 0,0 0 0,0 0 0,0 0 0,1 1 1,-1-1-1,0 0 0,1 0 0,-1 0 0,0 0 0,1 0 0,0 1 0,-1-1 0,1 0 1,0 0-1,-1 0 0,1-1 0,0 1 0,0 0 0,0 0 0,0 0 0,0 0 0,0-1 0,0 1 1,0-1-1,0 1 0,0 0 0,0-1 0,0 0 0,2 1 0,10 1 1,0-1 1,0 0-1,0 0 0,0-2 0,0 0 1,18-3-1,-14 1-17,1 1 0,27 1 1,-45 1 32,0 1 0,1-1 1,-1 0-1,0 0 0,1 0 1,-1 0-1,1 0 0,-1 0 1,0 0-1,1 0 0,-1 0 1,0 0-1,1 0 0,-1 0 1,0 0-1,1 0 0,-1 0 0,1 0 1,-1 0-1,0-1 0,1 1 1,-1 0-1,0 0 0,1 0 1,-1 0-1,0-1 0,0 1 1,1 0-1,-1 0 0,0-1 1,0 1-1,1 0 0,-1-1 1,0 1-1,0 0 0,0-1 1,1 1-1,-1 0 0,0-1 1,0 1-1,0 0 0,0-1 1,0 1-1,0 0 0,0-1 1,0 1-1,0-1 0,0 1 1,0 0-1,0-1 0,0 1 1,0 0-1,0-1 0,-1 0 1,1-8 38,4-48 572,-2 21-425,7-39 0,-9 74-216,0 1-1,0-1 0,0 0 0,0 0 0,1 1 1,-1-1-1,0 0 0,0 1 0,1-1 1,-1 1-1,0-1 0,1 0 0,-1 1 1,1-1-1,-1 1 0,1-1 0,-1 1 1,1-1-1,-1 1 0,1-1 0,-1 1 0,1 0 1,0-1-1,-1 1 0,1 0 0,0-1 1,-1 1-1,1 0 0,0 0 0,-1 0 1,1 0-1,0 0 0,1 0 0,27 6-1577,-26-5 1467,-1 0 1,0 0-1,0 0 1,1 0-1,-1-1 0,0 1 1,1-1-1,-1 1 1,1-1-1,-1 0 0,1 0 1,-1 0-1,1 0 0,-1-1 1,0 1-1,1-1 1,2 0-1,3-10-586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12427,'1'-7'1184,"11"0"-992,2-4 1128,5 3-424,9 2-560,0 2 97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12315,'1'33'1411,"10"51"1,-2-20-311,9 135 667,-17-148-1052,-8 99 0,2-131-242,5-19-461,0 0-1,0 0 0,0 0 0,0 0 0,0 0 0,0 0 0,0 0 0,0 1 1,0-1-1,-1 0 0,1 0 0,0 0 0,0 0 0,0 0 0,0 0 1,0 0-1,0 0 0,0 0 0,0 0 0,0 0 0,-1 0 0,1 0 0,0 0 1,0 0-1,0 0 0,0 0 0,0 0 0,0 0 0,0 0 0,0 0 1,-1 0-1,1 0 0,0 0 0,0 0 0,0 0 0,0 0 0,0 0 0,0 0 1,0 0-1,0 0 0,0 0 0,-1 0 0,1 0 0,0 0 0,0 0 1,0 0-1,0 0 0,0-1 0,0 1 0,0 0 0,0 0 0,0 0 1,0 0-1,0 0 0,0 0 0,0 0 0,0 0 0,0 0 0,0-1 0,0 1 1,0 0-1,0 0 0,0 0 0,0 0 0,0 0 0,-2-4 98,2 0 0,-1 0 0,0 0-1,1 0 1,0 0 0,0 0 0,1-5 0,8-72-39,3 1 1,4 0 0,40-118-1,-54 194-88,0-5-14,2 0 0,-1 1 0,1-1 0,6-7 1,-10 15 27,1 0 1,-1 0-1,1 0 1,-1 0-1,1 0 0,0 0 1,0 0-1,-1 0 1,1 1-1,0-1 1,0 0-1,0 1 1,0-1-1,0 0 1,0 1-1,0-1 1,0 1-1,0-1 1,0 1-1,0 0 1,0 0-1,0-1 1,1 1-1,-1 0 1,0 0-1,0 0 1,0 0-1,0 0 1,0 0-1,1 0 1,-1 1-1,0-1 1,0 0-1,0 1 1,0-1-1,0 0 0,0 1 1,0 0-1,0-1 1,0 1-1,1 0 1,0 1-4,1 0 0,-1 1 0,0-1 0,0 0 0,0 1-1,0 0 1,0-1 0,0 1 0,-1 0 0,1 0 0,-1 0 0,0 0 0,0 0 0,0 0 0,0 0 0,-1 0 0,1 0 0,-1 1-1,0-1 1,0 0 0,0 0 0,0 0 0,-2 6 0,1-2 1,-1-1 0,1 0 0,-2 0 0,1 0 0,-1 0 0,1 0 0,-2 0 0,1-1 0,-1 1 0,1-1 1,-6 5-1,0-1-62,-1 0 1,0 0 0,0-1-1,-1 0 1,0-1 0,-1 0-1,1 0 1,-1-2 0,-1 1-1,-20 5 1,33-11 41,0 0 0,0 0 0,-1 0-1,1 1 1,0-1 0,0 0 0,0 0 0,-1 0 0,1 0-1,0 0 1,0 0 0,-1 0 0,1 0 0,0 0 0,0 0-1,0 0 1,-1 0 0,1-1 0,0 1 0,0 0 0,-1 0-1,1 0 1,0 0 0,0 0 0,0 0 0,0 0 0,-1-1-1,1 1 1,0 0 0,0 0 0,0 0 0,0 0 0,-1-1-1,1 1 1,0 0 0,0 0 0,0 0 0,0 0 0,0-1-1,0 1 1,0 0 0,0 0 0,0-1 0,0 1 0,0 0-1,0 0 1,0 0 0,0-1 0,0 1 0,0 0 0,0 0-1,0-1 1,0 1 0,0 0 0,0 0 0,0 0 0,0-1 0,0 1-1,0 0 1,0 0 0,1 0 0,-1-1 0,0 1 0,0 0-1,0 0 1,0 0 0,1-1 0,8-14-400,32-35-530,-15 18 247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23 367 14243,'0'3'227,"-1"0"1,0 0-1,1-1 0,-1 1 1,0 0-1,-1 0 1,1-1-1,-3 4 0,-6 18 597,10-23-796,-1 0 0,1 0-1,0 1 1,0-1 0,0 0 0,0 0-1,0 0 1,0 1 0,0-1 0,0 0-1,0 0 1,0 0 0,0 0 0,1 1-1,-1-1 1,1 0 0,-1 0 0,1 0 0,-1 0-1,1 0 1,0 0 0,-1 0 0,1 0-1,0 0 1,1 1 0,0-1-7,0 0 0,0 0 0,0 0-1,0 0 1,0-1 0,0 1 0,1-1 0,-1 1 0,0-1 0,0 0 0,1 1-1,2-2 1,8 0 15,-1 0 0,-1-1-1,24-7 1,28-13 147,14-5 100,-77 27-277,1 0 0,-1 0 0,1-1 0,-1 1 0,0 0 0,1 0 0,-1 0 0,1 0 0,-1 0 0,0 0 0,1 0 0,-1 0 0,1 0 0,-1 0 0,1 0 0,-1 0 0,0 0 0,1 0 0,-1 0 0,1 0 0,-1 1 0,0-1 0,1 0 0,-1 0 0,1 0 0,-1 1 1,0-1-1,1 0 0,-1 0 0,0 1 0,1-1 0,-1 0 0,0 1 0,0-1 0,1 0 0,-1 1 0,0-1 0,0 1 0,0-1 0,0 0 0,1 1 0,-1-1 0,0 1 0,0-1 0,0 0 0,0 1 0,0-1 0,0 1 0,0-1 0,0 1 0,-7 30 221,6-29-199,0 0 0,0 1 0,1-1 0,-1 0 1,1 1-1,-1-1 0,1 0 0,0 1 0,0-1 1,0 3-1,1-4-18,-1-1 0,1 1-1,-1-1 1,1 1 0,0-1 0,-1 0 0,1 0 0,0 1 0,-1-1 0,1 0 0,0 0-1,-1 0 1,1 1 0,0-1 0,0 0 0,-1 0 0,1 0 0,0 0 0,-1 0-1,1-1 1,0 1 0,0 0 0,-1 0 0,1 0 0,0-1 0,20-6 72,-20 6-72,52-27 176,-39 20-148,0 1 0,18-8 0,-31 15-36,-1 0-1,0-1 1,1 1-1,-1 0 1,1 0-1,-1 0 1,0-1-1,1 1 1,-1 0-1,1 0 0,-1 0 1,0 0-1,1 0 1,-1 0-1,1 0 1,-1 0-1,1 0 1,-1 0-1,0 0 1,1 0-1,-1 0 1,1 0-1,-1 1 0,0-1 1,1 0-1,-1 0 1,1 0-1,-1 0 1,0 1-1,1-1 1,-1 0-1,1 1 1,-5 13 59,-20 22 69,20-31-99,-27 34-347,32-39 303,-1 0-1,0 0 1,0 0 0,0 0-1,0-1 1,0 1 0,0 0-1,0 0 1,0 0 0,0 0-1,0 0 1,0 0 0,0 0-1,0 0 1,0 0 0,0 0-1,0-1 1,0 1 0,0 0-1,0 0 1,0 0 0,0 0-1,0 0 1,0 0 0,0 0-1,-1 0 1,1 0 0,0 0-1,0 0 1,0 0 0,0-1-1,0 1 1,0 0 0,0 0-1,0 0 1,0 0 0,0 0-1,0 0 1,0 0 0,0 0-1,-1 0 1,1 0 0,0 0-1,0 0 1,0 0 0,0 0-1,0 0 1,0 0 0,0 0-1,0 0 1,0 0 0,0 0-1,-1 0 1,1 0 0,3-9-100,6-7-160</inkml:trace>
  <inkml:trace contextRef="#ctx0" brushRef="#br0" timeOffset="1">374 17 16588,'-7'0'1560,"6"-1"-1016,-4-2 1248,8 3-2504,2-1 680,3-4-200,5-2-192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13475,'1'0'53,"-1"0"0,0-1 0,0 1 0,1 0 0,-1 0 0,0-1 1,1 1-1,-1 0 0,0 0 0,0 0 0,1-1 0,-1 1 0,1 0 0,-1 0 0,0 0 0,1 0 0,-1 0 0,0 0 1,1 0-1,-1 0 0,0 0 0,1 0 0,-1 0 0,1 0 0,-1 0 0,0 0 0,1 0 0,-1 0 0,0 0 1,1 1-1,-1-1 0,0 0 0,1 0 0,-1 0 0,0 1 0,0-1 0,1 0 0,-1 0 0,1 1 0,3 18 1238,-9 31 166,4-44-1151,0 5-70,-5 31 645,2 0-1,1 51 1,3-91-863,0 0-1,0-1 1,0 1-1,0-1 1,1 1 0,-1-1-1,0 1 1,1-1-1,-1 1 1,1-1 0,0 1-1,-1-1 1,1 0-1,2 3 1,-3-4-12,1 0 0,-1 1 0,0-1-1,1 0 1,-1 1 0,1-1 0,-1 0 0,1 0 0,-1 0 0,1 0-1,-1 0 1,1 1 0,0-1 0,-1 0 0,1 0 0,-1 0 0,1 0-1,-1-1 1,1 1 0,-1 0 0,1 0 0,-1 0 0,1 0 0,-1 0-1,1-1 1,-1 1 0,1-1 0,2 0 4,0-1 0,-1 0 1,1-1-1,-1 1 0,0 0 1,0-1-1,0 1 0,0-1 0,0 1 1,-1-1-1,1 0 0,1-3 0,3-11 3,-1-1-1,-1 1 1,0-1-1,-1 0 1,-1 0-1,-1 0 1,0-1-1,-1 1 0,-1 0 1,-1 0-1,-7-29 1,8 43-21,0 0 0,-1 0 0,0 0 0,0 0 0,0 0 0,0 0 0,0 0 0,-4-3 0,5 6 3,1 1-1,0 0 1,-1-1 0,1 1 0,0 0 0,-1-1 0,1 1 0,0 0 0,-1 0 0,1 0 0,0-1-1,-1 1 1,1 0 0,-1 0 0,1 0 0,-1 0 0,1 0 0,0 0 0,-1-1 0,1 1 0,-1 0-1,1 0 1,-1 1 0,1-1 0,0 0 0,-1 0 0,1 0 0,-1 0 0,1 0 0,-1 1 0,0 0-19,0 0 1,0 0-1,0 0 1,0 0-1,0 1 1,0-1-1,1 0 1,-1 1-1,1-1 1,-1 1-1,1-1 0,-1 1 1,1-1-1,-1 3 1,1 0-124,-1 1 1,0 0-1,1-1 1,0 1-1,0 0 1,0-1-1,1 1 1,-1 0-1,1-1 1,2 7-1,-2-9 96,0 0 1,0 0-1,-1 0 0,2 0 0,-1 0 0,0 0 0,0 0 0,1-1 0,-1 1 1,0 0-1,1-1 0,0 1 0,-1-1 0,1 0 0,0 1 0,0-1 1,0 0-1,0 0 0,0 0 0,0-1 0,0 1 0,0 0 0,0-1 1,3 1-1,23 0-520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14019,'-19'17'918,"-7"7"464,-31 36 0,51-52-1166,-1 1 0,1 0 1,0 1-1,1-1 0,0 1 0,0 0 0,1 0 1,-4 17-1,7-24-175,1-1 0,-1 1 1,1-1-1,-1 1 0,1 0 1,0-1-1,0 1 0,0 0 0,1-1 1,-1 1-1,0 0 0,1-1 0,0 1 1,0-1-1,0 1 0,1 2 1,-1-4-23,0 1 1,1-1 0,-1 1 0,0-1-1,1 0 1,0 0 0,-1 1 0,1-1-1,-1 0 1,1-1 0,0 1 0,0 0-1,-1 0 1,1-1 0,0 1 0,0-1 0,0 0-1,0 1 1,0-1 0,0 0 0,0 0-1,2-1 1,3 1 22,1-1-1,-1-1 1,0 1 0,0-1-1,-1 0 1,1-1 0,0 0-1,-1 0 1,0 0 0,1-1-1,-1 1 1,-1-2 0,1 1-1,0-1 1,-1 0 0,0 0-1,0 0 1,-1 0 0,1-1-1,-1 0 1,4-9 0,-4 9-98,0-1-1,-1 0 1,0 0 0,0-1 0,-1 1 0,0 0 0,0-1-1,0 0 1,-1 1 0,-1-1 0,1 0 0,-1 1 0,0-1-1,-1 0 1,0 0 0,0 1 0,-1-1 0,0 1 0,-4-12-1,-3-1-179,3 5-96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123 195 12955,'0'-4'294,"-1"0"1,0 0-1,0 0 1,0 1-1,0-1 1,-1 0-1,0 0 1,0 1-1,0-1 1,-4-5-1,5 8-237,1 0 1,-1 1-1,0-1 0,1 1 0,-1-1 0,0 1 0,0-1 0,1 1 1,-1-1-1,0 1 0,0 0 0,0 0 0,0-1 0,1 1 1,-1 0-1,0 0 0,0 0 0,0 0 0,0 0 0,0 0 1,-1 0-1,1 1 32,-1-1 0,0 1 1,0 0-1,1 0 0,-1 0 1,0 0-1,1 0 1,-1 0-1,1 0 0,-1 0 1,1 1-1,0-1 0,-3 3 1,-3 7 90,0-1 1,0 1 0,1 0-1,0 0 1,1 0 0,-7 23-1,10-25-147,-1 1 0,1-1 0,0 1-1,1 0 1,0 0 0,1 0 0,0 0-1,1-1 1,1 12 0,-2-19-20,0-1 0,1 1 0,-1 0-1,0-1 1,1 1 0,-1 0 0,1-1 0,0 1 0,-1-1 0,1 1-1,0-1 1,0 1 0,0-1 0,0 1 0,0-1 0,0 0 0,1 0-1,-1 1 1,0-1 0,1 0 0,-1 0 0,1 0 0,-1-1-1,1 1 1,-1 0 0,1 0 0,-1-1 0,1 1 0,0-1 0,-1 0-1,1 1 1,0-1 0,0 0 0,-1 0 0,1 0 0,0 0 0,-1 0-1,1 0 1,0-1 0,0 1 0,-1-1 0,4 0 0,2-2 31,1-1 0,-1 1 0,1-1 0,-1-1 0,0 1 0,-1-1 0,10-8 1,2-6 18,0-1 0,-1-1 0,-1 0 0,-1-1 0,-1-1 0,-1 0 0,-1 0 1,16-50-1,-24 62-58,0 0 0,2-18 0,-5 25-10,-1 1 1,0-1-1,1 1 0,-1-1 0,-1 1 0,1 0 0,0-1 1,-1 1-1,0-1 0,0 1 0,0 0 0,0 0 0,-2-4 1,3 6 1,-1 0 0,1 1 0,-1-1 0,1 0 0,-1 0-1,1 1 1,-1-1 0,1 1 0,-1-1 0,0 0 0,1 1 0,-1 0 0,0-1 0,0 1 0,1-1 0,-1 1 0,0 0 0,0-1 0,1 1 0,-1 0 0,0 0 0,0-1 0,0 1 0,0 0 0,1 0 0,-1 0 0,-1 0 0,0 1-3,0-1 0,0 1 0,0 0 0,0 0 1,0 0-1,0 0 0,0 0 0,1 0 0,-1 0 0,-3 3 0,-1 3-8,-1 0 1,1 0-1,0 0 0,-6 10 0,2-1 13,1 1-1,0 0 1,1 1 0,1 0-1,0 0 1,2 1 0,0-1-1,1 1 1,1 0 0,-1 33-1,4-48 8,0 0-1,0-1 0,0 1 1,1-1-1,0 1 0,0-1 0,0 1 1,0-1-1,0 1 0,1-1 1,-1 0-1,1 0 0,4 6 1,-5-8-4,1 1 0,-1-1 1,1 0-1,0 0 1,-1 0-1,1 0 1,0 0-1,-1 0 1,1 0-1,0 0 0,0-1 1,0 1-1,0-1 1,0 1-1,0-1 1,0 0-1,0 0 0,0 0 1,0 0-1,0 0 1,0 0-1,-1-1 1,1 1-1,0-1 0,0 1 1,3-2-1,5-3-6,0 1-1,0-2 0,0 1 0,-1-2 1,0 1-1,0-1 0,14-15 1,-8 7-48,-1-1 0,0-1 1,12-20-1,-19 25-14,-12 18-21,-11 19-20,7-7 154,-12 35-1,19-47-31,0 0 0,0 0 1,1 1-1,-1-1 0,2 1 0,-1-1 0,1 1 0,0-1 0,1 11 0,0-16-8,-1 0 0,0 0 0,1 0 1,-1 0-1,1 0 0,0 0 0,-1 0 0,1 0 0,0 0 0,-1 0 0,1 0 0,0-1 0,0 1 0,0 0 0,0 0 1,0-1-1,0 1 0,0-1 0,0 1 0,0-1 0,0 1 0,0-1 0,0 0 0,0 0 0,0 1 0,0-1 0,0 0 1,0 0-1,1 0 0,-1 0 0,0 0 0,0 0 0,0-1 0,0 1 0,0 0 0,0 0 0,0-1 0,2 0 1,4-1 19,0 0 1,0-1 0,-1 0 0,12-7 0,-6 2 8,0-1-1,-2 0 1,1-1 0,-1 0-1,9-12 1,30-43-133,-48 63 75,-7 12-78,1 1 1,0 0-1,1 0 1,0 0-1,0 0 1,1 1-1,1-1 0,0 1 1,1 0-1,0 0 1,1 12-1,0-24 108,-1 1-1,1-1 0,0 0 1,0 1-1,0-1 1,0 1-1,0-1 0,0 1 1,0-1-1,0 1 1,0-1-1,0 1 1,0-1-1,0 0 0,0 1 1,1-1-1,-1 1 1,0-1-1,0 1 0,0-1 1,1 0-1,-1 1 1,0-1-1,0 0 1,1 1-1,-1-1 0,0 0 1,1 1-1,-1-1 1,0 0-1,1 1 1,-1-1-1,1 0 0,-1 0 1,0 0-1,1 1 1,-1-1-1,1 0 0,-1 0 1,1 0-1,-1 0 1,1 0-1,-1 0 1,1 0-1,-1 0 0,0 0 1,1 0-1,-1 0 1,1 0-1,-1 0 0,1 0 1,-1 0-1,1-1 1,-1 1-1,0 0 1,1 0-1,-1 0 0,1-1 1,-1 1-1,0 0 1,1-1-1,-1 1 1,0 0-1,1-1 0,-1 1 1,0 0-1,0-1 1,1 0-1,23-26 117,-3-4-186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13675,'1'101'4205,"-1"74"-2554,0-171-1623,-4 188 492,4-190-497,0-1 0,0 0 0,0 0 0,0 0 0,0 0 0,0 0 0,0 0 0,1 0 0,-1 1 0,0-1 0,1 0 0,-1 0 0,0 0 0,1 0 0,-1 0 0,1 0-1,1 1 1,-2-2-5,1 0-1,-1 0 0,1 0 0,-1 0 0,1 0 0,-1 0 0,0 0 0,1-1 0,-1 1 0,1 0 0,-1 0 0,1 0 0,-1-1 0,0 1 0,1 0 0,-1 0 1,1-1-1,-1 1 0,0 0 0,1-1 0,-1 1 0,0 0 0,0-1 0,1 1 0,-1-1 0,0 0 0,21-37 553,-20 36-567,29-64 459,78-178-1073,-108 244 575,0 0 0,0 0 1,0 0-1,0 0 0,0 0 0,0 0 1,0 0-1,0 0 0,0 0 1,0 0-1,0 0 0,-1 0 1,1 0-1,0 0 0,0 0 1,0 0-1,0 0 0,0 0 1,0 0-1,0 0 0,0 0 1,0 0-1,0 0 0,0 0 0,0 0 1,-1 0-1,1 0 0,0 0 1,0 0-1,0 0 0,0 0 1,0 0-1,0 0 0,0 0 1,0 0-1,0 0 0,0 0 1,0-1-1,0 1 0,0 0 0,0 0 1,-10 9-839,7-5 551,-2 2-282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15587,'0'0'1129,"0"8"-929,1 5-56,1 13 320,2 4-120,3 3-168,3 4-56,2-1-56,2-2-72,2-8-272,4-6-176,0-14 384,0-3-104,-4-9-48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14795,'-4'89'3216,"28"210"-2745,-8-158-577,-16-116-7,-1-21 39,-1-15 58,-8-72 20,2 12 257,-20-87 0,24 151-124,2 7-81,1 11-27,2-3-58,0-1-1,1 0 0,1 1 0,-1-1 0,1 0 0,0 0 1,1-1-1,7 13 0,-10-17 26,0-1 0,0 1 0,1-1-1,-1 0 1,0 1 0,0-1 0,1 0 0,-1 1 0,0-1 0,1 0 0,0 0-1,-1 0 1,1 0 0,-1-1 0,1 1 0,0 0 0,0-1 0,-1 1 0,1-1-1,0 0 1,0 1 0,0-1 0,-1 0 0,1 0 0,0 0 0,0 0 0,0 0 0,0-1-1,-1 1 1,1-1 0,0 1 0,0-1 0,-1 0 0,1 1 0,0-1 0,-1 0-1,1 0 1,-1 0 0,1 0 0,1-2 0,-3 3 12,1-1 0,-1 1 0,0 0 1,0 0-1,1-1 0,-1 1 0,0 0 0,0 0 0,1 0 1,-1-1-1,0 1 0,1 0 0,-1 0 0,0 0 0,1 0 1,-1 0-1,0 0 0,1 0 0,-1-1 0,0 1 0,1 0 1,-1 0-1,0 0 0,1 1 0,-1-1 0,0 0 0,1 0 1,-1 0-1,0 0 0,1 0 0,-1 0 0,0 0 0,1 1 1,-1-1-1,0 0 0,1 0 0,5 16 168,-4 33-18,-2-35-98,0-1-31,0 3 8,1 0 1,0 0-1,2 0 1,-1 0-1,9 23 0,-11-37-18,0-1 0,1 0 0,-1 0-1,1 0 1,-1 0 0,1 1-1,0-1 1,-1 0 0,1 0 0,0 0-1,0 0 1,0 0 0,0-1-1,0 1 1,0 0 0,0 0 0,0-1-1,0 1 1,0 0 0,0-1-1,0 1 1,1-1 0,-1 1-1,0-1 1,0 0 0,1 0 0,-1 1-1,0-1 1,0 0 0,1 0-1,-1 0 1,0 0 0,0-1 0,1 1-1,-1 0 1,0 0 0,2-1-1,-1 0 8,1 0 0,-1-1 0,0 1-1,0-1 1,0 1 0,1-1-1,-2 0 1,1 1 0,0-1 0,0 0-1,0 0 1,-1-1 0,1 1 0,-1 0-1,0 0 1,2-6 0,0-1-108,-1 0 0,0 0 1,-1-1-1,0 1 0,0-1 0,-1 1 1,0-1-1,-1 1 0,-3-15 1,0 2-183,-2 0 0,-16-40 0,1 17-201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15099,'3'0'1184,"-2"1"-927,1 1-105,1 3 368,1 4-136,0 4-240,1 3-208,6 2-408,2-3 416,4-8-64,5-4-72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4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12883,'-13'22'641,"2"0"1,1 1-1,-14 42 1,23-63-551,0 0 0,1 1 1,-1-1-1,1 0 0,0 1 0,0-1 1,0 0-1,0 1 0,0-1 1,0 0-1,2 5 0,-2-6-59,1-1-1,-1 1 1,1 0-1,-1-1 1,1 1-1,-1-1 1,1 1-1,0-1 0,-1 1 1,1-1-1,0 1 1,0-1-1,-1 1 1,1-1-1,0 0 1,0 0-1,0 1 0,-1-1 1,1 0-1,0 0 1,0 0-1,0 0 1,0 0-1,-1 0 1,1 0-1,0 0 1,0 0-1,0 0 0,0 0 1,-1-1-1,1 1 1,0 0-1,0-1 1,0 1-1,11-5 95,-1 0 0,0-1 0,-1 0-1,1-1 1,-1 0 0,0-1 0,-1 0 0,9-9 0,11-8 64,-29 25-188,0-1 1,0 1-1,1 0 0,-1 0 1,0-1-1,0 1 0,0 0 0,1 0 1,-1 0-1,0-1 0,0 1 1,1 0-1,-1 0 0,0 0 1,0 0-1,1 0 0,-1 0 0,0 0 1,1-1-1,-1 1 0,0 0 1,0 0-1,1 0 0,-1 0 1,0 0-1,1 0 0,-1 0 0,0 0 1,1 1-1,-1-1 0,0 0 1,0 0-1,1 0 0,0 11 85,-11 28 93,5-25-93,5-12-55,-1 1-1,1-1 1,-1 0-1,1 1 1,0-1-1,0 1 1,0-1-1,0 0 1,1 1-1,-1-1 1,1 3-1,-1-4-18,1-1 0,-1 1-1,0-1 1,0 0 0,1 1-1,-1-1 1,0 0 0,0 1-1,1-1 1,-1 0-1,0 0 1,1 1 0,-1-1-1,0 0 1,1 0 0,-1 1-1,0-1 1,1 0 0,-1 0-1,1 0 1,-1 0 0,0 0-1,1 0 1,0 0 0,0 0 3,1 0 0,-1 0 0,0 0 0,0-1 0,1 1 0,-1-1 1,0 1-1,0-1 0,0 1 0,0-1 0,1 0 0,0 0 0,4-5 58,0 1-1,0-1 0,-1 0 0,7-7 0,-8 7-46,1 0 0,1 0 0,10-8 0,-16 13-32,0 1 1,0 0 0,0 0 0,0 0-1,1 0 1,-1 0 0,0 0 0,0 0-1,0 0 1,0 0 0,0 0-1,1 0 1,-1 0 0,0 0 0,0 0-1,0 0 1,0 0 0,1 0 0,-1 0-1,0 0 1,0 0 0,0 0-1,0 0 1,0 0 0,1 0 0,-1 0-1,0 0 1,0 0 0,0 0 0,0 0-1,0 0 1,1 0 0,-1 0-1,0 1 1,0-1 0,0 0 0,0 0-1,0 0 1,0 0 0,0 0-1,0 0 1,1 1 0,-1-1 0,0 0-1,0 0 1,0 0 0,0 0 0,0 0-1,0 1 1,0-1 0,0 0-1,0 0 1,0 0 0,0 0 0,0 0-1,0 1 1,0-1 0,0 0 0,0 0-1,0 1 1,-1 9-154,0-1-8,-1-3-44,1 0 1,0 0 0,0 0 0,1 0 0,0 0-1,0 0 1,0 1 0,1-1 0,-1 0 0,2 0-1,-1-1 1,3 8 0,3-2-244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13635,'1'-6'560,"6"0"-552,-1 3 8,8-13 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12443,'1'0'121,"0"0"-1,0 0 1,0 1 0,0-1 0,0 0 0,0 1 0,0-1 0,-1 1 0,1-1-1,0 1 1,0-1 0,-1 1 0,1-1 0,0 1 0,-1 0 0,1 0 0,0-1-1,-1 1 1,1 0 0,-1 0 0,1 1 0,1 1 120,-1 0-1,0 0 1,-1 0 0,1 0-1,0 1 1,0 4 0,-1 8 125,-1 0 0,-2 16 0,2-20-445,-6 36 289,-22 77-1,2-14-147,26-106-145,-1 12-406,2-17 473,0 0 0,0 1-1,0-1 1,0 1 0,0-1 0,0 0 0,0 1 0,1-1 0,-1 1 0,0-1-1,0 0 1,0 1 0,1-1 0,-1 0 0,0 1 0,0-1 0,1 0-1,-1 1 1,0-1 0,1 0 0,-1 0 0,0 1 0,1-1 0,-1 0 0,0 0-1,1 0 1,-1 0 0,1 1 0,-1-1 0,0 0 0,1 0 0,-1 0-1,1 0 1,6 0-218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13299,'5'29'1161,"-2"0"0,0 0 0,-2 0 0,-3 38 0,0-2-565,2-12-238,1 65 146,-1-116-494,0 1 0,0-1 0,1 0 0,-1 1 0,1-1 0,-1 0 0,1 0 0,0 1 0,0-1 0,0 0 0,0 0 0,0 0 0,1 0 0,2 3 0,-3-4-3,0-1 0,0 1 0,0-1 0,0 1-1,0-1 1,0 1 0,0-1 0,1 0 0,-1 0 0,0 1 0,0-1-1,0 0 1,0 0 0,1 0 0,-1 0 0,0 0 0,0-1-1,0 1 1,0 0 0,0-1 0,1 1 0,-1 0 0,0-1-1,0 1 1,0-1 0,0 0 0,0 1 0,0-1 0,0 0-1,0 0 1,0-1 0,43-39 213,-40 37-178,-6 6-2,-5 5-40,1 1 1,0 0 0,0 0 0,0 0 0,1 1 0,1 0 0,-1 0 0,-2 10 0,7-19-19,0 0 0,0 0 0,-1 1 0,1-1 0,0 0 0,0 0 0,0 0 0,0 0 0,0 0 0,0 1 1,0-1-1,0 0 0,0 0 0,0 0 0,0 0 0,0 0 0,0 1 0,0-1 0,1 0 0,-1 0 0,0 0 1,0 0-1,0 0 0,0 0 0,0 1 0,0-1 0,0 0 0,0 0 0,0 0 0,0 0 0,1 0 0,-1 0 1,0 0-1,0 1 0,0-1 0,0 0 0,0 0 0,0 0 0,1 0 0,-1 0 0,0 0 0,0 0 0,0 0 1,0 0-1,0 0 0,1 0 0,-1 0 0,0 0 0,0 0 0,0 0 0,11-4-574,9-9 148,-3-2 96,1-2-111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13947,'1'3'1168,"-1"12"-800,-3 2-144,-2 9 481,0 2-225,-1 7-192,2 2-24,-2-4-136,1-3-112,3-10-200,1-9-168,-2-15 296,3-9-72,0-8-56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11666,'4'-2'1329,"2"5"-753,4 0-240,3 1 1592,1-1-1319,8 0-321,-4-2-72,7-1-224,-2-1-144,-2-5 160,1 2-48,-4 0-64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 14555,'0'-1'76,"0"0"1,0 0-1,0 0 1,1 0-1,-1 0 0,0 0 1,1 0-1,-1 0 1,1 0-1,-1 0 0,1 0 1,-1 0-1,1 1 0,0-1 1,-1 0-1,1 0 1,0 0-1,0 1 0,0-1 1,-1 0-1,1 1 1,0-1-1,0 1 0,0-1 1,0 1-1,0 0 0,2-1 1,34-15 593,-34 15-494,13-5 175,31-8 0,-42 13-318,1 0 0,0 0 0,-1 1-1,1 0 1,-1 0 0,1 0 0,0 1 0,-1-1 0,10 4 0,-14-4-28,0 0 0,0 1 0,0-1 0,0 1 0,0-1 0,0 1 0,0-1 1,0 1-1,0 0 0,-1-1 0,1 1 0,0 0 0,0 0 0,-1 0 0,1-1 0,0 1 0,-1 0 1,1 0-1,-1 0 0,1 0 0,-1 0 0,1 2 0,-1-1 3,0 1 0,1-1 0,-1 1 0,0-1-1,-1 0 1,1 1 0,0-1 0,-1 1 0,1-1 0,-2 3 0,-2 6 20,-1 1 1,-1-1 0,-8 14-1,9-17-9,-95 141 236,100-149-256,0 0 1,0 0-1,-1 1 1,1-1-1,0 0 1,0 0-1,0 1 1,-1-1-1,1 0 1,0 0-1,0 1 1,0-1-1,0 0 1,0 0-1,0 1 1,0-1-1,-1 0 1,1 1-1,0-1 1,0 0-1,0 0 1,0 1-1,0-1 1,0 0-1,1 1 1,-1-1-1,0 0 1,0 0-1,0 1 1,0-1-1,0 0 1,0 1-1,0-1 1,0 0-1,1 1 1,11-3-32,28-17-53,-24 11 36,-6 4 21,-1 1 0,1-1 0,1 2 0,-1-1 0,0 2 0,0-1 0,1 1 0,-1 1 0,12 1 0,-19-1 19,0 0 0,0 1 0,0-1-1,0 1 1,0 0 0,0 0 0,0 0 0,0 0-1,-1 0 1,1 1 0,0 0 0,0-1 0,-1 1-1,0 0 1,1 0 0,-1 0 0,0 0 0,0 1-1,0-1 1,0 1 0,0-1 0,0 1 0,-1 0-1,0 0 1,1-1 0,-1 1 0,0 0 0,0 0-1,0 0 1,-1 0 0,1 0 0,-1 0 0,0 1-1,0 3 1,0-1 54,-1 1-1,0-1 1,0 0-1,0 0 0,-1 1 1,0-1-1,0 0 1,-1 0-1,0-1 1,0 1-1,0-1 0,0 1 1,-1-1-1,0 0 1,0 0-1,-1-1 1,-8 8-1,-7 5 383,-1-1-1,-42 25 0,52-34-355,0 0-1,-1-1 1,0-1-1,0 0 0,0 0 1,0-1-1,-1-1 1,1 0-1,-19 2 1,30-5-88,-1 0 0,0 0 0,1 0 0,-1 0 0,1-1 0,-1 1 0,1 0 0,-1-1 0,1 1 1,0-1-1,-1 1 0,1-1 0,-1 1 0,1-1 0,0 0 0,0 0 0,-1 0 0,1 0 0,0 0 0,0 0 1,0 0-1,0 0 0,0 0 0,0-1 0,0 0 0,-1-2 0,1 1-1,0-1 1,0 0-1,0 1 1,0-1 0,0 0-1,1 0 1,0 1-1,0-8 1,5-34-182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 13563,'2'-1'128,"-1"0"-1,0 0 1,1 0 0,-1 1 0,0-1-1,1 0 1,-1 1 0,1 0 0,-1-1-1,1 1 1,1-1 0,-2 1-89,-1 1 0,0-1-1,1 0 1,-1 0 0,0 0 0,1 0 0,-1 0-1,0 0 1,1 0 0,-1 1 0,0-1 0,0 0-1,1 0 1,-1 0 0,0 1 0,0-1 0,1 0-1,-1 0 1,0 1 0,0-1 0,0 0 0,1 1-1,-1-1 1,0 0 0,0 1 0,0-1 0,0 0-1,0 0 1,0 1 0,1 0 0,-1 4 139,0-1 0,-1 1 0,1 0-1,-1-1 1,-2 10 0,-10 40 287,-3-1 1,-1 0-1,-29 58 0,46-110-461,0-1 1,0 0 0,0 0 0,0 1-1,0-1 1,0 0 0,0 0-1,0 1 1,0-1 0,0 0 0,0 0-1,-1 0 1,1 1 0,0-1-1,0 0 1,0 0 0,0 1 0,0-1-1,-1 0 1,1 0 0,0 0-1,0 0 1,0 1 0,0-1 0,-1 0-1,1 0 1,0 0 0,0 0-1,-1 0 1,1 0 0,0 1 0,0-1-1,-1 0 1,1 0 0,0 0-1,0 0 1,-1 0 0,1 0 0,0 0-1,0 0 1,-1 0 0,1 0-1,0 0 1,0 0 0,-1 0 0,1-1-1,0 1 1,0 0 0,0 0-1,-1 0 1,1 0 0,0 0 0,0 0-1,-1-1 1,-3-12 16,9-202-1716,3 229 1457,4 24 230,1-1-1,2 0 0,2-1 0,36 58 0,-49-89 17,-2-2-5,0-1-1,-1 0 1,1 1 0,-1-1 0,0 1 0,1-1 0,-1 1-1,0 0 1,0-1 0,-1 1 0,2 4 0,-2-7-2,0 1 0,-1-1 1,1 0-1,0 0 1,0 0-1,0 0 0,0 1 1,0-1-1,0 0 0,-1 0 1,1 0-1,0 0 0,0 0 1,0 0-1,-1 1 1,1-1-1,0 0 0,0 0 1,0 0-1,0 0 0,-1 0 1,1 0-1,0 0 0,0 0 1,-1 0-1,1 0 1,0 0-1,0 0 0,0 0 1,-1 0-1,1 0 0,0 0 1,0 0-1,0 0 0,-1 0 1,1 0-1,0-1 1,0 1-1,-12-7 27,-6-11 22,18 18-49,-42-47 878,-63-92-1,102 129-446,11 7-307,20 10-374,-12-3 58,0-2 96,0 0 1,20-2 0,1-1-85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13571,'0'-1'1344,"4"-2"-856,6 1-184,10-1 705,7-1-225,12 0-240,8 2-104,6 1-296,2 1-152,-4-1-312,-3 1-160,-11 0-1713,-10 2 1873,-11 8-304,-15-1-248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9506,'1'4'3745,"11"-3"-2993,11 2-224,6-3-176,8-3 864,4 2-591,8-3-305,0-2-216,-2 0 72,0 3-48,-5 2-128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 13955,'7'-6'1306,"5"-3"581,-8 10-846,-5 6 143,-10 22-976,-1-1 0,-20 33 0,-1 4-193,27-52-12,-19 47 1,22-54-9,1 0 0,1 1 0,-1-1 0,1 1 0,0 0 0,0-1 0,1 9 0,0-14 3,1 0 0,-1 0 1,0 0-1,1 0 0,-1 0 1,1 0-1,-1 0 0,1 0 0,-1 0 1,1 0-1,-1 0 0,1 0 0,0-1 1,0 1-1,-1 0 0,1 0 0,0-1 1,0 1-1,0-1 0,0 1 1,0-1-1,0 1 0,0-1 0,0 1 1,0-1-1,0 0 0,0 1 0,0-1 1,0 0-1,0 0 0,0 0 0,0 0 1,1 0-1,-1 0 0,0 0 1,0-1-1,0 1 0,1 0 0,5-1-19,1-1-1,-1 1 0,0-1 1,10-4-1,-1-2-224,1-1 1,-1 0-1,0-1 1,-1 0-1,0-2 1,-1 1-1,0-2 1,-1 0-1,0-1 1,17-24-1,-15 14-276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13595,'-4'15'1376,"0"3"-968,-4 8-160,1 6 593,0 8-393,0 1-64,3 4-224,1-4-176,3-6-360,0-8 64,4-17 200,3-10-96,5-20-73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11314,'6'6'1513,"4"0"-873,11-2-192,4-3 1528,15-1-1311,3-1-65,8-5-96,4-1-64,1-3-152,0 1-88,-11-1-232,-3 2-160,-12 1-376,-4 4-776,-15 4 1103,-5 3-191,-6 4-176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13387,'-4'24'2178,"-42"193"626,46-216-2798,0 0-1,0 0 1,-1 0-1,1 0 0,0 0 1,0 0-1,0 0 1,0 0-1,0 0 1,0 0-1,0 0 1,1 0-1,-1 1 0,0-1 1,0 0-1,1 0 1,-1 0-1,1-1 1,-1 1-1,1 0 1,-1 0-1,1 0 1,1 1-1,-1-1-1,1-1 1,-1 1-1,0-1 1,0 0-1,1 0 0,-1 1 1,0-1-1,1 0 1,-1 0-1,0-1 0,1 1 1,-1 0-1,0 0 1,0 0-1,1-1 0,-1 1 1,0-1-1,0 1 1,2-2-1,15-7 34,-9 5-25,0-1-1,0 1 1,1 1 0,-1 0-1,15-3 1,-22 6-12,-1 0 0,1-1-1,0 1 1,0 0 0,0 0 0,-1 1-1,1-1 1,0 0 0,0 1 0,0-1 0,-1 1-1,1-1 1,0 1 0,-1 0 0,1 0-1,-1 0 1,1 0 0,-1 0 0,1 0 0,-1 0-1,1 0 1,-1 0 0,0 1 0,0-1-1,0 1 1,0-1 0,0 1 0,0-1-1,0 1 1,0-1 0,-1 1 0,1 0 0,0 0-1,-1-1 1,0 1 0,1 2 0,1 3 32,-1-1 0,0 1 0,-1 0 1,1 0-1,-1 0 0,0 0 1,-1 0-1,0 0 0,0 0 0,-1 0 1,1 0-1,-1-1 0,-1 1 0,1-1 1,-1 1-1,0-1 0,-1 0 0,0 0 1,0-1-1,0 1 0,0-1 0,-1 1 1,-7 5-1,4-4 55,-1 0-1,0-1 1,0 0-1,0-1 1,0 0 0,-1 0-1,0-1 1,0 0-1,0-1 1,-1 0 0,1-1-1,-1 0 1,0 0 0,-16-1-1,25-1-112,0 0-1,1 0 1,-1 0 0,0 0-1,0 0 1,0 0-1,0-1 1,0 1 0,1-1-1,-1 1 1,0-1 0,0 0-1,1 0 1,-1 0-1,1 0 1,-1 0 0,1 0-1,-1 0 1,-1-3 0,1 2 40,1-1 0,-1 1 0,1-1 0,0 0 0,0 1 0,1-1 1,-1 0-1,0 0 0,1 0 0,0 1 0,0-1 0,0-5 0,0-29-145,0-6-52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21 377 12811,'-1'2'275,"0"0"-1,0 0 1,-1 0 0,1 0 0,1 0 0,-1 0 0,0 0 0,0 0-1,1 0 1,-1 3 0,2-4-194,-1-1-1,0 1 0,1 0 1,-1-1-1,1 1 0,-1 0 1,1-1-1,0 1 0,-1-1 1,1 1-1,-1-1 0,1 1 1,0-1-1,-1 1 1,1-1-1,0 0 0,0 1 1,-1-1-1,1 0 0,0 0 1,0 0-1,0 1 0,-1-1 1,1 0-1,0 0 0,0 0 1,0 0-1,0 0 1,-1-1-1,2 1 0,5 0 113,0 0 0,-1-1 0,1 0 0,-1 0-1,1-1 1,-1 1 0,0-1 0,12-6 0,-14 6-159,0 0 1,0 0-1,0-1 1,-1 1-1,1-1 1,-1 0-1,0 0 0,1 0 1,-1 0-1,-1 0 1,1-1-1,0 1 1,-1-1-1,3-5 1,-5 8-34,1 1 1,-1-1-1,1 0 1,-1 1-1,0-1 1,1 0 0,-1 1-1,0-1 1,0 0-1,0 1 1,1-1-1,-1 0 1,0 1-1,0-1 1,0 0 0,0 0-1,0 1 1,0-1-1,-1 0 1,1 1-1,0-1 1,0 0-1,0 0 1,-1 1-1,1-1 1,0 1 0,-1-1-1,1 0 1,0 1-1,-1-1 1,1 1-1,-1-1 1,1 1-1,-1-1 1,1 1-1,-1-1 1,1 1 0,-1-1-1,0 1 1,1 0-1,-1-1 1,0 1-1,1 0 1,-1 0-1,0-1 1,1 1 0,-1 0-1,0 0 1,0 0-1,1 0 1,-2 0-1,-2 0-1,1 0-1,-1 0 0,1 1 1,-1-1-1,1 1 1,-1 0-1,1 0 1,0 0-1,-6 4 0,-2 1-1,0 1 0,1 0-1,-16 15 1,22-18 3,-1 1 1,1-1-1,0 1 1,0 0-1,1 0 1,-1 1-1,1-1 1,1 0-1,-4 10 1,5-14 2,1-1 0,0 1 0,-1 0 0,1 0 1,0 0-1,0 0 0,0 0 0,0 0 0,0 0 0,0 0 1,0 0-1,0 0 0,0 0 0,0 0 0,0 0 1,1 0-1,-1 0 0,0 0 0,1 0 0,-1-1 0,1 1 1,-1 0-1,1 0 0,-1 0 0,1 0 0,1 1 0,-1-1 5,1 0-1,0-1 0,0 1 1,-1 0-1,1 0 0,0-1 1,0 1-1,0-1 0,0 1 1,0-1-1,0 0 1,3 0-1,4 0 19,0-1 0,0 0 0,0-1 0,16-4 0,-8 0 6,1-1 1,-1-1 0,21-14-1,-29 17-41,0-1 0,-1 0 0,0 0 0,0-1 0,-1 0 0,0 0 0,10-14 1,-18 19-74,-5 5 56,-5 6 13,3 0 18,0 0 0,1 0 0,-6 11 0,11-16 11,0-1 0,0 1-1,0-1 1,1 1 0,-1 0 0,1-1-1,0 1 1,0 0 0,0 0-1,1 0 1,-1 0 0,1 5 0,0-8-9,0-1 0,0 1 0,1 0 1,-1 0-1,0-1 0,0 1 1,1-1-1,-1 1 0,0 0 1,1-1-1,-1 1 0,0-1 0,1 1 1,-1-1-1,1 1 0,-1-1 1,1 1-1,-1-1 0,1 1 1,-1-1-1,1 0 0,0 1 0,-1-1 1,1 0-1,0 1 0,0-1 1,1 0 5,0 1 0,0-1 1,0 0-1,0 0 0,0 0 1,0 0-1,0 0 0,0 0 1,2-1-1,4-1 30,-1-1-1,1 0 1,12-6-1,-3-1-17,-1-1 0,-1-1 0,1 0 0,-2-1 1,0 0-1,0-1 0,-1-1 0,-1 0 0,17-28 0,-14 17-27,0-1 0,-2-1-1,-1 0 1,-1 0 0,10-45-1,-19 64 13,0 0 0,-1-1-1,0 1 1,0-1 0,-1-13-1,0 23-7,0-1-1,0 0 0,0 1 1,0-1-1,0 1 0,0-1 0,0 0 1,0 1-1,0-1 0,0 1 1,-1-1-1,1 0 0,0 1 0,0-1 1,-1 1-1,1-1 0,0 1 1,-1-1-1,1 1 0,-1-1 0,1 1 1,0 0-1,-1-1 0,1 1 1,-1-1-1,1 1 0,-1 0 0,1-1 1,-1 1-1,-1 0 0,1 0 2,0 0 0,0 0-1,0 1 1,0-1-1,0 1 1,0-1-1,0 1 1,0-1 0,0 1-1,0-1 1,0 1-1,0 0 1,1 0 0,-3 1-1,-23 34 62,14-13-48,1 0 1,1 1 0,1 1-1,1 0 1,1 0 0,-7 51-1,12-57-35,1 0-1,0-1 0,2 1 0,0 0 1,1-1-1,1 1 0,0-1 0,2 0 1,0 0-1,11 27 0,-12-40-70,-8-19 34,-10-25-24,-12-11 141,-44-66 0,82 118-63,-2 0-421,-1 0-1,1-1 1,0 0-1,18-1 1,-26 0 368,-1-1 1,0 0-1,0 1 0,0-1 1,-1 0-1,1 0 1,0 1-1,0-1 1,0 0-1,0 0 1,-1 0-1,1 0 0,-1 0 1,1-1-1,0 1 1,-1 0-1,0 0 1,1 0-1,-1 0 1,0 0-1,1-1 1,-1 1-1,0 0 0,0 0 1,0-1-1,0 1 1,0 0-1,-1 0 1,1 0-1,0-1 1,0 1-1,-2-2 1,-5-18-570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15331,'13'0'1193,"-2"3"-849,5-2-136,7-1 400,1 0-168,5-2-376,1-4-304,-3-1 304,-1-3-64,-9 0-128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12227,'4'72'3126,"-4"-30"-2887,3 100 331,-2-139-554,-1-1-1,0 1 1,1-1-1,-1 1 0,1-1 1,0 1-1,0-1 1,0 1-1,0-1 1,0 0-1,3 4 1,-4-6-11,1 1-1,0-1 1,-1 1 0,1-1-1,0 0 1,-1 1 0,1-1 0,0 0-1,0 1 1,0-1 0,-1 0-1,1 0 1,0 0 0,0 0-1,0 0 1,0 0 0,-1 0 0,1 0-1,0 0 1,0 0 0,0 0-1,-1 0 1,1-1 0,0 1 0,0 0-1,0-1 1,-1 1 0,1 0-1,0-1 1,-1 1 0,1-1 0,0 1-1,-1-1 1,1 1 0,-1-1-1,1 0 1,-1 1 0,2-2 0,13-14 44,-1-1 0,0 0 0,-1 0 0,13-26 0,-14 23-19,1 0 0,0 1 1,21-21-1,-34 39-29,1 1 0,-1-1 0,1 1 0,-1-1 0,0 1 0,1-1 0,-1 1 0,1 0 0,-1-1 0,1 1-1,0 0 1,-1 0 0,1-1 0,-1 1 0,1 0 0,0 0 0,-1 0 0,1 0 0,-1 0 0,2-1 0,4 9 16,-4 17 13,-2-24-30,-12 106 101,7-77-49,1-1-1,1 47 1,3-74-42,0-1 0,0 1 0,0-1 0,0 0-1,0 1 1,1-1 0,-1 1 0,0-1 0,1 1 0,-1-1 0,1 0 0,0 1 0,-1-1-1,1 0 1,0 0 0,0 1 0,0-1 0,0 0 0,0 0 0,0 0 0,0 0 0,0 0-1,0 0 1,2 1 0,0-1 11,-1-1-1,1 1 1,-1-1-1,0 0 0,1 1 1,-1-1-1,1 0 1,-1-1-1,1 1 1,-1 0-1,0-1 0,1 1 1,3-2-1,8-4 94,1 0 0,-1-1 0,22-14 0,-30 17-88,42-27 243,-1-1 0,48-44 0,-94 74-267,0 1 0,0 0 1,1 0-1,-1 0 0,1 0 1,-1 0-1,0 0 0,1 0 1,0 0-1,1 0 0,-2 1 3,-1 0 0,1 1 0,-1-1 0,1 0 0,-1 0 0,0 1 0,1-1 0,-1 0 0,0 1 0,1-1 0,-1 0 0,0 1 0,1-1 0,-1 1 0,0-1 0,0 1 0,1-1 0,-1 0 0,0 1-1,0-1 1,0 1 0,0-1 0,0 1 0,1-1 0,-1 1 0,0-1 0,0 1 0,0-1 0,0 1 0,-1-1 0,1 1 0,0-1 0,0 1 0,0-1 0,0 1 0,0 0 45,0-1-49,0 0-1,0 0 1,0 0 0,0 0 0,0 0 0,0 0-1,0-1 1,0 1 0,0 0 0,0 0-1,0 0 1,1 0 0,-1 0 0,0 0 0,0 0-1,0 0 1,0 0 0,0 0 0,0 0 0,0 0-1,0 0 1,0 0 0,0 0 0,1 0-1,-1 1 1,0-1 0,0 0 0,0 0 0,0 0-1,0 0 1,0 0 0,0 0 0,0 0 0,0 0-1,0 0 1,0 0 0,0 0 0,0 0-1,0 0 1,0 0 0,1 0 0,-1 0 0,0 1-1,0-1 1,0 0 0,0 0 0,0 0 0,0 0-1,0 0 1,0 0 0,0 0 0,0 0-1,0 0 1,0 0 0,0 1 0,0-1 0,0 0-1,0 0 1,0 0 0,0 0 0,-1 0-1,10-8-13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 14099,'7'-5'574,"7"-3"1027,-13 11-868,-7 7-206,-37 50-179,4 2 1,-47 97-1,120-267-944,-18 56 313,-12 38 162,0 0 0,2-18 0,-9 49 84,0 26 46,4-24-12,1 1 0,2-1 0,0 0 0,10 30 0,-10-38 3,0-1 1,1 1-1,0-1 1,1 0-1,0-1 1,0 1-1,1-1 0,0 0 1,12 10-1,-53-49 580,-95-80-237,122 105-316,3 2 13,0 0-1,0 0 1,0-1 0,-7-7 0,35 14 70,-12 0-206,0 0 0,1-1-1,-1 0 1,0-1 0,1-1-1,-1 0 1,1 0-1,-1-1 1,1-1 0,-1 0-1,13-5 1,12-5-93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9530,'0'5'3737,"4"-4"-3161,4 1-280,8-1-120,9-1 664,9 1-480,6 2-64,7-1-104,2 1-64,1 0-224,-2-3-128,-10 1-1048,-8 0 1120,-11-1-168,-5 0-152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11787,'0'9'1000,"13"-2"-584,5-3-56,7-2 400,4 1-216,11-3 8,2-5-24,5 2-168,-1-1-191,-6 1-314,-6 0 169,-1 5-96,-3-1-64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13475,'0'0'45,"1"-1"-1,-1 1 1,1-1 0,0 1 0,-1 0-1,1 0 1,-1-1 0,1 1 0,0 0 0,-1 0-1,1 0 1,0-1 0,-1 1 0,1 0-1,0 0 1,-1 0 0,1 0 0,0 0-1,-1 0 1,1 1 0,0-1 0,-1 0 0,1 0-1,0 0 1,-1 1 0,1-1 0,0 0-1,-1 1 1,1-1 0,-1 0 0,1 1-1,-1-1 1,1 1 0,-1-1 0,1 1 0,-1-1-1,1 1 1,-1-1 0,0 1 0,1-1-1,-1 2 1,16 30 458,-15-28-391,18 52 114,-2 1 0,-4 0 0,-1 1 0,-3 1 0,1 80 0,-5-114 432,1-22-35,1-14-119,3-17-209,-2-1 0,-1 0 1,-2-1-1,4-50 1,-7 65-280,2-30 13,27-187-12,-31 229-20,1 1 1,-1 0 0,1 0 0,-1-1-1,1 1 1,0 0 0,0 0-1,0 0 1,0 0 0,0 0-1,0 0 1,1 0 0,-1 0 0,1 1-1,-1-1 1,3-1 0,-2 2-6,1-1 0,0 1 1,-1 0-1,1 0 0,0 0 1,0 1-1,-1-1 0,1 1 1,0 0-1,0-1 0,0 1 1,4 1-1,32 1-33,0 0 3,0-1 0,0-3 0,47-6 0,22-17 10,-68 14 12,0 2 1,54-5 0,-92 14 13,0-1-1,0 1 0,-1 0 0,1 0 1,0 1-1,0-1 0,0 0 0,-1 1 1,1-1-1,0 1 0,-1-1 0,1 1 1,0 0-1,-1 0 0,1-1 0,-1 1 1,1 0-1,-1 1 0,1-1 0,0 1 1,0 1-2,0-1 0,-1 0 0,0 1 0,0-1-1,0 0 1,0 1 0,0 0 0,0-1 0,0 1 0,-1-1 0,0 1 0,1 3 0,-1 7-1,-1 1 1,0-1-1,-1 1 0,-4 16 1,6-26 8,-33 126-811,33-129 807,0 0-4,0-1 0,0 0 0,0 0-1,0 1 1,0-1 0,0 0 0,0 0 0,0 1 0,0-1-1,0 0 1,0 0 0,0 0 0,0 1 0,0-1 0,-1 0 0,1 0-1,0 0 1,0 1 0,0-1 0,0 0 0,0 0 0,0 0 0,-1 1-1,1-1 1,0 0 0,0 0 0,0 0 0,0 0 0,-1 0 0,1 1-1,0-1 1,0 0 0,-1 0 0,1 0 0,0 0 0,0 0-1,0 0 1,-1 0 0,1 0 0,0 0 0,0 0 0,-1 0 0,1 0-1,-10-8-188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13691,'1'1'109,"-1"-1"0,1 1 1,0-1-1,0 1 0,0 0 0,-1-1 0,1 1 1,0 0-1,-1 0 0,1-1 0,0 1 1,-1 0-1,1 0 0,-1 0 0,0 0 1,1 0-1,-1 0 0,0 0 0,1 0 0,-1 0 1,0 0-1,0 0 0,0 0 0,0 0 1,0 0-1,0 1 0,-2 34 872,1-30-730,-8 66 712,-3 33-288,12-104-678,0-1 1,0 1 0,0-1 0,0 1 0,0 0 0,0-1 0,1 1 0,-1-1 0,0 1-1,0 0 1,0-1 0,0 1 0,1-1 0,-1 1 0,0-1 0,1 1 0,-1-1 0,0 1 0,1-1-1,-1 1 1,1-1 0,-1 0 0,0 1 0,1-1 0,-1 1 0,1-1 0,-1 0 0,1 0-1,0 1 1,-1-1 0,1 0 0,-1 0 0,1 0 0,-1 1 0,1-1 0,0 0 0,-1 0 0,1 0-1,-1 0 1,1 0 0,0 0 0,-1 0 0,1 0 0,-1-1 0,1 1 0,-1 0 0,1 0-1,1-1 1,37-14-254,-24 8 131,-10 6 88,-1-1 0,1 1-1,0 0 1,-1 0 0,1 0-1,0 1 1,0-1-1,0 1 1,0 0 0,6 2-1,-10-2 28,0 0-1,0 1 1,1-1 0,-1 1-1,0-1 1,0 1-1,0-1 1,0 1-1,0 0 1,0 0-1,0-1 1,0 1-1,0 0 1,0 0 0,0 0-1,-1 0 1,2 2-1,-1-1 6,0 0 0,-1 0 0,1 0 0,-1 0 0,1 0 0,-1 0-1,0 1 1,0-1 0,0 0 0,0 0 0,0 0 0,-1 0 0,0 4 0,-1 0 51,0 0 1,0 0 0,-1 0 0,1-1-1,-1 1 1,-1 0 0,1-1 0,-1 0-1,0 0 1,0 0 0,-1-1 0,0 1 0,1-1-1,-1 0 1,-6 4 0,5-4 90,0 0 0,-1-1 1,1 1-1,-1-1 0,0 0 0,1-1 1,-1 0-1,0 0 0,-1 0 0,1-1 1,0 0-1,0 0 0,-8-1 0,12 0-211,1 0 0,0 0 0,-1-1 0,1 1 0,-1-1 0,1 1 0,-1-1 0,1 0 0,0 0 0,0 0 0,-1 0 0,1-1 0,0 1 0,0 0 0,0-1 0,0 0 0,0 1 0,1-1 0,-1 0-1,0 0 1,1 0 0,-1 0 0,1 0 0,0 0 0,-2-3 0,2 0-159,0 0-1,0 1 1,0-1-1,1 0 1,-1 1 0,1-1-1,0 0 1,1 0-1,-1 1 1,1-1 0,0 0-1,2-6 1,5-16-509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3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12499,'8'-17'1440,"1"5"-824,-1 4-216,0 3 960,0 4-535,2 1-289,2 0-104,1 1-392,1-1-320,-1-10 280,-3-4-88,-3-6-32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 10722,'4'-15'1620,"-5"25"-275,-18 154-448,0 2-558,18 161-127,21-1-156,-6-129 44,1-15 49,4 89-35,-18 42-96,5 166 5,-9-31 76,-29-2 4,31-438-103,-43 554 17,-28 321 63,70-871 116,0-17 278,-2-24 637,3 18-813,-4-22 61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10682,'19'0'2247,"17"-1"-1390,-23 0-797,1 1 0,-1 0 0,0 0 0,0 2 1,0-1-1,0 2 0,0-1 0,22 10 0,-24-8-55,17 10-3,1-1 1,1-2-1,0 0 1,1-3 0,40 8-1,494 31-26,-211-10 31,-168-14-5,0-8 1,263-12 0,63-58-23,-458 47 24,352-25 16,3 28 1,-376 5-21,315 8 11,130-2 3,-302-12-16,306-5-5,340-36 23,-263 5-9,-500 39 23,0 1 1,85 10 0,-138-7 41,-4-1-86,0 1 1,0-1-1,0 1 0,-1-1 1,1 0-1,0 0 1,0 0-1,0 0 1,0 0-1,0 0 0,-1 0 1,1-1-1,0 1 1,0-1-1,0 1 1,-1-1-1,1 0 0,0 0 1,-1 1-1,1-1 1,1-2-1,-2 0-66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12323,'-13'-5'1888,"6"1"-1064,6 3-360,4-1 1833,4 1-1529,4 1-224,5 0-424,0-2 56,8 1-176,2 0-48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13387,'32'5'1495,"-14"-7"-1308,-1 0 1,1-1 0,-1-1-1,1 0 1,31-14 0,-35 12-150,1 1 1,-1 0 0,1 1 0,1 0 0,-1 1-1,0 1 1,1 1 0,17 0 0,-31 1-38,-1 0-1,1 0 1,0 1 0,0-1 0,0 0 0,-1 1 0,1-1-1,0 1 1,-1 0 0,1 0 0,-1 0 0,1 0 0,-1 0-1,1 0 1,-1 0 0,0 0 0,1 0 0,-1 1 0,0-1-1,0 0 1,2 3 0,-2-1 2,0 0 0,0-1 1,0 1-1,0 0 0,-1 0 0,1 0 0,-1 1 0,0-1 1,0 0-1,0 0 0,0 4 0,-2 6 14,-1-1 1,0 0-1,0 0 0,-1 0 1,-6 11-1,-122 231 343,122-242 637,10-12-990,0 0-1,0-1 1,0 1-1,0 0 0,0 0 1,0 0-1,1 0 1,-1 0-1,0-1 1,0 1-1,0 0 0,0 0 1,0 0-1,0 0 1,0 0-1,0-1 0,0 1 1,0 0-1,0 0 1,0 0-1,0 0 1,0-1-1,0 1 0,0 0 1,0 0-1,0 0 1,0 0-1,0-1 1,0 1-1,0 0 0,0 0 1,-1 0-1,1 0 1,0 0-1,0-1 0,0 1 1,0 0-1,0 0 1,0 0-1,0 0 1,-1 0-1,1 0 0,0 0 1,0-1-1,0 1 1,0 0-1,0 0 0,-1 0 1,1 0-1,0 0 1,0 0-1,0 0 1,0 0-1,-1 0 0,1 0 1,0 0-1,0 0 1,0 0-1,0 0 1,-1 0-1,1 0 0,0 0 1,0 0-1,0 0 1,0 0-1,0 0 0,-1 0 1,1 1-1,2-13 241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11354,'3'20'983,"-4"17"-743,-1 0-1,-1 0 0,-9 37 1,3-27-68,-1 52 0,12 6-123,4 0-1,20 106 1,8 96-152,-34 60 1,3 46 541,27-61-346,-11-139-26,-5 341 255,-14-350-235,-30 429 70,19-481-112,1 519 40,16-485-66,-2 140 4,-4-308-21,0 1 0,5 23 0,-1-5 16,-5-11 32,-3-16-55,4-11 1,-1 1 0,1 0 0,0 0-1,-1 0 1,1 0 0,0 0 0,-1 0 0,1-1 0,0 1 0,0 0-1,-1 0 1,1-1 0,0 1 0,0 0 0,-1 0 0,1-1 0,0 1-1,0 0 1,0 0 0,0-1 0,-1 1 0,1 0 0,0-1 0,0 1 0,0 0-1,0-1 1,0 1 0,0 0 0,0-1 0,-18-55-51,2 6 11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48 260 8682,'-11'11'804,"8"-8"-534,0 0-1,0 0 0,0 0 0,0 0 1,0 1-1,0-1 0,1 1 1,0 0-1,0-1 0,0 1 0,0 0 1,1 0-1,-1 0 0,-1 8 1,3-12-257,0 0 1,0 0 0,0 1 0,0-1-1,0 0 1,0 0 0,0 1 0,0-1 0,0 0-1,0 0 1,0 0 0,0 1 0,0-1-1,1 0 1,-1 0 0,0 0 0,0 1 0,0-1-1,0 0 1,0 0 0,0 0 0,1 1-1,-1-1 1,0 0 0,0 0 0,0 0-1,0 0 1,1 0 0,-1 1 0,0-1 0,0 0-1,0 0 1,1 0 0,-1 0 0,0 0-1,0 0 1,0 0 0,1 0 0,-1 0 0,0 0-1,0 0 1,1 0 0,-1 0 0,0 0-1,0 0 1,0 0 0,1 0 0,-1 0 0,0 0-1,0 0 1,0 0 0,1 0 0,-1 0-1,0-1 1,0 1 0,0 0 0,1 0 0,-1 0-1,0 0 1,0 0 0,0-1 0,0 1-1,1 0 1,-1 0 0,13-13 367,38-61 424,-7 10-431,87-99 0,-129 161-370,0 0 0,0-1 0,1 1 0,-1 0 0,1 0 0,-1 1 0,1-1 0,-1 0 0,5-1-1,-6 3-1,0 0 0,0 0 0,0 0 0,0 0 0,0 0 0,0 0 0,0 1 0,0-1 0,0 0 0,0 1 0,-1-1 0,1 0 0,0 1 0,0-1 0,0 1 0,-1-1 0,1 1 0,0 0 0,-1-1 0,1 1 0,0 0 0,-1-1 0,1 1 0,-1 0 0,1 0 0,-1 0 0,1-1 0,-1 1 0,0 0 0,1 0 0,-1 0 0,0 0 0,0 0 0,1 1 0,132 377-415,-117-333 347,3-8-44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46 397 7362,'-3'0'412,"0"0"0,0 1 1,1 0-1,-1-1 0,0 1 1,0 0-1,1 0 0,-1 0 1,1 1-1,-4 1 1,5-3-338,0 1 1,1-1 0,-1 1-1,0 0 1,0-1 0,0 1-1,1 0 1,-1-1 0,0 1 0,1 0-1,-1 0 1,1-1 0,-1 1-1,1 0 1,-1 0 0,1 0-1,0 0 1,-1 0 0,1 0-1,0 0 1,-1 0 0,1 0-1,0 0 1,0 0 0,0 0 0,0 0-1,0 0 1,0 0 0,0 0-1,1-1 1,-1 1 0,0 0-1,1 2 1,-1-3-62,1 1 0,-1-1 1,0 0-1,1 1 0,-1-1 0,1 1 0,-1-1 0,0 0 1,1 0-1,-1 1 0,1-1 0,-1 0 0,1 0 0,-1 1 0,1-1 1,-1 0-1,1 0 0,-1 0 0,1 0 0,-1 0 0,1 0 1,-1 0-1,1 0 0,-1 0 0,1 0 0,-1 0 0,1 0 0,-1 0 1,1 0-1,-1-1 0,1 1 0,-1 0 0,1 0 0,17-11 207,5-8 53,0-1 1,33-40 0,34-54 259,-55 67-321,84-114 53,-107 151-288,-11 10 22,-1 0-1,0 0 1,0 0 0,1 0-1,-1 0 1,0 0-1,0 0 1,1 0 0,-1 1-1,0-1 1,0 0-1,1 0 1,-1 0 0,0 0-1,0 0 1,0 0-1,1 1 1,-1-1 0,0 0-1,0 0 1,0 0-1,0 0 1,1 1-1,-1-1 1,0 0 0,0 0-1,0 1 1,0-1-1,0 0 1,0 0 0,0 1-1,0-1 1,3 29-22,-3-20 10,2 33-157,14 73 1,-11-94 45,1 0 1,0 0-1,1-1 1,2 0-1,13 25 1,-6-22-80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17 12579,'8'-14'1512,"-7"11"-801,-5 11-36,-48 98 735,-10 23-1368,54-110-47,1 0 0,1 1 0,1 0 0,-5 38 0,10-54 0,-1-1 1,1 1 0,0-1 0,0 1-1,0-1 1,1 1 0,-1-1 0,1 1-1,1 4 1,-1-7 7,0 0 0,0 0 0,-1 0 0,1 1 0,0-1 0,0 0 0,0 0 0,1 0 0,-1-1 0,0 1 0,0 0 0,0 0 0,1-1-1,-1 1 1,0-1 0,1 1 0,-1-1 0,0 1 0,1-1 0,-1 0 0,1 0 0,-1 1 0,0-1 0,1 0 0,-1 0 0,2-1 0,16 0 114,0 0 0,0-2 0,33-8-1,55-23 347,-76 24-123,-20 3-87,-18 6-209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14787,'-1'0'103,"0"0"1,0 0-1,0 0 0,1 0 1,-1 1-1,0-1 0,0 0 0,0 1 1,1-1-1,-1 0 0,0 1 1,0-1-1,1 1 0,-1-1 0,0 1 1,1 0-1,-2 0 0,-10 14 162,1-1 1,0 2-1,1 0 0,1 0 0,-11 27 1,0-2-239,5-13-76,-56 123-699,103-220-2853,-15 35 2937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53 13859,'4'-9'695,"14"-19"278,-17 27-876,0-1 1,-1 1-1,1 0 0,0 0 0,0 0 0,0 0 0,1 0 0,-1 0 0,0 0 1,0 1-1,0-1 0,1 0 0,-1 1 0,0-1 0,1 1 0,-1-1 1,3 0-1,-3 1-64,0 1 0,0-1 0,0 0 0,0 1 0,0-1 0,0 0 0,0 1 0,0 0 0,0-1 0,-1 1 0,1-1 0,0 1 0,0 0 0,-1-1 0,1 1 0,0 0 0,-1 0 0,1 0 0,-1 0 0,1 0 0,-1-1 0,1 1 0,-1 0 0,1 2 0,7 27-75,-7-26 75,5 44 2,-1 0-1,-3 0 1,-5 58 0,2-72-19,0 9-554,4-46-709,-1-8 982,-2-3-129</inkml:trace>
  <inkml:trace contextRef="#ctx0" brushRef="#br0" timeOffset="1">2 218 13835,'-2'0'1504,"7"2"-1368,2 3 536,7-4-343,3 1-57,2-2-256,4-3-216,-2-4 176,2-4 24,-4 1-24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5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399 761 10914,'0'1'95,"0"-1"-1,0 1 0,0-1 1,0 0-1,0 1 0,0-1 1,0 1-1,0-1 0,0 0 1,0 1-1,0-1 0,-1 0 1,1 1-1,0-1 0,0 1 1,0-1-1,-1 0 0,1 0 1,0 1-1,-1-1 0,1 0 1,0 1-1,0-1 0,-1 0 1,1 0-1,-1 0 0,1 1 1,0-1-1,-1 0 0,1 0 1,0 0-1,-1 0 0,1 0 1,-1 1-1,1-1 0,0 0 1,-1 0-1,1 0 1,-1 0-1,1 0 0,-1-1 1,1 1-1,0 0 0,-1 0 1,1 0-1,0 0 0,-1 0 1,1 0-1,-1-1 0,1 1 1,0 0-1,-1 0 0,1-1 1,0 1-1,-1 0 0,1 0 1,0-1-1,0 1 0,-1 0 1,1-1-1,0 0 0,-20-24 1968,17 20-1924,-116-173 1025,-120-247 1,239 424-1178,0 0 0,1 1 1,-1-1-1,1 0 0,-1 0 1,1 1-1,-1-1 0,1 1 0,0-1 1,-1 0-1,1 1 0,0-1 0,0 1 1,-1-1-1,1 1 0,0 0 1,0-1-1,0 1 0,-1 0 0,1-1 1,0 1-1,0 0 0,0 0 1,0 0-1,1 0 0,29-7-158,-31 7 171,149-23-453,-94 17-598,0-3 0,-1-2 0,79-27 0,-104 25 440,-1-1-191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 13555,'0'-1'96,"1"0"1,0 1-1,0-1 1,0 1-1,0-1 1,0 1-1,0-1 0,0 1 1,0 0-1,0-1 1,0 1-1,0 0 1,0 0-1,0 0 1,0-1-1,2 2 1,-3-1-56,1 0 1,-1 0 0,1 0 0,-1 1 0,0-1-1,1 0 1,-1 1 0,0-1 0,1 0 0,-1 1 0,0-1-1,1 1 1,-1-1 0,0 0 0,0 1 0,1-1-1,-1 1 1,0-1 0,0 1 0,0-1 0,0 1 0,0-1-1,0 0 1,0 1 0,0 0 0,0 6 155,0-1 1,0 1 0,-1-1-1,-2 9 1,1-6-119,-20 117 517,-22 106-360,20-142-203,-14 65 4,37-153-36,1 0 1,0 1-1,-1-1 1,1 0-1,0 1 1,0-1-1,0 0 1,0 1 0,1-1-1,-1 0 1,1 1-1,-1-1 1,1 0-1,0 0 1,1 3-1,-1-4 2,0 1-1,0-1 1,1 0-1,-1 0 1,0 0-1,1 0 1,-1 0-1,1 0 1,-1 0-1,1 0 1,-1 0-1,1-1 1,-1 1-1,1-1 1,0 1-1,0-1 1,-1 0-1,1 0 1,0 0-1,3 0 1,13-1 3,1-1 1,0 0-1,-1-2 1,0 0-1,33-12 0,-33 9-3,1 1-1,-1 1 1,2 1-1,-1 1 1,23-2-1,-18 6-43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14603,'2'19'992,"-2"9"-784,-3 7-64,0 6 120,0 6-55,0 1-1,0-1-16,2-5-80,-1-5-40,0-10-216,0-4-152,-5-17 272,0-9-64,-2-13-25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14915,'-5'5'521,"-1"0"0,0 0 0,0-1-1,-1 0 1,-11 6 0,9-6-199,1 1 0,0 0-1,0 0 1,-9 8 0,15-11-321,0-1 0,1 1 0,-1 0 0,1-1 0,0 1 0,0 0 0,-1 0 0,1 0 0,0 0 0,0 0 0,1 1 0,-1-1 0,0 0 0,1 0 0,0 0 0,-1 1 0,1-1 0,0 0 0,0 0 0,0 1 0,0-1 0,1 3 0,0-3-10,-1 0-1,1 0 0,0 0 1,0 0-1,0 0 1,0-1-1,0 1 1,0 0-1,0-1 0,1 1 1,-1 0-1,1-1 1,-1 0-1,1 1 1,-1-1-1,1 0 0,0 0 1,0 0-1,0 0 1,3 1-1,5 2-32,0 0 0,21 3 0,-9-2-11,-2 0 12,-11-3 40,-1 0 0,0 0 0,1 1-1,-1 0 1,0 1 0,-1-1 0,1 1-1,12 10 1,-19-14 8,0 1 0,-1-1 0,1 1 1,0-1-1,-1 1 0,1 0 0,-1-1 0,1 1 0,-1 0 0,1-1 0,-1 1 0,0 0 1,1 0-1,-1 0 0,0-1 0,1 1 0,-1 0 0,0 0 0,0 0 0,0 0 0,0-1 1,0 1-1,0 0 0,0 0 0,0 1 0,-1-1 17,0 0-1,1 1 1,-1-1-1,0 0 1,0 0 0,1 0-1,-1 0 1,0 0-1,0-1 1,0 1 0,0 0-1,-1 0 1,1-1-1,-2 2 1,-5 1 141,1 0 0,-1 0 0,-16 3 0,-21 2 96,-67 5 1,111-13-293,1 0 1,-1 0-1,1 0 1,0 1-1,-1-1 0,1 0 1,0 0-1,-1 0 1,1 0-1,-1 0 1,1-1-1,0 1 1,-1 0-1,1 0 0,-1 0 1,1 0-1,0 0 1,-1 0-1,1-1 1,0 1-1,-1 0 1,1 0-1,0 0 0,-1-1 1,1 1-1,-1-1 1,10-6-444,6 2 47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5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15691,'5'-9'268,"1"0"0,0 0 0,0 0 0,1 1-1,0 0 1,0 0 0,1 0 0,0 1-1,11-7 1,-15 12-217,-1-1 0,1 1 0,0 0 0,0 0-1,1 0 1,-1 0 0,0 1 0,1 0 0,-1 0 0,0 0-1,1 0 1,0 1 0,-1-1 0,1 1 0,-1 0 0,1 1-1,-1-1 1,1 1 0,-1 0 0,1 0 0,-1 0 0,0 1 0,1 0-1,3 2 1,-5-3-45,0 1-1,-1 0 1,1 0-1,-1 0 1,1 0-1,-1 0 1,0 1 0,0-1-1,0 1 1,0-1-1,0 1 1,-1 0-1,1-1 1,-1 1-1,0 0 1,2 4-1,-2-1-1,0 0-1,0 0 0,0 0 0,-1 0 0,0 0 0,0 0 0,-1 0 1,-1 7-1,-1 2 17,-1 1 1,-1-1 0,-1-1 0,0 1-1,-15 25 1,17-34 1,-10 18 62,14-24-81,-1 0 0,1 1 0,0-1 0,-1 0-1,1 1 1,0-1 0,-1 1 0,1-1 0,0 0 0,0 1 0,-1-1-1,1 1 1,0-1 0,0 1 0,0-1 0,0 1 0,0-1 0,0 1 0,0-1-1,0 1 1,0-1 0,0 1 0,0-1 0,0 1 0,0-1 0,0 1 0,0-1-1,1 1 1,41-2-37,-16 0 6,0 1-1,29 4 1,-48-3 16,1 1-1,-1-1 1,0 1 0,1 0-1,-1 1 1,0 0-1,-1 0 1,1 1-1,0-1 1,-1 1 0,11 10-1,-14-11 5,0 0 0,0 0 0,0 1-1,-1-1 1,0 1 0,1-1 0,-1 1 0,-1 0-1,1 0 1,-1 0 0,1 0 0,-1 0 0,0 0-1,0 1 1,-1-1 0,0 0 0,1 0 0,-1 1-1,0-1 1,-1 0 0,1 0 0,-1 0-1,0 1 1,0-1 0,0 0 0,-4 6 0,0 4 51,-2-1-1,1-1 1,-2 1 0,0-1 0,0 0 0,-16 16 0,6-8 147,-1-1-1,-1 0 1,-1-1 0,0-2 0,-2 0 0,1-1-1,-2-1 1,0-1 0,-41 15 0,61-27-183,0 1 0,0-1 0,0-1 1,0 1-1,0-1 0,0 1 0,0-1 0,0 0 1,0 0-1,1-1 0,-8-1 0,10 2-48,-1-1-1,0 0 0,1 0 1,-1 1-1,0-1 1,1 0-1,-1-1 0,1 1 1,0 0-1,-1 0 0,1-1 1,0 1-1,0-1 0,0 1 1,0-1-1,0 1 0,0-1 1,0 1-1,1-1 1,-1 0-1,0 0 0,1 1 1,-1-1-1,1 0 0,0 0 1,0-2-1,-1-11-162,1 0 1,1 1-1,0-1 0,1 0 1,0 0-1,7-18 0,3-14-369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 12427,'2'-7'1639,"-2"6"-1575,0 1 1,0 0 0,0 0-1,0 0 1,0-1 0,0 1-1,0 0 1,0 0 0,0-1-1,0 1 1,0 0 0,0 0 0,0 0-1,0-1 1,0 1 0,0 0-1,0 0 1,1 0 0,-1 0-1,0-1 1,0 1 0,0 0-1,0 0 1,0 0 0,1 0-1,-1-1 1,0 1 0,0 0-1,0 0 1,0 0 0,1 0-1,-1 0 1,0 0 0,0 0-1,0 0 1,1 0 0,-1 0 0,0 0-1,0 0 1,1 0 0,-1 0-1,0 0 1,0 0 0,0 0-1,1 0 1,-1 0 0,0 0-1,1 0 52,-7 13 512,-17 107-461,13-77-115,2-1 0,-4 81 0,12-121-50,0 0 0,-1-1-1,1 1 1,1-1 0,-1 1 0,0-1-1,0 1 1,0-1 0,1 1 0,-1-1-1,1 1 1,-1-1 0,1 1 0,0-1-1,0 1 1,-1-1 0,1 0-1,2 3 1,-2-4 3,0 0-1,1 1 1,-1-1-1,0 0 1,0 0-1,1 0 1,-1 0 0,0 0-1,0 0 1,1 0-1,-1 0 1,0-1-1,0 1 1,0 0-1,1-1 1,-1 1 0,0-1-1,0 1 1,0-1-1,0 0 1,0 1-1,0-1 1,0 0-1,2-1 1,13-12 55,0-1-1,-1-1 1,-1 0 0,0-1 0,18-28 0,-19 26-16,62-97 122,-75 116-167,0-1 0,0 1 0,0 0 0,0-1 0,0 1 0,0 0 0,0-1 0,1 1 1,-1 0-1,0 0 0,0-1 0,0 1 0,0 0 0,1 0 0,-1-1 0,0 1 0,0 0 0,0 0 0,1 0 0,-1-1 0,0 1 0,1 0 0,-1 0 0,0 0 0,0 0 0,1 0 0,-1-1 0,0 1 0,1 0 0,-1 0 0,0 0 0,1 0 0,-1 0 0,1 0 0,1 12-27,-5 33-12,2-32 26,0 7-1,-1 56-3,2-70 18,1 1 0,0-1 0,0 1 0,0-1 0,1 0 0,0 1 0,0-1 0,1 0 0,3 6 0,-5-11 2,-1 0 0,1 0 0,-1 0 0,1 0 0,0 0 0,0-1 1,-1 1-1,1 0 0,0 0 0,0-1 0,0 1 0,0-1 0,0 1 0,0-1 0,0 1 0,0-1 0,0 0 0,0 1 0,0-1 0,0 0 1,0 0-1,0 1 0,2-1 0,-1-1 10,1 1-1,-1-1 1,1 1 0,-1-1-1,0 0 1,0 0 0,1 0 0,-1 0-1,0 0 1,3-2 0,2-2 60,1-1 1,-1 0-1,0-1 1,9-11-1,10-19 204,-1-1 0,31-63-1,-28 49-181,-22 37-77,-5 12-21,0 1 0,0-1 0,0 1 0,0-1-1,1 1 1,-1-1 0,1 1 0,-1 0 0,1 0 0,0 0 0,0 0 0,2-2 0,-4 4-21,1 0 1,-1 0 0,0 0 0,1 0 0,-1 0 0,0 1 0,0-1-1,1 0 1,-1 0 0,0 0 0,0 1 0,0-1 0,1 0 0,-1 0-1,0 1 1,0-1 0,0 0 0,0 1 0,0-1 0,1 0-1,-1 0 1,0 1 0,0-1 0,0 0 0,0 1 0,0-1 0,0 0-1,0 1 1,0-1 0,0 0 0,0 0 0,0 1 0,0-1-1,0 0 1,-1 1 0,1-1 0,0 0 0,0 1 0,0-1 0,0 0-1,0 0 1,-1 1 0,1-1 0,0 0 0,-1 1-20,1 1 0,0-1 0,-1 0 0,1 0 0,-1-1 0,1 1 0,-1 0 0,1 0 0,-1 0 0,1 0 0,-1 0 0,0 0 0,0-1 0,1 1 0,-1 0 0,0-1 0,0 1 0,0 0 0,0-1 0,0 1 0,0-1 0,-1 1 0,-7 0-315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2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 15403,'3'-5'1145,"-6"13"-921,-7 6-120,0 9 344,0 4-120,-3 6-152,3 1-72,0 1-104,2-2-40,2-6-96,1-4-104,1-12-216,3-9 392,-11-2-72,2-10-40,-4-6-48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13475,'214'-15'4065,"-175"11"-3729,-38 4-328,1 0 0,0-1 0,0 1 0,-1 0 0,1 0 0,0 0 0,0 0 0,-1 1 0,1-1 1,0 0-1,0 1 0,-1-1 0,1 1 0,0 0 0,-1-1 0,1 1 0,-1 0 0,2 1 0,-2 0-6,0-1 0,0 0 1,-1 0-1,1 1 0,-1-1 0,1 0 0,-1 1 1,0-1-1,0 0 0,1 1 0,-1-1 0,0 0 0,0 1 1,0-1-1,0 1 0,-1-1 0,1 0 0,0 1 0,0-1 1,-1 0-1,1 1 0,-1-1 0,0 2 0,-5 12 48,-2 0 0,1 0 0,-11 15 0,-13 24 276,31-54-323,0 1 1,-1-1-1,1 0 1,0 1-1,0-1 1,0 1-1,0-1 1,0 0-1,0 1 1,0-1-1,0 1 1,0-1 0,0 0-1,0 1 1,1-1-1,-1 1 1,0-1-1,0 0 1,0 1-1,0-1 1,1 1-1,-1-1 1,0 0-1,0 1 1,1-1-1,-1 0 1,0 0-1,0 1 1,1-1 0,-1 0-1,0 0 1,1 1-1,-1-1 1,0 0-1,1 0 1,-1 0-1,1 1 1,-1-1-1,0 0 1,1 0-1,-1 0 1,1 0-1,-1 0 1,0 0-1,1 0 1,0 0 0,27 2 30,-20-2-17,3 1-23,-1 1 0,0 0 1,1 0-1,11 5 0,-19-6-1,0 0 0,0 0 0,-1 1 0,1-1 0,0 1 0,0-1 0,-1 1 0,1 0 0,-1 0 0,0 0 0,1 1 0,-1-1 0,0 0 0,0 1-1,0 0 1,-1-1 0,1 1 0,1 4 0,-3-5 13,1 0 0,-1 0-1,0 0 1,-1 1 0,1-1 0,0 0-1,0 0 1,-1 0 0,1 0 0,-1 0-1,0 0 1,0 0 0,0 0-1,0 0 1,0 0 0,0-1 0,0 1-1,0 0 1,-1 0 0,1-1-1,-1 1 1,1-1 0,-1 0 0,-2 2-1,-6 5 145,-1 0 0,-18 10 0,23-14-80,-19 11 274,-1-1 1,-1-2-1,0 0 0,-1-2 0,0-1 1,-1-1-1,-41 6 0,66-14-313,-1 0 1,1 1-1,0-1 1,-1-1-1,1 1 1,0-1-1,-1 0 1,1 0-1,-5-1 1,8 1-68,0 1 1,0-1-1,0 1 1,1-1-1,-1 1 1,0-1-1,0 0 1,0 0-1,1 1 1,-1-1 0,0 0-1,1 0 1,-1 0-1,1 0 1,-1 0-1,1 1 1,-1-1-1,1 0 1,-1 0 0,1 0-1,0 0 1,0-1-1,0 1 1,0 0-1,-1 0 1,1 0-1,0 0 1,1 0 0,-1 0-1,0 0 1,0 0-1,0 0 1,1 0-1,-1 0 1,0 0-1,1 0 1,-1 0-1,1 0 1,-1 0 0,2-1-1,4-7-368,0 0-1,0 1 1,1-1 0,0 2-1,0-1 1,1 1-1,0 0 1,8-6 0,23-13-661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12091,'1'6'215,"-1"1"1,0-1-1,0 1 1,-1-1-1,0 1 1,0-1-1,0 1 1,-3 7-1,-2 10 242,-2 38 247,3 1-1,3-1 1,6 78-1,-3-133-543,2-11 754,0-15-200,-4-7-456,-1-5 79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9162,'0'0'78,"0"0"1,0 0-1,0 0 1,0 0-1,0 0 1,1 0-1,-1 0 1,0 0-1,0 0 1,0 1-1,0-1 0,0 0 1,0 0-1,1 0 1,-1 0-1,0 0 1,0 0-1,0 0 1,0 0-1,0 0 1,0 0-1,0 1 1,0-1-1,0 0 0,1 0 1,-1 0-1,0 0 1,0 0-1,0 0 1,0 1-1,0-1 1,0 0-1,0 0 1,0 0-1,0 0 0,0 0 1,0 0-1,0 1 1,0-1-1,0 0 1,0 0-1,0 0 1,0 0-1,0 0 1,0 1-1,0-1 1,-1 0-1,1 0 0,0 0 1,0 0-1,0 0 1,0 0-1,0 0 1,0 1-1,0-1 1,0 0-1,0 0 1,0 0-1,-1 0 0,1 0 1,0 0-1,0 0 1,0 0-1,0 0 1,0 0-1,0 0 1,-1 0-1,1 0 1,0 0-1,19 10 1141,28 7-1263,-29-13 195,-1-1 0,1-1 0,0-1 0,0 0 0,25-3 1,-29 1-80,0 0 1,1 1 0,-1 0 0,1 1 0,-1 1 0,0 0 0,0 1 0,0 1 0,21 8 0,-23-6-74,1 0-1,-1-1 1,1 0 0,0-1-1,0 0 1,1-1 0,-1-1-1,1 0 1,-1 0 0,1-2-1,0 0 1,-1 0 0,1-1-1,16-4 1,123-20 47,-125 23-1,0 1 0,-1 2 1,45 5-1,-27-1-62,1-2 1,76-4-1,-66 1 46,83 11 0,-95-6-23,1-1-1,-1-3 1,74-6-1,-73-1 21,25-5 36,78-1 0,-18 12-43,146-6-62,-231 3 56,1 2 1,-1 3-1,0 1 1,0 2 0,48 12-1,-62-8 87,-21-6-24,-19-5-256,7 2 168,0-1-1,1 0 1,-1 1 0,1-1-1,-1 0 1,1 0 0,-1 0-1,1 0 1,0 0-1,-2-2 1,-10-10-105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7 472 12995,'-6'13'3130,"15"-27"-2800,0 0 0,-1-1-1,-1 0 1,0 0 0,4-18 0,6-11-25,31-77 113,36-80-244,-74 188-196,-7 22-10,-4 25-20,1-31 50,-3 41-55,-6 125 42,9-146-10,1 1-1,2-1 0,0 1 0,2-1 0,7 24 1,-7-34-518,-2-10 33,-2-10 262,-2-6-18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11018,'17'5'7336,"36"9"-7123,-27-13-99,-1-1 0,1-1 1,-1-2-1,1 0 0,47-14 0,-36 8-22,62-7-1,367-1 30,-449 17-114,21 1-5,0 2-1,55 11 1,-61-7-1,1-2 0,-1-2 0,65-1 0,-30-4 6,0 3-1,101 15 1,-21-2 3,-90-13 15,-45-2-26,0 0-1,0 2 1,0-1-1,0 2 1,0-1-1,-1 1 1,1 1-1,-1 1 1,16 5-1,-26-8 13,0-1 0,-1 0 0,1 0 0,-1 1-1,1-1 1,-1 0 0,1 0 0,0 0 0,-1 0 0,1 0-1,-1 0 1,1 0 0,0 0 0,-1 0 0,1 0 0,-1 0-1,1 0 1,0 0 0,-1-1 0,1 1 0,3-3 348,-4 3-379,0 0 0,-1 1 0,1-1 0,0 0 0,-1 0 0,1 0 0,0 0 0,0 0-1,-1 0 1,1 1 0,0-1 0,-1 0 0,1 0 0,0 0 0,-1 0 0,1 0 0,0 0 0,-1 0 0,1 0 0,0-1 0,-1 1 0,1 0 0,0 0 0,-1 0 0,1 0-1,0 0 1,-1 0 0,1-1 0,0 1 0,0 0 0,-1 0 0,1 0 0,0-1 0,0 1 0,-1 0 0,1 0 0,0-1 0,0 1 0,0 0 0,0-1 0,-1 1 0,1 0-1,0 0 1,0-1 0,0 1 0,0 0 0,0-1 0,0 1 0,0-1 0,-5-12-308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11538,'-1'1'127,"1"0"-1,-1 0 1,1 0-1,-1 1 1,1-1-1,0 0 0,0 0 1,-1 1-1,1-1 1,0 0-1,0 1 1,0-1-1,0 0 0,1 0 1,-1 1-1,0-1 1,1 0-1,-1 0 1,0 1-1,1-1 1,-1 0-1,1 0 0,0 0 1,-1 0-1,1 0 1,0 0-1,0 0 1,0 0-1,0 0 0,0 0 1,0 0-1,0 0 1,0-1-1,0 1 1,2 1-1,0-1-18,-1-1 0,1 1 0,0 0 0,-1-1 0,1 0 0,0 1 0,-1-1 0,1 0 0,0 0 0,-1-1 0,1 1 0,0-1 0,-1 1 0,1-1 0,4-2 0,43-18 541,92-27-1,-93 35-623,55-15 16,-108 28-315,0 0 1,1-1-1,-1 1 0,0-1 0,1 0 0,-6-2 0,-2-6-130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13867,'0'1'40,"0"-1"0,0 0 0,0 0 0,0 0 0,0 1 0,0-1 0,-1 0 0,1 0 0,0 0 1,0 0-1,0 1 0,0-1 0,-1 0 0,1 0 0,0 0 0,0 0 0,0 0 0,-1 0 0,1 0 0,0 0 0,0 0 0,0 0 0,-1 0 0,1 0 0,0 0 0,0 0 0,-1 0 0,1 0 1,0 0-1,0 0 0,0 0 0,-1 0 0,1 0 0,0 0 0,0 0 0,0 0 0,-1 0 0,1 0 0,0 0 0,0-1 0,0 1 0,-1 0 0,1 0 0,0 0 0,0 0 0,0-1 1,0 1-1,0 0 0,0 0 0,-1 0 0,1 0 0,0-1 0,0 1 0,0 0 0,0 0 0,0-1 0,0 1 0,0 0 0,-7 19 528,1 46-310,2 0 1,8 121-1,0-92-15,-1 48-278,2-161-581,-3-6 431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9466,'0'-1'198,"0"0"-1,1 0 1,-1 0 0,1 0-1,-1 0 1,1 0-1,0 0 1,-1 0 0,1 0-1,0 0 1,0 0 0,0 0-1,-1 0 1,1 1-1,0-1 1,0 0 0,0 0-1,0 1 1,0-1 0,1 1-1,-1-1 1,0 1 0,2-1-1,-3 1-65,1 1-1,0-1 0,0 0 1,0 0-1,0 1 1,0-1-1,0 0 0,-1 1 1,1-1-1,0 1 1,0-1-1,-1 1 0,1-1 1,0 1-1,-1 0 1,1-1-1,0 1 0,-1 0 1,1 0-1,-1-1 1,1 1-1,-1 0 0,0 0 1,1 0-1,-1 0 1,0-1-1,1 1 0,-1 0 1,0 0-1,0 0 1,0 0-1,0 1 0,2 16 200,-2 0 0,0 0 0,-1 0 0,-1 0 0,0 0 0,-10 33 0,8-34-185,-31 124 593,-10 44-80,44-177-607,-1 0 0,1-1 0,0 1 0,1 0 0,0-1-1,2 13 1,-2-18-35,0-1 0,0 0 0,1 1-1,-1-1 1,1 0 0,-1 0 0,1 0-1,0 0 1,-1 1 0,1-1 0,0 0-1,0 0 1,0 0 0,0-1 0,0 1 0,0 0-1,0 0 1,1 1 0,0-2 3,0 1-1,0-1 1,0 1 0,0-1 0,0 1-1,0-1 1,1 0 0,-1 0 0,0 0-1,0 0 1,0-1 0,0 1-1,0 0 1,0-1 0,2 0 0,9-4 43,-1 0 0,0-1 1,0 0-1,-1-1 0,0 0 1,0-1-1,-1 0 0,0-1 1,0 0-1,13-16 0,-2-1-53,-1 0-1,-1-1 0,16-32 0,-4-4-270,-28 58 86,-1-1 0,0 0 0,0 0 0,-1 0 0,0-1 0,0 1 0,0 0 0,-1-11 0,0 16 129,0 1-1,0-1 1,0 0 0,0 1 0,-1-1 0,1 1 0,0-1 0,0 0-1,-1 1 1,1-1 0,0 1 0,-1-1 0,1 1 0,0-1 0,-1 1-1,1-1 1,-1 1 0,1-1 0,-1 1 0,1 0 0,-1-1-1,1 1 1,-1 0 0,1-1 0,-1 1 0,0 0 0,1 0 0,-1 0-1,1 0 1,-1-1 0,0 1 0,1 0 0,-1 0 0,0 0 0,1 0-1,-1 0 1,0 0 0,1 0 0,-1 1 0,1-1 0,-1 0 0,-1 1-1,-5 1-577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10730,'-3'6'1337,"3"-4"-337,7-6 992,5-3-1168,8-4-247,3-4-65,4 1-136,2-3-56,2 2-160,-2 1-112,-6 5-320,-3 4-160,-10 6-184,-4 5 55,-8 4 273,-8 3-144,-7 3-48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12035,'8'3'1088,"4"-3"-624,4 0-136,5-2 448,4-2-136,5-2-128,1 2-192,2-2 17,-1 2-145,-8 3-88,-2 1-56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14491,'-2'10'593,"0"-1"0,0 1 0,1 0 0,0 12 0,-3 19 23,-29 120 85,-6 30-269,39-189-421,0-1 0,-1 1 0,1-1-1,0 1 1,0-1 0,0 1 0,0-1-1,0 1 1,1-1 0,-1 1 0,0-1-1,1 1 1,-1-1 0,2 3 0,-2-3-2,1 0 1,-1-1 0,1 1 0,-1-1 0,1 1 0,0-1 0,-1 1 0,1-1 0,0 0 0,-1 1-1,1-1 1,0 0 0,-1 1 0,1-1 0,0 0 0,0 0 0,-1 0 0,1 0 0,0 0 0,0 0-1,0 0 1,5 0 37,0-2-1,0 1 0,0 0 0,0-1 1,-1 0-1,7-4 0,61-30 325,-53 25-523,0 0 1,0 2-1,1 0 0,27-7 0,-48 16 132,0 0 0,0 0-1,0 1 1,-1-1 0,1 0 0,0 0 0,0 0-1,0 0 1,0 0 0,0 0 0,0 0-1,0 0 1,0 1 0,0-1 0,-1 0 0,1 0-1,0 0 1,0 0 0,0 0 0,0 1-1,0-1 1,0 0 0,0 0 0,0 0 0,0 0-1,0 0 1,0 1 0,0-1 0,0 0-1,0 0 1,0 0 0,0 0 0,0 0-1,0 1 1,0-1 0,0 0 0,1 0 0,-1 0-1,0 0 1,0 0 0,0 0 0,0 1-1,0-1 1,0 0 0,0 0 0,0 0 0,0 0-1,1 0 1,-1 0 0,0 0 0,0 0-1,0 0 1,0 1 0,0-1 0,1 0 0,-1 0-1,0 0 1,0 0 0,0 0 0,-7 4-403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3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13035,'0'0'53,"0"0"0,-1 0 0,1 0 0,0 0 0,0 0 0,0 0 0,0 0 0,0 0 0,-1 0 1,1 0-1,0 0 0,0 0 0,0 0 0,0 1 0,0-1 0,0 0 0,-1 0 0,1 0 0,0 0 0,0 0 0,0 0 1,0 0-1,0 0 0,0 1 0,0-1 0,0 0 0,0 0 0,-1 0 0,1 0 0,0 0 0,0 0 0,0 1 0,0-1 0,0 0 1,0 0-1,0 0 0,0 0 0,0 0 0,0 1 0,0-1 0,0 0 0,0 0 0,0 0 0,0 0 0,0 1 0,7 4 1656,12 2-125,-4-5-1313,-1-1-1,1-1 1,-1 0-1,1 0 1,-1-2-1,16-3 1,84-25 311,-2 0-1095,-112 30 505,34-4-709,-34 4 697,1 0 0,0 0 0,-1 0 0,1 0 0,-1 0 0,1 0 0,0 0 0,-1 0 0,1 0 0,0 0 0,-1 0 0,1 0 0,-1 0 0,1 0 0,0 1 0,-1-1 0,1 0 0,-1 0 0,1 1 0,-1-1 0,1 0 0,-1 1 0,1-1 0,-1 1 0,1-1 0,-1 0 0,1 1 1,-1-1-1,0 1 0,1-1 0,-1 1 0,0 0 0,1-1 0,-1 1 0,0-1 0,0 1 0,0-1 0,0 1 0,1 0 0,-1-1 0,0 1 0,0 0 0,0-1 0,0 2 0,-4 7-436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88 105 12115,'0'0'1195,"-8"15"222,-6 28-1271,2 1 0,-9 70 0,0 95-138,15-142 12,0 19-20,9-131 478,10-57 1,-3 34-443,3-19-45,-5 45 51,-2-1 0,0-79 0,-12 102 336,3 20-197,0 12-266,-15 175-303,2-38 354,17-147 29,1-7 6,6-19 17,13-44 53,-16 51-46,88-319 447,-84 285-304,-9 51-166,0 0 0,0 0 0,0 0 0,0 0 0,0 0 0,-1 0 0,1 0 0,0 0 0,0 0 0,0 0 0,0 0 0,0 0 0,0 0 0,0 0-1,0 0 1,0 0 0,0 0 0,-1 0 0,1 0 0,0 0 0,0 0 0,0 0 0,0 0 0,0 0 0,0-1 0,0 1 0,0 0 0,0 0 0,0 0 0,0 0 0,0 0 0,0 0 0,0 0 0,0 0 0,0 0 0,0 0 0,0 0 0,0-1 0,-1 1 0,1 0 0,0 0 0,0 0 0,0 0 0,0 0-1,0 0 1,1 0 0,-1 0 0,-7 13 26,-6 20-34,1 7-102,2 0 0,1 1 1,3 1-1,1-1 0,0 47 0,6-85 120,-1-3-15,0 1 1,0-1-1,0 0 1,0 1-1,0-1 0,0 1 1,1-1-1,-1 0 1,0 1-1,0-1 0,0 0 1,0 1-1,0-1 0,0 1 1,0-1-1,0 0 1,-1 1-1,1-1 0,0 0 1,0 1-1,0-1 1,0 0-1,0 1 0,-1-1 1,1 0-1,0 1 1,0-1-1,-1 0 0,1 1 1,0-1-1,0 0 1,-1 0-1,1 1 0,0-1 1,-1 0-1,1 0 1,0 0-1,-1 0 0,1 1 1,0-1-1,-1 0 1,1 0-1,0 0 0,-1 0 1,1 0-1,-1 0 1,-7-2-99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4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13211,'1'0'183,"0"0"0,0-1 0,-1 1 1,1-1-1,0 1 0,0-1 0,-1 0 0,1 1 0,0-1 1,-1 0-1,1 1 0,0-1 0,-1 0 0,1 0 1,-1 0-1,0 0 0,1-1 0,4-6 249,170-229 1624,-174 268-1768,-4 3-295,-2-1 0,-10 37 0,-6 32 83,33-146-1893,-5 28 1467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4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12459,'1'1'1749,"-1"-1"-1704,1 11 631,-4 17-170,-53 165 1611,13-57-1377,63-192-2562,-9 36 1459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13819,'0'0'54,"0"-1"-1,1 1 1,-1 0 0,0 0-1,0 0 1,0 0 0,0 0-1,0 0 1,0 0 0,0 0-1,0 0 1,1 0 0,-1 0 0,0 0-1,0 0 1,0 0 0,0 0-1,0 0 1,0 0 0,0 0-1,1 0 1,-1 0 0,0 0-1,0 0 1,0 0 0,0 0-1,0 0 1,0 0 0,0 0-1,1 0 1,-1 0 0,0 0-1,0 0 1,0 1 0,0-1 0,0 0-1,0 0 1,0 0 0,0 0-1,0 0 1,0 0 0,0 0-1,1 0 1,-1 1 0,0-1-1,0 0 1,0 0 0,-1 9 1170,-6 18-762,3-15-109,0 4-166,2-10-143,0 0 0,1-1 0,-1 1 0,1 9-1,1-15-42,0 0-1,0 1 0,0-1 0,0 1 0,1-1 1,-1 1-1,0-1 0,0 0 0,0 1 0,1-1 1,-1 0-1,0 1 0,1-1 0,-1 0 1,0 1-1,1-1 0,-1 0 0,0 0 0,1 1 1,-1-1-1,1 0 0,-1 0 0,1 0 0,-1 0 1,0 1-1,1-1 0,-1 0 0,1 0 0,-1 0 1,1 0-1,-1 0 0,1 0 0,-1 0 1,0 0-1,1 0 0,-1 0 0,1-1 0,-1 1 1,1 0-1,0 0 0,24-7-46,-21 5 38,18-4-42,0 1 0,1 0 0,33-1-1,-49 5 30,1 1 0,0 0 0,0 0 0,0 1 0,0 0 0,-1 0 0,1 1 0,0 0 0,-1 0 0,1 1 0,-1 0 0,0 0 0,11 7 0,-16-8 30,1 0 0,-1 0-1,1 0 1,-1 1 0,0-1 0,1 1-1,-1 0 1,-1-1 0,1 1 0,0 0-1,-1 0 1,1 0 0,-1 0 0,0 0-1,0 1 1,0-1 0,-1 0 0,1 0-1,-1 1 1,0-1 0,1 0 0,-2 1-1,1-1 1,0 0 0,-1 1 0,1-1-1,-1 0 1,0 0 0,0 0 0,0 1-1,-2 2 1,0 0 130,0 0 1,-1-1-1,1 1 0,-1-1 0,0 1 1,-1-1-1,1 0 0,-1-1 0,0 1 1,0-1-1,-1 0 0,1 0 0,-1-1 1,-9 5-1,-5-1-38,0-1 1,0-1-1,-1-1 1,0-1-1,0 0 1,0-2-1,-33-1 1,52 0-185,1 0-1,-1 0 1,1 0-1,-1 0 1,1-1 0,-1 1-1,1 0 1,-1-1-1,1 1 1,-1-1 0,1 0-1,0 1 1,-1-1 0,1 0-1,0 0 1,0 0-1,-1 0 1,1 0 0,0 0-1,0 0 1,-1-2-1,0 0-47,1 0-1,0-1 1,0 1-1,0 0 1,0 0-1,0-1 1,1 1-1,-1-6 1,0-14-465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4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15195,'59'-3'4585,"93"-20"-3591,-140 21-927,2 0 7,0-1-1,0 0 1,-1-1-1,15-6 1,-64 17 155,12-4-230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3622 7866,'0'0'995,"5"-4"3510,19-14-3563,-16 9-742,-3 3-99,0 0 0,1 0 0,0 0 0,0 0 0,0 1 1,1 0-1,0 1 0,13-8 0,13-5 115,15-6-55,-10 6-47,-31 13-92,0 1-1,-1 0 1,1 0-1,0 0 1,1 1-1,-1 0 0,11-1 1,-8 2-5,0-1 1,1 0 0,-2-1-1,1 0 1,0 0-1,0-1 1,11-6 0,62-42 103,-68 42-127,35-27 71,59-56 1,-76 64-80,54-37 0,-58 45 11,-22 15 12,0 1 0,0-1 0,0 2 0,1-1 0,-1 1 0,15-5 0,37-16-41,-45 18 31,0 1-1,0 1 1,17-5-1,-7 4 3,0-2 0,-1 0 0,0-1 0,-1-1 0,38-24 0,-46 26 2,0-1 1,0 0-1,-1-1 1,0 0-1,19-21 1,-26 25-1,-1 1 0,2 0 0,-1 0-1,11-6 1,14-10-33,-19 11 34,1 1 0,-1 1 1,2 0-1,-1 1 0,16-6 0,26-15-49,22-9 53,-56 27 3,0-1 1,0-1 0,-1-1-1,-1 0 1,22-20-1,-32 27-10,0 0-1,1 0 1,13-5-1,-12 6 3,0-1-1,15-10 1,53-46-7,80-55-11,-87 73 11,150-100-40,-185 116 31,0-2 1,-2-1 0,51-58 0,-73 74 11,13-19-27,3 2 1,0 1-1,56-45 1,64-16-207,-22 13 114,-104 63 108,-1-1 0,-1-1-1,28-29 1,41-67-12,-68 83 1,2 0 0,1 2 0,1 1 0,57-49 0,45-9-51,36-27 75,-135 87-2,-1-2 0,-2 0 1,0-2-1,29-46 0,-32 42-8,2 2 0,1 0 0,57-53 0,78-29-206,7-7 49,-153 107 158,0 0 0,-1-1 0,-1-1 0,-1 0 0,15-24-1,41-91-78,4-7 37,-40 85-391,-39 55 363,-3 0-3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13291,'-9'30'1736,"4"-4"-1008,0-6-288,2 2 897,3-4-521,0 0-144,6-8-336,3-2-248,5-5-504,2-2-248,2-2-160,0-5-937,-4-4 1273,-1-1-264,-3-5-88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1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14067,'-7'20'1056,"1"7"-936,-4 3-96,-1 10 384,1 9-496,-3 3-64,3-1-120,0 1-72,1-8 264,4-5-96,3-10-32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1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12843,'-9'25'984,"2"-1"-872,-1 0-208,2-2 120,2-6 24,1-2-48,3-6-48</inkml:trace>
  <inkml:trace contextRef="#ctx0" brushRef="#br0" timeOffset="1">105 224 8626,'-8'36'1160,"-5"4"-576,-3 1-224,0 1 929,2-1-473,3-5-352,1-3-152,1-10-304,5-1-120,1-7 104,3-3-56,0-11-32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9002,'-12'38'1064,"-1"1"-664,0 0-208,3-2 696,3-3-535,0-5-57,3-2-120</inkml:trace>
  <inkml:trace contextRef="#ctx0" brushRef="#br0" timeOffset="1">92 532 11987,'-12'32'983,"-3"9"-1848,14-34-83,-1 0-1,1 0 1,0 0-1,0 10 1,-1 5 919,0 0 0,-1-1-1,-2 0 1,-8 27 0,6-25 941,1 1 0,1-1 0,-2 29 0,6-19 63,-4 39-1843,2-53 634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 12051,'-2'-15'2548,"-4"26"-791,-5 28-664,-72 328-437,74-318-657,7-30 7,-2 0-1,0-1 0,-7 19 0,18-60 682,6-29 0,-1 0-380,-3 20-177,64-206-14,-71 230-148,1 0-1,1 0 1,-1 1-1,1 0 0,1-1 1,5-6-1,-9 12 15,0 1-1,1 0 0,-1 0 1,0 0-1,1-1 0,-1 1 0,1 1 1,-1-1-1,1 0 0,-1 0 1,1 1-1,0-1 0,-1 1 0,1-1 1,0 1-1,0 0 0,-1-1 1,1 1-1,0 0 0,0 0 0,-1 0 1,1 0-1,0 1 0,-1-1 1,1 0-1,0 1 0,0 0 0,-1-1 1,1 1-1,-1 0 0,1-1 1,-1 1-1,1 0 0,-1 0 0,3 3 1,0-1-6,0-1-1,0 2 1,0-1 0,0 0 0,-1 1 0,1 0 0,-1 0-1,0 0 1,0 0 0,-1 0 0,1 0 0,-1 1-1,0 0 1,0-1 0,0 1 0,-1 0 0,0 0 0,0 0-1,0 0 1,0 8 0,-1-5 26,-1-1-1,0 0 1,-1 1-1,1-1 1,-1 0-1,-1 0 1,1 0-1,-1 0 1,0-1-1,-1 1 0,0-1 1,0 0-1,-7 9 1,0-2 49,-1 0 0,0-1 0,-25 19 0,28-24-3,1-1-1,-1-1 1,-1 0 0,1 0-1,-1 0 1,0-1 0,-14 3-1,23-6-68,0-1 0,0 0-1,0 1 1,0-1-1,-1 0 1,1 0-1,0 0 1,0 0-1,0 0 1,-1 0 0,1 0-1,0 0 1,0 0-1,0-1 1,0 1-1,-1 0 1,1-1-1,-1 0 1,2 1-7,-1-1 0,1 1-1,0-1 1,0 1 0,-1-1 0,1 1 0,0-1 0,0 1-1,0-1 1,0 1 0,0-1 0,0 1 0,0-1 0,0 1-1,0-1 1,0 1 0,0-1 0,0 0 0,0 1-1,0-1 1,0 1 0,0-1 0,1 1 0,-1 0 0,0-1-1,0 1 1,1-1 0,1-2-44,-1 0-1,1 0 1,0 1-1,0-1 1,1 1-1,-1 0 0,0-1 1,1 1-1,-1 0 1,1 0-1,0 1 1,3-3-1,22-5-417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 13075,'1'-1'1304,"1"9"-816,-5 5-176,-3 6 937,-1 2-569,-1 5-272,0 2-96,0-1-136,-1 1-24,3-8-168,1-2-144,2-10-264,3-6-120,-4 2 408,1-7-88,0-3-89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14283,'4'-6'405,"5"-8"377,0-1 1,15-16-1,-21 27-684,0 1 0,0 0 1,0 1-1,0-1 0,1 0 0,-1 1 1,1 0-1,0 0 0,-1 0 0,1 0 1,0 0-1,0 1 0,0 0 0,0-1 0,5 1 1,-8 1-88,0 0-1,0-1 1,0 1 0,0 0 0,0 0 0,0 1 0,1-1 0,-1 0-1,0 0 1,0 1 0,0-1 0,0 0 0,0 1 0,0-1 0,0 1 0,0-1-1,0 1 1,0 0 0,0-1 0,0 1 0,-1 0 0,1 0 0,0-1-1,0 1 1,0 2 0,1-1-4,-1 1 0,0 0 0,-1-1 0,1 1 1,0 0-1,-1-1 0,1 1 0,-1 0 0,0 0 0,0 3 0,-1 7 8,-1 0 0,0 0 1,-6 18-1,-19 35 126,27-66-141,0 1-1,0-1 0,0 0 1,0 0-1,0 1 0,0-1 1,0 0-1,0 0 0,0 1 1,0-1-1,0 0 0,0 0 1,0 1-1,0-1 0,0 0 1,0 0-1,0 1 0,0-1 0,0 0 1,0 0-1,1 1 0,-1-1 1,0 0-1,0 0 0,0 1 1,0-1-1,0 0 0,1 0 1,-1 0-1,0 0 0,0 1 1,0-1-1,1 0 0,-1 0 1,0 0-1,0 0 0,1 0 1,-1 0-1,0 1 0,0-1 0,1 0 1,-1 0-1,0 0 0,0 0 1,1 0-1,-1 0 0,1 0 1,15 0-79,-13 0 48,17 0-138,0 1-1,22 4 1,-37-4 131,0 0 0,0 0 0,0 0 0,1 1-1,-2 0 1,1 0 0,0 0 0,0 1 0,-1-1 0,1 1 0,-1 0-1,0 0 1,5 5 0,-8-7 33,0 0-1,0 0 1,0 0 0,-1 1-1,1-1 1,0 0-1,-1 0 1,1 0 0,0 1-1,-1-1 1,0 0-1,1 1 1,-1-1-1,0 0 1,0 1 0,1-1-1,-1 0 1,0 1-1,0-1 1,-1 0 0,1 1-1,0-1 1,0 0-1,-1 2 1,0-1 25,-1 1 1,1-1-1,0 0 1,-1 0-1,0 0 0,0 0 1,1 0-1,-1 0 1,0 0-1,0-1 0,-4 3 1,-6 3 261,1-1 0,-1-1 0,-24 8 0,10-5 291,0-2 0,0 0 0,-1-2 1,-49 1-1,76-5-594,0 0 1,0 0 0,1 0 0,-1 0-1,0-1 1,0 1 0,0 0 0,0 0-1,0 0 1,0 0 0,1 0 0,-1-1-1,0 1 1,0 0 0,0 0-1,0 0 1,0 0 0,0-1 0,0 1-1,0 0 1,0 0 0,0 0 0,0-1-1,0 1 1,0 0 0,0 0 0,0 0-1,0-1 1,0 1 0,0 0-1,0 0 1,0 0 0,0 0 0,0-1-1,0 1 1,0 0 0,0 0 0,0 0-1,0-1 1,-1 1 0,1 0 0,0 0-1,0 0 1,0 0 0,0 0-1,0 0 1,0-1 0,-1 1 0,1 0-1,0 0 1,0 0 0,0 0 0,-1 0-1,1 0 1,0 0 0,0 0 0,0 0-1,0 0 1,-1 0 0,1 0-1,0 0 1,0 0 0,0 0 0,-1 0-1,1 0 1,0 0 0,0 0 0,-1 0-1,12-9-291,0 3-102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13219,'1'0'99,"0"1"1,0 0-1,0 0 1,0-1-1,0 1 1,0 0 0,0 0-1,0 0 1,0 0-1,-1 0 1,1 0-1,0 0 1,-1 1-1,1-1 1,0 0-1,-1 0 1,0 1-1,1-1 1,-1 0 0,0 0-1,1 1 1,-1-1-1,0 0 1,0 2-1,0 43 614,-1-28-532,2-6-148,-1 23 34,1-1 1,3 1-1,10 50 1,-14-85-81,0 0 0,0 1 0,0-1 0,-1 0 0,1 0 0,0 0-1,0 1 1,0-1 0,0 0 0,-1 0 0,1 0 0,0 0 0,0 0 0,0 1 0,-1-1 0,1 0 0,0 0 0,0 0 0,-1 0 0,1 0 0,0 0 0,0 0 0,-1 0 0,1 0 0,0 0 0,0 0 0,-1 0 0,1 0 0,0 0 0,0 0 0,0 0 0,-1 0 0,1 0 0,0 0 0,0 0 0,-1 0 0,1 0 0,0 0 0,0-1 0,-1 1 0,1 0 0,0 0 0,0 0 0,0 0 0,0-1 0,-1 1 0,1 0 0,0 0 0,0-1 0,-14-8-181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14347,'3'-4'228,"0"0"0,0 0 0,0 0 0,0 1 0,1-1 0,-1 1 0,1 0 0,0 0 0,0 0 0,0 1 0,0-1 0,1 1 0,8-3 0,7-3-23,35-7 1,-49 14-143,16-4-5,35-4-1,-50 8-49,0 1 0,0 0 0,-1 0 0,1 0-1,0 1 1,0 0 0,-1 0 0,1 1 0,10 3 0,-16-4-4,0 0 0,0-1 0,0 1 0,0 0 0,0 0 0,0 0 0,0 0 0,-1 0 0,1 0 0,0 0 0,-1 0 0,1 0 0,0 0 0,-1 0 0,1 0 0,-1 0 1,0 1-1,1-1 0,-1 0 0,0 0 0,0 1 0,0-1 0,0 0 0,0 0 0,0 0 0,0 1 0,0-1 0,0 0 0,-1 0 0,1 1 0,0-1 0,-1 0 0,1 0 0,-1 0 1,1 0-1,-2 2 0,-3 5 73,1 0 1,-1 0 0,-10 11 0,14-17-54,-37 36 529,65-28-1049,-20-8 409,1 0 0,0 0 0,-1 1 0,0 1 0,0-1-1,0 1 1,0 0 0,0 0 0,-1 1 0,7 6 0,-10-8 85,-1 0 0,1 0 0,-1 0 0,1 1 0,-1-1 0,0 1 0,-1 0 0,1-1 0,0 1 0,-1 0 0,0 0 0,0 0 0,0 0 0,-1 0 0,1 0 0,-1 1 1,0-1-1,0 0 0,0 0 0,-1 0 0,-1 6 0,0-2 89,-1 0 1,0 0-1,0-1 1,-1 1-1,0-1 1,0 0 0,-1 0-1,0 0 1,0-1-1,0 0 1,-1 0-1,0 0 1,0-1-1,-1 0 1,0 0-1,-8 5 1,-6 2 207,-1 0 1,0-1-1,0-2 0,-31 9 0,47-16-243,-1 0 0,1 0-1,-1-1 1,1 0-1,-1-1 1,0 1-1,-9-2 1,15 1-65,-1 0-1,1 0 1,0-1-1,-1 1 1,1 0-1,0-1 1,0 0-1,-1 1 1,1-1-1,0 0 1,0 1-1,0-1 1,0 0-1,0 0 1,0 0-1,0 0 1,-1-1-1,1 0-43,0 1-1,1-1 0,-1 0 1,1 1-1,-1-1 1,1 0-1,0 1 0,-1-1 1,1 0-1,0 0 1,0 0-1,0 1 0,0-1 1,1 0-1,-1 0 1,1-3-1,16-38-1022,-4 12 602,-4 5-63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15227,'0'-2'2049,"0"8"-1281,-1 3-144,1 1-232,0 3-136,0 2-200,0 4-24,1-2-16,1 1-8,-1-3-232,0 1-200,1-6-1424,1-3 1624,2-5-225,3-4-167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70 10954,'-10'10'1197,"7"-6"-808,0-1-1,-1 1 1,1-1 0,-1 0-1,0 0 1,-6 4-1,8-7-338,1 1-1,0-1 0,-1 1 0,1-1 0,0 0 0,-1 1 1,1-1-1,0 0 0,-1 0 0,1 0 0,-1 0 1,1-1-1,0 1 0,-1 0 0,1 0 0,0-1 1,-1 1-1,1-1 0,0 1 0,-1-1 0,1 0 1,0 1-1,0-1 0,0 0 0,0 0 0,0 0 1,-2-2-1,-7-6 56,3 1-223,0 2 0,0-1 0,-1 1 1,1 0-1,-1 0 0,0 1 0,-1 0 1,0 1-1,1 0 0,-1 0 0,-14-4 1,1 4-1173,-42-3 0,21 3 674,5-1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2:3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95 8434,'1'-6'397,"-1"1"1,-1-1-1,1 0 1,-1 0-1,0 1 0,0-1 1,-1 0-1,1 1 1,-1-1-1,-1 1 1,-4-9-1,7 13-300,-1-1-1,0 1 1,0 0-1,-1-1 1,1 1 0,0 0-1,0 0 1,0 0 0,-1 0-1,1 0 1,-1 0 0,1 0-1,-1 0 1,1 0-1,-1 1 1,1-1 0,-3 0-1,2 1-86,0 0 1,0 0-1,0 0 0,0 1 0,0-1 0,0 0 0,1 1 0,-1 0 0,0-1 0,0 1 1,1 0-1,-1 0 0,0 0 0,1 0 0,-1 0 0,1 0 0,-1 0 0,1 1 0,-2 1 1,-22 25-14,1 1 0,2 2 0,1 0 0,-29 56 0,37-64 4,-15 28-18,1 1-1,3 1 1,3 1 0,-26 95-1,42-123 12,0 0 0,2 0-1,2 0 1,0 1 0,4 32-1,-1-39-1,1 0 1,1-1-1,1 0 0,1 0 0,1 0 0,0 0 0,19 31 0,-20-40-1,1 1 0,1-1 0,0-1 0,0 1 1,1-1-1,0-1 0,0 0 0,1 0 0,0-1 0,1 0 0,-1 0 0,20 7 0,-22-11 2,0 0 0,0 0 0,0-1 0,1 0 0,-1 0 0,1-1 0,0 0-1,-1-1 1,1 0 0,0 0 0,-1-1 0,1 0 0,-1 0 0,1-1 0,-1 0 0,1-1 0,-1 0 0,14-7-1,-8 1 8,-1 0 0,0-1 0,-1 0-1,0-1 1,-1 0 0,0-1 0,0 0-1,-1-1 1,8-15 0,12-22 37,26-60 0,-54 106-34,18-38 59,-2-1-1,-1 0 1,-3-2-1,-1 1 1,12-92 0,-23 114-49,-1 0 0,-1 0 0,-1 0 0,-1 0 0,-1 0-1,-7-25 1,5 30-50,-1 2 0,0-1 0,-1 0 0,0 1 0,-1 1 0,-1-1 0,0 1 0,-1 1 0,-13-13 0,16 18 8,0 1 0,-1 0 0,0 1 0,-1 0 1,1 0-1,-11-5 0,-9-1-103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99 13499,'-1'5'537,"1"0"-1,-1 0 1,0-1 0,0 1 0,-2 5-1,1-6-337,1 1-1,-1 0 1,1 0-1,0 0 1,0 6-1,0-7 267,-1-8-27,0-7 705,-8 2 352,10 9-1503,0 2-13,0-1 22,0 1 0,0-1 0,0 1 1,0-1-1,1 1 0,-1-1 0,1 0 0,-1 1 1,1-1-1,-1 0 0,1 1 0,0-1 0,0 0 0,0 1 1,0-1-1,0 0 0,0 0 0,0 0 0,0 0 1,0 0-1,0 0 0,0 0 0,1-1 0,-1 1 1,0 0-1,1-1 0,-1 1 0,0-1 0,1 1 1,-1-1-1,1 0 0,-1 1 0,3-1 0,-1 0 22,1 0 0,-1 0 0,1 0 0,0 0 0,-1-1 0,1 1 0,-1-1 0,1 0 0,-1 0 0,0 0 0,1-1 0,-1 1 0,0-1 0,4-2 0,3-4 40,0 0-1,0-1 0,0 0 0,15-20 1,-20 22-48,0 0 0,-1 0 0,0 0 1,0 0-1,-1-1 0,1 1 1,-2-1-1,1 0 0,1-8 0,-4 15-13,0 0 0,0 0 0,1 0 0,-1 0 0,0 0 0,0 0 0,0 0 0,0 0 0,0 1-1,0-1 1,-1 0 0,1 0 0,0 0 0,0 0 0,-1 0 0,1 0 0,0 0 0,-1 0 0,1 1-1,-1-1 1,1 0 0,-2 0 0,2 0-1,-1 1 0,0-1-1,0 1 1,0 0 0,1-1-1,-1 1 1,0 0 0,0 0 0,0 0-1,0 0 1,0 0 0,0 0-1,1 0 1,-1 0 0,0 0-1,0 0 1,0 0 0,-1 1 0,-3 1-4,0 0 1,0 0 0,0 0 0,1 1-1,-1 0 1,-5 4 0,-10 10-24,2 0 0,-26 29-1,37-37 21,0 0-1,0 1 1,1 0-1,0 0 1,1 0-1,0 0 1,-6 21-1,10-30 8,0 1-1,1 0 0,0 0 1,-1 0-1,1 0 1,0-1-1,0 1 1,0 0-1,0 0 1,0 0-1,0 0 1,1 0-1,-1-1 0,0 1 1,1 0-1,0 0 1,-1-1-1,1 1 1,0 0-1,0-1 1,2 4-1,-1-4 2,-1 1 1,1-1-1,0 0 0,0 0 0,0 0 1,0 0-1,0 0 0,0 0 0,0 0 1,1-1-1,-1 1 0,0-1 0,0 0 1,0 1-1,4-1 0,3-1 5,0 1 0,0-1-1,0-1 1,-1 0 0,1 0 0,0 0-1,-1-1 1,9-4 0,-3 0-8,-1-1 1,-1 0 0,1-1 0,-2 0-1,19-18 1,-24 20 15,0 1 0,0-1-1,-1 0 1,0-1 0,0 1 0,-1-1 0,0 0 0,0 0-1,-1 0 1,5-17 0,-8 24-11,1-1 0,-1 1 0,1 0 0,-1 0 0,1 0-1,0-1 1,-1 1 0,1 0 0,0 0 0,0 0 0,0 0 0,0 1 0,0-1 0,0 0 0,0 0-1,0 0 1,0 1 0,0-1 0,1 1 0,0-2 0,1 1-1,1 0 0,-1 0 0,0 0 0,1 1 0,-1-1 0,7 1 0,-13 1-15,0 0-1,0 1 1,0-1 0,1 1 0,-1 0-1,1 0 1,-1 0 0,1 0 0,0 0-1,0 0 1,0 1 0,-3 3 0,-26 40 280,29-42-224,1 0-1,-1 1 1,1-1-1,0 0 1,0 7-1,0-6-4,1-1 0,-1 1 0,0-1 0,-1 1 0,-3 7 0,2-6-32,-1-1-1,0 0 1,0 0 0,-9 8 0,10-10-2,-1 0 0,1 1 0,0-1 0,0 1 1,0 0-1,0 0 0,0 0 0,1 0 0,-2 5 0,4 7-92,2-14-477,0-10-618,-1-7 477,-2 7 213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11963,'-15'-3'992,"0"2"-696,-1 1-152,-1 2 344,-1 4-104,0-2-160,-2 2-64,0-3-104,0 0-16,-2-2-32,-4-1-8,-2-1 536,-5-3-480,-10-1 32,-5 0 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 9314,'-5'3'387,"-1"0"1,-1 0-1,1 0 0,0-1 0,-1 0 1,1 0-1,-1-1 0,1 0 0,-1 0 1,0 0-1,0-1 0,1 0 0,-1 0 1,0-1-1,0 0 0,1 0 1,-9-2-1,-5-3-285,0 0 0,0 2 0,-1 1 0,1 0 0,-1 2 0,0 0 0,-38 5 0,58-4-109,0 0-1,1 0 1,-1 0 0,1 0-1,-1 0 1,1 0 0,-1 1 0,1-1-1,-1 0 1,1 1 0,-1-1-1,1 0 1,-1 1 0,1-1-1,-1 0 1,1 1 0,-1-1-1,1 1 1,0-1 0,-1 1 0,1-1-1,0 1 1,0 2-54,5-6 87,2-4-80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9194,'0'-8'651,"-1"-6"653,2 0-1,0 0 0,3-19 0,1 56 501,16 221-1269,-9-94-543,-6-91 34,4 59 1123,-10-146-802,4-246 979,1 193-1340,21-111-1,-24 182 9,1-1 1,-1 1-1,2 0 0,-1 0 0,1 1 0,1-1 0,0 1 0,0 0 0,1 0 0,0 0 1,0 1-1,1 0 0,0 0 0,0 1 0,1-1 0,13-8 0,16-11-9,152-104-106,-184 128 110,1 0-1,0 0 0,0 0 1,0 1-1,8-3 1,-12 5 6,-1 0 1,0-1 0,1 1 0,-1 0-1,0 0 1,0 0 0,1 0-1,-1 0 1,0 0 0,0 0 0,1 1-1,-1-1 1,0 0 0,0 1 0,1-1-1,-1 1 1,0-1 0,0 1 0,0 0-1,0-1 1,0 1 0,0 0-1,0 0 1,0 0 0,0 0 0,0 0-1,0 0 1,-1 0 0,1 0 0,0 0-1,-1 0 1,1 0 0,0 3 0,7 21-26,0 1 1,5 48 0,-4-24 65,-9-48-40,9 42-95,-1 1 0,1 55 0,-9-108 1197,0-13-933,-8 5-21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15963,'0'0'37,"0"0"0,0 0-1,0 0 1,0 0 0,0 0-1,0 0 1,0 0-1,0 0 1,0 0 0,0 0-1,0 0 1,0 0-1,0 1 1,0-1 0,0 0-1,0 0 1,0 0 0,0 0-1,0 0 1,0 0-1,0 0 1,0 0 0,0 0-1,0 0 1,0 0 0,0 0-1,1 0 1,-1 0-1,0 1 1,0-1 0,0 0-1,0 0 1,0 0 0,0 0-1,0 0 1,0 0-1,0 0 1,0 0 0,0 0-1,0 0 1,0 0 0,0 0-1,0 0 1,1 0-1,-1 0 1,0 0 0,0 0-1,0 0 1,0 0 0,0 0-1,0 0 1,0 0-1,0 0 1,0 0 0,0 0-1,0 0 1,0 0-1,1 0 1,-1 0 0,0 0-1,0 0 1,-1 13 990,-4 25-607,4-28-173,-1 8-106,-4 26-8,-1 89 0,6-133-133,1 0 0,0 1 1,0-1-1,0 0 0,0 0 0,0 1 0,0-1 0,0 0 1,0 1-1,0-1 0,0 0 0,1 1 0,-1-1 0,0 0 1,0 1-1,0-1 0,0 0 0,0 0 0,0 1 1,1-1-1,-1 0 0,0 0 0,0 1 0,0-1 0,1 0 1,-1 0-1,0 0 0,0 1 0,1-1 0,-1 0 0,0 0 1,1 0-1,-1 0 0,0 0 0,0 1 0,1-1 1,-1 0-1,0 0 0,1 0 0,-1 0 0,0 0 0,1 0 1,-1 0-1,0 0 0,0 0 0,1 0 0,-1 0 0,0 0 1,1-1-1,-1 1 0,0 0 0,1 0 0,-1 0 1,0 0-1,0 0 0,1-1 0,-1 1 0,0 0 0,0 0 1,1 0-1,-1-1 0,0 1 0,0 0 0,0 0 0,1-1 1,-1 1-1,0 0 0,0-1 0,23-23-8,-16 16 1,-5 5-5,0 1 1,1 0-1,-1-1 0,1 1 0,0 0 0,-1 0 0,1 0 0,0 1 0,0-1 1,0 1-1,0 0 0,0 0 0,1 0 0,-1 0 0,0 0 0,0 0 0,1 1 0,-1 0 1,5 0-1,-5 0-4,0 1 1,-1 0 0,1 0 0,0 0 0,-1 0-1,1 1 1,-1-1 0,1 1 0,-1-1 0,0 1-1,1 0 1,-1 0 0,0 0 0,0 0-1,-1 0 1,1 0 0,0 1 0,-1-1 0,1 1-1,-1-1 1,0 1 0,0-1 0,1 4 0,2 2 0,-1 0-1,-1 1 1,0-1 0,0 0 0,-1 1 0,0-1 0,0 1 0,-1 16 0,-1-21 52,1 0 0,-1 0 0,0 0-1,0 0 1,0 0 0,-1 0 0,1 0-1,-1 0 1,0-1 0,0 1 0,0-1 0,-1 1-1,1-1 1,-1 0 0,0 0 0,0 0-1,0 0 1,0 0 0,-8 4 0,2-1 12,-1-1 0,0 0 1,0-1-1,-1 0 0,1-1 1,-1 0-1,0 0 0,-12 1 1,20-4-97,0 0 0,-1 1 1,1-1-1,0 0 0,0 0 1,0-1-1,0 1 0,0-1 1,0 1-1,0-1 1,0 0-1,0 0 0,0-1 1,0 1-1,1 0 0,-1-1 1,0 0-1,1 1 1,-1-1-1,1 0 0,0-1 1,0 1-1,0 0 0,0 0 1,0-1-1,0 1 1,0-1-1,1 0 0,-1 0 1,1 1-1,0-1 0,0 0 1,-1-4-1,-4-31-361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15611,'3'-3'1369,"2"1"-1017,3-3-160,2 0 616,4-3-416,6 0-600,4-1-248,4-2 376,-7 2-144,-8 3-56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1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17548,'-7'-9'680,"0"2"-664,2 6 168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 13051,'4'-13'1658,"-4"18"-467,-6 24-338,-67 167-90,51-145-505,1 2 0,-25 108-1,45-157-243,0 0-1,0 0 0,1 0 1,0 1-1,-1-1 0,2 0 1,-1 0-1,0 0 0,1 1 1,1 4-1,-2-8-10,1-1 1,-1 1-1,1 0 1,-1 0-1,1 0 0,-1-1 1,1 1-1,0 0 1,-1-1-1,1 1 1,0 0-1,-1-1 0,1 1 1,0-1-1,0 1 1,0-1-1,-1 0 1,1 1-1,1-1 0,1 1 4,-1-1-1,0 0 0,1 0 0,-1 0 1,1 0-1,-1 0 0,0 0 0,1-1 1,-1 1-1,4-2 0,30-11 81,54-28 0,-61 26-243,1 1-1,0 2 1,34-9-1,-54 18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14163,'-11'34'2341,"-42"125"-819,-4 9-2251,48-145 70,6-13-850,7-23 535,4-11 382,4-13-72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 13155,'4'-5'381,"10"-7"568,-14 12-931,0 0 0,0-1 0,1 1 0,-1 0 1,0 0-1,0 0 0,1 0 0,-1 0 0,0 0 0,0 0 0,1 0 0,-1 0 0,0 0 0,0 0 1,1 0-1,-1 0 0,0 0 0,0 0 0,1 0 0,-1 0 0,0 0 0,0 1 0,1-1 0,-1 0 0,0 0 1,0 0-1,0 0 0,1 0 0,-1 1 0,0-1 0,0 0 0,0 0 0,0 0 0,1 0 0,-1 1 1,0-1-1,0 0 0,0 0 0,0 1 0,0-1 0,0 0 0,0 0 0,1 1 0,-1-1 0,0 0 0,0 0 1,0 1-1,0-1 0,0 0 0,0 0 0,0 1 0,0-1 0,0 0 0,-1 0 0,1 1 0,0-1 0,0 0 1,0 1-1,1 177 1820,-2-47-1691,2-116-267,0-7 65,-1 0-1,1-1 1,-2 1-1,0 9 1,1-16 61,-1 0 0,1 1 0,0-1 0,-1 0 0,1 0 0,0 1 1,-1-1-1,1 0 0,-1 0 0,0 0 0,1 0 0,-1 0 0,0 0 0,0 0 1,0 0-1,0 0 0,0 0 0,0 0 0,0 0 0,0-1 0,0 1 0,0 0 0,0-1 1,0 1-1,0-1 0,-1 1 0,1-1 0,0 0 0,0 0 0,-3 1 0,-8-3-76</inkml:trace>
  <inkml:trace contextRef="#ctx0" brushRef="#br0" timeOffset="1">2 188 14683,'-1'-3'1000,"4"2"-848,4 1-80,6-2 304,4-2-247,4-3-418,7-2 505,-3-2-232,1-2-8,-6-3-40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14339,'-1'9'1178,"0"12"-954,2 0-1,0 0 1,6 31 0,20 61-223,-25-104 20,6 23 7,1-1-1,22 48 1,-29-76-141,-5-12-104,-8-17-387,5 16 249,-10-17-446,0 1 0,-2 1 0,-1 1 0,-26-27-1,37 46 1385,5 8 700,3-2-1207,0 0 1,1 0-1,-1 0 0,0 0 1,0 0-1,0-1 0,1 1 0,-1 0 1,0 0-1,1 0 0,-1 0 0,1-1 1,-1 1-1,1 0 0,0 0 0,1 2-45,1-1 0,0 0 0,0 0 0,0 0 0,0 0 0,0 0 0,0 0 0,0-1 0,0 0 0,1 1 0,-1-1 0,0 0 0,1-1 0,-1 1 0,1-1 0,-1 1 0,1-1 0,-1 0 0,1 0 0,-1-1 0,8-1 0,1 0 78,0-2 1,0 0 0,0 0-1,19-10 1,-31 14-113,0 0-1,0 0 1,0 0 0,0 0 0,-1 0-1,1 0 1,0 0 0,0 0-1,0 0 1,0 0 0,0 0 0,0 0-1,0 0 1,0 0 0,0 0 0,0 1-1,0-1 1,0 0 0,1 0-1,-1 0 1,0 0 0,0 0 0,0 0-1,0 0 1,0 0 0,0 0-1,0 0 1,0 0 0,0 0 0,0 0-1,0 0 1,0 0 0,0 0-1,0 0 1,0 0 0,0 0 0,0 0-1,0 0 1,0 1 0,0-1 0,0 0-1,0 0 1,1 0 0,-1 0-1,0 0 1,0 0 0,0 0 0,0 0-1,0 0 1,0 0 0,0 0-1,0 0 1,0 0 0,0 0 0,0 0-1,0 0 1,0-1 0,0 1 0,0 0-1,1 0 1,-1 0 0,0 0-1,0 0 1,0 0 0,0 0 0,0 0-1,0 0 1,0 0 0,0 0-1,-3 7-202,-6 7-236,4-7 110,-12 16-1298,-24 25 0,36-43 1616,0-1-1,0 1 1,0-1-1,0 0 1,-1 0-1,0 0 1,0-1-1,0 0 1,0 0-1,0-1 1,-8 3-1,14-5 100,-1 0-1,1 0 1,-1 1 0,1-1-1,-1 0 1,0 0-1,1 0 1,-1 0-1,1 0 1,-1 0 0,1 0-1,-1 0 1,0 0-1,1 0 1,-1 0-1,1 0 1,-1-1-1,1 1 1,-1 0 0,1 0-1,-1-1 1,1 1-1,-1 0 1,1 0-1,-1-1 1,1 1 0,-1-1-1,1 1 1,-1 0-1,1-1 1,0 1-1,-1-1 1,1 0-1,-1 0 20,1-1 0,0 1-1,0-1 1,0 1 0,0-1-1,0 1 1,0-1-1,1 1 1,-1 0 0,0-1-1,1 1 1,0-3-1,21-37 678,-17 34-798,0 0 1,1 0-1,-1 1 0,1 0 1,1 0-1,-1 1 0,1-1 1,0 1-1,0 1 1,14-7-1,4 2-102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93 14043,'9'-16'1695,"-4"9"-1012,-1 0 0,0-1 0,-1 1 1,0-1-1,0 1 0,3-14 0,-6 20-623,0 1 0,0 0-1,0-1 1,0 1-1,1-1 1,-1 1 0,0-1-1,0 1 1,-1 0-1,1-1 1,0 1 0,0-1-1,0 1 1,0 0-1,0-1 1,0 1 0,0-1-1,-1 1 1,1 0-1,0-1 1,0 1 0,-1 0-1,1-1 1,0 1-1,0 0 1,-1 0 0,1-1-1,0 1 1,-1 0-1,1-1 1,-15 2 672,-19 16-607,28-14-2,-41 24-135,2 3 0,-44 37 0,87-66 8,1 0 0,-1 0 0,1 0 0,0 1 0,-1-1 0,1 0 0,0 1 1,0-1-1,0 1 0,0-1 0,0 1 0,-2 3 0,3-5 2,0 1 0,0-1 0,0 0 0,0 0 0,0 1 0,0-1 0,1 0 0,-1 1 0,0-1 0,0 0 0,0 1 0,0-1 0,0 0 0,0 0 0,1 1 0,-1-1 0,0 0 0,0 0 0,0 1 0,1-1 0,-1 0 0,0 0 0,0 0 0,0 1 0,1-1 0,0 0 0,15 4-87,58-3-384,18 1 11,-82-1 395,0 0 0,0 1 0,0 0 0,0 1 0,-1 0 0,17 8 0,-25-11 64,1 1 0,0 0 0,0 0 0,-1 0 0,1 0 0,0 0 0,-1 0 0,1 0 0,-1 1 0,0-1 0,1 0 0,-1 1 0,0-1 0,0 1 0,0 0 0,0-1 0,0 1 0,0 0 0,0 0 0,-1-1 0,1 1 0,0 0 0,-1 0 0,0 0 0,1 0 0,-1 2 0,-1-1 15,0 0-1,0-1 0,1 1 1,-2 0-1,1-1 1,0 0-1,-1 1 1,1-1-1,-1 0 0,1 0 1,-1 0-1,0 0 1,0 0-1,0 0 0,0 0 1,0 0-1,-1-1 1,-3 3-1,-8 3-48,-1 1 1,0-2-1,0 0 0,-1-1 1,1 0-1,-1-1 1,0-1-1,0-1 0,0 0 1,-1-1-1,1 0 0,0-2 1,-1 0-1,-28-6 1,40 6 11,-1-1 1,1 0-1,0 0 1,-1 0-1,1-1 1,0 0-1,1 0 1,-1 0-1,0 0 1,1-1-1,0 0 1,0 0-1,-6-7 1,-23-33-242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14067,'-2'13'880,"9"-7"-776,8-2-40,8 0 128,4-2-80,9-2-144,4-3-88,-4-3-176,-2 2-568,-10 0 728,-5-1-136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11594,'14'2'1297,"6"-1"-865,9-1-160,7-1 568,7-7-656,3 0 128,-2 4-136,-4-1-40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13787,'0'3'1272,"0"7"-984,-1 5-136,-2 1 737,3 8-665,0 2-64,4 3-48,2-2-88,-1 3-184,3-3-144,-1-4-201,-3-1-871,-4-8 1120,-4 1-208,-3-7-144</inkml:trace>
  <inkml:trace contextRef="#ctx0" brushRef="#br0" timeOffset="1">0 428 13499,'1'3'1368,"10"-3"-944,3-2-136,4-4 601,8-1-457,2-1-80,3-2-256,-1 4-200,-1 2-857,-5 2 857,-11 4-184,-7 5-128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13331,'-1'1'129,"1"0"1,-1 0-1,0 0 1,1 0-1,-1 0 0,1 0 1,0 0-1,-1 0 1,1 1-1,0-1 1,0 0-1,-1 0 0,1 0 1,0 0-1,0 0 1,0 1-1,1-1 1,-1 0-1,0 0 0,0 0 1,1 0-1,-1 0 1,0 0-1,1 0 1,-1 0-1,1 0 0,-1 0 1,1 0-1,0 0 1,0 0-1,-1 0 1,1 0-1,0 0 0,1 0 1,3 2-276,0 0 0,0-1 0,0 0 0,0 0 0,0 0 0,7 0 0,22 10 21,-28-8 118,-1 1 1,0-1-1,0 1 0,-1 0 0,1 0 0,-1 1 0,0-1 0,-1 1 1,1 0-1,-1 0 0,0 0 0,-1 0 0,1 1 0,-1-1 0,0 1 1,-1-1-1,0 1 0,1 9 0,-1 3 91,0 1 0,-1-1 0,-1 0 0,-1 0 0,-5 24 0,6-37 48,0 0 1,-1-1-1,0 1 1,0-1-1,-1 1 1,0-1-1,0 0 1,0 0-1,-5 7 1,6-11-85,1 1 1,0-1 0,0 0 0,-1 1-1,1-1 1,-1 0 0,0 0-1,1 0 1,-1 0 0,0 0-1,1 0 1,-1-1 0,0 1-1,0-1 1,0 1 0,0-1 0,1 1-1,-1-1 1,0 0 0,0 0-1,0 0 1,0 0 0,0 0-1,0-1 1,0 1 0,0 0-1,1-1 1,-1 1 0,0-1 0,0 0-1,0 0 1,1 0 0,-3-1-1,-1-1-135,0-1-1,0-1 0,1 1 0,-1-1 0,1 1 1,0-1-1,0 0 0,0-1 0,1 1 1,0-1-1,0 0 0,0 1 0,-2-10 1,-1-6-375,0 1 1,-4-38 0,5 18-159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7:2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15371,'1'-1'1337,"1"-1"-953,4 2-136,5 0 496,3 0-104,8 0-240,2 0-104,8 2-440,2 0-288,1 3 424,-4 2-96,-5-4-80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1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7370,'1'2'9574,"4"12"-9445,-7 79 180,0-37-261,2 1-1,9 62 1,-9-119-45,0 1 0,0-1 0,0 0 0,0 0-1,0 1 1,0-1 0,0 0 0,0 0 0,0 1 0,0-1 0,0 0 0,0 0 0,0 1-1,1-1 1,-1 0 0,0 0 0,0 1 0,0-1 0,0 0 0,0 0 0,1 0-1,-1 1 1,0-1 0,0 0 0,0 0 0,1 0 0,-1 0 0,0 0 0,0 1 0,0-1-1,1 0 1,-1 0 0,0 0 0,0 0 0,1 0 0,-1 0 0,0 0 0,0 0-1,1 0 1,-1 0 0,0 0 0,0 0 0,1 0 0,-1 0 0,0 0 0,0 0-1,1 0 1,-1 0 0,0 0 0,0 0 0,1-1 0,-1 1 0,0 0 0,0 0 0,0 0-1,1 0 1,-1 0 0,0-1 0,0 1 0,0 0 0,0 0 0,1 0 0,-1-1-1,0 1 1,0 0 0,0 0 0,0-1 0,0 1 0,13-18 177,82-198 771,-83 186-873,1-10-25,-10 29-58,1 0 0,0 0 0,1 0 0,7-12 0,-11 49-131,-8 22 104,2-21 5,1 0 1,1-1-1,2 1 1,2 46-1,-1-72 28,0-1 0,0 1-1,0 0 1,0 0 0,0-1 0,1 1 0,-1 0 0,0-1-1,0 1 1,1 0 0,-1 0 0,0-1 0,0 1-1,1-1 1,-1 1 0,1 0 0,-1-1 0,1 1 0,-1-1-1,1 1 1,-1-1 0,1 1 0,-1-1 0,1 1-1,0-1 1,-1 1 0,1-1 0,0 0 0,-1 0 0,1 1-1,0-1 1,0 0 0,-1 0 0,1 0 0,0 0-1,-1 0 1,1 0 0,0 0 0,0 0 0,-1 0 0,1 0-1,0 0 1,0 0 0,-1 0 0,1 0 0,0-1-1,-1 1 1,1 0 0,0-1 0,-1 1 0,1-1 0,0 0-1,3 0 6,-1-1 1,0-1-1,0 1 0,0 0 0,0-1 0,0 0 0,0 0 1,3-4-1,8-19 41,-1 0 0,9-28 0,17-33 149,-39 87-196,0 0 1,0 0-1,0 0 0,0 0 1,0 0-1,0-1 0,0 1 0,0 0 1,0 0-1,0 0 0,0 0 1,0 0-1,0 0 0,0 0 0,0 0 1,0 0-1,0 0 0,0-1 1,0 1-1,0 0 0,1 0 0,-1 0 1,0 0-1,0 0 0,0 0 1,0 0-1,0 0 0,0 0 0,0 0 1,0 0-1,0 0 0,0 0 1,1 0-1,-1 0 0,0 0 0,0 0 1,0 0-1,0 0 0,0 0 1,0 0-1,0 0 0,0 0 0,0 0 1,1 0-1,-1 0 0,0 0 1,0 0-1,0 0 0,0 0 0,0 0 1,0 0-1,0 0 0,0 0 1,0 0-1,0 0 0,0 0 0,1 1 1,-1-1-1,0 0 0,0 0 1,0 0-1,2 10-3,1 15-23,-3-22 24,2 25-29,-2-15 25,0 0 1,1 0-1,1 0 1,0 0-1,1 0 1,9 24-1,-12-36 9,0 0 0,1 0-1,-1 0 1,1-1 0,-1 1-1,1 0 1,-1-1 0,1 1-1,-1 0 1,1-1 0,0 1-1,-1 0 1,1-1-1,0 1 1,0-1 0,-1 0-1,1 1 1,0-1 0,0 0-1,0 1 1,0-1 0,-1 0-1,1 0 1,0 0 0,0 1-1,1-1 1,0-1 7,0 1 0,0-1 0,0 1 0,0-1 0,0 0 0,0 1 0,0-1 0,0 0 0,0 0 0,3-3 0,5-3 47,-1-1 1,0-1-1,8-9 0,-13 13-29,47-53 30,66-96 0,-116 154-85,-1 0 0,0 0 0,0 0 0,0 0-1,0 0 1,0 0 0,0-1 0,0 1 0,1 0 0,-1 0 0,0 0-1,0 0 1,0 0 0,0 0 0,0-1 0,0 1 0,0 0 0,0 0-1,0 0 1,0 0 0,0 0 0,0-1 0,0 1 0,0 0 0,0 0-1,0 0 1,0 0 0,0 0 0,0-1 0,0 1 0,0 0 0,0 0-1,0 0 1,0 0 0,0 0 0,0-1 0,0 1 0,0 0 0,0 0-1,0 0 1,0 0 0,-1 0 0,1 0 0,0-1 0,0 1-1,0 0 1,0 0 0,0 0 0,-1 0 0,-10 1-650,-22 12 231,23-8 195,-20 6-295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1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39 12243,'-6'-14'1105,"-2"-10"1033,8 24-2116,-1 0 1,1 0-1,0-1 1,0 1-1,0 0 1,0 0-1,-1 0 1,1 0-1,0 0 1,0 0-1,0 0 1,0 0-1,-1 0 1,1 0-1,0 0 1,0 0-1,0 0 1,0 0-1,-1 0 1,1 1-1,0-1 1,0 0-1,0 0 1,0 0-1,-1 0 1,1 0-1,0 0 1,0 0-1,0 0 1,0 1-1,0-1 1,0 0-1,-1 0 1,1 0-1,0 0 1,0 0-1,0 1 1,0-1-1,0 0 1,0 0-1,0 0 1,0 0-1,0 1 1,0-1-1,0 0 1,0 0-1,-7 10 105,-19 58-92,3 1-1,3 1 0,-19 130 1,37-187-30,0 0-1,0 0 0,1 0 0,0-1 0,2 19 0,-1-30 0,0-1 0,0 0 0,0 0 0,0 1 0,0-1-1,0 0 1,0 0 0,0 1 0,0-1 0,0 0 0,0 0 0,1 0 0,-1 1 0,0-1 0,0 0 0,0 0 0,0 0-1,0 1 1,0-1 0,1 0 0,-1 0 0,0 0 0,0 1 0,0-1 0,0 0 0,1 0 0,-1 0 0,0 0 0,0 0-1,0 0 1,1 0 0,-1 1 0,0-1 0,0 0 0,1 0 0,-1 0 0,0 0 0,0 0 0,0 0 0,1 0 0,-1 0-1,0 0 1,1 0 0,11-8 153,7-15 70,22-41 376,53-109 0,-74 132-497,3-8-15,-15 30-63,1 0 0,1 0 0,13-18 0,-23 37-29,0 0 0,0-1 0,0 1 0,0 0 0,0 0 1,0 0-1,0 0 0,0 0 0,0 0 0,0 0 0,0 0 0,0 0 0,0 0 0,0 0 0,1 0 0,-1-1 1,0 1-1,0 0 0,0 0 0,0 0 0,0 0 0,0 0 0,0 0 0,0 0 0,0 0 0,0 0 0,0 0 0,1 0 1,-1 0-1,0 0 0,0 0 0,0 0 0,0 0 0,0 0 0,0 0 0,0 0 0,0 0 0,0 0 0,1 0 1,-1 0-1,0 0 0,0 0 0,0 0 0,0 0 0,0 0 0,0 0 0,0 1 0,0-1 0,0 0 0,0 0 1,0 0-1,0 0 0,1 0 0,-1 0 0,0 0 0,0 0 0,0 0 0,2 9-31,-2 10-16,0-18 42,-2 45-39,-9 54-1,6-70 52,1-1-1,1 1 1,2 1 0,1-1-1,5 39 1,-5-68-4,0 1 1,0-1-1,1 0 1,-1 0-1,0 1 1,1-1-1,-1 0 1,1 1-1,-1-1 0,1 0 1,0 0-1,-1 0 1,1 0-1,1 2 1,-1-3 1,-1 0 1,0 0-1,1 0 1,-1 0 0,0 0-1,1 0 1,-1 0-1,1 0 1,-1 0 0,0 0-1,1 0 1,-1 0-1,0 0 1,1 0 0,-1 0-1,0 0 1,1 0 0,-1-1-1,0 1 1,1 0-1,-1 0 1,0 0 0,1-1-1,-1 1 1,0 0-1,0 0 1,1-1 0,-1 1-1,0 0 1,0-1-1,1 1 1,3-7 74,0 1-1,0-1 1,4-11-1,-5 11-53,36-86 418,-22 50-288,1 1 0,2 2 0,40-63 0,-54 96-161,0 0-1,1 0 1,0 1 0,0 0 0,0 0 0,1 0 0,0 1 0,0 0 0,0 1 0,1 0 0,-1 0 0,1 1-1,11-3 1,-12 5-356,-8 4-287,-13 3 125,-2-2 239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30 341 11170,'-29'26'3566,"46"-53"-896,274-287-1140,-282 304-1539,5-5-102,-12 16 50,-6 12 25,-41 90-100,29-69 148,0 1 0,3 1 0,0 0 0,-10 57 0,22-88-11,1-1 0,-1 1 0,1-1 0,0 1 0,1-1 0,-1 1 0,2 5 1,-2-9-5,1-1 0,-1 1 1,0-1-1,0 1 1,1 0-1,-1-1 0,0 1 1,0-1-1,1 1 1,-1-1-1,1 1 0,-1-1 1,0 1-1,1-1 1,-1 0-1,1 1 1,-1-1-1,1 0 0,-1 1 1,1-1-1,-1 0 1,1 0-1,0 1 0,1-1-9,-1 0-1,0 0 1,0-1-1,0 1 0,0 0 1,0 0-1,0-1 1,1 1-1,-1-1 0,0 1 1,0-1-1,0 1 1,0-1-1,0 0 0,0 0 1,-1 1-1,2-2 1,16-20-660,-18 21 654,1 1 1,-1-1-1,1 0 1,-1 0-1,0 0 0,1 0 1,-1 1-1,0-1 1,0 0-1,0 0 0,0 0 1,0 0-1,1 0 1,-2 0-1,1 1 1,0-1-1,0 0 0,0 0 1,0 0-1,0 0 1,-1 0-1,1 0 0,0 1 1,-1-1-1,1 0 1,-1 0-1,1 1 1,-1-2-1,-9-6-223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8:2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15227,'-2'0'1329,"1"0"-913,-1-3-192,5 0 424,3 1-112,5 0-136,2-1-144,7-2-184,2 1-104,5 0-240,3 0-232,-1-2 424,-5 1-56,-10 1-96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27 11162,'4'-27'4481,"-5"42"-4191,-19 142-98,7-77-143,-14 150 1189,48-369-15,-12 89-1163,43-174-164,-51 221 89,0 0 1,0 0 0,0-1 0,0 1-1,1 0 1,0 0 0,-1 0 0,1 1-1,0-1 1,0 0 0,0 1 0,1-1 0,-1 1-1,1-1 1,-1 1 0,1 0 0,5-2-1,-6 3-2,1 0 0,0 0 0,0 1 0,-1 0-1,1-1 1,0 1 0,0 0 0,0 1-1,0-1 1,-1 0 0,1 1 0,0-1 0,0 1-1,-1 0 1,1 0 0,-1 0 0,1 0 0,-1 1-1,1-1 1,-1 1 0,3 1 0,-1 0 1,1 0 1,-1 1 0,1-1-1,-1 1 1,0 0-1,-1 0 1,1 1-1,-1-1 1,1 1 0,-1 0-1,-1 0 1,1 0-1,-1 0 1,0 0-1,0 0 1,0 1-1,-1-1 1,0 0 0,0 1-1,0 0 1,-1-1-1,1 1 1,-1-1-1,-2 11 1,1-9 34,-1 0 0,1 0 0,-2 0 0,1 0 0,-1 0 0,0 0 0,0-1 0,-1 0 0,0 1 0,0-1 0,0-1 0,-1 1 0,0-1 0,0 1 0,0-2 0,-1 1 0,0 0 0,-11 6-1,16-11-29,-26 13 239,27-13-240,-1 0 0,1 1 0,0-1 0,-1 0 0,1 0 0,-1 1 0,1-1-1,-1 0 1,1 0 0,-1 0 0,1 0 0,-1 0 0,1 0 0,-1 0 0,1 0 0,-1 0 0,1 0-1,-1 0 1,1 0 0,-1 0 0,1 0 0,-1 0 0,1 0 0,-1-1 0,1 1 0,-1 0 0,1 0-1,-1-1 1,1 1 0,0 0 0,-1 0 0,1-1 0,0 1 0,-1-1 0,1 1 0,0 0 0,-1-1 0,1 1-1,0-1 1,-1 1 0,1-1 0,0 1 0,0 0 0,0-1 0,0 1 0,-1-1 0,1 1 0,0-2-1,6-43-273,-1 15 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8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17868,'15'-10'1592,"-10"10"-1160,-2 0-192,-3 4 584,0 2-711,-5-2 63,0-4-144,5-14-168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21 12427,'8'-17'1647,"-5"13"-823,-5 13-51,-5 7-566,0 1-1,-1-2 0,0 1 0,-13 16 0,4-4-136,-6 5 10,-1 0 0,-28 29 1,0-1 107,95-127-3449,-26 41 2708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11258,'10'-9'749,"-1"1"1465,-9 8-2158,1 0 1,-1 1-1,1-1 1,-1 0-1,1 1 1,-1-1-1,0 1 0,1-1 1,-1 0-1,0 1 1,1-1-1,-1 1 1,0-1-1,0 1 0,0-1 1,1 1-1,-1-1 1,0 1-1,0-1 1,0 1-1,0-1 1,0 1-1,0-1 0,0 1 1,0-1-1,0 2 1,35 227 796,-34-223-764,0 10-1223,-1-16 1108,0 0 0,0 1-1,0-1 1,0 0 0,0 1 0,0-1 0,0 0-1,0 1 1,-1-1 0,1 0 0,0 0 0,0 1-1,0-1 1,-1 0 0,1 0 0,0 1 0,0-1-1,-1 0 1,1 0 0,0 0 0,-1 1 0,1-1-1,0 0 1,0 0 0,-1 0 0,1 0 0,0 0-1,-1 0 1,1 1 0,0-1 0,-1 0 0,1 0-1,0 0 1,-1 0 0,0 0 0,-9-1-357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13083,'-9'-7'1304,"5"3"-776,0-2-208,4 3 464,1 2-167,6-2-161,5 3-64,3-4-352,3 2-184,3-2-336,1 1-32,-1-1 375,-1-3-103,2 5-80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16115,'0'6'1513,"0"-4"-841,0 1 160,0-1-152,0 1-856,0-2-584,3 0 592,-2-6-112,1-4-120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 10826,'12'-3'1782,"-9"6"237,-14 16-195,8-13-2290,-40 60 557,3 2 0,-43 102 0,75-150-143,6-14-237,5-18-57,28-76-398,-13 46 536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13203,'0'4'209,"-1"1"0,0-1 0,0 0 0,0 0 0,-3 8 0,-3 10 37,0 15-156,3 1 0,0 0 0,3 0 1,1-1-1,2 1 0,10 59 0,-12-97-89,1 23-531,-1-23 513,0 1 0,0-1 1,0 1-1,0-1 0,0 1 1,0-1-1,0 0 0,0 1 1,0-1-1,0 1 0,0-1 1,0 0-1,-1 1 0,1-1 0,0 0 1,0 1-1,-1-1 0,1 0 1,0 1-1,0-1 0,-1 0 1,1 1-1,0-1 0,-1 0 1,1 0-1,0 1 0,-1-1 1,1 0-1,0 0 0,-1 0 0,1 0 1,-1 1-1,1-1 0,0 0 1,-1 0-1,1 0 0,-1 0 1,1 0-1,0 0 0,-1 0 1,1 0-1,-1 0 0,1 0 1,0 0-1,-1 0 0,1-1 0,-1 1 1,1 0-1,0 0 0,-1 0 1,1 0-1,-1-1 0,-11-6-260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59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18 436 10522,'-9'-14'1569,"4"1"-873,2 5-344,3 2 1504,6 2-1224,5 1-152,8 0-232,2 0-135,5-1-298,1-2-175,2-3-1128,-2-2 1280,2-5-152,-3-1-160</inkml:trace>
  <inkml:trace contextRef="#ctx0" brushRef="#br0" timeOffset="1">290 1 15547,'0'0'1057,"0"4"-961,0 3-56,2 8 240,-1-1-96,1 7-176,-2 2-80,0 5-200,0 0-56,-2 1-169,2-3-375,2-8 680,2-3-176,3-8-80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16083,'-17'-4'-120,"21"7"88,25 4-24,10-5-16,21-5 64,17-3 24,6-1 48,-12-3 32,12-3 8,1-3 16,-1 2-24,-8-1 1,-12 3-41,-14 3-153,-5 3-127,-11 5 208,-10 4-64,-16 4-40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13147,'15'10'864,"13"-3"-600,5-1-80,13-2 152,12-1-40,10-4 48,6-5-16,4-5-32,1-2-48,3-4-312,-2-2-56,-4 2 104,-3 0-8,-8 2-96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10226,'1'-3'138,"0"-1"1,0 1-1,0 0 0,0-1 1,0 1-1,1 0 0,0 0 1,-1 0-1,1 0 0,0 0 1,1 0-1,-1 0 0,0 1 1,1-1-1,-1 1 0,1 0 0,0 0 1,0 0-1,0 0 0,0 0 1,0 1-1,0-1 0,0 1 1,1 0-1,-1 0 0,7-1 1,-3 0-69,1 0 1,0 1 0,-1 0 0,1 1-1,0 0 1,0 0 0,0 1 0,-1 0 0,1 0-1,0 1 1,7 2 0,18 10 37,33 20 1,-42-21-80,0-1-1,1 0 1,43 12 0,-42-19-1,0 0 1,0-2-1,0-1 0,0-2 1,0 0-1,0-1 0,0-2 1,0-1-1,0-1 0,43-13 1,14-12-80,146-76-1,-83 36-148,-78 41 108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 13643,'0'0'26,"0"0"0,0 0 1,0 0-1,0-1 0,0 1 1,0 0-1,0 0 0,0 0 1,0 0-1,0 0 0,0 0 0,0-1 1,-1 1-1,1 0 0,0 0 1,0 0-1,0 0 0,0 0 0,0 0 1,0 0-1,-1 0 0,1 0 1,0-1-1,0 1 0,0 0 0,0 0 1,0 0-1,-1 0 0,1 0 1,0 0-1,0 0 0,0 0 0,0 0 1,-1 0-1,1 0 0,0 0 1,0 0-1,0 0 0,0 0 1,0 1-1,-1-1 0,1 0 0,0 0 1,0 0-1,0 0 0,0 0 1,0 0-1,0 0 0,-1 0 0,1 0 1,0 1-1,0-1 0,0 0 1,0 0-1,0 0 0,0 0 0,0 0 1,0 0-1,0 1 0,-1-1 1,-8 9 80,3 0 21,0 0 1,0 0-1,1 1 1,0 0-1,0 0 1,1 0-1,1 1 1,-3 12-1,-1 8-67,-3 50 0,9-71-17,1 0 1,0 0 0,0 0 0,4 18 0,-3-26-25,-1 0 0,0-1-1,1 1 1,0 0 0,-1-1 0,1 1-1,0-1 1,0 1 0,0-1 0,0 0 0,0 1-1,0-1 1,0 0 0,0 0 0,3 3-1,-3-4 1,0 0-1,1 1 0,-1-1 1,0 0-1,1 1 0,-1-1 1,0 0-1,1 0 0,-1 0 0,1 0 1,-1-1-1,0 1 0,0 0 1,1 0-1,-1-1 0,0 1 1,1-1-1,-1 1 0,0-1 1,0 0-1,0 1 0,0-1 0,2-1 1,7-6 95,-1 1 0,0-1 0,-1 0 0,0-1 0,11-14-1,34-55 444,-45 64-480,25-45 154,-38 79-245,0 0-1,-3 32 1,8-47 9,-1 1 1,1 0-1,0-1 1,0 1-1,1-1 1,0 1-1,0-1 1,0 1-1,0-1 1,1 1-1,0-1 1,0 0-1,1 0 1,4 8-1,-5-11 5,0 0-1,0-1 1,0 1-1,0-1 1,0 1-1,0-1 1,0 0-1,0 0 1,0 0-1,1 0 1,-1 0 0,0 0-1,1-1 1,-1 1-1,1-1 1,-1 1-1,1-1 1,-1 0-1,1 0 1,-1 0-1,1-1 1,-1 1-1,0 0 1,1-1 0,-1 0-1,1 0 1,-1 1-1,0-1 1,4-2-1,3-2 19,1 0 0,-1 0 0,0-1 0,-1 0 0,14-13-1,-14 12 59,-1-1-1,1 0 0,-2-1 1,1 0-1,-1 0 0,0 0 1,-1-1-1,0 1 0,0-1 1,-1-1-1,-1 1 0,1 0 1,-2-1-1,0 0 0,0 0 1,1-16-1,-3 26-52,0-1 0,0 1 0,0 0 0,-1 0 0,1-1 0,0 1 0,0 0 0,-1 0 0,1 0-1,-1-1 1,1 1 0,-1 0 0,-1-2 0,2 3-13,0-1 0,-1 1 0,1-1 0,0 1 0,-1 0 0,1 0 0,-1-1 0,1 1 0,-1 0 0,1 0 0,0 0 0,-1-1 0,1 1 0,-1 0 0,1 0 0,-1 0 0,1 0 0,-1 0 0,1 0 0,-1 0 0,1 0 0,-1 0 0,0 0-1,-1 1-7,1-1 1,0 1-1,0-1 0,0 1 0,-1 0 0,1 0 0,0 0 0,0-1 0,0 1 0,0 0 0,0 0 0,0 0 0,0 1 0,1-1 0,-1 0 0,0 0 0,1 0 0,-1 0 0,0 1 0,1-1 0,0 0 0,-1 2 0,1-2-10,-1-1 0,1 1 1,0 0-1,0-1 0,0 1 0,0-1 0,0 1 0,0-1 0,0 1 0,0-1 0,0 1 0,0-1 1,0 1-1,0-1 0,1 1 0,-1-1 0,0 1 0,0-1 0,0 1 0,1 0 0,-1-1 8,1 0 0,-1 0-1,0 0 1,0 0-1,1 0 1,-1 0-1,0 0 1,0 0 0,1 0-1,-1 0 1,0 0-1,0 0 1,1 0-1,-1-1 1,0 1 0,0 0-1,0 0 1,1 0-1,-1 0 1,0 0-1,0-1 1,0 1 0,1 0-1,-1 0 1,0 0-1,0-1 1,0 1-1,0 0 1,0 0 0,0-1-1,0 1 1,1 0-1,-1 0 1,0-1-1,0 1 1,0 0 0,0 0-1,0-1 1,0 1-1,0 0 1,0-1 24,0 1-10,8 43-165,-6-29 139,1-1-1,0 0 1,1 0-1,1 0 0,8 19 1,-11-29 6,-1 0 1,1-1-1,0 1 1,0-1-1,0 1 1,0-1-1,0 1 0,0-1 1,1 0-1,-1 0 1,1 0-1,5 3 1,-6-5 2,0 1 0,0-1 0,0 1 0,0-1 0,0 0 0,0 0 0,0 0 0,0 0 0,0 0 0,0 0 0,0-1 0,0 1 0,0-1 0,0 1 0,0-1 0,0 0 0,-1 1 0,1-1 0,0 0 0,0 0 0,-1-1 0,3-1 0,5-4 7,-1 0 0,-1-1 0,1 0 0,-1 0 0,-1-1 0,7-10 0,31-60 86,-41 74-83,5-11 12,15-32-14,-36 85-121,-13 40 49,24-69 57,0 1-1,1-1 1,0 0-1,0 1 1,1-1 0,0 0-1,3 15 1,-3-22 6,0 0 1,0 0-1,0 0 1,0 0-1,1 0 1,-1 0-1,0 0 1,1 0-1,-1 0 1,1 0-1,-1-1 1,1 1-1,-1 0 0,1 0 1,0 0-1,-1-1 1,1 1-1,0 0 1,0-1-1,-1 1 1,1 0-1,0-1 1,0 1-1,0-1 1,0 0-1,0 1 1,0-1-1,0 0 1,0 1-1,0-1 1,0 0-1,0 0 1,0 0-1,0 0 1,0 0-1,0 0 1,0 0-1,0 0 0,0 0 1,0 0-1,0-1 1,0 1-1,-1 0 1,1-1-1,0 1 1,1-1-1,4-2-2,1 0-1,-2-1 1,1 1-1,0-1 0,7-7 1,157-166 124,-126 127-50,-44 50-69,1 0 0,-1 0 0,0 0 0,0 0 0,0 0 0,0 0 0,1 0 0,-1 0 0,0 0 0,0-1 0,0 1 0,0 0 0,0 0 0,1 0 0,-1 0 0,0 0 0,0 0 1,0-1-1,0 1 0,0 0 0,0 0 0,0 0 0,0 0 0,0-1 0,0 1 0,1 0 0,-1 0 0,0 0 0,0 0 0,0-1 0,0 1 0,0 0 0,0 0 0,0 0 0,0 0 0,-1-1 0,1 1 0,0 0 0,0 0 0,0 0 1,0 0-1,0-1 0,0 1 0,0 0 0,0 0 0,0 0 0,0 0 0,0 0 0,-1-1 0,1 1 0,0 0 0,0 0 0,0 0 0,0 0 0,0 0 0,-1 0 0,1 0 0,0 0 0,0-1 0,0 1 0,0 0 0,-1 0 0,1 0 1,0 0-1,0 0 0,-11 1-1,6 3-2,-1-1-1,1 1 0,-1 0 0,1 0 0,0 1 0,1 0 0,-1-1 0,1 1 0,0 1 0,0-1 1,0 1-1,-4 9 0,3-5-5,1 0 1,-1 1 0,2 0-1,0 0 1,0 0-1,-2 17 1,4-21 4,1 1 0,0-1 0,0 0-1,0 1 1,1-1 0,0 0 0,1 1 0,-1-1-1,1 0 1,1 0 0,3 9 0,-4-13 5,0 0 0,0 0 0,1 1-1,-1-1 1,1-1 0,-1 1 0,1 0 0,0-1 0,0 1 0,0-1-1,0 0 1,1 0 0,-1 0 0,1 0 0,-1-1 0,1 0 0,-1 1 0,1-1-1,0 0 1,-1-1 0,1 1 0,0-1 0,6 1 0,-2-2-28,0 0 1,0 0-1,0 0 1,0-1 0,0 0-1,0-1 1,-1 0-1,1 0 1,-1-1 0,0 0-1,0 0 1,0 0-1,0-1 1,6-6-1,-9 8 63,0-1 0,1 0 0,-2 0 0,1 0-1,0-1 1,-1 1 0,0-1 0,0 0-1,0 1 1,-1-1 0,1-1 0,-1 1 0,0 0-1,-1-1 1,1 1 0,-1-1 0,0 1-1,-1-1 1,1 1 0,-1-1 0,-1-6-1,1 8-31,-1 1-1,0 0 0,0-1 1,0 1-1,0 0 0,-1 0 1,-2-4-1,-19-21 22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2:0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91 11314,'-11'0'700,"-2"0"400,25 6-527,30 7-203,1-1 1,67 8 0,92-1 227,219-20-158,3-31-304,-166 11-76,-80 9-47,191-17 121,-260 16 203,145-38 0,-245 50-480,-12 6 32,-5 1 19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223 146 12715,'0'-1'98,"0"0"0,1 0 0,-1 0 0,0 0 0,0 0 0,0 0-1,0 0 1,0 0 0,0 0 0,0 0 0,0 0 0,0 0 0,0 0 0,-1 0 0,1 0 0,0 0 0,-1 0 0,1 0 0,-1 0 0,1 0 0,-1 0 0,1 0 0,-1 1 0,0-1 0,1 0 0,-1 0 0,-1 0 0,0 1-27,1-1 1,-1 1 0,0 0-1,1 0 1,-1 0-1,0 1 1,1-1 0,-1 0-1,1 1 1,-1-1 0,1 1-1,-1-1 1,1 1 0,-1 0-1,1 0 1,-1-1-1,1 1 1,0 0 0,-2 2-1,-12 8 93,1 1 0,0 0 0,1 2 0,1-1-1,0 1 1,-17 27 0,15-20-146,2 1 0,1 0 1,0 1-1,-10 35 0,20-54-4,0 0 1,0 0 0,0 0-1,1 1 1,0 6 0,0-10-10,0-1 0,0 1 1,0 0-1,0-1 1,0 1-1,0-1 0,0 1 1,0-1-1,1 1 1,-1-1-1,0 1 1,0-1-1,0 0 0,1 1 1,-1-1-1,0 1 1,1-1-1,-1 0 0,1 1 1,-1-1-1,0 1 1,2-1-1,-1 0 3,-1 1 0,1-1-1,0 0 1,0 0 0,0-1 0,0 1 0,0 0-1,0 0 1,-1 0 0,1-1 0,0 1 0,0 0-1,0-1 1,0 1 0,-1 0 0,1-1 0,0 1-1,0-1 1,0 0 0,13-12 56,-1 0 1,0 0-1,-1-1 1,0-1-1,16-26 0,-16 22-15,26-35 269,-4-1 0,55-117 1,-83 152-111,-12 24 30,-15 31 20,4 8-207,1 0 1,2 0 0,-15 88-1,28-123-73,0 0-1,1 1 1,0-1-1,2 16 1,-2-23-1,0 0 0,0-1 0,0 1 1,0 0-1,0 0 0,0 0 0,0 0 0,1 0 1,-1 0-1,0-1 0,1 1 0,-1 0 0,0 0 1,1 0-1,-1-1 0,1 1 0,-1 0 0,1 0 1,0-1-1,-1 1 0,1-1 0,0 1 0,-1 0 1,1-1-1,0 0 0,0 1 0,0-1 0,-1 1 0,1-1 1,0 0-1,0 1 0,0-1 0,0 0 0,0 0 1,0 0-1,-1 0 0,1 0 0,0 0 0,0 0 1,0 0-1,0 0 0,0 0 0,0 0 0,0-1 1,-1 1-1,1 0 0,0-1 0,0 1 0,0-1 1,0 1-1,-1-1 0,1 1 0,0-1 0,-1 1 1,2-2-1,7-5-201,1-1-1,-2-1 1,1 0 0,-1 0 0,-1 0 0,1-1-1,8-17 1,10-15-321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62 14323,'-24'42'1555,"18"-35"-1320,1 1-1,0 0 0,1 1 0,0-1 0,0 1 0,-3 11 0,7-19-219,0-1 1,-1 1-1,1 0 0,0-1 0,0 1 1,0 0-1,0-1 0,0 1 1,0 0-1,0-1 0,0 1 0,0 0 1,0 0-1,0-1 0,0 1 0,1 0 1,-1-1-1,0 1 0,0-1 1,1 1-1,-1 0 0,0-1 0,1 1 1,-1-1-1,1 1 0,-1-1 0,1 1 1,-1-1-1,1 1 0,-1-1 1,1 1-1,1 0-22,0-1-1,-1 0 1,1 0 0,0 1 0,-1-1 0,1 0 0,0 0-1,-1 0 1,1-1 0,-1 1 0,1 0 0,2-1 0,5-2-107,-1 0 1,0-1 0,0 1 0,8-7-1,-7 4 214,0 0-1,0-1 0,-1-1 0,0 1 0,-1-1 1,1-1-1,10-16 0,-28 48 146,1 0 0,1 1 0,0 0 0,-3 25 0,11-48-264,-1 1 0,1-1 0,0 1 0,-1-1 0,1 1 0,0-1 0,0 1 0,0-1 0,0 1 0,0 0 0,1-1 0,-1 1 0,0-1 0,1 1 0,-1-1 0,1 1 0,-1-1 0,1 0 0,0 1 0,0-1 0,0 2 0,1-3-14,-1 1 0,0-1-1,0 1 1,1-1 0,-1 0-1,0 0 1,1 1 0,-1-1-1,0 0 1,1 0 0,-1-1-1,0 1 1,1 0 0,-1 0 0,0-1-1,1 1 1,-1 0 0,0-1-1,0 1 1,0-1 0,1 0-1,-1 1 1,0-1 0,0 0-1,0 0 1,1-1 0,34-25-1586,-2-1 0,-1-2 0,52-61 0,-7 7 2416,-74 80 2346,-7 5-1967,-5 7-531,-13 31 67,20-36-741,-1 0-1,1 0 1,0 0-1,0 0 0,1 1 1,-1-1-1,1 0 1,-1 0-1,1 1 0,1 5 1,-1-8-7,1 1 1,-1-1-1,1 0 1,0 0-1,-1 0 1,1 0-1,0 0 1,0 0-1,0 0 1,0 0-1,0 0 1,0 0-1,0 0 1,0 0-1,0-1 1,1 1-1,-1 0 1,0-1-1,0 1 1,1-1-1,-1 1 1,0-1-1,1 0 1,1 1-1,40 3-755,-32-4 552,-1 0 13,1 1 1,-1 1-1,1-1 0,16 6 1,-26-6 235,1-1 0,-1 0 0,0 1 0,0-1 0,1 1 0,-1-1 0,0 1 0,0 0 0,0-1 0,0 1 0,0 0 0,0 0 1,0 0-1,0 0 0,0 0 0,0 0 0,0 0 0,-1 0 0,1 0 0,0 0 0,-1 0 0,1 1 0,-1-1 0,1 0 0,-1 0 1,0 1-1,1-1 0,-1 0 0,0 0 0,0 1 0,0-1 0,0 0 0,0 1 0,0-1 0,0 0 0,-1 1 0,1-1 0,0 0 0,-1 0 1,1 1-1,-1-1 0,1 0 0,-1 0 0,0 0 0,1 0 0,-1 0 0,0 1 0,-1 0 0,-5 7 189,0-1 0,0 0 0,-1 0-1,0-1 1,-1 0 0,1 0 0,-1-1 0,-1 0 0,1 0-1,-1-1 1,0-1 0,-11 4 0,20-7-204,0 0 0,0-1 0,0 1 0,0-1 1,0 0-1,0 1 0,0-1 0,-1 0 0,1 0 0,0 0 1,0 0-1,0 0 0,-1 0 0,1 0 0,0 0 1,0 0-1,0 0 0,0-1 0,-1 1 0,1-1 0,0 1 1,0 0-1,0-1 0,0 0 0,0 1 0,0-1 0,0 0 1,0 1-1,0-1 0,0 0 0,1 0 0,-1 0 0,0 0 1,0 0-1,1 0 0,-1-1 0,-1-17-116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21 15467,'1'0'70,"-1"0"0,0-1 0,1 1-1,-1 0 1,1 0 0,-1-1 0,0 1 0,0-1-1,1 1 1,-1 0 0,0-1 0,0 1-1,1-1 1,-1 1 0,0 0 0,0-1 0,0 1-1,0-1 1,0 1 0,1-1 0,-1 1-1,0-1 1,0 1 0,0 0 0,0-1 0,0 1-1,0-1 1,-1 1 0,1-1 0,0 1 0,0-1-1,0 1 1,0-1 0,-1 1 0,1 0-1,0-1 1,0 1 0,-1-1 0,1 1 0,0 0-1,-1-1 1,0 1-9,1-1 0,-1 1 0,0-1 0,0 1 0,0 0 0,0-1 0,0 1 0,0 0 0,0 0 0,0 0 0,0 0 0,0 0 0,1 0 0,-1 0 0,0 0 0,0 0 0,0 0 0,0 0 0,0 1 0,0-1 0,-1 1 0,-3 1 44,1 1 0,-1 0 0,0 0 0,1 0-1,0 1 1,0-1 0,0 1 0,-6 8 0,-26 39 1,27-38-152,1 0-1,0 1 1,1 1 0,1-1 0,0 1 0,1 0 0,-4 19-1,9-34 39,0 1-1,-1 0 0,1-1 1,0 1-1,0-1 1,0 1-1,0 0 0,0-1 1,0 1-1,0-1 0,0 1 1,0 0-1,0-1 1,0 1-1,0 0 0,1-1 1,-1 1-1,0-1 0,0 1 1,1-1-1,-1 1 1,0 0-1,0-1 0,1 1 1,-1-1-1,1 1 0,-1-1 1,1 0-1,0 2 1,0-2-9,0 0 0,0 0 0,0 0 0,0-1 0,0 1 0,0 0 0,1 0 0,-1 0 0,0-1 0,0 1 0,0-1 0,0 1 0,-1-1 0,1 1 1,2-2-1,34-29-403,-20 14 238,-6 5 41,1 1 0,0-1 1,1 2-1,0 0 0,28-16 0,-41 26 130,1-1-1,0 1 1,0-1-1,0 1 1,0-1-1,0 1 1,-1-1 0,1 1-1,0 0 1,0 0-1,0 0 1,0-1 0,0 1-1,0 0 1,0 0-1,0 0 1,0 0-1,0 0 1,0 1 0,0-1-1,0 0 1,0 0-1,0 1 1,0-1 0,0 1-1,-1-1 1,1 0-1,0 1 1,0 0-1,0-1 1,-1 1 0,1-1-1,0 1 1,-1 0-1,1 0 1,0-1 0,-1 1-1,1 0 1,-1 0-1,1 0 1,-1 0-1,1-1 1,-1 1 0,0 0-1,0 0 1,1 0-1,-1 0 1,0 1 0,1 6-26,0-1 1,-1 0-1,0 1 1,0-1 0,-2 10-1,-4 14-12,0-1-1,-2 0 0,-2 0 0,0-1 0,-23 43 1,2-13 139,-60 82 0,90-139-88,-8 12 35,0-1 1,-1 0 0,-1-1-1,0 0 1,-16 13 0,27-25-39,0 1 0,-1-1 1,1 0-1,0 1 0,0-1 0,-1 0 0,1 0 1,0 1-1,-1-1 0,1 0 0,0 0 1,-1 1-1,1-1 0,0 0 0,-1 0 1,1 0-1,0 0 0,-1 1 0,1-1 0,-1 0 1,1 0-1,0 0 0,-1 0 0,1 0 1,-1 0-1,1 0 0,-1 0 0,1 0 1,0 0-1,-1 0 0,1-1 0,0 1 0,-1 0 1,1 0-1,-1 0 0,1 0 0,0-1 1,-1 1-1,1 0 0,0 0 0,-1-1 1,1 1-1,0 0 0,0-1 0,-1 1 0,1 0 1,0-1-1,0 1 0,-1 0 0,1-1 1,0 1-1,0 0 0,0-1 0,0 1 1,0-1-1,-1 1 0,1 0 0,0-1 1,0 1-1,0-1 0,0 1 0,0 0 0,0-1 1,0 1-1,1-1 0,-1 1 0,0-1 1,5-28-148,12-16 10,1 1 1,2 1-1,2 1 1,2 1-1,2 1 1,1 1-1,2 2 1,60-61-1,-75 84 140,60-55 89,-67 64-76,0 0 1,0 0-1,0 0 0,0 1 0,1 0 1,0 1-1,0-1 0,0 2 0,8-3 1,-14 4-16,-1 1 1,1 0-1,-1 0 1,1 0-1,-1 0 1,1 0-1,-1 0 1,1 0-1,-1 0 1,1 0-1,-1 1 1,1-1 0,-1 1-1,1-1 1,-1 1-1,0-1 1,1 1-1,-1 0 1,0 0-1,1 0 1,-1 0-1,0 0 1,0 0-1,0 0 1,0 0 0,0 0-1,0 0 1,0 0-1,0 1 1,0-1-1,-1 0 1,1 1-1,0-1 1,-1 1-1,0-1 1,1 1-1,-1-1 1,0 1 0,1-1-1,-1 1 1,0 2-1,0 6-10,0 0 0,0 1 0,-1-1 0,-4 17 1,5-27 9,-22 117 201,21-116-192,1 0 0,0-1-1,0 1 1,0 0 0,0 0 0,0-1-1,0 1 1,0 0 0,0 0-1,0-1 1,0 1 0,0 0 0,0-1-1,1 1 1,-1 0 0,0-1-1,0 1 1,1 1 0,0-2 1,-1 0 0,0 0 0,1 1 0,-1-1 0,0 0 0,1 0 0,-1 0 0,1 0 0,-1 0 0,0 1 0,1-1 1,-1 0-1,1 0 0,-1 0 0,0 0 0,1 0 0,-1 0 0,1 0 0,-1 0 0,1-1 0,-1 1 0,0 0 0,1 0 0,2-1 29,0-1 0,0 1 0,-1-1 0,1 1 0,-1-1 0,1 0 0,-1 0 0,3-3 0,6-7 75,-1-1 0,-1 0 1,0 0-1,0-1 0,-1 0 1,-1 0-1,0-1 0,-1 0 1,-1 0-1,0-1 0,-1 1 1,-1-1-1,-1 0 0,2-25 1,-4 36-74,0 1 0,-1-1 0,0 1 1,0 0-1,-2-9 0,3 12-41,-1 0 0,1 0 0,-1 0 0,1 1 0,-1-1 0,1 0 0,-1 0 0,1 0 0,-1 0 0,0 0 0,1 1 0,-1-1 0,0 0 0,0 1 0,1-1 1,-1 1-1,0-1 0,0 1 0,0-1 0,0 1 0,0-1 0,0 1 0,0 0 0,0-1 0,0 1 0,0 0 0,0 0 0,0 0 0,-1 0 0,2 0-15,-1 0 0,1 0 0,-1 0 0,1 0 0,0 0 0,-1 1 0,1-1 0,0 0 0,-1 0 0,1 0 0,-1 1 0,1-1 0,0 0 0,-1 0 0,1 1 0,0-1 0,0 0 0,-1 1 0,1-1 0,0 0 0,0 1 0,0-1 0,-1 1 0,1-1 0,0 0 0,0 1 0,0-1 0,0 1-1,0-1 1,0 0 0,0 1 0,0-1 0,0 1 0,0-1 0,0 0 0,0 1 0,0-1 0,0 1 0,0-1 0,0 1 0,0-1 0,1 1-41,-1 1 0,0-1 1,1 0-1,-1 0 0,0 0 0,1 0 0,-1 0 0,1 0 0,0 0 0,-1 0 0,1 0 0,0 0 0,0 0 0,1 0 0,1 1-36,1-1 0,-1 0 0,1 0 0,0-1 0,-1 1 0,1-1 0,0 1 0,-1-1 0,1-1 0,0 1 0,-1 0 0,1-1 0,4-1 0,19-4-306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164 183 13819,'-4'0'87,"1"0"1,0 0-1,0 0 1,0 1-1,0 0 1,-1-1-1,1 1 1,0 0-1,0 1 1,0-1-1,1 0 1,-1 1-1,0 0 1,0-1-1,1 1 1,-1 0-1,1 0 1,0 1-1,-1-1 1,-2 4-1,-4 6-31,0-1 0,1 1 0,-8 14-1,2 1-43,-13 32 0,23-51-27,1 0 1,1 1-1,-1-1 1,2 1-1,-1 0 1,1-1 0,0 1-1,1 15 1,0-23 11,0-1 0,0 1 0,0-1 0,0 1 0,0-1 0,0 1 0,1-1 0,-1 1 0,0-1 0,0 1 0,1-1 0,-1 1 0,0-1 0,0 1 0,1-1 0,-1 0 0,0 1 0,1-1 0,-1 1 0,1-1 1,-1 0-1,1 1 0,-1-1 0,1 0 0,-1 0 0,1 1 0,-1-1 0,1 0 0,-1 0 0,1 0 0,-1 1 0,1-1 0,-1 0 0,1 0 0,-1 0 0,1 0 0,-1 0 0,1 0 0,-1 0 0,1-1 0,0 1 0,-1 0 0,1 0 0,-1 0 0,1 0 1,-1-1-1,1 1 0,-1 0 0,1 0 0,0-1 0,28-19-153,52-55-167,-59 52 289,2 1 0,0 1 0,1 1 1,43-25-1,-67 44 47,0 0 0,1 0 0,-1 0 0,1 1 0,-1-1 1,1 0-1,-1 1 0,1-1 0,-1 1 0,1 0 0,0 0 0,-1-1 0,1 1 0,-1 0 0,1 0 1,0 0-1,-1 1 0,1-1 0,-1 0 0,4 1 0,-4 0 5,-1 0-1,1 0 1,0 0 0,0 0-1,-1 0 1,1 0-1,0 0 1,-1 0 0,1 0-1,-1 0 1,1 0 0,-1 0-1,0 0 1,1 1-1,-1-1 1,0 0 0,0 0-1,0 0 1,0 1 0,0 1-1,-1 9 97,-1 0 0,0-1-1,-1 1 1,-4 12 0,6-20-99,-40 113 615,19-57-388,-26 114 0,44-151-266,1-16 143,2-17 277,3-5-266,1 1 1,0 0-1,0 0 1,9-20 0,-4 10-23,20-56 69,4 2-1,4 1 1,3 1 0,58-84-1,-88 146-155,32-42 39,-37 51-54,0 0 0,0 1-1,1 0 1,-1 0 0,1 0-1,0 0 1,0 1 0,11-5-1,-15 7-4,0 1-1,0-1 1,-1 1 0,1 0-1,0-1 1,0 1-1,0 0 1,0 0-1,0 0 1,0-1 0,0 1-1,1 0 1,-1 0-1,0 1 1,0-1 0,0 0-1,0 0 1,0 0-1,0 1 1,0-1-1,0 0 1,-1 1 0,1-1-1,0 1 1,1 0-1,-1 0-3,0 1 1,0-1-1,0 0 0,0 1 0,0-1 0,-1 1 0,1-1 0,-1 1 0,1-1 0,-1 1 0,1-1 0,-1 1 0,0 0 0,0 1 0,0 6-26,0 0 0,-1-1 0,1 1 0,-5 13-1,-13 40-162,18-61 180,0-1-1,0 0 1,0 1-1,0-1 0,0 0 1,0 1-1,0-1 0,0 0 1,0 1-1,1-1 0,-1 0 1,0 1-1,0-1 1,0 0-1,1 0 0,-1 1 1,0-1-1,0 0 0,1 0 1,-1 0-1,0 1 1,0-1-1,1 0 0,-1 0 1,0 0-1,1 0 0,-1 1 1,0-1-1,1 0 0,-1 0 1,0 0-1,1 0 1,-1 0-1,0 0 0,1 0 1,-1 0-1,17 0-233,-11 0 137,-3 0 69,0 0 1,0 0-1,1 1 1,-1-1 0,0 1-1,0 0 1,0 0-1,0 0 1,0 0-1,0 0 1,0 1 0,0 0-1,-1-1 1,1 1-1,0 0 1,-1 0 0,0 0-1,1 1 1,2 3-1,-3-3 21,-1 0 0,1 1 0,-1-1-1,1 1 1,-1-1 0,0 1 0,0-1 0,-1 1-1,1 0 1,-1-1 0,0 1 0,0 0 0,0 0-1,0-1 1,-1 1 0,-1 6 0,-2 3 25,-1 1 0,0-1 1,0-1-1,-2 1 1,1-1-1,-2 0 0,1 0 1,-2-1-1,0 0 1,0-1-1,0 0 0,-2 0 1,1-1-1,-1 0 0,0-1 1,-1 0-1,0-1 1,-13 6-1,22-12-22,1 0-1,0 0 0,-1 0 1,1-1-1,-1 1 1,0-1-1,1 1 1,-1-1-1,1 0 1,-1 0-1,0 0 1,1-1-1,-1 1 0,1 0 1,-1-1-1,1 0 1,-1 1-1,-2-2 1,4 1 11,0-1-1,-1 1 1,1 0 0,0 0 0,-1-1 0,1 1 0,0 0-1,0-1 1,0 1 0,0-1 0,0 0 0,1 1 0,-1-1-1,0 1 1,1-1 0,-1 0 0,1 0 0,0 1 0,0-1 0,-1 0-1,1 0 1,0 0 0,0 1 0,1-1 0,-1 0 0,0 0-1,1-2 1,10-34-109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13955,'-8'10'328,"0"0"1,0-1-1,-16 15 1,14-14-246,-1 0 0,-11 17 0,14-15-65,0 0-1,2 0 1,-1 1 0,2 0 0,-1 0-1,2 1 1,0-1 0,0 1 0,2 0-1,0 0 1,0 0 0,1 23 0,3-6-46,1 0 0,1 0 0,2 0 0,15 47 0,-17-65-30,6 30-354,-9-43 397,-1 0-1,0 0 0,0 1 1,0-1-1,0 0 1,0 1-1,0-1 0,0 0 1,0 0-1,0 1 0,0-1 1,0 0-1,-1 1 1,1-1-1,0 0 0,0 0 1,0 1-1,0-1 0,0 0 1,0 0-1,-1 1 1,1-1-1,0 0 0,0 0 1,0 0-1,-1 1 0,1-1 1,0 0-1,0 0 1,0 0-1,-1 0 0,1 1 1,0-1-1,0 0 1,-1 0-1,-11-3-306,-8-12-42,-10-10 372,1-3-1,1 0 1,2-1 0,-37-54 0,59 78 145,1-1 0,0 1 1,1 0-1,-1-1 1,1 1-1,0-1 1,0 0-1,-1-6 0,3 10-102,0 1-1,0-1 1,0 0 0,1 1-1,-1-1 1,0 0-1,1 0 1,-1 1 0,1-1-1,-1 0 1,1 1-1,0-1 1,-1 1 0,1-1-1,0 1 1,0-1-1,0 1 1,1 0-1,-1-1 1,0 1 0,0 0-1,1 0 1,-1 0-1,1 0 1,-1 0 0,1 0-1,-1 0 1,1 0-1,-1 1 1,1-1-1,0 1 1,3-1 0,25-6-35,1 1 1,0 1-1,62 0 1,-88 5-17,53-2-98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11698,'-1'1'212,"-1"1"0,1 0 0,-1-1-1,1 1 1,0 0 0,0 0-1,0 0 1,0 0 0,0 0-1,0 4 1,-7 16 98,1 0 0,1 0 0,0 1 1,2 0-1,1 0 0,0 27 0,3-49-306,0 0 1,0 0-1,0 0 0,0 0 1,0 1-1,0-1 1,0 0-1,0 0 0,0 0 1,1 0-1,-1 0 0,1 0 1,-1-1-1,0 1 0,1 0 1,0 0-1,-1 0 0,1 0 1,-1 0-1,1-1 0,0 1 1,0 0-1,-1 0 0,1-1 1,1 2-1,0-2 3,-1 0-1,0 0 1,0 0-1,1 0 1,-1 0 0,0 0-1,1-1 1,-1 1-1,0 0 1,0-1-1,0 1 1,1-1 0,-1 1-1,0-1 1,0 0-1,0 1 1,1-2 0,8-6 37,-1 1 1,0-1 0,9-13 0,-15 18-33,101-117 401,-102 118-408,-1 1-1,0-1 1,0 1-1,1 0 0,-1 0 1,0-1-1,1 1 1,-1 0-1,1 0 0,0 1 1,-1-1-1,1 0 1,3 0-1,-5 1-2,1 0 0,-1 0 0,0 0 0,0 0 0,1 0 0,-1 0 0,0 0 1,1 0-1,-1 0 0,0 0 0,0 1 0,1-1 0,-1 0 0,0 0 0,0 0 0,1 0 0,-1 1 0,0-1 0,0 0 0,0 0 0,1 1 0,-1-1 0,0 0 0,0 0 0,0 1 0,0-1 0,0 1 0,1 16 45,-14 83 233,13-99-271,0 0 0,0 0 0,0 0 1,0 0-1,0 0 0,0-1 0,0 1 0,0 0 1,0 0-1,0 0 0,1 0 0,-1 0 0,0-1 1,1 1-1,-1 0 0,0 0 0,1 0 0,-1-1 1,1 1-1,-1 0 0,1-1 0,0 1 0,-1 0 1,1-1-1,0 1 0,1 0 2,-1-1-1,0 0 0,0 0 1,0 1-1,1-1 1,-1 0-1,0 0 1,0 0-1,1-1 0,-1 1 1,0 0-1,0 0 1,0-1-1,1 1 1,1-1-1,7-4 32,0 0 1,-1-1-1,13-9 0,-15 10-25,34-25 33,-30 20-86,0 1 0,1 0-1,1 1 1,-1 0 0,1 1-1,0 1 1,21-8 0,-33 14 25,0 0 1,0 0-1,-1-1 0,1 1 1,0 0-1,0 0 1,-1 0-1,1 0 0,0 0 1,0 0-1,0 1 1,-1-1-1,1 0 1,0 0-1,-1 0 0,1 1 1,0-1-1,0 0 1,-1 1-1,1-1 0,0 1 1,-1-1-1,1 1 1,-1-1-1,1 1 0,0 1-2,0-1 0,0 1 0,0-1-1,-1 1 1,1-1 0,-1 1 0,1-1 0,-1 1-1,0-1 1,0 1 0,1 3 0,-2 5-19,1 1-1,-2 0 1,-2 12 0,2-11 5,1-10 27,1 0 0,0 1-1,-1-1 1,1 0 0,0 1-1,0-1 1,1 1 0,-1-1-1,0 0 1,1 1 0,0 1-1,0-3-14,-1-1 0,1 1-1,-1 0 1,1-1 0,-1 1-1,1-1 1,0 1 0,-1-1-1,1 0 1,-1 1 0,1-1-1,0 0 1,0 1 0,-1-1-1,1 0 1,0 0 0,0 1-1,-1-1 1,1 0 0,0 0-1,0 0 1,-1 0 0,1 0-1,0 0 1,0 0 0,-1-1-1,1 1 1,0 0 0,0 0-1,-1-1 1,1 1 0,0 0-1,0-1 1,-1 1 0,1 0-1,-1-1 1,2 0 0,12-6-467,0-1 1,19-15 0,-11 7 239,13-9-173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14915,'-13'10'937,"-21"22"0,31-29-862,1 0-1,-1 0 1,1 0 0,0 0 0,0 0 0,0 0 0,0 1 0,1-1 0,-1 1-1,1-1 1,0 1 0,0 0 0,0-1 0,0 6 0,1-9-60,0 1 1,0 0-1,0-1 1,0 1-1,0 0 1,0-1-1,0 1 1,1 0-1,-1-1 1,0 1-1,0 0 1,1-1 0,-1 1-1,0-1 1,1 1-1,-1 0 1,1-1-1,-1 1 1,0-1-1,1 1 1,-1-1-1,1 1 1,0-1-1,-1 0 1,1 1-1,-1-1 1,2 1-1,0-1-3,0 1 0,0-1-1,0 1 1,0-1 0,0 0 0,0 0-1,0 0 1,0 0 0,0-1-1,2 1 1,2-2-16,1 0 0,-1 0 0,0 0 0,0 0 0,8-6 0,-7 4 6,-1-1 0,1 0 1,-1 0-1,-1-1 1,10-10-1,-13 14 23,0-1 0,0 0 0,0 0 0,0 0 1,0-1-1,-1 1 0,0 0 0,1-1 0,-1 1 0,0-1 0,-1 1 0,1-1 0,0 1 0,-1-6 0,0 8-24,0 1-1,0-1 0,0 1 0,0-1 0,0 1 1,0-1-1,0 1 0,0 0 0,0-1 1,-1 1-1,1-1 0,0 1 0,0-1 1,0 1-1,-1 0 0,1-1 0,0 1 0,0 0 1,-1-1-1,1 1 0,0 0 0,-1-1 1,1 1-1,0 0 0,-1 0 0,1-1 0,-1 1 1,1 0-1,0 0 0,-1 0 0,1-1 1,-1 1-1,1 0 0,-1 0 0,0 0-33,0 0-1,0 0 1,0 0-1,0 1 1,0-1-1,0 0 0,0 1 1,0-1-1,0 0 1,0 1-1,0-1 1,1 1-1,-1 0 1,0-1-1,-1 2 0,2-2-43,-1 0 0,1 1 0,-1-1 0,0 1 0,1-1 0,-1 1-1,1-1 1,0 1 0,-1 0 0,1-1 0,-1 1 0,1-1 0,0 1 0,-1 0-1,1-1 1,0 1 0,0 0 0,0 0 0,0-1 0,-1 1 0,1 0-1,0-1 1,0 1 0,0 0 0,0 0 0,1-1 0,-1 1 0,0 0 0,0-1-1,0 1 1,0 0 0,1 0 0,-1-1 0,0 1 0,1-1 0,-1 1 0,1 0-1,-1-1 1,0 1 0,1-1 0,-1 1 0,1-1 0,0 1 0,-1-1-1,1 1 1,-1-1 0,1 0 0,0 1 0,-1-1 0,1 0 0,0 1 0,0-1-1,2 1-74,0 0-1,1-1 0,-1 1 1,0-1-1,0 1 1,0-1-1,0 0 0,0 0 1,0-1-1,4 0 0,23-6-766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196 158 10786,'-16'13'630,"2"0"1,0 0-1,-22 28 0,32-36-569,0 1 1,1 0 0,0 0-1,0 0 1,0 0-1,0 0 1,1 1-1,0-1 1,1 1-1,-1-1 1,1 1-1,1 0 1,-1 0-1,2 10 1,3 18-1,10 40 1,-7-47-147,-2 1 0,4 54 0,-9-74 70,-1 0 1,1 0 0,-2 0 0,1 0 0,-1 0 0,0 0-1,-1-1 1,0 1 0,0-1 0,-1 1 0,0-1-1,-1-1 1,-7 12 0,10-16 39,0 0-1,0-1 1,0 1-1,-1-1 1,1 1-1,0-1 1,-1 0 0,0 0-1,0 0 1,1 0-1,-1 0 1,0-1-1,0 1 1,-1-1 0,1 0-1,0 0 1,0 0-1,-1 0 1,1-1-1,-4 1 1,6-1-12,0-1 0,0 1 0,0 0 0,0 0 0,0-1 0,0 1 0,0-1 0,1 1 0,-1 0 0,0-1 0,0 0 0,0 1 0,1-1 1,-1 0-1,0 1 0,1-1 0,-1 0 0,0 0 0,1 1 0,-1-1 0,1 0 0,-1 0 0,1 0 0,0 0 0,-1 0 0,1 0 0,0 0 0,0 0 0,-1 0 0,1 0 0,0 0 0,0-1 0,0-3 22,0 0 0,0 0-1,1 0 1,-1 0 0,1 0 0,2-5 0,3-11 37,2 1 0,0 1 1,2 0-1,17-28 1,57-73-17,-67 96-64,213-265-114,-139 178 119,-75 89 19,-14 17 50,-6 7-35,-7 9 7,1 2-3,-48 66 169,51-70-154,2 1 0,-1 0 1,1 1-1,1-1 0,0 1 0,-4 14 0,7-24-42,1 0 0,0 0 0,-1 0 0,1 0 0,0 0 0,0 0 0,-1 0 0,1 0 0,0 0 0,0 0 0,0 0 0,0 0 0,0 0-1,1 0 1,-1 0 0,0 0 0,0 0 0,1 0 0,-1 0 0,1 0 0,-1 0 0,0 0 0,1 0 0,0 0 0,-1-1 0,1 1 0,-1 0 0,1 0-1,0-1 1,0 1 0,-1 0 0,1-1 0,0 1 0,0-1 0,0 1 0,0-1 0,0 1 0,0-1 0,0 0 0,0 1 0,0-1 0,0 0-1,0 0 1,0 0 0,0 1 0,0-1 0,2-1 0,4 1 19,-1-1 0,1-1 0,0 1-1,-1-1 1,12-5 0,16-8 163,-1-2 0,-1-2 0,53-40 0,-99 96 420,12-31-591,-1 0 0,1 0 1,1 0-1,-1 0 1,1 1-1,0-1 0,0 8 1,1-12-26,1-1-1,-1 1 1,0-1 0,1 1 0,-1-1 0,1 1-1,-1-1 1,1 0 0,0 1 0,0-1-1,-1 0 1,1 0 0,0 1 0,0-1 0,0 0-1,0 0 1,0 0 0,1 0 0,-1 0-1,0 0 1,0-1 0,1 1 0,-1 0 0,0-1-1,1 1 1,-1-1 0,1 1 0,-1-1 0,1 0-1,-1 1 1,1-1 0,-1 0 0,1 0-1,-1 0 1,1 0 0,1-1 0,4 1-76,0-1-1,1 0 1,-1 0 0,0-1-1,-1 0 1,1 0 0,0 0-1,0-1 1,-1 0 0,0-1-1,1 1 1,-1-1 0,-1 0-1,9-8 1,6-10-191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15451,'-5'-1'1241,"0"4"-977,0 1-136,3 0 192,3 3-432,3 2 160,1 0-104,12-1-120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14851,'0'-7'1657,"-3"2"-1161,2 2-216,-1-1 960,1 7-1184,0 4 0,-5 3-120,0 0-152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115 344 14019,'-65'37'1632,"60"-34"-1531,0 0-1,1 0 1,0 1 0,0-1 0,0 1 0,0 0 0,0 0 0,1 1-1,0-1 1,0 1 0,-3 5 0,6-10-84,0 1 0,0 0 0,0-1 0,0 1 0,0-1 0,0 1 0,0-1 0,0 1 0,0 0 0,0-1 0,0 1 0,0-1 0,0 1 0,1-1 0,-1 1 0,0 0 0,0-1 0,1 1 0,-1-1 0,0 1 0,1-1 0,-1 0 0,1 1 0,-1-1 0,0 1 0,1-1 0,-1 0 0,1 1 0,-1-1 0,1 0 0,-1 1 0,1-1 0,-1 0 0,1 0 0,0 0 0,-1 1 0,1-1 0,-1 0 0,1 0 0,-1 0 0,1 0 0,0 0-1,-1 0 1,1 0 0,-1 0 0,2-1 0,27 0 192,-16-2-177,0-1-1,1 0 1,-2-1 0,1 0-1,-1-1 1,1-1 0,-2 0-1,1 0 1,-1-1 0,0-1 0,16-16-1,-10 7-11,-1 0 0,-1-1 0,-1 0 0,0-1 0,19-39 0,-23 37 5,-1 0 0,7-25-1,-14 40-15,0 1 1,0-1-1,-1 0 0,0 0 0,-1 0 0,1 0 0,-2 0 0,1 0 0,0 1 0,-1-1 0,-3-11 0,4 17-7,-1 0 1,1 0-1,-1 0 1,1 0-1,-1-1 1,1 1-1,-1 0 1,0 0-1,1 0 1,-1 0-1,0 1 1,0-1-1,0 0 0,0 0 1,0 0-1,0 1 1,0-1-1,0 0 1,0 1-1,0-1 1,0 1-1,0-1 1,-2 1-1,1-1 2,0 1-1,0 0 1,0 1 0,0-1-1,0 0 1,0 1-1,0-1 1,1 1-1,-1-1 1,0 1-1,0 0 1,0 0-1,-1 1 1,-5 3 11,0 0 0,1 1 1,-1 0-1,-11 14 0,4-3 0,0 1-1,2 0 1,-12 22 0,19-30-16,1 0 1,1 0 0,0 0-1,0 1 1,1-1 0,0 1 0,1 0-1,-2 15 1,4-22-17,1 0 1,-1 0-1,0 0 1,1 0-1,0 0 0,0 0 1,0 0-1,1-1 0,-1 1 1,1 0-1,0-1 1,0 0-1,0 1 0,0-1 1,1 0-1,-1 0 1,1 0-1,0 0 0,0 0 1,0-1-1,4 3 1,8 5-149,1 0 0,0-2 0,26 11 1,0-1-319,-33-13 310,-1-1 35,0 0 0,0 0 1,17 5-1,-10-6-19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1759 400 13787,'12'0'232,"0"-2"0,0 1 0,0-2 1,-1 1-1,1-2 0,-1 1 0,0-1 0,0-1 0,0 0 0,-1-1 1,1 0-1,-1-1 0,14-12 0,-22 18-213,-1 0-1,0 0 1,0 0-1,0 0 1,0 0 0,0 0-1,0 0 1,-1 0-1,1 0 1,0 0 0,0-1-1,-1 1 1,2-3-1,-2 4-7,0-1 0,0 1-1,-1-1 1,1 1 0,0 0 0,0-1-1,0 1 1,0-1 0,0 1-1,0 0 1,0-1 0,-1 1-1,1-1 1,0 1 0,0 0 0,-1-1-1,1 1 1,0 0 0,0-1-1,-1 1 1,1 0 0,0 0-1,-1-1 1,1 1 0,0 0 0,-1 0-1,1 0 1,-1-1 0,1 1-1,-3-1 22,1 1 0,-1-1 0,0 1 0,1 0 0,-1-1 0,0 1 0,1 0 0,-1 1 0,1-1-1,-1 0 1,0 1 0,-3 1 0,-4 1 32,0 2 0,0-1 1,1 1-1,0 1 0,0 0 0,-11 9 0,17-12-54,-1 0 0,1 0-1,0 0 1,0 0 0,0 0 0,0 1 0,1-1 0,-1 1-1,1 0 1,0 0 0,0-1 0,0 2 0,1-1-1,-1 0 1,1 0 0,0 0 0,-1 9 0,2-11-17,1 0 0,-1 0 0,0 0 1,1 0-1,-1 0 0,1 0 0,0 0 0,0 0 1,0 0-1,0 0 0,0 0 0,0-1 0,0 1 1,1 0-1,-1-1 0,0 1 0,1-1 0,0 1 1,-1-1-1,1 0 0,0 0 0,0 0 0,-1 0 1,1 0-1,0 0 0,4 1 0,2 1-39,1-1-1,0 0 0,-1-1 0,18 2 0,0-3-38</inkml:trace>
  <inkml:trace contextRef="#ctx0" brushRef="#br0" timeOffset="1">1 62 14355,'37'-4'976,"19"-6"-856,8-6-144,10 0 352,13 0-280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13171,'4'-11'1664,"0"7"-976,-4 2-304,-1 11 1793,-3 11-1513,-4 17-288,1 8-104,-1 12-200,-4 6-72,4-1-112,2 1-64,0-10-136,3-6-128,-1-15-224,0-14-56,-2-18 432,3-14-161,-6-16 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14851,'4'-17'1264,"10"8"-919,7 1-97,9 2 544,5 2-192,11-2-248,0-1-104,4-1-208,-1 3-104,-10 0-264,-5 1-176,-12 4-200,-8 2-48,-11 3 447,-5 1-207,-6 3-56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71 13019,'-5'23'1504,"11"-4"-912,19-15-184,9-5 705,13-11-361,8-4-120,1-1-144,1-3-176,-8-1-408,-8 2-264,-16 10-104,-11 8 336,-17 2-128,-7 5-104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0 552 13763,'4'2'125,"1"0"0,-1-1-1,1 0 1,-1 1 0,1-1 0,-1-1 0,1 1-1,0-1 1,-1 0 0,1 0 0,-1 0 0,1-1-1,0 1 1,-1-1 0,1 0 0,5-2 0,6-3-51,-1 0 0,0-1 1,17-10-1,-8 1-270,1 0-1,-2-2 1,-1-1-1,0 0 0,-1-2 1,-1 0-1,30-44 1,-45 59 169,-2 1 31,0 1 0,0 0 0,1 0 0,-1 0 0,1 1 0,5-5 0,-9 8 4,1 0 1,-1-1-1,0 1 0,0 0 0,0 0 1,0 0-1,1 0 0,-1 0 0,0 0 1,0 0-1,0 0 0,1 0 0,-1 0 0,0 0 1,0 0-1,0 0 0,1 0 0,-1 0 1,0 0-1,0 0 0,0 0 0,1 0 1,-1 0-1,0 0 0,0 0 0,0 0 1,1 0-1,-1 0 0,0 0 0,0 0 0,0 0 1,0 1-1,1-1 0,-1 0 0,0 0 1,0 0-1,0 0 0,0 0 0,0 1 1,1-1-1,-1 0 0,0 0 0,0 0 1,0 1-1,0-1 0,0 0 0,0 0 1,0 0-1,0 1 0,0-1 0,0 0 0,1 20 331,-5 19 169,-1-13-173,2-10-53,0 0 0,1 1 0,0-1 0,2 28-1,1-42-254,-1-1 0,0 0 0,0 0 0,1 1 0,-1-1 0,1 0 0,-1 0 0,1 0 0,-1 1-1,1-1 1,0 0 0,0 0 0,-1 0 0,1 0 0,0 0 0,0-1 0,0 1 0,0 0 0,0 0 0,0 0-1,0-1 1,1 1 0,-1-1 0,0 1 0,0-1 0,0 1 0,1-1 0,-1 0 0,0 1 0,0-1-1,1 0 1,-1 0 0,0 0 0,1 0 0,-1 0 0,0 0 0,3-1 0,3 0 72,1-1 1,0 0 0,0 0-1,13-6 1,6-5 73,-2-1-1,44-32 1,18-10-218,-87 56 44,0-1 0,0 1 0,0 0-1,1 0 1,-1 0 0,0 0 0,0-1 0,1 1-1,-1 0 1,0 0 0,0 0 0,1 0 0,-1 0 0,0 0-1,0 0 1,1 0 0,-1 0 0,0 0 0,0 0-1,1 0 1,-1 0 0,0 0 0,0 0 0,1 0-1,-1 0 1,0 0 0,1 0 0,-1 0 0,0 0 0,0 0-1,0 1 1,1-1 0,-1 0 0,0 0 0,0 0-1,1 0 1,-1 1 0,0-1 0,0 0 0,0 0-1,1 1 1,-1 14-64,-11 27-38,9-35 96,-2 7 17,1-8 1,1 0 1,0 0 0,1 0-1,0 1 1,0-1 0,0 1-1,1-1 1,0 9-1,0-14-5,0-1-1,0 0 0,0 0 1,0 0-1,0 1 0,0-1 1,0 0-1,0 0 0,0 0 0,0 1 1,0-1-1,0 0 0,0 0 1,0 0-1,0 0 0,0 1 0,0-1 1,1 0-1,-1 0 0,0 0 1,0 0-1,0 0 0,0 1 1,0-1-1,1 0 0,-1 0 0,0 0 1,0 0-1,0 0 0,0 0 1,1 0-1,-1 0 0,0 0 0,0 1 1,0-1-1,1 0 0,-1 0 1,0 0-1,0 0 0,1 0 0,5-7 481,3-12 298,-3-2-570,-1-6 57</inkml:trace>
  <inkml:trace contextRef="#ctx0" brushRef="#br0" timeOffset="1">741 13 16508,'-3'-3'1568,"0"2"-1592,5-2 216,1 2-1232,7-1 944,1 2-288,6-3-217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13403,'-14'38'674,"2"0"0,2 2 0,2-1 0,-6 67 0,7 162 638,8-254-1249,-2 1 64,1-1 0,1 0 0,1 0 0,6 26 0,-8-39-107,0 0-1,0-1 1,0 1 0,0-1 0,1 1 0,-1 0 0,0-1-1,0 1 1,1-1 0,-1 1 0,0-1 0,1 1 0,-1-1-1,1 1 1,-1-1 0,1 0 0,-1 1 0,0-1 0,1 0-1,0 1 1,-1-1 0,1 0 0,-1 1 0,1-1 0,-1 0-1,1 0 1,-1 0 0,1 0 0,0 0 0,-1 1 0,1-1 0,-1 0-1,1 0 1,0 0 0,-1-1 0,1 1 0,0 0 0,-1 0-1,1 0 1,-1 0 0,1 0 0,-1-1 0,1 1 0,-1 0-1,1-1 1,-1 1 0,1 0 0,-1-1 0,1 1 0,-1 0-1,1-1 1,-1 1 0,1-1 0,0 0 0,24-29 569,101-175 698,-54 83-1550,-56 98 67,39-72-1065,-49 79 931,-6 17 320,0 0-1,0 0 0,0-1 1,0 1-1,0 0 0,0 0 1,0 0-1,0 0 0,0 0 1,0-1-1,0 1 0,0 0 1,0 0-1,0 0 0,0 0 0,-1 0 1,1 0-1,0-1 0,0 1 1,0 0-1,0 0 0,0 0 1,0 0-1,-1 0 0,1 0 1,0 0-1,0 0 0,0 0 1,0 0-1,0 0 0,-1 0 1,1 0-1,0 0 0,0 0 1,0 0-1,0 0 0,0 0 1,-1 0-1,1 0 0,0 0 1,0 0-1</inkml:trace>
  <inkml:trace contextRef="#ctx0" brushRef="#br0" timeOffset="1">202 505 12979,'6'32'1272,"-2"-6"-928,1-9-256,3-1 600,7-12-1320,-1-4 752,9-9-224,5-9-168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13203,'-12'14'573,"-50"65"1158,56-71-1557,1 0-1,-1 1 1,2 0 0,-1 0 0,2 0-1,-1 0 1,-3 15 0,7-24-156,0 1 0,0 0 0,-1-1 0,1 1 0,0 0 0,0-1 0,0 1 1,0 0-1,0-1 0,0 1 0,0 0 0,1-1 0,-1 1 0,0 0 0,0-1 0,0 1 0,1 0 0,-1-1 0,0 1 0,1-1 1,-1 1-1,0-1 0,1 1 0,-1-1 0,1 1 0,-1-1 0,2 2 0,-1-2 0,0 1 0,1-1 0,-1 0-1,0 1 1,1-1 0,-1 0 0,0 0 0,1 0-1,-1 0 1,1 0 0,-1 0 0,3 0 0,3-2 2,1 0 0,-1 0 0,0 0 0,7-5-1,11-6-65,-1-1 0,28-22-1,-30 19-62,1 2-1,33-18 0,-55 33 111,-1 0 0,1-1 0,-1 1 0,1 0 0,-1-1 0,1 1 0,-1 0 0,1 0 0,0 0 0,-1-1 0,1 1 0,-1 0 0,1 0 0,0 0 0,-1 0 0,1 0 0,0 0 0,-1 0 0,1 0 0,-1 0 0,1 0 0,0 1 0,-1-1 0,1 0 0,-1 0 0,1 1 0,-1-1 0,1 0 0,-1 0-1,1 1 1,-1-1 0,1 1 0,-1-1 0,1 0 0,-1 1 0,1-1 0,-1 1 0,0-1 0,1 1 0,-1-1 0,0 1 0,0 0 0,1-1 0,-1 1 0,0-1 0,0 1 0,0-1 0,0 1 0,0 0 0,1-1 0,-1 1 0,0 0 0,0-1 0,-1 1 0,1 0 0,0 7 68,-1-1 0,0 0 1,-2 13-1,1-15-22,-1 12 84,1-11-25,0 1 1,1 0-1,0 0 1,0 13-1,1-20-96,0 1 0,0-1 1,0 1-1,0-1 0,0 0 0,1 1 0,-1-1 1,0 1-1,0-1 0,0 0 0,1 1 0,-1-1 1,0 0-1,0 1 0,1-1 0,-1 0 1,0 0-1,0 1 0,1-1 0,-1 0 0,0 0 1,1 1-1,-1-1 0,0 0 0,1 0 0,-1 0 1,1 0-1,-1 0 0,0 1 0,1-1 1,-1 0-1,1 0 0,-1 0 0,0 0 0,1 0 1,-1 0-1,1 0 0,-1 0 0,0-1 0,1 1 1,-1 0-1,1 0 0,-1 0 0,0 0 0,1 0 1,-1-1-1,1 1 0,17-10 181,8-10-101,25-25-1,-29 24-353,41-30 0,-62 50 246,0 0 0,-1 1 0,1-1 0,0 0 1,0 1-1,0-1 0,0 1 0,0-1 0,0 1 0,1-1 0,-1 1 1,0 0-1,0-1 0,0 1 0,0 0 0,0 0 0,0 0 0,1 0 0,-1 0 1,0 0-1,0 0 0,0 0 0,0 1 0,0-1 0,2 1 0,-2 0 7,0 0 0,0 0 0,-1 1 0,1-1 0,0 0 0,-1 1 0,1-1 0,-1 0 0,1 1 0,-1-1 0,0 1 0,0-1 0,1 1 0,-1-1 0,0 1 0,0-1 0,-1 1 0,1-1 0,0 1 0,-1 0 0,-2 19 112,-10 30 0,8-32 178,-5 32 0,10-50-274,-1 0-1,1-1 1,0 1 0,0 0 0,0 0-1,0-1 1,0 1 0,0 0-1,0 0 1,0-1 0,0 1-1,0 0 1,0 0 0,0-1 0,0 1-1,1 0 1,-1-1 0,0 1-1,1 0 1,-1-1 0,0 1 0,1 0-1,-1-1 1,1 1 0,-1-1-1,1 1 1,-1-1 0,1 1 0,0-1 13,0 1 1,0-2-1,1 1 1,-1 0 0,0 0-1,0 0 1,0 0 0,0-1-1,0 1 1,0 0 0,-1-1-1,1 1 1,0-1 0,0 1-1,0-1 1,1-1 0,33-31 483,-9 2-438,5-7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13347,'-9'36'2096,"-15"41"1,4-15 433,20-61-2498,-1-1 1,1 1 0,0 0 0,0-1-1,-1 1 1,1-1 0,0 1-1,0 0 1,0-1 0,0 1 0,0 0-1,0-1 1,0 1 0,0 0-1,0-1 1,0 1 0,0 0 0,0-1-1,1 1 1,-1 0 0,0-1 0,0 1-1,1-1 1,-1 1 0,0 0-1,1 0 1,0-1-18,0 0 1,-1 0-1,1 0 1,0 0-1,0 0 0,0 1 1,-1-2-1,1 1 0,0 0 1,0 0-1,-1 0 0,1 0 1,0 0-1,0-1 1,-1 1-1,1 0 0,0-1 1,0 1-1,36-24-259,-37 23 231,35-28-747,32-36-1,-45 43 319,-20 20 397,-1 0 0,1 1-1,0-1 1,0 1 0,-1 0-1,1-1 1,0 1 0,0 0-1,4-1 1,1 4-95,-4 12 223,-11 33 453,6-38-340,0 0 0,0 0 1,1 0-1,0 11 0,1-19-183,0-1-1,0 0 1,0 1-1,0-1 1,0 0-1,0 1 1,0-1-1,0 0 1,0 1-1,1-1 1,-1 0-1,0 1 1,0-1-1,0 0 1,0 1-1,0-1 1,1 0-1,-1 0 1,0 1-1,0-1 1,1 0-1,-1 0 1,0 1-1,0-1 1,1 0-1,-1 0 1,0 0-1,1 0 1,-1 1-1,0-1 1,0 0-1,1 0 1,-1 0-1,0 0 1,1 0-1,-1 0 1,0 0-1,1 0 1,-1 0 0,0 0-1,1 0 1,-1 0-1,0 0 1,1 0-1,-1 0 1,0 0-1,1 0 1,-1-1-1,0 1 1,1 0-1,-1 0 1,1-1-1,15-9 223,-15 10-231,21-19-8,23-25 0,-26 24-335,36-28 0,-54 48 327,-1-1 1,0 1-1,0-1 0,1 1 0,-1 0 0,0 0 0,1-1 0,-1 1 0,1 0 0,-1-1 1,0 1-1,1 0 0,-1 0 0,1 0 0,-1-1 0,0 1 0,1 0 0,-1 0 0,1 0 1,-1 0-1,1 0 0,-1 0 0,0 0 0,1 0 0,-1 0 0,1 0 0,-1 0 1,1 0-1,-1 0 0,1 0 0,-1 1 0,0-1 0,1 0 0,-1 0 0,1 0 0,-1 1 1,1-1-1,0 2 2,-1-1 1,0 1 0,1-1-1,-1 0 1,0 1 0,0-1 0,0 1-1,0-1 1,0 1 0,0-1-1,-1 3 1,-11 44 222,11-46-201,1-1-4,-12 34 534,-8 45 0,20-79-525,0-1 1,0 1-1,0 0 0,-1-1 1,1 1-1,0 0 0,0 0 1,0-1-1,0 1 1,1 0-1,-1 0 0,0-1 1,0 1-1,0 0 0,0-1 1,1 1-1,0 1 1,-1-2-24,0 0 1,1 1-1,-1-1 1,0 0 0,1 0-1,-1 0 1,0 0-1,1 0 1,-1 1 0,0-1-1,1 0 1,-1 0-1,0 0 1,1 0 0,-1 0-1,0 0 1,1 0-1,-1 0 1,1-1 0,-1 1-1,0 0 1,1 0-1,-1 0 1,0 0 0,1 0-1,1-2-73,1 1 0,-1-1-1,1 1 1,-1-1 0,0 0-1,0 0 1,0 0 0,2-2-1,4-8-73,0-1-1,12-25 0,1-5-153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14507,'0'4'293,"1"0"0,-1 0 0,0 0 0,1 0 0,0 0 0,0 0 0,3 6 0,-4-10-243,0 1-1,1-1 1,-1 0 0,0 1-1,0-1 1,1 0 0,-1 1 0,0-1-1,1 0 1,-1 1 0,1-1 0,-1 0-1,0 1 1,1-1 0,-1 0 0,1 0-1,-1 0 1,1 0 0,-1 1 0,1-1-1,-1 0 1,0 0 0,1 0 0,-1 0-1,1 0 1,0 0 0,1-1 61,-1 1 0,1-1-1,-1 0 1,1 1 0,-1-1 0,1 0 0,-1 0 0,0 0-1,1 0 1,-1 0 0,0 0 0,2-3 0,10-11 526,42-47 603,-50 55-1212,1-1 1,-2 0 0,1 0 0,-1 0-1,0 0 1,5-15 0,-9 8-102,0 15 71,0 0 0,0 0-1,0-1 1,-1 1 0,1 0-1,0 0 1,0 0 0,-1 0 0,1 0-1,0-1 1,0 1 0,0 0 0,-1 0-1,1 0 1,0 0 0,-1 0-1,1 0 1,0 0 0,0 0 0,-1 0-1,1 0 1,0 0 0,0 0 0,-1 0-1,1 0 1,0 0 0,-1 0-1,1 0 1,0 0 0,-1 1 0,-2 0-10,0 1 0,0 0 0,0-1 1,1 1-1,-1 1 0,-3 2 0,-3 4 13,1-1-1,1 1 0,0 0 1,0 1-1,0 0 1,1 0-1,1 0 1,0 1-1,0 0 0,1 0 1,1 0-1,-4 18 1,6-27 3,1-1 1,0 0-1,0 1 1,-1-1-1,1 1 1,0-1 0,0 0-1,0 1 1,1-1-1,-1 1 1,0-1-1,0 0 1,1 1-1,-1-1 1,1 0 0,-1 1-1,1-1 1,0 0-1,-1 0 1,1 0-1,0 1 1,0-1 0,0 0-1,0 0 1,0 0-1,0 0 1,0-1-1,0 1 1,0 0-1,1 0 1,-1-1 0,0 1-1,0 0 1,1-1-1,-1 1 1,1-1-1,-1 0 1,0 1 0,1-1-1,-1 0 1,0 0-1,1 0 1,-1 0-1,2 0 1,5-1 8,0 0-1,0 0 1,0-1 0,-1 0 0,1 0 0,11-6-1,38-20-46,-32 14-27,35-12 0,-59 25 60,0 1-1,1-1 0,-1 1 0,0 0 0,0-1 1,1 1-1,-1 0 0,0 0 0,0 0 1,1 0-1,-1 0 0,0 0 0,1 0 1,-1 0-1,0 0 0,0 1 0,1-1 1,-1 0-1,0 1 0,0-1 0,2 2 1,-2-1 7,-1 0 0,1 0 0,0 0 0,0 0 0,-1 0 0,1 0 0,0 0 0,-1 0 0,1 1 0,-1-1 0,0 0 0,1 0 0,-1 1 0,0-1 0,0 0 1,0 0-1,0 2 0,0 8 66,-1-1 1,0 0 0,-1 0-1,-4 13 1,3-13-8,1 1-25,0-4-57,0-1 1,1 1-1,-1 0 1,2-1-1,-1 1 1,1 0-1,0 7 1,4-8-760,1-12 490,3-15 58,1-13-156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 12651,'42'-19'2004,"-82"60"894,9-8-2561,2 2 0,1 0 1,-32 54-1,-54 123-552,107-205 215,4-15 27,2-20-61,1 27 21,1-31-66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15451,'16'-6'985,"-2"8"-865,-6 7-72,-8 8 296,0 13-168,0 4-144,1 3-24,2 5 24,-2 1-32,1 0-176,-1-1-96,2-7-265,-1-2 962,-4-8-505,-2-5-32,-3-9-105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12651,'6'7'912,"8"-4"-576,6-2-104,15-1 328,8 0-144,10-3-72,5-1-16,4-3-24,0-2-96,-8-1-280,-4-1-152,-14-5 192,-10 2-24,-13-1-80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14523,'0'-7'1368,"9"-7"-839,7-4-209,14-4 704,10 0-384,11-2-144,5 1-160,7 0-368,0 3-200,-2 8-472,-7 4-1056,-12 2 1439,-8 0-239,-12 0-256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11626,'1'1'91,"-1"0"0,1 0-1,0-1 1,-1 1 0,1 0-1,-1 0 1,1 0 0,-1 0-1,0 0 1,1 0 0,-1 0-1,0-1 1,1 1 0,-1 0-1,0 0 1,0 0-1,0 0 1,0 0 0,0 0-1,-1 2 1,-3 24 799,2-20-172,2-5-643,-7 41 615,7-40-659,0 0 0,0 1 0,0-1 0,0 0 0,0 0 0,1 1 0,0-1 0,-1 0 1,1 0-1,3 6 0,-3-8-20,0 0-1,-1 0 1,1 0 0,0 0 0,0 0-1,0 0 1,1-1 0,-1 1 0,0 0 0,0-1-1,0 1 1,0-1 0,1 1 0,-1-1-1,0 1 1,0-1 0,1 0 0,-1 0-1,0 0 1,1 0 0,-1 0 0,0 0 0,1 0-1,1 0 1,35-10 83,-10-1-37,-2-2 0,0-1 1,32-22-1,-30 18 121,60-29 0,-86 46-163,0 0 0,1 0 0,-1 0 0,0 1 1,0-1-1,0 1 0,1 0 0,-1-1 0,0 1 0,4 0 0,-5 1 0,0-1 0,-1 0-1,1 0 1,0 0 0,-1 1 0,1-1-1,-1 0 1,1 1 0,0-1-1,-1 0 1,1 1 0,-1-1 0,1 1-1,-1-1 1,1 1 0,-1-1 0,0 1-1,1-1 1,-1 1 0,1-1 0,-1 1-1,0 0 1,1 0 0,0 4 60,-1-1 0,1 1 0,-1 0 0,0 0 1,0 0-1,-1-1 0,-1 10 0,2-14-73,-12 66 647,12-66-638,-1 1-1,1-1 0,0 0 0,0 1 0,0-1 1,0 1-1,0-1 0,0 1 0,0-1 0,0 1 1,0-1-1,0 0 0,0 1 0,0-1 0,0 1 1,0-1-1,0 1 0,0-1 0,1 0 0,-1 1 1,0-1-1,0 1 0,0-1 0,1 0 0,-1 1 1,0-1-1,0 0 0,1 1 0,-1-1 0,0 0 1,1 0-1,-1 1 0,0-1 0,1 0 0,-1 0 1,1 1-1,-1-1 0,0 0 0,1 0 0,-1 0 1,1 0-1,-1 0 0,1 0 0,-1 0 0,0 0 1,1 0-1,-1 0 0,1 0 0,-1 0 0,1 0 1,-1 0-1,0 0 0,1 0 0,-1 0 0,1 0 1,-1 0-1,1-1 0,-1 1 0,0 0 0,1 0 1,-1-1-1,1 1 0,25-18 258,-25 17-257,40-36 294,-31 26-240,2 0-1,-1 1 1,1 1-1,25-15 1,-36 23-69,0 1 1,-1-1-1,1 0 0,0 1 0,0 0 1,0-1-1,0 1 0,0 0 0,-1-1 1,1 1-1,0 0 0,0 0 0,0 0 1,0 0-1,0 0 0,0 0 0,0 0 1,0 0-1,0 0 0,0 0 0,0 0 1,0 1-1,0-1 0,0 0 0,-1 1 1,1-1-1,0 0 0,1 1 0,-1 1-3,0 0-1,0-1 0,-1 1 1,1 0-1,0-1 1,-1 1-1,1 0 1,-1 0-1,0 0 0,1-1 1,-1 1-1,0 0 1,0 0-1,0 2 0,-7 78-169,6-81 145,1-1 1,0 0-1,0 1 0,0-1 1,0 0-1,0 1 1,0-1-1,0 0 0,0 1 1,0-1-1,0 1 0,0-1 1,0 0-1,0 1 0,0-1 1,1 0-1,-1 1 0,0-1 1,0 0-1,0 1 1,0-1-1,1 0 0,-1 0 1,0 1-1,0-1 0,0 0 1,1 0-1,-1 1 0,0-1 1,1 0-1,-1 0 1,0 1-1,1-1 0,-1 0 1,0 0-1,1 0 0,-1 0 1,0 0-1,1 0 0,-1 0 1,1 1-1,0-2-27,0 1 0,0 0 0,0 0 0,0-1 0,0 1 0,-1-1 0,1 1 0,0 0 0,0-1 0,0 0 0,0 1 0,0-1 0,1-1 0,5-6-353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14811,'0'0'33,"1"0"0,-1 1-1,1-1 1,-1 0 0,0 0-1,1 0 1,-1 1 0,1-1-1,-1 0 1,0 1 0,1-1-1,-1 0 1,0 0 0,1 1-1,-1-1 1,0 1 0,0-1 0,1 0-1,-1 1 1,0-1 0,0 1-1,0-1 1,0 0 0,1 1-1,-1-1 1,0 1 0,0-1-1,0 1 1,0-1 0,0 1-1,0-1 1,0 0 0,0 1 0,0-1-1,0 1 1,-1-1 0,1 1-1,0-1 1,0 1 0,-7 26 80,6-24-22,-145 461 1573,143-455-1680,0 2 49,0-1 1,0 1-1,1-1 0,0 1 0,0 16 1,2-25-41,0 0-1,0 0 1,0 1 0,1-1 0,-1 0 0,1 0 0,-1 0 0,1 0 0,0 0 0,0 0 0,0 0 0,0 0 0,0-1 0,0 1 0,0 0 0,1-1 0,-1 1-1,1 0 1,-1-1 0,1 0 0,0 1 0,-1-1 0,1 0 0,0 0 0,0 0 0,0 0 0,0 0 0,0 0 0,0-1 0,0 1 0,0-1 0,0 1 0,4-1-1,3 1-48,1-1 0,-1-1 0,0 0 0,1 0 0,-1 0 0,0-1 0,13-5 0,-17 6 36,32-10-142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15403,'-111'69'1817,"101"-62"-1704,0 0-1,1 1 0,0 0 0,1 1 1,-1 0-1,2 1 0,-1-1 0,-8 17 1,15-25-108,1 0 0,-1-1 0,0 1 0,1 0 0,0 0 0,-1-1 0,1 1 0,-1 0 0,1 0 0,0 0 0,0 0 0,0-1 0,-1 1 0,1 0 0,0 0 0,0 0 0,0 0 0,0 0 0,0 0 0,0-1 0,1 1 0,-1 0 0,0 0 0,0 0 0,1 0 0,-1 0 0,0-1 0,1 1 0,-1 0 0,1 0 0,-1-1 0,1 1 0,-1 0-1,1-1 1,0 1 0,-1 0 0,1-1 0,0 1 0,-1-1 0,1 1 0,0-1 0,0 1 0,0-1 0,-1 0 0,1 0 0,0 1 0,0-1 0,1 0 0,3 1-7,0 0 0,0-1 0,0 0 0,0 0 0,0 0 0,1-1 0,6-1 0,1-2-13,1 0 1,-1 0 0,0-1 0,-1-1 0,1 0 0,-1-1-1,0-1 1,11-9 0,-3 1 81,-1 0-1,-1-2 1,24-31-1,-46 57 9,0-1-1,0 1 0,1 0 0,-4 15 0,-1-1-25,4-10-44,2-8-9,0 0 1,0 1 0,1-1 0,0 1 0,0 0 0,0-1 0,0 1 0,1 0 0,-1 6 0,1-11 3,1 1 0,-1-1 0,0 1-1,0-1 1,0 1 0,1-1 0,-1 1 0,0-1 0,1 1 0,-1-1 0,0 0 0,1 1 0,-1-1 0,1 0 0,-1 1 0,0-1 0,1 0-1,-1 1 1,1-1 0,-1 0 0,1 0 0,-1 1 0,1-1 0,-1 0 0,1 0 0,-1 0 0,1 0 0,-1 0 0,1 0 0,-1 0 0,1 0 0,0 0-1,-1 0 1,1 0 0,-1 0 0,1 0 0,-1 0 0,1-1 0,-1 1 0,1 0 0,-1 0 0,0-1 0,1 1 0,25-12 3,-1-6 29,41-37 0,-43 35-38,45-32 0,-67 51 2,0 0-1,0 1 1,0-1 0,0 0 0,0 1-1,0-1 1,0 1 0,0-1 0,0 1 0,0 0-1,0 0 1,0-1 0,0 1 0,1 0-1,-1 0 1,0 0 0,0 0 0,0 0 0,2 1-1,-3-1 2,1 0 0,-1 1 0,1-1 0,-1 1 0,1-1-1,-1 1 1,1-1 0,-1 1 0,0 0 0,1-1 0,-1 1-1,0-1 1,1 1 0,-1 0 0,0-1 0,0 1 0,0 0-1,0-1 1,1 1 0,-1 0 0,0 0 0,0 1 0,-1 7-16,0-1 1,0 1-1,-5 16 1,3-13 23,0-1 8,2-8 0,0 0 0,0-1 0,0 1 0,1 0 0,-1 0 0,1 0 0,0-1 0,-1 1 0,1 0 0,1 0 0,-1 0 0,1 5 0,0-8-5,-1 1 0,1-1 0,0 1 0,-1-1 1,1 0-1,0 1 0,-1-1 0,1 0 0,0 1 0,-1-1 0,1 0 1,0 0-1,0 0 0,-1 0 0,1 1 0,0-1 0,0 0 1,-1 0-1,1 0 0,0-1 0,0 1 0,-1 0 0,1 0 1,0 0-1,0 0 0,-1-1 0,1 1 0,0 0 0,-1-1 0,2 0 1,24-13 139,-26 14-145,57-39 237,-34 23-175,0 0 1,37-17-1,-58 32-70,0 0 1,0 0-1,0 0 1,0 0-1,0 1 1,0-1-1,0 1 1,0 0-1,0-1 1,0 1-1,0 0 1,0 0-1,4 1 1,-5-1 1,0 1 0,0-1-1,-1 1 1,1-1 0,0 1 0,0 0 0,-1-1 0,1 1-1,0 0 1,-1-1 0,1 1 0,-1 0 0,1 0 0,-1 0 0,0 0-1,1-1 1,-1 1 0,0 0 0,1 0 0,-1 0 0,0 0-1,0 0 1,0 0 0,0 0 0,0 0 0,0 0 0,0 0-1,0 0 1,0-1 0,0 1 0,-1 1 0,-1 10-33,0-1 0,-1 1 0,-7 16 1,1-2-402,9-25 411,0-1 1,-1 1 0,1-1-1,0 1 1,0 0 0,0-1-1,0 1 1,0 0 0,-1 0-1,1-1 1,0 1 0,1 0-1,-1-1 1,0 1 0,0 0-1,0-1 1,0 1 0,0 0-1,1-1 1,-1 1 0,0 0-1,1 0 1,0 0 9,0-1-1,0 1 1,0-1-1,-1 0 1,1 1 0,0-1-1,0 0 1,0 0-1,0 1 1,0-1 0,0 0-1,0 0 1,0 0-1,0 0 1,0 0 0,1-1-1,20-1-228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206 180 14843,'0'-5'278,"0"1"0,0-1 0,0 0-1,0 0 1,-1 1 0,1-1 0,-4-8-1,4 12-245,-1 0 0,1-1 0,-1 1 0,1 1 0,-1-1 0,0 0-1,1 0 1,-1 0 0,0 0 0,0 0 0,0 1 0,0-1 0,0 0-1,0 1 1,0-1 0,0 0 0,0 1 0,0-1 0,0 1 0,0 0-1,0-1 1,0 1 0,0 0 0,0 0 0,0 0 0,-1 0 0,1 0-1,0 0 1,0 0 0,0 0 0,0 0 0,0 0 0,-1 1-1,1-1 1,0 0 0,0 1 0,-1 0 0,-6 2 38,1 1 1,-1-1-1,1 2 0,0-1 1,0 1-1,1 0 0,-1 0 1,1 1-1,-8 9 0,0 2-58,0 0 0,-14 25 0,25-37-11,-19 35 25,21-38-23,0 0 0,0 1 0,1-1 1,-1 0-1,0 1 0,1-1 1,0 0-1,-1 1 0,1-1 1,0 1-1,0-1 0,0 1 1,1-1-1,-1 1 0,1 1 1,0-2-1,0-1 0,-1 0 0,1 0 0,0 0 0,0 0 0,0 0 0,0-1 0,0 1 0,0 0 0,0 0 0,0-1 0,0 1 0,0 0 0,0-1 0,1 1 0,-1-1 0,0 0 1,0 1-1,1-1 0,-1 0 0,0 0 0,0 0 0,1 0 0,-1 0 0,0 0 0,0 0 0,1 0 0,-1 0 0,0 0 0,2-1 0,5-1 10,0 0-1,0 0 0,13-7 1,4-4-7,0-1 0,-1-2-1,-1 0 1,0-1 0,23-24 0,-6 1 5,57-72 0,-85 96-48,-1 1 0,9-20 0,-24 42-45,-27 56-10,29-59 96,-6 18-73,0 0 0,1 0 0,-6 40 0,12-57 52,1 0-1,-1 0 1,1 0 0,0 0 0,0 0 0,0 0 0,1 0-1,0-1 1,0 1 0,0 0 0,0 0 0,1 0-1,0-1 1,0 1 0,0 0 0,1-1 0,-1 0 0,1 0-1,0 0 1,0 0 0,1 0 0,-1 0 0,9 5 0,23 9-90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11490,'0'1'175,"1"-1"0,-1 1 0,1 0 0,-1 0 0,1 0-1,-1 0 1,0 0 0,1 0 0,-1 0 0,0 0 0,0 0-1,0 0 1,0 0 0,0 0 0,0 0 0,0 0 0,0 0-1,0 0 1,-1 0 0,1 0 0,-1 1 0,-9 27 893,4-16-1024,-3 12-30,0 1 0,1 0 0,2 0 0,-6 48 1,11-73-14,1 0 0,0-1 0,0 1 0,0-1 0,0 1 0,0 0 0,0-1 1,0 1-1,0-1 0,0 1 0,0 0 0,0-1 0,0 1 0,0-1 0,1 1 1,-1 0-1,0-1 0,0 1 0,1-1 0,-1 1 0,0-1 0,1 1 0,-1-1 1,0 1-1,1-1 0,-1 1 0,1-1 0,-1 0 0,1 1 0,-1-1 0,1 0 1,-1 1-1,1-1 0,-1 0 0,1 0 0,-1 1 0,1-1 0,0 0 0,-1 0 1,1 0-1,-1 0 0,1 0 0,0 0 0,-1 0 0,1 0 0,-1 0 0,1 0 1,0 0-1,-1 0 0,1 0 0,-1-1 0,1 1 0,0 0 0,3-2 16,0 0-1,0 0 0,0 0 0,0 0 1,0-1-1,4-3 0,8-9 61,0-1 0,-1-1-1,-1 0 1,14-23 0,40-79 575,-65 115-449,-2 10-121,-3 13-6,-5 9 12,-5 26-63,-8 70 0,20-120-26,0 0 0,-1 0 0,2 0 0,-1 0 0,0 0 0,1 0 0,0 0 0,0 0 0,0 0 0,2 5 0,-2-8 1,-1 0 0,1 0 0,0 0-1,0 0 1,0 0 0,0 0 0,0 0 0,0 0 0,0 0 0,0 0 0,1-1 0,-1 1 0,0 0-1,0-1 1,1 1 0,-1-1 0,0 1 0,1-1 0,-1 0 0,0 1 0,1-1 0,-1 0-1,0 0 1,1 0 0,-1 0 0,1 0 0,-1-1 0,0 1 0,1 0 0,-1-1 0,3 0 0,4-2 10,0 0 0,0-1 1,0 0-1,-1-1 1,1 1-1,-1-1 0,0-1 1,-1 1-1,1-1 1,9-12-1,-1 1 83,-2-1 0,0 0-1,11-22 1,-16 22 13,6-11 233,-24 100 32,7-56-371,2-10 0,0 1 0,1-1-1,-1 1 1,2 10 0,-1-16-1,0 1 1,0-1-1,0 0 1,0 1-1,0-1 1,1 1-1,-1-1 0,0 0 1,0 1-1,1-1 1,-1 0-1,0 0 1,1 1-1,-1-1 1,0 0-1,1 0 0,-1 1 1,0-1-1,1 0 1,-1 0-1,0 0 1,1 1-1,-1-1 1,1 0-1,-1 0 0,0 0 1,1 0-1,-1 0 1,1 0-1,-1 0 1,0 0-1,1 0 1,-1 0-1,1 0 0,-1 0 1,0 0-1,1 0 1,-1-1-1,1 1 1,-1 0-1,0 0 1,1 0-1,-1-1 0,0 1 1,1 0-1,-1 0 1,0-1-1,1 1 1,-1 0-1,0-1 1,21-14-8,-20 14 7,6-6 40,0 1 0,0-1 0,-1 0 0,0 0 0,-1-1 0,0 0 0,0 0 0,0 0 0,-1-1 0,0 1 0,-1-1 0,0 0 0,0 0 0,-1 0 0,0-1 0,-1 1 0,1-13 0,-2 21 8,0-6-32,0 1 0,1-1 0,-1 1 0,4-12 0,-2 6-697,-6 27 222,-6 27 180,7-26 233,1 1 0,1-1 0,1 0 0,0 1 1,1-1-1,0 0 0,2 1 0,0-1 0,0 0 0,2-1 0,6 18 0,-11-33 7,1 0 0,-1 0 0,0 1 0,0-1 0,0 0-1,1 0 1,-1 0 0,0 0 0,0 0 0,0 1 0,0-1 0,0 0 0,0 0-1,1 0 1,-1 1 0,0-1 0,0 0 0,0 0 0,0 0 0,0 1 0,0-1-1,0 0 1,0 0 0,0 0 0,0 1 0,0-1 0,0 0 0,0 0-1,0 0 1,0 1 0,0-1 0,0 0 0,0 0 0,0 1 0,0-1 0,0 0-1,-1 0 1,1 0 0,0 0 0,0 1 0,0-1 0,0 0 0,0 0 0,-1 0-1,1 0 1,0 1 0,0-1 0,0 0 0,0 0 0,-1 0 0,1 0 0,0 0-1,0 0 1,0 0 0,-1 0 0,1 0 0,0 0 0,0 1 0,0-1-1,-1 0 1,1 0 0,0 0 0,0 0 0,-1 0 0,1-1 0,-1 1-306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14619,'1'1'53,"0"0"0,0 0 0,-1 0 0,1 0 0,0 0 0,-1 0 0,1 0 0,-1 0 0,0 0-1,1 0 1,-1 0 0,0 0 0,0 0 0,1 1 0,-1-1 0,0 0 0,0 0 0,0 0 0,-1 0 0,1 1 0,0-1 0,0 0 0,0 0 0,-1 0-1,1 0 1,-1 2 0,-1 3 100,-40 362 298,41-357-525,1 0 0,0-1 0,1 1-1,0 0 1,3 11 0,-4-22 64,0 1-1,0 0 1,0-1-1,0 1 1,0-1-1,0 1 1,0 0-1,1-1 0,-1 1 1,0-1-1,0 1 1,1 0-1,-1-1 1,0 1-1,1-1 0,-1 1 1,1-1-1,-1 1 1,0-1-1,1 0 1,-1 1-1,1-1 0,0 1 1,-1-1-1,1 0 1,-1 0-1,1 1 1,-1-1-1,1 0 1,0 0-1,-1 0 0,1 1 1,-1-1-1,1 0 1,0 0-1,-1 0 1,1 0-1,0 0 0,-1 0 1,1-1-1,0 1 1,-1 0-1,1 0 1,-1 0-1,2-1 0,1-1-27,-1 1-1,0-1 0,1 0 0,-1 0 1,0 0-1,0 0 0,3-5 0,16-25-133,-2-1 0,28-67-1,-29 59 148,28-73 127,15-30 1245,-68 160-1087,1 0-1,0 1 0,-4 25 1,-8 63-199,11-66-13,6-32-49,-12 95-77,12-89 5,1 0-1,0 0 0,1 0 0,0 0 0,6 22 1,4-12-219,-10-23 285,-1 1 1,0-1-1,1 0 0,-1 1 1,0-1-1,1 0 1,-1 1-1,1-1 0,-1 0 1,1 0-1,-1 1 0,0-1 1,1 0-1,-1 0 1,1 0-1,-1 1 0,1-1 1,-1 0-1,1 0 0,-1 0 1,1 0-1,-1 0 1,1 0-1,-1 0 0,1 0 1,-1 0-1,1 0 0,-1-1 1,1 1-1,-1 0 1,1 0-1,-1 0 0,1-1 1,-1 1-1,1 0 0,-1 0 1,0-1-1,1 1 1,-1 0-1,1-1 0,-1 1 1,0-1-1,1 1 1,-1 0-1,0-1 0,0 1 1,1-1-1,-1 1 0,0-1 1,11-23-216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5:4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15467,'0'-8'1065,"5"4"-1274,-1 1 402,3 7 87,3 3-24,-4 5-240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13931,'6'1'1040,"3"5"-800,-1 1-104,7 6 424,0 3-224,7 5-167,4 2-49,2 4-48,4 2-152,-1-2 664,-1-5-536,-7-12 8,-4-6 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2 295 13203,'0'1'45,"-1"1"0,1-1 0,0 0 1,0 0-1,0 0 0,0 1 0,0-1 0,0 0 1,0 0-1,0 1 0,1-1 0,-1 0 0,0 0 0,1 0 1,-1 0-1,1 1 0,-1-1 0,1 0 0,0 0 1,-1 0-1,1 0 0,0 0 0,0 0 0,0 0 1,0-1-1,1 2 0,0-1 4,0-1 1,0 1-1,0-1 0,0 0 0,-1 0 1,1 0-1,0 0 0,0 0 1,0 0-1,0 0 0,0-1 1,0 1-1,-1-1 0,1 1 1,2-2-1,7-3 133,0-1 0,0 0 0,-1 0 0,13-11 0,0-2 185,-1-1-1,38-45 1,-48 49-250,0 0 0,-1 0 0,-1-1 1,-1-1-1,11-27 0,-18 41-81,-1 0 0,0-1-1,0 1 1,0-1 0,-1 1-1,1-1 1,-2-7 0,2 12-30,-1-1 0,0 1-1,0 0 1,-1-1 0,1 1 0,0 0 0,0-1 0,0 1-1,0 0 1,0-1 0,0 1 0,0 0 0,-1-1 0,1 1-1,0 0 1,0-1 0,0 1 0,-1 0 0,1 0 0,0-1 0,0 1-1,-1 0 1,1 0 0,0 0 0,0-1 0,-1 1 0,1 0-1,0 0 1,-1 0 0,1 0 0,0 0 0,-1 0 0,1-1-1,0 1 1,-1 0 0,-1 1 6,1 0 1,-1-1-1,0 1 0,1 0 0,0 0 0,-1 0 1,1 0-1,-1 0 0,1 1 0,0-1 1,0 0-1,-2 3 0,-8 10 5,1 1 1,1 0-1,0 1 1,1 0-1,1 0 1,0 0-1,2 1 1,-1 0-1,2 0 1,-4 27-1,8-41-19,0-1-1,-1 0 1,1 1 0,0-1-1,0 0 1,1 1 0,-1-1-1,0 0 1,1 1 0,-1-1 0,1 0-1,0 0 1,0 1 0,0-1-1,0 0 1,0 0 0,0 0-1,3 3 1,-3-4 0,1 0 0,0 0 0,0 0 0,0 0 0,-1 0 0,1-1 0,0 1 0,0-1 0,0 1 0,0-1 0,0 1 0,0-1 0,0 0 0,0 0 0,0 0 0,0 0 0,0 0 0,0-1 0,0 1 0,0-1 0,4-1 0,24-7-23,36-19 1,14-4-22,-70 29 44,66-19-47,-69 21 39,1-1-1,-1 1 0,1 1 0,0-1 0,-1 1 1,1 1-1,14 2 0,-19-2 9,-1 0 0,1 0 0,-1 0 1,0 0-1,1 1 0,-1-1 0,0 1 0,0-1 0,0 1 0,0 0 1,3 4-1,-4-6 16,-1 1 1,1 0-1,-1-1 1,1 1-1,-1 0 1,1-1-1,-1 1 1,1 0-1,-1-1 1,0 1-1,1 0 1,-1 0-1,0 0 1,0-1 0,0 1-1,1 0 1,-1 0-1,0 0 1,0 0-1,0 0 1,0-1-1,-1 1 1,1 0-1,0 0 1,0 0-1,0-1 1,-1 1-1,1 0 1,0 0-1,-1 0 1,1-1-1,-1 1 1,1 0-1,-1-1 1,1 1-1,-1 0 1,1-1 0,-2 2-1,1-2 25,0 1-1,-1 0 1,1-1-1,0 0 1,0 1-1,-1-1 1,1 0-1,0 1 0,0-1 1,-1 0-1,1 0 1,0 0-1,0 0 1,-1 0-1,1-1 1,0 1-1,-1 0 1,1-1-1,0 1 1,0 0-1,0-1 1,-1 0-1,1 1 1,0-1-1,0 0 1,0 1-1,0-1 1,0 0-1,0 0 1,0 0-1,0 0 1,1 0-1,-1 0 1,-1-2-1,-5-6 131,1 0-1,0 0 0,-4-11 0,6 14-62,-10-23-26,-13-34 0,50 80-2293,-19-15 2105,0 0 0,-1 0-1,1-1 1,0 1 0,0-1-1,0 0 1,7 1 0,15 1-443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 13251,'25'-8'1068,"-19"6"-875,0-1 1,0 1-1,0 1 1,0-1-1,0 1 1,0 0-1,1 0 1,-1 1-1,0 0 1,11 1 0,-17-1-173,1 0 0,-1 1 0,1-1 0,0 0 1,-1 1-1,1-1 0,-1 1 0,1-1 0,-1 1 1,1-1-1,-1 1 0,0-1 0,1 1 0,-1-1 1,0 1-1,1 0 0,-1-1 0,0 1 0,1-1 0,-1 1 1,0 0-1,0-1 0,0 1 0,0 0 0,0-1 1,0 1-1,0 0 0,0-1 0,0 1 0,0 0 1,0-1-1,0 2 0,-7 20 140,7-22-161,-17 35 174,-1-2 1,-26 39 0,26-47 16,2 0 1,1 1-1,2 1 1,-19 51-1,31-77-178,1 0-1,-1 0 1,1 1-1,-1-1 0,1 0 1,-1 0-1,1 1 1,0-1-1,0 0 1,0 1-1,0-1 0,0 0 1,0 1-1,0-1 1,0 0-1,1 1 1,-1-1-1,0 0 0,1 1 1,-1-1-1,1 0 1,-1 0-1,1 0 1,0 1-1,0-1 0,-1 0 1,2 1-1,0-1-1,0-1-1,0 1 1,0-1-1,0 0 1,0 1-1,0-1 0,0 0 1,0 0-1,0 0 1,0-1-1,0 1 1,0 0-1,0-1 1,0 1-1,0-1 1,0 0-1,-1 1 1,3-2-1,22-10-396,-1-1 1,0 0-1,-1-2 1,-1-1-1,38-33 0,-55 43 252,0 0-1,0 0 1,-1-1-1,0 0 1,-1 0-1,5-8 1,0-6-496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0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3 167 14891,'-3'2'1136,"9"-4"-912,7-4-96,6-1 369,4-1-241,4-1-432,3-1-256,0 0 392,-1 1-113,-1 2-55</inkml:trace>
  <inkml:trace contextRef="#ctx0" brushRef="#br0" timeOffset="1">499 1 14963,'-4'14'1200,"-6"9"-911,-3 4-97,0 9 376,0 3-144,5 1-224,0-1-192,6-8-320,0-8-152,9-19 376,8-9-128,8-20-72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11266,'1'1'121,"0"0"0,0 0 0,1 0 0,-1 0 0,0 0 0,0 0 0,1 0 0,-1 0 0,1 0 0,-1-1 0,1 1-1,-1-1 1,1 1 0,-1-1 0,1 0 0,-1 1 0,1-1 0,-1 0 0,1 0 0,0 0 0,-1 0 0,1-1 0,-1 1 0,1 0 0,-1 0-1,1-1 1,-1 1 0,1-1 0,2-1 0,6-2 184,1-1 1,-1-1-1,10-6 0,-13 8-234,-2 1 5,1 0-16,0-1 0,-1 1 1,1-1-1,-1 0 0,0-1 1,0 1-1,0-1 0,-1 0 1,6-6-1,-10 10-52,0 1 0,1-1-1,-1 1 1,0 0 0,0-1 0,0 1 0,1-1 0,-1 1-1,0-1 1,0 1 0,0-1 0,0 1 0,0-1 0,0 1-1,0-1 1,0 1 0,0-1 0,0 1 0,0 0 0,0-1-1,0 1 1,-1-1 0,1 1 0,0-1 0,0 1 0,0-1-1,-1 1 1,1 0 0,0-1 0,0 1 0,-1-1-1,1 1 1,0 0 0,-1-1 0,1 1 0,0 0 0,-1 0-1,1-1 1,-1 1 0,1 0 0,0 0 0,-1 0 0,1-1-1,-1 1 1,1 0 0,-1 0 0,1 0 0,-1 0 0,1 0-1,-1 0 1,1 0 0,-1 0 0,1 0 0,-1 0 0,1 0-1,-1 0 1,-3 0 26,0 1 0,0-1-1,0 1 1,0-1-1,-7 4 1,5-2-29,0 2 1,0-1-1,1 1 0,-1-1 1,1 2-1,0-1 0,0 0 1,1 1-1,-1 0 1,1 0-1,0 1 0,0-1 1,1 1-1,-1-1 0,1 1 1,0 0-1,-2 9 0,2-6 4,0 1-1,0 0 1,1 0-1,1 0 1,-1 0-1,2 0 1,-1 0-1,1 0 1,1 0-1,3 19 0,-4-27-1,1 0-1,-1-1 0,1 1 0,-1 0 0,1-1 0,0 1 0,0 0 0,-1-1 0,1 1 0,0-1 0,0 0 0,1 1 0,-1-1 0,0 0 0,0 1 0,1-1 1,-1 0-1,1 0 0,-1 0 0,1 0 0,2 1 0,0-1 4,-1-1 0,0 1 1,0-1-1,0 1 0,1-1 1,-1 0-1,0 0 0,1-1 0,-1 1 1,0-1-1,4 0 0,6-4 23,0 1 0,0-2 0,0 0 0,19-12 0,13-11-19,-1-3 0,-2-2 0,-1-1 0,-1-2 0,-3-2 0,-1-2 0,32-46 0,-61 78-15,-1 0 0,0 0 0,0 0 1,-1-1-1,0 0 0,-1 0 0,6-21 0,-9 30 2,-1 1-1,0-1 1,0 1-1,0-1 1,0 1 0,1-1-1,-1 1 1,0-1-1,0 0 1,0 1-1,0-1 1,-1 1-1,1-1 1,0 1 0,0-1-1,0 1 1,0-1-1,0 1 1,-1-1-1,1 1 1,0-1-1,0 1 1,-1-1-1,1 1 1,0-1 0,-1 1-1,1-1 1,-1 0-1,0 1 1,0 0 0,0 0 1,0 0-1,1 0 0,-1 0 0,0 0 0,0 1 0,0-1 0,0 0 0,1 0 0,-1 1 0,0-1 0,0 0 0,1 1 0,-1-1 0,-1 1 1,-28 23 11,4 1-18,1 2 1,-23 30-1,38-44 8,1 0 0,1 1 0,0-1 0,1 2 0,1-1 0,0 1 0,-6 22 0,11-34 2,0 1 1,1-1-1,-1 1 1,1 0-1,0 0 0,0-1 1,0 1-1,0 0 1,1-1-1,-1 1 1,1 0-1,0-1 1,0 1-1,0-1 1,1 1-1,-1-1 1,1 0-1,0 1 1,0-1-1,0 0 1,0 0-1,1 0 1,-1-1-1,1 1 1,-1-1-1,1 1 1,0-1-1,0 0 1,0 0-1,1 0 0,-1 0 1,0-1-1,1 1 1,-1-1-1,1 0 1,-1 0-1,1 0 1,0 0-1,-1-1 1,1 1-1,0-1 1,-1 0-1,1 0 1,0-1-1,6 0 1,-1-2 6,-1 1 0,1-2 1,-1 1-1,1-1 0,-1 0 1,0-1-1,-1 0 0,1 0 1,-1 0-1,10-11 0,-7 6 31,0 0-1,-1 0 0,-1-1 1,0 0-1,0-1 0,7-16 1,-14 23 143,-7 11-97,-9 15 9,6-5-48,2 1-1,-7 22 1,12-34-49,1 0 1,-1 0 0,1 1 0,1-1 0,-1 0 0,1 1 0,-1-1 0,1 0 0,1 1 0,-1-1 0,1 1 0,2 5 0,-3-9-3,1-1 0,0 0 0,0 0 0,0 1 0,0-1 0,0 0 0,0 0 1,0 0-1,0 0 0,0 0 0,0 0 0,0-1 0,1 1 0,-1 0 1,0-1-1,1 1 0,-1 0 0,0-1 0,1 0 0,-1 1 0,1-1 1,-1 0-1,1 0 0,-1 0 0,1 0 0,-1 0 0,0 0 0,1 0 0,-1 0 1,1 0-1,-1-1 0,1 1 0,-1-1 0,2 0 0,5-2-41,1 0 0,-1 0 0,0-1-1,10-6 1,54-42-444,-50 35 124,43-27 1,-64 44 355,0-1 0,0 0 0,0 1 0,0-1 0,0 0 0,0 1 1,1-1-1,-1 1 0,0 0 0,0-1 0,0 1 0,1 0 1,-1 0-1,0 0 0,0 0 0,0 0 0,1 0 0,-1 0 0,0 0 1,0 0-1,1 0 0,-1 1 0,0-1 0,2 2 0,-1 0 53,0 0 0,-1 0 0,1 0 0,-1 0 0,1 1 0,-1-1 0,0 0 0,0 1-1,1 4 1,-1-6-16,-1 1 0,1-1 0,0 1-1,-1-1 1,1 0 0,0 0-1,0 1 1,0-1 0,0 0 0,0 0-1,0 0 1,0 0 0,0 0 0,0 0-1,1 0 1,-1 0 0,0-1 0,1 1-1,-1 0 1,2 0 0,0-1-1,1 1 1,-1-1-1,0 1 0,0-1 1,0 0-1,0 0 0,1-1 1,-1 1-1,4-2 0,7-2-53,-1 0 1,1-1-1,17-10 0,-23 11-41,9-5-96,21-10-224,-35 18 330,-1 0-1,0 0 1,1 0-1,-1 0 1,1 1 0,-1-1-1,1 1 1,-1 0-1,1 0 1,-1 0 0,1 0-1,4 1 1,-6 0 29,0-1 0,0 1 0,0 0 0,0-1 0,0 1-1,-1 0 1,1 0 0,0 0 0,0-1 0,-1 1 0,1 0 0,0 0 0,-1 0 0,1 1 0,-1-1 0,1 0 0,-1 0 0,0 0 0,1 0 0,-1 0 0,0 0 0,0 1-1,0-1 1,0 0 0,0 0 0,0 0 0,0 0 0,0 3 0,-8 33-174,6-28 162,-2 1-1,1-1 1,-6 11 0,8-19 35,0 1-1,1-1 1,-1 0 0,0 0 0,1 1 0,-1-1 0,0 0 0,0 0 0,0 0 0,0 0 0,0 0-1,0 0 1,0 0 0,-1 0 0,1 0 0,0 0 0,0-1 0,-1 1 0,1 0 0,0-1 0,-1 1-1,1-1 1,-1 0 0,1 1 0,-1-1 0,1 0 0,-1 0 0,1 0 0,0 0 0,-4 0 0,-10-7-26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0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13235,'-8'8'1520,"6"-1"-1192,4 1-400,8-1 2169,5-1-1681,1 4-384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 16780,'7'-7'1400,"3"2"-1040,-3 3-192,-3 6 456,-2 7-160,-2 14-168,-3 6-88,-1 9-168,1 6-40,-3 4-16,-1 3-48,0-4-312,0-2-240,1-11 512,2 0-80,-5-10-104</inkml:trace>
  <inkml:trace contextRef="#ctx0" brushRef="#br0" timeOffset="1">2 627 14499,'0'7'1088,"0"-1"-840,-1-3-256,5-6-32,-4-3 104,0 0-64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4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42 12235,'23'-41'3222,"-29"83"-1035,-43 110-1427,28-94-850,3 1 1,2 1-1,-9 65 0,26-138-2724,4-29 1859,0 13 314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4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15291,'0'2'109,"0"-1"0,1 0 0,-1 0-1,1 0 1,-1 0 0,1 0 0,0 0-1,-1 1 1,1-1 0,0-1 0,0 1 0,0 0-1,0 0 1,0 0 0,0 0 0,0-1-1,0 1 1,0 0 0,0-1 0,0 1 0,2 0-1,27 10 268,-12-7-276,0-1-1,0 0 1,0-1 0,0-1-1,24-2 1,91-14 49,-12 1-900,-120 14 709,27 1-451,-27-1 480,-1 0 1,1 0-1,-1 0 1,1 0-1,-1 0 1,1 0 0,-1 0-1,1 1 1,-1-1-1,0 0 1,1 0-1,-1 0 1,1 1 0,-1-1-1,1 0 1,-1 0-1,0 1 1,1-1-1,-1 0 1,0 1-1,1-1 1,-1 1 0,0-1-1,0 0 1,1 1-1,-1-1 1,0 1-1,0-1 1,0 0 0,1 1-1,-1-1 1,0 1-1,0-1 1,0 1-1,0-1 1,0 1-1,0-1 1,0 1 0,0-1-1,0 1 1,0-1-1,0 1 1,0-1-1,-1 1 1,1-1 0,0 0-1,-1 2 1,-5 4-292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4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13403,'-7'4'1192,"7"2"-752,4-1-128,12-2 913,9 2-633,16-4-176,3-1-40,9 0-80,-1 0-80,-2-3-296,-2 2-224,-9 1-312,-7 0-104,-18 3 480,-8 2-153,-9 4-143</inkml:trace>
  <inkml:trace contextRef="#ctx0" brushRef="#br0" timeOffset="1">4 310 11923,'-4'15'1416,"4"-5"-872,10-7-136,4-2 1208,12-1-999,7-6-73,7 1-96,5 0-72,4-5-272,-1-1-200,0 2-416,-5 1 432,-5-4-96,-3 2-72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14875,'0'0'1352,"0"3"-1063,13-2-73,7 1 608,15-2-464,5 0-72,13 0-104,1-2-104,4-2-240,-2 0-168,-8 0-320,-6 1 1224,-13 0-696,-9 3-56,-15 3-48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13403,'5'-6'315,"-1"0"1,2 0-1,-1 0 0,1 0 1,0 1-1,0 0 0,0 0 1,0 1-1,1 0 0,0 0 1,0 0-1,8-2 0,-9 4-180,1-1-1,-1 1 1,1 1 0,-1-1-1,1 1 1,0 0 0,0 1-1,0 0 1,0 0-1,-1 0 1,1 1 0,0 0-1,12 3 1,-17-3-130,-1-1 0,1 1 1,-1-1-1,1 1 0,-1 0 0,0-1 1,1 1-1,-1 0 0,0 0 0,1 0 1,-1 0-1,0 0 0,0 1 0,0-1 0,0 0 1,0 0-1,0 1 0,0-1 0,-1 1 1,1-1-1,0 0 0,-1 1 0,1 0 1,-1-1-1,0 1 0,1-1 0,-1 1 1,0-1-1,0 1 0,0 0 0,0-1 1,0 1-1,0-1 0,-1 1 0,1-1 1,0 1-1,-1 0 0,1-1 0,-1 1 1,0-1-1,-1 2 0,-1 5 3,-1 0-1,-1-1 1,1 0-1,-1 0 1,-1 0 0,-8 8-1,-2 1 8,7-9-6,1 1-1,0 0 0,1 0 0,0 1 0,-8 13 0,15-22-9,-1 1 0,1-1 0,0 1 0,0 0 0,0-1 0,0 1 0,0-1 0,0 1 1,-1 0-1,1-1 0,1 1 0,-1 0 0,0-1 0,0 1 0,0 0 0,0-1 0,0 1 0,1-1 0,-1 1 0,0 0 0,0-1 0,1 1 0,-1-1 0,0 1 0,1-1 0,-1 1 0,1-1 0,-1 1 0,1-1 0,-1 0 0,1 1 0,-1-1 0,1 1 0,-1-1 0,1 0 0,-1 0 0,1 1 0,0-1 1,-1 0-1,1 0 0,-1 0 0,1 0 0,0 1 0,33 5-169,-28-6 95,88 7 628,-71-4-507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6:4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11370,'8'7'1265,"6"0"-641,5-1-224,10-2 1240,4 1-968,7-2-191,-1-1-1,2 0-288,-1-2-208,-8-3 40,-2-3-8,-7 2-88,-5-2-56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73 12211,'18'-71'3091,"-16"69"-1909,-1 11-769,-1 18-96,-11 132 67,-37 323-160,46-468-254,2-8-2,-1 0-1,0 1 1,-1-1-1,1 0 0,-1 0 1,0 0-1,-5 8 1,7-13 28,0-1 1,0 0-1,0 0 1,-1 1-1,1-1 1,0 0-1,0 0 1,0 0-1,0 1 1,-1-1-1,1 0 1,0 0-1,0 0 1,-1 1-1,1-1 1,0 0-1,0 0 1,-1 0 0,1 0-1,0 0 1,0 0-1,-1 0 1,1 0-1,0 0 1,0 0-1,-1 0 1,1 0-1,0 0 1,-1 0-1,1 0 1,0 0-1,0 0 1,-1 0-1,1 0 1,0 0-1,0 0 1,-1 0-1,1 0 1,0 0-1,0-1 1,-1 1-1,1 0 1,0 0-1,0 0 1,0 0-1,-1-1 1,1 1-1,0 0 1,0 0-1,0-1 1,0 1-1,-1 0 1,1 0-1,0-1 1,-7-14-71,2-8 64,1 0-1,1-1 1,1 1-1,1-34 1,1 28 4,-1-25-1,2 1 1,2 0 0,3 0 0,2 0 0,27-90-1,-33 134 7,2 0-1,-1 0 1,1 1-1,1-1 1,0 1-1,0 0 0,0 1 1,9-10-1,-12 15 0,1 0 0,-1-1 0,1 2-1,-1-1 1,1 0 0,0 0 0,-1 1 0,1 0-1,0-1 1,0 1 0,0 0 0,0 1 0,0-1-1,0 0 1,0 1 0,0 0 0,0-1 0,1 1-1,-1 1 1,0-1 0,0 0 0,0 1 0,0-1-1,0 1 1,0 0 0,0 0 0,0 0 0,3 3-1,7 2-5,-1 1 0,0 1 0,-1 0 0,0 1-1,0 0 1,-1 1 0,0 0 0,0 0 0,14 22-1,-23-31 19,-1 0 0,1 1-1,0-1 1,-1 0-1,1 1 1,-1-1 0,0 0-1,1 1 1,-1-1-1,0 0 1,0 1 0,0-1-1,0 1 1,0-1-1,0 1 1,0-1 0,0 0-1,0 1 1,-1-1-1,0 3 1,0-1 13,-1-1 1,0 1-1,1 0 1,-1-1-1,0 0 1,0 1-1,0-1 1,-1 0-1,-2 3 1,-7 3 90,0-1 1,0 0-1,-18 7 1,26-12-81,-17 8 78,-1-2 0,0 0 0,-1-1 0,0-2 0,0 0 0,0-1 0,-36 1 0,59-5-136,0 0 0,-1-1 0,1 1 0,0 0-1,0 0 1,0 0 0,0 0 0,0 0 0,0-1 0,0 1 0,0 0 0,0 0 0,0 0 0,0 0 0,0 0 0,0-1 0,0 1 0,0 0 0,0 0 0,0 0 0,0 0 0,0 0 0,0-1 0,0 1 0,0 0 0,0 0 0,1 0-1,-1 0 1,0 0 0,0 0 0,0-1 0,0 1 0,0 0 0,0 0 0,0 0 0,0 0 0,1 0 0,-1 0 0,0 0 0,0 0 0,0 0 0,0-1 0,0 1 0,1 0 0,-1 0 0,0 0 0,0 0 0,0 0 0,1 0-1,3-1-65,1-1-1,0 1 0,0 0 0,0 0 0,7 0 0,-7 1 25,29-3-373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 13291,'0'0'39,"0"0"0,0 0 0,1 0 0,-1 0 0,0-1 0,0 1 0,0 0 0,1 0 0,-1 0 0,0 0 0,0 0 0,1 0 0,-1 0 0,0 0 0,0-1 0,1 1 0,-1 0 0,0 0 0,0 0 0,1 0 0,-1 0 0,0 0 1,0 1-1,1-1 0,-1 0 0,0 0 0,0 0 0,1 0 0,-1 0 0,0 0 0,0 0 0,1 0 0,-1 1 0,0-1 0,0 0 0,0 0 0,1 1 0,-5 10 731,-19 23-272,15-21-250,-203 339 1405,203-338-1655,49-90-2488,36-61 12,-59 109 2123,6-10 459,2 1 0,58-64 1,-59 81 775,-12 17-160,-12 3-682,-1 0-1,0 0 0,1 1 0,-1-1 0,0 0 0,1 0 0,-1 0 0,0 1 0,1-1 1,-1 0-1,0 1 0,1-1 0,-1 0 0,0 1 0,0-1 0,0 0 0,1 1 1,-1-1-1,0 0 0,0 1 0,0-1 0,0 1 0,0-1 0,0 0 0,1 1 0,-1-1 1,0 1-1,0-1 0,0 0 0,-1 1 0,1 24 399,-2-1-1,-7 42 1,-1 0-192,4 61 107,6-107-463,2 0 1,0 0-1,1-1 0,7 27 0,-10-46 90,0 0-1,0 0 1,0 0-1,0 0 1,0 0 0,0 0-1,0 0 1,0 0 0,0 0-1,0 0 1,0 0 0,0 0-1,0 0 1,0 0-1,0 0 1,0 0 0,0 0-1,0 0 1,-1 0 0,1 0-68,0 0 68,0 0-1,0 0 1,0 0 0,-4-6 13,1 1-86,-11-16-157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12619,'3'10'1136,"11"-10"-616,8-4-192,11-8 392,7-2-72,8-6-552,6-4 184,6-2-87,-3-3-41</inkml:trace>
  <inkml:trace contextRef="#ctx0" brushRef="#br0" timeOffset="1">596 15 16131,'-2'0'1297,"1"-2"-1169,1 1-384,4-1 200,3-2 40,3 1-80,0 0-112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 14619,'1'-1'59,"-1"0"0,0 1 0,1-1 0,-1 1-1,0-1 1,1 1 0,-1-1 0,1 0 0,-1 1 0,1 0 0,0-1 0,-1 1-1,1-1 1,-1 1 0,1 0 0,0-1 0,-1 1 0,1 0 0,0 0-1,-1-1 1,2 1 0,-3 13 539,-15 27-68,-8 8-254,-1-1 0,-36 50-1,-72 79-1339,191-238-1509,-10-10 2264,44-83-1,-36 56 1818,-50 92-964,-3 12-32,-6 19 127,-16 69 220,10-60-720,2 2-1,2-1 1,1 0 0,0 41 0,4-69-134,1 0 0,0 0-1,0 1 1,1-1 0,3 11-1,-4-15-64,0 0 0,0 0 0,0 0 0,0 0 0,0 0 0,0 0 0,1 0 0,-1 0 0,1-1 0,-1 1 0,1-1 0,0 1 0,-1-1 0,1 1 0,0-1 0,0 0 0,0 0 0,0 0 0,3 1 0,-4-2 28,-1 0 1,1 0-1,-1 0 1,1 0-1,-1 0 0,1 0 1,-1 0-1,1 0 1,-1 0-1,1 0 0,-1 0 1,1 0-1,-1-1 1,1 1-1,-1 0 0,0 0 1,1-1-1,-1 1 0,1 0 1,-1 0-1,0-1 1,1 1-1,-1 0 0,0-1 1,1 1-1,-1-1 1,0 1-1,1 0 0,-1-1 1,0 1-1,0-1 1,0 1-1,0-1 0,1 1 1,-1-1-1,0 1 1,0-1-1,0 1 0,0 0 1,0-1-1,0 1 1,0-1-1,0 1 0,0-1 1,0 1-1,0-1 1,-1 1-1,1-1 0,0 0 1,-5-10-511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13571,'-7'-4'1096,"10"3"-688,7 1-152,14 2 448,3 1-119,10-1-257,6-2-248,3 1 32,-3 1 48,-5-8-160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13363,'1'4'1192,"-1"11"-912,-2 5-112,-3 3 472,2 7-328,-1 1-64,3 4-55,1-1-57,0-2-168,4-5-97,2-4-167,1-2-112,-3-6 312,-1-4-112,-3-9-96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14179,'16'-3'1176,"11"2"-816,4-2-144,13-3 273,5-1-97,7 0-424,2-3 120,-2 1-16,0-2-88,-6-9-128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13459,'-8'109'1334,"7"119"0,-5 73-1246,4-277-112,2-13 8,-1 1-1,0-1 1,-1 0 0,0 0-1,-1 0 1,-6 15 0,9-25 15,0-1 1,0 1 0,-1 0-1,1-1 1,0 1 0,0 0-1,-1-1 1,1 1 0,0-1-1,-1 1 1,1-1 0,-1 1-1,1-1 1,-1 1 0,1-1-1,-1 1 1,1-1-1,-1 1 1,1-1 0,-1 0-1,1 1 1,-1-1 0,0 0-1,1 0 1,-1 1 0,0-1-1,1 0 1,-2 0 0,1 0 3,0-1 0,0 1 0,0-1 0,0 0 0,1 1 0,-1-1 0,0 0-1,0 1 1,1-1 0,-1 0 0,0 0 0,1 0 0,-1 1 0,1-1 0,-1 0 0,0-1 0,-2-7 29,0 1-1,0-1 1,-2-10-1,-2-16 14,2 0 0,2-1 0,1 1-1,2-1 1,1 1 0,2 0 0,1-1-1,2 1 1,2 1 0,1-1-1,1 1 1,22-47 0,-27 69-48,1 1 1,0 1-1,1-1 1,0 1-1,1 1 1,0-1-1,0 1 1,1 0-1,17-13 0,-22 19 0,1 0 0,0 0 0,0 1 0,0 0 0,0-1-1,0 2 1,0-1 0,1 0 0,-1 1 0,1 0 0,-1 0 0,1 1-1,-1 0 1,1 0 0,-1 0 0,1 0 0,-1 1 0,1 0-1,-1 0 1,0 1 0,1-1 0,-1 1 0,9 5 0,-8-5-7,-1 1 0,0 1 1,1-1-1,-1 1 0,-1-1 1,1 1-1,-1 1 0,1-1 1,-1 1-1,4 5 0,-7-8 13,0 0 0,0 0 0,0 0 0,0 0 0,0 0 0,-1 0-1,1 0 1,-1 0 0,1 1 0,-1-1 0,0 0 0,0 0 0,0 1 0,0-1-1,0 0 1,0 0 0,-1 0 0,1 1 0,-1-1 0,0 0 0,1 0-1,-1 0 1,0 0 0,0 0 0,0 0 0,-1 0 0,1 0 0,0-1 0,-1 1-1,-2 2 1,-14 13 183,-1-2 0,-1 0 0,0-1 0,-1-1 0,0-2 0,-46 20 0,24-18-470,43-13 281,0 0 1,0-1 0,0 1-1,0 0 1,1 0-1,-1 0 1,0 0-1,0 0 1,0 0 0,0-1-1,0 1 1,0 0-1,0 0 1,0 0-1,0 0 1,0 0 0,0-1-1,0 1 1,0 0-1,0 0 1,0 0-1,0 0 1,0 0 0,0 0-1,0-1 1,-1 1-1,1 0 1,0 0-1,0 0 1,0 0 0,0 0-1,0 0 1,0 0-1,0-1 1,0 1 0,0 0-1,0 0 1,-1 0-1,1 0 1,0 0-1,0 0 1,0 0 0,0 0-1,0 0 1,0 0-1,-1 0 1,1 0-1,0 0 1,0 0 0,0 0-1,0 0 1,0 0-1,-1 0 1,3-3-33,11-17-119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14643,'3'6'1032,"-5"12"-840,-6 4-96,1 9 240,-1 5-159,3 3-322,0 0-95,1-9-824,3-6 928,-2-14-184,-2-7-104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14155,'0'4'976,"-8"7"-776,-3 5-80,-1 9 296,2 5-112,-1 8-184,8 2-23,-3 1-1,-1-1-8,7-7-56,2-3-32,-1-9-88,0-6-81,-8-20 97,-1-9-8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13403,'0'-1'61,"1"1"0,-1-1 0,0 0 1,1 0-1,-1 0 0,0 1 0,1-1 0,-1 0 0,1 0 1,-1 1-1,1-1 0,0 1 0,-1-1 0,1 0 0,0 1 0,-1-1 1,1 1-1,0-1 0,-1 1 0,1 0 0,0-1 0,0 1 1,0 0-1,-1-1 0,3 1 0,27-7 239,-21 6-20,50-12 221,0 3 0,115-5 0,-168 15-491,0 1 0,0-1 0,0 1 0,0 0 0,-1 0 0,9 3 0,-13-3-9,0-1-1,0 0 1,0 1 0,0-1-1,0 1 1,0 0-1,-1-1 1,1 1 0,0 0-1,0-1 1,-1 1-1,1 0 1,0 0 0,-1-1-1,1 1 1,-1 0-1,1 0 1,-1 0 0,1 0-1,-1 0 1,0 0 0,0 0-1,1 0 1,-1 0-1,0 0 1,0 0 0,0 0-1,0 0 1,0 0-1,0 0 1,0 0 0,0 0-1,-1 0 1,1 0 0,0 0-1,0 0 1,-1 0-1,1 0 1,-1-1 0,1 1-1,-1 0 1,1 0-1,-2 1 1,-3 6 26,-1 0 0,0 0-1,0-1 1,-1 1 0,0-1 0,-11 8-1,-50 33 368,102-49-1270,-25 0 690,0 0-1,-1 1 0,1 1 0,0 0 0,0 0 1,0 0-1,-1 1 0,12 4 0,-17-5 171,-1 0 0,0 0 0,0 0-1,0 1 1,0-1 0,0 1 0,0-1-1,0 1 1,-1-1 0,1 1 0,0 0-1,-1 0 1,0 0 0,1 0 0,-1 0 0,0 0-1,0 0 1,0 0 0,0 1 0,0-1-1,-1 0 1,1 1 0,-1-1 0,1 0-1,-1 1 1,0-1 0,0 0 0,0 1-1,0-1 1,-1 1 0,1-1 0,-1 0-1,1 1 1,-1-1 0,0 0 0,-1 3-1,-2 7 130,-1 0 0,-1-1-1,0 0 1,-1 0 0,0 0-1,0 0 1,-1-1 0,0-1-1,-1 1 1,0-1 0,-14 10-1,12-11 91,0 0 0,0 0 0,-1-1 0,0 0 0,-1-1 0,1-1 0,-1 0 0,0 0 0,-1-1 0,-17 2 0,23-5-127,0-1 0,1 0 0,-1-1 0,0 1 0,1-1 0,-1-1 0,1 0 0,-1 0 0,1 0 0,0-1 0,0 0 0,0 0 0,-12-9 0,16 11-110,0-1 0,0-1 1,0 1-1,1 0 0,0 0 1,-1-1-1,1 0 0,0 1 1,0-1-1,0 0 0,0 0 1,1 0-1,-1 0 0,1 0 1,0 0-1,0-1 0,0 1 1,0 0-1,0-1 0,1 1 1,0 0-1,0-1 0,0 1 1,0-1-1,0 1 0,0 0 1,1-1-1,0 1 0,0 0 1,0-1-1,0 1 0,0 0 1,2-3-1,0 1-25,0 0 0,0 0 0,0 0 0,6-6 0,21-17-350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15827,'4'6'1145,"-2"-1"-929,-2-2-184,2 2 288,8-4 1664,3-1-1808,-1-7 88,-2-12 80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14243,'4'0'1168,"0"7"-984,-4 14-72,-1 12 536,-3 16-415,-1 3-145,1 5-88,0 3-80,-1-5-169,1-5-95,1-16-176,0-10-1320,2-22 1504,-6 6-264,1-16-176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2 175 11522,'0'-3'114,"-1"0"0,1 0-1,0 0 1,0 0-1,0 0 1,0 0-1,1 0 1,0 0 0,-1 0-1,1 0 1,0 0-1,0 0 1,0 0-1,1 0 1,-1 0 0,1 1-1,-1-1 1,1 1-1,0-1 1,0 1-1,0-1 1,1 1 0,-1 0-1,0 0 1,1 0-1,3-2 1,8-4 255,-1 1 0,1 0 1,29-10-1,-39 15-337,29-10 160,0 1 1,0 1-1,1 2 0,0 1 0,1 2 0,36-1 1,-66 6-186,0 0 0,0 1-1,0-1 1,0 1 0,-1 0 0,1 0 0,0 1 0,-1-1 0,9 5 0,-12-5-7,0 0-1,1 0 1,-1 0 0,0 0 0,0 0 0,0 0-1,0 0 1,0 1 0,0-1 0,0 0 0,0 1-1,-1-1 1,1 1 0,0-1 0,-1 1 0,1-1-1,-1 1 1,0-1 0,1 1 0,-1-1 0,0 1 0,0 0-1,0-1 1,0 1 0,0-1 0,-1 1 0,1-1-1,0 1 1,-1-1 0,1 1 0,-1-1 0,-1 4-1,-6 11 2,-1 0-1,-1 0 1,-1-1-1,0 0 1,-25 25-1,19-20 12,-5 3-4,12-13-23,0 1 1,0 1-1,1-1 0,0 2 0,-10 19 0,19-31-4,-1 0 1,1 0-1,0 0 1,-1 1-1,1-1 1,0 0-1,0 0 1,0 1-1,0-1 1,0 0-1,0 0 1,0 1 0,0-1-1,1 0 1,-1 0-1,0 0 1,1 1-1,-1-1 1,1 0-1,-1 0 1,1 0-1,-1 0 1,1 0-1,0 0 1,0 0-1,0 0 1,-1 0-1,1 0 1,0 0-1,0-1 1,0 1 0,0 0-1,0-1 1,2 2-1,5 1-115,-1 1-1,1-1 0,0-1 1,9 3-1,-4-2-16,12 4-144,-6-2 51,0 1-1,23 10 1,-39-14 221,1-1 0,0 1 1,-1 0-1,1 0 0,-1 1 1,0-1-1,0 1 0,0-1 0,0 1 1,0 0-1,-1 0 0,1 1 1,-1-1-1,1 0 0,-1 1 1,3 6-1,-5-7 37,0-1 0,0 1 0,0-1 0,0 1 0,0-1 0,0 0 0,-1 1 0,1-1 0,-1 1 0,1-1 0,-1 0-1,0 0 1,0 1 0,0-1 0,-1 0 0,1 0 0,0 0 0,-1 0 0,1 0 0,-1 0 0,0 0 0,1-1 0,-1 1 0,0-1 0,0 1 0,-4 1 0,-6 6 202,-2-1 0,-25 12-1,35-18-161,-26 12 289,0-2 0,-1-1 0,0-1 1,0-1-1,-1-2 0,0-1 0,-49 2 1,76-8-436,1 0 1,-1-1-1,1 1 0,0-1 1,-1 0-1,1 0 1,-8-4-1,11 5 51,0 0 0,1-1 0,-1 1-1,0-1 1,1 1 0,-1-1 0,1 1 0,-1-1-1,0 1 1,1-1 0,-1 1 0,1-1-1,-1 0 1,1 1 0,0-1 0,-1 0 0,1 0-1,0 1 1,0-1 0,-1-1 0,1 1 8,0 0 0,0 0 1,1-1-1,-1 1 0,0 0 1,0 0-1,1 0 0,-1-1 1,1 1-1,-1 0 0,1 0 1,0 0-1,-1 0 0,1 0 1,0 0-1,0 0 0,1-1 1,12-12-478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12667,'0'14'252,"0"0"1,-1 0-1,-1 0 1,0 0 0,-1 0-1,0 0 1,-9 20-1,-4 22 202,5-9-198,1 1 0,3 0 0,-2 71 0,9-116-242,0-1 0,0 1 0,1 0 0,-1 0 0,0-1 0,1 1 0,0-1 0,0 1 0,0 0 0,2 3 0,-3-6-6,1 1-1,-1-1 1,1 1 0,-1-1-1,1 1 1,0-1 0,-1 1 0,1-1-1,0 0 1,0 1 0,-1-1-1,1 0 1,0 0 0,0 0-1,-1 1 1,1-1 0,0 0 0,0 0-1,-1 0 1,1 0 0,0 0-1,0 0 1,0-1 0,-1 1-1,1 0 1,0 0 0,0 0 0,-1-1-1,1 1 1,0 0 0,-1-1-1,1 1 1,0-1 0,-1 1-1,1-1 1,-1 1 0,2-2 0,8-5 58,-1-1 0,0-1 1,0 1-1,-1-2 1,14-19-1,31-57 178,-40 64-190,13-24 21,-14 22-63,1 1-1,27-34 0,-40 56-12,0 1 1,1-1-1,-1 1 0,1 0 0,-1-1 0,0 1 1,1-1-1,-1 1 0,1 0 0,-1-1 1,1 1-1,-1 0 0,1-1 0,-1 1 1,1 0-1,-1 0 0,1 0 0,-1-1 1,1 1-1,0 0 0,0 0 0,5 8-7,-4 16-3,-4 11 0,-6 38-1,-1 22 151,8-95-131,1 1 0,0 0 0,0-1 1,0 1-1,0 0 0,0 0 0,0-1 0,0 1 0,0 0 0,0-1 0,0 1 1,0 0-1,1-1 0,-1 1 0,0 0 0,0-1 0,1 1 0,-1-1 0,0 1 0,1 0 1,-1-1-1,1 1 0,-1-1 0,1 1 0,-1-1 0,1 1 0,-1-1 0,1 0 1,0 1-1,0-1 5,0 0 0,0 0 0,1 0 0,-1 0-1,0 0 1,0 0 0,0-1 0,0 1 0,1 0 0,-1-1 0,0 1 0,0-1 0,0 1 0,0-1 0,1-1 0,8-6 73,0 0 0,13-14 0,-18 17-65,62-68 220,1-3-242,-67 75-3,-1 0 1,1 1-1,0-1 1,0 0-1,-1 0 1,1 1-1,0-1 1,0 0 0,0 1-1,0-1 1,0 1-1,0-1 1,0 1-1,0-1 1,0 1-1,0 0 1,0-1 0,0 1-1,0 0 1,0 0-1,2 0 1,-3 0 3,1 1 1,0-1-1,-1 1 0,1 0 1,-1-1-1,0 1 1,1-1-1,-1 1 0,1 0 1,-1-1-1,0 1 1,1 0-1,-1 0 0,0-1 1,0 1-1,0 0 1,1 0-1,-1-1 0,0 1 1,0 0-1,0 0 1,-1 1-1,1 10 40,-1 1-1,-5 21 1,4-24-16,-3 16 46,2-17-27,1 0 1,1 0-1,-1 0 1,2 0-1,-1 0 0,1 1 1,2 16-1,-1-25-64,-1 0 0,0-1 0,0 1-1,1-1 1,-1 0 0,0 1 0,1-1 0,-1 1-1,1-1 1,-1 1 0,0-1 0,1 0 0,-1 1 0,1-1-1,-1 0 1,1 0 0,-1 1 0,1-1 0,-1 0 0,1 0-1,0 0 1,-1 0 0,1 0 0,-1 1 0,1-1-1,-1 0 1,1 0 0,1-1 0,20-1-1275,-11 0 848,-2 2-15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14963,'-10'6'228,"0"1"0,0 0 0,1 1 0,0 0-1,1 0 1,0 1 0,0 0 0,-10 16 0,6-6-101,0 1 1,2 1-1,-12 29 1,20-43-114,-1-1 0,2 1 0,-1 0 1,1 0-1,0 0 0,0 0 0,1 10 0,0-15-10,0-1 0,0 1 0,0-1 0,0 1 0,0-1-1,1 1 1,-1-1 0,1 0 0,-1 1 0,1-1 0,-1 1-1,1-1 1,0 0 0,0 0 0,-1 1 0,1-1 0,0 0-1,0 0 1,0 0 0,0 0 0,1 0 0,-1 0-1,0 0 1,0-1 0,1 1 0,-1 0 0,0-1 0,1 1-1,-1-1 1,0 1 0,1-1 0,-1 1 0,1-1 0,-1 0-1,1 0 1,-1 0 0,1 0 0,-1 0 0,0 0 0,3-1-1,0 0 9,1 0 0,0-1-1,-1 1 1,1-1 0,-1-1-1,0 1 1,0 0-1,0-1 1,0 0 0,0 0-1,0 0 1,-1 0-1,1-1 1,-1 0 0,5-6-1,2-5 62,0 1 0,14-32 0,-19 38-13,-1-1 0,0 0 0,-1 0 0,0 0 0,0 0 0,-1 0 0,0 0 0,0-12 0,-4 10 81,-5 12-7,-8 17 72,2 5-173,2 1 0,0 1 0,2-1 1,1 1-1,-8 38 0,15-58-55,1-1 1,-1 1 0,1-1-1,0 1 1,0-1 0,0 0-1,2 8 1,-2-11-9,1 0 0,-1 0 0,0 0-1,1 0 1,-1 0 0,0-1 0,1 1 0,-1 0 0,1 0 0,-1 0 0,1-1 0,0 1-1,-1 0 1,1-1 0,0 1 0,-1 0 0,1-1 0,0 1 0,0-1 0,0 1-1,0-1 1,-1 1 0,1-1 0,0 0 0,0 0 0,0 1 0,0-1 0,0 0 0,0 0-1,0 0 1,0 0 0,0 0 0,0 0 0,0 0 0,0 0 0,0 0 0,-1-1 0,1 1-1,0 0 1,2-1 0,3-2-132,0-1 0,0 1 0,0-1 0,-1 0 0,1 0 0,-1-1 0,0 1 0,0-1 0,-1 0 0,1-1 0,6-10 0,-4 6-22,27-35-458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12355,'-1'30'1488,"-9"5"-928,-10 9-168,-3 3 616,-3 3-247,0 4-105,2-9-216,2-2-112,6-11-160,5-6-56,5-15-200,5-9-192,-3 0 232,2-12 8,-1-11-56,0-5-24</inkml:trace>
  <inkml:trace contextRef="#ctx0" brushRef="#br0" timeOffset="1">2 128 11947,'-2'-6'1456,"2"3"-976,2 7-160,2 5 1096,6 4-688,3 1-87,10 5-265,4 1-56,7 4-80,4-2-104,3 1-416,-1-5-1281,6 4 1401,0-4-224,-9-3-184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13523,'15'-9'1056,"8"-1"-784,2-1-88,6 2 576,6 2-392,7 3-111,2 4-41,0 1-40,-2 3-104,-6 4 1984,-4-3-1848,-7-3 144,-1-12 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14459,'15'2'1256,"13"-2"-832,8-4-167,12-4 383,6-3-144,3-3-144,2 4-304,-7-1-888,-5 3 816,-20 4-200,-7 0-96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13483,'1'-1'80,"0"1"1,0-1 0,1 1-1,-1 0 1,0-1 0,0 1-1,0 0 1,1 0-1,-1 0 1,0 0 0,0 0-1,1 0 1,0 0-1,-1 1-51,-1-1 0,1 0-1,-1 0 1,1 0-1,-1 1 1,0-1-1,1 0 1,-1 1 0,0-1-1,1 0 1,-1 1-1,0-1 1,0 0-1,1 1 1,-1-1 0,0 1-1,0-1 1,0 1-1,1-1 1,-1 0-1,0 1 1,0-1-1,0 1 1,0 0 0,0 3 91,0 1 0,-1 0 1,1-1-1,-1 1 1,-3 8-1,1 0 78,-16 90 499,-10 175 0,29-223-717,1-49-148,2-7-76,5-29-490,6-57 221,-9 33 187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6:36:5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12539,'10'0'1280,"6"-1"-728,3-3-192,5-1 1008,6 2-671,3 1-273,-1-1-160,-1 3-424,-4 0 272,1-2-104,-4-1-72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14059,'10'4'1152,"5"2"-728,3 0-144,8 0 425,3-1-105,4 0-96,1-4-40,3-1-160,-1 0-120,-4-1-288,-4-2-160,-6 1-416,-5 1 64,-10 1 392,-5 1-152,-8 7-129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2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12011,'13'10'1552,"3"-7"-904,11-10-184,8-2 904,6-5-607,4 0-81,3-1-240,0 1-216,-7 2-448,-5 7-216,-13 5 104,-9 5 168,-9 7-128,-7-1-121</inkml:trace>
  <inkml:trace contextRef="#ctx0" brushRef="#br0" timeOffset="1">22 368 13587,'23'0'1272,"7"0"-688,3-6-208,8-1 465,4-2-113,2-1-328,-2 0-280,-8 3 72,-7 3-40,-10 2-216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32 11338,'4'-3'320,"-1"-1"-1,0 1 0,1-1 1,-1 0-1,-1 0 0,4-5 1,-19 15 2159,-6 8-1707,0 5-629,1 1-1,0 0 1,2 2-1,0 0 1,1 1 0,2 0-1,0 1 1,-18 49 0,20-39-113,0 1 1,3 0-1,1 0 1,1 1-1,2 0 1,0 44 0,4-69-45,1 1 0,0 0 0,0-1 0,1 1 0,1-1 0,5 18 0,-6-26-15,-1 1 1,1-1-1,-1 0 0,1 0 0,0 0 0,0-1 0,0 1 0,0 0 0,1-1 0,-1 1 0,1-1 1,0 0-1,-1 0 0,1 0 0,0 0 0,0 0 0,0-1 0,1 1 0,-1-1 0,0 0 0,0 0 1,1 0-1,-1 0 0,1-1 0,-1 0 0,6 1 0,-4-1 2,0 0-1,0-1 1,0 1 0,1-1-1,7-2 1,25-17-194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21 14571,'-36'47'3604,"-6"8"-3516,-142 218 81,171-254-428,16-28-218,20-33-511,93-135-4030,-87 138 4318,2 2 0,49-48 0,-71 77 754,-8 6 12,0 1 0,1-1 0,-1 1 0,1-1 0,-1 1 0,1 0 0,0-1 0,-1 1 0,1 0 0,0 0 0,0 1 0,0-1 0,3-1 0,-5 2-26,0 0 0,1 0 1,-1 1-1,0-1 0,0 0 1,0 0-1,0 0 0,1 0 1,-1 1-1,0-1 0,0 0 1,0 0-1,0 0 0,0 1 1,1-1-1,-1 0 0,0 0 1,0 0-1,0 1 0,0-1 1,0 0-1,0 0 1,0 1-1,0-1 0,0 0 1,0 0-1,0 1 0,0-1 1,0 0-1,0 0 0,0 1 1,0-1-1,0 0 0,0 0 1,0 0-1,-1 1 0,1-1 1,0 0-1,0 0 0,0 0 1,0 1-1,0-1 0,-1 0 1,-4 14 613,-22 43 811,-32 103-1,52-135-1335,1 2-1,1-1 0,1 0 0,1 1 0,2 0 0,2 44 1,0-65-205,-1 1 0,1-1 0,0 1 0,1-1 0,0 1 0,0-1 0,0 0 1,1 0-1,4 8 0,-15-16-271,-4-9 104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12779,'0'-1'1200,"10"1"-792,3 1-200,7 2 1008,6-1-856,8-1-520,4 1-1016,5-4 1064,1-2-152,3 0-152</inkml:trace>
  <inkml:trace contextRef="#ctx0" brushRef="#br0" timeOffset="1">466 97 11819,'-7'30'1480,"0"3"-920,-4 2-256,0 1 1176,4 2-976,1-4-263,3-11-930,2-7 737,9-11-184,5-5-120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13787,'10'-2'1152,"-4"7"-816,-5 5-136,-4 8 512,-4 5-215,0 10-209,-2 2-80,-1 2-208,2 0-176,1-7 120,-1-7 32,3-16-48,0-5-40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14355,'14'-6'318,"0"-1"0,0 1 0,1 1 0,-1 1 0,1 0 0,0 1 1,0 0-1,0 1 0,1 1 0,-1 1 0,16 1 0,-28-1-280,-1 0-1,1 0 1,-1 0 0,1 1 0,-1-1 0,1 1-1,-1 0 1,1 0 0,-1 0 0,0 0 0,1 0-1,-1 0 1,0 1 0,0-1 0,0 1 0,0 0-1,0-1 1,2 4 0,-4-4-27,1 1-1,0-1 1,-1 1 0,1-1 0,-1 1-1,0 0 1,1-1 0,-1 1 0,0 0-1,0-1 1,0 1 0,0 0 0,0-1-1,-1 1 1,1 0 0,0-1 0,-1 1-1,1 0 1,-1-1 0,1 1 0,-1-1-1,0 1 1,0-1 0,0 0 0,0 1-1,0-1 1,0 0 0,-2 3-1,-21 21 121,0-2 0,-35 27 0,46-40-51,13-10-77,0 1 0,-1-1 0,1 0 0,0 0 1,0 0-1,0 0 0,-1 0 0,1 0 0,0 0 1,0 1-1,0-1 0,0 0 0,-1 0 0,1 0 0,0 0 1,0 1-1,0-1 0,0 0 0,0 0 0,0 0 1,0 1-1,-1-1 0,1 0 0,0 0 0,0 1 1,0-1-1,0 0 0,0 0 0,0 0 0,0 1 1,0-1-1,0 0 0,0 0 0,0 1 0,0-1 1,1 0-1,8 3 34,21-6-89,-26 3 34,6-2-65,1 2 0,-1-1 0,1 2 0,-1-1 0,1 1 0,-1 1 0,1 0 0,17 6 0,-23-6 41,-1 0 1,0 0-1,0 0 0,0 1 1,0 0-1,0 0 0,0 0 0,0 0 1,-1 0-1,0 1 0,0-1 1,0 1-1,0 0 0,0 0 0,-1 0 1,0 0-1,0 1 0,0-1 1,0 1-1,-1-1 0,2 7 1,-1-3 60,-1 0 0,-1 0 0,1 0 1,-1 0-1,0 0 0,-1 1 1,0-1-1,0 0 0,-1 0 1,0-1-1,-1 1 0,1 0 1,-1-1-1,-1 1 0,1-1 0,-1 0 1,-1 0-1,1-1 0,-1 1 1,0-1-1,-1 0 0,0 0 1,1 0-1,-2-1 0,-12 8 1,11-7 29,0-1 1,0 0 0,0-1 0,-1 0-1,0-1 1,0 0 0,0 0 0,0 0 0,0-1-1,0-1 1,-1 0 0,1 0 0,-1-1 0,1 0-1,-1 0 1,1-1 0,0 0 0,-1-1-1,1 0 1,0-1 0,0 0 0,-10-4 0,16 5 18,-1 0 1,1 0 0,0 0 0,0 0-1,0 0 1,0-1 0,0 1 0,0-1-1,1 0 1,-1 0 0,1 0 0,0 0-1,0 0 1,0-1 0,0 1 0,1 0-1,-1-1 1,1 0 0,-1-4 0,0-18 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14083,'15'14'992,"-1"6"-728,2 2-72,3 5 200,-2 3-48,0 7 65,-3 2-9,-5 10-40,-9 1-32,-12 13-88,-6 3-24,-17 3-72,-5-2-144,-13-4-1392,-3-4 1304,-4-12-176,3-7-97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15755,'-41'95'2877,"18"-37"-2899,2 2-1,3 1 1,-17 105 0,34-147-454,5-25-212,5-30-618,19-130-4601,2-5 5310,-23 150 2544,-6 21-1877,-1 0 0,0 0 0,0 0 0,0-1 0,0 1 1,1 0-1,-1 0 0,0 0 0,0 0 0,0 0 0,1-1 0,-1 1 0,0 0 0,0 0 0,0 0 0,1 0 0,-1 0 0,0 0 0,0 0 0,1 0 0,-1 0 0,0 0 0,0 0 0,1 0 0,-1 0 0,0 0 0,0 0 0,0 0 0,1 0 0,-1 0 0,0 0 0,0 0 0,1 0 0,-1 1 0,0-1 0,0 0 0,0 0 0,1 0 0,2 4 246,-1-1-1,1 1 1,-1-1 0,0 1-1,0 0 1,2 5 0,-3-8-306,56 115 651,-45-96-442,1 0-1,0-1 1,24 27 0,-35-44-142,1 1 0,0 0 0,-1-1 1,1 0-1,0 0 0,0 0 1,0 0-1,1 0 0,-1 0 0,7 1 1,-8-2-35,-1-1 0,1 0 0,-1 0 0,1 0 0,0 0 0,-1 0 0,1 0 0,0 0 0,-1-1 0,1 1 0,-1 0 0,1-1 0,-1 1 0,1-1 0,-1 0 0,1 0 0,-1 1 0,1-1 0,-1 0 0,0 0 0,1 0 0,-1 0 0,0-1 0,0 1 0,2-3 0,5-7 192,-1-1-1,0 1 1,-1-2 0,0 1-1,-1-1 1,0 0-1,5-26 1,-5 12-29,0 1-1,-2-2 1,-1-27-1,-2 52-280,-1 0-1,1 0 1,-1-1 0,1 1-1,-1 0 1,0 0 0,-2-5-1,3 8 61,0 0-1,-1-1 1,1 1-1,0 0 1,0 0-1,0 0 1,0-1-1,0 1 1,0 0-1,0 0 1,-1 0-1,1 0 1,0-1-1,0 1 1,0 0-1,0 0 1,-1 0-1,1 0 1,0 0-1,0-1 1,0 1-1,-1 0 0,1 0 1,0 0-1,0 0 1,-1 0-1,1 0 1,0 0-1,0 0 1,0 0-1,-1 0 1,1 0-1,0 0 1,0 0-1,-1 0 1,-5 15 225,3 1-420,3 1-14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07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14627,'-6'18'1136,"-3"9"-800,-1 4-136,-1 7 273,2 2-129,2 0-16,1-3-24,6-8-280,2-6-152,1-15 1976,-1-8-1728,1-10 120,-4-7 104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F917-E023-48A0-8FF6-77712AA59AFD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F288F-649C-43A2-8DE8-5EBD8E128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86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944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92805-943A-7DC5-5086-45D3E1894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698E6A-C125-1F3A-FEC6-777B8FDC7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09F75-CF70-51F2-DEBC-D939B995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824CEF-56CC-A241-FD14-34031153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BBB402-A611-A274-FDBD-465A09DD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59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4356-3DD4-5535-C75C-6AE061F4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8E0FDF-3719-C558-E6C3-007852621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3D5EC-D80C-D226-767A-C20B741E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42FF3F-D49C-E95C-0718-0D23FAB2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2E475-3E55-3D7D-18D7-44600A09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82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CBE9F8-CBD7-EDA1-9296-CEC2D1591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5304F1-BEB1-13D3-35F7-3F99259A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88B74-D9B0-D7E1-87EF-10B7B61A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D78CC2-F1BF-B2E9-8FBB-3773CB18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222CC1-05CC-33A7-14E9-0B59FDA3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7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39338-CF17-B4DD-F7E1-6D13AE84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01B16-2657-C0B0-BD25-B9B5145C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D6CDA-414D-4BAC-A3C7-735CAA9E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F5F3A-9A0A-890E-79D1-731748F8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B3042-D332-3DC8-BD40-F76E1226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34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D6A54-7416-F285-C4E8-DF5D60CB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878907-A2B8-9421-61D8-B933FD08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29035-BB89-BB8F-6D95-36CEC7B1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9D64DB-DFFF-1453-4ABD-464AD04E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7ADD62-A4E6-E5C2-D394-B1D36AA9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3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6FD94-7190-DA65-F9EE-ED030D56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E7666-69BA-0314-744D-41CECE9DD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603B93-FE8C-DC04-93C5-9C9854313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A5B88B-896E-E12B-59AF-9DF7D946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3C825F-3D68-5EF5-0372-05AFB27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333CC3-90F2-3664-7AF7-8116F5C1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41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40727-0E43-09F4-C8D1-8602E2B2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881C4-97F7-59D0-DF86-D720A576D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81C406-5198-41DE-6102-34303FA5C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60310D-D5DD-05CB-8DF6-25E4B2058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D3E51E-D3C7-8B70-41E0-2DFB50AC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695651C-E271-423B-D421-63C021AA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C793F5-B097-C0E9-ACB7-DA833FA9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6E066F-89AD-DA9B-6CD8-47EA2932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3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46609-0473-A370-B85A-FE4BCEB4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A134EA-A272-2261-C5D5-6CD0DBDF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E4C06C-6215-CD95-E62C-2012CDB4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53A25C-546F-919E-D64E-4B30F71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51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E9D188-6526-580E-4287-60648661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9F9897-75DD-945E-2975-AF95BB9B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7A254C-12CB-00A4-8B8C-939D8C0F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6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1E17B-4B7B-013B-DB01-97B01ECF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16C5E2-CBE0-A8D9-3A63-E3E1532B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92436F-7991-5C2D-70FD-4DD73D671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6B74FF-7E70-9B22-4D05-454BC7A0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3DD8FB-27E4-746A-EDC0-E6FF4117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C58FB-EF86-B0CF-0001-B8A57270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3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1ADA-9412-0DA8-0093-74CA963F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56323F-327E-71BE-C8C5-294FE9A12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7DB070-AD03-1226-AE6D-1F5E8357C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9B465F-6C20-41EB-FF75-F98B44BA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585EA3-CB0E-E8F9-3D32-732A8D24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13B840-0F73-5734-BD5F-4CE062B4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61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B81A8D-D7F3-8BF0-F593-FDE05F77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6E7859-0E1C-C850-A313-416055F6B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D17F40-D9A7-3BC6-92AF-40D878841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C4C0-B1BF-4307-88B4-F3D21A839CF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6CCE03-4B30-E586-DAA9-25663F161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CBCF9B-8900-897E-4DC2-49C63CD33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6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0.xml"/><Relationship Id="rId170" Type="http://schemas.openxmlformats.org/officeDocument/2006/relationships/image" Target="../media/image87.png"/><Relationship Id="rId268" Type="http://schemas.openxmlformats.org/officeDocument/2006/relationships/image" Target="../media/image136.png"/><Relationship Id="rId475" Type="http://schemas.openxmlformats.org/officeDocument/2006/relationships/customXml" Target="../ink/ink238.xml"/><Relationship Id="rId682" Type="http://schemas.openxmlformats.org/officeDocument/2006/relationships/customXml" Target="../ink/ink342.xml"/><Relationship Id="rId128" Type="http://schemas.openxmlformats.org/officeDocument/2006/relationships/image" Target="../media/image66.png"/><Relationship Id="rId335" Type="http://schemas.openxmlformats.org/officeDocument/2006/relationships/customXml" Target="../ink/ink167.xml"/><Relationship Id="rId542" Type="http://schemas.openxmlformats.org/officeDocument/2006/relationships/image" Target="../media/image272.png"/><Relationship Id="rId987" Type="http://schemas.openxmlformats.org/officeDocument/2006/relationships/image" Target="../media/image493.png"/><Relationship Id="rId1172" Type="http://schemas.openxmlformats.org/officeDocument/2006/relationships/customXml" Target="../ink/ink589.xml"/><Relationship Id="rId402" Type="http://schemas.openxmlformats.org/officeDocument/2006/relationships/customXml" Target="../ink/ink201.xml"/><Relationship Id="rId847" Type="http://schemas.openxmlformats.org/officeDocument/2006/relationships/image" Target="../media/image424.png"/><Relationship Id="rId1032" Type="http://schemas.openxmlformats.org/officeDocument/2006/relationships/customXml" Target="../ink/ink518.xml"/><Relationship Id="rId707" Type="http://schemas.openxmlformats.org/officeDocument/2006/relationships/image" Target="../media/image354.png"/><Relationship Id="rId914" Type="http://schemas.openxmlformats.org/officeDocument/2006/relationships/customXml" Target="../ink/ink459.xml"/><Relationship Id="rId1337" Type="http://schemas.openxmlformats.org/officeDocument/2006/relationships/image" Target="../media/image665.png"/><Relationship Id="rId43" Type="http://schemas.openxmlformats.org/officeDocument/2006/relationships/customXml" Target="../ink/ink21.xml"/><Relationship Id="rId1404" Type="http://schemas.openxmlformats.org/officeDocument/2006/relationships/customXml" Target="../ink/ink707.xml"/><Relationship Id="rId192" Type="http://schemas.openxmlformats.org/officeDocument/2006/relationships/image" Target="../media/image98.png"/><Relationship Id="rId497" Type="http://schemas.openxmlformats.org/officeDocument/2006/relationships/customXml" Target="../ink/ink249.xml"/><Relationship Id="rId357" Type="http://schemas.openxmlformats.org/officeDocument/2006/relationships/customXml" Target="../ink/ink178.xml"/><Relationship Id="rId1194" Type="http://schemas.openxmlformats.org/officeDocument/2006/relationships/customXml" Target="../ink/ink600.xml"/><Relationship Id="rId217" Type="http://schemas.openxmlformats.org/officeDocument/2006/relationships/customXml" Target="../ink/ink108.xml"/><Relationship Id="rId564" Type="http://schemas.openxmlformats.org/officeDocument/2006/relationships/image" Target="../media/image283.png"/><Relationship Id="rId771" Type="http://schemas.openxmlformats.org/officeDocument/2006/relationships/image" Target="../media/image386.png"/><Relationship Id="rId869" Type="http://schemas.openxmlformats.org/officeDocument/2006/relationships/customXml" Target="../ink/ink436.xml"/><Relationship Id="rId424" Type="http://schemas.openxmlformats.org/officeDocument/2006/relationships/customXml" Target="../ink/ink212.xml"/><Relationship Id="rId631" Type="http://schemas.openxmlformats.org/officeDocument/2006/relationships/image" Target="../media/image316.png"/><Relationship Id="rId729" Type="http://schemas.openxmlformats.org/officeDocument/2006/relationships/image" Target="../media/image365.png"/><Relationship Id="rId1054" Type="http://schemas.openxmlformats.org/officeDocument/2006/relationships/customXml" Target="../ink/ink529.xml"/><Relationship Id="rId1261" Type="http://schemas.openxmlformats.org/officeDocument/2006/relationships/image" Target="../media/image628.png"/><Relationship Id="rId1359" Type="http://schemas.openxmlformats.org/officeDocument/2006/relationships/image" Target="../media/image676.png"/><Relationship Id="rId936" Type="http://schemas.openxmlformats.org/officeDocument/2006/relationships/customXml" Target="../ink/ink470.xml"/><Relationship Id="rId1121" Type="http://schemas.openxmlformats.org/officeDocument/2006/relationships/customXml" Target="../ink/ink563.xml"/><Relationship Id="rId1219" Type="http://schemas.openxmlformats.org/officeDocument/2006/relationships/image" Target="../media/image608.png"/><Relationship Id="rId65" Type="http://schemas.openxmlformats.org/officeDocument/2006/relationships/customXml" Target="../ink/ink32.xml"/><Relationship Id="rId1426" Type="http://schemas.openxmlformats.org/officeDocument/2006/relationships/customXml" Target="../ink/ink718.xml"/><Relationship Id="rId281" Type="http://schemas.openxmlformats.org/officeDocument/2006/relationships/customXml" Target="../ink/ink140.xml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586" Type="http://schemas.openxmlformats.org/officeDocument/2006/relationships/customXml" Target="../ink/ink294.xml"/><Relationship Id="rId793" Type="http://schemas.openxmlformats.org/officeDocument/2006/relationships/image" Target="../media/image397.png"/><Relationship Id="rId7" Type="http://schemas.openxmlformats.org/officeDocument/2006/relationships/customXml" Target="../ink/ink3.xml"/><Relationship Id="rId239" Type="http://schemas.openxmlformats.org/officeDocument/2006/relationships/customXml" Target="../ink/ink119.xml"/><Relationship Id="rId446" Type="http://schemas.openxmlformats.org/officeDocument/2006/relationships/customXml" Target="../ink/ink223.xml"/><Relationship Id="rId653" Type="http://schemas.openxmlformats.org/officeDocument/2006/relationships/image" Target="../media/image327.png"/><Relationship Id="rId1076" Type="http://schemas.openxmlformats.org/officeDocument/2006/relationships/image" Target="../media/image537.png"/><Relationship Id="rId1283" Type="http://schemas.openxmlformats.org/officeDocument/2006/relationships/image" Target="../media/image638.png"/><Relationship Id="rId306" Type="http://schemas.openxmlformats.org/officeDocument/2006/relationships/image" Target="../media/image155.png"/><Relationship Id="rId860" Type="http://schemas.openxmlformats.org/officeDocument/2006/relationships/customXml" Target="../ink/ink431.xml"/><Relationship Id="rId958" Type="http://schemas.openxmlformats.org/officeDocument/2006/relationships/customXml" Target="../ink/ink481.xml"/><Relationship Id="rId1143" Type="http://schemas.openxmlformats.org/officeDocument/2006/relationships/image" Target="../media/image570.png"/><Relationship Id="rId87" Type="http://schemas.openxmlformats.org/officeDocument/2006/relationships/customXml" Target="../ink/ink43.xml"/><Relationship Id="rId513" Type="http://schemas.openxmlformats.org/officeDocument/2006/relationships/customXml" Target="../ink/ink257.xml"/><Relationship Id="rId720" Type="http://schemas.openxmlformats.org/officeDocument/2006/relationships/customXml" Target="../ink/ink361.xml"/><Relationship Id="rId818" Type="http://schemas.openxmlformats.org/officeDocument/2006/relationships/customXml" Target="../ink/ink410.xml"/><Relationship Id="rId1350" Type="http://schemas.openxmlformats.org/officeDocument/2006/relationships/customXml" Target="../ink/ink680.xml"/><Relationship Id="rId1448" Type="http://schemas.openxmlformats.org/officeDocument/2006/relationships/customXml" Target="../ink/ink729.xml"/><Relationship Id="rId1003" Type="http://schemas.openxmlformats.org/officeDocument/2006/relationships/image" Target="../media/image501.png"/><Relationship Id="rId1210" Type="http://schemas.openxmlformats.org/officeDocument/2006/relationships/customXml" Target="../ink/ink608.xml"/><Relationship Id="rId1308" Type="http://schemas.openxmlformats.org/officeDocument/2006/relationships/customXml" Target="../ink/ink659.xml"/><Relationship Id="rId14" Type="http://schemas.openxmlformats.org/officeDocument/2006/relationships/image" Target="../media/image9.png"/><Relationship Id="rId163" Type="http://schemas.openxmlformats.org/officeDocument/2006/relationships/customXml" Target="../ink/ink81.xml"/><Relationship Id="rId370" Type="http://schemas.openxmlformats.org/officeDocument/2006/relationships/image" Target="../media/image187.png"/><Relationship Id="rId230" Type="http://schemas.openxmlformats.org/officeDocument/2006/relationships/image" Target="../media/image117.png"/><Relationship Id="rId468" Type="http://schemas.openxmlformats.org/officeDocument/2006/relationships/image" Target="../media/image235.png"/><Relationship Id="rId675" Type="http://schemas.openxmlformats.org/officeDocument/2006/relationships/image" Target="../media/image338.png"/><Relationship Id="rId882" Type="http://schemas.openxmlformats.org/officeDocument/2006/relationships/image" Target="../media/image441.png"/><Relationship Id="rId1098" Type="http://schemas.openxmlformats.org/officeDocument/2006/relationships/image" Target="../media/image548.png"/><Relationship Id="rId328" Type="http://schemas.openxmlformats.org/officeDocument/2006/relationships/image" Target="../media/image166.png"/><Relationship Id="rId535" Type="http://schemas.openxmlformats.org/officeDocument/2006/relationships/customXml" Target="../ink/ink268.xml"/><Relationship Id="rId742" Type="http://schemas.openxmlformats.org/officeDocument/2006/relationships/customXml" Target="../ink/ink372.xml"/><Relationship Id="rId1165" Type="http://schemas.openxmlformats.org/officeDocument/2006/relationships/image" Target="../media/image581.png"/><Relationship Id="rId1372" Type="http://schemas.openxmlformats.org/officeDocument/2006/relationships/customXml" Target="../ink/ink691.xml"/><Relationship Id="rId602" Type="http://schemas.openxmlformats.org/officeDocument/2006/relationships/customXml" Target="../ink/ink302.xml"/><Relationship Id="rId1025" Type="http://schemas.openxmlformats.org/officeDocument/2006/relationships/image" Target="../media/image512.png"/><Relationship Id="rId1232" Type="http://schemas.openxmlformats.org/officeDocument/2006/relationships/customXml" Target="../ink/ink619.xml"/><Relationship Id="rId907" Type="http://schemas.openxmlformats.org/officeDocument/2006/relationships/image" Target="../media/image453.png"/><Relationship Id="rId36" Type="http://schemas.openxmlformats.org/officeDocument/2006/relationships/image" Target="../media/image20.png"/><Relationship Id="rId185" Type="http://schemas.openxmlformats.org/officeDocument/2006/relationships/customXml" Target="../ink/ink92.xml"/><Relationship Id="rId392" Type="http://schemas.openxmlformats.org/officeDocument/2006/relationships/customXml" Target="../ink/ink196.xml"/><Relationship Id="rId697" Type="http://schemas.openxmlformats.org/officeDocument/2006/relationships/image" Target="../media/image349.png"/><Relationship Id="rId252" Type="http://schemas.openxmlformats.org/officeDocument/2006/relationships/image" Target="../media/image128.png"/><Relationship Id="rId1187" Type="http://schemas.openxmlformats.org/officeDocument/2006/relationships/image" Target="../media/image592.png"/><Relationship Id="rId112" Type="http://schemas.openxmlformats.org/officeDocument/2006/relationships/image" Target="../media/image58.png"/><Relationship Id="rId557" Type="http://schemas.openxmlformats.org/officeDocument/2006/relationships/customXml" Target="../ink/ink279.xml"/><Relationship Id="rId764" Type="http://schemas.openxmlformats.org/officeDocument/2006/relationships/customXml" Target="../ink/ink383.xml"/><Relationship Id="rId971" Type="http://schemas.openxmlformats.org/officeDocument/2006/relationships/image" Target="../media/image485.png"/><Relationship Id="rId1394" Type="http://schemas.openxmlformats.org/officeDocument/2006/relationships/customXml" Target="../ink/ink702.xml"/><Relationship Id="rId417" Type="http://schemas.openxmlformats.org/officeDocument/2006/relationships/image" Target="../media/image210.png"/><Relationship Id="rId624" Type="http://schemas.openxmlformats.org/officeDocument/2006/relationships/customXml" Target="../ink/ink313.xml"/><Relationship Id="rId831" Type="http://schemas.openxmlformats.org/officeDocument/2006/relationships/image" Target="../media/image416.png"/><Relationship Id="rId1047" Type="http://schemas.openxmlformats.org/officeDocument/2006/relationships/image" Target="../media/image523.png"/><Relationship Id="rId1254" Type="http://schemas.openxmlformats.org/officeDocument/2006/relationships/customXml" Target="../ink/ink631.xml"/><Relationship Id="rId1461" Type="http://schemas.openxmlformats.org/officeDocument/2006/relationships/image" Target="../media/image727.png"/><Relationship Id="rId929" Type="http://schemas.openxmlformats.org/officeDocument/2006/relationships/image" Target="../media/image464.png"/><Relationship Id="rId1114" Type="http://schemas.openxmlformats.org/officeDocument/2006/relationships/image" Target="../media/image556.png"/><Relationship Id="rId1321" Type="http://schemas.openxmlformats.org/officeDocument/2006/relationships/image" Target="../media/image657.png"/><Relationship Id="rId58" Type="http://schemas.openxmlformats.org/officeDocument/2006/relationships/image" Target="../media/image31.png"/><Relationship Id="rId1419" Type="http://schemas.openxmlformats.org/officeDocument/2006/relationships/image" Target="../media/image706.png"/><Relationship Id="rId274" Type="http://schemas.openxmlformats.org/officeDocument/2006/relationships/image" Target="../media/image139.png"/><Relationship Id="rId481" Type="http://schemas.openxmlformats.org/officeDocument/2006/relationships/customXml" Target="../ink/ink241.xml"/><Relationship Id="rId134" Type="http://schemas.openxmlformats.org/officeDocument/2006/relationships/image" Target="../media/image69.png"/><Relationship Id="rId579" Type="http://schemas.openxmlformats.org/officeDocument/2006/relationships/customXml" Target="../ink/ink290.xml"/><Relationship Id="rId786" Type="http://schemas.openxmlformats.org/officeDocument/2006/relationships/customXml" Target="../ink/ink394.xml"/><Relationship Id="rId993" Type="http://schemas.openxmlformats.org/officeDocument/2006/relationships/image" Target="../media/image496.png"/><Relationship Id="rId341" Type="http://schemas.openxmlformats.org/officeDocument/2006/relationships/customXml" Target="../ink/ink170.xml"/><Relationship Id="rId439" Type="http://schemas.openxmlformats.org/officeDocument/2006/relationships/image" Target="../media/image221.png"/><Relationship Id="rId646" Type="http://schemas.openxmlformats.org/officeDocument/2006/relationships/customXml" Target="../ink/ink324.xml"/><Relationship Id="rId1069" Type="http://schemas.openxmlformats.org/officeDocument/2006/relationships/customXml" Target="../ink/ink537.xml"/><Relationship Id="rId1276" Type="http://schemas.openxmlformats.org/officeDocument/2006/relationships/customXml" Target="../ink/ink643.xml"/><Relationship Id="rId201" Type="http://schemas.openxmlformats.org/officeDocument/2006/relationships/customXml" Target="../ink/ink100.xml"/><Relationship Id="rId506" Type="http://schemas.openxmlformats.org/officeDocument/2006/relationships/image" Target="../media/image254.png"/><Relationship Id="rId853" Type="http://schemas.openxmlformats.org/officeDocument/2006/relationships/image" Target="../media/image427.png"/><Relationship Id="rId1136" Type="http://schemas.openxmlformats.org/officeDocument/2006/relationships/customXml" Target="../ink/ink571.xml"/><Relationship Id="rId713" Type="http://schemas.openxmlformats.org/officeDocument/2006/relationships/image" Target="../media/image357.png"/><Relationship Id="rId920" Type="http://schemas.openxmlformats.org/officeDocument/2006/relationships/customXml" Target="../ink/ink462.xml"/><Relationship Id="rId1343" Type="http://schemas.openxmlformats.org/officeDocument/2006/relationships/image" Target="../media/image668.png"/><Relationship Id="rId1203" Type="http://schemas.openxmlformats.org/officeDocument/2006/relationships/image" Target="../media/image600.png"/><Relationship Id="rId1410" Type="http://schemas.openxmlformats.org/officeDocument/2006/relationships/customXml" Target="../ink/ink710.xml"/><Relationship Id="rId296" Type="http://schemas.openxmlformats.org/officeDocument/2006/relationships/image" Target="../media/image150.png"/><Relationship Id="rId156" Type="http://schemas.openxmlformats.org/officeDocument/2006/relationships/image" Target="../media/image80.png"/><Relationship Id="rId363" Type="http://schemas.openxmlformats.org/officeDocument/2006/relationships/customXml" Target="../ink/ink181.xml"/><Relationship Id="rId570" Type="http://schemas.openxmlformats.org/officeDocument/2006/relationships/image" Target="../media/image286.png"/><Relationship Id="rId223" Type="http://schemas.openxmlformats.org/officeDocument/2006/relationships/customXml" Target="../ink/ink111.xml"/><Relationship Id="rId430" Type="http://schemas.openxmlformats.org/officeDocument/2006/relationships/customXml" Target="../ink/ink215.xml"/><Relationship Id="rId668" Type="http://schemas.openxmlformats.org/officeDocument/2006/relationships/customXml" Target="../ink/ink335.xml"/><Relationship Id="rId875" Type="http://schemas.openxmlformats.org/officeDocument/2006/relationships/customXml" Target="../ink/ink439.xml"/><Relationship Id="rId1060" Type="http://schemas.openxmlformats.org/officeDocument/2006/relationships/image" Target="../media/image529.png"/><Relationship Id="rId1298" Type="http://schemas.openxmlformats.org/officeDocument/2006/relationships/customXml" Target="../ink/ink654.xml"/><Relationship Id="rId528" Type="http://schemas.openxmlformats.org/officeDocument/2006/relationships/image" Target="../media/image265.png"/><Relationship Id="rId735" Type="http://schemas.openxmlformats.org/officeDocument/2006/relationships/image" Target="../media/image368.png"/><Relationship Id="rId942" Type="http://schemas.openxmlformats.org/officeDocument/2006/relationships/customXml" Target="../ink/ink473.xml"/><Relationship Id="rId1158" Type="http://schemas.openxmlformats.org/officeDocument/2006/relationships/customXml" Target="../ink/ink582.xml"/><Relationship Id="rId1365" Type="http://schemas.openxmlformats.org/officeDocument/2006/relationships/image" Target="../media/image679.png"/><Relationship Id="rId1018" Type="http://schemas.openxmlformats.org/officeDocument/2006/relationships/customXml" Target="../ink/ink511.xml"/><Relationship Id="rId1225" Type="http://schemas.openxmlformats.org/officeDocument/2006/relationships/image" Target="../media/image611.png"/><Relationship Id="rId1432" Type="http://schemas.openxmlformats.org/officeDocument/2006/relationships/customXml" Target="../ink/ink721.xml"/><Relationship Id="rId71" Type="http://schemas.openxmlformats.org/officeDocument/2006/relationships/customXml" Target="../ink/ink35.xml"/><Relationship Id="rId802" Type="http://schemas.openxmlformats.org/officeDocument/2006/relationships/customXml" Target="../ink/ink402.xml"/><Relationship Id="rId29" Type="http://schemas.openxmlformats.org/officeDocument/2006/relationships/customXml" Target="../ink/ink14.xml"/><Relationship Id="rId178" Type="http://schemas.openxmlformats.org/officeDocument/2006/relationships/image" Target="../media/image91.png"/><Relationship Id="rId385" Type="http://schemas.openxmlformats.org/officeDocument/2006/relationships/customXml" Target="../ink/ink192.xml"/><Relationship Id="rId592" Type="http://schemas.openxmlformats.org/officeDocument/2006/relationships/customXml" Target="../ink/ink297.xml"/><Relationship Id="rId245" Type="http://schemas.openxmlformats.org/officeDocument/2006/relationships/customXml" Target="../ink/ink122.xml"/><Relationship Id="rId452" Type="http://schemas.openxmlformats.org/officeDocument/2006/relationships/customXml" Target="../ink/ink226.xml"/><Relationship Id="rId897" Type="http://schemas.openxmlformats.org/officeDocument/2006/relationships/customXml" Target="../ink/ink450.xml"/><Relationship Id="rId1082" Type="http://schemas.openxmlformats.org/officeDocument/2006/relationships/image" Target="../media/image540.png"/><Relationship Id="rId105" Type="http://schemas.openxmlformats.org/officeDocument/2006/relationships/customXml" Target="../ink/ink52.xml"/><Relationship Id="rId312" Type="http://schemas.openxmlformats.org/officeDocument/2006/relationships/image" Target="../media/image158.png"/><Relationship Id="rId757" Type="http://schemas.openxmlformats.org/officeDocument/2006/relationships/image" Target="../media/image379.png"/><Relationship Id="rId964" Type="http://schemas.openxmlformats.org/officeDocument/2006/relationships/customXml" Target="../ink/ink484.xml"/><Relationship Id="rId1387" Type="http://schemas.openxmlformats.org/officeDocument/2006/relationships/image" Target="../media/image690.png"/><Relationship Id="rId93" Type="http://schemas.openxmlformats.org/officeDocument/2006/relationships/customXml" Target="../ink/ink46.xml"/><Relationship Id="rId617" Type="http://schemas.openxmlformats.org/officeDocument/2006/relationships/image" Target="../media/image309.png"/><Relationship Id="rId824" Type="http://schemas.openxmlformats.org/officeDocument/2006/relationships/customXml" Target="../ink/ink413.xml"/><Relationship Id="rId1247" Type="http://schemas.openxmlformats.org/officeDocument/2006/relationships/image" Target="../media/image621.png"/><Relationship Id="rId1454" Type="http://schemas.openxmlformats.org/officeDocument/2006/relationships/customXml" Target="../ink/ink732.xml"/><Relationship Id="rId1107" Type="http://schemas.openxmlformats.org/officeDocument/2006/relationships/customXml" Target="../ink/ink556.xml"/><Relationship Id="rId1314" Type="http://schemas.openxmlformats.org/officeDocument/2006/relationships/customXml" Target="../ink/ink662.xml"/><Relationship Id="rId20" Type="http://schemas.openxmlformats.org/officeDocument/2006/relationships/image" Target="../media/image12.png"/><Relationship Id="rId267" Type="http://schemas.openxmlformats.org/officeDocument/2006/relationships/customXml" Target="../ink/ink133.xml"/><Relationship Id="rId474" Type="http://schemas.openxmlformats.org/officeDocument/2006/relationships/image" Target="../media/image238.png"/><Relationship Id="rId127" Type="http://schemas.openxmlformats.org/officeDocument/2006/relationships/customXml" Target="../ink/ink63.xml"/><Relationship Id="rId681" Type="http://schemas.openxmlformats.org/officeDocument/2006/relationships/image" Target="../media/image341.png"/><Relationship Id="rId779" Type="http://schemas.openxmlformats.org/officeDocument/2006/relationships/image" Target="../media/image390.png"/><Relationship Id="rId986" Type="http://schemas.openxmlformats.org/officeDocument/2006/relationships/customXml" Target="../ink/ink495.xml"/><Relationship Id="rId334" Type="http://schemas.openxmlformats.org/officeDocument/2006/relationships/image" Target="../media/image169.png"/><Relationship Id="rId541" Type="http://schemas.openxmlformats.org/officeDocument/2006/relationships/customXml" Target="../ink/ink271.xml"/><Relationship Id="rId639" Type="http://schemas.openxmlformats.org/officeDocument/2006/relationships/image" Target="../media/image320.png"/><Relationship Id="rId1171" Type="http://schemas.openxmlformats.org/officeDocument/2006/relationships/image" Target="../media/image584.png"/><Relationship Id="rId1269" Type="http://schemas.openxmlformats.org/officeDocument/2006/relationships/image" Target="../media/image631.png"/><Relationship Id="rId401" Type="http://schemas.openxmlformats.org/officeDocument/2006/relationships/image" Target="../media/image202.png"/><Relationship Id="rId846" Type="http://schemas.openxmlformats.org/officeDocument/2006/relationships/customXml" Target="../ink/ink424.xml"/><Relationship Id="rId1031" Type="http://schemas.openxmlformats.org/officeDocument/2006/relationships/image" Target="../media/image515.png"/><Relationship Id="rId1129" Type="http://schemas.openxmlformats.org/officeDocument/2006/relationships/image" Target="../media/image563.png"/><Relationship Id="rId706" Type="http://schemas.openxmlformats.org/officeDocument/2006/relationships/customXml" Target="../ink/ink354.xml"/><Relationship Id="rId913" Type="http://schemas.openxmlformats.org/officeDocument/2006/relationships/image" Target="../media/image456.png"/><Relationship Id="rId1336" Type="http://schemas.openxmlformats.org/officeDocument/2006/relationships/customXml" Target="../ink/ink673.xml"/><Relationship Id="rId42" Type="http://schemas.openxmlformats.org/officeDocument/2006/relationships/image" Target="../media/image23.png"/><Relationship Id="rId1403" Type="http://schemas.openxmlformats.org/officeDocument/2006/relationships/image" Target="../media/image698.png"/><Relationship Id="rId191" Type="http://schemas.openxmlformats.org/officeDocument/2006/relationships/customXml" Target="../ink/ink95.xml"/><Relationship Id="rId289" Type="http://schemas.openxmlformats.org/officeDocument/2006/relationships/customXml" Target="../ink/ink144.xml"/><Relationship Id="rId496" Type="http://schemas.openxmlformats.org/officeDocument/2006/relationships/image" Target="../media/image249.png"/><Relationship Id="rId149" Type="http://schemas.openxmlformats.org/officeDocument/2006/relationships/customXml" Target="../ink/ink74.xml"/><Relationship Id="rId356" Type="http://schemas.openxmlformats.org/officeDocument/2006/relationships/image" Target="../media/image180.png"/><Relationship Id="rId563" Type="http://schemas.openxmlformats.org/officeDocument/2006/relationships/customXml" Target="../ink/ink282.xml"/><Relationship Id="rId770" Type="http://schemas.openxmlformats.org/officeDocument/2006/relationships/customXml" Target="../ink/ink386.xml"/><Relationship Id="rId1193" Type="http://schemas.openxmlformats.org/officeDocument/2006/relationships/image" Target="../media/image595.png"/><Relationship Id="rId216" Type="http://schemas.openxmlformats.org/officeDocument/2006/relationships/image" Target="../media/image110.png"/><Relationship Id="rId423" Type="http://schemas.openxmlformats.org/officeDocument/2006/relationships/image" Target="../media/image213.png"/><Relationship Id="rId868" Type="http://schemas.openxmlformats.org/officeDocument/2006/relationships/customXml" Target="../ink/ink435.xml"/><Relationship Id="rId1053" Type="http://schemas.openxmlformats.org/officeDocument/2006/relationships/image" Target="../media/image526.png"/><Relationship Id="rId1260" Type="http://schemas.openxmlformats.org/officeDocument/2006/relationships/customXml" Target="../ink/ink634.xml"/><Relationship Id="rId630" Type="http://schemas.openxmlformats.org/officeDocument/2006/relationships/customXml" Target="../ink/ink316.xml"/><Relationship Id="rId728" Type="http://schemas.openxmlformats.org/officeDocument/2006/relationships/customXml" Target="../ink/ink365.xml"/><Relationship Id="rId935" Type="http://schemas.openxmlformats.org/officeDocument/2006/relationships/image" Target="../media/image467.png"/><Relationship Id="rId1358" Type="http://schemas.openxmlformats.org/officeDocument/2006/relationships/customXml" Target="../ink/ink684.xml"/><Relationship Id="rId64" Type="http://schemas.openxmlformats.org/officeDocument/2006/relationships/image" Target="../media/image34.png"/><Relationship Id="rId1120" Type="http://schemas.openxmlformats.org/officeDocument/2006/relationships/image" Target="../media/image559.png"/><Relationship Id="rId1218" Type="http://schemas.openxmlformats.org/officeDocument/2006/relationships/customXml" Target="../ink/ink612.xml"/><Relationship Id="rId1425" Type="http://schemas.openxmlformats.org/officeDocument/2006/relationships/image" Target="../media/image709.png"/><Relationship Id="rId280" Type="http://schemas.openxmlformats.org/officeDocument/2006/relationships/image" Target="../media/image142.png"/><Relationship Id="rId140" Type="http://schemas.openxmlformats.org/officeDocument/2006/relationships/image" Target="../media/image72.png"/><Relationship Id="rId378" Type="http://schemas.openxmlformats.org/officeDocument/2006/relationships/image" Target="../media/image191.png"/><Relationship Id="rId585" Type="http://schemas.openxmlformats.org/officeDocument/2006/relationships/image" Target="../media/image293.png"/><Relationship Id="rId792" Type="http://schemas.openxmlformats.org/officeDocument/2006/relationships/customXml" Target="../ink/ink397.xml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445" Type="http://schemas.openxmlformats.org/officeDocument/2006/relationships/image" Target="../media/image224.png"/><Relationship Id="rId652" Type="http://schemas.openxmlformats.org/officeDocument/2006/relationships/customXml" Target="../ink/ink327.xml"/><Relationship Id="rId1075" Type="http://schemas.openxmlformats.org/officeDocument/2006/relationships/customXml" Target="../ink/ink540.xml"/><Relationship Id="rId1282" Type="http://schemas.openxmlformats.org/officeDocument/2006/relationships/customXml" Target="../ink/ink646.xml"/><Relationship Id="rId305" Type="http://schemas.openxmlformats.org/officeDocument/2006/relationships/customXml" Target="../ink/ink152.xml"/><Relationship Id="rId512" Type="http://schemas.openxmlformats.org/officeDocument/2006/relationships/image" Target="../media/image257.png"/><Relationship Id="rId957" Type="http://schemas.openxmlformats.org/officeDocument/2006/relationships/image" Target="../media/image478.png"/><Relationship Id="rId1142" Type="http://schemas.openxmlformats.org/officeDocument/2006/relationships/customXml" Target="../ink/ink574.xml"/><Relationship Id="rId86" Type="http://schemas.openxmlformats.org/officeDocument/2006/relationships/image" Target="../media/image45.png"/><Relationship Id="rId817" Type="http://schemas.openxmlformats.org/officeDocument/2006/relationships/image" Target="../media/image409.png"/><Relationship Id="rId1002" Type="http://schemas.openxmlformats.org/officeDocument/2006/relationships/customXml" Target="../ink/ink503.xml"/><Relationship Id="rId1447" Type="http://schemas.openxmlformats.org/officeDocument/2006/relationships/image" Target="../media/image720.png"/><Relationship Id="rId1307" Type="http://schemas.openxmlformats.org/officeDocument/2006/relationships/image" Target="../media/image650.png"/><Relationship Id="rId13" Type="http://schemas.openxmlformats.org/officeDocument/2006/relationships/customXml" Target="../ink/ink6.xml"/><Relationship Id="rId162" Type="http://schemas.openxmlformats.org/officeDocument/2006/relationships/image" Target="../media/image83.png"/><Relationship Id="rId467" Type="http://schemas.openxmlformats.org/officeDocument/2006/relationships/customXml" Target="../ink/ink234.xml"/><Relationship Id="rId1097" Type="http://schemas.openxmlformats.org/officeDocument/2006/relationships/customXml" Target="../ink/ink551.xml"/><Relationship Id="rId674" Type="http://schemas.openxmlformats.org/officeDocument/2006/relationships/customXml" Target="../ink/ink338.xml"/><Relationship Id="rId881" Type="http://schemas.openxmlformats.org/officeDocument/2006/relationships/customXml" Target="../ink/ink442.xml"/><Relationship Id="rId979" Type="http://schemas.openxmlformats.org/officeDocument/2006/relationships/image" Target="../media/image489.png"/><Relationship Id="rId327" Type="http://schemas.openxmlformats.org/officeDocument/2006/relationships/customXml" Target="../ink/ink163.xml"/><Relationship Id="rId534" Type="http://schemas.openxmlformats.org/officeDocument/2006/relationships/image" Target="../media/image268.png"/><Relationship Id="rId741" Type="http://schemas.openxmlformats.org/officeDocument/2006/relationships/image" Target="../media/image371.png"/><Relationship Id="rId839" Type="http://schemas.openxmlformats.org/officeDocument/2006/relationships/image" Target="../media/image420.png"/><Relationship Id="rId1164" Type="http://schemas.openxmlformats.org/officeDocument/2006/relationships/customXml" Target="../ink/ink585.xml"/><Relationship Id="rId1371" Type="http://schemas.openxmlformats.org/officeDocument/2006/relationships/image" Target="../media/image682.png"/><Relationship Id="rId1469" Type="http://schemas.openxmlformats.org/officeDocument/2006/relationships/image" Target="../media/image731.png"/><Relationship Id="rId601" Type="http://schemas.openxmlformats.org/officeDocument/2006/relationships/image" Target="../media/image301.png"/><Relationship Id="rId1024" Type="http://schemas.openxmlformats.org/officeDocument/2006/relationships/customXml" Target="../ink/ink514.xml"/><Relationship Id="rId1231" Type="http://schemas.openxmlformats.org/officeDocument/2006/relationships/image" Target="../media/image614.png"/><Relationship Id="rId906" Type="http://schemas.openxmlformats.org/officeDocument/2006/relationships/customXml" Target="../ink/ink455.xml"/><Relationship Id="rId1329" Type="http://schemas.openxmlformats.org/officeDocument/2006/relationships/image" Target="../media/image661.png"/><Relationship Id="rId35" Type="http://schemas.openxmlformats.org/officeDocument/2006/relationships/customXml" Target="../ink/ink17.xml"/><Relationship Id="rId184" Type="http://schemas.openxmlformats.org/officeDocument/2006/relationships/image" Target="../media/image94.png"/><Relationship Id="rId391" Type="http://schemas.openxmlformats.org/officeDocument/2006/relationships/image" Target="../media/image197.png"/><Relationship Id="rId251" Type="http://schemas.openxmlformats.org/officeDocument/2006/relationships/customXml" Target="../ink/ink125.xml"/><Relationship Id="rId489" Type="http://schemas.openxmlformats.org/officeDocument/2006/relationships/customXml" Target="../ink/ink245.xml"/><Relationship Id="rId696" Type="http://schemas.openxmlformats.org/officeDocument/2006/relationships/customXml" Target="../ink/ink349.xml"/><Relationship Id="rId349" Type="http://schemas.openxmlformats.org/officeDocument/2006/relationships/customXml" Target="../ink/ink174.xml"/><Relationship Id="rId556" Type="http://schemas.openxmlformats.org/officeDocument/2006/relationships/image" Target="../media/image279.png"/><Relationship Id="rId763" Type="http://schemas.openxmlformats.org/officeDocument/2006/relationships/image" Target="../media/image382.png"/><Relationship Id="rId1186" Type="http://schemas.openxmlformats.org/officeDocument/2006/relationships/customXml" Target="../ink/ink596.xml"/><Relationship Id="rId1393" Type="http://schemas.openxmlformats.org/officeDocument/2006/relationships/image" Target="../media/image693.png"/><Relationship Id="rId111" Type="http://schemas.openxmlformats.org/officeDocument/2006/relationships/customXml" Target="../ink/ink55.xml"/><Relationship Id="rId209" Type="http://schemas.openxmlformats.org/officeDocument/2006/relationships/customXml" Target="../ink/ink104.xml"/><Relationship Id="rId416" Type="http://schemas.openxmlformats.org/officeDocument/2006/relationships/customXml" Target="../ink/ink208.xml"/><Relationship Id="rId970" Type="http://schemas.openxmlformats.org/officeDocument/2006/relationships/customXml" Target="../ink/ink487.xml"/><Relationship Id="rId1046" Type="http://schemas.openxmlformats.org/officeDocument/2006/relationships/customXml" Target="../ink/ink525.xml"/><Relationship Id="rId1253" Type="http://schemas.openxmlformats.org/officeDocument/2006/relationships/image" Target="../media/image624.png"/><Relationship Id="rId623" Type="http://schemas.openxmlformats.org/officeDocument/2006/relationships/image" Target="../media/image312.png"/><Relationship Id="rId830" Type="http://schemas.openxmlformats.org/officeDocument/2006/relationships/customXml" Target="../ink/ink416.xml"/><Relationship Id="rId928" Type="http://schemas.openxmlformats.org/officeDocument/2006/relationships/customXml" Target="../ink/ink466.xml"/><Relationship Id="rId1460" Type="http://schemas.openxmlformats.org/officeDocument/2006/relationships/customXml" Target="../ink/ink735.xml"/><Relationship Id="rId57" Type="http://schemas.openxmlformats.org/officeDocument/2006/relationships/customXml" Target="../ink/ink28.xml"/><Relationship Id="rId1113" Type="http://schemas.openxmlformats.org/officeDocument/2006/relationships/customXml" Target="../ink/ink559.xml"/><Relationship Id="rId1320" Type="http://schemas.openxmlformats.org/officeDocument/2006/relationships/customXml" Target="../ink/ink665.xml"/><Relationship Id="rId1418" Type="http://schemas.openxmlformats.org/officeDocument/2006/relationships/customXml" Target="../ink/ink714.xml"/><Relationship Id="rId273" Type="http://schemas.openxmlformats.org/officeDocument/2006/relationships/customXml" Target="../ink/ink136.xml"/><Relationship Id="rId480" Type="http://schemas.openxmlformats.org/officeDocument/2006/relationships/image" Target="../media/image241.png"/><Relationship Id="rId133" Type="http://schemas.openxmlformats.org/officeDocument/2006/relationships/customXml" Target="../ink/ink66.xml"/><Relationship Id="rId340" Type="http://schemas.openxmlformats.org/officeDocument/2006/relationships/image" Target="../media/image172.png"/><Relationship Id="rId578" Type="http://schemas.openxmlformats.org/officeDocument/2006/relationships/image" Target="../media/image290.png"/><Relationship Id="rId785" Type="http://schemas.openxmlformats.org/officeDocument/2006/relationships/image" Target="../media/image393.png"/><Relationship Id="rId992" Type="http://schemas.openxmlformats.org/officeDocument/2006/relationships/customXml" Target="../ink/ink498.xml"/><Relationship Id="rId200" Type="http://schemas.openxmlformats.org/officeDocument/2006/relationships/image" Target="../media/image102.png"/><Relationship Id="rId438" Type="http://schemas.openxmlformats.org/officeDocument/2006/relationships/customXml" Target="../ink/ink219.xml"/><Relationship Id="rId645" Type="http://schemas.openxmlformats.org/officeDocument/2006/relationships/image" Target="../media/image323.png"/><Relationship Id="rId852" Type="http://schemas.openxmlformats.org/officeDocument/2006/relationships/customXml" Target="../ink/ink427.xml"/><Relationship Id="rId1068" Type="http://schemas.openxmlformats.org/officeDocument/2006/relationships/image" Target="../media/image533.png"/><Relationship Id="rId1275" Type="http://schemas.openxmlformats.org/officeDocument/2006/relationships/image" Target="../media/image634.png"/><Relationship Id="rId505" Type="http://schemas.openxmlformats.org/officeDocument/2006/relationships/customXml" Target="../ink/ink253.xml"/><Relationship Id="rId712" Type="http://schemas.openxmlformats.org/officeDocument/2006/relationships/customXml" Target="../ink/ink357.xml"/><Relationship Id="rId1135" Type="http://schemas.openxmlformats.org/officeDocument/2006/relationships/image" Target="../media/image566.png"/><Relationship Id="rId1342" Type="http://schemas.openxmlformats.org/officeDocument/2006/relationships/customXml" Target="../ink/ink676.xml"/><Relationship Id="rId79" Type="http://schemas.openxmlformats.org/officeDocument/2006/relationships/customXml" Target="../ink/ink39.xml"/><Relationship Id="rId1202" Type="http://schemas.openxmlformats.org/officeDocument/2006/relationships/customXml" Target="../ink/ink604.xml"/><Relationship Id="rId295" Type="http://schemas.openxmlformats.org/officeDocument/2006/relationships/customXml" Target="../ink/ink147.xml"/><Relationship Id="rId155" Type="http://schemas.openxmlformats.org/officeDocument/2006/relationships/customXml" Target="../ink/ink77.xml"/><Relationship Id="rId362" Type="http://schemas.openxmlformats.org/officeDocument/2006/relationships/image" Target="../media/image183.png"/><Relationship Id="rId1297" Type="http://schemas.openxmlformats.org/officeDocument/2006/relationships/image" Target="../media/image645.png"/><Relationship Id="rId222" Type="http://schemas.openxmlformats.org/officeDocument/2006/relationships/image" Target="../media/image113.png"/><Relationship Id="rId667" Type="http://schemas.openxmlformats.org/officeDocument/2006/relationships/image" Target="../media/image334.png"/><Relationship Id="rId874" Type="http://schemas.openxmlformats.org/officeDocument/2006/relationships/image" Target="../media/image437.png"/><Relationship Id="rId527" Type="http://schemas.openxmlformats.org/officeDocument/2006/relationships/customXml" Target="../ink/ink264.xml"/><Relationship Id="rId734" Type="http://schemas.openxmlformats.org/officeDocument/2006/relationships/customXml" Target="../ink/ink368.xml"/><Relationship Id="rId941" Type="http://schemas.openxmlformats.org/officeDocument/2006/relationships/image" Target="../media/image470.png"/><Relationship Id="rId1157" Type="http://schemas.openxmlformats.org/officeDocument/2006/relationships/image" Target="../media/image577.png"/><Relationship Id="rId1364" Type="http://schemas.openxmlformats.org/officeDocument/2006/relationships/customXml" Target="../ink/ink687.xml"/><Relationship Id="rId70" Type="http://schemas.openxmlformats.org/officeDocument/2006/relationships/image" Target="../media/image37.png"/><Relationship Id="rId801" Type="http://schemas.openxmlformats.org/officeDocument/2006/relationships/image" Target="../media/image401.png"/><Relationship Id="rId1017" Type="http://schemas.openxmlformats.org/officeDocument/2006/relationships/image" Target="../media/image508.png"/><Relationship Id="rId1224" Type="http://schemas.openxmlformats.org/officeDocument/2006/relationships/customXml" Target="../ink/ink615.xml"/><Relationship Id="rId1431" Type="http://schemas.openxmlformats.org/officeDocument/2006/relationships/image" Target="../media/image712.png"/><Relationship Id="rId28" Type="http://schemas.openxmlformats.org/officeDocument/2006/relationships/image" Target="../media/image16.png"/><Relationship Id="rId177" Type="http://schemas.openxmlformats.org/officeDocument/2006/relationships/customXml" Target="../ink/ink88.xml"/><Relationship Id="rId384" Type="http://schemas.openxmlformats.org/officeDocument/2006/relationships/image" Target="../media/image194.png"/><Relationship Id="rId591" Type="http://schemas.openxmlformats.org/officeDocument/2006/relationships/image" Target="../media/image296.png"/><Relationship Id="rId244" Type="http://schemas.openxmlformats.org/officeDocument/2006/relationships/image" Target="../media/image124.png"/><Relationship Id="rId689" Type="http://schemas.openxmlformats.org/officeDocument/2006/relationships/image" Target="../media/image345.png"/><Relationship Id="rId896" Type="http://schemas.openxmlformats.org/officeDocument/2006/relationships/image" Target="../media/image448.png"/><Relationship Id="rId1081" Type="http://schemas.openxmlformats.org/officeDocument/2006/relationships/customXml" Target="../ink/ink543.xml"/><Relationship Id="rId39" Type="http://schemas.openxmlformats.org/officeDocument/2006/relationships/customXml" Target="../ink/ink19.xml"/><Relationship Id="rId451" Type="http://schemas.openxmlformats.org/officeDocument/2006/relationships/image" Target="../media/image227.png"/><Relationship Id="rId549" Type="http://schemas.openxmlformats.org/officeDocument/2006/relationships/customXml" Target="../ink/ink275.xml"/><Relationship Id="rId756" Type="http://schemas.openxmlformats.org/officeDocument/2006/relationships/customXml" Target="../ink/ink379.xml"/><Relationship Id="rId1179" Type="http://schemas.openxmlformats.org/officeDocument/2006/relationships/image" Target="../media/image588.png"/><Relationship Id="rId1386" Type="http://schemas.openxmlformats.org/officeDocument/2006/relationships/customXml" Target="../ink/ink698.xml"/><Relationship Id="rId104" Type="http://schemas.openxmlformats.org/officeDocument/2006/relationships/image" Target="../media/image54.png"/><Relationship Id="rId188" Type="http://schemas.openxmlformats.org/officeDocument/2006/relationships/image" Target="../media/image96.png"/><Relationship Id="rId311" Type="http://schemas.openxmlformats.org/officeDocument/2006/relationships/customXml" Target="../ink/ink155.xml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963" Type="http://schemas.openxmlformats.org/officeDocument/2006/relationships/image" Target="../media/image481.png"/><Relationship Id="rId1039" Type="http://schemas.openxmlformats.org/officeDocument/2006/relationships/image" Target="../media/image519.png"/><Relationship Id="rId1246" Type="http://schemas.openxmlformats.org/officeDocument/2006/relationships/customXml" Target="../ink/ink627.xml"/><Relationship Id="rId92" Type="http://schemas.openxmlformats.org/officeDocument/2006/relationships/image" Target="../media/image48.png"/><Relationship Id="rId616" Type="http://schemas.openxmlformats.org/officeDocument/2006/relationships/customXml" Target="../ink/ink309.xml"/><Relationship Id="rId823" Type="http://schemas.openxmlformats.org/officeDocument/2006/relationships/image" Target="../media/image412.png"/><Relationship Id="rId1453" Type="http://schemas.openxmlformats.org/officeDocument/2006/relationships/image" Target="../media/image723.png"/><Relationship Id="rId255" Type="http://schemas.openxmlformats.org/officeDocument/2006/relationships/customXml" Target="../ink/ink127.xml"/><Relationship Id="rId462" Type="http://schemas.openxmlformats.org/officeDocument/2006/relationships/image" Target="../media/image232.png"/><Relationship Id="rId1092" Type="http://schemas.openxmlformats.org/officeDocument/2006/relationships/image" Target="../media/image545.png"/><Relationship Id="rId1106" Type="http://schemas.openxmlformats.org/officeDocument/2006/relationships/image" Target="../media/image552.png"/><Relationship Id="rId1313" Type="http://schemas.openxmlformats.org/officeDocument/2006/relationships/image" Target="../media/image653.png"/><Relationship Id="rId1397" Type="http://schemas.openxmlformats.org/officeDocument/2006/relationships/image" Target="../media/image695.png"/><Relationship Id="rId115" Type="http://schemas.openxmlformats.org/officeDocument/2006/relationships/customXml" Target="../ink/ink57.xml"/><Relationship Id="rId322" Type="http://schemas.openxmlformats.org/officeDocument/2006/relationships/image" Target="../media/image163.png"/><Relationship Id="rId767" Type="http://schemas.openxmlformats.org/officeDocument/2006/relationships/image" Target="../media/image384.png"/><Relationship Id="rId974" Type="http://schemas.openxmlformats.org/officeDocument/2006/relationships/customXml" Target="../ink/ink489.xml"/><Relationship Id="rId199" Type="http://schemas.openxmlformats.org/officeDocument/2006/relationships/customXml" Target="../ink/ink99.xml"/><Relationship Id="rId627" Type="http://schemas.openxmlformats.org/officeDocument/2006/relationships/image" Target="../media/image314.png"/><Relationship Id="rId834" Type="http://schemas.openxmlformats.org/officeDocument/2006/relationships/customXml" Target="../ink/ink418.xml"/><Relationship Id="rId1257" Type="http://schemas.openxmlformats.org/officeDocument/2006/relationships/image" Target="../media/image626.png"/><Relationship Id="rId1464" Type="http://schemas.openxmlformats.org/officeDocument/2006/relationships/customXml" Target="../ink/ink737.xml"/><Relationship Id="rId266" Type="http://schemas.openxmlformats.org/officeDocument/2006/relationships/image" Target="../media/image135.png"/><Relationship Id="rId473" Type="http://schemas.openxmlformats.org/officeDocument/2006/relationships/customXml" Target="../ink/ink237.xml"/><Relationship Id="rId680" Type="http://schemas.openxmlformats.org/officeDocument/2006/relationships/customXml" Target="../ink/ink341.xml"/><Relationship Id="rId901" Type="http://schemas.openxmlformats.org/officeDocument/2006/relationships/customXml" Target="../ink/ink452.xml"/><Relationship Id="rId1117" Type="http://schemas.openxmlformats.org/officeDocument/2006/relationships/customXml" Target="../ink/ink561.xml"/><Relationship Id="rId1324" Type="http://schemas.openxmlformats.org/officeDocument/2006/relationships/customXml" Target="../ink/ink667.xml"/><Relationship Id="rId30" Type="http://schemas.openxmlformats.org/officeDocument/2006/relationships/image" Target="../media/image17.png"/><Relationship Id="rId126" Type="http://schemas.openxmlformats.org/officeDocument/2006/relationships/image" Target="../media/image65.png"/><Relationship Id="rId333" Type="http://schemas.openxmlformats.org/officeDocument/2006/relationships/customXml" Target="../ink/ink166.xml"/><Relationship Id="rId540" Type="http://schemas.openxmlformats.org/officeDocument/2006/relationships/image" Target="../media/image271.png"/><Relationship Id="rId778" Type="http://schemas.openxmlformats.org/officeDocument/2006/relationships/customXml" Target="../ink/ink390.xml"/><Relationship Id="rId985" Type="http://schemas.openxmlformats.org/officeDocument/2006/relationships/image" Target="../media/image492.png"/><Relationship Id="rId1170" Type="http://schemas.openxmlformats.org/officeDocument/2006/relationships/customXml" Target="../ink/ink588.xml"/><Relationship Id="rId638" Type="http://schemas.openxmlformats.org/officeDocument/2006/relationships/customXml" Target="../ink/ink320.xml"/><Relationship Id="rId845" Type="http://schemas.openxmlformats.org/officeDocument/2006/relationships/image" Target="../media/image423.png"/><Relationship Id="rId1030" Type="http://schemas.openxmlformats.org/officeDocument/2006/relationships/customXml" Target="../ink/ink517.xml"/><Relationship Id="rId1268" Type="http://schemas.openxmlformats.org/officeDocument/2006/relationships/customXml" Target="../ink/ink639.xml"/><Relationship Id="rId277" Type="http://schemas.openxmlformats.org/officeDocument/2006/relationships/customXml" Target="../ink/ink138.xml"/><Relationship Id="rId400" Type="http://schemas.openxmlformats.org/officeDocument/2006/relationships/customXml" Target="../ink/ink200.xml"/><Relationship Id="rId484" Type="http://schemas.openxmlformats.org/officeDocument/2006/relationships/image" Target="../media/image243.png"/><Relationship Id="rId705" Type="http://schemas.openxmlformats.org/officeDocument/2006/relationships/image" Target="../media/image353.png"/><Relationship Id="rId1128" Type="http://schemas.openxmlformats.org/officeDocument/2006/relationships/customXml" Target="../ink/ink567.xml"/><Relationship Id="rId1335" Type="http://schemas.openxmlformats.org/officeDocument/2006/relationships/image" Target="../media/image664.png"/><Relationship Id="rId137" Type="http://schemas.openxmlformats.org/officeDocument/2006/relationships/customXml" Target="../ink/ink68.xml"/><Relationship Id="rId344" Type="http://schemas.openxmlformats.org/officeDocument/2006/relationships/image" Target="../media/image174.png"/><Relationship Id="rId691" Type="http://schemas.openxmlformats.org/officeDocument/2006/relationships/image" Target="../media/image346.png"/><Relationship Id="rId789" Type="http://schemas.openxmlformats.org/officeDocument/2006/relationships/image" Target="../media/image395.png"/><Relationship Id="rId912" Type="http://schemas.openxmlformats.org/officeDocument/2006/relationships/customXml" Target="../ink/ink458.xml"/><Relationship Id="rId996" Type="http://schemas.openxmlformats.org/officeDocument/2006/relationships/customXml" Target="../ink/ink500.xml"/><Relationship Id="rId41" Type="http://schemas.openxmlformats.org/officeDocument/2006/relationships/customXml" Target="../ink/ink20.xml"/><Relationship Id="rId551" Type="http://schemas.openxmlformats.org/officeDocument/2006/relationships/customXml" Target="../ink/ink276.xml"/><Relationship Id="rId649" Type="http://schemas.openxmlformats.org/officeDocument/2006/relationships/image" Target="../media/image325.png"/><Relationship Id="rId856" Type="http://schemas.openxmlformats.org/officeDocument/2006/relationships/customXml" Target="../ink/ink429.xml"/><Relationship Id="rId1181" Type="http://schemas.openxmlformats.org/officeDocument/2006/relationships/image" Target="../media/image589.png"/><Relationship Id="rId1279" Type="http://schemas.openxmlformats.org/officeDocument/2006/relationships/image" Target="../media/image636.png"/><Relationship Id="rId1402" Type="http://schemas.openxmlformats.org/officeDocument/2006/relationships/customXml" Target="../ink/ink706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88" Type="http://schemas.openxmlformats.org/officeDocument/2006/relationships/image" Target="../media/image146.png"/><Relationship Id="rId411" Type="http://schemas.openxmlformats.org/officeDocument/2006/relationships/image" Target="../media/image207.png"/><Relationship Id="rId509" Type="http://schemas.openxmlformats.org/officeDocument/2006/relationships/customXml" Target="../ink/ink255.xml"/><Relationship Id="rId1041" Type="http://schemas.openxmlformats.org/officeDocument/2006/relationships/image" Target="../media/image520.png"/><Relationship Id="rId1139" Type="http://schemas.openxmlformats.org/officeDocument/2006/relationships/image" Target="../media/image568.png"/><Relationship Id="rId1346" Type="http://schemas.openxmlformats.org/officeDocument/2006/relationships/customXml" Target="../ink/ink678.xml"/><Relationship Id="rId495" Type="http://schemas.openxmlformats.org/officeDocument/2006/relationships/customXml" Target="../ink/ink248.xml"/><Relationship Id="rId716" Type="http://schemas.openxmlformats.org/officeDocument/2006/relationships/customXml" Target="../ink/ink359.xml"/><Relationship Id="rId923" Type="http://schemas.openxmlformats.org/officeDocument/2006/relationships/image" Target="../media/image461.png"/><Relationship Id="rId52" Type="http://schemas.openxmlformats.org/officeDocument/2006/relationships/image" Target="../media/image28.png"/><Relationship Id="rId148" Type="http://schemas.openxmlformats.org/officeDocument/2006/relationships/image" Target="../media/image76.png"/><Relationship Id="rId355" Type="http://schemas.openxmlformats.org/officeDocument/2006/relationships/customXml" Target="../ink/ink177.xml"/><Relationship Id="rId562" Type="http://schemas.openxmlformats.org/officeDocument/2006/relationships/image" Target="../media/image282.png"/><Relationship Id="rId1192" Type="http://schemas.openxmlformats.org/officeDocument/2006/relationships/customXml" Target="../ink/ink599.xml"/><Relationship Id="rId1206" Type="http://schemas.openxmlformats.org/officeDocument/2006/relationships/customXml" Target="../ink/ink606.xml"/><Relationship Id="rId1413" Type="http://schemas.openxmlformats.org/officeDocument/2006/relationships/image" Target="../media/image703.png"/><Relationship Id="rId215" Type="http://schemas.openxmlformats.org/officeDocument/2006/relationships/customXml" Target="../ink/ink107.xml"/><Relationship Id="rId422" Type="http://schemas.openxmlformats.org/officeDocument/2006/relationships/customXml" Target="../ink/ink211.xml"/><Relationship Id="rId867" Type="http://schemas.openxmlformats.org/officeDocument/2006/relationships/image" Target="../media/image434.png"/><Relationship Id="rId1052" Type="http://schemas.openxmlformats.org/officeDocument/2006/relationships/customXml" Target="../ink/ink528.xml"/><Relationship Id="rId299" Type="http://schemas.openxmlformats.org/officeDocument/2006/relationships/customXml" Target="../ink/ink149.xml"/><Relationship Id="rId727" Type="http://schemas.openxmlformats.org/officeDocument/2006/relationships/image" Target="../media/image364.png"/><Relationship Id="rId934" Type="http://schemas.openxmlformats.org/officeDocument/2006/relationships/customXml" Target="../ink/ink469.xml"/><Relationship Id="rId1357" Type="http://schemas.openxmlformats.org/officeDocument/2006/relationships/image" Target="../media/image675.png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66" Type="http://schemas.openxmlformats.org/officeDocument/2006/relationships/image" Target="../media/image185.png"/><Relationship Id="rId573" Type="http://schemas.openxmlformats.org/officeDocument/2006/relationships/customXml" Target="../ink/ink287.xml"/><Relationship Id="rId780" Type="http://schemas.openxmlformats.org/officeDocument/2006/relationships/customXml" Target="../ink/ink391.xml"/><Relationship Id="rId1217" Type="http://schemas.openxmlformats.org/officeDocument/2006/relationships/image" Target="../media/image607.png"/><Relationship Id="rId1424" Type="http://schemas.openxmlformats.org/officeDocument/2006/relationships/customXml" Target="../ink/ink717.xml"/><Relationship Id="rId226" Type="http://schemas.openxmlformats.org/officeDocument/2006/relationships/image" Target="../media/image115.png"/><Relationship Id="rId433" Type="http://schemas.openxmlformats.org/officeDocument/2006/relationships/image" Target="../media/image218.png"/><Relationship Id="rId878" Type="http://schemas.openxmlformats.org/officeDocument/2006/relationships/image" Target="../media/image439.png"/><Relationship Id="rId1063" Type="http://schemas.openxmlformats.org/officeDocument/2006/relationships/customXml" Target="../ink/ink534.xml"/><Relationship Id="rId1270" Type="http://schemas.openxmlformats.org/officeDocument/2006/relationships/customXml" Target="../ink/ink640.xml"/><Relationship Id="rId640" Type="http://schemas.openxmlformats.org/officeDocument/2006/relationships/customXml" Target="../ink/ink321.xml"/><Relationship Id="rId738" Type="http://schemas.openxmlformats.org/officeDocument/2006/relationships/customXml" Target="../ink/ink370.xml"/><Relationship Id="rId945" Type="http://schemas.openxmlformats.org/officeDocument/2006/relationships/image" Target="../media/image472.png"/><Relationship Id="rId1368" Type="http://schemas.openxmlformats.org/officeDocument/2006/relationships/customXml" Target="../ink/ink689.xml"/><Relationship Id="rId74" Type="http://schemas.openxmlformats.org/officeDocument/2006/relationships/image" Target="../media/image39.png"/><Relationship Id="rId377" Type="http://schemas.openxmlformats.org/officeDocument/2006/relationships/customXml" Target="../ink/ink188.xml"/><Relationship Id="rId500" Type="http://schemas.openxmlformats.org/officeDocument/2006/relationships/image" Target="../media/image251.png"/><Relationship Id="rId584" Type="http://schemas.openxmlformats.org/officeDocument/2006/relationships/customXml" Target="../ink/ink293.xml"/><Relationship Id="rId805" Type="http://schemas.openxmlformats.org/officeDocument/2006/relationships/image" Target="../media/image403.png"/><Relationship Id="rId1130" Type="http://schemas.openxmlformats.org/officeDocument/2006/relationships/customXml" Target="../ink/ink568.xml"/><Relationship Id="rId1228" Type="http://schemas.openxmlformats.org/officeDocument/2006/relationships/customXml" Target="../ink/ink617.xml"/><Relationship Id="rId1435" Type="http://schemas.openxmlformats.org/officeDocument/2006/relationships/image" Target="../media/image714.png"/><Relationship Id="rId5" Type="http://schemas.openxmlformats.org/officeDocument/2006/relationships/customXml" Target="../ink/ink2.xml"/><Relationship Id="rId237" Type="http://schemas.openxmlformats.org/officeDocument/2006/relationships/customXml" Target="../ink/ink118.xml"/><Relationship Id="rId791" Type="http://schemas.openxmlformats.org/officeDocument/2006/relationships/image" Target="../media/image396.png"/><Relationship Id="rId889" Type="http://schemas.openxmlformats.org/officeDocument/2006/relationships/customXml" Target="../ink/ink446.xml"/><Relationship Id="rId1074" Type="http://schemas.openxmlformats.org/officeDocument/2006/relationships/image" Target="../media/image536.png"/><Relationship Id="rId444" Type="http://schemas.openxmlformats.org/officeDocument/2006/relationships/customXml" Target="../ink/ink222.xml"/><Relationship Id="rId651" Type="http://schemas.openxmlformats.org/officeDocument/2006/relationships/image" Target="../media/image326.png"/><Relationship Id="rId749" Type="http://schemas.openxmlformats.org/officeDocument/2006/relationships/image" Target="../media/image375.png"/><Relationship Id="rId1281" Type="http://schemas.openxmlformats.org/officeDocument/2006/relationships/image" Target="../media/image637.png"/><Relationship Id="rId1379" Type="http://schemas.openxmlformats.org/officeDocument/2006/relationships/image" Target="../media/image686.png"/><Relationship Id="rId290" Type="http://schemas.openxmlformats.org/officeDocument/2006/relationships/image" Target="../media/image147.png"/><Relationship Id="rId304" Type="http://schemas.openxmlformats.org/officeDocument/2006/relationships/image" Target="../media/image154.png"/><Relationship Id="rId388" Type="http://schemas.openxmlformats.org/officeDocument/2006/relationships/customXml" Target="../ink/ink194.xml"/><Relationship Id="rId511" Type="http://schemas.openxmlformats.org/officeDocument/2006/relationships/customXml" Target="../ink/ink256.xml"/><Relationship Id="rId609" Type="http://schemas.openxmlformats.org/officeDocument/2006/relationships/image" Target="../media/image305.png"/><Relationship Id="rId956" Type="http://schemas.openxmlformats.org/officeDocument/2006/relationships/customXml" Target="../ink/ink480.xml"/><Relationship Id="rId1141" Type="http://schemas.openxmlformats.org/officeDocument/2006/relationships/image" Target="../media/image569.png"/><Relationship Id="rId1239" Type="http://schemas.openxmlformats.org/officeDocument/2006/relationships/image" Target="../media/image618.png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595" Type="http://schemas.openxmlformats.org/officeDocument/2006/relationships/image" Target="../media/image298.png"/><Relationship Id="rId816" Type="http://schemas.openxmlformats.org/officeDocument/2006/relationships/customXml" Target="../ink/ink409.xml"/><Relationship Id="rId1001" Type="http://schemas.openxmlformats.org/officeDocument/2006/relationships/image" Target="../media/image500.png"/><Relationship Id="rId1446" Type="http://schemas.openxmlformats.org/officeDocument/2006/relationships/customXml" Target="../ink/ink728.xml"/><Relationship Id="rId248" Type="http://schemas.openxmlformats.org/officeDocument/2006/relationships/image" Target="../media/image126.png"/><Relationship Id="rId455" Type="http://schemas.openxmlformats.org/officeDocument/2006/relationships/customXml" Target="../ink/ink228.xml"/><Relationship Id="rId662" Type="http://schemas.openxmlformats.org/officeDocument/2006/relationships/customXml" Target="../ink/ink332.xml"/><Relationship Id="rId1085" Type="http://schemas.openxmlformats.org/officeDocument/2006/relationships/customXml" Target="../ink/ink545.xml"/><Relationship Id="rId1292" Type="http://schemas.openxmlformats.org/officeDocument/2006/relationships/customXml" Target="../ink/ink651.xml"/><Relationship Id="rId1306" Type="http://schemas.openxmlformats.org/officeDocument/2006/relationships/customXml" Target="../ink/ink658.xml"/><Relationship Id="rId12" Type="http://schemas.openxmlformats.org/officeDocument/2006/relationships/image" Target="../media/image8.png"/><Relationship Id="rId108" Type="http://schemas.openxmlformats.org/officeDocument/2006/relationships/image" Target="../media/image56.png"/><Relationship Id="rId315" Type="http://schemas.openxmlformats.org/officeDocument/2006/relationships/customXml" Target="../ink/ink157.xml"/><Relationship Id="rId522" Type="http://schemas.openxmlformats.org/officeDocument/2006/relationships/image" Target="../media/image262.png"/><Relationship Id="rId967" Type="http://schemas.openxmlformats.org/officeDocument/2006/relationships/image" Target="../media/image483.png"/><Relationship Id="rId1152" Type="http://schemas.openxmlformats.org/officeDocument/2006/relationships/customXml" Target="../ink/ink579.xml"/><Relationship Id="rId96" Type="http://schemas.openxmlformats.org/officeDocument/2006/relationships/image" Target="../media/image50.png"/><Relationship Id="rId161" Type="http://schemas.openxmlformats.org/officeDocument/2006/relationships/customXml" Target="../ink/ink80.xml"/><Relationship Id="rId399" Type="http://schemas.openxmlformats.org/officeDocument/2006/relationships/image" Target="../media/image201.png"/><Relationship Id="rId827" Type="http://schemas.openxmlformats.org/officeDocument/2006/relationships/image" Target="../media/image414.png"/><Relationship Id="rId1012" Type="http://schemas.openxmlformats.org/officeDocument/2006/relationships/customXml" Target="../ink/ink508.xml"/><Relationship Id="rId1457" Type="http://schemas.openxmlformats.org/officeDocument/2006/relationships/image" Target="../media/image725.png"/><Relationship Id="rId259" Type="http://schemas.openxmlformats.org/officeDocument/2006/relationships/customXml" Target="../ink/ink129.xml"/><Relationship Id="rId466" Type="http://schemas.openxmlformats.org/officeDocument/2006/relationships/image" Target="../media/image234.png"/><Relationship Id="rId673" Type="http://schemas.openxmlformats.org/officeDocument/2006/relationships/image" Target="../media/image337.png"/><Relationship Id="rId880" Type="http://schemas.openxmlformats.org/officeDocument/2006/relationships/image" Target="../media/image440.png"/><Relationship Id="rId1096" Type="http://schemas.openxmlformats.org/officeDocument/2006/relationships/image" Target="../media/image547.png"/><Relationship Id="rId1317" Type="http://schemas.openxmlformats.org/officeDocument/2006/relationships/image" Target="../media/image655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326" Type="http://schemas.openxmlformats.org/officeDocument/2006/relationships/image" Target="../media/image165.png"/><Relationship Id="rId533" Type="http://schemas.openxmlformats.org/officeDocument/2006/relationships/customXml" Target="../ink/ink267.xml"/><Relationship Id="rId978" Type="http://schemas.openxmlformats.org/officeDocument/2006/relationships/customXml" Target="../ink/ink491.xml"/><Relationship Id="rId1163" Type="http://schemas.openxmlformats.org/officeDocument/2006/relationships/image" Target="../media/image580.png"/><Relationship Id="rId1370" Type="http://schemas.openxmlformats.org/officeDocument/2006/relationships/customXml" Target="../ink/ink690.xml"/><Relationship Id="rId740" Type="http://schemas.openxmlformats.org/officeDocument/2006/relationships/customXml" Target="../ink/ink371.xml"/><Relationship Id="rId838" Type="http://schemas.openxmlformats.org/officeDocument/2006/relationships/customXml" Target="../ink/ink420.xml"/><Relationship Id="rId1023" Type="http://schemas.openxmlformats.org/officeDocument/2006/relationships/image" Target="../media/image511.png"/><Relationship Id="rId1468" Type="http://schemas.openxmlformats.org/officeDocument/2006/relationships/customXml" Target="../ink/ink739.xml"/><Relationship Id="rId172" Type="http://schemas.openxmlformats.org/officeDocument/2006/relationships/image" Target="../media/image88.png"/><Relationship Id="rId477" Type="http://schemas.openxmlformats.org/officeDocument/2006/relationships/customXml" Target="../ink/ink239.xml"/><Relationship Id="rId600" Type="http://schemas.openxmlformats.org/officeDocument/2006/relationships/customXml" Target="../ink/ink301.xml"/><Relationship Id="rId684" Type="http://schemas.openxmlformats.org/officeDocument/2006/relationships/customXml" Target="../ink/ink343.xml"/><Relationship Id="rId1230" Type="http://schemas.openxmlformats.org/officeDocument/2006/relationships/customXml" Target="../ink/ink618.xml"/><Relationship Id="rId1328" Type="http://schemas.openxmlformats.org/officeDocument/2006/relationships/customXml" Target="../ink/ink669.xml"/><Relationship Id="rId337" Type="http://schemas.openxmlformats.org/officeDocument/2006/relationships/customXml" Target="../ink/ink168.xml"/><Relationship Id="rId891" Type="http://schemas.openxmlformats.org/officeDocument/2006/relationships/customXml" Target="../ink/ink447.xml"/><Relationship Id="rId905" Type="http://schemas.openxmlformats.org/officeDocument/2006/relationships/image" Target="../media/image452.png"/><Relationship Id="rId989" Type="http://schemas.openxmlformats.org/officeDocument/2006/relationships/image" Target="../media/image494.png"/><Relationship Id="rId34" Type="http://schemas.openxmlformats.org/officeDocument/2006/relationships/image" Target="../media/image19.png"/><Relationship Id="rId544" Type="http://schemas.openxmlformats.org/officeDocument/2006/relationships/image" Target="../media/image273.png"/><Relationship Id="rId751" Type="http://schemas.openxmlformats.org/officeDocument/2006/relationships/image" Target="../media/image376.png"/><Relationship Id="rId849" Type="http://schemas.openxmlformats.org/officeDocument/2006/relationships/image" Target="../media/image425.png"/><Relationship Id="rId1174" Type="http://schemas.openxmlformats.org/officeDocument/2006/relationships/customXml" Target="../ink/ink590.xml"/><Relationship Id="rId1381" Type="http://schemas.openxmlformats.org/officeDocument/2006/relationships/image" Target="../media/image687.png"/><Relationship Id="rId183" Type="http://schemas.openxmlformats.org/officeDocument/2006/relationships/customXml" Target="../ink/ink91.xml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6.png"/><Relationship Id="rId1034" Type="http://schemas.openxmlformats.org/officeDocument/2006/relationships/customXml" Target="../ink/ink519.xml"/><Relationship Id="rId1241" Type="http://schemas.openxmlformats.org/officeDocument/2006/relationships/customXml" Target="../ink/ink624.xml"/><Relationship Id="rId1339" Type="http://schemas.openxmlformats.org/officeDocument/2006/relationships/image" Target="../media/image666.png"/><Relationship Id="rId250" Type="http://schemas.openxmlformats.org/officeDocument/2006/relationships/image" Target="../media/image127.png"/><Relationship Id="rId488" Type="http://schemas.openxmlformats.org/officeDocument/2006/relationships/image" Target="../media/image245.png"/><Relationship Id="rId695" Type="http://schemas.openxmlformats.org/officeDocument/2006/relationships/image" Target="../media/image348.png"/><Relationship Id="rId709" Type="http://schemas.openxmlformats.org/officeDocument/2006/relationships/image" Target="../media/image355.png"/><Relationship Id="rId916" Type="http://schemas.openxmlformats.org/officeDocument/2006/relationships/customXml" Target="../ink/ink460.xml"/><Relationship Id="rId1101" Type="http://schemas.openxmlformats.org/officeDocument/2006/relationships/customXml" Target="../ink/ink553.xml"/><Relationship Id="rId45" Type="http://schemas.openxmlformats.org/officeDocument/2006/relationships/customXml" Target="../ink/ink22.xml"/><Relationship Id="rId110" Type="http://schemas.openxmlformats.org/officeDocument/2006/relationships/image" Target="../media/image57.png"/><Relationship Id="rId348" Type="http://schemas.openxmlformats.org/officeDocument/2006/relationships/image" Target="../media/image176.png"/><Relationship Id="rId555" Type="http://schemas.openxmlformats.org/officeDocument/2006/relationships/customXml" Target="../ink/ink278.xml"/><Relationship Id="rId762" Type="http://schemas.openxmlformats.org/officeDocument/2006/relationships/customXml" Target="../ink/ink382.xml"/><Relationship Id="rId1185" Type="http://schemas.openxmlformats.org/officeDocument/2006/relationships/image" Target="../media/image591.png"/><Relationship Id="rId1392" Type="http://schemas.openxmlformats.org/officeDocument/2006/relationships/customXml" Target="../ink/ink701.xml"/><Relationship Id="rId1406" Type="http://schemas.openxmlformats.org/officeDocument/2006/relationships/customXml" Target="../ink/ink708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415" Type="http://schemas.openxmlformats.org/officeDocument/2006/relationships/image" Target="../media/image209.png"/><Relationship Id="rId622" Type="http://schemas.openxmlformats.org/officeDocument/2006/relationships/customXml" Target="../ink/ink312.xml"/><Relationship Id="rId1045" Type="http://schemas.openxmlformats.org/officeDocument/2006/relationships/image" Target="../media/image522.png"/><Relationship Id="rId1252" Type="http://schemas.openxmlformats.org/officeDocument/2006/relationships/customXml" Target="../ink/ink630.xml"/><Relationship Id="rId261" Type="http://schemas.openxmlformats.org/officeDocument/2006/relationships/customXml" Target="../ink/ink130.xml"/><Relationship Id="rId499" Type="http://schemas.openxmlformats.org/officeDocument/2006/relationships/customXml" Target="../ink/ink250.xml"/><Relationship Id="rId927" Type="http://schemas.openxmlformats.org/officeDocument/2006/relationships/image" Target="../media/image463.png"/><Relationship Id="rId1112" Type="http://schemas.openxmlformats.org/officeDocument/2006/relationships/image" Target="../media/image555.png"/><Relationship Id="rId56" Type="http://schemas.openxmlformats.org/officeDocument/2006/relationships/image" Target="../media/image30.png"/><Relationship Id="rId359" Type="http://schemas.openxmlformats.org/officeDocument/2006/relationships/customXml" Target="../ink/ink179.xml"/><Relationship Id="rId566" Type="http://schemas.openxmlformats.org/officeDocument/2006/relationships/image" Target="../media/image284.png"/><Relationship Id="rId773" Type="http://schemas.openxmlformats.org/officeDocument/2006/relationships/image" Target="../media/image387.png"/><Relationship Id="rId1196" Type="http://schemas.openxmlformats.org/officeDocument/2006/relationships/customXml" Target="../ink/ink601.xml"/><Relationship Id="rId1417" Type="http://schemas.openxmlformats.org/officeDocument/2006/relationships/image" Target="../media/image705.png"/><Relationship Id="rId121" Type="http://schemas.openxmlformats.org/officeDocument/2006/relationships/customXml" Target="../ink/ink60.xml"/><Relationship Id="rId219" Type="http://schemas.openxmlformats.org/officeDocument/2006/relationships/customXml" Target="../ink/ink109.xml"/><Relationship Id="rId426" Type="http://schemas.openxmlformats.org/officeDocument/2006/relationships/customXml" Target="../ink/ink213.xml"/><Relationship Id="rId633" Type="http://schemas.openxmlformats.org/officeDocument/2006/relationships/image" Target="../media/image317.png"/><Relationship Id="rId980" Type="http://schemas.openxmlformats.org/officeDocument/2006/relationships/customXml" Target="../ink/ink492.xml"/><Relationship Id="rId1056" Type="http://schemas.openxmlformats.org/officeDocument/2006/relationships/customXml" Target="../ink/ink530.xml"/><Relationship Id="rId1263" Type="http://schemas.openxmlformats.org/officeDocument/2006/relationships/image" Target="../media/image629.png"/><Relationship Id="rId840" Type="http://schemas.openxmlformats.org/officeDocument/2006/relationships/customXml" Target="../ink/ink421.xml"/><Relationship Id="rId938" Type="http://schemas.openxmlformats.org/officeDocument/2006/relationships/customXml" Target="../ink/ink471.xml"/><Relationship Id="rId67" Type="http://schemas.openxmlformats.org/officeDocument/2006/relationships/customXml" Target="../ink/ink33.xml"/><Relationship Id="rId272" Type="http://schemas.openxmlformats.org/officeDocument/2006/relationships/image" Target="../media/image138.png"/><Relationship Id="rId577" Type="http://schemas.openxmlformats.org/officeDocument/2006/relationships/customXml" Target="../ink/ink289.xml"/><Relationship Id="rId700" Type="http://schemas.openxmlformats.org/officeDocument/2006/relationships/customXml" Target="../ink/ink351.xml"/><Relationship Id="rId1123" Type="http://schemas.openxmlformats.org/officeDocument/2006/relationships/image" Target="../media/image560.png"/><Relationship Id="rId1330" Type="http://schemas.openxmlformats.org/officeDocument/2006/relationships/customXml" Target="../ink/ink670.xml"/><Relationship Id="rId1428" Type="http://schemas.openxmlformats.org/officeDocument/2006/relationships/customXml" Target="../ink/ink719.xml"/><Relationship Id="rId132" Type="http://schemas.openxmlformats.org/officeDocument/2006/relationships/image" Target="../media/image68.png"/><Relationship Id="rId784" Type="http://schemas.openxmlformats.org/officeDocument/2006/relationships/customXml" Target="../ink/ink393.xml"/><Relationship Id="rId991" Type="http://schemas.openxmlformats.org/officeDocument/2006/relationships/image" Target="../media/image495.png"/><Relationship Id="rId1067" Type="http://schemas.openxmlformats.org/officeDocument/2006/relationships/customXml" Target="../ink/ink536.xml"/><Relationship Id="rId437" Type="http://schemas.openxmlformats.org/officeDocument/2006/relationships/image" Target="../media/image220.png"/><Relationship Id="rId644" Type="http://schemas.openxmlformats.org/officeDocument/2006/relationships/customXml" Target="../ink/ink323.xml"/><Relationship Id="rId851" Type="http://schemas.openxmlformats.org/officeDocument/2006/relationships/image" Target="../media/image426.png"/><Relationship Id="rId1274" Type="http://schemas.openxmlformats.org/officeDocument/2006/relationships/customXml" Target="../ink/ink642.xml"/><Relationship Id="rId283" Type="http://schemas.openxmlformats.org/officeDocument/2006/relationships/customXml" Target="../ink/ink141.xml"/><Relationship Id="rId490" Type="http://schemas.openxmlformats.org/officeDocument/2006/relationships/image" Target="../media/image246.png"/><Relationship Id="rId504" Type="http://schemas.openxmlformats.org/officeDocument/2006/relationships/image" Target="../media/image253.png"/><Relationship Id="rId711" Type="http://schemas.openxmlformats.org/officeDocument/2006/relationships/image" Target="../media/image356.png"/><Relationship Id="rId949" Type="http://schemas.openxmlformats.org/officeDocument/2006/relationships/image" Target="../media/image474.png"/><Relationship Id="rId1134" Type="http://schemas.openxmlformats.org/officeDocument/2006/relationships/customXml" Target="../ink/ink570.xml"/><Relationship Id="rId1341" Type="http://schemas.openxmlformats.org/officeDocument/2006/relationships/image" Target="../media/image667.png"/><Relationship Id="rId78" Type="http://schemas.openxmlformats.org/officeDocument/2006/relationships/image" Target="../media/image41.png"/><Relationship Id="rId143" Type="http://schemas.openxmlformats.org/officeDocument/2006/relationships/customXml" Target="../ink/ink71.xml"/><Relationship Id="rId350" Type="http://schemas.openxmlformats.org/officeDocument/2006/relationships/image" Target="../media/image177.png"/><Relationship Id="rId588" Type="http://schemas.openxmlformats.org/officeDocument/2006/relationships/customXml" Target="../ink/ink295.xml"/><Relationship Id="rId795" Type="http://schemas.openxmlformats.org/officeDocument/2006/relationships/image" Target="../media/image398.png"/><Relationship Id="rId809" Type="http://schemas.openxmlformats.org/officeDocument/2006/relationships/image" Target="../media/image405.png"/><Relationship Id="rId1201" Type="http://schemas.openxmlformats.org/officeDocument/2006/relationships/image" Target="../media/image599.png"/><Relationship Id="rId1439" Type="http://schemas.openxmlformats.org/officeDocument/2006/relationships/image" Target="../media/image716.png"/><Relationship Id="rId9" Type="http://schemas.openxmlformats.org/officeDocument/2006/relationships/customXml" Target="../ink/ink4.xml"/><Relationship Id="rId210" Type="http://schemas.openxmlformats.org/officeDocument/2006/relationships/image" Target="../media/image107.png"/><Relationship Id="rId448" Type="http://schemas.openxmlformats.org/officeDocument/2006/relationships/customXml" Target="../ink/ink224.xml"/><Relationship Id="rId655" Type="http://schemas.openxmlformats.org/officeDocument/2006/relationships/image" Target="../media/image328.png"/><Relationship Id="rId862" Type="http://schemas.openxmlformats.org/officeDocument/2006/relationships/customXml" Target="../ink/ink432.xml"/><Relationship Id="rId1078" Type="http://schemas.openxmlformats.org/officeDocument/2006/relationships/image" Target="../media/image538.png"/><Relationship Id="rId1285" Type="http://schemas.openxmlformats.org/officeDocument/2006/relationships/image" Target="../media/image639.png"/><Relationship Id="rId294" Type="http://schemas.openxmlformats.org/officeDocument/2006/relationships/image" Target="../media/image149.png"/><Relationship Id="rId308" Type="http://schemas.openxmlformats.org/officeDocument/2006/relationships/image" Target="../media/image156.png"/><Relationship Id="rId515" Type="http://schemas.openxmlformats.org/officeDocument/2006/relationships/customXml" Target="../ink/ink258.xml"/><Relationship Id="rId722" Type="http://schemas.openxmlformats.org/officeDocument/2006/relationships/customXml" Target="../ink/ink362.xml"/><Relationship Id="rId1145" Type="http://schemas.openxmlformats.org/officeDocument/2006/relationships/image" Target="../media/image571.png"/><Relationship Id="rId1352" Type="http://schemas.openxmlformats.org/officeDocument/2006/relationships/customXml" Target="../ink/ink681.xml"/><Relationship Id="rId89" Type="http://schemas.openxmlformats.org/officeDocument/2006/relationships/customXml" Target="../ink/ink44.xml"/><Relationship Id="rId154" Type="http://schemas.openxmlformats.org/officeDocument/2006/relationships/image" Target="../media/image79.png"/><Relationship Id="rId361" Type="http://schemas.openxmlformats.org/officeDocument/2006/relationships/customXml" Target="../ink/ink180.xml"/><Relationship Id="rId599" Type="http://schemas.openxmlformats.org/officeDocument/2006/relationships/image" Target="../media/image300.png"/><Relationship Id="rId1005" Type="http://schemas.openxmlformats.org/officeDocument/2006/relationships/image" Target="../media/image502.png"/><Relationship Id="rId1212" Type="http://schemas.openxmlformats.org/officeDocument/2006/relationships/customXml" Target="../ink/ink609.xml"/><Relationship Id="rId459" Type="http://schemas.openxmlformats.org/officeDocument/2006/relationships/customXml" Target="../ink/ink230.xml"/><Relationship Id="rId666" Type="http://schemas.openxmlformats.org/officeDocument/2006/relationships/customXml" Target="../ink/ink334.xml"/><Relationship Id="rId873" Type="http://schemas.openxmlformats.org/officeDocument/2006/relationships/customXml" Target="../ink/ink438.xml"/><Relationship Id="rId1089" Type="http://schemas.openxmlformats.org/officeDocument/2006/relationships/customXml" Target="../ink/ink547.xml"/><Relationship Id="rId1296" Type="http://schemas.openxmlformats.org/officeDocument/2006/relationships/customXml" Target="../ink/ink653.xml"/><Relationship Id="rId16" Type="http://schemas.openxmlformats.org/officeDocument/2006/relationships/image" Target="../media/image10.png"/><Relationship Id="rId221" Type="http://schemas.openxmlformats.org/officeDocument/2006/relationships/customXml" Target="../ink/ink110.xml"/><Relationship Id="rId319" Type="http://schemas.openxmlformats.org/officeDocument/2006/relationships/customXml" Target="../ink/ink159.xml"/><Relationship Id="rId526" Type="http://schemas.openxmlformats.org/officeDocument/2006/relationships/image" Target="../media/image264.png"/><Relationship Id="rId1156" Type="http://schemas.openxmlformats.org/officeDocument/2006/relationships/customXml" Target="../ink/ink581.xml"/><Relationship Id="rId1363" Type="http://schemas.openxmlformats.org/officeDocument/2006/relationships/image" Target="../media/image678.png"/><Relationship Id="rId733" Type="http://schemas.openxmlformats.org/officeDocument/2006/relationships/image" Target="../media/image367.png"/><Relationship Id="rId940" Type="http://schemas.openxmlformats.org/officeDocument/2006/relationships/customXml" Target="../ink/ink472.xml"/><Relationship Id="rId1016" Type="http://schemas.openxmlformats.org/officeDocument/2006/relationships/customXml" Target="../ink/ink510.xml"/><Relationship Id="rId165" Type="http://schemas.openxmlformats.org/officeDocument/2006/relationships/customXml" Target="../ink/ink82.xml"/><Relationship Id="rId372" Type="http://schemas.openxmlformats.org/officeDocument/2006/relationships/image" Target="../media/image188.png"/><Relationship Id="rId677" Type="http://schemas.openxmlformats.org/officeDocument/2006/relationships/image" Target="../media/image339.png"/><Relationship Id="rId800" Type="http://schemas.openxmlformats.org/officeDocument/2006/relationships/customXml" Target="../ink/ink401.xml"/><Relationship Id="rId1223" Type="http://schemas.openxmlformats.org/officeDocument/2006/relationships/image" Target="../media/image610.png"/><Relationship Id="rId1430" Type="http://schemas.openxmlformats.org/officeDocument/2006/relationships/customXml" Target="../ink/ink720.xml"/><Relationship Id="rId232" Type="http://schemas.openxmlformats.org/officeDocument/2006/relationships/image" Target="../media/image118.png"/><Relationship Id="rId884" Type="http://schemas.openxmlformats.org/officeDocument/2006/relationships/image" Target="../media/image442.png"/><Relationship Id="rId27" Type="http://schemas.openxmlformats.org/officeDocument/2006/relationships/customXml" Target="../ink/ink13.xml"/><Relationship Id="rId537" Type="http://schemas.openxmlformats.org/officeDocument/2006/relationships/customXml" Target="../ink/ink269.xml"/><Relationship Id="rId744" Type="http://schemas.openxmlformats.org/officeDocument/2006/relationships/customXml" Target="../ink/ink373.xml"/><Relationship Id="rId951" Type="http://schemas.openxmlformats.org/officeDocument/2006/relationships/image" Target="../media/image475.png"/><Relationship Id="rId1167" Type="http://schemas.openxmlformats.org/officeDocument/2006/relationships/image" Target="../media/image582.png"/><Relationship Id="rId1374" Type="http://schemas.openxmlformats.org/officeDocument/2006/relationships/customXml" Target="../ink/ink692.xml"/><Relationship Id="rId80" Type="http://schemas.openxmlformats.org/officeDocument/2006/relationships/image" Target="../media/image42.png"/><Relationship Id="rId176" Type="http://schemas.openxmlformats.org/officeDocument/2006/relationships/image" Target="../media/image90.png"/><Relationship Id="rId383" Type="http://schemas.openxmlformats.org/officeDocument/2006/relationships/customXml" Target="../ink/ink191.xml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6.png"/><Relationship Id="rId1027" Type="http://schemas.openxmlformats.org/officeDocument/2006/relationships/image" Target="../media/image513.png"/><Relationship Id="rId1234" Type="http://schemas.openxmlformats.org/officeDocument/2006/relationships/customXml" Target="../ink/ink620.xml"/><Relationship Id="rId1441" Type="http://schemas.openxmlformats.org/officeDocument/2006/relationships/image" Target="../media/image717.png"/><Relationship Id="rId243" Type="http://schemas.openxmlformats.org/officeDocument/2006/relationships/customXml" Target="../ink/ink121.xml"/><Relationship Id="rId450" Type="http://schemas.openxmlformats.org/officeDocument/2006/relationships/customXml" Target="../ink/ink225.xml"/><Relationship Id="rId688" Type="http://schemas.openxmlformats.org/officeDocument/2006/relationships/customXml" Target="../ink/ink345.xml"/><Relationship Id="rId895" Type="http://schemas.openxmlformats.org/officeDocument/2006/relationships/customXml" Target="../ink/ink449.xml"/><Relationship Id="rId909" Type="http://schemas.openxmlformats.org/officeDocument/2006/relationships/image" Target="../media/image454.png"/><Relationship Id="rId1080" Type="http://schemas.openxmlformats.org/officeDocument/2006/relationships/image" Target="../media/image539.png"/><Relationship Id="rId1301" Type="http://schemas.openxmlformats.org/officeDocument/2006/relationships/image" Target="../media/image647.png"/><Relationship Id="rId38" Type="http://schemas.openxmlformats.org/officeDocument/2006/relationships/image" Target="../media/image21.png"/><Relationship Id="rId103" Type="http://schemas.openxmlformats.org/officeDocument/2006/relationships/customXml" Target="../ink/ink51.xml"/><Relationship Id="rId310" Type="http://schemas.openxmlformats.org/officeDocument/2006/relationships/image" Target="../media/image157.png"/><Relationship Id="rId548" Type="http://schemas.openxmlformats.org/officeDocument/2006/relationships/image" Target="../media/image275.png"/><Relationship Id="rId755" Type="http://schemas.openxmlformats.org/officeDocument/2006/relationships/image" Target="../media/image378.png"/><Relationship Id="rId962" Type="http://schemas.openxmlformats.org/officeDocument/2006/relationships/customXml" Target="../ink/ink483.xml"/><Relationship Id="rId1178" Type="http://schemas.openxmlformats.org/officeDocument/2006/relationships/customXml" Target="../ink/ink592.xml"/><Relationship Id="rId1385" Type="http://schemas.openxmlformats.org/officeDocument/2006/relationships/image" Target="../media/image689.png"/><Relationship Id="rId91" Type="http://schemas.openxmlformats.org/officeDocument/2006/relationships/customXml" Target="../ink/ink45.xml"/><Relationship Id="rId187" Type="http://schemas.openxmlformats.org/officeDocument/2006/relationships/customXml" Target="../ink/ink93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8.png"/><Relationship Id="rId822" Type="http://schemas.openxmlformats.org/officeDocument/2006/relationships/customXml" Target="../ink/ink412.xml"/><Relationship Id="rId1038" Type="http://schemas.openxmlformats.org/officeDocument/2006/relationships/customXml" Target="../ink/ink521.xml"/><Relationship Id="rId1245" Type="http://schemas.openxmlformats.org/officeDocument/2006/relationships/customXml" Target="../ink/ink626.xml"/><Relationship Id="rId1452" Type="http://schemas.openxmlformats.org/officeDocument/2006/relationships/customXml" Target="../ink/ink731.xml"/><Relationship Id="rId254" Type="http://schemas.openxmlformats.org/officeDocument/2006/relationships/image" Target="../media/image129.png"/><Relationship Id="rId699" Type="http://schemas.openxmlformats.org/officeDocument/2006/relationships/image" Target="../media/image350.png"/><Relationship Id="rId1091" Type="http://schemas.openxmlformats.org/officeDocument/2006/relationships/customXml" Target="../ink/ink548.xml"/><Relationship Id="rId1105" Type="http://schemas.openxmlformats.org/officeDocument/2006/relationships/customXml" Target="../ink/ink555.xml"/><Relationship Id="rId1312" Type="http://schemas.openxmlformats.org/officeDocument/2006/relationships/customXml" Target="../ink/ink661.xml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461" Type="http://schemas.openxmlformats.org/officeDocument/2006/relationships/customXml" Target="../ink/ink231.xml"/><Relationship Id="rId559" Type="http://schemas.openxmlformats.org/officeDocument/2006/relationships/customXml" Target="../ink/ink280.xml"/><Relationship Id="rId766" Type="http://schemas.openxmlformats.org/officeDocument/2006/relationships/customXml" Target="../ink/ink384.xml"/><Relationship Id="rId1189" Type="http://schemas.openxmlformats.org/officeDocument/2006/relationships/image" Target="../media/image593.png"/><Relationship Id="rId1396" Type="http://schemas.openxmlformats.org/officeDocument/2006/relationships/customXml" Target="../ink/ink703.xml"/><Relationship Id="rId198" Type="http://schemas.openxmlformats.org/officeDocument/2006/relationships/image" Target="../media/image101.png"/><Relationship Id="rId321" Type="http://schemas.openxmlformats.org/officeDocument/2006/relationships/customXml" Target="../ink/ink160.xml"/><Relationship Id="rId419" Type="http://schemas.openxmlformats.org/officeDocument/2006/relationships/image" Target="../media/image211.png"/><Relationship Id="rId626" Type="http://schemas.openxmlformats.org/officeDocument/2006/relationships/customXml" Target="../ink/ink314.xml"/><Relationship Id="rId973" Type="http://schemas.openxmlformats.org/officeDocument/2006/relationships/image" Target="../media/image486.png"/><Relationship Id="rId1049" Type="http://schemas.openxmlformats.org/officeDocument/2006/relationships/image" Target="../media/image524.png"/><Relationship Id="rId1256" Type="http://schemas.openxmlformats.org/officeDocument/2006/relationships/customXml" Target="../ink/ink632.xml"/><Relationship Id="rId833" Type="http://schemas.openxmlformats.org/officeDocument/2006/relationships/image" Target="../media/image417.png"/><Relationship Id="rId1116" Type="http://schemas.openxmlformats.org/officeDocument/2006/relationships/image" Target="../media/image557.png"/><Relationship Id="rId1463" Type="http://schemas.openxmlformats.org/officeDocument/2006/relationships/image" Target="../media/image728.png"/><Relationship Id="rId265" Type="http://schemas.openxmlformats.org/officeDocument/2006/relationships/customXml" Target="../ink/ink132.xml"/><Relationship Id="rId472" Type="http://schemas.openxmlformats.org/officeDocument/2006/relationships/image" Target="../media/image237.png"/><Relationship Id="rId900" Type="http://schemas.openxmlformats.org/officeDocument/2006/relationships/image" Target="../media/image450.png"/><Relationship Id="rId1323" Type="http://schemas.openxmlformats.org/officeDocument/2006/relationships/image" Target="../media/image658.png"/><Relationship Id="rId125" Type="http://schemas.openxmlformats.org/officeDocument/2006/relationships/customXml" Target="../ink/ink62.xml"/><Relationship Id="rId332" Type="http://schemas.openxmlformats.org/officeDocument/2006/relationships/image" Target="../media/image168.png"/><Relationship Id="rId777" Type="http://schemas.openxmlformats.org/officeDocument/2006/relationships/image" Target="../media/image389.png"/><Relationship Id="rId984" Type="http://schemas.openxmlformats.org/officeDocument/2006/relationships/customXml" Target="../ink/ink494.xml"/><Relationship Id="rId637" Type="http://schemas.openxmlformats.org/officeDocument/2006/relationships/image" Target="../media/image319.png"/><Relationship Id="rId844" Type="http://schemas.openxmlformats.org/officeDocument/2006/relationships/customXml" Target="../ink/ink423.xml"/><Relationship Id="rId1267" Type="http://schemas.openxmlformats.org/officeDocument/2006/relationships/customXml" Target="../ink/ink638.xml"/><Relationship Id="rId276" Type="http://schemas.openxmlformats.org/officeDocument/2006/relationships/image" Target="../media/image140.png"/><Relationship Id="rId483" Type="http://schemas.openxmlformats.org/officeDocument/2006/relationships/customXml" Target="../ink/ink242.xml"/><Relationship Id="rId690" Type="http://schemas.openxmlformats.org/officeDocument/2006/relationships/customXml" Target="../ink/ink346.xml"/><Relationship Id="rId704" Type="http://schemas.openxmlformats.org/officeDocument/2006/relationships/customXml" Target="../ink/ink353.xml"/><Relationship Id="rId911" Type="http://schemas.openxmlformats.org/officeDocument/2006/relationships/image" Target="../media/image455.png"/><Relationship Id="rId1127" Type="http://schemas.openxmlformats.org/officeDocument/2006/relationships/image" Target="../media/image562.png"/><Relationship Id="rId1334" Type="http://schemas.openxmlformats.org/officeDocument/2006/relationships/customXml" Target="../ink/ink672.xml"/><Relationship Id="rId40" Type="http://schemas.openxmlformats.org/officeDocument/2006/relationships/image" Target="../media/image22.png"/><Relationship Id="rId136" Type="http://schemas.openxmlformats.org/officeDocument/2006/relationships/image" Target="../media/image70.png"/><Relationship Id="rId343" Type="http://schemas.openxmlformats.org/officeDocument/2006/relationships/customXml" Target="../ink/ink171.xml"/><Relationship Id="rId550" Type="http://schemas.openxmlformats.org/officeDocument/2006/relationships/image" Target="../media/image276.png"/><Relationship Id="rId788" Type="http://schemas.openxmlformats.org/officeDocument/2006/relationships/customXml" Target="../ink/ink395.xml"/><Relationship Id="rId995" Type="http://schemas.openxmlformats.org/officeDocument/2006/relationships/image" Target="../media/image497.png"/><Relationship Id="rId1180" Type="http://schemas.openxmlformats.org/officeDocument/2006/relationships/customXml" Target="../ink/ink593.xml"/><Relationship Id="rId1401" Type="http://schemas.openxmlformats.org/officeDocument/2006/relationships/image" Target="../media/image697.png"/><Relationship Id="rId203" Type="http://schemas.openxmlformats.org/officeDocument/2006/relationships/customXml" Target="../ink/ink101.xml"/><Relationship Id="rId648" Type="http://schemas.openxmlformats.org/officeDocument/2006/relationships/customXml" Target="../ink/ink325.xml"/><Relationship Id="rId855" Type="http://schemas.openxmlformats.org/officeDocument/2006/relationships/image" Target="../media/image428.png"/><Relationship Id="rId1040" Type="http://schemas.openxmlformats.org/officeDocument/2006/relationships/customXml" Target="../ink/ink522.xml"/><Relationship Id="rId1278" Type="http://schemas.openxmlformats.org/officeDocument/2006/relationships/customXml" Target="../ink/ink644.xml"/><Relationship Id="rId287" Type="http://schemas.openxmlformats.org/officeDocument/2006/relationships/customXml" Target="../ink/ink143.xml"/><Relationship Id="rId410" Type="http://schemas.openxmlformats.org/officeDocument/2006/relationships/customXml" Target="../ink/ink205.xml"/><Relationship Id="rId494" Type="http://schemas.openxmlformats.org/officeDocument/2006/relationships/image" Target="../media/image248.png"/><Relationship Id="rId508" Type="http://schemas.openxmlformats.org/officeDocument/2006/relationships/image" Target="../media/image255.png"/><Relationship Id="rId715" Type="http://schemas.openxmlformats.org/officeDocument/2006/relationships/image" Target="../media/image358.png"/><Relationship Id="rId922" Type="http://schemas.openxmlformats.org/officeDocument/2006/relationships/customXml" Target="../ink/ink463.xml"/><Relationship Id="rId1138" Type="http://schemas.openxmlformats.org/officeDocument/2006/relationships/customXml" Target="../ink/ink572.xml"/><Relationship Id="rId1345" Type="http://schemas.openxmlformats.org/officeDocument/2006/relationships/image" Target="../media/image669.png"/><Relationship Id="rId147" Type="http://schemas.openxmlformats.org/officeDocument/2006/relationships/customXml" Target="../ink/ink73.xml"/><Relationship Id="rId354" Type="http://schemas.openxmlformats.org/officeDocument/2006/relationships/image" Target="../media/image179.png"/><Relationship Id="rId799" Type="http://schemas.openxmlformats.org/officeDocument/2006/relationships/image" Target="../media/image400.png"/><Relationship Id="rId1191" Type="http://schemas.openxmlformats.org/officeDocument/2006/relationships/image" Target="../media/image594.png"/><Relationship Id="rId1205" Type="http://schemas.openxmlformats.org/officeDocument/2006/relationships/image" Target="../media/image601.png"/><Relationship Id="rId51" Type="http://schemas.openxmlformats.org/officeDocument/2006/relationships/customXml" Target="../ink/ink25.xml"/><Relationship Id="rId561" Type="http://schemas.openxmlformats.org/officeDocument/2006/relationships/customXml" Target="../ink/ink281.xml"/><Relationship Id="rId659" Type="http://schemas.openxmlformats.org/officeDocument/2006/relationships/image" Target="../media/image330.png"/><Relationship Id="rId866" Type="http://schemas.openxmlformats.org/officeDocument/2006/relationships/customXml" Target="../ink/ink434.xml"/><Relationship Id="rId1289" Type="http://schemas.openxmlformats.org/officeDocument/2006/relationships/image" Target="../media/image641.png"/><Relationship Id="rId1412" Type="http://schemas.openxmlformats.org/officeDocument/2006/relationships/customXml" Target="../ink/ink711.xml"/><Relationship Id="rId214" Type="http://schemas.openxmlformats.org/officeDocument/2006/relationships/image" Target="../media/image109.png"/><Relationship Id="rId298" Type="http://schemas.openxmlformats.org/officeDocument/2006/relationships/image" Target="../media/image151.png"/><Relationship Id="rId421" Type="http://schemas.openxmlformats.org/officeDocument/2006/relationships/image" Target="../media/image212.png"/><Relationship Id="rId519" Type="http://schemas.openxmlformats.org/officeDocument/2006/relationships/customXml" Target="../ink/ink260.xml"/><Relationship Id="rId1051" Type="http://schemas.openxmlformats.org/officeDocument/2006/relationships/image" Target="../media/image525.png"/><Relationship Id="rId1149" Type="http://schemas.openxmlformats.org/officeDocument/2006/relationships/image" Target="../media/image573.png"/><Relationship Id="rId1356" Type="http://schemas.openxmlformats.org/officeDocument/2006/relationships/customXml" Target="../ink/ink683.xml"/><Relationship Id="rId158" Type="http://schemas.openxmlformats.org/officeDocument/2006/relationships/image" Target="../media/image81.png"/><Relationship Id="rId726" Type="http://schemas.openxmlformats.org/officeDocument/2006/relationships/customXml" Target="../ink/ink364.xml"/><Relationship Id="rId933" Type="http://schemas.openxmlformats.org/officeDocument/2006/relationships/image" Target="../media/image466.png"/><Relationship Id="rId1009" Type="http://schemas.openxmlformats.org/officeDocument/2006/relationships/image" Target="../media/image504.png"/><Relationship Id="rId62" Type="http://schemas.openxmlformats.org/officeDocument/2006/relationships/image" Target="../media/image33.png"/><Relationship Id="rId365" Type="http://schemas.openxmlformats.org/officeDocument/2006/relationships/customXml" Target="../ink/ink182.xml"/><Relationship Id="rId572" Type="http://schemas.openxmlformats.org/officeDocument/2006/relationships/image" Target="../media/image287.png"/><Relationship Id="rId1216" Type="http://schemas.openxmlformats.org/officeDocument/2006/relationships/customXml" Target="../ink/ink611.xml"/><Relationship Id="rId1423" Type="http://schemas.openxmlformats.org/officeDocument/2006/relationships/image" Target="../media/image708.png"/><Relationship Id="rId225" Type="http://schemas.openxmlformats.org/officeDocument/2006/relationships/customXml" Target="../ink/ink112.xml"/><Relationship Id="rId432" Type="http://schemas.openxmlformats.org/officeDocument/2006/relationships/customXml" Target="../ink/ink216.xml"/><Relationship Id="rId877" Type="http://schemas.openxmlformats.org/officeDocument/2006/relationships/customXml" Target="../ink/ink440.xml"/><Relationship Id="rId1062" Type="http://schemas.openxmlformats.org/officeDocument/2006/relationships/image" Target="../media/image530.png"/><Relationship Id="rId737" Type="http://schemas.openxmlformats.org/officeDocument/2006/relationships/image" Target="../media/image369.png"/><Relationship Id="rId944" Type="http://schemas.openxmlformats.org/officeDocument/2006/relationships/customXml" Target="../ink/ink474.xml"/><Relationship Id="rId1367" Type="http://schemas.openxmlformats.org/officeDocument/2006/relationships/image" Target="../media/image680.png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76" Type="http://schemas.openxmlformats.org/officeDocument/2006/relationships/image" Target="../media/image190.png"/><Relationship Id="rId583" Type="http://schemas.openxmlformats.org/officeDocument/2006/relationships/customXml" Target="../ink/ink292.xml"/><Relationship Id="rId790" Type="http://schemas.openxmlformats.org/officeDocument/2006/relationships/customXml" Target="../ink/ink396.xml"/><Relationship Id="rId804" Type="http://schemas.openxmlformats.org/officeDocument/2006/relationships/customXml" Target="../ink/ink403.xml"/><Relationship Id="rId1227" Type="http://schemas.openxmlformats.org/officeDocument/2006/relationships/image" Target="../media/image612.png"/><Relationship Id="rId1434" Type="http://schemas.openxmlformats.org/officeDocument/2006/relationships/customXml" Target="../ink/ink722.xml"/><Relationship Id="rId4" Type="http://schemas.openxmlformats.org/officeDocument/2006/relationships/image" Target="../media/image4.emf"/><Relationship Id="rId236" Type="http://schemas.openxmlformats.org/officeDocument/2006/relationships/image" Target="../media/image120.png"/><Relationship Id="rId443" Type="http://schemas.openxmlformats.org/officeDocument/2006/relationships/image" Target="../media/image223.png"/><Relationship Id="rId650" Type="http://schemas.openxmlformats.org/officeDocument/2006/relationships/customXml" Target="../ink/ink326.xml"/><Relationship Id="rId888" Type="http://schemas.openxmlformats.org/officeDocument/2006/relationships/image" Target="../media/image444.png"/><Relationship Id="rId1073" Type="http://schemas.openxmlformats.org/officeDocument/2006/relationships/customXml" Target="../ink/ink539.xml"/><Relationship Id="rId1280" Type="http://schemas.openxmlformats.org/officeDocument/2006/relationships/customXml" Target="../ink/ink645.xml"/><Relationship Id="rId303" Type="http://schemas.openxmlformats.org/officeDocument/2006/relationships/customXml" Target="../ink/ink151.xml"/><Relationship Id="rId748" Type="http://schemas.openxmlformats.org/officeDocument/2006/relationships/customXml" Target="../ink/ink375.xml"/><Relationship Id="rId955" Type="http://schemas.openxmlformats.org/officeDocument/2006/relationships/image" Target="../media/image477.png"/><Relationship Id="rId1140" Type="http://schemas.openxmlformats.org/officeDocument/2006/relationships/customXml" Target="../ink/ink573.xml"/><Relationship Id="rId1378" Type="http://schemas.openxmlformats.org/officeDocument/2006/relationships/customXml" Target="../ink/ink694.xml"/><Relationship Id="rId84" Type="http://schemas.openxmlformats.org/officeDocument/2006/relationships/image" Target="../media/image44.png"/><Relationship Id="rId387" Type="http://schemas.openxmlformats.org/officeDocument/2006/relationships/customXml" Target="../ink/ink193.xml"/><Relationship Id="rId510" Type="http://schemas.openxmlformats.org/officeDocument/2006/relationships/image" Target="../media/image256.png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8.png"/><Relationship Id="rId1238" Type="http://schemas.openxmlformats.org/officeDocument/2006/relationships/customXml" Target="../ink/ink622.xml"/><Relationship Id="rId1445" Type="http://schemas.openxmlformats.org/officeDocument/2006/relationships/image" Target="../media/image719.png"/><Relationship Id="rId247" Type="http://schemas.openxmlformats.org/officeDocument/2006/relationships/customXml" Target="../ink/ink123.xml"/><Relationship Id="rId899" Type="http://schemas.openxmlformats.org/officeDocument/2006/relationships/customXml" Target="../ink/ink451.xml"/><Relationship Id="rId1000" Type="http://schemas.openxmlformats.org/officeDocument/2006/relationships/customXml" Target="../ink/ink502.xml"/><Relationship Id="rId1084" Type="http://schemas.openxmlformats.org/officeDocument/2006/relationships/image" Target="../media/image541.png"/><Relationship Id="rId1305" Type="http://schemas.openxmlformats.org/officeDocument/2006/relationships/image" Target="../media/image649.png"/><Relationship Id="rId107" Type="http://schemas.openxmlformats.org/officeDocument/2006/relationships/customXml" Target="../ink/ink53.xml"/><Relationship Id="rId454" Type="http://schemas.openxmlformats.org/officeDocument/2006/relationships/image" Target="../media/image228.png"/><Relationship Id="rId661" Type="http://schemas.openxmlformats.org/officeDocument/2006/relationships/image" Target="../media/image331.png"/><Relationship Id="rId759" Type="http://schemas.openxmlformats.org/officeDocument/2006/relationships/image" Target="../media/image380.png"/><Relationship Id="rId966" Type="http://schemas.openxmlformats.org/officeDocument/2006/relationships/customXml" Target="../ink/ink485.xml"/><Relationship Id="rId1291" Type="http://schemas.openxmlformats.org/officeDocument/2006/relationships/image" Target="../media/image642.png"/><Relationship Id="rId1389" Type="http://schemas.openxmlformats.org/officeDocument/2006/relationships/image" Target="../media/image691.png"/><Relationship Id="rId11" Type="http://schemas.openxmlformats.org/officeDocument/2006/relationships/customXml" Target="../ink/ink5.xml"/><Relationship Id="rId314" Type="http://schemas.openxmlformats.org/officeDocument/2006/relationships/image" Target="../media/image159.png"/><Relationship Id="rId398" Type="http://schemas.openxmlformats.org/officeDocument/2006/relationships/customXml" Target="../ink/ink199.xml"/><Relationship Id="rId521" Type="http://schemas.openxmlformats.org/officeDocument/2006/relationships/customXml" Target="../ink/ink261.xml"/><Relationship Id="rId619" Type="http://schemas.openxmlformats.org/officeDocument/2006/relationships/image" Target="../media/image310.png"/><Relationship Id="rId1151" Type="http://schemas.openxmlformats.org/officeDocument/2006/relationships/image" Target="../media/image574.png"/><Relationship Id="rId1249" Type="http://schemas.openxmlformats.org/officeDocument/2006/relationships/image" Target="../media/image622.png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826" Type="http://schemas.openxmlformats.org/officeDocument/2006/relationships/customXml" Target="../ink/ink414.xml"/><Relationship Id="rId1011" Type="http://schemas.openxmlformats.org/officeDocument/2006/relationships/image" Target="../media/image505.png"/><Relationship Id="rId1109" Type="http://schemas.openxmlformats.org/officeDocument/2006/relationships/customXml" Target="../ink/ink557.xml"/><Relationship Id="rId1456" Type="http://schemas.openxmlformats.org/officeDocument/2006/relationships/customXml" Target="../ink/ink733.xml"/><Relationship Id="rId258" Type="http://schemas.openxmlformats.org/officeDocument/2006/relationships/image" Target="../media/image131.png"/><Relationship Id="rId465" Type="http://schemas.openxmlformats.org/officeDocument/2006/relationships/customXml" Target="../ink/ink233.xml"/><Relationship Id="rId672" Type="http://schemas.openxmlformats.org/officeDocument/2006/relationships/customXml" Target="../ink/ink337.xml"/><Relationship Id="rId1095" Type="http://schemas.openxmlformats.org/officeDocument/2006/relationships/customXml" Target="../ink/ink550.xml"/><Relationship Id="rId1316" Type="http://schemas.openxmlformats.org/officeDocument/2006/relationships/customXml" Target="../ink/ink663.xml"/><Relationship Id="rId22" Type="http://schemas.openxmlformats.org/officeDocument/2006/relationships/image" Target="../media/image13.png"/><Relationship Id="rId118" Type="http://schemas.openxmlformats.org/officeDocument/2006/relationships/image" Target="../media/image61.png"/><Relationship Id="rId325" Type="http://schemas.openxmlformats.org/officeDocument/2006/relationships/customXml" Target="../ink/ink162.xml"/><Relationship Id="rId532" Type="http://schemas.openxmlformats.org/officeDocument/2006/relationships/image" Target="../media/image267.png"/><Relationship Id="rId977" Type="http://schemas.openxmlformats.org/officeDocument/2006/relationships/image" Target="../media/image488.png"/><Relationship Id="rId1162" Type="http://schemas.openxmlformats.org/officeDocument/2006/relationships/customXml" Target="../ink/ink584.xml"/><Relationship Id="rId171" Type="http://schemas.openxmlformats.org/officeDocument/2006/relationships/customXml" Target="../ink/ink85.xml"/><Relationship Id="rId837" Type="http://schemas.openxmlformats.org/officeDocument/2006/relationships/image" Target="../media/image419.png"/><Relationship Id="rId1022" Type="http://schemas.openxmlformats.org/officeDocument/2006/relationships/customXml" Target="../ink/ink513.xml"/><Relationship Id="rId1467" Type="http://schemas.openxmlformats.org/officeDocument/2006/relationships/image" Target="../media/image730.png"/><Relationship Id="rId269" Type="http://schemas.openxmlformats.org/officeDocument/2006/relationships/customXml" Target="../ink/ink134.xml"/><Relationship Id="rId476" Type="http://schemas.openxmlformats.org/officeDocument/2006/relationships/image" Target="../media/image239.png"/><Relationship Id="rId683" Type="http://schemas.openxmlformats.org/officeDocument/2006/relationships/image" Target="../media/image342.png"/><Relationship Id="rId890" Type="http://schemas.openxmlformats.org/officeDocument/2006/relationships/image" Target="../media/image445.png"/><Relationship Id="rId904" Type="http://schemas.openxmlformats.org/officeDocument/2006/relationships/customXml" Target="../ink/ink454.xml"/><Relationship Id="rId1327" Type="http://schemas.openxmlformats.org/officeDocument/2006/relationships/image" Target="../media/image660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336" Type="http://schemas.openxmlformats.org/officeDocument/2006/relationships/image" Target="../media/image170.png"/><Relationship Id="rId543" Type="http://schemas.openxmlformats.org/officeDocument/2006/relationships/customXml" Target="../ink/ink272.xml"/><Relationship Id="rId988" Type="http://schemas.openxmlformats.org/officeDocument/2006/relationships/customXml" Target="../ink/ink496.xml"/><Relationship Id="rId1173" Type="http://schemas.openxmlformats.org/officeDocument/2006/relationships/image" Target="../media/image585.png"/><Relationship Id="rId1380" Type="http://schemas.openxmlformats.org/officeDocument/2006/relationships/customXml" Target="../ink/ink695.xml"/><Relationship Id="rId182" Type="http://schemas.openxmlformats.org/officeDocument/2006/relationships/image" Target="../media/image93.png"/><Relationship Id="rId403" Type="http://schemas.openxmlformats.org/officeDocument/2006/relationships/image" Target="../media/image203.png"/><Relationship Id="rId750" Type="http://schemas.openxmlformats.org/officeDocument/2006/relationships/customXml" Target="../ink/ink376.xml"/><Relationship Id="rId848" Type="http://schemas.openxmlformats.org/officeDocument/2006/relationships/customXml" Target="../ink/ink425.xml"/><Relationship Id="rId1033" Type="http://schemas.openxmlformats.org/officeDocument/2006/relationships/image" Target="../media/image516.png"/><Relationship Id="rId487" Type="http://schemas.openxmlformats.org/officeDocument/2006/relationships/customXml" Target="../ink/ink244.xml"/><Relationship Id="rId610" Type="http://schemas.openxmlformats.org/officeDocument/2006/relationships/customXml" Target="../ink/ink306.xml"/><Relationship Id="rId694" Type="http://schemas.openxmlformats.org/officeDocument/2006/relationships/customXml" Target="../ink/ink348.xml"/><Relationship Id="rId708" Type="http://schemas.openxmlformats.org/officeDocument/2006/relationships/customXml" Target="../ink/ink355.xml"/><Relationship Id="rId915" Type="http://schemas.openxmlformats.org/officeDocument/2006/relationships/image" Target="../media/image457.png"/><Relationship Id="rId1240" Type="http://schemas.openxmlformats.org/officeDocument/2006/relationships/customXml" Target="../ink/ink623.xml"/><Relationship Id="rId1338" Type="http://schemas.openxmlformats.org/officeDocument/2006/relationships/customXml" Target="../ink/ink674.xml"/><Relationship Id="rId347" Type="http://schemas.openxmlformats.org/officeDocument/2006/relationships/customXml" Target="../ink/ink173.xml"/><Relationship Id="rId999" Type="http://schemas.openxmlformats.org/officeDocument/2006/relationships/image" Target="../media/image499.png"/><Relationship Id="rId1100" Type="http://schemas.openxmlformats.org/officeDocument/2006/relationships/image" Target="../media/image549.png"/><Relationship Id="rId1184" Type="http://schemas.openxmlformats.org/officeDocument/2006/relationships/customXml" Target="../ink/ink595.xml"/><Relationship Id="rId1405" Type="http://schemas.openxmlformats.org/officeDocument/2006/relationships/image" Target="../media/image699.png"/><Relationship Id="rId44" Type="http://schemas.openxmlformats.org/officeDocument/2006/relationships/image" Target="../media/image24.png"/><Relationship Id="rId554" Type="http://schemas.openxmlformats.org/officeDocument/2006/relationships/image" Target="../media/image278.png"/><Relationship Id="rId761" Type="http://schemas.openxmlformats.org/officeDocument/2006/relationships/image" Target="../media/image381.png"/><Relationship Id="rId859" Type="http://schemas.openxmlformats.org/officeDocument/2006/relationships/image" Target="../media/image430.png"/><Relationship Id="rId1391" Type="http://schemas.openxmlformats.org/officeDocument/2006/relationships/image" Target="../media/image692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414" Type="http://schemas.openxmlformats.org/officeDocument/2006/relationships/customXml" Target="../ink/ink207.xml"/><Relationship Id="rId498" Type="http://schemas.openxmlformats.org/officeDocument/2006/relationships/image" Target="../media/image250.png"/><Relationship Id="rId621" Type="http://schemas.openxmlformats.org/officeDocument/2006/relationships/image" Target="../media/image311.png"/><Relationship Id="rId1044" Type="http://schemas.openxmlformats.org/officeDocument/2006/relationships/customXml" Target="../ink/ink524.xml"/><Relationship Id="rId1251" Type="http://schemas.openxmlformats.org/officeDocument/2006/relationships/image" Target="../media/image623.png"/><Relationship Id="rId1349" Type="http://schemas.openxmlformats.org/officeDocument/2006/relationships/image" Target="../media/image671.png"/><Relationship Id="rId260" Type="http://schemas.openxmlformats.org/officeDocument/2006/relationships/image" Target="../media/image132.png"/><Relationship Id="rId719" Type="http://schemas.openxmlformats.org/officeDocument/2006/relationships/image" Target="../media/image360.png"/><Relationship Id="rId926" Type="http://schemas.openxmlformats.org/officeDocument/2006/relationships/customXml" Target="../ink/ink465.xml"/><Relationship Id="rId1111" Type="http://schemas.openxmlformats.org/officeDocument/2006/relationships/customXml" Target="../ink/ink558.xml"/><Relationship Id="rId55" Type="http://schemas.openxmlformats.org/officeDocument/2006/relationships/customXml" Target="../ink/ink27.xml"/><Relationship Id="rId120" Type="http://schemas.openxmlformats.org/officeDocument/2006/relationships/image" Target="../media/image62.png"/><Relationship Id="rId358" Type="http://schemas.openxmlformats.org/officeDocument/2006/relationships/image" Target="../media/image181.png"/><Relationship Id="rId565" Type="http://schemas.openxmlformats.org/officeDocument/2006/relationships/customXml" Target="../ink/ink283.xml"/><Relationship Id="rId772" Type="http://schemas.openxmlformats.org/officeDocument/2006/relationships/customXml" Target="../ink/ink387.xml"/><Relationship Id="rId1195" Type="http://schemas.openxmlformats.org/officeDocument/2006/relationships/image" Target="../media/image596.png"/><Relationship Id="rId1209" Type="http://schemas.openxmlformats.org/officeDocument/2006/relationships/image" Target="../media/image603.png"/><Relationship Id="rId1416" Type="http://schemas.openxmlformats.org/officeDocument/2006/relationships/customXml" Target="../ink/ink713.xml"/><Relationship Id="rId218" Type="http://schemas.openxmlformats.org/officeDocument/2006/relationships/image" Target="../media/image111.png"/><Relationship Id="rId425" Type="http://schemas.openxmlformats.org/officeDocument/2006/relationships/image" Target="../media/image214.png"/><Relationship Id="rId632" Type="http://schemas.openxmlformats.org/officeDocument/2006/relationships/customXml" Target="../ink/ink317.xml"/><Relationship Id="rId1055" Type="http://schemas.openxmlformats.org/officeDocument/2006/relationships/image" Target="../media/image527.png"/><Relationship Id="rId1262" Type="http://schemas.openxmlformats.org/officeDocument/2006/relationships/customXml" Target="../ink/ink635.xml"/><Relationship Id="rId271" Type="http://schemas.openxmlformats.org/officeDocument/2006/relationships/customXml" Target="../ink/ink135.xml"/><Relationship Id="rId937" Type="http://schemas.openxmlformats.org/officeDocument/2006/relationships/image" Target="../media/image468.png"/><Relationship Id="rId1122" Type="http://schemas.openxmlformats.org/officeDocument/2006/relationships/customXml" Target="../ink/ink564.xml"/><Relationship Id="rId66" Type="http://schemas.openxmlformats.org/officeDocument/2006/relationships/image" Target="../media/image35.png"/><Relationship Id="rId131" Type="http://schemas.openxmlformats.org/officeDocument/2006/relationships/customXml" Target="../ink/ink65.xml"/><Relationship Id="rId369" Type="http://schemas.openxmlformats.org/officeDocument/2006/relationships/customXml" Target="../ink/ink184.xml"/><Relationship Id="rId576" Type="http://schemas.openxmlformats.org/officeDocument/2006/relationships/image" Target="../media/image289.png"/><Relationship Id="rId783" Type="http://schemas.openxmlformats.org/officeDocument/2006/relationships/image" Target="../media/image392.png"/><Relationship Id="rId990" Type="http://schemas.openxmlformats.org/officeDocument/2006/relationships/customXml" Target="../ink/ink497.xml"/><Relationship Id="rId1427" Type="http://schemas.openxmlformats.org/officeDocument/2006/relationships/image" Target="../media/image710.png"/><Relationship Id="rId229" Type="http://schemas.openxmlformats.org/officeDocument/2006/relationships/customXml" Target="../ink/ink114.xml"/><Relationship Id="rId436" Type="http://schemas.openxmlformats.org/officeDocument/2006/relationships/customXml" Target="../ink/ink218.xml"/><Relationship Id="rId643" Type="http://schemas.openxmlformats.org/officeDocument/2006/relationships/image" Target="../media/image322.png"/><Relationship Id="rId1066" Type="http://schemas.openxmlformats.org/officeDocument/2006/relationships/image" Target="../media/image532.png"/><Relationship Id="rId1273" Type="http://schemas.openxmlformats.org/officeDocument/2006/relationships/image" Target="../media/image633.png"/><Relationship Id="rId850" Type="http://schemas.openxmlformats.org/officeDocument/2006/relationships/customXml" Target="../ink/ink426.xml"/><Relationship Id="rId948" Type="http://schemas.openxmlformats.org/officeDocument/2006/relationships/customXml" Target="../ink/ink476.xml"/><Relationship Id="rId1133" Type="http://schemas.openxmlformats.org/officeDocument/2006/relationships/image" Target="../media/image565.png"/><Relationship Id="rId77" Type="http://schemas.openxmlformats.org/officeDocument/2006/relationships/customXml" Target="../ink/ink38.xml"/><Relationship Id="rId282" Type="http://schemas.openxmlformats.org/officeDocument/2006/relationships/image" Target="../media/image143.png"/><Relationship Id="rId503" Type="http://schemas.openxmlformats.org/officeDocument/2006/relationships/customXml" Target="../ink/ink252.xml"/><Relationship Id="rId587" Type="http://schemas.openxmlformats.org/officeDocument/2006/relationships/image" Target="../media/image294.png"/><Relationship Id="rId710" Type="http://schemas.openxmlformats.org/officeDocument/2006/relationships/customXml" Target="../ink/ink356.xml"/><Relationship Id="rId808" Type="http://schemas.openxmlformats.org/officeDocument/2006/relationships/customXml" Target="../ink/ink405.xml"/><Relationship Id="rId1340" Type="http://schemas.openxmlformats.org/officeDocument/2006/relationships/customXml" Target="../ink/ink675.xml"/><Relationship Id="rId1438" Type="http://schemas.openxmlformats.org/officeDocument/2006/relationships/customXml" Target="../ink/ink724.xml"/><Relationship Id="rId8" Type="http://schemas.openxmlformats.org/officeDocument/2006/relationships/image" Target="../media/image6.png"/><Relationship Id="rId142" Type="http://schemas.openxmlformats.org/officeDocument/2006/relationships/image" Target="../media/image73.png"/><Relationship Id="rId447" Type="http://schemas.openxmlformats.org/officeDocument/2006/relationships/image" Target="../media/image225.png"/><Relationship Id="rId794" Type="http://schemas.openxmlformats.org/officeDocument/2006/relationships/customXml" Target="../ink/ink398.xml"/><Relationship Id="rId1077" Type="http://schemas.openxmlformats.org/officeDocument/2006/relationships/customXml" Target="../ink/ink541.xml"/><Relationship Id="rId1200" Type="http://schemas.openxmlformats.org/officeDocument/2006/relationships/customXml" Target="../ink/ink603.xml"/><Relationship Id="rId654" Type="http://schemas.openxmlformats.org/officeDocument/2006/relationships/customXml" Target="../ink/ink328.xml"/><Relationship Id="rId861" Type="http://schemas.openxmlformats.org/officeDocument/2006/relationships/image" Target="../media/image431.png"/><Relationship Id="rId959" Type="http://schemas.openxmlformats.org/officeDocument/2006/relationships/image" Target="../media/image479.png"/><Relationship Id="rId1284" Type="http://schemas.openxmlformats.org/officeDocument/2006/relationships/customXml" Target="../ink/ink647.xml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514" Type="http://schemas.openxmlformats.org/officeDocument/2006/relationships/image" Target="../media/image258.png"/><Relationship Id="rId721" Type="http://schemas.openxmlformats.org/officeDocument/2006/relationships/image" Target="../media/image361.png"/><Relationship Id="rId1144" Type="http://schemas.openxmlformats.org/officeDocument/2006/relationships/customXml" Target="../ink/ink575.xml"/><Relationship Id="rId1351" Type="http://schemas.openxmlformats.org/officeDocument/2006/relationships/image" Target="../media/image672.png"/><Relationship Id="rId1449" Type="http://schemas.openxmlformats.org/officeDocument/2006/relationships/image" Target="../media/image721.png"/><Relationship Id="rId88" Type="http://schemas.openxmlformats.org/officeDocument/2006/relationships/image" Target="../media/image46.png"/><Relationship Id="rId153" Type="http://schemas.openxmlformats.org/officeDocument/2006/relationships/customXml" Target="../ink/ink76.xml"/><Relationship Id="rId360" Type="http://schemas.openxmlformats.org/officeDocument/2006/relationships/image" Target="../media/image182.png"/><Relationship Id="rId598" Type="http://schemas.openxmlformats.org/officeDocument/2006/relationships/customXml" Target="../ink/ink300.xml"/><Relationship Id="rId819" Type="http://schemas.openxmlformats.org/officeDocument/2006/relationships/image" Target="../media/image410.png"/><Relationship Id="rId1004" Type="http://schemas.openxmlformats.org/officeDocument/2006/relationships/customXml" Target="../ink/ink504.xml"/><Relationship Id="rId1211" Type="http://schemas.openxmlformats.org/officeDocument/2006/relationships/image" Target="../media/image604.png"/><Relationship Id="rId220" Type="http://schemas.openxmlformats.org/officeDocument/2006/relationships/image" Target="../media/image112.png"/><Relationship Id="rId458" Type="http://schemas.openxmlformats.org/officeDocument/2006/relationships/image" Target="../media/image230.png"/><Relationship Id="rId665" Type="http://schemas.openxmlformats.org/officeDocument/2006/relationships/image" Target="../media/image333.png"/><Relationship Id="rId872" Type="http://schemas.openxmlformats.org/officeDocument/2006/relationships/image" Target="../media/image436.png"/><Relationship Id="rId1088" Type="http://schemas.openxmlformats.org/officeDocument/2006/relationships/image" Target="../media/image543.png"/><Relationship Id="rId1295" Type="http://schemas.openxmlformats.org/officeDocument/2006/relationships/image" Target="../media/image644.png"/><Relationship Id="rId1309" Type="http://schemas.openxmlformats.org/officeDocument/2006/relationships/image" Target="../media/image651.png"/><Relationship Id="rId15" Type="http://schemas.openxmlformats.org/officeDocument/2006/relationships/customXml" Target="../ink/ink7.xml"/><Relationship Id="rId318" Type="http://schemas.openxmlformats.org/officeDocument/2006/relationships/image" Target="../media/image161.png"/><Relationship Id="rId525" Type="http://schemas.openxmlformats.org/officeDocument/2006/relationships/customXml" Target="../ink/ink263.xml"/><Relationship Id="rId732" Type="http://schemas.openxmlformats.org/officeDocument/2006/relationships/customXml" Target="../ink/ink367.xml"/><Relationship Id="rId1155" Type="http://schemas.openxmlformats.org/officeDocument/2006/relationships/image" Target="../media/image576.png"/><Relationship Id="rId1362" Type="http://schemas.openxmlformats.org/officeDocument/2006/relationships/customXml" Target="../ink/ink686.xml"/><Relationship Id="rId99" Type="http://schemas.openxmlformats.org/officeDocument/2006/relationships/customXml" Target="../ink/ink49.xml"/><Relationship Id="rId164" Type="http://schemas.openxmlformats.org/officeDocument/2006/relationships/image" Target="../media/image84.png"/><Relationship Id="rId371" Type="http://schemas.openxmlformats.org/officeDocument/2006/relationships/customXml" Target="../ink/ink185.xml"/><Relationship Id="rId1015" Type="http://schemas.openxmlformats.org/officeDocument/2006/relationships/image" Target="../media/image507.png"/><Relationship Id="rId1222" Type="http://schemas.openxmlformats.org/officeDocument/2006/relationships/customXml" Target="../ink/ink614.xml"/><Relationship Id="rId469" Type="http://schemas.openxmlformats.org/officeDocument/2006/relationships/customXml" Target="../ink/ink235.xml"/><Relationship Id="rId676" Type="http://schemas.openxmlformats.org/officeDocument/2006/relationships/customXml" Target="../ink/ink339.xml"/><Relationship Id="rId883" Type="http://schemas.openxmlformats.org/officeDocument/2006/relationships/customXml" Target="../ink/ink443.xml"/><Relationship Id="rId1099" Type="http://schemas.openxmlformats.org/officeDocument/2006/relationships/customXml" Target="../ink/ink552.xml"/><Relationship Id="rId26" Type="http://schemas.openxmlformats.org/officeDocument/2006/relationships/image" Target="../media/image15.png"/><Relationship Id="rId231" Type="http://schemas.openxmlformats.org/officeDocument/2006/relationships/customXml" Target="../ink/ink115.xml"/><Relationship Id="rId329" Type="http://schemas.openxmlformats.org/officeDocument/2006/relationships/customXml" Target="../ink/ink164.xml"/><Relationship Id="rId536" Type="http://schemas.openxmlformats.org/officeDocument/2006/relationships/image" Target="../media/image269.png"/><Relationship Id="rId1166" Type="http://schemas.openxmlformats.org/officeDocument/2006/relationships/customXml" Target="../ink/ink586.xml"/><Relationship Id="rId1373" Type="http://schemas.openxmlformats.org/officeDocument/2006/relationships/image" Target="../media/image683.png"/><Relationship Id="rId175" Type="http://schemas.openxmlformats.org/officeDocument/2006/relationships/customXml" Target="../ink/ink87.xml"/><Relationship Id="rId743" Type="http://schemas.openxmlformats.org/officeDocument/2006/relationships/image" Target="../media/image372.png"/><Relationship Id="rId950" Type="http://schemas.openxmlformats.org/officeDocument/2006/relationships/customXml" Target="../ink/ink477.xml"/><Relationship Id="rId1026" Type="http://schemas.openxmlformats.org/officeDocument/2006/relationships/customXml" Target="../ink/ink515.xml"/><Relationship Id="rId382" Type="http://schemas.openxmlformats.org/officeDocument/2006/relationships/image" Target="../media/image193.png"/><Relationship Id="rId603" Type="http://schemas.openxmlformats.org/officeDocument/2006/relationships/image" Target="../media/image302.png"/><Relationship Id="rId687" Type="http://schemas.openxmlformats.org/officeDocument/2006/relationships/image" Target="../media/image344.png"/><Relationship Id="rId810" Type="http://schemas.openxmlformats.org/officeDocument/2006/relationships/customXml" Target="../ink/ink406.xml"/><Relationship Id="rId908" Type="http://schemas.openxmlformats.org/officeDocument/2006/relationships/customXml" Target="../ink/ink456.xml"/><Relationship Id="rId1233" Type="http://schemas.openxmlformats.org/officeDocument/2006/relationships/image" Target="../media/image615.png"/><Relationship Id="rId1440" Type="http://schemas.openxmlformats.org/officeDocument/2006/relationships/customXml" Target="../ink/ink725.xml"/><Relationship Id="rId242" Type="http://schemas.openxmlformats.org/officeDocument/2006/relationships/image" Target="../media/image123.png"/><Relationship Id="rId894" Type="http://schemas.openxmlformats.org/officeDocument/2006/relationships/image" Target="../media/image447.png"/><Relationship Id="rId1177" Type="http://schemas.openxmlformats.org/officeDocument/2006/relationships/image" Target="../media/image587.png"/><Relationship Id="rId1300" Type="http://schemas.openxmlformats.org/officeDocument/2006/relationships/customXml" Target="../ink/ink655.xml"/><Relationship Id="rId37" Type="http://schemas.openxmlformats.org/officeDocument/2006/relationships/customXml" Target="../ink/ink18.xml"/><Relationship Id="rId102" Type="http://schemas.openxmlformats.org/officeDocument/2006/relationships/image" Target="../media/image53.png"/><Relationship Id="rId547" Type="http://schemas.openxmlformats.org/officeDocument/2006/relationships/customXml" Target="../ink/ink274.xml"/><Relationship Id="rId754" Type="http://schemas.openxmlformats.org/officeDocument/2006/relationships/customXml" Target="../ink/ink378.xml"/><Relationship Id="rId961" Type="http://schemas.openxmlformats.org/officeDocument/2006/relationships/image" Target="../media/image480.png"/><Relationship Id="rId1384" Type="http://schemas.openxmlformats.org/officeDocument/2006/relationships/customXml" Target="../ink/ink697.xml"/><Relationship Id="rId90" Type="http://schemas.openxmlformats.org/officeDocument/2006/relationships/image" Target="../media/image47.png"/><Relationship Id="rId186" Type="http://schemas.openxmlformats.org/officeDocument/2006/relationships/image" Target="../media/image95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614" Type="http://schemas.openxmlformats.org/officeDocument/2006/relationships/customXml" Target="../ink/ink308.xml"/><Relationship Id="rId821" Type="http://schemas.openxmlformats.org/officeDocument/2006/relationships/image" Target="../media/image411.png"/><Relationship Id="rId1037" Type="http://schemas.openxmlformats.org/officeDocument/2006/relationships/image" Target="../media/image518.png"/><Relationship Id="rId1244" Type="http://schemas.openxmlformats.org/officeDocument/2006/relationships/image" Target="../media/image620.png"/><Relationship Id="rId1451" Type="http://schemas.openxmlformats.org/officeDocument/2006/relationships/image" Target="../media/image722.png"/><Relationship Id="rId253" Type="http://schemas.openxmlformats.org/officeDocument/2006/relationships/customXml" Target="../ink/ink126.xml"/><Relationship Id="rId460" Type="http://schemas.openxmlformats.org/officeDocument/2006/relationships/image" Target="../media/image231.png"/><Relationship Id="rId698" Type="http://schemas.openxmlformats.org/officeDocument/2006/relationships/customXml" Target="../ink/ink350.xml"/><Relationship Id="rId919" Type="http://schemas.openxmlformats.org/officeDocument/2006/relationships/image" Target="../media/image459.png"/><Relationship Id="rId1090" Type="http://schemas.openxmlformats.org/officeDocument/2006/relationships/image" Target="../media/image544.png"/><Relationship Id="rId1104" Type="http://schemas.openxmlformats.org/officeDocument/2006/relationships/image" Target="../media/image551.png"/><Relationship Id="rId1311" Type="http://schemas.openxmlformats.org/officeDocument/2006/relationships/image" Target="../media/image652.png"/><Relationship Id="rId48" Type="http://schemas.openxmlformats.org/officeDocument/2006/relationships/image" Target="../media/image26.png"/><Relationship Id="rId113" Type="http://schemas.openxmlformats.org/officeDocument/2006/relationships/customXml" Target="../ink/ink56.xml"/><Relationship Id="rId320" Type="http://schemas.openxmlformats.org/officeDocument/2006/relationships/image" Target="../media/image162.png"/><Relationship Id="rId558" Type="http://schemas.openxmlformats.org/officeDocument/2006/relationships/image" Target="../media/image280.png"/><Relationship Id="rId765" Type="http://schemas.openxmlformats.org/officeDocument/2006/relationships/image" Target="../media/image383.png"/><Relationship Id="rId972" Type="http://schemas.openxmlformats.org/officeDocument/2006/relationships/customXml" Target="../ink/ink488.xml"/><Relationship Id="rId1188" Type="http://schemas.openxmlformats.org/officeDocument/2006/relationships/customXml" Target="../ink/ink597.xml"/><Relationship Id="rId1395" Type="http://schemas.openxmlformats.org/officeDocument/2006/relationships/image" Target="../media/image694.png"/><Relationship Id="rId1409" Type="http://schemas.openxmlformats.org/officeDocument/2006/relationships/image" Target="../media/image701.png"/><Relationship Id="rId197" Type="http://schemas.openxmlformats.org/officeDocument/2006/relationships/customXml" Target="../ink/ink98.xml"/><Relationship Id="rId418" Type="http://schemas.openxmlformats.org/officeDocument/2006/relationships/customXml" Target="../ink/ink209.xml"/><Relationship Id="rId625" Type="http://schemas.openxmlformats.org/officeDocument/2006/relationships/image" Target="../media/image313.png"/><Relationship Id="rId832" Type="http://schemas.openxmlformats.org/officeDocument/2006/relationships/customXml" Target="../ink/ink417.xml"/><Relationship Id="rId1048" Type="http://schemas.openxmlformats.org/officeDocument/2006/relationships/customXml" Target="../ink/ink526.xml"/><Relationship Id="rId1255" Type="http://schemas.openxmlformats.org/officeDocument/2006/relationships/image" Target="../media/image625.png"/><Relationship Id="rId1462" Type="http://schemas.openxmlformats.org/officeDocument/2006/relationships/customXml" Target="../ink/ink736.xml"/><Relationship Id="rId264" Type="http://schemas.openxmlformats.org/officeDocument/2006/relationships/image" Target="../media/image134.png"/><Relationship Id="rId471" Type="http://schemas.openxmlformats.org/officeDocument/2006/relationships/customXml" Target="../ink/ink236.xml"/><Relationship Id="rId1115" Type="http://schemas.openxmlformats.org/officeDocument/2006/relationships/customXml" Target="../ink/ink560.xml"/><Relationship Id="rId1322" Type="http://schemas.openxmlformats.org/officeDocument/2006/relationships/customXml" Target="../ink/ink666.xml"/><Relationship Id="rId59" Type="http://schemas.openxmlformats.org/officeDocument/2006/relationships/customXml" Target="../ink/ink29.xml"/><Relationship Id="rId124" Type="http://schemas.openxmlformats.org/officeDocument/2006/relationships/image" Target="../media/image64.png"/><Relationship Id="rId569" Type="http://schemas.openxmlformats.org/officeDocument/2006/relationships/customXml" Target="../ink/ink285.xml"/><Relationship Id="rId776" Type="http://schemas.openxmlformats.org/officeDocument/2006/relationships/customXml" Target="../ink/ink389.xml"/><Relationship Id="rId983" Type="http://schemas.openxmlformats.org/officeDocument/2006/relationships/image" Target="../media/image491.png"/><Relationship Id="rId1199" Type="http://schemas.openxmlformats.org/officeDocument/2006/relationships/image" Target="../media/image598.png"/><Relationship Id="rId331" Type="http://schemas.openxmlformats.org/officeDocument/2006/relationships/customXml" Target="../ink/ink165.xml"/><Relationship Id="rId429" Type="http://schemas.openxmlformats.org/officeDocument/2006/relationships/image" Target="../media/image216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1266" Type="http://schemas.openxmlformats.org/officeDocument/2006/relationships/image" Target="../media/image630.png"/><Relationship Id="rId843" Type="http://schemas.openxmlformats.org/officeDocument/2006/relationships/image" Target="../media/image422.png"/><Relationship Id="rId1126" Type="http://schemas.openxmlformats.org/officeDocument/2006/relationships/customXml" Target="../ink/ink566.xml"/><Relationship Id="rId275" Type="http://schemas.openxmlformats.org/officeDocument/2006/relationships/customXml" Target="../ink/ink137.xml"/><Relationship Id="rId482" Type="http://schemas.openxmlformats.org/officeDocument/2006/relationships/image" Target="../media/image242.png"/><Relationship Id="rId703" Type="http://schemas.openxmlformats.org/officeDocument/2006/relationships/image" Target="../media/image352.png"/><Relationship Id="rId910" Type="http://schemas.openxmlformats.org/officeDocument/2006/relationships/customXml" Target="../ink/ink457.xml"/><Relationship Id="rId1333" Type="http://schemas.openxmlformats.org/officeDocument/2006/relationships/image" Target="../media/image663.png"/><Relationship Id="rId135" Type="http://schemas.openxmlformats.org/officeDocument/2006/relationships/customXml" Target="../ink/ink67.xml"/><Relationship Id="rId342" Type="http://schemas.openxmlformats.org/officeDocument/2006/relationships/image" Target="../media/image173.png"/><Relationship Id="rId787" Type="http://schemas.openxmlformats.org/officeDocument/2006/relationships/image" Target="../media/image394.png"/><Relationship Id="rId994" Type="http://schemas.openxmlformats.org/officeDocument/2006/relationships/customXml" Target="../ink/ink499.xml"/><Relationship Id="rId1400" Type="http://schemas.openxmlformats.org/officeDocument/2006/relationships/customXml" Target="../ink/ink705.xml"/><Relationship Id="rId202" Type="http://schemas.openxmlformats.org/officeDocument/2006/relationships/image" Target="../media/image103.png"/><Relationship Id="rId647" Type="http://schemas.openxmlformats.org/officeDocument/2006/relationships/image" Target="../media/image324.png"/><Relationship Id="rId854" Type="http://schemas.openxmlformats.org/officeDocument/2006/relationships/customXml" Target="../ink/ink428.xml"/><Relationship Id="rId1277" Type="http://schemas.openxmlformats.org/officeDocument/2006/relationships/image" Target="../media/image635.png"/><Relationship Id="rId286" Type="http://schemas.openxmlformats.org/officeDocument/2006/relationships/image" Target="../media/image145.png"/><Relationship Id="rId493" Type="http://schemas.openxmlformats.org/officeDocument/2006/relationships/customXml" Target="../ink/ink247.xml"/><Relationship Id="rId507" Type="http://schemas.openxmlformats.org/officeDocument/2006/relationships/customXml" Target="../ink/ink254.xml"/><Relationship Id="rId714" Type="http://schemas.openxmlformats.org/officeDocument/2006/relationships/customXml" Target="../ink/ink358.xml"/><Relationship Id="rId921" Type="http://schemas.openxmlformats.org/officeDocument/2006/relationships/image" Target="../media/image460.png"/><Relationship Id="rId1137" Type="http://schemas.openxmlformats.org/officeDocument/2006/relationships/image" Target="../media/image567.png"/><Relationship Id="rId1344" Type="http://schemas.openxmlformats.org/officeDocument/2006/relationships/customXml" Target="../ink/ink677.xml"/><Relationship Id="rId50" Type="http://schemas.openxmlformats.org/officeDocument/2006/relationships/image" Target="../media/image27.png"/><Relationship Id="rId146" Type="http://schemas.openxmlformats.org/officeDocument/2006/relationships/image" Target="../media/image75.png"/><Relationship Id="rId353" Type="http://schemas.openxmlformats.org/officeDocument/2006/relationships/customXml" Target="../ink/ink176.xml"/><Relationship Id="rId560" Type="http://schemas.openxmlformats.org/officeDocument/2006/relationships/image" Target="../media/image281.png"/><Relationship Id="rId798" Type="http://schemas.openxmlformats.org/officeDocument/2006/relationships/customXml" Target="../ink/ink400.xml"/><Relationship Id="rId1190" Type="http://schemas.openxmlformats.org/officeDocument/2006/relationships/customXml" Target="../ink/ink598.xml"/><Relationship Id="rId1204" Type="http://schemas.openxmlformats.org/officeDocument/2006/relationships/customXml" Target="../ink/ink605.xml"/><Relationship Id="rId1411" Type="http://schemas.openxmlformats.org/officeDocument/2006/relationships/image" Target="../media/image702.png"/><Relationship Id="rId213" Type="http://schemas.openxmlformats.org/officeDocument/2006/relationships/customXml" Target="../ink/ink106.xml"/><Relationship Id="rId420" Type="http://schemas.openxmlformats.org/officeDocument/2006/relationships/customXml" Target="../ink/ink210.xml"/><Relationship Id="rId658" Type="http://schemas.openxmlformats.org/officeDocument/2006/relationships/customXml" Target="../ink/ink330.xml"/><Relationship Id="rId865" Type="http://schemas.openxmlformats.org/officeDocument/2006/relationships/image" Target="../media/image433.png"/><Relationship Id="rId1050" Type="http://schemas.openxmlformats.org/officeDocument/2006/relationships/customXml" Target="../ink/ink527.xml"/><Relationship Id="rId1288" Type="http://schemas.openxmlformats.org/officeDocument/2006/relationships/customXml" Target="../ink/ink649.xml"/><Relationship Id="rId297" Type="http://schemas.openxmlformats.org/officeDocument/2006/relationships/customXml" Target="../ink/ink148.xml"/><Relationship Id="rId518" Type="http://schemas.openxmlformats.org/officeDocument/2006/relationships/image" Target="../media/image260.png"/><Relationship Id="rId725" Type="http://schemas.openxmlformats.org/officeDocument/2006/relationships/image" Target="../media/image363.png"/><Relationship Id="rId932" Type="http://schemas.openxmlformats.org/officeDocument/2006/relationships/customXml" Target="../ink/ink468.xml"/><Relationship Id="rId1148" Type="http://schemas.openxmlformats.org/officeDocument/2006/relationships/customXml" Target="../ink/ink577.xml"/><Relationship Id="rId1355" Type="http://schemas.openxmlformats.org/officeDocument/2006/relationships/image" Target="../media/image674.png"/><Relationship Id="rId157" Type="http://schemas.openxmlformats.org/officeDocument/2006/relationships/customXml" Target="../ink/ink78.xml"/><Relationship Id="rId364" Type="http://schemas.openxmlformats.org/officeDocument/2006/relationships/image" Target="../media/image184.png"/><Relationship Id="rId1008" Type="http://schemas.openxmlformats.org/officeDocument/2006/relationships/customXml" Target="../ink/ink506.xml"/><Relationship Id="rId1215" Type="http://schemas.openxmlformats.org/officeDocument/2006/relationships/image" Target="../media/image606.png"/><Relationship Id="rId1422" Type="http://schemas.openxmlformats.org/officeDocument/2006/relationships/customXml" Target="../ink/ink716.xml"/><Relationship Id="rId61" Type="http://schemas.openxmlformats.org/officeDocument/2006/relationships/customXml" Target="../ink/ink30.xml"/><Relationship Id="rId571" Type="http://schemas.openxmlformats.org/officeDocument/2006/relationships/customXml" Target="../ink/ink286.xml"/><Relationship Id="rId669" Type="http://schemas.openxmlformats.org/officeDocument/2006/relationships/image" Target="../media/image335.png"/><Relationship Id="rId876" Type="http://schemas.openxmlformats.org/officeDocument/2006/relationships/image" Target="../media/image438.png"/><Relationship Id="rId1299" Type="http://schemas.openxmlformats.org/officeDocument/2006/relationships/image" Target="../media/image646.png"/><Relationship Id="rId19" Type="http://schemas.openxmlformats.org/officeDocument/2006/relationships/customXml" Target="../ink/ink9.xml"/><Relationship Id="rId224" Type="http://schemas.openxmlformats.org/officeDocument/2006/relationships/image" Target="../media/image114.png"/><Relationship Id="rId431" Type="http://schemas.openxmlformats.org/officeDocument/2006/relationships/image" Target="../media/image217.png"/><Relationship Id="rId529" Type="http://schemas.openxmlformats.org/officeDocument/2006/relationships/customXml" Target="../ink/ink265.xml"/><Relationship Id="rId736" Type="http://schemas.openxmlformats.org/officeDocument/2006/relationships/customXml" Target="../ink/ink369.xml"/><Relationship Id="rId1061" Type="http://schemas.openxmlformats.org/officeDocument/2006/relationships/customXml" Target="../ink/ink533.xml"/><Relationship Id="rId1159" Type="http://schemas.openxmlformats.org/officeDocument/2006/relationships/image" Target="../media/image578.png"/><Relationship Id="rId1366" Type="http://schemas.openxmlformats.org/officeDocument/2006/relationships/customXml" Target="../ink/ink688.xml"/><Relationship Id="rId168" Type="http://schemas.openxmlformats.org/officeDocument/2006/relationships/image" Target="../media/image86.png"/><Relationship Id="rId943" Type="http://schemas.openxmlformats.org/officeDocument/2006/relationships/image" Target="../media/image471.png"/><Relationship Id="rId1019" Type="http://schemas.openxmlformats.org/officeDocument/2006/relationships/image" Target="../media/image509.png"/><Relationship Id="rId72" Type="http://schemas.openxmlformats.org/officeDocument/2006/relationships/image" Target="../media/image38.png"/><Relationship Id="rId375" Type="http://schemas.openxmlformats.org/officeDocument/2006/relationships/customXml" Target="../ink/ink187.xml"/><Relationship Id="rId582" Type="http://schemas.openxmlformats.org/officeDocument/2006/relationships/image" Target="../media/image292.png"/><Relationship Id="rId803" Type="http://schemas.openxmlformats.org/officeDocument/2006/relationships/image" Target="../media/image402.png"/><Relationship Id="rId1226" Type="http://schemas.openxmlformats.org/officeDocument/2006/relationships/customXml" Target="../ink/ink616.xml"/><Relationship Id="rId1433" Type="http://schemas.openxmlformats.org/officeDocument/2006/relationships/image" Target="../media/image713.png"/><Relationship Id="rId3" Type="http://schemas.openxmlformats.org/officeDocument/2006/relationships/image" Target="../media/image3.emf"/><Relationship Id="rId235" Type="http://schemas.openxmlformats.org/officeDocument/2006/relationships/customXml" Target="../ink/ink117.xml"/><Relationship Id="rId442" Type="http://schemas.openxmlformats.org/officeDocument/2006/relationships/customXml" Target="../ink/ink221.xml"/><Relationship Id="rId887" Type="http://schemas.openxmlformats.org/officeDocument/2006/relationships/customXml" Target="../ink/ink445.xml"/><Relationship Id="rId1072" Type="http://schemas.openxmlformats.org/officeDocument/2006/relationships/image" Target="../media/image535.png"/><Relationship Id="rId302" Type="http://schemas.openxmlformats.org/officeDocument/2006/relationships/image" Target="../media/image153.png"/><Relationship Id="rId747" Type="http://schemas.openxmlformats.org/officeDocument/2006/relationships/image" Target="../media/image374.png"/><Relationship Id="rId954" Type="http://schemas.openxmlformats.org/officeDocument/2006/relationships/customXml" Target="../ink/ink479.xml"/><Relationship Id="rId1377" Type="http://schemas.openxmlformats.org/officeDocument/2006/relationships/image" Target="../media/image685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5.png"/><Relationship Id="rId593" Type="http://schemas.openxmlformats.org/officeDocument/2006/relationships/image" Target="../media/image297.png"/><Relationship Id="rId607" Type="http://schemas.openxmlformats.org/officeDocument/2006/relationships/image" Target="../media/image304.png"/><Relationship Id="rId814" Type="http://schemas.openxmlformats.org/officeDocument/2006/relationships/customXml" Target="../ink/ink408.xml"/><Relationship Id="rId1237" Type="http://schemas.openxmlformats.org/officeDocument/2006/relationships/image" Target="../media/image617.png"/><Relationship Id="rId1444" Type="http://schemas.openxmlformats.org/officeDocument/2006/relationships/customXml" Target="../ink/ink727.xml"/><Relationship Id="rId246" Type="http://schemas.openxmlformats.org/officeDocument/2006/relationships/image" Target="../media/image125.png"/><Relationship Id="rId453" Type="http://schemas.openxmlformats.org/officeDocument/2006/relationships/customXml" Target="../ink/ink227.xml"/><Relationship Id="rId660" Type="http://schemas.openxmlformats.org/officeDocument/2006/relationships/customXml" Target="../ink/ink331.xml"/><Relationship Id="rId898" Type="http://schemas.openxmlformats.org/officeDocument/2006/relationships/image" Target="../media/image449.png"/><Relationship Id="rId1083" Type="http://schemas.openxmlformats.org/officeDocument/2006/relationships/customXml" Target="../ink/ink544.xml"/><Relationship Id="rId1290" Type="http://schemas.openxmlformats.org/officeDocument/2006/relationships/customXml" Target="../ink/ink650.xml"/><Relationship Id="rId1304" Type="http://schemas.openxmlformats.org/officeDocument/2006/relationships/customXml" Target="../ink/ink657.xml"/><Relationship Id="rId106" Type="http://schemas.openxmlformats.org/officeDocument/2006/relationships/image" Target="../media/image55.png"/><Relationship Id="rId313" Type="http://schemas.openxmlformats.org/officeDocument/2006/relationships/customXml" Target="../ink/ink156.xml"/><Relationship Id="rId758" Type="http://schemas.openxmlformats.org/officeDocument/2006/relationships/customXml" Target="../ink/ink380.xml"/><Relationship Id="rId965" Type="http://schemas.openxmlformats.org/officeDocument/2006/relationships/image" Target="../media/image482.png"/><Relationship Id="rId1150" Type="http://schemas.openxmlformats.org/officeDocument/2006/relationships/customXml" Target="../ink/ink578.xml"/><Relationship Id="rId1388" Type="http://schemas.openxmlformats.org/officeDocument/2006/relationships/customXml" Target="../ink/ink699.xml"/><Relationship Id="rId10" Type="http://schemas.openxmlformats.org/officeDocument/2006/relationships/image" Target="../media/image7.png"/><Relationship Id="rId94" Type="http://schemas.openxmlformats.org/officeDocument/2006/relationships/image" Target="../media/image49.png"/><Relationship Id="rId397" Type="http://schemas.openxmlformats.org/officeDocument/2006/relationships/image" Target="../media/image200.png"/><Relationship Id="rId520" Type="http://schemas.openxmlformats.org/officeDocument/2006/relationships/image" Target="../media/image261.png"/><Relationship Id="rId618" Type="http://schemas.openxmlformats.org/officeDocument/2006/relationships/customXml" Target="../ink/ink310.xml"/><Relationship Id="rId825" Type="http://schemas.openxmlformats.org/officeDocument/2006/relationships/image" Target="../media/image413.png"/><Relationship Id="rId1248" Type="http://schemas.openxmlformats.org/officeDocument/2006/relationships/customXml" Target="../ink/ink628.xml"/><Relationship Id="rId1455" Type="http://schemas.openxmlformats.org/officeDocument/2006/relationships/image" Target="../media/image724.png"/><Relationship Id="rId257" Type="http://schemas.openxmlformats.org/officeDocument/2006/relationships/customXml" Target="../ink/ink128.xml"/><Relationship Id="rId464" Type="http://schemas.openxmlformats.org/officeDocument/2006/relationships/image" Target="../media/image233.png"/><Relationship Id="rId1010" Type="http://schemas.openxmlformats.org/officeDocument/2006/relationships/customXml" Target="../ink/ink507.xml"/><Relationship Id="rId1094" Type="http://schemas.openxmlformats.org/officeDocument/2006/relationships/image" Target="../media/image546.png"/><Relationship Id="rId1108" Type="http://schemas.openxmlformats.org/officeDocument/2006/relationships/image" Target="../media/image553.png"/><Relationship Id="rId1315" Type="http://schemas.openxmlformats.org/officeDocument/2006/relationships/image" Target="../media/image654.png"/><Relationship Id="rId117" Type="http://schemas.openxmlformats.org/officeDocument/2006/relationships/customXml" Target="../ink/ink58.xml"/><Relationship Id="rId671" Type="http://schemas.openxmlformats.org/officeDocument/2006/relationships/image" Target="../media/image336.png"/><Relationship Id="rId769" Type="http://schemas.openxmlformats.org/officeDocument/2006/relationships/image" Target="../media/image385.png"/><Relationship Id="rId976" Type="http://schemas.openxmlformats.org/officeDocument/2006/relationships/customXml" Target="../ink/ink490.xml"/><Relationship Id="rId1399" Type="http://schemas.openxmlformats.org/officeDocument/2006/relationships/image" Target="../media/image696.png"/><Relationship Id="rId324" Type="http://schemas.openxmlformats.org/officeDocument/2006/relationships/image" Target="../media/image164.png"/><Relationship Id="rId531" Type="http://schemas.openxmlformats.org/officeDocument/2006/relationships/customXml" Target="../ink/ink266.xml"/><Relationship Id="rId629" Type="http://schemas.openxmlformats.org/officeDocument/2006/relationships/image" Target="../media/image315.png"/><Relationship Id="rId1161" Type="http://schemas.openxmlformats.org/officeDocument/2006/relationships/image" Target="../media/image579.png"/><Relationship Id="rId1259" Type="http://schemas.openxmlformats.org/officeDocument/2006/relationships/image" Target="../media/image627.png"/><Relationship Id="rId1466" Type="http://schemas.openxmlformats.org/officeDocument/2006/relationships/customXml" Target="../ink/ink738.xml"/><Relationship Id="rId836" Type="http://schemas.openxmlformats.org/officeDocument/2006/relationships/customXml" Target="../ink/ink419.xml"/><Relationship Id="rId1021" Type="http://schemas.openxmlformats.org/officeDocument/2006/relationships/image" Target="../media/image510.png"/><Relationship Id="rId1119" Type="http://schemas.openxmlformats.org/officeDocument/2006/relationships/customXml" Target="../ink/ink562.xml"/><Relationship Id="rId903" Type="http://schemas.openxmlformats.org/officeDocument/2006/relationships/customXml" Target="../ink/ink453.xml"/><Relationship Id="rId1326" Type="http://schemas.openxmlformats.org/officeDocument/2006/relationships/customXml" Target="../ink/ink668.xml"/><Relationship Id="rId32" Type="http://schemas.openxmlformats.org/officeDocument/2006/relationships/image" Target="../media/image18.png"/><Relationship Id="rId181" Type="http://schemas.openxmlformats.org/officeDocument/2006/relationships/customXml" Target="../ink/ink90.xml"/><Relationship Id="rId279" Type="http://schemas.openxmlformats.org/officeDocument/2006/relationships/customXml" Target="../ink/ink139.xml"/><Relationship Id="rId486" Type="http://schemas.openxmlformats.org/officeDocument/2006/relationships/image" Target="../media/image244.png"/><Relationship Id="rId693" Type="http://schemas.openxmlformats.org/officeDocument/2006/relationships/image" Target="../media/image347.png"/><Relationship Id="rId139" Type="http://schemas.openxmlformats.org/officeDocument/2006/relationships/customXml" Target="../ink/ink69.xml"/><Relationship Id="rId346" Type="http://schemas.openxmlformats.org/officeDocument/2006/relationships/image" Target="../media/image175.png"/><Relationship Id="rId553" Type="http://schemas.openxmlformats.org/officeDocument/2006/relationships/customXml" Target="../ink/ink277.xml"/><Relationship Id="rId760" Type="http://schemas.openxmlformats.org/officeDocument/2006/relationships/customXml" Target="../ink/ink381.xml"/><Relationship Id="rId998" Type="http://schemas.openxmlformats.org/officeDocument/2006/relationships/customXml" Target="../ink/ink501.xml"/><Relationship Id="rId1183" Type="http://schemas.openxmlformats.org/officeDocument/2006/relationships/image" Target="../media/image590.png"/><Relationship Id="rId1390" Type="http://schemas.openxmlformats.org/officeDocument/2006/relationships/customXml" Target="../ink/ink700.xml"/><Relationship Id="rId206" Type="http://schemas.openxmlformats.org/officeDocument/2006/relationships/image" Target="../media/image105.png"/><Relationship Id="rId413" Type="http://schemas.openxmlformats.org/officeDocument/2006/relationships/image" Target="../media/image208.png"/><Relationship Id="rId858" Type="http://schemas.openxmlformats.org/officeDocument/2006/relationships/customXml" Target="../ink/ink430.xml"/><Relationship Id="rId1043" Type="http://schemas.openxmlformats.org/officeDocument/2006/relationships/image" Target="../media/image521.png"/><Relationship Id="rId620" Type="http://schemas.openxmlformats.org/officeDocument/2006/relationships/customXml" Target="../ink/ink311.xml"/><Relationship Id="rId718" Type="http://schemas.openxmlformats.org/officeDocument/2006/relationships/customXml" Target="../ink/ink360.xml"/><Relationship Id="rId925" Type="http://schemas.openxmlformats.org/officeDocument/2006/relationships/image" Target="../media/image462.png"/><Relationship Id="rId1250" Type="http://schemas.openxmlformats.org/officeDocument/2006/relationships/customXml" Target="../ink/ink629.xml"/><Relationship Id="rId1348" Type="http://schemas.openxmlformats.org/officeDocument/2006/relationships/customXml" Target="../ink/ink679.xml"/><Relationship Id="rId1110" Type="http://schemas.openxmlformats.org/officeDocument/2006/relationships/image" Target="../media/image554.png"/><Relationship Id="rId1208" Type="http://schemas.openxmlformats.org/officeDocument/2006/relationships/customXml" Target="../ink/ink607.xml"/><Relationship Id="rId1415" Type="http://schemas.openxmlformats.org/officeDocument/2006/relationships/image" Target="../media/image704.png"/><Relationship Id="rId54" Type="http://schemas.openxmlformats.org/officeDocument/2006/relationships/image" Target="../media/image29.png"/><Relationship Id="rId270" Type="http://schemas.openxmlformats.org/officeDocument/2006/relationships/image" Target="../media/image137.png"/><Relationship Id="rId130" Type="http://schemas.openxmlformats.org/officeDocument/2006/relationships/image" Target="../media/image67.png"/><Relationship Id="rId368" Type="http://schemas.openxmlformats.org/officeDocument/2006/relationships/image" Target="../media/image186.png"/><Relationship Id="rId575" Type="http://schemas.openxmlformats.org/officeDocument/2006/relationships/customXml" Target="../ink/ink288.xml"/><Relationship Id="rId782" Type="http://schemas.openxmlformats.org/officeDocument/2006/relationships/customXml" Target="../ink/ink392.xml"/><Relationship Id="rId228" Type="http://schemas.openxmlformats.org/officeDocument/2006/relationships/image" Target="../media/image116.png"/><Relationship Id="rId435" Type="http://schemas.openxmlformats.org/officeDocument/2006/relationships/image" Target="../media/image219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1272" Type="http://schemas.openxmlformats.org/officeDocument/2006/relationships/customXml" Target="../ink/ink641.xml"/><Relationship Id="rId502" Type="http://schemas.openxmlformats.org/officeDocument/2006/relationships/image" Target="../media/image252.png"/><Relationship Id="rId947" Type="http://schemas.openxmlformats.org/officeDocument/2006/relationships/image" Target="../media/image473.png"/><Relationship Id="rId1132" Type="http://schemas.openxmlformats.org/officeDocument/2006/relationships/customXml" Target="../ink/ink569.xml"/><Relationship Id="rId76" Type="http://schemas.openxmlformats.org/officeDocument/2006/relationships/image" Target="../media/image40.png"/><Relationship Id="rId807" Type="http://schemas.openxmlformats.org/officeDocument/2006/relationships/image" Target="../media/image404.png"/><Relationship Id="rId1437" Type="http://schemas.openxmlformats.org/officeDocument/2006/relationships/image" Target="../media/image715.png"/><Relationship Id="rId292" Type="http://schemas.openxmlformats.org/officeDocument/2006/relationships/image" Target="../media/image148.png"/><Relationship Id="rId597" Type="http://schemas.openxmlformats.org/officeDocument/2006/relationships/image" Target="../media/image299.png"/><Relationship Id="rId152" Type="http://schemas.openxmlformats.org/officeDocument/2006/relationships/image" Target="../media/image78.png"/><Relationship Id="rId457" Type="http://schemas.openxmlformats.org/officeDocument/2006/relationships/customXml" Target="../ink/ink229.xml"/><Relationship Id="rId1087" Type="http://schemas.openxmlformats.org/officeDocument/2006/relationships/customXml" Target="../ink/ink546.xml"/><Relationship Id="rId1294" Type="http://schemas.openxmlformats.org/officeDocument/2006/relationships/customXml" Target="../ink/ink652.xml"/><Relationship Id="rId664" Type="http://schemas.openxmlformats.org/officeDocument/2006/relationships/customXml" Target="../ink/ink333.xml"/><Relationship Id="rId871" Type="http://schemas.openxmlformats.org/officeDocument/2006/relationships/customXml" Target="../ink/ink437.xml"/><Relationship Id="rId969" Type="http://schemas.openxmlformats.org/officeDocument/2006/relationships/image" Target="../media/image484.png"/><Relationship Id="rId317" Type="http://schemas.openxmlformats.org/officeDocument/2006/relationships/customXml" Target="../ink/ink158.xml"/><Relationship Id="rId524" Type="http://schemas.openxmlformats.org/officeDocument/2006/relationships/image" Target="../media/image263.png"/><Relationship Id="rId731" Type="http://schemas.openxmlformats.org/officeDocument/2006/relationships/image" Target="../media/image366.png"/><Relationship Id="rId1154" Type="http://schemas.openxmlformats.org/officeDocument/2006/relationships/customXml" Target="../ink/ink580.xml"/><Relationship Id="rId1361" Type="http://schemas.openxmlformats.org/officeDocument/2006/relationships/image" Target="../media/image677.png"/><Relationship Id="rId1459" Type="http://schemas.openxmlformats.org/officeDocument/2006/relationships/image" Target="../media/image726.png"/><Relationship Id="rId98" Type="http://schemas.openxmlformats.org/officeDocument/2006/relationships/image" Target="../media/image51.png"/><Relationship Id="rId829" Type="http://schemas.openxmlformats.org/officeDocument/2006/relationships/image" Target="../media/image415.png"/><Relationship Id="rId1014" Type="http://schemas.openxmlformats.org/officeDocument/2006/relationships/customXml" Target="../ink/ink509.xml"/><Relationship Id="rId1221" Type="http://schemas.openxmlformats.org/officeDocument/2006/relationships/image" Target="../media/image609.png"/><Relationship Id="rId1319" Type="http://schemas.openxmlformats.org/officeDocument/2006/relationships/image" Target="../media/image656.png"/><Relationship Id="rId25" Type="http://schemas.openxmlformats.org/officeDocument/2006/relationships/customXml" Target="../ink/ink12.xml"/><Relationship Id="rId174" Type="http://schemas.openxmlformats.org/officeDocument/2006/relationships/image" Target="../media/image89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79" Type="http://schemas.openxmlformats.org/officeDocument/2006/relationships/customXml" Target="../ink/ink240.xml"/><Relationship Id="rId686" Type="http://schemas.openxmlformats.org/officeDocument/2006/relationships/customXml" Target="../ink/ink344.xml"/><Relationship Id="rId893" Type="http://schemas.openxmlformats.org/officeDocument/2006/relationships/customXml" Target="../ink/ink448.xml"/><Relationship Id="rId339" Type="http://schemas.openxmlformats.org/officeDocument/2006/relationships/customXml" Target="../ink/ink169.xml"/><Relationship Id="rId546" Type="http://schemas.openxmlformats.org/officeDocument/2006/relationships/image" Target="../media/image274.png"/><Relationship Id="rId753" Type="http://schemas.openxmlformats.org/officeDocument/2006/relationships/image" Target="../media/image377.png"/><Relationship Id="rId1176" Type="http://schemas.openxmlformats.org/officeDocument/2006/relationships/customXml" Target="../ink/ink591.xml"/><Relationship Id="rId1383" Type="http://schemas.openxmlformats.org/officeDocument/2006/relationships/image" Target="../media/image688.png"/><Relationship Id="rId101" Type="http://schemas.openxmlformats.org/officeDocument/2006/relationships/customXml" Target="../ink/ink50.xml"/><Relationship Id="rId406" Type="http://schemas.openxmlformats.org/officeDocument/2006/relationships/customXml" Target="../ink/ink203.xml"/><Relationship Id="rId960" Type="http://schemas.openxmlformats.org/officeDocument/2006/relationships/customXml" Target="../ink/ink482.xml"/><Relationship Id="rId1036" Type="http://schemas.openxmlformats.org/officeDocument/2006/relationships/customXml" Target="../ink/ink520.xml"/><Relationship Id="rId1243" Type="http://schemas.openxmlformats.org/officeDocument/2006/relationships/customXml" Target="../ink/ink625.xml"/><Relationship Id="rId613" Type="http://schemas.openxmlformats.org/officeDocument/2006/relationships/image" Target="../media/image307.png"/><Relationship Id="rId820" Type="http://schemas.openxmlformats.org/officeDocument/2006/relationships/customXml" Target="../ink/ink411.xml"/><Relationship Id="rId918" Type="http://schemas.openxmlformats.org/officeDocument/2006/relationships/customXml" Target="../ink/ink461.xml"/><Relationship Id="rId1450" Type="http://schemas.openxmlformats.org/officeDocument/2006/relationships/customXml" Target="../ink/ink730.xml"/><Relationship Id="rId1103" Type="http://schemas.openxmlformats.org/officeDocument/2006/relationships/customXml" Target="../ink/ink554.xml"/><Relationship Id="rId1310" Type="http://schemas.openxmlformats.org/officeDocument/2006/relationships/customXml" Target="../ink/ink660.xml"/><Relationship Id="rId1408" Type="http://schemas.openxmlformats.org/officeDocument/2006/relationships/customXml" Target="../ink/ink709.xml"/><Relationship Id="rId47" Type="http://schemas.openxmlformats.org/officeDocument/2006/relationships/customXml" Target="../ink/ink23.xml"/><Relationship Id="rId196" Type="http://schemas.openxmlformats.org/officeDocument/2006/relationships/image" Target="../media/image100.png"/><Relationship Id="rId263" Type="http://schemas.openxmlformats.org/officeDocument/2006/relationships/customXml" Target="../ink/ink131.xml"/><Relationship Id="rId470" Type="http://schemas.openxmlformats.org/officeDocument/2006/relationships/image" Target="../media/image236.png"/><Relationship Id="rId123" Type="http://schemas.openxmlformats.org/officeDocument/2006/relationships/customXml" Target="../ink/ink61.xml"/><Relationship Id="rId330" Type="http://schemas.openxmlformats.org/officeDocument/2006/relationships/image" Target="../media/image167.png"/><Relationship Id="rId568" Type="http://schemas.openxmlformats.org/officeDocument/2006/relationships/image" Target="../media/image285.png"/><Relationship Id="rId775" Type="http://schemas.openxmlformats.org/officeDocument/2006/relationships/image" Target="../media/image388.png"/><Relationship Id="rId982" Type="http://schemas.openxmlformats.org/officeDocument/2006/relationships/customXml" Target="../ink/ink493.xml"/><Relationship Id="rId1198" Type="http://schemas.openxmlformats.org/officeDocument/2006/relationships/customXml" Target="../ink/ink602.xml"/><Relationship Id="rId428" Type="http://schemas.openxmlformats.org/officeDocument/2006/relationships/customXml" Target="../ink/ink214.xml"/><Relationship Id="rId635" Type="http://schemas.openxmlformats.org/officeDocument/2006/relationships/image" Target="../media/image318.png"/><Relationship Id="rId842" Type="http://schemas.openxmlformats.org/officeDocument/2006/relationships/customXml" Target="../ink/ink422.xml"/><Relationship Id="rId1058" Type="http://schemas.openxmlformats.org/officeDocument/2006/relationships/image" Target="../media/image528.png"/><Relationship Id="rId1265" Type="http://schemas.openxmlformats.org/officeDocument/2006/relationships/customXml" Target="../ink/ink637.xml"/><Relationship Id="rId702" Type="http://schemas.openxmlformats.org/officeDocument/2006/relationships/customXml" Target="../ink/ink352.xml"/><Relationship Id="rId1125" Type="http://schemas.openxmlformats.org/officeDocument/2006/relationships/image" Target="../media/image561.png"/><Relationship Id="rId1332" Type="http://schemas.openxmlformats.org/officeDocument/2006/relationships/customXml" Target="../ink/ink671.xml"/><Relationship Id="rId69" Type="http://schemas.openxmlformats.org/officeDocument/2006/relationships/customXml" Target="../ink/ink34.xml"/><Relationship Id="rId285" Type="http://schemas.openxmlformats.org/officeDocument/2006/relationships/customXml" Target="../ink/ink142.xml"/><Relationship Id="rId492" Type="http://schemas.openxmlformats.org/officeDocument/2006/relationships/image" Target="../media/image247.png"/><Relationship Id="rId797" Type="http://schemas.openxmlformats.org/officeDocument/2006/relationships/image" Target="../media/image399.png"/><Relationship Id="rId145" Type="http://schemas.openxmlformats.org/officeDocument/2006/relationships/customXml" Target="../ink/ink72.xml"/><Relationship Id="rId352" Type="http://schemas.openxmlformats.org/officeDocument/2006/relationships/image" Target="../media/image178.png"/><Relationship Id="rId1287" Type="http://schemas.openxmlformats.org/officeDocument/2006/relationships/image" Target="../media/image640.png"/><Relationship Id="rId212" Type="http://schemas.openxmlformats.org/officeDocument/2006/relationships/image" Target="../media/image108.png"/><Relationship Id="rId657" Type="http://schemas.openxmlformats.org/officeDocument/2006/relationships/image" Target="../media/image329.png"/><Relationship Id="rId864" Type="http://schemas.openxmlformats.org/officeDocument/2006/relationships/customXml" Target="../ink/ink433.xml"/><Relationship Id="rId517" Type="http://schemas.openxmlformats.org/officeDocument/2006/relationships/customXml" Target="../ink/ink259.xml"/><Relationship Id="rId724" Type="http://schemas.openxmlformats.org/officeDocument/2006/relationships/customXml" Target="../ink/ink363.xml"/><Relationship Id="rId931" Type="http://schemas.openxmlformats.org/officeDocument/2006/relationships/image" Target="../media/image465.png"/><Relationship Id="rId1147" Type="http://schemas.openxmlformats.org/officeDocument/2006/relationships/image" Target="../media/image572.png"/><Relationship Id="rId1354" Type="http://schemas.openxmlformats.org/officeDocument/2006/relationships/customXml" Target="../ink/ink682.xml"/><Relationship Id="rId60" Type="http://schemas.openxmlformats.org/officeDocument/2006/relationships/image" Target="../media/image32.png"/><Relationship Id="rId1007" Type="http://schemas.openxmlformats.org/officeDocument/2006/relationships/image" Target="../media/image503.png"/><Relationship Id="rId1214" Type="http://schemas.openxmlformats.org/officeDocument/2006/relationships/customXml" Target="../ink/ink610.xml"/><Relationship Id="rId1421" Type="http://schemas.openxmlformats.org/officeDocument/2006/relationships/image" Target="../media/image707.png"/><Relationship Id="rId18" Type="http://schemas.openxmlformats.org/officeDocument/2006/relationships/image" Target="../media/image11.png"/><Relationship Id="rId167" Type="http://schemas.openxmlformats.org/officeDocument/2006/relationships/customXml" Target="../ink/ink83.xml"/><Relationship Id="rId374" Type="http://schemas.openxmlformats.org/officeDocument/2006/relationships/image" Target="../media/image189.png"/><Relationship Id="rId581" Type="http://schemas.openxmlformats.org/officeDocument/2006/relationships/customXml" Target="../ink/ink291.xml"/><Relationship Id="rId234" Type="http://schemas.openxmlformats.org/officeDocument/2006/relationships/image" Target="../media/image119.png"/><Relationship Id="rId679" Type="http://schemas.openxmlformats.org/officeDocument/2006/relationships/image" Target="../media/image340.png"/><Relationship Id="rId886" Type="http://schemas.openxmlformats.org/officeDocument/2006/relationships/image" Target="../media/image443.png"/><Relationship Id="rId2" Type="http://schemas.openxmlformats.org/officeDocument/2006/relationships/image" Target="../media/image2.emf"/><Relationship Id="rId441" Type="http://schemas.openxmlformats.org/officeDocument/2006/relationships/image" Target="../media/image222.png"/><Relationship Id="rId539" Type="http://schemas.openxmlformats.org/officeDocument/2006/relationships/customXml" Target="../ink/ink270.xml"/><Relationship Id="rId746" Type="http://schemas.openxmlformats.org/officeDocument/2006/relationships/customXml" Target="../ink/ink374.xml"/><Relationship Id="rId1071" Type="http://schemas.openxmlformats.org/officeDocument/2006/relationships/customXml" Target="../ink/ink538.xml"/><Relationship Id="rId1169" Type="http://schemas.openxmlformats.org/officeDocument/2006/relationships/image" Target="../media/image583.png"/><Relationship Id="rId1376" Type="http://schemas.openxmlformats.org/officeDocument/2006/relationships/customXml" Target="../ink/ink693.xml"/><Relationship Id="rId301" Type="http://schemas.openxmlformats.org/officeDocument/2006/relationships/customXml" Target="../ink/ink150.xml"/><Relationship Id="rId953" Type="http://schemas.openxmlformats.org/officeDocument/2006/relationships/image" Target="../media/image476.png"/><Relationship Id="rId1029" Type="http://schemas.openxmlformats.org/officeDocument/2006/relationships/image" Target="../media/image514.png"/><Relationship Id="rId1236" Type="http://schemas.openxmlformats.org/officeDocument/2006/relationships/customXml" Target="../ink/ink621.xml"/><Relationship Id="rId82" Type="http://schemas.openxmlformats.org/officeDocument/2006/relationships/image" Target="../media/image43.png"/><Relationship Id="rId606" Type="http://schemas.openxmlformats.org/officeDocument/2006/relationships/customXml" Target="../ink/ink304.xml"/><Relationship Id="rId813" Type="http://schemas.openxmlformats.org/officeDocument/2006/relationships/image" Target="../media/image407.png"/><Relationship Id="rId1443" Type="http://schemas.openxmlformats.org/officeDocument/2006/relationships/image" Target="../media/image718.png"/><Relationship Id="rId1303" Type="http://schemas.openxmlformats.org/officeDocument/2006/relationships/image" Target="../media/image648.png"/><Relationship Id="rId189" Type="http://schemas.openxmlformats.org/officeDocument/2006/relationships/customXml" Target="../ink/ink94.xml"/><Relationship Id="rId396" Type="http://schemas.openxmlformats.org/officeDocument/2006/relationships/customXml" Target="../ink/ink198.xml"/><Relationship Id="rId256" Type="http://schemas.openxmlformats.org/officeDocument/2006/relationships/image" Target="../media/image130.png"/><Relationship Id="rId463" Type="http://schemas.openxmlformats.org/officeDocument/2006/relationships/customXml" Target="../ink/ink232.xml"/><Relationship Id="rId670" Type="http://schemas.openxmlformats.org/officeDocument/2006/relationships/customXml" Target="../ink/ink336.xml"/><Relationship Id="rId1093" Type="http://schemas.openxmlformats.org/officeDocument/2006/relationships/customXml" Target="../ink/ink549.xml"/><Relationship Id="rId116" Type="http://schemas.openxmlformats.org/officeDocument/2006/relationships/image" Target="../media/image60.png"/><Relationship Id="rId323" Type="http://schemas.openxmlformats.org/officeDocument/2006/relationships/customXml" Target="../ink/ink161.xml"/><Relationship Id="rId530" Type="http://schemas.openxmlformats.org/officeDocument/2006/relationships/image" Target="../media/image266.png"/><Relationship Id="rId768" Type="http://schemas.openxmlformats.org/officeDocument/2006/relationships/customXml" Target="../ink/ink385.xml"/><Relationship Id="rId975" Type="http://schemas.openxmlformats.org/officeDocument/2006/relationships/image" Target="../media/image487.png"/><Relationship Id="rId1160" Type="http://schemas.openxmlformats.org/officeDocument/2006/relationships/customXml" Target="../ink/ink583.xml"/><Relationship Id="rId1398" Type="http://schemas.openxmlformats.org/officeDocument/2006/relationships/customXml" Target="../ink/ink704.xml"/><Relationship Id="rId628" Type="http://schemas.openxmlformats.org/officeDocument/2006/relationships/customXml" Target="../ink/ink315.xml"/><Relationship Id="rId835" Type="http://schemas.openxmlformats.org/officeDocument/2006/relationships/image" Target="../media/image418.png"/><Relationship Id="rId1258" Type="http://schemas.openxmlformats.org/officeDocument/2006/relationships/customXml" Target="../ink/ink633.xml"/><Relationship Id="rId1465" Type="http://schemas.openxmlformats.org/officeDocument/2006/relationships/image" Target="../media/image729.png"/><Relationship Id="rId1020" Type="http://schemas.openxmlformats.org/officeDocument/2006/relationships/customXml" Target="../ink/ink512.xml"/><Relationship Id="rId1118" Type="http://schemas.openxmlformats.org/officeDocument/2006/relationships/image" Target="../media/image558.png"/><Relationship Id="rId1325" Type="http://schemas.openxmlformats.org/officeDocument/2006/relationships/image" Target="../media/image659.png"/><Relationship Id="rId902" Type="http://schemas.openxmlformats.org/officeDocument/2006/relationships/image" Target="../media/image451.png"/><Relationship Id="rId31" Type="http://schemas.openxmlformats.org/officeDocument/2006/relationships/customXml" Target="../ink/ink15.xml"/><Relationship Id="rId180" Type="http://schemas.openxmlformats.org/officeDocument/2006/relationships/image" Target="../media/image92.png"/><Relationship Id="rId278" Type="http://schemas.openxmlformats.org/officeDocument/2006/relationships/image" Target="../media/image141.png"/><Relationship Id="rId485" Type="http://schemas.openxmlformats.org/officeDocument/2006/relationships/customXml" Target="../ink/ink243.xml"/><Relationship Id="rId692" Type="http://schemas.openxmlformats.org/officeDocument/2006/relationships/customXml" Target="../ink/ink347.xml"/><Relationship Id="rId138" Type="http://schemas.openxmlformats.org/officeDocument/2006/relationships/image" Target="../media/image71.png"/><Relationship Id="rId345" Type="http://schemas.openxmlformats.org/officeDocument/2006/relationships/customXml" Target="../ink/ink172.xml"/><Relationship Id="rId552" Type="http://schemas.openxmlformats.org/officeDocument/2006/relationships/image" Target="../media/image277.png"/><Relationship Id="rId997" Type="http://schemas.openxmlformats.org/officeDocument/2006/relationships/image" Target="../media/image498.png"/><Relationship Id="rId1182" Type="http://schemas.openxmlformats.org/officeDocument/2006/relationships/customXml" Target="../ink/ink594.xml"/><Relationship Id="rId205" Type="http://schemas.openxmlformats.org/officeDocument/2006/relationships/customXml" Target="../ink/ink102.xml"/><Relationship Id="rId412" Type="http://schemas.openxmlformats.org/officeDocument/2006/relationships/customXml" Target="../ink/ink206.xml"/><Relationship Id="rId857" Type="http://schemas.openxmlformats.org/officeDocument/2006/relationships/image" Target="../media/image429.png"/><Relationship Id="rId1042" Type="http://schemas.openxmlformats.org/officeDocument/2006/relationships/customXml" Target="../ink/ink523.xml"/><Relationship Id="rId717" Type="http://schemas.openxmlformats.org/officeDocument/2006/relationships/image" Target="../media/image359.png"/><Relationship Id="rId924" Type="http://schemas.openxmlformats.org/officeDocument/2006/relationships/customXml" Target="../ink/ink464.xml"/><Relationship Id="rId1347" Type="http://schemas.openxmlformats.org/officeDocument/2006/relationships/image" Target="../media/image670.png"/><Relationship Id="rId53" Type="http://schemas.openxmlformats.org/officeDocument/2006/relationships/customXml" Target="../ink/ink26.xml"/><Relationship Id="rId1207" Type="http://schemas.openxmlformats.org/officeDocument/2006/relationships/image" Target="../media/image602.png"/><Relationship Id="rId1414" Type="http://schemas.openxmlformats.org/officeDocument/2006/relationships/customXml" Target="../ink/ink712.xml"/><Relationship Id="rId367" Type="http://schemas.openxmlformats.org/officeDocument/2006/relationships/customXml" Target="../ink/ink183.xml"/><Relationship Id="rId574" Type="http://schemas.openxmlformats.org/officeDocument/2006/relationships/image" Target="../media/image288.png"/><Relationship Id="rId227" Type="http://schemas.openxmlformats.org/officeDocument/2006/relationships/customXml" Target="../ink/ink113.xml"/><Relationship Id="rId781" Type="http://schemas.openxmlformats.org/officeDocument/2006/relationships/image" Target="../media/image391.png"/><Relationship Id="rId879" Type="http://schemas.openxmlformats.org/officeDocument/2006/relationships/customXml" Target="../ink/ink441.xml"/><Relationship Id="rId434" Type="http://schemas.openxmlformats.org/officeDocument/2006/relationships/customXml" Target="../ink/ink217.xml"/><Relationship Id="rId641" Type="http://schemas.openxmlformats.org/officeDocument/2006/relationships/image" Target="../media/image321.png"/><Relationship Id="rId739" Type="http://schemas.openxmlformats.org/officeDocument/2006/relationships/image" Target="../media/image370.png"/><Relationship Id="rId1064" Type="http://schemas.openxmlformats.org/officeDocument/2006/relationships/image" Target="../media/image531.png"/><Relationship Id="rId1271" Type="http://schemas.openxmlformats.org/officeDocument/2006/relationships/image" Target="../media/image632.png"/><Relationship Id="rId1369" Type="http://schemas.openxmlformats.org/officeDocument/2006/relationships/image" Target="../media/image681.png"/><Relationship Id="rId501" Type="http://schemas.openxmlformats.org/officeDocument/2006/relationships/customXml" Target="../ink/ink251.xml"/><Relationship Id="rId946" Type="http://schemas.openxmlformats.org/officeDocument/2006/relationships/customXml" Target="../ink/ink475.xml"/><Relationship Id="rId1131" Type="http://schemas.openxmlformats.org/officeDocument/2006/relationships/image" Target="../media/image564.png"/><Relationship Id="rId1229" Type="http://schemas.openxmlformats.org/officeDocument/2006/relationships/image" Target="../media/image613.png"/><Relationship Id="rId75" Type="http://schemas.openxmlformats.org/officeDocument/2006/relationships/customXml" Target="../ink/ink37.xml"/><Relationship Id="rId806" Type="http://schemas.openxmlformats.org/officeDocument/2006/relationships/customXml" Target="../ink/ink404.xml"/><Relationship Id="rId1436" Type="http://schemas.openxmlformats.org/officeDocument/2006/relationships/customXml" Target="../ink/ink723.xml"/><Relationship Id="rId291" Type="http://schemas.openxmlformats.org/officeDocument/2006/relationships/customXml" Target="../ink/ink145.xml"/><Relationship Id="rId151" Type="http://schemas.openxmlformats.org/officeDocument/2006/relationships/customXml" Target="../ink/ink75.xml"/><Relationship Id="rId389" Type="http://schemas.openxmlformats.org/officeDocument/2006/relationships/image" Target="../media/image196.png"/><Relationship Id="rId596" Type="http://schemas.openxmlformats.org/officeDocument/2006/relationships/customXml" Target="../ink/ink299.xml"/><Relationship Id="rId249" Type="http://schemas.openxmlformats.org/officeDocument/2006/relationships/customXml" Target="../ink/ink124.xml"/><Relationship Id="rId456" Type="http://schemas.openxmlformats.org/officeDocument/2006/relationships/image" Target="../media/image229.png"/><Relationship Id="rId663" Type="http://schemas.openxmlformats.org/officeDocument/2006/relationships/image" Target="../media/image332.png"/><Relationship Id="rId870" Type="http://schemas.openxmlformats.org/officeDocument/2006/relationships/image" Target="../media/image435.png"/><Relationship Id="rId1086" Type="http://schemas.openxmlformats.org/officeDocument/2006/relationships/image" Target="../media/image542.png"/><Relationship Id="rId1293" Type="http://schemas.openxmlformats.org/officeDocument/2006/relationships/image" Target="../media/image643.png"/><Relationship Id="rId109" Type="http://schemas.openxmlformats.org/officeDocument/2006/relationships/customXml" Target="../ink/ink54.xml"/><Relationship Id="rId316" Type="http://schemas.openxmlformats.org/officeDocument/2006/relationships/image" Target="../media/image160.png"/><Relationship Id="rId523" Type="http://schemas.openxmlformats.org/officeDocument/2006/relationships/customXml" Target="../ink/ink262.xml"/><Relationship Id="rId968" Type="http://schemas.openxmlformats.org/officeDocument/2006/relationships/customXml" Target="../ink/ink486.xml"/><Relationship Id="rId1153" Type="http://schemas.openxmlformats.org/officeDocument/2006/relationships/image" Target="../media/image575.png"/><Relationship Id="rId97" Type="http://schemas.openxmlformats.org/officeDocument/2006/relationships/customXml" Target="../ink/ink48.xml"/><Relationship Id="rId730" Type="http://schemas.openxmlformats.org/officeDocument/2006/relationships/customXml" Target="../ink/ink366.xml"/><Relationship Id="rId828" Type="http://schemas.openxmlformats.org/officeDocument/2006/relationships/customXml" Target="../ink/ink415.xml"/><Relationship Id="rId1013" Type="http://schemas.openxmlformats.org/officeDocument/2006/relationships/image" Target="../media/image506.png"/><Relationship Id="rId1360" Type="http://schemas.openxmlformats.org/officeDocument/2006/relationships/customXml" Target="../ink/ink685.xml"/><Relationship Id="rId1458" Type="http://schemas.openxmlformats.org/officeDocument/2006/relationships/customXml" Target="../ink/ink734.xml"/><Relationship Id="rId1220" Type="http://schemas.openxmlformats.org/officeDocument/2006/relationships/customXml" Target="../ink/ink613.xml"/><Relationship Id="rId1318" Type="http://schemas.openxmlformats.org/officeDocument/2006/relationships/customXml" Target="../ink/ink664.xml"/><Relationship Id="rId24" Type="http://schemas.openxmlformats.org/officeDocument/2006/relationships/image" Target="../media/image14.png"/><Relationship Id="rId173" Type="http://schemas.openxmlformats.org/officeDocument/2006/relationships/customXml" Target="../ink/ink86.xml"/><Relationship Id="rId380" Type="http://schemas.openxmlformats.org/officeDocument/2006/relationships/image" Target="../media/image192.png"/><Relationship Id="rId240" Type="http://schemas.openxmlformats.org/officeDocument/2006/relationships/image" Target="../media/image122.png"/><Relationship Id="rId478" Type="http://schemas.openxmlformats.org/officeDocument/2006/relationships/image" Target="../media/image240.png"/><Relationship Id="rId685" Type="http://schemas.openxmlformats.org/officeDocument/2006/relationships/image" Target="../media/image343.png"/><Relationship Id="rId892" Type="http://schemas.openxmlformats.org/officeDocument/2006/relationships/image" Target="../media/image446.png"/><Relationship Id="rId100" Type="http://schemas.openxmlformats.org/officeDocument/2006/relationships/image" Target="../media/image52.png"/><Relationship Id="rId338" Type="http://schemas.openxmlformats.org/officeDocument/2006/relationships/image" Target="../media/image171.png"/><Relationship Id="rId545" Type="http://schemas.openxmlformats.org/officeDocument/2006/relationships/customXml" Target="../ink/ink273.xml"/><Relationship Id="rId752" Type="http://schemas.openxmlformats.org/officeDocument/2006/relationships/customXml" Target="../ink/ink377.xml"/><Relationship Id="rId1175" Type="http://schemas.openxmlformats.org/officeDocument/2006/relationships/image" Target="../media/image586.png"/><Relationship Id="rId1382" Type="http://schemas.openxmlformats.org/officeDocument/2006/relationships/customXml" Target="../ink/ink696.xml"/><Relationship Id="rId405" Type="http://schemas.openxmlformats.org/officeDocument/2006/relationships/image" Target="../media/image204.png"/><Relationship Id="rId612" Type="http://schemas.openxmlformats.org/officeDocument/2006/relationships/customXml" Target="../ink/ink307.xml"/><Relationship Id="rId1035" Type="http://schemas.openxmlformats.org/officeDocument/2006/relationships/image" Target="../media/image517.png"/><Relationship Id="rId1242" Type="http://schemas.openxmlformats.org/officeDocument/2006/relationships/image" Target="../media/image619.png"/><Relationship Id="rId917" Type="http://schemas.openxmlformats.org/officeDocument/2006/relationships/image" Target="../media/image458.png"/><Relationship Id="rId1102" Type="http://schemas.openxmlformats.org/officeDocument/2006/relationships/image" Target="../media/image550.png"/><Relationship Id="rId46" Type="http://schemas.openxmlformats.org/officeDocument/2006/relationships/image" Target="../media/image25.png"/><Relationship Id="rId1407" Type="http://schemas.openxmlformats.org/officeDocument/2006/relationships/image" Target="../media/image700.png"/><Relationship Id="rId195" Type="http://schemas.openxmlformats.org/officeDocument/2006/relationships/customXml" Target="../ink/ink97.xml"/><Relationship Id="rId262" Type="http://schemas.openxmlformats.org/officeDocument/2006/relationships/image" Target="../media/image133.png"/><Relationship Id="rId567" Type="http://schemas.openxmlformats.org/officeDocument/2006/relationships/customXml" Target="../ink/ink284.xml"/><Relationship Id="rId1197" Type="http://schemas.openxmlformats.org/officeDocument/2006/relationships/image" Target="../media/image597.png"/><Relationship Id="rId122" Type="http://schemas.openxmlformats.org/officeDocument/2006/relationships/image" Target="../media/image63.png"/><Relationship Id="rId774" Type="http://schemas.openxmlformats.org/officeDocument/2006/relationships/customXml" Target="../ink/ink388.xml"/><Relationship Id="rId981" Type="http://schemas.openxmlformats.org/officeDocument/2006/relationships/image" Target="../media/image490.png"/><Relationship Id="rId1057" Type="http://schemas.openxmlformats.org/officeDocument/2006/relationships/customXml" Target="../ink/ink531.xml"/><Relationship Id="rId427" Type="http://schemas.openxmlformats.org/officeDocument/2006/relationships/image" Target="../media/image215.png"/><Relationship Id="rId634" Type="http://schemas.openxmlformats.org/officeDocument/2006/relationships/customXml" Target="../ink/ink318.xml"/><Relationship Id="rId841" Type="http://schemas.openxmlformats.org/officeDocument/2006/relationships/image" Target="../media/image421.png"/><Relationship Id="rId1264" Type="http://schemas.openxmlformats.org/officeDocument/2006/relationships/customXml" Target="../ink/ink636.xml"/><Relationship Id="rId701" Type="http://schemas.openxmlformats.org/officeDocument/2006/relationships/image" Target="../media/image351.png"/><Relationship Id="rId939" Type="http://schemas.openxmlformats.org/officeDocument/2006/relationships/image" Target="../media/image469.png"/><Relationship Id="rId1124" Type="http://schemas.openxmlformats.org/officeDocument/2006/relationships/customXml" Target="../ink/ink565.xml"/><Relationship Id="rId1331" Type="http://schemas.openxmlformats.org/officeDocument/2006/relationships/image" Target="../media/image662.png"/><Relationship Id="rId68" Type="http://schemas.openxmlformats.org/officeDocument/2006/relationships/image" Target="../media/image36.png"/><Relationship Id="rId1429" Type="http://schemas.openxmlformats.org/officeDocument/2006/relationships/image" Target="../media/image711.png"/><Relationship Id="rId284" Type="http://schemas.openxmlformats.org/officeDocument/2006/relationships/image" Target="../media/image144.png"/><Relationship Id="rId491" Type="http://schemas.openxmlformats.org/officeDocument/2006/relationships/customXml" Target="../ink/ink246.xml"/><Relationship Id="rId144" Type="http://schemas.openxmlformats.org/officeDocument/2006/relationships/image" Target="../media/image74.png"/><Relationship Id="rId589" Type="http://schemas.openxmlformats.org/officeDocument/2006/relationships/image" Target="../media/image295.png"/><Relationship Id="rId796" Type="http://schemas.openxmlformats.org/officeDocument/2006/relationships/customXml" Target="../ink/ink399.xml"/><Relationship Id="rId351" Type="http://schemas.openxmlformats.org/officeDocument/2006/relationships/customXml" Target="../ink/ink175.xml"/><Relationship Id="rId449" Type="http://schemas.openxmlformats.org/officeDocument/2006/relationships/image" Target="../media/image226.png"/><Relationship Id="rId656" Type="http://schemas.openxmlformats.org/officeDocument/2006/relationships/customXml" Target="../ink/ink329.xml"/><Relationship Id="rId863" Type="http://schemas.openxmlformats.org/officeDocument/2006/relationships/image" Target="../media/image432.png"/><Relationship Id="rId1079" Type="http://schemas.openxmlformats.org/officeDocument/2006/relationships/customXml" Target="../ink/ink542.xml"/><Relationship Id="rId1286" Type="http://schemas.openxmlformats.org/officeDocument/2006/relationships/customXml" Target="../ink/ink648.xml"/><Relationship Id="rId211" Type="http://schemas.openxmlformats.org/officeDocument/2006/relationships/customXml" Target="../ink/ink105.xml"/><Relationship Id="rId309" Type="http://schemas.openxmlformats.org/officeDocument/2006/relationships/customXml" Target="../ink/ink154.xml"/><Relationship Id="rId516" Type="http://schemas.openxmlformats.org/officeDocument/2006/relationships/image" Target="../media/image259.png"/><Relationship Id="rId1146" Type="http://schemas.openxmlformats.org/officeDocument/2006/relationships/customXml" Target="../ink/ink576.xml"/><Relationship Id="rId723" Type="http://schemas.openxmlformats.org/officeDocument/2006/relationships/image" Target="../media/image362.png"/><Relationship Id="rId930" Type="http://schemas.openxmlformats.org/officeDocument/2006/relationships/customXml" Target="../ink/ink467.xml"/><Relationship Id="rId1006" Type="http://schemas.openxmlformats.org/officeDocument/2006/relationships/customXml" Target="../ink/ink505.xml"/><Relationship Id="rId1353" Type="http://schemas.openxmlformats.org/officeDocument/2006/relationships/image" Target="../media/image673.png"/><Relationship Id="rId1213" Type="http://schemas.openxmlformats.org/officeDocument/2006/relationships/image" Target="../media/image605.png"/><Relationship Id="rId1420" Type="http://schemas.openxmlformats.org/officeDocument/2006/relationships/customXml" Target="../ink/ink715.xml"/><Relationship Id="rId17" Type="http://schemas.openxmlformats.org/officeDocument/2006/relationships/customXml" Target="../ink/ink8.xml"/><Relationship Id="rId166" Type="http://schemas.openxmlformats.org/officeDocument/2006/relationships/image" Target="../media/image85.png"/><Relationship Id="rId373" Type="http://schemas.openxmlformats.org/officeDocument/2006/relationships/customXml" Target="../ink/ink186.xml"/><Relationship Id="rId580" Type="http://schemas.openxmlformats.org/officeDocument/2006/relationships/image" Target="../media/image2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.xml"/><Relationship Id="rId440" Type="http://schemas.openxmlformats.org/officeDocument/2006/relationships/customXml" Target="../ink/ink220.xml"/><Relationship Id="rId678" Type="http://schemas.openxmlformats.org/officeDocument/2006/relationships/customXml" Target="../ink/ink340.xml"/><Relationship Id="rId885" Type="http://schemas.openxmlformats.org/officeDocument/2006/relationships/customXml" Target="../ink/ink444.xml"/><Relationship Id="rId1070" Type="http://schemas.openxmlformats.org/officeDocument/2006/relationships/image" Target="../media/image534.png"/><Relationship Id="rId300" Type="http://schemas.openxmlformats.org/officeDocument/2006/relationships/image" Target="../media/image152.png"/><Relationship Id="rId538" Type="http://schemas.openxmlformats.org/officeDocument/2006/relationships/image" Target="../media/image270.png"/><Relationship Id="rId745" Type="http://schemas.openxmlformats.org/officeDocument/2006/relationships/image" Target="../media/image373.png"/><Relationship Id="rId952" Type="http://schemas.openxmlformats.org/officeDocument/2006/relationships/customXml" Target="../ink/ink478.xml"/><Relationship Id="rId1168" Type="http://schemas.openxmlformats.org/officeDocument/2006/relationships/customXml" Target="../ink/ink587.xml"/><Relationship Id="rId1375" Type="http://schemas.openxmlformats.org/officeDocument/2006/relationships/image" Target="../media/image684.png"/><Relationship Id="rId81" Type="http://schemas.openxmlformats.org/officeDocument/2006/relationships/customXml" Target="../ink/ink40.xml"/><Relationship Id="rId605" Type="http://schemas.openxmlformats.org/officeDocument/2006/relationships/image" Target="../media/image303.png"/><Relationship Id="rId812" Type="http://schemas.openxmlformats.org/officeDocument/2006/relationships/customXml" Target="../ink/ink407.xml"/><Relationship Id="rId1028" Type="http://schemas.openxmlformats.org/officeDocument/2006/relationships/customXml" Target="../ink/ink516.xml"/><Relationship Id="rId1235" Type="http://schemas.openxmlformats.org/officeDocument/2006/relationships/image" Target="../media/image616.png"/><Relationship Id="rId1442" Type="http://schemas.openxmlformats.org/officeDocument/2006/relationships/customXml" Target="../ink/ink726.xml"/><Relationship Id="rId1302" Type="http://schemas.openxmlformats.org/officeDocument/2006/relationships/customXml" Target="../ink/ink656.xml"/></Relationships>
</file>

<file path=ppt/slides/_rels/slide3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1468.png"/><Relationship Id="rId21" Type="http://schemas.openxmlformats.org/officeDocument/2006/relationships/image" Target="../media/image117.png"/><Relationship Id="rId170" Type="http://schemas.openxmlformats.org/officeDocument/2006/relationships/customXml" Target="../ink/ink824.xml"/><Relationship Id="rId268" Type="http://schemas.openxmlformats.org/officeDocument/2006/relationships/customXml" Target="../ink/ink873.xml"/><Relationship Id="rId475" Type="http://schemas.openxmlformats.org/officeDocument/2006/relationships/image" Target="../media/image948.png"/><Relationship Id="rId682" Type="http://schemas.openxmlformats.org/officeDocument/2006/relationships/customXml" Target="../ink/ink1080.xml"/><Relationship Id="rId128" Type="http://schemas.openxmlformats.org/officeDocument/2006/relationships/customXml" Target="../ink/ink803.xml"/><Relationship Id="rId335" Type="http://schemas.openxmlformats.org/officeDocument/2006/relationships/image" Target="../media/image880.png"/><Relationship Id="rId542" Type="http://schemas.openxmlformats.org/officeDocument/2006/relationships/customXml" Target="../ink/ink1010.xml"/><Relationship Id="rId987" Type="http://schemas.openxmlformats.org/officeDocument/2006/relationships/customXml" Target="../ink/ink1233.xml"/><Relationship Id="rId1172" Type="http://schemas.openxmlformats.org/officeDocument/2006/relationships/image" Target="../media/image1293.png"/><Relationship Id="rId402" Type="http://schemas.openxmlformats.org/officeDocument/2006/relationships/customXml" Target="../ink/ink940.xml"/><Relationship Id="rId847" Type="http://schemas.openxmlformats.org/officeDocument/2006/relationships/image" Target="../media/image1133.png"/><Relationship Id="rId1032" Type="http://schemas.openxmlformats.org/officeDocument/2006/relationships/image" Target="../media/image1224.png"/><Relationship Id="rId1477" Type="http://schemas.openxmlformats.org/officeDocument/2006/relationships/customXml" Target="../ink/ink1478.xml"/><Relationship Id="rId707" Type="http://schemas.openxmlformats.org/officeDocument/2006/relationships/image" Target="../media/image1064.png"/><Relationship Id="rId914" Type="http://schemas.openxmlformats.org/officeDocument/2006/relationships/image" Target="../media/image1165.png"/><Relationship Id="rId1337" Type="http://schemas.openxmlformats.org/officeDocument/2006/relationships/customXml" Target="../ink/ink1408.xml"/><Relationship Id="rId1544" Type="http://schemas.openxmlformats.org/officeDocument/2006/relationships/image" Target="../media/image1479.png"/><Relationship Id="rId43" Type="http://schemas.openxmlformats.org/officeDocument/2006/relationships/image" Target="../media/image734.png"/><Relationship Id="rId1404" Type="http://schemas.openxmlformats.org/officeDocument/2006/relationships/image" Target="../media/image1409.png"/><Relationship Id="rId192" Type="http://schemas.openxmlformats.org/officeDocument/2006/relationships/customXml" Target="../ink/ink835.xml"/><Relationship Id="rId497" Type="http://schemas.openxmlformats.org/officeDocument/2006/relationships/image" Target="../media/image959.png"/><Relationship Id="rId357" Type="http://schemas.openxmlformats.org/officeDocument/2006/relationships/image" Target="../media/image891.png"/><Relationship Id="rId1194" Type="http://schemas.openxmlformats.org/officeDocument/2006/relationships/image" Target="../media/image1304.png"/><Relationship Id="rId217" Type="http://schemas.openxmlformats.org/officeDocument/2006/relationships/image" Target="../media/image821.png"/><Relationship Id="rId564" Type="http://schemas.openxmlformats.org/officeDocument/2006/relationships/customXml" Target="../ink/ink1021.xml"/><Relationship Id="rId771" Type="http://schemas.openxmlformats.org/officeDocument/2006/relationships/image" Target="../media/image1095.png"/><Relationship Id="rId869" Type="http://schemas.openxmlformats.org/officeDocument/2006/relationships/image" Target="../media/image1144.png"/><Relationship Id="rId1499" Type="http://schemas.openxmlformats.org/officeDocument/2006/relationships/customXml" Target="../ink/ink1489.xml"/><Relationship Id="rId424" Type="http://schemas.openxmlformats.org/officeDocument/2006/relationships/customXml" Target="../ink/ink951.xml"/><Relationship Id="rId631" Type="http://schemas.openxmlformats.org/officeDocument/2006/relationships/image" Target="../media/image1026.png"/><Relationship Id="rId729" Type="http://schemas.openxmlformats.org/officeDocument/2006/relationships/image" Target="../media/image1075.png"/><Relationship Id="rId1054" Type="http://schemas.openxmlformats.org/officeDocument/2006/relationships/image" Target="../media/image1235.png"/><Relationship Id="rId1261" Type="http://schemas.openxmlformats.org/officeDocument/2006/relationships/customXml" Target="../ink/ink1370.xml"/><Relationship Id="rId1359" Type="http://schemas.openxmlformats.org/officeDocument/2006/relationships/customXml" Target="../ink/ink1419.xml"/><Relationship Id="rId936" Type="http://schemas.openxmlformats.org/officeDocument/2006/relationships/image" Target="../media/image1176.png"/><Relationship Id="rId1121" Type="http://schemas.openxmlformats.org/officeDocument/2006/relationships/customXml" Target="../ink/ink1300.xml"/><Relationship Id="rId1219" Type="http://schemas.openxmlformats.org/officeDocument/2006/relationships/customXml" Target="../ink/ink1349.xml"/><Relationship Id="rId65" Type="http://schemas.openxmlformats.org/officeDocument/2006/relationships/image" Target="../media/image745.png"/><Relationship Id="rId1426" Type="http://schemas.openxmlformats.org/officeDocument/2006/relationships/image" Target="../media/image1420.png"/><Relationship Id="rId281" Type="http://schemas.openxmlformats.org/officeDocument/2006/relationships/image" Target="../media/image853.png"/><Relationship Id="rId141" Type="http://schemas.openxmlformats.org/officeDocument/2006/relationships/image" Target="../media/image783.png"/><Relationship Id="rId379" Type="http://schemas.openxmlformats.org/officeDocument/2006/relationships/image" Target="../media/image901.png"/><Relationship Id="rId586" Type="http://schemas.openxmlformats.org/officeDocument/2006/relationships/customXml" Target="../ink/ink1032.xml"/><Relationship Id="rId793" Type="http://schemas.openxmlformats.org/officeDocument/2006/relationships/image" Target="../media/image1106.png"/><Relationship Id="rId7" Type="http://schemas.openxmlformats.org/officeDocument/2006/relationships/image" Target="../media/image110.png"/><Relationship Id="rId239" Type="http://schemas.openxmlformats.org/officeDocument/2006/relationships/image" Target="../media/image832.png"/><Relationship Id="rId446" Type="http://schemas.openxmlformats.org/officeDocument/2006/relationships/customXml" Target="../ink/ink962.xml"/><Relationship Id="rId653" Type="http://schemas.openxmlformats.org/officeDocument/2006/relationships/image" Target="../media/image1037.png"/><Relationship Id="rId1076" Type="http://schemas.openxmlformats.org/officeDocument/2006/relationships/image" Target="../media/image1245.png"/><Relationship Id="rId1283" Type="http://schemas.openxmlformats.org/officeDocument/2006/relationships/customXml" Target="../ink/ink1381.xml"/><Relationship Id="rId1490" Type="http://schemas.openxmlformats.org/officeDocument/2006/relationships/image" Target="../media/image1452.png"/><Relationship Id="rId306" Type="http://schemas.openxmlformats.org/officeDocument/2006/relationships/customXml" Target="../ink/ink892.xml"/><Relationship Id="rId860" Type="http://schemas.openxmlformats.org/officeDocument/2006/relationships/customXml" Target="../ink/ink1169.xml"/><Relationship Id="rId958" Type="http://schemas.openxmlformats.org/officeDocument/2006/relationships/image" Target="../media/image1187.png"/><Relationship Id="rId1143" Type="http://schemas.openxmlformats.org/officeDocument/2006/relationships/customXml" Target="../ink/ink1311.xml"/><Relationship Id="rId87" Type="http://schemas.openxmlformats.org/officeDocument/2006/relationships/image" Target="../media/image756.png"/><Relationship Id="rId513" Type="http://schemas.openxmlformats.org/officeDocument/2006/relationships/image" Target="../media/image967.png"/><Relationship Id="rId720" Type="http://schemas.openxmlformats.org/officeDocument/2006/relationships/customXml" Target="../ink/ink1099.xml"/><Relationship Id="rId818" Type="http://schemas.openxmlformats.org/officeDocument/2006/relationships/customXml" Target="../ink/ink1148.xml"/><Relationship Id="rId1350" Type="http://schemas.openxmlformats.org/officeDocument/2006/relationships/image" Target="../media/image1382.png"/><Relationship Id="rId1448" Type="http://schemas.openxmlformats.org/officeDocument/2006/relationships/image" Target="../media/image1431.png"/><Relationship Id="rId1003" Type="http://schemas.openxmlformats.org/officeDocument/2006/relationships/customXml" Target="../ink/ink1241.xml"/><Relationship Id="rId1210" Type="http://schemas.openxmlformats.org/officeDocument/2006/relationships/image" Target="../media/image1312.png"/><Relationship Id="rId1308" Type="http://schemas.openxmlformats.org/officeDocument/2006/relationships/image" Target="../media/image1361.png"/><Relationship Id="rId1515" Type="http://schemas.openxmlformats.org/officeDocument/2006/relationships/customXml" Target="../ink/ink1497.xml"/><Relationship Id="rId14" Type="http://schemas.openxmlformats.org/officeDocument/2006/relationships/customXml" Target="../ink/ink746.xml"/><Relationship Id="rId163" Type="http://schemas.openxmlformats.org/officeDocument/2006/relationships/image" Target="../media/image794.png"/><Relationship Id="rId370" Type="http://schemas.openxmlformats.org/officeDocument/2006/relationships/customXml" Target="../ink/ink924.xml"/><Relationship Id="rId230" Type="http://schemas.openxmlformats.org/officeDocument/2006/relationships/customXml" Target="../ink/ink854.xml"/><Relationship Id="rId468" Type="http://schemas.openxmlformats.org/officeDocument/2006/relationships/customXml" Target="../ink/ink973.xml"/><Relationship Id="rId675" Type="http://schemas.openxmlformats.org/officeDocument/2006/relationships/image" Target="../media/image1048.png"/><Relationship Id="rId882" Type="http://schemas.openxmlformats.org/officeDocument/2006/relationships/image" Target="../media/image1150.png"/><Relationship Id="rId1098" Type="http://schemas.openxmlformats.org/officeDocument/2006/relationships/image" Target="../media/image1256.png"/><Relationship Id="rId328" Type="http://schemas.openxmlformats.org/officeDocument/2006/relationships/customXml" Target="../ink/ink903.xml"/><Relationship Id="rId535" Type="http://schemas.openxmlformats.org/officeDocument/2006/relationships/image" Target="../media/image978.png"/><Relationship Id="rId742" Type="http://schemas.openxmlformats.org/officeDocument/2006/relationships/customXml" Target="../ink/ink1110.xml"/><Relationship Id="rId1165" Type="http://schemas.openxmlformats.org/officeDocument/2006/relationships/customXml" Target="../ink/ink1322.xml"/><Relationship Id="rId1372" Type="http://schemas.openxmlformats.org/officeDocument/2006/relationships/image" Target="../media/image1393.png"/><Relationship Id="rId602" Type="http://schemas.openxmlformats.org/officeDocument/2006/relationships/customXml" Target="../ink/ink1040.xml"/><Relationship Id="rId1025" Type="http://schemas.openxmlformats.org/officeDocument/2006/relationships/customXml" Target="../ink/ink1252.xml"/><Relationship Id="rId1232" Type="http://schemas.openxmlformats.org/officeDocument/2006/relationships/image" Target="../media/image1323.png"/><Relationship Id="rId907" Type="http://schemas.openxmlformats.org/officeDocument/2006/relationships/customXml" Target="../ink/ink1193.xml"/><Relationship Id="rId1537" Type="http://schemas.openxmlformats.org/officeDocument/2006/relationships/customXml" Target="../ink/ink1508.xml"/><Relationship Id="rId36" Type="http://schemas.openxmlformats.org/officeDocument/2006/relationships/customXml" Target="../ink/ink757.xml"/><Relationship Id="rId185" Type="http://schemas.openxmlformats.org/officeDocument/2006/relationships/image" Target="../media/image805.png"/><Relationship Id="rId392" Type="http://schemas.openxmlformats.org/officeDocument/2006/relationships/customXml" Target="../ink/ink935.xml"/><Relationship Id="rId697" Type="http://schemas.openxmlformats.org/officeDocument/2006/relationships/image" Target="../media/image1059.png"/><Relationship Id="rId252" Type="http://schemas.openxmlformats.org/officeDocument/2006/relationships/customXml" Target="../ink/ink865.xml"/><Relationship Id="rId1187" Type="http://schemas.openxmlformats.org/officeDocument/2006/relationships/customXml" Target="../ink/ink1333.xml"/><Relationship Id="rId112" Type="http://schemas.openxmlformats.org/officeDocument/2006/relationships/customXml" Target="../ink/ink795.xml"/><Relationship Id="rId557" Type="http://schemas.openxmlformats.org/officeDocument/2006/relationships/image" Target="../media/image989.png"/><Relationship Id="rId764" Type="http://schemas.openxmlformats.org/officeDocument/2006/relationships/customXml" Target="../ink/ink1121.xml"/><Relationship Id="rId971" Type="http://schemas.openxmlformats.org/officeDocument/2006/relationships/customXml" Target="../ink/ink1225.xml"/><Relationship Id="rId1394" Type="http://schemas.openxmlformats.org/officeDocument/2006/relationships/image" Target="../media/image1404.png"/><Relationship Id="rId417" Type="http://schemas.openxmlformats.org/officeDocument/2006/relationships/image" Target="../media/image920.png"/><Relationship Id="rId624" Type="http://schemas.openxmlformats.org/officeDocument/2006/relationships/customXml" Target="../ink/ink1051.xml"/><Relationship Id="rId831" Type="http://schemas.openxmlformats.org/officeDocument/2006/relationships/image" Target="../media/image1125.png"/><Relationship Id="rId1047" Type="http://schemas.openxmlformats.org/officeDocument/2006/relationships/customXml" Target="../ink/ink1263.xml"/><Relationship Id="rId1254" Type="http://schemas.openxmlformats.org/officeDocument/2006/relationships/image" Target="../media/image1334.png"/><Relationship Id="rId1461" Type="http://schemas.openxmlformats.org/officeDocument/2006/relationships/customXml" Target="../ink/ink1470.xml"/><Relationship Id="rId929" Type="http://schemas.openxmlformats.org/officeDocument/2006/relationships/customXml" Target="../ink/ink1204.xml"/><Relationship Id="rId1114" Type="http://schemas.openxmlformats.org/officeDocument/2006/relationships/image" Target="../media/image1264.png"/><Relationship Id="rId1321" Type="http://schemas.openxmlformats.org/officeDocument/2006/relationships/customXml" Target="../ink/ink1400.xml"/><Relationship Id="rId1559" Type="http://schemas.openxmlformats.org/officeDocument/2006/relationships/customXml" Target="../ink/ink1519.xml"/><Relationship Id="rId58" Type="http://schemas.openxmlformats.org/officeDocument/2006/relationships/customXml" Target="../ink/ink768.xml"/><Relationship Id="rId1419" Type="http://schemas.openxmlformats.org/officeDocument/2006/relationships/customXml" Target="../ink/ink1449.xml"/><Relationship Id="rId274" Type="http://schemas.openxmlformats.org/officeDocument/2006/relationships/customXml" Target="../ink/ink876.xml"/><Relationship Id="rId481" Type="http://schemas.openxmlformats.org/officeDocument/2006/relationships/image" Target="../media/image951.png"/><Relationship Id="rId134" Type="http://schemas.openxmlformats.org/officeDocument/2006/relationships/customXml" Target="../ink/ink806.xml"/><Relationship Id="rId579" Type="http://schemas.openxmlformats.org/officeDocument/2006/relationships/image" Target="../media/image1000.png"/><Relationship Id="rId786" Type="http://schemas.openxmlformats.org/officeDocument/2006/relationships/customXml" Target="../ink/ink1132.xml"/><Relationship Id="rId993" Type="http://schemas.openxmlformats.org/officeDocument/2006/relationships/customXml" Target="../ink/ink1236.xml"/><Relationship Id="rId341" Type="http://schemas.openxmlformats.org/officeDocument/2006/relationships/image" Target="../media/image883.png"/><Relationship Id="rId439" Type="http://schemas.openxmlformats.org/officeDocument/2006/relationships/image" Target="../media/image931.png"/><Relationship Id="rId646" Type="http://schemas.openxmlformats.org/officeDocument/2006/relationships/customXml" Target="../ink/ink1062.xml"/><Relationship Id="rId1069" Type="http://schemas.openxmlformats.org/officeDocument/2006/relationships/customXml" Target="../ink/ink1274.xml"/><Relationship Id="rId1276" Type="http://schemas.openxmlformats.org/officeDocument/2006/relationships/image" Target="../media/image1345.png"/><Relationship Id="rId1483" Type="http://schemas.openxmlformats.org/officeDocument/2006/relationships/customXml" Target="../ink/ink1481.xml"/><Relationship Id="rId201" Type="http://schemas.openxmlformats.org/officeDocument/2006/relationships/image" Target="../media/image813.png"/><Relationship Id="rId506" Type="http://schemas.openxmlformats.org/officeDocument/2006/relationships/customXml" Target="../ink/ink992.xml"/><Relationship Id="rId853" Type="http://schemas.openxmlformats.org/officeDocument/2006/relationships/image" Target="../media/image1136.png"/><Relationship Id="rId1136" Type="http://schemas.openxmlformats.org/officeDocument/2006/relationships/image" Target="../media/image1275.png"/><Relationship Id="rId713" Type="http://schemas.openxmlformats.org/officeDocument/2006/relationships/image" Target="../media/image1067.png"/><Relationship Id="rId920" Type="http://schemas.openxmlformats.org/officeDocument/2006/relationships/image" Target="../media/image1168.png"/><Relationship Id="rId1343" Type="http://schemas.openxmlformats.org/officeDocument/2006/relationships/customXml" Target="../ink/ink1411.xml"/><Relationship Id="rId1550" Type="http://schemas.openxmlformats.org/officeDocument/2006/relationships/image" Target="../media/image1482.png"/><Relationship Id="rId1203" Type="http://schemas.openxmlformats.org/officeDocument/2006/relationships/customXml" Target="../ink/ink1341.xml"/><Relationship Id="rId1410" Type="http://schemas.openxmlformats.org/officeDocument/2006/relationships/image" Target="../media/image1412.png"/><Relationship Id="rId1508" Type="http://schemas.openxmlformats.org/officeDocument/2006/relationships/image" Target="../media/image1461.png"/><Relationship Id="rId296" Type="http://schemas.openxmlformats.org/officeDocument/2006/relationships/customXml" Target="../ink/ink887.xml"/><Relationship Id="rId156" Type="http://schemas.openxmlformats.org/officeDocument/2006/relationships/customXml" Target="../ink/ink817.xml"/><Relationship Id="rId363" Type="http://schemas.openxmlformats.org/officeDocument/2006/relationships/image" Target="../media/image894.png"/><Relationship Id="rId570" Type="http://schemas.openxmlformats.org/officeDocument/2006/relationships/customXml" Target="../ink/ink1024.xml"/><Relationship Id="rId223" Type="http://schemas.openxmlformats.org/officeDocument/2006/relationships/image" Target="../media/image824.png"/><Relationship Id="rId430" Type="http://schemas.openxmlformats.org/officeDocument/2006/relationships/customXml" Target="../ink/ink954.xml"/><Relationship Id="rId668" Type="http://schemas.openxmlformats.org/officeDocument/2006/relationships/customXml" Target="../ink/ink1073.xml"/><Relationship Id="rId875" Type="http://schemas.openxmlformats.org/officeDocument/2006/relationships/image" Target="../media/image1147.png"/><Relationship Id="rId1060" Type="http://schemas.openxmlformats.org/officeDocument/2006/relationships/image" Target="../media/image1237.png"/><Relationship Id="rId1298" Type="http://schemas.openxmlformats.org/officeDocument/2006/relationships/image" Target="../media/image1356.png"/><Relationship Id="rId528" Type="http://schemas.openxmlformats.org/officeDocument/2006/relationships/customXml" Target="../ink/ink1003.xml"/><Relationship Id="rId735" Type="http://schemas.openxmlformats.org/officeDocument/2006/relationships/image" Target="../media/image1078.png"/><Relationship Id="rId942" Type="http://schemas.openxmlformats.org/officeDocument/2006/relationships/image" Target="../media/image1179.png"/><Relationship Id="rId1158" Type="http://schemas.openxmlformats.org/officeDocument/2006/relationships/image" Target="../media/image1286.png"/><Relationship Id="rId1365" Type="http://schemas.openxmlformats.org/officeDocument/2006/relationships/customXml" Target="../ink/ink1422.xml"/><Relationship Id="rId1018" Type="http://schemas.openxmlformats.org/officeDocument/2006/relationships/image" Target="../media/image1217.png"/><Relationship Id="rId1225" Type="http://schemas.openxmlformats.org/officeDocument/2006/relationships/customXml" Target="../ink/ink1352.xml"/><Relationship Id="rId1432" Type="http://schemas.openxmlformats.org/officeDocument/2006/relationships/image" Target="../media/image1423.png"/><Relationship Id="rId71" Type="http://schemas.openxmlformats.org/officeDocument/2006/relationships/image" Target="../media/image748.png"/><Relationship Id="rId802" Type="http://schemas.openxmlformats.org/officeDocument/2006/relationships/customXml" Target="../ink/ink1140.xml"/><Relationship Id="rId29" Type="http://schemas.openxmlformats.org/officeDocument/2006/relationships/image" Target="../media/image121.png"/><Relationship Id="rId178" Type="http://schemas.openxmlformats.org/officeDocument/2006/relationships/customXml" Target="../ink/ink828.xml"/><Relationship Id="rId385" Type="http://schemas.openxmlformats.org/officeDocument/2006/relationships/image" Target="../media/image904.png"/><Relationship Id="rId592" Type="http://schemas.openxmlformats.org/officeDocument/2006/relationships/customXml" Target="../ink/ink1035.xml"/><Relationship Id="rId245" Type="http://schemas.openxmlformats.org/officeDocument/2006/relationships/image" Target="../media/image835.png"/><Relationship Id="rId452" Type="http://schemas.openxmlformats.org/officeDocument/2006/relationships/customXml" Target="../ink/ink965.xml"/><Relationship Id="rId897" Type="http://schemas.openxmlformats.org/officeDocument/2006/relationships/customXml" Target="../ink/ink1188.xml"/><Relationship Id="rId1082" Type="http://schemas.openxmlformats.org/officeDocument/2006/relationships/image" Target="../media/image1248.png"/><Relationship Id="rId105" Type="http://schemas.openxmlformats.org/officeDocument/2006/relationships/image" Target="../media/image765.png"/><Relationship Id="rId312" Type="http://schemas.openxmlformats.org/officeDocument/2006/relationships/customXml" Target="../ink/ink895.xml"/><Relationship Id="rId757" Type="http://schemas.openxmlformats.org/officeDocument/2006/relationships/image" Target="../media/image1089.png"/><Relationship Id="rId964" Type="http://schemas.openxmlformats.org/officeDocument/2006/relationships/image" Target="../media/image1190.png"/><Relationship Id="rId1387" Type="http://schemas.openxmlformats.org/officeDocument/2006/relationships/customXml" Target="../ink/ink1433.xml"/><Relationship Id="rId93" Type="http://schemas.openxmlformats.org/officeDocument/2006/relationships/image" Target="../media/image759.png"/><Relationship Id="rId617" Type="http://schemas.openxmlformats.org/officeDocument/2006/relationships/image" Target="../media/image1019.png"/><Relationship Id="rId824" Type="http://schemas.openxmlformats.org/officeDocument/2006/relationships/customXml" Target="../ink/ink1151.xml"/><Relationship Id="rId1247" Type="http://schemas.openxmlformats.org/officeDocument/2006/relationships/customXml" Target="../ink/ink1363.xml"/><Relationship Id="rId1454" Type="http://schemas.openxmlformats.org/officeDocument/2006/relationships/image" Target="../media/image1434.png"/><Relationship Id="rId1107" Type="http://schemas.openxmlformats.org/officeDocument/2006/relationships/customXml" Target="../ink/ink1293.xml"/><Relationship Id="rId1314" Type="http://schemas.openxmlformats.org/officeDocument/2006/relationships/image" Target="../media/image1364.png"/><Relationship Id="rId1521" Type="http://schemas.openxmlformats.org/officeDocument/2006/relationships/customXml" Target="../ink/ink1500.xml"/><Relationship Id="rId20" Type="http://schemas.openxmlformats.org/officeDocument/2006/relationships/customXml" Target="../ink/ink749.xml"/><Relationship Id="rId267" Type="http://schemas.openxmlformats.org/officeDocument/2006/relationships/image" Target="../media/image846.png"/><Relationship Id="rId474" Type="http://schemas.openxmlformats.org/officeDocument/2006/relationships/customXml" Target="../ink/ink976.xml"/><Relationship Id="rId127" Type="http://schemas.openxmlformats.org/officeDocument/2006/relationships/image" Target="../media/image776.png"/><Relationship Id="rId681" Type="http://schemas.openxmlformats.org/officeDocument/2006/relationships/image" Target="../media/image1051.png"/><Relationship Id="rId779" Type="http://schemas.openxmlformats.org/officeDocument/2006/relationships/image" Target="../media/image1099.png"/><Relationship Id="rId986" Type="http://schemas.openxmlformats.org/officeDocument/2006/relationships/image" Target="../media/image1201.png"/><Relationship Id="rId334" Type="http://schemas.openxmlformats.org/officeDocument/2006/relationships/customXml" Target="../ink/ink906.xml"/><Relationship Id="rId541" Type="http://schemas.openxmlformats.org/officeDocument/2006/relationships/image" Target="../media/image981.png"/><Relationship Id="rId639" Type="http://schemas.openxmlformats.org/officeDocument/2006/relationships/image" Target="../media/image1030.png"/><Relationship Id="rId1171" Type="http://schemas.openxmlformats.org/officeDocument/2006/relationships/customXml" Target="../ink/ink1325.xml"/><Relationship Id="rId1269" Type="http://schemas.openxmlformats.org/officeDocument/2006/relationships/customXml" Target="../ink/ink1374.xml"/><Relationship Id="rId1476" Type="http://schemas.openxmlformats.org/officeDocument/2006/relationships/image" Target="../media/image1445.png"/><Relationship Id="rId401" Type="http://schemas.openxmlformats.org/officeDocument/2006/relationships/image" Target="../media/image912.png"/><Relationship Id="rId846" Type="http://schemas.openxmlformats.org/officeDocument/2006/relationships/customXml" Target="../ink/ink1162.xml"/><Relationship Id="rId1031" Type="http://schemas.openxmlformats.org/officeDocument/2006/relationships/customXml" Target="../ink/ink1255.xml"/><Relationship Id="rId1129" Type="http://schemas.openxmlformats.org/officeDocument/2006/relationships/customXml" Target="../ink/ink1304.xml"/><Relationship Id="rId706" Type="http://schemas.openxmlformats.org/officeDocument/2006/relationships/customXml" Target="../ink/ink1092.xml"/><Relationship Id="rId913" Type="http://schemas.openxmlformats.org/officeDocument/2006/relationships/customXml" Target="../ink/ink1196.xml"/><Relationship Id="rId1336" Type="http://schemas.openxmlformats.org/officeDocument/2006/relationships/image" Target="../media/image1375.png"/><Relationship Id="rId1543" Type="http://schemas.openxmlformats.org/officeDocument/2006/relationships/customXml" Target="../ink/ink1511.xml"/><Relationship Id="rId42" Type="http://schemas.openxmlformats.org/officeDocument/2006/relationships/customXml" Target="../ink/ink760.xml"/><Relationship Id="rId1403" Type="http://schemas.openxmlformats.org/officeDocument/2006/relationships/customXml" Target="../ink/ink1441.xml"/><Relationship Id="rId191" Type="http://schemas.openxmlformats.org/officeDocument/2006/relationships/image" Target="../media/image808.png"/><Relationship Id="rId289" Type="http://schemas.openxmlformats.org/officeDocument/2006/relationships/image" Target="../media/image857.png"/><Relationship Id="rId496" Type="http://schemas.openxmlformats.org/officeDocument/2006/relationships/customXml" Target="../ink/ink987.xml"/><Relationship Id="rId149" Type="http://schemas.openxmlformats.org/officeDocument/2006/relationships/image" Target="../media/image787.png"/><Relationship Id="rId356" Type="http://schemas.openxmlformats.org/officeDocument/2006/relationships/customXml" Target="../ink/ink917.xml"/><Relationship Id="rId563" Type="http://schemas.openxmlformats.org/officeDocument/2006/relationships/image" Target="../media/image992.png"/><Relationship Id="rId770" Type="http://schemas.openxmlformats.org/officeDocument/2006/relationships/customXml" Target="../ink/ink1124.xml"/><Relationship Id="rId1193" Type="http://schemas.openxmlformats.org/officeDocument/2006/relationships/customXml" Target="../ink/ink1336.xml"/><Relationship Id="rId216" Type="http://schemas.openxmlformats.org/officeDocument/2006/relationships/customXml" Target="../ink/ink847.xml"/><Relationship Id="rId423" Type="http://schemas.openxmlformats.org/officeDocument/2006/relationships/image" Target="../media/image923.png"/><Relationship Id="rId868" Type="http://schemas.openxmlformats.org/officeDocument/2006/relationships/customXml" Target="../ink/ink1173.xml"/><Relationship Id="rId1053" Type="http://schemas.openxmlformats.org/officeDocument/2006/relationships/customXml" Target="../ink/ink1266.xml"/><Relationship Id="rId1260" Type="http://schemas.openxmlformats.org/officeDocument/2006/relationships/image" Target="../media/image1337.png"/><Relationship Id="rId1498" Type="http://schemas.openxmlformats.org/officeDocument/2006/relationships/image" Target="../media/image1456.png"/><Relationship Id="rId630" Type="http://schemas.openxmlformats.org/officeDocument/2006/relationships/customXml" Target="../ink/ink1054.xml"/><Relationship Id="rId728" Type="http://schemas.openxmlformats.org/officeDocument/2006/relationships/customXml" Target="../ink/ink1103.xml"/><Relationship Id="rId935" Type="http://schemas.openxmlformats.org/officeDocument/2006/relationships/customXml" Target="../ink/ink1207.xml"/><Relationship Id="rId1358" Type="http://schemas.openxmlformats.org/officeDocument/2006/relationships/image" Target="../media/image1386.png"/><Relationship Id="rId64" Type="http://schemas.openxmlformats.org/officeDocument/2006/relationships/customXml" Target="../ink/ink771.xml"/><Relationship Id="rId1120" Type="http://schemas.openxmlformats.org/officeDocument/2006/relationships/image" Target="../media/image1267.png"/><Relationship Id="rId1218" Type="http://schemas.openxmlformats.org/officeDocument/2006/relationships/image" Target="../media/image1316.png"/><Relationship Id="rId1425" Type="http://schemas.openxmlformats.org/officeDocument/2006/relationships/customXml" Target="../ink/ink1452.xml"/><Relationship Id="rId280" Type="http://schemas.openxmlformats.org/officeDocument/2006/relationships/customXml" Target="../ink/ink879.xml"/><Relationship Id="rId140" Type="http://schemas.openxmlformats.org/officeDocument/2006/relationships/customXml" Target="../ink/ink809.xml"/><Relationship Id="rId378" Type="http://schemas.openxmlformats.org/officeDocument/2006/relationships/customXml" Target="../ink/ink928.xml"/><Relationship Id="rId585" Type="http://schemas.openxmlformats.org/officeDocument/2006/relationships/image" Target="../media/image1003.png"/><Relationship Id="rId792" Type="http://schemas.openxmlformats.org/officeDocument/2006/relationships/customXml" Target="../ink/ink1135.xml"/><Relationship Id="rId6" Type="http://schemas.openxmlformats.org/officeDocument/2006/relationships/customXml" Target="../ink/ink742.xml"/><Relationship Id="rId238" Type="http://schemas.openxmlformats.org/officeDocument/2006/relationships/customXml" Target="../ink/ink858.xml"/><Relationship Id="rId445" Type="http://schemas.openxmlformats.org/officeDocument/2006/relationships/image" Target="../media/image933.png"/><Relationship Id="rId652" Type="http://schemas.openxmlformats.org/officeDocument/2006/relationships/customXml" Target="../ink/ink1065.xml"/><Relationship Id="rId1075" Type="http://schemas.openxmlformats.org/officeDocument/2006/relationships/customXml" Target="../ink/ink1277.xml"/><Relationship Id="rId1282" Type="http://schemas.openxmlformats.org/officeDocument/2006/relationships/image" Target="../media/image1348.png"/><Relationship Id="rId305" Type="http://schemas.openxmlformats.org/officeDocument/2006/relationships/image" Target="../media/image865.png"/><Relationship Id="rId512" Type="http://schemas.openxmlformats.org/officeDocument/2006/relationships/customXml" Target="../ink/ink995.xml"/><Relationship Id="rId957" Type="http://schemas.openxmlformats.org/officeDocument/2006/relationships/customXml" Target="../ink/ink1218.xml"/><Relationship Id="rId1142" Type="http://schemas.openxmlformats.org/officeDocument/2006/relationships/image" Target="../media/image1278.png"/><Relationship Id="rId86" Type="http://schemas.openxmlformats.org/officeDocument/2006/relationships/customXml" Target="../ink/ink782.xml"/><Relationship Id="rId817" Type="http://schemas.openxmlformats.org/officeDocument/2006/relationships/image" Target="../media/image1118.png"/><Relationship Id="rId1002" Type="http://schemas.openxmlformats.org/officeDocument/2006/relationships/image" Target="../media/image1209.png"/><Relationship Id="rId1447" Type="http://schemas.openxmlformats.org/officeDocument/2006/relationships/customXml" Target="../ink/ink1463.xml"/><Relationship Id="rId1307" Type="http://schemas.openxmlformats.org/officeDocument/2006/relationships/customXml" Target="../ink/ink1393.xml"/><Relationship Id="rId1514" Type="http://schemas.openxmlformats.org/officeDocument/2006/relationships/image" Target="../media/image1464.png"/><Relationship Id="rId13" Type="http://schemas.openxmlformats.org/officeDocument/2006/relationships/image" Target="../media/image113.png"/><Relationship Id="rId162" Type="http://schemas.openxmlformats.org/officeDocument/2006/relationships/customXml" Target="../ink/ink820.xml"/><Relationship Id="rId467" Type="http://schemas.openxmlformats.org/officeDocument/2006/relationships/image" Target="../media/image944.png"/><Relationship Id="rId1097" Type="http://schemas.openxmlformats.org/officeDocument/2006/relationships/customXml" Target="../ink/ink1288.xml"/><Relationship Id="rId674" Type="http://schemas.openxmlformats.org/officeDocument/2006/relationships/customXml" Target="../ink/ink1076.xml"/><Relationship Id="rId881" Type="http://schemas.openxmlformats.org/officeDocument/2006/relationships/customXml" Target="../ink/ink1180.xml"/><Relationship Id="rId979" Type="http://schemas.openxmlformats.org/officeDocument/2006/relationships/customXml" Target="../ink/ink1229.xml"/><Relationship Id="rId327" Type="http://schemas.openxmlformats.org/officeDocument/2006/relationships/image" Target="../media/image876.png"/><Relationship Id="rId534" Type="http://schemas.openxmlformats.org/officeDocument/2006/relationships/customXml" Target="../ink/ink1006.xml"/><Relationship Id="rId741" Type="http://schemas.openxmlformats.org/officeDocument/2006/relationships/image" Target="../media/image1081.png"/><Relationship Id="rId839" Type="http://schemas.openxmlformats.org/officeDocument/2006/relationships/image" Target="../media/image1129.png"/><Relationship Id="rId1164" Type="http://schemas.openxmlformats.org/officeDocument/2006/relationships/image" Target="../media/image1289.png"/><Relationship Id="rId1371" Type="http://schemas.openxmlformats.org/officeDocument/2006/relationships/customXml" Target="../ink/ink1425.xml"/><Relationship Id="rId1469" Type="http://schemas.openxmlformats.org/officeDocument/2006/relationships/customXml" Target="../ink/ink1474.xml"/><Relationship Id="rId601" Type="http://schemas.openxmlformats.org/officeDocument/2006/relationships/image" Target="../media/image1011.png"/><Relationship Id="rId1024" Type="http://schemas.openxmlformats.org/officeDocument/2006/relationships/image" Target="../media/image1220.png"/><Relationship Id="rId1231" Type="http://schemas.openxmlformats.org/officeDocument/2006/relationships/customXml" Target="../ink/ink1355.xml"/><Relationship Id="rId906" Type="http://schemas.openxmlformats.org/officeDocument/2006/relationships/image" Target="../media/image1161.png"/><Relationship Id="rId1329" Type="http://schemas.openxmlformats.org/officeDocument/2006/relationships/customXml" Target="../ink/ink1404.xml"/><Relationship Id="rId1536" Type="http://schemas.openxmlformats.org/officeDocument/2006/relationships/image" Target="../media/image1475.png"/><Relationship Id="rId35" Type="http://schemas.openxmlformats.org/officeDocument/2006/relationships/image" Target="../media/image124.png"/><Relationship Id="rId184" Type="http://schemas.openxmlformats.org/officeDocument/2006/relationships/customXml" Target="../ink/ink831.xml"/><Relationship Id="rId391" Type="http://schemas.openxmlformats.org/officeDocument/2006/relationships/image" Target="../media/image907.png"/><Relationship Id="rId251" Type="http://schemas.openxmlformats.org/officeDocument/2006/relationships/image" Target="../media/image838.png"/><Relationship Id="rId489" Type="http://schemas.openxmlformats.org/officeDocument/2006/relationships/image" Target="../media/image955.png"/><Relationship Id="rId696" Type="http://schemas.openxmlformats.org/officeDocument/2006/relationships/customXml" Target="../ink/ink1087.xml"/><Relationship Id="rId349" Type="http://schemas.openxmlformats.org/officeDocument/2006/relationships/image" Target="../media/image887.png"/><Relationship Id="rId556" Type="http://schemas.openxmlformats.org/officeDocument/2006/relationships/customXml" Target="../ink/ink1017.xml"/><Relationship Id="rId763" Type="http://schemas.openxmlformats.org/officeDocument/2006/relationships/image" Target="../media/image1092.png"/><Relationship Id="rId1186" Type="http://schemas.openxmlformats.org/officeDocument/2006/relationships/image" Target="../media/image1300.png"/><Relationship Id="rId1393" Type="http://schemas.openxmlformats.org/officeDocument/2006/relationships/customXml" Target="../ink/ink1436.xml"/><Relationship Id="rId111" Type="http://schemas.openxmlformats.org/officeDocument/2006/relationships/image" Target="../media/image768.png"/><Relationship Id="rId209" Type="http://schemas.openxmlformats.org/officeDocument/2006/relationships/image" Target="../media/image817.png"/><Relationship Id="rId416" Type="http://schemas.openxmlformats.org/officeDocument/2006/relationships/customXml" Target="../ink/ink947.xml"/><Relationship Id="rId970" Type="http://schemas.openxmlformats.org/officeDocument/2006/relationships/image" Target="../media/image1193.png"/><Relationship Id="rId1046" Type="http://schemas.openxmlformats.org/officeDocument/2006/relationships/image" Target="../media/image1231.png"/><Relationship Id="rId1253" Type="http://schemas.openxmlformats.org/officeDocument/2006/relationships/customXml" Target="../ink/ink1366.xml"/><Relationship Id="rId623" Type="http://schemas.openxmlformats.org/officeDocument/2006/relationships/image" Target="../media/image1022.png"/><Relationship Id="rId830" Type="http://schemas.openxmlformats.org/officeDocument/2006/relationships/customXml" Target="../ink/ink1154.xml"/><Relationship Id="rId928" Type="http://schemas.openxmlformats.org/officeDocument/2006/relationships/image" Target="../media/image1172.png"/><Relationship Id="rId1460" Type="http://schemas.openxmlformats.org/officeDocument/2006/relationships/image" Target="../media/image1437.png"/><Relationship Id="rId1558" Type="http://schemas.openxmlformats.org/officeDocument/2006/relationships/image" Target="../media/image1486.png"/><Relationship Id="rId57" Type="http://schemas.openxmlformats.org/officeDocument/2006/relationships/image" Target="../media/image741.png"/><Relationship Id="rId1113" Type="http://schemas.openxmlformats.org/officeDocument/2006/relationships/customXml" Target="../ink/ink1296.xml"/><Relationship Id="rId1320" Type="http://schemas.openxmlformats.org/officeDocument/2006/relationships/image" Target="../media/image1367.png"/><Relationship Id="rId1418" Type="http://schemas.openxmlformats.org/officeDocument/2006/relationships/image" Target="../media/image1416.png"/><Relationship Id="rId273" Type="http://schemas.openxmlformats.org/officeDocument/2006/relationships/image" Target="../media/image849.png"/><Relationship Id="rId480" Type="http://schemas.openxmlformats.org/officeDocument/2006/relationships/customXml" Target="../ink/ink979.xml"/><Relationship Id="rId133" Type="http://schemas.openxmlformats.org/officeDocument/2006/relationships/image" Target="../media/image779.png"/><Relationship Id="rId340" Type="http://schemas.openxmlformats.org/officeDocument/2006/relationships/customXml" Target="../ink/ink909.xml"/><Relationship Id="rId578" Type="http://schemas.openxmlformats.org/officeDocument/2006/relationships/customXml" Target="../ink/ink1028.xml"/><Relationship Id="rId785" Type="http://schemas.openxmlformats.org/officeDocument/2006/relationships/image" Target="../media/image1102.png"/><Relationship Id="rId992" Type="http://schemas.openxmlformats.org/officeDocument/2006/relationships/image" Target="../media/image1204.png"/><Relationship Id="rId200" Type="http://schemas.openxmlformats.org/officeDocument/2006/relationships/customXml" Target="../ink/ink839.xml"/><Relationship Id="rId438" Type="http://schemas.openxmlformats.org/officeDocument/2006/relationships/customXml" Target="../ink/ink958.xml"/><Relationship Id="rId645" Type="http://schemas.openxmlformats.org/officeDocument/2006/relationships/image" Target="../media/image1033.png"/><Relationship Id="rId852" Type="http://schemas.openxmlformats.org/officeDocument/2006/relationships/customXml" Target="../ink/ink1165.xml"/><Relationship Id="rId1068" Type="http://schemas.openxmlformats.org/officeDocument/2006/relationships/image" Target="../media/image1241.png"/><Relationship Id="rId1275" Type="http://schemas.openxmlformats.org/officeDocument/2006/relationships/customXml" Target="../ink/ink1377.xml"/><Relationship Id="rId1482" Type="http://schemas.openxmlformats.org/officeDocument/2006/relationships/image" Target="../media/image1448.png"/><Relationship Id="rId505" Type="http://schemas.openxmlformats.org/officeDocument/2006/relationships/image" Target="../media/image963.png"/><Relationship Id="rId712" Type="http://schemas.openxmlformats.org/officeDocument/2006/relationships/customXml" Target="../ink/ink1095.xml"/><Relationship Id="rId1135" Type="http://schemas.openxmlformats.org/officeDocument/2006/relationships/customXml" Target="../ink/ink1307.xml"/><Relationship Id="rId1342" Type="http://schemas.openxmlformats.org/officeDocument/2006/relationships/image" Target="../media/image1378.png"/><Relationship Id="rId79" Type="http://schemas.openxmlformats.org/officeDocument/2006/relationships/image" Target="../media/image752.png"/><Relationship Id="rId1202" Type="http://schemas.openxmlformats.org/officeDocument/2006/relationships/image" Target="../media/image1308.png"/><Relationship Id="rId1507" Type="http://schemas.openxmlformats.org/officeDocument/2006/relationships/customXml" Target="../ink/ink1493.xml"/><Relationship Id="rId295" Type="http://schemas.openxmlformats.org/officeDocument/2006/relationships/image" Target="../media/image860.png"/><Relationship Id="rId155" Type="http://schemas.openxmlformats.org/officeDocument/2006/relationships/image" Target="../media/image790.png"/><Relationship Id="rId362" Type="http://schemas.openxmlformats.org/officeDocument/2006/relationships/customXml" Target="../ink/ink920.xml"/><Relationship Id="rId1297" Type="http://schemas.openxmlformats.org/officeDocument/2006/relationships/customXml" Target="../ink/ink1388.xml"/><Relationship Id="rId222" Type="http://schemas.openxmlformats.org/officeDocument/2006/relationships/customXml" Target="../ink/ink850.xml"/><Relationship Id="rId667" Type="http://schemas.openxmlformats.org/officeDocument/2006/relationships/image" Target="../media/image1044.png"/><Relationship Id="rId874" Type="http://schemas.openxmlformats.org/officeDocument/2006/relationships/customXml" Target="../ink/ink1176.xml"/><Relationship Id="rId527" Type="http://schemas.openxmlformats.org/officeDocument/2006/relationships/image" Target="../media/image974.png"/><Relationship Id="rId734" Type="http://schemas.openxmlformats.org/officeDocument/2006/relationships/customXml" Target="../ink/ink1106.xml"/><Relationship Id="rId941" Type="http://schemas.openxmlformats.org/officeDocument/2006/relationships/customXml" Target="../ink/ink1210.xml"/><Relationship Id="rId1157" Type="http://schemas.openxmlformats.org/officeDocument/2006/relationships/customXml" Target="../ink/ink1318.xml"/><Relationship Id="rId1364" Type="http://schemas.openxmlformats.org/officeDocument/2006/relationships/image" Target="../media/image1389.png"/><Relationship Id="rId70" Type="http://schemas.openxmlformats.org/officeDocument/2006/relationships/customXml" Target="../ink/ink774.xml"/><Relationship Id="rId801" Type="http://schemas.openxmlformats.org/officeDocument/2006/relationships/image" Target="../media/image1110.png"/><Relationship Id="rId1017" Type="http://schemas.openxmlformats.org/officeDocument/2006/relationships/customXml" Target="../ink/ink1248.xml"/><Relationship Id="rId1224" Type="http://schemas.openxmlformats.org/officeDocument/2006/relationships/image" Target="../media/image1319.png"/><Relationship Id="rId1431" Type="http://schemas.openxmlformats.org/officeDocument/2006/relationships/customXml" Target="../ink/ink1455.xml"/><Relationship Id="rId1529" Type="http://schemas.openxmlformats.org/officeDocument/2006/relationships/customXml" Target="../ink/ink1504.xml"/><Relationship Id="rId28" Type="http://schemas.openxmlformats.org/officeDocument/2006/relationships/customXml" Target="../ink/ink753.xml"/><Relationship Id="rId177" Type="http://schemas.openxmlformats.org/officeDocument/2006/relationships/image" Target="../media/image801.png"/><Relationship Id="rId384" Type="http://schemas.openxmlformats.org/officeDocument/2006/relationships/customXml" Target="../ink/ink931.xml"/><Relationship Id="rId591" Type="http://schemas.openxmlformats.org/officeDocument/2006/relationships/image" Target="../media/image1006.png"/><Relationship Id="rId244" Type="http://schemas.openxmlformats.org/officeDocument/2006/relationships/customXml" Target="../ink/ink861.xml"/><Relationship Id="rId689" Type="http://schemas.openxmlformats.org/officeDocument/2006/relationships/image" Target="../media/image1055.png"/><Relationship Id="rId896" Type="http://schemas.openxmlformats.org/officeDocument/2006/relationships/image" Target="../media/image1157.png"/><Relationship Id="rId1081" Type="http://schemas.openxmlformats.org/officeDocument/2006/relationships/customXml" Target="../ink/ink1280.xml"/><Relationship Id="rId451" Type="http://schemas.openxmlformats.org/officeDocument/2006/relationships/image" Target="../media/image936.png"/><Relationship Id="rId549" Type="http://schemas.openxmlformats.org/officeDocument/2006/relationships/image" Target="../media/image985.png"/><Relationship Id="rId756" Type="http://schemas.openxmlformats.org/officeDocument/2006/relationships/customXml" Target="../ink/ink1117.xml"/><Relationship Id="rId1179" Type="http://schemas.openxmlformats.org/officeDocument/2006/relationships/customXml" Target="../ink/ink1329.xml"/><Relationship Id="rId1386" Type="http://schemas.openxmlformats.org/officeDocument/2006/relationships/image" Target="../media/image1400.png"/><Relationship Id="rId104" Type="http://schemas.openxmlformats.org/officeDocument/2006/relationships/customXml" Target="../ink/ink791.xml"/><Relationship Id="rId311" Type="http://schemas.openxmlformats.org/officeDocument/2006/relationships/image" Target="../media/image868.png"/><Relationship Id="rId409" Type="http://schemas.openxmlformats.org/officeDocument/2006/relationships/image" Target="../media/image916.png"/><Relationship Id="rId963" Type="http://schemas.openxmlformats.org/officeDocument/2006/relationships/customXml" Target="../ink/ink1221.xml"/><Relationship Id="rId1039" Type="http://schemas.openxmlformats.org/officeDocument/2006/relationships/customXml" Target="../ink/ink1259.xml"/><Relationship Id="rId1246" Type="http://schemas.openxmlformats.org/officeDocument/2006/relationships/image" Target="../media/image1330.png"/><Relationship Id="rId92" Type="http://schemas.openxmlformats.org/officeDocument/2006/relationships/customXml" Target="../ink/ink785.xml"/><Relationship Id="rId616" Type="http://schemas.openxmlformats.org/officeDocument/2006/relationships/customXml" Target="../ink/ink1047.xml"/><Relationship Id="rId823" Type="http://schemas.openxmlformats.org/officeDocument/2006/relationships/image" Target="../media/image1121.png"/><Relationship Id="rId1453" Type="http://schemas.openxmlformats.org/officeDocument/2006/relationships/customXml" Target="../ink/ink1466.xml"/><Relationship Id="rId1106" Type="http://schemas.openxmlformats.org/officeDocument/2006/relationships/image" Target="../media/image1260.png"/><Relationship Id="rId1313" Type="http://schemas.openxmlformats.org/officeDocument/2006/relationships/customXml" Target="../ink/ink1396.xml"/><Relationship Id="rId1520" Type="http://schemas.openxmlformats.org/officeDocument/2006/relationships/image" Target="../media/image1467.png"/><Relationship Id="rId199" Type="http://schemas.openxmlformats.org/officeDocument/2006/relationships/image" Target="../media/image812.png"/><Relationship Id="rId266" Type="http://schemas.openxmlformats.org/officeDocument/2006/relationships/customXml" Target="../ink/ink872.xml"/><Relationship Id="rId473" Type="http://schemas.openxmlformats.org/officeDocument/2006/relationships/image" Target="../media/image947.png"/><Relationship Id="rId680" Type="http://schemas.openxmlformats.org/officeDocument/2006/relationships/customXml" Target="../ink/ink1079.xml"/><Relationship Id="rId126" Type="http://schemas.openxmlformats.org/officeDocument/2006/relationships/customXml" Target="../ink/ink802.xml"/><Relationship Id="rId333" Type="http://schemas.openxmlformats.org/officeDocument/2006/relationships/image" Target="../media/image879.png"/><Relationship Id="rId540" Type="http://schemas.openxmlformats.org/officeDocument/2006/relationships/customXml" Target="../ink/ink1009.xml"/><Relationship Id="rId778" Type="http://schemas.openxmlformats.org/officeDocument/2006/relationships/customXml" Target="../ink/ink1128.xml"/><Relationship Id="rId985" Type="http://schemas.openxmlformats.org/officeDocument/2006/relationships/customXml" Target="../ink/ink1232.xml"/><Relationship Id="rId1170" Type="http://schemas.openxmlformats.org/officeDocument/2006/relationships/image" Target="../media/image1292.png"/><Relationship Id="rId638" Type="http://schemas.openxmlformats.org/officeDocument/2006/relationships/customXml" Target="../ink/ink1058.xml"/><Relationship Id="rId845" Type="http://schemas.openxmlformats.org/officeDocument/2006/relationships/image" Target="../media/image1132.png"/><Relationship Id="rId1030" Type="http://schemas.openxmlformats.org/officeDocument/2006/relationships/image" Target="../media/image1223.png"/><Relationship Id="rId1268" Type="http://schemas.openxmlformats.org/officeDocument/2006/relationships/image" Target="../media/image1341.png"/><Relationship Id="rId1475" Type="http://schemas.openxmlformats.org/officeDocument/2006/relationships/customXml" Target="../ink/ink1477.xml"/><Relationship Id="rId400" Type="http://schemas.openxmlformats.org/officeDocument/2006/relationships/customXml" Target="../ink/ink939.xml"/><Relationship Id="rId705" Type="http://schemas.openxmlformats.org/officeDocument/2006/relationships/image" Target="../media/image1063.png"/><Relationship Id="rId1128" Type="http://schemas.openxmlformats.org/officeDocument/2006/relationships/image" Target="../media/image1271.png"/><Relationship Id="rId1335" Type="http://schemas.openxmlformats.org/officeDocument/2006/relationships/customXml" Target="../ink/ink1407.xml"/><Relationship Id="rId1542" Type="http://schemas.openxmlformats.org/officeDocument/2006/relationships/image" Target="../media/image1478.png"/><Relationship Id="rId912" Type="http://schemas.openxmlformats.org/officeDocument/2006/relationships/image" Target="../media/image1164.png"/><Relationship Id="rId41" Type="http://schemas.openxmlformats.org/officeDocument/2006/relationships/image" Target="../media/image136.png"/><Relationship Id="rId1402" Type="http://schemas.openxmlformats.org/officeDocument/2006/relationships/image" Target="../media/image1408.png"/><Relationship Id="rId190" Type="http://schemas.openxmlformats.org/officeDocument/2006/relationships/customXml" Target="../ink/ink834.xml"/><Relationship Id="rId288" Type="http://schemas.openxmlformats.org/officeDocument/2006/relationships/customXml" Target="../ink/ink883.xml"/><Relationship Id="rId495" Type="http://schemas.openxmlformats.org/officeDocument/2006/relationships/image" Target="../media/image958.png"/><Relationship Id="rId148" Type="http://schemas.openxmlformats.org/officeDocument/2006/relationships/customXml" Target="../ink/ink813.xml"/><Relationship Id="rId355" Type="http://schemas.openxmlformats.org/officeDocument/2006/relationships/image" Target="../media/image890.png"/><Relationship Id="rId562" Type="http://schemas.openxmlformats.org/officeDocument/2006/relationships/customXml" Target="../ink/ink1020.xml"/><Relationship Id="rId1192" Type="http://schemas.openxmlformats.org/officeDocument/2006/relationships/image" Target="../media/image1303.png"/><Relationship Id="rId215" Type="http://schemas.openxmlformats.org/officeDocument/2006/relationships/image" Target="../media/image820.png"/><Relationship Id="rId422" Type="http://schemas.openxmlformats.org/officeDocument/2006/relationships/customXml" Target="../ink/ink950.xml"/><Relationship Id="rId867" Type="http://schemas.openxmlformats.org/officeDocument/2006/relationships/image" Target="../media/image1143.png"/><Relationship Id="rId1052" Type="http://schemas.openxmlformats.org/officeDocument/2006/relationships/image" Target="../media/image1234.png"/><Relationship Id="rId1497" Type="http://schemas.openxmlformats.org/officeDocument/2006/relationships/customXml" Target="../ink/ink1488.xml"/><Relationship Id="rId727" Type="http://schemas.openxmlformats.org/officeDocument/2006/relationships/image" Target="../media/image1074.png"/><Relationship Id="rId934" Type="http://schemas.openxmlformats.org/officeDocument/2006/relationships/image" Target="../media/image1175.png"/><Relationship Id="rId1357" Type="http://schemas.openxmlformats.org/officeDocument/2006/relationships/customXml" Target="../ink/ink1418.xml"/><Relationship Id="rId63" Type="http://schemas.openxmlformats.org/officeDocument/2006/relationships/image" Target="../media/image744.png"/><Relationship Id="rId1217" Type="http://schemas.openxmlformats.org/officeDocument/2006/relationships/customXml" Target="../ink/ink1348.xml"/><Relationship Id="rId1424" Type="http://schemas.openxmlformats.org/officeDocument/2006/relationships/image" Target="../media/image1419.png"/><Relationship Id="rId377" Type="http://schemas.openxmlformats.org/officeDocument/2006/relationships/image" Target="../media/image900.png"/><Relationship Id="rId584" Type="http://schemas.openxmlformats.org/officeDocument/2006/relationships/customXml" Target="../ink/ink1031.xml"/><Relationship Id="rId5" Type="http://schemas.openxmlformats.org/officeDocument/2006/relationships/image" Target="../media/image733.png"/><Relationship Id="rId237" Type="http://schemas.openxmlformats.org/officeDocument/2006/relationships/image" Target="../media/image831.png"/><Relationship Id="rId791" Type="http://schemas.openxmlformats.org/officeDocument/2006/relationships/image" Target="../media/image1105.png"/><Relationship Id="rId889" Type="http://schemas.openxmlformats.org/officeDocument/2006/relationships/customXml" Target="../ink/ink1184.xml"/><Relationship Id="rId1074" Type="http://schemas.openxmlformats.org/officeDocument/2006/relationships/image" Target="../media/image1244.png"/><Relationship Id="rId444" Type="http://schemas.openxmlformats.org/officeDocument/2006/relationships/customXml" Target="../ink/ink961.xml"/><Relationship Id="rId651" Type="http://schemas.openxmlformats.org/officeDocument/2006/relationships/image" Target="../media/image1036.png"/><Relationship Id="rId749" Type="http://schemas.openxmlformats.org/officeDocument/2006/relationships/image" Target="../media/image1085.png"/><Relationship Id="rId1281" Type="http://schemas.openxmlformats.org/officeDocument/2006/relationships/customXml" Target="../ink/ink1380.xml"/><Relationship Id="rId1379" Type="http://schemas.openxmlformats.org/officeDocument/2006/relationships/customXml" Target="../ink/ink1429.xml"/><Relationship Id="rId290" Type="http://schemas.openxmlformats.org/officeDocument/2006/relationships/customXml" Target="../ink/ink884.xml"/><Relationship Id="rId304" Type="http://schemas.openxmlformats.org/officeDocument/2006/relationships/customXml" Target="../ink/ink891.xml"/><Relationship Id="rId388" Type="http://schemas.openxmlformats.org/officeDocument/2006/relationships/customXml" Target="../ink/ink933.xml"/><Relationship Id="rId511" Type="http://schemas.openxmlformats.org/officeDocument/2006/relationships/image" Target="../media/image966.png"/><Relationship Id="rId609" Type="http://schemas.openxmlformats.org/officeDocument/2006/relationships/image" Target="../media/image1015.png"/><Relationship Id="rId956" Type="http://schemas.openxmlformats.org/officeDocument/2006/relationships/image" Target="../media/image1186.png"/><Relationship Id="rId1141" Type="http://schemas.openxmlformats.org/officeDocument/2006/relationships/customXml" Target="../ink/ink1310.xml"/><Relationship Id="rId1239" Type="http://schemas.openxmlformats.org/officeDocument/2006/relationships/customXml" Target="../ink/ink1359.xml"/><Relationship Id="rId85" Type="http://schemas.openxmlformats.org/officeDocument/2006/relationships/image" Target="../media/image755.png"/><Relationship Id="rId150" Type="http://schemas.openxmlformats.org/officeDocument/2006/relationships/customXml" Target="../ink/ink814.xml"/><Relationship Id="rId595" Type="http://schemas.openxmlformats.org/officeDocument/2006/relationships/image" Target="../media/image1008.png"/><Relationship Id="rId816" Type="http://schemas.openxmlformats.org/officeDocument/2006/relationships/customXml" Target="../ink/ink1147.xml"/><Relationship Id="rId1001" Type="http://schemas.openxmlformats.org/officeDocument/2006/relationships/customXml" Target="../ink/ink1240.xml"/><Relationship Id="rId1446" Type="http://schemas.openxmlformats.org/officeDocument/2006/relationships/image" Target="../media/image1430.png"/><Relationship Id="rId248" Type="http://schemas.openxmlformats.org/officeDocument/2006/relationships/customXml" Target="../ink/ink863.xml"/><Relationship Id="rId455" Type="http://schemas.openxmlformats.org/officeDocument/2006/relationships/image" Target="../media/image938.png"/><Relationship Id="rId662" Type="http://schemas.openxmlformats.org/officeDocument/2006/relationships/customXml" Target="../ink/ink1070.xml"/><Relationship Id="rId1085" Type="http://schemas.openxmlformats.org/officeDocument/2006/relationships/customXml" Target="../ink/ink1282.xml"/><Relationship Id="rId1292" Type="http://schemas.openxmlformats.org/officeDocument/2006/relationships/image" Target="../media/image1353.png"/><Relationship Id="rId1306" Type="http://schemas.openxmlformats.org/officeDocument/2006/relationships/image" Target="../media/image1360.png"/><Relationship Id="rId1513" Type="http://schemas.openxmlformats.org/officeDocument/2006/relationships/customXml" Target="../ink/ink1496.xml"/><Relationship Id="rId12" Type="http://schemas.openxmlformats.org/officeDocument/2006/relationships/customXml" Target="../ink/ink745.xml"/><Relationship Id="rId108" Type="http://schemas.openxmlformats.org/officeDocument/2006/relationships/customXml" Target="../ink/ink793.xml"/><Relationship Id="rId315" Type="http://schemas.openxmlformats.org/officeDocument/2006/relationships/image" Target="../media/image870.png"/><Relationship Id="rId522" Type="http://schemas.openxmlformats.org/officeDocument/2006/relationships/customXml" Target="../ink/ink1000.xml"/><Relationship Id="rId967" Type="http://schemas.openxmlformats.org/officeDocument/2006/relationships/customXml" Target="../ink/ink1223.xml"/><Relationship Id="rId1152" Type="http://schemas.openxmlformats.org/officeDocument/2006/relationships/image" Target="../media/image1283.png"/><Relationship Id="rId96" Type="http://schemas.openxmlformats.org/officeDocument/2006/relationships/customXml" Target="../ink/ink787.xml"/><Relationship Id="rId161" Type="http://schemas.openxmlformats.org/officeDocument/2006/relationships/image" Target="../media/image793.png"/><Relationship Id="rId399" Type="http://schemas.openxmlformats.org/officeDocument/2006/relationships/image" Target="../media/image911.png"/><Relationship Id="rId827" Type="http://schemas.openxmlformats.org/officeDocument/2006/relationships/image" Target="../media/image1123.png"/><Relationship Id="rId1012" Type="http://schemas.openxmlformats.org/officeDocument/2006/relationships/image" Target="../media/image1214.png"/><Relationship Id="rId1457" Type="http://schemas.openxmlformats.org/officeDocument/2006/relationships/customXml" Target="../ink/ink1468.xml"/><Relationship Id="rId259" Type="http://schemas.openxmlformats.org/officeDocument/2006/relationships/image" Target="../media/image842.png"/><Relationship Id="rId466" Type="http://schemas.openxmlformats.org/officeDocument/2006/relationships/customXml" Target="../ink/ink972.xml"/><Relationship Id="rId673" Type="http://schemas.openxmlformats.org/officeDocument/2006/relationships/image" Target="../media/image1047.png"/><Relationship Id="rId880" Type="http://schemas.openxmlformats.org/officeDocument/2006/relationships/customXml" Target="../ink/ink1179.xml"/><Relationship Id="rId1096" Type="http://schemas.openxmlformats.org/officeDocument/2006/relationships/image" Target="../media/image1255.png"/><Relationship Id="rId1317" Type="http://schemas.openxmlformats.org/officeDocument/2006/relationships/customXml" Target="../ink/ink1398.xml"/><Relationship Id="rId1524" Type="http://schemas.openxmlformats.org/officeDocument/2006/relationships/image" Target="../media/image1469.png"/><Relationship Id="rId23" Type="http://schemas.openxmlformats.org/officeDocument/2006/relationships/image" Target="../media/image118.png"/><Relationship Id="rId119" Type="http://schemas.openxmlformats.org/officeDocument/2006/relationships/image" Target="../media/image772.png"/><Relationship Id="rId326" Type="http://schemas.openxmlformats.org/officeDocument/2006/relationships/customXml" Target="../ink/ink902.xml"/><Relationship Id="rId533" Type="http://schemas.openxmlformats.org/officeDocument/2006/relationships/image" Target="../media/image977.png"/><Relationship Id="rId978" Type="http://schemas.openxmlformats.org/officeDocument/2006/relationships/image" Target="../media/image1197.png"/><Relationship Id="rId1163" Type="http://schemas.openxmlformats.org/officeDocument/2006/relationships/customXml" Target="../ink/ink1321.xml"/><Relationship Id="rId1370" Type="http://schemas.openxmlformats.org/officeDocument/2006/relationships/image" Target="../media/image1392.png"/><Relationship Id="rId740" Type="http://schemas.openxmlformats.org/officeDocument/2006/relationships/customXml" Target="../ink/ink1109.xml"/><Relationship Id="rId838" Type="http://schemas.openxmlformats.org/officeDocument/2006/relationships/customXml" Target="../ink/ink1158.xml"/><Relationship Id="rId1023" Type="http://schemas.openxmlformats.org/officeDocument/2006/relationships/customXml" Target="../ink/ink1251.xml"/><Relationship Id="rId1468" Type="http://schemas.openxmlformats.org/officeDocument/2006/relationships/image" Target="../media/image1441.png"/><Relationship Id="rId172" Type="http://schemas.openxmlformats.org/officeDocument/2006/relationships/customXml" Target="../ink/ink825.xml"/><Relationship Id="rId477" Type="http://schemas.openxmlformats.org/officeDocument/2006/relationships/image" Target="../media/image949.png"/><Relationship Id="rId600" Type="http://schemas.openxmlformats.org/officeDocument/2006/relationships/customXml" Target="../ink/ink1039.xml"/><Relationship Id="rId684" Type="http://schemas.openxmlformats.org/officeDocument/2006/relationships/customXml" Target="../ink/ink1081.xml"/><Relationship Id="rId1230" Type="http://schemas.openxmlformats.org/officeDocument/2006/relationships/image" Target="../media/image1322.png"/><Relationship Id="rId1328" Type="http://schemas.openxmlformats.org/officeDocument/2006/relationships/image" Target="../media/image1371.png"/><Relationship Id="rId1535" Type="http://schemas.openxmlformats.org/officeDocument/2006/relationships/customXml" Target="../ink/ink1507.xml"/><Relationship Id="rId337" Type="http://schemas.openxmlformats.org/officeDocument/2006/relationships/image" Target="../media/image881.png"/><Relationship Id="rId891" Type="http://schemas.openxmlformats.org/officeDocument/2006/relationships/customXml" Target="../ink/ink1185.xml"/><Relationship Id="rId905" Type="http://schemas.openxmlformats.org/officeDocument/2006/relationships/customXml" Target="../ink/ink1192.xml"/><Relationship Id="rId989" Type="http://schemas.openxmlformats.org/officeDocument/2006/relationships/customXml" Target="../ink/ink1234.xml"/><Relationship Id="rId34" Type="http://schemas.openxmlformats.org/officeDocument/2006/relationships/customXml" Target="../ink/ink756.xml"/><Relationship Id="rId544" Type="http://schemas.openxmlformats.org/officeDocument/2006/relationships/customXml" Target="../ink/ink1011.xml"/><Relationship Id="rId751" Type="http://schemas.openxmlformats.org/officeDocument/2006/relationships/image" Target="../media/image1086.png"/><Relationship Id="rId849" Type="http://schemas.openxmlformats.org/officeDocument/2006/relationships/image" Target="../media/image1134.png"/><Relationship Id="rId1174" Type="http://schemas.openxmlformats.org/officeDocument/2006/relationships/image" Target="../media/image1294.png"/><Relationship Id="rId1381" Type="http://schemas.openxmlformats.org/officeDocument/2006/relationships/customXml" Target="../ink/ink1430.xml"/><Relationship Id="rId1479" Type="http://schemas.openxmlformats.org/officeDocument/2006/relationships/customXml" Target="../ink/ink1479.xml"/><Relationship Id="rId183" Type="http://schemas.openxmlformats.org/officeDocument/2006/relationships/image" Target="../media/image804.png"/><Relationship Id="rId390" Type="http://schemas.openxmlformats.org/officeDocument/2006/relationships/customXml" Target="../ink/ink934.xml"/><Relationship Id="rId404" Type="http://schemas.openxmlformats.org/officeDocument/2006/relationships/customXml" Target="../ink/ink941.xml"/><Relationship Id="rId611" Type="http://schemas.openxmlformats.org/officeDocument/2006/relationships/image" Target="../media/image1016.png"/><Relationship Id="rId1034" Type="http://schemas.openxmlformats.org/officeDocument/2006/relationships/image" Target="../media/image1225.png"/><Relationship Id="rId1241" Type="http://schemas.openxmlformats.org/officeDocument/2006/relationships/customXml" Target="../ink/ink1360.xml"/><Relationship Id="rId1339" Type="http://schemas.openxmlformats.org/officeDocument/2006/relationships/customXml" Target="../ink/ink1409.xml"/><Relationship Id="rId250" Type="http://schemas.openxmlformats.org/officeDocument/2006/relationships/customXml" Target="../ink/ink864.xml"/><Relationship Id="rId488" Type="http://schemas.openxmlformats.org/officeDocument/2006/relationships/customXml" Target="../ink/ink983.xml"/><Relationship Id="rId695" Type="http://schemas.openxmlformats.org/officeDocument/2006/relationships/image" Target="../media/image1058.png"/><Relationship Id="rId709" Type="http://schemas.openxmlformats.org/officeDocument/2006/relationships/image" Target="../media/image1065.png"/><Relationship Id="rId916" Type="http://schemas.openxmlformats.org/officeDocument/2006/relationships/image" Target="../media/image1166.png"/><Relationship Id="rId1101" Type="http://schemas.openxmlformats.org/officeDocument/2006/relationships/customXml" Target="../ink/ink1290.xml"/><Relationship Id="rId1546" Type="http://schemas.openxmlformats.org/officeDocument/2006/relationships/image" Target="../media/image1480.png"/><Relationship Id="rId45" Type="http://schemas.openxmlformats.org/officeDocument/2006/relationships/image" Target="../media/image735.png"/><Relationship Id="rId110" Type="http://schemas.openxmlformats.org/officeDocument/2006/relationships/customXml" Target="../ink/ink794.xml"/><Relationship Id="rId348" Type="http://schemas.openxmlformats.org/officeDocument/2006/relationships/customXml" Target="../ink/ink913.xml"/><Relationship Id="rId555" Type="http://schemas.openxmlformats.org/officeDocument/2006/relationships/image" Target="../media/image988.png"/><Relationship Id="rId762" Type="http://schemas.openxmlformats.org/officeDocument/2006/relationships/customXml" Target="../ink/ink1120.xml"/><Relationship Id="rId1185" Type="http://schemas.openxmlformats.org/officeDocument/2006/relationships/customXml" Target="../ink/ink1332.xml"/><Relationship Id="rId1392" Type="http://schemas.openxmlformats.org/officeDocument/2006/relationships/image" Target="../media/image1403.png"/><Relationship Id="rId1406" Type="http://schemas.openxmlformats.org/officeDocument/2006/relationships/image" Target="../media/image1410.png"/><Relationship Id="rId194" Type="http://schemas.openxmlformats.org/officeDocument/2006/relationships/customXml" Target="../ink/ink836.xml"/><Relationship Id="rId208" Type="http://schemas.openxmlformats.org/officeDocument/2006/relationships/customXml" Target="../ink/ink843.xml"/><Relationship Id="rId415" Type="http://schemas.openxmlformats.org/officeDocument/2006/relationships/image" Target="../media/image919.png"/><Relationship Id="rId622" Type="http://schemas.openxmlformats.org/officeDocument/2006/relationships/customXml" Target="../ink/ink1050.xml"/><Relationship Id="rId1045" Type="http://schemas.openxmlformats.org/officeDocument/2006/relationships/customXml" Target="../ink/ink1262.xml"/><Relationship Id="rId1252" Type="http://schemas.openxmlformats.org/officeDocument/2006/relationships/image" Target="../media/image1333.png"/><Relationship Id="rId261" Type="http://schemas.openxmlformats.org/officeDocument/2006/relationships/image" Target="../media/image843.png"/><Relationship Id="rId499" Type="http://schemas.openxmlformats.org/officeDocument/2006/relationships/image" Target="../media/image960.png"/><Relationship Id="rId927" Type="http://schemas.openxmlformats.org/officeDocument/2006/relationships/customXml" Target="../ink/ink1203.xml"/><Relationship Id="rId1112" Type="http://schemas.openxmlformats.org/officeDocument/2006/relationships/image" Target="../media/image1263.png"/><Relationship Id="rId1557" Type="http://schemas.openxmlformats.org/officeDocument/2006/relationships/customXml" Target="../ink/ink1518.xml"/><Relationship Id="rId56" Type="http://schemas.openxmlformats.org/officeDocument/2006/relationships/customXml" Target="../ink/ink767.xml"/><Relationship Id="rId359" Type="http://schemas.openxmlformats.org/officeDocument/2006/relationships/image" Target="../media/image892.png"/><Relationship Id="rId566" Type="http://schemas.openxmlformats.org/officeDocument/2006/relationships/customXml" Target="../ink/ink1022.xml"/><Relationship Id="rId773" Type="http://schemas.openxmlformats.org/officeDocument/2006/relationships/image" Target="../media/image1096.png"/><Relationship Id="rId1196" Type="http://schemas.openxmlformats.org/officeDocument/2006/relationships/image" Target="../media/image1305.png"/><Relationship Id="rId1417" Type="http://schemas.openxmlformats.org/officeDocument/2006/relationships/customXml" Target="../ink/ink1448.xml"/><Relationship Id="rId121" Type="http://schemas.openxmlformats.org/officeDocument/2006/relationships/image" Target="../media/image773.png"/><Relationship Id="rId219" Type="http://schemas.openxmlformats.org/officeDocument/2006/relationships/image" Target="../media/image822.png"/><Relationship Id="rId426" Type="http://schemas.openxmlformats.org/officeDocument/2006/relationships/customXml" Target="../ink/ink952.xml"/><Relationship Id="rId633" Type="http://schemas.openxmlformats.org/officeDocument/2006/relationships/image" Target="../media/image1027.png"/><Relationship Id="rId980" Type="http://schemas.openxmlformats.org/officeDocument/2006/relationships/image" Target="../media/image1198.png"/><Relationship Id="rId1056" Type="http://schemas.openxmlformats.org/officeDocument/2006/relationships/image" Target="../media/image305.png"/><Relationship Id="rId1263" Type="http://schemas.openxmlformats.org/officeDocument/2006/relationships/customXml" Target="../ink/ink1371.xml"/><Relationship Id="rId840" Type="http://schemas.openxmlformats.org/officeDocument/2006/relationships/customXml" Target="../ink/ink1159.xml"/><Relationship Id="rId938" Type="http://schemas.openxmlformats.org/officeDocument/2006/relationships/image" Target="../media/image1177.png"/><Relationship Id="rId1470" Type="http://schemas.openxmlformats.org/officeDocument/2006/relationships/image" Target="../media/image1442.png"/><Relationship Id="rId67" Type="http://schemas.openxmlformats.org/officeDocument/2006/relationships/image" Target="../media/image746.png"/><Relationship Id="rId272" Type="http://schemas.openxmlformats.org/officeDocument/2006/relationships/customXml" Target="../ink/ink875.xml"/><Relationship Id="rId577" Type="http://schemas.openxmlformats.org/officeDocument/2006/relationships/image" Target="../media/image999.png"/><Relationship Id="rId700" Type="http://schemas.openxmlformats.org/officeDocument/2006/relationships/customXml" Target="../ink/ink1089.xml"/><Relationship Id="rId1123" Type="http://schemas.openxmlformats.org/officeDocument/2006/relationships/customXml" Target="../ink/ink1301.xml"/><Relationship Id="rId1330" Type="http://schemas.openxmlformats.org/officeDocument/2006/relationships/image" Target="../media/image1372.png"/><Relationship Id="rId1428" Type="http://schemas.openxmlformats.org/officeDocument/2006/relationships/image" Target="../media/image1421.png"/><Relationship Id="rId132" Type="http://schemas.openxmlformats.org/officeDocument/2006/relationships/customXml" Target="../ink/ink805.xml"/><Relationship Id="rId784" Type="http://schemas.openxmlformats.org/officeDocument/2006/relationships/customXml" Target="../ink/ink1131.xml"/><Relationship Id="rId991" Type="http://schemas.openxmlformats.org/officeDocument/2006/relationships/customXml" Target="../ink/ink1235.xml"/><Relationship Id="rId1067" Type="http://schemas.openxmlformats.org/officeDocument/2006/relationships/customXml" Target="../ink/ink1273.xml"/><Relationship Id="rId437" Type="http://schemas.openxmlformats.org/officeDocument/2006/relationships/image" Target="../media/image930.png"/><Relationship Id="rId644" Type="http://schemas.openxmlformats.org/officeDocument/2006/relationships/customXml" Target="../ink/ink1061.xml"/><Relationship Id="rId851" Type="http://schemas.openxmlformats.org/officeDocument/2006/relationships/image" Target="../media/image1135.png"/><Relationship Id="rId1274" Type="http://schemas.openxmlformats.org/officeDocument/2006/relationships/image" Target="../media/image1344.png"/><Relationship Id="rId1481" Type="http://schemas.openxmlformats.org/officeDocument/2006/relationships/customXml" Target="../ink/ink1480.xml"/><Relationship Id="rId283" Type="http://schemas.openxmlformats.org/officeDocument/2006/relationships/image" Target="../media/image854.png"/><Relationship Id="rId490" Type="http://schemas.openxmlformats.org/officeDocument/2006/relationships/customXml" Target="../ink/ink984.xml"/><Relationship Id="rId504" Type="http://schemas.openxmlformats.org/officeDocument/2006/relationships/customXml" Target="../ink/ink991.xml"/><Relationship Id="rId711" Type="http://schemas.openxmlformats.org/officeDocument/2006/relationships/image" Target="../media/image1066.png"/><Relationship Id="rId949" Type="http://schemas.openxmlformats.org/officeDocument/2006/relationships/customXml" Target="../ink/ink1214.xml"/><Relationship Id="rId1134" Type="http://schemas.openxmlformats.org/officeDocument/2006/relationships/image" Target="../media/image1274.png"/><Relationship Id="rId1341" Type="http://schemas.openxmlformats.org/officeDocument/2006/relationships/customXml" Target="../ink/ink1410.xml"/><Relationship Id="rId78" Type="http://schemas.openxmlformats.org/officeDocument/2006/relationships/customXml" Target="../ink/ink778.xml"/><Relationship Id="rId143" Type="http://schemas.openxmlformats.org/officeDocument/2006/relationships/image" Target="../media/image784.png"/><Relationship Id="rId350" Type="http://schemas.openxmlformats.org/officeDocument/2006/relationships/customXml" Target="../ink/ink914.xml"/><Relationship Id="rId588" Type="http://schemas.openxmlformats.org/officeDocument/2006/relationships/customXml" Target="../ink/ink1033.xml"/><Relationship Id="rId795" Type="http://schemas.openxmlformats.org/officeDocument/2006/relationships/image" Target="../media/image1107.png"/><Relationship Id="rId809" Type="http://schemas.openxmlformats.org/officeDocument/2006/relationships/image" Target="../media/image1114.png"/><Relationship Id="rId1201" Type="http://schemas.openxmlformats.org/officeDocument/2006/relationships/customXml" Target="../ink/ink1340.xml"/><Relationship Id="rId1439" Type="http://schemas.openxmlformats.org/officeDocument/2006/relationships/customXml" Target="../ink/ink1459.xml"/><Relationship Id="rId9" Type="http://schemas.openxmlformats.org/officeDocument/2006/relationships/image" Target="../media/image111.png"/><Relationship Id="rId210" Type="http://schemas.openxmlformats.org/officeDocument/2006/relationships/customXml" Target="../ink/ink844.xml"/><Relationship Id="rId448" Type="http://schemas.openxmlformats.org/officeDocument/2006/relationships/customXml" Target="../ink/ink963.xml"/><Relationship Id="rId655" Type="http://schemas.openxmlformats.org/officeDocument/2006/relationships/image" Target="../media/image1038.png"/><Relationship Id="rId862" Type="http://schemas.openxmlformats.org/officeDocument/2006/relationships/customXml" Target="../ink/ink1170.xml"/><Relationship Id="rId1078" Type="http://schemas.openxmlformats.org/officeDocument/2006/relationships/image" Target="../media/image1246.png"/><Relationship Id="rId1285" Type="http://schemas.openxmlformats.org/officeDocument/2006/relationships/customXml" Target="../ink/ink1382.xml"/><Relationship Id="rId1492" Type="http://schemas.openxmlformats.org/officeDocument/2006/relationships/image" Target="../media/image1453.png"/><Relationship Id="rId1506" Type="http://schemas.openxmlformats.org/officeDocument/2006/relationships/image" Target="../media/image1460.png"/><Relationship Id="rId294" Type="http://schemas.openxmlformats.org/officeDocument/2006/relationships/customXml" Target="../ink/ink886.xml"/><Relationship Id="rId308" Type="http://schemas.openxmlformats.org/officeDocument/2006/relationships/customXml" Target="../ink/ink893.xml"/><Relationship Id="rId515" Type="http://schemas.openxmlformats.org/officeDocument/2006/relationships/image" Target="../media/image968.png"/><Relationship Id="rId722" Type="http://schemas.openxmlformats.org/officeDocument/2006/relationships/customXml" Target="../ink/ink1100.xml"/><Relationship Id="rId1145" Type="http://schemas.openxmlformats.org/officeDocument/2006/relationships/customXml" Target="../ink/ink1312.xml"/><Relationship Id="rId1352" Type="http://schemas.openxmlformats.org/officeDocument/2006/relationships/image" Target="../media/image1383.png"/><Relationship Id="rId89" Type="http://schemas.openxmlformats.org/officeDocument/2006/relationships/image" Target="../media/image757.png"/><Relationship Id="rId154" Type="http://schemas.openxmlformats.org/officeDocument/2006/relationships/customXml" Target="../ink/ink816.xml"/><Relationship Id="rId361" Type="http://schemas.openxmlformats.org/officeDocument/2006/relationships/image" Target="../media/image893.png"/><Relationship Id="rId599" Type="http://schemas.openxmlformats.org/officeDocument/2006/relationships/image" Target="../media/image1010.png"/><Relationship Id="rId1005" Type="http://schemas.openxmlformats.org/officeDocument/2006/relationships/customXml" Target="../ink/ink1242.xml"/><Relationship Id="rId1212" Type="http://schemas.openxmlformats.org/officeDocument/2006/relationships/image" Target="../media/image1313.png"/><Relationship Id="rId459" Type="http://schemas.openxmlformats.org/officeDocument/2006/relationships/image" Target="../media/image940.png"/><Relationship Id="rId666" Type="http://schemas.openxmlformats.org/officeDocument/2006/relationships/customXml" Target="../ink/ink1072.xml"/><Relationship Id="rId873" Type="http://schemas.openxmlformats.org/officeDocument/2006/relationships/image" Target="../media/image1146.png"/><Relationship Id="rId1089" Type="http://schemas.openxmlformats.org/officeDocument/2006/relationships/customXml" Target="../ink/ink1284.xml"/><Relationship Id="rId1296" Type="http://schemas.openxmlformats.org/officeDocument/2006/relationships/image" Target="../media/image1355.png"/><Relationship Id="rId1517" Type="http://schemas.openxmlformats.org/officeDocument/2006/relationships/customXml" Target="../ink/ink1498.xml"/><Relationship Id="rId16" Type="http://schemas.openxmlformats.org/officeDocument/2006/relationships/customXml" Target="../ink/ink747.xml"/><Relationship Id="rId221" Type="http://schemas.openxmlformats.org/officeDocument/2006/relationships/image" Target="../media/image823.png"/><Relationship Id="rId319" Type="http://schemas.openxmlformats.org/officeDocument/2006/relationships/image" Target="../media/image872.png"/><Relationship Id="rId526" Type="http://schemas.openxmlformats.org/officeDocument/2006/relationships/customXml" Target="../ink/ink1002.xml"/><Relationship Id="rId1156" Type="http://schemas.openxmlformats.org/officeDocument/2006/relationships/image" Target="../media/image1285.png"/><Relationship Id="rId1363" Type="http://schemas.openxmlformats.org/officeDocument/2006/relationships/customXml" Target="../ink/ink1421.xml"/><Relationship Id="rId733" Type="http://schemas.openxmlformats.org/officeDocument/2006/relationships/image" Target="../media/image1077.png"/><Relationship Id="rId940" Type="http://schemas.openxmlformats.org/officeDocument/2006/relationships/image" Target="../media/image1178.png"/><Relationship Id="rId1016" Type="http://schemas.openxmlformats.org/officeDocument/2006/relationships/image" Target="../media/image1216.png"/><Relationship Id="rId165" Type="http://schemas.openxmlformats.org/officeDocument/2006/relationships/image" Target="../media/image795.png"/><Relationship Id="rId372" Type="http://schemas.openxmlformats.org/officeDocument/2006/relationships/customXml" Target="../ink/ink925.xml"/><Relationship Id="rId677" Type="http://schemas.openxmlformats.org/officeDocument/2006/relationships/image" Target="../media/image1049.png"/><Relationship Id="rId800" Type="http://schemas.openxmlformats.org/officeDocument/2006/relationships/customXml" Target="../ink/ink1139.xml"/><Relationship Id="rId1223" Type="http://schemas.openxmlformats.org/officeDocument/2006/relationships/customXml" Target="../ink/ink1351.xml"/><Relationship Id="rId1430" Type="http://schemas.openxmlformats.org/officeDocument/2006/relationships/image" Target="../media/image1422.png"/><Relationship Id="rId1528" Type="http://schemas.openxmlformats.org/officeDocument/2006/relationships/image" Target="../media/image1471.png"/><Relationship Id="rId232" Type="http://schemas.openxmlformats.org/officeDocument/2006/relationships/customXml" Target="../ink/ink855.xml"/><Relationship Id="rId884" Type="http://schemas.openxmlformats.org/officeDocument/2006/relationships/image" Target="../media/image1151.png"/><Relationship Id="rId27" Type="http://schemas.openxmlformats.org/officeDocument/2006/relationships/image" Target="../media/image120.png"/><Relationship Id="rId537" Type="http://schemas.openxmlformats.org/officeDocument/2006/relationships/image" Target="../media/image979.png"/><Relationship Id="rId744" Type="http://schemas.openxmlformats.org/officeDocument/2006/relationships/customXml" Target="../ink/ink1111.xml"/><Relationship Id="rId951" Type="http://schemas.openxmlformats.org/officeDocument/2006/relationships/customXml" Target="../ink/ink1215.xml"/><Relationship Id="rId1167" Type="http://schemas.openxmlformats.org/officeDocument/2006/relationships/customXml" Target="../ink/ink1323.xml"/><Relationship Id="rId1374" Type="http://schemas.openxmlformats.org/officeDocument/2006/relationships/image" Target="../media/image1394.png"/><Relationship Id="rId80" Type="http://schemas.openxmlformats.org/officeDocument/2006/relationships/customXml" Target="../ink/ink779.xml"/><Relationship Id="rId176" Type="http://schemas.openxmlformats.org/officeDocument/2006/relationships/customXml" Target="../ink/ink827.xml"/><Relationship Id="rId383" Type="http://schemas.openxmlformats.org/officeDocument/2006/relationships/image" Target="../media/image903.png"/><Relationship Id="rId590" Type="http://schemas.openxmlformats.org/officeDocument/2006/relationships/customXml" Target="../ink/ink1034.xml"/><Relationship Id="rId604" Type="http://schemas.openxmlformats.org/officeDocument/2006/relationships/customXml" Target="../ink/ink1041.xml"/><Relationship Id="rId811" Type="http://schemas.openxmlformats.org/officeDocument/2006/relationships/image" Target="../media/image1115.png"/><Relationship Id="rId1027" Type="http://schemas.openxmlformats.org/officeDocument/2006/relationships/customXml" Target="../ink/ink1253.xml"/><Relationship Id="rId1234" Type="http://schemas.openxmlformats.org/officeDocument/2006/relationships/image" Target="../media/image1324.png"/><Relationship Id="rId1441" Type="http://schemas.openxmlformats.org/officeDocument/2006/relationships/customXml" Target="../ink/ink1460.xml"/><Relationship Id="rId243" Type="http://schemas.openxmlformats.org/officeDocument/2006/relationships/image" Target="../media/image834.png"/><Relationship Id="rId450" Type="http://schemas.openxmlformats.org/officeDocument/2006/relationships/customXml" Target="../ink/ink964.xml"/><Relationship Id="rId688" Type="http://schemas.openxmlformats.org/officeDocument/2006/relationships/customXml" Target="../ink/ink1083.xml"/><Relationship Id="rId895" Type="http://schemas.openxmlformats.org/officeDocument/2006/relationships/customXml" Target="../ink/ink1187.xml"/><Relationship Id="rId909" Type="http://schemas.openxmlformats.org/officeDocument/2006/relationships/customXml" Target="../ink/ink1194.xml"/><Relationship Id="rId1080" Type="http://schemas.openxmlformats.org/officeDocument/2006/relationships/image" Target="../media/image1247.png"/><Relationship Id="rId1301" Type="http://schemas.openxmlformats.org/officeDocument/2006/relationships/customXml" Target="../ink/ink1390.xml"/><Relationship Id="rId1539" Type="http://schemas.openxmlformats.org/officeDocument/2006/relationships/customXml" Target="../ink/ink1509.xml"/><Relationship Id="rId38" Type="http://schemas.openxmlformats.org/officeDocument/2006/relationships/customXml" Target="../ink/ink758.xml"/><Relationship Id="rId103" Type="http://schemas.openxmlformats.org/officeDocument/2006/relationships/image" Target="../media/image764.png"/><Relationship Id="rId310" Type="http://schemas.openxmlformats.org/officeDocument/2006/relationships/customXml" Target="../ink/ink894.xml"/><Relationship Id="rId548" Type="http://schemas.openxmlformats.org/officeDocument/2006/relationships/customXml" Target="../ink/ink1013.xml"/><Relationship Id="rId755" Type="http://schemas.openxmlformats.org/officeDocument/2006/relationships/image" Target="../media/image1088.png"/><Relationship Id="rId962" Type="http://schemas.openxmlformats.org/officeDocument/2006/relationships/image" Target="../media/image1189.png"/><Relationship Id="rId1178" Type="http://schemas.openxmlformats.org/officeDocument/2006/relationships/image" Target="../media/image1296.png"/><Relationship Id="rId1385" Type="http://schemas.openxmlformats.org/officeDocument/2006/relationships/customXml" Target="../ink/ink1432.xml"/><Relationship Id="rId91" Type="http://schemas.openxmlformats.org/officeDocument/2006/relationships/image" Target="../media/image758.png"/><Relationship Id="rId187" Type="http://schemas.openxmlformats.org/officeDocument/2006/relationships/image" Target="../media/image806.png"/><Relationship Id="rId394" Type="http://schemas.openxmlformats.org/officeDocument/2006/relationships/customXml" Target="../ink/ink936.xml"/><Relationship Id="rId408" Type="http://schemas.openxmlformats.org/officeDocument/2006/relationships/customXml" Target="../ink/ink943.xml"/><Relationship Id="rId615" Type="http://schemas.openxmlformats.org/officeDocument/2006/relationships/image" Target="../media/image1018.png"/><Relationship Id="rId822" Type="http://schemas.openxmlformats.org/officeDocument/2006/relationships/customXml" Target="../ink/ink1150.xml"/><Relationship Id="rId1038" Type="http://schemas.openxmlformats.org/officeDocument/2006/relationships/image" Target="../media/image1227.png"/><Relationship Id="rId1245" Type="http://schemas.openxmlformats.org/officeDocument/2006/relationships/customXml" Target="../ink/ink1362.xml"/><Relationship Id="rId1452" Type="http://schemas.openxmlformats.org/officeDocument/2006/relationships/image" Target="../media/image1433.png"/><Relationship Id="rId254" Type="http://schemas.openxmlformats.org/officeDocument/2006/relationships/customXml" Target="../ink/ink866.xml"/><Relationship Id="rId699" Type="http://schemas.openxmlformats.org/officeDocument/2006/relationships/image" Target="../media/image1060.png"/><Relationship Id="rId1091" Type="http://schemas.openxmlformats.org/officeDocument/2006/relationships/customXml" Target="../ink/ink1285.xml"/><Relationship Id="rId1105" Type="http://schemas.openxmlformats.org/officeDocument/2006/relationships/customXml" Target="../ink/ink1292.xml"/><Relationship Id="rId1312" Type="http://schemas.openxmlformats.org/officeDocument/2006/relationships/image" Target="../media/image1363.png"/><Relationship Id="rId49" Type="http://schemas.openxmlformats.org/officeDocument/2006/relationships/image" Target="../media/image737.png"/><Relationship Id="rId114" Type="http://schemas.openxmlformats.org/officeDocument/2006/relationships/customXml" Target="../ink/ink796.xml"/><Relationship Id="rId461" Type="http://schemas.openxmlformats.org/officeDocument/2006/relationships/image" Target="../media/image941.png"/><Relationship Id="rId559" Type="http://schemas.openxmlformats.org/officeDocument/2006/relationships/image" Target="../media/image990.png"/><Relationship Id="rId766" Type="http://schemas.openxmlformats.org/officeDocument/2006/relationships/customXml" Target="../ink/ink1122.xml"/><Relationship Id="rId1189" Type="http://schemas.openxmlformats.org/officeDocument/2006/relationships/customXml" Target="../ink/ink1334.xml"/><Relationship Id="rId1396" Type="http://schemas.openxmlformats.org/officeDocument/2006/relationships/image" Target="../media/image1405.png"/><Relationship Id="rId198" Type="http://schemas.openxmlformats.org/officeDocument/2006/relationships/customXml" Target="../ink/ink838.xml"/><Relationship Id="rId321" Type="http://schemas.openxmlformats.org/officeDocument/2006/relationships/image" Target="../media/image873.png"/><Relationship Id="rId419" Type="http://schemas.openxmlformats.org/officeDocument/2006/relationships/image" Target="../media/image921.png"/><Relationship Id="rId626" Type="http://schemas.openxmlformats.org/officeDocument/2006/relationships/customXml" Target="../ink/ink1052.xml"/><Relationship Id="rId973" Type="http://schemas.openxmlformats.org/officeDocument/2006/relationships/customXml" Target="../ink/ink1226.xml"/><Relationship Id="rId1049" Type="http://schemas.openxmlformats.org/officeDocument/2006/relationships/customXml" Target="../ink/ink1264.xml"/><Relationship Id="rId1256" Type="http://schemas.openxmlformats.org/officeDocument/2006/relationships/image" Target="../media/image1335.png"/><Relationship Id="rId833" Type="http://schemas.openxmlformats.org/officeDocument/2006/relationships/image" Target="../media/image1126.png"/><Relationship Id="rId1116" Type="http://schemas.openxmlformats.org/officeDocument/2006/relationships/image" Target="../media/image1265.png"/><Relationship Id="rId1463" Type="http://schemas.openxmlformats.org/officeDocument/2006/relationships/customXml" Target="../ink/ink1471.xml"/><Relationship Id="rId265" Type="http://schemas.openxmlformats.org/officeDocument/2006/relationships/image" Target="../media/image845.png"/><Relationship Id="rId472" Type="http://schemas.openxmlformats.org/officeDocument/2006/relationships/customXml" Target="../ink/ink975.xml"/><Relationship Id="rId900" Type="http://schemas.openxmlformats.org/officeDocument/2006/relationships/image" Target="../media/image1158.png"/><Relationship Id="rId1323" Type="http://schemas.openxmlformats.org/officeDocument/2006/relationships/customXml" Target="../ink/ink1401.xml"/><Relationship Id="rId1530" Type="http://schemas.openxmlformats.org/officeDocument/2006/relationships/image" Target="../media/image1472.png"/><Relationship Id="rId125" Type="http://schemas.openxmlformats.org/officeDocument/2006/relationships/image" Target="../media/image775.png"/><Relationship Id="rId332" Type="http://schemas.openxmlformats.org/officeDocument/2006/relationships/customXml" Target="../ink/ink905.xml"/><Relationship Id="rId777" Type="http://schemas.openxmlformats.org/officeDocument/2006/relationships/image" Target="../media/image1098.png"/><Relationship Id="rId984" Type="http://schemas.openxmlformats.org/officeDocument/2006/relationships/image" Target="../media/image1200.png"/><Relationship Id="rId637" Type="http://schemas.openxmlformats.org/officeDocument/2006/relationships/image" Target="../media/image1029.png"/><Relationship Id="rId844" Type="http://schemas.openxmlformats.org/officeDocument/2006/relationships/customXml" Target="../ink/ink1161.xml"/><Relationship Id="rId1267" Type="http://schemas.openxmlformats.org/officeDocument/2006/relationships/customXml" Target="../ink/ink1373.xml"/><Relationship Id="rId1474" Type="http://schemas.openxmlformats.org/officeDocument/2006/relationships/image" Target="../media/image1444.png"/><Relationship Id="rId276" Type="http://schemas.openxmlformats.org/officeDocument/2006/relationships/customXml" Target="../ink/ink877.xml"/><Relationship Id="rId483" Type="http://schemas.openxmlformats.org/officeDocument/2006/relationships/image" Target="../media/image952.png"/><Relationship Id="rId690" Type="http://schemas.openxmlformats.org/officeDocument/2006/relationships/customXml" Target="../ink/ink1084.xml"/><Relationship Id="rId704" Type="http://schemas.openxmlformats.org/officeDocument/2006/relationships/customXml" Target="../ink/ink1091.xml"/><Relationship Id="rId911" Type="http://schemas.openxmlformats.org/officeDocument/2006/relationships/customXml" Target="../ink/ink1195.xml"/><Relationship Id="rId1127" Type="http://schemas.openxmlformats.org/officeDocument/2006/relationships/customXml" Target="../ink/ink1303.xml"/><Relationship Id="rId1334" Type="http://schemas.openxmlformats.org/officeDocument/2006/relationships/image" Target="../media/image1374.png"/><Relationship Id="rId1541" Type="http://schemas.openxmlformats.org/officeDocument/2006/relationships/customXml" Target="../ink/ink1510.xml"/><Relationship Id="rId40" Type="http://schemas.openxmlformats.org/officeDocument/2006/relationships/customXml" Target="../ink/ink759.xml"/><Relationship Id="rId136" Type="http://schemas.openxmlformats.org/officeDocument/2006/relationships/customXml" Target="../ink/ink807.xml"/><Relationship Id="rId343" Type="http://schemas.openxmlformats.org/officeDocument/2006/relationships/image" Target="../media/image884.png"/><Relationship Id="rId550" Type="http://schemas.openxmlformats.org/officeDocument/2006/relationships/customXml" Target="../ink/ink1014.xml"/><Relationship Id="rId788" Type="http://schemas.openxmlformats.org/officeDocument/2006/relationships/customXml" Target="../ink/ink1133.xml"/><Relationship Id="rId995" Type="http://schemas.openxmlformats.org/officeDocument/2006/relationships/customXml" Target="../ink/ink1237.xml"/><Relationship Id="rId1180" Type="http://schemas.openxmlformats.org/officeDocument/2006/relationships/image" Target="../media/image1297.png"/><Relationship Id="rId1401" Type="http://schemas.openxmlformats.org/officeDocument/2006/relationships/customXml" Target="../ink/ink1440.xml"/><Relationship Id="rId203" Type="http://schemas.openxmlformats.org/officeDocument/2006/relationships/image" Target="../media/image814.png"/><Relationship Id="rId648" Type="http://schemas.openxmlformats.org/officeDocument/2006/relationships/customXml" Target="../ink/ink1063.xml"/><Relationship Id="rId855" Type="http://schemas.openxmlformats.org/officeDocument/2006/relationships/image" Target="../media/image1137.png"/><Relationship Id="rId1040" Type="http://schemas.openxmlformats.org/officeDocument/2006/relationships/image" Target="../media/image1228.png"/><Relationship Id="rId1278" Type="http://schemas.openxmlformats.org/officeDocument/2006/relationships/image" Target="../media/image1346.png"/><Relationship Id="rId1485" Type="http://schemas.openxmlformats.org/officeDocument/2006/relationships/customXml" Target="../ink/ink1482.xml"/><Relationship Id="rId287" Type="http://schemas.openxmlformats.org/officeDocument/2006/relationships/image" Target="../media/image856.png"/><Relationship Id="rId410" Type="http://schemas.openxmlformats.org/officeDocument/2006/relationships/customXml" Target="../ink/ink944.xml"/><Relationship Id="rId494" Type="http://schemas.openxmlformats.org/officeDocument/2006/relationships/customXml" Target="../ink/ink986.xml"/><Relationship Id="rId508" Type="http://schemas.openxmlformats.org/officeDocument/2006/relationships/customXml" Target="../ink/ink993.xml"/><Relationship Id="rId715" Type="http://schemas.openxmlformats.org/officeDocument/2006/relationships/image" Target="../media/image1068.png"/><Relationship Id="rId922" Type="http://schemas.openxmlformats.org/officeDocument/2006/relationships/image" Target="../media/image1169.png"/><Relationship Id="rId1138" Type="http://schemas.openxmlformats.org/officeDocument/2006/relationships/image" Target="../media/image1276.png"/><Relationship Id="rId1345" Type="http://schemas.openxmlformats.org/officeDocument/2006/relationships/customXml" Target="../ink/ink1412.xml"/><Relationship Id="rId1552" Type="http://schemas.openxmlformats.org/officeDocument/2006/relationships/image" Target="../media/image1483.png"/><Relationship Id="rId147" Type="http://schemas.openxmlformats.org/officeDocument/2006/relationships/image" Target="../media/image786.png"/><Relationship Id="rId354" Type="http://schemas.openxmlformats.org/officeDocument/2006/relationships/customXml" Target="../ink/ink916.xml"/><Relationship Id="rId799" Type="http://schemas.openxmlformats.org/officeDocument/2006/relationships/image" Target="../media/image1109.png"/><Relationship Id="rId1191" Type="http://schemas.openxmlformats.org/officeDocument/2006/relationships/customXml" Target="../ink/ink1335.xml"/><Relationship Id="rId1205" Type="http://schemas.openxmlformats.org/officeDocument/2006/relationships/customXml" Target="../ink/ink1342.xml"/><Relationship Id="rId51" Type="http://schemas.openxmlformats.org/officeDocument/2006/relationships/image" Target="../media/image738.png"/><Relationship Id="rId561" Type="http://schemas.openxmlformats.org/officeDocument/2006/relationships/image" Target="../media/image991.png"/><Relationship Id="rId659" Type="http://schemas.openxmlformats.org/officeDocument/2006/relationships/image" Target="../media/image1040.png"/><Relationship Id="rId866" Type="http://schemas.openxmlformats.org/officeDocument/2006/relationships/customXml" Target="../ink/ink1172.xml"/><Relationship Id="rId1289" Type="http://schemas.openxmlformats.org/officeDocument/2006/relationships/customXml" Target="../ink/ink1384.xml"/><Relationship Id="rId1412" Type="http://schemas.openxmlformats.org/officeDocument/2006/relationships/image" Target="../media/image1413.png"/><Relationship Id="rId1496" Type="http://schemas.openxmlformats.org/officeDocument/2006/relationships/image" Target="../media/image1455.png"/><Relationship Id="rId214" Type="http://schemas.openxmlformats.org/officeDocument/2006/relationships/customXml" Target="../ink/ink846.xml"/><Relationship Id="rId298" Type="http://schemas.openxmlformats.org/officeDocument/2006/relationships/customXml" Target="../ink/ink888.xml"/><Relationship Id="rId421" Type="http://schemas.openxmlformats.org/officeDocument/2006/relationships/image" Target="../media/image922.png"/><Relationship Id="rId519" Type="http://schemas.openxmlformats.org/officeDocument/2006/relationships/image" Target="../media/image970.png"/><Relationship Id="rId1051" Type="http://schemas.openxmlformats.org/officeDocument/2006/relationships/customXml" Target="../ink/ink1265.xml"/><Relationship Id="rId1149" Type="http://schemas.openxmlformats.org/officeDocument/2006/relationships/customXml" Target="../ink/ink1314.xml"/><Relationship Id="rId1356" Type="http://schemas.openxmlformats.org/officeDocument/2006/relationships/image" Target="../media/image1385.png"/><Relationship Id="rId158" Type="http://schemas.openxmlformats.org/officeDocument/2006/relationships/customXml" Target="../ink/ink818.xml"/><Relationship Id="rId726" Type="http://schemas.openxmlformats.org/officeDocument/2006/relationships/customXml" Target="../ink/ink1102.xml"/><Relationship Id="rId933" Type="http://schemas.openxmlformats.org/officeDocument/2006/relationships/customXml" Target="../ink/ink1206.xml"/><Relationship Id="rId1009" Type="http://schemas.openxmlformats.org/officeDocument/2006/relationships/customXml" Target="../ink/ink1244.xml"/><Relationship Id="rId62" Type="http://schemas.openxmlformats.org/officeDocument/2006/relationships/customXml" Target="../ink/ink770.xml"/><Relationship Id="rId365" Type="http://schemas.openxmlformats.org/officeDocument/2006/relationships/image" Target="../media/image895.png"/><Relationship Id="rId572" Type="http://schemas.openxmlformats.org/officeDocument/2006/relationships/customXml" Target="../ink/ink1025.xml"/><Relationship Id="rId1216" Type="http://schemas.openxmlformats.org/officeDocument/2006/relationships/image" Target="../media/image1315.png"/><Relationship Id="rId1423" Type="http://schemas.openxmlformats.org/officeDocument/2006/relationships/customXml" Target="../ink/ink1451.xml"/><Relationship Id="rId225" Type="http://schemas.openxmlformats.org/officeDocument/2006/relationships/image" Target="../media/image825.png"/><Relationship Id="rId432" Type="http://schemas.openxmlformats.org/officeDocument/2006/relationships/customXml" Target="../ink/ink955.xml"/><Relationship Id="rId877" Type="http://schemas.openxmlformats.org/officeDocument/2006/relationships/image" Target="../media/image1148.png"/><Relationship Id="rId1062" Type="http://schemas.openxmlformats.org/officeDocument/2006/relationships/image" Target="../media/image1238.png"/><Relationship Id="rId737" Type="http://schemas.openxmlformats.org/officeDocument/2006/relationships/image" Target="../media/image1079.png"/><Relationship Id="rId944" Type="http://schemas.openxmlformats.org/officeDocument/2006/relationships/image" Target="../media/image1180.png"/><Relationship Id="rId1367" Type="http://schemas.openxmlformats.org/officeDocument/2006/relationships/customXml" Target="../ink/ink1423.xml"/><Relationship Id="rId73" Type="http://schemas.openxmlformats.org/officeDocument/2006/relationships/image" Target="../media/image749.png"/><Relationship Id="rId169" Type="http://schemas.openxmlformats.org/officeDocument/2006/relationships/image" Target="../media/image797.png"/><Relationship Id="rId376" Type="http://schemas.openxmlformats.org/officeDocument/2006/relationships/customXml" Target="../ink/ink927.xml"/><Relationship Id="rId583" Type="http://schemas.openxmlformats.org/officeDocument/2006/relationships/image" Target="../media/image1002.png"/><Relationship Id="rId790" Type="http://schemas.openxmlformats.org/officeDocument/2006/relationships/customXml" Target="../ink/ink1134.xml"/><Relationship Id="rId804" Type="http://schemas.openxmlformats.org/officeDocument/2006/relationships/customXml" Target="../ink/ink1141.xml"/><Relationship Id="rId1227" Type="http://schemas.openxmlformats.org/officeDocument/2006/relationships/customXml" Target="../ink/ink1353.xml"/><Relationship Id="rId1434" Type="http://schemas.openxmlformats.org/officeDocument/2006/relationships/image" Target="../media/image1424.png"/><Relationship Id="rId4" Type="http://schemas.openxmlformats.org/officeDocument/2006/relationships/customXml" Target="../ink/ink741.xml"/><Relationship Id="rId236" Type="http://schemas.openxmlformats.org/officeDocument/2006/relationships/customXml" Target="../ink/ink857.xml"/><Relationship Id="rId443" Type="http://schemas.openxmlformats.org/officeDocument/2006/relationships/image" Target="../media/image932.png"/><Relationship Id="rId650" Type="http://schemas.openxmlformats.org/officeDocument/2006/relationships/customXml" Target="../ink/ink1064.xml"/><Relationship Id="rId888" Type="http://schemas.openxmlformats.org/officeDocument/2006/relationships/image" Target="../media/image1153.png"/><Relationship Id="rId1073" Type="http://schemas.openxmlformats.org/officeDocument/2006/relationships/customXml" Target="../ink/ink1276.xml"/><Relationship Id="rId1280" Type="http://schemas.openxmlformats.org/officeDocument/2006/relationships/image" Target="../media/image1347.png"/><Relationship Id="rId1501" Type="http://schemas.openxmlformats.org/officeDocument/2006/relationships/customXml" Target="../ink/ink1490.xml"/><Relationship Id="rId303" Type="http://schemas.openxmlformats.org/officeDocument/2006/relationships/image" Target="../media/image864.png"/><Relationship Id="rId748" Type="http://schemas.openxmlformats.org/officeDocument/2006/relationships/customXml" Target="../ink/ink1113.xml"/><Relationship Id="rId955" Type="http://schemas.openxmlformats.org/officeDocument/2006/relationships/customXml" Target="../ink/ink1217.xml"/><Relationship Id="rId1140" Type="http://schemas.openxmlformats.org/officeDocument/2006/relationships/image" Target="../media/image1277.png"/><Relationship Id="rId1378" Type="http://schemas.openxmlformats.org/officeDocument/2006/relationships/image" Target="../media/image1396.png"/><Relationship Id="rId84" Type="http://schemas.openxmlformats.org/officeDocument/2006/relationships/customXml" Target="../ink/ink781.xml"/><Relationship Id="rId387" Type="http://schemas.openxmlformats.org/officeDocument/2006/relationships/image" Target="../media/image905.png"/><Relationship Id="rId510" Type="http://schemas.openxmlformats.org/officeDocument/2006/relationships/customXml" Target="../ink/ink994.xml"/><Relationship Id="rId594" Type="http://schemas.openxmlformats.org/officeDocument/2006/relationships/customXml" Target="../ink/ink1036.xml"/><Relationship Id="rId608" Type="http://schemas.openxmlformats.org/officeDocument/2006/relationships/customXml" Target="../ink/ink1043.xml"/><Relationship Id="rId815" Type="http://schemas.openxmlformats.org/officeDocument/2006/relationships/image" Target="../media/image1117.png"/><Relationship Id="rId1238" Type="http://schemas.openxmlformats.org/officeDocument/2006/relationships/image" Target="../media/image1326.png"/><Relationship Id="rId1445" Type="http://schemas.openxmlformats.org/officeDocument/2006/relationships/customXml" Target="../ink/ink1462.xml"/><Relationship Id="rId247" Type="http://schemas.openxmlformats.org/officeDocument/2006/relationships/image" Target="../media/image836.png"/><Relationship Id="rId899" Type="http://schemas.openxmlformats.org/officeDocument/2006/relationships/customXml" Target="../ink/ink1189.xml"/><Relationship Id="rId1000" Type="http://schemas.openxmlformats.org/officeDocument/2006/relationships/image" Target="../media/image1208.png"/><Relationship Id="rId1084" Type="http://schemas.openxmlformats.org/officeDocument/2006/relationships/image" Target="../media/image1249.png"/><Relationship Id="rId1305" Type="http://schemas.openxmlformats.org/officeDocument/2006/relationships/customXml" Target="../ink/ink1392.xml"/><Relationship Id="rId107" Type="http://schemas.openxmlformats.org/officeDocument/2006/relationships/image" Target="../media/image766.png"/><Relationship Id="rId454" Type="http://schemas.openxmlformats.org/officeDocument/2006/relationships/customXml" Target="../ink/ink966.xml"/><Relationship Id="rId661" Type="http://schemas.openxmlformats.org/officeDocument/2006/relationships/image" Target="../media/image1041.png"/><Relationship Id="rId759" Type="http://schemas.openxmlformats.org/officeDocument/2006/relationships/image" Target="../media/image1090.png"/><Relationship Id="rId966" Type="http://schemas.openxmlformats.org/officeDocument/2006/relationships/image" Target="../media/image1191.png"/><Relationship Id="rId1291" Type="http://schemas.openxmlformats.org/officeDocument/2006/relationships/customXml" Target="../ink/ink1385.xml"/><Relationship Id="rId1389" Type="http://schemas.openxmlformats.org/officeDocument/2006/relationships/customXml" Target="../ink/ink1434.xml"/><Relationship Id="rId1512" Type="http://schemas.openxmlformats.org/officeDocument/2006/relationships/image" Target="../media/image1463.png"/><Relationship Id="rId11" Type="http://schemas.openxmlformats.org/officeDocument/2006/relationships/image" Target="../media/image112.png"/><Relationship Id="rId314" Type="http://schemas.openxmlformats.org/officeDocument/2006/relationships/customXml" Target="../ink/ink896.xml"/><Relationship Id="rId398" Type="http://schemas.openxmlformats.org/officeDocument/2006/relationships/customXml" Target="../ink/ink938.xml"/><Relationship Id="rId521" Type="http://schemas.openxmlformats.org/officeDocument/2006/relationships/image" Target="../media/image971.png"/><Relationship Id="rId619" Type="http://schemas.openxmlformats.org/officeDocument/2006/relationships/image" Target="../media/image1020.png"/><Relationship Id="rId1151" Type="http://schemas.openxmlformats.org/officeDocument/2006/relationships/customXml" Target="../ink/ink1315.xml"/><Relationship Id="rId1249" Type="http://schemas.openxmlformats.org/officeDocument/2006/relationships/customXml" Target="../ink/ink1364.xml"/><Relationship Id="rId95" Type="http://schemas.openxmlformats.org/officeDocument/2006/relationships/image" Target="../media/image760.png"/><Relationship Id="rId160" Type="http://schemas.openxmlformats.org/officeDocument/2006/relationships/customXml" Target="../ink/ink819.xml"/><Relationship Id="rId826" Type="http://schemas.openxmlformats.org/officeDocument/2006/relationships/customXml" Target="../ink/ink1152.xml"/><Relationship Id="rId1011" Type="http://schemas.openxmlformats.org/officeDocument/2006/relationships/customXml" Target="../ink/ink1245.xml"/><Relationship Id="rId1109" Type="http://schemas.openxmlformats.org/officeDocument/2006/relationships/customXml" Target="../ink/ink1294.xml"/><Relationship Id="rId1456" Type="http://schemas.openxmlformats.org/officeDocument/2006/relationships/image" Target="../media/image1435.png"/><Relationship Id="rId258" Type="http://schemas.openxmlformats.org/officeDocument/2006/relationships/customXml" Target="../ink/ink868.xml"/><Relationship Id="rId465" Type="http://schemas.openxmlformats.org/officeDocument/2006/relationships/image" Target="../media/image943.png"/><Relationship Id="rId672" Type="http://schemas.openxmlformats.org/officeDocument/2006/relationships/customXml" Target="../ink/ink1075.xml"/><Relationship Id="rId1095" Type="http://schemas.openxmlformats.org/officeDocument/2006/relationships/customXml" Target="../ink/ink1287.xml"/><Relationship Id="rId1316" Type="http://schemas.openxmlformats.org/officeDocument/2006/relationships/image" Target="../media/image1365.png"/><Relationship Id="rId1523" Type="http://schemas.openxmlformats.org/officeDocument/2006/relationships/customXml" Target="../ink/ink1501.xml"/><Relationship Id="rId22" Type="http://schemas.openxmlformats.org/officeDocument/2006/relationships/customXml" Target="../ink/ink750.xml"/><Relationship Id="rId118" Type="http://schemas.openxmlformats.org/officeDocument/2006/relationships/customXml" Target="../ink/ink798.xml"/><Relationship Id="rId325" Type="http://schemas.openxmlformats.org/officeDocument/2006/relationships/image" Target="../media/image875.png"/><Relationship Id="rId532" Type="http://schemas.openxmlformats.org/officeDocument/2006/relationships/customXml" Target="../ink/ink1005.xml"/><Relationship Id="rId977" Type="http://schemas.openxmlformats.org/officeDocument/2006/relationships/customXml" Target="../ink/ink1228.xml"/><Relationship Id="rId1162" Type="http://schemas.openxmlformats.org/officeDocument/2006/relationships/image" Target="../media/image1288.png"/><Relationship Id="rId171" Type="http://schemas.openxmlformats.org/officeDocument/2006/relationships/image" Target="../media/image798.png"/><Relationship Id="rId837" Type="http://schemas.openxmlformats.org/officeDocument/2006/relationships/image" Target="../media/image1128.png"/><Relationship Id="rId1022" Type="http://schemas.openxmlformats.org/officeDocument/2006/relationships/image" Target="../media/image1219.png"/><Relationship Id="rId1467" Type="http://schemas.openxmlformats.org/officeDocument/2006/relationships/customXml" Target="../ink/ink1473.xml"/><Relationship Id="rId269" Type="http://schemas.openxmlformats.org/officeDocument/2006/relationships/image" Target="../media/image847.png"/><Relationship Id="rId476" Type="http://schemas.openxmlformats.org/officeDocument/2006/relationships/customXml" Target="../ink/ink977.xml"/><Relationship Id="rId683" Type="http://schemas.openxmlformats.org/officeDocument/2006/relationships/image" Target="../media/image1052.png"/><Relationship Id="rId890" Type="http://schemas.openxmlformats.org/officeDocument/2006/relationships/image" Target="../media/image1154.png"/><Relationship Id="rId904" Type="http://schemas.openxmlformats.org/officeDocument/2006/relationships/image" Target="../media/image1160.png"/><Relationship Id="rId1327" Type="http://schemas.openxmlformats.org/officeDocument/2006/relationships/customXml" Target="../ink/ink1403.xml"/><Relationship Id="rId1534" Type="http://schemas.openxmlformats.org/officeDocument/2006/relationships/image" Target="../media/image1474.png"/><Relationship Id="rId33" Type="http://schemas.openxmlformats.org/officeDocument/2006/relationships/image" Target="../media/image123.png"/><Relationship Id="rId129" Type="http://schemas.openxmlformats.org/officeDocument/2006/relationships/image" Target="../media/image777.png"/><Relationship Id="rId336" Type="http://schemas.openxmlformats.org/officeDocument/2006/relationships/customXml" Target="../ink/ink907.xml"/><Relationship Id="rId543" Type="http://schemas.openxmlformats.org/officeDocument/2006/relationships/image" Target="../media/image982.png"/><Relationship Id="rId988" Type="http://schemas.openxmlformats.org/officeDocument/2006/relationships/image" Target="../media/image1202.png"/><Relationship Id="rId1173" Type="http://schemas.openxmlformats.org/officeDocument/2006/relationships/customXml" Target="../ink/ink1326.xml"/><Relationship Id="rId1380" Type="http://schemas.openxmlformats.org/officeDocument/2006/relationships/image" Target="../media/image1397.png"/><Relationship Id="rId182" Type="http://schemas.openxmlformats.org/officeDocument/2006/relationships/customXml" Target="../ink/ink830.xml"/><Relationship Id="rId403" Type="http://schemas.openxmlformats.org/officeDocument/2006/relationships/image" Target="../media/image913.png"/><Relationship Id="rId750" Type="http://schemas.openxmlformats.org/officeDocument/2006/relationships/customXml" Target="../ink/ink1114.xml"/><Relationship Id="rId848" Type="http://schemas.openxmlformats.org/officeDocument/2006/relationships/customXml" Target="../ink/ink1163.xml"/><Relationship Id="rId1033" Type="http://schemas.openxmlformats.org/officeDocument/2006/relationships/customXml" Target="../ink/ink1256.xml"/><Relationship Id="rId1478" Type="http://schemas.openxmlformats.org/officeDocument/2006/relationships/image" Target="../media/image1446.png"/><Relationship Id="rId487" Type="http://schemas.openxmlformats.org/officeDocument/2006/relationships/image" Target="../media/image954.png"/><Relationship Id="rId610" Type="http://schemas.openxmlformats.org/officeDocument/2006/relationships/customXml" Target="../ink/ink1044.xml"/><Relationship Id="rId694" Type="http://schemas.openxmlformats.org/officeDocument/2006/relationships/customXml" Target="../ink/ink1086.xml"/><Relationship Id="rId708" Type="http://schemas.openxmlformats.org/officeDocument/2006/relationships/customXml" Target="../ink/ink1093.xml"/><Relationship Id="rId915" Type="http://schemas.openxmlformats.org/officeDocument/2006/relationships/customXml" Target="../ink/ink1197.xml"/><Relationship Id="rId1240" Type="http://schemas.openxmlformats.org/officeDocument/2006/relationships/image" Target="../media/image1327.png"/><Relationship Id="rId1338" Type="http://schemas.openxmlformats.org/officeDocument/2006/relationships/image" Target="../media/image1376.png"/><Relationship Id="rId1545" Type="http://schemas.openxmlformats.org/officeDocument/2006/relationships/customXml" Target="../ink/ink1512.xml"/><Relationship Id="rId347" Type="http://schemas.openxmlformats.org/officeDocument/2006/relationships/image" Target="../media/image886.png"/><Relationship Id="rId999" Type="http://schemas.openxmlformats.org/officeDocument/2006/relationships/customXml" Target="../ink/ink1239.xml"/><Relationship Id="rId1100" Type="http://schemas.openxmlformats.org/officeDocument/2006/relationships/image" Target="../media/image1257.png"/><Relationship Id="rId1184" Type="http://schemas.openxmlformats.org/officeDocument/2006/relationships/image" Target="../media/image1299.png"/><Relationship Id="rId1405" Type="http://schemas.openxmlformats.org/officeDocument/2006/relationships/customXml" Target="../ink/ink1442.xml"/><Relationship Id="rId44" Type="http://schemas.openxmlformats.org/officeDocument/2006/relationships/customXml" Target="../ink/ink761.xml"/><Relationship Id="rId554" Type="http://schemas.openxmlformats.org/officeDocument/2006/relationships/customXml" Target="../ink/ink1016.xml"/><Relationship Id="rId761" Type="http://schemas.openxmlformats.org/officeDocument/2006/relationships/image" Target="../media/image1091.png"/><Relationship Id="rId859" Type="http://schemas.openxmlformats.org/officeDocument/2006/relationships/image" Target="../media/image1139.png"/><Relationship Id="rId1391" Type="http://schemas.openxmlformats.org/officeDocument/2006/relationships/customXml" Target="../ink/ink1435.xml"/><Relationship Id="rId1489" Type="http://schemas.openxmlformats.org/officeDocument/2006/relationships/customXml" Target="../ink/ink1484.xml"/><Relationship Id="rId193" Type="http://schemas.openxmlformats.org/officeDocument/2006/relationships/image" Target="../media/image809.png"/><Relationship Id="rId207" Type="http://schemas.openxmlformats.org/officeDocument/2006/relationships/image" Target="../media/image816.png"/><Relationship Id="rId414" Type="http://schemas.openxmlformats.org/officeDocument/2006/relationships/customXml" Target="../ink/ink946.xml"/><Relationship Id="rId498" Type="http://schemas.openxmlformats.org/officeDocument/2006/relationships/customXml" Target="../ink/ink988.xml"/><Relationship Id="rId621" Type="http://schemas.openxmlformats.org/officeDocument/2006/relationships/image" Target="../media/image1021.png"/><Relationship Id="rId1044" Type="http://schemas.openxmlformats.org/officeDocument/2006/relationships/image" Target="../media/image1230.png"/><Relationship Id="rId1251" Type="http://schemas.openxmlformats.org/officeDocument/2006/relationships/customXml" Target="../ink/ink1365.xml"/><Relationship Id="rId1349" Type="http://schemas.openxmlformats.org/officeDocument/2006/relationships/customXml" Target="../ink/ink1414.xml"/><Relationship Id="rId260" Type="http://schemas.openxmlformats.org/officeDocument/2006/relationships/customXml" Target="../ink/ink869.xml"/><Relationship Id="rId719" Type="http://schemas.openxmlformats.org/officeDocument/2006/relationships/image" Target="../media/image1070.png"/><Relationship Id="rId926" Type="http://schemas.openxmlformats.org/officeDocument/2006/relationships/image" Target="../media/image1171.png"/><Relationship Id="rId1111" Type="http://schemas.openxmlformats.org/officeDocument/2006/relationships/customXml" Target="../ink/ink1295.xml"/><Relationship Id="rId1556" Type="http://schemas.openxmlformats.org/officeDocument/2006/relationships/image" Target="../media/image1485.png"/><Relationship Id="rId55" Type="http://schemas.openxmlformats.org/officeDocument/2006/relationships/image" Target="../media/image740.png"/><Relationship Id="rId120" Type="http://schemas.openxmlformats.org/officeDocument/2006/relationships/customXml" Target="../ink/ink799.xml"/><Relationship Id="rId358" Type="http://schemas.openxmlformats.org/officeDocument/2006/relationships/customXml" Target="../ink/ink918.xml"/><Relationship Id="rId565" Type="http://schemas.openxmlformats.org/officeDocument/2006/relationships/image" Target="../media/image993.png"/><Relationship Id="rId772" Type="http://schemas.openxmlformats.org/officeDocument/2006/relationships/customXml" Target="../ink/ink1125.xml"/><Relationship Id="rId1195" Type="http://schemas.openxmlformats.org/officeDocument/2006/relationships/customXml" Target="../ink/ink1337.xml"/><Relationship Id="rId1209" Type="http://schemas.openxmlformats.org/officeDocument/2006/relationships/customXml" Target="../ink/ink1344.xml"/><Relationship Id="rId1416" Type="http://schemas.openxmlformats.org/officeDocument/2006/relationships/image" Target="../media/image1415.png"/><Relationship Id="rId218" Type="http://schemas.openxmlformats.org/officeDocument/2006/relationships/customXml" Target="../ink/ink848.xml"/><Relationship Id="rId425" Type="http://schemas.openxmlformats.org/officeDocument/2006/relationships/image" Target="../media/image924.png"/><Relationship Id="rId632" Type="http://schemas.openxmlformats.org/officeDocument/2006/relationships/customXml" Target="../ink/ink1055.xml"/><Relationship Id="rId1055" Type="http://schemas.openxmlformats.org/officeDocument/2006/relationships/customXml" Target="../ink/ink1267.xml"/><Relationship Id="rId1262" Type="http://schemas.openxmlformats.org/officeDocument/2006/relationships/image" Target="../media/image1338.png"/><Relationship Id="rId271" Type="http://schemas.openxmlformats.org/officeDocument/2006/relationships/image" Target="../media/image848.png"/><Relationship Id="rId937" Type="http://schemas.openxmlformats.org/officeDocument/2006/relationships/customXml" Target="../ink/ink1208.xml"/><Relationship Id="rId1122" Type="http://schemas.openxmlformats.org/officeDocument/2006/relationships/image" Target="../media/image1268.png"/><Relationship Id="rId66" Type="http://schemas.openxmlformats.org/officeDocument/2006/relationships/customXml" Target="../ink/ink772.xml"/><Relationship Id="rId131" Type="http://schemas.openxmlformats.org/officeDocument/2006/relationships/image" Target="../media/image778.png"/><Relationship Id="rId369" Type="http://schemas.openxmlformats.org/officeDocument/2006/relationships/image" Target="../media/image273.png"/><Relationship Id="rId576" Type="http://schemas.openxmlformats.org/officeDocument/2006/relationships/customXml" Target="../ink/ink1027.xml"/><Relationship Id="rId783" Type="http://schemas.openxmlformats.org/officeDocument/2006/relationships/image" Target="../media/image1101.png"/><Relationship Id="rId990" Type="http://schemas.openxmlformats.org/officeDocument/2006/relationships/image" Target="../media/image1203.png"/><Relationship Id="rId1427" Type="http://schemas.openxmlformats.org/officeDocument/2006/relationships/customXml" Target="../ink/ink1453.xml"/><Relationship Id="rId229" Type="http://schemas.openxmlformats.org/officeDocument/2006/relationships/image" Target="../media/image827.png"/><Relationship Id="rId436" Type="http://schemas.openxmlformats.org/officeDocument/2006/relationships/customXml" Target="../ink/ink957.xml"/><Relationship Id="rId643" Type="http://schemas.openxmlformats.org/officeDocument/2006/relationships/image" Target="../media/image1032.png"/><Relationship Id="rId1066" Type="http://schemas.openxmlformats.org/officeDocument/2006/relationships/image" Target="../media/image1240.png"/><Relationship Id="rId1273" Type="http://schemas.openxmlformats.org/officeDocument/2006/relationships/customXml" Target="../ink/ink1376.xml"/><Relationship Id="rId1480" Type="http://schemas.openxmlformats.org/officeDocument/2006/relationships/image" Target="../media/image1447.png"/><Relationship Id="rId850" Type="http://schemas.openxmlformats.org/officeDocument/2006/relationships/customXml" Target="../ink/ink1164.xml"/><Relationship Id="rId948" Type="http://schemas.openxmlformats.org/officeDocument/2006/relationships/image" Target="../media/image1182.png"/><Relationship Id="rId1133" Type="http://schemas.openxmlformats.org/officeDocument/2006/relationships/customXml" Target="../ink/ink1306.xml"/><Relationship Id="rId77" Type="http://schemas.openxmlformats.org/officeDocument/2006/relationships/image" Target="../media/image751.png"/><Relationship Id="rId282" Type="http://schemas.openxmlformats.org/officeDocument/2006/relationships/customXml" Target="../ink/ink880.xml"/><Relationship Id="rId503" Type="http://schemas.openxmlformats.org/officeDocument/2006/relationships/image" Target="../media/image962.png"/><Relationship Id="rId587" Type="http://schemas.openxmlformats.org/officeDocument/2006/relationships/image" Target="../media/image1004.png"/><Relationship Id="rId710" Type="http://schemas.openxmlformats.org/officeDocument/2006/relationships/customXml" Target="../ink/ink1094.xml"/><Relationship Id="rId808" Type="http://schemas.openxmlformats.org/officeDocument/2006/relationships/customXml" Target="../ink/ink1143.xml"/><Relationship Id="rId1340" Type="http://schemas.openxmlformats.org/officeDocument/2006/relationships/image" Target="../media/image1377.png"/><Relationship Id="rId1438" Type="http://schemas.openxmlformats.org/officeDocument/2006/relationships/image" Target="../media/image1426.png"/><Relationship Id="rId8" Type="http://schemas.openxmlformats.org/officeDocument/2006/relationships/customXml" Target="../ink/ink743.xml"/><Relationship Id="rId142" Type="http://schemas.openxmlformats.org/officeDocument/2006/relationships/customXml" Target="../ink/ink810.xml"/><Relationship Id="rId447" Type="http://schemas.openxmlformats.org/officeDocument/2006/relationships/image" Target="../media/image934.png"/><Relationship Id="rId794" Type="http://schemas.openxmlformats.org/officeDocument/2006/relationships/customXml" Target="../ink/ink1136.xml"/><Relationship Id="rId1077" Type="http://schemas.openxmlformats.org/officeDocument/2006/relationships/customXml" Target="../ink/ink1278.xml"/><Relationship Id="rId1200" Type="http://schemas.openxmlformats.org/officeDocument/2006/relationships/image" Target="../media/image1307.png"/><Relationship Id="rId654" Type="http://schemas.openxmlformats.org/officeDocument/2006/relationships/customXml" Target="../ink/ink1066.xml"/><Relationship Id="rId861" Type="http://schemas.openxmlformats.org/officeDocument/2006/relationships/image" Target="../media/image1140.png"/><Relationship Id="rId959" Type="http://schemas.openxmlformats.org/officeDocument/2006/relationships/customXml" Target="../ink/ink1219.xml"/><Relationship Id="rId1284" Type="http://schemas.openxmlformats.org/officeDocument/2006/relationships/image" Target="../media/image1349.png"/><Relationship Id="rId1491" Type="http://schemas.openxmlformats.org/officeDocument/2006/relationships/customXml" Target="../ink/ink1485.xml"/><Relationship Id="rId1505" Type="http://schemas.openxmlformats.org/officeDocument/2006/relationships/customXml" Target="../ink/ink1492.xml"/><Relationship Id="rId293" Type="http://schemas.openxmlformats.org/officeDocument/2006/relationships/image" Target="../media/image859.png"/><Relationship Id="rId307" Type="http://schemas.openxmlformats.org/officeDocument/2006/relationships/image" Target="../media/image866.png"/><Relationship Id="rId514" Type="http://schemas.openxmlformats.org/officeDocument/2006/relationships/customXml" Target="../ink/ink996.xml"/><Relationship Id="rId721" Type="http://schemas.openxmlformats.org/officeDocument/2006/relationships/image" Target="../media/image1071.png"/><Relationship Id="rId1144" Type="http://schemas.openxmlformats.org/officeDocument/2006/relationships/image" Target="../media/image1279.png"/><Relationship Id="rId1351" Type="http://schemas.openxmlformats.org/officeDocument/2006/relationships/customXml" Target="../ink/ink1415.xml"/><Relationship Id="rId1449" Type="http://schemas.openxmlformats.org/officeDocument/2006/relationships/customXml" Target="../ink/ink1464.xml"/><Relationship Id="rId88" Type="http://schemas.openxmlformats.org/officeDocument/2006/relationships/customXml" Target="../ink/ink783.xml"/><Relationship Id="rId153" Type="http://schemas.openxmlformats.org/officeDocument/2006/relationships/image" Target="../media/image789.png"/><Relationship Id="rId360" Type="http://schemas.openxmlformats.org/officeDocument/2006/relationships/customXml" Target="../ink/ink919.xml"/><Relationship Id="rId598" Type="http://schemas.openxmlformats.org/officeDocument/2006/relationships/customXml" Target="../ink/ink1038.xml"/><Relationship Id="rId819" Type="http://schemas.openxmlformats.org/officeDocument/2006/relationships/image" Target="../media/image1119.png"/><Relationship Id="rId1004" Type="http://schemas.openxmlformats.org/officeDocument/2006/relationships/image" Target="../media/image1210.png"/><Relationship Id="rId1211" Type="http://schemas.openxmlformats.org/officeDocument/2006/relationships/customXml" Target="../ink/ink1345.xml"/><Relationship Id="rId220" Type="http://schemas.openxmlformats.org/officeDocument/2006/relationships/customXml" Target="../ink/ink849.xml"/><Relationship Id="rId458" Type="http://schemas.openxmlformats.org/officeDocument/2006/relationships/customXml" Target="../ink/ink968.xml"/><Relationship Id="rId665" Type="http://schemas.openxmlformats.org/officeDocument/2006/relationships/image" Target="../media/image1043.png"/><Relationship Id="rId872" Type="http://schemas.openxmlformats.org/officeDocument/2006/relationships/customXml" Target="../ink/ink1175.xml"/><Relationship Id="rId1088" Type="http://schemas.openxmlformats.org/officeDocument/2006/relationships/image" Target="../media/image1251.png"/><Relationship Id="rId1295" Type="http://schemas.openxmlformats.org/officeDocument/2006/relationships/customXml" Target="../ink/ink1387.xml"/><Relationship Id="rId1309" Type="http://schemas.openxmlformats.org/officeDocument/2006/relationships/customXml" Target="../ink/ink1394.xml"/><Relationship Id="rId1516" Type="http://schemas.openxmlformats.org/officeDocument/2006/relationships/image" Target="../media/image1465.png"/><Relationship Id="rId15" Type="http://schemas.openxmlformats.org/officeDocument/2006/relationships/image" Target="../media/image114.png"/><Relationship Id="rId318" Type="http://schemas.openxmlformats.org/officeDocument/2006/relationships/customXml" Target="../ink/ink898.xml"/><Relationship Id="rId525" Type="http://schemas.openxmlformats.org/officeDocument/2006/relationships/image" Target="../media/image973.png"/><Relationship Id="rId732" Type="http://schemas.openxmlformats.org/officeDocument/2006/relationships/customXml" Target="../ink/ink1105.xml"/><Relationship Id="rId1155" Type="http://schemas.openxmlformats.org/officeDocument/2006/relationships/customXml" Target="../ink/ink1317.xml"/><Relationship Id="rId1362" Type="http://schemas.openxmlformats.org/officeDocument/2006/relationships/image" Target="../media/image1388.png"/><Relationship Id="rId99" Type="http://schemas.openxmlformats.org/officeDocument/2006/relationships/image" Target="../media/image762.png"/><Relationship Id="rId164" Type="http://schemas.openxmlformats.org/officeDocument/2006/relationships/customXml" Target="../ink/ink821.xml"/><Relationship Id="rId371" Type="http://schemas.openxmlformats.org/officeDocument/2006/relationships/image" Target="../media/image897.png"/><Relationship Id="rId1015" Type="http://schemas.openxmlformats.org/officeDocument/2006/relationships/customXml" Target="../ink/ink1247.xml"/><Relationship Id="rId1222" Type="http://schemas.openxmlformats.org/officeDocument/2006/relationships/image" Target="../media/image1318.png"/><Relationship Id="rId469" Type="http://schemas.openxmlformats.org/officeDocument/2006/relationships/image" Target="../media/image945.png"/><Relationship Id="rId676" Type="http://schemas.openxmlformats.org/officeDocument/2006/relationships/customXml" Target="../ink/ink1077.xml"/><Relationship Id="rId883" Type="http://schemas.openxmlformats.org/officeDocument/2006/relationships/customXml" Target="../ink/ink1181.xml"/><Relationship Id="rId1099" Type="http://schemas.openxmlformats.org/officeDocument/2006/relationships/customXml" Target="../ink/ink1289.xml"/><Relationship Id="rId1527" Type="http://schemas.openxmlformats.org/officeDocument/2006/relationships/customXml" Target="../ink/ink1503.xml"/><Relationship Id="rId26" Type="http://schemas.openxmlformats.org/officeDocument/2006/relationships/customXml" Target="../ink/ink752.xml"/><Relationship Id="rId231" Type="http://schemas.openxmlformats.org/officeDocument/2006/relationships/image" Target="../media/image828.png"/><Relationship Id="rId329" Type="http://schemas.openxmlformats.org/officeDocument/2006/relationships/image" Target="../media/image877.png"/><Relationship Id="rId536" Type="http://schemas.openxmlformats.org/officeDocument/2006/relationships/customXml" Target="../ink/ink1007.xml"/><Relationship Id="rId1166" Type="http://schemas.openxmlformats.org/officeDocument/2006/relationships/image" Target="../media/image1290.png"/><Relationship Id="rId1373" Type="http://schemas.openxmlformats.org/officeDocument/2006/relationships/customXml" Target="../ink/ink1426.xml"/><Relationship Id="rId175" Type="http://schemas.openxmlformats.org/officeDocument/2006/relationships/image" Target="../media/image800.png"/><Relationship Id="rId743" Type="http://schemas.openxmlformats.org/officeDocument/2006/relationships/image" Target="../media/image1082.png"/><Relationship Id="rId950" Type="http://schemas.openxmlformats.org/officeDocument/2006/relationships/image" Target="../media/image1183.png"/><Relationship Id="rId1026" Type="http://schemas.openxmlformats.org/officeDocument/2006/relationships/image" Target="../media/image1221.png"/><Relationship Id="rId382" Type="http://schemas.openxmlformats.org/officeDocument/2006/relationships/customXml" Target="../ink/ink930.xml"/><Relationship Id="rId603" Type="http://schemas.openxmlformats.org/officeDocument/2006/relationships/image" Target="../media/image1012.png"/><Relationship Id="rId687" Type="http://schemas.openxmlformats.org/officeDocument/2006/relationships/image" Target="../media/image1054.png"/><Relationship Id="rId810" Type="http://schemas.openxmlformats.org/officeDocument/2006/relationships/customXml" Target="../ink/ink1144.xml"/><Relationship Id="rId908" Type="http://schemas.openxmlformats.org/officeDocument/2006/relationships/image" Target="../media/image1162.png"/><Relationship Id="rId1233" Type="http://schemas.openxmlformats.org/officeDocument/2006/relationships/customXml" Target="../ink/ink1356.xml"/><Relationship Id="rId1440" Type="http://schemas.openxmlformats.org/officeDocument/2006/relationships/image" Target="../media/image1427.png"/><Relationship Id="rId1538" Type="http://schemas.openxmlformats.org/officeDocument/2006/relationships/image" Target="../media/image1476.png"/><Relationship Id="rId242" Type="http://schemas.openxmlformats.org/officeDocument/2006/relationships/customXml" Target="../ink/ink860.xml"/><Relationship Id="rId894" Type="http://schemas.openxmlformats.org/officeDocument/2006/relationships/image" Target="../media/image1156.png"/><Relationship Id="rId1177" Type="http://schemas.openxmlformats.org/officeDocument/2006/relationships/customXml" Target="../ink/ink1328.xml"/><Relationship Id="rId1300" Type="http://schemas.openxmlformats.org/officeDocument/2006/relationships/image" Target="../media/image1357.png"/><Relationship Id="rId37" Type="http://schemas.openxmlformats.org/officeDocument/2006/relationships/image" Target="../media/image125.png"/><Relationship Id="rId102" Type="http://schemas.openxmlformats.org/officeDocument/2006/relationships/customXml" Target="../ink/ink790.xml"/><Relationship Id="rId547" Type="http://schemas.openxmlformats.org/officeDocument/2006/relationships/image" Target="../media/image984.png"/><Relationship Id="rId754" Type="http://schemas.openxmlformats.org/officeDocument/2006/relationships/customXml" Target="../ink/ink1116.xml"/><Relationship Id="rId961" Type="http://schemas.openxmlformats.org/officeDocument/2006/relationships/customXml" Target="../ink/ink1220.xml"/><Relationship Id="rId1384" Type="http://schemas.openxmlformats.org/officeDocument/2006/relationships/image" Target="../media/image1399.png"/><Relationship Id="rId90" Type="http://schemas.openxmlformats.org/officeDocument/2006/relationships/customXml" Target="../ink/ink784.xml"/><Relationship Id="rId186" Type="http://schemas.openxmlformats.org/officeDocument/2006/relationships/customXml" Target="../ink/ink832.xml"/><Relationship Id="rId393" Type="http://schemas.openxmlformats.org/officeDocument/2006/relationships/image" Target="../media/image908.png"/><Relationship Id="rId407" Type="http://schemas.openxmlformats.org/officeDocument/2006/relationships/image" Target="../media/image915.png"/><Relationship Id="rId614" Type="http://schemas.openxmlformats.org/officeDocument/2006/relationships/customXml" Target="../ink/ink1046.xml"/><Relationship Id="rId821" Type="http://schemas.openxmlformats.org/officeDocument/2006/relationships/image" Target="../media/image1120.png"/><Relationship Id="rId1037" Type="http://schemas.openxmlformats.org/officeDocument/2006/relationships/customXml" Target="../ink/ink1258.xml"/><Relationship Id="rId1244" Type="http://schemas.openxmlformats.org/officeDocument/2006/relationships/image" Target="../media/image1329.png"/><Relationship Id="rId1451" Type="http://schemas.openxmlformats.org/officeDocument/2006/relationships/customXml" Target="../ink/ink1465.xml"/><Relationship Id="rId253" Type="http://schemas.openxmlformats.org/officeDocument/2006/relationships/image" Target="../media/image839.png"/><Relationship Id="rId460" Type="http://schemas.openxmlformats.org/officeDocument/2006/relationships/customXml" Target="../ink/ink969.xml"/><Relationship Id="rId698" Type="http://schemas.openxmlformats.org/officeDocument/2006/relationships/customXml" Target="../ink/ink1088.xml"/><Relationship Id="rId919" Type="http://schemas.openxmlformats.org/officeDocument/2006/relationships/customXml" Target="../ink/ink1199.xml"/><Relationship Id="rId1090" Type="http://schemas.openxmlformats.org/officeDocument/2006/relationships/image" Target="../media/image1252.png"/><Relationship Id="rId1104" Type="http://schemas.openxmlformats.org/officeDocument/2006/relationships/image" Target="../media/image1259.png"/><Relationship Id="rId1311" Type="http://schemas.openxmlformats.org/officeDocument/2006/relationships/customXml" Target="../ink/ink1395.xml"/><Relationship Id="rId1549" Type="http://schemas.openxmlformats.org/officeDocument/2006/relationships/customXml" Target="../ink/ink1514.xml"/><Relationship Id="rId48" Type="http://schemas.openxmlformats.org/officeDocument/2006/relationships/customXml" Target="../ink/ink763.xml"/><Relationship Id="rId113" Type="http://schemas.openxmlformats.org/officeDocument/2006/relationships/image" Target="../media/image769.png"/><Relationship Id="rId320" Type="http://schemas.openxmlformats.org/officeDocument/2006/relationships/customXml" Target="../ink/ink899.xml"/><Relationship Id="rId558" Type="http://schemas.openxmlformats.org/officeDocument/2006/relationships/customXml" Target="../ink/ink1018.xml"/><Relationship Id="rId765" Type="http://schemas.openxmlformats.org/officeDocument/2006/relationships/image" Target="../media/image1093.png"/><Relationship Id="rId972" Type="http://schemas.openxmlformats.org/officeDocument/2006/relationships/image" Target="../media/image1194.png"/><Relationship Id="rId1188" Type="http://schemas.openxmlformats.org/officeDocument/2006/relationships/image" Target="../media/image1301.png"/><Relationship Id="rId1395" Type="http://schemas.openxmlformats.org/officeDocument/2006/relationships/customXml" Target="../ink/ink1437.xml"/><Relationship Id="rId1409" Type="http://schemas.openxmlformats.org/officeDocument/2006/relationships/customXml" Target="../ink/ink1444.xml"/><Relationship Id="rId197" Type="http://schemas.openxmlformats.org/officeDocument/2006/relationships/image" Target="../media/image811.png"/><Relationship Id="rId418" Type="http://schemas.openxmlformats.org/officeDocument/2006/relationships/customXml" Target="../ink/ink948.xml"/><Relationship Id="rId625" Type="http://schemas.openxmlformats.org/officeDocument/2006/relationships/image" Target="../media/image1023.png"/><Relationship Id="rId832" Type="http://schemas.openxmlformats.org/officeDocument/2006/relationships/customXml" Target="../ink/ink1155.xml"/><Relationship Id="rId1048" Type="http://schemas.openxmlformats.org/officeDocument/2006/relationships/image" Target="../media/image1232.png"/><Relationship Id="rId1255" Type="http://schemas.openxmlformats.org/officeDocument/2006/relationships/customXml" Target="../ink/ink1367.xml"/><Relationship Id="rId1462" Type="http://schemas.openxmlformats.org/officeDocument/2006/relationships/image" Target="../media/image1438.png"/><Relationship Id="rId264" Type="http://schemas.openxmlformats.org/officeDocument/2006/relationships/customXml" Target="../ink/ink871.xml"/><Relationship Id="rId471" Type="http://schemas.openxmlformats.org/officeDocument/2006/relationships/image" Target="../media/image946.png"/><Relationship Id="rId1115" Type="http://schemas.openxmlformats.org/officeDocument/2006/relationships/customXml" Target="../ink/ink1297.xml"/><Relationship Id="rId1322" Type="http://schemas.openxmlformats.org/officeDocument/2006/relationships/image" Target="../media/image1368.png"/><Relationship Id="rId59" Type="http://schemas.openxmlformats.org/officeDocument/2006/relationships/image" Target="../media/image742.png"/><Relationship Id="rId124" Type="http://schemas.openxmlformats.org/officeDocument/2006/relationships/customXml" Target="../ink/ink801.xml"/><Relationship Id="rId569" Type="http://schemas.openxmlformats.org/officeDocument/2006/relationships/image" Target="../media/image995.png"/><Relationship Id="rId776" Type="http://schemas.openxmlformats.org/officeDocument/2006/relationships/customXml" Target="../ink/ink1127.xml"/><Relationship Id="rId983" Type="http://schemas.openxmlformats.org/officeDocument/2006/relationships/customXml" Target="../ink/ink1231.xml"/><Relationship Id="rId1199" Type="http://schemas.openxmlformats.org/officeDocument/2006/relationships/customXml" Target="../ink/ink1339.xml"/><Relationship Id="rId331" Type="http://schemas.openxmlformats.org/officeDocument/2006/relationships/image" Target="../media/image878.png"/><Relationship Id="rId429" Type="http://schemas.openxmlformats.org/officeDocument/2006/relationships/image" Target="../media/image926.png"/><Relationship Id="rId636" Type="http://schemas.openxmlformats.org/officeDocument/2006/relationships/customXml" Target="../ink/ink1057.xml"/><Relationship Id="rId1059" Type="http://schemas.openxmlformats.org/officeDocument/2006/relationships/customXml" Target="../ink/ink1269.xml"/><Relationship Id="rId1266" Type="http://schemas.openxmlformats.org/officeDocument/2006/relationships/image" Target="../media/image1340.png"/><Relationship Id="rId1473" Type="http://schemas.openxmlformats.org/officeDocument/2006/relationships/customXml" Target="../ink/ink1476.xml"/><Relationship Id="rId843" Type="http://schemas.openxmlformats.org/officeDocument/2006/relationships/image" Target="../media/image1131.png"/><Relationship Id="rId1126" Type="http://schemas.openxmlformats.org/officeDocument/2006/relationships/image" Target="../media/image1270.png"/><Relationship Id="rId275" Type="http://schemas.openxmlformats.org/officeDocument/2006/relationships/image" Target="../media/image850.png"/><Relationship Id="rId482" Type="http://schemas.openxmlformats.org/officeDocument/2006/relationships/customXml" Target="../ink/ink980.xml"/><Relationship Id="rId703" Type="http://schemas.openxmlformats.org/officeDocument/2006/relationships/image" Target="../media/image1062.png"/><Relationship Id="rId910" Type="http://schemas.openxmlformats.org/officeDocument/2006/relationships/image" Target="../media/image1163.png"/><Relationship Id="rId1333" Type="http://schemas.openxmlformats.org/officeDocument/2006/relationships/customXml" Target="../ink/ink1406.xml"/><Relationship Id="rId1540" Type="http://schemas.openxmlformats.org/officeDocument/2006/relationships/image" Target="../media/image1477.png"/><Relationship Id="rId135" Type="http://schemas.openxmlformats.org/officeDocument/2006/relationships/image" Target="../media/image780.png"/><Relationship Id="rId342" Type="http://schemas.openxmlformats.org/officeDocument/2006/relationships/customXml" Target="../ink/ink910.xml"/><Relationship Id="rId787" Type="http://schemas.openxmlformats.org/officeDocument/2006/relationships/image" Target="../media/image1103.png"/><Relationship Id="rId994" Type="http://schemas.openxmlformats.org/officeDocument/2006/relationships/image" Target="../media/image1205.png"/><Relationship Id="rId1400" Type="http://schemas.openxmlformats.org/officeDocument/2006/relationships/image" Target="../media/image1407.png"/><Relationship Id="rId202" Type="http://schemas.openxmlformats.org/officeDocument/2006/relationships/customXml" Target="../ink/ink840.xml"/><Relationship Id="rId647" Type="http://schemas.openxmlformats.org/officeDocument/2006/relationships/image" Target="../media/image1034.png"/><Relationship Id="rId854" Type="http://schemas.openxmlformats.org/officeDocument/2006/relationships/customXml" Target="../ink/ink1166.xml"/><Relationship Id="rId1277" Type="http://schemas.openxmlformats.org/officeDocument/2006/relationships/customXml" Target="../ink/ink1378.xml"/><Relationship Id="rId1484" Type="http://schemas.openxmlformats.org/officeDocument/2006/relationships/image" Target="../media/image1449.png"/><Relationship Id="rId286" Type="http://schemas.openxmlformats.org/officeDocument/2006/relationships/customXml" Target="../ink/ink882.xml"/><Relationship Id="rId493" Type="http://schemas.openxmlformats.org/officeDocument/2006/relationships/image" Target="../media/image957.png"/><Relationship Id="rId507" Type="http://schemas.openxmlformats.org/officeDocument/2006/relationships/image" Target="../media/image964.png"/><Relationship Id="rId714" Type="http://schemas.openxmlformats.org/officeDocument/2006/relationships/customXml" Target="../ink/ink1096.xml"/><Relationship Id="rId921" Type="http://schemas.openxmlformats.org/officeDocument/2006/relationships/customXml" Target="../ink/ink1200.xml"/><Relationship Id="rId1137" Type="http://schemas.openxmlformats.org/officeDocument/2006/relationships/customXml" Target="../ink/ink1308.xml"/><Relationship Id="rId1344" Type="http://schemas.openxmlformats.org/officeDocument/2006/relationships/image" Target="../media/image1379.png"/><Relationship Id="rId1551" Type="http://schemas.openxmlformats.org/officeDocument/2006/relationships/customXml" Target="../ink/ink1515.xml"/><Relationship Id="rId50" Type="http://schemas.openxmlformats.org/officeDocument/2006/relationships/customXml" Target="../ink/ink764.xml"/><Relationship Id="rId146" Type="http://schemas.openxmlformats.org/officeDocument/2006/relationships/customXml" Target="../ink/ink812.xml"/><Relationship Id="rId353" Type="http://schemas.openxmlformats.org/officeDocument/2006/relationships/image" Target="../media/image889.png"/><Relationship Id="rId560" Type="http://schemas.openxmlformats.org/officeDocument/2006/relationships/customXml" Target="../ink/ink1019.xml"/><Relationship Id="rId798" Type="http://schemas.openxmlformats.org/officeDocument/2006/relationships/customXml" Target="../ink/ink1138.xml"/><Relationship Id="rId1190" Type="http://schemas.openxmlformats.org/officeDocument/2006/relationships/image" Target="../media/image1302.png"/><Relationship Id="rId1204" Type="http://schemas.openxmlformats.org/officeDocument/2006/relationships/image" Target="../media/image1309.png"/><Relationship Id="rId1411" Type="http://schemas.openxmlformats.org/officeDocument/2006/relationships/customXml" Target="../ink/ink1445.xml"/><Relationship Id="rId213" Type="http://schemas.openxmlformats.org/officeDocument/2006/relationships/image" Target="../media/image819.png"/><Relationship Id="rId420" Type="http://schemas.openxmlformats.org/officeDocument/2006/relationships/customXml" Target="../ink/ink949.xml"/><Relationship Id="rId658" Type="http://schemas.openxmlformats.org/officeDocument/2006/relationships/customXml" Target="../ink/ink1068.xml"/><Relationship Id="rId865" Type="http://schemas.openxmlformats.org/officeDocument/2006/relationships/image" Target="../media/image1142.png"/><Relationship Id="rId1050" Type="http://schemas.openxmlformats.org/officeDocument/2006/relationships/image" Target="../media/image1233.png"/><Relationship Id="rId1288" Type="http://schemas.openxmlformats.org/officeDocument/2006/relationships/image" Target="../media/image1351.png"/><Relationship Id="rId1495" Type="http://schemas.openxmlformats.org/officeDocument/2006/relationships/customXml" Target="../ink/ink1487.xml"/><Relationship Id="rId1509" Type="http://schemas.openxmlformats.org/officeDocument/2006/relationships/customXml" Target="../ink/ink1494.xml"/><Relationship Id="rId297" Type="http://schemas.openxmlformats.org/officeDocument/2006/relationships/image" Target="../media/image861.png"/><Relationship Id="rId518" Type="http://schemas.openxmlformats.org/officeDocument/2006/relationships/customXml" Target="../ink/ink998.xml"/><Relationship Id="rId725" Type="http://schemas.openxmlformats.org/officeDocument/2006/relationships/image" Target="../media/image1073.png"/><Relationship Id="rId932" Type="http://schemas.openxmlformats.org/officeDocument/2006/relationships/image" Target="../media/image1174.png"/><Relationship Id="rId1148" Type="http://schemas.openxmlformats.org/officeDocument/2006/relationships/image" Target="../media/image1281.png"/><Relationship Id="rId1355" Type="http://schemas.openxmlformats.org/officeDocument/2006/relationships/customXml" Target="../ink/ink1417.xml"/><Relationship Id="rId1562" Type="http://schemas.openxmlformats.org/officeDocument/2006/relationships/image" Target="../media/image1488.png"/><Relationship Id="rId157" Type="http://schemas.openxmlformats.org/officeDocument/2006/relationships/image" Target="../media/image791.png"/><Relationship Id="rId364" Type="http://schemas.openxmlformats.org/officeDocument/2006/relationships/customXml" Target="../ink/ink921.xml"/><Relationship Id="rId1008" Type="http://schemas.openxmlformats.org/officeDocument/2006/relationships/image" Target="../media/image1212.png"/><Relationship Id="rId1215" Type="http://schemas.openxmlformats.org/officeDocument/2006/relationships/customXml" Target="../ink/ink1347.xml"/><Relationship Id="rId1422" Type="http://schemas.openxmlformats.org/officeDocument/2006/relationships/image" Target="../media/image1418.png"/><Relationship Id="rId61" Type="http://schemas.openxmlformats.org/officeDocument/2006/relationships/image" Target="../media/image743.png"/><Relationship Id="rId571" Type="http://schemas.openxmlformats.org/officeDocument/2006/relationships/image" Target="../media/image996.png"/><Relationship Id="rId669" Type="http://schemas.openxmlformats.org/officeDocument/2006/relationships/image" Target="../media/image1045.png"/><Relationship Id="rId876" Type="http://schemas.openxmlformats.org/officeDocument/2006/relationships/customXml" Target="../ink/ink1177.xml"/><Relationship Id="rId1299" Type="http://schemas.openxmlformats.org/officeDocument/2006/relationships/customXml" Target="../ink/ink1389.xml"/><Relationship Id="rId19" Type="http://schemas.openxmlformats.org/officeDocument/2006/relationships/image" Target="../media/image116.png"/><Relationship Id="rId224" Type="http://schemas.openxmlformats.org/officeDocument/2006/relationships/customXml" Target="../ink/ink851.xml"/><Relationship Id="rId431" Type="http://schemas.openxmlformats.org/officeDocument/2006/relationships/image" Target="../media/image927.png"/><Relationship Id="rId529" Type="http://schemas.openxmlformats.org/officeDocument/2006/relationships/image" Target="../media/image975.png"/><Relationship Id="rId736" Type="http://schemas.openxmlformats.org/officeDocument/2006/relationships/customXml" Target="../ink/ink1107.xml"/><Relationship Id="rId1061" Type="http://schemas.openxmlformats.org/officeDocument/2006/relationships/customXml" Target="../ink/ink1270.xml"/><Relationship Id="rId1159" Type="http://schemas.openxmlformats.org/officeDocument/2006/relationships/customXml" Target="../ink/ink1319.xml"/><Relationship Id="rId1366" Type="http://schemas.openxmlformats.org/officeDocument/2006/relationships/image" Target="../media/image1390.png"/><Relationship Id="rId168" Type="http://schemas.openxmlformats.org/officeDocument/2006/relationships/customXml" Target="../ink/ink823.xml"/><Relationship Id="rId943" Type="http://schemas.openxmlformats.org/officeDocument/2006/relationships/customXml" Target="../ink/ink1211.xml"/><Relationship Id="rId1019" Type="http://schemas.openxmlformats.org/officeDocument/2006/relationships/customXml" Target="../ink/ink1249.xml"/><Relationship Id="rId72" Type="http://schemas.openxmlformats.org/officeDocument/2006/relationships/customXml" Target="../ink/ink775.xml"/><Relationship Id="rId375" Type="http://schemas.openxmlformats.org/officeDocument/2006/relationships/image" Target="../media/image899.png"/><Relationship Id="rId582" Type="http://schemas.openxmlformats.org/officeDocument/2006/relationships/customXml" Target="../ink/ink1030.xml"/><Relationship Id="rId803" Type="http://schemas.openxmlformats.org/officeDocument/2006/relationships/image" Target="../media/image1111.png"/><Relationship Id="rId1226" Type="http://schemas.openxmlformats.org/officeDocument/2006/relationships/image" Target="../media/image1320.png"/><Relationship Id="rId1433" Type="http://schemas.openxmlformats.org/officeDocument/2006/relationships/customXml" Target="../ink/ink1456.xml"/><Relationship Id="rId3" Type="http://schemas.openxmlformats.org/officeDocument/2006/relationships/image" Target="../media/image732.png"/><Relationship Id="rId235" Type="http://schemas.openxmlformats.org/officeDocument/2006/relationships/image" Target="../media/image830.png"/><Relationship Id="rId442" Type="http://schemas.openxmlformats.org/officeDocument/2006/relationships/customXml" Target="../ink/ink960.xml"/><Relationship Id="rId887" Type="http://schemas.openxmlformats.org/officeDocument/2006/relationships/customXml" Target="../ink/ink1183.xml"/><Relationship Id="rId1072" Type="http://schemas.openxmlformats.org/officeDocument/2006/relationships/image" Target="../media/image1243.png"/><Relationship Id="rId1500" Type="http://schemas.openxmlformats.org/officeDocument/2006/relationships/image" Target="../media/image1457.png"/><Relationship Id="rId302" Type="http://schemas.openxmlformats.org/officeDocument/2006/relationships/customXml" Target="../ink/ink890.xml"/><Relationship Id="rId747" Type="http://schemas.openxmlformats.org/officeDocument/2006/relationships/image" Target="../media/image1084.png"/><Relationship Id="rId954" Type="http://schemas.openxmlformats.org/officeDocument/2006/relationships/image" Target="../media/image1185.png"/><Relationship Id="rId1377" Type="http://schemas.openxmlformats.org/officeDocument/2006/relationships/customXml" Target="../ink/ink1428.xml"/><Relationship Id="rId83" Type="http://schemas.openxmlformats.org/officeDocument/2006/relationships/image" Target="../media/image754.png"/><Relationship Id="rId179" Type="http://schemas.openxmlformats.org/officeDocument/2006/relationships/image" Target="../media/image802.png"/><Relationship Id="rId386" Type="http://schemas.openxmlformats.org/officeDocument/2006/relationships/customXml" Target="../ink/ink932.xml"/><Relationship Id="rId593" Type="http://schemas.openxmlformats.org/officeDocument/2006/relationships/image" Target="../media/image1007.png"/><Relationship Id="rId607" Type="http://schemas.openxmlformats.org/officeDocument/2006/relationships/image" Target="../media/image1014.png"/><Relationship Id="rId814" Type="http://schemas.openxmlformats.org/officeDocument/2006/relationships/customXml" Target="../ink/ink1146.xml"/><Relationship Id="rId1237" Type="http://schemas.openxmlformats.org/officeDocument/2006/relationships/customXml" Target="../ink/ink1358.xml"/><Relationship Id="rId1444" Type="http://schemas.openxmlformats.org/officeDocument/2006/relationships/image" Target="../media/image1429.png"/><Relationship Id="rId246" Type="http://schemas.openxmlformats.org/officeDocument/2006/relationships/customXml" Target="../ink/ink862.xml"/><Relationship Id="rId453" Type="http://schemas.openxmlformats.org/officeDocument/2006/relationships/image" Target="../media/image937.png"/><Relationship Id="rId660" Type="http://schemas.openxmlformats.org/officeDocument/2006/relationships/customXml" Target="../ink/ink1069.xml"/><Relationship Id="rId898" Type="http://schemas.openxmlformats.org/officeDocument/2006/relationships/image" Target="../media/image141.png"/><Relationship Id="rId1083" Type="http://schemas.openxmlformats.org/officeDocument/2006/relationships/customXml" Target="../ink/ink1281.xml"/><Relationship Id="rId1290" Type="http://schemas.openxmlformats.org/officeDocument/2006/relationships/image" Target="../media/image1352.png"/><Relationship Id="rId1304" Type="http://schemas.openxmlformats.org/officeDocument/2006/relationships/image" Target="../media/image1359.png"/><Relationship Id="rId1511" Type="http://schemas.openxmlformats.org/officeDocument/2006/relationships/customXml" Target="../ink/ink1495.xml"/><Relationship Id="rId106" Type="http://schemas.openxmlformats.org/officeDocument/2006/relationships/customXml" Target="../ink/ink792.xml"/><Relationship Id="rId313" Type="http://schemas.openxmlformats.org/officeDocument/2006/relationships/image" Target="../media/image869.png"/><Relationship Id="rId758" Type="http://schemas.openxmlformats.org/officeDocument/2006/relationships/customXml" Target="../ink/ink1118.xml"/><Relationship Id="rId965" Type="http://schemas.openxmlformats.org/officeDocument/2006/relationships/customXml" Target="../ink/ink1222.xml"/><Relationship Id="rId1150" Type="http://schemas.openxmlformats.org/officeDocument/2006/relationships/image" Target="../media/image1282.png"/><Relationship Id="rId1388" Type="http://schemas.openxmlformats.org/officeDocument/2006/relationships/image" Target="../media/image1401.png"/><Relationship Id="rId10" Type="http://schemas.openxmlformats.org/officeDocument/2006/relationships/customXml" Target="../ink/ink744.xml"/><Relationship Id="rId94" Type="http://schemas.openxmlformats.org/officeDocument/2006/relationships/customXml" Target="../ink/ink786.xml"/><Relationship Id="rId397" Type="http://schemas.openxmlformats.org/officeDocument/2006/relationships/image" Target="../media/image910.png"/><Relationship Id="rId520" Type="http://schemas.openxmlformats.org/officeDocument/2006/relationships/customXml" Target="../ink/ink999.xml"/><Relationship Id="rId618" Type="http://schemas.openxmlformats.org/officeDocument/2006/relationships/customXml" Target="../ink/ink1048.xml"/><Relationship Id="rId825" Type="http://schemas.openxmlformats.org/officeDocument/2006/relationships/image" Target="../media/image1122.png"/><Relationship Id="rId1248" Type="http://schemas.openxmlformats.org/officeDocument/2006/relationships/image" Target="../media/image1331.png"/><Relationship Id="rId1455" Type="http://schemas.openxmlformats.org/officeDocument/2006/relationships/customXml" Target="../ink/ink1467.xml"/><Relationship Id="rId257" Type="http://schemas.openxmlformats.org/officeDocument/2006/relationships/image" Target="../media/image841.png"/><Relationship Id="rId464" Type="http://schemas.openxmlformats.org/officeDocument/2006/relationships/customXml" Target="../ink/ink971.xml"/><Relationship Id="rId1010" Type="http://schemas.openxmlformats.org/officeDocument/2006/relationships/image" Target="../media/image1213.png"/><Relationship Id="rId1094" Type="http://schemas.openxmlformats.org/officeDocument/2006/relationships/image" Target="../media/image1254.png"/><Relationship Id="rId1108" Type="http://schemas.openxmlformats.org/officeDocument/2006/relationships/image" Target="../media/image1261.png"/><Relationship Id="rId1315" Type="http://schemas.openxmlformats.org/officeDocument/2006/relationships/customXml" Target="../ink/ink1397.xml"/><Relationship Id="rId117" Type="http://schemas.openxmlformats.org/officeDocument/2006/relationships/image" Target="../media/image771.png"/><Relationship Id="rId671" Type="http://schemas.openxmlformats.org/officeDocument/2006/relationships/image" Target="../media/image1046.png"/><Relationship Id="rId769" Type="http://schemas.openxmlformats.org/officeDocument/2006/relationships/image" Target="../media/image1094.png"/><Relationship Id="rId976" Type="http://schemas.openxmlformats.org/officeDocument/2006/relationships/image" Target="../media/image1196.png"/><Relationship Id="rId1399" Type="http://schemas.openxmlformats.org/officeDocument/2006/relationships/customXml" Target="../ink/ink1439.xml"/><Relationship Id="rId324" Type="http://schemas.openxmlformats.org/officeDocument/2006/relationships/customXml" Target="../ink/ink901.xml"/><Relationship Id="rId531" Type="http://schemas.openxmlformats.org/officeDocument/2006/relationships/image" Target="../media/image976.png"/><Relationship Id="rId629" Type="http://schemas.openxmlformats.org/officeDocument/2006/relationships/image" Target="../media/image1025.png"/><Relationship Id="rId1161" Type="http://schemas.openxmlformats.org/officeDocument/2006/relationships/customXml" Target="../ink/ink1320.xml"/><Relationship Id="rId1259" Type="http://schemas.openxmlformats.org/officeDocument/2006/relationships/customXml" Target="../ink/ink1369.xml"/><Relationship Id="rId1466" Type="http://schemas.openxmlformats.org/officeDocument/2006/relationships/image" Target="../media/image1440.png"/><Relationship Id="rId836" Type="http://schemas.openxmlformats.org/officeDocument/2006/relationships/customXml" Target="../ink/ink1157.xml"/><Relationship Id="rId1021" Type="http://schemas.openxmlformats.org/officeDocument/2006/relationships/customXml" Target="../ink/ink1250.xml"/><Relationship Id="rId1119" Type="http://schemas.openxmlformats.org/officeDocument/2006/relationships/customXml" Target="../ink/ink1299.xml"/><Relationship Id="rId903" Type="http://schemas.openxmlformats.org/officeDocument/2006/relationships/customXml" Target="../ink/ink1191.xml"/><Relationship Id="rId1326" Type="http://schemas.openxmlformats.org/officeDocument/2006/relationships/image" Target="../media/image1370.png"/><Relationship Id="rId1533" Type="http://schemas.openxmlformats.org/officeDocument/2006/relationships/customXml" Target="../ink/ink1506.xml"/><Relationship Id="rId32" Type="http://schemas.openxmlformats.org/officeDocument/2006/relationships/customXml" Target="../ink/ink755.xml"/><Relationship Id="rId181" Type="http://schemas.openxmlformats.org/officeDocument/2006/relationships/image" Target="../media/image803.png"/><Relationship Id="rId279" Type="http://schemas.openxmlformats.org/officeDocument/2006/relationships/image" Target="../media/image852.png"/><Relationship Id="rId486" Type="http://schemas.openxmlformats.org/officeDocument/2006/relationships/customXml" Target="../ink/ink982.xml"/><Relationship Id="rId693" Type="http://schemas.openxmlformats.org/officeDocument/2006/relationships/image" Target="../media/image1057.png"/><Relationship Id="rId139" Type="http://schemas.openxmlformats.org/officeDocument/2006/relationships/image" Target="../media/image782.png"/><Relationship Id="rId346" Type="http://schemas.openxmlformats.org/officeDocument/2006/relationships/customXml" Target="../ink/ink912.xml"/><Relationship Id="rId553" Type="http://schemas.openxmlformats.org/officeDocument/2006/relationships/image" Target="../media/image987.png"/><Relationship Id="rId760" Type="http://schemas.openxmlformats.org/officeDocument/2006/relationships/customXml" Target="../ink/ink1119.xml"/><Relationship Id="rId998" Type="http://schemas.openxmlformats.org/officeDocument/2006/relationships/image" Target="../media/image1207.png"/><Relationship Id="rId1183" Type="http://schemas.openxmlformats.org/officeDocument/2006/relationships/customXml" Target="../ink/ink1331.xml"/><Relationship Id="rId1390" Type="http://schemas.openxmlformats.org/officeDocument/2006/relationships/image" Target="../media/image1402.png"/><Relationship Id="rId206" Type="http://schemas.openxmlformats.org/officeDocument/2006/relationships/customXml" Target="../ink/ink842.xml"/><Relationship Id="rId413" Type="http://schemas.openxmlformats.org/officeDocument/2006/relationships/image" Target="../media/image918.png"/><Relationship Id="rId858" Type="http://schemas.openxmlformats.org/officeDocument/2006/relationships/customXml" Target="../ink/ink1168.xml"/><Relationship Id="rId1043" Type="http://schemas.openxmlformats.org/officeDocument/2006/relationships/customXml" Target="../ink/ink1261.xml"/><Relationship Id="rId1488" Type="http://schemas.openxmlformats.org/officeDocument/2006/relationships/image" Target="../media/image1451.png"/><Relationship Id="rId620" Type="http://schemas.openxmlformats.org/officeDocument/2006/relationships/customXml" Target="../ink/ink1049.xml"/><Relationship Id="rId718" Type="http://schemas.openxmlformats.org/officeDocument/2006/relationships/customXml" Target="../ink/ink1098.xml"/><Relationship Id="rId925" Type="http://schemas.openxmlformats.org/officeDocument/2006/relationships/customXml" Target="../ink/ink1202.xml"/><Relationship Id="rId1250" Type="http://schemas.openxmlformats.org/officeDocument/2006/relationships/image" Target="../media/image1332.png"/><Relationship Id="rId1348" Type="http://schemas.openxmlformats.org/officeDocument/2006/relationships/image" Target="../media/image1381.png"/><Relationship Id="rId1555" Type="http://schemas.openxmlformats.org/officeDocument/2006/relationships/customXml" Target="../ink/ink1517.xml"/><Relationship Id="rId1110" Type="http://schemas.openxmlformats.org/officeDocument/2006/relationships/image" Target="../media/image1262.png"/><Relationship Id="rId1208" Type="http://schemas.openxmlformats.org/officeDocument/2006/relationships/image" Target="../media/image1311.png"/><Relationship Id="rId1415" Type="http://schemas.openxmlformats.org/officeDocument/2006/relationships/customXml" Target="../ink/ink1447.xml"/><Relationship Id="rId54" Type="http://schemas.openxmlformats.org/officeDocument/2006/relationships/customXml" Target="../ink/ink766.xml"/><Relationship Id="rId270" Type="http://schemas.openxmlformats.org/officeDocument/2006/relationships/customXml" Target="../ink/ink874.xml"/><Relationship Id="rId130" Type="http://schemas.openxmlformats.org/officeDocument/2006/relationships/customXml" Target="../ink/ink804.xml"/><Relationship Id="rId368" Type="http://schemas.openxmlformats.org/officeDocument/2006/relationships/customXml" Target="../ink/ink923.xml"/><Relationship Id="rId575" Type="http://schemas.openxmlformats.org/officeDocument/2006/relationships/image" Target="../media/image998.png"/><Relationship Id="rId782" Type="http://schemas.openxmlformats.org/officeDocument/2006/relationships/customXml" Target="../ink/ink1130.xml"/><Relationship Id="rId228" Type="http://schemas.openxmlformats.org/officeDocument/2006/relationships/customXml" Target="../ink/ink853.xml"/><Relationship Id="rId435" Type="http://schemas.openxmlformats.org/officeDocument/2006/relationships/image" Target="../media/image929.png"/><Relationship Id="rId642" Type="http://schemas.openxmlformats.org/officeDocument/2006/relationships/customXml" Target="../ink/ink1060.xml"/><Relationship Id="rId1065" Type="http://schemas.openxmlformats.org/officeDocument/2006/relationships/customXml" Target="../ink/ink1272.xml"/><Relationship Id="rId1272" Type="http://schemas.openxmlformats.org/officeDocument/2006/relationships/image" Target="../media/image1343.png"/><Relationship Id="rId502" Type="http://schemas.openxmlformats.org/officeDocument/2006/relationships/customXml" Target="../ink/ink990.xml"/><Relationship Id="rId947" Type="http://schemas.openxmlformats.org/officeDocument/2006/relationships/customXml" Target="../ink/ink1213.xml"/><Relationship Id="rId1132" Type="http://schemas.openxmlformats.org/officeDocument/2006/relationships/image" Target="../media/image1273.png"/><Relationship Id="rId76" Type="http://schemas.openxmlformats.org/officeDocument/2006/relationships/customXml" Target="../ink/ink777.xml"/><Relationship Id="rId807" Type="http://schemas.openxmlformats.org/officeDocument/2006/relationships/image" Target="../media/image1113.png"/><Relationship Id="rId1437" Type="http://schemas.openxmlformats.org/officeDocument/2006/relationships/customXml" Target="../ink/ink1458.xml"/><Relationship Id="rId1504" Type="http://schemas.openxmlformats.org/officeDocument/2006/relationships/image" Target="../media/image1459.png"/><Relationship Id="rId292" Type="http://schemas.openxmlformats.org/officeDocument/2006/relationships/customXml" Target="../ink/ink885.xml"/><Relationship Id="rId597" Type="http://schemas.openxmlformats.org/officeDocument/2006/relationships/image" Target="../media/image1009.png"/><Relationship Id="rId152" Type="http://schemas.openxmlformats.org/officeDocument/2006/relationships/customXml" Target="../ink/ink815.xml"/><Relationship Id="rId457" Type="http://schemas.openxmlformats.org/officeDocument/2006/relationships/image" Target="../media/image939.png"/><Relationship Id="rId1087" Type="http://schemas.openxmlformats.org/officeDocument/2006/relationships/customXml" Target="../ink/ink1283.xml"/><Relationship Id="rId1294" Type="http://schemas.openxmlformats.org/officeDocument/2006/relationships/image" Target="../media/image1354.png"/><Relationship Id="rId664" Type="http://schemas.openxmlformats.org/officeDocument/2006/relationships/customXml" Target="../ink/ink1071.xml"/><Relationship Id="rId871" Type="http://schemas.openxmlformats.org/officeDocument/2006/relationships/image" Target="../media/image1145.png"/><Relationship Id="rId969" Type="http://schemas.openxmlformats.org/officeDocument/2006/relationships/customXml" Target="../ink/ink1224.xml"/><Relationship Id="rId317" Type="http://schemas.openxmlformats.org/officeDocument/2006/relationships/image" Target="../media/image871.png"/><Relationship Id="rId524" Type="http://schemas.openxmlformats.org/officeDocument/2006/relationships/customXml" Target="../ink/ink1001.xml"/><Relationship Id="rId731" Type="http://schemas.openxmlformats.org/officeDocument/2006/relationships/image" Target="../media/image1076.png"/><Relationship Id="rId1154" Type="http://schemas.openxmlformats.org/officeDocument/2006/relationships/image" Target="../media/image1284.png"/><Relationship Id="rId1361" Type="http://schemas.openxmlformats.org/officeDocument/2006/relationships/customXml" Target="../ink/ink1420.xml"/><Relationship Id="rId1459" Type="http://schemas.openxmlformats.org/officeDocument/2006/relationships/customXml" Target="../ink/ink1469.xml"/><Relationship Id="rId98" Type="http://schemas.openxmlformats.org/officeDocument/2006/relationships/customXml" Target="../ink/ink788.xml"/><Relationship Id="rId829" Type="http://schemas.openxmlformats.org/officeDocument/2006/relationships/image" Target="../media/image1124.png"/><Relationship Id="rId1014" Type="http://schemas.openxmlformats.org/officeDocument/2006/relationships/image" Target="../media/image1215.png"/><Relationship Id="rId1221" Type="http://schemas.openxmlformats.org/officeDocument/2006/relationships/customXml" Target="../ink/ink1350.xml"/><Relationship Id="rId1319" Type="http://schemas.openxmlformats.org/officeDocument/2006/relationships/customXml" Target="../ink/ink1399.xml"/><Relationship Id="rId1526" Type="http://schemas.openxmlformats.org/officeDocument/2006/relationships/image" Target="../media/image1470.png"/><Relationship Id="rId25" Type="http://schemas.openxmlformats.org/officeDocument/2006/relationships/image" Target="../media/image119.png"/><Relationship Id="rId174" Type="http://schemas.openxmlformats.org/officeDocument/2006/relationships/customXml" Target="../ink/ink826.xml"/><Relationship Id="rId381" Type="http://schemas.openxmlformats.org/officeDocument/2006/relationships/image" Target="../media/image902.png"/><Relationship Id="rId241" Type="http://schemas.openxmlformats.org/officeDocument/2006/relationships/image" Target="../media/image833.png"/><Relationship Id="rId479" Type="http://schemas.openxmlformats.org/officeDocument/2006/relationships/image" Target="../media/image950.png"/><Relationship Id="rId686" Type="http://schemas.openxmlformats.org/officeDocument/2006/relationships/customXml" Target="../ink/ink1082.xml"/><Relationship Id="rId893" Type="http://schemas.openxmlformats.org/officeDocument/2006/relationships/customXml" Target="../ink/ink1186.xml"/><Relationship Id="rId339" Type="http://schemas.openxmlformats.org/officeDocument/2006/relationships/image" Target="../media/image882.png"/><Relationship Id="rId546" Type="http://schemas.openxmlformats.org/officeDocument/2006/relationships/customXml" Target="../ink/ink1012.xml"/><Relationship Id="rId753" Type="http://schemas.openxmlformats.org/officeDocument/2006/relationships/image" Target="../media/image1087.png"/><Relationship Id="rId1176" Type="http://schemas.openxmlformats.org/officeDocument/2006/relationships/image" Target="../media/image1295.png"/><Relationship Id="rId1383" Type="http://schemas.openxmlformats.org/officeDocument/2006/relationships/customXml" Target="../ink/ink1431.xml"/><Relationship Id="rId101" Type="http://schemas.openxmlformats.org/officeDocument/2006/relationships/image" Target="../media/image763.png"/><Relationship Id="rId406" Type="http://schemas.openxmlformats.org/officeDocument/2006/relationships/customXml" Target="../ink/ink942.xml"/><Relationship Id="rId960" Type="http://schemas.openxmlformats.org/officeDocument/2006/relationships/image" Target="../media/image1188.png"/><Relationship Id="rId1036" Type="http://schemas.openxmlformats.org/officeDocument/2006/relationships/image" Target="../media/image1226.png"/><Relationship Id="rId1243" Type="http://schemas.openxmlformats.org/officeDocument/2006/relationships/customXml" Target="../ink/ink1361.xml"/><Relationship Id="rId613" Type="http://schemas.openxmlformats.org/officeDocument/2006/relationships/image" Target="../media/image1017.png"/><Relationship Id="rId820" Type="http://schemas.openxmlformats.org/officeDocument/2006/relationships/customXml" Target="../ink/ink1149.xml"/><Relationship Id="rId918" Type="http://schemas.openxmlformats.org/officeDocument/2006/relationships/image" Target="../media/image1167.png"/><Relationship Id="rId1450" Type="http://schemas.openxmlformats.org/officeDocument/2006/relationships/image" Target="../media/image1432.png"/><Relationship Id="rId1548" Type="http://schemas.openxmlformats.org/officeDocument/2006/relationships/image" Target="../media/image1481.png"/><Relationship Id="rId1103" Type="http://schemas.openxmlformats.org/officeDocument/2006/relationships/customXml" Target="../ink/ink1291.xml"/><Relationship Id="rId1310" Type="http://schemas.openxmlformats.org/officeDocument/2006/relationships/image" Target="../media/image1362.png"/><Relationship Id="rId1408" Type="http://schemas.openxmlformats.org/officeDocument/2006/relationships/image" Target="../media/image1411.png"/><Relationship Id="rId47" Type="http://schemas.openxmlformats.org/officeDocument/2006/relationships/image" Target="../media/image736.png"/><Relationship Id="rId196" Type="http://schemas.openxmlformats.org/officeDocument/2006/relationships/customXml" Target="../ink/ink837.xml"/><Relationship Id="rId263" Type="http://schemas.openxmlformats.org/officeDocument/2006/relationships/image" Target="../media/image844.png"/><Relationship Id="rId470" Type="http://schemas.openxmlformats.org/officeDocument/2006/relationships/customXml" Target="../ink/ink974.xml"/><Relationship Id="rId123" Type="http://schemas.openxmlformats.org/officeDocument/2006/relationships/image" Target="../media/image774.png"/><Relationship Id="rId330" Type="http://schemas.openxmlformats.org/officeDocument/2006/relationships/customXml" Target="../ink/ink904.xml"/><Relationship Id="rId568" Type="http://schemas.openxmlformats.org/officeDocument/2006/relationships/customXml" Target="../ink/ink1023.xml"/><Relationship Id="rId775" Type="http://schemas.openxmlformats.org/officeDocument/2006/relationships/image" Target="../media/image1097.png"/><Relationship Id="rId982" Type="http://schemas.openxmlformats.org/officeDocument/2006/relationships/image" Target="../media/image1199.png"/><Relationship Id="rId1198" Type="http://schemas.openxmlformats.org/officeDocument/2006/relationships/image" Target="../media/image1306.png"/><Relationship Id="rId428" Type="http://schemas.openxmlformats.org/officeDocument/2006/relationships/customXml" Target="../ink/ink953.xml"/><Relationship Id="rId635" Type="http://schemas.openxmlformats.org/officeDocument/2006/relationships/image" Target="../media/image1028.png"/><Relationship Id="rId842" Type="http://schemas.openxmlformats.org/officeDocument/2006/relationships/customXml" Target="../ink/ink1160.xml"/><Relationship Id="rId1058" Type="http://schemas.openxmlformats.org/officeDocument/2006/relationships/image" Target="../media/image1236.png"/><Relationship Id="rId1265" Type="http://schemas.openxmlformats.org/officeDocument/2006/relationships/customXml" Target="../ink/ink1372.xml"/><Relationship Id="rId1472" Type="http://schemas.openxmlformats.org/officeDocument/2006/relationships/image" Target="../media/image1443.png"/><Relationship Id="rId702" Type="http://schemas.openxmlformats.org/officeDocument/2006/relationships/customXml" Target="../ink/ink1090.xml"/><Relationship Id="rId1125" Type="http://schemas.openxmlformats.org/officeDocument/2006/relationships/customXml" Target="../ink/ink1302.xml"/><Relationship Id="rId1332" Type="http://schemas.openxmlformats.org/officeDocument/2006/relationships/image" Target="../media/image1373.png"/><Relationship Id="rId69" Type="http://schemas.openxmlformats.org/officeDocument/2006/relationships/image" Target="../media/image747.png"/><Relationship Id="rId285" Type="http://schemas.openxmlformats.org/officeDocument/2006/relationships/image" Target="../media/image855.png"/><Relationship Id="rId492" Type="http://schemas.openxmlformats.org/officeDocument/2006/relationships/customXml" Target="../ink/ink985.xml"/><Relationship Id="rId797" Type="http://schemas.openxmlformats.org/officeDocument/2006/relationships/image" Target="../media/image1108.png"/><Relationship Id="rId145" Type="http://schemas.openxmlformats.org/officeDocument/2006/relationships/image" Target="../media/image785.png"/><Relationship Id="rId352" Type="http://schemas.openxmlformats.org/officeDocument/2006/relationships/customXml" Target="../ink/ink915.xml"/><Relationship Id="rId1287" Type="http://schemas.openxmlformats.org/officeDocument/2006/relationships/customXml" Target="../ink/ink1383.xml"/><Relationship Id="rId212" Type="http://schemas.openxmlformats.org/officeDocument/2006/relationships/customXml" Target="../ink/ink845.xml"/><Relationship Id="rId657" Type="http://schemas.openxmlformats.org/officeDocument/2006/relationships/image" Target="../media/image1039.png"/><Relationship Id="rId864" Type="http://schemas.openxmlformats.org/officeDocument/2006/relationships/customXml" Target="../ink/ink1171.xml"/><Relationship Id="rId1494" Type="http://schemas.openxmlformats.org/officeDocument/2006/relationships/image" Target="../media/image1454.png"/><Relationship Id="rId517" Type="http://schemas.openxmlformats.org/officeDocument/2006/relationships/image" Target="../media/image969.png"/><Relationship Id="rId724" Type="http://schemas.openxmlformats.org/officeDocument/2006/relationships/customXml" Target="../ink/ink1101.xml"/><Relationship Id="rId931" Type="http://schemas.openxmlformats.org/officeDocument/2006/relationships/customXml" Target="../ink/ink1205.xml"/><Relationship Id="rId1147" Type="http://schemas.openxmlformats.org/officeDocument/2006/relationships/customXml" Target="../ink/ink1313.xml"/><Relationship Id="rId1354" Type="http://schemas.openxmlformats.org/officeDocument/2006/relationships/image" Target="../media/image1384.png"/><Relationship Id="rId1561" Type="http://schemas.openxmlformats.org/officeDocument/2006/relationships/customXml" Target="../ink/ink1520.xml"/><Relationship Id="rId60" Type="http://schemas.openxmlformats.org/officeDocument/2006/relationships/customXml" Target="../ink/ink769.xml"/><Relationship Id="rId1007" Type="http://schemas.openxmlformats.org/officeDocument/2006/relationships/customXml" Target="../ink/ink1243.xml"/><Relationship Id="rId1214" Type="http://schemas.openxmlformats.org/officeDocument/2006/relationships/image" Target="../media/image1314.png"/><Relationship Id="rId1421" Type="http://schemas.openxmlformats.org/officeDocument/2006/relationships/customXml" Target="../ink/ink1450.xml"/><Relationship Id="rId1519" Type="http://schemas.openxmlformats.org/officeDocument/2006/relationships/customXml" Target="../ink/ink1499.xml"/><Relationship Id="rId18" Type="http://schemas.openxmlformats.org/officeDocument/2006/relationships/customXml" Target="../ink/ink748.xml"/><Relationship Id="rId167" Type="http://schemas.openxmlformats.org/officeDocument/2006/relationships/image" Target="../media/image796.png"/><Relationship Id="rId374" Type="http://schemas.openxmlformats.org/officeDocument/2006/relationships/customXml" Target="../ink/ink926.xml"/><Relationship Id="rId581" Type="http://schemas.openxmlformats.org/officeDocument/2006/relationships/image" Target="../media/image1001.png"/><Relationship Id="rId234" Type="http://schemas.openxmlformats.org/officeDocument/2006/relationships/customXml" Target="../ink/ink856.xml"/><Relationship Id="rId679" Type="http://schemas.openxmlformats.org/officeDocument/2006/relationships/image" Target="../media/image1050.png"/><Relationship Id="rId886" Type="http://schemas.openxmlformats.org/officeDocument/2006/relationships/image" Target="../media/image1152.png"/><Relationship Id="rId2" Type="http://schemas.openxmlformats.org/officeDocument/2006/relationships/customXml" Target="../ink/ink740.xml"/><Relationship Id="rId441" Type="http://schemas.openxmlformats.org/officeDocument/2006/relationships/image" Target="../media/image282.png"/><Relationship Id="rId539" Type="http://schemas.openxmlformats.org/officeDocument/2006/relationships/image" Target="../media/image980.png"/><Relationship Id="rId746" Type="http://schemas.openxmlformats.org/officeDocument/2006/relationships/customXml" Target="../ink/ink1112.xml"/><Relationship Id="rId1071" Type="http://schemas.openxmlformats.org/officeDocument/2006/relationships/customXml" Target="../ink/ink1275.xml"/><Relationship Id="rId1169" Type="http://schemas.openxmlformats.org/officeDocument/2006/relationships/customXml" Target="../ink/ink1324.xml"/><Relationship Id="rId1376" Type="http://schemas.openxmlformats.org/officeDocument/2006/relationships/image" Target="../media/image1395.png"/><Relationship Id="rId301" Type="http://schemas.openxmlformats.org/officeDocument/2006/relationships/image" Target="../media/image863.png"/><Relationship Id="rId953" Type="http://schemas.openxmlformats.org/officeDocument/2006/relationships/customXml" Target="../ink/ink1216.xml"/><Relationship Id="rId1029" Type="http://schemas.openxmlformats.org/officeDocument/2006/relationships/customXml" Target="../ink/ink1254.xml"/><Relationship Id="rId1236" Type="http://schemas.openxmlformats.org/officeDocument/2006/relationships/image" Target="../media/image1325.png"/><Relationship Id="rId82" Type="http://schemas.openxmlformats.org/officeDocument/2006/relationships/customXml" Target="../ink/ink780.xml"/><Relationship Id="rId606" Type="http://schemas.openxmlformats.org/officeDocument/2006/relationships/customXml" Target="../ink/ink1042.xml"/><Relationship Id="rId813" Type="http://schemas.openxmlformats.org/officeDocument/2006/relationships/image" Target="../media/image1116.png"/><Relationship Id="rId1443" Type="http://schemas.openxmlformats.org/officeDocument/2006/relationships/customXml" Target="../ink/ink1461.xml"/><Relationship Id="rId1303" Type="http://schemas.openxmlformats.org/officeDocument/2006/relationships/customXml" Target="../ink/ink1391.xml"/><Relationship Id="rId1510" Type="http://schemas.openxmlformats.org/officeDocument/2006/relationships/image" Target="../media/image1462.png"/><Relationship Id="rId189" Type="http://schemas.openxmlformats.org/officeDocument/2006/relationships/image" Target="../media/image807.png"/><Relationship Id="rId396" Type="http://schemas.openxmlformats.org/officeDocument/2006/relationships/customXml" Target="../ink/ink937.xml"/><Relationship Id="rId256" Type="http://schemas.openxmlformats.org/officeDocument/2006/relationships/customXml" Target="../ink/ink867.xml"/><Relationship Id="rId463" Type="http://schemas.openxmlformats.org/officeDocument/2006/relationships/image" Target="../media/image942.png"/><Relationship Id="rId670" Type="http://schemas.openxmlformats.org/officeDocument/2006/relationships/customXml" Target="../ink/ink1074.xml"/><Relationship Id="rId1093" Type="http://schemas.openxmlformats.org/officeDocument/2006/relationships/customXml" Target="../ink/ink1286.xml"/><Relationship Id="rId116" Type="http://schemas.openxmlformats.org/officeDocument/2006/relationships/customXml" Target="../ink/ink797.xml"/><Relationship Id="rId323" Type="http://schemas.openxmlformats.org/officeDocument/2006/relationships/image" Target="../media/image874.png"/><Relationship Id="rId530" Type="http://schemas.openxmlformats.org/officeDocument/2006/relationships/customXml" Target="../ink/ink1004.xml"/><Relationship Id="rId768" Type="http://schemas.openxmlformats.org/officeDocument/2006/relationships/customXml" Target="../ink/ink1123.xml"/><Relationship Id="rId975" Type="http://schemas.openxmlformats.org/officeDocument/2006/relationships/customXml" Target="../ink/ink1227.xml"/><Relationship Id="rId1160" Type="http://schemas.openxmlformats.org/officeDocument/2006/relationships/image" Target="../media/image1287.png"/><Relationship Id="rId1398" Type="http://schemas.openxmlformats.org/officeDocument/2006/relationships/image" Target="../media/image1406.png"/><Relationship Id="rId628" Type="http://schemas.openxmlformats.org/officeDocument/2006/relationships/customXml" Target="../ink/ink1053.xml"/><Relationship Id="rId835" Type="http://schemas.openxmlformats.org/officeDocument/2006/relationships/image" Target="../media/image1127.png"/><Relationship Id="rId1258" Type="http://schemas.openxmlformats.org/officeDocument/2006/relationships/image" Target="../media/image1336.png"/><Relationship Id="rId1465" Type="http://schemas.openxmlformats.org/officeDocument/2006/relationships/customXml" Target="../ink/ink1472.xml"/><Relationship Id="rId1020" Type="http://schemas.openxmlformats.org/officeDocument/2006/relationships/image" Target="../media/image1218.png"/><Relationship Id="rId1118" Type="http://schemas.openxmlformats.org/officeDocument/2006/relationships/image" Target="../media/image1266.png"/><Relationship Id="rId1325" Type="http://schemas.openxmlformats.org/officeDocument/2006/relationships/customXml" Target="../ink/ink1402.xml"/><Relationship Id="rId1532" Type="http://schemas.openxmlformats.org/officeDocument/2006/relationships/image" Target="../media/image1473.png"/><Relationship Id="rId902" Type="http://schemas.openxmlformats.org/officeDocument/2006/relationships/image" Target="../media/image1159.png"/><Relationship Id="rId31" Type="http://schemas.openxmlformats.org/officeDocument/2006/relationships/image" Target="../media/image122.png"/><Relationship Id="rId180" Type="http://schemas.openxmlformats.org/officeDocument/2006/relationships/customXml" Target="../ink/ink829.xml"/><Relationship Id="rId278" Type="http://schemas.openxmlformats.org/officeDocument/2006/relationships/customXml" Target="../ink/ink878.xml"/><Relationship Id="rId485" Type="http://schemas.openxmlformats.org/officeDocument/2006/relationships/image" Target="../media/image953.png"/><Relationship Id="rId692" Type="http://schemas.openxmlformats.org/officeDocument/2006/relationships/customXml" Target="../ink/ink1085.xml"/><Relationship Id="rId138" Type="http://schemas.openxmlformats.org/officeDocument/2006/relationships/customXml" Target="../ink/ink808.xml"/><Relationship Id="rId345" Type="http://schemas.openxmlformats.org/officeDocument/2006/relationships/image" Target="../media/image885.png"/><Relationship Id="rId552" Type="http://schemas.openxmlformats.org/officeDocument/2006/relationships/customXml" Target="../ink/ink1015.xml"/><Relationship Id="rId997" Type="http://schemas.openxmlformats.org/officeDocument/2006/relationships/customXml" Target="../ink/ink1238.xml"/><Relationship Id="rId1182" Type="http://schemas.openxmlformats.org/officeDocument/2006/relationships/image" Target="../media/image1298.png"/><Relationship Id="rId205" Type="http://schemas.openxmlformats.org/officeDocument/2006/relationships/image" Target="../media/image815.png"/><Relationship Id="rId412" Type="http://schemas.openxmlformats.org/officeDocument/2006/relationships/customXml" Target="../ink/ink945.xml"/><Relationship Id="rId857" Type="http://schemas.openxmlformats.org/officeDocument/2006/relationships/image" Target="../media/image1138.png"/><Relationship Id="rId1042" Type="http://schemas.openxmlformats.org/officeDocument/2006/relationships/image" Target="../media/image1229.png"/><Relationship Id="rId1487" Type="http://schemas.openxmlformats.org/officeDocument/2006/relationships/customXml" Target="../ink/ink1483.xml"/><Relationship Id="rId717" Type="http://schemas.openxmlformats.org/officeDocument/2006/relationships/image" Target="../media/image1069.png"/><Relationship Id="rId924" Type="http://schemas.openxmlformats.org/officeDocument/2006/relationships/image" Target="../media/image1170.png"/><Relationship Id="rId1347" Type="http://schemas.openxmlformats.org/officeDocument/2006/relationships/customXml" Target="../ink/ink1413.xml"/><Relationship Id="rId1554" Type="http://schemas.openxmlformats.org/officeDocument/2006/relationships/image" Target="../media/image1484.png"/><Relationship Id="rId53" Type="http://schemas.openxmlformats.org/officeDocument/2006/relationships/image" Target="../media/image739.png"/><Relationship Id="rId1207" Type="http://schemas.openxmlformats.org/officeDocument/2006/relationships/customXml" Target="../ink/ink1343.xml"/><Relationship Id="rId1414" Type="http://schemas.openxmlformats.org/officeDocument/2006/relationships/image" Target="../media/image1414.png"/><Relationship Id="rId367" Type="http://schemas.openxmlformats.org/officeDocument/2006/relationships/image" Target="../media/image896.png"/><Relationship Id="rId574" Type="http://schemas.openxmlformats.org/officeDocument/2006/relationships/customXml" Target="../ink/ink1026.xml"/><Relationship Id="rId227" Type="http://schemas.openxmlformats.org/officeDocument/2006/relationships/image" Target="../media/image826.png"/><Relationship Id="rId781" Type="http://schemas.openxmlformats.org/officeDocument/2006/relationships/image" Target="../media/image1100.png"/><Relationship Id="rId879" Type="http://schemas.openxmlformats.org/officeDocument/2006/relationships/image" Target="../media/image1149.png"/><Relationship Id="rId434" Type="http://schemas.openxmlformats.org/officeDocument/2006/relationships/customXml" Target="../ink/ink956.xml"/><Relationship Id="rId641" Type="http://schemas.openxmlformats.org/officeDocument/2006/relationships/image" Target="../media/image1031.png"/><Relationship Id="rId739" Type="http://schemas.openxmlformats.org/officeDocument/2006/relationships/image" Target="../media/image1080.png"/><Relationship Id="rId1064" Type="http://schemas.openxmlformats.org/officeDocument/2006/relationships/image" Target="../media/image1239.png"/><Relationship Id="rId1271" Type="http://schemas.openxmlformats.org/officeDocument/2006/relationships/customXml" Target="../ink/ink1375.xml"/><Relationship Id="rId1369" Type="http://schemas.openxmlformats.org/officeDocument/2006/relationships/customXml" Target="../ink/ink1424.xml"/><Relationship Id="rId501" Type="http://schemas.openxmlformats.org/officeDocument/2006/relationships/image" Target="../media/image961.png"/><Relationship Id="rId946" Type="http://schemas.openxmlformats.org/officeDocument/2006/relationships/image" Target="../media/image1181.png"/><Relationship Id="rId1131" Type="http://schemas.openxmlformats.org/officeDocument/2006/relationships/customXml" Target="../ink/ink1305.xml"/><Relationship Id="rId1229" Type="http://schemas.openxmlformats.org/officeDocument/2006/relationships/customXml" Target="../ink/ink1354.xml"/><Relationship Id="rId75" Type="http://schemas.openxmlformats.org/officeDocument/2006/relationships/image" Target="../media/image750.png"/><Relationship Id="rId806" Type="http://schemas.openxmlformats.org/officeDocument/2006/relationships/customXml" Target="../ink/ink1142.xml"/><Relationship Id="rId1436" Type="http://schemas.openxmlformats.org/officeDocument/2006/relationships/image" Target="../media/image1425.png"/><Relationship Id="rId1503" Type="http://schemas.openxmlformats.org/officeDocument/2006/relationships/customXml" Target="../ink/ink1491.xml"/><Relationship Id="rId291" Type="http://schemas.openxmlformats.org/officeDocument/2006/relationships/image" Target="../media/image858.png"/><Relationship Id="rId151" Type="http://schemas.openxmlformats.org/officeDocument/2006/relationships/image" Target="../media/image788.png"/><Relationship Id="rId389" Type="http://schemas.openxmlformats.org/officeDocument/2006/relationships/image" Target="../media/image906.png"/><Relationship Id="rId596" Type="http://schemas.openxmlformats.org/officeDocument/2006/relationships/customXml" Target="../ink/ink1037.xml"/><Relationship Id="rId249" Type="http://schemas.openxmlformats.org/officeDocument/2006/relationships/image" Target="../media/image837.png"/><Relationship Id="rId456" Type="http://schemas.openxmlformats.org/officeDocument/2006/relationships/customXml" Target="../ink/ink967.xml"/><Relationship Id="rId663" Type="http://schemas.openxmlformats.org/officeDocument/2006/relationships/image" Target="../media/image1042.png"/><Relationship Id="rId870" Type="http://schemas.openxmlformats.org/officeDocument/2006/relationships/customXml" Target="../ink/ink1174.xml"/><Relationship Id="rId1086" Type="http://schemas.openxmlformats.org/officeDocument/2006/relationships/image" Target="../media/image1250.png"/><Relationship Id="rId1293" Type="http://schemas.openxmlformats.org/officeDocument/2006/relationships/customXml" Target="../ink/ink1386.xml"/><Relationship Id="rId109" Type="http://schemas.openxmlformats.org/officeDocument/2006/relationships/image" Target="../media/image767.png"/><Relationship Id="rId316" Type="http://schemas.openxmlformats.org/officeDocument/2006/relationships/customXml" Target="../ink/ink897.xml"/><Relationship Id="rId523" Type="http://schemas.openxmlformats.org/officeDocument/2006/relationships/image" Target="../media/image972.png"/><Relationship Id="rId968" Type="http://schemas.openxmlformats.org/officeDocument/2006/relationships/image" Target="../media/image1192.png"/><Relationship Id="rId1153" Type="http://schemas.openxmlformats.org/officeDocument/2006/relationships/customXml" Target="../ink/ink1316.xml"/><Relationship Id="rId97" Type="http://schemas.openxmlformats.org/officeDocument/2006/relationships/image" Target="../media/image761.png"/><Relationship Id="rId730" Type="http://schemas.openxmlformats.org/officeDocument/2006/relationships/customXml" Target="../ink/ink1104.xml"/><Relationship Id="rId828" Type="http://schemas.openxmlformats.org/officeDocument/2006/relationships/customXml" Target="../ink/ink1153.xml"/><Relationship Id="rId1013" Type="http://schemas.openxmlformats.org/officeDocument/2006/relationships/customXml" Target="../ink/ink1246.xml"/><Relationship Id="rId1360" Type="http://schemas.openxmlformats.org/officeDocument/2006/relationships/image" Target="../media/image1387.png"/><Relationship Id="rId1458" Type="http://schemas.openxmlformats.org/officeDocument/2006/relationships/image" Target="../media/image1436.png"/><Relationship Id="rId1220" Type="http://schemas.openxmlformats.org/officeDocument/2006/relationships/image" Target="../media/image1317.png"/><Relationship Id="rId1318" Type="http://schemas.openxmlformats.org/officeDocument/2006/relationships/image" Target="../media/image1366.png"/><Relationship Id="rId1525" Type="http://schemas.openxmlformats.org/officeDocument/2006/relationships/customXml" Target="../ink/ink1502.xml"/><Relationship Id="rId24" Type="http://schemas.openxmlformats.org/officeDocument/2006/relationships/customXml" Target="../ink/ink751.xml"/><Relationship Id="rId173" Type="http://schemas.openxmlformats.org/officeDocument/2006/relationships/image" Target="../media/image799.png"/><Relationship Id="rId380" Type="http://schemas.openxmlformats.org/officeDocument/2006/relationships/customXml" Target="../ink/ink929.xml"/><Relationship Id="rId240" Type="http://schemas.openxmlformats.org/officeDocument/2006/relationships/customXml" Target="../ink/ink859.xml"/><Relationship Id="rId478" Type="http://schemas.openxmlformats.org/officeDocument/2006/relationships/customXml" Target="../ink/ink978.xml"/><Relationship Id="rId685" Type="http://schemas.openxmlformats.org/officeDocument/2006/relationships/image" Target="../media/image1053.png"/><Relationship Id="rId892" Type="http://schemas.openxmlformats.org/officeDocument/2006/relationships/image" Target="../media/image1155.png"/><Relationship Id="rId100" Type="http://schemas.openxmlformats.org/officeDocument/2006/relationships/customXml" Target="../ink/ink789.xml"/><Relationship Id="rId338" Type="http://schemas.openxmlformats.org/officeDocument/2006/relationships/customXml" Target="../ink/ink908.xml"/><Relationship Id="rId545" Type="http://schemas.openxmlformats.org/officeDocument/2006/relationships/image" Target="../media/image983.png"/><Relationship Id="rId752" Type="http://schemas.openxmlformats.org/officeDocument/2006/relationships/customXml" Target="../ink/ink1115.xml"/><Relationship Id="rId1175" Type="http://schemas.openxmlformats.org/officeDocument/2006/relationships/customXml" Target="../ink/ink1327.xml"/><Relationship Id="rId1382" Type="http://schemas.openxmlformats.org/officeDocument/2006/relationships/image" Target="../media/image1398.png"/><Relationship Id="rId405" Type="http://schemas.openxmlformats.org/officeDocument/2006/relationships/image" Target="../media/image914.png"/><Relationship Id="rId612" Type="http://schemas.openxmlformats.org/officeDocument/2006/relationships/customXml" Target="../ink/ink1045.xml"/><Relationship Id="rId1035" Type="http://schemas.openxmlformats.org/officeDocument/2006/relationships/customXml" Target="../ink/ink1257.xml"/><Relationship Id="rId1242" Type="http://schemas.openxmlformats.org/officeDocument/2006/relationships/image" Target="../media/image1328.png"/><Relationship Id="rId917" Type="http://schemas.openxmlformats.org/officeDocument/2006/relationships/customXml" Target="../ink/ink1198.xml"/><Relationship Id="rId1102" Type="http://schemas.openxmlformats.org/officeDocument/2006/relationships/image" Target="../media/image1258.png"/><Relationship Id="rId1547" Type="http://schemas.openxmlformats.org/officeDocument/2006/relationships/customXml" Target="../ink/ink1513.xml"/><Relationship Id="rId46" Type="http://schemas.openxmlformats.org/officeDocument/2006/relationships/customXml" Target="../ink/ink762.xml"/><Relationship Id="rId1407" Type="http://schemas.openxmlformats.org/officeDocument/2006/relationships/customXml" Target="../ink/ink1443.xml"/><Relationship Id="rId195" Type="http://schemas.openxmlformats.org/officeDocument/2006/relationships/image" Target="../media/image810.png"/><Relationship Id="rId262" Type="http://schemas.openxmlformats.org/officeDocument/2006/relationships/customXml" Target="../ink/ink870.xml"/><Relationship Id="rId567" Type="http://schemas.openxmlformats.org/officeDocument/2006/relationships/image" Target="../media/image994.png"/><Relationship Id="rId1197" Type="http://schemas.openxmlformats.org/officeDocument/2006/relationships/customXml" Target="../ink/ink1338.xml"/><Relationship Id="rId122" Type="http://schemas.openxmlformats.org/officeDocument/2006/relationships/customXml" Target="../ink/ink800.xml"/><Relationship Id="rId774" Type="http://schemas.openxmlformats.org/officeDocument/2006/relationships/customXml" Target="../ink/ink1126.xml"/><Relationship Id="rId981" Type="http://schemas.openxmlformats.org/officeDocument/2006/relationships/customXml" Target="../ink/ink1230.xml"/><Relationship Id="rId1057" Type="http://schemas.openxmlformats.org/officeDocument/2006/relationships/customXml" Target="../ink/ink1268.xml"/><Relationship Id="rId427" Type="http://schemas.openxmlformats.org/officeDocument/2006/relationships/image" Target="../media/image925.png"/><Relationship Id="rId634" Type="http://schemas.openxmlformats.org/officeDocument/2006/relationships/customXml" Target="../ink/ink1056.xml"/><Relationship Id="rId841" Type="http://schemas.openxmlformats.org/officeDocument/2006/relationships/image" Target="../media/image1130.png"/><Relationship Id="rId1264" Type="http://schemas.openxmlformats.org/officeDocument/2006/relationships/image" Target="../media/image1339.png"/><Relationship Id="rId1471" Type="http://schemas.openxmlformats.org/officeDocument/2006/relationships/customXml" Target="../ink/ink1475.xml"/><Relationship Id="rId701" Type="http://schemas.openxmlformats.org/officeDocument/2006/relationships/image" Target="../media/image1061.png"/><Relationship Id="rId939" Type="http://schemas.openxmlformats.org/officeDocument/2006/relationships/customXml" Target="../ink/ink1209.xml"/><Relationship Id="rId1124" Type="http://schemas.openxmlformats.org/officeDocument/2006/relationships/image" Target="../media/image1269.png"/><Relationship Id="rId1331" Type="http://schemas.openxmlformats.org/officeDocument/2006/relationships/customXml" Target="../ink/ink1405.xml"/><Relationship Id="rId68" Type="http://schemas.openxmlformats.org/officeDocument/2006/relationships/customXml" Target="../ink/ink773.xml"/><Relationship Id="rId1429" Type="http://schemas.openxmlformats.org/officeDocument/2006/relationships/customXml" Target="../ink/ink1454.xml"/><Relationship Id="rId284" Type="http://schemas.openxmlformats.org/officeDocument/2006/relationships/customXml" Target="../ink/ink881.xml"/><Relationship Id="rId491" Type="http://schemas.openxmlformats.org/officeDocument/2006/relationships/image" Target="../media/image956.png"/><Relationship Id="rId144" Type="http://schemas.openxmlformats.org/officeDocument/2006/relationships/customXml" Target="../ink/ink811.xml"/><Relationship Id="rId589" Type="http://schemas.openxmlformats.org/officeDocument/2006/relationships/image" Target="../media/image1005.png"/><Relationship Id="rId796" Type="http://schemas.openxmlformats.org/officeDocument/2006/relationships/customXml" Target="../ink/ink1137.xml"/><Relationship Id="rId351" Type="http://schemas.openxmlformats.org/officeDocument/2006/relationships/image" Target="../media/image888.png"/><Relationship Id="rId449" Type="http://schemas.openxmlformats.org/officeDocument/2006/relationships/image" Target="../media/image935.png"/><Relationship Id="rId656" Type="http://schemas.openxmlformats.org/officeDocument/2006/relationships/customXml" Target="../ink/ink1067.xml"/><Relationship Id="rId863" Type="http://schemas.openxmlformats.org/officeDocument/2006/relationships/image" Target="../media/image1141.png"/><Relationship Id="rId1079" Type="http://schemas.openxmlformats.org/officeDocument/2006/relationships/customXml" Target="../ink/ink1279.xml"/><Relationship Id="rId1286" Type="http://schemas.openxmlformats.org/officeDocument/2006/relationships/image" Target="../media/image1350.png"/><Relationship Id="rId1493" Type="http://schemas.openxmlformats.org/officeDocument/2006/relationships/customXml" Target="../ink/ink1486.xml"/><Relationship Id="rId211" Type="http://schemas.openxmlformats.org/officeDocument/2006/relationships/image" Target="../media/image818.png"/><Relationship Id="rId309" Type="http://schemas.openxmlformats.org/officeDocument/2006/relationships/image" Target="../media/image867.png"/><Relationship Id="rId516" Type="http://schemas.openxmlformats.org/officeDocument/2006/relationships/customXml" Target="../ink/ink997.xml"/><Relationship Id="rId1146" Type="http://schemas.openxmlformats.org/officeDocument/2006/relationships/image" Target="../media/image1280.png"/><Relationship Id="rId723" Type="http://schemas.openxmlformats.org/officeDocument/2006/relationships/image" Target="../media/image1072.png"/><Relationship Id="rId930" Type="http://schemas.openxmlformats.org/officeDocument/2006/relationships/image" Target="../media/image1173.png"/><Relationship Id="rId1006" Type="http://schemas.openxmlformats.org/officeDocument/2006/relationships/image" Target="../media/image1211.png"/><Relationship Id="rId1353" Type="http://schemas.openxmlformats.org/officeDocument/2006/relationships/customXml" Target="../ink/ink1416.xml"/><Relationship Id="rId1560" Type="http://schemas.openxmlformats.org/officeDocument/2006/relationships/image" Target="../media/image1487.png"/><Relationship Id="rId1213" Type="http://schemas.openxmlformats.org/officeDocument/2006/relationships/customXml" Target="../ink/ink1346.xml"/><Relationship Id="rId1420" Type="http://schemas.openxmlformats.org/officeDocument/2006/relationships/image" Target="../media/image1417.png"/><Relationship Id="rId1518" Type="http://schemas.openxmlformats.org/officeDocument/2006/relationships/image" Target="../media/image1466.png"/><Relationship Id="rId17" Type="http://schemas.openxmlformats.org/officeDocument/2006/relationships/image" Target="../media/image115.png"/><Relationship Id="rId166" Type="http://schemas.openxmlformats.org/officeDocument/2006/relationships/customXml" Target="../ink/ink822.xml"/><Relationship Id="rId373" Type="http://schemas.openxmlformats.org/officeDocument/2006/relationships/image" Target="../media/image898.png"/><Relationship Id="rId580" Type="http://schemas.openxmlformats.org/officeDocument/2006/relationships/customXml" Target="../ink/ink102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829.png"/><Relationship Id="rId440" Type="http://schemas.openxmlformats.org/officeDocument/2006/relationships/customXml" Target="../ink/ink959.xml"/><Relationship Id="rId678" Type="http://schemas.openxmlformats.org/officeDocument/2006/relationships/customXml" Target="../ink/ink1078.xml"/><Relationship Id="rId885" Type="http://schemas.openxmlformats.org/officeDocument/2006/relationships/customXml" Target="../ink/ink1182.xml"/><Relationship Id="rId1070" Type="http://schemas.openxmlformats.org/officeDocument/2006/relationships/image" Target="../media/image1242.png"/><Relationship Id="rId300" Type="http://schemas.openxmlformats.org/officeDocument/2006/relationships/customXml" Target="../ink/ink889.xml"/><Relationship Id="rId538" Type="http://schemas.openxmlformats.org/officeDocument/2006/relationships/customXml" Target="../ink/ink1008.xml"/><Relationship Id="rId745" Type="http://schemas.openxmlformats.org/officeDocument/2006/relationships/image" Target="../media/image1083.png"/><Relationship Id="rId952" Type="http://schemas.openxmlformats.org/officeDocument/2006/relationships/image" Target="../media/image1184.png"/><Relationship Id="rId1168" Type="http://schemas.openxmlformats.org/officeDocument/2006/relationships/image" Target="../media/image1291.png"/><Relationship Id="rId1375" Type="http://schemas.openxmlformats.org/officeDocument/2006/relationships/customXml" Target="../ink/ink1427.xml"/><Relationship Id="rId81" Type="http://schemas.openxmlformats.org/officeDocument/2006/relationships/image" Target="../media/image753.png"/><Relationship Id="rId605" Type="http://schemas.openxmlformats.org/officeDocument/2006/relationships/image" Target="../media/image1013.png"/><Relationship Id="rId812" Type="http://schemas.openxmlformats.org/officeDocument/2006/relationships/customXml" Target="../ink/ink1145.xml"/><Relationship Id="rId1028" Type="http://schemas.openxmlformats.org/officeDocument/2006/relationships/image" Target="../media/image1222.png"/><Relationship Id="rId1235" Type="http://schemas.openxmlformats.org/officeDocument/2006/relationships/customXml" Target="../ink/ink1357.xml"/><Relationship Id="rId1442" Type="http://schemas.openxmlformats.org/officeDocument/2006/relationships/image" Target="../media/image1428.png"/><Relationship Id="rId1302" Type="http://schemas.openxmlformats.org/officeDocument/2006/relationships/image" Target="../media/image1358.png"/><Relationship Id="rId39" Type="http://schemas.openxmlformats.org/officeDocument/2006/relationships/image" Target="../media/image135.png"/><Relationship Id="rId188" Type="http://schemas.openxmlformats.org/officeDocument/2006/relationships/customXml" Target="../ink/ink833.xml"/><Relationship Id="rId395" Type="http://schemas.openxmlformats.org/officeDocument/2006/relationships/image" Target="../media/image909.png"/><Relationship Id="rId255" Type="http://schemas.openxmlformats.org/officeDocument/2006/relationships/image" Target="../media/image840.png"/><Relationship Id="rId462" Type="http://schemas.openxmlformats.org/officeDocument/2006/relationships/customXml" Target="../ink/ink970.xml"/><Relationship Id="rId1092" Type="http://schemas.openxmlformats.org/officeDocument/2006/relationships/image" Target="../media/image1253.png"/><Relationship Id="rId1397" Type="http://schemas.openxmlformats.org/officeDocument/2006/relationships/customXml" Target="../ink/ink1438.xml"/><Relationship Id="rId115" Type="http://schemas.openxmlformats.org/officeDocument/2006/relationships/image" Target="../media/image770.png"/><Relationship Id="rId322" Type="http://schemas.openxmlformats.org/officeDocument/2006/relationships/customXml" Target="../ink/ink900.xml"/><Relationship Id="rId767" Type="http://schemas.openxmlformats.org/officeDocument/2006/relationships/image" Target="../media/image287.png"/><Relationship Id="rId974" Type="http://schemas.openxmlformats.org/officeDocument/2006/relationships/image" Target="../media/image1195.png"/><Relationship Id="rId627" Type="http://schemas.openxmlformats.org/officeDocument/2006/relationships/image" Target="../media/image1024.png"/><Relationship Id="rId834" Type="http://schemas.openxmlformats.org/officeDocument/2006/relationships/customXml" Target="../ink/ink1156.xml"/><Relationship Id="rId1257" Type="http://schemas.openxmlformats.org/officeDocument/2006/relationships/customXml" Target="../ink/ink1368.xml"/><Relationship Id="rId1464" Type="http://schemas.openxmlformats.org/officeDocument/2006/relationships/image" Target="../media/image1439.png"/><Relationship Id="rId901" Type="http://schemas.openxmlformats.org/officeDocument/2006/relationships/customXml" Target="../ink/ink1190.xml"/><Relationship Id="rId1117" Type="http://schemas.openxmlformats.org/officeDocument/2006/relationships/customXml" Target="../ink/ink1298.xml"/><Relationship Id="rId1324" Type="http://schemas.openxmlformats.org/officeDocument/2006/relationships/image" Target="../media/image1369.png"/><Relationship Id="rId1531" Type="http://schemas.openxmlformats.org/officeDocument/2006/relationships/customXml" Target="../ink/ink1505.xml"/><Relationship Id="rId30" Type="http://schemas.openxmlformats.org/officeDocument/2006/relationships/customXml" Target="../ink/ink754.xml"/><Relationship Id="rId277" Type="http://schemas.openxmlformats.org/officeDocument/2006/relationships/image" Target="../media/image851.png"/><Relationship Id="rId484" Type="http://schemas.openxmlformats.org/officeDocument/2006/relationships/customXml" Target="../ink/ink981.xml"/><Relationship Id="rId137" Type="http://schemas.openxmlformats.org/officeDocument/2006/relationships/image" Target="../media/image781.png"/><Relationship Id="rId344" Type="http://schemas.openxmlformats.org/officeDocument/2006/relationships/customXml" Target="../ink/ink911.xml"/><Relationship Id="rId691" Type="http://schemas.openxmlformats.org/officeDocument/2006/relationships/image" Target="../media/image1056.png"/><Relationship Id="rId789" Type="http://schemas.openxmlformats.org/officeDocument/2006/relationships/image" Target="../media/image1104.png"/><Relationship Id="rId996" Type="http://schemas.openxmlformats.org/officeDocument/2006/relationships/image" Target="../media/image1206.png"/><Relationship Id="rId551" Type="http://schemas.openxmlformats.org/officeDocument/2006/relationships/image" Target="../media/image986.png"/><Relationship Id="rId649" Type="http://schemas.openxmlformats.org/officeDocument/2006/relationships/image" Target="../media/image1035.png"/><Relationship Id="rId856" Type="http://schemas.openxmlformats.org/officeDocument/2006/relationships/customXml" Target="../ink/ink1167.xml"/><Relationship Id="rId1181" Type="http://schemas.openxmlformats.org/officeDocument/2006/relationships/customXml" Target="../ink/ink1330.xml"/><Relationship Id="rId1279" Type="http://schemas.openxmlformats.org/officeDocument/2006/relationships/customXml" Target="../ink/ink1379.xml"/><Relationship Id="rId1486" Type="http://schemas.openxmlformats.org/officeDocument/2006/relationships/image" Target="../media/image1450.png"/><Relationship Id="rId204" Type="http://schemas.openxmlformats.org/officeDocument/2006/relationships/customXml" Target="../ink/ink841.xml"/><Relationship Id="rId411" Type="http://schemas.openxmlformats.org/officeDocument/2006/relationships/image" Target="../media/image917.png"/><Relationship Id="rId509" Type="http://schemas.openxmlformats.org/officeDocument/2006/relationships/image" Target="../media/image965.png"/><Relationship Id="rId1041" Type="http://schemas.openxmlformats.org/officeDocument/2006/relationships/customXml" Target="../ink/ink1260.xml"/><Relationship Id="rId1139" Type="http://schemas.openxmlformats.org/officeDocument/2006/relationships/customXml" Target="../ink/ink1309.xml"/><Relationship Id="rId1346" Type="http://schemas.openxmlformats.org/officeDocument/2006/relationships/image" Target="../media/image1380.png"/><Relationship Id="rId716" Type="http://schemas.openxmlformats.org/officeDocument/2006/relationships/customXml" Target="../ink/ink1097.xml"/><Relationship Id="rId923" Type="http://schemas.openxmlformats.org/officeDocument/2006/relationships/customXml" Target="../ink/ink1201.xml"/><Relationship Id="rId1553" Type="http://schemas.openxmlformats.org/officeDocument/2006/relationships/customXml" Target="../ink/ink1516.xml"/><Relationship Id="rId52" Type="http://schemas.openxmlformats.org/officeDocument/2006/relationships/customXml" Target="../ink/ink765.xml"/><Relationship Id="rId1206" Type="http://schemas.openxmlformats.org/officeDocument/2006/relationships/image" Target="../media/image1310.png"/><Relationship Id="rId1413" Type="http://schemas.openxmlformats.org/officeDocument/2006/relationships/customXml" Target="../ink/ink1446.xml"/><Relationship Id="rId299" Type="http://schemas.openxmlformats.org/officeDocument/2006/relationships/image" Target="../media/image862.png"/><Relationship Id="rId159" Type="http://schemas.openxmlformats.org/officeDocument/2006/relationships/image" Target="../media/image792.png"/><Relationship Id="rId366" Type="http://schemas.openxmlformats.org/officeDocument/2006/relationships/customXml" Target="../ink/ink922.xml"/><Relationship Id="rId573" Type="http://schemas.openxmlformats.org/officeDocument/2006/relationships/image" Target="../media/image997.png"/><Relationship Id="rId780" Type="http://schemas.openxmlformats.org/officeDocument/2006/relationships/customXml" Target="../ink/ink1129.xml"/><Relationship Id="rId226" Type="http://schemas.openxmlformats.org/officeDocument/2006/relationships/customXml" Target="../ink/ink852.xml"/><Relationship Id="rId433" Type="http://schemas.openxmlformats.org/officeDocument/2006/relationships/image" Target="../media/image928.png"/><Relationship Id="rId878" Type="http://schemas.openxmlformats.org/officeDocument/2006/relationships/customXml" Target="../ink/ink1178.xml"/><Relationship Id="rId1063" Type="http://schemas.openxmlformats.org/officeDocument/2006/relationships/customXml" Target="../ink/ink1271.xml"/><Relationship Id="rId1270" Type="http://schemas.openxmlformats.org/officeDocument/2006/relationships/image" Target="../media/image1342.png"/><Relationship Id="rId640" Type="http://schemas.openxmlformats.org/officeDocument/2006/relationships/customXml" Target="../ink/ink1059.xml"/><Relationship Id="rId738" Type="http://schemas.openxmlformats.org/officeDocument/2006/relationships/customXml" Target="../ink/ink1108.xml"/><Relationship Id="rId945" Type="http://schemas.openxmlformats.org/officeDocument/2006/relationships/customXml" Target="../ink/ink1212.xml"/><Relationship Id="rId1368" Type="http://schemas.openxmlformats.org/officeDocument/2006/relationships/image" Target="../media/image1391.png"/><Relationship Id="rId74" Type="http://schemas.openxmlformats.org/officeDocument/2006/relationships/customXml" Target="../ink/ink776.xml"/><Relationship Id="rId500" Type="http://schemas.openxmlformats.org/officeDocument/2006/relationships/customXml" Target="../ink/ink989.xml"/><Relationship Id="rId805" Type="http://schemas.openxmlformats.org/officeDocument/2006/relationships/image" Target="../media/image1112.png"/><Relationship Id="rId1130" Type="http://schemas.openxmlformats.org/officeDocument/2006/relationships/image" Target="../media/image1272.png"/><Relationship Id="rId1228" Type="http://schemas.openxmlformats.org/officeDocument/2006/relationships/image" Target="../media/image1321.png"/><Relationship Id="rId1435" Type="http://schemas.openxmlformats.org/officeDocument/2006/relationships/customXml" Target="../ink/ink1457.xml"/><Relationship Id="rId1502" Type="http://schemas.openxmlformats.org/officeDocument/2006/relationships/image" Target="../media/image145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78.xml"/><Relationship Id="rId671" Type="http://schemas.openxmlformats.org/officeDocument/2006/relationships/customXml" Target="../ink/ink1855.xml"/><Relationship Id="rId769" Type="http://schemas.openxmlformats.org/officeDocument/2006/relationships/customXml" Target="../ink/ink1904.xml"/><Relationship Id="rId21" Type="http://schemas.openxmlformats.org/officeDocument/2006/relationships/customXml" Target="../ink/ink1530.xml"/><Relationship Id="rId324" Type="http://schemas.openxmlformats.org/officeDocument/2006/relationships/image" Target="../media/image1647.png"/><Relationship Id="rId531" Type="http://schemas.openxmlformats.org/officeDocument/2006/relationships/customXml" Target="../ink/ink1785.xml"/><Relationship Id="rId629" Type="http://schemas.openxmlformats.org/officeDocument/2006/relationships/customXml" Target="../ink/ink1834.xml"/><Relationship Id="rId170" Type="http://schemas.openxmlformats.org/officeDocument/2006/relationships/image" Target="../media/image1570.png"/><Relationship Id="rId836" Type="http://schemas.openxmlformats.org/officeDocument/2006/relationships/image" Target="../media/image1903.png"/><Relationship Id="rId268" Type="http://schemas.openxmlformats.org/officeDocument/2006/relationships/image" Target="../media/image1619.png"/><Relationship Id="rId475" Type="http://schemas.openxmlformats.org/officeDocument/2006/relationships/customXml" Target="../ink/ink1757.xml"/><Relationship Id="rId682" Type="http://schemas.openxmlformats.org/officeDocument/2006/relationships/image" Target="../media/image1826.png"/><Relationship Id="rId32" Type="http://schemas.openxmlformats.org/officeDocument/2006/relationships/image" Target="../media/image1502.png"/><Relationship Id="rId128" Type="http://schemas.openxmlformats.org/officeDocument/2006/relationships/image" Target="../media/image1549.png"/><Relationship Id="rId335" Type="http://schemas.openxmlformats.org/officeDocument/2006/relationships/customXml" Target="../ink/ink1687.xml"/><Relationship Id="rId542" Type="http://schemas.openxmlformats.org/officeDocument/2006/relationships/image" Target="../media/image1756.png"/><Relationship Id="rId181" Type="http://schemas.openxmlformats.org/officeDocument/2006/relationships/customXml" Target="../ink/ink1610.xml"/><Relationship Id="rId402" Type="http://schemas.openxmlformats.org/officeDocument/2006/relationships/image" Target="../media/image1686.png"/><Relationship Id="rId847" Type="http://schemas.openxmlformats.org/officeDocument/2006/relationships/customXml" Target="../ink/ink1943.xml"/><Relationship Id="rId279" Type="http://schemas.openxmlformats.org/officeDocument/2006/relationships/customXml" Target="../ink/ink1659.xml"/><Relationship Id="rId486" Type="http://schemas.openxmlformats.org/officeDocument/2006/relationships/image" Target="../media/image1728.png"/><Relationship Id="rId693" Type="http://schemas.openxmlformats.org/officeDocument/2006/relationships/customXml" Target="../ink/ink1866.xml"/><Relationship Id="rId707" Type="http://schemas.openxmlformats.org/officeDocument/2006/relationships/customXml" Target="../ink/ink1873.xml"/><Relationship Id="rId43" Type="http://schemas.openxmlformats.org/officeDocument/2006/relationships/customXml" Target="../ink/ink1541.xml"/><Relationship Id="rId139" Type="http://schemas.openxmlformats.org/officeDocument/2006/relationships/customXml" Target="../ink/ink1589.xml"/><Relationship Id="rId346" Type="http://schemas.openxmlformats.org/officeDocument/2006/relationships/image" Target="../media/image1658.png"/><Relationship Id="rId553" Type="http://schemas.openxmlformats.org/officeDocument/2006/relationships/customXml" Target="../ink/ink1796.xml"/><Relationship Id="rId760" Type="http://schemas.openxmlformats.org/officeDocument/2006/relationships/image" Target="../media/image1865.png"/><Relationship Id="rId192" Type="http://schemas.openxmlformats.org/officeDocument/2006/relationships/image" Target="../media/image1581.png"/><Relationship Id="rId206" Type="http://schemas.openxmlformats.org/officeDocument/2006/relationships/image" Target="../media/image1588.png"/><Relationship Id="rId413" Type="http://schemas.openxmlformats.org/officeDocument/2006/relationships/customXml" Target="../ink/ink1726.xml"/><Relationship Id="rId497" Type="http://schemas.openxmlformats.org/officeDocument/2006/relationships/customXml" Target="../ink/ink1768.xml"/><Relationship Id="rId620" Type="http://schemas.openxmlformats.org/officeDocument/2006/relationships/image" Target="../media/image1795.png"/><Relationship Id="rId718" Type="http://schemas.openxmlformats.org/officeDocument/2006/relationships/image" Target="../media/image1844.png"/><Relationship Id="rId357" Type="http://schemas.openxmlformats.org/officeDocument/2006/relationships/customXml" Target="../ink/ink1698.xml"/><Relationship Id="rId54" Type="http://schemas.openxmlformats.org/officeDocument/2006/relationships/image" Target="../media/image1513.png"/><Relationship Id="rId217" Type="http://schemas.openxmlformats.org/officeDocument/2006/relationships/customXml" Target="../ink/ink1628.xml"/><Relationship Id="rId564" Type="http://schemas.openxmlformats.org/officeDocument/2006/relationships/image" Target="../media/image1767.png"/><Relationship Id="rId771" Type="http://schemas.openxmlformats.org/officeDocument/2006/relationships/customXml" Target="../ink/ink1905.xml"/><Relationship Id="rId424" Type="http://schemas.openxmlformats.org/officeDocument/2006/relationships/image" Target="../media/image1697.png"/><Relationship Id="rId631" Type="http://schemas.openxmlformats.org/officeDocument/2006/relationships/customXml" Target="../ink/ink1835.xml"/><Relationship Id="rId729" Type="http://schemas.openxmlformats.org/officeDocument/2006/relationships/customXml" Target="../ink/ink1884.xml"/><Relationship Id="rId270" Type="http://schemas.openxmlformats.org/officeDocument/2006/relationships/image" Target="../media/image1620.png"/><Relationship Id="rId65" Type="http://schemas.openxmlformats.org/officeDocument/2006/relationships/customXml" Target="../ink/ink1552.xml"/><Relationship Id="rId130" Type="http://schemas.openxmlformats.org/officeDocument/2006/relationships/image" Target="../media/image1550.png"/><Relationship Id="rId368" Type="http://schemas.openxmlformats.org/officeDocument/2006/relationships/image" Target="../media/image1669.png"/><Relationship Id="rId575" Type="http://schemas.openxmlformats.org/officeDocument/2006/relationships/customXml" Target="../ink/ink1807.xml"/><Relationship Id="rId782" Type="http://schemas.openxmlformats.org/officeDocument/2006/relationships/image" Target="../media/image1876.png"/><Relationship Id="rId228" Type="http://schemas.openxmlformats.org/officeDocument/2006/relationships/image" Target="../media/image1599.png"/><Relationship Id="rId435" Type="http://schemas.openxmlformats.org/officeDocument/2006/relationships/customXml" Target="../ink/ink1737.xml"/><Relationship Id="rId642" Type="http://schemas.openxmlformats.org/officeDocument/2006/relationships/image" Target="../media/image1806.png"/><Relationship Id="rId281" Type="http://schemas.openxmlformats.org/officeDocument/2006/relationships/customXml" Target="../ink/ink1660.xml"/><Relationship Id="rId502" Type="http://schemas.openxmlformats.org/officeDocument/2006/relationships/image" Target="../media/image1736.png"/><Relationship Id="rId76" Type="http://schemas.openxmlformats.org/officeDocument/2006/relationships/image" Target="../media/image1523.png"/><Relationship Id="rId141" Type="http://schemas.openxmlformats.org/officeDocument/2006/relationships/customXml" Target="../ink/ink1590.xml"/><Relationship Id="rId379" Type="http://schemas.openxmlformats.org/officeDocument/2006/relationships/customXml" Target="../ink/ink1709.xml"/><Relationship Id="rId586" Type="http://schemas.openxmlformats.org/officeDocument/2006/relationships/image" Target="../media/image1778.png"/><Relationship Id="rId793" Type="http://schemas.openxmlformats.org/officeDocument/2006/relationships/customXml" Target="../ink/ink1916.xml"/><Relationship Id="rId807" Type="http://schemas.openxmlformats.org/officeDocument/2006/relationships/customXml" Target="../ink/ink1923.xml"/><Relationship Id="rId7" Type="http://schemas.openxmlformats.org/officeDocument/2006/relationships/customXml" Target="../ink/ink1523.xml"/><Relationship Id="rId239" Type="http://schemas.openxmlformats.org/officeDocument/2006/relationships/customXml" Target="../ink/ink1639.xml"/><Relationship Id="rId446" Type="http://schemas.openxmlformats.org/officeDocument/2006/relationships/image" Target="../media/image1708.png"/><Relationship Id="rId653" Type="http://schemas.openxmlformats.org/officeDocument/2006/relationships/customXml" Target="../ink/ink1846.xml"/><Relationship Id="rId292" Type="http://schemas.openxmlformats.org/officeDocument/2006/relationships/image" Target="../media/image1631.png"/><Relationship Id="rId306" Type="http://schemas.openxmlformats.org/officeDocument/2006/relationships/image" Target="../media/image1638.png"/><Relationship Id="rId87" Type="http://schemas.openxmlformats.org/officeDocument/2006/relationships/customXml" Target="../ink/ink1563.xml"/><Relationship Id="rId513" Type="http://schemas.openxmlformats.org/officeDocument/2006/relationships/customXml" Target="../ink/ink1776.xml"/><Relationship Id="rId597" Type="http://schemas.openxmlformats.org/officeDocument/2006/relationships/customXml" Target="../ink/ink1818.xml"/><Relationship Id="rId720" Type="http://schemas.openxmlformats.org/officeDocument/2006/relationships/image" Target="../media/image1845.png"/><Relationship Id="rId818" Type="http://schemas.openxmlformats.org/officeDocument/2006/relationships/image" Target="../media/image1894.png"/><Relationship Id="rId152" Type="http://schemas.openxmlformats.org/officeDocument/2006/relationships/image" Target="../media/image1561.png"/><Relationship Id="rId457" Type="http://schemas.openxmlformats.org/officeDocument/2006/relationships/customXml" Target="../ink/ink1748.xml"/><Relationship Id="rId664" Type="http://schemas.openxmlformats.org/officeDocument/2006/relationships/image" Target="../media/image1817.png"/><Relationship Id="rId14" Type="http://schemas.openxmlformats.org/officeDocument/2006/relationships/image" Target="../media/image1493.png"/><Relationship Id="rId317" Type="http://schemas.openxmlformats.org/officeDocument/2006/relationships/customXml" Target="../ink/ink1678.xml"/><Relationship Id="rId524" Type="http://schemas.openxmlformats.org/officeDocument/2006/relationships/image" Target="../media/image1747.png"/><Relationship Id="rId731" Type="http://schemas.openxmlformats.org/officeDocument/2006/relationships/customXml" Target="../ink/ink1885.xml"/><Relationship Id="rId98" Type="http://schemas.openxmlformats.org/officeDocument/2006/relationships/image" Target="../media/image1534.png"/><Relationship Id="rId163" Type="http://schemas.openxmlformats.org/officeDocument/2006/relationships/customXml" Target="../ink/ink1601.xml"/><Relationship Id="rId370" Type="http://schemas.openxmlformats.org/officeDocument/2006/relationships/image" Target="../media/image1670.png"/><Relationship Id="rId829" Type="http://schemas.openxmlformats.org/officeDocument/2006/relationships/customXml" Target="../ink/ink1934.xml"/><Relationship Id="rId230" Type="http://schemas.openxmlformats.org/officeDocument/2006/relationships/image" Target="../media/image1600.png"/><Relationship Id="rId468" Type="http://schemas.openxmlformats.org/officeDocument/2006/relationships/image" Target="../media/image1719.png"/><Relationship Id="rId675" Type="http://schemas.openxmlformats.org/officeDocument/2006/relationships/customXml" Target="../ink/ink1857.xml"/><Relationship Id="rId25" Type="http://schemas.openxmlformats.org/officeDocument/2006/relationships/customXml" Target="../ink/ink1532.xml"/><Relationship Id="rId328" Type="http://schemas.openxmlformats.org/officeDocument/2006/relationships/image" Target="../media/image1649.png"/><Relationship Id="rId535" Type="http://schemas.openxmlformats.org/officeDocument/2006/relationships/customXml" Target="../ink/ink1787.xml"/><Relationship Id="rId742" Type="http://schemas.openxmlformats.org/officeDocument/2006/relationships/image" Target="../media/image1856.png"/><Relationship Id="rId174" Type="http://schemas.openxmlformats.org/officeDocument/2006/relationships/image" Target="../media/image1572.png"/><Relationship Id="rId381" Type="http://schemas.openxmlformats.org/officeDocument/2006/relationships/customXml" Target="../ink/ink1710.xml"/><Relationship Id="rId602" Type="http://schemas.openxmlformats.org/officeDocument/2006/relationships/image" Target="../media/image1786.png"/><Relationship Id="rId241" Type="http://schemas.openxmlformats.org/officeDocument/2006/relationships/customXml" Target="../ink/ink1640.xml"/><Relationship Id="rId479" Type="http://schemas.openxmlformats.org/officeDocument/2006/relationships/customXml" Target="../ink/ink1759.xml"/><Relationship Id="rId686" Type="http://schemas.openxmlformats.org/officeDocument/2006/relationships/image" Target="../media/image1828.png"/><Relationship Id="rId36" Type="http://schemas.openxmlformats.org/officeDocument/2006/relationships/image" Target="../media/image1504.png"/><Relationship Id="rId339" Type="http://schemas.openxmlformats.org/officeDocument/2006/relationships/customXml" Target="../ink/ink1689.xml"/><Relationship Id="rId546" Type="http://schemas.openxmlformats.org/officeDocument/2006/relationships/image" Target="../media/image1758.png"/><Relationship Id="rId753" Type="http://schemas.openxmlformats.org/officeDocument/2006/relationships/customXml" Target="../ink/ink1896.xml"/><Relationship Id="rId101" Type="http://schemas.openxmlformats.org/officeDocument/2006/relationships/customXml" Target="../ink/ink1570.xml"/><Relationship Id="rId185" Type="http://schemas.openxmlformats.org/officeDocument/2006/relationships/customXml" Target="../ink/ink1612.xml"/><Relationship Id="rId406" Type="http://schemas.openxmlformats.org/officeDocument/2006/relationships/image" Target="../media/image1688.png"/><Relationship Id="rId392" Type="http://schemas.openxmlformats.org/officeDocument/2006/relationships/image" Target="../media/image1681.png"/><Relationship Id="rId613" Type="http://schemas.openxmlformats.org/officeDocument/2006/relationships/customXml" Target="../ink/ink1826.xml"/><Relationship Id="rId697" Type="http://schemas.openxmlformats.org/officeDocument/2006/relationships/customXml" Target="../ink/ink1868.xml"/><Relationship Id="rId820" Type="http://schemas.openxmlformats.org/officeDocument/2006/relationships/image" Target="../media/image1895.png"/><Relationship Id="rId252" Type="http://schemas.openxmlformats.org/officeDocument/2006/relationships/image" Target="../media/image1611.png"/><Relationship Id="rId47" Type="http://schemas.openxmlformats.org/officeDocument/2006/relationships/customXml" Target="../ink/ink1543.xml"/><Relationship Id="rId112" Type="http://schemas.openxmlformats.org/officeDocument/2006/relationships/image" Target="../media/image1541.png"/><Relationship Id="rId557" Type="http://schemas.openxmlformats.org/officeDocument/2006/relationships/customXml" Target="../ink/ink1798.xml"/><Relationship Id="rId764" Type="http://schemas.openxmlformats.org/officeDocument/2006/relationships/image" Target="../media/image1867.png"/><Relationship Id="rId196" Type="http://schemas.openxmlformats.org/officeDocument/2006/relationships/image" Target="../media/image1583.png"/><Relationship Id="rId417" Type="http://schemas.openxmlformats.org/officeDocument/2006/relationships/customXml" Target="../ink/ink1728.xml"/><Relationship Id="rId624" Type="http://schemas.openxmlformats.org/officeDocument/2006/relationships/image" Target="../media/image1797.png"/><Relationship Id="rId831" Type="http://schemas.openxmlformats.org/officeDocument/2006/relationships/customXml" Target="../ink/ink1935.xml"/><Relationship Id="rId263" Type="http://schemas.openxmlformats.org/officeDocument/2006/relationships/customXml" Target="../ink/ink1651.xml"/><Relationship Id="rId470" Type="http://schemas.openxmlformats.org/officeDocument/2006/relationships/image" Target="../media/image1720.png"/><Relationship Id="rId58" Type="http://schemas.openxmlformats.org/officeDocument/2006/relationships/image" Target="../media/image1514.png"/><Relationship Id="rId123" Type="http://schemas.openxmlformats.org/officeDocument/2006/relationships/customXml" Target="../ink/ink1581.xml"/><Relationship Id="rId330" Type="http://schemas.openxmlformats.org/officeDocument/2006/relationships/image" Target="../media/image1650.png"/><Relationship Id="rId568" Type="http://schemas.openxmlformats.org/officeDocument/2006/relationships/image" Target="../media/image1769.png"/><Relationship Id="rId775" Type="http://schemas.openxmlformats.org/officeDocument/2006/relationships/customXml" Target="../ink/ink1907.xml"/><Relationship Id="rId428" Type="http://schemas.openxmlformats.org/officeDocument/2006/relationships/image" Target="../media/image1699.png"/><Relationship Id="rId635" Type="http://schemas.openxmlformats.org/officeDocument/2006/relationships/customXml" Target="../ink/ink1837.xml"/><Relationship Id="rId842" Type="http://schemas.openxmlformats.org/officeDocument/2006/relationships/image" Target="../media/image1906.png"/><Relationship Id="rId274" Type="http://schemas.openxmlformats.org/officeDocument/2006/relationships/image" Target="../media/image1622.png"/><Relationship Id="rId481" Type="http://schemas.openxmlformats.org/officeDocument/2006/relationships/customXml" Target="../ink/ink1760.xml"/><Relationship Id="rId702" Type="http://schemas.openxmlformats.org/officeDocument/2006/relationships/image" Target="../media/image1836.png"/><Relationship Id="rId69" Type="http://schemas.openxmlformats.org/officeDocument/2006/relationships/customXml" Target="../ink/ink1554.xml"/><Relationship Id="rId134" Type="http://schemas.openxmlformats.org/officeDocument/2006/relationships/image" Target="../media/image1552.png"/><Relationship Id="rId579" Type="http://schemas.openxmlformats.org/officeDocument/2006/relationships/customXml" Target="../ink/ink1809.xml"/><Relationship Id="rId786" Type="http://schemas.openxmlformats.org/officeDocument/2006/relationships/image" Target="../media/image1878.png"/><Relationship Id="rId341" Type="http://schemas.openxmlformats.org/officeDocument/2006/relationships/customXml" Target="../ink/ink1690.xml"/><Relationship Id="rId439" Type="http://schemas.openxmlformats.org/officeDocument/2006/relationships/customXml" Target="../ink/ink1739.xml"/><Relationship Id="rId646" Type="http://schemas.openxmlformats.org/officeDocument/2006/relationships/image" Target="../media/image1808.png"/><Relationship Id="rId201" Type="http://schemas.openxmlformats.org/officeDocument/2006/relationships/customXml" Target="../ink/ink1620.xml"/><Relationship Id="rId285" Type="http://schemas.openxmlformats.org/officeDocument/2006/relationships/customXml" Target="../ink/ink1662.xml"/><Relationship Id="rId506" Type="http://schemas.openxmlformats.org/officeDocument/2006/relationships/image" Target="../media/image1738.png"/><Relationship Id="rId492" Type="http://schemas.openxmlformats.org/officeDocument/2006/relationships/image" Target="../media/image1731.png"/><Relationship Id="rId713" Type="http://schemas.openxmlformats.org/officeDocument/2006/relationships/customXml" Target="../ink/ink1876.xml"/><Relationship Id="rId797" Type="http://schemas.openxmlformats.org/officeDocument/2006/relationships/customXml" Target="../ink/ink1918.xml"/><Relationship Id="rId145" Type="http://schemas.openxmlformats.org/officeDocument/2006/relationships/customXml" Target="../ink/ink1592.xml"/><Relationship Id="rId352" Type="http://schemas.openxmlformats.org/officeDocument/2006/relationships/image" Target="../media/image1661.png"/><Relationship Id="rId212" Type="http://schemas.openxmlformats.org/officeDocument/2006/relationships/image" Target="../media/image1591.png"/><Relationship Id="rId657" Type="http://schemas.openxmlformats.org/officeDocument/2006/relationships/customXml" Target="../ink/ink1848.xml"/><Relationship Id="rId296" Type="http://schemas.openxmlformats.org/officeDocument/2006/relationships/image" Target="../media/image1633.png"/><Relationship Id="rId517" Type="http://schemas.openxmlformats.org/officeDocument/2006/relationships/customXml" Target="../ink/ink1778.xml"/><Relationship Id="rId724" Type="http://schemas.openxmlformats.org/officeDocument/2006/relationships/image" Target="../media/image1847.png"/><Relationship Id="rId60" Type="http://schemas.openxmlformats.org/officeDocument/2006/relationships/image" Target="../media/image1515.png"/><Relationship Id="rId156" Type="http://schemas.openxmlformats.org/officeDocument/2006/relationships/image" Target="../media/image1563.png"/><Relationship Id="rId363" Type="http://schemas.openxmlformats.org/officeDocument/2006/relationships/customXml" Target="../ink/ink1701.xml"/><Relationship Id="rId570" Type="http://schemas.openxmlformats.org/officeDocument/2006/relationships/image" Target="../media/image1770.png"/><Relationship Id="rId223" Type="http://schemas.openxmlformats.org/officeDocument/2006/relationships/customXml" Target="../ink/ink1631.xml"/><Relationship Id="rId430" Type="http://schemas.openxmlformats.org/officeDocument/2006/relationships/image" Target="../media/image1700.png"/><Relationship Id="rId668" Type="http://schemas.openxmlformats.org/officeDocument/2006/relationships/image" Target="../media/image1819.png"/><Relationship Id="rId18" Type="http://schemas.openxmlformats.org/officeDocument/2006/relationships/image" Target="../media/image1495.png"/><Relationship Id="rId528" Type="http://schemas.openxmlformats.org/officeDocument/2006/relationships/image" Target="../media/image1749.png"/><Relationship Id="rId735" Type="http://schemas.openxmlformats.org/officeDocument/2006/relationships/customXml" Target="../ink/ink1887.xml"/><Relationship Id="rId167" Type="http://schemas.openxmlformats.org/officeDocument/2006/relationships/customXml" Target="../ink/ink1603.xml"/><Relationship Id="rId374" Type="http://schemas.openxmlformats.org/officeDocument/2006/relationships/image" Target="../media/image1672.png"/><Relationship Id="rId581" Type="http://schemas.openxmlformats.org/officeDocument/2006/relationships/customXml" Target="../ink/ink1810.xml"/><Relationship Id="rId71" Type="http://schemas.openxmlformats.org/officeDocument/2006/relationships/customXml" Target="../ink/ink1555.xml"/><Relationship Id="rId234" Type="http://schemas.openxmlformats.org/officeDocument/2006/relationships/image" Target="../media/image1602.png"/><Relationship Id="rId679" Type="http://schemas.openxmlformats.org/officeDocument/2006/relationships/customXml" Target="../ink/ink1859.xml"/><Relationship Id="rId802" Type="http://schemas.openxmlformats.org/officeDocument/2006/relationships/image" Target="../media/image188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534.xml"/><Relationship Id="rId441" Type="http://schemas.openxmlformats.org/officeDocument/2006/relationships/customXml" Target="../ink/ink1740.xml"/><Relationship Id="rId539" Type="http://schemas.openxmlformats.org/officeDocument/2006/relationships/customXml" Target="../ink/ink1789.xml"/><Relationship Id="rId746" Type="http://schemas.openxmlformats.org/officeDocument/2006/relationships/image" Target="../media/image1858.png"/><Relationship Id="rId178" Type="http://schemas.openxmlformats.org/officeDocument/2006/relationships/image" Target="../media/image1574.png"/><Relationship Id="rId301" Type="http://schemas.openxmlformats.org/officeDocument/2006/relationships/customXml" Target="../ink/ink1670.xml"/><Relationship Id="rId82" Type="http://schemas.openxmlformats.org/officeDocument/2006/relationships/image" Target="../media/image1526.png"/><Relationship Id="rId385" Type="http://schemas.openxmlformats.org/officeDocument/2006/relationships/customXml" Target="../ink/ink1712.xml"/><Relationship Id="rId592" Type="http://schemas.openxmlformats.org/officeDocument/2006/relationships/image" Target="../media/image1781.png"/><Relationship Id="rId606" Type="http://schemas.openxmlformats.org/officeDocument/2006/relationships/image" Target="../media/image1788.png"/><Relationship Id="rId813" Type="http://schemas.openxmlformats.org/officeDocument/2006/relationships/customXml" Target="../ink/ink1926.xml"/><Relationship Id="rId245" Type="http://schemas.openxmlformats.org/officeDocument/2006/relationships/customXml" Target="../ink/ink1642.xml"/><Relationship Id="rId452" Type="http://schemas.openxmlformats.org/officeDocument/2006/relationships/image" Target="../media/image1711.png"/><Relationship Id="rId105" Type="http://schemas.openxmlformats.org/officeDocument/2006/relationships/customXml" Target="../ink/ink1572.xml"/><Relationship Id="rId312" Type="http://schemas.openxmlformats.org/officeDocument/2006/relationships/image" Target="../media/image1641.png"/><Relationship Id="rId757" Type="http://schemas.openxmlformats.org/officeDocument/2006/relationships/customXml" Target="../ink/ink1898.xml"/><Relationship Id="rId93" Type="http://schemas.openxmlformats.org/officeDocument/2006/relationships/customXml" Target="../ink/ink1566.xml"/><Relationship Id="rId189" Type="http://schemas.openxmlformats.org/officeDocument/2006/relationships/customXml" Target="../ink/ink1614.xml"/><Relationship Id="rId396" Type="http://schemas.openxmlformats.org/officeDocument/2006/relationships/image" Target="../media/image1683.png"/><Relationship Id="rId617" Type="http://schemas.openxmlformats.org/officeDocument/2006/relationships/customXml" Target="../ink/ink1828.xml"/><Relationship Id="rId824" Type="http://schemas.openxmlformats.org/officeDocument/2006/relationships/image" Target="../media/image1897.png"/><Relationship Id="rId256" Type="http://schemas.openxmlformats.org/officeDocument/2006/relationships/image" Target="../media/image1613.png"/><Relationship Id="rId463" Type="http://schemas.openxmlformats.org/officeDocument/2006/relationships/customXml" Target="../ink/ink1751.xml"/><Relationship Id="rId670" Type="http://schemas.openxmlformats.org/officeDocument/2006/relationships/image" Target="../media/image1820.png"/><Relationship Id="rId116" Type="http://schemas.openxmlformats.org/officeDocument/2006/relationships/image" Target="../media/image1543.png"/><Relationship Id="rId323" Type="http://schemas.openxmlformats.org/officeDocument/2006/relationships/customXml" Target="../ink/ink1681.xml"/><Relationship Id="rId530" Type="http://schemas.openxmlformats.org/officeDocument/2006/relationships/image" Target="../media/image1750.png"/><Relationship Id="rId768" Type="http://schemas.openxmlformats.org/officeDocument/2006/relationships/image" Target="../media/image1869.png"/><Relationship Id="rId20" Type="http://schemas.openxmlformats.org/officeDocument/2006/relationships/image" Target="../media/image1496.png"/><Relationship Id="rId628" Type="http://schemas.openxmlformats.org/officeDocument/2006/relationships/image" Target="../media/image1799.png"/><Relationship Id="rId835" Type="http://schemas.openxmlformats.org/officeDocument/2006/relationships/customXml" Target="../ink/ink1937.xml"/><Relationship Id="rId267" Type="http://schemas.openxmlformats.org/officeDocument/2006/relationships/customXml" Target="../ink/ink1653.xml"/><Relationship Id="rId474" Type="http://schemas.openxmlformats.org/officeDocument/2006/relationships/image" Target="../media/image1722.png"/><Relationship Id="rId127" Type="http://schemas.openxmlformats.org/officeDocument/2006/relationships/customXml" Target="../ink/ink1583.xml"/><Relationship Id="rId681" Type="http://schemas.openxmlformats.org/officeDocument/2006/relationships/customXml" Target="../ink/ink1860.xml"/><Relationship Id="rId779" Type="http://schemas.openxmlformats.org/officeDocument/2006/relationships/customXml" Target="../ink/ink1909.xml"/><Relationship Id="rId31" Type="http://schemas.openxmlformats.org/officeDocument/2006/relationships/customXml" Target="../ink/ink1535.xml"/><Relationship Id="rId334" Type="http://schemas.openxmlformats.org/officeDocument/2006/relationships/image" Target="../media/image1652.png"/><Relationship Id="rId541" Type="http://schemas.openxmlformats.org/officeDocument/2006/relationships/customXml" Target="../ink/ink1790.xml"/><Relationship Id="rId639" Type="http://schemas.openxmlformats.org/officeDocument/2006/relationships/customXml" Target="../ink/ink1839.xml"/><Relationship Id="rId180" Type="http://schemas.openxmlformats.org/officeDocument/2006/relationships/image" Target="../media/image1575.png"/><Relationship Id="rId278" Type="http://schemas.openxmlformats.org/officeDocument/2006/relationships/image" Target="../media/image1624.png"/><Relationship Id="rId401" Type="http://schemas.openxmlformats.org/officeDocument/2006/relationships/customXml" Target="../ink/ink1720.xml"/><Relationship Id="rId846" Type="http://schemas.openxmlformats.org/officeDocument/2006/relationships/image" Target="../media/image1908.png"/><Relationship Id="rId485" Type="http://schemas.openxmlformats.org/officeDocument/2006/relationships/customXml" Target="../ink/ink1762.xml"/><Relationship Id="rId692" Type="http://schemas.openxmlformats.org/officeDocument/2006/relationships/image" Target="../media/image1831.png"/><Relationship Id="rId706" Type="http://schemas.openxmlformats.org/officeDocument/2006/relationships/image" Target="../media/image1838.png"/><Relationship Id="rId42" Type="http://schemas.openxmlformats.org/officeDocument/2006/relationships/image" Target="../media/image1507.png"/><Relationship Id="rId138" Type="http://schemas.openxmlformats.org/officeDocument/2006/relationships/image" Target="../media/image1554.png"/><Relationship Id="rId345" Type="http://schemas.openxmlformats.org/officeDocument/2006/relationships/customXml" Target="../ink/ink1692.xml"/><Relationship Id="rId552" Type="http://schemas.openxmlformats.org/officeDocument/2006/relationships/image" Target="../media/image1761.png"/><Relationship Id="rId191" Type="http://schemas.openxmlformats.org/officeDocument/2006/relationships/customXml" Target="../ink/ink1615.xml"/><Relationship Id="rId205" Type="http://schemas.openxmlformats.org/officeDocument/2006/relationships/customXml" Target="../ink/ink1622.xml"/><Relationship Id="rId412" Type="http://schemas.openxmlformats.org/officeDocument/2006/relationships/image" Target="../media/image1691.png"/><Relationship Id="rId289" Type="http://schemas.openxmlformats.org/officeDocument/2006/relationships/customXml" Target="../ink/ink1664.xml"/><Relationship Id="rId496" Type="http://schemas.openxmlformats.org/officeDocument/2006/relationships/image" Target="../media/image1733.png"/><Relationship Id="rId717" Type="http://schemas.openxmlformats.org/officeDocument/2006/relationships/customXml" Target="../ink/ink1878.xml"/><Relationship Id="rId53" Type="http://schemas.openxmlformats.org/officeDocument/2006/relationships/customXml" Target="../ink/ink1546.xml"/><Relationship Id="rId149" Type="http://schemas.openxmlformats.org/officeDocument/2006/relationships/customXml" Target="../ink/ink1594.xml"/><Relationship Id="rId356" Type="http://schemas.openxmlformats.org/officeDocument/2006/relationships/image" Target="../media/image1663.png"/><Relationship Id="rId563" Type="http://schemas.openxmlformats.org/officeDocument/2006/relationships/customXml" Target="../ink/ink1801.xml"/><Relationship Id="rId770" Type="http://schemas.openxmlformats.org/officeDocument/2006/relationships/image" Target="../media/image1870.png"/><Relationship Id="rId216" Type="http://schemas.openxmlformats.org/officeDocument/2006/relationships/image" Target="../media/image1593.png"/><Relationship Id="rId423" Type="http://schemas.openxmlformats.org/officeDocument/2006/relationships/customXml" Target="../ink/ink1731.xml"/><Relationship Id="rId630" Type="http://schemas.openxmlformats.org/officeDocument/2006/relationships/image" Target="../media/image1800.png"/><Relationship Id="rId728" Type="http://schemas.openxmlformats.org/officeDocument/2006/relationships/image" Target="../media/image1849.png"/><Relationship Id="rId64" Type="http://schemas.openxmlformats.org/officeDocument/2006/relationships/image" Target="../media/image1517.png"/><Relationship Id="rId367" Type="http://schemas.openxmlformats.org/officeDocument/2006/relationships/customXml" Target="../ink/ink1703.xml"/><Relationship Id="rId574" Type="http://schemas.openxmlformats.org/officeDocument/2006/relationships/image" Target="../media/image1772.png"/><Relationship Id="rId227" Type="http://schemas.openxmlformats.org/officeDocument/2006/relationships/customXml" Target="../ink/ink1633.xml"/><Relationship Id="rId781" Type="http://schemas.openxmlformats.org/officeDocument/2006/relationships/customXml" Target="../ink/ink1910.xml"/><Relationship Id="rId434" Type="http://schemas.openxmlformats.org/officeDocument/2006/relationships/image" Target="../media/image1702.png"/><Relationship Id="rId641" Type="http://schemas.openxmlformats.org/officeDocument/2006/relationships/customXml" Target="../ink/ink1840.xml"/><Relationship Id="rId739" Type="http://schemas.openxmlformats.org/officeDocument/2006/relationships/customXml" Target="../ink/ink1889.xml"/><Relationship Id="rId280" Type="http://schemas.openxmlformats.org/officeDocument/2006/relationships/image" Target="../media/image1625.png"/><Relationship Id="rId501" Type="http://schemas.openxmlformats.org/officeDocument/2006/relationships/customXml" Target="../ink/ink1770.xml"/><Relationship Id="rId75" Type="http://schemas.openxmlformats.org/officeDocument/2006/relationships/customXml" Target="../ink/ink1557.xml"/><Relationship Id="rId140" Type="http://schemas.openxmlformats.org/officeDocument/2006/relationships/image" Target="../media/image1555.png"/><Relationship Id="rId378" Type="http://schemas.openxmlformats.org/officeDocument/2006/relationships/image" Target="../media/image1674.png"/><Relationship Id="rId585" Type="http://schemas.openxmlformats.org/officeDocument/2006/relationships/customXml" Target="../ink/ink1812.xml"/><Relationship Id="rId792" Type="http://schemas.openxmlformats.org/officeDocument/2006/relationships/image" Target="../media/image1881.png"/><Relationship Id="rId806" Type="http://schemas.openxmlformats.org/officeDocument/2006/relationships/image" Target="../media/image1888.png"/><Relationship Id="rId6" Type="http://schemas.openxmlformats.org/officeDocument/2006/relationships/image" Target="../media/image1124.png"/><Relationship Id="rId238" Type="http://schemas.openxmlformats.org/officeDocument/2006/relationships/image" Target="../media/image1604.png"/><Relationship Id="rId445" Type="http://schemas.openxmlformats.org/officeDocument/2006/relationships/customXml" Target="../ink/ink1742.xml"/><Relationship Id="rId652" Type="http://schemas.openxmlformats.org/officeDocument/2006/relationships/image" Target="../media/image1811.png"/><Relationship Id="rId291" Type="http://schemas.openxmlformats.org/officeDocument/2006/relationships/customXml" Target="../ink/ink1665.xml"/><Relationship Id="rId305" Type="http://schemas.openxmlformats.org/officeDocument/2006/relationships/customXml" Target="../ink/ink1672.xml"/><Relationship Id="rId512" Type="http://schemas.openxmlformats.org/officeDocument/2006/relationships/image" Target="../media/image1741.png"/><Relationship Id="rId86" Type="http://schemas.openxmlformats.org/officeDocument/2006/relationships/image" Target="../media/image1528.png"/><Relationship Id="rId151" Type="http://schemas.openxmlformats.org/officeDocument/2006/relationships/customXml" Target="../ink/ink1595.xml"/><Relationship Id="rId389" Type="http://schemas.openxmlformats.org/officeDocument/2006/relationships/customXml" Target="../ink/ink1714.xml"/><Relationship Id="rId596" Type="http://schemas.openxmlformats.org/officeDocument/2006/relationships/image" Target="../media/image1783.png"/><Relationship Id="rId817" Type="http://schemas.openxmlformats.org/officeDocument/2006/relationships/customXml" Target="../ink/ink1928.xml"/><Relationship Id="rId249" Type="http://schemas.openxmlformats.org/officeDocument/2006/relationships/customXml" Target="../ink/ink1644.xml"/><Relationship Id="rId456" Type="http://schemas.openxmlformats.org/officeDocument/2006/relationships/image" Target="../media/image1713.png"/><Relationship Id="rId663" Type="http://schemas.openxmlformats.org/officeDocument/2006/relationships/customXml" Target="../ink/ink1851.xml"/><Relationship Id="rId13" Type="http://schemas.openxmlformats.org/officeDocument/2006/relationships/customXml" Target="../ink/ink1526.xml"/><Relationship Id="rId109" Type="http://schemas.openxmlformats.org/officeDocument/2006/relationships/customXml" Target="../ink/ink1574.xml"/><Relationship Id="rId316" Type="http://schemas.openxmlformats.org/officeDocument/2006/relationships/image" Target="../media/image1643.png"/><Relationship Id="rId523" Type="http://schemas.openxmlformats.org/officeDocument/2006/relationships/customXml" Target="../ink/ink1781.xml"/><Relationship Id="rId97" Type="http://schemas.openxmlformats.org/officeDocument/2006/relationships/customXml" Target="../ink/ink1568.xml"/><Relationship Id="rId730" Type="http://schemas.openxmlformats.org/officeDocument/2006/relationships/image" Target="../media/image1850.png"/><Relationship Id="rId828" Type="http://schemas.openxmlformats.org/officeDocument/2006/relationships/image" Target="../media/image1899.png"/><Relationship Id="rId162" Type="http://schemas.openxmlformats.org/officeDocument/2006/relationships/image" Target="../media/image1566.png"/><Relationship Id="rId467" Type="http://schemas.openxmlformats.org/officeDocument/2006/relationships/customXml" Target="../ink/ink1753.xml"/><Relationship Id="rId674" Type="http://schemas.openxmlformats.org/officeDocument/2006/relationships/image" Target="../media/image1822.png"/><Relationship Id="rId24" Type="http://schemas.openxmlformats.org/officeDocument/2006/relationships/image" Target="../media/image1498.png"/><Relationship Id="rId66" Type="http://schemas.openxmlformats.org/officeDocument/2006/relationships/image" Target="../media/image1518.png"/><Relationship Id="rId131" Type="http://schemas.openxmlformats.org/officeDocument/2006/relationships/customXml" Target="../ink/ink1585.xml"/><Relationship Id="rId327" Type="http://schemas.openxmlformats.org/officeDocument/2006/relationships/customXml" Target="../ink/ink1683.xml"/><Relationship Id="rId369" Type="http://schemas.openxmlformats.org/officeDocument/2006/relationships/customXml" Target="../ink/ink1704.xml"/><Relationship Id="rId534" Type="http://schemas.openxmlformats.org/officeDocument/2006/relationships/image" Target="../media/image1752.png"/><Relationship Id="rId576" Type="http://schemas.openxmlformats.org/officeDocument/2006/relationships/image" Target="../media/image1773.png"/><Relationship Id="rId741" Type="http://schemas.openxmlformats.org/officeDocument/2006/relationships/customXml" Target="../ink/ink1890.xml"/><Relationship Id="rId783" Type="http://schemas.openxmlformats.org/officeDocument/2006/relationships/customXml" Target="../ink/ink1911.xml"/><Relationship Id="rId839" Type="http://schemas.openxmlformats.org/officeDocument/2006/relationships/customXml" Target="../ink/ink1939.xml"/><Relationship Id="rId173" Type="http://schemas.openxmlformats.org/officeDocument/2006/relationships/customXml" Target="../ink/ink1606.xml"/><Relationship Id="rId229" Type="http://schemas.openxmlformats.org/officeDocument/2006/relationships/customXml" Target="../ink/ink1634.xml"/><Relationship Id="rId380" Type="http://schemas.openxmlformats.org/officeDocument/2006/relationships/image" Target="../media/image1675.png"/><Relationship Id="rId436" Type="http://schemas.openxmlformats.org/officeDocument/2006/relationships/image" Target="../media/image1703.png"/><Relationship Id="rId601" Type="http://schemas.openxmlformats.org/officeDocument/2006/relationships/customXml" Target="../ink/ink1820.xml"/><Relationship Id="rId643" Type="http://schemas.openxmlformats.org/officeDocument/2006/relationships/customXml" Target="../ink/ink1841.xml"/><Relationship Id="rId240" Type="http://schemas.openxmlformats.org/officeDocument/2006/relationships/image" Target="../media/image1605.png"/><Relationship Id="rId478" Type="http://schemas.openxmlformats.org/officeDocument/2006/relationships/image" Target="../media/image1724.png"/><Relationship Id="rId685" Type="http://schemas.openxmlformats.org/officeDocument/2006/relationships/customXml" Target="../ink/ink1862.xml"/><Relationship Id="rId35" Type="http://schemas.openxmlformats.org/officeDocument/2006/relationships/customXml" Target="../ink/ink1537.xml"/><Relationship Id="rId77" Type="http://schemas.openxmlformats.org/officeDocument/2006/relationships/customXml" Target="../ink/ink1558.xml"/><Relationship Id="rId100" Type="http://schemas.openxmlformats.org/officeDocument/2006/relationships/image" Target="../media/image1535.png"/><Relationship Id="rId282" Type="http://schemas.openxmlformats.org/officeDocument/2006/relationships/image" Target="../media/image1626.png"/><Relationship Id="rId338" Type="http://schemas.openxmlformats.org/officeDocument/2006/relationships/image" Target="../media/image1654.png"/><Relationship Id="rId503" Type="http://schemas.openxmlformats.org/officeDocument/2006/relationships/customXml" Target="../ink/ink1771.xml"/><Relationship Id="rId545" Type="http://schemas.openxmlformats.org/officeDocument/2006/relationships/customXml" Target="../ink/ink1792.xml"/><Relationship Id="rId587" Type="http://schemas.openxmlformats.org/officeDocument/2006/relationships/customXml" Target="../ink/ink1813.xml"/><Relationship Id="rId710" Type="http://schemas.openxmlformats.org/officeDocument/2006/relationships/image" Target="../media/image1840.png"/><Relationship Id="rId752" Type="http://schemas.openxmlformats.org/officeDocument/2006/relationships/image" Target="../media/image1861.png"/><Relationship Id="rId808" Type="http://schemas.openxmlformats.org/officeDocument/2006/relationships/image" Target="../media/image1889.png"/><Relationship Id="rId8" Type="http://schemas.openxmlformats.org/officeDocument/2006/relationships/image" Target="../media/image1490.png"/><Relationship Id="rId142" Type="http://schemas.openxmlformats.org/officeDocument/2006/relationships/image" Target="../media/image1556.png"/><Relationship Id="rId184" Type="http://schemas.openxmlformats.org/officeDocument/2006/relationships/image" Target="../media/image1577.png"/><Relationship Id="rId391" Type="http://schemas.openxmlformats.org/officeDocument/2006/relationships/customXml" Target="../ink/ink1715.xml"/><Relationship Id="rId405" Type="http://schemas.openxmlformats.org/officeDocument/2006/relationships/customXml" Target="../ink/ink1722.xml"/><Relationship Id="rId447" Type="http://schemas.openxmlformats.org/officeDocument/2006/relationships/customXml" Target="../ink/ink1743.xml"/><Relationship Id="rId612" Type="http://schemas.openxmlformats.org/officeDocument/2006/relationships/image" Target="../media/image1791.png"/><Relationship Id="rId794" Type="http://schemas.openxmlformats.org/officeDocument/2006/relationships/image" Target="../media/image1882.png"/><Relationship Id="rId251" Type="http://schemas.openxmlformats.org/officeDocument/2006/relationships/customXml" Target="../ink/ink1645.xml"/><Relationship Id="rId489" Type="http://schemas.openxmlformats.org/officeDocument/2006/relationships/customXml" Target="../ink/ink1764.xml"/><Relationship Id="rId654" Type="http://schemas.openxmlformats.org/officeDocument/2006/relationships/image" Target="../media/image1812.png"/><Relationship Id="rId696" Type="http://schemas.openxmlformats.org/officeDocument/2006/relationships/image" Target="../media/image1833.png"/><Relationship Id="rId46" Type="http://schemas.openxmlformats.org/officeDocument/2006/relationships/image" Target="../media/image1509.png"/><Relationship Id="rId293" Type="http://schemas.openxmlformats.org/officeDocument/2006/relationships/customXml" Target="../ink/ink1666.xml"/><Relationship Id="rId307" Type="http://schemas.openxmlformats.org/officeDocument/2006/relationships/customXml" Target="../ink/ink1673.xml"/><Relationship Id="rId349" Type="http://schemas.openxmlformats.org/officeDocument/2006/relationships/customXml" Target="../ink/ink1694.xml"/><Relationship Id="rId514" Type="http://schemas.openxmlformats.org/officeDocument/2006/relationships/image" Target="../media/image1742.png"/><Relationship Id="rId556" Type="http://schemas.openxmlformats.org/officeDocument/2006/relationships/image" Target="../media/image1763.png"/><Relationship Id="rId721" Type="http://schemas.openxmlformats.org/officeDocument/2006/relationships/customXml" Target="../ink/ink1880.xml"/><Relationship Id="rId763" Type="http://schemas.openxmlformats.org/officeDocument/2006/relationships/customXml" Target="../ink/ink1901.xml"/><Relationship Id="rId88" Type="http://schemas.openxmlformats.org/officeDocument/2006/relationships/image" Target="../media/image1529.png"/><Relationship Id="rId111" Type="http://schemas.openxmlformats.org/officeDocument/2006/relationships/customXml" Target="../ink/ink1575.xml"/><Relationship Id="rId153" Type="http://schemas.openxmlformats.org/officeDocument/2006/relationships/customXml" Target="../ink/ink1596.xml"/><Relationship Id="rId195" Type="http://schemas.openxmlformats.org/officeDocument/2006/relationships/customXml" Target="../ink/ink1617.xml"/><Relationship Id="rId209" Type="http://schemas.openxmlformats.org/officeDocument/2006/relationships/customXml" Target="../ink/ink1624.xml"/><Relationship Id="rId360" Type="http://schemas.openxmlformats.org/officeDocument/2006/relationships/image" Target="../media/image1665.png"/><Relationship Id="rId416" Type="http://schemas.openxmlformats.org/officeDocument/2006/relationships/image" Target="../media/image1693.png"/><Relationship Id="rId598" Type="http://schemas.openxmlformats.org/officeDocument/2006/relationships/image" Target="../media/image1784.png"/><Relationship Id="rId819" Type="http://schemas.openxmlformats.org/officeDocument/2006/relationships/customXml" Target="../ink/ink1929.xml"/><Relationship Id="rId220" Type="http://schemas.openxmlformats.org/officeDocument/2006/relationships/image" Target="../media/image1595.png"/><Relationship Id="rId458" Type="http://schemas.openxmlformats.org/officeDocument/2006/relationships/image" Target="../media/image1714.png"/><Relationship Id="rId623" Type="http://schemas.openxmlformats.org/officeDocument/2006/relationships/customXml" Target="../ink/ink1831.xml"/><Relationship Id="rId665" Type="http://schemas.openxmlformats.org/officeDocument/2006/relationships/customXml" Target="../ink/ink1852.xml"/><Relationship Id="rId830" Type="http://schemas.openxmlformats.org/officeDocument/2006/relationships/image" Target="../media/image1900.png"/><Relationship Id="rId15" Type="http://schemas.openxmlformats.org/officeDocument/2006/relationships/customXml" Target="../ink/ink1527.xml"/><Relationship Id="rId57" Type="http://schemas.openxmlformats.org/officeDocument/2006/relationships/customXml" Target="../ink/ink1548.xml"/><Relationship Id="rId262" Type="http://schemas.openxmlformats.org/officeDocument/2006/relationships/image" Target="../media/image1616.png"/><Relationship Id="rId318" Type="http://schemas.openxmlformats.org/officeDocument/2006/relationships/image" Target="../media/image1644.png"/><Relationship Id="rId525" Type="http://schemas.openxmlformats.org/officeDocument/2006/relationships/customXml" Target="../ink/ink1782.xml"/><Relationship Id="rId567" Type="http://schemas.openxmlformats.org/officeDocument/2006/relationships/customXml" Target="../ink/ink1803.xml"/><Relationship Id="rId732" Type="http://schemas.openxmlformats.org/officeDocument/2006/relationships/image" Target="../media/image1851.png"/><Relationship Id="rId99" Type="http://schemas.openxmlformats.org/officeDocument/2006/relationships/customXml" Target="../ink/ink1569.xml"/><Relationship Id="rId122" Type="http://schemas.openxmlformats.org/officeDocument/2006/relationships/image" Target="../media/image1546.png"/><Relationship Id="rId164" Type="http://schemas.openxmlformats.org/officeDocument/2006/relationships/image" Target="../media/image1567.png"/><Relationship Id="rId371" Type="http://schemas.openxmlformats.org/officeDocument/2006/relationships/customXml" Target="../ink/ink1705.xml"/><Relationship Id="rId774" Type="http://schemas.openxmlformats.org/officeDocument/2006/relationships/image" Target="../media/image1872.png"/><Relationship Id="rId427" Type="http://schemas.openxmlformats.org/officeDocument/2006/relationships/customXml" Target="../ink/ink1733.xml"/><Relationship Id="rId469" Type="http://schemas.openxmlformats.org/officeDocument/2006/relationships/customXml" Target="../ink/ink1754.xml"/><Relationship Id="rId634" Type="http://schemas.openxmlformats.org/officeDocument/2006/relationships/image" Target="../media/image1802.png"/><Relationship Id="rId676" Type="http://schemas.openxmlformats.org/officeDocument/2006/relationships/image" Target="../media/image1823.png"/><Relationship Id="rId841" Type="http://schemas.openxmlformats.org/officeDocument/2006/relationships/customXml" Target="../ink/ink1940.xml"/><Relationship Id="rId26" Type="http://schemas.openxmlformats.org/officeDocument/2006/relationships/image" Target="../media/image1499.png"/><Relationship Id="rId231" Type="http://schemas.openxmlformats.org/officeDocument/2006/relationships/customXml" Target="../ink/ink1635.xml"/><Relationship Id="rId273" Type="http://schemas.openxmlformats.org/officeDocument/2006/relationships/customXml" Target="../ink/ink1656.xml"/><Relationship Id="rId329" Type="http://schemas.openxmlformats.org/officeDocument/2006/relationships/customXml" Target="../ink/ink1684.xml"/><Relationship Id="rId480" Type="http://schemas.openxmlformats.org/officeDocument/2006/relationships/image" Target="../media/image1725.png"/><Relationship Id="rId536" Type="http://schemas.openxmlformats.org/officeDocument/2006/relationships/image" Target="../media/image1753.png"/><Relationship Id="rId701" Type="http://schemas.openxmlformats.org/officeDocument/2006/relationships/customXml" Target="../ink/ink1870.xml"/><Relationship Id="rId68" Type="http://schemas.openxmlformats.org/officeDocument/2006/relationships/image" Target="../media/image1519.png"/><Relationship Id="rId133" Type="http://schemas.openxmlformats.org/officeDocument/2006/relationships/customXml" Target="../ink/ink1586.xml"/><Relationship Id="rId175" Type="http://schemas.openxmlformats.org/officeDocument/2006/relationships/customXml" Target="../ink/ink1607.xml"/><Relationship Id="rId340" Type="http://schemas.openxmlformats.org/officeDocument/2006/relationships/image" Target="../media/image1655.png"/><Relationship Id="rId578" Type="http://schemas.openxmlformats.org/officeDocument/2006/relationships/image" Target="../media/image1774.png"/><Relationship Id="rId743" Type="http://schemas.openxmlformats.org/officeDocument/2006/relationships/customXml" Target="../ink/ink1891.xml"/><Relationship Id="rId785" Type="http://schemas.openxmlformats.org/officeDocument/2006/relationships/customXml" Target="../ink/ink1912.xml"/><Relationship Id="rId200" Type="http://schemas.openxmlformats.org/officeDocument/2006/relationships/image" Target="../media/image1585.png"/><Relationship Id="rId382" Type="http://schemas.openxmlformats.org/officeDocument/2006/relationships/image" Target="../media/image1676.png"/><Relationship Id="rId438" Type="http://schemas.openxmlformats.org/officeDocument/2006/relationships/image" Target="../media/image1704.png"/><Relationship Id="rId603" Type="http://schemas.openxmlformats.org/officeDocument/2006/relationships/customXml" Target="../ink/ink1821.xml"/><Relationship Id="rId645" Type="http://schemas.openxmlformats.org/officeDocument/2006/relationships/customXml" Target="../ink/ink1842.xml"/><Relationship Id="rId687" Type="http://schemas.openxmlformats.org/officeDocument/2006/relationships/customXml" Target="../ink/ink1863.xml"/><Relationship Id="rId810" Type="http://schemas.openxmlformats.org/officeDocument/2006/relationships/image" Target="../media/image1890.png"/><Relationship Id="rId242" Type="http://schemas.openxmlformats.org/officeDocument/2006/relationships/image" Target="../media/image1606.png"/><Relationship Id="rId284" Type="http://schemas.openxmlformats.org/officeDocument/2006/relationships/image" Target="../media/image1627.png"/><Relationship Id="rId491" Type="http://schemas.openxmlformats.org/officeDocument/2006/relationships/customXml" Target="../ink/ink1765.xml"/><Relationship Id="rId505" Type="http://schemas.openxmlformats.org/officeDocument/2006/relationships/customXml" Target="../ink/ink1772.xml"/><Relationship Id="rId712" Type="http://schemas.openxmlformats.org/officeDocument/2006/relationships/image" Target="../media/image1841.png"/><Relationship Id="rId37" Type="http://schemas.openxmlformats.org/officeDocument/2006/relationships/customXml" Target="../ink/ink1538.xml"/><Relationship Id="rId79" Type="http://schemas.openxmlformats.org/officeDocument/2006/relationships/customXml" Target="../ink/ink1559.xml"/><Relationship Id="rId102" Type="http://schemas.openxmlformats.org/officeDocument/2006/relationships/image" Target="../media/image1536.png"/><Relationship Id="rId144" Type="http://schemas.openxmlformats.org/officeDocument/2006/relationships/image" Target="../media/image1557.png"/><Relationship Id="rId547" Type="http://schemas.openxmlformats.org/officeDocument/2006/relationships/customXml" Target="../ink/ink1793.xml"/><Relationship Id="rId589" Type="http://schemas.openxmlformats.org/officeDocument/2006/relationships/customXml" Target="../ink/ink1814.xml"/><Relationship Id="rId754" Type="http://schemas.openxmlformats.org/officeDocument/2006/relationships/image" Target="../media/image1862.png"/><Relationship Id="rId796" Type="http://schemas.openxmlformats.org/officeDocument/2006/relationships/image" Target="../media/image1883.png"/><Relationship Id="rId90" Type="http://schemas.openxmlformats.org/officeDocument/2006/relationships/image" Target="../media/image1530.png"/><Relationship Id="rId186" Type="http://schemas.openxmlformats.org/officeDocument/2006/relationships/image" Target="../media/image1578.png"/><Relationship Id="rId351" Type="http://schemas.openxmlformats.org/officeDocument/2006/relationships/customXml" Target="../ink/ink1695.xml"/><Relationship Id="rId393" Type="http://schemas.openxmlformats.org/officeDocument/2006/relationships/customXml" Target="../ink/ink1716.xml"/><Relationship Id="rId407" Type="http://schemas.openxmlformats.org/officeDocument/2006/relationships/customXml" Target="../ink/ink1723.xml"/><Relationship Id="rId449" Type="http://schemas.openxmlformats.org/officeDocument/2006/relationships/customXml" Target="../ink/ink1744.xml"/><Relationship Id="rId614" Type="http://schemas.openxmlformats.org/officeDocument/2006/relationships/image" Target="../media/image1792.png"/><Relationship Id="rId656" Type="http://schemas.openxmlformats.org/officeDocument/2006/relationships/image" Target="../media/image1813.png"/><Relationship Id="rId821" Type="http://schemas.openxmlformats.org/officeDocument/2006/relationships/customXml" Target="../ink/ink1930.xml"/><Relationship Id="rId211" Type="http://schemas.openxmlformats.org/officeDocument/2006/relationships/customXml" Target="../ink/ink1625.xml"/><Relationship Id="rId253" Type="http://schemas.openxmlformats.org/officeDocument/2006/relationships/customXml" Target="../ink/ink1646.xml"/><Relationship Id="rId295" Type="http://schemas.openxmlformats.org/officeDocument/2006/relationships/customXml" Target="../ink/ink1667.xml"/><Relationship Id="rId309" Type="http://schemas.openxmlformats.org/officeDocument/2006/relationships/customXml" Target="../ink/ink1674.xml"/><Relationship Id="rId460" Type="http://schemas.openxmlformats.org/officeDocument/2006/relationships/image" Target="../media/image1715.png"/><Relationship Id="rId516" Type="http://schemas.openxmlformats.org/officeDocument/2006/relationships/image" Target="../media/image1743.png"/><Relationship Id="rId698" Type="http://schemas.openxmlformats.org/officeDocument/2006/relationships/image" Target="../media/image1834.png"/><Relationship Id="rId48" Type="http://schemas.openxmlformats.org/officeDocument/2006/relationships/image" Target="../media/image1510.png"/><Relationship Id="rId113" Type="http://schemas.openxmlformats.org/officeDocument/2006/relationships/customXml" Target="../ink/ink1576.xml"/><Relationship Id="rId320" Type="http://schemas.openxmlformats.org/officeDocument/2006/relationships/image" Target="../media/image1645.png"/><Relationship Id="rId558" Type="http://schemas.openxmlformats.org/officeDocument/2006/relationships/image" Target="../media/image1764.png"/><Relationship Id="rId723" Type="http://schemas.openxmlformats.org/officeDocument/2006/relationships/customXml" Target="../ink/ink1881.xml"/><Relationship Id="rId765" Type="http://schemas.openxmlformats.org/officeDocument/2006/relationships/customXml" Target="../ink/ink1902.xml"/><Relationship Id="rId155" Type="http://schemas.openxmlformats.org/officeDocument/2006/relationships/customXml" Target="../ink/ink1597.xml"/><Relationship Id="rId197" Type="http://schemas.openxmlformats.org/officeDocument/2006/relationships/customXml" Target="../ink/ink1618.xml"/><Relationship Id="rId362" Type="http://schemas.openxmlformats.org/officeDocument/2006/relationships/image" Target="../media/image1666.png"/><Relationship Id="rId418" Type="http://schemas.openxmlformats.org/officeDocument/2006/relationships/image" Target="../media/image1694.png"/><Relationship Id="rId625" Type="http://schemas.openxmlformats.org/officeDocument/2006/relationships/customXml" Target="../ink/ink1832.xml"/><Relationship Id="rId832" Type="http://schemas.openxmlformats.org/officeDocument/2006/relationships/image" Target="../media/image1901.png"/><Relationship Id="rId222" Type="http://schemas.openxmlformats.org/officeDocument/2006/relationships/image" Target="../media/image1596.png"/><Relationship Id="rId264" Type="http://schemas.openxmlformats.org/officeDocument/2006/relationships/image" Target="../media/image1617.png"/><Relationship Id="rId471" Type="http://schemas.openxmlformats.org/officeDocument/2006/relationships/customXml" Target="../ink/ink1755.xml"/><Relationship Id="rId667" Type="http://schemas.openxmlformats.org/officeDocument/2006/relationships/customXml" Target="../ink/ink1853.xml"/><Relationship Id="rId17" Type="http://schemas.openxmlformats.org/officeDocument/2006/relationships/customXml" Target="../ink/ink1528.xml"/><Relationship Id="rId59" Type="http://schemas.openxmlformats.org/officeDocument/2006/relationships/customXml" Target="../ink/ink1549.xml"/><Relationship Id="rId124" Type="http://schemas.openxmlformats.org/officeDocument/2006/relationships/image" Target="../media/image1547.png"/><Relationship Id="rId527" Type="http://schemas.openxmlformats.org/officeDocument/2006/relationships/customXml" Target="../ink/ink1783.xml"/><Relationship Id="rId569" Type="http://schemas.openxmlformats.org/officeDocument/2006/relationships/customXml" Target="../ink/ink1804.xml"/><Relationship Id="rId734" Type="http://schemas.openxmlformats.org/officeDocument/2006/relationships/image" Target="../media/image1852.png"/><Relationship Id="rId776" Type="http://schemas.openxmlformats.org/officeDocument/2006/relationships/image" Target="../media/image1873.png"/><Relationship Id="rId70" Type="http://schemas.openxmlformats.org/officeDocument/2006/relationships/image" Target="../media/image1520.png"/><Relationship Id="rId166" Type="http://schemas.openxmlformats.org/officeDocument/2006/relationships/image" Target="../media/image1568.png"/><Relationship Id="rId331" Type="http://schemas.openxmlformats.org/officeDocument/2006/relationships/customXml" Target="../ink/ink1685.xml"/><Relationship Id="rId373" Type="http://schemas.openxmlformats.org/officeDocument/2006/relationships/customXml" Target="../ink/ink1706.xml"/><Relationship Id="rId429" Type="http://schemas.openxmlformats.org/officeDocument/2006/relationships/customXml" Target="../ink/ink1734.xml"/><Relationship Id="rId580" Type="http://schemas.openxmlformats.org/officeDocument/2006/relationships/image" Target="../media/image1775.png"/><Relationship Id="rId636" Type="http://schemas.openxmlformats.org/officeDocument/2006/relationships/image" Target="../media/image1803.png"/><Relationship Id="rId801" Type="http://schemas.openxmlformats.org/officeDocument/2006/relationships/customXml" Target="../ink/ink1920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1636.xml"/><Relationship Id="rId440" Type="http://schemas.openxmlformats.org/officeDocument/2006/relationships/image" Target="../media/image1705.png"/><Relationship Id="rId678" Type="http://schemas.openxmlformats.org/officeDocument/2006/relationships/image" Target="../media/image1824.png"/><Relationship Id="rId843" Type="http://schemas.openxmlformats.org/officeDocument/2006/relationships/customXml" Target="../ink/ink1941.xml"/><Relationship Id="rId28" Type="http://schemas.openxmlformats.org/officeDocument/2006/relationships/image" Target="../media/image1500.png"/><Relationship Id="rId275" Type="http://schemas.openxmlformats.org/officeDocument/2006/relationships/customXml" Target="../ink/ink1657.xml"/><Relationship Id="rId300" Type="http://schemas.openxmlformats.org/officeDocument/2006/relationships/image" Target="../media/image1635.png"/><Relationship Id="rId482" Type="http://schemas.openxmlformats.org/officeDocument/2006/relationships/image" Target="../media/image1726.png"/><Relationship Id="rId538" Type="http://schemas.openxmlformats.org/officeDocument/2006/relationships/image" Target="../media/image1754.png"/><Relationship Id="rId703" Type="http://schemas.openxmlformats.org/officeDocument/2006/relationships/customXml" Target="../ink/ink1871.xml"/><Relationship Id="rId745" Type="http://schemas.openxmlformats.org/officeDocument/2006/relationships/customXml" Target="../ink/ink1892.xml"/><Relationship Id="rId81" Type="http://schemas.openxmlformats.org/officeDocument/2006/relationships/customXml" Target="../ink/ink1560.xml"/><Relationship Id="rId135" Type="http://schemas.openxmlformats.org/officeDocument/2006/relationships/customXml" Target="../ink/ink1587.xml"/><Relationship Id="rId177" Type="http://schemas.openxmlformats.org/officeDocument/2006/relationships/customXml" Target="../ink/ink1608.xml"/><Relationship Id="rId342" Type="http://schemas.openxmlformats.org/officeDocument/2006/relationships/image" Target="../media/image1656.png"/><Relationship Id="rId384" Type="http://schemas.openxmlformats.org/officeDocument/2006/relationships/image" Target="../media/image1677.png"/><Relationship Id="rId591" Type="http://schemas.openxmlformats.org/officeDocument/2006/relationships/customXml" Target="../ink/ink1815.xml"/><Relationship Id="rId605" Type="http://schemas.openxmlformats.org/officeDocument/2006/relationships/customXml" Target="../ink/ink1822.xml"/><Relationship Id="rId787" Type="http://schemas.openxmlformats.org/officeDocument/2006/relationships/customXml" Target="../ink/ink1913.xml"/><Relationship Id="rId812" Type="http://schemas.openxmlformats.org/officeDocument/2006/relationships/image" Target="../media/image1891.png"/><Relationship Id="rId202" Type="http://schemas.openxmlformats.org/officeDocument/2006/relationships/image" Target="../media/image1586.png"/><Relationship Id="rId244" Type="http://schemas.openxmlformats.org/officeDocument/2006/relationships/image" Target="../media/image1607.png"/><Relationship Id="rId647" Type="http://schemas.openxmlformats.org/officeDocument/2006/relationships/customXml" Target="../ink/ink1843.xml"/><Relationship Id="rId689" Type="http://schemas.openxmlformats.org/officeDocument/2006/relationships/customXml" Target="../ink/ink1864.xml"/><Relationship Id="rId39" Type="http://schemas.openxmlformats.org/officeDocument/2006/relationships/customXml" Target="../ink/ink1539.xml"/><Relationship Id="rId286" Type="http://schemas.openxmlformats.org/officeDocument/2006/relationships/image" Target="../media/image1628.png"/><Relationship Id="rId451" Type="http://schemas.openxmlformats.org/officeDocument/2006/relationships/customXml" Target="../ink/ink1745.xml"/><Relationship Id="rId493" Type="http://schemas.openxmlformats.org/officeDocument/2006/relationships/customXml" Target="../ink/ink1766.xml"/><Relationship Id="rId507" Type="http://schemas.openxmlformats.org/officeDocument/2006/relationships/customXml" Target="../ink/ink1773.xml"/><Relationship Id="rId549" Type="http://schemas.openxmlformats.org/officeDocument/2006/relationships/customXml" Target="../ink/ink1794.xml"/><Relationship Id="rId714" Type="http://schemas.openxmlformats.org/officeDocument/2006/relationships/image" Target="../media/image1842.png"/><Relationship Id="rId756" Type="http://schemas.openxmlformats.org/officeDocument/2006/relationships/image" Target="../media/image1863.png"/><Relationship Id="rId50" Type="http://schemas.openxmlformats.org/officeDocument/2006/relationships/image" Target="../media/image1511.png"/><Relationship Id="rId104" Type="http://schemas.openxmlformats.org/officeDocument/2006/relationships/image" Target="../media/image1537.png"/><Relationship Id="rId146" Type="http://schemas.openxmlformats.org/officeDocument/2006/relationships/image" Target="../media/image1558.png"/><Relationship Id="rId188" Type="http://schemas.openxmlformats.org/officeDocument/2006/relationships/image" Target="../media/image1579.png"/><Relationship Id="rId311" Type="http://schemas.openxmlformats.org/officeDocument/2006/relationships/customXml" Target="../ink/ink1675.xml"/><Relationship Id="rId353" Type="http://schemas.openxmlformats.org/officeDocument/2006/relationships/customXml" Target="../ink/ink1696.xml"/><Relationship Id="rId395" Type="http://schemas.openxmlformats.org/officeDocument/2006/relationships/customXml" Target="../ink/ink1717.xml"/><Relationship Id="rId409" Type="http://schemas.openxmlformats.org/officeDocument/2006/relationships/customXml" Target="../ink/ink1724.xml"/><Relationship Id="rId560" Type="http://schemas.openxmlformats.org/officeDocument/2006/relationships/image" Target="../media/image1765.png"/><Relationship Id="rId798" Type="http://schemas.openxmlformats.org/officeDocument/2006/relationships/image" Target="../media/image1884.png"/><Relationship Id="rId92" Type="http://schemas.openxmlformats.org/officeDocument/2006/relationships/image" Target="../media/image1531.png"/><Relationship Id="rId213" Type="http://schemas.openxmlformats.org/officeDocument/2006/relationships/customXml" Target="../ink/ink1626.xml"/><Relationship Id="rId420" Type="http://schemas.openxmlformats.org/officeDocument/2006/relationships/image" Target="../media/image1695.png"/><Relationship Id="rId616" Type="http://schemas.openxmlformats.org/officeDocument/2006/relationships/image" Target="../media/image1793.png"/><Relationship Id="rId658" Type="http://schemas.openxmlformats.org/officeDocument/2006/relationships/image" Target="../media/image1814.png"/><Relationship Id="rId823" Type="http://schemas.openxmlformats.org/officeDocument/2006/relationships/customXml" Target="../ink/ink1931.xml"/><Relationship Id="rId255" Type="http://schemas.openxmlformats.org/officeDocument/2006/relationships/customXml" Target="../ink/ink1647.xml"/><Relationship Id="rId297" Type="http://schemas.openxmlformats.org/officeDocument/2006/relationships/customXml" Target="../ink/ink1668.xml"/><Relationship Id="rId462" Type="http://schemas.openxmlformats.org/officeDocument/2006/relationships/image" Target="../media/image1716.png"/><Relationship Id="rId518" Type="http://schemas.openxmlformats.org/officeDocument/2006/relationships/image" Target="../media/image1744.png"/><Relationship Id="rId725" Type="http://schemas.openxmlformats.org/officeDocument/2006/relationships/customXml" Target="../ink/ink1882.xml"/><Relationship Id="rId115" Type="http://schemas.openxmlformats.org/officeDocument/2006/relationships/customXml" Target="../ink/ink1577.xml"/><Relationship Id="rId157" Type="http://schemas.openxmlformats.org/officeDocument/2006/relationships/customXml" Target="../ink/ink1598.xml"/><Relationship Id="rId322" Type="http://schemas.openxmlformats.org/officeDocument/2006/relationships/image" Target="../media/image1646.png"/><Relationship Id="rId364" Type="http://schemas.openxmlformats.org/officeDocument/2006/relationships/image" Target="../media/image1667.png"/><Relationship Id="rId767" Type="http://schemas.openxmlformats.org/officeDocument/2006/relationships/customXml" Target="../ink/ink1903.xml"/><Relationship Id="rId61" Type="http://schemas.openxmlformats.org/officeDocument/2006/relationships/customXml" Target="../ink/ink1550.xml"/><Relationship Id="rId199" Type="http://schemas.openxmlformats.org/officeDocument/2006/relationships/customXml" Target="../ink/ink1619.xml"/><Relationship Id="rId571" Type="http://schemas.openxmlformats.org/officeDocument/2006/relationships/customXml" Target="../ink/ink1805.xml"/><Relationship Id="rId627" Type="http://schemas.openxmlformats.org/officeDocument/2006/relationships/customXml" Target="../ink/ink1833.xml"/><Relationship Id="rId669" Type="http://schemas.openxmlformats.org/officeDocument/2006/relationships/customXml" Target="../ink/ink1854.xml"/><Relationship Id="rId834" Type="http://schemas.openxmlformats.org/officeDocument/2006/relationships/image" Target="../media/image1902.png"/><Relationship Id="rId19" Type="http://schemas.openxmlformats.org/officeDocument/2006/relationships/customXml" Target="../ink/ink1529.xml"/><Relationship Id="rId224" Type="http://schemas.openxmlformats.org/officeDocument/2006/relationships/image" Target="../media/image1597.png"/><Relationship Id="rId266" Type="http://schemas.openxmlformats.org/officeDocument/2006/relationships/image" Target="../media/image1618.png"/><Relationship Id="rId431" Type="http://schemas.openxmlformats.org/officeDocument/2006/relationships/customXml" Target="../ink/ink1735.xml"/><Relationship Id="rId473" Type="http://schemas.openxmlformats.org/officeDocument/2006/relationships/customXml" Target="../ink/ink1756.xml"/><Relationship Id="rId529" Type="http://schemas.openxmlformats.org/officeDocument/2006/relationships/customXml" Target="../ink/ink1784.xml"/><Relationship Id="rId680" Type="http://schemas.openxmlformats.org/officeDocument/2006/relationships/image" Target="../media/image1825.png"/><Relationship Id="rId736" Type="http://schemas.openxmlformats.org/officeDocument/2006/relationships/image" Target="../media/image1853.png"/><Relationship Id="rId30" Type="http://schemas.openxmlformats.org/officeDocument/2006/relationships/image" Target="../media/image1501.png"/><Relationship Id="rId126" Type="http://schemas.openxmlformats.org/officeDocument/2006/relationships/image" Target="../media/image1548.png"/><Relationship Id="rId168" Type="http://schemas.openxmlformats.org/officeDocument/2006/relationships/image" Target="../media/image1569.png"/><Relationship Id="rId333" Type="http://schemas.openxmlformats.org/officeDocument/2006/relationships/customXml" Target="../ink/ink1686.xml"/><Relationship Id="rId540" Type="http://schemas.openxmlformats.org/officeDocument/2006/relationships/image" Target="../media/image1755.png"/><Relationship Id="rId778" Type="http://schemas.openxmlformats.org/officeDocument/2006/relationships/image" Target="../media/image1874.png"/><Relationship Id="rId72" Type="http://schemas.openxmlformats.org/officeDocument/2006/relationships/image" Target="../media/image1521.png"/><Relationship Id="rId375" Type="http://schemas.openxmlformats.org/officeDocument/2006/relationships/customXml" Target="../ink/ink1707.xml"/><Relationship Id="rId582" Type="http://schemas.openxmlformats.org/officeDocument/2006/relationships/image" Target="../media/image1776.png"/><Relationship Id="rId638" Type="http://schemas.openxmlformats.org/officeDocument/2006/relationships/image" Target="../media/image1804.png"/><Relationship Id="rId803" Type="http://schemas.openxmlformats.org/officeDocument/2006/relationships/customXml" Target="../ink/ink1921.xml"/><Relationship Id="rId845" Type="http://schemas.openxmlformats.org/officeDocument/2006/relationships/customXml" Target="../ink/ink1942.xml"/><Relationship Id="rId3" Type="http://schemas.openxmlformats.org/officeDocument/2006/relationships/customXml" Target="../ink/ink1521.xml"/><Relationship Id="rId235" Type="http://schemas.openxmlformats.org/officeDocument/2006/relationships/customXml" Target="../ink/ink1637.xml"/><Relationship Id="rId277" Type="http://schemas.openxmlformats.org/officeDocument/2006/relationships/customXml" Target="../ink/ink1658.xml"/><Relationship Id="rId400" Type="http://schemas.openxmlformats.org/officeDocument/2006/relationships/image" Target="../media/image1685.png"/><Relationship Id="rId442" Type="http://schemas.openxmlformats.org/officeDocument/2006/relationships/image" Target="../media/image1706.png"/><Relationship Id="rId484" Type="http://schemas.openxmlformats.org/officeDocument/2006/relationships/image" Target="../media/image1727.png"/><Relationship Id="rId705" Type="http://schemas.openxmlformats.org/officeDocument/2006/relationships/customXml" Target="../ink/ink1872.xml"/><Relationship Id="rId137" Type="http://schemas.openxmlformats.org/officeDocument/2006/relationships/customXml" Target="../ink/ink1588.xml"/><Relationship Id="rId302" Type="http://schemas.openxmlformats.org/officeDocument/2006/relationships/image" Target="../media/image1636.png"/><Relationship Id="rId344" Type="http://schemas.openxmlformats.org/officeDocument/2006/relationships/image" Target="../media/image1657.png"/><Relationship Id="rId691" Type="http://schemas.openxmlformats.org/officeDocument/2006/relationships/customXml" Target="../ink/ink1865.xml"/><Relationship Id="rId747" Type="http://schemas.openxmlformats.org/officeDocument/2006/relationships/customXml" Target="../ink/ink1893.xml"/><Relationship Id="rId789" Type="http://schemas.openxmlformats.org/officeDocument/2006/relationships/customXml" Target="../ink/ink1914.xml"/><Relationship Id="rId41" Type="http://schemas.openxmlformats.org/officeDocument/2006/relationships/customXml" Target="../ink/ink1540.xml"/><Relationship Id="rId83" Type="http://schemas.openxmlformats.org/officeDocument/2006/relationships/customXml" Target="../ink/ink1561.xml"/><Relationship Id="rId179" Type="http://schemas.openxmlformats.org/officeDocument/2006/relationships/customXml" Target="../ink/ink1609.xml"/><Relationship Id="rId386" Type="http://schemas.openxmlformats.org/officeDocument/2006/relationships/image" Target="../media/image1678.png"/><Relationship Id="rId551" Type="http://schemas.openxmlformats.org/officeDocument/2006/relationships/customXml" Target="../ink/ink1795.xml"/><Relationship Id="rId593" Type="http://schemas.openxmlformats.org/officeDocument/2006/relationships/customXml" Target="../ink/ink1816.xml"/><Relationship Id="rId607" Type="http://schemas.openxmlformats.org/officeDocument/2006/relationships/customXml" Target="../ink/ink1823.xml"/><Relationship Id="rId649" Type="http://schemas.openxmlformats.org/officeDocument/2006/relationships/customXml" Target="../ink/ink1844.xml"/><Relationship Id="rId814" Type="http://schemas.openxmlformats.org/officeDocument/2006/relationships/image" Target="../media/image1892.png"/><Relationship Id="rId190" Type="http://schemas.openxmlformats.org/officeDocument/2006/relationships/image" Target="../media/image1580.png"/><Relationship Id="rId204" Type="http://schemas.openxmlformats.org/officeDocument/2006/relationships/image" Target="../media/image1587.png"/><Relationship Id="rId246" Type="http://schemas.openxmlformats.org/officeDocument/2006/relationships/image" Target="../media/image1608.png"/><Relationship Id="rId288" Type="http://schemas.openxmlformats.org/officeDocument/2006/relationships/image" Target="../media/image1629.png"/><Relationship Id="rId411" Type="http://schemas.openxmlformats.org/officeDocument/2006/relationships/customXml" Target="../ink/ink1725.xml"/><Relationship Id="rId453" Type="http://schemas.openxmlformats.org/officeDocument/2006/relationships/customXml" Target="../ink/ink1746.xml"/><Relationship Id="rId509" Type="http://schemas.openxmlformats.org/officeDocument/2006/relationships/customXml" Target="../ink/ink1774.xml"/><Relationship Id="rId660" Type="http://schemas.openxmlformats.org/officeDocument/2006/relationships/image" Target="../media/image1815.png"/><Relationship Id="rId106" Type="http://schemas.openxmlformats.org/officeDocument/2006/relationships/image" Target="../media/image1538.png"/><Relationship Id="rId313" Type="http://schemas.openxmlformats.org/officeDocument/2006/relationships/customXml" Target="../ink/ink1676.xml"/><Relationship Id="rId495" Type="http://schemas.openxmlformats.org/officeDocument/2006/relationships/customXml" Target="../ink/ink1767.xml"/><Relationship Id="rId716" Type="http://schemas.openxmlformats.org/officeDocument/2006/relationships/image" Target="../media/image1843.png"/><Relationship Id="rId758" Type="http://schemas.openxmlformats.org/officeDocument/2006/relationships/image" Target="../media/image1864.png"/><Relationship Id="rId10" Type="http://schemas.openxmlformats.org/officeDocument/2006/relationships/image" Target="../media/image1491.png"/><Relationship Id="rId52" Type="http://schemas.openxmlformats.org/officeDocument/2006/relationships/image" Target="../media/image1512.png"/><Relationship Id="rId94" Type="http://schemas.openxmlformats.org/officeDocument/2006/relationships/image" Target="../media/image1532.png"/><Relationship Id="rId148" Type="http://schemas.openxmlformats.org/officeDocument/2006/relationships/image" Target="../media/image1559.png"/><Relationship Id="rId355" Type="http://schemas.openxmlformats.org/officeDocument/2006/relationships/customXml" Target="../ink/ink1697.xml"/><Relationship Id="rId397" Type="http://schemas.openxmlformats.org/officeDocument/2006/relationships/customXml" Target="../ink/ink1718.xml"/><Relationship Id="rId520" Type="http://schemas.openxmlformats.org/officeDocument/2006/relationships/image" Target="../media/image1745.png"/><Relationship Id="rId562" Type="http://schemas.openxmlformats.org/officeDocument/2006/relationships/image" Target="../media/image1766.png"/><Relationship Id="rId618" Type="http://schemas.openxmlformats.org/officeDocument/2006/relationships/image" Target="../media/image1794.png"/><Relationship Id="rId825" Type="http://schemas.openxmlformats.org/officeDocument/2006/relationships/customXml" Target="../ink/ink1932.xml"/><Relationship Id="rId215" Type="http://schemas.openxmlformats.org/officeDocument/2006/relationships/customXml" Target="../ink/ink1627.xml"/><Relationship Id="rId257" Type="http://schemas.openxmlformats.org/officeDocument/2006/relationships/customXml" Target="../ink/ink1648.xml"/><Relationship Id="rId422" Type="http://schemas.openxmlformats.org/officeDocument/2006/relationships/image" Target="../media/image1696.png"/><Relationship Id="rId464" Type="http://schemas.openxmlformats.org/officeDocument/2006/relationships/image" Target="../media/image1717.png"/><Relationship Id="rId299" Type="http://schemas.openxmlformats.org/officeDocument/2006/relationships/customXml" Target="../ink/ink1669.xml"/><Relationship Id="rId727" Type="http://schemas.openxmlformats.org/officeDocument/2006/relationships/customXml" Target="../ink/ink1883.xml"/><Relationship Id="rId63" Type="http://schemas.openxmlformats.org/officeDocument/2006/relationships/customXml" Target="../ink/ink1551.xml"/><Relationship Id="rId159" Type="http://schemas.openxmlformats.org/officeDocument/2006/relationships/customXml" Target="../ink/ink1599.xml"/><Relationship Id="rId366" Type="http://schemas.openxmlformats.org/officeDocument/2006/relationships/image" Target="../media/image1668.png"/><Relationship Id="rId573" Type="http://schemas.openxmlformats.org/officeDocument/2006/relationships/customXml" Target="../ink/ink1806.xml"/><Relationship Id="rId780" Type="http://schemas.openxmlformats.org/officeDocument/2006/relationships/image" Target="../media/image1875.png"/><Relationship Id="rId226" Type="http://schemas.openxmlformats.org/officeDocument/2006/relationships/image" Target="../media/image1598.png"/><Relationship Id="rId433" Type="http://schemas.openxmlformats.org/officeDocument/2006/relationships/customXml" Target="../ink/ink1736.xml"/><Relationship Id="rId640" Type="http://schemas.openxmlformats.org/officeDocument/2006/relationships/image" Target="../media/image1805.png"/><Relationship Id="rId738" Type="http://schemas.openxmlformats.org/officeDocument/2006/relationships/image" Target="../media/image1854.png"/><Relationship Id="rId74" Type="http://schemas.openxmlformats.org/officeDocument/2006/relationships/image" Target="../media/image1522.png"/><Relationship Id="rId377" Type="http://schemas.openxmlformats.org/officeDocument/2006/relationships/customXml" Target="../ink/ink1708.xml"/><Relationship Id="rId500" Type="http://schemas.openxmlformats.org/officeDocument/2006/relationships/image" Target="../media/image1735.png"/><Relationship Id="rId584" Type="http://schemas.openxmlformats.org/officeDocument/2006/relationships/image" Target="../media/image1777.png"/><Relationship Id="rId805" Type="http://schemas.openxmlformats.org/officeDocument/2006/relationships/customXml" Target="../ink/ink1922.xml"/><Relationship Id="rId5" Type="http://schemas.openxmlformats.org/officeDocument/2006/relationships/customXml" Target="../ink/ink1522.xml"/><Relationship Id="rId237" Type="http://schemas.openxmlformats.org/officeDocument/2006/relationships/customXml" Target="../ink/ink1638.xml"/><Relationship Id="rId791" Type="http://schemas.openxmlformats.org/officeDocument/2006/relationships/customXml" Target="../ink/ink1915.xml"/><Relationship Id="rId444" Type="http://schemas.openxmlformats.org/officeDocument/2006/relationships/image" Target="../media/image1707.png"/><Relationship Id="rId651" Type="http://schemas.openxmlformats.org/officeDocument/2006/relationships/customXml" Target="../ink/ink1845.xml"/><Relationship Id="rId749" Type="http://schemas.openxmlformats.org/officeDocument/2006/relationships/customXml" Target="../ink/ink1894.xml"/><Relationship Id="rId290" Type="http://schemas.openxmlformats.org/officeDocument/2006/relationships/image" Target="../media/image1630.png"/><Relationship Id="rId304" Type="http://schemas.openxmlformats.org/officeDocument/2006/relationships/image" Target="../media/image1637.png"/><Relationship Id="rId388" Type="http://schemas.openxmlformats.org/officeDocument/2006/relationships/image" Target="../media/image1679.png"/><Relationship Id="rId511" Type="http://schemas.openxmlformats.org/officeDocument/2006/relationships/customXml" Target="../ink/ink1775.xml"/><Relationship Id="rId609" Type="http://schemas.openxmlformats.org/officeDocument/2006/relationships/customXml" Target="../ink/ink1824.xml"/><Relationship Id="rId85" Type="http://schemas.openxmlformats.org/officeDocument/2006/relationships/customXml" Target="../ink/ink1562.xml"/><Relationship Id="rId150" Type="http://schemas.openxmlformats.org/officeDocument/2006/relationships/image" Target="../media/image1560.png"/><Relationship Id="rId595" Type="http://schemas.openxmlformats.org/officeDocument/2006/relationships/customXml" Target="../ink/ink1817.xml"/><Relationship Id="rId816" Type="http://schemas.openxmlformats.org/officeDocument/2006/relationships/image" Target="../media/image1893.png"/><Relationship Id="rId248" Type="http://schemas.openxmlformats.org/officeDocument/2006/relationships/image" Target="../media/image1609.png"/><Relationship Id="rId455" Type="http://schemas.openxmlformats.org/officeDocument/2006/relationships/customXml" Target="../ink/ink1747.xml"/><Relationship Id="rId662" Type="http://schemas.openxmlformats.org/officeDocument/2006/relationships/image" Target="../media/image1816.png"/><Relationship Id="rId12" Type="http://schemas.openxmlformats.org/officeDocument/2006/relationships/image" Target="../media/image1492.png"/><Relationship Id="rId108" Type="http://schemas.openxmlformats.org/officeDocument/2006/relationships/image" Target="../media/image1539.png"/><Relationship Id="rId315" Type="http://schemas.openxmlformats.org/officeDocument/2006/relationships/customXml" Target="../ink/ink1677.xml"/><Relationship Id="rId522" Type="http://schemas.openxmlformats.org/officeDocument/2006/relationships/image" Target="../media/image1746.png"/><Relationship Id="rId96" Type="http://schemas.openxmlformats.org/officeDocument/2006/relationships/image" Target="../media/image1533.png"/><Relationship Id="rId161" Type="http://schemas.openxmlformats.org/officeDocument/2006/relationships/customXml" Target="../ink/ink1600.xml"/><Relationship Id="rId399" Type="http://schemas.openxmlformats.org/officeDocument/2006/relationships/customXml" Target="../ink/ink1719.xml"/><Relationship Id="rId827" Type="http://schemas.openxmlformats.org/officeDocument/2006/relationships/customXml" Target="../ink/ink1933.xml"/><Relationship Id="rId259" Type="http://schemas.openxmlformats.org/officeDocument/2006/relationships/customXml" Target="../ink/ink1649.xml"/><Relationship Id="rId466" Type="http://schemas.openxmlformats.org/officeDocument/2006/relationships/image" Target="../media/image1718.png"/><Relationship Id="rId673" Type="http://schemas.openxmlformats.org/officeDocument/2006/relationships/customXml" Target="../ink/ink1856.xml"/><Relationship Id="rId23" Type="http://schemas.openxmlformats.org/officeDocument/2006/relationships/customXml" Target="../ink/ink1531.xml"/><Relationship Id="rId119" Type="http://schemas.openxmlformats.org/officeDocument/2006/relationships/customXml" Target="../ink/ink1579.xml"/><Relationship Id="rId326" Type="http://schemas.openxmlformats.org/officeDocument/2006/relationships/image" Target="../media/image1648.png"/><Relationship Id="rId533" Type="http://schemas.openxmlformats.org/officeDocument/2006/relationships/customXml" Target="../ink/ink1786.xml"/><Relationship Id="rId740" Type="http://schemas.openxmlformats.org/officeDocument/2006/relationships/image" Target="../media/image1855.png"/><Relationship Id="rId838" Type="http://schemas.openxmlformats.org/officeDocument/2006/relationships/image" Target="../media/image1904.png"/><Relationship Id="rId172" Type="http://schemas.openxmlformats.org/officeDocument/2006/relationships/image" Target="../media/image1571.png"/><Relationship Id="rId477" Type="http://schemas.openxmlformats.org/officeDocument/2006/relationships/customXml" Target="../ink/ink1758.xml"/><Relationship Id="rId600" Type="http://schemas.openxmlformats.org/officeDocument/2006/relationships/image" Target="../media/image1785.png"/><Relationship Id="rId684" Type="http://schemas.openxmlformats.org/officeDocument/2006/relationships/image" Target="../media/image1827.png"/><Relationship Id="rId337" Type="http://schemas.openxmlformats.org/officeDocument/2006/relationships/customXml" Target="../ink/ink1688.xml"/><Relationship Id="rId34" Type="http://schemas.openxmlformats.org/officeDocument/2006/relationships/image" Target="../media/image1503.png"/><Relationship Id="rId544" Type="http://schemas.openxmlformats.org/officeDocument/2006/relationships/image" Target="../media/image1757.png"/><Relationship Id="rId751" Type="http://schemas.openxmlformats.org/officeDocument/2006/relationships/customXml" Target="../ink/ink1895.xml"/><Relationship Id="rId183" Type="http://schemas.openxmlformats.org/officeDocument/2006/relationships/customXml" Target="../ink/ink1611.xml"/><Relationship Id="rId390" Type="http://schemas.openxmlformats.org/officeDocument/2006/relationships/image" Target="../media/image1680.png"/><Relationship Id="rId404" Type="http://schemas.openxmlformats.org/officeDocument/2006/relationships/image" Target="../media/image1687.png"/><Relationship Id="rId611" Type="http://schemas.openxmlformats.org/officeDocument/2006/relationships/customXml" Target="../ink/ink1825.xml"/><Relationship Id="rId250" Type="http://schemas.openxmlformats.org/officeDocument/2006/relationships/image" Target="../media/image1610.png"/><Relationship Id="rId488" Type="http://schemas.openxmlformats.org/officeDocument/2006/relationships/image" Target="../media/image1729.png"/><Relationship Id="rId695" Type="http://schemas.openxmlformats.org/officeDocument/2006/relationships/customXml" Target="../ink/ink1867.xml"/><Relationship Id="rId709" Type="http://schemas.openxmlformats.org/officeDocument/2006/relationships/customXml" Target="../ink/ink1874.xml"/><Relationship Id="rId45" Type="http://schemas.openxmlformats.org/officeDocument/2006/relationships/customXml" Target="../ink/ink1542.xml"/><Relationship Id="rId110" Type="http://schemas.openxmlformats.org/officeDocument/2006/relationships/image" Target="../media/image1540.png"/><Relationship Id="rId348" Type="http://schemas.openxmlformats.org/officeDocument/2006/relationships/image" Target="../media/image1659.png"/><Relationship Id="rId555" Type="http://schemas.openxmlformats.org/officeDocument/2006/relationships/customXml" Target="../ink/ink1797.xml"/><Relationship Id="rId762" Type="http://schemas.openxmlformats.org/officeDocument/2006/relationships/image" Target="../media/image1866.png"/><Relationship Id="rId194" Type="http://schemas.openxmlformats.org/officeDocument/2006/relationships/image" Target="../media/image1582.png"/><Relationship Id="rId208" Type="http://schemas.openxmlformats.org/officeDocument/2006/relationships/image" Target="../media/image1589.png"/><Relationship Id="rId415" Type="http://schemas.openxmlformats.org/officeDocument/2006/relationships/customXml" Target="../ink/ink1727.xml"/><Relationship Id="rId622" Type="http://schemas.openxmlformats.org/officeDocument/2006/relationships/image" Target="../media/image1796.png"/><Relationship Id="rId261" Type="http://schemas.openxmlformats.org/officeDocument/2006/relationships/customXml" Target="../ink/ink1650.xml"/><Relationship Id="rId499" Type="http://schemas.openxmlformats.org/officeDocument/2006/relationships/customXml" Target="../ink/ink1769.xml"/><Relationship Id="rId56" Type="http://schemas.openxmlformats.org/officeDocument/2006/relationships/image" Target="../media/image287.png"/><Relationship Id="rId359" Type="http://schemas.openxmlformats.org/officeDocument/2006/relationships/customXml" Target="../ink/ink1699.xml"/><Relationship Id="rId566" Type="http://schemas.openxmlformats.org/officeDocument/2006/relationships/image" Target="../media/image1768.png"/><Relationship Id="rId773" Type="http://schemas.openxmlformats.org/officeDocument/2006/relationships/customXml" Target="../ink/ink1906.xml"/><Relationship Id="rId121" Type="http://schemas.openxmlformats.org/officeDocument/2006/relationships/customXml" Target="../ink/ink1580.xml"/><Relationship Id="rId219" Type="http://schemas.openxmlformats.org/officeDocument/2006/relationships/customXml" Target="../ink/ink1629.xml"/><Relationship Id="rId426" Type="http://schemas.openxmlformats.org/officeDocument/2006/relationships/image" Target="../media/image1698.png"/><Relationship Id="rId633" Type="http://schemas.openxmlformats.org/officeDocument/2006/relationships/customXml" Target="../ink/ink1836.xml"/><Relationship Id="rId840" Type="http://schemas.openxmlformats.org/officeDocument/2006/relationships/image" Target="../media/image1905.png"/><Relationship Id="rId67" Type="http://schemas.openxmlformats.org/officeDocument/2006/relationships/customXml" Target="../ink/ink1553.xml"/><Relationship Id="rId272" Type="http://schemas.openxmlformats.org/officeDocument/2006/relationships/image" Target="../media/image1621.png"/><Relationship Id="rId577" Type="http://schemas.openxmlformats.org/officeDocument/2006/relationships/customXml" Target="../ink/ink1808.xml"/><Relationship Id="rId700" Type="http://schemas.openxmlformats.org/officeDocument/2006/relationships/image" Target="../media/image1835.png"/><Relationship Id="rId132" Type="http://schemas.openxmlformats.org/officeDocument/2006/relationships/image" Target="../media/image1551.png"/><Relationship Id="rId784" Type="http://schemas.openxmlformats.org/officeDocument/2006/relationships/image" Target="../media/image1877.png"/><Relationship Id="rId437" Type="http://schemas.openxmlformats.org/officeDocument/2006/relationships/customXml" Target="../ink/ink1738.xml"/><Relationship Id="rId644" Type="http://schemas.openxmlformats.org/officeDocument/2006/relationships/image" Target="../media/image1807.png"/><Relationship Id="rId283" Type="http://schemas.openxmlformats.org/officeDocument/2006/relationships/customXml" Target="../ink/ink1661.xml"/><Relationship Id="rId490" Type="http://schemas.openxmlformats.org/officeDocument/2006/relationships/image" Target="../media/image1730.png"/><Relationship Id="rId504" Type="http://schemas.openxmlformats.org/officeDocument/2006/relationships/image" Target="../media/image1737.png"/><Relationship Id="rId711" Type="http://schemas.openxmlformats.org/officeDocument/2006/relationships/customXml" Target="../ink/ink1875.xml"/><Relationship Id="rId78" Type="http://schemas.openxmlformats.org/officeDocument/2006/relationships/image" Target="../media/image1524.png"/><Relationship Id="rId143" Type="http://schemas.openxmlformats.org/officeDocument/2006/relationships/customXml" Target="../ink/ink1591.xml"/><Relationship Id="rId350" Type="http://schemas.openxmlformats.org/officeDocument/2006/relationships/image" Target="../media/image1660.png"/><Relationship Id="rId588" Type="http://schemas.openxmlformats.org/officeDocument/2006/relationships/image" Target="../media/image1779.png"/><Relationship Id="rId795" Type="http://schemas.openxmlformats.org/officeDocument/2006/relationships/customXml" Target="../ink/ink1917.xml"/><Relationship Id="rId809" Type="http://schemas.openxmlformats.org/officeDocument/2006/relationships/customXml" Target="../ink/ink1924.xml"/><Relationship Id="rId9" Type="http://schemas.openxmlformats.org/officeDocument/2006/relationships/customXml" Target="../ink/ink1524.xml"/><Relationship Id="rId210" Type="http://schemas.openxmlformats.org/officeDocument/2006/relationships/image" Target="../media/image1590.png"/><Relationship Id="rId448" Type="http://schemas.openxmlformats.org/officeDocument/2006/relationships/image" Target="../media/image1709.png"/><Relationship Id="rId655" Type="http://schemas.openxmlformats.org/officeDocument/2006/relationships/customXml" Target="../ink/ink1847.xml"/><Relationship Id="rId294" Type="http://schemas.openxmlformats.org/officeDocument/2006/relationships/image" Target="../media/image1632.png"/><Relationship Id="rId308" Type="http://schemas.openxmlformats.org/officeDocument/2006/relationships/image" Target="../media/image1639.png"/><Relationship Id="rId515" Type="http://schemas.openxmlformats.org/officeDocument/2006/relationships/customXml" Target="../ink/ink1777.xml"/><Relationship Id="rId722" Type="http://schemas.openxmlformats.org/officeDocument/2006/relationships/image" Target="../media/image1846.png"/><Relationship Id="rId89" Type="http://schemas.openxmlformats.org/officeDocument/2006/relationships/customXml" Target="../ink/ink1564.xml"/><Relationship Id="rId154" Type="http://schemas.openxmlformats.org/officeDocument/2006/relationships/image" Target="../media/image1562.png"/><Relationship Id="rId361" Type="http://schemas.openxmlformats.org/officeDocument/2006/relationships/customXml" Target="../ink/ink1700.xml"/><Relationship Id="rId599" Type="http://schemas.openxmlformats.org/officeDocument/2006/relationships/customXml" Target="../ink/ink1819.xml"/><Relationship Id="rId459" Type="http://schemas.openxmlformats.org/officeDocument/2006/relationships/customXml" Target="../ink/ink1749.xml"/><Relationship Id="rId666" Type="http://schemas.openxmlformats.org/officeDocument/2006/relationships/image" Target="../media/image1818.png"/><Relationship Id="rId16" Type="http://schemas.openxmlformats.org/officeDocument/2006/relationships/image" Target="../media/image1494.png"/><Relationship Id="rId221" Type="http://schemas.openxmlformats.org/officeDocument/2006/relationships/customXml" Target="../ink/ink1630.xml"/><Relationship Id="rId319" Type="http://schemas.openxmlformats.org/officeDocument/2006/relationships/customXml" Target="../ink/ink1679.xml"/><Relationship Id="rId526" Type="http://schemas.openxmlformats.org/officeDocument/2006/relationships/image" Target="../media/image1748.png"/><Relationship Id="rId733" Type="http://schemas.openxmlformats.org/officeDocument/2006/relationships/customXml" Target="../ink/ink1886.xml"/><Relationship Id="rId165" Type="http://schemas.openxmlformats.org/officeDocument/2006/relationships/customXml" Target="../ink/ink1602.xml"/><Relationship Id="rId372" Type="http://schemas.openxmlformats.org/officeDocument/2006/relationships/image" Target="../media/image1671.png"/><Relationship Id="rId677" Type="http://schemas.openxmlformats.org/officeDocument/2006/relationships/customXml" Target="../ink/ink1858.xml"/><Relationship Id="rId800" Type="http://schemas.openxmlformats.org/officeDocument/2006/relationships/image" Target="../media/image1885.png"/><Relationship Id="rId232" Type="http://schemas.openxmlformats.org/officeDocument/2006/relationships/image" Target="../media/image1601.png"/><Relationship Id="rId27" Type="http://schemas.openxmlformats.org/officeDocument/2006/relationships/customXml" Target="../ink/ink1533.xml"/><Relationship Id="rId537" Type="http://schemas.openxmlformats.org/officeDocument/2006/relationships/customXml" Target="../ink/ink1788.xml"/><Relationship Id="rId744" Type="http://schemas.openxmlformats.org/officeDocument/2006/relationships/image" Target="../media/image1857.png"/><Relationship Id="rId80" Type="http://schemas.openxmlformats.org/officeDocument/2006/relationships/image" Target="../media/image1525.png"/><Relationship Id="rId176" Type="http://schemas.openxmlformats.org/officeDocument/2006/relationships/image" Target="../media/image1573.png"/><Relationship Id="rId383" Type="http://schemas.openxmlformats.org/officeDocument/2006/relationships/customXml" Target="../ink/ink1711.xml"/><Relationship Id="rId590" Type="http://schemas.openxmlformats.org/officeDocument/2006/relationships/image" Target="../media/image1780.png"/><Relationship Id="rId604" Type="http://schemas.openxmlformats.org/officeDocument/2006/relationships/image" Target="../media/image1787.png"/><Relationship Id="rId811" Type="http://schemas.openxmlformats.org/officeDocument/2006/relationships/customXml" Target="../ink/ink1925.xml"/><Relationship Id="rId243" Type="http://schemas.openxmlformats.org/officeDocument/2006/relationships/customXml" Target="../ink/ink1641.xml"/><Relationship Id="rId450" Type="http://schemas.openxmlformats.org/officeDocument/2006/relationships/image" Target="../media/image1710.png"/><Relationship Id="rId688" Type="http://schemas.openxmlformats.org/officeDocument/2006/relationships/image" Target="../media/image1829.png"/><Relationship Id="rId38" Type="http://schemas.openxmlformats.org/officeDocument/2006/relationships/image" Target="../media/image1505.png"/><Relationship Id="rId103" Type="http://schemas.openxmlformats.org/officeDocument/2006/relationships/customXml" Target="../ink/ink1571.xml"/><Relationship Id="rId310" Type="http://schemas.openxmlformats.org/officeDocument/2006/relationships/image" Target="../media/image1640.png"/><Relationship Id="rId548" Type="http://schemas.openxmlformats.org/officeDocument/2006/relationships/image" Target="../media/image1759.png"/><Relationship Id="rId755" Type="http://schemas.openxmlformats.org/officeDocument/2006/relationships/customXml" Target="../ink/ink1897.xml"/><Relationship Id="rId91" Type="http://schemas.openxmlformats.org/officeDocument/2006/relationships/customXml" Target="../ink/ink1565.xml"/><Relationship Id="rId187" Type="http://schemas.openxmlformats.org/officeDocument/2006/relationships/customXml" Target="../ink/ink1613.xml"/><Relationship Id="rId394" Type="http://schemas.openxmlformats.org/officeDocument/2006/relationships/image" Target="../media/image1682.png"/><Relationship Id="rId408" Type="http://schemas.openxmlformats.org/officeDocument/2006/relationships/image" Target="../media/image1689.png"/><Relationship Id="rId615" Type="http://schemas.openxmlformats.org/officeDocument/2006/relationships/customXml" Target="../ink/ink1827.xml"/><Relationship Id="rId822" Type="http://schemas.openxmlformats.org/officeDocument/2006/relationships/image" Target="../media/image1896.png"/><Relationship Id="rId254" Type="http://schemas.openxmlformats.org/officeDocument/2006/relationships/image" Target="../media/image1612.png"/><Relationship Id="rId699" Type="http://schemas.openxmlformats.org/officeDocument/2006/relationships/customXml" Target="../ink/ink1869.xml"/><Relationship Id="rId49" Type="http://schemas.openxmlformats.org/officeDocument/2006/relationships/customXml" Target="../ink/ink1544.xml"/><Relationship Id="rId114" Type="http://schemas.openxmlformats.org/officeDocument/2006/relationships/image" Target="../media/image1542.png"/><Relationship Id="rId461" Type="http://schemas.openxmlformats.org/officeDocument/2006/relationships/customXml" Target="../ink/ink1750.xml"/><Relationship Id="rId559" Type="http://schemas.openxmlformats.org/officeDocument/2006/relationships/customXml" Target="../ink/ink1799.xml"/><Relationship Id="rId766" Type="http://schemas.openxmlformats.org/officeDocument/2006/relationships/image" Target="../media/image1868.png"/><Relationship Id="rId198" Type="http://schemas.openxmlformats.org/officeDocument/2006/relationships/image" Target="../media/image1584.png"/><Relationship Id="rId321" Type="http://schemas.openxmlformats.org/officeDocument/2006/relationships/customXml" Target="../ink/ink1680.xml"/><Relationship Id="rId419" Type="http://schemas.openxmlformats.org/officeDocument/2006/relationships/customXml" Target="../ink/ink1729.xml"/><Relationship Id="rId626" Type="http://schemas.openxmlformats.org/officeDocument/2006/relationships/image" Target="../media/image1798.png"/><Relationship Id="rId833" Type="http://schemas.openxmlformats.org/officeDocument/2006/relationships/customXml" Target="../ink/ink1936.xml"/><Relationship Id="rId265" Type="http://schemas.openxmlformats.org/officeDocument/2006/relationships/customXml" Target="../ink/ink1652.xml"/><Relationship Id="rId472" Type="http://schemas.openxmlformats.org/officeDocument/2006/relationships/image" Target="../media/image1721.png"/><Relationship Id="rId125" Type="http://schemas.openxmlformats.org/officeDocument/2006/relationships/customXml" Target="../ink/ink1582.xml"/><Relationship Id="rId332" Type="http://schemas.openxmlformats.org/officeDocument/2006/relationships/image" Target="../media/image1651.png"/><Relationship Id="rId777" Type="http://schemas.openxmlformats.org/officeDocument/2006/relationships/customXml" Target="../ink/ink1908.xml"/><Relationship Id="rId637" Type="http://schemas.openxmlformats.org/officeDocument/2006/relationships/customXml" Target="../ink/ink1838.xml"/><Relationship Id="rId844" Type="http://schemas.openxmlformats.org/officeDocument/2006/relationships/image" Target="../media/image1907.png"/><Relationship Id="rId276" Type="http://schemas.openxmlformats.org/officeDocument/2006/relationships/image" Target="../media/image1623.png"/><Relationship Id="rId483" Type="http://schemas.openxmlformats.org/officeDocument/2006/relationships/customXml" Target="../ink/ink1761.xml"/><Relationship Id="rId690" Type="http://schemas.openxmlformats.org/officeDocument/2006/relationships/image" Target="../media/image1830.png"/><Relationship Id="rId704" Type="http://schemas.openxmlformats.org/officeDocument/2006/relationships/image" Target="../media/image1837.png"/><Relationship Id="rId40" Type="http://schemas.openxmlformats.org/officeDocument/2006/relationships/image" Target="../media/image1506.png"/><Relationship Id="rId136" Type="http://schemas.openxmlformats.org/officeDocument/2006/relationships/image" Target="../media/image1553.png"/><Relationship Id="rId343" Type="http://schemas.openxmlformats.org/officeDocument/2006/relationships/customXml" Target="../ink/ink1691.xml"/><Relationship Id="rId550" Type="http://schemas.openxmlformats.org/officeDocument/2006/relationships/image" Target="../media/image1760.png"/><Relationship Id="rId788" Type="http://schemas.openxmlformats.org/officeDocument/2006/relationships/image" Target="../media/image1879.png"/><Relationship Id="rId203" Type="http://schemas.openxmlformats.org/officeDocument/2006/relationships/customXml" Target="../ink/ink1621.xml"/><Relationship Id="rId648" Type="http://schemas.openxmlformats.org/officeDocument/2006/relationships/image" Target="../media/image1809.png"/><Relationship Id="rId287" Type="http://schemas.openxmlformats.org/officeDocument/2006/relationships/customXml" Target="../ink/ink1663.xml"/><Relationship Id="rId410" Type="http://schemas.openxmlformats.org/officeDocument/2006/relationships/image" Target="../media/image1690.png"/><Relationship Id="rId494" Type="http://schemas.openxmlformats.org/officeDocument/2006/relationships/image" Target="../media/image1732.png"/><Relationship Id="rId508" Type="http://schemas.openxmlformats.org/officeDocument/2006/relationships/image" Target="../media/image1739.png"/><Relationship Id="rId715" Type="http://schemas.openxmlformats.org/officeDocument/2006/relationships/customXml" Target="../ink/ink1877.xml"/><Relationship Id="rId147" Type="http://schemas.openxmlformats.org/officeDocument/2006/relationships/customXml" Target="../ink/ink1593.xml"/><Relationship Id="rId354" Type="http://schemas.openxmlformats.org/officeDocument/2006/relationships/image" Target="../media/image1662.png"/><Relationship Id="rId799" Type="http://schemas.openxmlformats.org/officeDocument/2006/relationships/customXml" Target="../ink/ink1919.xml"/><Relationship Id="rId51" Type="http://schemas.openxmlformats.org/officeDocument/2006/relationships/customXml" Target="../ink/ink1545.xml"/><Relationship Id="rId561" Type="http://schemas.openxmlformats.org/officeDocument/2006/relationships/customXml" Target="../ink/ink1800.xml"/><Relationship Id="rId659" Type="http://schemas.openxmlformats.org/officeDocument/2006/relationships/customXml" Target="../ink/ink1849.xml"/><Relationship Id="rId214" Type="http://schemas.openxmlformats.org/officeDocument/2006/relationships/image" Target="../media/image1592.png"/><Relationship Id="rId298" Type="http://schemas.openxmlformats.org/officeDocument/2006/relationships/image" Target="../media/image1634.png"/><Relationship Id="rId421" Type="http://schemas.openxmlformats.org/officeDocument/2006/relationships/customXml" Target="../ink/ink1730.xml"/><Relationship Id="rId519" Type="http://schemas.openxmlformats.org/officeDocument/2006/relationships/customXml" Target="../ink/ink1779.xml"/><Relationship Id="rId158" Type="http://schemas.openxmlformats.org/officeDocument/2006/relationships/image" Target="../media/image1564.png"/><Relationship Id="rId726" Type="http://schemas.openxmlformats.org/officeDocument/2006/relationships/image" Target="../media/image1848.png"/><Relationship Id="rId62" Type="http://schemas.openxmlformats.org/officeDocument/2006/relationships/image" Target="../media/image1516.png"/><Relationship Id="rId365" Type="http://schemas.openxmlformats.org/officeDocument/2006/relationships/customXml" Target="../ink/ink1702.xml"/><Relationship Id="rId572" Type="http://schemas.openxmlformats.org/officeDocument/2006/relationships/image" Target="../media/image1771.png"/><Relationship Id="rId225" Type="http://schemas.openxmlformats.org/officeDocument/2006/relationships/customXml" Target="../ink/ink1632.xml"/><Relationship Id="rId432" Type="http://schemas.openxmlformats.org/officeDocument/2006/relationships/image" Target="../media/image1701.png"/><Relationship Id="rId737" Type="http://schemas.openxmlformats.org/officeDocument/2006/relationships/customXml" Target="../ink/ink1888.xml"/><Relationship Id="rId73" Type="http://schemas.openxmlformats.org/officeDocument/2006/relationships/customXml" Target="../ink/ink1556.xml"/><Relationship Id="rId169" Type="http://schemas.openxmlformats.org/officeDocument/2006/relationships/customXml" Target="../ink/ink1604.xml"/><Relationship Id="rId376" Type="http://schemas.openxmlformats.org/officeDocument/2006/relationships/image" Target="../media/image1673.png"/><Relationship Id="rId583" Type="http://schemas.openxmlformats.org/officeDocument/2006/relationships/customXml" Target="../ink/ink1811.xml"/><Relationship Id="rId790" Type="http://schemas.openxmlformats.org/officeDocument/2006/relationships/image" Target="../media/image1880.png"/><Relationship Id="rId804" Type="http://schemas.openxmlformats.org/officeDocument/2006/relationships/image" Target="../media/image1887.png"/><Relationship Id="rId4" Type="http://schemas.openxmlformats.org/officeDocument/2006/relationships/image" Target="../media/image1489.png"/><Relationship Id="rId236" Type="http://schemas.openxmlformats.org/officeDocument/2006/relationships/image" Target="../media/image1603.png"/><Relationship Id="rId443" Type="http://schemas.openxmlformats.org/officeDocument/2006/relationships/customXml" Target="../ink/ink1741.xml"/><Relationship Id="rId650" Type="http://schemas.openxmlformats.org/officeDocument/2006/relationships/image" Target="../media/image1810.png"/><Relationship Id="rId303" Type="http://schemas.openxmlformats.org/officeDocument/2006/relationships/customXml" Target="../ink/ink1671.xml"/><Relationship Id="rId748" Type="http://schemas.openxmlformats.org/officeDocument/2006/relationships/image" Target="../media/image1859.png"/><Relationship Id="rId84" Type="http://schemas.openxmlformats.org/officeDocument/2006/relationships/image" Target="../media/image1527.png"/><Relationship Id="rId387" Type="http://schemas.openxmlformats.org/officeDocument/2006/relationships/customXml" Target="../ink/ink1713.xml"/><Relationship Id="rId510" Type="http://schemas.openxmlformats.org/officeDocument/2006/relationships/image" Target="../media/image1740.png"/><Relationship Id="rId594" Type="http://schemas.openxmlformats.org/officeDocument/2006/relationships/image" Target="../media/image1782.png"/><Relationship Id="rId608" Type="http://schemas.openxmlformats.org/officeDocument/2006/relationships/image" Target="../media/image1789.png"/><Relationship Id="rId815" Type="http://schemas.openxmlformats.org/officeDocument/2006/relationships/customXml" Target="../ink/ink1927.xml"/><Relationship Id="rId247" Type="http://schemas.openxmlformats.org/officeDocument/2006/relationships/customXml" Target="../ink/ink1643.xml"/><Relationship Id="rId107" Type="http://schemas.openxmlformats.org/officeDocument/2006/relationships/customXml" Target="../ink/ink1573.xml"/><Relationship Id="rId454" Type="http://schemas.openxmlformats.org/officeDocument/2006/relationships/image" Target="../media/image1712.png"/><Relationship Id="rId661" Type="http://schemas.openxmlformats.org/officeDocument/2006/relationships/customXml" Target="../ink/ink1850.xml"/><Relationship Id="rId759" Type="http://schemas.openxmlformats.org/officeDocument/2006/relationships/customXml" Target="../ink/ink1899.xml"/><Relationship Id="rId11" Type="http://schemas.openxmlformats.org/officeDocument/2006/relationships/customXml" Target="../ink/ink1525.xml"/><Relationship Id="rId314" Type="http://schemas.openxmlformats.org/officeDocument/2006/relationships/image" Target="../media/image1642.png"/><Relationship Id="rId398" Type="http://schemas.openxmlformats.org/officeDocument/2006/relationships/image" Target="../media/image1684.png"/><Relationship Id="rId521" Type="http://schemas.openxmlformats.org/officeDocument/2006/relationships/customXml" Target="../ink/ink1780.xml"/><Relationship Id="rId619" Type="http://schemas.openxmlformats.org/officeDocument/2006/relationships/customXml" Target="../ink/ink1829.xml"/><Relationship Id="rId95" Type="http://schemas.openxmlformats.org/officeDocument/2006/relationships/customXml" Target="../ink/ink1567.xml"/><Relationship Id="rId160" Type="http://schemas.openxmlformats.org/officeDocument/2006/relationships/image" Target="../media/image1565.png"/><Relationship Id="rId826" Type="http://schemas.openxmlformats.org/officeDocument/2006/relationships/image" Target="../media/image1898.png"/><Relationship Id="rId258" Type="http://schemas.openxmlformats.org/officeDocument/2006/relationships/image" Target="../media/image1614.png"/><Relationship Id="rId465" Type="http://schemas.openxmlformats.org/officeDocument/2006/relationships/customXml" Target="../ink/ink1752.xml"/><Relationship Id="rId672" Type="http://schemas.openxmlformats.org/officeDocument/2006/relationships/image" Target="../media/image1821.png"/><Relationship Id="rId22" Type="http://schemas.openxmlformats.org/officeDocument/2006/relationships/image" Target="../media/image1497.png"/><Relationship Id="rId118" Type="http://schemas.openxmlformats.org/officeDocument/2006/relationships/image" Target="../media/image1544.png"/><Relationship Id="rId325" Type="http://schemas.openxmlformats.org/officeDocument/2006/relationships/customXml" Target="../ink/ink1682.xml"/><Relationship Id="rId532" Type="http://schemas.openxmlformats.org/officeDocument/2006/relationships/image" Target="../media/image1751.png"/><Relationship Id="rId171" Type="http://schemas.openxmlformats.org/officeDocument/2006/relationships/customXml" Target="../ink/ink1605.xml"/><Relationship Id="rId837" Type="http://schemas.openxmlformats.org/officeDocument/2006/relationships/customXml" Target="../ink/ink1938.xml"/><Relationship Id="rId269" Type="http://schemas.openxmlformats.org/officeDocument/2006/relationships/customXml" Target="../ink/ink1654.xml"/><Relationship Id="rId476" Type="http://schemas.openxmlformats.org/officeDocument/2006/relationships/image" Target="../media/image1723.png"/><Relationship Id="rId683" Type="http://schemas.openxmlformats.org/officeDocument/2006/relationships/customXml" Target="../ink/ink1861.xml"/><Relationship Id="rId33" Type="http://schemas.openxmlformats.org/officeDocument/2006/relationships/customXml" Target="../ink/ink1536.xml"/><Relationship Id="rId129" Type="http://schemas.openxmlformats.org/officeDocument/2006/relationships/customXml" Target="../ink/ink1584.xml"/><Relationship Id="rId336" Type="http://schemas.openxmlformats.org/officeDocument/2006/relationships/image" Target="../media/image1653.png"/><Relationship Id="rId543" Type="http://schemas.openxmlformats.org/officeDocument/2006/relationships/customXml" Target="../ink/ink1791.xml"/><Relationship Id="rId182" Type="http://schemas.openxmlformats.org/officeDocument/2006/relationships/image" Target="../media/image1576.png"/><Relationship Id="rId403" Type="http://schemas.openxmlformats.org/officeDocument/2006/relationships/customXml" Target="../ink/ink1721.xml"/><Relationship Id="rId750" Type="http://schemas.openxmlformats.org/officeDocument/2006/relationships/image" Target="../media/image1860.png"/><Relationship Id="rId848" Type="http://schemas.openxmlformats.org/officeDocument/2006/relationships/image" Target="../media/image1909.png"/><Relationship Id="rId487" Type="http://schemas.openxmlformats.org/officeDocument/2006/relationships/customXml" Target="../ink/ink1763.xml"/><Relationship Id="rId610" Type="http://schemas.openxmlformats.org/officeDocument/2006/relationships/image" Target="../media/image1790.png"/><Relationship Id="rId694" Type="http://schemas.openxmlformats.org/officeDocument/2006/relationships/image" Target="../media/image1832.png"/><Relationship Id="rId708" Type="http://schemas.openxmlformats.org/officeDocument/2006/relationships/image" Target="../media/image1839.png"/><Relationship Id="rId347" Type="http://schemas.openxmlformats.org/officeDocument/2006/relationships/customXml" Target="../ink/ink1693.xml"/><Relationship Id="rId44" Type="http://schemas.openxmlformats.org/officeDocument/2006/relationships/image" Target="../media/image1508.png"/><Relationship Id="rId554" Type="http://schemas.openxmlformats.org/officeDocument/2006/relationships/image" Target="../media/image1762.png"/><Relationship Id="rId761" Type="http://schemas.openxmlformats.org/officeDocument/2006/relationships/customXml" Target="../ink/ink1900.xml"/><Relationship Id="rId193" Type="http://schemas.openxmlformats.org/officeDocument/2006/relationships/customXml" Target="../ink/ink1616.xml"/><Relationship Id="rId207" Type="http://schemas.openxmlformats.org/officeDocument/2006/relationships/customXml" Target="../ink/ink1623.xml"/><Relationship Id="rId414" Type="http://schemas.openxmlformats.org/officeDocument/2006/relationships/image" Target="../media/image1692.png"/><Relationship Id="rId498" Type="http://schemas.openxmlformats.org/officeDocument/2006/relationships/image" Target="../media/image1734.png"/><Relationship Id="rId621" Type="http://schemas.openxmlformats.org/officeDocument/2006/relationships/customXml" Target="../ink/ink1830.xml"/><Relationship Id="rId260" Type="http://schemas.openxmlformats.org/officeDocument/2006/relationships/image" Target="../media/image1615.png"/><Relationship Id="rId719" Type="http://schemas.openxmlformats.org/officeDocument/2006/relationships/customXml" Target="../ink/ink1879.xml"/><Relationship Id="rId55" Type="http://schemas.openxmlformats.org/officeDocument/2006/relationships/customXml" Target="../ink/ink1547.xml"/><Relationship Id="rId120" Type="http://schemas.openxmlformats.org/officeDocument/2006/relationships/image" Target="../media/image1545.png"/><Relationship Id="rId358" Type="http://schemas.openxmlformats.org/officeDocument/2006/relationships/image" Target="../media/image1664.png"/><Relationship Id="rId565" Type="http://schemas.openxmlformats.org/officeDocument/2006/relationships/customXml" Target="../ink/ink1802.xml"/><Relationship Id="rId772" Type="http://schemas.openxmlformats.org/officeDocument/2006/relationships/image" Target="../media/image1871.png"/><Relationship Id="rId218" Type="http://schemas.openxmlformats.org/officeDocument/2006/relationships/image" Target="../media/image1594.png"/><Relationship Id="rId425" Type="http://schemas.openxmlformats.org/officeDocument/2006/relationships/customXml" Target="../ink/ink1732.xml"/><Relationship Id="rId632" Type="http://schemas.openxmlformats.org/officeDocument/2006/relationships/image" Target="../media/image1801.png"/><Relationship Id="rId271" Type="http://schemas.openxmlformats.org/officeDocument/2006/relationships/customXml" Target="../ink/ink16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14:cNvPr>
              <p14:cNvContentPartPr/>
              <p14:nvPr/>
            </p14:nvContentPartPr>
            <p14:xfrm>
              <a:off x="2259327" y="1782622"/>
              <a:ext cx="24480" cy="14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687" y="1773982"/>
                <a:ext cx="4212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1D1AC8-B6DD-A743-93D5-BA16F485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3" y="76655"/>
            <a:ext cx="4261328" cy="5591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45C6B7-2D64-10D9-1F87-1A352425D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608" y="76655"/>
            <a:ext cx="6089735" cy="3993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36E237-A1F8-7101-DDC4-01BD75448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431" y="475982"/>
            <a:ext cx="5788116" cy="17933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41962B5-FF6A-9149-4F23-798F8DE06D50}"/>
                  </a:ext>
                </a:extLst>
              </p14:cNvPr>
              <p14:cNvContentPartPr/>
              <p14:nvPr/>
            </p14:nvContentPartPr>
            <p14:xfrm>
              <a:off x="5041800" y="1530982"/>
              <a:ext cx="25200" cy="21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41962B5-FF6A-9149-4F23-798F8DE06D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2800" y="1521982"/>
                <a:ext cx="42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C92F7D1-21CA-29E3-CA44-A710DE20A3F8}"/>
                  </a:ext>
                </a:extLst>
              </p14:cNvPr>
              <p14:cNvContentPartPr/>
              <p14:nvPr/>
            </p14:nvContentPartPr>
            <p14:xfrm>
              <a:off x="1793160" y="265222"/>
              <a:ext cx="644400" cy="40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C92F7D1-21CA-29E3-CA44-A710DE20A3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4160" y="256222"/>
                <a:ext cx="662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C2F633E-8430-9381-022C-63FDC01A3F51}"/>
                  </a:ext>
                </a:extLst>
              </p14:cNvPr>
              <p14:cNvContentPartPr/>
              <p14:nvPr/>
            </p14:nvContentPartPr>
            <p14:xfrm>
              <a:off x="257400" y="650062"/>
              <a:ext cx="331560" cy="208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C2F633E-8430-9381-022C-63FDC01A3F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760" y="641422"/>
                <a:ext cx="349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B97A082-C949-43BE-CC6A-8603FA1FCE4C}"/>
                  </a:ext>
                </a:extLst>
              </p14:cNvPr>
              <p14:cNvContentPartPr/>
              <p14:nvPr/>
            </p14:nvContentPartPr>
            <p14:xfrm>
              <a:off x="489960" y="635302"/>
              <a:ext cx="146520" cy="316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B97A082-C949-43BE-CC6A-8603FA1FCE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960" y="626662"/>
                <a:ext cx="164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7308CCE-0865-EF39-506F-EE8B6304B214}"/>
                  </a:ext>
                </a:extLst>
              </p14:cNvPr>
              <p14:cNvContentPartPr/>
              <p14:nvPr/>
            </p14:nvContentPartPr>
            <p14:xfrm>
              <a:off x="739440" y="653662"/>
              <a:ext cx="510120" cy="424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7308CCE-0865-EF39-506F-EE8B6304B2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0800" y="644662"/>
                <a:ext cx="527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C55A08C-FFE5-B9FF-72EB-C0A3C3485696}"/>
                  </a:ext>
                </a:extLst>
              </p14:cNvPr>
              <p14:cNvContentPartPr/>
              <p14:nvPr/>
            </p14:nvContentPartPr>
            <p14:xfrm>
              <a:off x="2529000" y="52822"/>
              <a:ext cx="183240" cy="3531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C55A08C-FFE5-B9FF-72EB-C0A3C34856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0000" y="43822"/>
                <a:ext cx="20088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1AA2F5C-F4EF-7955-1D14-C5FF598C35A9}"/>
                  </a:ext>
                </a:extLst>
              </p14:cNvPr>
              <p14:cNvContentPartPr/>
              <p14:nvPr/>
            </p14:nvContentPartPr>
            <p14:xfrm>
              <a:off x="3886200" y="65782"/>
              <a:ext cx="149760" cy="284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1AA2F5C-F4EF-7955-1D14-C5FF598C35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7200" y="56782"/>
                <a:ext cx="1674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80732B61-E114-C513-0AE0-24B7C0232F81}"/>
                  </a:ext>
                </a:extLst>
              </p14:cNvPr>
              <p14:cNvContentPartPr/>
              <p14:nvPr/>
            </p14:nvContentPartPr>
            <p14:xfrm>
              <a:off x="192600" y="311662"/>
              <a:ext cx="250560" cy="40140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80732B61-E114-C513-0AE0-24B7C0232F8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3960" y="302662"/>
                <a:ext cx="2682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0B47318-FA0C-96F9-66B6-FB300B9574D2}"/>
                  </a:ext>
                </a:extLst>
              </p14:cNvPr>
              <p14:cNvContentPartPr/>
              <p14:nvPr/>
            </p14:nvContentPartPr>
            <p14:xfrm>
              <a:off x="7839000" y="2551582"/>
              <a:ext cx="1108080" cy="576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0B47318-FA0C-96F9-66B6-FB300B9574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30360" y="2542582"/>
                <a:ext cx="11257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4C46E43B-163D-722E-8AC8-2F1A275825B9}"/>
                  </a:ext>
                </a:extLst>
              </p14:cNvPr>
              <p14:cNvContentPartPr/>
              <p14:nvPr/>
            </p14:nvContentPartPr>
            <p14:xfrm>
              <a:off x="10054440" y="2462662"/>
              <a:ext cx="428760" cy="37332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4C46E43B-163D-722E-8AC8-2F1A275825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45800" y="2454022"/>
                <a:ext cx="4464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303AB7CE-BEBD-BDA4-B24D-13BF0E6D94EC}"/>
                  </a:ext>
                </a:extLst>
              </p14:cNvPr>
              <p14:cNvContentPartPr/>
              <p14:nvPr/>
            </p14:nvContentPartPr>
            <p14:xfrm>
              <a:off x="3379680" y="2241262"/>
              <a:ext cx="1784880" cy="71028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303AB7CE-BEBD-BDA4-B24D-13BF0E6D94E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70680" y="2232262"/>
                <a:ext cx="180252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4D5B4BC3-DA61-287F-651E-413DF2E0B3E9}"/>
                  </a:ext>
                </a:extLst>
              </p14:cNvPr>
              <p14:cNvContentPartPr/>
              <p14:nvPr/>
            </p14:nvContentPartPr>
            <p14:xfrm>
              <a:off x="3735720" y="2796742"/>
              <a:ext cx="66600" cy="1260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4D5B4BC3-DA61-287F-651E-413DF2E0B3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27080" y="2788102"/>
                <a:ext cx="84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D1F5FF01-55B2-1C49-47E5-5175C8863B1C}"/>
                  </a:ext>
                </a:extLst>
              </p14:cNvPr>
              <p14:cNvContentPartPr/>
              <p14:nvPr/>
            </p14:nvContentPartPr>
            <p14:xfrm>
              <a:off x="5882760" y="400942"/>
              <a:ext cx="353160" cy="6300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D1F5FF01-55B2-1C49-47E5-5175C8863B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73760" y="392302"/>
                <a:ext cx="370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92B07E3E-96B6-B541-AA24-3AB29654CEC1}"/>
                  </a:ext>
                </a:extLst>
              </p14:cNvPr>
              <p14:cNvContentPartPr/>
              <p14:nvPr/>
            </p14:nvContentPartPr>
            <p14:xfrm>
              <a:off x="979200" y="2778022"/>
              <a:ext cx="540000" cy="89964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92B07E3E-96B6-B541-AA24-3AB29654CEC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0560" y="2769022"/>
                <a:ext cx="55764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ECFD9281-42AC-75BB-D946-9F6C0FE8ED99}"/>
                  </a:ext>
                </a:extLst>
              </p14:cNvPr>
              <p14:cNvContentPartPr/>
              <p14:nvPr/>
            </p14:nvContentPartPr>
            <p14:xfrm>
              <a:off x="3312720" y="628822"/>
              <a:ext cx="670680" cy="5904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ECFD9281-42AC-75BB-D946-9F6C0FE8ED9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03720" y="619822"/>
                <a:ext cx="68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D7875D4A-4B80-FC36-0BD2-D203FB94ABA5}"/>
                  </a:ext>
                </a:extLst>
              </p14:cNvPr>
              <p14:cNvContentPartPr/>
              <p14:nvPr/>
            </p14:nvContentPartPr>
            <p14:xfrm>
              <a:off x="5832360" y="724582"/>
              <a:ext cx="356400" cy="3132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D7875D4A-4B80-FC36-0BD2-D203FB94ABA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23360" y="715582"/>
                <a:ext cx="374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EAAA0712-AFB7-B480-3F39-B8450F117A11}"/>
                  </a:ext>
                </a:extLst>
              </p14:cNvPr>
              <p14:cNvContentPartPr/>
              <p14:nvPr/>
            </p14:nvContentPartPr>
            <p14:xfrm>
              <a:off x="1987920" y="4249342"/>
              <a:ext cx="600480" cy="566640"/>
            </p14:xfrm>
          </p:contentPart>
        </mc:Choice>
        <mc:Fallback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EAAA0712-AFB7-B480-3F39-B8450F117A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979280" y="4240702"/>
                <a:ext cx="6181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594924FD-1EE5-B706-5341-96DFB0F33618}"/>
                  </a:ext>
                </a:extLst>
              </p14:cNvPr>
              <p14:cNvContentPartPr/>
              <p14:nvPr/>
            </p14:nvContentPartPr>
            <p14:xfrm>
              <a:off x="3286800" y="651502"/>
              <a:ext cx="300240" cy="70200"/>
            </p14:xfrm>
          </p:contentPart>
        </mc:Choice>
        <mc:Fallback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594924FD-1EE5-B706-5341-96DFB0F3361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78160" y="642862"/>
                <a:ext cx="3178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52" name="Freihand 951">
                <a:extLst>
                  <a:ext uri="{FF2B5EF4-FFF2-40B4-BE49-F238E27FC236}">
                    <a16:creationId xmlns:a16="http://schemas.microsoft.com/office/drawing/2014/main" id="{93C48A86-CE58-A896-5FC0-76040EC2F795}"/>
                  </a:ext>
                </a:extLst>
              </p14:cNvPr>
              <p14:cNvContentPartPr/>
              <p14:nvPr/>
            </p14:nvContentPartPr>
            <p14:xfrm>
              <a:off x="7236000" y="4417102"/>
              <a:ext cx="564480" cy="29520"/>
            </p14:xfrm>
          </p:contentPart>
        </mc:Choice>
        <mc:Fallback>
          <p:pic>
            <p:nvPicPr>
              <p:cNvPr id="952" name="Freihand 951">
                <a:extLst>
                  <a:ext uri="{FF2B5EF4-FFF2-40B4-BE49-F238E27FC236}">
                    <a16:creationId xmlns:a16="http://schemas.microsoft.com/office/drawing/2014/main" id="{93C48A86-CE58-A896-5FC0-76040EC2F79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7360" y="4408462"/>
                <a:ext cx="582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82" name="Freihand 981">
                <a:extLst>
                  <a:ext uri="{FF2B5EF4-FFF2-40B4-BE49-F238E27FC236}">
                    <a16:creationId xmlns:a16="http://schemas.microsoft.com/office/drawing/2014/main" id="{43152F78-2412-8266-B293-FD2E1EBCF0DB}"/>
                  </a:ext>
                </a:extLst>
              </p14:cNvPr>
              <p14:cNvContentPartPr/>
              <p14:nvPr/>
            </p14:nvContentPartPr>
            <p14:xfrm>
              <a:off x="5879880" y="4639942"/>
              <a:ext cx="612720" cy="532800"/>
            </p14:xfrm>
          </p:contentPart>
        </mc:Choice>
        <mc:Fallback>
          <p:pic>
            <p:nvPicPr>
              <p:cNvPr id="982" name="Freihand 981">
                <a:extLst>
                  <a:ext uri="{FF2B5EF4-FFF2-40B4-BE49-F238E27FC236}">
                    <a16:creationId xmlns:a16="http://schemas.microsoft.com/office/drawing/2014/main" id="{43152F78-2412-8266-B293-FD2E1EBCF0D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70880" y="4631302"/>
                <a:ext cx="6303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84" name="Freihand 983">
                <a:extLst>
                  <a:ext uri="{FF2B5EF4-FFF2-40B4-BE49-F238E27FC236}">
                    <a16:creationId xmlns:a16="http://schemas.microsoft.com/office/drawing/2014/main" id="{9B7664C0-43E5-8B19-1B21-30D20D917502}"/>
                  </a:ext>
                </a:extLst>
              </p14:cNvPr>
              <p14:cNvContentPartPr/>
              <p14:nvPr/>
            </p14:nvContentPartPr>
            <p14:xfrm>
              <a:off x="4917240" y="4644982"/>
              <a:ext cx="635040" cy="838080"/>
            </p14:xfrm>
          </p:contentPart>
        </mc:Choice>
        <mc:Fallback>
          <p:pic>
            <p:nvPicPr>
              <p:cNvPr id="984" name="Freihand 983">
                <a:extLst>
                  <a:ext uri="{FF2B5EF4-FFF2-40B4-BE49-F238E27FC236}">
                    <a16:creationId xmlns:a16="http://schemas.microsoft.com/office/drawing/2014/main" id="{9B7664C0-43E5-8B19-1B21-30D20D91750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08600" y="4635982"/>
                <a:ext cx="65268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945F627B-2731-F9B0-9C9D-BE2DBF8947D4}"/>
                  </a:ext>
                </a:extLst>
              </p14:cNvPr>
              <p14:cNvContentPartPr/>
              <p14:nvPr/>
            </p14:nvContentPartPr>
            <p14:xfrm>
              <a:off x="1483200" y="4395502"/>
              <a:ext cx="256320" cy="414720"/>
            </p14:xfrm>
          </p:contentPart>
        </mc:Choice>
        <mc:Fallback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945F627B-2731-F9B0-9C9D-BE2DBF8947D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74200" y="4386862"/>
                <a:ext cx="2739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18" name="Freihand 1017">
                <a:extLst>
                  <a:ext uri="{FF2B5EF4-FFF2-40B4-BE49-F238E27FC236}">
                    <a16:creationId xmlns:a16="http://schemas.microsoft.com/office/drawing/2014/main" id="{EA0F68C0-1565-B612-E1F4-FCC75215A64F}"/>
                  </a:ext>
                </a:extLst>
              </p14:cNvPr>
              <p14:cNvContentPartPr/>
              <p14:nvPr/>
            </p14:nvContentPartPr>
            <p14:xfrm>
              <a:off x="10361160" y="763102"/>
              <a:ext cx="1697400" cy="107280"/>
            </p14:xfrm>
          </p:contentPart>
        </mc:Choice>
        <mc:Fallback>
          <p:pic>
            <p:nvPicPr>
              <p:cNvPr id="1018" name="Freihand 1017">
                <a:extLst>
                  <a:ext uri="{FF2B5EF4-FFF2-40B4-BE49-F238E27FC236}">
                    <a16:creationId xmlns:a16="http://schemas.microsoft.com/office/drawing/2014/main" id="{EA0F68C0-1565-B612-E1F4-FCC75215A6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352160" y="754462"/>
                <a:ext cx="17150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20" name="Freihand 1019">
                <a:extLst>
                  <a:ext uri="{FF2B5EF4-FFF2-40B4-BE49-F238E27FC236}">
                    <a16:creationId xmlns:a16="http://schemas.microsoft.com/office/drawing/2014/main" id="{06B499C6-1669-1B59-33A1-77F2DB3F547E}"/>
                  </a:ext>
                </a:extLst>
              </p14:cNvPr>
              <p14:cNvContentPartPr/>
              <p14:nvPr/>
            </p14:nvContentPartPr>
            <p14:xfrm>
              <a:off x="5963400" y="5069062"/>
              <a:ext cx="453600" cy="85680"/>
            </p14:xfrm>
          </p:contentPart>
        </mc:Choice>
        <mc:Fallback>
          <p:pic>
            <p:nvPicPr>
              <p:cNvPr id="1020" name="Freihand 1019">
                <a:extLst>
                  <a:ext uri="{FF2B5EF4-FFF2-40B4-BE49-F238E27FC236}">
                    <a16:creationId xmlns:a16="http://schemas.microsoft.com/office/drawing/2014/main" id="{06B499C6-1669-1B59-33A1-77F2DB3F54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54400" y="5060062"/>
                <a:ext cx="471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37" name="Freihand 1036">
                <a:extLst>
                  <a:ext uri="{FF2B5EF4-FFF2-40B4-BE49-F238E27FC236}">
                    <a16:creationId xmlns:a16="http://schemas.microsoft.com/office/drawing/2014/main" id="{5D08727B-3C74-A6F0-4346-E1D6794B2156}"/>
                  </a:ext>
                </a:extLst>
              </p14:cNvPr>
              <p14:cNvContentPartPr/>
              <p14:nvPr/>
            </p14:nvContentPartPr>
            <p14:xfrm>
              <a:off x="2410560" y="706942"/>
              <a:ext cx="753120" cy="565200"/>
            </p14:xfrm>
          </p:contentPart>
        </mc:Choice>
        <mc:Fallback>
          <p:pic>
            <p:nvPicPr>
              <p:cNvPr id="1037" name="Freihand 1036">
                <a:extLst>
                  <a:ext uri="{FF2B5EF4-FFF2-40B4-BE49-F238E27FC236}">
                    <a16:creationId xmlns:a16="http://schemas.microsoft.com/office/drawing/2014/main" id="{5D08727B-3C74-A6F0-4346-E1D6794B215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1560" y="697942"/>
                <a:ext cx="77076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39" name="Freihand 1038">
                <a:extLst>
                  <a:ext uri="{FF2B5EF4-FFF2-40B4-BE49-F238E27FC236}">
                    <a16:creationId xmlns:a16="http://schemas.microsoft.com/office/drawing/2014/main" id="{832DA468-4340-BCA0-00AF-3EEA3CC040B2}"/>
                  </a:ext>
                </a:extLst>
              </p14:cNvPr>
              <p14:cNvContentPartPr/>
              <p14:nvPr/>
            </p14:nvContentPartPr>
            <p14:xfrm>
              <a:off x="5299200" y="4122622"/>
              <a:ext cx="387720" cy="502200"/>
            </p14:xfrm>
          </p:contentPart>
        </mc:Choice>
        <mc:Fallback>
          <p:pic>
            <p:nvPicPr>
              <p:cNvPr id="1039" name="Freihand 1038">
                <a:extLst>
                  <a:ext uri="{FF2B5EF4-FFF2-40B4-BE49-F238E27FC236}">
                    <a16:creationId xmlns:a16="http://schemas.microsoft.com/office/drawing/2014/main" id="{832DA468-4340-BCA0-00AF-3EEA3CC040B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90200" y="4113622"/>
                <a:ext cx="40536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id="{EA548EFE-4B07-BCD3-F97E-77680BCAE74B}"/>
                  </a:ext>
                </a:extLst>
              </p14:cNvPr>
              <p14:cNvContentPartPr/>
              <p14:nvPr/>
            </p14:nvContentPartPr>
            <p14:xfrm>
              <a:off x="7166520" y="3876022"/>
              <a:ext cx="797040" cy="641160"/>
            </p14:xfrm>
          </p:contentPart>
        </mc:Choice>
        <mc:Fallback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EA548EFE-4B07-BCD3-F97E-77680BCAE7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57880" y="3867022"/>
                <a:ext cx="81468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54" name="Freihand 1053">
                <a:extLst>
                  <a:ext uri="{FF2B5EF4-FFF2-40B4-BE49-F238E27FC236}">
                    <a16:creationId xmlns:a16="http://schemas.microsoft.com/office/drawing/2014/main" id="{4B950A5E-B8B4-496F-45F3-7FD7A0D376DF}"/>
                  </a:ext>
                </a:extLst>
              </p14:cNvPr>
              <p14:cNvContentPartPr/>
              <p14:nvPr/>
            </p14:nvContentPartPr>
            <p14:xfrm>
              <a:off x="1812600" y="5933422"/>
              <a:ext cx="21240" cy="32400"/>
            </p14:xfrm>
          </p:contentPart>
        </mc:Choice>
        <mc:Fallback>
          <p:pic>
            <p:nvPicPr>
              <p:cNvPr id="1054" name="Freihand 1053">
                <a:extLst>
                  <a:ext uri="{FF2B5EF4-FFF2-40B4-BE49-F238E27FC236}">
                    <a16:creationId xmlns:a16="http://schemas.microsoft.com/office/drawing/2014/main" id="{4B950A5E-B8B4-496F-45F3-7FD7A0D376D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03960" y="5924782"/>
                <a:ext cx="38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id="{6E782AB9-D617-367B-4F13-A1BA26ED3E74}"/>
                  </a:ext>
                </a:extLst>
              </p14:cNvPr>
              <p14:cNvContentPartPr/>
              <p14:nvPr/>
            </p14:nvContentPartPr>
            <p14:xfrm>
              <a:off x="2468160" y="1160542"/>
              <a:ext cx="169920" cy="56880"/>
            </p14:xfrm>
          </p:contentPart>
        </mc:Choice>
        <mc:Fallback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6E782AB9-D617-367B-4F13-A1BA26ED3E7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59160" y="1151902"/>
                <a:ext cx="187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38" name="Freihand 1137">
                <a:extLst>
                  <a:ext uri="{FF2B5EF4-FFF2-40B4-BE49-F238E27FC236}">
                    <a16:creationId xmlns:a16="http://schemas.microsoft.com/office/drawing/2014/main" id="{A3F4AD94-46EF-3AA4-2FE8-DF11D3E4CB84}"/>
                  </a:ext>
                </a:extLst>
              </p14:cNvPr>
              <p14:cNvContentPartPr/>
              <p14:nvPr/>
            </p14:nvContentPartPr>
            <p14:xfrm>
              <a:off x="3893760" y="1023742"/>
              <a:ext cx="1834560" cy="186120"/>
            </p14:xfrm>
          </p:contentPart>
        </mc:Choice>
        <mc:Fallback>
          <p:pic>
            <p:nvPicPr>
              <p:cNvPr id="1138" name="Freihand 1137">
                <a:extLst>
                  <a:ext uri="{FF2B5EF4-FFF2-40B4-BE49-F238E27FC236}">
                    <a16:creationId xmlns:a16="http://schemas.microsoft.com/office/drawing/2014/main" id="{A3F4AD94-46EF-3AA4-2FE8-DF11D3E4CB8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84760" y="1014742"/>
                <a:ext cx="185220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8" name="Gruppieren 1247">
            <a:extLst>
              <a:ext uri="{FF2B5EF4-FFF2-40B4-BE49-F238E27FC236}">
                <a16:creationId xmlns:a16="http://schemas.microsoft.com/office/drawing/2014/main" id="{EDCEA80B-F883-F245-6614-4FE71F298B80}"/>
              </a:ext>
            </a:extLst>
          </p:cNvPr>
          <p:cNvGrpSpPr/>
          <p:nvPr/>
        </p:nvGrpSpPr>
        <p:grpSpPr>
          <a:xfrm>
            <a:off x="42840" y="81262"/>
            <a:ext cx="12117600" cy="6785640"/>
            <a:chOff x="42840" y="81262"/>
            <a:chExt cx="12117600" cy="67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CA4C3EC6-73A5-9EDD-4C99-204FE81DC473}"/>
                    </a:ext>
                  </a:extLst>
                </p14:cNvPr>
                <p14:cNvContentPartPr/>
                <p14:nvPr/>
              </p14:nvContentPartPr>
              <p14:xfrm>
                <a:off x="319320" y="5958982"/>
                <a:ext cx="26280" cy="19692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CA4C3EC6-73A5-9EDD-4C99-204FE81DC4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0320" y="5950342"/>
                  <a:ext cx="43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FA046E8-EEB5-8C47-8C9E-F3A050D0C192}"/>
                    </a:ext>
                  </a:extLst>
                </p14:cNvPr>
                <p14:cNvContentPartPr/>
                <p14:nvPr/>
              </p14:nvContentPartPr>
              <p14:xfrm>
                <a:off x="369360" y="5964022"/>
                <a:ext cx="24120" cy="15228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FA046E8-EEB5-8C47-8C9E-F3A050D0C1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0360" y="5955382"/>
                  <a:ext cx="4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E5E85568-F81F-2337-0DE0-CCC2685682DC}"/>
                    </a:ext>
                  </a:extLst>
                </p14:cNvPr>
                <p14:cNvContentPartPr/>
                <p14:nvPr/>
              </p14:nvContentPartPr>
              <p14:xfrm>
                <a:off x="255960" y="5894542"/>
                <a:ext cx="174240" cy="1692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E5E85568-F81F-2337-0DE0-CCC2685682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7320" y="5885542"/>
                  <a:ext cx="191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CA1BA666-5A22-C7AC-0604-A5744082B8EE}"/>
                    </a:ext>
                  </a:extLst>
                </p14:cNvPr>
                <p14:cNvContentPartPr/>
                <p14:nvPr/>
              </p14:nvContentPartPr>
              <p14:xfrm>
                <a:off x="443160" y="6094342"/>
                <a:ext cx="23760" cy="10404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CA1BA666-5A22-C7AC-0604-A5744082B8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4520" y="6085342"/>
                  <a:ext cx="41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2C354A92-1BD0-20AE-8D6C-4CFDDD45D815}"/>
                    </a:ext>
                  </a:extLst>
                </p14:cNvPr>
                <p14:cNvContentPartPr/>
                <p14:nvPr/>
              </p14:nvContentPartPr>
              <p14:xfrm>
                <a:off x="408240" y="6075262"/>
                <a:ext cx="148320" cy="17208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2C354A92-1BD0-20AE-8D6C-4CFDDD45D8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9240" y="6066262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849735C1-CE66-D5DF-CD87-F4F0D0C05BBD}"/>
                    </a:ext>
                  </a:extLst>
                </p14:cNvPr>
                <p14:cNvContentPartPr/>
                <p14:nvPr/>
              </p14:nvContentPartPr>
              <p14:xfrm>
                <a:off x="512640" y="5758102"/>
                <a:ext cx="21960" cy="9936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849735C1-CE66-D5DF-CD87-F4F0D0C05BB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3640" y="5749462"/>
                  <a:ext cx="39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01739506-DAF6-A3B8-0E96-57B33CD75C64}"/>
                    </a:ext>
                  </a:extLst>
                </p14:cNvPr>
                <p14:cNvContentPartPr/>
                <p14:nvPr/>
              </p14:nvContentPartPr>
              <p14:xfrm>
                <a:off x="657360" y="5814262"/>
                <a:ext cx="98640" cy="31104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01739506-DAF6-A3B8-0E96-57B33CD75C6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8720" y="5805622"/>
                  <a:ext cx="116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B46FF307-0FFB-A7D6-7625-B53FB61B7F69}"/>
                    </a:ext>
                  </a:extLst>
                </p14:cNvPr>
                <p14:cNvContentPartPr/>
                <p14:nvPr/>
              </p14:nvContentPartPr>
              <p14:xfrm>
                <a:off x="797760" y="5877982"/>
                <a:ext cx="84600" cy="19620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B46FF307-0FFB-A7D6-7625-B53FB61B7F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8760" y="5868982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169A52ED-08F3-19B8-2793-CBBB87B85940}"/>
                    </a:ext>
                  </a:extLst>
                </p14:cNvPr>
                <p14:cNvContentPartPr/>
                <p14:nvPr/>
              </p14:nvContentPartPr>
              <p14:xfrm>
                <a:off x="952200" y="6003622"/>
                <a:ext cx="46080" cy="14004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169A52ED-08F3-19B8-2793-CBBB87B859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3200" y="5994982"/>
                  <a:ext cx="63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714C14D4-D69F-9162-59CF-E0FEC9A7B11C}"/>
                    </a:ext>
                  </a:extLst>
                </p14:cNvPr>
                <p14:cNvContentPartPr/>
                <p14:nvPr/>
              </p14:nvContentPartPr>
              <p14:xfrm>
                <a:off x="920520" y="5994262"/>
                <a:ext cx="143280" cy="17244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714C14D4-D69F-9162-59CF-E0FEC9A7B11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520" y="5985622"/>
                  <a:ext cx="160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A5E71FF9-0BD8-EB9F-2561-248654B2D518}"/>
                    </a:ext>
                  </a:extLst>
                </p14:cNvPr>
                <p14:cNvContentPartPr/>
                <p14:nvPr/>
              </p14:nvContentPartPr>
              <p14:xfrm>
                <a:off x="1073880" y="5790142"/>
                <a:ext cx="116640" cy="39852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A5E71FF9-0BD8-EB9F-2561-248654B2D5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880" y="5781502"/>
                  <a:ext cx="134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FB42BFA2-E87D-6597-3FEF-ADDBBC649BDC}"/>
                    </a:ext>
                  </a:extLst>
                </p14:cNvPr>
                <p14:cNvContentPartPr/>
                <p14:nvPr/>
              </p14:nvContentPartPr>
              <p14:xfrm>
                <a:off x="356760" y="5112622"/>
                <a:ext cx="22680" cy="17820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FB42BFA2-E87D-6597-3FEF-ADDBBC649B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760" y="5103982"/>
                  <a:ext cx="40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D868E4E6-4FAE-E006-7CFC-0E197E4F83F6}"/>
                    </a:ext>
                  </a:extLst>
                </p14:cNvPr>
                <p14:cNvContentPartPr/>
                <p14:nvPr/>
              </p14:nvContentPartPr>
              <p14:xfrm>
                <a:off x="396720" y="5107222"/>
                <a:ext cx="38880" cy="17064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D868E4E6-4FAE-E006-7CFC-0E197E4F83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8080" y="5098222"/>
                  <a:ext cx="5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6F147102-7102-675C-8F30-21B909255DA5}"/>
                    </a:ext>
                  </a:extLst>
                </p14:cNvPr>
                <p14:cNvContentPartPr/>
                <p14:nvPr/>
              </p14:nvContentPartPr>
              <p14:xfrm>
                <a:off x="309600" y="5042062"/>
                <a:ext cx="137520" cy="1800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6F147102-7102-675C-8F30-21B909255D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0960" y="5033062"/>
                  <a:ext cx="15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EB6A22E5-0603-34AC-A2AF-9FDD4F5842AC}"/>
                    </a:ext>
                  </a:extLst>
                </p14:cNvPr>
                <p14:cNvContentPartPr/>
                <p14:nvPr/>
              </p14:nvContentPartPr>
              <p14:xfrm>
                <a:off x="431640" y="5205862"/>
                <a:ext cx="92880" cy="15336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EB6A22E5-0603-34AC-A2AF-9FDD4F5842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3000" y="5197222"/>
                  <a:ext cx="110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2F33B5E3-BC64-DAD4-153F-932700269B8D}"/>
                    </a:ext>
                  </a:extLst>
                </p14:cNvPr>
                <p14:cNvContentPartPr/>
                <p14:nvPr/>
              </p14:nvContentPartPr>
              <p14:xfrm>
                <a:off x="473400" y="5198302"/>
                <a:ext cx="86400" cy="14400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2F33B5E3-BC64-DAD4-153F-932700269B8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4400" y="5189302"/>
                  <a:ext cx="104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622A45C6-61CB-CC6E-FD24-62C456A3FD47}"/>
                    </a:ext>
                  </a:extLst>
                </p14:cNvPr>
                <p14:cNvContentPartPr/>
                <p14:nvPr/>
              </p14:nvContentPartPr>
              <p14:xfrm>
                <a:off x="559440" y="4898422"/>
                <a:ext cx="14400" cy="15120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622A45C6-61CB-CC6E-FD24-62C456A3FD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0440" y="4889782"/>
                  <a:ext cx="32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95C47446-271D-36AA-1705-83AF37727525}"/>
                    </a:ext>
                  </a:extLst>
                </p14:cNvPr>
                <p14:cNvContentPartPr/>
                <p14:nvPr/>
              </p14:nvContentPartPr>
              <p14:xfrm>
                <a:off x="687240" y="4980862"/>
                <a:ext cx="78840" cy="30204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95C47446-271D-36AA-1705-83AF377275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8240" y="4971862"/>
                  <a:ext cx="96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B697CBDF-92B3-1335-FCD8-8FFE1A1977B2}"/>
                    </a:ext>
                  </a:extLst>
                </p14:cNvPr>
                <p14:cNvContentPartPr/>
                <p14:nvPr/>
              </p14:nvContentPartPr>
              <p14:xfrm>
                <a:off x="819720" y="5030542"/>
                <a:ext cx="120240" cy="20124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B697CBDF-92B3-1335-FCD8-8FFE1A1977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1080" y="5021902"/>
                  <a:ext cx="137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D846B376-1487-DD5A-5C9F-136789429062}"/>
                    </a:ext>
                  </a:extLst>
                </p14:cNvPr>
                <p14:cNvContentPartPr/>
                <p14:nvPr/>
              </p14:nvContentPartPr>
              <p14:xfrm>
                <a:off x="966600" y="5154382"/>
                <a:ext cx="79200" cy="15516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D846B376-1487-DD5A-5C9F-1367894290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7960" y="5145742"/>
                  <a:ext cx="96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3F768130-2092-96AE-B221-E96FE9537F86}"/>
                    </a:ext>
                  </a:extLst>
                </p14:cNvPr>
                <p14:cNvContentPartPr/>
                <p14:nvPr/>
              </p14:nvContentPartPr>
              <p14:xfrm>
                <a:off x="1006920" y="5166982"/>
                <a:ext cx="91800" cy="14724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3F768130-2092-96AE-B221-E96FE9537F8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7920" y="5157982"/>
                  <a:ext cx="10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DFE27E53-E867-C400-3FF5-802E30C380E5}"/>
                    </a:ext>
                  </a:extLst>
                </p14:cNvPr>
                <p14:cNvContentPartPr/>
                <p14:nvPr/>
              </p14:nvContentPartPr>
              <p14:xfrm>
                <a:off x="1126440" y="4976902"/>
                <a:ext cx="88920" cy="3470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DFE27E53-E867-C400-3FF5-802E30C380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7800" y="4968262"/>
                  <a:ext cx="106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BBF22E9-87E8-9B42-B55B-130D3C1FB24C}"/>
                    </a:ext>
                  </a:extLst>
                </p14:cNvPr>
                <p14:cNvContentPartPr/>
                <p14:nvPr/>
              </p14:nvContentPartPr>
              <p14:xfrm>
                <a:off x="847800" y="1415782"/>
                <a:ext cx="12600" cy="11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BBF22E9-87E8-9B42-B55B-130D3C1FB2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9160" y="1407142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932D954-1280-67FB-181F-B0762D1BDB09}"/>
                    </a:ext>
                  </a:extLst>
                </p14:cNvPr>
                <p14:cNvContentPartPr/>
                <p14:nvPr/>
              </p14:nvContentPartPr>
              <p14:xfrm>
                <a:off x="3997080" y="300142"/>
                <a:ext cx="240840" cy="33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932D954-1280-67FB-181F-B0762D1BDB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88080" y="291142"/>
                  <a:ext cx="25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DA65B8A-510C-C454-D047-959A2727F6CB}"/>
                    </a:ext>
                  </a:extLst>
                </p14:cNvPr>
                <p14:cNvContentPartPr/>
                <p14:nvPr/>
              </p14:nvContentPartPr>
              <p14:xfrm>
                <a:off x="1784520" y="291502"/>
                <a:ext cx="582480" cy="93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DA65B8A-510C-C454-D047-959A2727F6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75520" y="282862"/>
                  <a:ext cx="60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65289F1-0D75-5A66-37BD-941830F6AA0E}"/>
                    </a:ext>
                  </a:extLst>
                </p14:cNvPr>
                <p14:cNvContentPartPr/>
                <p14:nvPr/>
              </p14:nvContentPartPr>
              <p14:xfrm>
                <a:off x="2619720" y="295462"/>
                <a:ext cx="286200" cy="54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65289F1-0D75-5A66-37BD-941830F6AA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10720" y="286462"/>
                  <a:ext cx="303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290487-9BF1-5494-A214-BC180A179B74}"/>
                    </a:ext>
                  </a:extLst>
                </p14:cNvPr>
                <p14:cNvContentPartPr/>
                <p14:nvPr/>
              </p14:nvContentPartPr>
              <p14:xfrm>
                <a:off x="1718640" y="104302"/>
                <a:ext cx="144720" cy="236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290487-9BF1-5494-A214-BC180A179B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10000" y="95302"/>
                  <a:ext cx="162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87B0A09-ADCC-52FE-5879-2DFBC59D681A}"/>
                    </a:ext>
                  </a:extLst>
                </p14:cNvPr>
                <p14:cNvContentPartPr/>
                <p14:nvPr/>
              </p14:nvContentPartPr>
              <p14:xfrm>
                <a:off x="3050280" y="81262"/>
                <a:ext cx="111240" cy="253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87B0A09-ADCC-52FE-5879-2DFBC59D68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41280" y="72622"/>
                  <a:ext cx="128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0436B4-8DA1-89B7-9DAD-76F940640551}"/>
                    </a:ext>
                  </a:extLst>
                </p14:cNvPr>
                <p14:cNvContentPartPr/>
                <p14:nvPr/>
              </p14:nvContentPartPr>
              <p14:xfrm>
                <a:off x="1726200" y="331822"/>
                <a:ext cx="197640" cy="33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0436B4-8DA1-89B7-9DAD-76F9406405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17200" y="322822"/>
                  <a:ext cx="215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FD137B7-9946-18CD-E3FA-A0D74FC9B331}"/>
                    </a:ext>
                  </a:extLst>
                </p14:cNvPr>
                <p14:cNvContentPartPr/>
                <p14:nvPr/>
              </p14:nvContentPartPr>
              <p14:xfrm>
                <a:off x="3065760" y="318862"/>
                <a:ext cx="102960" cy="52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FD137B7-9946-18CD-E3FA-A0D74FC9B33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57120" y="309862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220BD5-7B83-0F75-2084-9B3D86EC9A5C}"/>
                    </a:ext>
                  </a:extLst>
                </p14:cNvPr>
                <p14:cNvContentPartPr/>
                <p14:nvPr/>
              </p14:nvContentPartPr>
              <p14:xfrm>
                <a:off x="2607480" y="316342"/>
                <a:ext cx="325440" cy="44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220BD5-7B83-0F75-2084-9B3D86EC9A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98480" y="307702"/>
                  <a:ext cx="34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AC5F74-2260-2D30-BE45-9577046BB122}"/>
                    </a:ext>
                  </a:extLst>
                </p14:cNvPr>
                <p14:cNvContentPartPr/>
                <p14:nvPr/>
              </p14:nvContentPartPr>
              <p14:xfrm>
                <a:off x="2588760" y="291142"/>
                <a:ext cx="88200" cy="34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AC5F74-2260-2D30-BE45-9577046BB12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79760" y="282142"/>
                  <a:ext cx="10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C8169AC-46C9-1B48-AA72-81B993C18D11}"/>
                    </a:ext>
                  </a:extLst>
                </p14:cNvPr>
                <p14:cNvContentPartPr/>
                <p14:nvPr/>
              </p14:nvContentPartPr>
              <p14:xfrm>
                <a:off x="2774160" y="316342"/>
                <a:ext cx="132480" cy="27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C8169AC-46C9-1B48-AA72-81B993C18D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65520" y="307702"/>
                  <a:ext cx="150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D4D195CC-7C89-7221-783F-C0138AFF2939}"/>
                    </a:ext>
                  </a:extLst>
                </p14:cNvPr>
                <p14:cNvContentPartPr/>
                <p14:nvPr/>
              </p14:nvContentPartPr>
              <p14:xfrm>
                <a:off x="10177920" y="2316142"/>
                <a:ext cx="118440" cy="6854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D4D195CC-7C89-7221-783F-C0138AFF293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68920" y="2307502"/>
                  <a:ext cx="1360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0404F9F-7852-A65E-56E3-28FAAABCD2D0}"/>
                    </a:ext>
                  </a:extLst>
                </p14:cNvPr>
                <p14:cNvContentPartPr/>
                <p14:nvPr/>
              </p14:nvContentPartPr>
              <p14:xfrm>
                <a:off x="9872280" y="2643382"/>
                <a:ext cx="984240" cy="360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0404F9F-7852-A65E-56E3-28FAAABCD2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63640" y="2634382"/>
                  <a:ext cx="1001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4CCA2F8-ACC8-F376-E083-B575E82A6712}"/>
                    </a:ext>
                  </a:extLst>
                </p14:cNvPr>
                <p14:cNvContentPartPr/>
                <p14:nvPr/>
              </p14:nvContentPartPr>
              <p14:xfrm>
                <a:off x="10890720" y="2561662"/>
                <a:ext cx="155160" cy="1976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4CCA2F8-ACC8-F376-E083-B575E82A671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81720" y="2553022"/>
                  <a:ext cx="172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044BDFD-5D41-757E-BC8C-A3C840AF563A}"/>
                    </a:ext>
                  </a:extLst>
                </p14:cNvPr>
                <p14:cNvContentPartPr/>
                <p14:nvPr/>
              </p14:nvContentPartPr>
              <p14:xfrm>
                <a:off x="10190880" y="2103022"/>
                <a:ext cx="176760" cy="2073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044BDFD-5D41-757E-BC8C-A3C840AF56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82240" y="2094022"/>
                  <a:ext cx="194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75CF1CB-DAAB-F8AE-A4D5-3105D8B2754A}"/>
                    </a:ext>
                  </a:extLst>
                </p14:cNvPr>
                <p14:cNvContentPartPr/>
                <p14:nvPr/>
              </p14:nvContentPartPr>
              <p14:xfrm>
                <a:off x="10092240" y="2058742"/>
                <a:ext cx="45360" cy="453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75CF1CB-DAAB-F8AE-A4D5-3105D8B275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83240" y="2049742"/>
                  <a:ext cx="63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95CBA15-3C7A-39E4-D753-E28681A5B581}"/>
                    </a:ext>
                  </a:extLst>
                </p14:cNvPr>
                <p14:cNvContentPartPr/>
                <p14:nvPr/>
              </p14:nvContentPartPr>
              <p14:xfrm>
                <a:off x="10105200" y="2044702"/>
                <a:ext cx="77400" cy="1792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95CBA15-3C7A-39E4-D753-E28681A5B5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96200" y="2036062"/>
                  <a:ext cx="95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EF1887D-ABBE-CFDC-3909-DC0F9DE6EB95}"/>
                    </a:ext>
                  </a:extLst>
                </p14:cNvPr>
                <p14:cNvContentPartPr/>
                <p14:nvPr/>
              </p14:nvContentPartPr>
              <p14:xfrm>
                <a:off x="10968840" y="2783062"/>
                <a:ext cx="59040" cy="1054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EF1887D-ABBE-CFDC-3909-DC0F9DE6EB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60200" y="2774422"/>
                  <a:ext cx="76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15BE8AA-34C5-9D28-06FF-9C0A846BB101}"/>
                    </a:ext>
                  </a:extLst>
                </p14:cNvPr>
                <p14:cNvContentPartPr/>
                <p14:nvPr/>
              </p14:nvContentPartPr>
              <p14:xfrm>
                <a:off x="10951200" y="2796022"/>
                <a:ext cx="135000" cy="979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15BE8AA-34C5-9D28-06FF-9C0A846BB1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2560" y="2787382"/>
                  <a:ext cx="152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5DB2819-FA4D-1409-69C0-FAEBAFEAB01D}"/>
                    </a:ext>
                  </a:extLst>
                </p14:cNvPr>
                <p14:cNvContentPartPr/>
                <p14:nvPr/>
              </p14:nvContentPartPr>
              <p14:xfrm>
                <a:off x="10283760" y="2570302"/>
                <a:ext cx="140400" cy="975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5DB2819-FA4D-1409-69C0-FAEBAFEAB0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75120" y="2561662"/>
                  <a:ext cx="158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24579B59-2583-2FAD-54CD-310A5A131911}"/>
                    </a:ext>
                  </a:extLst>
                </p14:cNvPr>
                <p14:cNvContentPartPr/>
                <p14:nvPr/>
              </p14:nvContentPartPr>
              <p14:xfrm>
                <a:off x="10255680" y="2523142"/>
                <a:ext cx="89280" cy="1332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24579B59-2583-2FAD-54CD-310A5A13191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6680" y="2514502"/>
                  <a:ext cx="106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B6EBAE2-1448-8550-DF02-3A7204BE43C8}"/>
                    </a:ext>
                  </a:extLst>
                </p14:cNvPr>
                <p14:cNvContentPartPr/>
                <p14:nvPr/>
              </p14:nvContentPartPr>
              <p14:xfrm>
                <a:off x="10170720" y="2550142"/>
                <a:ext cx="90720" cy="979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B6EBAE2-1448-8550-DF02-3A7204BE43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61720" y="2541142"/>
                  <a:ext cx="108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0D07649-4E17-EC0A-47D5-4775F44841FD}"/>
                    </a:ext>
                  </a:extLst>
                </p14:cNvPr>
                <p14:cNvContentPartPr/>
                <p14:nvPr/>
              </p14:nvContentPartPr>
              <p14:xfrm>
                <a:off x="10424520" y="2568502"/>
                <a:ext cx="18000" cy="882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0D07649-4E17-EC0A-47D5-4775F44841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15880" y="2559862"/>
                  <a:ext cx="35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94FCAAD8-19DA-FF5C-426F-3C8A030743C9}"/>
                    </a:ext>
                  </a:extLst>
                </p14:cNvPr>
                <p14:cNvContentPartPr/>
                <p14:nvPr/>
              </p14:nvContentPartPr>
              <p14:xfrm>
                <a:off x="10342440" y="2532502"/>
                <a:ext cx="17640" cy="1522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94FCAAD8-19DA-FF5C-426F-3C8A030743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33800" y="2523862"/>
                  <a:ext cx="3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C9E0C17F-6372-57C0-DFD1-B6D27341B197}"/>
                    </a:ext>
                  </a:extLst>
                </p14:cNvPr>
                <p14:cNvContentPartPr/>
                <p14:nvPr/>
              </p14:nvContentPartPr>
              <p14:xfrm>
                <a:off x="10553040" y="2136502"/>
                <a:ext cx="236520" cy="2206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C9E0C17F-6372-57C0-DFD1-B6D27341B1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44040" y="2127862"/>
                  <a:ext cx="254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87EFA8E-C098-7AAC-374D-9380354D730E}"/>
                    </a:ext>
                  </a:extLst>
                </p14:cNvPr>
                <p14:cNvContentPartPr/>
                <p14:nvPr/>
              </p14:nvContentPartPr>
              <p14:xfrm>
                <a:off x="10504440" y="2162422"/>
                <a:ext cx="213840" cy="2052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87EFA8E-C098-7AAC-374D-9380354D73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95800" y="2153782"/>
                  <a:ext cx="231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8754AC2-D442-5ADC-62A3-FA515E078976}"/>
                    </a:ext>
                  </a:extLst>
                </p14:cNvPr>
                <p14:cNvContentPartPr/>
                <p14:nvPr/>
              </p14:nvContentPartPr>
              <p14:xfrm>
                <a:off x="10982160" y="2031382"/>
                <a:ext cx="15480" cy="1051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8754AC2-D442-5ADC-62A3-FA515E0789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73520" y="2022742"/>
                  <a:ext cx="33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652F0AED-46DF-7788-4936-9A64D7122A21}"/>
                    </a:ext>
                  </a:extLst>
                </p14:cNvPr>
                <p14:cNvContentPartPr/>
                <p14:nvPr/>
              </p14:nvContentPartPr>
              <p14:xfrm>
                <a:off x="10986480" y="2011222"/>
                <a:ext cx="96840" cy="810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652F0AED-46DF-7788-4936-9A64D7122A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77480" y="2002582"/>
                  <a:ext cx="114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DA8AFE1-2B78-E1C6-A926-33A914A3DC71}"/>
                    </a:ext>
                  </a:extLst>
                </p14:cNvPr>
                <p14:cNvContentPartPr/>
                <p14:nvPr/>
              </p14:nvContentPartPr>
              <p14:xfrm>
                <a:off x="10987560" y="2129302"/>
                <a:ext cx="55080" cy="118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DA8AFE1-2B78-E1C6-A926-33A914A3DC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8560" y="2120662"/>
                  <a:ext cx="72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901910B-F639-91B0-75A5-AEECB33D83E7}"/>
                    </a:ext>
                  </a:extLst>
                </p14:cNvPr>
                <p14:cNvContentPartPr/>
                <p14:nvPr/>
              </p14:nvContentPartPr>
              <p14:xfrm>
                <a:off x="11088720" y="1952542"/>
                <a:ext cx="151920" cy="1785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901910B-F639-91B0-75A5-AEECB33D83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79720" y="1943542"/>
                  <a:ext cx="169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C12BB3A-D3A3-C860-04C1-FAF158713CA9}"/>
                    </a:ext>
                  </a:extLst>
                </p14:cNvPr>
                <p14:cNvContentPartPr/>
                <p14:nvPr/>
              </p14:nvContentPartPr>
              <p14:xfrm>
                <a:off x="11266560" y="1937422"/>
                <a:ext cx="44280" cy="1792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C12BB3A-D3A3-C860-04C1-FAF158713CA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57920" y="1928782"/>
                  <a:ext cx="61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AFCCC9A-F47B-71CE-0587-14C871CEE103}"/>
                    </a:ext>
                  </a:extLst>
                </p14:cNvPr>
                <p14:cNvContentPartPr/>
                <p14:nvPr/>
              </p14:nvContentPartPr>
              <p14:xfrm>
                <a:off x="11336040" y="1932022"/>
                <a:ext cx="187560" cy="1810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AFCCC9A-F47B-71CE-0587-14C871CEE1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27400" y="1923382"/>
                  <a:ext cx="205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EA17681-5CBF-1E02-B0A1-25A382CE1A3C}"/>
                    </a:ext>
                  </a:extLst>
                </p14:cNvPr>
                <p14:cNvContentPartPr/>
                <p14:nvPr/>
              </p14:nvContentPartPr>
              <p14:xfrm>
                <a:off x="11420280" y="1950382"/>
                <a:ext cx="37440" cy="64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EA17681-5CBF-1E02-B0A1-25A382CE1A3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11640" y="1941742"/>
                  <a:ext cx="55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592323D-926B-81AE-578C-F9D4F126871C}"/>
                    </a:ext>
                  </a:extLst>
                </p14:cNvPr>
                <p14:cNvContentPartPr/>
                <p14:nvPr/>
              </p14:nvContentPartPr>
              <p14:xfrm>
                <a:off x="11497680" y="2013382"/>
                <a:ext cx="83520" cy="1015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592323D-926B-81AE-578C-F9D4F12687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88680" y="2004382"/>
                  <a:ext cx="101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7B5699F2-0BB5-4EA3-F8E1-8EEA7CEE993E}"/>
                    </a:ext>
                  </a:extLst>
                </p14:cNvPr>
                <p14:cNvContentPartPr/>
                <p14:nvPr/>
              </p14:nvContentPartPr>
              <p14:xfrm>
                <a:off x="11591280" y="1890622"/>
                <a:ext cx="117360" cy="2217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7B5699F2-0BB5-4EA3-F8E1-8EEA7CEE99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582280" y="1881622"/>
                  <a:ext cx="135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78C3642-5610-FEB0-F6FD-7E90D1B0848F}"/>
                    </a:ext>
                  </a:extLst>
                </p14:cNvPr>
                <p14:cNvContentPartPr/>
                <p14:nvPr/>
              </p14:nvContentPartPr>
              <p14:xfrm>
                <a:off x="11662920" y="2045422"/>
                <a:ext cx="42840" cy="565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78C3642-5610-FEB0-F6FD-7E90D1B084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53920" y="2036422"/>
                  <a:ext cx="60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F57C309-7419-4724-EEE3-3F690500D384}"/>
                    </a:ext>
                  </a:extLst>
                </p14:cNvPr>
                <p14:cNvContentPartPr/>
                <p14:nvPr/>
              </p14:nvContentPartPr>
              <p14:xfrm>
                <a:off x="11708640" y="2000422"/>
                <a:ext cx="119160" cy="1004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F57C309-7419-4724-EEE3-3F690500D3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00000" y="1991782"/>
                  <a:ext cx="136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638D6C2-B049-F722-2CBB-B65CF51F9DAF}"/>
                    </a:ext>
                  </a:extLst>
                </p14:cNvPr>
                <p14:cNvContentPartPr/>
                <p14:nvPr/>
              </p14:nvContentPartPr>
              <p14:xfrm>
                <a:off x="11806920" y="1979542"/>
                <a:ext cx="145800" cy="1216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638D6C2-B049-F722-2CBB-B65CF51F9DA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797920" y="1970542"/>
                  <a:ext cx="163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A5F58DB-684A-3F8D-6878-8977A2E2373F}"/>
                    </a:ext>
                  </a:extLst>
                </p14:cNvPr>
                <p14:cNvContentPartPr/>
                <p14:nvPr/>
              </p14:nvContentPartPr>
              <p14:xfrm>
                <a:off x="11829600" y="1849942"/>
                <a:ext cx="8640" cy="54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A5F58DB-684A-3F8D-6878-8977A2E237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820600" y="1840942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9F5E6F3-3BB7-DBC1-5B31-08B72905FBC2}"/>
                    </a:ext>
                  </a:extLst>
                </p14:cNvPr>
                <p14:cNvContentPartPr/>
                <p14:nvPr/>
              </p14:nvContentPartPr>
              <p14:xfrm>
                <a:off x="7166880" y="2348182"/>
                <a:ext cx="384480" cy="1252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9F5E6F3-3BB7-DBC1-5B31-08B72905FBC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58240" y="2339182"/>
                  <a:ext cx="402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6B1F784-8149-3078-FF72-0F216B9AFBEB}"/>
                    </a:ext>
                  </a:extLst>
                </p14:cNvPr>
                <p14:cNvContentPartPr/>
                <p14:nvPr/>
              </p14:nvContentPartPr>
              <p14:xfrm>
                <a:off x="7442280" y="2285902"/>
                <a:ext cx="7560" cy="11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6B1F784-8149-3078-FF72-0F216B9AFB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33280" y="2276902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AB90111-563C-BF87-65DA-B843D6527902}"/>
                    </a:ext>
                  </a:extLst>
                </p14:cNvPr>
                <p14:cNvContentPartPr/>
                <p14:nvPr/>
              </p14:nvContentPartPr>
              <p14:xfrm>
                <a:off x="7835760" y="2336662"/>
                <a:ext cx="113040" cy="1634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AB90111-563C-BF87-65DA-B843D652790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27120" y="2328022"/>
                  <a:ext cx="130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753DF3F-C210-C126-67CE-1E301FB854E1}"/>
                    </a:ext>
                  </a:extLst>
                </p14:cNvPr>
                <p14:cNvContentPartPr/>
                <p14:nvPr/>
              </p14:nvContentPartPr>
              <p14:xfrm>
                <a:off x="7839000" y="2386342"/>
                <a:ext cx="95400" cy="745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753DF3F-C210-C126-67CE-1E301FB854E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30000" y="2377702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C3DE8D7-4979-6299-B1A1-403B9C8609DB}"/>
                    </a:ext>
                  </a:extLst>
                </p14:cNvPr>
                <p14:cNvContentPartPr/>
                <p14:nvPr/>
              </p14:nvContentPartPr>
              <p14:xfrm>
                <a:off x="7976880" y="2268982"/>
                <a:ext cx="98280" cy="853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C3DE8D7-4979-6299-B1A1-403B9C8609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67880" y="2260342"/>
                  <a:ext cx="11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3E20ACF-C7D0-8041-D47E-BF4403384847}"/>
                    </a:ext>
                  </a:extLst>
                </p14:cNvPr>
                <p14:cNvContentPartPr/>
                <p14:nvPr/>
              </p14:nvContentPartPr>
              <p14:xfrm>
                <a:off x="8179920" y="2347102"/>
                <a:ext cx="28800" cy="1242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3E20ACF-C7D0-8041-D47E-BF440338484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71280" y="2338462"/>
                  <a:ext cx="46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19D89C9-AF17-B541-E63F-D6C649440275}"/>
                    </a:ext>
                  </a:extLst>
                </p14:cNvPr>
                <p14:cNvContentPartPr/>
                <p14:nvPr/>
              </p14:nvContentPartPr>
              <p14:xfrm>
                <a:off x="8130600" y="2399302"/>
                <a:ext cx="99000" cy="86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19D89C9-AF17-B541-E63F-D6C6494402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21600" y="2390302"/>
                  <a:ext cx="11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0AA7EE95-DB2D-0097-0985-74F98FDA79EF}"/>
                    </a:ext>
                  </a:extLst>
                </p14:cNvPr>
                <p14:cNvContentPartPr/>
                <p14:nvPr/>
              </p14:nvContentPartPr>
              <p14:xfrm>
                <a:off x="8354520" y="2380582"/>
                <a:ext cx="117720" cy="1623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0AA7EE95-DB2D-0097-0985-74F98FDA79E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45520" y="2371942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E5DEC98-86CE-EDDD-B7A6-C42124247995}"/>
                    </a:ext>
                  </a:extLst>
                </p14:cNvPr>
                <p14:cNvContentPartPr/>
                <p14:nvPr/>
              </p14:nvContentPartPr>
              <p14:xfrm>
                <a:off x="8515080" y="2287342"/>
                <a:ext cx="60480" cy="83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E5DEC98-86CE-EDDD-B7A6-C4212424799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06440" y="2278342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36024BC-96DD-1829-3B0B-8733246768BF}"/>
                    </a:ext>
                  </a:extLst>
                </p14:cNvPr>
                <p14:cNvContentPartPr/>
                <p14:nvPr/>
              </p14:nvContentPartPr>
              <p14:xfrm>
                <a:off x="8614080" y="2373382"/>
                <a:ext cx="173160" cy="172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36024BC-96DD-1829-3B0B-8733246768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05080" y="2364742"/>
                  <a:ext cx="190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32B6B4D8-F440-5DAF-C1E0-E827D5E4C6DA}"/>
                    </a:ext>
                  </a:extLst>
                </p14:cNvPr>
                <p14:cNvContentPartPr/>
                <p14:nvPr/>
              </p14:nvContentPartPr>
              <p14:xfrm>
                <a:off x="8628840" y="2443222"/>
                <a:ext cx="112680" cy="302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32B6B4D8-F440-5DAF-C1E0-E827D5E4C6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20200" y="2434222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2D4E404-845C-17D4-75CA-E363C2FAC4B1}"/>
                    </a:ext>
                  </a:extLst>
                </p14:cNvPr>
                <p14:cNvContentPartPr/>
                <p14:nvPr/>
              </p14:nvContentPartPr>
              <p14:xfrm>
                <a:off x="8821440" y="2326582"/>
                <a:ext cx="167040" cy="1479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2D4E404-845C-17D4-75CA-E363C2FAC4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12440" y="2317582"/>
                  <a:ext cx="18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7F5E956-EDC2-09EA-4C9F-5256FFF13CFA}"/>
                    </a:ext>
                  </a:extLst>
                </p14:cNvPr>
                <p14:cNvContentPartPr/>
                <p14:nvPr/>
              </p14:nvContentPartPr>
              <p14:xfrm>
                <a:off x="1570320" y="674182"/>
                <a:ext cx="197640" cy="60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7F5E956-EDC2-09EA-4C9F-5256FFF13C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561320" y="665182"/>
                  <a:ext cx="21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9DC912E-F497-3AAD-0DB2-ED88DF51B70F}"/>
                    </a:ext>
                  </a:extLst>
                </p14:cNvPr>
                <p14:cNvContentPartPr/>
                <p14:nvPr/>
              </p14:nvContentPartPr>
              <p14:xfrm>
                <a:off x="2142360" y="629182"/>
                <a:ext cx="107640" cy="41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9DC912E-F497-3AAD-0DB2-ED88DF51B7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33720" y="620182"/>
                  <a:ext cx="12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851FFA53-8FED-9C52-B4A7-CA8FA6FDF8E1}"/>
                    </a:ext>
                  </a:extLst>
                </p14:cNvPr>
                <p14:cNvContentPartPr/>
                <p14:nvPr/>
              </p14:nvContentPartPr>
              <p14:xfrm>
                <a:off x="1474200" y="1542142"/>
                <a:ext cx="21960" cy="1051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851FFA53-8FED-9C52-B4A7-CA8FA6FDF8E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65560" y="1533502"/>
                  <a:ext cx="39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932680E-446D-1B20-2409-E3EE2D366774}"/>
                    </a:ext>
                  </a:extLst>
                </p14:cNvPr>
                <p14:cNvContentPartPr/>
                <p14:nvPr/>
              </p14:nvContentPartPr>
              <p14:xfrm>
                <a:off x="1442160" y="1468702"/>
                <a:ext cx="109440" cy="2192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932680E-446D-1B20-2409-E3EE2D3667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33520" y="1460062"/>
                  <a:ext cx="127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A152AF0-9209-35CB-EE5E-97795E40FC7B}"/>
                    </a:ext>
                  </a:extLst>
                </p14:cNvPr>
                <p14:cNvContentPartPr/>
                <p14:nvPr/>
              </p14:nvContentPartPr>
              <p14:xfrm>
                <a:off x="1636200" y="1569502"/>
                <a:ext cx="113400" cy="75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A152AF0-9209-35CB-EE5E-97795E40FC7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27560" y="1560862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3ADAEBA0-B358-0214-AC00-79849D434686}"/>
                    </a:ext>
                  </a:extLst>
                </p14:cNvPr>
                <p14:cNvContentPartPr/>
                <p14:nvPr/>
              </p14:nvContentPartPr>
              <p14:xfrm>
                <a:off x="1663200" y="1633942"/>
                <a:ext cx="95400" cy="36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3ADAEBA0-B358-0214-AC00-79849D4346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54200" y="1625302"/>
                  <a:ext cx="11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F20CB26-C8D0-41A3-D609-69F96DBE9D84}"/>
                    </a:ext>
                  </a:extLst>
                </p14:cNvPr>
                <p14:cNvContentPartPr/>
                <p14:nvPr/>
              </p14:nvContentPartPr>
              <p14:xfrm>
                <a:off x="1807920" y="1487422"/>
                <a:ext cx="140400" cy="1821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F20CB26-C8D0-41A3-D609-69F96DBE9D8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799280" y="1478422"/>
                  <a:ext cx="158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C392E46-F965-D293-617C-F9FC7165047F}"/>
                    </a:ext>
                  </a:extLst>
                </p14:cNvPr>
                <p14:cNvContentPartPr/>
                <p14:nvPr/>
              </p14:nvContentPartPr>
              <p14:xfrm>
                <a:off x="2045880" y="1365382"/>
                <a:ext cx="455760" cy="3070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C392E46-F965-D293-617C-F9FC7165047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37240" y="1356742"/>
                  <a:ext cx="473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C1DE100-D152-2FEA-258C-51F0E0DF63FF}"/>
                    </a:ext>
                  </a:extLst>
                </p14:cNvPr>
                <p14:cNvContentPartPr/>
                <p14:nvPr/>
              </p14:nvContentPartPr>
              <p14:xfrm>
                <a:off x="2157480" y="1490302"/>
                <a:ext cx="75240" cy="1490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C1DE100-D152-2FEA-258C-51F0E0DF63F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48840" y="1481662"/>
                  <a:ext cx="92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CFA3302-2FE6-38AB-9227-DFCFCFE91126}"/>
                    </a:ext>
                  </a:extLst>
                </p14:cNvPr>
                <p14:cNvContentPartPr/>
                <p14:nvPr/>
              </p14:nvContentPartPr>
              <p14:xfrm>
                <a:off x="2263680" y="1565902"/>
                <a:ext cx="103680" cy="16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CFA3302-2FE6-38AB-9227-DFCFCFE9112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55040" y="1557262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1CBF5BB-CA44-FD94-ACFE-5DAE564FBABE}"/>
                    </a:ext>
                  </a:extLst>
                </p14:cNvPr>
                <p14:cNvContentPartPr/>
                <p14:nvPr/>
              </p14:nvContentPartPr>
              <p14:xfrm>
                <a:off x="2365560" y="1484542"/>
                <a:ext cx="72720" cy="181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1CBF5BB-CA44-FD94-ACFE-5DAE564FBAB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56920" y="1475902"/>
                  <a:ext cx="90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9A9396E-5116-72FF-B39E-4EC2A1C37C8E}"/>
                    </a:ext>
                  </a:extLst>
                </p14:cNvPr>
                <p14:cNvContentPartPr/>
                <p14:nvPr/>
              </p14:nvContentPartPr>
              <p14:xfrm>
                <a:off x="247320" y="1642942"/>
                <a:ext cx="109800" cy="1710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9A9396E-5116-72FF-B39E-4EC2A1C37C8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8320" y="1634302"/>
                  <a:ext cx="127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FB6CE28-1460-9421-DA50-BCB3DD6F659B}"/>
                    </a:ext>
                  </a:extLst>
                </p14:cNvPr>
                <p14:cNvContentPartPr/>
                <p14:nvPr/>
              </p14:nvContentPartPr>
              <p14:xfrm>
                <a:off x="366480" y="1633582"/>
                <a:ext cx="34200" cy="1350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FB6CE28-1460-9421-DA50-BCB3DD6F659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57840" y="1624942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8B77FCE-195B-2E91-E7C8-753AE8C7E4C8}"/>
                    </a:ext>
                  </a:extLst>
                </p14:cNvPr>
                <p14:cNvContentPartPr/>
                <p14:nvPr/>
              </p14:nvContentPartPr>
              <p14:xfrm>
                <a:off x="327240" y="1717822"/>
                <a:ext cx="59040" cy="90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8B77FCE-195B-2E91-E7C8-753AE8C7E4C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8240" y="1708822"/>
                  <a:ext cx="76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7B3FF2F-83C4-B16D-D156-1BC8CDD1C776}"/>
                    </a:ext>
                  </a:extLst>
                </p14:cNvPr>
                <p14:cNvContentPartPr/>
                <p14:nvPr/>
              </p14:nvContentPartPr>
              <p14:xfrm>
                <a:off x="494280" y="1663102"/>
                <a:ext cx="112680" cy="53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7B3FF2F-83C4-B16D-D156-1BC8CDD1C77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5640" y="1654102"/>
                  <a:ext cx="130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0CDBA2C4-1A7F-99C9-6E5A-9D0D4CA21AD5}"/>
                    </a:ext>
                  </a:extLst>
                </p14:cNvPr>
                <p14:cNvContentPartPr/>
                <p14:nvPr/>
              </p14:nvContentPartPr>
              <p14:xfrm>
                <a:off x="711000" y="1514422"/>
                <a:ext cx="293760" cy="2498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0CDBA2C4-1A7F-99C9-6E5A-9D0D4CA21A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2360" y="1505422"/>
                  <a:ext cx="311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57CE894-DF39-8668-46C2-557B25568BF9}"/>
                    </a:ext>
                  </a:extLst>
                </p14:cNvPr>
                <p14:cNvContentPartPr/>
                <p14:nvPr/>
              </p14:nvContentPartPr>
              <p14:xfrm>
                <a:off x="825840" y="1628902"/>
                <a:ext cx="112320" cy="162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57CE894-DF39-8668-46C2-557B25568BF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7200" y="1619902"/>
                  <a:ext cx="12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23C394C-4131-4687-63DD-34742545649E}"/>
                    </a:ext>
                  </a:extLst>
                </p14:cNvPr>
                <p14:cNvContentPartPr/>
                <p14:nvPr/>
              </p14:nvContentPartPr>
              <p14:xfrm>
                <a:off x="303120" y="1813222"/>
                <a:ext cx="570240" cy="88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23C394C-4131-4687-63DD-3474254564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4480" y="1804582"/>
                  <a:ext cx="587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07C42D8-BC96-B4A4-A632-CD629C6129F9}"/>
                    </a:ext>
                  </a:extLst>
                </p14:cNvPr>
                <p14:cNvContentPartPr/>
                <p14:nvPr/>
              </p14:nvContentPartPr>
              <p14:xfrm>
                <a:off x="2849400" y="1551502"/>
                <a:ext cx="110880" cy="154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07C42D8-BC96-B4A4-A632-CD629C6129F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40400" y="1542862"/>
                  <a:ext cx="128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6D24A97-29F7-154D-ED12-B80C400F62C3}"/>
                    </a:ext>
                  </a:extLst>
                </p14:cNvPr>
                <p14:cNvContentPartPr/>
                <p14:nvPr/>
              </p14:nvContentPartPr>
              <p14:xfrm>
                <a:off x="2848320" y="1609462"/>
                <a:ext cx="78840" cy="262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6D24A97-29F7-154D-ED12-B80C400F62C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39680" y="1600462"/>
                  <a:ext cx="96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3CA1B16-57D3-4CBD-5332-126EBF1B38B5}"/>
                    </a:ext>
                  </a:extLst>
                </p14:cNvPr>
                <p14:cNvContentPartPr/>
                <p14:nvPr/>
              </p14:nvContentPartPr>
              <p14:xfrm>
                <a:off x="3027600" y="1469422"/>
                <a:ext cx="95040" cy="192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3CA1B16-57D3-4CBD-5332-126EBF1B38B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18960" y="1460422"/>
                  <a:ext cx="112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5198AC3-E8FE-40FD-98A6-D2CD6D88D657}"/>
                    </a:ext>
                  </a:extLst>
                </p14:cNvPr>
                <p14:cNvContentPartPr/>
                <p14:nvPr/>
              </p14:nvContentPartPr>
              <p14:xfrm>
                <a:off x="3262320" y="1435582"/>
                <a:ext cx="133920" cy="2073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5198AC3-E8FE-40FD-98A6-D2CD6D88D65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53320" y="1426582"/>
                  <a:ext cx="151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49A61CA-01A9-FEAC-220F-8E31B35F060C}"/>
                    </a:ext>
                  </a:extLst>
                </p14:cNvPr>
                <p14:cNvContentPartPr/>
                <p14:nvPr/>
              </p14:nvContentPartPr>
              <p14:xfrm>
                <a:off x="3381840" y="1442422"/>
                <a:ext cx="57960" cy="2019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49A61CA-01A9-FEAC-220F-8E31B35F060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73200" y="1433422"/>
                  <a:ext cx="75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3ADB633-E16A-2BB2-2083-AC2C1AC1505B}"/>
                    </a:ext>
                  </a:extLst>
                </p14:cNvPr>
                <p14:cNvContentPartPr/>
                <p14:nvPr/>
              </p14:nvContentPartPr>
              <p14:xfrm>
                <a:off x="3312360" y="1542862"/>
                <a:ext cx="79200" cy="45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3ADB633-E16A-2BB2-2083-AC2C1AC1505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03360" y="1533862"/>
                  <a:ext cx="96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C4A5D7D-8C7F-85D9-F0A6-8E5C8E35A268}"/>
                    </a:ext>
                  </a:extLst>
                </p14:cNvPr>
                <p14:cNvContentPartPr/>
                <p14:nvPr/>
              </p14:nvContentPartPr>
              <p14:xfrm>
                <a:off x="3437640" y="1363222"/>
                <a:ext cx="107280" cy="1036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C4A5D7D-8C7F-85D9-F0A6-8E5C8E35A26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8640" y="1354582"/>
                  <a:ext cx="124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A11352F-7860-C2C4-B593-1B5EA785F3F1}"/>
                    </a:ext>
                  </a:extLst>
                </p14:cNvPr>
                <p14:cNvContentPartPr/>
                <p14:nvPr/>
              </p14:nvContentPartPr>
              <p14:xfrm>
                <a:off x="3559320" y="1521622"/>
                <a:ext cx="121680" cy="882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A11352F-7860-C2C4-B593-1B5EA785F3F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550680" y="1512982"/>
                  <a:ext cx="139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820088B-64AB-2743-AC51-6A5C363F14EA}"/>
                    </a:ext>
                  </a:extLst>
                </p14:cNvPr>
                <p14:cNvContentPartPr/>
                <p14:nvPr/>
              </p14:nvContentPartPr>
              <p14:xfrm>
                <a:off x="3787920" y="1420462"/>
                <a:ext cx="155520" cy="1944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820088B-64AB-2743-AC51-6A5C363F14E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79280" y="1411822"/>
                  <a:ext cx="173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E3BCF39-6370-B64C-7F67-82DE9B3C211D}"/>
                    </a:ext>
                  </a:extLst>
                </p14:cNvPr>
                <p14:cNvContentPartPr/>
                <p14:nvPr/>
              </p14:nvContentPartPr>
              <p14:xfrm>
                <a:off x="2335680" y="1749502"/>
                <a:ext cx="113400" cy="190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E3BCF39-6370-B64C-7F67-82DE9B3C211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26680" y="1740862"/>
                  <a:ext cx="13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D09A849-DC10-14B9-F869-209A32E387A7}"/>
                    </a:ext>
                  </a:extLst>
                </p14:cNvPr>
                <p14:cNvContentPartPr/>
                <p14:nvPr/>
              </p14:nvContentPartPr>
              <p14:xfrm>
                <a:off x="1781640" y="1754182"/>
                <a:ext cx="140760" cy="30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D09A849-DC10-14B9-F869-209A32E387A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73000" y="1745542"/>
                  <a:ext cx="158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AEC2A79-5A23-EAFC-8021-89C2F615C8AA}"/>
                    </a:ext>
                  </a:extLst>
                </p14:cNvPr>
                <p14:cNvContentPartPr/>
                <p14:nvPr/>
              </p14:nvContentPartPr>
              <p14:xfrm>
                <a:off x="3811680" y="1992862"/>
                <a:ext cx="17280" cy="1173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AEC2A79-5A23-EAFC-8021-89C2F615C8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802680" y="1983862"/>
                  <a:ext cx="34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52453C28-6DFA-8AD8-A26B-456B7091BAA2}"/>
                    </a:ext>
                  </a:extLst>
                </p14:cNvPr>
                <p14:cNvContentPartPr/>
                <p14:nvPr/>
              </p14:nvContentPartPr>
              <p14:xfrm>
                <a:off x="3772080" y="1956862"/>
                <a:ext cx="142200" cy="2084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52453C28-6DFA-8AD8-A26B-456B7091BAA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63080" y="1947862"/>
                  <a:ext cx="159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25C8D5B-82EE-4C04-153C-1F44C29B1DA0}"/>
                    </a:ext>
                  </a:extLst>
                </p14:cNvPr>
                <p14:cNvContentPartPr/>
                <p14:nvPr/>
              </p14:nvContentPartPr>
              <p14:xfrm>
                <a:off x="3927240" y="1861462"/>
                <a:ext cx="89280" cy="109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25C8D5B-82EE-4C04-153C-1F44C29B1DA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18240" y="1852822"/>
                  <a:ext cx="106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46B292D-6746-139D-FC4B-B636BDC1391F}"/>
                    </a:ext>
                  </a:extLst>
                </p14:cNvPr>
                <p14:cNvContentPartPr/>
                <p14:nvPr/>
              </p14:nvContentPartPr>
              <p14:xfrm>
                <a:off x="4118040" y="2036422"/>
                <a:ext cx="36000" cy="918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46B292D-6746-139D-FC4B-B636BDC1391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09400" y="2027782"/>
                  <a:ext cx="53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604684B-1C9B-E3B1-6F76-62881DE6D668}"/>
                    </a:ext>
                  </a:extLst>
                </p14:cNvPr>
                <p14:cNvContentPartPr/>
                <p14:nvPr/>
              </p14:nvContentPartPr>
              <p14:xfrm>
                <a:off x="4085640" y="2083582"/>
                <a:ext cx="109080" cy="50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604684B-1C9B-E3B1-6F76-62881DE6D66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77000" y="2074582"/>
                  <a:ext cx="12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7CBD387-3C4F-362A-9343-628446DF9FB7}"/>
                    </a:ext>
                  </a:extLst>
                </p14:cNvPr>
                <p14:cNvContentPartPr/>
                <p14:nvPr/>
              </p14:nvContentPartPr>
              <p14:xfrm>
                <a:off x="4275720" y="1951102"/>
                <a:ext cx="140040" cy="1616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7CBD387-3C4F-362A-9343-628446DF9FB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66720" y="1942462"/>
                  <a:ext cx="157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A918019-C3F0-8E50-FAE9-FC4C083B2225}"/>
                    </a:ext>
                  </a:extLst>
                </p14:cNvPr>
                <p14:cNvContentPartPr/>
                <p14:nvPr/>
              </p14:nvContentPartPr>
              <p14:xfrm>
                <a:off x="4476240" y="1944982"/>
                <a:ext cx="90720" cy="1454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A918019-C3F0-8E50-FAE9-FC4C083B22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67240" y="1936342"/>
                  <a:ext cx="108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DF3E2D6E-95CF-30C9-F846-AAA919CCA0AD}"/>
                    </a:ext>
                  </a:extLst>
                </p14:cNvPr>
                <p14:cNvContentPartPr/>
                <p14:nvPr/>
              </p14:nvContentPartPr>
              <p14:xfrm>
                <a:off x="4489200" y="2029222"/>
                <a:ext cx="81000" cy="54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DF3E2D6E-95CF-30C9-F846-AAA919CCA0A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480200" y="2020582"/>
                  <a:ext cx="98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3F3E5B6-A7B7-A18C-1861-35FE7943F0CC}"/>
                    </a:ext>
                  </a:extLst>
                </p14:cNvPr>
                <p14:cNvContentPartPr/>
                <p14:nvPr/>
              </p14:nvContentPartPr>
              <p14:xfrm>
                <a:off x="4561920" y="1911142"/>
                <a:ext cx="92160" cy="2124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3F3E5B6-A7B7-A18C-1861-35FE7943F0C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52920" y="1902502"/>
                  <a:ext cx="109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222F50A8-A847-2086-91F0-C39FD76426AA}"/>
                    </a:ext>
                  </a:extLst>
                </p14:cNvPr>
                <p14:cNvContentPartPr/>
                <p14:nvPr/>
              </p14:nvContentPartPr>
              <p14:xfrm>
                <a:off x="4241520" y="1918342"/>
                <a:ext cx="81720" cy="2750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222F50A8-A847-2086-91F0-C39FD76426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32880" y="1909702"/>
                  <a:ext cx="99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056657E-9720-6EA0-7D46-8B54B496AC39}"/>
                    </a:ext>
                  </a:extLst>
                </p14:cNvPr>
                <p14:cNvContentPartPr/>
                <p14:nvPr/>
              </p14:nvContentPartPr>
              <p14:xfrm>
                <a:off x="4678560" y="1798462"/>
                <a:ext cx="90720" cy="1047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056657E-9720-6EA0-7D46-8B54B496AC3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69560" y="1789822"/>
                  <a:ext cx="108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03F0C66-CF06-CEF6-22FC-EF7244451366}"/>
                    </a:ext>
                  </a:extLst>
                </p14:cNvPr>
                <p14:cNvContentPartPr/>
                <p14:nvPr/>
              </p14:nvContentPartPr>
              <p14:xfrm>
                <a:off x="4782600" y="2025262"/>
                <a:ext cx="125280" cy="126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03F0C66-CF06-CEF6-22FC-EF724445136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73960" y="2016262"/>
                  <a:ext cx="142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CD1656D-2D79-E44E-FEDA-280B6ACC4DDE}"/>
                    </a:ext>
                  </a:extLst>
                </p14:cNvPr>
                <p14:cNvContentPartPr/>
                <p14:nvPr/>
              </p14:nvContentPartPr>
              <p14:xfrm>
                <a:off x="4769280" y="2092942"/>
                <a:ext cx="138600" cy="169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CD1656D-2D79-E44E-FEDA-280B6ACC4DD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760640" y="2083942"/>
                  <a:ext cx="156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309052A-2835-169C-E8E3-386379305A89}"/>
                    </a:ext>
                  </a:extLst>
                </p14:cNvPr>
                <p14:cNvContentPartPr/>
                <p14:nvPr/>
              </p14:nvContentPartPr>
              <p14:xfrm>
                <a:off x="4984920" y="1914022"/>
                <a:ext cx="127800" cy="1490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309052A-2835-169C-E8E3-386379305A8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75920" y="1905382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01C63A5-E9B4-F245-E6DA-7FC0370E20F1}"/>
                    </a:ext>
                  </a:extLst>
                </p14:cNvPr>
                <p14:cNvContentPartPr/>
                <p14:nvPr/>
              </p14:nvContentPartPr>
              <p14:xfrm>
                <a:off x="5064480" y="1941742"/>
                <a:ext cx="43200" cy="1875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01C63A5-E9B4-F245-E6DA-7FC0370E20F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55840" y="1932742"/>
                  <a:ext cx="60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B6AC63A8-7E7E-DF37-01A9-0D31FDF1755B}"/>
                    </a:ext>
                  </a:extLst>
                </p14:cNvPr>
                <p14:cNvContentPartPr/>
                <p14:nvPr/>
              </p14:nvContentPartPr>
              <p14:xfrm>
                <a:off x="5614560" y="2392102"/>
                <a:ext cx="84600" cy="1436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B6AC63A8-7E7E-DF37-01A9-0D31FDF1755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05920" y="2383102"/>
                  <a:ext cx="102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AD530A0-9412-7B4A-2CD0-B8ACBE802437}"/>
                    </a:ext>
                  </a:extLst>
                </p14:cNvPr>
                <p14:cNvContentPartPr/>
                <p14:nvPr/>
              </p14:nvContentPartPr>
              <p14:xfrm>
                <a:off x="5774040" y="2406142"/>
                <a:ext cx="15480" cy="1310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AD530A0-9412-7B4A-2CD0-B8ACBE80243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65040" y="2397142"/>
                  <a:ext cx="3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AA877ED-3225-3613-10A8-FE743B89E569}"/>
                    </a:ext>
                  </a:extLst>
                </p14:cNvPr>
                <p14:cNvContentPartPr/>
                <p14:nvPr/>
              </p14:nvContentPartPr>
              <p14:xfrm>
                <a:off x="5814720" y="2337382"/>
                <a:ext cx="255240" cy="1954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AA877ED-3225-3613-10A8-FE743B89E56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06080" y="2328742"/>
                  <a:ext cx="272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3336E54-17BC-3B8A-60A7-EC9695B93285}"/>
                    </a:ext>
                  </a:extLst>
                </p14:cNvPr>
                <p14:cNvContentPartPr/>
                <p14:nvPr/>
              </p14:nvContentPartPr>
              <p14:xfrm>
                <a:off x="5866920" y="2244142"/>
                <a:ext cx="8640" cy="26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3336E54-17BC-3B8A-60A7-EC9695B9328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57920" y="2235142"/>
                  <a:ext cx="26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F0419C3-700C-5BCD-C2B6-4EF5975E9ADA}"/>
                    </a:ext>
                  </a:extLst>
                </p14:cNvPr>
                <p14:cNvContentPartPr/>
                <p14:nvPr/>
              </p14:nvContentPartPr>
              <p14:xfrm>
                <a:off x="6230520" y="2364742"/>
                <a:ext cx="79560" cy="1407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F0419C3-700C-5BCD-C2B6-4EF5975E9AD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21880" y="2355742"/>
                  <a:ext cx="97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CB107CD-5ED1-8430-916B-27C110D218F0}"/>
                    </a:ext>
                  </a:extLst>
                </p14:cNvPr>
                <p14:cNvContentPartPr/>
                <p14:nvPr/>
              </p14:nvContentPartPr>
              <p14:xfrm>
                <a:off x="6370200" y="2392102"/>
                <a:ext cx="64440" cy="669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CB107CD-5ED1-8430-916B-27C110D218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61560" y="2383102"/>
                  <a:ext cx="8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7F240CA-A7CD-934E-A64D-216373C9A195}"/>
                    </a:ext>
                  </a:extLst>
                </p14:cNvPr>
                <p14:cNvContentPartPr/>
                <p14:nvPr/>
              </p14:nvContentPartPr>
              <p14:xfrm>
                <a:off x="6582960" y="2376982"/>
                <a:ext cx="217080" cy="856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7F240CA-A7CD-934E-A64D-216373C9A19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573960" y="2368342"/>
                  <a:ext cx="234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6551AD9-9854-3E38-A8C3-DB10DFF0976E}"/>
                    </a:ext>
                  </a:extLst>
                </p14:cNvPr>
                <p14:cNvContentPartPr/>
                <p14:nvPr/>
              </p14:nvContentPartPr>
              <p14:xfrm>
                <a:off x="6847560" y="2360422"/>
                <a:ext cx="61200" cy="921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6551AD9-9854-3E38-A8C3-DB10DFF0976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38560" y="2351782"/>
                  <a:ext cx="78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E3289DF-8811-1303-107B-A7B1B05531CA}"/>
                    </a:ext>
                  </a:extLst>
                </p14:cNvPr>
                <p14:cNvContentPartPr/>
                <p14:nvPr/>
              </p14:nvContentPartPr>
              <p14:xfrm>
                <a:off x="4050000" y="1490662"/>
                <a:ext cx="126360" cy="309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E3289DF-8811-1303-107B-A7B1B05531C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41360" y="1482022"/>
                  <a:ext cx="144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FED02A2-8F75-1AFF-2850-D9AF50CB5A2F}"/>
                    </a:ext>
                  </a:extLst>
                </p14:cNvPr>
                <p14:cNvContentPartPr/>
                <p14:nvPr/>
              </p14:nvContentPartPr>
              <p14:xfrm>
                <a:off x="4060440" y="1557262"/>
                <a:ext cx="119160" cy="198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FED02A2-8F75-1AFF-2850-D9AF50CB5A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51440" y="1548262"/>
                  <a:ext cx="136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BEED7E2-DFDE-33C9-B5AF-A0A65DB84009}"/>
                    </a:ext>
                  </a:extLst>
                </p14:cNvPr>
                <p14:cNvContentPartPr/>
                <p14:nvPr/>
              </p14:nvContentPartPr>
              <p14:xfrm>
                <a:off x="4185360" y="1435222"/>
                <a:ext cx="137160" cy="222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BEED7E2-DFDE-33C9-B5AF-A0A65DB8400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76360" y="1426582"/>
                  <a:ext cx="154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A0A3FA9-FB40-C211-EB3F-C4008F1C4A34}"/>
                    </a:ext>
                  </a:extLst>
                </p14:cNvPr>
                <p14:cNvContentPartPr/>
                <p14:nvPr/>
              </p14:nvContentPartPr>
              <p14:xfrm>
                <a:off x="4497480" y="1433782"/>
                <a:ext cx="26640" cy="1191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A0A3FA9-FB40-C211-EB3F-C4008F1C4A3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88480" y="1425142"/>
                  <a:ext cx="44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A8007A5-B0F3-A118-B86E-62B1CCD45719}"/>
                    </a:ext>
                  </a:extLst>
                </p14:cNvPr>
                <p14:cNvContentPartPr/>
                <p14:nvPr/>
              </p14:nvContentPartPr>
              <p14:xfrm>
                <a:off x="4449960" y="1399222"/>
                <a:ext cx="181800" cy="214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A8007A5-B0F3-A118-B86E-62B1CCD4571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440960" y="1390582"/>
                  <a:ext cx="199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DAF94D7F-D964-9AE8-BC75-608096FD39AB}"/>
                    </a:ext>
                  </a:extLst>
                </p14:cNvPr>
                <p14:cNvContentPartPr/>
                <p14:nvPr/>
              </p14:nvContentPartPr>
              <p14:xfrm>
                <a:off x="4688640" y="1351702"/>
                <a:ext cx="121680" cy="2592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DAF94D7F-D964-9AE8-BC75-608096FD39A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80000" y="1342702"/>
                  <a:ext cx="139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C4B9DB8-1571-C3A6-557D-05E19B321C19}"/>
                    </a:ext>
                  </a:extLst>
                </p14:cNvPr>
                <p14:cNvContentPartPr/>
                <p14:nvPr/>
              </p14:nvContentPartPr>
              <p14:xfrm>
                <a:off x="4788360" y="1392742"/>
                <a:ext cx="126360" cy="1717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C4B9DB8-1571-C3A6-557D-05E19B321C1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79720" y="1383742"/>
                  <a:ext cx="14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9A79132-812C-C5A2-96F9-A0873576DC32}"/>
                    </a:ext>
                  </a:extLst>
                </p14:cNvPr>
                <p14:cNvContentPartPr/>
                <p14:nvPr/>
              </p14:nvContentPartPr>
              <p14:xfrm>
                <a:off x="4897440" y="1417942"/>
                <a:ext cx="18000" cy="1267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9A79132-812C-C5A2-96F9-A0873576DC3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88440" y="1409302"/>
                  <a:ext cx="35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09C24FC-238D-6290-6111-6AE25028F4BE}"/>
                    </a:ext>
                  </a:extLst>
                </p14:cNvPr>
                <p14:cNvContentPartPr/>
                <p14:nvPr/>
              </p14:nvContentPartPr>
              <p14:xfrm>
                <a:off x="4853880" y="1480942"/>
                <a:ext cx="62640" cy="7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09C24FC-238D-6290-6111-6AE25028F4B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45240" y="1471942"/>
                  <a:ext cx="8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0247E1C-6A08-AEE9-0D46-450647F8F535}"/>
                    </a:ext>
                  </a:extLst>
                </p14:cNvPr>
                <p14:cNvContentPartPr/>
                <p14:nvPr/>
              </p14:nvContentPartPr>
              <p14:xfrm>
                <a:off x="4938120" y="1385182"/>
                <a:ext cx="80280" cy="2703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0247E1C-6A08-AEE9-0D46-450647F8F53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29120" y="1376542"/>
                  <a:ext cx="97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CF027E6-57F2-279E-FBD6-A22766803CE2}"/>
                    </a:ext>
                  </a:extLst>
                </p14:cNvPr>
                <p14:cNvContentPartPr/>
                <p14:nvPr/>
              </p14:nvContentPartPr>
              <p14:xfrm>
                <a:off x="5110560" y="1446742"/>
                <a:ext cx="111600" cy="19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CF027E6-57F2-279E-FBD6-A22766803CE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01560" y="1438102"/>
                  <a:ext cx="129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32C8A9C-F570-C2D0-5995-3A0BFC435909}"/>
                    </a:ext>
                  </a:extLst>
                </p14:cNvPr>
                <p14:cNvContentPartPr/>
                <p14:nvPr/>
              </p14:nvContentPartPr>
              <p14:xfrm>
                <a:off x="5107320" y="1516582"/>
                <a:ext cx="115920" cy="27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32C8A9C-F570-C2D0-5995-3A0BFC43590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98320" y="1507582"/>
                  <a:ext cx="133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B49C226-8E17-40BC-56F7-3A8803872F86}"/>
                    </a:ext>
                  </a:extLst>
                </p14:cNvPr>
                <p14:cNvContentPartPr/>
                <p14:nvPr/>
              </p14:nvContentPartPr>
              <p14:xfrm>
                <a:off x="5303880" y="1229662"/>
                <a:ext cx="493920" cy="3315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B49C226-8E17-40BC-56F7-3A8803872F8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95240" y="1221022"/>
                  <a:ext cx="511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D26BF3C-7A9F-1FED-B1D3-5D0B866F61C2}"/>
                    </a:ext>
                  </a:extLst>
                </p14:cNvPr>
                <p14:cNvContentPartPr/>
                <p14:nvPr/>
              </p14:nvContentPartPr>
              <p14:xfrm>
                <a:off x="5397480" y="1407502"/>
                <a:ext cx="99000" cy="1288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D26BF3C-7A9F-1FED-B1D3-5D0B866F61C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88840" y="1398862"/>
                  <a:ext cx="116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4812B67-1394-F87B-47DE-2A7B9D424520}"/>
                    </a:ext>
                  </a:extLst>
                </p14:cNvPr>
                <p14:cNvContentPartPr/>
                <p14:nvPr/>
              </p14:nvContentPartPr>
              <p14:xfrm>
                <a:off x="5539320" y="1458262"/>
                <a:ext cx="55440" cy="219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4812B67-1394-F87B-47DE-2A7B9D42452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530320" y="1449262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777D9F3-CA59-FB54-4994-9A67D2D01FBA}"/>
                    </a:ext>
                  </a:extLst>
                </p14:cNvPr>
                <p14:cNvContentPartPr/>
                <p14:nvPr/>
              </p14:nvContentPartPr>
              <p14:xfrm>
                <a:off x="5627160" y="1388062"/>
                <a:ext cx="77040" cy="130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777D9F3-CA59-FB54-4994-9A67D2D01FB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18160" y="1379062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779A6900-780E-082E-784C-5341FE77B67D}"/>
                    </a:ext>
                  </a:extLst>
                </p14:cNvPr>
                <p14:cNvContentPartPr/>
                <p14:nvPr/>
              </p14:nvContentPartPr>
              <p14:xfrm>
                <a:off x="5637600" y="1402462"/>
                <a:ext cx="74160" cy="1112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779A6900-780E-082E-784C-5341FE77B67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628960" y="1393462"/>
                  <a:ext cx="9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5935C20-616C-8CA2-4CE9-97BC96611C52}"/>
                    </a:ext>
                  </a:extLst>
                </p14:cNvPr>
                <p14:cNvContentPartPr/>
                <p14:nvPr/>
              </p14:nvContentPartPr>
              <p14:xfrm>
                <a:off x="5718240" y="1325422"/>
                <a:ext cx="73800" cy="997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5935C20-616C-8CA2-4CE9-97BC96611C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09240" y="1316422"/>
                  <a:ext cx="91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1DC585D-56EC-E320-7233-CB9322FD8922}"/>
                    </a:ext>
                  </a:extLst>
                </p14:cNvPr>
                <p14:cNvContentPartPr/>
                <p14:nvPr/>
              </p14:nvContentPartPr>
              <p14:xfrm>
                <a:off x="5195880" y="1380502"/>
                <a:ext cx="100440" cy="2505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1DC585D-56EC-E320-7233-CB9322FD892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87240" y="1371502"/>
                  <a:ext cx="118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6DBCEB5-CE36-D8F8-8B6E-87D1013CD014}"/>
                    </a:ext>
                  </a:extLst>
                </p14:cNvPr>
                <p14:cNvContentPartPr/>
                <p14:nvPr/>
              </p14:nvContentPartPr>
              <p14:xfrm>
                <a:off x="4456800" y="1677502"/>
                <a:ext cx="1420200" cy="1105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6DBCEB5-CE36-D8F8-8B6E-87D1013CD01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47800" y="1668502"/>
                  <a:ext cx="1437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E6E3098-DA1B-0ECC-7EC0-DF83D43C8B76}"/>
                    </a:ext>
                  </a:extLst>
                </p14:cNvPr>
                <p14:cNvContentPartPr/>
                <p14:nvPr/>
              </p14:nvContentPartPr>
              <p14:xfrm>
                <a:off x="5475240" y="1870102"/>
                <a:ext cx="56520" cy="1728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E6E3098-DA1B-0ECC-7EC0-DF83D43C8B7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466240" y="1861462"/>
                  <a:ext cx="74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B44B621D-E11F-85EE-54F1-A926CFC5B599}"/>
                    </a:ext>
                  </a:extLst>
                </p14:cNvPr>
                <p14:cNvContentPartPr/>
                <p14:nvPr/>
              </p14:nvContentPartPr>
              <p14:xfrm>
                <a:off x="5415480" y="1774342"/>
                <a:ext cx="162360" cy="1191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B44B621D-E11F-85EE-54F1-A926CFC5B59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06480" y="1765342"/>
                  <a:ext cx="180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280247A-5CD1-5283-630B-7DDF34C0B443}"/>
                    </a:ext>
                  </a:extLst>
                </p14:cNvPr>
                <p14:cNvContentPartPr/>
                <p14:nvPr/>
              </p14:nvContentPartPr>
              <p14:xfrm>
                <a:off x="5491800" y="2132542"/>
                <a:ext cx="37080" cy="1296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280247A-5CD1-5283-630B-7DDF34C0B44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82800" y="2123542"/>
                  <a:ext cx="54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D313C93A-CC1B-1E0F-E6E5-776A32544563}"/>
                    </a:ext>
                  </a:extLst>
                </p14:cNvPr>
                <p14:cNvContentPartPr/>
                <p14:nvPr/>
              </p14:nvContentPartPr>
              <p14:xfrm>
                <a:off x="5428800" y="2102302"/>
                <a:ext cx="163080" cy="230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D313C93A-CC1B-1E0F-E6E5-776A3254456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19800" y="2093302"/>
                  <a:ext cx="180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84955071-10FC-172D-DBCD-C5377AA670A7}"/>
                    </a:ext>
                  </a:extLst>
                </p14:cNvPr>
                <p14:cNvContentPartPr/>
                <p14:nvPr/>
              </p14:nvContentPartPr>
              <p14:xfrm>
                <a:off x="5610600" y="2058742"/>
                <a:ext cx="179640" cy="1890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84955071-10FC-172D-DBCD-C5377AA670A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601960" y="2049742"/>
                  <a:ext cx="197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4982CC9A-D595-535E-0EE6-028F7A36B386}"/>
                    </a:ext>
                  </a:extLst>
                </p14:cNvPr>
                <p14:cNvContentPartPr/>
                <p14:nvPr/>
              </p14:nvContentPartPr>
              <p14:xfrm>
                <a:off x="5707800" y="2139742"/>
                <a:ext cx="88560" cy="918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4982CC9A-D595-535E-0EE6-028F7A36B38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699160" y="2131102"/>
                  <a:ext cx="106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C81E8916-6F66-74FA-1C6A-E08C56D40EFA}"/>
                    </a:ext>
                  </a:extLst>
                </p14:cNvPr>
                <p14:cNvContentPartPr/>
                <p14:nvPr/>
              </p14:nvContentPartPr>
              <p14:xfrm>
                <a:off x="1481040" y="3492262"/>
                <a:ext cx="27720" cy="2628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C81E8916-6F66-74FA-1C6A-E08C56D40EF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72400" y="3483622"/>
                  <a:ext cx="45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932E4623-706E-3350-2558-41E95850A5A9}"/>
                    </a:ext>
                  </a:extLst>
                </p14:cNvPr>
                <p14:cNvContentPartPr/>
                <p14:nvPr/>
              </p14:nvContentPartPr>
              <p14:xfrm>
                <a:off x="7830720" y="2614222"/>
                <a:ext cx="989640" cy="820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932E4623-706E-3350-2558-41E95850A5A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21720" y="2605582"/>
                  <a:ext cx="1007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94CEF70-20C0-36BB-D3A6-88540A1FB2A5}"/>
                    </a:ext>
                  </a:extLst>
                </p14:cNvPr>
                <p14:cNvContentPartPr/>
                <p14:nvPr/>
              </p14:nvContentPartPr>
              <p14:xfrm>
                <a:off x="3773880" y="2367262"/>
                <a:ext cx="38160" cy="1576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94CEF70-20C0-36BB-D3A6-88540A1FB2A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65240" y="2358622"/>
                  <a:ext cx="55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E970A19-8E93-449D-511D-CA4B3AF15E21}"/>
                    </a:ext>
                  </a:extLst>
                </p14:cNvPr>
                <p14:cNvContentPartPr/>
                <p14:nvPr/>
              </p14:nvContentPartPr>
              <p14:xfrm>
                <a:off x="3748320" y="2357542"/>
                <a:ext cx="136080" cy="2084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E970A19-8E93-449D-511D-CA4B3AF15E2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39320" y="2348902"/>
                  <a:ext cx="153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C76FC02-7366-2330-AC57-D5BB33AEF541}"/>
                    </a:ext>
                  </a:extLst>
                </p14:cNvPr>
                <p14:cNvContentPartPr/>
                <p14:nvPr/>
              </p14:nvContentPartPr>
              <p14:xfrm>
                <a:off x="3716280" y="2580742"/>
                <a:ext cx="184320" cy="219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C76FC02-7366-2330-AC57-D5BB33AEF54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707280" y="2572102"/>
                  <a:ext cx="201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8B0E413-B300-AA09-C21B-AB2794AAD3EC}"/>
                    </a:ext>
                  </a:extLst>
                </p14:cNvPr>
                <p14:cNvContentPartPr/>
                <p14:nvPr/>
              </p14:nvContentPartPr>
              <p14:xfrm>
                <a:off x="3754080" y="2650222"/>
                <a:ext cx="125640" cy="1267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8B0E413-B300-AA09-C21B-AB2794AAD3E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45080" y="2641222"/>
                  <a:ext cx="143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D43B97E-EE1B-97D3-1657-FC5723149402}"/>
                    </a:ext>
                  </a:extLst>
                </p14:cNvPr>
                <p14:cNvContentPartPr/>
                <p14:nvPr/>
              </p14:nvContentPartPr>
              <p14:xfrm>
                <a:off x="3921120" y="2417302"/>
                <a:ext cx="75240" cy="3384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D43B97E-EE1B-97D3-1657-FC572314940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12120" y="2408662"/>
                  <a:ext cx="92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8E4D747-D7BD-F54D-DADA-AE72ACF085B9}"/>
                    </a:ext>
                  </a:extLst>
                </p14:cNvPr>
                <p14:cNvContentPartPr/>
                <p14:nvPr/>
              </p14:nvContentPartPr>
              <p14:xfrm>
                <a:off x="3580560" y="2409022"/>
                <a:ext cx="99360" cy="3859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8E4D747-D7BD-F54D-DADA-AE72ACF085B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571920" y="2400022"/>
                  <a:ext cx="1170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60F84C0-F1A8-C1F9-1B5D-1872C0469881}"/>
                    </a:ext>
                  </a:extLst>
                </p14:cNvPr>
                <p14:cNvContentPartPr/>
                <p14:nvPr/>
              </p14:nvContentPartPr>
              <p14:xfrm>
                <a:off x="3983040" y="2304622"/>
                <a:ext cx="86040" cy="1044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60F84C0-F1A8-C1F9-1B5D-1872C046988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974400" y="2295622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8A05428-730C-89FC-A3E7-F35A0565F47F}"/>
                    </a:ext>
                  </a:extLst>
                </p14:cNvPr>
                <p14:cNvContentPartPr/>
                <p14:nvPr/>
              </p14:nvContentPartPr>
              <p14:xfrm>
                <a:off x="4158000" y="2518462"/>
                <a:ext cx="34560" cy="1029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8A05428-730C-89FC-A3E7-F35A0565F47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149000" y="2509462"/>
                  <a:ext cx="52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71B83145-C0EA-6D98-CC88-CD24ED2A71C1}"/>
                    </a:ext>
                  </a:extLst>
                </p14:cNvPr>
                <p14:cNvContentPartPr/>
                <p14:nvPr/>
              </p14:nvContentPartPr>
              <p14:xfrm>
                <a:off x="4110480" y="2568862"/>
                <a:ext cx="105480" cy="39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71B83145-C0EA-6D98-CC88-CD24ED2A71C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01480" y="2560222"/>
                  <a:ext cx="123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01D850D2-4EE9-11F2-79DF-5D63F3489BC9}"/>
                    </a:ext>
                  </a:extLst>
                </p14:cNvPr>
                <p14:cNvContentPartPr/>
                <p14:nvPr/>
              </p14:nvContentPartPr>
              <p14:xfrm>
                <a:off x="4341240" y="2439982"/>
                <a:ext cx="110880" cy="1476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01D850D2-4EE9-11F2-79DF-5D63F3489B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32600" y="2431342"/>
                  <a:ext cx="128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1B36D17-E0F5-7B32-5227-1ED123C58E0A}"/>
                    </a:ext>
                  </a:extLst>
                </p14:cNvPr>
                <p14:cNvContentPartPr/>
                <p14:nvPr/>
              </p14:nvContentPartPr>
              <p14:xfrm>
                <a:off x="4427640" y="2407582"/>
                <a:ext cx="42120" cy="1821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1B36D17-E0F5-7B32-5227-1ED123C58E0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19000" y="2398582"/>
                  <a:ext cx="59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412A591-1856-BED0-57C7-F74B4C78C71E}"/>
                    </a:ext>
                  </a:extLst>
                </p14:cNvPr>
                <p14:cNvContentPartPr/>
                <p14:nvPr/>
              </p14:nvContentPartPr>
              <p14:xfrm>
                <a:off x="4372560" y="2541142"/>
                <a:ext cx="91800" cy="43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412A591-1856-BED0-57C7-F74B4C78C71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363560" y="2532502"/>
                  <a:ext cx="10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92290C6-17C9-E862-EA40-12B0DE18384E}"/>
                    </a:ext>
                  </a:extLst>
                </p14:cNvPr>
                <p14:cNvContentPartPr/>
                <p14:nvPr/>
              </p14:nvContentPartPr>
              <p14:xfrm>
                <a:off x="4489560" y="2322262"/>
                <a:ext cx="89280" cy="1195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92290C6-17C9-E862-EA40-12B0DE1838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480560" y="2313262"/>
                  <a:ext cx="106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16D414B-106F-2562-D77C-CD29BF45DD10}"/>
                    </a:ext>
                  </a:extLst>
                </p14:cNvPr>
                <p14:cNvContentPartPr/>
                <p14:nvPr/>
              </p14:nvContentPartPr>
              <p14:xfrm>
                <a:off x="4707000" y="2501542"/>
                <a:ext cx="141840" cy="280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16D414B-106F-2562-D77C-CD29BF45DD1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98000" y="2492542"/>
                  <a:ext cx="159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BB98C362-14AD-480B-3987-B7EDB133CD1D}"/>
                    </a:ext>
                  </a:extLst>
                </p14:cNvPr>
                <p14:cNvContentPartPr/>
                <p14:nvPr/>
              </p14:nvContentPartPr>
              <p14:xfrm>
                <a:off x="4732560" y="2556982"/>
                <a:ext cx="122040" cy="50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BB98C362-14AD-480B-3987-B7EDB133CD1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23920" y="2548342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978D57D-1F88-7131-7898-B9A6687580B7}"/>
                    </a:ext>
                  </a:extLst>
                </p14:cNvPr>
                <p14:cNvContentPartPr/>
                <p14:nvPr/>
              </p14:nvContentPartPr>
              <p14:xfrm>
                <a:off x="4902480" y="2429542"/>
                <a:ext cx="135720" cy="1530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978D57D-1F88-7131-7898-B9A6687580B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893480" y="2420542"/>
                  <a:ext cx="153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43BBE9F-40AB-F082-0602-39CE37B74C38}"/>
                    </a:ext>
                  </a:extLst>
                </p14:cNvPr>
                <p14:cNvContentPartPr/>
                <p14:nvPr/>
              </p14:nvContentPartPr>
              <p14:xfrm>
                <a:off x="3581640" y="2835262"/>
                <a:ext cx="1345680" cy="1342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43BBE9F-40AB-F082-0602-39CE37B74C3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72640" y="2826622"/>
                  <a:ext cx="136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1C8462D-5162-42E4-6914-7ADC5C9FB23A}"/>
                    </a:ext>
                  </a:extLst>
                </p14:cNvPr>
                <p14:cNvContentPartPr/>
                <p14:nvPr/>
              </p14:nvContentPartPr>
              <p14:xfrm>
                <a:off x="147960" y="2171782"/>
                <a:ext cx="262800" cy="133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1C8462D-5162-42E4-6914-7ADC5C9FB2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9320" y="2162782"/>
                  <a:ext cx="280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602E9DF-CB98-4976-ED2D-0A311B858C64}"/>
                    </a:ext>
                  </a:extLst>
                </p14:cNvPr>
                <p14:cNvContentPartPr/>
                <p14:nvPr/>
              </p14:nvContentPartPr>
              <p14:xfrm>
                <a:off x="478440" y="2201662"/>
                <a:ext cx="70200" cy="979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602E9DF-CB98-4976-ED2D-0A311B858C6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9440" y="2192662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5965542-2093-9AC4-916A-C4727D88A016}"/>
                    </a:ext>
                  </a:extLst>
                </p14:cNvPr>
                <p14:cNvContentPartPr/>
                <p14:nvPr/>
              </p14:nvContentPartPr>
              <p14:xfrm>
                <a:off x="613080" y="2106982"/>
                <a:ext cx="85320" cy="159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5965542-2093-9AC4-916A-C4727D88A0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4080" y="2098342"/>
                  <a:ext cx="10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B0B4EAE-F687-C4F4-FA71-3A0245992F12}"/>
                    </a:ext>
                  </a:extLst>
                </p14:cNvPr>
                <p14:cNvContentPartPr/>
                <p14:nvPr/>
              </p14:nvContentPartPr>
              <p14:xfrm>
                <a:off x="653400" y="2110942"/>
                <a:ext cx="61560" cy="1483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B0B4EAE-F687-C4F4-FA71-3A0245992F1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4400" y="2101942"/>
                  <a:ext cx="79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6FFEE56-F7C5-9F89-F711-D5994002A6D5}"/>
                    </a:ext>
                  </a:extLst>
                </p14:cNvPr>
                <p14:cNvContentPartPr/>
                <p14:nvPr/>
              </p14:nvContentPartPr>
              <p14:xfrm>
                <a:off x="776520" y="2142262"/>
                <a:ext cx="177840" cy="1238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6FFEE56-F7C5-9F89-F711-D5994002A6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7880" y="2133262"/>
                  <a:ext cx="195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9EC5E54-10E3-C3DA-BC5B-2A617DC0C6E7}"/>
                    </a:ext>
                  </a:extLst>
                </p14:cNvPr>
                <p14:cNvContentPartPr/>
                <p14:nvPr/>
              </p14:nvContentPartPr>
              <p14:xfrm>
                <a:off x="960480" y="2050822"/>
                <a:ext cx="8640" cy="162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9EC5E54-10E3-C3DA-BC5B-2A617DC0C6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1480" y="2042182"/>
                  <a:ext cx="2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0662983-B8AD-5DB5-58C8-F29086569CEE}"/>
                    </a:ext>
                  </a:extLst>
                </p14:cNvPr>
                <p14:cNvContentPartPr/>
                <p14:nvPr/>
              </p14:nvContentPartPr>
              <p14:xfrm>
                <a:off x="964800" y="2050462"/>
                <a:ext cx="80280" cy="1940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0662983-B8AD-5DB5-58C8-F29086569CE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6160" y="2041822"/>
                  <a:ext cx="97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6E1C9D9-BD4F-2904-3534-1FF827D322DB}"/>
                    </a:ext>
                  </a:extLst>
                </p14:cNvPr>
                <p14:cNvContentPartPr/>
                <p14:nvPr/>
              </p14:nvContentPartPr>
              <p14:xfrm>
                <a:off x="1071720" y="2130742"/>
                <a:ext cx="193320" cy="774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6E1C9D9-BD4F-2904-3534-1FF827D322D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2720" y="2121742"/>
                  <a:ext cx="210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1A5756B-E666-3D9B-C499-907C20A0D879}"/>
                    </a:ext>
                  </a:extLst>
                </p14:cNvPr>
                <p14:cNvContentPartPr/>
                <p14:nvPr/>
              </p14:nvContentPartPr>
              <p14:xfrm>
                <a:off x="1369440" y="2128222"/>
                <a:ext cx="8640" cy="18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1A5756B-E666-3D9B-C499-907C20A0D87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60800" y="2119582"/>
                  <a:ext cx="2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2F69E4D6-0F34-D435-A6E9-B960DBDEC202}"/>
                    </a:ext>
                  </a:extLst>
                </p14:cNvPr>
                <p14:cNvContentPartPr/>
                <p14:nvPr/>
              </p14:nvContentPartPr>
              <p14:xfrm>
                <a:off x="1361160" y="2201662"/>
                <a:ext cx="12240" cy="302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2F69E4D6-0F34-D435-A6E9-B960DBDEC20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52520" y="2192662"/>
                  <a:ext cx="2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8269F19-3D9A-A7B4-3952-7377492A95D0}"/>
                    </a:ext>
                  </a:extLst>
                </p14:cNvPr>
                <p14:cNvContentPartPr/>
                <p14:nvPr/>
              </p14:nvContentPartPr>
              <p14:xfrm>
                <a:off x="1639440" y="2076382"/>
                <a:ext cx="36720" cy="1558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8269F19-3D9A-A7B4-3952-7377492A95D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630440" y="2067382"/>
                  <a:ext cx="54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216A963-950D-45FB-5841-E1706D1E19C6}"/>
                    </a:ext>
                  </a:extLst>
                </p14:cNvPr>
                <p14:cNvContentPartPr/>
                <p14:nvPr/>
              </p14:nvContentPartPr>
              <p14:xfrm>
                <a:off x="1585080" y="2050462"/>
                <a:ext cx="181080" cy="2505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216A963-950D-45FB-5841-E1706D1E19C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576080" y="2041822"/>
                  <a:ext cx="198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D1A2B96-BA73-4291-AC11-CE8F2A7BCD98}"/>
                    </a:ext>
                  </a:extLst>
                </p14:cNvPr>
                <p14:cNvContentPartPr/>
                <p14:nvPr/>
              </p14:nvContentPartPr>
              <p14:xfrm>
                <a:off x="1785960" y="1940302"/>
                <a:ext cx="127800" cy="1645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D1A2B96-BA73-4291-AC11-CE8F2A7BCD9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776960" y="1931662"/>
                  <a:ext cx="145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C10E722-1A76-89CD-26DB-4793E68189EA}"/>
                    </a:ext>
                  </a:extLst>
                </p14:cNvPr>
                <p14:cNvContentPartPr/>
                <p14:nvPr/>
              </p14:nvContentPartPr>
              <p14:xfrm>
                <a:off x="1985040" y="2137222"/>
                <a:ext cx="151200" cy="244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C10E722-1A76-89CD-26DB-4793E68189E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976400" y="2128222"/>
                  <a:ext cx="16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72F6401-78BD-F0C1-B261-E358E2A2BC08}"/>
                    </a:ext>
                  </a:extLst>
                </p14:cNvPr>
                <p14:cNvContentPartPr/>
                <p14:nvPr/>
              </p14:nvContentPartPr>
              <p14:xfrm>
                <a:off x="2003040" y="2208862"/>
                <a:ext cx="96840" cy="108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72F6401-78BD-F0C1-B261-E358E2A2BC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94400" y="2200222"/>
                  <a:ext cx="114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5BF05C40-B828-1B36-32CE-688A4B73A8A2}"/>
                    </a:ext>
                  </a:extLst>
                </p14:cNvPr>
                <p14:cNvContentPartPr/>
                <p14:nvPr/>
              </p14:nvContentPartPr>
              <p14:xfrm>
                <a:off x="2194560" y="2040382"/>
                <a:ext cx="115560" cy="1418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5BF05C40-B828-1B36-32CE-688A4B73A8A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85560" y="2031382"/>
                  <a:ext cx="133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AF990AE0-F8F1-5FAD-DE03-E6178FE5DC18}"/>
                    </a:ext>
                  </a:extLst>
                </p14:cNvPr>
                <p14:cNvContentPartPr/>
                <p14:nvPr/>
              </p14:nvContentPartPr>
              <p14:xfrm>
                <a:off x="2264400" y="2096542"/>
                <a:ext cx="43200" cy="1530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AF990AE0-F8F1-5FAD-DE03-E6178FE5DC1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55400" y="2087542"/>
                  <a:ext cx="6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4CBB151-FAE4-BA6E-170A-ED62A413F297}"/>
                    </a:ext>
                  </a:extLst>
                </p14:cNvPr>
                <p14:cNvContentPartPr/>
                <p14:nvPr/>
              </p14:nvContentPartPr>
              <p14:xfrm>
                <a:off x="2409120" y="2010502"/>
                <a:ext cx="59040" cy="2156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4CBB151-FAE4-BA6E-170A-ED62A413F29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400480" y="2001862"/>
                  <a:ext cx="7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CE2581D-A9BA-3DC5-27A1-DF3495D1D3F8}"/>
                    </a:ext>
                  </a:extLst>
                </p14:cNvPr>
                <p14:cNvContentPartPr/>
                <p14:nvPr/>
              </p14:nvContentPartPr>
              <p14:xfrm>
                <a:off x="2509920" y="2061982"/>
                <a:ext cx="123120" cy="932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CE2581D-A9BA-3DC5-27A1-DF3495D1D3F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501280" y="2052982"/>
                  <a:ext cx="140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EB96610-8E85-46C4-3F75-62D846FBA782}"/>
                    </a:ext>
                  </a:extLst>
                </p14:cNvPr>
                <p14:cNvContentPartPr/>
                <p14:nvPr/>
              </p14:nvContentPartPr>
              <p14:xfrm>
                <a:off x="2685960" y="2117062"/>
                <a:ext cx="88200" cy="5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EB96610-8E85-46C4-3F75-62D846FBA78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676960" y="2108062"/>
                  <a:ext cx="105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9094469-8FF2-548D-F1E2-B1A0AF6F3AD0}"/>
                    </a:ext>
                  </a:extLst>
                </p14:cNvPr>
                <p14:cNvContentPartPr/>
                <p14:nvPr/>
              </p14:nvContentPartPr>
              <p14:xfrm>
                <a:off x="2847600" y="2042542"/>
                <a:ext cx="106920" cy="1346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9094469-8FF2-548D-F1E2-B1A0AF6F3AD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38960" y="2033542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0E8BEB0-40CD-02E6-DF57-4BC1103AE070}"/>
                    </a:ext>
                  </a:extLst>
                </p14:cNvPr>
                <p14:cNvContentPartPr/>
                <p14:nvPr/>
              </p14:nvContentPartPr>
              <p14:xfrm>
                <a:off x="2941560" y="2043622"/>
                <a:ext cx="22320" cy="1368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0E8BEB0-40CD-02E6-DF57-4BC1103AE07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32920" y="2034982"/>
                  <a:ext cx="39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D67EA43-C42F-99F9-3A21-D6BF960F6C20}"/>
                    </a:ext>
                  </a:extLst>
                </p14:cNvPr>
                <p14:cNvContentPartPr/>
                <p14:nvPr/>
              </p14:nvContentPartPr>
              <p14:xfrm>
                <a:off x="2883960" y="1960822"/>
                <a:ext cx="172080" cy="1803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D67EA43-C42F-99F9-3A21-D6BF960F6C2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874960" y="1951822"/>
                  <a:ext cx="189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07975AA-17C6-7177-8FED-20AC655F3F42}"/>
                    </a:ext>
                  </a:extLst>
                </p14:cNvPr>
                <p14:cNvContentPartPr/>
                <p14:nvPr/>
              </p14:nvContentPartPr>
              <p14:xfrm>
                <a:off x="3043800" y="1945702"/>
                <a:ext cx="90720" cy="3031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07975AA-17C6-7177-8FED-20AC655F3F4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35160" y="1937062"/>
                  <a:ext cx="108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FC9B0E1-0EF7-5673-798F-0EB2E16234A2}"/>
                    </a:ext>
                  </a:extLst>
                </p14:cNvPr>
                <p14:cNvContentPartPr/>
                <p14:nvPr/>
              </p14:nvContentPartPr>
              <p14:xfrm>
                <a:off x="3246840" y="2096542"/>
                <a:ext cx="90720" cy="61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FC9B0E1-0EF7-5673-798F-0EB2E16234A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37840" y="2087542"/>
                  <a:ext cx="10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4A99508-F979-4768-FFBF-789DC5B4A5AB}"/>
                    </a:ext>
                  </a:extLst>
                </p14:cNvPr>
                <p14:cNvContentPartPr/>
                <p14:nvPr/>
              </p14:nvContentPartPr>
              <p14:xfrm>
                <a:off x="3247560" y="2131462"/>
                <a:ext cx="106200" cy="9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4A99508-F979-4768-FFBF-789DC5B4A5A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238920" y="2122822"/>
                  <a:ext cx="12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A974704-96D2-9D97-AABE-0646CCD75423}"/>
                    </a:ext>
                  </a:extLst>
                </p14:cNvPr>
                <p14:cNvContentPartPr/>
                <p14:nvPr/>
              </p14:nvContentPartPr>
              <p14:xfrm>
                <a:off x="3372120" y="2042182"/>
                <a:ext cx="123840" cy="1530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A974704-96D2-9D97-AABE-0646CCD7542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363120" y="2033542"/>
                  <a:ext cx="141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0CE3E3-2FD0-E2FF-4BF6-535D0B65B0CF}"/>
                    </a:ext>
                  </a:extLst>
                </p14:cNvPr>
                <p14:cNvContentPartPr/>
                <p14:nvPr/>
              </p14:nvContentPartPr>
              <p14:xfrm>
                <a:off x="307080" y="2582182"/>
                <a:ext cx="24120" cy="1980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0CE3E3-2FD0-E2FF-4BF6-535D0B65B0C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8440" y="2573182"/>
                  <a:ext cx="41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5AFBFF5-85E5-9D31-22CD-E7601CAC0C53}"/>
                    </a:ext>
                  </a:extLst>
                </p14:cNvPr>
                <p14:cNvContentPartPr/>
                <p14:nvPr/>
              </p14:nvContentPartPr>
              <p14:xfrm>
                <a:off x="187200" y="2558062"/>
                <a:ext cx="208440" cy="212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5AFBFF5-85E5-9D31-22CD-E7601CAC0C5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78560" y="2549062"/>
                  <a:ext cx="22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9E10092F-27F0-F1F9-5EE5-EE3A459BFD28}"/>
                    </a:ext>
                  </a:extLst>
                </p14:cNvPr>
                <p14:cNvContentPartPr/>
                <p14:nvPr/>
              </p14:nvContentPartPr>
              <p14:xfrm>
                <a:off x="511200" y="2535742"/>
                <a:ext cx="171360" cy="1954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9E10092F-27F0-F1F9-5EE5-EE3A459BFD2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02200" y="2526742"/>
                  <a:ext cx="189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9FB80041-9903-FF18-75D4-93BB084ECD99}"/>
                    </a:ext>
                  </a:extLst>
                </p14:cNvPr>
                <p14:cNvContentPartPr/>
                <p14:nvPr/>
              </p14:nvContentPartPr>
              <p14:xfrm>
                <a:off x="608040" y="2640142"/>
                <a:ext cx="62280" cy="1008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9FB80041-9903-FF18-75D4-93BB084ECD9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99040" y="2631502"/>
                  <a:ext cx="79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44CC87C-59EC-AD94-E418-1CC428D8BD89}"/>
                    </a:ext>
                  </a:extLst>
                </p14:cNvPr>
                <p14:cNvContentPartPr/>
                <p14:nvPr/>
              </p14:nvContentPartPr>
              <p14:xfrm>
                <a:off x="848520" y="2526022"/>
                <a:ext cx="174240" cy="11041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44CC87C-59EC-AD94-E418-1CC428D8BD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39520" y="2517382"/>
                  <a:ext cx="19188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B7F85036-4400-6DD5-3C87-8B7A78C3AB08}"/>
                    </a:ext>
                  </a:extLst>
                </p14:cNvPr>
                <p14:cNvContentPartPr/>
                <p14:nvPr/>
              </p14:nvContentPartPr>
              <p14:xfrm>
                <a:off x="729720" y="3568942"/>
                <a:ext cx="1758240" cy="630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B7F85036-4400-6DD5-3C87-8B7A78C3AB0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20720" y="3560302"/>
                  <a:ext cx="1775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F7CE296A-C627-31B8-30DD-B4E5A7D0E96E}"/>
                    </a:ext>
                  </a:extLst>
                </p14:cNvPr>
                <p14:cNvContentPartPr/>
                <p14:nvPr/>
              </p14:nvContentPartPr>
              <p14:xfrm>
                <a:off x="2487240" y="3490102"/>
                <a:ext cx="144720" cy="1854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F7CE296A-C627-31B8-30DD-B4E5A7D0E96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478240" y="3481102"/>
                  <a:ext cx="162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530CD2EC-5DDE-7038-A3B6-0D61D6F80E35}"/>
                    </a:ext>
                  </a:extLst>
                </p14:cNvPr>
                <p14:cNvContentPartPr/>
                <p14:nvPr/>
              </p14:nvContentPartPr>
              <p14:xfrm>
                <a:off x="861120" y="2382022"/>
                <a:ext cx="240480" cy="1731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530CD2EC-5DDE-7038-A3B6-0D61D6F80E3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52480" y="2373022"/>
                  <a:ext cx="258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61EA402B-C567-0A0F-88A4-5CD517254845}"/>
                    </a:ext>
                  </a:extLst>
                </p14:cNvPr>
                <p14:cNvContentPartPr/>
                <p14:nvPr/>
              </p14:nvContentPartPr>
              <p14:xfrm>
                <a:off x="783000" y="2349982"/>
                <a:ext cx="16920" cy="1278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61EA402B-C567-0A0F-88A4-5CD51725484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74000" y="2341342"/>
                  <a:ext cx="34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4D4A3CF-24A7-4225-BC58-77883377CD88}"/>
                    </a:ext>
                  </a:extLst>
                </p14:cNvPr>
                <p14:cNvContentPartPr/>
                <p14:nvPr/>
              </p14:nvContentPartPr>
              <p14:xfrm>
                <a:off x="738000" y="2311822"/>
                <a:ext cx="135360" cy="2257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4D4A3CF-24A7-4225-BC58-77883377CD8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29000" y="2302822"/>
                  <a:ext cx="153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C6C5F2A-6941-CEAF-EAF6-4DC37AF1EAD9}"/>
                    </a:ext>
                  </a:extLst>
                </p14:cNvPr>
                <p14:cNvContentPartPr/>
                <p14:nvPr/>
              </p14:nvContentPartPr>
              <p14:xfrm>
                <a:off x="2327760" y="3731662"/>
                <a:ext cx="246960" cy="21996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C6C5F2A-6941-CEAF-EAF6-4DC37AF1EAD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18760" y="3722662"/>
                  <a:ext cx="264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6FC390F0-EFC9-448C-2714-CF8F31919FC3}"/>
                    </a:ext>
                  </a:extLst>
                </p14:cNvPr>
                <p14:cNvContentPartPr/>
                <p14:nvPr/>
              </p14:nvContentPartPr>
              <p14:xfrm>
                <a:off x="2443680" y="3851542"/>
                <a:ext cx="102600" cy="100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6FC390F0-EFC9-448C-2714-CF8F31919FC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435040" y="3842902"/>
                  <a:ext cx="12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EAB49513-93BD-7941-615D-168C5A156076}"/>
                    </a:ext>
                  </a:extLst>
                </p14:cNvPr>
                <p14:cNvContentPartPr/>
                <p14:nvPr/>
              </p14:nvContentPartPr>
              <p14:xfrm>
                <a:off x="882360" y="2751742"/>
                <a:ext cx="200880" cy="241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EAB49513-93BD-7941-615D-168C5A15607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73360" y="2742742"/>
                  <a:ext cx="21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5210A85-6D24-841E-9F60-A08D5AA14B56}"/>
                    </a:ext>
                  </a:extLst>
                </p14:cNvPr>
                <p14:cNvContentPartPr/>
                <p14:nvPr/>
              </p14:nvContentPartPr>
              <p14:xfrm>
                <a:off x="647280" y="2704942"/>
                <a:ext cx="165240" cy="2005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5210A85-6D24-841E-9F60-A08D5AA14B5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38640" y="2695942"/>
                  <a:ext cx="182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723EC620-CBFB-D796-3DF9-0D499A9343AA}"/>
                    </a:ext>
                  </a:extLst>
                </p14:cNvPr>
                <p14:cNvContentPartPr/>
                <p14:nvPr/>
              </p14:nvContentPartPr>
              <p14:xfrm>
                <a:off x="990720" y="2798182"/>
                <a:ext cx="518400" cy="8460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723EC620-CBFB-D796-3DF9-0D499A9343A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82080" y="2789182"/>
                  <a:ext cx="53604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58733974-AE86-0148-F290-15C8FEBC7917}"/>
                    </a:ext>
                  </a:extLst>
                </p14:cNvPr>
                <p14:cNvContentPartPr/>
                <p14:nvPr/>
              </p14:nvContentPartPr>
              <p14:xfrm>
                <a:off x="1628640" y="2677582"/>
                <a:ext cx="266760" cy="2606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58733974-AE86-0148-F290-15C8FEBC791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19640" y="2668942"/>
                  <a:ext cx="284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7E51A27-2B76-37A1-EF73-090BD7FAD6EC}"/>
                    </a:ext>
                  </a:extLst>
                </p14:cNvPr>
                <p14:cNvContentPartPr/>
                <p14:nvPr/>
              </p14:nvContentPartPr>
              <p14:xfrm>
                <a:off x="1524600" y="2787022"/>
                <a:ext cx="204840" cy="2466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7E51A27-2B76-37A1-EF73-090BD7FAD6E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515960" y="2778022"/>
                  <a:ext cx="222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C862A34-DE72-9747-403E-1C5CCAF1B1CD}"/>
                    </a:ext>
                  </a:extLst>
                </p14:cNvPr>
                <p14:cNvContentPartPr/>
                <p14:nvPr/>
              </p14:nvContentPartPr>
              <p14:xfrm>
                <a:off x="1898640" y="2481382"/>
                <a:ext cx="152280" cy="1782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C862A34-DE72-9747-403E-1C5CCAF1B1C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90000" y="2472382"/>
                  <a:ext cx="169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AC8BDC6D-E393-F811-3010-BE9B88471240}"/>
                    </a:ext>
                  </a:extLst>
                </p14:cNvPr>
                <p14:cNvContentPartPr/>
                <p14:nvPr/>
              </p14:nvContentPartPr>
              <p14:xfrm>
                <a:off x="2081520" y="2541142"/>
                <a:ext cx="59760" cy="1339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AC8BDC6D-E393-F811-3010-BE9B8847124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72880" y="2532502"/>
                  <a:ext cx="77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0F68010C-6538-0533-BE07-D77007C5F4BE}"/>
                    </a:ext>
                  </a:extLst>
                </p14:cNvPr>
                <p14:cNvContentPartPr/>
                <p14:nvPr/>
              </p14:nvContentPartPr>
              <p14:xfrm>
                <a:off x="2155680" y="2536102"/>
                <a:ext cx="235440" cy="644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0F68010C-6538-0533-BE07-D77007C5F4B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47040" y="2527462"/>
                  <a:ext cx="253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B37D9DB-4723-CBEA-9494-A7F7130122BF}"/>
                    </a:ext>
                  </a:extLst>
                </p14:cNvPr>
                <p14:cNvContentPartPr/>
                <p14:nvPr/>
              </p14:nvContentPartPr>
              <p14:xfrm>
                <a:off x="2413080" y="2401462"/>
                <a:ext cx="289440" cy="2847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B37D9DB-4723-CBEA-9494-A7F7130122B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04440" y="2392462"/>
                  <a:ext cx="307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F3BC36D-F147-EE1B-6C45-8584459E4993}"/>
                    </a:ext>
                  </a:extLst>
                </p14:cNvPr>
                <p14:cNvContentPartPr/>
                <p14:nvPr/>
              </p14:nvContentPartPr>
              <p14:xfrm>
                <a:off x="2720880" y="2351062"/>
                <a:ext cx="240120" cy="1746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F3BC36D-F147-EE1B-6C45-8584459E499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711880" y="2342062"/>
                  <a:ext cx="257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BC636D2B-D677-BCBF-2D32-01AB61B8F3ED}"/>
                    </a:ext>
                  </a:extLst>
                </p14:cNvPr>
                <p14:cNvContentPartPr/>
                <p14:nvPr/>
              </p14:nvContentPartPr>
              <p14:xfrm>
                <a:off x="2932920" y="2356822"/>
                <a:ext cx="11160" cy="252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BC636D2B-D677-BCBF-2D32-01AB61B8F3E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924280" y="234818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11F9C5D-BB96-3166-0FDE-EF91CD01E255}"/>
                    </a:ext>
                  </a:extLst>
                </p14:cNvPr>
                <p14:cNvContentPartPr/>
                <p14:nvPr/>
              </p14:nvContentPartPr>
              <p14:xfrm>
                <a:off x="2998800" y="2368702"/>
                <a:ext cx="174600" cy="1040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11F9C5D-BB96-3166-0FDE-EF91CD01E25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990160" y="2359702"/>
                  <a:ext cx="19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58E752AD-898F-2520-7D33-9D654666382C}"/>
                    </a:ext>
                  </a:extLst>
                </p14:cNvPr>
                <p14:cNvContentPartPr/>
                <p14:nvPr/>
              </p14:nvContentPartPr>
              <p14:xfrm>
                <a:off x="3199680" y="2375182"/>
                <a:ext cx="51840" cy="216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58E752AD-898F-2520-7D33-9D654666382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191040" y="2366182"/>
                  <a:ext cx="6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3D4826A-1D32-3E4D-C316-6196DCA5B910}"/>
                    </a:ext>
                  </a:extLst>
                </p14:cNvPr>
                <p14:cNvContentPartPr/>
                <p14:nvPr/>
              </p14:nvContentPartPr>
              <p14:xfrm>
                <a:off x="2211840" y="2732302"/>
                <a:ext cx="159480" cy="2113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3D4826A-1D32-3E4D-C316-6196DCA5B91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202840" y="2723662"/>
                  <a:ext cx="177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87B71F17-7637-747F-5F50-FBDFEEE2777F}"/>
                    </a:ext>
                  </a:extLst>
                </p14:cNvPr>
                <p14:cNvContentPartPr/>
                <p14:nvPr/>
              </p14:nvContentPartPr>
              <p14:xfrm>
                <a:off x="2317680" y="2699542"/>
                <a:ext cx="609120" cy="2070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87B71F17-7637-747F-5F50-FBDFEEE2777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08680" y="2690902"/>
                  <a:ext cx="626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EBDDA3F0-08E7-6EB8-0A37-A631964FA4E9}"/>
                    </a:ext>
                  </a:extLst>
                </p14:cNvPr>
                <p14:cNvContentPartPr/>
                <p14:nvPr/>
              </p14:nvContentPartPr>
              <p14:xfrm>
                <a:off x="704520" y="2987542"/>
                <a:ext cx="27000" cy="1933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EBDDA3F0-08E7-6EB8-0A37-A631964FA4E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5520" y="2978542"/>
                  <a:ext cx="44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308182D-733F-61FB-87E2-7A8E924E26C6}"/>
                    </a:ext>
                  </a:extLst>
                </p14:cNvPr>
                <p14:cNvContentPartPr/>
                <p14:nvPr/>
              </p14:nvContentPartPr>
              <p14:xfrm>
                <a:off x="641520" y="3088702"/>
                <a:ext cx="158760" cy="1598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308182D-733F-61FB-87E2-7A8E924E26C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32520" y="3079702"/>
                  <a:ext cx="176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B5F71196-CB1D-F3F5-9ECF-753586BE50BA}"/>
                    </a:ext>
                  </a:extLst>
                </p14:cNvPr>
                <p14:cNvContentPartPr/>
                <p14:nvPr/>
              </p14:nvContentPartPr>
              <p14:xfrm>
                <a:off x="890280" y="3729502"/>
                <a:ext cx="147240" cy="428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B5F71196-CB1D-F3F5-9ECF-753586BE50B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81640" y="3720862"/>
                  <a:ext cx="164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733A507B-B9BD-14D0-F66A-4FD8723305F3}"/>
                    </a:ext>
                  </a:extLst>
                </p14:cNvPr>
                <p14:cNvContentPartPr/>
                <p14:nvPr/>
              </p14:nvContentPartPr>
              <p14:xfrm>
                <a:off x="1024200" y="3689542"/>
                <a:ext cx="68760" cy="1670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733A507B-B9BD-14D0-F66A-4FD8723305F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15560" y="3680542"/>
                  <a:ext cx="86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A73B26-4282-D312-471A-56698DA1E9C9}"/>
                    </a:ext>
                  </a:extLst>
                </p14:cNvPr>
                <p14:cNvContentPartPr/>
                <p14:nvPr/>
              </p14:nvContentPartPr>
              <p14:xfrm>
                <a:off x="3358080" y="615142"/>
                <a:ext cx="263520" cy="47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A73B26-4282-D312-471A-56698DA1E9C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349440" y="606502"/>
                  <a:ext cx="28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7A4CBC7-7700-9F15-417D-7303A9C3F48C}"/>
                    </a:ext>
                  </a:extLst>
                </p14:cNvPr>
                <p14:cNvContentPartPr/>
                <p14:nvPr/>
              </p14:nvContentPartPr>
              <p14:xfrm>
                <a:off x="3904920" y="624502"/>
                <a:ext cx="226440" cy="40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7A4CBC7-7700-9F15-417D-7303A9C3F48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96280" y="615502"/>
                  <a:ext cx="244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A1E21D87-B1E0-6A73-221F-13D72D48D77C}"/>
                    </a:ext>
                  </a:extLst>
                </p14:cNvPr>
                <p14:cNvContentPartPr/>
                <p14:nvPr/>
              </p14:nvContentPartPr>
              <p14:xfrm>
                <a:off x="102600" y="4127302"/>
                <a:ext cx="91080" cy="2361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A1E21D87-B1E0-6A73-221F-13D72D48D77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3600" y="4118302"/>
                  <a:ext cx="108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35A7177-9DF8-DD23-72D0-4FA6C44CF7C8}"/>
                    </a:ext>
                  </a:extLst>
                </p14:cNvPr>
                <p14:cNvContentPartPr/>
                <p14:nvPr/>
              </p14:nvContentPartPr>
              <p14:xfrm>
                <a:off x="195480" y="4099942"/>
                <a:ext cx="136440" cy="3668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35A7177-9DF8-DD23-72D0-4FA6C44CF7C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86840" y="4090942"/>
                  <a:ext cx="1540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257BC6E4-F9CA-9506-F874-F6EAEB5237CB}"/>
                    </a:ext>
                  </a:extLst>
                </p14:cNvPr>
                <p14:cNvContentPartPr/>
                <p14:nvPr/>
              </p14:nvContentPartPr>
              <p14:xfrm>
                <a:off x="3251520" y="4059622"/>
                <a:ext cx="134280" cy="1047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257BC6E4-F9CA-9506-F874-F6EAEB5237C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242520" y="4050982"/>
                  <a:ext cx="151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BCDBBB10-68CD-637D-5924-B907649C8A93}"/>
                    </a:ext>
                  </a:extLst>
                </p14:cNvPr>
                <p14:cNvContentPartPr/>
                <p14:nvPr/>
              </p14:nvContentPartPr>
              <p14:xfrm>
                <a:off x="3413880" y="3963142"/>
                <a:ext cx="105840" cy="1767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BCDBBB10-68CD-637D-5924-B907649C8A9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04880" y="3954502"/>
                  <a:ext cx="123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5807D387-2178-36F6-F5F4-42A27DCE6330}"/>
                    </a:ext>
                  </a:extLst>
                </p14:cNvPr>
                <p14:cNvContentPartPr/>
                <p14:nvPr/>
              </p14:nvContentPartPr>
              <p14:xfrm>
                <a:off x="3530160" y="4002022"/>
                <a:ext cx="147960" cy="1101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5807D387-2178-36F6-F5F4-42A27DCE633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521520" y="3993022"/>
                  <a:ext cx="165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EBA9897-DB06-ADF7-F0E5-2708BF54CC07}"/>
                    </a:ext>
                  </a:extLst>
                </p14:cNvPr>
                <p14:cNvContentPartPr/>
                <p14:nvPr/>
              </p14:nvContentPartPr>
              <p14:xfrm>
                <a:off x="3327120" y="3926062"/>
                <a:ext cx="33840" cy="25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EBA9897-DB06-ADF7-F0E5-2708BF54CC0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318480" y="3917062"/>
                  <a:ext cx="51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0D1A19E-35D6-11DF-1AA2-A89C46AE22B3}"/>
                    </a:ext>
                  </a:extLst>
                </p14:cNvPr>
                <p14:cNvContentPartPr/>
                <p14:nvPr/>
              </p14:nvContentPartPr>
              <p14:xfrm>
                <a:off x="3913920" y="3957382"/>
                <a:ext cx="306720" cy="1274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0D1A19E-35D6-11DF-1AA2-A89C46AE22B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904920" y="3948742"/>
                  <a:ext cx="324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2FAC267-E24B-6163-BD9C-1216D9892479}"/>
                    </a:ext>
                  </a:extLst>
                </p14:cNvPr>
                <p14:cNvContentPartPr/>
                <p14:nvPr/>
              </p14:nvContentPartPr>
              <p14:xfrm>
                <a:off x="4125240" y="3889342"/>
                <a:ext cx="11880" cy="147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2FAC267-E24B-6163-BD9C-1216D989247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116600" y="3880702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5F2A50ED-F4EF-9D69-EB8E-F2757E7535F5}"/>
                    </a:ext>
                  </a:extLst>
                </p14:cNvPr>
                <p14:cNvContentPartPr/>
                <p14:nvPr/>
              </p14:nvContentPartPr>
              <p14:xfrm>
                <a:off x="4402440" y="3845062"/>
                <a:ext cx="173880" cy="22212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5F2A50ED-F4EF-9D69-EB8E-F2757E7535F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393440" y="3836422"/>
                  <a:ext cx="191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7457C8C9-9BE1-8704-A78D-907A8E103780}"/>
                    </a:ext>
                  </a:extLst>
                </p14:cNvPr>
                <p14:cNvContentPartPr/>
                <p14:nvPr/>
              </p14:nvContentPartPr>
              <p14:xfrm>
                <a:off x="4660200" y="3904462"/>
                <a:ext cx="558000" cy="1047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7457C8C9-9BE1-8704-A78D-907A8E10378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651560" y="3895462"/>
                  <a:ext cx="57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1693851-1E6E-BD3C-8128-6BFA2E74D5EF}"/>
                    </a:ext>
                  </a:extLst>
                </p14:cNvPr>
                <p14:cNvContentPartPr/>
                <p14:nvPr/>
              </p14:nvContentPartPr>
              <p14:xfrm>
                <a:off x="5151240" y="3797182"/>
                <a:ext cx="2880" cy="86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1693851-1E6E-BD3C-8128-6BFA2E74D5E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142240" y="3788182"/>
                  <a:ext cx="20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88784F1A-C664-CBD6-4EBD-742030574451}"/>
                    </a:ext>
                  </a:extLst>
                </p14:cNvPr>
                <p14:cNvContentPartPr/>
                <p14:nvPr/>
              </p14:nvContentPartPr>
              <p14:xfrm>
                <a:off x="5267520" y="3883222"/>
                <a:ext cx="118800" cy="824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88784F1A-C664-CBD6-4EBD-74203057445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258880" y="3874222"/>
                  <a:ext cx="136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8C7ECE0F-D797-079C-0E24-CA0D55292034}"/>
                    </a:ext>
                  </a:extLst>
                </p14:cNvPr>
                <p14:cNvContentPartPr/>
                <p14:nvPr/>
              </p14:nvContentPartPr>
              <p14:xfrm>
                <a:off x="5468760" y="3865582"/>
                <a:ext cx="153360" cy="864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8C7ECE0F-D797-079C-0E24-CA0D5529203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60120" y="3856942"/>
                  <a:ext cx="171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E239093C-F534-937B-1BD9-1A9551459261}"/>
                    </a:ext>
                  </a:extLst>
                </p14:cNvPr>
                <p14:cNvContentPartPr/>
                <p14:nvPr/>
              </p14:nvContentPartPr>
              <p14:xfrm>
                <a:off x="5672520" y="3859822"/>
                <a:ext cx="139680" cy="838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E239093C-F534-937B-1BD9-1A955145926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63880" y="3850822"/>
                  <a:ext cx="157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B99C3EC8-6FA5-0EFE-6463-B7452538B244}"/>
                    </a:ext>
                  </a:extLst>
                </p14:cNvPr>
                <p14:cNvContentPartPr/>
                <p14:nvPr/>
              </p14:nvContentPartPr>
              <p14:xfrm>
                <a:off x="5828040" y="3829582"/>
                <a:ext cx="91800" cy="10512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B99C3EC8-6FA5-0EFE-6463-B7452538B24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819400" y="3820582"/>
                  <a:ext cx="10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3D5F2A1D-6B08-A9EE-01DC-7B6F09296A83}"/>
                    </a:ext>
                  </a:extLst>
                </p14:cNvPr>
                <p14:cNvContentPartPr/>
                <p14:nvPr/>
              </p14:nvContentPartPr>
              <p14:xfrm>
                <a:off x="6000120" y="3829582"/>
                <a:ext cx="12240" cy="813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3D5F2A1D-6B08-A9EE-01DC-7B6F09296A8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991120" y="3820582"/>
                  <a:ext cx="29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8969DAC8-3F0C-7D4C-7927-568F12CBE9CD}"/>
                    </a:ext>
                  </a:extLst>
                </p14:cNvPr>
                <p14:cNvContentPartPr/>
                <p14:nvPr/>
              </p14:nvContentPartPr>
              <p14:xfrm>
                <a:off x="6071400" y="3773422"/>
                <a:ext cx="180000" cy="15588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8969DAC8-3F0C-7D4C-7927-568F12CBE9C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062760" y="3764422"/>
                  <a:ext cx="197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6A422C70-8DED-18CE-5BFF-81DEC0C9B581}"/>
                    </a:ext>
                  </a:extLst>
                </p14:cNvPr>
                <p14:cNvContentPartPr/>
                <p14:nvPr/>
              </p14:nvContentPartPr>
              <p14:xfrm>
                <a:off x="6302880" y="3788182"/>
                <a:ext cx="14760" cy="1123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6A422C70-8DED-18CE-5BFF-81DEC0C9B58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293880" y="3779542"/>
                  <a:ext cx="3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B54EEE0A-1827-71D4-8B3C-39AD1A86E433}"/>
                    </a:ext>
                  </a:extLst>
                </p14:cNvPr>
                <p14:cNvContentPartPr/>
                <p14:nvPr/>
              </p14:nvContentPartPr>
              <p14:xfrm>
                <a:off x="6381360" y="3790342"/>
                <a:ext cx="321840" cy="15552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B54EEE0A-1827-71D4-8B3C-39AD1A86E43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372360" y="3781702"/>
                  <a:ext cx="339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3DB4B9C-507C-DDA3-9CCF-E2B3EEF44BE2}"/>
                    </a:ext>
                  </a:extLst>
                </p14:cNvPr>
                <p14:cNvContentPartPr/>
                <p14:nvPr/>
              </p14:nvContentPartPr>
              <p14:xfrm>
                <a:off x="6435360" y="3640582"/>
                <a:ext cx="13680" cy="111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3DB4B9C-507C-DDA3-9CCF-E2B3EEF44BE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426720" y="3631942"/>
                  <a:ext cx="3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5138AA95-4691-FD42-35C7-79F306DD576A}"/>
                    </a:ext>
                  </a:extLst>
                </p14:cNvPr>
                <p14:cNvContentPartPr/>
                <p14:nvPr/>
              </p14:nvContentPartPr>
              <p14:xfrm>
                <a:off x="6809760" y="3679462"/>
                <a:ext cx="129600" cy="17604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5138AA95-4691-FD42-35C7-79F306DD576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801120" y="3670462"/>
                  <a:ext cx="147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183DB603-B2B0-DBB2-0DAD-DF8F875900C3}"/>
                    </a:ext>
                  </a:extLst>
                </p14:cNvPr>
                <p14:cNvContentPartPr/>
                <p14:nvPr/>
              </p14:nvContentPartPr>
              <p14:xfrm>
                <a:off x="6971400" y="3713662"/>
                <a:ext cx="107280" cy="1490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183DB603-B2B0-DBB2-0DAD-DF8F875900C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62760" y="3705022"/>
                  <a:ext cx="124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4485455-BBAF-9AF0-44AA-9571DC19CE70}"/>
                    </a:ext>
                  </a:extLst>
                </p14:cNvPr>
                <p14:cNvContentPartPr/>
                <p14:nvPr/>
              </p14:nvContentPartPr>
              <p14:xfrm>
                <a:off x="7101360" y="3712222"/>
                <a:ext cx="110880" cy="1418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4485455-BBAF-9AF0-44AA-9571DC19CE7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092360" y="3703582"/>
                  <a:ext cx="128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60AFCF13-7CA8-BEDC-8004-2C739AB490BE}"/>
                    </a:ext>
                  </a:extLst>
                </p14:cNvPr>
                <p14:cNvContentPartPr/>
                <p14:nvPr/>
              </p14:nvContentPartPr>
              <p14:xfrm>
                <a:off x="7251840" y="3586942"/>
                <a:ext cx="348840" cy="2289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60AFCF13-7CA8-BEDC-8004-2C739AB490B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43200" y="3577942"/>
                  <a:ext cx="366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169A034-5517-4BC0-2733-18ABDD88DEBA}"/>
                    </a:ext>
                  </a:extLst>
                </p14:cNvPr>
                <p14:cNvContentPartPr/>
                <p14:nvPr/>
              </p14:nvContentPartPr>
              <p14:xfrm>
                <a:off x="7561440" y="3570022"/>
                <a:ext cx="3600" cy="64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169A034-5517-4BC0-2733-18ABDD88DEB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552440" y="3561022"/>
                  <a:ext cx="21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E0FD861-12BE-7033-7716-4597A4635EE6}"/>
                    </a:ext>
                  </a:extLst>
                </p14:cNvPr>
                <p14:cNvContentPartPr/>
                <p14:nvPr/>
              </p14:nvContentPartPr>
              <p14:xfrm>
                <a:off x="7631640" y="3684862"/>
                <a:ext cx="208080" cy="684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E0FD861-12BE-7033-7716-4597A4635EE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622640" y="3675862"/>
                  <a:ext cx="225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12493FF1-4DA8-C39E-9EB0-2A025FCB5BA2}"/>
                    </a:ext>
                  </a:extLst>
                </p14:cNvPr>
                <p14:cNvContentPartPr/>
                <p14:nvPr/>
              </p14:nvContentPartPr>
              <p14:xfrm>
                <a:off x="7896960" y="3638062"/>
                <a:ext cx="272520" cy="997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12493FF1-4DA8-C39E-9EB0-2A025FCB5BA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887960" y="3629422"/>
                  <a:ext cx="290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8E2BBE2C-1318-F1D4-B29C-9C5729BD241F}"/>
                    </a:ext>
                  </a:extLst>
                </p14:cNvPr>
                <p14:cNvContentPartPr/>
                <p14:nvPr/>
              </p14:nvContentPartPr>
              <p14:xfrm>
                <a:off x="457920" y="4150702"/>
                <a:ext cx="118080" cy="1414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8E2BBE2C-1318-F1D4-B29C-9C5729BD241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48920" y="4141702"/>
                  <a:ext cx="135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4ECC2C53-2F72-CFD9-DA48-54CA2C0EE025}"/>
                    </a:ext>
                  </a:extLst>
                </p14:cNvPr>
                <p14:cNvContentPartPr/>
                <p14:nvPr/>
              </p14:nvContentPartPr>
              <p14:xfrm>
                <a:off x="592560" y="4214782"/>
                <a:ext cx="101160" cy="1969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4ECC2C53-2F72-CFD9-DA48-54CA2C0EE02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3560" y="4206142"/>
                  <a:ext cx="118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C8C3456C-F52D-A889-E756-3D99A6084D1F}"/>
                    </a:ext>
                  </a:extLst>
                </p14:cNvPr>
                <p14:cNvContentPartPr/>
                <p14:nvPr/>
              </p14:nvContentPartPr>
              <p14:xfrm>
                <a:off x="738720" y="4111102"/>
                <a:ext cx="344520" cy="1929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C8C3456C-F52D-A889-E756-3D99A6084D1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29720" y="4102102"/>
                  <a:ext cx="362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7D324A3C-157A-0567-8C29-92CC22B799FC}"/>
                    </a:ext>
                  </a:extLst>
                </p14:cNvPr>
                <p14:cNvContentPartPr/>
                <p14:nvPr/>
              </p14:nvContentPartPr>
              <p14:xfrm>
                <a:off x="1039680" y="4142062"/>
                <a:ext cx="2520" cy="28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7D324A3C-157A-0567-8C29-92CC22B799F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31040" y="4133422"/>
                  <a:ext cx="20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74F2A825-7BA7-3686-8448-C59037CDCCB8}"/>
                    </a:ext>
                  </a:extLst>
                </p14:cNvPr>
                <p14:cNvContentPartPr/>
                <p14:nvPr/>
              </p14:nvContentPartPr>
              <p14:xfrm>
                <a:off x="1143360" y="4183102"/>
                <a:ext cx="97200" cy="9684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74F2A825-7BA7-3686-8448-C59037CDCCB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34360" y="4174102"/>
                  <a:ext cx="114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71083B9-0630-1932-2A88-06F56A06CDCF}"/>
                    </a:ext>
                  </a:extLst>
                </p14:cNvPr>
                <p14:cNvContentPartPr/>
                <p14:nvPr/>
              </p14:nvContentPartPr>
              <p14:xfrm>
                <a:off x="1272960" y="4068982"/>
                <a:ext cx="42120" cy="2160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71083B9-0630-1932-2A88-06F56A06CDC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264320" y="4059982"/>
                  <a:ext cx="59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7475098-239F-8951-DBCC-9D15E04711E7}"/>
                    </a:ext>
                  </a:extLst>
                </p14:cNvPr>
                <p14:cNvContentPartPr/>
                <p14:nvPr/>
              </p14:nvContentPartPr>
              <p14:xfrm>
                <a:off x="1345320" y="4170862"/>
                <a:ext cx="171000" cy="72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7475098-239F-8951-DBCC-9D15E04711E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36320" y="4161862"/>
                  <a:ext cx="188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59F1A804-4F8F-0FA4-D35D-B3FF9F1ABBD0}"/>
                    </a:ext>
                  </a:extLst>
                </p14:cNvPr>
                <p14:cNvContentPartPr/>
                <p14:nvPr/>
              </p14:nvContentPartPr>
              <p14:xfrm>
                <a:off x="1695240" y="4070422"/>
                <a:ext cx="96480" cy="1810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59F1A804-4F8F-0FA4-D35D-B3FF9F1ABBD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686600" y="4061422"/>
                  <a:ext cx="114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A4B2CC5-067D-0470-5747-02155426715B}"/>
                    </a:ext>
                  </a:extLst>
                </p14:cNvPr>
                <p14:cNvContentPartPr/>
                <p14:nvPr/>
              </p14:nvContentPartPr>
              <p14:xfrm>
                <a:off x="1865520" y="4162222"/>
                <a:ext cx="82080" cy="662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A4B2CC5-067D-0470-5747-02155426715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56880" y="4153582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9A90E435-27ED-3C3C-0B14-22E32BA72BEE}"/>
                    </a:ext>
                  </a:extLst>
                </p14:cNvPr>
                <p14:cNvContentPartPr/>
                <p14:nvPr/>
              </p14:nvContentPartPr>
              <p14:xfrm>
                <a:off x="1949400" y="4072582"/>
                <a:ext cx="69840" cy="1602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9A90E435-27ED-3C3C-0B14-22E32BA72BE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940760" y="4063582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7FB7AB51-F7C7-AB31-4783-D55556D0AF83}"/>
                    </a:ext>
                  </a:extLst>
                </p14:cNvPr>
                <p14:cNvContentPartPr/>
                <p14:nvPr/>
              </p14:nvContentPartPr>
              <p14:xfrm>
                <a:off x="2096280" y="4135582"/>
                <a:ext cx="127800" cy="619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7FB7AB51-F7C7-AB31-4783-D55556D0AF8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087640" y="4126942"/>
                  <a:ext cx="145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4855427E-6A3F-560D-5F3F-EFBEE9ABAF93}"/>
                    </a:ext>
                  </a:extLst>
                </p14:cNvPr>
                <p14:cNvContentPartPr/>
                <p14:nvPr/>
              </p14:nvContentPartPr>
              <p14:xfrm>
                <a:off x="2215800" y="4054942"/>
                <a:ext cx="6120" cy="3960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4855427E-6A3F-560D-5F3F-EFBEE9ABAF9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06800" y="4046302"/>
                  <a:ext cx="23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2C50802F-B78E-188A-6A41-7A3C8435008B}"/>
                    </a:ext>
                  </a:extLst>
                </p14:cNvPr>
                <p14:cNvContentPartPr/>
                <p14:nvPr/>
              </p14:nvContentPartPr>
              <p14:xfrm>
                <a:off x="2192400" y="4124062"/>
                <a:ext cx="64440" cy="979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2C50802F-B78E-188A-6A41-7A3C8435008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183760" y="4115422"/>
                  <a:ext cx="82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336030E1-C1A4-3597-CA0F-AA840071FC4E}"/>
                    </a:ext>
                  </a:extLst>
                </p14:cNvPr>
                <p14:cNvContentPartPr/>
                <p14:nvPr/>
              </p14:nvContentPartPr>
              <p14:xfrm>
                <a:off x="2194920" y="4040542"/>
                <a:ext cx="26280" cy="20268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336030E1-C1A4-3597-CA0F-AA840071FC4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186280" y="4031902"/>
                  <a:ext cx="43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A6428B9-6EC6-F485-B749-49C6BCB5F449}"/>
                    </a:ext>
                  </a:extLst>
                </p14:cNvPr>
                <p14:cNvContentPartPr/>
                <p14:nvPr/>
              </p14:nvContentPartPr>
              <p14:xfrm>
                <a:off x="2173320" y="4096702"/>
                <a:ext cx="88560" cy="169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A6428B9-6EC6-F485-B749-49C6BCB5F44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164680" y="4088062"/>
                  <a:ext cx="106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7BF1878F-F3FB-0AFF-1478-F889FE736311}"/>
                    </a:ext>
                  </a:extLst>
                </p14:cNvPr>
                <p14:cNvContentPartPr/>
                <p14:nvPr/>
              </p14:nvContentPartPr>
              <p14:xfrm>
                <a:off x="2311560" y="4108582"/>
                <a:ext cx="271440" cy="968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7BF1878F-F3FB-0AFF-1478-F889FE73631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302920" y="4099942"/>
                  <a:ext cx="289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04459BA-4A1A-F1F6-E9D9-DEE845793774}"/>
                    </a:ext>
                  </a:extLst>
                </p14:cNvPr>
                <p14:cNvContentPartPr/>
                <p14:nvPr/>
              </p14:nvContentPartPr>
              <p14:xfrm>
                <a:off x="2547360" y="4075462"/>
                <a:ext cx="15840" cy="28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04459BA-4A1A-F1F6-E9D9-DEE84579377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538720" y="4066822"/>
                  <a:ext cx="33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CCABE16-236F-5708-7719-5EEF68F70186}"/>
                    </a:ext>
                  </a:extLst>
                </p14:cNvPr>
                <p14:cNvContentPartPr/>
                <p14:nvPr/>
              </p14:nvContentPartPr>
              <p14:xfrm>
                <a:off x="2612160" y="4107502"/>
                <a:ext cx="77760" cy="853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CCABE16-236F-5708-7719-5EEF68F7018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603520" y="4098862"/>
                  <a:ext cx="95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87D723C4-9001-DD92-5B34-FFEC799AD64A}"/>
                    </a:ext>
                  </a:extLst>
                </p14:cNvPr>
                <p14:cNvContentPartPr/>
                <p14:nvPr/>
              </p14:nvContentPartPr>
              <p14:xfrm>
                <a:off x="2697840" y="4110742"/>
                <a:ext cx="111600" cy="745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87D723C4-9001-DD92-5B34-FFEC799AD64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689200" y="4101742"/>
                  <a:ext cx="129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3741604-A252-7326-99C2-12DDEB4C42A6}"/>
                    </a:ext>
                  </a:extLst>
                </p14:cNvPr>
                <p14:cNvContentPartPr/>
                <p14:nvPr/>
              </p14:nvContentPartPr>
              <p14:xfrm>
                <a:off x="2815920" y="3986902"/>
                <a:ext cx="171720" cy="1904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3741604-A252-7326-99C2-12DDEB4C42A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806920" y="3977902"/>
                  <a:ext cx="189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FC5CF456-EF3C-C382-A677-C17CC8732FF8}"/>
                    </a:ext>
                  </a:extLst>
                </p14:cNvPr>
                <p14:cNvContentPartPr/>
                <p14:nvPr/>
              </p14:nvContentPartPr>
              <p14:xfrm>
                <a:off x="433080" y="4548502"/>
                <a:ext cx="46800" cy="13572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FC5CF456-EF3C-C382-A677-C17CC8732F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24440" y="4539862"/>
                  <a:ext cx="64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5828A260-9E9D-B458-6FF5-A5AB975239D2}"/>
                    </a:ext>
                  </a:extLst>
                </p14:cNvPr>
                <p14:cNvContentPartPr/>
                <p14:nvPr/>
              </p14:nvContentPartPr>
              <p14:xfrm>
                <a:off x="493200" y="4556782"/>
                <a:ext cx="36000" cy="13536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5828A260-9E9D-B458-6FF5-A5AB975239D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84560" y="4548142"/>
                  <a:ext cx="53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5A1DE740-000F-4F63-AB06-164DEC25B3FE}"/>
                    </a:ext>
                  </a:extLst>
                </p14:cNvPr>
                <p14:cNvContentPartPr/>
                <p14:nvPr/>
              </p14:nvContentPartPr>
              <p14:xfrm>
                <a:off x="382320" y="4491622"/>
                <a:ext cx="176400" cy="180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5A1DE740-000F-4F63-AB06-164DEC25B3F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73680" y="4482622"/>
                  <a:ext cx="19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4B8F8E4-0C8A-069C-42C6-D44974F8FD90}"/>
                    </a:ext>
                  </a:extLst>
                </p14:cNvPr>
                <p14:cNvContentPartPr/>
                <p14:nvPr/>
              </p14:nvContentPartPr>
              <p14:xfrm>
                <a:off x="519840" y="4627702"/>
                <a:ext cx="91800" cy="1490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4B8F8E4-0C8A-069C-42C6-D44974F8FD9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10840" y="4619062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EEF196F-3879-F02F-3AC5-D1CAE812B3E6}"/>
                    </a:ext>
                  </a:extLst>
                </p14:cNvPr>
                <p14:cNvContentPartPr/>
                <p14:nvPr/>
              </p14:nvContentPartPr>
              <p14:xfrm>
                <a:off x="566640" y="4619062"/>
                <a:ext cx="72000" cy="15768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EEF196F-3879-F02F-3AC5-D1CAE812B3E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8000" y="4610422"/>
                  <a:ext cx="89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B004B39-3CD0-139A-DAF7-E9EB415A40F8}"/>
                    </a:ext>
                  </a:extLst>
                </p14:cNvPr>
                <p14:cNvContentPartPr/>
                <p14:nvPr/>
              </p14:nvContentPartPr>
              <p14:xfrm>
                <a:off x="778320" y="4574422"/>
                <a:ext cx="81360" cy="39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B004B39-3CD0-139A-DAF7-E9EB415A40F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9320" y="4565782"/>
                  <a:ext cx="99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0F46F4F1-1598-6120-012C-28EA1091CFFA}"/>
                    </a:ext>
                  </a:extLst>
                </p14:cNvPr>
                <p14:cNvContentPartPr/>
                <p14:nvPr/>
              </p14:nvContentPartPr>
              <p14:xfrm>
                <a:off x="777600" y="4627342"/>
                <a:ext cx="87120" cy="61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0F46F4F1-1598-6120-012C-28EA1091CFF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68960" y="4618342"/>
                  <a:ext cx="104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BAD3E9C-0C33-DB02-AE56-D68BB22770E0}"/>
                    </a:ext>
                  </a:extLst>
                </p14:cNvPr>
                <p14:cNvContentPartPr/>
                <p14:nvPr/>
              </p14:nvContentPartPr>
              <p14:xfrm>
                <a:off x="1784880" y="4561102"/>
                <a:ext cx="119160" cy="252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BAD3E9C-0C33-DB02-AE56-D68BB22770E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776240" y="4552462"/>
                  <a:ext cx="13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A8A2065-E53D-7A4C-C7C2-DB0F80424F3E}"/>
                    </a:ext>
                  </a:extLst>
                </p14:cNvPr>
                <p14:cNvContentPartPr/>
                <p14:nvPr/>
              </p14:nvContentPartPr>
              <p14:xfrm>
                <a:off x="2046600" y="4469302"/>
                <a:ext cx="137520" cy="12816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A8A2065-E53D-7A4C-C7C2-DB0F80424F3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037960" y="4460662"/>
                  <a:ext cx="155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3E84EBF4-0949-F85A-600E-FEB33AF9C1E9}"/>
                    </a:ext>
                  </a:extLst>
                </p14:cNvPr>
                <p14:cNvContentPartPr/>
                <p14:nvPr/>
              </p14:nvContentPartPr>
              <p14:xfrm>
                <a:off x="2153880" y="4577302"/>
                <a:ext cx="70920" cy="1137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3E84EBF4-0949-F85A-600E-FEB33AF9C1E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145240" y="4568302"/>
                  <a:ext cx="88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DD4CAC34-9666-320E-415C-1D114B87803E}"/>
                    </a:ext>
                  </a:extLst>
                </p14:cNvPr>
                <p14:cNvContentPartPr/>
                <p14:nvPr/>
              </p14:nvContentPartPr>
              <p14:xfrm>
                <a:off x="2212560" y="4577662"/>
                <a:ext cx="24840" cy="1040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DD4CAC34-9666-320E-415C-1D114B87803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03920" y="4569022"/>
                  <a:ext cx="42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E850F20D-42AB-EDAE-C2BF-961D80025E3B}"/>
                    </a:ext>
                  </a:extLst>
                </p14:cNvPr>
                <p14:cNvContentPartPr/>
                <p14:nvPr/>
              </p14:nvContentPartPr>
              <p14:xfrm>
                <a:off x="2175120" y="4633822"/>
                <a:ext cx="64800" cy="396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E850F20D-42AB-EDAE-C2BF-961D80025E3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166120" y="4625182"/>
                  <a:ext cx="82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E2713E26-035C-CB26-74FE-5688F5752011}"/>
                    </a:ext>
                  </a:extLst>
                </p14:cNvPr>
                <p14:cNvContentPartPr/>
                <p14:nvPr/>
              </p14:nvContentPartPr>
              <p14:xfrm>
                <a:off x="2305800" y="4396942"/>
                <a:ext cx="106560" cy="18612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E2713E26-035C-CB26-74FE-5688F575201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297160" y="4387942"/>
                  <a:ext cx="124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1F820DA-BCC5-7780-F9B7-6F6A2FCBCC69}"/>
                    </a:ext>
                  </a:extLst>
                </p14:cNvPr>
                <p14:cNvContentPartPr/>
                <p14:nvPr/>
              </p14:nvContentPartPr>
              <p14:xfrm>
                <a:off x="2351520" y="4535182"/>
                <a:ext cx="68400" cy="381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1F820DA-BCC5-7780-F9B7-6F6A2FCBCC6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342520" y="4526542"/>
                  <a:ext cx="86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EA166343-2C16-79E9-FE73-7014FF30CD9C}"/>
                    </a:ext>
                  </a:extLst>
                </p14:cNvPr>
                <p14:cNvContentPartPr/>
                <p14:nvPr/>
              </p14:nvContentPartPr>
              <p14:xfrm>
                <a:off x="2401200" y="4524742"/>
                <a:ext cx="78120" cy="12060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EA166343-2C16-79E9-FE73-7014FF30CD9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392560" y="4516102"/>
                  <a:ext cx="95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685C5A78-9F47-ABDC-31C4-9B393AA734DB}"/>
                    </a:ext>
                  </a:extLst>
                </p14:cNvPr>
                <p14:cNvContentPartPr/>
                <p14:nvPr/>
              </p14:nvContentPartPr>
              <p14:xfrm>
                <a:off x="2424240" y="4599262"/>
                <a:ext cx="52920" cy="72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685C5A78-9F47-ABDC-31C4-9B393AA734D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415240" y="4590622"/>
                  <a:ext cx="7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59470DEF-2AE2-9DAD-E2DB-F4775E9DC817}"/>
                    </a:ext>
                  </a:extLst>
                </p14:cNvPr>
                <p14:cNvContentPartPr/>
                <p14:nvPr/>
              </p14:nvContentPartPr>
              <p14:xfrm>
                <a:off x="2313720" y="4345462"/>
                <a:ext cx="121680" cy="180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59470DEF-2AE2-9DAD-E2DB-F4775E9DC81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305080" y="4336822"/>
                  <a:ext cx="13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F256AC6-AB18-30CE-FB9D-C121FA570F4A}"/>
                    </a:ext>
                  </a:extLst>
                </p14:cNvPr>
                <p14:cNvContentPartPr/>
                <p14:nvPr/>
              </p14:nvContentPartPr>
              <p14:xfrm>
                <a:off x="2598480" y="4496302"/>
                <a:ext cx="96840" cy="288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F256AC6-AB18-30CE-FB9D-C121FA570F4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589840" y="4487302"/>
                  <a:ext cx="114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A7351012-581D-914F-3CC9-EA59B811CD66}"/>
                    </a:ext>
                  </a:extLst>
                </p14:cNvPr>
                <p14:cNvContentPartPr/>
                <p14:nvPr/>
              </p14:nvContentPartPr>
              <p14:xfrm>
                <a:off x="2838600" y="4445542"/>
                <a:ext cx="173160" cy="1375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A7351012-581D-914F-3CC9-EA59B811CD6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829600" y="4436902"/>
                  <a:ext cx="190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4E475614-21DB-BF8E-E10F-A83E019D891D}"/>
                    </a:ext>
                  </a:extLst>
                </p14:cNvPr>
                <p14:cNvContentPartPr/>
                <p14:nvPr/>
              </p14:nvContentPartPr>
              <p14:xfrm>
                <a:off x="2973240" y="4544542"/>
                <a:ext cx="89280" cy="1000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4E475614-21DB-BF8E-E10F-A83E019D891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964600" y="4535902"/>
                  <a:ext cx="106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3D7ED008-F33D-1C12-FA74-33D0C1D62495}"/>
                    </a:ext>
                  </a:extLst>
                </p14:cNvPr>
                <p14:cNvContentPartPr/>
                <p14:nvPr/>
              </p14:nvContentPartPr>
              <p14:xfrm>
                <a:off x="3007080" y="4541302"/>
                <a:ext cx="70200" cy="8604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3D7ED008-F33D-1C12-FA74-33D0C1D6249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998440" y="4532302"/>
                  <a:ext cx="87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F60E3836-129F-F72D-7A3C-C68AA37784F5}"/>
                    </a:ext>
                  </a:extLst>
                </p14:cNvPr>
                <p14:cNvContentPartPr/>
                <p14:nvPr/>
              </p14:nvContentPartPr>
              <p14:xfrm>
                <a:off x="3150000" y="4350502"/>
                <a:ext cx="123480" cy="20556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F60E3836-129F-F72D-7A3C-C68AA37784F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141360" y="4341502"/>
                  <a:ext cx="141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57B9BDCF-E492-DC6E-1EB5-EA2C7D54B99B}"/>
                    </a:ext>
                  </a:extLst>
                </p14:cNvPr>
                <p14:cNvContentPartPr/>
                <p14:nvPr/>
              </p14:nvContentPartPr>
              <p14:xfrm>
                <a:off x="3274200" y="4463182"/>
                <a:ext cx="92160" cy="1576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57B9BDCF-E492-DC6E-1EB5-EA2C7D54B99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265560" y="4454182"/>
                  <a:ext cx="109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CF04C48E-9F46-0736-C3C4-402D6621A042}"/>
                    </a:ext>
                  </a:extLst>
                </p14:cNvPr>
                <p14:cNvContentPartPr/>
                <p14:nvPr/>
              </p14:nvContentPartPr>
              <p14:xfrm>
                <a:off x="3302280" y="4562542"/>
                <a:ext cx="48960" cy="75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CF04C48E-9F46-0736-C3C4-402D6621A04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293640" y="4553902"/>
                  <a:ext cx="6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106C328-7D0F-A171-CC85-F5895B038781}"/>
                    </a:ext>
                  </a:extLst>
                </p14:cNvPr>
                <p14:cNvContentPartPr/>
                <p14:nvPr/>
              </p14:nvContentPartPr>
              <p14:xfrm>
                <a:off x="2467080" y="3712222"/>
                <a:ext cx="583920" cy="5968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106C328-7D0F-A171-CC85-F5895B03878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458080" y="3703582"/>
                  <a:ext cx="60156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47E56788-1E60-A335-9C21-7D91E9D65269}"/>
                    </a:ext>
                  </a:extLst>
                </p14:cNvPr>
                <p14:cNvContentPartPr/>
                <p14:nvPr/>
              </p14:nvContentPartPr>
              <p14:xfrm>
                <a:off x="2486160" y="4094182"/>
                <a:ext cx="171000" cy="2473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47E56788-1E60-A335-9C21-7D91E9D6526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477520" y="4085182"/>
                  <a:ext cx="188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DD55DABD-E891-9C66-1D45-23FA50A49920}"/>
                    </a:ext>
                  </a:extLst>
                </p14:cNvPr>
                <p14:cNvContentPartPr/>
                <p14:nvPr/>
              </p14:nvContentPartPr>
              <p14:xfrm>
                <a:off x="3003480" y="3451222"/>
                <a:ext cx="162720" cy="2325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DD55DABD-E891-9C66-1D45-23FA50A4992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994840" y="3442582"/>
                  <a:ext cx="180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6ED1014C-E690-E3BF-BF9C-1B3DA82C857D}"/>
                    </a:ext>
                  </a:extLst>
                </p14:cNvPr>
                <p14:cNvContentPartPr/>
                <p14:nvPr/>
              </p14:nvContentPartPr>
              <p14:xfrm>
                <a:off x="3244680" y="3529702"/>
                <a:ext cx="18000" cy="1036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6ED1014C-E690-E3BF-BF9C-1B3DA82C857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235680" y="3521062"/>
                  <a:ext cx="35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EBC4832-76EA-6644-1A1E-CBB16A889F31}"/>
                    </a:ext>
                  </a:extLst>
                </p14:cNvPr>
                <p14:cNvContentPartPr/>
                <p14:nvPr/>
              </p14:nvContentPartPr>
              <p14:xfrm>
                <a:off x="3212640" y="3478582"/>
                <a:ext cx="27360" cy="288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EBC4832-76EA-6644-1A1E-CBB16A889F3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203640" y="3469942"/>
                  <a:ext cx="4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CB5A6544-8559-8387-2976-B7CB33841F81}"/>
                    </a:ext>
                  </a:extLst>
                </p14:cNvPr>
                <p14:cNvContentPartPr/>
                <p14:nvPr/>
              </p14:nvContentPartPr>
              <p14:xfrm>
                <a:off x="3341520" y="3433582"/>
                <a:ext cx="101880" cy="1987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CB5A6544-8559-8387-2976-B7CB33841F8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332880" y="3424942"/>
                  <a:ext cx="119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7A5DDA58-9574-3206-AA62-D1B8BE1A32E8}"/>
                    </a:ext>
                  </a:extLst>
                </p14:cNvPr>
                <p14:cNvContentPartPr/>
                <p14:nvPr/>
              </p14:nvContentPartPr>
              <p14:xfrm>
                <a:off x="3456000" y="3339262"/>
                <a:ext cx="166680" cy="1760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7A5DDA58-9574-3206-AA62-D1B8BE1A32E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447360" y="3330622"/>
                  <a:ext cx="184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60E26011-7697-6985-0A4B-4C4B5ABA568B}"/>
                    </a:ext>
                  </a:extLst>
                </p14:cNvPr>
                <p14:cNvContentPartPr/>
                <p14:nvPr/>
              </p14:nvContentPartPr>
              <p14:xfrm>
                <a:off x="3632760" y="3411262"/>
                <a:ext cx="84600" cy="8208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60E26011-7697-6985-0A4B-4C4B5ABA568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624120" y="3402262"/>
                  <a:ext cx="102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BAED4CB-A40A-5BE8-90CC-5F29EA4F199D}"/>
                    </a:ext>
                  </a:extLst>
                </p14:cNvPr>
                <p14:cNvContentPartPr/>
                <p14:nvPr/>
              </p14:nvContentPartPr>
              <p14:xfrm>
                <a:off x="3730320" y="3347542"/>
                <a:ext cx="97200" cy="11376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BAED4CB-A40A-5BE8-90CC-5F29EA4F199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721320" y="3338902"/>
                  <a:ext cx="114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4ECCDC49-C6ED-61CE-0CF1-12EB4BCC4C66}"/>
                    </a:ext>
                  </a:extLst>
                </p14:cNvPr>
                <p14:cNvContentPartPr/>
                <p14:nvPr/>
              </p14:nvContentPartPr>
              <p14:xfrm>
                <a:off x="3826080" y="3220822"/>
                <a:ext cx="315720" cy="17280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4ECCDC49-C6ED-61CE-0CF1-12EB4BCC4C6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817080" y="3211822"/>
                  <a:ext cx="333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3165F7CC-4085-E6FD-A483-58362BE978A9}"/>
                    </a:ext>
                  </a:extLst>
                </p14:cNvPr>
                <p14:cNvContentPartPr/>
                <p14:nvPr/>
              </p14:nvContentPartPr>
              <p14:xfrm>
                <a:off x="2761200" y="4251142"/>
                <a:ext cx="768960" cy="5572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3165F7CC-4085-E6FD-A483-58362BE978A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752560" y="4242142"/>
                  <a:ext cx="78660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44F3C583-ED8F-BB31-BED8-8973F40550FD}"/>
                    </a:ext>
                  </a:extLst>
                </p14:cNvPr>
                <p14:cNvContentPartPr/>
                <p14:nvPr/>
              </p14:nvContentPartPr>
              <p14:xfrm>
                <a:off x="3447360" y="3697822"/>
                <a:ext cx="520920" cy="50040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44F3C583-ED8F-BB31-BED8-8973F40550F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438720" y="3689182"/>
                  <a:ext cx="5385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3C38E2A1-DB28-2E79-C8FC-6CAF24C588F6}"/>
                    </a:ext>
                  </a:extLst>
                </p14:cNvPr>
                <p14:cNvContentPartPr/>
                <p14:nvPr/>
              </p14:nvContentPartPr>
              <p14:xfrm>
                <a:off x="3468600" y="3990142"/>
                <a:ext cx="192600" cy="2131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3C38E2A1-DB28-2E79-C8FC-6CAF24C588F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459960" y="3981142"/>
                  <a:ext cx="210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E3B89773-9272-E6D8-A74D-E95A8BA67B25}"/>
                    </a:ext>
                  </a:extLst>
                </p14:cNvPr>
                <p14:cNvContentPartPr/>
                <p14:nvPr/>
              </p14:nvContentPartPr>
              <p14:xfrm>
                <a:off x="4093200" y="3506302"/>
                <a:ext cx="114120" cy="1605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E3B89773-9272-E6D8-A74D-E95A8BA67B2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084200" y="3497302"/>
                  <a:ext cx="131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454ED685-8DF3-22CA-13C5-79ABD8ED1EAA}"/>
                    </a:ext>
                  </a:extLst>
                </p14:cNvPr>
                <p14:cNvContentPartPr/>
                <p14:nvPr/>
              </p14:nvContentPartPr>
              <p14:xfrm>
                <a:off x="4245120" y="3422782"/>
                <a:ext cx="312480" cy="1857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454ED685-8DF3-22CA-13C5-79ABD8ED1EA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236480" y="3414142"/>
                  <a:ext cx="330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FA6401DE-60E8-B376-7727-9835CFB138FB}"/>
                    </a:ext>
                  </a:extLst>
                </p14:cNvPr>
                <p14:cNvContentPartPr/>
                <p14:nvPr/>
              </p14:nvContentPartPr>
              <p14:xfrm>
                <a:off x="4500000" y="3324862"/>
                <a:ext cx="232560" cy="1411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FA6401DE-60E8-B376-7727-9835CFB138F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491000" y="3316222"/>
                  <a:ext cx="25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CE03E33B-C943-6122-A34B-48A1896E6C9C}"/>
                    </a:ext>
                  </a:extLst>
                </p14:cNvPr>
                <p14:cNvContentPartPr/>
                <p14:nvPr/>
              </p14:nvContentPartPr>
              <p14:xfrm>
                <a:off x="4754880" y="3237742"/>
                <a:ext cx="117360" cy="16560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CE03E33B-C943-6122-A34B-48A1896E6C9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746240" y="3228742"/>
                  <a:ext cx="135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54CB7D49-67AC-8C84-69D2-6D13726E59F6}"/>
                    </a:ext>
                  </a:extLst>
                </p14:cNvPr>
                <p14:cNvContentPartPr/>
                <p14:nvPr/>
              </p14:nvContentPartPr>
              <p14:xfrm>
                <a:off x="4884480" y="3208582"/>
                <a:ext cx="38880" cy="1281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54CB7D49-67AC-8C84-69D2-6D13726E59F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875480" y="3199582"/>
                  <a:ext cx="56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9F0A9945-43DA-3FD0-B8BA-29DC1B110AA5}"/>
                    </a:ext>
                  </a:extLst>
                </p14:cNvPr>
                <p14:cNvContentPartPr/>
                <p14:nvPr/>
              </p14:nvContentPartPr>
              <p14:xfrm>
                <a:off x="4917960" y="3225142"/>
                <a:ext cx="262080" cy="5040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9F0A9945-43DA-3FD0-B8BA-29DC1B110AA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908960" y="3216502"/>
                  <a:ext cx="279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154BAA1C-EEDF-46D2-ED85-7BCD59F2034C}"/>
                    </a:ext>
                  </a:extLst>
                </p14:cNvPr>
                <p14:cNvContentPartPr/>
                <p14:nvPr/>
              </p14:nvContentPartPr>
              <p14:xfrm>
                <a:off x="5226120" y="3052342"/>
                <a:ext cx="155880" cy="1674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154BAA1C-EEDF-46D2-ED85-7BCD59F2034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217120" y="3043702"/>
                  <a:ext cx="17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A45EFC23-B095-79A6-F398-E8E01C08C385}"/>
                    </a:ext>
                  </a:extLst>
                </p14:cNvPr>
                <p14:cNvContentPartPr/>
                <p14:nvPr/>
              </p14:nvContentPartPr>
              <p14:xfrm>
                <a:off x="5351400" y="3174382"/>
                <a:ext cx="43560" cy="316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A45EFC23-B095-79A6-F398-E8E01C08C38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342400" y="3165382"/>
                  <a:ext cx="61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ECA4B798-4AD3-BE15-B227-80DCE3CFF900}"/>
                    </a:ext>
                  </a:extLst>
                </p14:cNvPr>
                <p14:cNvContentPartPr/>
                <p14:nvPr/>
              </p14:nvContentPartPr>
              <p14:xfrm>
                <a:off x="5419080" y="3042262"/>
                <a:ext cx="226800" cy="1252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ECA4B798-4AD3-BE15-B227-80DCE3CFF90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410440" y="3033262"/>
                  <a:ext cx="244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331D4DB4-ADFF-B7C0-57EF-6B8B8BB08486}"/>
                    </a:ext>
                  </a:extLst>
                </p14:cNvPr>
                <p14:cNvContentPartPr/>
                <p14:nvPr/>
              </p14:nvContentPartPr>
              <p14:xfrm>
                <a:off x="5640840" y="2891422"/>
                <a:ext cx="361080" cy="1677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331D4DB4-ADFF-B7C0-57EF-6B8B8BB0848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632200" y="2882782"/>
                  <a:ext cx="37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545DD867-F7A8-5B67-B955-E58C2FD4E778}"/>
                    </a:ext>
                  </a:extLst>
                </p14:cNvPr>
                <p14:cNvContentPartPr/>
                <p14:nvPr/>
              </p14:nvContentPartPr>
              <p14:xfrm>
                <a:off x="3105360" y="4257622"/>
                <a:ext cx="316800" cy="3916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545DD867-F7A8-5B67-B955-E58C2FD4E77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096720" y="4248982"/>
                  <a:ext cx="334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C6515C40-8352-4A29-DD6D-1875E3B9B3FA}"/>
                    </a:ext>
                  </a:extLst>
                </p14:cNvPr>
                <p14:cNvContentPartPr/>
                <p14:nvPr/>
              </p14:nvContentPartPr>
              <p14:xfrm>
                <a:off x="1464480" y="4345822"/>
                <a:ext cx="253800" cy="4186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C6515C40-8352-4A29-DD6D-1875E3B9B3F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455480" y="4337182"/>
                  <a:ext cx="2714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46E66C60-3DAA-2FAD-384C-6BE8E9AFED20}"/>
                    </a:ext>
                  </a:extLst>
                </p14:cNvPr>
                <p14:cNvContentPartPr/>
                <p14:nvPr/>
              </p14:nvContentPartPr>
              <p14:xfrm>
                <a:off x="3646440" y="4453822"/>
                <a:ext cx="149400" cy="2304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46E66C60-3DAA-2FAD-384C-6BE8E9AFED2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637800" y="4445182"/>
                  <a:ext cx="167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C21C07CA-ACB9-827A-5CB2-5D1E008395DD}"/>
                    </a:ext>
                  </a:extLst>
                </p14:cNvPr>
                <p14:cNvContentPartPr/>
                <p14:nvPr/>
              </p14:nvContentPartPr>
              <p14:xfrm>
                <a:off x="3683160" y="4563622"/>
                <a:ext cx="118440" cy="136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C21C07CA-ACB9-827A-5CB2-5D1E008395D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674520" y="4554982"/>
                  <a:ext cx="136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62FBE8E-BBFA-3643-C51F-8A59E5DC1CA6}"/>
                    </a:ext>
                  </a:extLst>
                </p14:cNvPr>
                <p14:cNvContentPartPr/>
                <p14:nvPr/>
              </p14:nvContentPartPr>
              <p14:xfrm>
                <a:off x="3880440" y="4397302"/>
                <a:ext cx="144360" cy="21888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62FBE8E-BBFA-3643-C51F-8A59E5DC1CA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871440" y="4388302"/>
                  <a:ext cx="162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30CAA32B-FBC1-CBF7-661B-FBC452D25750}"/>
                    </a:ext>
                  </a:extLst>
                </p14:cNvPr>
                <p14:cNvContentPartPr/>
                <p14:nvPr/>
              </p14:nvContentPartPr>
              <p14:xfrm>
                <a:off x="4260600" y="4379662"/>
                <a:ext cx="48960" cy="13752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30CAA32B-FBC1-CBF7-661B-FBC452D2575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251600" y="4370662"/>
                  <a:ext cx="66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EC501A4B-D4E6-844E-0B51-595E854DDAEE}"/>
                    </a:ext>
                  </a:extLst>
                </p14:cNvPr>
                <p14:cNvContentPartPr/>
                <p14:nvPr/>
              </p14:nvContentPartPr>
              <p14:xfrm>
                <a:off x="4217400" y="4328542"/>
                <a:ext cx="200520" cy="21240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EC501A4B-D4E6-844E-0B51-595E854DDAE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208400" y="4319542"/>
                  <a:ext cx="218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C3A3C479-5006-5158-5744-89A25DBFC10C}"/>
                    </a:ext>
                  </a:extLst>
                </p14:cNvPr>
                <p14:cNvContentPartPr/>
                <p14:nvPr/>
              </p14:nvContentPartPr>
              <p14:xfrm>
                <a:off x="4390200" y="4434382"/>
                <a:ext cx="115920" cy="1785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C3A3C479-5006-5158-5744-89A25DBFC10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381560" y="4425382"/>
                  <a:ext cx="133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4D76F10-B1E0-261B-5737-7641C2E36B9F}"/>
                    </a:ext>
                  </a:extLst>
                </p14:cNvPr>
                <p14:cNvContentPartPr/>
                <p14:nvPr/>
              </p14:nvContentPartPr>
              <p14:xfrm>
                <a:off x="4579560" y="4236742"/>
                <a:ext cx="70200" cy="28152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4D76F10-B1E0-261B-5737-7641C2E36B9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570920" y="4227742"/>
                  <a:ext cx="87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39311F90-AC0B-DAAC-7CD7-C473696FA120}"/>
                    </a:ext>
                  </a:extLst>
                </p14:cNvPr>
                <p14:cNvContentPartPr/>
                <p14:nvPr/>
              </p14:nvContentPartPr>
              <p14:xfrm>
                <a:off x="4712760" y="4295422"/>
                <a:ext cx="114480" cy="1504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39311F90-AC0B-DAAC-7CD7-C473696FA12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704120" y="4286422"/>
                  <a:ext cx="132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C11DD82F-381F-08C9-9FD9-94419D2373A1}"/>
                    </a:ext>
                  </a:extLst>
                </p14:cNvPr>
                <p14:cNvContentPartPr/>
                <p14:nvPr/>
              </p14:nvContentPartPr>
              <p14:xfrm>
                <a:off x="4822920" y="4392982"/>
                <a:ext cx="69120" cy="10440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C11DD82F-381F-08C9-9FD9-94419D2373A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814280" y="4383982"/>
                  <a:ext cx="86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2A04B7C3-A069-CF26-3D25-A82376479E77}"/>
                    </a:ext>
                  </a:extLst>
                </p14:cNvPr>
                <p14:cNvContentPartPr/>
                <p14:nvPr/>
              </p14:nvContentPartPr>
              <p14:xfrm>
                <a:off x="4867920" y="4391542"/>
                <a:ext cx="58680" cy="12168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2A04B7C3-A069-CF26-3D25-A82376479E7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858920" y="4382542"/>
                  <a:ext cx="76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22ADAB4A-86B7-8506-A18A-E0A79FB325FF}"/>
                    </a:ext>
                  </a:extLst>
                </p14:cNvPr>
                <p14:cNvContentPartPr/>
                <p14:nvPr/>
              </p14:nvContentPartPr>
              <p14:xfrm>
                <a:off x="4944600" y="4206142"/>
                <a:ext cx="67320" cy="2786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22ADAB4A-86B7-8506-A18A-E0A79FB325F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935960" y="4197502"/>
                  <a:ext cx="84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4DE6B2C5-9B08-9894-3BAC-6BB4F747A15F}"/>
                    </a:ext>
                  </a:extLst>
                </p14:cNvPr>
                <p14:cNvContentPartPr/>
                <p14:nvPr/>
              </p14:nvContentPartPr>
              <p14:xfrm>
                <a:off x="5091840" y="4333582"/>
                <a:ext cx="117360" cy="108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4DE6B2C5-9B08-9894-3BAC-6BB4F747A15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082840" y="4324942"/>
                  <a:ext cx="13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DA5FDD73-D545-4D30-7204-6750BD69A5AB}"/>
                    </a:ext>
                  </a:extLst>
                </p14:cNvPr>
                <p14:cNvContentPartPr/>
                <p14:nvPr/>
              </p14:nvContentPartPr>
              <p14:xfrm>
                <a:off x="5113080" y="4393342"/>
                <a:ext cx="122040" cy="612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DA5FDD73-D545-4D30-7204-6750BD69A5A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104080" y="4384702"/>
                  <a:ext cx="139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56C995D0-9AF7-43FE-1CE4-F5FD7BDC4DB9}"/>
                    </a:ext>
                  </a:extLst>
                </p14:cNvPr>
                <p14:cNvContentPartPr/>
                <p14:nvPr/>
              </p14:nvContentPartPr>
              <p14:xfrm>
                <a:off x="5373000" y="4274542"/>
                <a:ext cx="122040" cy="26172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56C995D0-9AF7-43FE-1CE4-F5FD7BDC4DB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364360" y="4265902"/>
                  <a:ext cx="139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D7C29B3A-63D2-E7A5-2529-A90BCC46BC70}"/>
                    </a:ext>
                  </a:extLst>
                </p14:cNvPr>
                <p14:cNvContentPartPr/>
                <p14:nvPr/>
              </p14:nvContentPartPr>
              <p14:xfrm>
                <a:off x="5523480" y="4357702"/>
                <a:ext cx="87120" cy="14508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D7C29B3A-63D2-E7A5-2529-A90BCC46BC7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514480" y="4349062"/>
                  <a:ext cx="104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AE0D41E-CB35-58AA-E832-829725845E83}"/>
                    </a:ext>
                  </a:extLst>
                </p14:cNvPr>
                <p14:cNvContentPartPr/>
                <p14:nvPr/>
              </p14:nvContentPartPr>
              <p14:xfrm>
                <a:off x="5561280" y="4353742"/>
                <a:ext cx="74520" cy="14796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AE0D41E-CB35-58AA-E832-829725845E83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552640" y="4345102"/>
                  <a:ext cx="9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74F24AE-5C15-4E7D-7C70-3EEAE45E9F51}"/>
                    </a:ext>
                  </a:extLst>
                </p14:cNvPr>
                <p14:cNvContentPartPr/>
                <p14:nvPr/>
              </p14:nvContentPartPr>
              <p14:xfrm>
                <a:off x="825840" y="874702"/>
                <a:ext cx="292680" cy="279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74F24AE-5C15-4E7D-7C70-3EEAE45E9F5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16840" y="866062"/>
                  <a:ext cx="310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6491128-DBC7-B19F-CD43-6162035DBCB6}"/>
                    </a:ext>
                  </a:extLst>
                </p14:cNvPr>
                <p14:cNvContentPartPr/>
                <p14:nvPr/>
              </p14:nvContentPartPr>
              <p14:xfrm>
                <a:off x="951840" y="960382"/>
                <a:ext cx="74160" cy="189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6491128-DBC7-B19F-CD43-6162035DBCB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42840" y="951382"/>
                  <a:ext cx="91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0BDECE7-A6A0-8C90-B348-B55278F4CCE1}"/>
                    </a:ext>
                  </a:extLst>
                </p14:cNvPr>
                <p14:cNvContentPartPr/>
                <p14:nvPr/>
              </p14:nvContentPartPr>
              <p14:xfrm>
                <a:off x="1018440" y="1082062"/>
                <a:ext cx="63720" cy="128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0BDECE7-A6A0-8C90-B348-B55278F4CCE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09800" y="1073062"/>
                  <a:ext cx="81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5A649CC-C2D0-1861-5B84-C3E59C2F4FAD}"/>
                    </a:ext>
                  </a:extLst>
                </p14:cNvPr>
                <p14:cNvContentPartPr/>
                <p14:nvPr/>
              </p14:nvContentPartPr>
              <p14:xfrm>
                <a:off x="1078920" y="1078462"/>
                <a:ext cx="12600" cy="123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5A649CC-C2D0-1861-5B84-C3E59C2F4FA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70280" y="1069462"/>
                  <a:ext cx="30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E12FA7-BB23-298E-F4E0-3A8C0CBA872C}"/>
                    </a:ext>
                  </a:extLst>
                </p14:cNvPr>
                <p14:cNvContentPartPr/>
                <p14:nvPr/>
              </p14:nvContentPartPr>
              <p14:xfrm>
                <a:off x="1042920" y="1170622"/>
                <a:ext cx="54000" cy="6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E12FA7-BB23-298E-F4E0-3A8C0CBA872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33920" y="1161982"/>
                  <a:ext cx="7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124A4C7-A8B0-C5DF-A400-965F0C022C71}"/>
                    </a:ext>
                  </a:extLst>
                </p14:cNvPr>
                <p14:cNvContentPartPr/>
                <p14:nvPr/>
              </p14:nvContentPartPr>
              <p14:xfrm>
                <a:off x="253800" y="974782"/>
                <a:ext cx="194760" cy="240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124A4C7-A8B0-C5DF-A400-965F0C022C7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45160" y="966142"/>
                  <a:ext cx="212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9B2D301-12B0-EA60-1FBA-99BE5AED92A1}"/>
                    </a:ext>
                  </a:extLst>
                </p14:cNvPr>
                <p14:cNvContentPartPr/>
                <p14:nvPr/>
              </p14:nvContentPartPr>
              <p14:xfrm>
                <a:off x="366480" y="1092862"/>
                <a:ext cx="86400" cy="11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9B2D301-12B0-EA60-1FBA-99BE5AED92A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57480" y="1083862"/>
                  <a:ext cx="10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681EA01-0FB7-2DB9-297A-DE595D5BFC97}"/>
                    </a:ext>
                  </a:extLst>
                </p14:cNvPr>
                <p14:cNvContentPartPr/>
                <p14:nvPr/>
              </p14:nvContentPartPr>
              <p14:xfrm>
                <a:off x="561960" y="1065862"/>
                <a:ext cx="108720" cy="1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681EA01-0FB7-2DB9-297A-DE595D5BFC9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53320" y="1057222"/>
                  <a:ext cx="126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7C120A-78E4-7BA3-78B3-A6A62E00028C}"/>
                    </a:ext>
                  </a:extLst>
                </p14:cNvPr>
                <p14:cNvContentPartPr/>
                <p14:nvPr/>
              </p14:nvContentPartPr>
              <p14:xfrm>
                <a:off x="587160" y="1132462"/>
                <a:ext cx="84600" cy="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7C120A-78E4-7BA3-78B3-A6A62E00028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78520" y="1123822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E71B07E-7E27-30E0-24E7-E5BA51E1979D}"/>
                    </a:ext>
                  </a:extLst>
                </p14:cNvPr>
                <p14:cNvContentPartPr/>
                <p14:nvPr/>
              </p14:nvContentPartPr>
              <p14:xfrm>
                <a:off x="42840" y="911062"/>
                <a:ext cx="118080" cy="1220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E71B07E-7E27-30E0-24E7-E5BA51E1979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3840" y="902062"/>
                  <a:ext cx="135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AAD448FB-9898-B70D-6FF0-3FF31B77B3CF}"/>
                    </a:ext>
                  </a:extLst>
                </p14:cNvPr>
                <p14:cNvContentPartPr/>
                <p14:nvPr/>
              </p14:nvContentPartPr>
              <p14:xfrm>
                <a:off x="169200" y="795502"/>
                <a:ext cx="98640" cy="3420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AAD448FB-9898-B70D-6FF0-3FF31B77B3C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60560" y="786862"/>
                  <a:ext cx="1162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B2609FCA-55B4-133E-55AC-B845FF00ECEB}"/>
                    </a:ext>
                  </a:extLst>
                </p14:cNvPr>
                <p14:cNvContentPartPr/>
                <p14:nvPr/>
              </p14:nvContentPartPr>
              <p14:xfrm>
                <a:off x="210960" y="769582"/>
                <a:ext cx="1117080" cy="65664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B2609FCA-55B4-133E-55AC-B845FF00ECE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01960" y="760582"/>
                  <a:ext cx="11347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AA00DB2F-7E98-ABBF-EC5F-F11A253BFEA6}"/>
                    </a:ext>
                  </a:extLst>
                </p14:cNvPr>
                <p14:cNvContentPartPr/>
                <p14:nvPr/>
              </p14:nvContentPartPr>
              <p14:xfrm>
                <a:off x="5719320" y="4041622"/>
                <a:ext cx="382320" cy="36828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AA00DB2F-7E98-ABBF-EC5F-F11A253BFEA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710320" y="4032622"/>
                  <a:ext cx="399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B8FC11C8-43FE-D170-050B-B1E25D2719D5}"/>
                    </a:ext>
                  </a:extLst>
                </p14:cNvPr>
                <p14:cNvContentPartPr/>
                <p14:nvPr/>
              </p14:nvContentPartPr>
              <p14:xfrm>
                <a:off x="5848920" y="4146742"/>
                <a:ext cx="124560" cy="2581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B8FC11C8-43FE-D170-050B-B1E25D2719D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839920" y="4138102"/>
                  <a:ext cx="142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97FAD52B-3588-4D27-EA32-CBDBA75A3B1B}"/>
                    </a:ext>
                  </a:extLst>
                </p14:cNvPr>
                <p14:cNvContentPartPr/>
                <p14:nvPr/>
              </p14:nvContentPartPr>
              <p14:xfrm>
                <a:off x="5946840" y="4323502"/>
                <a:ext cx="93240" cy="16740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97FAD52B-3588-4D27-EA32-CBDBA75A3B1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937840" y="4314502"/>
                  <a:ext cx="110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B622A653-0CE6-1977-A6E4-BBE8126A8981}"/>
                    </a:ext>
                  </a:extLst>
                </p14:cNvPr>
                <p14:cNvContentPartPr/>
                <p14:nvPr/>
              </p14:nvContentPartPr>
              <p14:xfrm>
                <a:off x="5988960" y="4421782"/>
                <a:ext cx="68040" cy="1368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B622A653-0CE6-1977-A6E4-BBE8126A898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980320" y="4413142"/>
                  <a:ext cx="85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259C832F-8666-AC84-9A14-336487A734C6}"/>
                    </a:ext>
                  </a:extLst>
                </p14:cNvPr>
                <p14:cNvContentPartPr/>
                <p14:nvPr/>
              </p14:nvContentPartPr>
              <p14:xfrm>
                <a:off x="6233760" y="4236022"/>
                <a:ext cx="76320" cy="2160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259C832F-8666-AC84-9A14-336487A734C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224760" y="4227382"/>
                  <a:ext cx="93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ADAC7040-33D3-2AFC-5995-92E5FDAF718A}"/>
                    </a:ext>
                  </a:extLst>
                </p14:cNvPr>
                <p14:cNvContentPartPr/>
                <p14:nvPr/>
              </p14:nvContentPartPr>
              <p14:xfrm>
                <a:off x="5835960" y="4516822"/>
                <a:ext cx="196560" cy="3852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ADAC7040-33D3-2AFC-5995-92E5FDAF718A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826960" y="4507822"/>
                  <a:ext cx="214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8376404F-CD7E-900F-2721-843BEC5230AF}"/>
                    </a:ext>
                  </a:extLst>
                </p14:cNvPr>
                <p14:cNvContentPartPr/>
                <p14:nvPr/>
              </p14:nvContentPartPr>
              <p14:xfrm>
                <a:off x="7615080" y="4435102"/>
                <a:ext cx="158400" cy="72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8376404F-CD7E-900F-2721-843BEC5230A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606080" y="4426462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2CCCDD6-77B4-6B5A-F097-EB032F1AE2C1}"/>
                    </a:ext>
                  </a:extLst>
                </p14:cNvPr>
                <p14:cNvContentPartPr/>
                <p14:nvPr/>
              </p14:nvContentPartPr>
              <p14:xfrm>
                <a:off x="7804080" y="3215422"/>
                <a:ext cx="52200" cy="2721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2CCCDD6-77B4-6B5A-F097-EB032F1AE2C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795440" y="3206422"/>
                  <a:ext cx="69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B4177B94-B778-DEAE-46A2-7C2BDC958D6D}"/>
                    </a:ext>
                  </a:extLst>
                </p14:cNvPr>
                <p14:cNvContentPartPr/>
                <p14:nvPr/>
              </p14:nvContentPartPr>
              <p14:xfrm>
                <a:off x="7885800" y="3187702"/>
                <a:ext cx="167040" cy="18180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B4177B94-B778-DEAE-46A2-7C2BDC958D6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877160" y="3178702"/>
                  <a:ext cx="184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6F898410-9E4B-F386-CE51-422C632F3381}"/>
                    </a:ext>
                  </a:extLst>
                </p14:cNvPr>
                <p14:cNvContentPartPr/>
                <p14:nvPr/>
              </p14:nvContentPartPr>
              <p14:xfrm>
                <a:off x="7989120" y="3158182"/>
                <a:ext cx="124200" cy="16488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6F898410-9E4B-F386-CE51-422C632F338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980120" y="3149542"/>
                  <a:ext cx="14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64D9E399-105C-3C87-ED38-C6FB4662B49B}"/>
                    </a:ext>
                  </a:extLst>
                </p14:cNvPr>
                <p14:cNvContentPartPr/>
                <p14:nvPr/>
              </p14:nvContentPartPr>
              <p14:xfrm>
                <a:off x="8400960" y="3031822"/>
                <a:ext cx="337680" cy="3826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64D9E399-105C-3C87-ED38-C6FB4662B49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391960" y="3023182"/>
                  <a:ext cx="355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36E73B91-9670-9CDB-9B1A-F22D9057526E}"/>
                    </a:ext>
                  </a:extLst>
                </p14:cNvPr>
                <p14:cNvContentPartPr/>
                <p14:nvPr/>
              </p14:nvContentPartPr>
              <p14:xfrm>
                <a:off x="8572320" y="3222622"/>
                <a:ext cx="101520" cy="18144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36E73B91-9670-9CDB-9B1A-F22D9057526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563320" y="3213982"/>
                  <a:ext cx="119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D259B076-EA90-961B-E15A-DAFDA05B313D}"/>
                    </a:ext>
                  </a:extLst>
                </p14:cNvPr>
                <p14:cNvContentPartPr/>
                <p14:nvPr/>
              </p14:nvContentPartPr>
              <p14:xfrm>
                <a:off x="8573040" y="3204622"/>
                <a:ext cx="402840" cy="11232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D259B076-EA90-961B-E15A-DAFDA05B313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564400" y="3195982"/>
                  <a:ext cx="420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7F2D1ECE-226E-E4EE-E1B0-55CE82A260B8}"/>
                    </a:ext>
                  </a:extLst>
                </p14:cNvPr>
                <p14:cNvContentPartPr/>
                <p14:nvPr/>
              </p14:nvContentPartPr>
              <p14:xfrm>
                <a:off x="8839440" y="3258982"/>
                <a:ext cx="142920" cy="1224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7F2D1ECE-226E-E4EE-E1B0-55CE82A260B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830440" y="3249982"/>
                  <a:ext cx="160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464A803D-8637-0D4C-8DCC-0F794C4C8F67}"/>
                    </a:ext>
                  </a:extLst>
                </p14:cNvPr>
                <p14:cNvContentPartPr/>
                <p14:nvPr/>
              </p14:nvContentPartPr>
              <p14:xfrm>
                <a:off x="9207360" y="3049822"/>
                <a:ext cx="163800" cy="19728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464A803D-8637-0D4C-8DCC-0F794C4C8F6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9198360" y="3041182"/>
                  <a:ext cx="181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2F85A37C-6DD0-5AF5-02C9-EA4BD032F8DD}"/>
                    </a:ext>
                  </a:extLst>
                </p14:cNvPr>
                <p14:cNvContentPartPr/>
                <p14:nvPr/>
              </p14:nvContentPartPr>
              <p14:xfrm>
                <a:off x="9397800" y="2755342"/>
                <a:ext cx="25200" cy="10656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2F85A37C-6DD0-5AF5-02C9-EA4BD032F8D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388800" y="2746342"/>
                  <a:ext cx="4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41EDAAE8-5C6D-0E77-203F-8EF1EDB37A48}"/>
                    </a:ext>
                  </a:extLst>
                </p14:cNvPr>
                <p14:cNvContentPartPr/>
                <p14:nvPr/>
              </p14:nvContentPartPr>
              <p14:xfrm>
                <a:off x="9362160" y="2876662"/>
                <a:ext cx="88560" cy="7200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41EDAAE8-5C6D-0E77-203F-8EF1EDB37A4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353160" y="2867662"/>
                  <a:ext cx="106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821A1C1A-269F-C2F9-BB4B-B17292873302}"/>
                    </a:ext>
                  </a:extLst>
                </p14:cNvPr>
                <p14:cNvContentPartPr/>
                <p14:nvPr/>
              </p14:nvContentPartPr>
              <p14:xfrm>
                <a:off x="9373320" y="2943622"/>
                <a:ext cx="110880" cy="9144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821A1C1A-269F-C2F9-BB4B-B17292873302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364680" y="2934622"/>
                  <a:ext cx="128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853B6587-EABE-E999-BC43-80A8FF5FB684}"/>
                    </a:ext>
                  </a:extLst>
                </p14:cNvPr>
                <p14:cNvContentPartPr/>
                <p14:nvPr/>
              </p14:nvContentPartPr>
              <p14:xfrm>
                <a:off x="8559360" y="3717622"/>
                <a:ext cx="107280" cy="1728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853B6587-EABE-E999-BC43-80A8FF5FB68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550360" y="3708622"/>
                  <a:ext cx="12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589F7CA4-61E5-F577-9F95-B2C9ABDE6F40}"/>
                    </a:ext>
                  </a:extLst>
                </p14:cNvPr>
                <p14:cNvContentPartPr/>
                <p14:nvPr/>
              </p14:nvContentPartPr>
              <p14:xfrm>
                <a:off x="8564400" y="3758302"/>
                <a:ext cx="89280" cy="313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589F7CA4-61E5-F577-9F95-B2C9ABDE6F40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555760" y="3749662"/>
                  <a:ext cx="106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52B40CF4-5B37-693D-C532-114B93E0F3A3}"/>
                    </a:ext>
                  </a:extLst>
                </p14:cNvPr>
                <p14:cNvContentPartPr/>
                <p14:nvPr/>
              </p14:nvContentPartPr>
              <p14:xfrm>
                <a:off x="8707680" y="3650662"/>
                <a:ext cx="42840" cy="13032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52B40CF4-5B37-693D-C532-114B93E0F3A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698680" y="3641662"/>
                  <a:ext cx="60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24C4F03B-523F-BFD2-022D-229185A1286D}"/>
                    </a:ext>
                  </a:extLst>
                </p14:cNvPr>
                <p14:cNvContentPartPr/>
                <p14:nvPr/>
              </p14:nvContentPartPr>
              <p14:xfrm>
                <a:off x="8899920" y="3453382"/>
                <a:ext cx="135000" cy="31752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24C4F03B-523F-BFD2-022D-229185A1286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890920" y="3444742"/>
                  <a:ext cx="152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0FBAA91F-CEC9-77B3-DA9E-C5624142EF15}"/>
                    </a:ext>
                  </a:extLst>
                </p14:cNvPr>
                <p14:cNvContentPartPr/>
                <p14:nvPr/>
              </p14:nvContentPartPr>
              <p14:xfrm>
                <a:off x="9105840" y="3455902"/>
                <a:ext cx="66240" cy="21456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0FBAA91F-CEC9-77B3-DA9E-C5624142EF1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096840" y="3447262"/>
                  <a:ext cx="83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3EF993B2-271D-8DE8-D313-56EF467E776F}"/>
                    </a:ext>
                  </a:extLst>
                </p14:cNvPr>
                <p14:cNvContentPartPr/>
                <p14:nvPr/>
              </p14:nvContentPartPr>
              <p14:xfrm>
                <a:off x="9182520" y="3462022"/>
                <a:ext cx="97920" cy="1447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3EF993B2-271D-8DE8-D313-56EF467E776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173880" y="3453382"/>
                  <a:ext cx="11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9CF0C08E-9F8C-2ED9-2682-10ECF3557453}"/>
                    </a:ext>
                  </a:extLst>
                </p14:cNvPr>
                <p14:cNvContentPartPr/>
                <p14:nvPr/>
              </p14:nvContentPartPr>
              <p14:xfrm>
                <a:off x="9298800" y="3399382"/>
                <a:ext cx="213480" cy="23616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9CF0C08E-9F8C-2ED9-2682-10ECF355745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9289800" y="3390382"/>
                  <a:ext cx="231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DA4F65F2-296D-DFA2-86A8-BEC037DCF8BE}"/>
                    </a:ext>
                  </a:extLst>
                </p14:cNvPr>
                <p14:cNvContentPartPr/>
                <p14:nvPr/>
              </p14:nvContentPartPr>
              <p14:xfrm>
                <a:off x="9422640" y="3490462"/>
                <a:ext cx="113400" cy="3024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DA4F65F2-296D-DFA2-86A8-BEC037DCF8B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9413640" y="3481822"/>
                  <a:ext cx="131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86FA11B6-D8E2-BE36-028F-C1FC15398CBC}"/>
                    </a:ext>
                  </a:extLst>
                </p14:cNvPr>
                <p14:cNvContentPartPr/>
                <p14:nvPr/>
              </p14:nvContentPartPr>
              <p14:xfrm>
                <a:off x="9566280" y="3113542"/>
                <a:ext cx="123120" cy="22068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86FA11B6-D8E2-BE36-028F-C1FC15398CB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9557640" y="3104542"/>
                  <a:ext cx="14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3D7FA27F-8202-FCE4-65D7-06D9E690EBC6}"/>
                    </a:ext>
                  </a:extLst>
                </p14:cNvPr>
                <p14:cNvContentPartPr/>
                <p14:nvPr/>
              </p14:nvContentPartPr>
              <p14:xfrm>
                <a:off x="9583560" y="3331702"/>
                <a:ext cx="115560" cy="10728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3D7FA27F-8202-FCE4-65D7-06D9E690EBC6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574560" y="3322702"/>
                  <a:ext cx="133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8AA9D447-4B20-85C3-96F9-014808ED2899}"/>
                    </a:ext>
                  </a:extLst>
                </p14:cNvPr>
                <p14:cNvContentPartPr/>
                <p14:nvPr/>
              </p14:nvContentPartPr>
              <p14:xfrm>
                <a:off x="9627840" y="3435382"/>
                <a:ext cx="107280" cy="14796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8AA9D447-4B20-85C3-96F9-014808ED289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9618840" y="3426742"/>
                  <a:ext cx="124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DB88C6F9-66C6-B454-C8C2-829BBB908926}"/>
                    </a:ext>
                  </a:extLst>
                </p14:cNvPr>
                <p14:cNvContentPartPr/>
                <p14:nvPr/>
              </p14:nvContentPartPr>
              <p14:xfrm>
                <a:off x="9808560" y="3218302"/>
                <a:ext cx="77760" cy="17280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DB88C6F9-66C6-B454-C8C2-829BBB90892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9799560" y="3209662"/>
                  <a:ext cx="95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3DF917C6-9358-6C91-F733-2C85BF153CE3}"/>
                    </a:ext>
                  </a:extLst>
                </p14:cNvPr>
                <p14:cNvContentPartPr/>
                <p14:nvPr/>
              </p14:nvContentPartPr>
              <p14:xfrm>
                <a:off x="9815760" y="3264382"/>
                <a:ext cx="84600" cy="421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3DF917C6-9358-6C91-F733-2C85BF153CE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806760" y="3255742"/>
                  <a:ext cx="102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EFD5E380-908C-F0FF-C756-21F9532898DB}"/>
                    </a:ext>
                  </a:extLst>
                </p14:cNvPr>
                <p14:cNvContentPartPr/>
                <p14:nvPr/>
              </p14:nvContentPartPr>
              <p14:xfrm>
                <a:off x="9862560" y="3098062"/>
                <a:ext cx="64440" cy="705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EFD5E380-908C-F0FF-C756-21F9532898DB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853920" y="3089062"/>
                  <a:ext cx="82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D91BE2C5-6D6C-D710-642F-7266853C12A8}"/>
                    </a:ext>
                  </a:extLst>
                </p14:cNvPr>
                <p14:cNvContentPartPr/>
                <p14:nvPr/>
              </p14:nvContentPartPr>
              <p14:xfrm>
                <a:off x="9942120" y="2897542"/>
                <a:ext cx="114480" cy="15156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D91BE2C5-6D6C-D710-642F-7266853C12A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933120" y="2888902"/>
                  <a:ext cx="13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E874E130-0E28-B3D2-CF0D-F8619D900CFC}"/>
                    </a:ext>
                  </a:extLst>
                </p14:cNvPr>
                <p14:cNvContentPartPr/>
                <p14:nvPr/>
              </p14:nvContentPartPr>
              <p14:xfrm>
                <a:off x="9980280" y="3072142"/>
                <a:ext cx="135720" cy="1159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E874E130-0E28-B3D2-CF0D-F8619D900CF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971280" y="3063502"/>
                  <a:ext cx="153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14B440DF-32CA-AD92-C0C9-AF01A95A5600}"/>
                    </a:ext>
                  </a:extLst>
                </p14:cNvPr>
                <p14:cNvContentPartPr/>
                <p14:nvPr/>
              </p14:nvContentPartPr>
              <p14:xfrm>
                <a:off x="9391680" y="3936862"/>
                <a:ext cx="89280" cy="518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14B440DF-32CA-AD92-C0C9-AF01A95A560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9382680" y="3927862"/>
                  <a:ext cx="106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76D97514-D576-C2DA-D9C2-B1BF67FE06EC}"/>
                    </a:ext>
                  </a:extLst>
                </p14:cNvPr>
                <p14:cNvContentPartPr/>
                <p14:nvPr/>
              </p14:nvContentPartPr>
              <p14:xfrm>
                <a:off x="9383400" y="3963142"/>
                <a:ext cx="133560" cy="8748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76D97514-D576-C2DA-D9C2-B1BF67FE06EC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9374400" y="3954502"/>
                  <a:ext cx="151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94426CC4-584E-8C62-CEE6-E8C61EED3959}"/>
                    </a:ext>
                  </a:extLst>
                </p14:cNvPr>
                <p14:cNvContentPartPr/>
                <p14:nvPr/>
              </p14:nvContentPartPr>
              <p14:xfrm>
                <a:off x="9737640" y="3510262"/>
                <a:ext cx="173160" cy="21564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94426CC4-584E-8C62-CEE6-E8C61EED395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9729000" y="3501262"/>
                  <a:ext cx="190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DE9EFF1F-F4CD-0A1A-543D-C47198C22F01}"/>
                    </a:ext>
                  </a:extLst>
                </p14:cNvPr>
                <p14:cNvContentPartPr/>
                <p14:nvPr/>
              </p14:nvContentPartPr>
              <p14:xfrm>
                <a:off x="9707760" y="3581182"/>
                <a:ext cx="387000" cy="22428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DE9EFF1F-F4CD-0A1A-543D-C47198C22F01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9699120" y="3572542"/>
                  <a:ext cx="404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04F99195-3516-D724-F40C-ECB9EFE96BD3}"/>
                    </a:ext>
                  </a:extLst>
                </p14:cNvPr>
                <p14:cNvContentPartPr/>
                <p14:nvPr/>
              </p14:nvContentPartPr>
              <p14:xfrm>
                <a:off x="9688680" y="3879982"/>
                <a:ext cx="150480" cy="13572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04F99195-3516-D724-F40C-ECB9EFE96BD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9680040" y="3870982"/>
                  <a:ext cx="168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AABE1CF6-F3FB-69FF-61E7-54E58E64FBF7}"/>
                    </a:ext>
                  </a:extLst>
                </p14:cNvPr>
                <p14:cNvContentPartPr/>
                <p14:nvPr/>
              </p14:nvContentPartPr>
              <p14:xfrm>
                <a:off x="9830520" y="3640582"/>
                <a:ext cx="291960" cy="31464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AABE1CF6-F3FB-69FF-61E7-54E58E64FBF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9821520" y="3631582"/>
                  <a:ext cx="309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D036FDB7-1D43-08E9-7585-E15635026E0F}"/>
                    </a:ext>
                  </a:extLst>
                </p14:cNvPr>
                <p14:cNvContentPartPr/>
                <p14:nvPr/>
              </p14:nvContentPartPr>
              <p14:xfrm>
                <a:off x="9962280" y="3762982"/>
                <a:ext cx="97560" cy="15948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D036FDB7-1D43-08E9-7585-E15635026E0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953280" y="3753982"/>
                  <a:ext cx="115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5140676E-FAB6-0218-90F5-DF8E71698589}"/>
                    </a:ext>
                  </a:extLst>
                </p14:cNvPr>
                <p14:cNvContentPartPr/>
                <p14:nvPr/>
              </p14:nvContentPartPr>
              <p14:xfrm>
                <a:off x="9968400" y="3806182"/>
                <a:ext cx="140760" cy="3456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5140676E-FAB6-0218-90F5-DF8E7169858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9959760" y="3797542"/>
                  <a:ext cx="158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FFA7B8F2-8D33-E4EF-3230-87F90C4CEED1}"/>
                    </a:ext>
                  </a:extLst>
                </p14:cNvPr>
                <p14:cNvContentPartPr/>
                <p14:nvPr/>
              </p14:nvContentPartPr>
              <p14:xfrm>
                <a:off x="9491760" y="3116062"/>
                <a:ext cx="268200" cy="56520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FFA7B8F2-8D33-E4EF-3230-87F90C4CEED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483120" y="3107062"/>
                  <a:ext cx="2858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9E567E00-B6EE-0467-CFA5-2EA868B121DA}"/>
                    </a:ext>
                  </a:extLst>
                </p14:cNvPr>
                <p14:cNvContentPartPr/>
                <p14:nvPr/>
              </p14:nvContentPartPr>
              <p14:xfrm>
                <a:off x="2416320" y="5058622"/>
                <a:ext cx="26640" cy="3384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9E567E00-B6EE-0467-CFA5-2EA868B121D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407680" y="5049982"/>
                  <a:ext cx="4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0A3E5489-C3C4-D144-50FF-DC1BE9E4B79F}"/>
                    </a:ext>
                  </a:extLst>
                </p14:cNvPr>
                <p14:cNvContentPartPr/>
                <p14:nvPr/>
              </p14:nvContentPartPr>
              <p14:xfrm>
                <a:off x="2607120" y="4821022"/>
                <a:ext cx="127440" cy="12060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0A3E5489-C3C4-D144-50FF-DC1BE9E4B79F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598480" y="4812382"/>
                  <a:ext cx="145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C59EA98A-53C5-B668-5562-CB91E077CAD7}"/>
                    </a:ext>
                  </a:extLst>
                </p14:cNvPr>
                <p14:cNvContentPartPr/>
                <p14:nvPr/>
              </p14:nvContentPartPr>
              <p14:xfrm>
                <a:off x="2575440" y="4986262"/>
                <a:ext cx="270000" cy="4860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C59EA98A-53C5-B668-5562-CB91E077CAD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566440" y="4977622"/>
                  <a:ext cx="287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8EEFB129-2772-8747-6E69-02ED29776F26}"/>
                    </a:ext>
                  </a:extLst>
                </p14:cNvPr>
                <p14:cNvContentPartPr/>
                <p14:nvPr/>
              </p14:nvContentPartPr>
              <p14:xfrm>
                <a:off x="2560320" y="5039542"/>
                <a:ext cx="324360" cy="26604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8EEFB129-2772-8747-6E69-02ED29776F2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551680" y="5030902"/>
                  <a:ext cx="342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4FE8EC29-AD22-6019-3FA6-4ACD6592B35E}"/>
                    </a:ext>
                  </a:extLst>
                </p14:cNvPr>
                <p14:cNvContentPartPr/>
                <p14:nvPr/>
              </p14:nvContentPartPr>
              <p14:xfrm>
                <a:off x="2664720" y="5123422"/>
                <a:ext cx="102960" cy="17820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4FE8EC29-AD22-6019-3FA6-4ACD6592B35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656080" y="5114782"/>
                  <a:ext cx="120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E39FDE03-553F-AC92-4DDD-13F167283E29}"/>
                    </a:ext>
                  </a:extLst>
                </p14:cNvPr>
                <p14:cNvContentPartPr/>
                <p14:nvPr/>
              </p14:nvContentPartPr>
              <p14:xfrm>
                <a:off x="2756880" y="5213422"/>
                <a:ext cx="100800" cy="1375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E39FDE03-553F-AC92-4DDD-13F167283E2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748240" y="5204422"/>
                  <a:ext cx="118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FEFB1C90-72A4-327C-473D-6359E0453B7F}"/>
                    </a:ext>
                  </a:extLst>
                </p14:cNvPr>
                <p14:cNvContentPartPr/>
                <p14:nvPr/>
              </p14:nvContentPartPr>
              <p14:xfrm>
                <a:off x="2804400" y="5306662"/>
                <a:ext cx="63720" cy="864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FEFB1C90-72A4-327C-473D-6359E0453B7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795760" y="5298022"/>
                  <a:ext cx="81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497ADE77-805C-C0B5-BA35-F0DFA21208DB}"/>
                    </a:ext>
                  </a:extLst>
                </p14:cNvPr>
                <p14:cNvContentPartPr/>
                <p14:nvPr/>
              </p14:nvContentPartPr>
              <p14:xfrm>
                <a:off x="6528240" y="4187782"/>
                <a:ext cx="131040" cy="1321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497ADE77-805C-C0B5-BA35-F0DFA21208DB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519600" y="4179142"/>
                  <a:ext cx="148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F81EB87E-1D85-6026-C239-7AEEB4C47F30}"/>
                    </a:ext>
                  </a:extLst>
                </p14:cNvPr>
                <p14:cNvContentPartPr/>
                <p14:nvPr/>
              </p14:nvContentPartPr>
              <p14:xfrm>
                <a:off x="6646680" y="4219462"/>
                <a:ext cx="96120" cy="1764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F81EB87E-1D85-6026-C239-7AEEB4C47F3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637680" y="4210822"/>
                  <a:ext cx="113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6FC04401-D68C-F979-C033-74754C5C8F8A}"/>
                    </a:ext>
                  </a:extLst>
                </p14:cNvPr>
                <p14:cNvContentPartPr/>
                <p14:nvPr/>
              </p14:nvContentPartPr>
              <p14:xfrm>
                <a:off x="6694920" y="4324222"/>
                <a:ext cx="47160" cy="2160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6FC04401-D68C-F979-C033-74754C5C8F8A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686280" y="4315582"/>
                  <a:ext cx="64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29E7718A-F56E-FF4D-236E-49BA70C83229}"/>
                    </a:ext>
                  </a:extLst>
                </p14:cNvPr>
                <p14:cNvContentPartPr/>
                <p14:nvPr/>
              </p14:nvContentPartPr>
              <p14:xfrm>
                <a:off x="6813000" y="4106422"/>
                <a:ext cx="116280" cy="18504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29E7718A-F56E-FF4D-236E-49BA70C8322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804000" y="4097782"/>
                  <a:ext cx="133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A05EDE2B-6E48-7B30-29CD-7ABABBA45E77}"/>
                    </a:ext>
                  </a:extLst>
                </p14:cNvPr>
                <p14:cNvContentPartPr/>
                <p14:nvPr/>
              </p14:nvContentPartPr>
              <p14:xfrm>
                <a:off x="6768360" y="4055662"/>
                <a:ext cx="129240" cy="1080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A05EDE2B-6E48-7B30-29CD-7ABABBA45E77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759360" y="4046662"/>
                  <a:ext cx="146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B0B961F6-94EC-D2AC-CC36-68A9525727C3}"/>
                    </a:ext>
                  </a:extLst>
                </p14:cNvPr>
                <p14:cNvContentPartPr/>
                <p14:nvPr/>
              </p14:nvContentPartPr>
              <p14:xfrm>
                <a:off x="7047360" y="4201102"/>
                <a:ext cx="105480" cy="1332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B0B961F6-94EC-D2AC-CC36-68A9525727C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038720" y="4192102"/>
                  <a:ext cx="12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9509E986-01B9-94B3-9859-8DCE74AE06BA}"/>
                    </a:ext>
                  </a:extLst>
                </p14:cNvPr>
                <p14:cNvContentPartPr/>
                <p14:nvPr/>
              </p14:nvContentPartPr>
              <p14:xfrm>
                <a:off x="7236360" y="4134142"/>
                <a:ext cx="192600" cy="1224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9509E986-01B9-94B3-9859-8DCE74AE06B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227360" y="4125502"/>
                  <a:ext cx="210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B0CD0EAD-B752-F9CD-E858-1415A6BB276D}"/>
                    </a:ext>
                  </a:extLst>
                </p14:cNvPr>
                <p14:cNvContentPartPr/>
                <p14:nvPr/>
              </p14:nvContentPartPr>
              <p14:xfrm>
                <a:off x="7407000" y="4206142"/>
                <a:ext cx="91080" cy="1494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B0CD0EAD-B752-F9CD-E858-1415A6BB276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398360" y="4197502"/>
                  <a:ext cx="108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984C2593-D55A-C6AD-623F-76061C478731}"/>
                    </a:ext>
                  </a:extLst>
                </p14:cNvPr>
                <p14:cNvContentPartPr/>
                <p14:nvPr/>
              </p14:nvContentPartPr>
              <p14:xfrm>
                <a:off x="7428240" y="4267702"/>
                <a:ext cx="89640" cy="3816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984C2593-D55A-C6AD-623F-76061C478731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419240" y="4258702"/>
                  <a:ext cx="10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A009D4B0-8951-65FD-68C0-FA01D29D44CD}"/>
                    </a:ext>
                  </a:extLst>
                </p14:cNvPr>
                <p14:cNvContentPartPr/>
                <p14:nvPr/>
              </p14:nvContentPartPr>
              <p14:xfrm>
                <a:off x="7581240" y="4033342"/>
                <a:ext cx="68040" cy="19260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A009D4B0-8951-65FD-68C0-FA01D29D44CD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572600" y="4024342"/>
                  <a:ext cx="85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BD2035CC-6898-2DC6-D39B-8D363B9CC568}"/>
                    </a:ext>
                  </a:extLst>
                </p14:cNvPr>
                <p14:cNvContentPartPr/>
                <p14:nvPr/>
              </p14:nvContentPartPr>
              <p14:xfrm>
                <a:off x="7664760" y="4143142"/>
                <a:ext cx="142920" cy="19008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BD2035CC-6898-2DC6-D39B-8D363B9CC568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656120" y="4134142"/>
                  <a:ext cx="160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F4A156BB-EEC6-B677-86A3-FC21D2F9154B}"/>
                    </a:ext>
                  </a:extLst>
                </p14:cNvPr>
                <p14:cNvContentPartPr/>
                <p14:nvPr/>
              </p14:nvContentPartPr>
              <p14:xfrm>
                <a:off x="7701840" y="4232422"/>
                <a:ext cx="78840" cy="216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F4A156BB-EEC6-B677-86A3-FC21D2F9154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692840" y="4223782"/>
                  <a:ext cx="9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0579F04-C425-A612-82D9-AE928DC24C20}"/>
                    </a:ext>
                  </a:extLst>
                </p14:cNvPr>
                <p14:cNvContentPartPr/>
                <p14:nvPr/>
              </p14:nvContentPartPr>
              <p14:xfrm>
                <a:off x="6513480" y="4390822"/>
                <a:ext cx="451440" cy="745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0579F04-C425-A612-82D9-AE928DC24C20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504480" y="4382182"/>
                  <a:ext cx="469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6279D44-9E7F-7196-8F03-668263711C2B}"/>
                    </a:ext>
                  </a:extLst>
                </p14:cNvPr>
                <p14:cNvContentPartPr/>
                <p14:nvPr/>
              </p14:nvContentPartPr>
              <p14:xfrm>
                <a:off x="3076920" y="5052142"/>
                <a:ext cx="149400" cy="1476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6279D44-9E7F-7196-8F03-668263711C2B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068280" y="5043502"/>
                  <a:ext cx="167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B7DED9F2-6CEC-BB34-D7A8-1AB06EE96FAA}"/>
                    </a:ext>
                  </a:extLst>
                </p14:cNvPr>
                <p14:cNvContentPartPr/>
                <p14:nvPr/>
              </p14:nvContentPartPr>
              <p14:xfrm>
                <a:off x="3344040" y="4949902"/>
                <a:ext cx="201600" cy="1674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B7DED9F2-6CEC-BB34-D7A8-1AB06EE96FA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335400" y="4941262"/>
                  <a:ext cx="219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489B7061-3157-6C17-F9EE-5A3F21C9A1BE}"/>
                    </a:ext>
                  </a:extLst>
                </p14:cNvPr>
                <p14:cNvContentPartPr/>
                <p14:nvPr/>
              </p14:nvContentPartPr>
              <p14:xfrm>
                <a:off x="3576960" y="5037022"/>
                <a:ext cx="129600" cy="14580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489B7061-3157-6C17-F9EE-5A3F21C9A1BE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568320" y="5028022"/>
                  <a:ext cx="147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9DAFEB89-154F-9F96-E07F-93F8B6620D09}"/>
                    </a:ext>
                  </a:extLst>
                </p14:cNvPr>
                <p14:cNvContentPartPr/>
                <p14:nvPr/>
              </p14:nvContentPartPr>
              <p14:xfrm>
                <a:off x="3616200" y="4969342"/>
                <a:ext cx="337320" cy="14688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9DAFEB89-154F-9F96-E07F-93F8B6620D0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3607200" y="4960342"/>
                  <a:ext cx="354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FB9C1AA2-D7D4-3B82-C35D-F7B9C33A8B32}"/>
                    </a:ext>
                  </a:extLst>
                </p14:cNvPr>
                <p14:cNvContentPartPr/>
                <p14:nvPr/>
              </p14:nvContentPartPr>
              <p14:xfrm>
                <a:off x="3832200" y="5056462"/>
                <a:ext cx="122760" cy="540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FB9C1AA2-D7D4-3B82-C35D-F7B9C33A8B3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23560" y="5047822"/>
                  <a:ext cx="140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E812E363-CB15-2270-62AF-39F604352FAE}"/>
                    </a:ext>
                  </a:extLst>
                </p14:cNvPr>
                <p14:cNvContentPartPr/>
                <p14:nvPr/>
              </p14:nvContentPartPr>
              <p14:xfrm>
                <a:off x="4071960" y="4914622"/>
                <a:ext cx="159480" cy="14364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E812E363-CB15-2270-62AF-39F604352FAE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063320" y="4905622"/>
                  <a:ext cx="17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E969CDCC-CB9F-DF75-BB8A-4AB0A724B52E}"/>
                    </a:ext>
                  </a:extLst>
                </p14:cNvPr>
                <p14:cNvContentPartPr/>
                <p14:nvPr/>
              </p14:nvContentPartPr>
              <p14:xfrm>
                <a:off x="1443960" y="5099302"/>
                <a:ext cx="133560" cy="111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E969CDCC-CB9F-DF75-BB8A-4AB0A724B52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434960" y="5090662"/>
                  <a:ext cx="15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EEB2DBD5-A2C4-961D-D82F-2F3B934A426C}"/>
                    </a:ext>
                  </a:extLst>
                </p14:cNvPr>
                <p14:cNvContentPartPr/>
                <p14:nvPr/>
              </p14:nvContentPartPr>
              <p14:xfrm>
                <a:off x="1450080" y="5159782"/>
                <a:ext cx="136080" cy="2448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EEB2DBD5-A2C4-961D-D82F-2F3B934A426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441080" y="5150782"/>
                  <a:ext cx="15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C0C9507F-B8CA-1562-C397-96DC67B90EE8}"/>
                    </a:ext>
                  </a:extLst>
                </p14:cNvPr>
                <p14:cNvContentPartPr/>
                <p14:nvPr/>
              </p14:nvContentPartPr>
              <p14:xfrm>
                <a:off x="1734120" y="5011822"/>
                <a:ext cx="133560" cy="18864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C0C9507F-B8CA-1562-C397-96DC67B90EE8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725480" y="5003182"/>
                  <a:ext cx="151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283E7F5F-AD38-8337-0C4F-92DE91A3D5FB}"/>
                    </a:ext>
                  </a:extLst>
                </p14:cNvPr>
                <p14:cNvContentPartPr/>
                <p14:nvPr/>
              </p14:nvContentPartPr>
              <p14:xfrm>
                <a:off x="1956240" y="5089942"/>
                <a:ext cx="20880" cy="1224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283E7F5F-AD38-8337-0C4F-92DE91A3D5F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947600" y="5081302"/>
                  <a:ext cx="3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3E9F2F0F-422F-0234-413F-A6D2448E75A0}"/>
                    </a:ext>
                  </a:extLst>
                </p14:cNvPr>
                <p14:cNvContentPartPr/>
                <p14:nvPr/>
              </p14:nvContentPartPr>
              <p14:xfrm>
                <a:off x="2144880" y="4896262"/>
                <a:ext cx="78480" cy="1659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3E9F2F0F-422F-0234-413F-A6D2448E75A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136240" y="4887622"/>
                  <a:ext cx="96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B5ACC993-6B1D-5063-D631-9FE8597C121B}"/>
                    </a:ext>
                  </a:extLst>
                </p14:cNvPr>
                <p14:cNvContentPartPr/>
                <p14:nvPr/>
              </p14:nvContentPartPr>
              <p14:xfrm>
                <a:off x="2138760" y="5068702"/>
                <a:ext cx="111240" cy="320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B5ACC993-6B1D-5063-D631-9FE8597C121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130120" y="5059702"/>
                  <a:ext cx="12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39B980EF-CBFA-00F6-777D-A9B446F7A4C4}"/>
                    </a:ext>
                  </a:extLst>
                </p14:cNvPr>
                <p14:cNvContentPartPr/>
                <p14:nvPr/>
              </p14:nvContentPartPr>
              <p14:xfrm>
                <a:off x="2165040" y="5127382"/>
                <a:ext cx="107640" cy="17532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39B980EF-CBFA-00F6-777D-A9B446F7A4C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156400" y="5118382"/>
                  <a:ext cx="125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51C55C77-FE78-D901-0456-02A973CBE966}"/>
                    </a:ext>
                  </a:extLst>
                </p14:cNvPr>
                <p14:cNvContentPartPr/>
                <p14:nvPr/>
              </p14:nvContentPartPr>
              <p14:xfrm>
                <a:off x="2160360" y="5202622"/>
                <a:ext cx="83520" cy="788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51C55C77-FE78-D901-0456-02A973CBE966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151720" y="5193622"/>
                  <a:ext cx="101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800B4B7B-4E78-9ED9-CB34-7EFC952933BC}"/>
                    </a:ext>
                  </a:extLst>
                </p14:cNvPr>
                <p14:cNvContentPartPr/>
                <p14:nvPr/>
              </p14:nvContentPartPr>
              <p14:xfrm>
                <a:off x="1708560" y="5069422"/>
                <a:ext cx="113400" cy="4320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800B4B7B-4E78-9ED9-CB34-7EFC952933BC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699560" y="5060422"/>
                  <a:ext cx="131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EDF35109-4680-64FC-FFFF-03086A11DDD0}"/>
                    </a:ext>
                  </a:extLst>
                </p14:cNvPr>
                <p14:cNvContentPartPr/>
                <p14:nvPr/>
              </p14:nvContentPartPr>
              <p14:xfrm>
                <a:off x="4589640" y="4948822"/>
                <a:ext cx="159840" cy="2664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EDF35109-4680-64FC-FFFF-03086A11DDD0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581000" y="4939822"/>
                  <a:ext cx="17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D3728075-A972-77B6-A8CF-BE6927AAF0F2}"/>
                    </a:ext>
                  </a:extLst>
                </p14:cNvPr>
                <p14:cNvContentPartPr/>
                <p14:nvPr/>
              </p14:nvContentPartPr>
              <p14:xfrm>
                <a:off x="4613400" y="5023342"/>
                <a:ext cx="115560" cy="2880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D3728075-A972-77B6-A8CF-BE6927AAF0F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604760" y="5014702"/>
                  <a:ext cx="13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A60DB151-344F-8ABB-3C1B-4E7696CE12A7}"/>
                    </a:ext>
                  </a:extLst>
                </p14:cNvPr>
                <p14:cNvContentPartPr/>
                <p14:nvPr/>
              </p14:nvContentPartPr>
              <p14:xfrm>
                <a:off x="4812840" y="4882222"/>
                <a:ext cx="111240" cy="2008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A60DB151-344F-8ABB-3C1B-4E7696CE12A7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803840" y="4873222"/>
                  <a:ext cx="12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A65F280B-CAA4-9E1B-2544-B9F712C8918D}"/>
                    </a:ext>
                  </a:extLst>
                </p14:cNvPr>
                <p14:cNvContentPartPr/>
                <p14:nvPr/>
              </p14:nvContentPartPr>
              <p14:xfrm>
                <a:off x="1054440" y="4527262"/>
                <a:ext cx="156600" cy="2264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A65F280B-CAA4-9E1B-2544-B9F712C8918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45440" y="4518622"/>
                  <a:ext cx="174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895488AF-116E-B021-2C00-86CB509BE0CA}"/>
                    </a:ext>
                  </a:extLst>
                </p14:cNvPr>
                <p14:cNvContentPartPr/>
                <p14:nvPr/>
              </p14:nvContentPartPr>
              <p14:xfrm>
                <a:off x="1197720" y="4601782"/>
                <a:ext cx="99720" cy="1231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895488AF-116E-B021-2C00-86CB509BE0C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188720" y="4592782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50549E6B-DF5B-B401-4192-07ABD39188EE}"/>
                    </a:ext>
                  </a:extLst>
                </p14:cNvPr>
                <p14:cNvContentPartPr/>
                <p14:nvPr/>
              </p14:nvContentPartPr>
              <p14:xfrm>
                <a:off x="1288080" y="4606462"/>
                <a:ext cx="12240" cy="13032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50549E6B-DF5B-B401-4192-07ABD39188E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279080" y="4597822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9040B1FE-295E-A1EF-EB12-680BE336BB23}"/>
                    </a:ext>
                  </a:extLst>
                </p14:cNvPr>
                <p14:cNvContentPartPr/>
                <p14:nvPr/>
              </p14:nvContentPartPr>
              <p14:xfrm>
                <a:off x="1227960" y="4668382"/>
                <a:ext cx="67320" cy="79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9040B1FE-295E-A1EF-EB12-680BE336BB2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219320" y="4659742"/>
                  <a:ext cx="84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6C1C21C8-9BA7-045C-94C3-99E09B473B8A}"/>
                    </a:ext>
                  </a:extLst>
                </p14:cNvPr>
                <p14:cNvContentPartPr/>
                <p14:nvPr/>
              </p14:nvContentPartPr>
              <p14:xfrm>
                <a:off x="1396080" y="4593862"/>
                <a:ext cx="40320" cy="316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6C1C21C8-9BA7-045C-94C3-99E09B473B8A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387440" y="4585222"/>
                  <a:ext cx="57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71CB2F9B-9EF9-4F89-59EE-3B8EF3C6DD34}"/>
                    </a:ext>
                  </a:extLst>
                </p14:cNvPr>
                <p14:cNvContentPartPr/>
                <p14:nvPr/>
              </p14:nvContentPartPr>
              <p14:xfrm>
                <a:off x="1504080" y="4463542"/>
                <a:ext cx="88200" cy="1623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71CB2F9B-9EF9-4F89-59EE-3B8EF3C6DD34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495080" y="4454902"/>
                  <a:ext cx="105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B9B8FEE-33EB-E299-0312-3041AFA8A120}"/>
                    </a:ext>
                  </a:extLst>
                </p14:cNvPr>
                <p14:cNvContentPartPr/>
                <p14:nvPr/>
              </p14:nvContentPartPr>
              <p14:xfrm>
                <a:off x="1595160" y="4445542"/>
                <a:ext cx="35280" cy="1868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B9B8FEE-33EB-E299-0312-3041AFA8A120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586160" y="4436902"/>
                  <a:ext cx="52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3EED207-4533-D962-CF1A-1DC24FAEF652}"/>
                    </a:ext>
                  </a:extLst>
                </p14:cNvPr>
                <p14:cNvContentPartPr/>
                <p14:nvPr/>
              </p14:nvContentPartPr>
              <p14:xfrm>
                <a:off x="1537200" y="4583422"/>
                <a:ext cx="87480" cy="97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3EED207-4533-D962-CF1A-1DC24FAEF652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528560" y="4574422"/>
                  <a:ext cx="105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62467054-5B56-1AA3-6D30-166EBB9C90E7}"/>
                    </a:ext>
                  </a:extLst>
                </p14:cNvPr>
                <p14:cNvContentPartPr/>
                <p14:nvPr/>
              </p14:nvContentPartPr>
              <p14:xfrm>
                <a:off x="1505880" y="4437622"/>
                <a:ext cx="114120" cy="2077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62467054-5B56-1AA3-6D30-166EBB9C90E7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496880" y="4428622"/>
                  <a:ext cx="131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EEDDBE18-C136-D5A7-C89A-D6835B502EDA}"/>
                    </a:ext>
                  </a:extLst>
                </p14:cNvPr>
                <p14:cNvContentPartPr/>
                <p14:nvPr/>
              </p14:nvContentPartPr>
              <p14:xfrm>
                <a:off x="1537200" y="4597102"/>
                <a:ext cx="39960" cy="86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EEDDBE18-C136-D5A7-C89A-D6835B502EDA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528560" y="4588462"/>
                  <a:ext cx="5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0D0038DD-7946-EC20-ECB9-B8FADB65FB01}"/>
                    </a:ext>
                  </a:extLst>
                </p14:cNvPr>
                <p14:cNvContentPartPr/>
                <p14:nvPr/>
              </p14:nvContentPartPr>
              <p14:xfrm>
                <a:off x="5244120" y="4661902"/>
                <a:ext cx="156960" cy="15552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0D0038DD-7946-EC20-ECB9-B8FADB65FB01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235480" y="4653262"/>
                  <a:ext cx="174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9D9C5F44-A69E-C409-2684-FD39CCB1EF14}"/>
                    </a:ext>
                  </a:extLst>
                </p14:cNvPr>
                <p14:cNvContentPartPr/>
                <p14:nvPr/>
              </p14:nvContentPartPr>
              <p14:xfrm>
                <a:off x="5180040" y="4878262"/>
                <a:ext cx="299520" cy="2628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9D9C5F44-A69E-C409-2684-FD39CCB1EF14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171040" y="4869622"/>
                  <a:ext cx="31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FF14C7BF-FE59-47DB-D440-2CD4A44A7925}"/>
                    </a:ext>
                  </a:extLst>
                </p14:cNvPr>
                <p14:cNvContentPartPr/>
                <p14:nvPr/>
              </p14:nvContentPartPr>
              <p14:xfrm>
                <a:off x="5133600" y="4949182"/>
                <a:ext cx="289440" cy="25920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FF14C7BF-FE59-47DB-D440-2CD4A44A792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124600" y="4940542"/>
                  <a:ext cx="307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38FF02E8-2BB9-D4BC-5DFA-AFC4FF7A4E9E}"/>
                    </a:ext>
                  </a:extLst>
                </p14:cNvPr>
                <p14:cNvContentPartPr/>
                <p14:nvPr/>
              </p14:nvContentPartPr>
              <p14:xfrm>
                <a:off x="5193720" y="5040982"/>
                <a:ext cx="121320" cy="16704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38FF02E8-2BB9-D4BC-5DFA-AFC4FF7A4E9E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85080" y="5032342"/>
                  <a:ext cx="138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308A2C46-66E3-373B-2A0F-39F369EAA0BD}"/>
                    </a:ext>
                  </a:extLst>
                </p14:cNvPr>
                <p14:cNvContentPartPr/>
                <p14:nvPr/>
              </p14:nvContentPartPr>
              <p14:xfrm>
                <a:off x="5312160" y="5118022"/>
                <a:ext cx="74160" cy="15444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308A2C46-66E3-373B-2A0F-39F369EAA0B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303160" y="5109382"/>
                  <a:ext cx="91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BA8B0735-3A01-1A13-429D-525A473977CB}"/>
                    </a:ext>
                  </a:extLst>
                </p14:cNvPr>
                <p14:cNvContentPartPr/>
                <p14:nvPr/>
              </p14:nvContentPartPr>
              <p14:xfrm>
                <a:off x="5337360" y="5204062"/>
                <a:ext cx="60840" cy="1980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BA8B0735-3A01-1A13-429D-525A473977C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328720" y="5195062"/>
                  <a:ext cx="78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4FE969DD-084B-3AB8-CD0F-0E76E6AAB2B9}"/>
                    </a:ext>
                  </a:extLst>
                </p14:cNvPr>
                <p14:cNvContentPartPr/>
                <p14:nvPr/>
              </p14:nvContentPartPr>
              <p14:xfrm>
                <a:off x="5669640" y="4885102"/>
                <a:ext cx="132840" cy="2088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4FE969DD-084B-3AB8-CD0F-0E76E6AAB2B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661000" y="4876462"/>
                  <a:ext cx="15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98776C3E-74DB-3F88-317E-F490F3802C6F}"/>
                    </a:ext>
                  </a:extLst>
                </p14:cNvPr>
                <p14:cNvContentPartPr/>
                <p14:nvPr/>
              </p14:nvContentPartPr>
              <p14:xfrm>
                <a:off x="5685120" y="4949182"/>
                <a:ext cx="127800" cy="3024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98776C3E-74DB-3F88-317E-F490F3802C6F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676480" y="4940182"/>
                  <a:ext cx="14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964BB50D-0A6D-C9D5-5A26-34920572982C}"/>
                    </a:ext>
                  </a:extLst>
                </p14:cNvPr>
                <p14:cNvContentPartPr/>
                <p14:nvPr/>
              </p14:nvContentPartPr>
              <p14:xfrm>
                <a:off x="5999400" y="4827862"/>
                <a:ext cx="208080" cy="9828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964BB50D-0A6D-C9D5-5A26-34920572982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990760" y="4819222"/>
                  <a:ext cx="225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CEEA5BEE-69B2-D5A3-32D8-B7E1B3948420}"/>
                    </a:ext>
                  </a:extLst>
                </p14:cNvPr>
                <p14:cNvContentPartPr/>
                <p14:nvPr/>
              </p14:nvContentPartPr>
              <p14:xfrm>
                <a:off x="6225840" y="4855942"/>
                <a:ext cx="85320" cy="17748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CEEA5BEE-69B2-D5A3-32D8-B7E1B3948420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216840" y="4847302"/>
                  <a:ext cx="102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9F0BF8CD-0669-DF07-C98C-D04CA28A26ED}"/>
                    </a:ext>
                  </a:extLst>
                </p14:cNvPr>
                <p14:cNvContentPartPr/>
                <p14:nvPr/>
              </p14:nvContentPartPr>
              <p14:xfrm>
                <a:off x="6255000" y="4947742"/>
                <a:ext cx="64440" cy="2916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9F0BF8CD-0669-DF07-C98C-D04CA28A26ED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246000" y="4938742"/>
                  <a:ext cx="8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FB6B8AB9-82F5-82F1-2183-3254BCE0C2BA}"/>
                    </a:ext>
                  </a:extLst>
                </p14:cNvPr>
                <p14:cNvContentPartPr/>
                <p14:nvPr/>
              </p14:nvContentPartPr>
              <p14:xfrm>
                <a:off x="5432400" y="5362462"/>
                <a:ext cx="108360" cy="14076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FB6B8AB9-82F5-82F1-2183-3254BCE0C2BA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423400" y="5353462"/>
                  <a:ext cx="126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32C80470-8EC1-4473-A67C-A1B961292E5D}"/>
                    </a:ext>
                  </a:extLst>
                </p14:cNvPr>
                <p14:cNvContentPartPr/>
                <p14:nvPr/>
              </p14:nvContentPartPr>
              <p14:xfrm>
                <a:off x="5383800" y="5310622"/>
                <a:ext cx="136800" cy="16020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32C80470-8EC1-4473-A67C-A1B961292E5D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375160" y="5301982"/>
                  <a:ext cx="154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368FC97B-6165-E2BD-DD16-F221CC5EDA96}"/>
                    </a:ext>
                  </a:extLst>
                </p14:cNvPr>
                <p14:cNvContentPartPr/>
                <p14:nvPr/>
              </p14:nvContentPartPr>
              <p14:xfrm>
                <a:off x="5609160" y="5425822"/>
                <a:ext cx="175680" cy="12816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368FC97B-6165-E2BD-DD16-F221CC5EDA9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600160" y="5416822"/>
                  <a:ext cx="193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64FE2A04-BD6E-2014-D722-F449346F789F}"/>
                    </a:ext>
                  </a:extLst>
                </p14:cNvPr>
                <p14:cNvContentPartPr/>
                <p14:nvPr/>
              </p14:nvContentPartPr>
              <p14:xfrm>
                <a:off x="5820840" y="5329342"/>
                <a:ext cx="202680" cy="21096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64FE2A04-BD6E-2014-D722-F449346F789F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812200" y="5320342"/>
                  <a:ext cx="220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A6CB7546-689D-2285-0EA9-1DC11CEB0D82}"/>
                    </a:ext>
                  </a:extLst>
                </p14:cNvPr>
                <p14:cNvContentPartPr/>
                <p14:nvPr/>
              </p14:nvContentPartPr>
              <p14:xfrm>
                <a:off x="6054120" y="5381182"/>
                <a:ext cx="330480" cy="27360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A6CB7546-689D-2285-0EA9-1DC11CEB0D8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045480" y="5372182"/>
                  <a:ext cx="348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E5192E22-A661-5683-1ED4-BEFA3C7AB07A}"/>
                    </a:ext>
                  </a:extLst>
                </p14:cNvPr>
                <p14:cNvContentPartPr/>
                <p14:nvPr/>
              </p14:nvContentPartPr>
              <p14:xfrm>
                <a:off x="6449040" y="5328982"/>
                <a:ext cx="51840" cy="12780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E5192E22-A661-5683-1ED4-BEFA3C7AB07A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440040" y="5320342"/>
                  <a:ext cx="69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9A97BC44-32A0-9C2F-A343-898CEFECEB86}"/>
                    </a:ext>
                  </a:extLst>
                </p14:cNvPr>
                <p14:cNvContentPartPr/>
                <p14:nvPr/>
              </p14:nvContentPartPr>
              <p14:xfrm>
                <a:off x="6449400" y="5375422"/>
                <a:ext cx="43560" cy="2556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9A97BC44-32A0-9C2F-A343-898CEFECEB86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440400" y="5366422"/>
                  <a:ext cx="61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E5BBA748-82E6-9009-D709-40E6B6F3E1E4}"/>
                    </a:ext>
                  </a:extLst>
                </p14:cNvPr>
                <p14:cNvContentPartPr/>
                <p14:nvPr/>
              </p14:nvContentPartPr>
              <p14:xfrm>
                <a:off x="6538680" y="5301982"/>
                <a:ext cx="288360" cy="21060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E5BBA748-82E6-9009-D709-40E6B6F3E1E4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529680" y="5292982"/>
                  <a:ext cx="306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1E119433-B9E3-D1E2-561D-3C7389DACA22}"/>
                    </a:ext>
                  </a:extLst>
                </p14:cNvPr>
                <p14:cNvContentPartPr/>
                <p14:nvPr/>
              </p14:nvContentPartPr>
              <p14:xfrm>
                <a:off x="6854760" y="5195422"/>
                <a:ext cx="236160" cy="14436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1E119433-B9E3-D1E2-561D-3C7389DACA22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846120" y="5186422"/>
                  <a:ext cx="253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4F0DEAAD-4C1B-A42B-F194-89E65161F0EE}"/>
                    </a:ext>
                  </a:extLst>
                </p14:cNvPr>
                <p14:cNvContentPartPr/>
                <p14:nvPr/>
              </p14:nvContentPartPr>
              <p14:xfrm>
                <a:off x="7108560" y="5145742"/>
                <a:ext cx="156240" cy="18468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4F0DEAAD-4C1B-A42B-F194-89E65161F0EE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099920" y="5136742"/>
                  <a:ext cx="173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0D2A3FE7-7304-6C3C-BF4C-8F28615ED95B}"/>
                    </a:ext>
                  </a:extLst>
                </p14:cNvPr>
                <p14:cNvContentPartPr/>
                <p14:nvPr/>
              </p14:nvContentPartPr>
              <p14:xfrm>
                <a:off x="6677280" y="4805182"/>
                <a:ext cx="141120" cy="4284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0D2A3FE7-7304-6C3C-BF4C-8F28615ED95B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668640" y="4796542"/>
                  <a:ext cx="15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E095E704-B016-368C-E35E-9454950B94D5}"/>
                    </a:ext>
                  </a:extLst>
                </p14:cNvPr>
                <p14:cNvContentPartPr/>
                <p14:nvPr/>
              </p14:nvContentPartPr>
              <p14:xfrm>
                <a:off x="6590520" y="4724902"/>
                <a:ext cx="161280" cy="20808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E095E704-B016-368C-E35E-9454950B94D5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581520" y="4715902"/>
                  <a:ext cx="178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D00852DA-C1D3-3E34-B6BB-EFB4946CB16C}"/>
                    </a:ext>
                  </a:extLst>
                </p14:cNvPr>
                <p14:cNvContentPartPr/>
                <p14:nvPr/>
              </p14:nvContentPartPr>
              <p14:xfrm>
                <a:off x="6974280" y="4666582"/>
                <a:ext cx="8280" cy="17460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D00852DA-C1D3-3E34-B6BB-EFB4946CB16C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965280" y="4657582"/>
                  <a:ext cx="2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1FE4CB25-D15A-A0FD-B096-3EDA0F5CB5FB}"/>
                    </a:ext>
                  </a:extLst>
                </p14:cNvPr>
                <p14:cNvContentPartPr/>
                <p14:nvPr/>
              </p14:nvContentPartPr>
              <p14:xfrm>
                <a:off x="6900120" y="4625182"/>
                <a:ext cx="151200" cy="11592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1FE4CB25-D15A-A0FD-B096-3EDA0F5CB5F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891120" y="4616542"/>
                  <a:ext cx="168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E47CB825-F046-7039-1092-8AF507BF4157}"/>
                    </a:ext>
                  </a:extLst>
                </p14:cNvPr>
                <p14:cNvContentPartPr/>
                <p14:nvPr/>
              </p14:nvContentPartPr>
              <p14:xfrm>
                <a:off x="7093440" y="4659022"/>
                <a:ext cx="224280" cy="16848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E47CB825-F046-7039-1092-8AF507BF4157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084440" y="4650382"/>
                  <a:ext cx="241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5D4B7DA4-C463-C6FE-8E3B-1F915066734F}"/>
                    </a:ext>
                  </a:extLst>
                </p14:cNvPr>
                <p14:cNvContentPartPr/>
                <p14:nvPr/>
              </p14:nvContentPartPr>
              <p14:xfrm>
                <a:off x="7277040" y="4588462"/>
                <a:ext cx="9720" cy="2880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5D4B7DA4-C463-C6FE-8E3B-1F915066734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268040" y="4579822"/>
                  <a:ext cx="2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BB9EE637-D7E5-69C7-B1DE-3360B3A5884F}"/>
                    </a:ext>
                  </a:extLst>
                </p14:cNvPr>
                <p14:cNvContentPartPr/>
                <p14:nvPr/>
              </p14:nvContentPartPr>
              <p14:xfrm>
                <a:off x="7351920" y="4620502"/>
                <a:ext cx="132480" cy="17280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BB9EE637-D7E5-69C7-B1DE-3360B3A5884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343280" y="4611502"/>
                  <a:ext cx="150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62921CB7-B3BF-ACF8-F2C5-D7D2A2451876}"/>
                    </a:ext>
                  </a:extLst>
                </p14:cNvPr>
                <p14:cNvContentPartPr/>
                <p14:nvPr/>
              </p14:nvContentPartPr>
              <p14:xfrm>
                <a:off x="7625520" y="4555702"/>
                <a:ext cx="260280" cy="17676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62921CB7-B3BF-ACF8-F2C5-D7D2A2451876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616520" y="4546702"/>
                  <a:ext cx="277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C09F560D-A507-56FC-A2E1-48D2823FB863}"/>
                    </a:ext>
                  </a:extLst>
                </p14:cNvPr>
                <p14:cNvContentPartPr/>
                <p14:nvPr/>
              </p14:nvContentPartPr>
              <p14:xfrm>
                <a:off x="7898400" y="4572622"/>
                <a:ext cx="99000" cy="10692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C09F560D-A507-56FC-A2E1-48D2823FB863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889760" y="4563622"/>
                  <a:ext cx="11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B9AE6FF6-8C3E-0A1D-B199-F10F25368DCC}"/>
                    </a:ext>
                  </a:extLst>
                </p14:cNvPr>
                <p14:cNvContentPartPr/>
                <p14:nvPr/>
              </p14:nvContentPartPr>
              <p14:xfrm>
                <a:off x="7459200" y="4913542"/>
                <a:ext cx="35280" cy="17172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B9AE6FF6-8C3E-0A1D-B199-F10F25368DCC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450200" y="4904902"/>
                  <a:ext cx="5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6D1905AB-41C4-94C2-8105-CEF9F4D7FFF5}"/>
                    </a:ext>
                  </a:extLst>
                </p14:cNvPr>
                <p14:cNvContentPartPr/>
                <p14:nvPr/>
              </p14:nvContentPartPr>
              <p14:xfrm>
                <a:off x="7405920" y="5041342"/>
                <a:ext cx="160920" cy="5760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6D1905AB-41C4-94C2-8105-CEF9F4D7FFF5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397280" y="5032702"/>
                  <a:ext cx="178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E4872B9D-D89E-8FED-D91A-759A0A45811C}"/>
                    </a:ext>
                  </a:extLst>
                </p14:cNvPr>
                <p14:cNvContentPartPr/>
                <p14:nvPr/>
              </p14:nvContentPartPr>
              <p14:xfrm>
                <a:off x="7355520" y="4873222"/>
                <a:ext cx="329400" cy="16524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E4872B9D-D89E-8FED-D91A-759A0A45811C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346520" y="4864582"/>
                  <a:ext cx="347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B76774B3-6643-D70A-0860-97FC33852F70}"/>
                    </a:ext>
                  </a:extLst>
                </p14:cNvPr>
                <p14:cNvContentPartPr/>
                <p14:nvPr/>
              </p14:nvContentPartPr>
              <p14:xfrm>
                <a:off x="7706520" y="4749382"/>
                <a:ext cx="316440" cy="36360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B76774B3-6643-D70A-0860-97FC33852F7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697880" y="4740382"/>
                  <a:ext cx="334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97A946D6-0543-2C99-B36A-3A86DCAA2DAA}"/>
                    </a:ext>
                  </a:extLst>
                </p14:cNvPr>
                <p14:cNvContentPartPr/>
                <p14:nvPr/>
              </p14:nvContentPartPr>
              <p14:xfrm>
                <a:off x="8078760" y="4607542"/>
                <a:ext cx="456480" cy="33624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97A946D6-0543-2C99-B36A-3A86DCAA2DAA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070120" y="4598542"/>
                  <a:ext cx="4741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1A637CEF-25E3-5F5B-6700-17F0F2F58EC0}"/>
                    </a:ext>
                  </a:extLst>
                </p14:cNvPr>
                <p14:cNvContentPartPr/>
                <p14:nvPr/>
              </p14:nvContentPartPr>
              <p14:xfrm>
                <a:off x="8542440" y="4618702"/>
                <a:ext cx="70560" cy="15372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1A637CEF-25E3-5F5B-6700-17F0F2F58EC0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8533440" y="4609702"/>
                  <a:ext cx="88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4E30332-5E1F-1E1D-8352-1E7720A3B305}"/>
                    </a:ext>
                  </a:extLst>
                </p14:cNvPr>
                <p14:cNvContentPartPr/>
                <p14:nvPr/>
              </p14:nvContentPartPr>
              <p14:xfrm>
                <a:off x="9949320" y="391942"/>
                <a:ext cx="132120" cy="1576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4E30332-5E1F-1E1D-8352-1E7720A3B305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940680" y="383302"/>
                  <a:ext cx="149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8B2AC450-2C70-F71F-3FAB-AB42A5D80EF9}"/>
                    </a:ext>
                  </a:extLst>
                </p14:cNvPr>
                <p14:cNvContentPartPr/>
                <p14:nvPr/>
              </p14:nvContentPartPr>
              <p14:xfrm>
                <a:off x="9996120" y="504262"/>
                <a:ext cx="124200" cy="244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8B2AC450-2C70-F71F-3FAB-AB42A5D80EF9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9987480" y="495262"/>
                  <a:ext cx="14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8A3F9E2C-0E91-81BF-50A6-0DDA0D6D025B}"/>
                    </a:ext>
                  </a:extLst>
                </p14:cNvPr>
                <p14:cNvContentPartPr/>
                <p14:nvPr/>
              </p14:nvContentPartPr>
              <p14:xfrm>
                <a:off x="10182960" y="347302"/>
                <a:ext cx="122040" cy="1648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8A3F9E2C-0E91-81BF-50A6-0DDA0D6D025B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0174320" y="338302"/>
                  <a:ext cx="139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9C619B6-0586-32BC-A6C8-45F4795CC570}"/>
                    </a:ext>
                  </a:extLst>
                </p14:cNvPr>
                <p14:cNvContentPartPr/>
                <p14:nvPr/>
              </p14:nvContentPartPr>
              <p14:xfrm>
                <a:off x="10299600" y="419662"/>
                <a:ext cx="109080" cy="8748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9C619B6-0586-32BC-A6C8-45F4795CC570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0290600" y="410662"/>
                  <a:ext cx="12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DE96AF45-1D80-951F-A888-A00F6CF06AF9}"/>
                    </a:ext>
                  </a:extLst>
                </p14:cNvPr>
                <p14:cNvContentPartPr/>
                <p14:nvPr/>
              </p14:nvContentPartPr>
              <p14:xfrm>
                <a:off x="10414440" y="405622"/>
                <a:ext cx="125640" cy="11808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DE96AF45-1D80-951F-A888-A00F6CF06AF9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0405440" y="396622"/>
                  <a:ext cx="143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E49A69EB-CF47-E266-0C4F-420E8EC8E8F7}"/>
                    </a:ext>
                  </a:extLst>
                </p14:cNvPr>
                <p14:cNvContentPartPr/>
                <p14:nvPr/>
              </p14:nvContentPartPr>
              <p14:xfrm>
                <a:off x="10706040" y="410662"/>
                <a:ext cx="317880" cy="961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E49A69EB-CF47-E266-0C4F-420E8EC8E8F7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0697400" y="402022"/>
                  <a:ext cx="335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5EFAE87-D939-563B-EDCB-87A7A527EDFE}"/>
                    </a:ext>
                  </a:extLst>
                </p14:cNvPr>
                <p14:cNvContentPartPr/>
                <p14:nvPr/>
              </p14:nvContentPartPr>
              <p14:xfrm>
                <a:off x="11027160" y="316702"/>
                <a:ext cx="294120" cy="1666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5EFAE87-D939-563B-EDCB-87A7A527EDFE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1018160" y="308062"/>
                  <a:ext cx="311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2EF95E51-8FEB-D77C-6BCF-F3B3FAF8FF51}"/>
                    </a:ext>
                  </a:extLst>
                </p14:cNvPr>
                <p14:cNvContentPartPr/>
                <p14:nvPr/>
              </p14:nvContentPartPr>
              <p14:xfrm>
                <a:off x="10299600" y="623062"/>
                <a:ext cx="64440" cy="13500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2EF95E51-8FEB-D77C-6BCF-F3B3FAF8FF51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0290960" y="614422"/>
                  <a:ext cx="82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A2840005-3B64-588C-05FC-5C9683450059}"/>
                    </a:ext>
                  </a:extLst>
                </p14:cNvPr>
                <p14:cNvContentPartPr/>
                <p14:nvPr/>
              </p14:nvContentPartPr>
              <p14:xfrm>
                <a:off x="10419840" y="659782"/>
                <a:ext cx="87840" cy="7848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A2840005-3B64-588C-05FC-5C9683450059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0410840" y="651142"/>
                  <a:ext cx="105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B11A2F2-076F-B9AE-7F05-6BE4A6BC8B3F}"/>
                    </a:ext>
                  </a:extLst>
                </p14:cNvPr>
                <p14:cNvContentPartPr/>
                <p14:nvPr/>
              </p14:nvContentPartPr>
              <p14:xfrm>
                <a:off x="10568520" y="555742"/>
                <a:ext cx="162360" cy="1634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B11A2F2-076F-B9AE-7F05-6BE4A6BC8B3F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0559880" y="546742"/>
                  <a:ext cx="18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D04F4857-309D-6363-01F7-CEF77531AD80}"/>
                    </a:ext>
                  </a:extLst>
                </p14:cNvPr>
                <p14:cNvContentPartPr/>
                <p14:nvPr/>
              </p14:nvContentPartPr>
              <p14:xfrm>
                <a:off x="10753560" y="531982"/>
                <a:ext cx="129960" cy="1742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D04F4857-309D-6363-01F7-CEF77531AD80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0744920" y="522982"/>
                  <a:ext cx="147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BC1E64F-4D23-4F3D-7522-38C3DAD50E93}"/>
                    </a:ext>
                  </a:extLst>
                </p14:cNvPr>
                <p14:cNvContentPartPr/>
                <p14:nvPr/>
              </p14:nvContentPartPr>
              <p14:xfrm>
                <a:off x="10812600" y="647542"/>
                <a:ext cx="131400" cy="316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BC1E64F-4D23-4F3D-7522-38C3DAD50E9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0803600" y="638902"/>
                  <a:ext cx="149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AD881590-5758-45D1-29CE-078AA73EE3C7}"/>
                    </a:ext>
                  </a:extLst>
                </p14:cNvPr>
                <p14:cNvContentPartPr/>
                <p14:nvPr/>
              </p14:nvContentPartPr>
              <p14:xfrm>
                <a:off x="11178000" y="506422"/>
                <a:ext cx="119520" cy="1630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AD881590-5758-45D1-29CE-078AA73EE3C7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1169000" y="497782"/>
                  <a:ext cx="13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DAD38C7C-5085-E08A-832E-F67D3DCEB78B}"/>
                    </a:ext>
                  </a:extLst>
                </p14:cNvPr>
                <p14:cNvContentPartPr/>
                <p14:nvPr/>
              </p14:nvContentPartPr>
              <p14:xfrm>
                <a:off x="11241360" y="617302"/>
                <a:ext cx="54360" cy="7416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DAD38C7C-5085-E08A-832E-F67D3DCEB78B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1232360" y="608302"/>
                  <a:ext cx="72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89CDA04-0D68-03E1-FC6C-5A8E430A54DB}"/>
                    </a:ext>
                  </a:extLst>
                </p14:cNvPr>
                <p14:cNvContentPartPr/>
                <p14:nvPr/>
              </p14:nvContentPartPr>
              <p14:xfrm>
                <a:off x="11332800" y="589222"/>
                <a:ext cx="183960" cy="842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89CDA04-0D68-03E1-FC6C-5A8E430A54D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1323800" y="580582"/>
                  <a:ext cx="201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944C6DBE-3D67-6E5E-66F1-24EBA8890163}"/>
                    </a:ext>
                  </a:extLst>
                </p14:cNvPr>
                <p14:cNvContentPartPr/>
                <p14:nvPr/>
              </p14:nvContentPartPr>
              <p14:xfrm>
                <a:off x="11555280" y="470422"/>
                <a:ext cx="157680" cy="1879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944C6DBE-3D67-6E5E-66F1-24EBA8890163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1546280" y="461782"/>
                  <a:ext cx="175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FF0F8F6-849B-713F-A91D-E384C769D269}"/>
                    </a:ext>
                  </a:extLst>
                </p14:cNvPr>
                <p14:cNvContentPartPr/>
                <p14:nvPr/>
              </p14:nvContentPartPr>
              <p14:xfrm>
                <a:off x="11625120" y="554302"/>
                <a:ext cx="197280" cy="1116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FF0F8F6-849B-713F-A91D-E384C769D269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1616480" y="545662"/>
                  <a:ext cx="21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0D4EF6F1-24C5-7287-144E-AB0FA3A7F751}"/>
                    </a:ext>
                  </a:extLst>
                </p14:cNvPr>
                <p14:cNvContentPartPr/>
                <p14:nvPr/>
              </p14:nvContentPartPr>
              <p14:xfrm>
                <a:off x="11782440" y="545302"/>
                <a:ext cx="5040" cy="360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0D4EF6F1-24C5-7287-144E-AB0FA3A7F75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773800" y="536662"/>
                  <a:ext cx="2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CC336C6D-BCD8-1CC8-8DDC-FFE20F098B8F}"/>
                    </a:ext>
                  </a:extLst>
                </p14:cNvPr>
                <p14:cNvContentPartPr/>
                <p14:nvPr/>
              </p14:nvContentPartPr>
              <p14:xfrm>
                <a:off x="11801160" y="532702"/>
                <a:ext cx="85320" cy="17208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CC336C6D-BCD8-1CC8-8DDC-FFE20F098B8F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1792520" y="523702"/>
                  <a:ext cx="102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4CC9D79F-1646-530F-F306-779D8867CC71}"/>
                    </a:ext>
                  </a:extLst>
                </p14:cNvPr>
                <p14:cNvContentPartPr/>
                <p14:nvPr/>
              </p14:nvContentPartPr>
              <p14:xfrm>
                <a:off x="11878920" y="538822"/>
                <a:ext cx="253440" cy="1796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4CC9D79F-1646-530F-F306-779D8867CC71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1869920" y="529822"/>
                  <a:ext cx="271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CE726E48-CEA0-818E-0A35-B1365762A4AE}"/>
                    </a:ext>
                  </a:extLst>
                </p14:cNvPr>
                <p14:cNvContentPartPr/>
                <p14:nvPr/>
              </p14:nvContentPartPr>
              <p14:xfrm>
                <a:off x="11124720" y="759142"/>
                <a:ext cx="1035720" cy="7200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CE726E48-CEA0-818E-0A35-B1365762A4AE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1116080" y="750502"/>
                  <a:ext cx="1053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A7D550F3-172C-31A3-B043-AD978AA6C511}"/>
                    </a:ext>
                  </a:extLst>
                </p14:cNvPr>
                <p14:cNvContentPartPr/>
                <p14:nvPr/>
              </p14:nvContentPartPr>
              <p14:xfrm>
                <a:off x="5358960" y="4562902"/>
                <a:ext cx="693720" cy="6696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A7D550F3-172C-31A3-B043-AD978AA6C511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350320" y="4554262"/>
                  <a:ext cx="711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0C1537F3-15B4-342F-79FC-728F76E1F561}"/>
                    </a:ext>
                  </a:extLst>
                </p14:cNvPr>
                <p14:cNvContentPartPr/>
                <p14:nvPr/>
              </p14:nvContentPartPr>
              <p14:xfrm>
                <a:off x="5631480" y="3948742"/>
                <a:ext cx="606960" cy="67824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0C1537F3-15B4-342F-79FC-728F76E1F56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622480" y="3940102"/>
                  <a:ext cx="6246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1DB8270-AAFF-F946-CC92-00FE2AD2E60C}"/>
                    </a:ext>
                  </a:extLst>
                </p14:cNvPr>
                <p14:cNvContentPartPr/>
                <p14:nvPr/>
              </p14:nvContentPartPr>
              <p14:xfrm>
                <a:off x="2509920" y="700102"/>
                <a:ext cx="181080" cy="25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1DB8270-AAFF-F946-CC92-00FE2AD2E60C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2500920" y="691102"/>
                  <a:ext cx="198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5855EBD-C61A-171A-91EE-8146D56ABAD0}"/>
                    </a:ext>
                  </a:extLst>
                </p14:cNvPr>
                <p14:cNvContentPartPr/>
                <p14:nvPr/>
              </p14:nvContentPartPr>
              <p14:xfrm>
                <a:off x="2957040" y="711982"/>
                <a:ext cx="140760" cy="20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5855EBD-C61A-171A-91EE-8146D56ABAD0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2948400" y="703342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ADF328-EC06-7761-60C6-4D871E06BD3B}"/>
                    </a:ext>
                  </a:extLst>
                </p14:cNvPr>
                <p14:cNvContentPartPr/>
                <p14:nvPr/>
              </p14:nvContentPartPr>
              <p14:xfrm>
                <a:off x="2463120" y="719902"/>
                <a:ext cx="208440" cy="24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ADF328-EC06-7761-60C6-4D871E06BD3B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2454120" y="710902"/>
                  <a:ext cx="22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D3446B-C203-5B52-5878-C2BFC3CDD4AB}"/>
                    </a:ext>
                  </a:extLst>
                </p14:cNvPr>
                <p14:cNvContentPartPr/>
                <p14:nvPr/>
              </p14:nvContentPartPr>
              <p14:xfrm>
                <a:off x="2932920" y="714502"/>
                <a:ext cx="217440" cy="32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D3446B-C203-5B52-5878-C2BFC3CDD4A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2924280" y="705502"/>
                  <a:ext cx="235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6337644D-A6D3-70F5-2C7A-473F3CB62BB2}"/>
                    </a:ext>
                  </a:extLst>
                </p14:cNvPr>
                <p14:cNvContentPartPr/>
                <p14:nvPr/>
              </p14:nvContentPartPr>
              <p14:xfrm>
                <a:off x="1310040" y="5976982"/>
                <a:ext cx="172440" cy="2376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6337644D-A6D3-70F5-2C7A-473F3CB62BB2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301400" y="5967982"/>
                  <a:ext cx="190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B26E4967-5EBA-2C5F-21C4-95F9B58A3CCD}"/>
                    </a:ext>
                  </a:extLst>
                </p14:cNvPr>
                <p14:cNvContentPartPr/>
                <p14:nvPr/>
              </p14:nvContentPartPr>
              <p14:xfrm>
                <a:off x="1342080" y="6064822"/>
                <a:ext cx="146520" cy="1584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B26E4967-5EBA-2C5F-21C4-95F9B58A3CCD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333440" y="6055822"/>
                  <a:ext cx="16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BFB87198-FCC8-66B5-5124-9F06D1ED689D}"/>
                    </a:ext>
                  </a:extLst>
                </p14:cNvPr>
                <p14:cNvContentPartPr/>
                <p14:nvPr/>
              </p14:nvContentPartPr>
              <p14:xfrm>
                <a:off x="1571400" y="5847022"/>
                <a:ext cx="137160" cy="23400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BFB87198-FCC8-66B5-5124-9F06D1ED689D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562400" y="5838382"/>
                  <a:ext cx="154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02520715-5F5C-894E-3DCB-B569CB01F2C0}"/>
                    </a:ext>
                  </a:extLst>
                </p14:cNvPr>
                <p14:cNvContentPartPr/>
                <p14:nvPr/>
              </p14:nvContentPartPr>
              <p14:xfrm>
                <a:off x="1581120" y="5596102"/>
                <a:ext cx="19800" cy="12636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02520715-5F5C-894E-3DCB-B569CB01F2C0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572120" y="5587462"/>
                  <a:ext cx="37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8F535D38-E449-C688-DA3B-676A0381A970}"/>
                    </a:ext>
                  </a:extLst>
                </p14:cNvPr>
                <p14:cNvContentPartPr/>
                <p14:nvPr/>
              </p14:nvContentPartPr>
              <p14:xfrm>
                <a:off x="1540800" y="5666302"/>
                <a:ext cx="131400" cy="946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8F535D38-E449-C688-DA3B-676A0381A970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532160" y="5657662"/>
                  <a:ext cx="149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512D2325-C7D8-FEAB-C6A4-CFD3B2C47106}"/>
                    </a:ext>
                  </a:extLst>
                </p14:cNvPr>
                <p14:cNvContentPartPr/>
                <p14:nvPr/>
              </p14:nvContentPartPr>
              <p14:xfrm>
                <a:off x="1419480" y="5486662"/>
                <a:ext cx="62640" cy="1101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512D2325-C7D8-FEAB-C6A4-CFD3B2C47106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410840" y="5478022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49B8EFF1-8AE6-DD80-67F1-F2D367D3F93C}"/>
                    </a:ext>
                  </a:extLst>
                </p14:cNvPr>
                <p14:cNvContentPartPr/>
                <p14:nvPr/>
              </p14:nvContentPartPr>
              <p14:xfrm>
                <a:off x="1521720" y="5500342"/>
                <a:ext cx="14760" cy="8280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49B8EFF1-8AE6-DD80-67F1-F2D367D3F93C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513080" y="5491342"/>
                  <a:ext cx="32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511B2AB1-5177-3C84-F281-C5BA05E97EFA}"/>
                    </a:ext>
                  </a:extLst>
                </p14:cNvPr>
                <p14:cNvContentPartPr/>
                <p14:nvPr/>
              </p14:nvContentPartPr>
              <p14:xfrm>
                <a:off x="1490040" y="5485582"/>
                <a:ext cx="108000" cy="12960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511B2AB1-5177-3C84-F281-C5BA05E97EF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481040" y="5476942"/>
                  <a:ext cx="125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04B6774-8204-0F27-36EC-051C36F8B030}"/>
                    </a:ext>
                  </a:extLst>
                </p14:cNvPr>
                <p14:cNvContentPartPr/>
                <p14:nvPr/>
              </p14:nvContentPartPr>
              <p14:xfrm>
                <a:off x="2079360" y="961822"/>
                <a:ext cx="12240" cy="87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04B6774-8204-0F27-36EC-051C36F8B030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2070720" y="952822"/>
                  <a:ext cx="29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727751D-6730-AFE8-69BB-BD1736887F6C}"/>
                    </a:ext>
                  </a:extLst>
                </p14:cNvPr>
                <p14:cNvContentPartPr/>
                <p14:nvPr/>
              </p14:nvContentPartPr>
              <p14:xfrm>
                <a:off x="2000520" y="912502"/>
                <a:ext cx="181440" cy="203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727751D-6730-AFE8-69BB-BD1736887F6C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991880" y="903502"/>
                  <a:ext cx="199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2E8D80-4942-5070-6D13-53D8CA10F4A2}"/>
                    </a:ext>
                  </a:extLst>
                </p14:cNvPr>
                <p14:cNvContentPartPr/>
                <p14:nvPr/>
              </p14:nvContentPartPr>
              <p14:xfrm>
                <a:off x="2266200" y="997822"/>
                <a:ext cx="116280" cy="12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2E8D80-4942-5070-6D13-53D8CA10F4A2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257560" y="989182"/>
                  <a:ext cx="13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0F15766-357A-E080-969C-1D5A29E980BA}"/>
                    </a:ext>
                  </a:extLst>
                </p14:cNvPr>
                <p14:cNvContentPartPr/>
                <p14:nvPr/>
              </p14:nvContentPartPr>
              <p14:xfrm>
                <a:off x="2301480" y="1058302"/>
                <a:ext cx="88200" cy="1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0F15766-357A-E080-969C-1D5A29E980BA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292480" y="1049302"/>
                  <a:ext cx="10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BCF7D2-9DD1-4E5A-66F7-7B654CF828C9}"/>
                    </a:ext>
                  </a:extLst>
                </p14:cNvPr>
                <p14:cNvContentPartPr/>
                <p14:nvPr/>
              </p14:nvContentPartPr>
              <p14:xfrm>
                <a:off x="2510640" y="901342"/>
                <a:ext cx="110520" cy="149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BCF7D2-9DD1-4E5A-66F7-7B654CF828C9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502000" y="892342"/>
                  <a:ext cx="128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38A64136-7720-2035-1492-DD742FB74EF3}"/>
                    </a:ext>
                  </a:extLst>
                </p14:cNvPr>
                <p14:cNvContentPartPr/>
                <p14:nvPr/>
              </p14:nvContentPartPr>
              <p14:xfrm>
                <a:off x="2033640" y="5825062"/>
                <a:ext cx="146520" cy="26712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38A64136-7720-2035-1492-DD742FB74EF3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024640" y="5816062"/>
                  <a:ext cx="164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E27680-A2C4-D542-3EE5-3F7553B02D0B}"/>
                    </a:ext>
                  </a:extLst>
                </p14:cNvPr>
                <p14:cNvContentPartPr/>
                <p14:nvPr/>
              </p14:nvContentPartPr>
              <p14:xfrm>
                <a:off x="2697840" y="833302"/>
                <a:ext cx="287640" cy="282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E27680-A2C4-D542-3EE5-3F7553B02D0B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688840" y="824302"/>
                  <a:ext cx="305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967678-D044-D147-B9F7-372D7BA8C7A7}"/>
                    </a:ext>
                  </a:extLst>
                </p14:cNvPr>
                <p14:cNvContentPartPr/>
                <p14:nvPr/>
              </p14:nvContentPartPr>
              <p14:xfrm>
                <a:off x="2811600" y="926902"/>
                <a:ext cx="51120" cy="173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967678-D044-D147-B9F7-372D7BA8C7A7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802960" y="917902"/>
                  <a:ext cx="68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AAC30F4-8CF9-E3E7-DCEA-E5FC36A438E5}"/>
                    </a:ext>
                  </a:extLst>
                </p14:cNvPr>
                <p14:cNvContentPartPr/>
                <p14:nvPr/>
              </p14:nvContentPartPr>
              <p14:xfrm>
                <a:off x="2899800" y="1062262"/>
                <a:ext cx="13320" cy="108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AAC30F4-8CF9-E3E7-DCEA-E5FC36A438E5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2891160" y="1053622"/>
                  <a:ext cx="30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09CB481-169D-07F2-5FFD-166DB1453A40}"/>
                    </a:ext>
                  </a:extLst>
                </p14:cNvPr>
                <p14:cNvContentPartPr/>
                <p14:nvPr/>
              </p14:nvContentPartPr>
              <p14:xfrm>
                <a:off x="2867760" y="1046062"/>
                <a:ext cx="138240" cy="177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09CB481-169D-07F2-5FFD-166DB1453A40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859120" y="1037062"/>
                  <a:ext cx="15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9A02AAB4-00A9-A4C3-DEDD-DD111BC1D408}"/>
                    </a:ext>
                  </a:extLst>
                </p14:cNvPr>
                <p14:cNvContentPartPr/>
                <p14:nvPr/>
              </p14:nvContentPartPr>
              <p14:xfrm>
                <a:off x="2751840" y="1222102"/>
                <a:ext cx="286200" cy="5004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9A02AAB4-00A9-A4C3-DEDD-DD111BC1D408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742840" y="1213462"/>
                  <a:ext cx="303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06258C60-DC10-EE81-CB5F-A63EE4EC1A1D}"/>
                    </a:ext>
                  </a:extLst>
                </p14:cNvPr>
                <p14:cNvContentPartPr/>
                <p14:nvPr/>
              </p14:nvContentPartPr>
              <p14:xfrm>
                <a:off x="2339640" y="5918302"/>
                <a:ext cx="28080" cy="2592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06258C60-DC10-EE81-CB5F-A63EE4EC1A1D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330640" y="5909302"/>
                  <a:ext cx="45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9B043DC4-80D5-179A-FB99-4283DE075F93}"/>
                    </a:ext>
                  </a:extLst>
                </p14:cNvPr>
                <p14:cNvContentPartPr/>
                <p14:nvPr/>
              </p14:nvContentPartPr>
              <p14:xfrm>
                <a:off x="2446200" y="5681422"/>
                <a:ext cx="115200" cy="16524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9B043DC4-80D5-179A-FB99-4283DE075F93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2437560" y="5672422"/>
                  <a:ext cx="132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A69C4618-9118-2B76-AF01-79071F188472}"/>
                    </a:ext>
                  </a:extLst>
                </p14:cNvPr>
                <p14:cNvContentPartPr/>
                <p14:nvPr/>
              </p14:nvContentPartPr>
              <p14:xfrm>
                <a:off x="2448720" y="5899942"/>
                <a:ext cx="146520" cy="3348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A69C4618-9118-2B76-AF01-79071F188472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2439720" y="5890942"/>
                  <a:ext cx="164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274E0F2C-AC75-50D1-4D20-5AD2875DB227}"/>
                    </a:ext>
                  </a:extLst>
                </p14:cNvPr>
                <p14:cNvContentPartPr/>
                <p14:nvPr/>
              </p14:nvContentPartPr>
              <p14:xfrm>
                <a:off x="2435760" y="5991742"/>
                <a:ext cx="132120" cy="17460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274E0F2C-AC75-50D1-4D20-5AD2875DB22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2427120" y="5983102"/>
                  <a:ext cx="149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8789665-52D3-D5CD-1646-F091801216DF}"/>
                    </a:ext>
                  </a:extLst>
                </p14:cNvPr>
                <p14:cNvContentPartPr/>
                <p14:nvPr/>
              </p14:nvContentPartPr>
              <p14:xfrm>
                <a:off x="2715120" y="5909302"/>
                <a:ext cx="12240" cy="360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8789665-52D3-D5CD-1646-F091801216D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706480" y="5900662"/>
                  <a:ext cx="29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57474B13-1ED9-E1DB-5944-44B806973BE0}"/>
                    </a:ext>
                  </a:extLst>
                </p14:cNvPr>
                <p14:cNvContentPartPr/>
                <p14:nvPr/>
              </p14:nvContentPartPr>
              <p14:xfrm>
                <a:off x="2867040" y="5574502"/>
                <a:ext cx="141840" cy="20196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57474B13-1ED9-E1DB-5944-44B806973BE0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2858040" y="5565862"/>
                  <a:ext cx="159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7C8FA6A5-9B68-5203-D760-134CE55831E7}"/>
                    </a:ext>
                  </a:extLst>
                </p14:cNvPr>
                <p14:cNvContentPartPr/>
                <p14:nvPr/>
              </p14:nvContentPartPr>
              <p14:xfrm>
                <a:off x="2832840" y="5849542"/>
                <a:ext cx="226800" cy="4536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7C8FA6A5-9B68-5203-D760-134CE55831E7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2824200" y="5840542"/>
                  <a:ext cx="244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A6409999-99CF-F75D-0D38-0BF3CDD8DF43}"/>
                    </a:ext>
                  </a:extLst>
                </p14:cNvPr>
                <p14:cNvContentPartPr/>
                <p14:nvPr/>
              </p14:nvContentPartPr>
              <p14:xfrm>
                <a:off x="2783160" y="5932702"/>
                <a:ext cx="271800" cy="25992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A6409999-99CF-F75D-0D38-0BF3CDD8DF43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2774520" y="5923702"/>
                  <a:ext cx="289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CEBAEC4A-B644-8A6B-FF85-6D9244B76549}"/>
                    </a:ext>
                  </a:extLst>
                </p14:cNvPr>
                <p14:cNvContentPartPr/>
                <p14:nvPr/>
              </p14:nvContentPartPr>
              <p14:xfrm>
                <a:off x="2892240" y="6005422"/>
                <a:ext cx="109800" cy="17028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CEBAEC4A-B644-8A6B-FF85-6D9244B76549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2883240" y="5996422"/>
                  <a:ext cx="12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35D4905E-C9CE-66DA-C41D-5FBFEC81C0BB}"/>
                    </a:ext>
                  </a:extLst>
                </p14:cNvPr>
                <p14:cNvContentPartPr/>
                <p14:nvPr/>
              </p14:nvContentPartPr>
              <p14:xfrm>
                <a:off x="3010320" y="6135382"/>
                <a:ext cx="14760" cy="8352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35D4905E-C9CE-66DA-C41D-5FBFEC81C0B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001680" y="6126382"/>
                  <a:ext cx="32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7DD31903-7B4A-5606-7791-07581A966FF0}"/>
                    </a:ext>
                  </a:extLst>
                </p14:cNvPr>
                <p14:cNvContentPartPr/>
                <p14:nvPr/>
              </p14:nvContentPartPr>
              <p14:xfrm>
                <a:off x="2976840" y="6104422"/>
                <a:ext cx="106920" cy="14868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7DD31903-7B4A-5606-7791-07581A966FF0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2967840" y="6095782"/>
                  <a:ext cx="124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D0B5B361-2035-4CA4-FF5B-BD9E701163F3}"/>
                    </a:ext>
                  </a:extLst>
                </p14:cNvPr>
                <p14:cNvContentPartPr/>
                <p14:nvPr/>
              </p14:nvContentPartPr>
              <p14:xfrm>
                <a:off x="2034720" y="5499262"/>
                <a:ext cx="555480" cy="28440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D0B5B361-2035-4CA4-FF5B-BD9E701163F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2026080" y="5490262"/>
                  <a:ext cx="573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F280C35A-7F41-B023-330F-208F965CBCE3}"/>
                    </a:ext>
                  </a:extLst>
                </p14:cNvPr>
                <p14:cNvContentPartPr/>
                <p14:nvPr/>
              </p14:nvContentPartPr>
              <p14:xfrm>
                <a:off x="2607480" y="5423302"/>
                <a:ext cx="486720" cy="1238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F280C35A-7F41-B023-330F-208F965CBCE3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2598480" y="5414302"/>
                  <a:ext cx="504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23AAB427-597F-A764-AC96-AA2F405F30FD}"/>
                    </a:ext>
                  </a:extLst>
                </p14:cNvPr>
                <p14:cNvContentPartPr/>
                <p14:nvPr/>
              </p14:nvContentPartPr>
              <p14:xfrm>
                <a:off x="2350440" y="5381182"/>
                <a:ext cx="26640" cy="1350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23AAB427-597F-A764-AC96-AA2F405F30FD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2341440" y="5372182"/>
                  <a:ext cx="44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F5E4BDA7-03B7-C59C-5357-8B65D8F113F8}"/>
                    </a:ext>
                  </a:extLst>
                </p14:cNvPr>
                <p14:cNvContentPartPr/>
                <p14:nvPr/>
              </p14:nvContentPartPr>
              <p14:xfrm>
                <a:off x="2256480" y="5347342"/>
                <a:ext cx="173160" cy="19188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F5E4BDA7-03B7-C59C-5357-8B65D8F113F8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2247840" y="5338702"/>
                  <a:ext cx="19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13574A26-DDC9-9A14-836B-6789FDF1F87F}"/>
                    </a:ext>
                  </a:extLst>
                </p14:cNvPr>
                <p14:cNvContentPartPr/>
                <p14:nvPr/>
              </p14:nvContentPartPr>
              <p14:xfrm>
                <a:off x="2401560" y="5249062"/>
                <a:ext cx="31320" cy="9360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13574A26-DDC9-9A14-836B-6789FDF1F87F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2392560" y="5240062"/>
                  <a:ext cx="48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F431B6F2-DCCC-AEEC-3EC7-99F1758B0AEF}"/>
                    </a:ext>
                  </a:extLst>
                </p14:cNvPr>
                <p14:cNvContentPartPr/>
                <p14:nvPr/>
              </p14:nvContentPartPr>
              <p14:xfrm>
                <a:off x="2468880" y="5344822"/>
                <a:ext cx="95040" cy="19224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F431B6F2-DCCC-AEEC-3EC7-99F1758B0AEF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2459880" y="5336182"/>
                  <a:ext cx="112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F8654F99-EF02-CAB2-77F8-E88FE5139F56}"/>
                    </a:ext>
                  </a:extLst>
                </p14:cNvPr>
                <p14:cNvContentPartPr/>
                <p14:nvPr/>
              </p14:nvContentPartPr>
              <p14:xfrm>
                <a:off x="2575080" y="5376862"/>
                <a:ext cx="180360" cy="20088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F8654F99-EF02-CAB2-77F8-E88FE5139F56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2566440" y="5368222"/>
                  <a:ext cx="198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335A8455-0727-04CA-C8CA-48B75393397C}"/>
                    </a:ext>
                  </a:extLst>
                </p14:cNvPr>
                <p14:cNvContentPartPr/>
                <p14:nvPr/>
              </p14:nvContentPartPr>
              <p14:xfrm>
                <a:off x="2716920" y="5355622"/>
                <a:ext cx="103680" cy="26028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335A8455-0727-04CA-C8CA-48B75393397C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2707920" y="5346622"/>
                  <a:ext cx="121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2F22AD96-3277-AB8B-681B-54A5B4BEFBA7}"/>
                    </a:ext>
                  </a:extLst>
                </p14:cNvPr>
                <p14:cNvContentPartPr/>
                <p14:nvPr/>
              </p14:nvContentPartPr>
              <p14:xfrm>
                <a:off x="3268800" y="5910022"/>
                <a:ext cx="104400" cy="2412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2F22AD96-3277-AB8B-681B-54A5B4BEFBA7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3260160" y="5901382"/>
                  <a:ext cx="122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1A2510BF-EA10-05E1-0BA5-77E48D89896E}"/>
                    </a:ext>
                  </a:extLst>
                </p14:cNvPr>
                <p14:cNvContentPartPr/>
                <p14:nvPr/>
              </p14:nvContentPartPr>
              <p14:xfrm>
                <a:off x="3496320" y="5829022"/>
                <a:ext cx="178560" cy="16992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1A2510BF-EA10-05E1-0BA5-77E48D89896E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3487680" y="5820022"/>
                  <a:ext cx="1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F1E72C69-BBAE-6EB5-68C4-74DC9937B109}"/>
                    </a:ext>
                  </a:extLst>
                </p14:cNvPr>
                <p14:cNvContentPartPr/>
                <p14:nvPr/>
              </p14:nvContentPartPr>
              <p14:xfrm>
                <a:off x="3686760" y="5915422"/>
                <a:ext cx="118800" cy="16848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F1E72C69-BBAE-6EB5-68C4-74DC9937B109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3677760" y="5906422"/>
                  <a:ext cx="136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9088E3BC-D6DA-F265-D38A-D032C7EC04F5}"/>
                    </a:ext>
                  </a:extLst>
                </p14:cNvPr>
                <p14:cNvContentPartPr/>
                <p14:nvPr/>
              </p14:nvContentPartPr>
              <p14:xfrm>
                <a:off x="3882240" y="5877982"/>
                <a:ext cx="114480" cy="3816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9088E3BC-D6DA-F265-D38A-D032C7EC04F5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3873600" y="5868982"/>
                  <a:ext cx="132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62603E9B-12AD-D22E-C126-4F8CC68C7565}"/>
                    </a:ext>
                  </a:extLst>
                </p14:cNvPr>
                <p14:cNvContentPartPr/>
                <p14:nvPr/>
              </p14:nvContentPartPr>
              <p14:xfrm>
                <a:off x="3912120" y="5955742"/>
                <a:ext cx="92160" cy="828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62603E9B-12AD-D22E-C126-4F8CC68C7565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3903480" y="5947102"/>
                  <a:ext cx="10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A4251C56-EC90-76CC-0E0E-FFD2026C0715}"/>
                    </a:ext>
                  </a:extLst>
                </p14:cNvPr>
                <p14:cNvContentPartPr/>
                <p14:nvPr/>
              </p14:nvContentPartPr>
              <p14:xfrm>
                <a:off x="4092480" y="5813902"/>
                <a:ext cx="128520" cy="1659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A4251C56-EC90-76CC-0E0E-FFD2026C0715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4083480" y="5804902"/>
                  <a:ext cx="146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DBCA42D7-0965-2F15-491A-0ED463386D33}"/>
                    </a:ext>
                  </a:extLst>
                </p14:cNvPr>
                <p14:cNvContentPartPr/>
                <p14:nvPr/>
              </p14:nvContentPartPr>
              <p14:xfrm>
                <a:off x="2423520" y="6020902"/>
                <a:ext cx="153720" cy="10080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DBCA42D7-0965-2F15-491A-0ED463386D33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2414880" y="6011902"/>
                  <a:ext cx="171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A0F2123D-CED5-20E1-2FAA-C3303D99ECAA}"/>
                    </a:ext>
                  </a:extLst>
                </p14:cNvPr>
                <p14:cNvContentPartPr/>
                <p14:nvPr/>
              </p14:nvContentPartPr>
              <p14:xfrm>
                <a:off x="2058480" y="5850622"/>
                <a:ext cx="135000" cy="11484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A0F2123D-CED5-20E1-2FAA-C3303D99ECA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2049480" y="5841622"/>
                  <a:ext cx="152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8AD0DF1B-71F1-53A3-42C1-BC4DDFB72DA1}"/>
                    </a:ext>
                  </a:extLst>
                </p14:cNvPr>
                <p14:cNvContentPartPr/>
                <p14:nvPr/>
              </p14:nvContentPartPr>
              <p14:xfrm>
                <a:off x="4442400" y="5866102"/>
                <a:ext cx="104760" cy="3852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8AD0DF1B-71F1-53A3-42C1-BC4DDFB72DA1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4433400" y="5857102"/>
                  <a:ext cx="122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804128B8-9CC9-59F4-7F1B-AF748B4B67AF}"/>
                    </a:ext>
                  </a:extLst>
                </p14:cNvPr>
                <p14:cNvContentPartPr/>
                <p14:nvPr/>
              </p14:nvContentPartPr>
              <p14:xfrm>
                <a:off x="4446360" y="5940982"/>
                <a:ext cx="123840" cy="2052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804128B8-9CC9-59F4-7F1B-AF748B4B67A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4437360" y="5931982"/>
                  <a:ext cx="14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BF9F814-2C66-B886-DEE5-D932DFFC1937}"/>
                    </a:ext>
                  </a:extLst>
                </p14:cNvPr>
                <p14:cNvContentPartPr/>
                <p14:nvPr/>
              </p14:nvContentPartPr>
              <p14:xfrm>
                <a:off x="4591440" y="5794822"/>
                <a:ext cx="101160" cy="20016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BF9F814-2C66-B886-DEE5-D932DFFC193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4582440" y="5785822"/>
                  <a:ext cx="118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3CF1EF0F-6320-37B1-6BE2-8B9FC86D6EAF}"/>
                    </a:ext>
                  </a:extLst>
                </p14:cNvPr>
                <p14:cNvContentPartPr/>
                <p14:nvPr/>
              </p14:nvContentPartPr>
              <p14:xfrm>
                <a:off x="5045760" y="5624542"/>
                <a:ext cx="118080" cy="17784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3CF1EF0F-6320-37B1-6BE2-8B9FC86D6EAF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5037120" y="5615902"/>
                  <a:ext cx="135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8DE6C701-04EC-260E-77AE-CECF3974F2CC}"/>
                    </a:ext>
                  </a:extLst>
                </p14:cNvPr>
                <p14:cNvContentPartPr/>
                <p14:nvPr/>
              </p14:nvContentPartPr>
              <p14:xfrm>
                <a:off x="4869000" y="5883742"/>
                <a:ext cx="486000" cy="3636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8DE6C701-04EC-260E-77AE-CECF3974F2CC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4860000" y="5874742"/>
                  <a:ext cx="50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ECF0117E-4E30-05D5-8139-98A91EA930D3}"/>
                    </a:ext>
                  </a:extLst>
                </p14:cNvPr>
                <p14:cNvContentPartPr/>
                <p14:nvPr/>
              </p14:nvContentPartPr>
              <p14:xfrm>
                <a:off x="4752720" y="5964742"/>
                <a:ext cx="582840" cy="25488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ECF0117E-4E30-05D5-8139-98A91EA930D3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4744080" y="5955742"/>
                  <a:ext cx="600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3061FC3A-D8FC-B94E-5EEE-3E4CEBC3AA3F}"/>
                    </a:ext>
                  </a:extLst>
                </p14:cNvPr>
                <p14:cNvContentPartPr/>
                <p14:nvPr/>
              </p14:nvContentPartPr>
              <p14:xfrm>
                <a:off x="4854600" y="6074542"/>
                <a:ext cx="110880" cy="16812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3061FC3A-D8FC-B94E-5EEE-3E4CEBC3AA3F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4845600" y="6065542"/>
                  <a:ext cx="12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C4180487-4FA1-0EB6-B15F-08DF6F579746}"/>
                    </a:ext>
                  </a:extLst>
                </p14:cNvPr>
                <p14:cNvContentPartPr/>
                <p14:nvPr/>
              </p14:nvContentPartPr>
              <p14:xfrm>
                <a:off x="4986720" y="6121342"/>
                <a:ext cx="106560" cy="3744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C4180487-4FA1-0EB6-B15F-08DF6F579746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977720" y="6112702"/>
                  <a:ext cx="124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E241840E-6881-96CF-20BC-047F73F37205}"/>
                    </a:ext>
                  </a:extLst>
                </p14:cNvPr>
                <p14:cNvContentPartPr/>
                <p14:nvPr/>
              </p14:nvContentPartPr>
              <p14:xfrm>
                <a:off x="5108400" y="6048622"/>
                <a:ext cx="125640" cy="19296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E241840E-6881-96CF-20BC-047F73F37205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5099760" y="6039622"/>
                  <a:ext cx="143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5BA09A7D-0C4F-7669-5B4E-1990A6F3C952}"/>
                    </a:ext>
                  </a:extLst>
                </p14:cNvPr>
                <p14:cNvContentPartPr/>
                <p14:nvPr/>
              </p14:nvContentPartPr>
              <p14:xfrm>
                <a:off x="5167440" y="6115942"/>
                <a:ext cx="134640" cy="17928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5BA09A7D-0C4F-7669-5B4E-1990A6F3C952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158440" y="6107302"/>
                  <a:ext cx="152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81D1591C-8ED6-A569-3262-C3F7903F833E}"/>
                    </a:ext>
                  </a:extLst>
                </p14:cNvPr>
                <p14:cNvContentPartPr/>
                <p14:nvPr/>
              </p14:nvContentPartPr>
              <p14:xfrm>
                <a:off x="5482440" y="5964022"/>
                <a:ext cx="127440" cy="1440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81D1591C-8ED6-A569-3262-C3F7903F833E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473440" y="5955382"/>
                  <a:ext cx="14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E4C18C46-F297-F36E-546F-F8D8735E505A}"/>
                    </a:ext>
                  </a:extLst>
                </p14:cNvPr>
                <p14:cNvContentPartPr/>
                <p14:nvPr/>
              </p14:nvContentPartPr>
              <p14:xfrm>
                <a:off x="5508720" y="6016222"/>
                <a:ext cx="125280" cy="1332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E4C18C46-F297-F36E-546F-F8D8735E505A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500080" y="6007222"/>
                  <a:ext cx="14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BF38C002-8169-88E3-B898-FF7944D0D6B6}"/>
                    </a:ext>
                  </a:extLst>
                </p14:cNvPr>
                <p14:cNvContentPartPr/>
                <p14:nvPr/>
              </p14:nvContentPartPr>
              <p14:xfrm>
                <a:off x="5727600" y="5839462"/>
                <a:ext cx="147240" cy="14976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BF38C002-8169-88E3-B898-FF7944D0D6B6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5718600" y="5830462"/>
                  <a:ext cx="164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1C3801CC-CE08-40DF-28FF-A42187C0AB0B}"/>
                    </a:ext>
                  </a:extLst>
                </p14:cNvPr>
                <p14:cNvContentPartPr/>
                <p14:nvPr/>
              </p14:nvContentPartPr>
              <p14:xfrm>
                <a:off x="5961240" y="5915782"/>
                <a:ext cx="19440" cy="11520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1C3801CC-CE08-40DF-28FF-A42187C0AB0B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952600" y="5907142"/>
                  <a:ext cx="3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F2036505-5FD4-C7AC-9688-191CEF75DC1C}"/>
                    </a:ext>
                  </a:extLst>
                </p14:cNvPr>
                <p14:cNvContentPartPr/>
                <p14:nvPr/>
              </p14:nvContentPartPr>
              <p14:xfrm>
                <a:off x="5884200" y="5888782"/>
                <a:ext cx="157320" cy="18432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F2036505-5FD4-C7AC-9688-191CEF75DC1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5875200" y="5880142"/>
                  <a:ext cx="174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3EFDB0B9-A946-CEAE-C38F-329560D7EBD0}"/>
                    </a:ext>
                  </a:extLst>
                </p14:cNvPr>
                <p14:cNvContentPartPr/>
                <p14:nvPr/>
              </p14:nvContentPartPr>
              <p14:xfrm>
                <a:off x="6273000" y="5838742"/>
                <a:ext cx="135720" cy="3492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3EFDB0B9-A946-CEAE-C38F-329560D7EBD0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264000" y="5830102"/>
                  <a:ext cx="15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CF59BC71-4A4C-E216-7C6C-5E546F16A5F5}"/>
                    </a:ext>
                  </a:extLst>
                </p14:cNvPr>
                <p14:cNvContentPartPr/>
                <p14:nvPr/>
              </p14:nvContentPartPr>
              <p14:xfrm>
                <a:off x="6289560" y="5761702"/>
                <a:ext cx="241200" cy="18720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CF59BC71-4A4C-E216-7C6C-5E546F16A5F5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280560" y="5753062"/>
                  <a:ext cx="258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C3FBDC0C-9731-5E76-B4AA-33BB80631CD5}"/>
                    </a:ext>
                  </a:extLst>
                </p14:cNvPr>
                <p14:cNvContentPartPr/>
                <p14:nvPr/>
              </p14:nvContentPartPr>
              <p14:xfrm>
                <a:off x="6714720" y="5724622"/>
                <a:ext cx="192240" cy="12096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C3FBDC0C-9731-5E76-B4AA-33BB80631CD5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705720" y="5715982"/>
                  <a:ext cx="209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021ECB77-5F23-7CDB-F287-80CAF9E3C6FE}"/>
                    </a:ext>
                  </a:extLst>
                </p14:cNvPr>
                <p14:cNvContentPartPr/>
                <p14:nvPr/>
              </p14:nvContentPartPr>
              <p14:xfrm>
                <a:off x="6955920" y="5784382"/>
                <a:ext cx="5400" cy="10476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021ECB77-5F23-7CDB-F287-80CAF9E3C6FE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947280" y="5775742"/>
                  <a:ext cx="2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6AC3F562-9A63-1498-9722-46CD5ADB7BFB}"/>
                    </a:ext>
                  </a:extLst>
                </p14:cNvPr>
                <p14:cNvContentPartPr/>
                <p14:nvPr/>
              </p14:nvContentPartPr>
              <p14:xfrm>
                <a:off x="6931800" y="5767462"/>
                <a:ext cx="122040" cy="1386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6AC3F562-9A63-1498-9722-46CD5ADB7BFB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923160" y="5758462"/>
                  <a:ext cx="139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24E09E1F-BE84-82E8-1030-94ED04D2463E}"/>
                    </a:ext>
                  </a:extLst>
                </p14:cNvPr>
                <p14:cNvContentPartPr/>
                <p14:nvPr/>
              </p14:nvContentPartPr>
              <p14:xfrm>
                <a:off x="7117560" y="5667742"/>
                <a:ext cx="90000" cy="8640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24E09E1F-BE84-82E8-1030-94ED04D2463E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108920" y="5659102"/>
                  <a:ext cx="107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DB249223-B1E5-E4A4-4661-EE7619621BBC}"/>
                    </a:ext>
                  </a:extLst>
                </p14:cNvPr>
                <p14:cNvContentPartPr/>
                <p14:nvPr/>
              </p14:nvContentPartPr>
              <p14:xfrm>
                <a:off x="7266600" y="5617702"/>
                <a:ext cx="183600" cy="11664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DB249223-B1E5-E4A4-4661-EE7619621BBC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257960" y="5609062"/>
                  <a:ext cx="201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09EFDCE4-FC0A-62B2-B52D-892EDDFA4610}"/>
                    </a:ext>
                  </a:extLst>
                </p14:cNvPr>
                <p14:cNvContentPartPr/>
                <p14:nvPr/>
              </p14:nvContentPartPr>
              <p14:xfrm>
                <a:off x="7497360" y="5657662"/>
                <a:ext cx="69480" cy="14364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09EFDCE4-FC0A-62B2-B52D-892EDDFA4610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488360" y="5648662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FEF5ECD7-B91A-91C2-3DF4-BED9ED59E5D7}"/>
                    </a:ext>
                  </a:extLst>
                </p14:cNvPr>
                <p14:cNvContentPartPr/>
                <p14:nvPr/>
              </p14:nvContentPartPr>
              <p14:xfrm>
                <a:off x="7538040" y="5624542"/>
                <a:ext cx="83160" cy="15444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FEF5ECD7-B91A-91C2-3DF4-BED9ED59E5D7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529400" y="5615542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AD63E3AD-E4AE-90BB-B219-65553E546E8F}"/>
                    </a:ext>
                  </a:extLst>
                </p14:cNvPr>
                <p14:cNvContentPartPr/>
                <p14:nvPr/>
              </p14:nvContentPartPr>
              <p14:xfrm>
                <a:off x="7826760" y="5316382"/>
                <a:ext cx="168480" cy="23112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AD63E3AD-E4AE-90BB-B219-65553E546E8F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817760" y="5307382"/>
                  <a:ext cx="186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C51BB850-682B-F2DD-CCD2-AC55344B5F9A}"/>
                    </a:ext>
                  </a:extLst>
                </p14:cNvPr>
                <p14:cNvContentPartPr/>
                <p14:nvPr/>
              </p14:nvContentPartPr>
              <p14:xfrm>
                <a:off x="8053200" y="5282182"/>
                <a:ext cx="89640" cy="20520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C51BB850-682B-F2DD-CCD2-AC55344B5F9A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044560" y="5273182"/>
                  <a:ext cx="107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E3655F85-FACF-6E6A-8626-EA57D4D35F08}"/>
                    </a:ext>
                  </a:extLst>
                </p14:cNvPr>
                <p14:cNvContentPartPr/>
                <p14:nvPr/>
              </p14:nvContentPartPr>
              <p14:xfrm>
                <a:off x="8105040" y="5369662"/>
                <a:ext cx="80280" cy="7092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E3655F85-FACF-6E6A-8626-EA57D4D35F0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096400" y="5361022"/>
                  <a:ext cx="97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5246194F-1B7C-6A02-B4B5-BF9F956D9864}"/>
                    </a:ext>
                  </a:extLst>
                </p14:cNvPr>
                <p14:cNvContentPartPr/>
                <p14:nvPr/>
              </p14:nvContentPartPr>
              <p14:xfrm>
                <a:off x="8213400" y="5219182"/>
                <a:ext cx="185040" cy="23940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5246194F-1B7C-6A02-B4B5-BF9F956D986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204760" y="5210542"/>
                  <a:ext cx="202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03115184-DA80-2872-A872-D008EC0E5C61}"/>
                    </a:ext>
                  </a:extLst>
                </p14:cNvPr>
                <p14:cNvContentPartPr/>
                <p14:nvPr/>
              </p14:nvContentPartPr>
              <p14:xfrm>
                <a:off x="7614000" y="5894182"/>
                <a:ext cx="118080" cy="24120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03115184-DA80-2872-A872-D008EC0E5C61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605360" y="5885182"/>
                  <a:ext cx="135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9C33D080-880E-C96D-F98B-E2EC9C5497BB}"/>
                    </a:ext>
                  </a:extLst>
                </p14:cNvPr>
                <p14:cNvContentPartPr/>
                <p14:nvPr/>
              </p14:nvContentPartPr>
              <p14:xfrm>
                <a:off x="7779600" y="5962222"/>
                <a:ext cx="91080" cy="13896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9C33D080-880E-C96D-F98B-E2EC9C5497B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770600" y="5953222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A64D1360-4473-A041-DFE6-C0924F903CF8}"/>
                    </a:ext>
                  </a:extLst>
                </p14:cNvPr>
                <p14:cNvContentPartPr/>
                <p14:nvPr/>
              </p14:nvContentPartPr>
              <p14:xfrm>
                <a:off x="7810920" y="5830462"/>
                <a:ext cx="137160" cy="20916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A64D1360-4473-A041-DFE6-C0924F903CF8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802280" y="5821462"/>
                  <a:ext cx="154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3F8B26A2-695A-F825-A952-BFFA1184F6B9}"/>
                    </a:ext>
                  </a:extLst>
                </p14:cNvPr>
                <p14:cNvContentPartPr/>
                <p14:nvPr/>
              </p14:nvContentPartPr>
              <p14:xfrm>
                <a:off x="7881840" y="5880862"/>
                <a:ext cx="114480" cy="5076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3F8B26A2-695A-F825-A952-BFFA1184F6B9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872840" y="5872222"/>
                  <a:ext cx="132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13E11DC4-F477-2349-01B2-CD8FFD07BC28}"/>
                    </a:ext>
                  </a:extLst>
                </p14:cNvPr>
                <p14:cNvContentPartPr/>
                <p14:nvPr/>
              </p14:nvContentPartPr>
              <p14:xfrm>
                <a:off x="8029800" y="5742982"/>
                <a:ext cx="129960" cy="21708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13E11DC4-F477-2349-01B2-CD8FFD07BC28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021160" y="5734342"/>
                  <a:ext cx="147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124519FB-DCAA-EE56-F9BB-304D643213BC}"/>
                    </a:ext>
                  </a:extLst>
                </p14:cNvPr>
                <p14:cNvContentPartPr/>
                <p14:nvPr/>
              </p14:nvContentPartPr>
              <p14:xfrm>
                <a:off x="8115480" y="5822182"/>
                <a:ext cx="111240" cy="17208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124519FB-DCAA-EE56-F9BB-304D643213BC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06840" y="5813182"/>
                  <a:ext cx="128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13EFF8AD-6888-E97D-EC44-603B28AD3657}"/>
                    </a:ext>
                  </a:extLst>
                </p14:cNvPr>
                <p14:cNvContentPartPr/>
                <p14:nvPr/>
              </p14:nvContentPartPr>
              <p14:xfrm>
                <a:off x="8256960" y="5741542"/>
                <a:ext cx="63720" cy="6336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13EFF8AD-6888-E97D-EC44-603B28AD3657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8247960" y="5732902"/>
                  <a:ext cx="81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5B071D09-5AFA-1720-45BA-E41D9E21E4D4}"/>
                    </a:ext>
                  </a:extLst>
                </p14:cNvPr>
                <p14:cNvContentPartPr/>
                <p14:nvPr/>
              </p14:nvContentPartPr>
              <p14:xfrm>
                <a:off x="8371800" y="5594302"/>
                <a:ext cx="108360" cy="18900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5B071D09-5AFA-1720-45BA-E41D9E21E4D4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8363160" y="5585302"/>
                  <a:ext cx="12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FFC2D8F-6BE2-31DE-2DF3-373F3B71A759}"/>
                    </a:ext>
                  </a:extLst>
                </p14:cNvPr>
                <p14:cNvContentPartPr/>
                <p14:nvPr/>
              </p14:nvContentPartPr>
              <p14:xfrm>
                <a:off x="3895560" y="854182"/>
                <a:ext cx="126720" cy="199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FFC2D8F-6BE2-31DE-2DF3-373F3B71A759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3886560" y="845542"/>
                  <a:ext cx="144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7D23F9C-7824-880F-AE01-11909AB8416D}"/>
                    </a:ext>
                  </a:extLst>
                </p14:cNvPr>
                <p14:cNvContentPartPr/>
                <p14:nvPr/>
              </p14:nvContentPartPr>
              <p14:xfrm>
                <a:off x="4090320" y="921142"/>
                <a:ext cx="1800" cy="4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7D23F9C-7824-880F-AE01-11909AB8416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081320" y="912142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6C9D58B-A088-A55C-B7E3-365243FA0F8B}"/>
                    </a:ext>
                  </a:extLst>
                </p14:cNvPr>
                <p14:cNvContentPartPr/>
                <p14:nvPr/>
              </p14:nvContentPartPr>
              <p14:xfrm>
                <a:off x="4082400" y="979462"/>
                <a:ext cx="3600" cy="9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6C9D58B-A088-A55C-B7E3-365243FA0F8B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4073760" y="970462"/>
                  <a:ext cx="2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409ED32-8E4F-2B8A-C509-344EA39C84B7}"/>
                    </a:ext>
                  </a:extLst>
                </p14:cNvPr>
                <p14:cNvContentPartPr/>
                <p14:nvPr/>
              </p14:nvContentPartPr>
              <p14:xfrm>
                <a:off x="4145400" y="948862"/>
                <a:ext cx="101880" cy="75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409ED32-8E4F-2B8A-C509-344EA39C84B7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4136400" y="940222"/>
                  <a:ext cx="11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2A10E02-6303-FEE8-98C1-10B4C94215FD}"/>
                    </a:ext>
                  </a:extLst>
                </p14:cNvPr>
                <p14:cNvContentPartPr/>
                <p14:nvPr/>
              </p14:nvContentPartPr>
              <p14:xfrm>
                <a:off x="4138920" y="1005022"/>
                <a:ext cx="88560" cy="5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2A10E02-6303-FEE8-98C1-10B4C94215F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29920" y="996382"/>
                  <a:ext cx="106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E9D1C78-C31E-3D9D-68EC-4FD07270D3A6}"/>
                    </a:ext>
                  </a:extLst>
                </p14:cNvPr>
                <p14:cNvContentPartPr/>
                <p14:nvPr/>
              </p14:nvContentPartPr>
              <p14:xfrm>
                <a:off x="4283280" y="833302"/>
                <a:ext cx="119520" cy="191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E9D1C78-C31E-3D9D-68EC-4FD07270D3A6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4274640" y="824662"/>
                  <a:ext cx="137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2982980-26A1-B023-47B2-8CB2799A7A3F}"/>
                    </a:ext>
                  </a:extLst>
                </p14:cNvPr>
                <p14:cNvContentPartPr/>
                <p14:nvPr/>
              </p14:nvContentPartPr>
              <p14:xfrm>
                <a:off x="4391640" y="956062"/>
                <a:ext cx="69120" cy="151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2982980-26A1-B023-47B2-8CB2799A7A3F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4382640" y="947062"/>
                  <a:ext cx="86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0CF7168-0EAC-6EE9-CBEA-D92046A325D3}"/>
                    </a:ext>
                  </a:extLst>
                </p14:cNvPr>
                <p14:cNvContentPartPr/>
                <p14:nvPr/>
              </p14:nvContentPartPr>
              <p14:xfrm>
                <a:off x="4423680" y="962182"/>
                <a:ext cx="49320" cy="1641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0CF7168-0EAC-6EE9-CBEA-D92046A325D3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414680" y="953542"/>
                  <a:ext cx="66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7E58437-E7E8-44D4-AB7B-F652C9F99F7C}"/>
                    </a:ext>
                  </a:extLst>
                </p14:cNvPr>
                <p14:cNvContentPartPr/>
                <p14:nvPr/>
              </p14:nvContentPartPr>
              <p14:xfrm>
                <a:off x="4693320" y="906022"/>
                <a:ext cx="93240" cy="27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7E58437-E7E8-44D4-AB7B-F652C9F99F7C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4684680" y="897382"/>
                  <a:ext cx="11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035FF7E-3644-60D8-77CA-4923CCC91A19}"/>
                    </a:ext>
                  </a:extLst>
                </p14:cNvPr>
                <p14:cNvContentPartPr/>
                <p14:nvPr/>
              </p14:nvContentPartPr>
              <p14:xfrm>
                <a:off x="4689720" y="960382"/>
                <a:ext cx="93240" cy="183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035FF7E-3644-60D8-77CA-4923CCC91A19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4681080" y="951382"/>
                  <a:ext cx="110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8BFFD34-E041-1680-4808-0852E06E28C3}"/>
                    </a:ext>
                  </a:extLst>
                </p14:cNvPr>
                <p14:cNvContentPartPr/>
                <p14:nvPr/>
              </p14:nvContentPartPr>
              <p14:xfrm>
                <a:off x="4809960" y="864262"/>
                <a:ext cx="97200" cy="1778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8BFFD34-E041-1680-4808-0852E06E28C3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4801320" y="855262"/>
                  <a:ext cx="114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847AE39-C8D7-EDB6-0754-42795FEC564A}"/>
                    </a:ext>
                  </a:extLst>
                </p14:cNvPr>
                <p14:cNvContentPartPr/>
                <p14:nvPr/>
              </p14:nvContentPartPr>
              <p14:xfrm>
                <a:off x="4946040" y="847702"/>
                <a:ext cx="145800" cy="182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847AE39-C8D7-EDB6-0754-42795FEC564A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4937040" y="839062"/>
                  <a:ext cx="163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CF32DBD-CFE8-2E45-8BE4-A2FE50D0C203}"/>
                    </a:ext>
                  </a:extLst>
                </p14:cNvPr>
                <p14:cNvContentPartPr/>
                <p14:nvPr/>
              </p14:nvContentPartPr>
              <p14:xfrm>
                <a:off x="5112000" y="940582"/>
                <a:ext cx="97920" cy="158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CF32DBD-CFE8-2E45-8BE4-A2FE50D0C20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5103000" y="931942"/>
                  <a:ext cx="11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99D2BFA-7214-2FED-03E7-807EE7026D2F}"/>
                    </a:ext>
                  </a:extLst>
                </p14:cNvPr>
                <p14:cNvContentPartPr/>
                <p14:nvPr/>
              </p14:nvContentPartPr>
              <p14:xfrm>
                <a:off x="5209920" y="804862"/>
                <a:ext cx="96840" cy="2203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99D2BFA-7214-2FED-03E7-807EE7026D2F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5201280" y="796222"/>
                  <a:ext cx="114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91FD04C-DDB5-F8A2-29F7-6F749BA7948F}"/>
                    </a:ext>
                  </a:extLst>
                </p14:cNvPr>
                <p14:cNvContentPartPr/>
                <p14:nvPr/>
              </p14:nvContentPartPr>
              <p14:xfrm>
                <a:off x="5335200" y="908542"/>
                <a:ext cx="4320" cy="28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91FD04C-DDB5-F8A2-29F7-6F749BA7948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326560" y="899902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15E1159-FBB1-5204-097E-7B9D1441605E}"/>
                    </a:ext>
                  </a:extLst>
                </p14:cNvPr>
                <p14:cNvContentPartPr/>
                <p14:nvPr/>
              </p14:nvContentPartPr>
              <p14:xfrm>
                <a:off x="5384880" y="893062"/>
                <a:ext cx="5040" cy="162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15E1159-FBB1-5204-097E-7B9D1441605E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5376240" y="884422"/>
                  <a:ext cx="22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B58722F-39EB-BDC5-B432-D596E999DCBD}"/>
                    </a:ext>
                  </a:extLst>
                </p14:cNvPr>
                <p14:cNvContentPartPr/>
                <p14:nvPr/>
              </p14:nvContentPartPr>
              <p14:xfrm>
                <a:off x="5376240" y="970462"/>
                <a:ext cx="1440" cy="64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B58722F-39EB-BDC5-B432-D596E999DCB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367240" y="961822"/>
                  <a:ext cx="1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657D6E4-3CC3-83DE-9136-9AD80DA6BDF8}"/>
                    </a:ext>
                  </a:extLst>
                </p14:cNvPr>
                <p14:cNvContentPartPr/>
                <p14:nvPr/>
              </p14:nvContentPartPr>
              <p14:xfrm>
                <a:off x="5438520" y="906382"/>
                <a:ext cx="85680" cy="11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657D6E4-3CC3-83DE-9136-9AD80DA6BDF8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5429880" y="897742"/>
                  <a:ext cx="103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EB11277-D31B-9E7F-9F18-3B8D6CBB5AE9}"/>
                    </a:ext>
                  </a:extLst>
                </p14:cNvPr>
                <p14:cNvContentPartPr/>
                <p14:nvPr/>
              </p14:nvContentPartPr>
              <p14:xfrm>
                <a:off x="5432760" y="969022"/>
                <a:ext cx="105120" cy="6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EB11277-D31B-9E7F-9F18-3B8D6CBB5AE9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5424120" y="960382"/>
                  <a:ext cx="122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8DFBF0E-D3C2-AA9A-D57C-2D248E837E35}"/>
                    </a:ext>
                  </a:extLst>
                </p14:cNvPr>
                <p14:cNvContentPartPr/>
                <p14:nvPr/>
              </p14:nvContentPartPr>
              <p14:xfrm>
                <a:off x="5586120" y="795862"/>
                <a:ext cx="96840" cy="1886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8DFBF0E-D3C2-AA9A-D57C-2D248E837E35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577120" y="787222"/>
                  <a:ext cx="114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E0A6404-F2BC-0ABF-98F9-A9198C7574F8}"/>
                    </a:ext>
                  </a:extLst>
                </p14:cNvPr>
                <p14:cNvContentPartPr/>
                <p14:nvPr/>
              </p14:nvContentPartPr>
              <p14:xfrm>
                <a:off x="5717880" y="959662"/>
                <a:ext cx="34560" cy="860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E0A6404-F2BC-0ABF-98F9-A9198C7574F8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708880" y="950662"/>
                  <a:ext cx="52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8A750F6-5BA6-9A19-5415-51613980B70A}"/>
                    </a:ext>
                  </a:extLst>
                </p14:cNvPr>
                <p14:cNvContentPartPr/>
                <p14:nvPr/>
              </p14:nvContentPartPr>
              <p14:xfrm>
                <a:off x="5643000" y="951382"/>
                <a:ext cx="163800" cy="180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8A750F6-5BA6-9A19-5415-51613980B70A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5634000" y="942742"/>
                  <a:ext cx="18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1EA2B67-75D4-11B2-5278-7CBFF9348675}"/>
                    </a:ext>
                  </a:extLst>
                </p14:cNvPr>
                <p14:cNvContentPartPr/>
                <p14:nvPr/>
              </p14:nvContentPartPr>
              <p14:xfrm>
                <a:off x="3879360" y="1181062"/>
                <a:ext cx="130320" cy="144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1EA2B67-75D4-11B2-5278-7CBFF934867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3870360" y="1172422"/>
                  <a:ext cx="14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CE2BC87-48B2-6022-69EB-0E19E67FC3B0}"/>
                    </a:ext>
                  </a:extLst>
                </p14:cNvPr>
                <p14:cNvContentPartPr/>
                <p14:nvPr/>
              </p14:nvContentPartPr>
              <p14:xfrm>
                <a:off x="5040720" y="1123822"/>
                <a:ext cx="260280" cy="41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CE2BC87-48B2-6022-69EB-0E19E67FC3B0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5032080" y="1114822"/>
                  <a:ext cx="277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144B9B24-3D8F-8CF9-AE6F-7CE40C62D3C9}"/>
                    </a:ext>
                  </a:extLst>
                </p14:cNvPr>
                <p14:cNvContentPartPr/>
                <p14:nvPr/>
              </p14:nvContentPartPr>
              <p14:xfrm>
                <a:off x="277560" y="6596182"/>
                <a:ext cx="133560" cy="4068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144B9B24-3D8F-8CF9-AE6F-7CE40C62D3C9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268560" y="6587182"/>
                  <a:ext cx="151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36B061B0-0A6C-794D-A6B9-260B88FE2CE7}"/>
                    </a:ext>
                  </a:extLst>
                </p14:cNvPr>
                <p14:cNvContentPartPr/>
                <p14:nvPr/>
              </p14:nvContentPartPr>
              <p14:xfrm>
                <a:off x="304560" y="6672862"/>
                <a:ext cx="136440" cy="1440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36B061B0-0A6C-794D-A6B9-260B88FE2CE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295560" y="6664222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F04F1674-B755-DDB6-CC04-AD6DE045CF52}"/>
                    </a:ext>
                  </a:extLst>
                </p14:cNvPr>
                <p14:cNvContentPartPr/>
                <p14:nvPr/>
              </p14:nvContentPartPr>
              <p14:xfrm>
                <a:off x="446400" y="6538222"/>
                <a:ext cx="127800" cy="17532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F04F1674-B755-DDB6-CC04-AD6DE045CF52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437760" y="6529582"/>
                  <a:ext cx="145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E143EC58-BD07-19F0-D892-A88DBA118B05}"/>
                    </a:ext>
                  </a:extLst>
                </p14:cNvPr>
                <p14:cNvContentPartPr/>
                <p14:nvPr/>
              </p14:nvContentPartPr>
              <p14:xfrm>
                <a:off x="837360" y="6394222"/>
                <a:ext cx="124920" cy="13248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E143EC58-BD07-19F0-D892-A88DBA118B05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28720" y="6385222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0F065127-68D1-61F8-04AB-377F201A1E1F}"/>
                    </a:ext>
                  </a:extLst>
                </p14:cNvPr>
                <p14:cNvContentPartPr/>
                <p14:nvPr/>
              </p14:nvContentPartPr>
              <p14:xfrm>
                <a:off x="714600" y="6567742"/>
                <a:ext cx="411120" cy="2304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0F065127-68D1-61F8-04AB-377F201A1E1F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05960" y="6558742"/>
                  <a:ext cx="42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3F6C5C00-EF2F-CDAD-5F1D-978BD7F77AB9}"/>
                    </a:ext>
                  </a:extLst>
                </p14:cNvPr>
                <p14:cNvContentPartPr/>
                <p14:nvPr/>
              </p14:nvContentPartPr>
              <p14:xfrm>
                <a:off x="669960" y="6618502"/>
                <a:ext cx="410760" cy="19188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3F6C5C00-EF2F-CDAD-5F1D-978BD7F77AB9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660960" y="6609502"/>
                  <a:ext cx="428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2F76FBB9-00B4-9487-202F-9C23B312D622}"/>
                    </a:ext>
                  </a:extLst>
                </p14:cNvPr>
                <p14:cNvContentPartPr/>
                <p14:nvPr/>
              </p14:nvContentPartPr>
              <p14:xfrm>
                <a:off x="751680" y="6719302"/>
                <a:ext cx="86760" cy="7488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2F76FBB9-00B4-9487-202F-9C23B312D622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742680" y="6710302"/>
                  <a:ext cx="104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B8F744A7-B357-62E6-B566-833791E20E97}"/>
                    </a:ext>
                  </a:extLst>
                </p14:cNvPr>
                <p14:cNvContentPartPr/>
                <p14:nvPr/>
              </p14:nvContentPartPr>
              <p14:xfrm>
                <a:off x="883080" y="6724702"/>
                <a:ext cx="70560" cy="1692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B8F744A7-B357-62E6-B566-833791E20E97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74080" y="6715702"/>
                  <a:ext cx="88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963137CF-07D5-3299-F399-6C4AC3F2C4D1}"/>
                    </a:ext>
                  </a:extLst>
                </p14:cNvPr>
                <p14:cNvContentPartPr/>
                <p14:nvPr/>
              </p14:nvContentPartPr>
              <p14:xfrm>
                <a:off x="966600" y="6681142"/>
                <a:ext cx="93240" cy="15696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963137CF-07D5-3299-F399-6C4AC3F2C4D1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957960" y="6672502"/>
                  <a:ext cx="110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A07C418C-320E-077F-230E-BE009D52BE1C}"/>
                    </a:ext>
                  </a:extLst>
                </p14:cNvPr>
                <p14:cNvContentPartPr/>
                <p14:nvPr/>
              </p14:nvContentPartPr>
              <p14:xfrm>
                <a:off x="1270800" y="6526702"/>
                <a:ext cx="136440" cy="432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A07C418C-320E-077F-230E-BE009D52BE1C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262160" y="6517702"/>
                  <a:ext cx="15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D3FAE68B-50D3-944B-0137-92C460B5EE84}"/>
                    </a:ext>
                  </a:extLst>
                </p14:cNvPr>
                <p14:cNvContentPartPr/>
                <p14:nvPr/>
              </p14:nvContentPartPr>
              <p14:xfrm>
                <a:off x="1301040" y="6587902"/>
                <a:ext cx="144360" cy="648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D3FAE68B-50D3-944B-0137-92C460B5EE84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1292040" y="6578902"/>
                  <a:ext cx="162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DA6CA7D2-6241-1930-D335-312192192FF8}"/>
                    </a:ext>
                  </a:extLst>
                </p14:cNvPr>
                <p14:cNvContentPartPr/>
                <p14:nvPr/>
              </p14:nvContentPartPr>
              <p14:xfrm>
                <a:off x="1654920" y="6296302"/>
                <a:ext cx="139320" cy="18000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DA6CA7D2-6241-1930-D335-312192192FF8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646280" y="6287662"/>
                  <a:ext cx="156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9F050165-FA01-B79F-C718-BBB3C1BCA385}"/>
                    </a:ext>
                  </a:extLst>
                </p14:cNvPr>
                <p14:cNvContentPartPr/>
                <p14:nvPr/>
              </p14:nvContentPartPr>
              <p14:xfrm>
                <a:off x="1631160" y="6467302"/>
                <a:ext cx="294840" cy="3060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9F050165-FA01-B79F-C718-BBB3C1BCA38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1622160" y="6458302"/>
                  <a:ext cx="31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E835731F-2E0A-1EE8-1ABB-A4CB01CF22A8}"/>
                    </a:ext>
                  </a:extLst>
                </p14:cNvPr>
                <p14:cNvContentPartPr/>
                <p14:nvPr/>
              </p14:nvContentPartPr>
              <p14:xfrm>
                <a:off x="1594440" y="6503302"/>
                <a:ext cx="287640" cy="22032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E835731F-2E0A-1EE8-1ABB-A4CB01CF22A8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585800" y="6494662"/>
                  <a:ext cx="305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B6355448-6969-1BE9-0C6D-0D234F06BA1E}"/>
                    </a:ext>
                  </a:extLst>
                </p14:cNvPr>
                <p14:cNvContentPartPr/>
                <p14:nvPr/>
              </p14:nvContentPartPr>
              <p14:xfrm>
                <a:off x="1731600" y="6578182"/>
                <a:ext cx="137520" cy="13392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B6355448-6969-1BE9-0C6D-0D234F06BA1E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1722960" y="6569182"/>
                  <a:ext cx="15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378616CC-D08E-E884-0070-7A4B1BB5375D}"/>
                    </a:ext>
                  </a:extLst>
                </p14:cNvPr>
                <p14:cNvContentPartPr/>
                <p14:nvPr/>
              </p14:nvContentPartPr>
              <p14:xfrm>
                <a:off x="2253960" y="6530302"/>
                <a:ext cx="154080" cy="2376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378616CC-D08E-E884-0070-7A4B1BB5375D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2244960" y="6521302"/>
                  <a:ext cx="17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57341868-EC69-671C-1571-219426D0A542}"/>
                    </a:ext>
                  </a:extLst>
                </p14:cNvPr>
                <p14:cNvContentPartPr/>
                <p14:nvPr/>
              </p14:nvContentPartPr>
              <p14:xfrm>
                <a:off x="2284920" y="6569542"/>
                <a:ext cx="141840" cy="5112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57341868-EC69-671C-1571-219426D0A542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275920" y="6560542"/>
                  <a:ext cx="159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B4E11239-BC88-8F8B-2DDE-32EC1E032818}"/>
                    </a:ext>
                  </a:extLst>
                </p14:cNvPr>
                <p14:cNvContentPartPr/>
                <p14:nvPr/>
              </p14:nvContentPartPr>
              <p14:xfrm>
                <a:off x="2421720" y="6449662"/>
                <a:ext cx="136800" cy="20412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B4E11239-BC88-8F8B-2DDE-32EC1E032818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412720" y="6440662"/>
                  <a:ext cx="154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1EEE5D14-AEA3-3220-574B-8E6B90663661}"/>
                    </a:ext>
                  </a:extLst>
                </p14:cNvPr>
                <p14:cNvContentPartPr/>
                <p14:nvPr/>
              </p14:nvContentPartPr>
              <p14:xfrm>
                <a:off x="2718360" y="6405742"/>
                <a:ext cx="126360" cy="21024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1EEE5D14-AEA3-3220-574B-8E6B90663661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2709360" y="6397102"/>
                  <a:ext cx="144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235BA5E3-5166-B0CB-75F3-AA6AFB2CC607}"/>
                    </a:ext>
                  </a:extLst>
                </p14:cNvPr>
                <p14:cNvContentPartPr/>
                <p14:nvPr/>
              </p14:nvContentPartPr>
              <p14:xfrm>
                <a:off x="2934000" y="6349582"/>
                <a:ext cx="264600" cy="26604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235BA5E3-5166-B0CB-75F3-AA6AFB2CC607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2925000" y="6340942"/>
                  <a:ext cx="282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80810FE9-DBD6-DFF5-5808-09043AD04B4B}"/>
                    </a:ext>
                  </a:extLst>
                </p14:cNvPr>
                <p14:cNvContentPartPr/>
                <p14:nvPr/>
              </p14:nvContentPartPr>
              <p14:xfrm>
                <a:off x="3068640" y="6446422"/>
                <a:ext cx="129240" cy="14256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80810FE9-DBD6-DFF5-5808-09043AD04B4B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3060000" y="6437782"/>
                  <a:ext cx="146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C7260CF2-AF34-291D-1F11-69DDB939AE8A}"/>
                    </a:ext>
                  </a:extLst>
                </p14:cNvPr>
                <p14:cNvContentPartPr/>
                <p14:nvPr/>
              </p14:nvContentPartPr>
              <p14:xfrm>
                <a:off x="3296880" y="6468022"/>
                <a:ext cx="97200" cy="1836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C7260CF2-AF34-291D-1F11-69DDB939AE8A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3287880" y="6459382"/>
                  <a:ext cx="114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9D6C8A19-555E-5EDE-4B6D-23F0CEAB16EF}"/>
                    </a:ext>
                  </a:extLst>
                </p14:cNvPr>
                <p14:cNvContentPartPr/>
                <p14:nvPr/>
              </p14:nvContentPartPr>
              <p14:xfrm>
                <a:off x="3296880" y="6507262"/>
                <a:ext cx="128160" cy="4572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9D6C8A19-555E-5EDE-4B6D-23F0CEAB16EF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3287880" y="6498622"/>
                  <a:ext cx="145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BD41DD08-E047-80D2-D652-33A5317F7893}"/>
                    </a:ext>
                  </a:extLst>
                </p14:cNvPr>
                <p14:cNvContentPartPr/>
                <p14:nvPr/>
              </p14:nvContentPartPr>
              <p14:xfrm>
                <a:off x="3582000" y="6270742"/>
                <a:ext cx="618480" cy="262080"/>
              </p14:xfrm>
            </p:contentPart>
          </mc:Choice>
          <mc:Fallback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BD41DD08-E047-80D2-D652-33A5317F7893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3573360" y="6261742"/>
                  <a:ext cx="636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C32263C0-EF5F-5C77-EB02-60D6C1DED617}"/>
                    </a:ext>
                  </a:extLst>
                </p14:cNvPr>
                <p14:cNvContentPartPr/>
                <p14:nvPr/>
              </p14:nvContentPartPr>
              <p14:xfrm>
                <a:off x="3755880" y="6406822"/>
                <a:ext cx="120600" cy="10800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C32263C0-EF5F-5C77-EB02-60D6C1DED617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3747240" y="6397822"/>
                  <a:ext cx="138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9D283A2E-0279-F3AA-48D1-195B7020B6AE}"/>
                    </a:ext>
                  </a:extLst>
                </p14:cNvPr>
                <p14:cNvContentPartPr/>
                <p14:nvPr/>
              </p14:nvContentPartPr>
              <p14:xfrm>
                <a:off x="3913920" y="6438862"/>
                <a:ext cx="82440" cy="2196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9D283A2E-0279-F3AA-48D1-195B7020B6A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3904920" y="6429862"/>
                  <a:ext cx="10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F45DE0B2-13E7-1996-30EB-D32019B966D4}"/>
                    </a:ext>
                  </a:extLst>
                </p14:cNvPr>
                <p14:cNvContentPartPr/>
                <p14:nvPr/>
              </p14:nvContentPartPr>
              <p14:xfrm>
                <a:off x="4025880" y="6378022"/>
                <a:ext cx="101520" cy="13068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F45DE0B2-13E7-1996-30EB-D32019B966D4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4017240" y="6369382"/>
                  <a:ext cx="119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41213F86-4188-5854-6387-FF482AD34975}"/>
                    </a:ext>
                  </a:extLst>
                </p14:cNvPr>
                <p14:cNvContentPartPr/>
                <p14:nvPr/>
              </p14:nvContentPartPr>
              <p14:xfrm>
                <a:off x="4325760" y="6444982"/>
                <a:ext cx="138600" cy="19440"/>
              </p14:xfrm>
            </p:contentPart>
          </mc:Choice>
          <mc:Fallback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41213F86-4188-5854-6387-FF482AD34975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4316760" y="6436342"/>
                  <a:ext cx="156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4B61E655-BBAD-EAD3-84E8-C467F6FAC700}"/>
                    </a:ext>
                  </a:extLst>
                </p14:cNvPr>
                <p14:cNvContentPartPr/>
                <p14:nvPr/>
              </p14:nvContentPartPr>
              <p14:xfrm>
                <a:off x="4364640" y="6361102"/>
                <a:ext cx="656280" cy="204480"/>
              </p14:xfrm>
            </p:contentPart>
          </mc:Choice>
          <mc:Fallback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4B61E655-BBAD-EAD3-84E8-C467F6FAC700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4356000" y="6352462"/>
                  <a:ext cx="673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CDEF33B5-D891-AEA0-8C34-221CBFDDFF2F}"/>
                    </a:ext>
                  </a:extLst>
                </p14:cNvPr>
                <p14:cNvContentPartPr/>
                <p14:nvPr/>
              </p14:nvContentPartPr>
              <p14:xfrm>
                <a:off x="5123160" y="6379822"/>
                <a:ext cx="172800" cy="15228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CDEF33B5-D891-AEA0-8C34-221CBFDDFF2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5114520" y="6371182"/>
                  <a:ext cx="190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F9EA13D0-73F4-96B9-6807-FA5DBC9C0688}"/>
                    </a:ext>
                  </a:extLst>
                </p14:cNvPr>
                <p14:cNvContentPartPr/>
                <p14:nvPr/>
              </p14:nvContentPartPr>
              <p14:xfrm>
                <a:off x="5428080" y="6412942"/>
                <a:ext cx="142920" cy="2736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F9EA13D0-73F4-96B9-6807-FA5DBC9C0688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5419440" y="6404302"/>
                  <a:ext cx="160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3CBF72AB-D463-0F28-14F0-4626D6A36663}"/>
                    </a:ext>
                  </a:extLst>
                </p14:cNvPr>
                <p14:cNvContentPartPr/>
                <p14:nvPr/>
              </p14:nvContentPartPr>
              <p14:xfrm>
                <a:off x="5468040" y="6455782"/>
                <a:ext cx="131760" cy="2772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3CBF72AB-D463-0F28-14F0-4626D6A36663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5459040" y="6446782"/>
                  <a:ext cx="14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D3784492-4550-2CAC-65F4-1AAC8440214C}"/>
                    </a:ext>
                  </a:extLst>
                </p14:cNvPr>
                <p14:cNvContentPartPr/>
                <p14:nvPr/>
              </p14:nvContentPartPr>
              <p14:xfrm>
                <a:off x="5685840" y="6300622"/>
                <a:ext cx="114120" cy="18108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D3784492-4550-2CAC-65F4-1AAC8440214C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5677200" y="6291982"/>
                  <a:ext cx="131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B037A58B-15ED-69E1-D857-020D0E9F8C47}"/>
                    </a:ext>
                  </a:extLst>
                </p14:cNvPr>
                <p14:cNvContentPartPr/>
                <p14:nvPr/>
              </p14:nvContentPartPr>
              <p14:xfrm>
                <a:off x="5834880" y="6388102"/>
                <a:ext cx="126720" cy="1980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B037A58B-15ED-69E1-D857-020D0E9F8C47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5825880" y="6379462"/>
                  <a:ext cx="144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89741863-6302-9CE6-966B-3E8148D51A7C}"/>
                    </a:ext>
                  </a:extLst>
                </p14:cNvPr>
                <p14:cNvContentPartPr/>
                <p14:nvPr/>
              </p14:nvContentPartPr>
              <p14:xfrm>
                <a:off x="6000480" y="6267142"/>
                <a:ext cx="143640" cy="199800"/>
              </p14:xfrm>
            </p:contentPart>
          </mc:Choice>
          <mc:Fallback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89741863-6302-9CE6-966B-3E8148D51A7C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5991840" y="6258502"/>
                  <a:ext cx="161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A98C41FC-67A6-4BE1-E915-F8AF92132BDF}"/>
                    </a:ext>
                  </a:extLst>
                </p14:cNvPr>
                <p14:cNvContentPartPr/>
                <p14:nvPr/>
              </p14:nvContentPartPr>
              <p14:xfrm>
                <a:off x="6273360" y="6396742"/>
                <a:ext cx="106200" cy="1044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A98C41FC-67A6-4BE1-E915-F8AF92132BDF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6264720" y="6387742"/>
                  <a:ext cx="12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F9DDDD8F-D73F-8987-6778-DD7FC0CFBB7D}"/>
                    </a:ext>
                  </a:extLst>
                </p14:cNvPr>
                <p14:cNvContentPartPr/>
                <p14:nvPr/>
              </p14:nvContentPartPr>
              <p14:xfrm>
                <a:off x="6273000" y="6442822"/>
                <a:ext cx="91800" cy="648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F9DDDD8F-D73F-8987-6778-DD7FC0CFBB7D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6264000" y="6434182"/>
                  <a:ext cx="109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60D88227-C5A8-2C91-FCC4-F82E467EC98B}"/>
                    </a:ext>
                  </a:extLst>
                </p14:cNvPr>
                <p14:cNvContentPartPr/>
                <p14:nvPr/>
              </p14:nvContentPartPr>
              <p14:xfrm>
                <a:off x="6416640" y="6305662"/>
                <a:ext cx="78120" cy="18504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60D88227-C5A8-2C91-FCC4-F82E467EC98B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6408000" y="6296662"/>
                  <a:ext cx="95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D4413766-2FBF-C9FB-CE11-5ABCC781714A}"/>
                    </a:ext>
                  </a:extLst>
                </p14:cNvPr>
                <p14:cNvContentPartPr/>
                <p14:nvPr/>
              </p14:nvContentPartPr>
              <p14:xfrm>
                <a:off x="6562800" y="6248782"/>
                <a:ext cx="135360" cy="20952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D4413766-2FBF-C9FB-CE11-5ABCC781714A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6553800" y="6240142"/>
                  <a:ext cx="153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750EF70B-3F84-504E-2DA3-003AB35F30FF}"/>
                    </a:ext>
                  </a:extLst>
                </p14:cNvPr>
                <p14:cNvContentPartPr/>
                <p14:nvPr/>
              </p14:nvContentPartPr>
              <p14:xfrm>
                <a:off x="6705360" y="6173182"/>
                <a:ext cx="35280" cy="10440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750EF70B-3F84-504E-2DA3-003AB35F30FF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6696360" y="6164182"/>
                  <a:ext cx="52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3142599D-9523-4C96-5B7A-4C39E79EE7EF}"/>
                    </a:ext>
                  </a:extLst>
                </p14:cNvPr>
                <p14:cNvContentPartPr/>
                <p14:nvPr/>
              </p14:nvContentPartPr>
              <p14:xfrm>
                <a:off x="6693480" y="6204142"/>
                <a:ext cx="46800" cy="5904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3142599D-9523-4C96-5B7A-4C39E79EE7EF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6684480" y="6195142"/>
                  <a:ext cx="64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4AFFA53B-9690-344B-781F-DDD30021778F}"/>
                    </a:ext>
                  </a:extLst>
                </p14:cNvPr>
                <p14:cNvContentPartPr/>
                <p14:nvPr/>
              </p14:nvContentPartPr>
              <p14:xfrm>
                <a:off x="6678000" y="6207742"/>
                <a:ext cx="66960" cy="3708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4AFFA53B-9690-344B-781F-DDD30021778F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6669000" y="6198742"/>
                  <a:ext cx="84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ABEF662D-ADC3-4CC7-4D25-BFCE23F79949}"/>
                    </a:ext>
                  </a:extLst>
                </p14:cNvPr>
                <p14:cNvContentPartPr/>
                <p14:nvPr/>
              </p14:nvContentPartPr>
              <p14:xfrm>
                <a:off x="6779520" y="6324022"/>
                <a:ext cx="132840" cy="4356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ABEF662D-ADC3-4CC7-4D25-BFCE23F79949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6770880" y="6315382"/>
                  <a:ext cx="150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F6E12FB4-16F8-4052-810F-1BF474E362CF}"/>
                    </a:ext>
                  </a:extLst>
                </p14:cNvPr>
                <p14:cNvContentPartPr/>
                <p14:nvPr/>
              </p14:nvContentPartPr>
              <p14:xfrm>
                <a:off x="6788880" y="6373702"/>
                <a:ext cx="136080" cy="2304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F6E12FB4-16F8-4052-810F-1BF474E362CF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6780240" y="6365062"/>
                  <a:ext cx="153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58F559CA-3754-825B-C040-B63345A09409}"/>
                    </a:ext>
                  </a:extLst>
                </p14:cNvPr>
                <p14:cNvContentPartPr/>
                <p14:nvPr/>
              </p14:nvContentPartPr>
              <p14:xfrm>
                <a:off x="6969960" y="6223582"/>
                <a:ext cx="114840" cy="19872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58F559CA-3754-825B-C040-B63345A09409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6960960" y="6214582"/>
                  <a:ext cx="132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FE6B1CC9-7909-AA7D-C389-DFD655CFB1DE}"/>
                    </a:ext>
                  </a:extLst>
                </p14:cNvPr>
                <p14:cNvContentPartPr/>
                <p14:nvPr/>
              </p14:nvContentPartPr>
              <p14:xfrm>
                <a:off x="7068960" y="6375142"/>
                <a:ext cx="78840" cy="11016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FE6B1CC9-7909-AA7D-C389-DFD655CFB1DE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7059960" y="6366502"/>
                  <a:ext cx="96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8E261044-1587-F2E4-155E-13C14C6390B1}"/>
                    </a:ext>
                  </a:extLst>
                </p14:cNvPr>
                <p14:cNvContentPartPr/>
                <p14:nvPr/>
              </p14:nvContentPartPr>
              <p14:xfrm>
                <a:off x="7122240" y="6362542"/>
                <a:ext cx="47880" cy="12672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8E261044-1587-F2E4-155E-13C14C6390B1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7113240" y="6353542"/>
                  <a:ext cx="6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CA723EA6-471E-54B0-C269-BB4DA6096D18}"/>
                    </a:ext>
                  </a:extLst>
                </p14:cNvPr>
                <p14:cNvContentPartPr/>
                <p14:nvPr/>
              </p14:nvContentPartPr>
              <p14:xfrm>
                <a:off x="7095960" y="6122422"/>
                <a:ext cx="74520" cy="13320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CA723EA6-471E-54B0-C269-BB4DA6096D18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7086960" y="6113782"/>
                  <a:ext cx="92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197" name="Freihand 1196">
                  <a:extLst>
                    <a:ext uri="{FF2B5EF4-FFF2-40B4-BE49-F238E27FC236}">
                      <a16:creationId xmlns:a16="http://schemas.microsoft.com/office/drawing/2014/main" id="{346D74B7-F9F4-5512-7A3B-87AC2C6D03A0}"/>
                    </a:ext>
                  </a:extLst>
                </p14:cNvPr>
                <p14:cNvContentPartPr/>
                <p14:nvPr/>
              </p14:nvContentPartPr>
              <p14:xfrm>
                <a:off x="7237440" y="6316462"/>
                <a:ext cx="132480" cy="21960"/>
              </p14:xfrm>
            </p:contentPart>
          </mc:Choice>
          <mc:Fallback>
            <p:pic>
              <p:nvPicPr>
                <p:cNvPr id="1197" name="Freihand 1196">
                  <a:extLst>
                    <a:ext uri="{FF2B5EF4-FFF2-40B4-BE49-F238E27FC236}">
                      <a16:creationId xmlns:a16="http://schemas.microsoft.com/office/drawing/2014/main" id="{346D74B7-F9F4-5512-7A3B-87AC2C6D03A0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7228440" y="6307462"/>
                  <a:ext cx="15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F1474C6F-EA76-1DB9-8FC3-A28817C2CF31}"/>
                    </a:ext>
                  </a:extLst>
                </p14:cNvPr>
                <p14:cNvContentPartPr/>
                <p14:nvPr/>
              </p14:nvContentPartPr>
              <p14:xfrm>
                <a:off x="7238160" y="6383422"/>
                <a:ext cx="150120" cy="1116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F1474C6F-EA76-1DB9-8FC3-A28817C2CF31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7229520" y="6374782"/>
                  <a:ext cx="16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702D0F2A-E604-2DF5-2FBD-1E2A6C5DF4C9}"/>
                    </a:ext>
                  </a:extLst>
                </p14:cNvPr>
                <p14:cNvContentPartPr/>
                <p14:nvPr/>
              </p14:nvContentPartPr>
              <p14:xfrm>
                <a:off x="7433640" y="6171742"/>
                <a:ext cx="118080" cy="13356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702D0F2A-E604-2DF5-2FBD-1E2A6C5DF4C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7425000" y="6162742"/>
                  <a:ext cx="135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FAAA8BD5-5BC5-DD41-E3F2-0048DA97827C}"/>
                    </a:ext>
                  </a:extLst>
                </p14:cNvPr>
                <p14:cNvContentPartPr/>
                <p14:nvPr/>
              </p14:nvContentPartPr>
              <p14:xfrm>
                <a:off x="7423920" y="6339142"/>
                <a:ext cx="188640" cy="2484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FAAA8BD5-5BC5-DD41-E3F2-0048DA97827C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7414920" y="6330502"/>
                  <a:ext cx="20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81A4B7FB-EDFB-E74F-6DA8-D17891DAA8EF}"/>
                    </a:ext>
                  </a:extLst>
                </p14:cNvPr>
                <p14:cNvContentPartPr/>
                <p14:nvPr/>
              </p14:nvContentPartPr>
              <p14:xfrm>
                <a:off x="7462800" y="6428062"/>
                <a:ext cx="133560" cy="132840"/>
              </p14:xfrm>
            </p:contentPart>
          </mc:Choice>
          <mc:Fallback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81A4B7FB-EDFB-E74F-6DA8-D17891DAA8EF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7453800" y="6419062"/>
                  <a:ext cx="15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CB7365C4-0CCE-AAE0-7B22-65EEE611E3C2}"/>
                    </a:ext>
                  </a:extLst>
                </p14:cNvPr>
                <p14:cNvContentPartPr/>
                <p14:nvPr/>
              </p14:nvContentPartPr>
              <p14:xfrm>
                <a:off x="7498800" y="6419422"/>
                <a:ext cx="136440" cy="16560"/>
              </p14:xfrm>
            </p:contentPart>
          </mc:Choice>
          <mc:Fallback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CB7365C4-0CCE-AAE0-7B22-65EEE611E3C2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7490160" y="6410422"/>
                  <a:ext cx="15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EC4BE87C-70CC-986A-294B-B2C45F48A821}"/>
                    </a:ext>
                  </a:extLst>
                </p14:cNvPr>
                <p14:cNvContentPartPr/>
                <p14:nvPr/>
              </p14:nvContentPartPr>
              <p14:xfrm>
                <a:off x="7885080" y="6236542"/>
                <a:ext cx="125280" cy="200520"/>
              </p14:xfrm>
            </p:contentPart>
          </mc:Choice>
          <mc:Fallback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EC4BE87C-70CC-986A-294B-B2C45F48A821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7876440" y="6227902"/>
                  <a:ext cx="142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049D5237-AD32-42A1-0FCB-FF30CE046E55}"/>
                    </a:ext>
                  </a:extLst>
                </p14:cNvPr>
                <p14:cNvContentPartPr/>
                <p14:nvPr/>
              </p14:nvContentPartPr>
              <p14:xfrm>
                <a:off x="8024400" y="6380542"/>
                <a:ext cx="112680" cy="128520"/>
              </p14:xfrm>
            </p:contentPart>
          </mc:Choice>
          <mc:Fallback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049D5237-AD32-42A1-0FCB-FF30CE046E55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8015760" y="6371902"/>
                  <a:ext cx="13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BCC1AAF8-272E-3874-AD21-1B8442C56E47}"/>
                    </a:ext>
                  </a:extLst>
                </p14:cNvPr>
                <p14:cNvContentPartPr/>
                <p14:nvPr/>
              </p14:nvContentPartPr>
              <p14:xfrm>
                <a:off x="8049240" y="6118822"/>
                <a:ext cx="67680" cy="138600"/>
              </p14:xfrm>
            </p:contentPart>
          </mc:Choice>
          <mc:Fallback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BCC1AAF8-272E-3874-AD21-1B8442C56E47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8040240" y="6110182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3D1E63B2-F61E-2FA8-FCF5-EDB1286D0F63}"/>
                    </a:ext>
                  </a:extLst>
                </p14:cNvPr>
                <p14:cNvContentPartPr/>
                <p14:nvPr/>
              </p14:nvContentPartPr>
              <p14:xfrm>
                <a:off x="8224920" y="6313222"/>
                <a:ext cx="89640" cy="16920"/>
              </p14:xfrm>
            </p:contentPart>
          </mc:Choice>
          <mc:Fallback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3D1E63B2-F61E-2FA8-FCF5-EDB1286D0F63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8215920" y="6304582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FC17BBB6-64A4-96C2-85D6-10AFDB99309A}"/>
                    </a:ext>
                  </a:extLst>
                </p14:cNvPr>
                <p14:cNvContentPartPr/>
                <p14:nvPr/>
              </p14:nvContentPartPr>
              <p14:xfrm>
                <a:off x="8221320" y="6378742"/>
                <a:ext cx="100800" cy="900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FC17BBB6-64A4-96C2-85D6-10AFDB99309A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8212320" y="6370102"/>
                  <a:ext cx="11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4EC9DD3C-2071-9D2D-F246-065A83D49783}"/>
                    </a:ext>
                  </a:extLst>
                </p14:cNvPr>
                <p14:cNvContentPartPr/>
                <p14:nvPr/>
              </p14:nvContentPartPr>
              <p14:xfrm>
                <a:off x="8378640" y="6104782"/>
                <a:ext cx="132840" cy="144720"/>
              </p14:xfrm>
            </p:contentPart>
          </mc:Choice>
          <mc:Fallback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4EC9DD3C-2071-9D2D-F246-065A83D49783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8370000" y="6096142"/>
                  <a:ext cx="15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D563AB63-195D-5405-40C5-DC085D35B5FC}"/>
                    </a:ext>
                  </a:extLst>
                </p14:cNvPr>
                <p14:cNvContentPartPr/>
                <p14:nvPr/>
              </p14:nvContentPartPr>
              <p14:xfrm>
                <a:off x="8461080" y="6168862"/>
                <a:ext cx="46800" cy="132840"/>
              </p14:xfrm>
            </p:contentPart>
          </mc:Choice>
          <mc:Fallback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D563AB63-195D-5405-40C5-DC085D35B5FC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8452440" y="6160222"/>
                  <a:ext cx="64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2E877652-41DE-503F-86A8-8E3A1227C5D2}"/>
                    </a:ext>
                  </a:extLst>
                </p14:cNvPr>
                <p14:cNvContentPartPr/>
                <p14:nvPr/>
              </p14:nvContentPartPr>
              <p14:xfrm>
                <a:off x="8354880" y="6320422"/>
                <a:ext cx="205200" cy="51480"/>
              </p14:xfrm>
            </p:contentPart>
          </mc:Choice>
          <mc:Fallback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2E877652-41DE-503F-86A8-8E3A1227C5D2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8346240" y="6311782"/>
                  <a:ext cx="222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B5B2E0F0-F452-5B00-C1E0-3E3846EE7486}"/>
                    </a:ext>
                  </a:extLst>
                </p14:cNvPr>
                <p14:cNvContentPartPr/>
                <p14:nvPr/>
              </p14:nvContentPartPr>
              <p14:xfrm>
                <a:off x="8344080" y="6428422"/>
                <a:ext cx="172080" cy="176760"/>
              </p14:xfrm>
            </p:contentPart>
          </mc:Choice>
          <mc:Fallback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B5B2E0F0-F452-5B00-C1E0-3E3846EE7486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8335440" y="6419782"/>
                  <a:ext cx="189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08D2BE3E-6426-67DA-19CB-E7FC5E74EF8F}"/>
                    </a:ext>
                  </a:extLst>
                </p14:cNvPr>
                <p14:cNvContentPartPr/>
                <p14:nvPr/>
              </p14:nvContentPartPr>
              <p14:xfrm>
                <a:off x="8417880" y="6389902"/>
                <a:ext cx="116280" cy="25200"/>
              </p14:xfrm>
            </p:contentPart>
          </mc:Choice>
          <mc:Fallback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08D2BE3E-6426-67DA-19CB-E7FC5E74EF8F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8408880" y="6380902"/>
                  <a:ext cx="13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D0B2ADAB-2018-546C-39C3-F9EFF773B000}"/>
                    </a:ext>
                  </a:extLst>
                </p14:cNvPr>
                <p14:cNvContentPartPr/>
                <p14:nvPr/>
              </p14:nvContentPartPr>
              <p14:xfrm>
                <a:off x="6503040" y="6019102"/>
                <a:ext cx="1212120" cy="65988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D0B2ADAB-2018-546C-39C3-F9EFF773B000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6494400" y="6010462"/>
                  <a:ext cx="122976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A68457DA-4578-BBED-234A-FA173C163620}"/>
                    </a:ext>
                  </a:extLst>
                </p14:cNvPr>
                <p14:cNvContentPartPr/>
                <p14:nvPr/>
              </p14:nvContentPartPr>
              <p14:xfrm>
                <a:off x="7786800" y="6011542"/>
                <a:ext cx="874800" cy="598320"/>
              </p14:xfrm>
            </p:contentPart>
          </mc:Choice>
          <mc:Fallback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A68457DA-4578-BBED-234A-FA173C163620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7778160" y="6002902"/>
                  <a:ext cx="89244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2A541C2A-7ADD-7CCE-2831-8C8BCAB16487}"/>
                    </a:ext>
                  </a:extLst>
                </p14:cNvPr>
                <p14:cNvContentPartPr/>
                <p14:nvPr/>
              </p14:nvContentPartPr>
              <p14:xfrm>
                <a:off x="4870080" y="6718222"/>
                <a:ext cx="91080" cy="12240"/>
              </p14:xfrm>
            </p:contentPart>
          </mc:Choice>
          <mc:Fallback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2A541C2A-7ADD-7CCE-2831-8C8BCAB16487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4861080" y="6709582"/>
                  <a:ext cx="10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8850F5BB-3733-C166-3F05-FF2474877955}"/>
                    </a:ext>
                  </a:extLst>
                </p14:cNvPr>
                <p14:cNvContentPartPr/>
                <p14:nvPr/>
              </p14:nvContentPartPr>
              <p14:xfrm>
                <a:off x="4877280" y="6756022"/>
                <a:ext cx="124200" cy="34560"/>
              </p14:xfrm>
            </p:contentPart>
          </mc:Choice>
          <mc:Fallback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8850F5BB-3733-C166-3F05-FF2474877955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4868280" y="6747382"/>
                  <a:ext cx="141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6275DDC9-699C-9DC4-553A-ED281DFC03C5}"/>
                    </a:ext>
                  </a:extLst>
                </p14:cNvPr>
                <p14:cNvContentPartPr/>
                <p14:nvPr/>
              </p14:nvContentPartPr>
              <p14:xfrm>
                <a:off x="5005080" y="6671422"/>
                <a:ext cx="121680" cy="144720"/>
              </p14:xfrm>
            </p:contentPart>
          </mc:Choice>
          <mc:Fallback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6275DDC9-699C-9DC4-553A-ED281DFC03C5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4996440" y="6662422"/>
                  <a:ext cx="139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9ACE8155-9B8A-D833-525D-4E2E4AC66DBF}"/>
                    </a:ext>
                  </a:extLst>
                </p14:cNvPr>
                <p14:cNvContentPartPr/>
                <p14:nvPr/>
              </p14:nvContentPartPr>
              <p14:xfrm>
                <a:off x="5419440" y="6675742"/>
                <a:ext cx="141120" cy="103680"/>
              </p14:xfrm>
            </p:contentPart>
          </mc:Choice>
          <mc:Fallback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9ACE8155-9B8A-D833-525D-4E2E4AC66DB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5410800" y="6667102"/>
                  <a:ext cx="158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C54A80F9-5897-6735-5212-1BECF3D315CD}"/>
                    </a:ext>
                  </a:extLst>
                </p14:cNvPr>
                <p14:cNvContentPartPr/>
                <p14:nvPr/>
              </p14:nvContentPartPr>
              <p14:xfrm>
                <a:off x="5592240" y="6589702"/>
                <a:ext cx="102600" cy="99000"/>
              </p14:xfrm>
            </p:contentPart>
          </mc:Choice>
          <mc:Fallback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C54A80F9-5897-6735-5212-1BECF3D315CD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5583600" y="6580702"/>
                  <a:ext cx="120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D7B5E897-B021-40B3-E57A-4954C512C40E}"/>
                    </a:ext>
                  </a:extLst>
                </p14:cNvPr>
                <p14:cNvContentPartPr/>
                <p14:nvPr/>
              </p14:nvContentPartPr>
              <p14:xfrm>
                <a:off x="5806440" y="6684022"/>
                <a:ext cx="122040" cy="8640"/>
              </p14:xfrm>
            </p:contentPart>
          </mc:Choice>
          <mc:Fallback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D7B5E897-B021-40B3-E57A-4954C512C40E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5797800" y="6675022"/>
                  <a:ext cx="139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9598ECC5-2A8A-D9FE-2A2B-FD1451F0B8E4}"/>
                    </a:ext>
                  </a:extLst>
                </p14:cNvPr>
                <p14:cNvContentPartPr/>
                <p14:nvPr/>
              </p14:nvContentPartPr>
              <p14:xfrm>
                <a:off x="5820480" y="6726502"/>
                <a:ext cx="127440" cy="34560"/>
              </p14:xfrm>
            </p:contentPart>
          </mc:Choice>
          <mc:Fallback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9598ECC5-2A8A-D9FE-2A2B-FD1451F0B8E4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5811480" y="6717862"/>
                  <a:ext cx="14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D8E28744-CB8A-3986-CBC6-EE553F38CB62}"/>
                    </a:ext>
                  </a:extLst>
                </p14:cNvPr>
                <p14:cNvContentPartPr/>
                <p14:nvPr/>
              </p14:nvContentPartPr>
              <p14:xfrm>
                <a:off x="5052600" y="4594942"/>
                <a:ext cx="56520" cy="841680"/>
              </p14:xfrm>
            </p:contentPart>
          </mc:Choice>
          <mc:Fallback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D8E28744-CB8A-3986-CBC6-EE553F38CB62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5043960" y="4585942"/>
                  <a:ext cx="7416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E14735F9-B192-5EDB-6A0C-93E9A66C91E5}"/>
                    </a:ext>
                  </a:extLst>
                </p14:cNvPr>
                <p14:cNvContentPartPr/>
                <p14:nvPr/>
              </p14:nvContentPartPr>
              <p14:xfrm>
                <a:off x="4906440" y="4606102"/>
                <a:ext cx="1596600" cy="844560"/>
              </p14:xfrm>
            </p:contentPart>
          </mc:Choice>
          <mc:Fallback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E14735F9-B192-5EDB-6A0C-93E9A66C91E5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4897800" y="4597462"/>
                  <a:ext cx="161424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F4667C1A-EEEA-8391-B7F3-143936C0C179}"/>
                    </a:ext>
                  </a:extLst>
                </p14:cNvPr>
                <p14:cNvContentPartPr/>
                <p14:nvPr/>
              </p14:nvContentPartPr>
              <p14:xfrm>
                <a:off x="6044760" y="6497182"/>
                <a:ext cx="65520" cy="105840"/>
              </p14:xfrm>
            </p:contentPart>
          </mc:Choice>
          <mc:Fallback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F4667C1A-EEEA-8391-B7F3-143936C0C179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6036120" y="6488182"/>
                  <a:ext cx="83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678DAABA-B0AA-CD9F-612C-AD3CCB9A38CD}"/>
                    </a:ext>
                  </a:extLst>
                </p14:cNvPr>
                <p14:cNvContentPartPr/>
                <p14:nvPr/>
              </p14:nvContentPartPr>
              <p14:xfrm>
                <a:off x="6008040" y="6602662"/>
                <a:ext cx="204840" cy="49320"/>
              </p14:xfrm>
            </p:contentPart>
          </mc:Choice>
          <mc:Fallback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678DAABA-B0AA-CD9F-612C-AD3CCB9A38CD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5999400" y="6594022"/>
                  <a:ext cx="222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D1177DF9-6876-9C92-1C85-EA32065E3C4A}"/>
                    </a:ext>
                  </a:extLst>
                </p14:cNvPr>
                <p14:cNvContentPartPr/>
                <p14:nvPr/>
              </p14:nvContentPartPr>
              <p14:xfrm>
                <a:off x="6018840" y="6639022"/>
                <a:ext cx="252360" cy="190440"/>
              </p14:xfrm>
            </p:contentPart>
          </mc:Choice>
          <mc:Fallback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D1177DF9-6876-9C92-1C85-EA32065E3C4A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6009840" y="6630382"/>
                  <a:ext cx="270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A18C4933-91CE-2429-8985-9F0F834890C4}"/>
                    </a:ext>
                  </a:extLst>
                </p14:cNvPr>
                <p14:cNvContentPartPr/>
                <p14:nvPr/>
              </p14:nvContentPartPr>
              <p14:xfrm>
                <a:off x="6113880" y="6686542"/>
                <a:ext cx="86760" cy="88560"/>
              </p14:xfrm>
            </p:contentPart>
          </mc:Choice>
          <mc:Fallback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A18C4933-91CE-2429-8985-9F0F834890C4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6104880" y="6677902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1237" name="Freihand 1236">
                  <a:extLst>
                    <a:ext uri="{FF2B5EF4-FFF2-40B4-BE49-F238E27FC236}">
                      <a16:creationId xmlns:a16="http://schemas.microsoft.com/office/drawing/2014/main" id="{15B639C2-9DFF-87D8-3CA9-33D7B10C5C6E}"/>
                    </a:ext>
                  </a:extLst>
                </p14:cNvPr>
                <p14:cNvContentPartPr/>
                <p14:nvPr/>
              </p14:nvContentPartPr>
              <p14:xfrm>
                <a:off x="6198840" y="6707062"/>
                <a:ext cx="33120" cy="126720"/>
              </p14:xfrm>
            </p:contentPart>
          </mc:Choice>
          <mc:Fallback>
            <p:pic>
              <p:nvPicPr>
                <p:cNvPr id="1237" name="Freihand 1236">
                  <a:extLst>
                    <a:ext uri="{FF2B5EF4-FFF2-40B4-BE49-F238E27FC236}">
                      <a16:creationId xmlns:a16="http://schemas.microsoft.com/office/drawing/2014/main" id="{15B639C2-9DFF-87D8-3CA9-33D7B10C5C6E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6189840" y="6698062"/>
                  <a:ext cx="50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A7E0C048-1A2B-D042-0F87-5DE2B9FA2A25}"/>
                    </a:ext>
                  </a:extLst>
                </p14:cNvPr>
                <p14:cNvContentPartPr/>
                <p14:nvPr/>
              </p14:nvContentPartPr>
              <p14:xfrm>
                <a:off x="6246000" y="6758902"/>
                <a:ext cx="58320" cy="108000"/>
              </p14:xfrm>
            </p:contentPart>
          </mc:Choice>
          <mc:Fallback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A7E0C048-1A2B-D042-0F87-5DE2B9FA2A25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6237360" y="6749902"/>
                  <a:ext cx="75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D551E564-6345-3DD0-032C-83FE5CF40A69}"/>
                    </a:ext>
                  </a:extLst>
                </p14:cNvPr>
                <p14:cNvContentPartPr/>
                <p14:nvPr/>
              </p14:nvContentPartPr>
              <p14:xfrm>
                <a:off x="6253200" y="6758607"/>
                <a:ext cx="56520" cy="42120"/>
              </p14:xfrm>
            </p:contentPart>
          </mc:Choice>
          <mc:Fallback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D551E564-6345-3DD0-032C-83FE5CF40A69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6244560" y="6749967"/>
                  <a:ext cx="74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8390A388-F5C7-E1CE-EB4A-39198F40406C}"/>
                    </a:ext>
                  </a:extLst>
                </p14:cNvPr>
                <p14:cNvContentPartPr/>
                <p14:nvPr/>
              </p14:nvContentPartPr>
              <p14:xfrm>
                <a:off x="6424560" y="6693807"/>
                <a:ext cx="117720" cy="7560"/>
              </p14:xfrm>
            </p:contentPart>
          </mc:Choice>
          <mc:Fallback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8390A388-F5C7-E1CE-EB4A-39198F40406C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415560" y="6684807"/>
                  <a:ext cx="13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3E3D22C0-6836-8C90-4378-BE49D3F4204A}"/>
                    </a:ext>
                  </a:extLst>
                </p14:cNvPr>
                <p14:cNvContentPartPr/>
                <p14:nvPr/>
              </p14:nvContentPartPr>
              <p14:xfrm>
                <a:off x="6451560" y="6719367"/>
                <a:ext cx="112320" cy="26640"/>
              </p14:xfrm>
            </p:contentPart>
          </mc:Choice>
          <mc:Fallback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3E3D22C0-6836-8C90-4378-BE49D3F4204A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6442560" y="6710727"/>
                  <a:ext cx="12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1242" name="Freihand 1241">
                  <a:extLst>
                    <a:ext uri="{FF2B5EF4-FFF2-40B4-BE49-F238E27FC236}">
                      <a16:creationId xmlns:a16="http://schemas.microsoft.com/office/drawing/2014/main" id="{91398C28-A3C1-63C0-CC5A-B27587DE0703}"/>
                    </a:ext>
                  </a:extLst>
                </p14:cNvPr>
                <p14:cNvContentPartPr/>
                <p14:nvPr/>
              </p14:nvContentPartPr>
              <p14:xfrm>
                <a:off x="6574320" y="6513807"/>
                <a:ext cx="271080" cy="245880"/>
              </p14:xfrm>
            </p:contentPart>
          </mc:Choice>
          <mc:Fallback>
            <p:pic>
              <p:nvPicPr>
                <p:cNvPr id="1242" name="Freihand 1241">
                  <a:extLst>
                    <a:ext uri="{FF2B5EF4-FFF2-40B4-BE49-F238E27FC236}">
                      <a16:creationId xmlns:a16="http://schemas.microsoft.com/office/drawing/2014/main" id="{91398C28-A3C1-63C0-CC5A-B27587DE0703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6565320" y="6504807"/>
                  <a:ext cx="288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F65DAF3C-B0D0-F0CD-C712-5BECB5170D97}"/>
                    </a:ext>
                  </a:extLst>
                </p14:cNvPr>
                <p14:cNvContentPartPr/>
                <p14:nvPr/>
              </p14:nvContentPartPr>
              <p14:xfrm>
                <a:off x="6708960" y="6642327"/>
                <a:ext cx="78480" cy="106200"/>
              </p14:xfrm>
            </p:contentPart>
          </mc:Choice>
          <mc:Fallback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F65DAF3C-B0D0-F0CD-C712-5BECB5170D97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6700320" y="6633327"/>
                  <a:ext cx="96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A07F3966-0E6B-32B5-DC2B-7E310945FC33}"/>
                    </a:ext>
                  </a:extLst>
                </p14:cNvPr>
                <p14:cNvContentPartPr/>
                <p14:nvPr/>
              </p14:nvContentPartPr>
              <p14:xfrm>
                <a:off x="6722640" y="6590847"/>
                <a:ext cx="81360" cy="38160"/>
              </p14:xfrm>
            </p:contentPart>
          </mc:Choice>
          <mc:Fallback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A07F3966-0E6B-32B5-DC2B-7E310945FC33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6714000" y="6582207"/>
                  <a:ext cx="9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C330C70C-59FC-9B56-0DAF-EB3078BCB8AA}"/>
                    </a:ext>
                  </a:extLst>
                </p14:cNvPr>
                <p14:cNvContentPartPr/>
                <p14:nvPr/>
              </p14:nvContentPartPr>
              <p14:xfrm>
                <a:off x="6918840" y="6471327"/>
                <a:ext cx="10440" cy="349560"/>
              </p14:xfrm>
            </p:contentPart>
          </mc:Choice>
          <mc:Fallback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C330C70C-59FC-9B56-0DAF-EB3078BCB8AA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6910200" y="6462687"/>
                  <a:ext cx="28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AC82A7D5-A388-61EE-C201-F2B7275137FF}"/>
                    </a:ext>
                  </a:extLst>
                </p14:cNvPr>
                <p14:cNvContentPartPr/>
                <p14:nvPr/>
              </p14:nvContentPartPr>
              <p14:xfrm>
                <a:off x="5315400" y="6464847"/>
                <a:ext cx="1629360" cy="393840"/>
              </p14:xfrm>
            </p:contentPart>
          </mc:Choice>
          <mc:Fallback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AC82A7D5-A388-61EE-C201-F2B7275137FF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5306400" y="6455847"/>
                  <a:ext cx="164700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0">
            <p14:nvContentPartPr>
              <p14:cNvPr id="1251" name="Freihand 1250">
                <a:extLst>
                  <a:ext uri="{FF2B5EF4-FFF2-40B4-BE49-F238E27FC236}">
                    <a16:creationId xmlns:a16="http://schemas.microsoft.com/office/drawing/2014/main" id="{DC746753-26B0-E80C-3471-11D9310A1805}"/>
                  </a:ext>
                </a:extLst>
              </p14:cNvPr>
              <p14:cNvContentPartPr/>
              <p14:nvPr/>
            </p14:nvContentPartPr>
            <p14:xfrm>
              <a:off x="4387680" y="1255647"/>
              <a:ext cx="290520" cy="400320"/>
            </p14:xfrm>
          </p:contentPart>
        </mc:Choice>
        <mc:Fallback>
          <p:pic>
            <p:nvPicPr>
              <p:cNvPr id="1251" name="Freihand 1250">
                <a:extLst>
                  <a:ext uri="{FF2B5EF4-FFF2-40B4-BE49-F238E27FC236}">
                    <a16:creationId xmlns:a16="http://schemas.microsoft.com/office/drawing/2014/main" id="{DC746753-26B0-E80C-3471-11D9310A1805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4379040" y="1246647"/>
                <a:ext cx="30816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3" name="Gruppieren 1252">
            <a:extLst>
              <a:ext uri="{FF2B5EF4-FFF2-40B4-BE49-F238E27FC236}">
                <a16:creationId xmlns:a16="http://schemas.microsoft.com/office/drawing/2014/main" id="{EA15CC45-3700-C5C0-FEAE-EF8E376AE92B}"/>
              </a:ext>
            </a:extLst>
          </p:cNvPr>
          <p:cNvGrpSpPr/>
          <p:nvPr/>
        </p:nvGrpSpPr>
        <p:grpSpPr>
          <a:xfrm>
            <a:off x="4952520" y="1214967"/>
            <a:ext cx="1207440" cy="579600"/>
            <a:chOff x="4952520" y="1214967"/>
            <a:chExt cx="120744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D6FE2044-40C8-B177-4523-DAFFF8A4A1E2}"/>
                    </a:ext>
                  </a:extLst>
                </p14:cNvPr>
                <p14:cNvContentPartPr/>
                <p14:nvPr/>
              </p14:nvContentPartPr>
              <p14:xfrm>
                <a:off x="5576400" y="1214967"/>
                <a:ext cx="295920" cy="28080"/>
              </p14:xfrm>
            </p:contentPart>
          </mc:Choice>
          <mc:Fallback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D6FE2044-40C8-B177-4523-DAFFF8A4A1E2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5567400" y="1205967"/>
                  <a:ext cx="31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0BBEE7E1-0BE7-C9E8-5F94-876C45FF3F2C}"/>
                    </a:ext>
                  </a:extLst>
                </p14:cNvPr>
                <p14:cNvContentPartPr/>
                <p14:nvPr/>
              </p14:nvContentPartPr>
              <p14:xfrm>
                <a:off x="4971960" y="1245567"/>
                <a:ext cx="177480" cy="9000"/>
              </p14:xfrm>
            </p:contentPart>
          </mc:Choice>
          <mc:Fallback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0BBEE7E1-0BE7-C9E8-5F94-876C45FF3F2C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4963320" y="1236927"/>
                  <a:ext cx="195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C7981DA9-4BE5-6A3C-DC4B-670C12FF30FC}"/>
                    </a:ext>
                  </a:extLst>
                </p14:cNvPr>
                <p14:cNvContentPartPr/>
                <p14:nvPr/>
              </p14:nvContentPartPr>
              <p14:xfrm>
                <a:off x="4952520" y="1249167"/>
                <a:ext cx="1207440" cy="545400"/>
              </p14:xfrm>
            </p:contentPart>
          </mc:Choice>
          <mc:Fallback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C7981DA9-4BE5-6A3C-DC4B-670C12FF30FC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4943520" y="1240527"/>
                  <a:ext cx="1225080" cy="56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8">
            <p14:nvContentPartPr>
              <p14:cNvPr id="1254" name="Freihand 1253">
                <a:extLst>
                  <a:ext uri="{FF2B5EF4-FFF2-40B4-BE49-F238E27FC236}">
                    <a16:creationId xmlns:a16="http://schemas.microsoft.com/office/drawing/2014/main" id="{597F9651-B40F-758D-6051-AC02333BA114}"/>
                  </a:ext>
                </a:extLst>
              </p14:cNvPr>
              <p14:cNvContentPartPr/>
              <p14:nvPr/>
            </p14:nvContentPartPr>
            <p14:xfrm>
              <a:off x="1279800" y="5330847"/>
              <a:ext cx="428040" cy="382320"/>
            </p14:xfrm>
          </p:contentPart>
        </mc:Choice>
        <mc:Fallback>
          <p:pic>
            <p:nvPicPr>
              <p:cNvPr id="1254" name="Freihand 1253">
                <a:extLst>
                  <a:ext uri="{FF2B5EF4-FFF2-40B4-BE49-F238E27FC236}">
                    <a16:creationId xmlns:a16="http://schemas.microsoft.com/office/drawing/2014/main" id="{597F9651-B40F-758D-6051-AC02333BA114}"/>
                  </a:ext>
                </a:extLst>
              </p:cNvPr>
              <p:cNvPicPr/>
              <p:nvPr/>
            </p:nvPicPr>
            <p:blipFill>
              <a:blip r:embed="rId1469"/>
              <a:stretch>
                <a:fillRect/>
              </a:stretch>
            </p:blipFill>
            <p:spPr>
              <a:xfrm>
                <a:off x="1271160" y="5321847"/>
                <a:ext cx="445680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46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78B7E1A-7602-5E41-51D8-E5ECBD362F7C}"/>
                  </a:ext>
                </a:extLst>
              </p14:cNvPr>
              <p14:cNvContentPartPr/>
              <p14:nvPr/>
            </p14:nvContentPartPr>
            <p14:xfrm>
              <a:off x="578160" y="598222"/>
              <a:ext cx="1792800" cy="1594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78B7E1A-7602-5E41-51D8-E5ECBD362F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160" y="589222"/>
                <a:ext cx="1810440" cy="16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0269584-2C03-1CED-87A5-96B8CF528F6A}"/>
                  </a:ext>
                </a:extLst>
              </p14:cNvPr>
              <p14:cNvContentPartPr/>
              <p14:nvPr/>
            </p14:nvContentPartPr>
            <p14:xfrm>
              <a:off x="1060920" y="1493542"/>
              <a:ext cx="11880" cy="4032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0269584-2C03-1CED-87A5-96B8CF528F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280" y="1484902"/>
                <a:ext cx="295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92B390F9-70E2-3FDF-1344-E7ED66ED68A4}"/>
              </a:ext>
            </a:extLst>
          </p:cNvPr>
          <p:cNvGrpSpPr/>
          <p:nvPr/>
        </p:nvGrpSpPr>
        <p:grpSpPr>
          <a:xfrm>
            <a:off x="3605580" y="531164"/>
            <a:ext cx="2254320" cy="536040"/>
            <a:chOff x="247320" y="1365382"/>
            <a:chExt cx="22543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45E0B1-EEA9-6585-06DC-39E54D4FE798}"/>
                    </a:ext>
                  </a:extLst>
                </p14:cNvPr>
                <p14:cNvContentPartPr/>
                <p14:nvPr/>
              </p14:nvContentPartPr>
              <p14:xfrm>
                <a:off x="1474200" y="1542142"/>
                <a:ext cx="21960" cy="105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45E0B1-EEA9-6585-06DC-39E54D4FE7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5560" y="1533502"/>
                  <a:ext cx="39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16F32BF-7298-6A5C-16E9-4FE19280ACEA}"/>
                    </a:ext>
                  </a:extLst>
                </p14:cNvPr>
                <p14:cNvContentPartPr/>
                <p14:nvPr/>
              </p14:nvContentPartPr>
              <p14:xfrm>
                <a:off x="1442160" y="1468702"/>
                <a:ext cx="109440" cy="219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16F32BF-7298-6A5C-16E9-4FE19280AC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520" y="1460062"/>
                  <a:ext cx="127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0FE36A6-69D0-DF46-8C6E-70CF8B4FD627}"/>
                    </a:ext>
                  </a:extLst>
                </p14:cNvPr>
                <p14:cNvContentPartPr/>
                <p14:nvPr/>
              </p14:nvContentPartPr>
              <p14:xfrm>
                <a:off x="1636200" y="1569502"/>
                <a:ext cx="113400" cy="7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0FE36A6-69D0-DF46-8C6E-70CF8B4FD6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7560" y="1560862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2572C9-784A-B969-2835-FBDA963C5614}"/>
                    </a:ext>
                  </a:extLst>
                </p14:cNvPr>
                <p14:cNvContentPartPr/>
                <p14:nvPr/>
              </p14:nvContentPartPr>
              <p14:xfrm>
                <a:off x="1663200" y="1633942"/>
                <a:ext cx="95400" cy="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2572C9-784A-B969-2835-FBDA963C56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4200" y="1625302"/>
                  <a:ext cx="11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8E0F81-77A4-9481-1579-615C589331A5}"/>
                    </a:ext>
                  </a:extLst>
                </p14:cNvPr>
                <p14:cNvContentPartPr/>
                <p14:nvPr/>
              </p14:nvContentPartPr>
              <p14:xfrm>
                <a:off x="1807920" y="1487422"/>
                <a:ext cx="140400" cy="182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8E0F81-77A4-9481-1579-615C589331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99280" y="1478422"/>
                  <a:ext cx="158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070D0B5-F999-62CB-B826-C538C94E0104}"/>
                    </a:ext>
                  </a:extLst>
                </p14:cNvPr>
                <p14:cNvContentPartPr/>
                <p14:nvPr/>
              </p14:nvContentPartPr>
              <p14:xfrm>
                <a:off x="2045880" y="1365382"/>
                <a:ext cx="455760" cy="307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070D0B5-F999-62CB-B826-C538C94E01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7240" y="1356742"/>
                  <a:ext cx="473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4D4FBBB-EB0F-C917-8938-635BA25F8606}"/>
                    </a:ext>
                  </a:extLst>
                </p14:cNvPr>
                <p14:cNvContentPartPr/>
                <p14:nvPr/>
              </p14:nvContentPartPr>
              <p14:xfrm>
                <a:off x="2157480" y="1490302"/>
                <a:ext cx="75240" cy="149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4D4FBBB-EB0F-C917-8938-635BA25F86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8840" y="1481662"/>
                  <a:ext cx="92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777E52D-7378-1DA3-2F5B-117D233EB326}"/>
                    </a:ext>
                  </a:extLst>
                </p14:cNvPr>
                <p14:cNvContentPartPr/>
                <p14:nvPr/>
              </p14:nvContentPartPr>
              <p14:xfrm>
                <a:off x="2263680" y="1565902"/>
                <a:ext cx="103680" cy="16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777E52D-7378-1DA3-2F5B-117D233EB3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55040" y="1557262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5C044C3-E22B-8CD3-E31D-25373D56342D}"/>
                    </a:ext>
                  </a:extLst>
                </p14:cNvPr>
                <p14:cNvContentPartPr/>
                <p14:nvPr/>
              </p14:nvContentPartPr>
              <p14:xfrm>
                <a:off x="2365560" y="1484542"/>
                <a:ext cx="72720" cy="181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5C044C3-E22B-8CD3-E31D-25373D5634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6920" y="1475902"/>
                  <a:ext cx="90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7CBC647-EA9C-ACFE-2190-58D2990CE447}"/>
                    </a:ext>
                  </a:extLst>
                </p14:cNvPr>
                <p14:cNvContentPartPr/>
                <p14:nvPr/>
              </p14:nvContentPartPr>
              <p14:xfrm>
                <a:off x="247320" y="1642942"/>
                <a:ext cx="109800" cy="171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7CBC647-EA9C-ACFE-2190-58D2990CE4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320" y="1634302"/>
                  <a:ext cx="127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2EFF094-7509-2A1A-B7EB-5531C5185669}"/>
                    </a:ext>
                  </a:extLst>
                </p14:cNvPr>
                <p14:cNvContentPartPr/>
                <p14:nvPr/>
              </p14:nvContentPartPr>
              <p14:xfrm>
                <a:off x="366480" y="1633582"/>
                <a:ext cx="34200" cy="135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2EFF094-7509-2A1A-B7EB-5531C51856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840" y="1624942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ED31CCE-B160-6BF0-99D1-F616EE2138DE}"/>
                    </a:ext>
                  </a:extLst>
                </p14:cNvPr>
                <p14:cNvContentPartPr/>
                <p14:nvPr/>
              </p14:nvContentPartPr>
              <p14:xfrm>
                <a:off x="327240" y="1717822"/>
                <a:ext cx="59040" cy="9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ED31CCE-B160-6BF0-99D1-F616EE2138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8240" y="1708822"/>
                  <a:ext cx="76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B2B1103-1538-2EA3-C5ED-053FB7DFD530}"/>
                    </a:ext>
                  </a:extLst>
                </p14:cNvPr>
                <p14:cNvContentPartPr/>
                <p14:nvPr/>
              </p14:nvContentPartPr>
              <p14:xfrm>
                <a:off x="494280" y="1663102"/>
                <a:ext cx="112680" cy="53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B2B1103-1538-2EA3-C5ED-053FB7DFD5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5640" y="1654102"/>
                  <a:ext cx="130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5E84B73-EED1-1662-5091-565A097FD926}"/>
                    </a:ext>
                  </a:extLst>
                </p14:cNvPr>
                <p14:cNvContentPartPr/>
                <p14:nvPr/>
              </p14:nvContentPartPr>
              <p14:xfrm>
                <a:off x="711000" y="1514422"/>
                <a:ext cx="293760" cy="249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5E84B73-EED1-1662-5091-565A097FD9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2360" y="1505422"/>
                  <a:ext cx="311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3C26F8B-4AF0-36B5-EAD6-3B5120AF2C16}"/>
                    </a:ext>
                  </a:extLst>
                </p14:cNvPr>
                <p14:cNvContentPartPr/>
                <p14:nvPr/>
              </p14:nvContentPartPr>
              <p14:xfrm>
                <a:off x="825840" y="1628902"/>
                <a:ext cx="112320" cy="162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3C26F8B-4AF0-36B5-EAD6-3B5120AF2C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7200" y="1619902"/>
                  <a:ext cx="12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EE4FC81-DB3E-3435-9125-DA33C9EDA0F0}"/>
                    </a:ext>
                  </a:extLst>
                </p14:cNvPr>
                <p14:cNvContentPartPr/>
                <p14:nvPr/>
              </p14:nvContentPartPr>
              <p14:xfrm>
                <a:off x="303120" y="1813222"/>
                <a:ext cx="570240" cy="88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EE4FC81-DB3E-3435-9125-DA33C9EDA0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4480" y="1804582"/>
                  <a:ext cx="587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1F83C04-8F57-3416-98BE-C030D5A4B9EF}"/>
                    </a:ext>
                  </a:extLst>
                </p14:cNvPr>
                <p14:cNvContentPartPr/>
                <p14:nvPr/>
              </p14:nvContentPartPr>
              <p14:xfrm>
                <a:off x="2335680" y="1749502"/>
                <a:ext cx="113400" cy="19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1F83C04-8F57-3416-98BE-C030D5A4B9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6680" y="1740862"/>
                  <a:ext cx="13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2D94DD0-9A08-3A33-BB1F-055A4C113489}"/>
                    </a:ext>
                  </a:extLst>
                </p14:cNvPr>
                <p14:cNvContentPartPr/>
                <p14:nvPr/>
              </p14:nvContentPartPr>
              <p14:xfrm>
                <a:off x="1781640" y="1754182"/>
                <a:ext cx="140760" cy="30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2D94DD0-9A08-3A33-BB1F-055A4C1134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73000" y="1745542"/>
                  <a:ext cx="158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CB110EB2-F790-A944-2753-7E693187C37B}"/>
                  </a:ext>
                </a:extLst>
              </p14:cNvPr>
              <p14:cNvContentPartPr/>
              <p14:nvPr/>
            </p14:nvContentPartPr>
            <p14:xfrm>
              <a:off x="9460080" y="234982"/>
              <a:ext cx="111240" cy="14508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CB110EB2-F790-A944-2753-7E693187C37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51440" y="226342"/>
                <a:ext cx="1288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2D3B7C1-55C4-759E-4F0D-557E41D28996}"/>
                  </a:ext>
                </a:extLst>
              </p14:cNvPr>
              <p14:cNvContentPartPr/>
              <p14:nvPr/>
            </p14:nvContentPartPr>
            <p14:xfrm>
              <a:off x="8823600" y="980182"/>
              <a:ext cx="1013040" cy="9788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2D3B7C1-55C4-759E-4F0D-557E41D289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14600" y="971542"/>
                <a:ext cx="103068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48F6CCC-0B74-2A04-1292-73C7D9E59D2D}"/>
                  </a:ext>
                </a:extLst>
              </p14:cNvPr>
              <p14:cNvContentPartPr/>
              <p14:nvPr/>
            </p14:nvContentPartPr>
            <p14:xfrm>
              <a:off x="9117000" y="1122382"/>
              <a:ext cx="71280" cy="763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48F6CCC-0B74-2A04-1292-73C7D9E59D2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08360" y="1113742"/>
                <a:ext cx="88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21754600-D996-BD3A-377D-F80BABFCA01B}"/>
                  </a:ext>
                </a:extLst>
              </p14:cNvPr>
              <p14:cNvContentPartPr/>
              <p14:nvPr/>
            </p14:nvContentPartPr>
            <p14:xfrm>
              <a:off x="3235680" y="350542"/>
              <a:ext cx="3490200" cy="99576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21754600-D996-BD3A-377D-F80BABFCA0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27040" y="341542"/>
                <a:ext cx="350784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FFEE860D-7897-3FD3-1C2B-BAE711CBE796}"/>
                  </a:ext>
                </a:extLst>
              </p14:cNvPr>
              <p14:cNvContentPartPr/>
              <p14:nvPr/>
            </p14:nvContentPartPr>
            <p14:xfrm>
              <a:off x="55800" y="1299502"/>
              <a:ext cx="3328560" cy="187632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FFEE860D-7897-3FD3-1C2B-BAE711CBE79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800" y="1290502"/>
                <a:ext cx="3346200" cy="18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3F5ADB7-BD4E-E5EC-9A69-968F8BB4CD73}"/>
                  </a:ext>
                </a:extLst>
              </p14:cNvPr>
              <p14:cNvContentPartPr/>
              <p14:nvPr/>
            </p14:nvContentPartPr>
            <p14:xfrm>
              <a:off x="8677440" y="334342"/>
              <a:ext cx="29880" cy="15768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3F5ADB7-BD4E-E5EC-9A69-968F8BB4CD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68440" y="325702"/>
                <a:ext cx="47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5AFC51F4-88EC-5AFE-D6F1-C810CD655D28}"/>
                  </a:ext>
                </a:extLst>
              </p14:cNvPr>
              <p14:cNvContentPartPr/>
              <p14:nvPr/>
            </p14:nvContentPartPr>
            <p14:xfrm>
              <a:off x="8598600" y="306262"/>
              <a:ext cx="177120" cy="2080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5AFC51F4-88EC-5AFE-D6F1-C810CD655D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89600" y="297262"/>
                <a:ext cx="1947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14B15C6F-66FE-0855-3DFA-897D706E44F2}"/>
                  </a:ext>
                </a:extLst>
              </p14:cNvPr>
              <p14:cNvContentPartPr/>
              <p14:nvPr/>
            </p14:nvContentPartPr>
            <p14:xfrm>
              <a:off x="8786520" y="159382"/>
              <a:ext cx="131760" cy="1486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14B15C6F-66FE-0855-3DFA-897D706E44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77520" y="150742"/>
                <a:ext cx="149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AFB814BC-E76E-3789-62E5-89C6407ED98F}"/>
                  </a:ext>
                </a:extLst>
              </p14:cNvPr>
              <p14:cNvContentPartPr/>
              <p14:nvPr/>
            </p14:nvContentPartPr>
            <p14:xfrm>
              <a:off x="8949240" y="316702"/>
              <a:ext cx="89280" cy="363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AFB814BC-E76E-3789-62E5-89C6407ED9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40600" y="308062"/>
                <a:ext cx="106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4A66D1A3-0BC0-B429-0A3A-E37BE7071324}"/>
                  </a:ext>
                </a:extLst>
              </p14:cNvPr>
              <p14:cNvContentPartPr/>
              <p14:nvPr/>
            </p14:nvContentPartPr>
            <p14:xfrm>
              <a:off x="8956080" y="358822"/>
              <a:ext cx="70560" cy="2268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4A66D1A3-0BC0-B429-0A3A-E37BE707132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47080" y="349822"/>
                <a:ext cx="88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ED1B961F-B474-3729-06AA-DE96858DEF1D}"/>
                  </a:ext>
                </a:extLst>
              </p14:cNvPr>
              <p14:cNvContentPartPr/>
              <p14:nvPr/>
            </p14:nvContentPartPr>
            <p14:xfrm>
              <a:off x="9144720" y="222742"/>
              <a:ext cx="105840" cy="2404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ED1B961F-B474-3729-06AA-DE96858DEF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36080" y="214102"/>
                <a:ext cx="1234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1A0AA1B4-87EE-EBA1-A905-1317E5F533FF}"/>
                  </a:ext>
                </a:extLst>
              </p14:cNvPr>
              <p14:cNvContentPartPr/>
              <p14:nvPr/>
            </p14:nvContentPartPr>
            <p14:xfrm>
              <a:off x="9366840" y="63622"/>
              <a:ext cx="582840" cy="3747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1A0AA1B4-87EE-EBA1-A905-1317E5F533F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57840" y="54622"/>
                <a:ext cx="6004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E14FC5C6-8EEE-A0D3-1499-04FD651F928D}"/>
                  </a:ext>
                </a:extLst>
              </p14:cNvPr>
              <p14:cNvContentPartPr/>
              <p14:nvPr/>
            </p14:nvContentPartPr>
            <p14:xfrm>
              <a:off x="9650520" y="314182"/>
              <a:ext cx="69120" cy="122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E14FC5C6-8EEE-A0D3-1499-04FD651F928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1880" y="305542"/>
                <a:ext cx="86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CF7B965A-6C56-96C8-7DAA-F6AEF1DB43CE}"/>
                  </a:ext>
                </a:extLst>
              </p14:cNvPr>
              <p14:cNvContentPartPr/>
              <p14:nvPr/>
            </p14:nvContentPartPr>
            <p14:xfrm>
              <a:off x="9747000" y="175582"/>
              <a:ext cx="25560" cy="7668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CF7B965A-6C56-96C8-7DAA-F6AEF1DB43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38360" y="166582"/>
                <a:ext cx="43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8CB36C04-3325-D118-9BF8-1416344772EB}"/>
                  </a:ext>
                </a:extLst>
              </p14:cNvPr>
              <p14:cNvContentPartPr/>
              <p14:nvPr/>
            </p14:nvContentPartPr>
            <p14:xfrm>
              <a:off x="9704160" y="283942"/>
              <a:ext cx="127800" cy="205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8CB36C04-3325-D118-9BF8-1416344772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695520" y="274942"/>
                <a:ext cx="145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89138D3E-4A7A-9594-A82B-16A84F1735E3}"/>
                  </a:ext>
                </a:extLst>
              </p14:cNvPr>
              <p14:cNvContentPartPr/>
              <p14:nvPr/>
            </p14:nvContentPartPr>
            <p14:xfrm>
              <a:off x="9722160" y="340462"/>
              <a:ext cx="106920" cy="1479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89138D3E-4A7A-9594-A82B-16A84F1735E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713520" y="331822"/>
                <a:ext cx="124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400AEDFB-884D-ABA3-1702-4AF0D3DAB20E}"/>
                  </a:ext>
                </a:extLst>
              </p14:cNvPr>
              <p14:cNvContentPartPr/>
              <p14:nvPr/>
            </p14:nvContentPartPr>
            <p14:xfrm>
              <a:off x="9761040" y="324622"/>
              <a:ext cx="100440" cy="230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400AEDFB-884D-ABA3-1702-4AF0D3DAB20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752040" y="315622"/>
                <a:ext cx="118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6C9A4776-CE94-4142-A610-C9032D8F035A}"/>
                  </a:ext>
                </a:extLst>
              </p14:cNvPr>
              <p14:cNvContentPartPr/>
              <p14:nvPr/>
            </p14:nvContentPartPr>
            <p14:xfrm>
              <a:off x="9987480" y="251902"/>
              <a:ext cx="108720" cy="1224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6C9A4776-CE94-4142-A610-C9032D8F03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978840" y="242902"/>
                <a:ext cx="126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0534AEC8-E441-B95C-28D4-853C6538E85E}"/>
                  </a:ext>
                </a:extLst>
              </p14:cNvPr>
              <p14:cNvContentPartPr/>
              <p14:nvPr/>
            </p14:nvContentPartPr>
            <p14:xfrm>
              <a:off x="9983880" y="291502"/>
              <a:ext cx="118440" cy="1116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0534AEC8-E441-B95C-28D4-853C6538E85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974880" y="282862"/>
                <a:ext cx="136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327D8B38-B344-9791-9DAB-E122ACDFC0E4}"/>
                  </a:ext>
                </a:extLst>
              </p14:cNvPr>
              <p14:cNvContentPartPr/>
              <p14:nvPr/>
            </p14:nvContentPartPr>
            <p14:xfrm>
              <a:off x="10170720" y="184582"/>
              <a:ext cx="133920" cy="14040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327D8B38-B344-9791-9DAB-E122ACDFC0E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161720" y="175582"/>
                <a:ext cx="151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5654CEB6-125D-FC8D-8BED-72485CBEAC80}"/>
                  </a:ext>
                </a:extLst>
              </p14:cNvPr>
              <p14:cNvContentPartPr/>
              <p14:nvPr/>
            </p14:nvContentPartPr>
            <p14:xfrm>
              <a:off x="10405080" y="37342"/>
              <a:ext cx="561240" cy="28764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5654CEB6-125D-FC8D-8BED-72485CBEAC8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96080" y="28342"/>
                <a:ext cx="5788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E93C3AE4-433D-613D-7060-EC53128A5C47}"/>
                  </a:ext>
                </a:extLst>
              </p14:cNvPr>
              <p14:cNvContentPartPr/>
              <p14:nvPr/>
            </p14:nvContentPartPr>
            <p14:xfrm>
              <a:off x="10618920" y="108982"/>
              <a:ext cx="90360" cy="1069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E93C3AE4-433D-613D-7060-EC53128A5C4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10280" y="99982"/>
                <a:ext cx="108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0E4D9412-6A86-E183-B4EF-06B153A06FFA}"/>
                  </a:ext>
                </a:extLst>
              </p14:cNvPr>
              <p14:cNvContentPartPr/>
              <p14:nvPr/>
            </p14:nvContentPartPr>
            <p14:xfrm>
              <a:off x="10698480" y="133102"/>
              <a:ext cx="21600" cy="1076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0E4D9412-6A86-E183-B4EF-06B153A06FF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689840" y="124462"/>
                <a:ext cx="39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21A72A4-0439-4DA6-B5F4-12BE5753A7CF}"/>
                  </a:ext>
                </a:extLst>
              </p14:cNvPr>
              <p14:cNvContentPartPr/>
              <p14:nvPr/>
            </p14:nvContentPartPr>
            <p14:xfrm>
              <a:off x="10574280" y="262702"/>
              <a:ext cx="178200" cy="219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21A72A4-0439-4DA6-B5F4-12BE5753A7C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65280" y="253702"/>
                <a:ext cx="195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425D9CDF-CFE2-0807-4BD1-E1053FD0C4EF}"/>
                  </a:ext>
                </a:extLst>
              </p14:cNvPr>
              <p14:cNvContentPartPr/>
              <p14:nvPr/>
            </p14:nvContentPartPr>
            <p14:xfrm>
              <a:off x="10594080" y="326782"/>
              <a:ext cx="108360" cy="1623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425D9CDF-CFE2-0807-4BD1-E1053FD0C4E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585080" y="317782"/>
                <a:ext cx="126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FBC51B36-B46C-F7E9-017D-F1DE96515D10}"/>
                  </a:ext>
                </a:extLst>
              </p14:cNvPr>
              <p14:cNvContentPartPr/>
              <p14:nvPr/>
            </p14:nvContentPartPr>
            <p14:xfrm>
              <a:off x="10639800" y="308062"/>
              <a:ext cx="107640" cy="864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FBC51B36-B46C-F7E9-017D-F1DE96515D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30800" y="299422"/>
                <a:ext cx="125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9B47413-96B3-543D-61A3-D7C365F2FDCF}"/>
                  </a:ext>
                </a:extLst>
              </p14:cNvPr>
              <p14:cNvContentPartPr/>
              <p14:nvPr/>
            </p14:nvContentPartPr>
            <p14:xfrm>
              <a:off x="11018520" y="245062"/>
              <a:ext cx="150120" cy="194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9B47413-96B3-543D-61A3-D7C365F2FDC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09520" y="236422"/>
                <a:ext cx="167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3EA04C8-1953-5800-3C40-CFCBC605E47C}"/>
                  </a:ext>
                </a:extLst>
              </p14:cNvPr>
              <p14:cNvContentPartPr/>
              <p14:nvPr/>
            </p14:nvContentPartPr>
            <p14:xfrm>
              <a:off x="11007720" y="292222"/>
              <a:ext cx="141840" cy="1692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3EA04C8-1953-5800-3C40-CFCBC605E47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998720" y="283222"/>
                <a:ext cx="159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ECCD812-D582-D988-01AD-6F703FA4B7B7}"/>
                  </a:ext>
                </a:extLst>
              </p14:cNvPr>
              <p14:cNvContentPartPr/>
              <p14:nvPr/>
            </p14:nvContentPartPr>
            <p14:xfrm>
              <a:off x="11265480" y="119062"/>
              <a:ext cx="119520" cy="1551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ECCD812-D582-D988-01AD-6F703FA4B7B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256840" y="110422"/>
                <a:ext cx="137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A227C95-A66C-7D11-D80A-64E6DC7EBFD3}"/>
                  </a:ext>
                </a:extLst>
              </p14:cNvPr>
              <p14:cNvContentPartPr/>
              <p14:nvPr/>
            </p14:nvContentPartPr>
            <p14:xfrm>
              <a:off x="11332800" y="183142"/>
              <a:ext cx="37080" cy="1314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A227C95-A66C-7D11-D80A-64E6DC7EBFD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323800" y="174502"/>
                <a:ext cx="547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3311C27-0F60-C09E-4BC8-1A8929F791EC}"/>
                  </a:ext>
                </a:extLst>
              </p14:cNvPr>
              <p14:cNvContentPartPr/>
              <p14:nvPr/>
            </p14:nvContentPartPr>
            <p14:xfrm>
              <a:off x="11484720" y="50302"/>
              <a:ext cx="336600" cy="2782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3311C27-0F60-C09E-4BC8-1A8929F791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476080" y="41662"/>
                <a:ext cx="354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ABAF6BE-E082-DD4B-6EBD-CCA57F87217A}"/>
                  </a:ext>
                </a:extLst>
              </p14:cNvPr>
              <p14:cNvContentPartPr/>
              <p14:nvPr/>
            </p14:nvContentPartPr>
            <p14:xfrm>
              <a:off x="11617200" y="84862"/>
              <a:ext cx="81360" cy="1256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ABAF6BE-E082-DD4B-6EBD-CCA57F87217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608560" y="75862"/>
                <a:ext cx="990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3A46EE5-C128-0284-515C-62563ADCABA6}"/>
                  </a:ext>
                </a:extLst>
              </p14:cNvPr>
              <p14:cNvContentPartPr/>
              <p14:nvPr/>
            </p14:nvContentPartPr>
            <p14:xfrm>
              <a:off x="11565720" y="246142"/>
              <a:ext cx="159120" cy="284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3A46EE5-C128-0284-515C-62563ADCABA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557080" y="237502"/>
                <a:ext cx="176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3ADDAA6-CBBC-C376-32BA-E06022289957}"/>
                  </a:ext>
                </a:extLst>
              </p14:cNvPr>
              <p14:cNvContentPartPr/>
              <p14:nvPr/>
            </p14:nvContentPartPr>
            <p14:xfrm>
              <a:off x="11587680" y="294742"/>
              <a:ext cx="113040" cy="1512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3ADDAA6-CBBC-C376-32BA-E0602228995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578680" y="285742"/>
                <a:ext cx="130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6160A9A-6B93-B0D1-2D45-C099D54468E3}"/>
                  </a:ext>
                </a:extLst>
              </p14:cNvPr>
              <p14:cNvContentPartPr/>
              <p14:nvPr/>
            </p14:nvContentPartPr>
            <p14:xfrm>
              <a:off x="11626920" y="296182"/>
              <a:ext cx="83880" cy="39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6160A9A-6B93-B0D1-2D45-C099D54468E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617920" y="287542"/>
                <a:ext cx="101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873A8B3-9636-9A19-E13D-76BA53203396}"/>
                  </a:ext>
                </a:extLst>
              </p14:cNvPr>
              <p14:cNvContentPartPr/>
              <p14:nvPr/>
            </p14:nvContentPartPr>
            <p14:xfrm>
              <a:off x="8829000" y="776062"/>
              <a:ext cx="43560" cy="12931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873A8B3-9636-9A19-E13D-76BA5320339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820360" y="767062"/>
                <a:ext cx="61200" cy="13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B35148B-6FBA-155D-63D9-8037C3D97914}"/>
                  </a:ext>
                </a:extLst>
              </p14:cNvPr>
              <p14:cNvContentPartPr/>
              <p14:nvPr/>
            </p14:nvContentPartPr>
            <p14:xfrm>
              <a:off x="8735760" y="1861102"/>
              <a:ext cx="1856880" cy="1731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B35148B-6FBA-155D-63D9-8037C3D9791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727120" y="1852462"/>
                <a:ext cx="1874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0061A33-C130-390E-8ED1-9B16CCB771C4}"/>
                  </a:ext>
                </a:extLst>
              </p14:cNvPr>
              <p14:cNvContentPartPr/>
              <p14:nvPr/>
            </p14:nvContentPartPr>
            <p14:xfrm>
              <a:off x="10546200" y="1805662"/>
              <a:ext cx="111960" cy="1479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0061A33-C130-390E-8ED1-9B16CCB771C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537560" y="1796662"/>
                <a:ext cx="129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04915FE-30AA-C0AA-4D15-2754AF97023E}"/>
                  </a:ext>
                </a:extLst>
              </p14:cNvPr>
              <p14:cNvContentPartPr/>
              <p14:nvPr/>
            </p14:nvContentPartPr>
            <p14:xfrm>
              <a:off x="8716680" y="665902"/>
              <a:ext cx="211320" cy="1641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04915FE-30AA-C0AA-4D15-2754AF9702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707680" y="656902"/>
                <a:ext cx="22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7E3A1D6-7D38-0293-33E1-21C833E7ECD3}"/>
                  </a:ext>
                </a:extLst>
              </p14:cNvPr>
              <p14:cNvContentPartPr/>
              <p14:nvPr/>
            </p14:nvContentPartPr>
            <p14:xfrm>
              <a:off x="8501040" y="690382"/>
              <a:ext cx="34920" cy="1047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7E3A1D6-7D38-0293-33E1-21C833E7ECD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492040" y="681742"/>
                <a:ext cx="52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3CA2EDA-D878-E9FC-290C-09D49E116DC0}"/>
                  </a:ext>
                </a:extLst>
              </p14:cNvPr>
              <p14:cNvContentPartPr/>
              <p14:nvPr/>
            </p14:nvContentPartPr>
            <p14:xfrm>
              <a:off x="8489520" y="677062"/>
              <a:ext cx="109440" cy="1612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3CA2EDA-D878-E9FC-290C-09D49E116DC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480880" y="668422"/>
                <a:ext cx="127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D47D7F09-C040-1F3D-82CB-5D38B410ED01}"/>
                  </a:ext>
                </a:extLst>
              </p14:cNvPr>
              <p14:cNvContentPartPr/>
              <p14:nvPr/>
            </p14:nvContentPartPr>
            <p14:xfrm>
              <a:off x="10421280" y="2070262"/>
              <a:ext cx="118080" cy="1648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D47D7F09-C040-1F3D-82CB-5D38B410ED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12280" y="2061262"/>
                <a:ext cx="135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90C44EB-E787-9A1F-1C10-55F18C402142}"/>
                  </a:ext>
                </a:extLst>
              </p14:cNvPr>
              <p14:cNvContentPartPr/>
              <p14:nvPr/>
            </p14:nvContentPartPr>
            <p14:xfrm>
              <a:off x="10497960" y="2033542"/>
              <a:ext cx="78120" cy="1645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90C44EB-E787-9A1F-1C10-55F18C4021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88960" y="2024542"/>
                <a:ext cx="95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7108CAE-C869-A56E-161E-768439BC57AB}"/>
                  </a:ext>
                </a:extLst>
              </p14:cNvPr>
              <p14:cNvContentPartPr/>
              <p14:nvPr/>
            </p14:nvContentPartPr>
            <p14:xfrm>
              <a:off x="9825480" y="1828342"/>
              <a:ext cx="19800" cy="2059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7108CAE-C869-A56E-161E-768439BC57A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816480" y="1819342"/>
                <a:ext cx="37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A0B53B67-FDDE-2C69-9734-3D55EC93A525}"/>
                  </a:ext>
                </a:extLst>
              </p14:cNvPr>
              <p14:cNvContentPartPr/>
              <p14:nvPr/>
            </p14:nvContentPartPr>
            <p14:xfrm>
              <a:off x="8739360" y="965062"/>
              <a:ext cx="185760" cy="385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0B53B67-FDDE-2C69-9734-3D55EC93A52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730360" y="956062"/>
                <a:ext cx="2034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1186BC5-1563-D3A7-4C8F-65FE6AD67603}"/>
                  </a:ext>
                </a:extLst>
              </p14:cNvPr>
              <p14:cNvContentPartPr/>
              <p14:nvPr/>
            </p14:nvContentPartPr>
            <p14:xfrm>
              <a:off x="8497800" y="967222"/>
              <a:ext cx="95760" cy="1519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1186BC5-1563-D3A7-4C8F-65FE6AD6760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488800" y="958582"/>
                <a:ext cx="113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ECFC0DA-8BBD-99D0-E2CA-DA9A5EF0BDC6}"/>
                  </a:ext>
                </a:extLst>
              </p14:cNvPr>
              <p14:cNvContentPartPr/>
              <p14:nvPr/>
            </p14:nvContentPartPr>
            <p14:xfrm>
              <a:off x="9707040" y="2136862"/>
              <a:ext cx="142560" cy="1393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ECFC0DA-8BBD-99D0-E2CA-DA9A5EF0BDC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98040" y="2128222"/>
                <a:ext cx="160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C34AF88-B512-1B2D-4619-C62BF89F3896}"/>
                  </a:ext>
                </a:extLst>
              </p14:cNvPr>
              <p14:cNvContentPartPr/>
              <p14:nvPr/>
            </p14:nvContentPartPr>
            <p14:xfrm>
              <a:off x="9168120" y="1721422"/>
              <a:ext cx="5400" cy="2732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C34AF88-B512-1B2D-4619-C62BF89F38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159120" y="1712422"/>
                <a:ext cx="230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5C6528EA-4845-AB37-5CB9-5158835A57AC}"/>
                  </a:ext>
                </a:extLst>
              </p14:cNvPr>
              <p14:cNvContentPartPr/>
              <p14:nvPr/>
            </p14:nvContentPartPr>
            <p14:xfrm>
              <a:off x="8533440" y="1223902"/>
              <a:ext cx="5400" cy="1134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5C6528EA-4845-AB37-5CB9-5158835A57A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24800" y="1215262"/>
                <a:ext cx="23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C84F06B-DBA3-3587-D73F-097C3EA2B371}"/>
                  </a:ext>
                </a:extLst>
              </p14:cNvPr>
              <p14:cNvContentPartPr/>
              <p14:nvPr/>
            </p14:nvContentPartPr>
            <p14:xfrm>
              <a:off x="8481240" y="1206262"/>
              <a:ext cx="109800" cy="1501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C84F06B-DBA3-3587-D73F-097C3EA2B37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72600" y="1197262"/>
                <a:ext cx="127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85D0EBA8-B993-DA5B-CA46-6C65C9F9CD71}"/>
                  </a:ext>
                </a:extLst>
              </p14:cNvPr>
              <p14:cNvContentPartPr/>
              <p14:nvPr/>
            </p14:nvContentPartPr>
            <p14:xfrm>
              <a:off x="8589960" y="1152262"/>
              <a:ext cx="81360" cy="1072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85D0EBA8-B993-DA5B-CA46-6C65C9F9CD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581320" y="1143262"/>
                <a:ext cx="990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63A88DD-9C97-41CB-D285-BBF622AF1A96}"/>
                  </a:ext>
                </a:extLst>
              </p14:cNvPr>
              <p14:cNvContentPartPr/>
              <p14:nvPr/>
            </p14:nvContentPartPr>
            <p14:xfrm>
              <a:off x="9081720" y="2120662"/>
              <a:ext cx="109800" cy="1602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63A88DD-9C97-41CB-D285-BBF622AF1A9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072720" y="2111662"/>
                <a:ext cx="1274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EB8E20F-5580-31C5-DAF7-CB3D31E44FEE}"/>
                  </a:ext>
                </a:extLst>
              </p14:cNvPr>
              <p14:cNvContentPartPr/>
              <p14:nvPr/>
            </p14:nvContentPartPr>
            <p14:xfrm>
              <a:off x="9105840" y="2178982"/>
              <a:ext cx="90720" cy="583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EB8E20F-5580-31C5-DAF7-CB3D31E44FE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096840" y="2169982"/>
                <a:ext cx="108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799A4ADF-877B-282C-39EA-59DF671DD351}"/>
                  </a:ext>
                </a:extLst>
              </p14:cNvPr>
              <p14:cNvContentPartPr/>
              <p14:nvPr/>
            </p14:nvContentPartPr>
            <p14:xfrm>
              <a:off x="9198720" y="2088622"/>
              <a:ext cx="136440" cy="1209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799A4ADF-877B-282C-39EA-59DF671DD35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190080" y="2079982"/>
                <a:ext cx="1540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89A9228-82F8-5B95-3A66-9E2481D5E77D}"/>
                  </a:ext>
                </a:extLst>
              </p14:cNvPr>
              <p14:cNvContentPartPr/>
              <p14:nvPr/>
            </p14:nvContentPartPr>
            <p14:xfrm>
              <a:off x="9162000" y="1545382"/>
              <a:ext cx="6120" cy="673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89A9228-82F8-5B95-3A66-9E2481D5E77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153000" y="1536382"/>
                <a:ext cx="23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54FB4AE6-FE4D-9694-1BE1-8F3C7653E582}"/>
                  </a:ext>
                </a:extLst>
              </p14:cNvPr>
              <p14:cNvContentPartPr/>
              <p14:nvPr/>
            </p14:nvContentPartPr>
            <p14:xfrm>
              <a:off x="10189800" y="607942"/>
              <a:ext cx="46080" cy="1396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54FB4AE6-FE4D-9694-1BE1-8F3C7653E58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180800" y="599302"/>
                <a:ext cx="63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1A62156-3AC6-B178-6FE2-D447E15F6224}"/>
                  </a:ext>
                </a:extLst>
              </p14:cNvPr>
              <p14:cNvContentPartPr/>
              <p14:nvPr/>
            </p14:nvContentPartPr>
            <p14:xfrm>
              <a:off x="10108080" y="575902"/>
              <a:ext cx="191160" cy="1850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1A62156-3AC6-B178-6FE2-D447E15F622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099080" y="566902"/>
                <a:ext cx="2088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A30480F-AADE-AE80-2077-016F8AD68E8E}"/>
                  </a:ext>
                </a:extLst>
              </p14:cNvPr>
              <p14:cNvContentPartPr/>
              <p14:nvPr/>
            </p14:nvContentPartPr>
            <p14:xfrm>
              <a:off x="10325160" y="644662"/>
              <a:ext cx="93240" cy="918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A30480F-AADE-AE80-2077-016F8AD68E8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316160" y="636022"/>
                <a:ext cx="110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990C47CC-A7C3-86A3-0BE4-7DF046A03CF4}"/>
                  </a:ext>
                </a:extLst>
              </p14:cNvPr>
              <p14:cNvContentPartPr/>
              <p14:nvPr/>
            </p14:nvContentPartPr>
            <p14:xfrm>
              <a:off x="10410840" y="584542"/>
              <a:ext cx="144000" cy="12672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990C47CC-A7C3-86A3-0BE4-7DF046A03CF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02200" y="575902"/>
                <a:ext cx="161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761ECFA0-1C34-551E-F100-47915F0BA10C}"/>
                  </a:ext>
                </a:extLst>
              </p14:cNvPr>
              <p14:cNvContentPartPr/>
              <p14:nvPr/>
            </p14:nvContentPartPr>
            <p14:xfrm>
              <a:off x="10638720" y="696502"/>
              <a:ext cx="8640" cy="64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761ECFA0-1C34-551E-F100-47915F0BA10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29720" y="687862"/>
                <a:ext cx="26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4FF5C24-ED6A-69B6-325B-9DB317AFFF81}"/>
                  </a:ext>
                </a:extLst>
              </p14:cNvPr>
              <p14:cNvContentPartPr/>
              <p14:nvPr/>
            </p14:nvContentPartPr>
            <p14:xfrm>
              <a:off x="10835280" y="503182"/>
              <a:ext cx="281880" cy="2412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4FF5C24-ED6A-69B6-325B-9DB317AFFF8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826640" y="494182"/>
                <a:ext cx="299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124EC2EA-2C0C-3AB5-A79A-5B5ECE76A413}"/>
                  </a:ext>
                </a:extLst>
              </p14:cNvPr>
              <p14:cNvContentPartPr/>
              <p14:nvPr/>
            </p14:nvContentPartPr>
            <p14:xfrm>
              <a:off x="11000880" y="531622"/>
              <a:ext cx="26640" cy="1116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124EC2EA-2C0C-3AB5-A79A-5B5ECE76A41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992240" y="522622"/>
                <a:ext cx="44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EAAB26EB-CEB5-7EE1-1E18-6CEC884E9AD3}"/>
                  </a:ext>
                </a:extLst>
              </p14:cNvPr>
              <p14:cNvContentPartPr/>
              <p14:nvPr/>
            </p14:nvContentPartPr>
            <p14:xfrm>
              <a:off x="11260080" y="554662"/>
              <a:ext cx="189720" cy="24156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EAAB26EB-CEB5-7EE1-1E18-6CEC884E9AD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251080" y="546022"/>
                <a:ext cx="2073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91973C36-8887-284B-0CC3-B2968E2B270A}"/>
                  </a:ext>
                </a:extLst>
              </p14:cNvPr>
              <p14:cNvContentPartPr/>
              <p14:nvPr/>
            </p14:nvContentPartPr>
            <p14:xfrm>
              <a:off x="11492640" y="490582"/>
              <a:ext cx="254880" cy="1612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91973C36-8887-284B-0CC3-B2968E2B270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484000" y="481942"/>
                <a:ext cx="272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18FAA8E2-308B-4EC4-9D4C-A52663FACA30}"/>
                  </a:ext>
                </a:extLst>
              </p14:cNvPr>
              <p14:cNvContentPartPr/>
              <p14:nvPr/>
            </p14:nvContentPartPr>
            <p14:xfrm>
              <a:off x="11731680" y="511462"/>
              <a:ext cx="17280" cy="1368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18FAA8E2-308B-4EC4-9D4C-A52663FACA3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722680" y="502462"/>
                <a:ext cx="34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07CE3F72-1A0A-E547-EB4F-D99ED16FA115}"/>
                  </a:ext>
                </a:extLst>
              </p14:cNvPr>
              <p14:cNvContentPartPr/>
              <p14:nvPr/>
            </p14:nvContentPartPr>
            <p14:xfrm>
              <a:off x="11795760" y="435502"/>
              <a:ext cx="294840" cy="18144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07CE3F72-1A0A-E547-EB4F-D99ED16FA1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787120" y="426502"/>
                <a:ext cx="312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5CD3F305-5CBC-199D-41FB-E370C4F30DC0}"/>
                  </a:ext>
                </a:extLst>
              </p14:cNvPr>
              <p14:cNvContentPartPr/>
              <p14:nvPr/>
            </p14:nvContentPartPr>
            <p14:xfrm>
              <a:off x="10935720" y="803422"/>
              <a:ext cx="149400" cy="21888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5CD3F305-5CBC-199D-41FB-E370C4F30D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926720" y="794782"/>
                <a:ext cx="1670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78BE2352-F494-F9DF-8A56-1743BC816B29}"/>
                  </a:ext>
                </a:extLst>
              </p14:cNvPr>
              <p14:cNvContentPartPr/>
              <p14:nvPr/>
            </p14:nvContentPartPr>
            <p14:xfrm>
              <a:off x="11120400" y="799102"/>
              <a:ext cx="344520" cy="17064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78BE2352-F494-F9DF-8A56-1743BC816B2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1111400" y="790462"/>
                <a:ext cx="3621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46FDCB27-C446-AD96-4E4E-462BF7CDE081}"/>
                  </a:ext>
                </a:extLst>
              </p14:cNvPr>
              <p14:cNvContentPartPr/>
              <p14:nvPr/>
            </p14:nvContentPartPr>
            <p14:xfrm>
              <a:off x="11176200" y="769222"/>
              <a:ext cx="37080" cy="1584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46FDCB27-C446-AD96-4E4E-462BF7CDE08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167560" y="760582"/>
                <a:ext cx="547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D15A7547-7AB4-88D3-FFF6-75CED0DF10E1}"/>
                  </a:ext>
                </a:extLst>
              </p14:cNvPr>
              <p14:cNvContentPartPr/>
              <p14:nvPr/>
            </p14:nvContentPartPr>
            <p14:xfrm>
              <a:off x="11441520" y="840142"/>
              <a:ext cx="75600" cy="21672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D15A7547-7AB4-88D3-FFF6-75CED0DF10E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1432880" y="831142"/>
                <a:ext cx="93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3D662D84-8B83-3A85-8A67-1431435F319E}"/>
                  </a:ext>
                </a:extLst>
              </p14:cNvPr>
              <p14:cNvContentPartPr/>
              <p14:nvPr/>
            </p14:nvContentPartPr>
            <p14:xfrm>
              <a:off x="11530800" y="824302"/>
              <a:ext cx="34200" cy="1170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3D662D84-8B83-3A85-8A67-1431435F319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522160" y="815302"/>
                <a:ext cx="51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C6D80A3B-9478-7E9D-DB31-37DB40D22FEE}"/>
                  </a:ext>
                </a:extLst>
              </p14:cNvPr>
              <p14:cNvContentPartPr/>
              <p14:nvPr/>
            </p14:nvContentPartPr>
            <p14:xfrm>
              <a:off x="11599920" y="827182"/>
              <a:ext cx="75600" cy="10224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C6D80A3B-9478-7E9D-DB31-37DB40D22FE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590920" y="818182"/>
                <a:ext cx="932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CECCA7E-AC1F-B559-EB44-D4A026CC40C6}"/>
                  </a:ext>
                </a:extLst>
              </p14:cNvPr>
              <p14:cNvContentPartPr/>
              <p14:nvPr/>
            </p14:nvContentPartPr>
            <p14:xfrm>
              <a:off x="11697120" y="754462"/>
              <a:ext cx="194400" cy="1454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CECCA7E-AC1F-B559-EB44-D4A026CC40C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688120" y="745462"/>
                <a:ext cx="212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2B1F1A0C-658A-BEC6-8701-03ACA3DEC1F9}"/>
                  </a:ext>
                </a:extLst>
              </p14:cNvPr>
              <p14:cNvContentPartPr/>
              <p14:nvPr/>
            </p14:nvContentPartPr>
            <p14:xfrm>
              <a:off x="11917080" y="724582"/>
              <a:ext cx="63720" cy="17784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2B1F1A0C-658A-BEC6-8701-03ACA3DEC1F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908440" y="715582"/>
                <a:ext cx="813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A2888618-D584-EE39-424F-3D9DF3B1B1BE}"/>
                  </a:ext>
                </a:extLst>
              </p14:cNvPr>
              <p14:cNvContentPartPr/>
              <p14:nvPr/>
            </p14:nvContentPartPr>
            <p14:xfrm>
              <a:off x="11922840" y="857062"/>
              <a:ext cx="51480" cy="982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A2888618-D584-EE39-424F-3D9DF3B1B1B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914200" y="848422"/>
                <a:ext cx="69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E2E8E245-687A-2635-5A73-86798C8329E8}"/>
                  </a:ext>
                </a:extLst>
              </p14:cNvPr>
              <p14:cNvContentPartPr/>
              <p14:nvPr/>
            </p14:nvContentPartPr>
            <p14:xfrm>
              <a:off x="11969640" y="737902"/>
              <a:ext cx="78840" cy="2012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E2E8E245-687A-2635-5A73-86798C8329E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961000" y="728902"/>
                <a:ext cx="96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8C6C8490-E015-A480-501F-A9073429A9D7}"/>
                  </a:ext>
                </a:extLst>
              </p14:cNvPr>
              <p14:cNvContentPartPr/>
              <p14:nvPr/>
            </p14:nvContentPartPr>
            <p14:xfrm>
              <a:off x="12002040" y="789382"/>
              <a:ext cx="30960" cy="324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8C6C8490-E015-A480-501F-A9073429A9D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993040" y="780742"/>
                <a:ext cx="48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A1675946-9964-0A36-6B42-33883117887E}"/>
                  </a:ext>
                </a:extLst>
              </p14:cNvPr>
              <p14:cNvContentPartPr/>
              <p14:nvPr/>
            </p14:nvContentPartPr>
            <p14:xfrm>
              <a:off x="12063960" y="849862"/>
              <a:ext cx="93960" cy="7920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A1675946-9964-0A36-6B42-33883117887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2055320" y="840862"/>
                <a:ext cx="111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2DC8891-F871-C5E3-32CB-DE1B60C11280}"/>
                  </a:ext>
                </a:extLst>
              </p14:cNvPr>
              <p14:cNvContentPartPr/>
              <p14:nvPr/>
            </p14:nvContentPartPr>
            <p14:xfrm>
              <a:off x="286920" y="1321462"/>
              <a:ext cx="10800" cy="11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2DC8891-F871-C5E3-32CB-DE1B60C1128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8280" y="1312462"/>
                <a:ext cx="28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CCFAF6A-C407-CFEF-C46F-62F1DB43B4D2}"/>
                  </a:ext>
                </a:extLst>
              </p14:cNvPr>
              <p14:cNvContentPartPr/>
              <p14:nvPr/>
            </p14:nvContentPartPr>
            <p14:xfrm>
              <a:off x="1378080" y="135622"/>
              <a:ext cx="25920" cy="155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CCFAF6A-C407-CFEF-C46F-62F1DB43B4D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369440" y="126982"/>
                <a:ext cx="43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875EF11-7906-83CA-39E6-EF561C634F72}"/>
                  </a:ext>
                </a:extLst>
              </p14:cNvPr>
              <p14:cNvContentPartPr/>
              <p14:nvPr/>
            </p14:nvContentPartPr>
            <p14:xfrm>
              <a:off x="1491120" y="282862"/>
              <a:ext cx="14760" cy="92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875EF11-7906-83CA-39E6-EF561C634F7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482480" y="273862"/>
                <a:ext cx="32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CAD746D-70E8-D3DE-72E4-615BB48A04B7}"/>
                  </a:ext>
                </a:extLst>
              </p14:cNvPr>
              <p14:cNvContentPartPr/>
              <p14:nvPr/>
            </p14:nvContentPartPr>
            <p14:xfrm>
              <a:off x="1386720" y="292222"/>
              <a:ext cx="70920" cy="6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CAD746D-70E8-D3DE-72E4-615BB48A04B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377720" y="283222"/>
                <a:ext cx="88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B1C15DA-6703-14F2-AD18-486EAE9D8A0F}"/>
                  </a:ext>
                </a:extLst>
              </p14:cNvPr>
              <p14:cNvContentPartPr/>
              <p14:nvPr/>
            </p14:nvContentPartPr>
            <p14:xfrm>
              <a:off x="1465920" y="247222"/>
              <a:ext cx="122400" cy="1940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B1C15DA-6703-14F2-AD18-486EAE9D8A0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457280" y="238582"/>
                <a:ext cx="1400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38818B4-5166-DD45-2E00-9A844B98BFA0}"/>
                  </a:ext>
                </a:extLst>
              </p14:cNvPr>
              <p14:cNvContentPartPr/>
              <p14:nvPr/>
            </p14:nvContentPartPr>
            <p14:xfrm>
              <a:off x="1530360" y="65062"/>
              <a:ext cx="67680" cy="141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38818B4-5166-DD45-2E00-9A844B98BFA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521360" y="56062"/>
                <a:ext cx="85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21F5906-6340-B9D5-F66C-ADA485394CFF}"/>
                  </a:ext>
                </a:extLst>
              </p14:cNvPr>
              <p14:cNvContentPartPr/>
              <p14:nvPr/>
            </p14:nvContentPartPr>
            <p14:xfrm>
              <a:off x="1748160" y="227062"/>
              <a:ext cx="157320" cy="79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21F5906-6340-B9D5-F66C-ADA485394CF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39520" y="218422"/>
                <a:ext cx="1749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C90366B-56AE-31DE-2FF8-EA9198705761}"/>
                  </a:ext>
                </a:extLst>
              </p14:cNvPr>
              <p14:cNvContentPartPr/>
              <p14:nvPr/>
            </p14:nvContentPartPr>
            <p14:xfrm>
              <a:off x="1761840" y="283222"/>
              <a:ext cx="136080" cy="90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C90366B-56AE-31DE-2FF8-EA919870576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752840" y="274582"/>
                <a:ext cx="153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16EB7A6-BBFF-653A-92DC-CC2B710370C3}"/>
                  </a:ext>
                </a:extLst>
              </p14:cNvPr>
              <p14:cNvContentPartPr/>
              <p14:nvPr/>
            </p14:nvContentPartPr>
            <p14:xfrm>
              <a:off x="2081160" y="41302"/>
              <a:ext cx="98280" cy="124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16EB7A6-BBFF-653A-92DC-CC2B710370C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072160" y="32302"/>
                <a:ext cx="1159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6A79C8B-074B-D627-AAD3-1B09F3BFB78F}"/>
                  </a:ext>
                </a:extLst>
              </p14:cNvPr>
              <p14:cNvContentPartPr/>
              <p14:nvPr/>
            </p14:nvContentPartPr>
            <p14:xfrm>
              <a:off x="2157840" y="73342"/>
              <a:ext cx="16200" cy="1191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6A79C8B-074B-D627-AAD3-1B09F3BFB78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49200" y="64342"/>
                <a:ext cx="33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4CAAEF0-AD30-82DD-BD8E-A775AD97249A}"/>
                  </a:ext>
                </a:extLst>
              </p14:cNvPr>
              <p14:cNvContentPartPr/>
              <p14:nvPr/>
            </p14:nvContentPartPr>
            <p14:xfrm>
              <a:off x="2048400" y="236782"/>
              <a:ext cx="188640" cy="226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4CAAEF0-AD30-82DD-BD8E-A775AD97249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039760" y="228142"/>
                <a:ext cx="206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C29EC89-B1D0-E0E3-F591-97099C22B8C4}"/>
                  </a:ext>
                </a:extLst>
              </p14:cNvPr>
              <p14:cNvContentPartPr/>
              <p14:nvPr/>
            </p14:nvContentPartPr>
            <p14:xfrm>
              <a:off x="2087640" y="319942"/>
              <a:ext cx="95760" cy="1767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C29EC89-B1D0-E0E3-F591-97099C22B8C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079000" y="311302"/>
                <a:ext cx="1134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52D713A-4453-610E-2A03-83B276733E12}"/>
                  </a:ext>
                </a:extLst>
              </p14:cNvPr>
              <p14:cNvContentPartPr/>
              <p14:nvPr/>
            </p14:nvContentPartPr>
            <p14:xfrm>
              <a:off x="2125800" y="315262"/>
              <a:ext cx="78120" cy="13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52D713A-4453-610E-2A03-83B276733E1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17160" y="306622"/>
                <a:ext cx="95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16277EE-518F-2B16-570B-73C673798101}"/>
                  </a:ext>
                </a:extLst>
              </p14:cNvPr>
              <p14:cNvContentPartPr/>
              <p14:nvPr/>
            </p14:nvContentPartPr>
            <p14:xfrm>
              <a:off x="2613960" y="118342"/>
              <a:ext cx="203040" cy="137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16277EE-518F-2B16-570B-73C67379810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605320" y="109342"/>
                <a:ext cx="220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00C5F85-3E8E-C41F-465E-6542915902BA}"/>
                  </a:ext>
                </a:extLst>
              </p14:cNvPr>
              <p14:cNvContentPartPr/>
              <p14:nvPr/>
            </p14:nvContentPartPr>
            <p14:xfrm>
              <a:off x="2888640" y="53902"/>
              <a:ext cx="80280" cy="132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00C5F85-3E8E-C41F-465E-6542915902B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879640" y="44902"/>
                <a:ext cx="979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72F9F9F-EBA2-8635-65E5-CFCD9AF5540C}"/>
                  </a:ext>
                </a:extLst>
              </p14:cNvPr>
              <p14:cNvContentPartPr/>
              <p14:nvPr/>
            </p14:nvContentPartPr>
            <p14:xfrm>
              <a:off x="3115080" y="185302"/>
              <a:ext cx="152640" cy="8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72F9F9F-EBA2-8635-65E5-CFCD9AF5540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106440" y="176302"/>
                <a:ext cx="170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3DF2947-1346-E260-8105-49026A204B03}"/>
                  </a:ext>
                </a:extLst>
              </p14:cNvPr>
              <p14:cNvContentPartPr/>
              <p14:nvPr/>
            </p14:nvContentPartPr>
            <p14:xfrm>
              <a:off x="3116160" y="252982"/>
              <a:ext cx="143280" cy="9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3DF2947-1346-E260-8105-49026A204B0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07160" y="243982"/>
                <a:ext cx="160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FEF39DB-01DB-FF8C-38D1-AB6C1312E3AC}"/>
                  </a:ext>
                </a:extLst>
              </p14:cNvPr>
              <p14:cNvContentPartPr/>
              <p14:nvPr/>
            </p14:nvContentPartPr>
            <p14:xfrm>
              <a:off x="3384360" y="39862"/>
              <a:ext cx="305280" cy="218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FEF39DB-01DB-FF8C-38D1-AB6C1312E3A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375720" y="30862"/>
                <a:ext cx="322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2B2EA69-EC88-09AF-A04D-18605204EE62}"/>
                  </a:ext>
                </a:extLst>
              </p14:cNvPr>
              <p14:cNvContentPartPr/>
              <p14:nvPr/>
            </p14:nvContentPartPr>
            <p14:xfrm>
              <a:off x="3521880" y="139942"/>
              <a:ext cx="82080" cy="1422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2B2EA69-EC88-09AF-A04D-18605204EE6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512880" y="130942"/>
                <a:ext cx="99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2970C7B-0779-EEBE-26C0-AA8EE6292B9F}"/>
                  </a:ext>
                </a:extLst>
              </p14:cNvPr>
              <p14:cNvContentPartPr/>
              <p14:nvPr/>
            </p14:nvContentPartPr>
            <p14:xfrm>
              <a:off x="3552120" y="142822"/>
              <a:ext cx="43560" cy="313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2970C7B-0779-EEBE-26C0-AA8EE6292B9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543480" y="134182"/>
                <a:ext cx="61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937057E-E800-553C-21B5-D6EC68315D8E}"/>
                  </a:ext>
                </a:extLst>
              </p14:cNvPr>
              <p14:cNvContentPartPr/>
              <p14:nvPr/>
            </p14:nvContentPartPr>
            <p14:xfrm>
              <a:off x="425160" y="719542"/>
              <a:ext cx="60120" cy="17262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937057E-E800-553C-21B5-D6EC68315D8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16520" y="710902"/>
                <a:ext cx="77760" cy="17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17DDFBC-10A3-ABE7-F770-3DF4C5921F07}"/>
                  </a:ext>
                </a:extLst>
              </p14:cNvPr>
              <p14:cNvContentPartPr/>
              <p14:nvPr/>
            </p14:nvContentPartPr>
            <p14:xfrm>
              <a:off x="343800" y="2347822"/>
              <a:ext cx="2431800" cy="806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17DDFBC-10A3-ABE7-F770-3DF4C5921F0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34800" y="2339182"/>
                <a:ext cx="24494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E4C3009-D950-7593-5117-FF3CD3F646C3}"/>
                  </a:ext>
                </a:extLst>
              </p14:cNvPr>
              <p14:cNvContentPartPr/>
              <p14:nvPr/>
            </p14:nvContentPartPr>
            <p14:xfrm>
              <a:off x="2795040" y="2251342"/>
              <a:ext cx="131400" cy="147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E4C3009-D950-7593-5117-FF3CD3F646C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786400" y="2242702"/>
                <a:ext cx="149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F154CD7-A73D-9564-D4D4-DDAB7635E6EA}"/>
                  </a:ext>
                </a:extLst>
              </p14:cNvPr>
              <p14:cNvContentPartPr/>
              <p14:nvPr/>
            </p14:nvContentPartPr>
            <p14:xfrm>
              <a:off x="2520000" y="633502"/>
              <a:ext cx="48600" cy="19090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F154CD7-A73D-9564-D4D4-DDAB7635E6E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511000" y="624862"/>
                <a:ext cx="66240" cy="19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631F780-B790-65B2-50EC-FAE1AF1E5219}"/>
                  </a:ext>
                </a:extLst>
              </p14:cNvPr>
              <p14:cNvContentPartPr/>
              <p14:nvPr/>
            </p14:nvContentPartPr>
            <p14:xfrm>
              <a:off x="2408760" y="506062"/>
              <a:ext cx="169200" cy="1742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631F780-B790-65B2-50EC-FAE1AF1E521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399760" y="497422"/>
                <a:ext cx="186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7232E91-A135-4F45-D85B-B2FE1E523EAF}"/>
                  </a:ext>
                </a:extLst>
              </p14:cNvPr>
              <p14:cNvContentPartPr/>
              <p14:nvPr/>
            </p14:nvContentPartPr>
            <p14:xfrm>
              <a:off x="348480" y="584902"/>
              <a:ext cx="177480" cy="159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7232E91-A135-4F45-D85B-B2FE1E523EA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39480" y="575902"/>
                <a:ext cx="195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FA2AAC9-704D-EAC8-AC1B-F747D0075B0D}"/>
                  </a:ext>
                </a:extLst>
              </p14:cNvPr>
              <p14:cNvContentPartPr/>
              <p14:nvPr/>
            </p14:nvContentPartPr>
            <p14:xfrm>
              <a:off x="2654640" y="2495422"/>
              <a:ext cx="106920" cy="1569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FA2AAC9-704D-EAC8-AC1B-F747D0075B0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645640" y="2486422"/>
                <a:ext cx="124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20E7AF0-BC84-8AE3-902E-4B1D3217A34F}"/>
                  </a:ext>
                </a:extLst>
              </p14:cNvPr>
              <p14:cNvContentPartPr/>
              <p14:nvPr/>
            </p14:nvContentPartPr>
            <p14:xfrm>
              <a:off x="2794320" y="2561662"/>
              <a:ext cx="70200" cy="1252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20E7AF0-BC84-8AE3-902E-4B1D3217A34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85680" y="2553022"/>
                <a:ext cx="878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85A492A-B681-2650-B02A-92CFC36D3781}"/>
                  </a:ext>
                </a:extLst>
              </p14:cNvPr>
              <p14:cNvContentPartPr/>
              <p14:nvPr/>
            </p14:nvContentPartPr>
            <p14:xfrm>
              <a:off x="2822040" y="2552302"/>
              <a:ext cx="57600" cy="1368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85A492A-B681-2650-B02A-92CFC36D378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813040" y="2543302"/>
                <a:ext cx="75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3FB237B-3F95-CE5D-3EF8-AD826D9ECECF}"/>
                  </a:ext>
                </a:extLst>
              </p14:cNvPr>
              <p14:cNvContentPartPr/>
              <p14:nvPr/>
            </p14:nvContentPartPr>
            <p14:xfrm>
              <a:off x="149040" y="2234782"/>
              <a:ext cx="199800" cy="2779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3FB237B-3F95-CE5D-3EF8-AD826D9ECEC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40400" y="2225782"/>
                <a:ext cx="2174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F6019D4-8475-E6BF-884B-0365053BBA44}"/>
                  </a:ext>
                </a:extLst>
              </p14:cNvPr>
              <p14:cNvContentPartPr/>
              <p14:nvPr/>
            </p14:nvContentPartPr>
            <p14:xfrm>
              <a:off x="227520" y="2572462"/>
              <a:ext cx="124200" cy="2588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F6019D4-8475-E6BF-884B-0365053BBA4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18880" y="2563462"/>
                <a:ext cx="1418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52B5282-4234-5A71-B844-5D0D09689B70}"/>
                  </a:ext>
                </a:extLst>
              </p14:cNvPr>
              <p14:cNvContentPartPr/>
              <p14:nvPr/>
            </p14:nvContentPartPr>
            <p14:xfrm>
              <a:off x="403200" y="2751022"/>
              <a:ext cx="16200" cy="1443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52B5282-4234-5A71-B844-5D0D09689B7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94200" y="2742382"/>
                <a:ext cx="33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64FBE4A-6F63-463B-E692-42E11D3F288A}"/>
                  </a:ext>
                </a:extLst>
              </p14:cNvPr>
              <p14:cNvContentPartPr/>
              <p14:nvPr/>
            </p14:nvContentPartPr>
            <p14:xfrm>
              <a:off x="378720" y="2716822"/>
              <a:ext cx="157320" cy="2595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64FBE4A-6F63-463B-E692-42E11D3F288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70080" y="2707822"/>
                <a:ext cx="174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3842EEF-F77E-00A1-3E35-862FECB5EA0A}"/>
                  </a:ext>
                </a:extLst>
              </p14:cNvPr>
              <p14:cNvContentPartPr/>
              <p14:nvPr/>
            </p14:nvContentPartPr>
            <p14:xfrm>
              <a:off x="2736720" y="557182"/>
              <a:ext cx="187560" cy="1350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3842EEF-F77E-00A1-3E35-862FECB5EA0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727720" y="548542"/>
                <a:ext cx="205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71D922E4-8390-F2FC-AC99-28CEAEB61AE2}"/>
                  </a:ext>
                </a:extLst>
              </p14:cNvPr>
              <p14:cNvContentPartPr/>
              <p14:nvPr/>
            </p14:nvContentPartPr>
            <p14:xfrm>
              <a:off x="2953440" y="668782"/>
              <a:ext cx="45720" cy="9720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71D922E4-8390-F2FC-AC99-28CEAEB61AE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944800" y="659782"/>
                <a:ext cx="63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B54EE17C-D8EB-27E6-E8D7-68C63D81AC26}"/>
                  </a:ext>
                </a:extLst>
              </p14:cNvPr>
              <p14:cNvContentPartPr/>
              <p14:nvPr/>
            </p14:nvContentPartPr>
            <p14:xfrm>
              <a:off x="2927880" y="671662"/>
              <a:ext cx="144720" cy="1522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B54EE17C-D8EB-27E6-E8D7-68C63D81AC2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918880" y="662662"/>
                <a:ext cx="162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85CF226B-E99F-D37D-C63F-770E236C2958}"/>
                  </a:ext>
                </a:extLst>
              </p14:cNvPr>
              <p14:cNvContentPartPr/>
              <p14:nvPr/>
            </p14:nvContentPartPr>
            <p14:xfrm>
              <a:off x="440280" y="2578222"/>
              <a:ext cx="10800" cy="1533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85CF226B-E99F-D37D-C63F-770E236C295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31640" y="2569582"/>
                <a:ext cx="284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36A5002-D889-463F-6DCF-31C3E387B5FD}"/>
                  </a:ext>
                </a:extLst>
              </p14:cNvPr>
              <p14:cNvContentPartPr/>
              <p14:nvPr/>
            </p14:nvContentPartPr>
            <p14:xfrm>
              <a:off x="469080" y="2663542"/>
              <a:ext cx="926280" cy="378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36A5002-D889-463F-6DCF-31C3E387B5F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60440" y="2654542"/>
                <a:ext cx="943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114E1DCA-C77C-4AA6-11FF-BF1EA8ABA7AB}"/>
                  </a:ext>
                </a:extLst>
              </p14:cNvPr>
              <p14:cNvContentPartPr/>
              <p14:nvPr/>
            </p14:nvContentPartPr>
            <p14:xfrm>
              <a:off x="1465200" y="2585422"/>
              <a:ext cx="84600" cy="1746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114E1DCA-C77C-4AA6-11FF-BF1EA8ABA7A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456560" y="2576422"/>
                <a:ext cx="102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566DD945-DA70-8B58-C4CE-778E5127883C}"/>
                  </a:ext>
                </a:extLst>
              </p14:cNvPr>
              <p14:cNvContentPartPr/>
              <p14:nvPr/>
            </p14:nvContentPartPr>
            <p14:xfrm>
              <a:off x="1734840" y="2651302"/>
              <a:ext cx="687600" cy="3168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566DD945-DA70-8B58-C4CE-778E5127883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725840" y="2642302"/>
                <a:ext cx="705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64F0EF4F-4D40-0308-6880-CF0FAA7F03D5}"/>
                  </a:ext>
                </a:extLst>
              </p14:cNvPr>
              <p14:cNvContentPartPr/>
              <p14:nvPr/>
            </p14:nvContentPartPr>
            <p14:xfrm>
              <a:off x="2400840" y="2641222"/>
              <a:ext cx="147600" cy="475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64F0EF4F-4D40-0308-6880-CF0FAA7F03D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391840" y="2632582"/>
                <a:ext cx="165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95224066-9630-456D-ACE4-5DB044432930}"/>
                  </a:ext>
                </a:extLst>
              </p14:cNvPr>
              <p14:cNvContentPartPr/>
              <p14:nvPr/>
            </p14:nvContentPartPr>
            <p14:xfrm>
              <a:off x="2552760" y="2548702"/>
              <a:ext cx="10080" cy="20592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95224066-9630-456D-ACE4-5DB04443293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544120" y="2540062"/>
                <a:ext cx="27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C5CD54EE-BFD7-9D05-C81B-8201DF12B8D9}"/>
                  </a:ext>
                </a:extLst>
              </p14:cNvPr>
              <p14:cNvContentPartPr/>
              <p14:nvPr/>
            </p14:nvContentPartPr>
            <p14:xfrm>
              <a:off x="1292760" y="2915182"/>
              <a:ext cx="85320" cy="406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C5CD54EE-BFD7-9D05-C81B-8201DF12B8D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283760" y="2906542"/>
                <a:ext cx="102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6E41C21C-51C8-1F93-C4D0-1E3A6DB89E4F}"/>
                  </a:ext>
                </a:extLst>
              </p14:cNvPr>
              <p14:cNvContentPartPr/>
              <p14:nvPr/>
            </p14:nvContentPartPr>
            <p14:xfrm>
              <a:off x="1287360" y="3000862"/>
              <a:ext cx="91800" cy="1008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6E41C21C-51C8-1F93-C4D0-1E3A6DB89E4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278720" y="2992222"/>
                <a:ext cx="109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D292FE84-B254-599D-154C-21CB9BE47930}"/>
                  </a:ext>
                </a:extLst>
              </p14:cNvPr>
              <p14:cNvContentPartPr/>
              <p14:nvPr/>
            </p14:nvContentPartPr>
            <p14:xfrm>
              <a:off x="1457640" y="2858302"/>
              <a:ext cx="97200" cy="1753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D292FE84-B254-599D-154C-21CB9BE4793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448640" y="2849662"/>
                <a:ext cx="114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C96A8DF2-87A5-A547-B740-DB0DACF14B98}"/>
                  </a:ext>
                </a:extLst>
              </p14:cNvPr>
              <p14:cNvContentPartPr/>
              <p14:nvPr/>
            </p14:nvContentPartPr>
            <p14:xfrm>
              <a:off x="1410120" y="2819782"/>
              <a:ext cx="152280" cy="262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C96A8DF2-87A5-A547-B740-DB0DACF14B9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401120" y="2811142"/>
                <a:ext cx="169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DDF234EF-C35E-893E-E31B-1D38870C95DA}"/>
                  </a:ext>
                </a:extLst>
              </p14:cNvPr>
              <p14:cNvContentPartPr/>
              <p14:nvPr/>
            </p14:nvContentPartPr>
            <p14:xfrm>
              <a:off x="889200" y="2289502"/>
              <a:ext cx="55080" cy="2458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DDF234EF-C35E-893E-E31B-1D38870C95D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80200" y="2280862"/>
                <a:ext cx="72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55E53B1-723D-5F03-1F3A-C4F187D0279B}"/>
                  </a:ext>
                </a:extLst>
              </p14:cNvPr>
              <p14:cNvContentPartPr/>
              <p14:nvPr/>
            </p14:nvContentPartPr>
            <p14:xfrm>
              <a:off x="949680" y="2491822"/>
              <a:ext cx="69840" cy="9756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55E53B1-723D-5F03-1F3A-C4F187D0279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40680" y="2483182"/>
                <a:ext cx="87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05B26837-6DC6-9425-7FA4-585E2D4CEE5B}"/>
                  </a:ext>
                </a:extLst>
              </p14:cNvPr>
              <p14:cNvContentPartPr/>
              <p14:nvPr/>
            </p14:nvContentPartPr>
            <p14:xfrm>
              <a:off x="1024200" y="2512342"/>
              <a:ext cx="36720" cy="1332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05B26837-6DC6-9425-7FA4-585E2D4CEE5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15200" y="2503342"/>
                <a:ext cx="543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76894A5-DBD6-E41D-30FD-7C907E6BB39E}"/>
                  </a:ext>
                </a:extLst>
              </p14:cNvPr>
              <p14:cNvContentPartPr/>
              <p14:nvPr/>
            </p14:nvContentPartPr>
            <p14:xfrm>
              <a:off x="1104480" y="2547982"/>
              <a:ext cx="117360" cy="11196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76894A5-DBD6-E41D-30FD-7C907E6BB39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95480" y="2539342"/>
                <a:ext cx="135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7CD13F2A-3EC4-EA2F-E657-83152B2E2730}"/>
                  </a:ext>
                </a:extLst>
              </p14:cNvPr>
              <p14:cNvContentPartPr/>
              <p14:nvPr/>
            </p14:nvContentPartPr>
            <p14:xfrm>
              <a:off x="1109880" y="2519182"/>
              <a:ext cx="110520" cy="1836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7CD13F2A-3EC4-EA2F-E657-83152B2E273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01240" y="2510182"/>
                <a:ext cx="12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589727EF-85D9-679C-0594-487E7FAE5340}"/>
                  </a:ext>
                </a:extLst>
              </p14:cNvPr>
              <p14:cNvContentPartPr/>
              <p14:nvPr/>
            </p14:nvContentPartPr>
            <p14:xfrm>
              <a:off x="587160" y="561142"/>
              <a:ext cx="1649520" cy="130428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589727EF-85D9-679C-0594-487E7FAE534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8520" y="552142"/>
                <a:ext cx="1667160" cy="13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1C1A4C26-8BE2-1FB2-1D2E-04A2714CC147}"/>
                  </a:ext>
                </a:extLst>
              </p14:cNvPr>
              <p14:cNvContentPartPr/>
              <p14:nvPr/>
            </p14:nvContentPartPr>
            <p14:xfrm>
              <a:off x="1034280" y="1515862"/>
              <a:ext cx="33840" cy="1562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1C1A4C26-8BE2-1FB2-1D2E-04A2714CC14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25280" y="1507222"/>
                <a:ext cx="51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3273E344-6484-A5DE-ED4E-03D2F3F5D116}"/>
                  </a:ext>
                </a:extLst>
              </p14:cNvPr>
              <p14:cNvContentPartPr/>
              <p14:nvPr/>
            </p14:nvContentPartPr>
            <p14:xfrm>
              <a:off x="966960" y="1725022"/>
              <a:ext cx="49320" cy="20412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3273E344-6484-A5DE-ED4E-03D2F3F5D11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58320" y="1716022"/>
                <a:ext cx="66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B60EC458-5E27-EBB3-8D54-D5172AC029F3}"/>
                  </a:ext>
                </a:extLst>
              </p14:cNvPr>
              <p14:cNvContentPartPr/>
              <p14:nvPr/>
            </p14:nvContentPartPr>
            <p14:xfrm>
              <a:off x="893880" y="1981342"/>
              <a:ext cx="62640" cy="37080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B60EC458-5E27-EBB3-8D54-D5172AC029F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84880" y="1972702"/>
                <a:ext cx="802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BBD98C1F-0948-284C-63B6-8B6C02FDE007}"/>
                  </a:ext>
                </a:extLst>
              </p14:cNvPr>
              <p14:cNvContentPartPr/>
              <p14:nvPr/>
            </p14:nvContentPartPr>
            <p14:xfrm>
              <a:off x="1838520" y="591742"/>
              <a:ext cx="93240" cy="20160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BBD98C1F-0948-284C-63B6-8B6C02FDE00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829520" y="582742"/>
                <a:ext cx="110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F57EF952-EEA0-2749-D891-E880AA18446A}"/>
                  </a:ext>
                </a:extLst>
              </p14:cNvPr>
              <p14:cNvContentPartPr/>
              <p14:nvPr/>
            </p14:nvContentPartPr>
            <p14:xfrm>
              <a:off x="1960200" y="657262"/>
              <a:ext cx="26640" cy="8028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F57EF952-EEA0-2749-D891-E880AA18446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951560" y="648622"/>
                <a:ext cx="44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6238E2F7-085B-8FDD-082D-F8F0D3D27C28}"/>
                  </a:ext>
                </a:extLst>
              </p14:cNvPr>
              <p14:cNvContentPartPr/>
              <p14:nvPr/>
            </p14:nvContentPartPr>
            <p14:xfrm>
              <a:off x="1946520" y="634222"/>
              <a:ext cx="104760" cy="12636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6238E2F7-085B-8FDD-082D-F8F0D3D27C2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937520" y="625222"/>
                <a:ext cx="122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2E7DC941-80CA-8C17-B012-B438181C0C00}"/>
                  </a:ext>
                </a:extLst>
              </p14:cNvPr>
              <p14:cNvContentPartPr/>
              <p14:nvPr/>
            </p14:nvContentPartPr>
            <p14:xfrm>
              <a:off x="2069640" y="553582"/>
              <a:ext cx="12960" cy="10728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2E7DC941-80CA-8C17-B012-B438181C0C0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061000" y="544942"/>
                <a:ext cx="30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4018852D-9C45-A66E-69E7-28CD330BA61E}"/>
                  </a:ext>
                </a:extLst>
              </p14:cNvPr>
              <p14:cNvContentPartPr/>
              <p14:nvPr/>
            </p14:nvContentPartPr>
            <p14:xfrm>
              <a:off x="2010960" y="542782"/>
              <a:ext cx="136080" cy="16776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4018852D-9C45-A66E-69E7-28CD330BA61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001960" y="534142"/>
                <a:ext cx="1537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8A0C9D5E-930F-E610-E636-C8D2C4AAFD69}"/>
                  </a:ext>
                </a:extLst>
              </p14:cNvPr>
              <p14:cNvContentPartPr/>
              <p14:nvPr/>
            </p14:nvContentPartPr>
            <p14:xfrm>
              <a:off x="2162520" y="502102"/>
              <a:ext cx="8640" cy="5652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8A0C9D5E-930F-E610-E636-C8D2C4AAFD6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153880" y="493102"/>
                <a:ext cx="26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F0607DAC-C3B7-29DE-E61A-E9DC95A96B53}"/>
                  </a:ext>
                </a:extLst>
              </p14:cNvPr>
              <p14:cNvContentPartPr/>
              <p14:nvPr/>
            </p14:nvContentPartPr>
            <p14:xfrm>
              <a:off x="956880" y="1533142"/>
              <a:ext cx="131760" cy="399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F0607DAC-C3B7-29DE-E61A-E9DC95A96B5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47880" y="1524142"/>
                <a:ext cx="1494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BF5F4E76-9D8F-CDE3-B0CA-C08D90230A6D}"/>
                  </a:ext>
                </a:extLst>
              </p14:cNvPr>
              <p14:cNvContentPartPr/>
              <p14:nvPr/>
            </p14:nvContentPartPr>
            <p14:xfrm>
              <a:off x="738000" y="1513342"/>
              <a:ext cx="129240" cy="972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BF5F4E76-9D8F-CDE3-B0CA-C08D90230A6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29000" y="1504702"/>
                <a:ext cx="146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B56E6B2-B1EE-3073-3AD5-0F58DA049F22}"/>
                  </a:ext>
                </a:extLst>
              </p14:cNvPr>
              <p14:cNvContentPartPr/>
              <p14:nvPr/>
            </p14:nvContentPartPr>
            <p14:xfrm>
              <a:off x="507600" y="1520542"/>
              <a:ext cx="122400" cy="1116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B56E6B2-B1EE-3073-3AD5-0F58DA049F2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98960" y="1511542"/>
                <a:ext cx="140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A8B0511-64EA-BBE9-2A05-FCF26F4829D8}"/>
                  </a:ext>
                </a:extLst>
              </p14:cNvPr>
              <p14:cNvContentPartPr/>
              <p14:nvPr/>
            </p14:nvContentPartPr>
            <p14:xfrm>
              <a:off x="96480" y="1307062"/>
              <a:ext cx="204120" cy="3294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A8B0511-64EA-BBE9-2A05-FCF26F4829D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7480" y="1298422"/>
                <a:ext cx="2217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D80C2FE3-6A02-74BA-C623-46AF4FB9DC11}"/>
                  </a:ext>
                </a:extLst>
              </p14:cNvPr>
              <p14:cNvContentPartPr/>
              <p14:nvPr/>
            </p14:nvContentPartPr>
            <p14:xfrm>
              <a:off x="160560" y="1455022"/>
              <a:ext cx="87480" cy="1634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D80C2FE3-6A02-74BA-C623-46AF4FB9DC1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51920" y="1446382"/>
                <a:ext cx="105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D799A58-9572-024D-F906-0C20E3441865}"/>
                  </a:ext>
                </a:extLst>
              </p14:cNvPr>
              <p14:cNvContentPartPr/>
              <p14:nvPr/>
            </p14:nvContentPartPr>
            <p14:xfrm>
              <a:off x="173880" y="1429822"/>
              <a:ext cx="52920" cy="2412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D799A58-9572-024D-F906-0C20E344186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65240" y="1420822"/>
                <a:ext cx="70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16A31589-AAC2-76FE-8EB4-C6DCC860ACD4}"/>
                  </a:ext>
                </a:extLst>
              </p14:cNvPr>
              <p14:cNvContentPartPr/>
              <p14:nvPr/>
            </p14:nvContentPartPr>
            <p14:xfrm>
              <a:off x="2639880" y="1393102"/>
              <a:ext cx="7200" cy="64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16A31589-AAC2-76FE-8EB4-C6DCC860ACD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630880" y="1384462"/>
                <a:ext cx="24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9E3302B-DCDC-497B-FC64-19418F0C7625}"/>
                  </a:ext>
                </a:extLst>
              </p14:cNvPr>
              <p14:cNvContentPartPr/>
              <p14:nvPr/>
            </p14:nvContentPartPr>
            <p14:xfrm>
              <a:off x="187920" y="192142"/>
              <a:ext cx="121680" cy="201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9E3302B-DCDC-497B-FC64-19418F0C762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78920" y="183142"/>
                <a:ext cx="139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6ABB415-71AB-C131-0313-60D0B02E2DB0}"/>
                  </a:ext>
                </a:extLst>
              </p14:cNvPr>
              <p14:cNvContentPartPr/>
              <p14:nvPr/>
            </p14:nvContentPartPr>
            <p14:xfrm>
              <a:off x="334800" y="304822"/>
              <a:ext cx="48600" cy="142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6ABB415-71AB-C131-0313-60D0B02E2DB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26160" y="296182"/>
                <a:ext cx="66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E44B2E2-21B6-3B29-1F6C-B260DE58EC09}"/>
                  </a:ext>
                </a:extLst>
              </p14:cNvPr>
              <p14:cNvContentPartPr/>
              <p14:nvPr/>
            </p14:nvContentPartPr>
            <p14:xfrm>
              <a:off x="356040" y="287542"/>
              <a:ext cx="58320" cy="147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E44B2E2-21B6-3B29-1F6C-B260DE58EC0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47400" y="278902"/>
                <a:ext cx="75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23CB1EF-521B-7F46-90D8-8C2D6069ABEE}"/>
                  </a:ext>
                </a:extLst>
              </p14:cNvPr>
              <p14:cNvContentPartPr/>
              <p14:nvPr/>
            </p14:nvContentPartPr>
            <p14:xfrm>
              <a:off x="343800" y="45622"/>
              <a:ext cx="60840" cy="141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23CB1EF-521B-7F46-90D8-8C2D6069ABE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34800" y="36622"/>
                <a:ext cx="78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FEB7B27-82C9-135E-6672-9439AA1FC269}"/>
                  </a:ext>
                </a:extLst>
              </p14:cNvPr>
              <p14:cNvContentPartPr/>
              <p14:nvPr/>
            </p14:nvContentPartPr>
            <p14:xfrm>
              <a:off x="584280" y="233902"/>
              <a:ext cx="94320" cy="10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FEB7B27-82C9-135E-6672-9439AA1FC26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75280" y="224902"/>
                <a:ext cx="111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19E054C-A5A0-382A-5D07-3FBB03731985}"/>
                  </a:ext>
                </a:extLst>
              </p14:cNvPr>
              <p14:cNvContentPartPr/>
              <p14:nvPr/>
            </p14:nvContentPartPr>
            <p14:xfrm>
              <a:off x="590760" y="263782"/>
              <a:ext cx="98280" cy="9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19E054C-A5A0-382A-5D07-3FBB0373198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82120" y="254782"/>
                <a:ext cx="115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4869936-036D-0D7E-B358-4243FE79971F}"/>
                  </a:ext>
                </a:extLst>
              </p14:cNvPr>
              <p14:cNvContentPartPr/>
              <p14:nvPr/>
            </p14:nvContentPartPr>
            <p14:xfrm>
              <a:off x="813960" y="52102"/>
              <a:ext cx="83520" cy="155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4869936-036D-0D7E-B358-4243FE79971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4960" y="43462"/>
                <a:ext cx="101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E7B0ACB-92B7-66B1-6BF7-5ABE5DDD761B}"/>
                  </a:ext>
                </a:extLst>
              </p14:cNvPr>
              <p14:cNvContentPartPr/>
              <p14:nvPr/>
            </p14:nvContentPartPr>
            <p14:xfrm>
              <a:off x="841320" y="260182"/>
              <a:ext cx="66240" cy="144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E7B0ACB-92B7-66B1-6BF7-5ABE5DDD761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32320" y="251182"/>
                <a:ext cx="83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6B846FE-8308-16D0-3A20-95C578887ED4}"/>
                  </a:ext>
                </a:extLst>
              </p14:cNvPr>
              <p14:cNvContentPartPr/>
              <p14:nvPr/>
            </p14:nvContentPartPr>
            <p14:xfrm>
              <a:off x="845640" y="257662"/>
              <a:ext cx="86040" cy="7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6B846FE-8308-16D0-3A20-95C578887ED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37000" y="248662"/>
                <a:ext cx="103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9D94B54-4518-706B-F39A-C934DD748DD5}"/>
                  </a:ext>
                </a:extLst>
              </p14:cNvPr>
              <p14:cNvContentPartPr/>
              <p14:nvPr/>
            </p14:nvContentPartPr>
            <p14:xfrm>
              <a:off x="60120" y="732142"/>
              <a:ext cx="218520" cy="1472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9D94B54-4518-706B-F39A-C934DD748DD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1120" y="723502"/>
                <a:ext cx="236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5F37461-4D25-0623-7251-494612FAFF25}"/>
                  </a:ext>
                </a:extLst>
              </p14:cNvPr>
              <p14:cNvContentPartPr/>
              <p14:nvPr/>
            </p14:nvContentPartPr>
            <p14:xfrm>
              <a:off x="43200" y="725662"/>
              <a:ext cx="207000" cy="1886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5F37461-4D25-0623-7251-494612FAFF2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4200" y="716662"/>
                <a:ext cx="224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E120C1D-4FB8-04A4-7BBF-5FB48B7CA628}"/>
                  </a:ext>
                </a:extLst>
              </p14:cNvPr>
              <p14:cNvContentPartPr/>
              <p14:nvPr/>
            </p14:nvContentPartPr>
            <p14:xfrm>
              <a:off x="168480" y="842662"/>
              <a:ext cx="120240" cy="145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E120C1D-4FB8-04A4-7BBF-5FB48B7CA62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59840" y="834022"/>
                <a:ext cx="137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8957A19C-ECAC-B823-A3CC-D1539BF3E473}"/>
                  </a:ext>
                </a:extLst>
              </p14:cNvPr>
              <p14:cNvContentPartPr/>
              <p14:nvPr/>
            </p14:nvContentPartPr>
            <p14:xfrm>
              <a:off x="190080" y="933022"/>
              <a:ext cx="72000" cy="162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8957A19C-ECAC-B823-A3CC-D1539BF3E47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81080" y="924022"/>
                <a:ext cx="89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CB528F13-E294-9830-6149-3852D0891ADA}"/>
                  </a:ext>
                </a:extLst>
              </p14:cNvPr>
              <p14:cNvContentPartPr/>
              <p14:nvPr/>
            </p14:nvContentPartPr>
            <p14:xfrm>
              <a:off x="641160" y="558982"/>
              <a:ext cx="87840" cy="17388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CB528F13-E294-9830-6149-3852D0891AD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32160" y="549982"/>
                <a:ext cx="105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EC3C1FC5-3458-8516-07F5-A45592C3A0C9}"/>
                  </a:ext>
                </a:extLst>
              </p14:cNvPr>
              <p14:cNvContentPartPr/>
              <p14:nvPr/>
            </p14:nvContentPartPr>
            <p14:xfrm>
              <a:off x="703800" y="635662"/>
              <a:ext cx="79560" cy="1162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EC3C1FC5-3458-8516-07F5-A45592C3A0C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94800" y="626662"/>
                <a:ext cx="97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141DD041-B24A-764B-5916-0C4C84E03637}"/>
                  </a:ext>
                </a:extLst>
              </p14:cNvPr>
              <p14:cNvContentPartPr/>
              <p14:nvPr/>
            </p14:nvContentPartPr>
            <p14:xfrm>
              <a:off x="776160" y="643222"/>
              <a:ext cx="22680" cy="9792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141DD041-B24A-764B-5916-0C4C84E0363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67160" y="634582"/>
                <a:ext cx="40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761C16C4-0650-A31F-0CCB-B8B6912904D6}"/>
                  </a:ext>
                </a:extLst>
              </p14:cNvPr>
              <p14:cNvContentPartPr/>
              <p14:nvPr/>
            </p14:nvContentPartPr>
            <p14:xfrm>
              <a:off x="740520" y="700822"/>
              <a:ext cx="57600" cy="1836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761C16C4-0650-A31F-0CCB-B8B6912904D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31880" y="691822"/>
                <a:ext cx="75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DAD50ACC-551A-7DA3-6A8B-CFA3BEA01044}"/>
                  </a:ext>
                </a:extLst>
              </p14:cNvPr>
              <p14:cNvContentPartPr/>
              <p14:nvPr/>
            </p14:nvContentPartPr>
            <p14:xfrm>
              <a:off x="837360" y="595342"/>
              <a:ext cx="2520" cy="72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DAD50ACC-551A-7DA3-6A8B-CFA3BEA0104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28720" y="586702"/>
                <a:ext cx="20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E3A4D909-B994-7C33-7CB1-9702C43D27A8}"/>
                  </a:ext>
                </a:extLst>
              </p14:cNvPr>
              <p14:cNvContentPartPr/>
              <p14:nvPr/>
            </p14:nvContentPartPr>
            <p14:xfrm>
              <a:off x="871920" y="515422"/>
              <a:ext cx="68760" cy="12924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E3A4D909-B994-7C33-7CB1-9702C43D27A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63280" y="506782"/>
                <a:ext cx="86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0D7C9E6C-D021-FF61-8E51-B7CBFE1E8423}"/>
                  </a:ext>
                </a:extLst>
              </p14:cNvPr>
              <p14:cNvContentPartPr/>
              <p14:nvPr/>
            </p14:nvContentPartPr>
            <p14:xfrm>
              <a:off x="939240" y="504262"/>
              <a:ext cx="15840" cy="14868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0D7C9E6C-D021-FF61-8E51-B7CBFE1E842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0240" y="495262"/>
                <a:ext cx="334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AA012733-1385-B8C6-3CA8-9E2C3953CF53}"/>
                  </a:ext>
                </a:extLst>
              </p14:cNvPr>
              <p14:cNvContentPartPr/>
              <p14:nvPr/>
            </p14:nvContentPartPr>
            <p14:xfrm>
              <a:off x="893160" y="445222"/>
              <a:ext cx="110160" cy="15732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AA012733-1385-B8C6-3CA8-9E2C3953CF5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84520" y="436582"/>
                <a:ext cx="127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13372939-8EC8-6A3B-04A8-62D8FA0B8134}"/>
                  </a:ext>
                </a:extLst>
              </p14:cNvPr>
              <p14:cNvContentPartPr/>
              <p14:nvPr/>
            </p14:nvContentPartPr>
            <p14:xfrm>
              <a:off x="129960" y="488062"/>
              <a:ext cx="326880" cy="406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13372939-8EC8-6A3B-04A8-62D8FA0B813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21320" y="479422"/>
                <a:ext cx="344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98011B2A-9819-591F-63DB-4933C18B01C1}"/>
                  </a:ext>
                </a:extLst>
              </p14:cNvPr>
              <p14:cNvContentPartPr/>
              <p14:nvPr/>
            </p14:nvContentPartPr>
            <p14:xfrm>
              <a:off x="1325160" y="511462"/>
              <a:ext cx="307800" cy="421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98011B2A-9819-591F-63DB-4933C18B01C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316160" y="502462"/>
                <a:ext cx="3254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EF34DA76-F68A-6C8B-AA65-78A5FBBCC98D}"/>
                  </a:ext>
                </a:extLst>
              </p14:cNvPr>
              <p14:cNvContentPartPr/>
              <p14:nvPr/>
            </p14:nvContentPartPr>
            <p14:xfrm>
              <a:off x="3615120" y="1025902"/>
              <a:ext cx="455040" cy="961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EF34DA76-F68A-6C8B-AA65-78A5FBBCC98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606120" y="1016902"/>
                <a:ext cx="472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2852F225-BD08-6A3D-4F8B-3E0024F2D327}"/>
                  </a:ext>
                </a:extLst>
              </p14:cNvPr>
              <p14:cNvContentPartPr/>
              <p14:nvPr/>
            </p14:nvContentPartPr>
            <p14:xfrm>
              <a:off x="4968000" y="921502"/>
              <a:ext cx="875520" cy="579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2852F225-BD08-6A3D-4F8B-3E0024F2D32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959360" y="912862"/>
                <a:ext cx="89316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9" name="Gruppieren 638">
            <a:extLst>
              <a:ext uri="{FF2B5EF4-FFF2-40B4-BE49-F238E27FC236}">
                <a16:creationId xmlns:a16="http://schemas.microsoft.com/office/drawing/2014/main" id="{B10F03BB-5C84-7261-A57F-D921C1716477}"/>
              </a:ext>
            </a:extLst>
          </p:cNvPr>
          <p:cNvGrpSpPr/>
          <p:nvPr/>
        </p:nvGrpSpPr>
        <p:grpSpPr>
          <a:xfrm>
            <a:off x="3141000" y="1159822"/>
            <a:ext cx="5176080" cy="1489320"/>
            <a:chOff x="3141000" y="1159822"/>
            <a:chExt cx="5176080" cy="14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D40EF1E4-AC37-A4B4-0B69-EECEE03E7612}"/>
                    </a:ext>
                  </a:extLst>
                </p14:cNvPr>
                <p14:cNvContentPartPr/>
                <p14:nvPr/>
              </p14:nvContentPartPr>
              <p14:xfrm>
                <a:off x="5067000" y="1428382"/>
                <a:ext cx="118440" cy="1569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D40EF1E4-AC37-A4B4-0B69-EECEE03E761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58360" y="1419742"/>
                  <a:ext cx="136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AD9D4F82-6760-72C4-1166-B4F12F7BCC68}"/>
                    </a:ext>
                  </a:extLst>
                </p14:cNvPr>
                <p14:cNvContentPartPr/>
                <p14:nvPr/>
              </p14:nvContentPartPr>
              <p14:xfrm>
                <a:off x="5210280" y="1470502"/>
                <a:ext cx="200520" cy="986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AD9D4F82-6760-72C4-1166-B4F12F7BCC6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01640" y="1461502"/>
                  <a:ext cx="218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9C2942B-26B9-B047-50E6-BBD780B075D4}"/>
                    </a:ext>
                  </a:extLst>
                </p14:cNvPr>
                <p14:cNvContentPartPr/>
                <p14:nvPr/>
              </p14:nvContentPartPr>
              <p14:xfrm>
                <a:off x="5535000" y="1481662"/>
                <a:ext cx="236160" cy="2502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9C2942B-26B9-B047-50E6-BBD780B075D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26000" y="1473022"/>
                  <a:ext cx="253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62D3B96-BAA8-27EE-EC2A-901D4037C2D3}"/>
                    </a:ext>
                  </a:extLst>
                </p14:cNvPr>
                <p14:cNvContentPartPr/>
                <p14:nvPr/>
              </p14:nvContentPartPr>
              <p14:xfrm>
                <a:off x="5801400" y="1403902"/>
                <a:ext cx="245880" cy="2559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62D3B96-BAA8-27EE-EC2A-901D4037C2D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92760" y="1394902"/>
                  <a:ext cx="263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8498A6BF-4630-2029-0B6F-5BAC4BC131F3}"/>
                    </a:ext>
                  </a:extLst>
                </p14:cNvPr>
                <p14:cNvContentPartPr/>
                <p14:nvPr/>
              </p14:nvContentPartPr>
              <p14:xfrm>
                <a:off x="6041880" y="1350262"/>
                <a:ext cx="120960" cy="2023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8498A6BF-4630-2029-0B6F-5BAC4BC131F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32880" y="1341622"/>
                  <a:ext cx="138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114FBA9-1BAF-0D5A-1D02-6BD12844D080}"/>
                    </a:ext>
                  </a:extLst>
                </p14:cNvPr>
                <p14:cNvContentPartPr/>
                <p14:nvPr/>
              </p14:nvContentPartPr>
              <p14:xfrm>
                <a:off x="6233040" y="1432342"/>
                <a:ext cx="222480" cy="846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114FBA9-1BAF-0D5A-1D02-6BD12844D08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24400" y="1423702"/>
                  <a:ext cx="24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C78372D6-EF1F-BF86-DD89-6D8311E24634}"/>
                    </a:ext>
                  </a:extLst>
                </p14:cNvPr>
                <p14:cNvContentPartPr/>
                <p14:nvPr/>
              </p14:nvContentPartPr>
              <p14:xfrm>
                <a:off x="6475680" y="1431982"/>
                <a:ext cx="69840" cy="45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C78372D6-EF1F-BF86-DD89-6D8311E2463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67040" y="1423342"/>
                  <a:ext cx="87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DC73A65-11F2-6FA6-01F3-6491B5854403}"/>
                    </a:ext>
                  </a:extLst>
                </p14:cNvPr>
                <p14:cNvContentPartPr/>
                <p14:nvPr/>
              </p14:nvContentPartPr>
              <p14:xfrm>
                <a:off x="6548400" y="1357462"/>
                <a:ext cx="281880" cy="2743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DC73A65-11F2-6FA6-01F3-6491B585440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39400" y="1348462"/>
                  <a:ext cx="299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1DB77BB-8F73-19C1-B502-27C5621DBBD1}"/>
                    </a:ext>
                  </a:extLst>
                </p14:cNvPr>
                <p14:cNvContentPartPr/>
                <p14:nvPr/>
              </p14:nvContentPartPr>
              <p14:xfrm>
                <a:off x="6812640" y="1330102"/>
                <a:ext cx="10080" cy="162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1DB77BB-8F73-19C1-B502-27C5621DBBD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03640" y="1321462"/>
                  <a:ext cx="2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757E3BE-B90E-D5A1-D341-136897A52D53}"/>
                    </a:ext>
                  </a:extLst>
                </p14:cNvPr>
                <p14:cNvContentPartPr/>
                <p14:nvPr/>
              </p14:nvContentPartPr>
              <p14:xfrm>
                <a:off x="6870600" y="1264942"/>
                <a:ext cx="144000" cy="1620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757E3BE-B90E-D5A1-D341-136897A52D5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61960" y="1255942"/>
                  <a:ext cx="161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C66685B-5576-E515-9CCA-BAC3355BA646}"/>
                    </a:ext>
                  </a:extLst>
                </p14:cNvPr>
                <p14:cNvContentPartPr/>
                <p14:nvPr/>
              </p14:nvContentPartPr>
              <p14:xfrm>
                <a:off x="6450840" y="1248742"/>
                <a:ext cx="699480" cy="1728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C66685B-5576-E515-9CCA-BAC3355BA64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42200" y="1239742"/>
                  <a:ext cx="717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4D010D1-2476-9E4E-5BE0-C96BD345A521}"/>
                    </a:ext>
                  </a:extLst>
                </p14:cNvPr>
                <p14:cNvContentPartPr/>
                <p14:nvPr/>
              </p14:nvContentPartPr>
              <p14:xfrm>
                <a:off x="7288920" y="1198702"/>
                <a:ext cx="32400" cy="1825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4D010D1-2476-9E4E-5BE0-C96BD345A52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79920" y="1189702"/>
                  <a:ext cx="50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447DAB69-0A79-D160-DFDE-92A2ADF3219E}"/>
                    </a:ext>
                  </a:extLst>
                </p14:cNvPr>
                <p14:cNvContentPartPr/>
                <p14:nvPr/>
              </p14:nvContentPartPr>
              <p14:xfrm>
                <a:off x="7270200" y="1211662"/>
                <a:ext cx="146880" cy="288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447DAB69-0A79-D160-DFDE-92A2ADF3219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61560" y="1202662"/>
                  <a:ext cx="164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75BAC0A8-3D53-462C-493C-E7E861739E57}"/>
                    </a:ext>
                  </a:extLst>
                </p14:cNvPr>
                <p14:cNvContentPartPr/>
                <p14:nvPr/>
              </p14:nvContentPartPr>
              <p14:xfrm>
                <a:off x="7273440" y="1294462"/>
                <a:ext cx="147240" cy="421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75BAC0A8-3D53-462C-493C-E7E861739E5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64440" y="1285822"/>
                  <a:ext cx="164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3EE4C86D-9079-11AF-64DB-1849C33E0C1B}"/>
                    </a:ext>
                  </a:extLst>
                </p14:cNvPr>
                <p14:cNvContentPartPr/>
                <p14:nvPr/>
              </p14:nvContentPartPr>
              <p14:xfrm>
                <a:off x="7294680" y="1206982"/>
                <a:ext cx="280440" cy="2026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3EE4C86D-9079-11AF-64DB-1849C33E0C1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285680" y="1197982"/>
                  <a:ext cx="298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6D20E53-D677-E5FE-32FC-D390198C11F4}"/>
                    </a:ext>
                  </a:extLst>
                </p14:cNvPr>
                <p14:cNvContentPartPr/>
                <p14:nvPr/>
              </p14:nvContentPartPr>
              <p14:xfrm>
                <a:off x="7619760" y="1159822"/>
                <a:ext cx="121680" cy="2354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6D20E53-D677-E5FE-32FC-D390198C11F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10760" y="1151182"/>
                  <a:ext cx="139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29DD23A-5C8E-C007-C775-2427162E4B90}"/>
                    </a:ext>
                  </a:extLst>
                </p14:cNvPr>
                <p14:cNvContentPartPr/>
                <p14:nvPr/>
              </p14:nvContentPartPr>
              <p14:xfrm>
                <a:off x="7741440" y="1294102"/>
                <a:ext cx="213480" cy="817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29DD23A-5C8E-C007-C775-2427162E4B9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32440" y="1285102"/>
                  <a:ext cx="23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01D9D3A5-6263-0F18-8B86-91F0CE72FE03}"/>
                    </a:ext>
                  </a:extLst>
                </p14:cNvPr>
                <p14:cNvContentPartPr/>
                <p14:nvPr/>
              </p14:nvContentPartPr>
              <p14:xfrm>
                <a:off x="7992360" y="1290862"/>
                <a:ext cx="154440" cy="792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01D9D3A5-6263-0F18-8B86-91F0CE72FE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83720" y="1282222"/>
                  <a:ext cx="172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BDDA156-4679-DA8A-1890-4D9BA98A75FA}"/>
                    </a:ext>
                  </a:extLst>
                </p14:cNvPr>
                <p14:cNvContentPartPr/>
                <p14:nvPr/>
              </p14:nvContentPartPr>
              <p14:xfrm>
                <a:off x="8203320" y="1253782"/>
                <a:ext cx="113760" cy="1076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BDDA156-4679-DA8A-1890-4D9BA98A75F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94320" y="1245142"/>
                  <a:ext cx="13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05B03A1-7AC3-5594-DB91-80D3B4334827}"/>
                    </a:ext>
                  </a:extLst>
                </p14:cNvPr>
                <p14:cNvContentPartPr/>
                <p14:nvPr/>
              </p14:nvContentPartPr>
              <p14:xfrm>
                <a:off x="3251880" y="1552582"/>
                <a:ext cx="18360" cy="1526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05B03A1-7AC3-5594-DB91-80D3B433482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42880" y="1543582"/>
                  <a:ext cx="36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0C5F18F-85D6-201A-4511-B9ACBD5DC196}"/>
                    </a:ext>
                  </a:extLst>
                </p14:cNvPr>
                <p14:cNvContentPartPr/>
                <p14:nvPr/>
              </p14:nvContentPartPr>
              <p14:xfrm>
                <a:off x="3145680" y="1673902"/>
                <a:ext cx="191880" cy="324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0C5F18F-85D6-201A-4511-B9ACBD5DC19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36680" y="1664902"/>
                  <a:ext cx="20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56B7EA90-A03B-44D9-7CBA-0B0BF1C3DEF6}"/>
                    </a:ext>
                  </a:extLst>
                </p14:cNvPr>
                <p14:cNvContentPartPr/>
                <p14:nvPr/>
              </p14:nvContentPartPr>
              <p14:xfrm>
                <a:off x="3141000" y="1502542"/>
                <a:ext cx="194760" cy="763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56B7EA90-A03B-44D9-7CBA-0B0BF1C3DEF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32000" y="1493542"/>
                  <a:ext cx="212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69F8D84D-C855-7DD6-B6A6-03AD5897AAA3}"/>
                    </a:ext>
                  </a:extLst>
                </p14:cNvPr>
                <p14:cNvContentPartPr/>
                <p14:nvPr/>
              </p14:nvContentPartPr>
              <p14:xfrm>
                <a:off x="3363120" y="1607662"/>
                <a:ext cx="208800" cy="561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69F8D84D-C855-7DD6-B6A6-03AD5897AAA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354480" y="1598662"/>
                  <a:ext cx="22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C84E5F2-F10B-B9F4-1AF3-B1A0D6156623}"/>
                    </a:ext>
                  </a:extLst>
                </p14:cNvPr>
                <p14:cNvContentPartPr/>
                <p14:nvPr/>
              </p14:nvContentPartPr>
              <p14:xfrm>
                <a:off x="3764520" y="1442782"/>
                <a:ext cx="64080" cy="2336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C84E5F2-F10B-B9F4-1AF3-B1A0D615662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55880" y="1433782"/>
                  <a:ext cx="81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DB9E93D-5908-8299-11A0-EB2351E47D2B}"/>
                    </a:ext>
                  </a:extLst>
                </p14:cNvPr>
                <p14:cNvContentPartPr/>
                <p14:nvPr/>
              </p14:nvContentPartPr>
              <p14:xfrm>
                <a:off x="3868200" y="1584982"/>
                <a:ext cx="270720" cy="716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DB9E93D-5908-8299-11A0-EB2351E47D2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59200" y="1576342"/>
                  <a:ext cx="288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EDDFF7A-72EC-E822-9A0C-9D1E42234DC8}"/>
                    </a:ext>
                  </a:extLst>
                </p14:cNvPr>
                <p14:cNvContentPartPr/>
                <p14:nvPr/>
              </p14:nvContentPartPr>
              <p14:xfrm>
                <a:off x="4201200" y="1514782"/>
                <a:ext cx="156960" cy="126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EDDFF7A-72EC-E822-9A0C-9D1E42234DC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192200" y="1505782"/>
                  <a:ext cx="174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6746F53-0D1C-D764-C75A-8EAC596C3224}"/>
                    </a:ext>
                  </a:extLst>
                </p14:cNvPr>
                <p14:cNvContentPartPr/>
                <p14:nvPr/>
              </p14:nvContentPartPr>
              <p14:xfrm>
                <a:off x="4524120" y="1523062"/>
                <a:ext cx="185400" cy="1123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6746F53-0D1C-D764-C75A-8EAC596C322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15480" y="1514062"/>
                  <a:ext cx="203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CD8B12E-C0FD-1A84-AF8A-95055BF593E6}"/>
                    </a:ext>
                  </a:extLst>
                </p14:cNvPr>
                <p14:cNvContentPartPr/>
                <p14:nvPr/>
              </p14:nvContentPartPr>
              <p14:xfrm>
                <a:off x="4779360" y="1428382"/>
                <a:ext cx="93960" cy="1789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CD8B12E-C0FD-1A84-AF8A-95055BF593E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70720" y="1419382"/>
                  <a:ext cx="111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98A1C2C-B68D-ED7F-66AB-C2660C92063E}"/>
                    </a:ext>
                  </a:extLst>
                </p14:cNvPr>
                <p14:cNvContentPartPr/>
                <p14:nvPr/>
              </p14:nvContentPartPr>
              <p14:xfrm>
                <a:off x="4659480" y="1403902"/>
                <a:ext cx="11880" cy="8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98A1C2C-B68D-ED7F-66AB-C2660C92063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50480" y="1395262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2ECA48E-6DE9-5B3F-0BD7-AA746F90757A}"/>
                    </a:ext>
                  </a:extLst>
                </p14:cNvPr>
                <p14:cNvContentPartPr/>
                <p14:nvPr/>
              </p14:nvContentPartPr>
              <p14:xfrm>
                <a:off x="3169800" y="1912942"/>
                <a:ext cx="222120" cy="1184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2ECA48E-6DE9-5B3F-0BD7-AA746F90757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161160" y="1903942"/>
                  <a:ext cx="23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36D20B6A-9C92-D839-BE36-2ED7D5965A89}"/>
                    </a:ext>
                  </a:extLst>
                </p14:cNvPr>
                <p14:cNvContentPartPr/>
                <p14:nvPr/>
              </p14:nvContentPartPr>
              <p14:xfrm>
                <a:off x="3490560" y="1895662"/>
                <a:ext cx="101520" cy="1450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36D20B6A-9C92-D839-BE36-2ED7D5965A8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81920" y="1887022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3EEBD6D-51B5-0710-DA74-910F9E698F7F}"/>
                    </a:ext>
                  </a:extLst>
                </p14:cNvPr>
                <p14:cNvContentPartPr/>
                <p14:nvPr/>
              </p14:nvContentPartPr>
              <p14:xfrm>
                <a:off x="3510360" y="1905382"/>
                <a:ext cx="180000" cy="1000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3EEBD6D-51B5-0710-DA74-910F9E698F7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01360" y="1896742"/>
                  <a:ext cx="197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9A55910-F725-9B11-2D13-628ADF06450B}"/>
                    </a:ext>
                  </a:extLst>
                </p14:cNvPr>
                <p14:cNvContentPartPr/>
                <p14:nvPr/>
              </p14:nvContentPartPr>
              <p14:xfrm>
                <a:off x="3744720" y="1816102"/>
                <a:ext cx="407520" cy="1760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9A55910-F725-9B11-2D13-628ADF06450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735720" y="1807102"/>
                  <a:ext cx="425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6893242-143A-AE45-C43F-DCEA839D0C88}"/>
                    </a:ext>
                  </a:extLst>
                </p14:cNvPr>
                <p14:cNvContentPartPr/>
                <p14:nvPr/>
              </p14:nvContentPartPr>
              <p14:xfrm>
                <a:off x="3729600" y="1782622"/>
                <a:ext cx="15840" cy="169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6893242-143A-AE45-C43F-DCEA839D0C8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20960" y="1773982"/>
                  <a:ext cx="33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407D6E3-172D-F355-9C94-D53B955351CF}"/>
                    </a:ext>
                  </a:extLst>
                </p14:cNvPr>
                <p14:cNvContentPartPr/>
                <p14:nvPr/>
              </p14:nvContentPartPr>
              <p14:xfrm>
                <a:off x="4340520" y="1683622"/>
                <a:ext cx="32760" cy="2314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407D6E3-172D-F355-9C94-D53B955351C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331880" y="1674982"/>
                  <a:ext cx="50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5F113AB5-FC8D-EA9B-C272-E839ABB5F114}"/>
                    </a:ext>
                  </a:extLst>
                </p14:cNvPr>
                <p14:cNvContentPartPr/>
                <p14:nvPr/>
              </p14:nvContentPartPr>
              <p14:xfrm>
                <a:off x="4672080" y="1794142"/>
                <a:ext cx="48600" cy="1789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5F113AB5-FC8D-EA9B-C272-E839ABB5F11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663080" y="1785502"/>
                  <a:ext cx="66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9041EC8-6DC7-5256-73EF-73C88C130CAA}"/>
                    </a:ext>
                  </a:extLst>
                </p14:cNvPr>
                <p14:cNvContentPartPr/>
                <p14:nvPr/>
              </p14:nvContentPartPr>
              <p14:xfrm>
                <a:off x="4699080" y="1789462"/>
                <a:ext cx="171720" cy="165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9041EC8-6DC7-5256-73EF-73C88C130CA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690440" y="1780462"/>
                  <a:ext cx="189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A575274-262D-08B8-3471-E5FB094C785D}"/>
                    </a:ext>
                  </a:extLst>
                </p14:cNvPr>
                <p14:cNvContentPartPr/>
                <p14:nvPr/>
              </p14:nvContentPartPr>
              <p14:xfrm>
                <a:off x="4689000" y="1863622"/>
                <a:ext cx="172800" cy="1220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A575274-262D-08B8-3471-E5FB094C785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680000" y="1854982"/>
                  <a:ext cx="190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B60510D3-11DA-3649-A694-A4617F947A5E}"/>
                    </a:ext>
                  </a:extLst>
                </p14:cNvPr>
                <p14:cNvContentPartPr/>
                <p14:nvPr/>
              </p14:nvContentPartPr>
              <p14:xfrm>
                <a:off x="4957200" y="1874422"/>
                <a:ext cx="170640" cy="75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B60510D3-11DA-3649-A694-A4617F947A5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948200" y="1865782"/>
                  <a:ext cx="188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18A2A68-0920-DB95-4C3B-894D35C3DDB1}"/>
                    </a:ext>
                  </a:extLst>
                </p14:cNvPr>
                <p14:cNvContentPartPr/>
                <p14:nvPr/>
              </p14:nvContentPartPr>
              <p14:xfrm>
                <a:off x="4987080" y="1923382"/>
                <a:ext cx="132480" cy="133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18A2A68-0920-DB95-4C3B-894D35C3DDB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78440" y="1914742"/>
                  <a:ext cx="150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95290E2-2F1A-D9DF-7211-13269FBC6BFD}"/>
                    </a:ext>
                  </a:extLst>
                </p14:cNvPr>
                <p14:cNvContentPartPr/>
                <p14:nvPr/>
              </p14:nvContentPartPr>
              <p14:xfrm>
                <a:off x="5230800" y="1807822"/>
                <a:ext cx="114480" cy="271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95290E2-2F1A-D9DF-7211-13269FBC6BF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222160" y="1798822"/>
                  <a:ext cx="132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69E81F5-7515-BE0D-ECBD-FBD42AA6B2EF}"/>
                    </a:ext>
                  </a:extLst>
                </p14:cNvPr>
                <p14:cNvContentPartPr/>
                <p14:nvPr/>
              </p14:nvContentPartPr>
              <p14:xfrm>
                <a:off x="5348520" y="1883782"/>
                <a:ext cx="113400" cy="1598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69E81F5-7515-BE0D-ECBD-FBD42AA6B2E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39520" y="1875142"/>
                  <a:ext cx="131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5F51F027-9C92-A3CF-A018-6253634B8D08}"/>
                    </a:ext>
                  </a:extLst>
                </p14:cNvPr>
                <p14:cNvContentPartPr/>
                <p14:nvPr/>
              </p14:nvContentPartPr>
              <p14:xfrm>
                <a:off x="5378040" y="1890622"/>
                <a:ext cx="224640" cy="943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5F51F027-9C92-A3CF-A018-6253634B8D0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69400" y="1881622"/>
                  <a:ext cx="242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6DB5511-BE0E-73F2-216B-F240DD656DBC}"/>
                    </a:ext>
                  </a:extLst>
                </p14:cNvPr>
                <p14:cNvContentPartPr/>
                <p14:nvPr/>
              </p14:nvContentPartPr>
              <p14:xfrm>
                <a:off x="5696640" y="1755622"/>
                <a:ext cx="97200" cy="1587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6DB5511-BE0E-73F2-216B-F240DD656DB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688000" y="1746622"/>
                  <a:ext cx="114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04579F5-6BB4-0FE5-7124-7B263BDD4C26}"/>
                    </a:ext>
                  </a:extLst>
                </p14:cNvPr>
                <p14:cNvContentPartPr/>
                <p14:nvPr/>
              </p14:nvContentPartPr>
              <p14:xfrm>
                <a:off x="5724360" y="1857502"/>
                <a:ext cx="97920" cy="39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04579F5-6BB4-0FE5-7124-7B263BDD4C2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15720" y="1848862"/>
                  <a:ext cx="115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31A8AD00-BCF0-EB98-5DD7-50145A2D718D}"/>
                    </a:ext>
                  </a:extLst>
                </p14:cNvPr>
                <p14:cNvContentPartPr/>
                <p14:nvPr/>
              </p14:nvContentPartPr>
              <p14:xfrm>
                <a:off x="6018480" y="1798822"/>
                <a:ext cx="9000" cy="1162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31A8AD00-BCF0-EB98-5DD7-50145A2D718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009840" y="1789822"/>
                  <a:ext cx="26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131D4AF-70DD-6225-8D2F-0A431F9BC450}"/>
                    </a:ext>
                  </a:extLst>
                </p14:cNvPr>
                <p14:cNvContentPartPr/>
                <p14:nvPr/>
              </p14:nvContentPartPr>
              <p14:xfrm>
                <a:off x="5943240" y="1849222"/>
                <a:ext cx="159840" cy="280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131D4AF-70DD-6225-8D2F-0A431F9BC45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34240" y="1840582"/>
                  <a:ext cx="177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584B031C-3DFB-3715-2B72-BFFE4CA1B7F3}"/>
                    </a:ext>
                  </a:extLst>
                </p14:cNvPr>
                <p14:cNvContentPartPr/>
                <p14:nvPr/>
              </p14:nvContentPartPr>
              <p14:xfrm>
                <a:off x="6212520" y="1759582"/>
                <a:ext cx="131040" cy="2768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584B031C-3DFB-3715-2B72-BFFE4CA1B7F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203880" y="1750582"/>
                  <a:ext cx="148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D3C53C5-BE9E-2C5D-3A6D-EE1B789A1841}"/>
                    </a:ext>
                  </a:extLst>
                </p14:cNvPr>
                <p14:cNvContentPartPr/>
                <p14:nvPr/>
              </p14:nvContentPartPr>
              <p14:xfrm>
                <a:off x="6391080" y="1873342"/>
                <a:ext cx="17280" cy="932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D3C53C5-BE9E-2C5D-3A6D-EE1B789A184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82080" y="1864702"/>
                  <a:ext cx="3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50F40F33-D047-852A-0D07-E809AC9AB61A}"/>
                    </a:ext>
                  </a:extLst>
                </p14:cNvPr>
                <p14:cNvContentPartPr/>
                <p14:nvPr/>
              </p14:nvContentPartPr>
              <p14:xfrm>
                <a:off x="6327720" y="1860382"/>
                <a:ext cx="160200" cy="1609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50F40F33-D047-852A-0D07-E809AC9AB61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18720" y="1851382"/>
                  <a:ext cx="177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EBECCF2-161C-CA84-F377-1FD523D16A52}"/>
                    </a:ext>
                  </a:extLst>
                </p14:cNvPr>
                <p14:cNvContentPartPr/>
                <p14:nvPr/>
              </p14:nvContentPartPr>
              <p14:xfrm>
                <a:off x="6547320" y="1809622"/>
                <a:ext cx="19440" cy="97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EBECCF2-161C-CA84-F377-1FD523D16A5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38680" y="1800622"/>
                  <a:ext cx="37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EDC8853-5674-96C3-D654-96C0B45FE5F7}"/>
                    </a:ext>
                  </a:extLst>
                </p14:cNvPr>
                <p14:cNvContentPartPr/>
                <p14:nvPr/>
              </p14:nvContentPartPr>
              <p14:xfrm>
                <a:off x="6720120" y="1702702"/>
                <a:ext cx="17280" cy="1634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EDC8853-5674-96C3-D654-96C0B45FE5F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711480" y="1694062"/>
                  <a:ext cx="34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D145F1B-5BA2-95BF-D013-01E4267FBDF4}"/>
                    </a:ext>
                  </a:extLst>
                </p14:cNvPr>
                <p14:cNvContentPartPr/>
                <p14:nvPr/>
              </p14:nvContentPartPr>
              <p14:xfrm>
                <a:off x="6663960" y="1683622"/>
                <a:ext cx="183240" cy="2271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D145F1B-5BA2-95BF-D013-01E4267FBDF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55320" y="1674622"/>
                  <a:ext cx="200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D3D489A-B622-B030-B89A-D87B90F36AC6}"/>
                    </a:ext>
                  </a:extLst>
                </p14:cNvPr>
                <p14:cNvContentPartPr/>
                <p14:nvPr/>
              </p14:nvContentPartPr>
              <p14:xfrm>
                <a:off x="3170520" y="2396782"/>
                <a:ext cx="191880" cy="1760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D3D489A-B622-B030-B89A-D87B90F36AC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161520" y="2387782"/>
                  <a:ext cx="209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BBD0694-2A94-5A6C-A800-47DBA2214863}"/>
                    </a:ext>
                  </a:extLst>
                </p14:cNvPr>
                <p14:cNvContentPartPr/>
                <p14:nvPr/>
              </p14:nvContentPartPr>
              <p14:xfrm>
                <a:off x="3438720" y="2422342"/>
                <a:ext cx="84240" cy="1213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BBD0694-2A94-5A6C-A800-47DBA221486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430080" y="2413702"/>
                  <a:ext cx="101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1228BCE-7491-DE40-6F0A-090E100A717F}"/>
                    </a:ext>
                  </a:extLst>
                </p14:cNvPr>
                <p14:cNvContentPartPr/>
                <p14:nvPr/>
              </p14:nvContentPartPr>
              <p14:xfrm>
                <a:off x="3562560" y="2409742"/>
                <a:ext cx="130320" cy="151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1228BCE-7491-DE40-6F0A-090E100A717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553560" y="2400742"/>
                  <a:ext cx="147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481DBD6E-4050-6EB2-C9F2-664AD786CE18}"/>
                    </a:ext>
                  </a:extLst>
                </p14:cNvPr>
                <p14:cNvContentPartPr/>
                <p14:nvPr/>
              </p14:nvContentPartPr>
              <p14:xfrm>
                <a:off x="5661000" y="2052982"/>
                <a:ext cx="157320" cy="183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481DBD6E-4050-6EB2-C9F2-664AD786CE1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652000" y="2044342"/>
                  <a:ext cx="174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F12A61C-F70E-6025-2598-6B6732FE0FCB}"/>
                    </a:ext>
                  </a:extLst>
                </p14:cNvPr>
                <p14:cNvContentPartPr/>
                <p14:nvPr/>
              </p14:nvContentPartPr>
              <p14:xfrm>
                <a:off x="6674400" y="2040022"/>
                <a:ext cx="159840" cy="273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F12A61C-F70E-6025-2598-6B6732FE0FC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665400" y="2031382"/>
                  <a:ext cx="177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E762843-04BB-8C5F-1209-6F9CE31612DE}"/>
                    </a:ext>
                  </a:extLst>
                </p14:cNvPr>
                <p14:cNvContentPartPr/>
                <p14:nvPr/>
              </p14:nvContentPartPr>
              <p14:xfrm>
                <a:off x="3892320" y="2342422"/>
                <a:ext cx="20880" cy="1807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E762843-04BB-8C5F-1209-6F9CE31612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883680" y="2333782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BD1D8C5-ED7D-9C6B-41F4-163DD181D370}"/>
                    </a:ext>
                  </a:extLst>
                </p14:cNvPr>
                <p14:cNvContentPartPr/>
                <p14:nvPr/>
              </p14:nvContentPartPr>
              <p14:xfrm>
                <a:off x="3909240" y="2332342"/>
                <a:ext cx="124560" cy="126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BD1D8C5-ED7D-9C6B-41F4-163DD181D37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00240" y="2323342"/>
                  <a:ext cx="14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09EC90F-C314-80BD-B007-D6928FEA9B93}"/>
                    </a:ext>
                  </a:extLst>
                </p14:cNvPr>
                <p14:cNvContentPartPr/>
                <p14:nvPr/>
              </p14:nvContentPartPr>
              <p14:xfrm>
                <a:off x="3890160" y="2412622"/>
                <a:ext cx="141120" cy="1324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09EC90F-C314-80BD-B007-D6928FEA9B9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881160" y="2403982"/>
                  <a:ext cx="158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E80422B4-E40E-FB93-BB64-62F0BA7FE9E2}"/>
                    </a:ext>
                  </a:extLst>
                </p14:cNvPr>
                <p14:cNvContentPartPr/>
                <p14:nvPr/>
              </p14:nvContentPartPr>
              <p14:xfrm>
                <a:off x="4119120" y="2267182"/>
                <a:ext cx="87120" cy="2552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E80422B4-E40E-FB93-BB64-62F0BA7FE9E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110120" y="2258542"/>
                  <a:ext cx="104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F15AE65-8A7B-F48B-7AB8-057FA564B17D}"/>
                    </a:ext>
                  </a:extLst>
                </p14:cNvPr>
                <p14:cNvContentPartPr/>
                <p14:nvPr/>
              </p14:nvContentPartPr>
              <p14:xfrm>
                <a:off x="4223880" y="2320822"/>
                <a:ext cx="115560" cy="1947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F15AE65-8A7B-F48B-7AB8-057FA564B17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215240" y="2311822"/>
                  <a:ext cx="13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F0628F2-C6ED-A781-8630-2BBC074A4ECC}"/>
                    </a:ext>
                  </a:extLst>
                </p14:cNvPr>
                <p14:cNvContentPartPr/>
                <p14:nvPr/>
              </p14:nvContentPartPr>
              <p14:xfrm>
                <a:off x="4248360" y="2425582"/>
                <a:ext cx="168120" cy="1252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F0628F2-C6ED-A781-8630-2BBC074A4EC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239360" y="2416942"/>
                  <a:ext cx="185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72A1BD5-C61C-503F-91EF-739FCD0A9989}"/>
                    </a:ext>
                  </a:extLst>
                </p14:cNvPr>
                <p14:cNvContentPartPr/>
                <p14:nvPr/>
              </p14:nvContentPartPr>
              <p14:xfrm>
                <a:off x="4473720" y="2337382"/>
                <a:ext cx="25200" cy="936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72A1BD5-C61C-503F-91EF-739FCD0A998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464720" y="2328382"/>
                  <a:ext cx="42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96AF4D5-1F83-E246-9883-FDBE7C20CC54}"/>
                    </a:ext>
                  </a:extLst>
                </p14:cNvPr>
                <p14:cNvContentPartPr/>
                <p14:nvPr/>
              </p14:nvContentPartPr>
              <p14:xfrm>
                <a:off x="4445640" y="2325862"/>
                <a:ext cx="128520" cy="1854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96AF4D5-1F83-E246-9883-FDBE7C20CC5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437000" y="2317222"/>
                  <a:ext cx="146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50CC83B2-7E76-FBF8-0B86-9D5917C9A758}"/>
                    </a:ext>
                  </a:extLst>
                </p14:cNvPr>
                <p14:cNvContentPartPr/>
                <p14:nvPr/>
              </p14:nvContentPartPr>
              <p14:xfrm>
                <a:off x="4547880" y="2287702"/>
                <a:ext cx="119520" cy="2746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50CC83B2-7E76-FBF8-0B86-9D5917C9A75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539240" y="2279062"/>
                  <a:ext cx="137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9EA29D59-8051-8AEB-E0DB-E529720DE828}"/>
                    </a:ext>
                  </a:extLst>
                </p14:cNvPr>
                <p14:cNvContentPartPr/>
                <p14:nvPr/>
              </p14:nvContentPartPr>
              <p14:xfrm>
                <a:off x="5251320" y="2294542"/>
                <a:ext cx="139320" cy="1656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9EA29D59-8051-8AEB-E0DB-E529720DE82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242320" y="2285542"/>
                  <a:ext cx="156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240AC57-E097-B4B3-A3DF-A3306D35648F}"/>
                    </a:ext>
                  </a:extLst>
                </p14:cNvPr>
                <p14:cNvContentPartPr/>
                <p14:nvPr/>
              </p14:nvContentPartPr>
              <p14:xfrm>
                <a:off x="5538240" y="2290942"/>
                <a:ext cx="20880" cy="1051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240AC57-E097-B4B3-A3DF-A3306D35648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529240" y="2281942"/>
                  <a:ext cx="3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7B2A298-7556-A602-85E5-9E4218F793CB}"/>
                    </a:ext>
                  </a:extLst>
                </p14:cNvPr>
                <p14:cNvContentPartPr/>
                <p14:nvPr/>
              </p14:nvContentPartPr>
              <p14:xfrm>
                <a:off x="5477760" y="2289862"/>
                <a:ext cx="162000" cy="1868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7B2A298-7556-A602-85E5-9E4218F793C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69120" y="2281222"/>
                  <a:ext cx="179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B9D19DA-0C8B-D72D-3FF5-ABDA7F235B5D}"/>
                    </a:ext>
                  </a:extLst>
                </p14:cNvPr>
                <p14:cNvContentPartPr/>
                <p14:nvPr/>
              </p14:nvContentPartPr>
              <p14:xfrm>
                <a:off x="5931360" y="2294902"/>
                <a:ext cx="39960" cy="943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B9D19DA-0C8B-D72D-3FF5-ABDA7F235B5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922360" y="2286262"/>
                  <a:ext cx="57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AC73364-A45C-8E44-F792-F8F921F84825}"/>
                    </a:ext>
                  </a:extLst>
                </p14:cNvPr>
                <p14:cNvContentPartPr/>
                <p14:nvPr/>
              </p14:nvContentPartPr>
              <p14:xfrm>
                <a:off x="5866920" y="2229742"/>
                <a:ext cx="168480" cy="932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AC73364-A45C-8E44-F792-F8F921F8482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857920" y="2220742"/>
                  <a:ext cx="186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4F3AF57-E6C0-C000-25B2-14CC5C63674E}"/>
                    </a:ext>
                  </a:extLst>
                </p14:cNvPr>
                <p14:cNvContentPartPr/>
                <p14:nvPr/>
              </p14:nvContentPartPr>
              <p14:xfrm>
                <a:off x="6058440" y="2326582"/>
                <a:ext cx="116640" cy="770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4F3AF57-E6C0-C000-25B2-14CC5C63674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49800" y="2317582"/>
                  <a:ext cx="134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4964E45-015B-C1D3-3C87-D0F3E6E2570E}"/>
                    </a:ext>
                  </a:extLst>
                </p14:cNvPr>
                <p14:cNvContentPartPr/>
                <p14:nvPr/>
              </p14:nvContentPartPr>
              <p14:xfrm>
                <a:off x="6192720" y="2312542"/>
                <a:ext cx="47880" cy="522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4964E45-015B-C1D3-3C87-D0F3E6E2570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184080" y="2303542"/>
                  <a:ext cx="65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010EAAE9-380F-C686-BA6E-BCE3D66D6445}"/>
                    </a:ext>
                  </a:extLst>
                </p14:cNvPr>
                <p14:cNvContentPartPr/>
                <p14:nvPr/>
              </p14:nvContentPartPr>
              <p14:xfrm>
                <a:off x="6277320" y="2213182"/>
                <a:ext cx="245880" cy="1332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010EAAE9-380F-C686-BA6E-BCE3D66D644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68320" y="2204542"/>
                  <a:ext cx="263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D6951DE-E436-6414-089A-ED84799A1197}"/>
                    </a:ext>
                  </a:extLst>
                </p14:cNvPr>
                <p14:cNvContentPartPr/>
                <p14:nvPr/>
              </p14:nvContentPartPr>
              <p14:xfrm>
                <a:off x="6566400" y="2160262"/>
                <a:ext cx="83880" cy="1774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D6951DE-E436-6414-089A-ED84799A119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557760" y="2151622"/>
                  <a:ext cx="101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E4505EF-E1AD-F62E-205E-C70A9EB881D7}"/>
                    </a:ext>
                  </a:extLst>
                </p14:cNvPr>
                <p14:cNvContentPartPr/>
                <p14:nvPr/>
              </p14:nvContentPartPr>
              <p14:xfrm>
                <a:off x="6623640" y="2302102"/>
                <a:ext cx="56160" cy="388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E4505EF-E1AD-F62E-205E-C70A9EB881D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615000" y="2293462"/>
                  <a:ext cx="73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3C04E06-A08B-1A53-8B3C-DB512850DDC1}"/>
                    </a:ext>
                  </a:extLst>
                </p14:cNvPr>
                <p14:cNvContentPartPr/>
                <p14:nvPr/>
              </p14:nvContentPartPr>
              <p14:xfrm>
                <a:off x="6708600" y="2171062"/>
                <a:ext cx="144720" cy="1634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3C04E06-A08B-1A53-8B3C-DB512850DDC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699600" y="2162062"/>
                  <a:ext cx="162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FF4450E-6EB0-CFA8-8BF4-2027B307B6EF}"/>
                    </a:ext>
                  </a:extLst>
                </p14:cNvPr>
                <p14:cNvContentPartPr/>
                <p14:nvPr/>
              </p14:nvContentPartPr>
              <p14:xfrm>
                <a:off x="6858720" y="2250262"/>
                <a:ext cx="163080" cy="802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FF4450E-6EB0-CFA8-8BF4-2027B307B6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49720" y="2241622"/>
                  <a:ext cx="180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B6E365B0-266F-4343-5FF9-4805FEFF2CA1}"/>
                    </a:ext>
                  </a:extLst>
                </p14:cNvPr>
                <p14:cNvContentPartPr/>
                <p14:nvPr/>
              </p14:nvContentPartPr>
              <p14:xfrm>
                <a:off x="7193880" y="2148022"/>
                <a:ext cx="213480" cy="1659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B6E365B0-266F-4343-5FF9-4805FEFF2CA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184880" y="2139022"/>
                  <a:ext cx="231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8E821B2-33BD-9473-D8B4-60CB6B3AEB0D}"/>
                    </a:ext>
                  </a:extLst>
                </p14:cNvPr>
                <p14:cNvContentPartPr/>
                <p14:nvPr/>
              </p14:nvContentPartPr>
              <p14:xfrm>
                <a:off x="7337520" y="2163142"/>
                <a:ext cx="58320" cy="255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8E821B2-33BD-9473-D8B4-60CB6B3AEB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28520" y="2154142"/>
                  <a:ext cx="75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07409E3B-1953-A9FB-F724-D55A1212D19E}"/>
                    </a:ext>
                  </a:extLst>
                </p14:cNvPr>
                <p14:cNvContentPartPr/>
                <p14:nvPr/>
              </p14:nvContentPartPr>
              <p14:xfrm>
                <a:off x="7431840" y="2112382"/>
                <a:ext cx="185760" cy="3085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07409E3B-1953-A9FB-F724-D55A1212D19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422840" y="2103382"/>
                  <a:ext cx="203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6EAF5839-2D0F-1894-3A95-5CF08F0641A5}"/>
                    </a:ext>
                  </a:extLst>
                </p14:cNvPr>
                <p14:cNvContentPartPr/>
                <p14:nvPr/>
              </p14:nvContentPartPr>
              <p14:xfrm>
                <a:off x="7724520" y="2115982"/>
                <a:ext cx="320400" cy="2811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6EAF5839-2D0F-1894-3A95-5CF08F0641A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15520" y="2106982"/>
                  <a:ext cx="338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0C3D0D07-FA31-BB7B-64E9-10448E0B7EC4}"/>
                    </a:ext>
                  </a:extLst>
                </p14:cNvPr>
                <p14:cNvContentPartPr/>
                <p14:nvPr/>
              </p14:nvContentPartPr>
              <p14:xfrm>
                <a:off x="5969160" y="2501542"/>
                <a:ext cx="295200" cy="1476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0C3D0D07-FA31-BB7B-64E9-10448E0B7EC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960160" y="2492902"/>
                  <a:ext cx="312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737B0495-F77C-80C2-C7B1-FF36C5B566D1}"/>
                    </a:ext>
                  </a:extLst>
                </p14:cNvPr>
                <p14:cNvContentPartPr/>
                <p14:nvPr/>
              </p14:nvContentPartPr>
              <p14:xfrm>
                <a:off x="6489000" y="2506942"/>
                <a:ext cx="31320" cy="1227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737B0495-F77C-80C2-C7B1-FF36C5B566D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80360" y="2498302"/>
                  <a:ext cx="48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4835AE60-60A1-A88D-A981-CC0D2EA6888F}"/>
                    </a:ext>
                  </a:extLst>
                </p14:cNvPr>
                <p14:cNvContentPartPr/>
                <p14:nvPr/>
              </p14:nvContentPartPr>
              <p14:xfrm>
                <a:off x="6432480" y="2500462"/>
                <a:ext cx="190800" cy="277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4835AE60-60A1-A88D-A981-CC0D2EA6888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23480" y="2491462"/>
                  <a:ext cx="208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249205D-80BA-827B-185A-5B70D8D81D48}"/>
                    </a:ext>
                  </a:extLst>
                </p14:cNvPr>
                <p14:cNvContentPartPr/>
                <p14:nvPr/>
              </p14:nvContentPartPr>
              <p14:xfrm>
                <a:off x="6663240" y="2466262"/>
                <a:ext cx="106560" cy="1627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249205D-80BA-827B-185A-5B70D8D81D4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54240" y="2457622"/>
                  <a:ext cx="1242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E4D6C8B0-8AC9-A125-8E42-DC19178AC907}"/>
              </a:ext>
            </a:extLst>
          </p:cNvPr>
          <p:cNvGrpSpPr/>
          <p:nvPr/>
        </p:nvGrpSpPr>
        <p:grpSpPr>
          <a:xfrm>
            <a:off x="4673520" y="1529902"/>
            <a:ext cx="3863160" cy="655920"/>
            <a:chOff x="4673520" y="1529902"/>
            <a:chExt cx="386316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89B135F-C89F-C039-4540-34985CB48E9B}"/>
                    </a:ext>
                  </a:extLst>
                </p14:cNvPr>
                <p14:cNvContentPartPr/>
                <p14:nvPr/>
              </p14:nvContentPartPr>
              <p14:xfrm>
                <a:off x="4673520" y="2110942"/>
                <a:ext cx="2257920" cy="748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89B135F-C89F-C039-4540-34985CB48E9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664520" y="2102302"/>
                  <a:ext cx="2275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FB71B13-F2CF-A678-BC7D-32B60E0D3439}"/>
                    </a:ext>
                  </a:extLst>
                </p14:cNvPr>
                <p14:cNvContentPartPr/>
                <p14:nvPr/>
              </p14:nvContentPartPr>
              <p14:xfrm>
                <a:off x="6948720" y="1798822"/>
                <a:ext cx="134640" cy="154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FB71B13-F2CF-A678-BC7D-32B60E0D343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40080" y="1789822"/>
                  <a:ext cx="152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82B3EDC-4D29-47D5-4A00-0567CDE5FF29}"/>
                    </a:ext>
                  </a:extLst>
                </p14:cNvPr>
                <p14:cNvContentPartPr/>
                <p14:nvPr/>
              </p14:nvContentPartPr>
              <p14:xfrm>
                <a:off x="6935040" y="1848142"/>
                <a:ext cx="128880" cy="194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82B3EDC-4D29-47D5-4A00-0567CDE5FF2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926040" y="1839502"/>
                  <a:ext cx="14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D4AADEA-EEB6-A9A1-ED54-03B79A06D850}"/>
                    </a:ext>
                  </a:extLst>
                </p14:cNvPr>
                <p14:cNvContentPartPr/>
                <p14:nvPr/>
              </p14:nvContentPartPr>
              <p14:xfrm>
                <a:off x="7073640" y="1725382"/>
                <a:ext cx="94320" cy="1864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D4AADEA-EEB6-A9A1-ED54-03B79A06D85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065000" y="1716382"/>
                  <a:ext cx="111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D37BAF84-7274-1E0C-8CD1-6E1FC269657B}"/>
                    </a:ext>
                  </a:extLst>
                </p14:cNvPr>
                <p14:cNvContentPartPr/>
                <p14:nvPr/>
              </p14:nvContentPartPr>
              <p14:xfrm>
                <a:off x="7223400" y="1671382"/>
                <a:ext cx="45360" cy="1760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D37BAF84-7274-1E0C-8CD1-6E1FC269657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214400" y="1662382"/>
                  <a:ext cx="63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ECF478A6-25C1-79AC-F3B6-3ECD7CF83C8E}"/>
                    </a:ext>
                  </a:extLst>
                </p14:cNvPr>
                <p14:cNvContentPartPr/>
                <p14:nvPr/>
              </p14:nvContentPartPr>
              <p14:xfrm>
                <a:off x="7196400" y="1643302"/>
                <a:ext cx="172080" cy="2250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ECF478A6-25C1-79AC-F3B6-3ECD7CF83C8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187760" y="1634662"/>
                  <a:ext cx="189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9B7B130E-8AC0-CA29-D360-14FF3180EC5B}"/>
                    </a:ext>
                  </a:extLst>
                </p14:cNvPr>
                <p14:cNvContentPartPr/>
                <p14:nvPr/>
              </p14:nvContentPartPr>
              <p14:xfrm>
                <a:off x="7391520" y="1707742"/>
                <a:ext cx="120600" cy="122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9B7B130E-8AC0-CA29-D360-14FF3180EC5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382880" y="1699102"/>
                  <a:ext cx="138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D25E3ADE-FAC4-4FEE-E953-E516EB511CB4}"/>
                    </a:ext>
                  </a:extLst>
                </p14:cNvPr>
                <p14:cNvContentPartPr/>
                <p14:nvPr/>
              </p14:nvContentPartPr>
              <p14:xfrm>
                <a:off x="7400880" y="1764622"/>
                <a:ext cx="100080" cy="266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D25E3ADE-FAC4-4FEE-E953-E516EB511CB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391880" y="1755982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B5269A7-27EA-87E2-FD3D-9176732F9088}"/>
                    </a:ext>
                  </a:extLst>
                </p14:cNvPr>
                <p14:cNvContentPartPr/>
                <p14:nvPr/>
              </p14:nvContentPartPr>
              <p14:xfrm>
                <a:off x="7570800" y="1587502"/>
                <a:ext cx="20520" cy="918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B5269A7-27EA-87E2-FD3D-9176732F908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561800" y="1578862"/>
                  <a:ext cx="3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383B9EE5-2792-19D7-11AC-AEF13FA101E5}"/>
                    </a:ext>
                  </a:extLst>
                </p14:cNvPr>
                <p14:cNvContentPartPr/>
                <p14:nvPr/>
              </p14:nvContentPartPr>
              <p14:xfrm>
                <a:off x="7567920" y="1529902"/>
                <a:ext cx="132480" cy="954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383B9EE5-2792-19D7-11AC-AEF13FA101E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559280" y="1520902"/>
                  <a:ext cx="150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D0CD8F6-3A8E-2D54-334D-0750A9938066}"/>
                    </a:ext>
                  </a:extLst>
                </p14:cNvPr>
                <p14:cNvContentPartPr/>
                <p14:nvPr/>
              </p14:nvContentPartPr>
              <p14:xfrm>
                <a:off x="7551360" y="1648702"/>
                <a:ext cx="162000" cy="327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D0CD8F6-3A8E-2D54-334D-0750A993806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542720" y="1639702"/>
                  <a:ext cx="179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B4D82953-6761-C1F4-BDB0-B0459C532BC0}"/>
                    </a:ext>
                  </a:extLst>
                </p14:cNvPr>
                <p14:cNvContentPartPr/>
                <p14:nvPr/>
              </p14:nvContentPartPr>
              <p14:xfrm>
                <a:off x="7546320" y="1712062"/>
                <a:ext cx="198360" cy="738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B4D82953-6761-C1F4-BDB0-B0459C532BC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37680" y="1703062"/>
                  <a:ext cx="21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DD260BBC-9106-B811-0937-CBE2683E7E52}"/>
                    </a:ext>
                  </a:extLst>
                </p14:cNvPr>
                <p14:cNvContentPartPr/>
                <p14:nvPr/>
              </p14:nvContentPartPr>
              <p14:xfrm>
                <a:off x="7588800" y="1842382"/>
                <a:ext cx="116640" cy="1537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DD260BBC-9106-B811-0937-CBE2683E7E5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579800" y="1833382"/>
                  <a:ext cx="134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2A56EFB-E708-F9C9-6869-F069F0A090C0}"/>
                    </a:ext>
                  </a:extLst>
                </p14:cNvPr>
                <p14:cNvContentPartPr/>
                <p14:nvPr/>
              </p14:nvContentPartPr>
              <p14:xfrm>
                <a:off x="7701120" y="1867222"/>
                <a:ext cx="136800" cy="1602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2A56EFB-E708-F9C9-6869-F069F0A090C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92120" y="1858582"/>
                  <a:ext cx="154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02A799A1-70E0-CF4D-B6F3-3D07E0B9B4F0}"/>
                    </a:ext>
                  </a:extLst>
                </p14:cNvPr>
                <p14:cNvContentPartPr/>
                <p14:nvPr/>
              </p14:nvContentPartPr>
              <p14:xfrm>
                <a:off x="7879680" y="1720342"/>
                <a:ext cx="106560" cy="230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02A799A1-70E0-CF4D-B6F3-3D07E0B9B4F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71040" y="1711342"/>
                  <a:ext cx="12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DCA9FE21-170B-3B03-141B-234EB58D2ED1}"/>
                    </a:ext>
                  </a:extLst>
                </p14:cNvPr>
                <p14:cNvContentPartPr/>
                <p14:nvPr/>
              </p14:nvContentPartPr>
              <p14:xfrm>
                <a:off x="8047080" y="1540342"/>
                <a:ext cx="97560" cy="2394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DCA9FE21-170B-3B03-141B-234EB58D2ED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038080" y="1531342"/>
                  <a:ext cx="115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D8B4B42-43E3-D9BB-AC36-47789D02E055}"/>
                    </a:ext>
                  </a:extLst>
                </p14:cNvPr>
                <p14:cNvContentPartPr/>
                <p14:nvPr/>
              </p14:nvContentPartPr>
              <p14:xfrm>
                <a:off x="8138520" y="1592902"/>
                <a:ext cx="91440" cy="9432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D8B4B42-43E3-D9BB-AC36-47789D02E05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129520" y="1583902"/>
                  <a:ext cx="10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F6819E83-8F94-ADA3-86D2-826161AA24C1}"/>
                    </a:ext>
                  </a:extLst>
                </p14:cNvPr>
                <p14:cNvContentPartPr/>
                <p14:nvPr/>
              </p14:nvContentPartPr>
              <p14:xfrm>
                <a:off x="8136000" y="1642942"/>
                <a:ext cx="93600" cy="28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F6819E83-8F94-ADA3-86D2-826161AA24C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127360" y="1633942"/>
                  <a:ext cx="11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5295ADAD-A799-58BC-6F87-ACDDAAFA24B5}"/>
                    </a:ext>
                  </a:extLst>
                </p14:cNvPr>
                <p14:cNvContentPartPr/>
                <p14:nvPr/>
              </p14:nvContentPartPr>
              <p14:xfrm>
                <a:off x="7934040" y="1703062"/>
                <a:ext cx="352800" cy="1108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5295ADAD-A799-58BC-6F87-ACDDAAFA24B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925040" y="1694422"/>
                  <a:ext cx="37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C65B2F0A-E870-6192-DB92-A329532D1020}"/>
                    </a:ext>
                  </a:extLst>
                </p14:cNvPr>
                <p14:cNvContentPartPr/>
                <p14:nvPr/>
              </p14:nvContentPartPr>
              <p14:xfrm>
                <a:off x="8066880" y="1832662"/>
                <a:ext cx="115920" cy="1638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C65B2F0A-E870-6192-DB92-A329532D102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57880" y="1823662"/>
                  <a:ext cx="133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3817F9D9-8CFB-180A-7E72-310C4CBCC0FE}"/>
                    </a:ext>
                  </a:extLst>
                </p14:cNvPr>
                <p14:cNvContentPartPr/>
                <p14:nvPr/>
              </p14:nvContentPartPr>
              <p14:xfrm>
                <a:off x="8229600" y="1869382"/>
                <a:ext cx="11160" cy="7812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3817F9D9-8CFB-180A-7E72-310C4CBCC0F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220600" y="1860382"/>
                  <a:ext cx="28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75D08E0-502D-5CF4-0CE2-B60782590E6E}"/>
                    </a:ext>
                  </a:extLst>
                </p14:cNvPr>
                <p14:cNvContentPartPr/>
                <p14:nvPr/>
              </p14:nvContentPartPr>
              <p14:xfrm>
                <a:off x="8161920" y="1842022"/>
                <a:ext cx="137160" cy="1598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75D08E0-502D-5CF4-0CE2-B60782590E6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153280" y="1833382"/>
                  <a:ext cx="154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AA7A329D-0413-600F-B22B-FF61BDD2D19F}"/>
                    </a:ext>
                  </a:extLst>
                </p14:cNvPr>
                <p14:cNvContentPartPr/>
                <p14:nvPr/>
              </p14:nvContentPartPr>
              <p14:xfrm>
                <a:off x="8298000" y="1710982"/>
                <a:ext cx="20520" cy="190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AA7A329D-0413-600F-B22B-FF61BDD2D19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289360" y="1701982"/>
                  <a:ext cx="3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6398602F-42DD-003F-C9EB-ADF0FA222410}"/>
                    </a:ext>
                  </a:extLst>
                </p14:cNvPr>
                <p14:cNvContentPartPr/>
                <p14:nvPr/>
              </p14:nvContentPartPr>
              <p14:xfrm>
                <a:off x="8408880" y="1552942"/>
                <a:ext cx="114480" cy="1785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6398602F-42DD-003F-C9EB-ADF0FA22241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400240" y="1544302"/>
                  <a:ext cx="132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1B0D063-8362-7770-1A1A-F60124D030FA}"/>
                    </a:ext>
                  </a:extLst>
                </p14:cNvPr>
                <p14:cNvContentPartPr/>
                <p14:nvPr/>
              </p14:nvContentPartPr>
              <p14:xfrm>
                <a:off x="8425440" y="1565542"/>
                <a:ext cx="111240" cy="1828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1B0D063-8362-7770-1A1A-F60124D030F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416800" y="1556902"/>
                  <a:ext cx="12888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CEB3E65F-1BEE-CA86-532F-84991D8D1F01}"/>
                  </a:ext>
                </a:extLst>
              </p14:cNvPr>
              <p14:cNvContentPartPr/>
              <p14:nvPr/>
            </p14:nvContentPartPr>
            <p14:xfrm>
              <a:off x="8827200" y="1571302"/>
              <a:ext cx="591840" cy="36936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CEB3E65F-1BEE-CA86-532F-84991D8D1F01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8818200" y="1562302"/>
                <a:ext cx="609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535F6A02-801F-6D4E-B4EA-ED10264B68C2}"/>
                  </a:ext>
                </a:extLst>
              </p14:cNvPr>
              <p14:cNvContentPartPr/>
              <p14:nvPr/>
            </p14:nvContentPartPr>
            <p14:xfrm>
              <a:off x="8864280" y="1349902"/>
              <a:ext cx="693360" cy="53820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535F6A02-801F-6D4E-B4EA-ED10264B68C2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8855280" y="1340902"/>
                <a:ext cx="7110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B4C59D84-5F67-274A-3048-D0707806237C}"/>
                  </a:ext>
                </a:extLst>
              </p14:cNvPr>
              <p14:cNvContentPartPr/>
              <p14:nvPr/>
            </p14:nvContentPartPr>
            <p14:xfrm>
              <a:off x="10169640" y="820342"/>
              <a:ext cx="1793160" cy="28296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B4C59D84-5F67-274A-3048-D0707806237C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0160640" y="811702"/>
                <a:ext cx="181080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9" name="Gruppieren 678">
            <a:extLst>
              <a:ext uri="{FF2B5EF4-FFF2-40B4-BE49-F238E27FC236}">
                <a16:creationId xmlns:a16="http://schemas.microsoft.com/office/drawing/2014/main" id="{A10F9AF9-6F3F-B517-EC33-1964CC93CC34}"/>
              </a:ext>
            </a:extLst>
          </p:cNvPr>
          <p:cNvGrpSpPr/>
          <p:nvPr/>
        </p:nvGrpSpPr>
        <p:grpSpPr>
          <a:xfrm>
            <a:off x="8830800" y="819262"/>
            <a:ext cx="1319040" cy="1086480"/>
            <a:chOff x="8830800" y="819262"/>
            <a:chExt cx="1319040" cy="10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934744D5-0463-A11A-C6D4-AE7741C06AC3}"/>
                    </a:ext>
                  </a:extLst>
                </p14:cNvPr>
                <p14:cNvContentPartPr/>
                <p14:nvPr/>
              </p14:nvContentPartPr>
              <p14:xfrm>
                <a:off x="9151200" y="949582"/>
                <a:ext cx="669960" cy="7682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934744D5-0463-A11A-C6D4-AE7741C06AC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142200" y="940582"/>
                  <a:ext cx="68760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B59896AB-B9A5-1B68-F52F-5B878293FFF9}"/>
                    </a:ext>
                  </a:extLst>
                </p14:cNvPr>
                <p14:cNvContentPartPr/>
                <p14:nvPr/>
              </p14:nvContentPartPr>
              <p14:xfrm>
                <a:off x="9743400" y="819262"/>
                <a:ext cx="171720" cy="1857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B59896AB-B9A5-1B68-F52F-5B878293FFF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734400" y="810622"/>
                  <a:ext cx="189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BC1DBF12-A124-5E92-8D4A-604F90DF787A}"/>
                    </a:ext>
                  </a:extLst>
                </p14:cNvPr>
                <p14:cNvContentPartPr/>
                <p14:nvPr/>
              </p14:nvContentPartPr>
              <p14:xfrm>
                <a:off x="8830800" y="822862"/>
                <a:ext cx="1319040" cy="10828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BC1DBF12-A124-5E92-8D4A-604F90DF787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821800" y="814222"/>
                  <a:ext cx="1336680" cy="11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706E314-68F3-B0AF-CCE8-71D8AA14BC63}"/>
                    </a:ext>
                  </a:extLst>
                </p14:cNvPr>
                <p14:cNvContentPartPr/>
                <p14:nvPr/>
              </p14:nvContentPartPr>
              <p14:xfrm>
                <a:off x="9141120" y="1062262"/>
                <a:ext cx="70560" cy="1641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706E314-68F3-B0AF-CCE8-71D8AA14BC6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132480" y="1053262"/>
                  <a:ext cx="88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A2E3645-778E-A897-3724-D1CAB9554F49}"/>
                    </a:ext>
                  </a:extLst>
                </p14:cNvPr>
                <p14:cNvContentPartPr/>
                <p14:nvPr/>
              </p14:nvContentPartPr>
              <p14:xfrm>
                <a:off x="9153360" y="1147582"/>
                <a:ext cx="32400" cy="428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A2E3645-778E-A897-3724-D1CAB9554F4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144720" y="1138942"/>
                  <a:ext cx="50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6CA14CB3-2E7D-8ECA-4290-668E51E39417}"/>
                  </a:ext>
                </a:extLst>
              </p14:cNvPr>
              <p14:cNvContentPartPr/>
              <p14:nvPr/>
            </p14:nvContentPartPr>
            <p14:xfrm>
              <a:off x="7902000" y="1453582"/>
              <a:ext cx="420480" cy="58824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6CA14CB3-2E7D-8ECA-4290-668E51E39417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893360" y="1444582"/>
                <a:ext cx="438120" cy="60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06E13E18-2C23-560E-378C-C919744097D3}"/>
              </a:ext>
            </a:extLst>
          </p:cNvPr>
          <p:cNvGrpSpPr/>
          <p:nvPr/>
        </p:nvGrpSpPr>
        <p:grpSpPr>
          <a:xfrm>
            <a:off x="3094920" y="2575342"/>
            <a:ext cx="5307480" cy="494640"/>
            <a:chOff x="3094920" y="2575342"/>
            <a:chExt cx="530748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10B9578-332C-FFAB-D0FE-899C82AE1197}"/>
                    </a:ext>
                  </a:extLst>
                </p14:cNvPr>
                <p14:cNvContentPartPr/>
                <p14:nvPr/>
              </p14:nvContentPartPr>
              <p14:xfrm>
                <a:off x="3098520" y="2955142"/>
                <a:ext cx="168480" cy="133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10B9578-332C-FFAB-D0FE-899C82AE119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089880" y="2946142"/>
                  <a:ext cx="186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54C7703A-D91E-337A-2C75-CCB486921749}"/>
                    </a:ext>
                  </a:extLst>
                </p14:cNvPr>
                <p14:cNvContentPartPr/>
                <p14:nvPr/>
              </p14:nvContentPartPr>
              <p14:xfrm>
                <a:off x="3094920" y="3016342"/>
                <a:ext cx="198000" cy="162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54C7703A-D91E-337A-2C75-CCB48692174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086280" y="3007702"/>
                  <a:ext cx="21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752A6616-93F8-1CD0-D1B8-3DFF220FAD44}"/>
                    </a:ext>
                  </a:extLst>
                </p14:cNvPr>
                <p14:cNvContentPartPr/>
                <p14:nvPr/>
              </p14:nvContentPartPr>
              <p14:xfrm>
                <a:off x="3301200" y="2885302"/>
                <a:ext cx="97200" cy="18468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752A6616-93F8-1CD0-D1B8-3DFF220FAD4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292560" y="2876662"/>
                  <a:ext cx="114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A7592AC8-E0B7-99F0-88C6-485336D45186}"/>
                    </a:ext>
                  </a:extLst>
                </p14:cNvPr>
                <p14:cNvContentPartPr/>
                <p14:nvPr/>
              </p14:nvContentPartPr>
              <p14:xfrm>
                <a:off x="3236400" y="2575342"/>
                <a:ext cx="5166000" cy="2145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A7592AC8-E0B7-99F0-88C6-485336D4518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227400" y="2566342"/>
                  <a:ext cx="51836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C2A8FD4B-BBD2-9CAF-FB2B-3E5803B34FDE}"/>
              </a:ext>
            </a:extLst>
          </p:cNvPr>
          <p:cNvGrpSpPr/>
          <p:nvPr/>
        </p:nvGrpSpPr>
        <p:grpSpPr>
          <a:xfrm>
            <a:off x="3626280" y="2875942"/>
            <a:ext cx="583200" cy="214560"/>
            <a:chOff x="3626280" y="2875942"/>
            <a:chExt cx="58320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C6A8A68F-49ED-88A0-6A8F-5F37BE9FD950}"/>
                    </a:ext>
                  </a:extLst>
                </p14:cNvPr>
                <p14:cNvContentPartPr/>
                <p14:nvPr/>
              </p14:nvContentPartPr>
              <p14:xfrm>
                <a:off x="3626280" y="2907622"/>
                <a:ext cx="164520" cy="1828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C6A8A68F-49ED-88A0-6A8F-5F37BE9FD95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617280" y="2898982"/>
                  <a:ext cx="18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577D1BD-2556-9D54-5C09-2EB2CBC8C510}"/>
                    </a:ext>
                  </a:extLst>
                </p14:cNvPr>
                <p14:cNvContentPartPr/>
                <p14:nvPr/>
              </p14:nvContentPartPr>
              <p14:xfrm>
                <a:off x="3928320" y="2915182"/>
                <a:ext cx="35280" cy="144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577D1BD-2556-9D54-5C09-2EB2CBC8C51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919320" y="2906542"/>
                  <a:ext cx="52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42F1255C-EB2B-8B76-C992-4FDEA7802F10}"/>
                    </a:ext>
                  </a:extLst>
                </p14:cNvPr>
                <p14:cNvContentPartPr/>
                <p14:nvPr/>
              </p14:nvContentPartPr>
              <p14:xfrm>
                <a:off x="3871440" y="2877382"/>
                <a:ext cx="137160" cy="1447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42F1255C-EB2B-8B76-C992-4FDEA7802F1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862800" y="2868742"/>
                  <a:ext cx="154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2E9AA660-C3A9-1B03-BE26-E176DC9B59A8}"/>
                    </a:ext>
                  </a:extLst>
                </p14:cNvPr>
                <p14:cNvContentPartPr/>
                <p14:nvPr/>
              </p14:nvContentPartPr>
              <p14:xfrm>
                <a:off x="3962520" y="3007702"/>
                <a:ext cx="73080" cy="619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2E9AA660-C3A9-1B03-BE26-E176DC9B59A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953520" y="2998702"/>
                  <a:ext cx="90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60DB539-06F5-7D54-028E-3FA7B34CAB6A}"/>
                    </a:ext>
                  </a:extLst>
                </p14:cNvPr>
                <p14:cNvContentPartPr/>
                <p14:nvPr/>
              </p14:nvContentPartPr>
              <p14:xfrm>
                <a:off x="4136760" y="2923102"/>
                <a:ext cx="6480" cy="1101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60DB539-06F5-7D54-028E-3FA7B34CAB6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127760" y="2914102"/>
                  <a:ext cx="24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9BC9D000-C548-AF2D-7A96-0356C4EDA2DE}"/>
                    </a:ext>
                  </a:extLst>
                </p14:cNvPr>
                <p14:cNvContentPartPr/>
                <p14:nvPr/>
              </p14:nvContentPartPr>
              <p14:xfrm>
                <a:off x="4031640" y="2875942"/>
                <a:ext cx="177840" cy="154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9BC9D000-C548-AF2D-7A96-0356C4EDA2D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022640" y="2867302"/>
                  <a:ext cx="195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9" name="Gruppieren 708">
            <a:extLst>
              <a:ext uri="{FF2B5EF4-FFF2-40B4-BE49-F238E27FC236}">
                <a16:creationId xmlns:a16="http://schemas.microsoft.com/office/drawing/2014/main" id="{1910CC8F-2565-93CA-EF2F-15ED400B6094}"/>
              </a:ext>
            </a:extLst>
          </p:cNvPr>
          <p:cNvGrpSpPr/>
          <p:nvPr/>
        </p:nvGrpSpPr>
        <p:grpSpPr>
          <a:xfrm>
            <a:off x="4429800" y="2775862"/>
            <a:ext cx="2148480" cy="261000"/>
            <a:chOff x="4429800" y="2775862"/>
            <a:chExt cx="214848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EEA17C58-BF3B-3A5D-C405-7D02D143357B}"/>
                    </a:ext>
                  </a:extLst>
                </p14:cNvPr>
                <p14:cNvContentPartPr/>
                <p14:nvPr/>
              </p14:nvContentPartPr>
              <p14:xfrm>
                <a:off x="4429800" y="2952262"/>
                <a:ext cx="137160" cy="147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EEA17C58-BF3B-3A5D-C405-7D02D143357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421160" y="2943622"/>
                  <a:ext cx="15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DCFB3F55-4BED-17A9-2DBA-FEAD7E703FD4}"/>
                    </a:ext>
                  </a:extLst>
                </p14:cNvPr>
                <p14:cNvContentPartPr/>
                <p14:nvPr/>
              </p14:nvContentPartPr>
              <p14:xfrm>
                <a:off x="4446360" y="3004462"/>
                <a:ext cx="172080" cy="190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DCFB3F55-4BED-17A9-2DBA-FEAD7E703FD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437360" y="2995822"/>
                  <a:ext cx="189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E894958C-5A99-D5F9-0A6C-F37F9524C75A}"/>
                    </a:ext>
                  </a:extLst>
                </p14:cNvPr>
                <p14:cNvContentPartPr/>
                <p14:nvPr/>
              </p14:nvContentPartPr>
              <p14:xfrm>
                <a:off x="4839480" y="2849662"/>
                <a:ext cx="30960" cy="1573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E894958C-5A99-D5F9-0A6C-F37F9524C75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830840" y="2841022"/>
                  <a:ext cx="48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87735DE4-3DEE-3E93-DD72-C179EB56F2EB}"/>
                    </a:ext>
                  </a:extLst>
                </p14:cNvPr>
                <p14:cNvContentPartPr/>
                <p14:nvPr/>
              </p14:nvContentPartPr>
              <p14:xfrm>
                <a:off x="4763880" y="2802862"/>
                <a:ext cx="159120" cy="1173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87735DE4-3DEE-3E93-DD72-C179EB56F2E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754880" y="2793862"/>
                  <a:ext cx="176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A2940E9C-4588-1253-FA84-5A4F495D7684}"/>
                    </a:ext>
                  </a:extLst>
                </p14:cNvPr>
                <p14:cNvContentPartPr/>
                <p14:nvPr/>
              </p14:nvContentPartPr>
              <p14:xfrm>
                <a:off x="4949640" y="2901502"/>
                <a:ext cx="237240" cy="1267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A2940E9C-4588-1253-FA84-5A4F495D768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941000" y="2892502"/>
                  <a:ext cx="254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1C34B123-3A67-E293-996F-6C72EBC72C52}"/>
                    </a:ext>
                  </a:extLst>
                </p14:cNvPr>
                <p14:cNvContentPartPr/>
                <p14:nvPr/>
              </p14:nvContentPartPr>
              <p14:xfrm>
                <a:off x="5167080" y="2828062"/>
                <a:ext cx="14760" cy="144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1C34B123-3A67-E293-996F-6C72EBC72C5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158440" y="2819062"/>
                  <a:ext cx="3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1BC2CC8-8250-9E91-DDE1-E029289CF168}"/>
                    </a:ext>
                  </a:extLst>
                </p14:cNvPr>
                <p14:cNvContentPartPr/>
                <p14:nvPr/>
              </p14:nvContentPartPr>
              <p14:xfrm>
                <a:off x="5245200" y="2896102"/>
                <a:ext cx="86760" cy="1407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1BC2CC8-8250-9E91-DDE1-E029289CF16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236200" y="2887462"/>
                  <a:ext cx="10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14B31F2-02EF-6D40-FCAF-2827B5061EDF}"/>
                    </a:ext>
                  </a:extLst>
                </p14:cNvPr>
                <p14:cNvContentPartPr/>
                <p14:nvPr/>
              </p14:nvContentPartPr>
              <p14:xfrm>
                <a:off x="5387400" y="2893582"/>
                <a:ext cx="285840" cy="1245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14B31F2-02EF-6D40-FCAF-2827B5061ED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378400" y="2884582"/>
                  <a:ext cx="30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B3E1E19-F899-9B03-4C96-F62506BA2A66}"/>
                    </a:ext>
                  </a:extLst>
                </p14:cNvPr>
                <p14:cNvContentPartPr/>
                <p14:nvPr/>
              </p14:nvContentPartPr>
              <p14:xfrm>
                <a:off x="5693040" y="2815822"/>
                <a:ext cx="99360" cy="1796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B3E1E19-F899-9B03-4C96-F62506BA2A6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684040" y="2806822"/>
                  <a:ext cx="117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93D1FEB-0792-6425-5607-86EF99F6F318}"/>
                    </a:ext>
                  </a:extLst>
                </p14:cNvPr>
                <p14:cNvContentPartPr/>
                <p14:nvPr/>
              </p14:nvContentPartPr>
              <p14:xfrm>
                <a:off x="5831640" y="2794942"/>
                <a:ext cx="371160" cy="1821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93D1FEB-0792-6425-5607-86EF99F6F31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822640" y="2785942"/>
                  <a:ext cx="38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A3713135-5B6B-CC7E-C976-286F0147D798}"/>
                    </a:ext>
                  </a:extLst>
                </p14:cNvPr>
                <p14:cNvContentPartPr/>
                <p14:nvPr/>
              </p14:nvContentPartPr>
              <p14:xfrm>
                <a:off x="6260040" y="2855782"/>
                <a:ext cx="143640" cy="997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A3713135-5B6B-CC7E-C976-286F0147D79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251400" y="2847142"/>
                  <a:ext cx="161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87094BB7-4D9C-A484-200B-71076BCB6054}"/>
                    </a:ext>
                  </a:extLst>
                </p14:cNvPr>
                <p14:cNvContentPartPr/>
                <p14:nvPr/>
              </p14:nvContentPartPr>
              <p14:xfrm>
                <a:off x="6343560" y="2805382"/>
                <a:ext cx="12600" cy="1368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87094BB7-4D9C-A484-200B-71076BCB605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334920" y="2796382"/>
                  <a:ext cx="3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0AC81CF3-1ADB-91DC-1661-68C68B0EAEBA}"/>
                    </a:ext>
                  </a:extLst>
                </p14:cNvPr>
                <p14:cNvContentPartPr/>
                <p14:nvPr/>
              </p14:nvContentPartPr>
              <p14:xfrm>
                <a:off x="6378120" y="2846782"/>
                <a:ext cx="28080" cy="1256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0AC81CF3-1ADB-91DC-1661-68C68B0EAEB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369480" y="2837782"/>
                  <a:ext cx="4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65021B68-D687-FF8F-8353-23889139BE60}"/>
                    </a:ext>
                  </a:extLst>
                </p14:cNvPr>
                <p14:cNvContentPartPr/>
                <p14:nvPr/>
              </p14:nvContentPartPr>
              <p14:xfrm>
                <a:off x="6430680" y="2824822"/>
                <a:ext cx="147600" cy="1364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65021B68-D687-FF8F-8353-23889139BE6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422040" y="2816182"/>
                  <a:ext cx="16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46EE0C30-173B-2EED-D095-DAA13B6AEB49}"/>
                    </a:ext>
                  </a:extLst>
                </p14:cNvPr>
                <p14:cNvContentPartPr/>
                <p14:nvPr/>
              </p14:nvContentPartPr>
              <p14:xfrm>
                <a:off x="6396840" y="2775862"/>
                <a:ext cx="4320" cy="792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46EE0C30-173B-2EED-D095-DAA13B6AEB4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87840" y="2767222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5D7FE9AF-D386-7638-31C3-742B8650A820}"/>
              </a:ext>
            </a:extLst>
          </p:cNvPr>
          <p:cNvGrpSpPr/>
          <p:nvPr/>
        </p:nvGrpSpPr>
        <p:grpSpPr>
          <a:xfrm>
            <a:off x="6936840" y="2784142"/>
            <a:ext cx="318960" cy="214560"/>
            <a:chOff x="6936840" y="2784142"/>
            <a:chExt cx="31896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F109FC2-E2E8-9681-4F40-BC0F823583A7}"/>
                    </a:ext>
                  </a:extLst>
                </p14:cNvPr>
                <p14:cNvContentPartPr/>
                <p14:nvPr/>
              </p14:nvContentPartPr>
              <p14:xfrm>
                <a:off x="6936840" y="2851102"/>
                <a:ext cx="212400" cy="381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F109FC2-E2E8-9681-4F40-BC0F823583A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928200" y="2842462"/>
                  <a:ext cx="230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C1C6540C-E181-F306-0A5A-2160478CBD0F}"/>
                    </a:ext>
                  </a:extLst>
                </p14:cNvPr>
                <p14:cNvContentPartPr/>
                <p14:nvPr/>
              </p14:nvContentPartPr>
              <p14:xfrm>
                <a:off x="6964200" y="2905462"/>
                <a:ext cx="181080" cy="2664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C1C6540C-E181-F306-0A5A-2160478CBD0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955560" y="2896462"/>
                  <a:ext cx="198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CDCFA3AA-083C-BFD9-03CA-1E472302E26B}"/>
                    </a:ext>
                  </a:extLst>
                </p14:cNvPr>
                <p14:cNvContentPartPr/>
                <p14:nvPr/>
              </p14:nvContentPartPr>
              <p14:xfrm>
                <a:off x="7169040" y="2784142"/>
                <a:ext cx="86760" cy="2145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CDCFA3AA-083C-BFD9-03CA-1E472302E26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160400" y="2775502"/>
                  <a:ext cx="10440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85108891-DE73-7153-C8A0-D83960E81B97}"/>
                  </a:ext>
                </a:extLst>
              </p14:cNvPr>
              <p14:cNvContentPartPr/>
              <p14:nvPr/>
            </p14:nvContentPartPr>
            <p14:xfrm>
              <a:off x="298080" y="3309382"/>
              <a:ext cx="162000" cy="12564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85108891-DE73-7153-C8A0-D83960E81B97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89440" y="3300382"/>
                <a:ext cx="17964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4" name="Gruppieren 763">
            <a:extLst>
              <a:ext uri="{FF2B5EF4-FFF2-40B4-BE49-F238E27FC236}">
                <a16:creationId xmlns:a16="http://schemas.microsoft.com/office/drawing/2014/main" id="{4249773A-A89B-6C86-9788-72888EC81E74}"/>
              </a:ext>
            </a:extLst>
          </p:cNvPr>
          <p:cNvGrpSpPr/>
          <p:nvPr/>
        </p:nvGrpSpPr>
        <p:grpSpPr>
          <a:xfrm>
            <a:off x="2610360" y="3258262"/>
            <a:ext cx="366120" cy="231120"/>
            <a:chOff x="2610360" y="3258262"/>
            <a:chExt cx="3661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BBBE7D76-4C7D-9428-407A-FA36279F9EDC}"/>
                    </a:ext>
                  </a:extLst>
                </p14:cNvPr>
                <p14:cNvContentPartPr/>
                <p14:nvPr/>
              </p14:nvContentPartPr>
              <p14:xfrm>
                <a:off x="2610360" y="3332782"/>
                <a:ext cx="150120" cy="3348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BBBE7D76-4C7D-9428-407A-FA36279F9ED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601720" y="3323782"/>
                  <a:ext cx="16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982DE123-8347-DA3F-C036-12C15D89FC8C}"/>
                    </a:ext>
                  </a:extLst>
                </p14:cNvPr>
                <p14:cNvContentPartPr/>
                <p14:nvPr/>
              </p14:nvContentPartPr>
              <p14:xfrm>
                <a:off x="2640960" y="3359422"/>
                <a:ext cx="183600" cy="774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982DE123-8347-DA3F-C036-12C15D89FC8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631960" y="3350782"/>
                  <a:ext cx="201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DD06CFF6-8694-E603-769C-A4F554B003A6}"/>
                    </a:ext>
                  </a:extLst>
                </p14:cNvPr>
                <p14:cNvContentPartPr/>
                <p14:nvPr/>
              </p14:nvContentPartPr>
              <p14:xfrm>
                <a:off x="2881440" y="3258262"/>
                <a:ext cx="95040" cy="2311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DD06CFF6-8694-E603-769C-A4F554B003A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872440" y="3249622"/>
                  <a:ext cx="11268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280448F8-7792-CB45-B14B-F166AD886566}"/>
                  </a:ext>
                </a:extLst>
              </p14:cNvPr>
              <p14:cNvContentPartPr/>
              <p14:nvPr/>
            </p14:nvContentPartPr>
            <p14:xfrm>
              <a:off x="7834680" y="1621342"/>
              <a:ext cx="201240" cy="314640"/>
            </p14:xfrm>
          </p:contentPart>
        </mc:Choice>
        <mc:Fallback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280448F8-7792-CB45-B14B-F166AD886566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7825680" y="1612342"/>
                <a:ext cx="21888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3F1DEB95-B8EA-F1AD-02F7-08272E3AE281}"/>
              </a:ext>
            </a:extLst>
          </p:cNvPr>
          <p:cNvGrpSpPr/>
          <p:nvPr/>
        </p:nvGrpSpPr>
        <p:grpSpPr>
          <a:xfrm>
            <a:off x="8835840" y="843742"/>
            <a:ext cx="910800" cy="611280"/>
            <a:chOff x="8835840" y="843742"/>
            <a:chExt cx="91080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5C15D63-BC1C-2C59-E9B2-EDAC500EFBA0}"/>
                    </a:ext>
                  </a:extLst>
                </p14:cNvPr>
                <p14:cNvContentPartPr/>
                <p14:nvPr/>
              </p14:nvContentPartPr>
              <p14:xfrm>
                <a:off x="9132480" y="1161982"/>
                <a:ext cx="9000" cy="92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5C15D63-BC1C-2C59-E9B2-EDAC500EFBA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123840" y="1153342"/>
                  <a:ext cx="26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5E0EEBE-BAAE-D9C6-6675-7FD96E514A0E}"/>
                    </a:ext>
                  </a:extLst>
                </p14:cNvPr>
                <p14:cNvContentPartPr/>
                <p14:nvPr/>
              </p14:nvContentPartPr>
              <p14:xfrm>
                <a:off x="9142200" y="1286902"/>
                <a:ext cx="15480" cy="168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5E0EEBE-BAAE-D9C6-6675-7FD96E514A0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133560" y="1277902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1112494-22B4-3C28-9F66-F1049EEA1C15}"/>
                    </a:ext>
                  </a:extLst>
                </p14:cNvPr>
                <p14:cNvContentPartPr/>
                <p14:nvPr/>
              </p14:nvContentPartPr>
              <p14:xfrm>
                <a:off x="9019080" y="1176022"/>
                <a:ext cx="118080" cy="7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1112494-22B4-3C28-9F66-F1049EEA1C1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010080" y="1167022"/>
                  <a:ext cx="13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A26E305-D8F2-43FD-3EE0-6A5D98C93C12}"/>
                    </a:ext>
                  </a:extLst>
                </p14:cNvPr>
                <p14:cNvContentPartPr/>
                <p14:nvPr/>
              </p14:nvContentPartPr>
              <p14:xfrm>
                <a:off x="8835840" y="1169542"/>
                <a:ext cx="148320" cy="12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A26E305-D8F2-43FD-3EE0-6A5D98C93C1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826840" y="1160902"/>
                  <a:ext cx="165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CC6242A-EEA6-484E-C28C-2C1D1B4D1866}"/>
                    </a:ext>
                  </a:extLst>
                </p14:cNvPr>
                <p14:cNvContentPartPr/>
                <p14:nvPr/>
              </p14:nvContentPartPr>
              <p14:xfrm>
                <a:off x="9431280" y="843742"/>
                <a:ext cx="315360" cy="173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CC6242A-EEA6-484E-C28C-2C1D1B4D186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422280" y="834742"/>
                  <a:ext cx="333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DEC0FD2-E325-BC2A-23F4-243287FA2336}"/>
                    </a:ext>
                  </a:extLst>
                </p14:cNvPr>
                <p14:cNvContentPartPr/>
                <p14:nvPr/>
              </p14:nvContentPartPr>
              <p14:xfrm>
                <a:off x="9392040" y="873622"/>
                <a:ext cx="221760" cy="231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DEC0FD2-E325-BC2A-23F4-243287FA2336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383400" y="864622"/>
                  <a:ext cx="239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B2451147-55CB-6E8D-F11C-2843B9872954}"/>
                    </a:ext>
                  </a:extLst>
                </p14:cNvPr>
                <p14:cNvContentPartPr/>
                <p14:nvPr/>
              </p14:nvContentPartPr>
              <p14:xfrm>
                <a:off x="9039960" y="979462"/>
                <a:ext cx="295200" cy="3502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B2451147-55CB-6E8D-F11C-2843B987295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031320" y="970462"/>
                  <a:ext cx="31284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1DB9EAAE-7F6B-E57A-7957-E7DD81F0B9C6}"/>
              </a:ext>
            </a:extLst>
          </p:cNvPr>
          <p:cNvGrpSpPr/>
          <p:nvPr/>
        </p:nvGrpSpPr>
        <p:grpSpPr>
          <a:xfrm>
            <a:off x="7430760" y="2484982"/>
            <a:ext cx="2368080" cy="642600"/>
            <a:chOff x="7430760" y="2484982"/>
            <a:chExt cx="236808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4A98BE1A-BB0D-7A51-CF5F-0F7AF8D7A9E2}"/>
                    </a:ext>
                  </a:extLst>
                </p14:cNvPr>
                <p14:cNvContentPartPr/>
                <p14:nvPr/>
              </p14:nvContentPartPr>
              <p14:xfrm>
                <a:off x="7560720" y="2783782"/>
                <a:ext cx="14760" cy="1864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4A98BE1A-BB0D-7A51-CF5F-0F7AF8D7A9E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552080" y="2774782"/>
                  <a:ext cx="32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6A533605-7488-9C47-27B6-06D259EC2F74}"/>
                    </a:ext>
                  </a:extLst>
                </p14:cNvPr>
                <p14:cNvContentPartPr/>
                <p14:nvPr/>
              </p14:nvContentPartPr>
              <p14:xfrm>
                <a:off x="7468920" y="2758222"/>
                <a:ext cx="191520" cy="2484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6A533605-7488-9C47-27B6-06D259EC2F7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460280" y="2749582"/>
                  <a:ext cx="209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D56751B-B6A0-DF50-CADA-9E2E5B53C877}"/>
                    </a:ext>
                  </a:extLst>
                </p14:cNvPr>
                <p14:cNvContentPartPr/>
                <p14:nvPr/>
              </p14:nvContentPartPr>
              <p14:xfrm>
                <a:off x="7677360" y="2674702"/>
                <a:ext cx="10080" cy="1170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D56751B-B6A0-DF50-CADA-9E2E5B53C87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668720" y="2666062"/>
                  <a:ext cx="27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BE274FA7-2176-5BAC-A53D-F6FCF4434051}"/>
                    </a:ext>
                  </a:extLst>
                </p14:cNvPr>
                <p14:cNvContentPartPr/>
                <p14:nvPr/>
              </p14:nvContentPartPr>
              <p14:xfrm>
                <a:off x="7785360" y="2705662"/>
                <a:ext cx="126720" cy="2656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BE274FA7-2176-5BAC-A53D-F6FCF443405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776360" y="2696662"/>
                  <a:ext cx="144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3F20D24D-0124-6086-9F6E-4CC05CA4C214}"/>
                    </a:ext>
                  </a:extLst>
                </p14:cNvPr>
                <p14:cNvContentPartPr/>
                <p14:nvPr/>
              </p14:nvContentPartPr>
              <p14:xfrm>
                <a:off x="7952400" y="2769382"/>
                <a:ext cx="99360" cy="1126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3F20D24D-0124-6086-9F6E-4CC05CA4C21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943760" y="2760382"/>
                  <a:ext cx="117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0BA5164F-49FC-CA3F-496D-7CF72EE2378D}"/>
                    </a:ext>
                  </a:extLst>
                </p14:cNvPr>
                <p14:cNvContentPartPr/>
                <p14:nvPr/>
              </p14:nvContentPartPr>
              <p14:xfrm>
                <a:off x="7968960" y="2749942"/>
                <a:ext cx="128880" cy="17028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0BA5164F-49FC-CA3F-496D-7CF72EE2378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959960" y="2741302"/>
                  <a:ext cx="14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97CC5D6D-C2A8-3E45-C6A4-8377FD0D19A8}"/>
                    </a:ext>
                  </a:extLst>
                </p14:cNvPr>
                <p14:cNvContentPartPr/>
                <p14:nvPr/>
              </p14:nvContentPartPr>
              <p14:xfrm>
                <a:off x="8097840" y="2696302"/>
                <a:ext cx="79200" cy="2829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97CC5D6D-C2A8-3E45-C6A4-8377FD0D19A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089200" y="2687662"/>
                  <a:ext cx="96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A95D5E4F-1DBD-DF04-A44F-541E5F64BB26}"/>
                    </a:ext>
                  </a:extLst>
                </p14:cNvPr>
                <p14:cNvContentPartPr/>
                <p14:nvPr/>
              </p14:nvContentPartPr>
              <p14:xfrm>
                <a:off x="8275320" y="2831302"/>
                <a:ext cx="189360" cy="90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A95D5E4F-1DBD-DF04-A44F-541E5F64BB2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266680" y="2822302"/>
                  <a:ext cx="20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5D261C4-05D7-E067-66BA-22C883432894}"/>
                    </a:ext>
                  </a:extLst>
                </p14:cNvPr>
                <p14:cNvContentPartPr/>
                <p14:nvPr/>
              </p14:nvContentPartPr>
              <p14:xfrm>
                <a:off x="8306280" y="2871982"/>
                <a:ext cx="159120" cy="345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5D261C4-05D7-E067-66BA-22C88343289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7640" y="2862982"/>
                  <a:ext cx="176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E06C5366-039B-7C90-6901-D3B14FE62FD1}"/>
                    </a:ext>
                  </a:extLst>
                </p14:cNvPr>
                <p14:cNvContentPartPr/>
                <p14:nvPr/>
              </p14:nvContentPartPr>
              <p14:xfrm>
                <a:off x="8556840" y="2586502"/>
                <a:ext cx="150480" cy="1771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E06C5366-039B-7C90-6901-D3B14FE62F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547840" y="2577502"/>
                  <a:ext cx="168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BDBC0154-5947-A6F6-930F-CD204CBA7AB4}"/>
                    </a:ext>
                  </a:extLst>
                </p14:cNvPr>
                <p14:cNvContentPartPr/>
                <p14:nvPr/>
              </p14:nvContentPartPr>
              <p14:xfrm>
                <a:off x="8796960" y="2551582"/>
                <a:ext cx="48240" cy="1465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BDBC0154-5947-A6F6-930F-CD204CBA7AB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788320" y="2542582"/>
                  <a:ext cx="65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BFE6DFC-D75F-505B-D9D2-BF266A974EA3}"/>
                    </a:ext>
                  </a:extLst>
                </p14:cNvPr>
                <p14:cNvContentPartPr/>
                <p14:nvPr/>
              </p14:nvContentPartPr>
              <p14:xfrm>
                <a:off x="8765640" y="2535742"/>
                <a:ext cx="160200" cy="2181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BFE6DFC-D75F-505B-D9D2-BF266A974EA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757000" y="2527102"/>
                  <a:ext cx="177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D3005FF0-2E31-7ACC-651B-975CD3C1756F}"/>
                    </a:ext>
                  </a:extLst>
                </p14:cNvPr>
                <p14:cNvContentPartPr/>
                <p14:nvPr/>
              </p14:nvContentPartPr>
              <p14:xfrm>
                <a:off x="8529480" y="2777662"/>
                <a:ext cx="443160" cy="414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D3005FF0-2E31-7ACC-651B-975CD3C1756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520480" y="2768662"/>
                  <a:ext cx="460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6D647B1-294B-D864-6858-F37EB3E10BFC}"/>
                    </a:ext>
                  </a:extLst>
                </p14:cNvPr>
                <p14:cNvContentPartPr/>
                <p14:nvPr/>
              </p14:nvContentPartPr>
              <p14:xfrm>
                <a:off x="8563680" y="2833462"/>
                <a:ext cx="173160" cy="2095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6D647B1-294B-D864-6858-F37EB3E10BF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555040" y="2824822"/>
                  <a:ext cx="19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22F1D5AC-4E68-F3EC-72E3-EDD9A7770CD9}"/>
                    </a:ext>
                  </a:extLst>
                </p14:cNvPr>
                <p14:cNvContentPartPr/>
                <p14:nvPr/>
              </p14:nvContentPartPr>
              <p14:xfrm>
                <a:off x="8780760" y="2841742"/>
                <a:ext cx="152640" cy="19476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22F1D5AC-4E68-F3EC-72E3-EDD9A7770CD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772120" y="2833102"/>
                  <a:ext cx="170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8427967-0B7E-5F3F-2720-7F27C439638A}"/>
                    </a:ext>
                  </a:extLst>
                </p14:cNvPr>
                <p14:cNvContentPartPr/>
                <p14:nvPr/>
              </p14:nvContentPartPr>
              <p14:xfrm>
                <a:off x="8808840" y="2971342"/>
                <a:ext cx="135000" cy="144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8427967-0B7E-5F3F-2720-7F27C439638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800200" y="2962702"/>
                  <a:ext cx="15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7DABAD8A-2BDA-DB89-6E51-2D28D2B6EE0B}"/>
                    </a:ext>
                  </a:extLst>
                </p14:cNvPr>
                <p14:cNvContentPartPr/>
                <p14:nvPr/>
              </p14:nvContentPartPr>
              <p14:xfrm>
                <a:off x="9079920" y="2772982"/>
                <a:ext cx="183600" cy="144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7DABAD8A-2BDA-DB89-6E51-2D28D2B6EE0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070920" y="2763982"/>
                  <a:ext cx="20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54BCBB43-131D-A01F-EDDE-C335D34DE0B6}"/>
                    </a:ext>
                  </a:extLst>
                </p14:cNvPr>
                <p14:cNvContentPartPr/>
                <p14:nvPr/>
              </p14:nvContentPartPr>
              <p14:xfrm>
                <a:off x="9091080" y="2823022"/>
                <a:ext cx="160200" cy="316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54BCBB43-131D-A01F-EDDE-C335D34DE0B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082440" y="2814022"/>
                  <a:ext cx="17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2C166897-B5F6-58DB-3DCD-D126C152A96A}"/>
                    </a:ext>
                  </a:extLst>
                </p14:cNvPr>
                <p14:cNvContentPartPr/>
                <p14:nvPr/>
              </p14:nvContentPartPr>
              <p14:xfrm>
                <a:off x="9450360" y="2572462"/>
                <a:ext cx="133560" cy="2480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2C166897-B5F6-58DB-3DCD-D126C152A96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441720" y="2563822"/>
                  <a:ext cx="151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7348EF29-7C2F-D215-0956-2BCD9639B0FC}"/>
                    </a:ext>
                  </a:extLst>
                </p14:cNvPr>
                <p14:cNvContentPartPr/>
                <p14:nvPr/>
              </p14:nvContentPartPr>
              <p14:xfrm>
                <a:off x="9606600" y="2611342"/>
                <a:ext cx="92520" cy="1566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7348EF29-7C2F-D215-0956-2BCD9639B0F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597960" y="2602702"/>
                  <a:ext cx="110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5E7E4772-CD30-8280-17E3-462C7446C436}"/>
                    </a:ext>
                  </a:extLst>
                </p14:cNvPr>
                <p14:cNvContentPartPr/>
                <p14:nvPr/>
              </p14:nvContentPartPr>
              <p14:xfrm>
                <a:off x="9635760" y="2686582"/>
                <a:ext cx="79200" cy="219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5E7E4772-CD30-8280-17E3-462C7446C43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626760" y="2677942"/>
                  <a:ext cx="96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C4E12D0E-9486-502E-1858-DD9349B1B5AA}"/>
                    </a:ext>
                  </a:extLst>
                </p14:cNvPr>
                <p14:cNvContentPartPr/>
                <p14:nvPr/>
              </p14:nvContentPartPr>
              <p14:xfrm>
                <a:off x="9375120" y="2784142"/>
                <a:ext cx="423720" cy="489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C4E12D0E-9486-502E-1858-DD9349B1B5A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366120" y="2775502"/>
                  <a:ext cx="44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64DD6B3B-F0CC-1645-75EC-57DC1BF3ACE1}"/>
                    </a:ext>
                  </a:extLst>
                </p14:cNvPr>
                <p14:cNvContentPartPr/>
                <p14:nvPr/>
              </p14:nvContentPartPr>
              <p14:xfrm>
                <a:off x="9496080" y="2877022"/>
                <a:ext cx="148320" cy="2174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64DD6B3B-F0CC-1645-75EC-57DC1BF3ACE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487080" y="2868022"/>
                  <a:ext cx="165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E0E2466-4F98-A634-6915-9E66C4336B02}"/>
                    </a:ext>
                  </a:extLst>
                </p14:cNvPr>
                <p14:cNvContentPartPr/>
                <p14:nvPr/>
              </p14:nvContentPartPr>
              <p14:xfrm>
                <a:off x="9663840" y="2935342"/>
                <a:ext cx="27720" cy="1220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E0E2466-4F98-A634-6915-9E66C4336B0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655200" y="2926702"/>
                  <a:ext cx="45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A9A10ECD-77F7-8DCE-28BC-9E51BE0E8FCC}"/>
                    </a:ext>
                  </a:extLst>
                </p14:cNvPr>
                <p14:cNvContentPartPr/>
                <p14:nvPr/>
              </p14:nvContentPartPr>
              <p14:xfrm>
                <a:off x="9631080" y="2905462"/>
                <a:ext cx="154080" cy="19692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A9A10ECD-77F7-8DCE-28BC-9E51BE0E8FC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22080" y="2896462"/>
                  <a:ext cx="171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06E7FE3-5B2A-2048-3343-B526C4F762E7}"/>
                    </a:ext>
                  </a:extLst>
                </p14:cNvPr>
                <p14:cNvContentPartPr/>
                <p14:nvPr/>
              </p14:nvContentPartPr>
              <p14:xfrm>
                <a:off x="7430760" y="2610622"/>
                <a:ext cx="35640" cy="47664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06E7FE3-5B2A-2048-3343-B526C4F762E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422120" y="2601982"/>
                  <a:ext cx="532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07A539F6-03CC-B780-11B6-513C4ACD7429}"/>
                    </a:ext>
                  </a:extLst>
                </p14:cNvPr>
                <p14:cNvContentPartPr/>
                <p14:nvPr/>
              </p14:nvContentPartPr>
              <p14:xfrm>
                <a:off x="8247960" y="2575702"/>
                <a:ext cx="26280" cy="52380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07A539F6-03CC-B780-11B6-513C4ACD742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239320" y="2566702"/>
                  <a:ext cx="439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CDC3A3B6-86FF-6533-51A7-670806F41485}"/>
                    </a:ext>
                  </a:extLst>
                </p14:cNvPr>
                <p14:cNvContentPartPr/>
                <p14:nvPr/>
              </p14:nvContentPartPr>
              <p14:xfrm>
                <a:off x="8489160" y="2534662"/>
                <a:ext cx="46800" cy="5929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CDC3A3B6-86FF-6533-51A7-670806F4148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480520" y="2525662"/>
                  <a:ext cx="644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B1B671A0-BDAE-95EF-9151-5130CCEAD79A}"/>
                    </a:ext>
                  </a:extLst>
                </p14:cNvPr>
                <p14:cNvContentPartPr/>
                <p14:nvPr/>
              </p14:nvContentPartPr>
              <p14:xfrm>
                <a:off x="9034920" y="2484982"/>
                <a:ext cx="27720" cy="63396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B1B671A0-BDAE-95EF-9151-5130CCEAD79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026280" y="2476342"/>
                  <a:ext cx="45360" cy="65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70D34F4C-322E-A6A2-63DA-82BC2F03F8DA}"/>
                  </a:ext>
                </a:extLst>
              </p14:cNvPr>
              <p14:cNvContentPartPr/>
              <p14:nvPr/>
            </p14:nvContentPartPr>
            <p14:xfrm>
              <a:off x="1437480" y="3486862"/>
              <a:ext cx="799200" cy="9072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70D34F4C-322E-A6A2-63DA-82BC2F03F8DA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1428840" y="3477862"/>
                <a:ext cx="81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11F51D69-72FB-FC9F-13BE-5A19CB36549E}"/>
                  </a:ext>
                </a:extLst>
              </p14:cNvPr>
              <p14:cNvContentPartPr/>
              <p14:nvPr/>
            </p14:nvContentPartPr>
            <p14:xfrm>
              <a:off x="6064920" y="3266182"/>
              <a:ext cx="4320" cy="5040"/>
            </p14:xfrm>
          </p:contentPart>
        </mc:Choice>
        <mc:Fallback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11F51D69-72FB-FC9F-13BE-5A19CB36549E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6056280" y="3257182"/>
                <a:ext cx="219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7" name="Gruppieren 806">
            <a:extLst>
              <a:ext uri="{FF2B5EF4-FFF2-40B4-BE49-F238E27FC236}">
                <a16:creationId xmlns:a16="http://schemas.microsoft.com/office/drawing/2014/main" id="{EFE2D643-994E-6936-B6EB-CE490172427B}"/>
              </a:ext>
            </a:extLst>
          </p:cNvPr>
          <p:cNvGrpSpPr/>
          <p:nvPr/>
        </p:nvGrpSpPr>
        <p:grpSpPr>
          <a:xfrm>
            <a:off x="290520" y="3143422"/>
            <a:ext cx="2081880" cy="384480"/>
            <a:chOff x="290520" y="3143422"/>
            <a:chExt cx="208188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94367EBC-CE78-21FF-7470-5E2BFF3F2E16}"/>
                    </a:ext>
                  </a:extLst>
                </p14:cNvPr>
                <p14:cNvContentPartPr/>
                <p14:nvPr/>
              </p14:nvContentPartPr>
              <p14:xfrm>
                <a:off x="322200" y="3281662"/>
                <a:ext cx="37080" cy="22500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94367EBC-CE78-21FF-7470-5E2BFF3F2E1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13200" y="3272662"/>
                  <a:ext cx="54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3CEA312A-71A0-5E80-9061-5A44F9AD045F}"/>
                    </a:ext>
                  </a:extLst>
                </p14:cNvPr>
                <p14:cNvContentPartPr/>
                <p14:nvPr/>
              </p14:nvContentPartPr>
              <p14:xfrm>
                <a:off x="290520" y="3256822"/>
                <a:ext cx="191160" cy="2710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3CEA312A-71A0-5E80-9061-5A44F9AD045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81880" y="3248182"/>
                  <a:ext cx="208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4A45AF12-6A2B-0385-68D2-66A1D6EBD6C0}"/>
                    </a:ext>
                  </a:extLst>
                </p14:cNvPr>
                <p14:cNvContentPartPr/>
                <p14:nvPr/>
              </p14:nvContentPartPr>
              <p14:xfrm>
                <a:off x="573120" y="3244942"/>
                <a:ext cx="67680" cy="2329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4A45AF12-6A2B-0385-68D2-66A1D6EBD6C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64480" y="3235942"/>
                  <a:ext cx="85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065AF7AA-823D-9B56-9622-687B04948623}"/>
                    </a:ext>
                  </a:extLst>
                </p14:cNvPr>
                <p14:cNvContentPartPr/>
                <p14:nvPr/>
              </p14:nvContentPartPr>
              <p14:xfrm>
                <a:off x="747000" y="3260422"/>
                <a:ext cx="84240" cy="2001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065AF7AA-823D-9B56-9622-687B0494862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38000" y="3251422"/>
                  <a:ext cx="101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89955260-D28C-F8B8-2E35-EC49412037FE}"/>
                    </a:ext>
                  </a:extLst>
                </p14:cNvPr>
                <p14:cNvContentPartPr/>
                <p14:nvPr/>
              </p14:nvContentPartPr>
              <p14:xfrm>
                <a:off x="757440" y="3350062"/>
                <a:ext cx="110880" cy="327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89955260-D28C-F8B8-2E35-EC49412037F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48800" y="3341422"/>
                  <a:ext cx="128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E926DE06-79FC-63DB-AC40-5262DC93A41F}"/>
                    </a:ext>
                  </a:extLst>
                </p14:cNvPr>
                <p14:cNvContentPartPr/>
                <p14:nvPr/>
              </p14:nvContentPartPr>
              <p14:xfrm>
                <a:off x="887760" y="3213622"/>
                <a:ext cx="85320" cy="2757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E926DE06-79FC-63DB-AC40-5262DC93A41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78760" y="3204622"/>
                  <a:ext cx="102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59022ADA-7C05-7124-5204-F8F881260811}"/>
                    </a:ext>
                  </a:extLst>
                </p14:cNvPr>
                <p14:cNvContentPartPr/>
                <p14:nvPr/>
              </p14:nvContentPartPr>
              <p14:xfrm>
                <a:off x="1092960" y="3324502"/>
                <a:ext cx="136440" cy="9000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59022ADA-7C05-7124-5204-F8F88126081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83960" y="3315502"/>
                  <a:ext cx="154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89A317A9-C6AC-165D-B38B-D45BF0272480}"/>
                    </a:ext>
                  </a:extLst>
                </p14:cNvPr>
                <p14:cNvContentPartPr/>
                <p14:nvPr/>
              </p14:nvContentPartPr>
              <p14:xfrm>
                <a:off x="1404720" y="3278062"/>
                <a:ext cx="119520" cy="1807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89A317A9-C6AC-165D-B38B-D45BF027248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395720" y="3269062"/>
                  <a:ext cx="137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ED1B26EB-62F8-8389-2841-8F392A64F93A}"/>
                    </a:ext>
                  </a:extLst>
                </p14:cNvPr>
                <p14:cNvContentPartPr/>
                <p14:nvPr/>
              </p14:nvContentPartPr>
              <p14:xfrm>
                <a:off x="1600200" y="3143422"/>
                <a:ext cx="772200" cy="3268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ED1B26EB-62F8-8389-2841-8F392A64F93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591200" y="3134422"/>
                  <a:ext cx="789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48F32803-4058-9B22-A7C9-6229CD91F4CC}"/>
                    </a:ext>
                  </a:extLst>
                </p14:cNvPr>
                <p14:cNvContentPartPr/>
                <p14:nvPr/>
              </p14:nvContentPartPr>
              <p14:xfrm>
                <a:off x="1740960" y="3297862"/>
                <a:ext cx="104040" cy="16164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48F32803-4058-9B22-A7C9-6229CD91F4C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732320" y="3288862"/>
                  <a:ext cx="121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818A430F-5FE4-9039-D2A9-DC6E832F0EBA}"/>
                    </a:ext>
                  </a:extLst>
                </p14:cNvPr>
                <p14:cNvContentPartPr/>
                <p14:nvPr/>
              </p14:nvContentPartPr>
              <p14:xfrm>
                <a:off x="1954080" y="3319822"/>
                <a:ext cx="56160" cy="133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818A430F-5FE4-9039-D2A9-DC6E832F0EBA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945440" y="3310822"/>
                  <a:ext cx="73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C6BFC678-55F9-6653-A75D-5EE4FD839223}"/>
                    </a:ext>
                  </a:extLst>
                </p14:cNvPr>
                <p14:cNvContentPartPr/>
                <p14:nvPr/>
              </p14:nvContentPartPr>
              <p14:xfrm>
                <a:off x="2068200" y="3265462"/>
                <a:ext cx="98280" cy="1742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C6BFC678-55F9-6653-A75D-5EE4FD83922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059200" y="3256822"/>
                  <a:ext cx="115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5D6B862F-7ACA-68DB-00F7-7A84CB86E203}"/>
                    </a:ext>
                  </a:extLst>
                </p14:cNvPr>
                <p14:cNvContentPartPr/>
                <p14:nvPr/>
              </p14:nvContentPartPr>
              <p14:xfrm>
                <a:off x="2107800" y="3336382"/>
                <a:ext cx="79920" cy="5292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5D6B862F-7ACA-68DB-00F7-7A84CB86E20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099160" y="3327382"/>
                  <a:ext cx="97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A591D1EB-1F6C-F47A-5604-951A500949D7}"/>
                    </a:ext>
                  </a:extLst>
                </p14:cNvPr>
                <p14:cNvContentPartPr/>
                <p14:nvPr/>
              </p14:nvContentPartPr>
              <p14:xfrm>
                <a:off x="2205000" y="3219382"/>
                <a:ext cx="81360" cy="10872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A591D1EB-1F6C-F47A-5604-951A500949D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196000" y="3210742"/>
                  <a:ext cx="9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82FB6B1-227C-F753-F2FE-7C077E7DA054}"/>
                    </a:ext>
                  </a:extLst>
                </p14:cNvPr>
                <p14:cNvContentPartPr/>
                <p14:nvPr/>
              </p14:nvContentPartPr>
              <p14:xfrm>
                <a:off x="1908000" y="3259342"/>
                <a:ext cx="117000" cy="20304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82FB6B1-227C-F753-F2FE-7C077E7DA054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899000" y="3250342"/>
                  <a:ext cx="13464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D13864DE-7737-D4B7-999C-8CB6AE76981A}"/>
                  </a:ext>
                </a:extLst>
              </p14:cNvPr>
              <p14:cNvContentPartPr/>
              <p14:nvPr/>
            </p14:nvContentPartPr>
            <p14:xfrm>
              <a:off x="7970400" y="2022022"/>
              <a:ext cx="411480" cy="64080"/>
            </p14:xfrm>
          </p:contentPart>
        </mc:Choice>
        <mc:Fallback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D13864DE-7737-D4B7-999C-8CB6AE76981A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7961400" y="2013382"/>
                <a:ext cx="42912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1" name="Gruppieren 880">
            <a:extLst>
              <a:ext uri="{FF2B5EF4-FFF2-40B4-BE49-F238E27FC236}">
                <a16:creationId xmlns:a16="http://schemas.microsoft.com/office/drawing/2014/main" id="{6DAF8C0B-29F2-2A38-C10E-F86C7A01B890}"/>
              </a:ext>
            </a:extLst>
          </p:cNvPr>
          <p:cNvGrpSpPr/>
          <p:nvPr/>
        </p:nvGrpSpPr>
        <p:grpSpPr>
          <a:xfrm>
            <a:off x="3906360" y="26182"/>
            <a:ext cx="4311720" cy="797400"/>
            <a:chOff x="3906360" y="26182"/>
            <a:chExt cx="431172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A45E26F-B1C0-D7D9-1B22-76D721969E11}"/>
                    </a:ext>
                  </a:extLst>
                </p14:cNvPr>
                <p14:cNvContentPartPr/>
                <p14:nvPr/>
              </p14:nvContentPartPr>
              <p14:xfrm>
                <a:off x="3906360" y="43822"/>
                <a:ext cx="148680" cy="2358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A45E26F-B1C0-D7D9-1B22-76D721969E1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897720" y="34822"/>
                  <a:ext cx="166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D34666D-CC47-89F6-9FBF-EC7A9A867802}"/>
                    </a:ext>
                  </a:extLst>
                </p14:cNvPr>
                <p14:cNvContentPartPr/>
                <p14:nvPr/>
              </p14:nvContentPartPr>
              <p14:xfrm>
                <a:off x="3999600" y="38782"/>
                <a:ext cx="258480" cy="2131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D34666D-CC47-89F6-9FBF-EC7A9A86780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990600" y="29782"/>
                  <a:ext cx="276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4D99CBA-181F-D599-24CB-5AF8DED84AF6}"/>
                    </a:ext>
                  </a:extLst>
                </p14:cNvPr>
                <p14:cNvContentPartPr/>
                <p14:nvPr/>
              </p14:nvContentPartPr>
              <p14:xfrm>
                <a:off x="4270680" y="47422"/>
                <a:ext cx="112680" cy="2300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4D99CBA-181F-D599-24CB-5AF8DED84AF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262040" y="38782"/>
                  <a:ext cx="130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329C1DC-3CB0-BEB8-F51E-DFE2EB689F4A}"/>
                    </a:ext>
                  </a:extLst>
                </p14:cNvPr>
                <p14:cNvContentPartPr/>
                <p14:nvPr/>
              </p14:nvContentPartPr>
              <p14:xfrm>
                <a:off x="4423320" y="40942"/>
                <a:ext cx="261000" cy="2102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329C1DC-3CB0-BEB8-F51E-DFE2EB689F4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14320" y="31942"/>
                  <a:ext cx="278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A18D424-F0DC-4D9F-E3CB-BEC2E740C872}"/>
                    </a:ext>
                  </a:extLst>
                </p14:cNvPr>
                <p14:cNvContentPartPr/>
                <p14:nvPr/>
              </p14:nvContentPartPr>
              <p14:xfrm>
                <a:off x="4539600" y="61462"/>
                <a:ext cx="66960" cy="79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A18D424-F0DC-4D9F-E3CB-BEC2E740C87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530960" y="52462"/>
                  <a:ext cx="84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B7CFAA1-ED1D-058C-3288-31CC6E3F697E}"/>
                    </a:ext>
                  </a:extLst>
                </p14:cNvPr>
                <p14:cNvContentPartPr/>
                <p14:nvPr/>
              </p14:nvContentPartPr>
              <p14:xfrm>
                <a:off x="4687920" y="112582"/>
                <a:ext cx="89640" cy="150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B7CFAA1-ED1D-058C-3288-31CC6E3F697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678920" y="103582"/>
                  <a:ext cx="107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02FBE96-80CF-CA90-F3AE-CBBD7DE1A42B}"/>
                    </a:ext>
                  </a:extLst>
                </p14:cNvPr>
                <p14:cNvContentPartPr/>
                <p14:nvPr/>
              </p14:nvContentPartPr>
              <p14:xfrm>
                <a:off x="4844880" y="132742"/>
                <a:ext cx="257040" cy="1184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02FBE96-80CF-CA90-F3AE-CBBD7DE1A42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836240" y="124102"/>
                  <a:ext cx="27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49E86613-FF3D-C37C-0F9E-B53B0D7D7F05}"/>
                    </a:ext>
                  </a:extLst>
                </p14:cNvPr>
                <p14:cNvContentPartPr/>
                <p14:nvPr/>
              </p14:nvContentPartPr>
              <p14:xfrm>
                <a:off x="5114880" y="88102"/>
                <a:ext cx="223200" cy="1364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49E86613-FF3D-C37C-0F9E-B53B0D7D7F0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106240" y="79462"/>
                  <a:ext cx="240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82BCA4A-6CF9-3514-3F27-A841B5411E7B}"/>
                    </a:ext>
                  </a:extLst>
                </p14:cNvPr>
                <p14:cNvContentPartPr/>
                <p14:nvPr/>
              </p14:nvContentPartPr>
              <p14:xfrm>
                <a:off x="5325840" y="36982"/>
                <a:ext cx="226800" cy="1810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82BCA4A-6CF9-3514-3F27-A841B5411E7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317200" y="28342"/>
                  <a:ext cx="24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D2BC062-A821-6B96-2603-11D2A833A0D0}"/>
                    </a:ext>
                  </a:extLst>
                </p14:cNvPr>
                <p14:cNvContentPartPr/>
                <p14:nvPr/>
              </p14:nvContentPartPr>
              <p14:xfrm>
                <a:off x="5571360" y="44182"/>
                <a:ext cx="426600" cy="335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D2BC062-A821-6B96-2603-11D2A833A0D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562360" y="35542"/>
                  <a:ext cx="444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F557D28-F08E-B471-D49D-20B3A96A9CC2}"/>
                    </a:ext>
                  </a:extLst>
                </p14:cNvPr>
                <p14:cNvContentPartPr/>
                <p14:nvPr/>
              </p14:nvContentPartPr>
              <p14:xfrm>
                <a:off x="5986440" y="86662"/>
                <a:ext cx="18000" cy="79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F557D28-F08E-B471-D49D-20B3A96A9CC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977800" y="78022"/>
                  <a:ext cx="3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4F90970-A000-E89C-FCA4-75A35E3B9F45}"/>
                    </a:ext>
                  </a:extLst>
                </p14:cNvPr>
                <p14:cNvContentPartPr/>
                <p14:nvPr/>
              </p14:nvContentPartPr>
              <p14:xfrm>
                <a:off x="6044040" y="40222"/>
                <a:ext cx="182880" cy="1972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4F90970-A000-E89C-FCA4-75A35E3B9F4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035040" y="31582"/>
                  <a:ext cx="200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40A86DE-FDA8-71EF-FC3F-7AAAD298FD7D}"/>
                    </a:ext>
                  </a:extLst>
                </p14:cNvPr>
                <p14:cNvContentPartPr/>
                <p14:nvPr/>
              </p14:nvContentPartPr>
              <p14:xfrm>
                <a:off x="6254640" y="88822"/>
                <a:ext cx="461880" cy="3164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40A86DE-FDA8-71EF-FC3F-7AAAD298FD7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245640" y="80182"/>
                  <a:ext cx="479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FC57562-6578-7661-6B1D-0E53A3E39C7C}"/>
                    </a:ext>
                  </a:extLst>
                </p14:cNvPr>
                <p14:cNvContentPartPr/>
                <p14:nvPr/>
              </p14:nvContentPartPr>
              <p14:xfrm>
                <a:off x="6769800" y="81982"/>
                <a:ext cx="23400" cy="149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FC57562-6578-7661-6B1D-0E53A3E39C7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61160" y="73342"/>
                  <a:ext cx="41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C250EA4-7361-F723-966E-C097FA84406B}"/>
                    </a:ext>
                  </a:extLst>
                </p14:cNvPr>
                <p14:cNvContentPartPr/>
                <p14:nvPr/>
              </p14:nvContentPartPr>
              <p14:xfrm>
                <a:off x="6771240" y="36622"/>
                <a:ext cx="8640" cy="122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C250EA4-7361-F723-966E-C097FA84406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762600" y="27982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0786B8A-E6F2-7FF5-2C3F-5AE0C6A24087}"/>
                    </a:ext>
                  </a:extLst>
                </p14:cNvPr>
                <p14:cNvContentPartPr/>
                <p14:nvPr/>
              </p14:nvContentPartPr>
              <p14:xfrm>
                <a:off x="6856920" y="26182"/>
                <a:ext cx="200160" cy="1886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0786B8A-E6F2-7FF5-2C3F-5AE0C6A24087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847920" y="17182"/>
                  <a:ext cx="21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A1B20B9-D4D4-067F-2340-6422263183E5}"/>
                    </a:ext>
                  </a:extLst>
                </p14:cNvPr>
                <p14:cNvContentPartPr/>
                <p14:nvPr/>
              </p14:nvContentPartPr>
              <p14:xfrm>
                <a:off x="7067880" y="26182"/>
                <a:ext cx="115200" cy="1897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A1B20B9-D4D4-067F-2340-6422263183E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058880" y="17182"/>
                  <a:ext cx="132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5DD8C61-2A60-2165-77D2-D7FC740392DE}"/>
                    </a:ext>
                  </a:extLst>
                </p14:cNvPr>
                <p14:cNvContentPartPr/>
                <p14:nvPr/>
              </p14:nvContentPartPr>
              <p14:xfrm>
                <a:off x="6532200" y="581302"/>
                <a:ext cx="169920" cy="1429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5DD8C61-2A60-2165-77D2-D7FC740392D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23560" y="572302"/>
                  <a:ext cx="187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4895F0A7-D408-0BFB-B946-8D904B2A37F8}"/>
                    </a:ext>
                  </a:extLst>
                </p14:cNvPr>
                <p14:cNvContentPartPr/>
                <p14:nvPr/>
              </p14:nvContentPartPr>
              <p14:xfrm>
                <a:off x="6707880" y="485902"/>
                <a:ext cx="127800" cy="3376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4895F0A7-D408-0BFB-B946-8D904B2A37F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99240" y="476902"/>
                  <a:ext cx="1454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778D1B5-7373-F83E-8B89-AB9AE6885FA0}"/>
                    </a:ext>
                  </a:extLst>
                </p14:cNvPr>
                <p14:cNvContentPartPr/>
                <p14:nvPr/>
              </p14:nvContentPartPr>
              <p14:xfrm>
                <a:off x="7111800" y="442702"/>
                <a:ext cx="123480" cy="2163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778D1B5-7373-F83E-8B89-AB9AE6885FA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103160" y="433702"/>
                  <a:ext cx="141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E1230D1-7F5C-7DD1-5416-55010441E0BD}"/>
                    </a:ext>
                  </a:extLst>
                </p14:cNvPr>
                <p14:cNvContentPartPr/>
                <p14:nvPr/>
              </p14:nvContentPartPr>
              <p14:xfrm>
                <a:off x="7151040" y="549982"/>
                <a:ext cx="73080" cy="277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E1230D1-7F5C-7DD1-5416-55010441E0B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142400" y="541342"/>
                  <a:ext cx="9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026D9C3E-7D6E-FB7A-8BFB-7A07A2B22068}"/>
                    </a:ext>
                  </a:extLst>
                </p14:cNvPr>
                <p14:cNvContentPartPr/>
                <p14:nvPr/>
              </p14:nvContentPartPr>
              <p14:xfrm>
                <a:off x="7301520" y="306622"/>
                <a:ext cx="90000" cy="1760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026D9C3E-7D6E-FB7A-8BFB-7A07A2B22068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292520" y="297622"/>
                  <a:ext cx="107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B291D11-A83E-77E5-9D4C-E17ECE3DDE99}"/>
                    </a:ext>
                  </a:extLst>
                </p14:cNvPr>
                <p14:cNvContentPartPr/>
                <p14:nvPr/>
              </p14:nvContentPartPr>
              <p14:xfrm>
                <a:off x="7464240" y="503182"/>
                <a:ext cx="163080" cy="104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B291D11-A83E-77E5-9D4C-E17ECE3DDE99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455240" y="494542"/>
                  <a:ext cx="180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CD6ED482-5A14-9EE8-09D2-20AAA0A1E362}"/>
                    </a:ext>
                  </a:extLst>
                </p14:cNvPr>
                <p14:cNvContentPartPr/>
                <p14:nvPr/>
              </p14:nvContentPartPr>
              <p14:xfrm>
                <a:off x="7502040" y="543502"/>
                <a:ext cx="135000" cy="20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CD6ED482-5A14-9EE8-09D2-20AAA0A1E36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493040" y="534502"/>
                  <a:ext cx="152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3CE6E353-8F99-01BC-BD19-DBD2F445D8A7}"/>
                    </a:ext>
                  </a:extLst>
                </p14:cNvPr>
                <p14:cNvContentPartPr/>
                <p14:nvPr/>
              </p14:nvContentPartPr>
              <p14:xfrm>
                <a:off x="7720920" y="256582"/>
                <a:ext cx="347760" cy="3337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3CE6E353-8F99-01BC-BD19-DBD2F445D8A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711920" y="247942"/>
                  <a:ext cx="365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B35BF1E-5712-34DD-58FF-73CE11E97B67}"/>
                    </a:ext>
                  </a:extLst>
                </p14:cNvPr>
                <p14:cNvContentPartPr/>
                <p14:nvPr/>
              </p14:nvContentPartPr>
              <p14:xfrm>
                <a:off x="7849080" y="330382"/>
                <a:ext cx="92160" cy="1321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B35BF1E-5712-34DD-58FF-73CE11E97B6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840440" y="321382"/>
                  <a:ext cx="109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3CD1993-EE5D-F6C9-2FD5-4C651A9F711A}"/>
                    </a:ext>
                  </a:extLst>
                </p14:cNvPr>
                <p14:cNvContentPartPr/>
                <p14:nvPr/>
              </p14:nvContentPartPr>
              <p14:xfrm>
                <a:off x="7890480" y="399862"/>
                <a:ext cx="81000" cy="1155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3CD1993-EE5D-F6C9-2FD5-4C651A9F711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881840" y="391222"/>
                  <a:ext cx="98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98BA5FB-F2DF-70F2-D2A3-DC6CB97BF1B9}"/>
                    </a:ext>
                  </a:extLst>
                </p14:cNvPr>
                <p14:cNvContentPartPr/>
                <p14:nvPr/>
              </p14:nvContentPartPr>
              <p14:xfrm>
                <a:off x="7891920" y="475822"/>
                <a:ext cx="123840" cy="1756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98BA5FB-F2DF-70F2-D2A3-DC6CB97BF1B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883280" y="467182"/>
                  <a:ext cx="141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08D7752-3A4A-734E-F82F-BEBF271E887F}"/>
                    </a:ext>
                  </a:extLst>
                </p14:cNvPr>
                <p14:cNvContentPartPr/>
                <p14:nvPr/>
              </p14:nvContentPartPr>
              <p14:xfrm>
                <a:off x="7966440" y="482302"/>
                <a:ext cx="99000" cy="97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08D7752-3A4A-734E-F82F-BEBF271E887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957440" y="473662"/>
                  <a:ext cx="11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C350EC6F-B06B-282C-AD0A-19EB727204B9}"/>
                    </a:ext>
                  </a:extLst>
                </p14:cNvPr>
                <p14:cNvContentPartPr/>
                <p14:nvPr/>
              </p14:nvContentPartPr>
              <p14:xfrm>
                <a:off x="7613280" y="67222"/>
                <a:ext cx="604800" cy="7185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C350EC6F-B06B-282C-AD0A-19EB727204B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604280" y="58582"/>
                  <a:ext cx="622440" cy="73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1" name="Gruppieren 900">
            <a:extLst>
              <a:ext uri="{FF2B5EF4-FFF2-40B4-BE49-F238E27FC236}">
                <a16:creationId xmlns:a16="http://schemas.microsoft.com/office/drawing/2014/main" id="{A78AB0A3-D950-66E6-36FE-5F9A4ABB3926}"/>
              </a:ext>
            </a:extLst>
          </p:cNvPr>
          <p:cNvGrpSpPr/>
          <p:nvPr/>
        </p:nvGrpSpPr>
        <p:grpSpPr>
          <a:xfrm>
            <a:off x="154440" y="3696742"/>
            <a:ext cx="2985120" cy="371520"/>
            <a:chOff x="154440" y="3696742"/>
            <a:chExt cx="298512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61F415E5-0A9B-55C0-1D46-096346BA1697}"/>
                    </a:ext>
                  </a:extLst>
                </p14:cNvPr>
                <p14:cNvContentPartPr/>
                <p14:nvPr/>
              </p14:nvContentPartPr>
              <p14:xfrm>
                <a:off x="154440" y="3798982"/>
                <a:ext cx="130320" cy="18324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61F415E5-0A9B-55C0-1D46-096346BA169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45440" y="3790342"/>
                  <a:ext cx="147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D741E7DE-F3A2-F92D-1F8A-458882BBB0EB}"/>
                    </a:ext>
                  </a:extLst>
                </p14:cNvPr>
                <p14:cNvContentPartPr/>
                <p14:nvPr/>
              </p14:nvContentPartPr>
              <p14:xfrm>
                <a:off x="320400" y="3712582"/>
                <a:ext cx="57600" cy="2736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D741E7DE-F3A2-F92D-1F8A-458882BBB0EB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11760" y="3703582"/>
                  <a:ext cx="75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49DBFA93-3EAD-1D23-6760-2A0908928274}"/>
                    </a:ext>
                  </a:extLst>
                </p14:cNvPr>
                <p14:cNvContentPartPr/>
                <p14:nvPr/>
              </p14:nvContentPartPr>
              <p14:xfrm>
                <a:off x="565920" y="3774862"/>
                <a:ext cx="87120" cy="2095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49DBFA93-3EAD-1D23-6760-2A0908928274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56920" y="3765862"/>
                  <a:ext cx="104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007CDF9F-7575-34DB-950A-0283E93F62E6}"/>
                    </a:ext>
                  </a:extLst>
                </p14:cNvPr>
                <p14:cNvContentPartPr/>
                <p14:nvPr/>
              </p14:nvContentPartPr>
              <p14:xfrm>
                <a:off x="720360" y="3904462"/>
                <a:ext cx="38160" cy="741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007CDF9F-7575-34DB-950A-0283E93F62E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11720" y="3895462"/>
                  <a:ext cx="55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506D75FF-F1A9-1236-2BEF-E7487A7BE539}"/>
                    </a:ext>
                  </a:extLst>
                </p14:cNvPr>
                <p14:cNvContentPartPr/>
                <p14:nvPr/>
              </p14:nvContentPartPr>
              <p14:xfrm>
                <a:off x="707400" y="3883942"/>
                <a:ext cx="120240" cy="15480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506D75FF-F1A9-1236-2BEF-E7487A7BE53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8760" y="3874942"/>
                  <a:ext cx="13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4C518A1A-90FF-200F-3A83-A7E1D5EC1B44}"/>
                    </a:ext>
                  </a:extLst>
                </p14:cNvPr>
                <p14:cNvContentPartPr/>
                <p14:nvPr/>
              </p14:nvContentPartPr>
              <p14:xfrm>
                <a:off x="1009080" y="3765142"/>
                <a:ext cx="102960" cy="1796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4C518A1A-90FF-200F-3A83-A7E1D5EC1B4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00080" y="3756142"/>
                  <a:ext cx="120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348AA6E7-5740-C8BD-BED7-2C608D80AEED}"/>
                    </a:ext>
                  </a:extLst>
                </p14:cNvPr>
                <p14:cNvContentPartPr/>
                <p14:nvPr/>
              </p14:nvContentPartPr>
              <p14:xfrm>
                <a:off x="1186200" y="3816982"/>
                <a:ext cx="170280" cy="900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348AA6E7-5740-C8BD-BED7-2C608D80AEE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177560" y="3808342"/>
                  <a:ext cx="187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2D3B6E86-B1C0-A744-1EDB-60A393228525}"/>
                    </a:ext>
                  </a:extLst>
                </p14:cNvPr>
                <p14:cNvContentPartPr/>
                <p14:nvPr/>
              </p14:nvContentPartPr>
              <p14:xfrm>
                <a:off x="1339200" y="3714382"/>
                <a:ext cx="11880" cy="1584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2D3B6E86-B1C0-A744-1EDB-60A39322852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330200" y="3705742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DEFF165D-6A19-6B79-7328-B53572338374}"/>
                    </a:ext>
                  </a:extLst>
                </p14:cNvPr>
                <p14:cNvContentPartPr/>
                <p14:nvPr/>
              </p14:nvContentPartPr>
              <p14:xfrm>
                <a:off x="1438200" y="3740302"/>
                <a:ext cx="108000" cy="17640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DEFF165D-6A19-6B79-7328-B5357233837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429560" y="3731302"/>
                  <a:ext cx="12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77584F5E-ECC0-C691-6595-448574109045}"/>
                    </a:ext>
                  </a:extLst>
                </p14:cNvPr>
                <p14:cNvContentPartPr/>
                <p14:nvPr/>
              </p14:nvContentPartPr>
              <p14:xfrm>
                <a:off x="1569600" y="3712942"/>
                <a:ext cx="115920" cy="1969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77584F5E-ECC0-C691-6595-44857410904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560600" y="3704302"/>
                  <a:ext cx="133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B024B4AD-D057-26EC-5A87-4E560C5E7BE2}"/>
                    </a:ext>
                  </a:extLst>
                </p14:cNvPr>
                <p14:cNvContentPartPr/>
                <p14:nvPr/>
              </p14:nvContentPartPr>
              <p14:xfrm>
                <a:off x="1910880" y="3804382"/>
                <a:ext cx="2520" cy="360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B024B4AD-D057-26EC-5A87-4E560C5E7BE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901880" y="3795382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9193BAEA-D904-BB7F-BE5D-3DE995BC050B}"/>
                    </a:ext>
                  </a:extLst>
                </p14:cNvPr>
                <p14:cNvContentPartPr/>
                <p14:nvPr/>
              </p14:nvContentPartPr>
              <p14:xfrm>
                <a:off x="1845000" y="3745702"/>
                <a:ext cx="332640" cy="32256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9193BAEA-D904-BB7F-BE5D-3DE995BC050B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836360" y="3736702"/>
                  <a:ext cx="350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7DC91950-FF71-9321-4220-2887015BF039}"/>
                    </a:ext>
                  </a:extLst>
                </p14:cNvPr>
                <p14:cNvContentPartPr/>
                <p14:nvPr/>
              </p14:nvContentPartPr>
              <p14:xfrm>
                <a:off x="2370240" y="3766942"/>
                <a:ext cx="111960" cy="19368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7DC91950-FF71-9321-4220-2887015BF03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361240" y="3758302"/>
                  <a:ext cx="129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AF8937C1-E78B-1C68-E4FC-AD81F4F8145E}"/>
                    </a:ext>
                  </a:extLst>
                </p14:cNvPr>
                <p14:cNvContentPartPr/>
                <p14:nvPr/>
              </p14:nvContentPartPr>
              <p14:xfrm>
                <a:off x="2504520" y="3851542"/>
                <a:ext cx="117000" cy="1299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AF8937C1-E78B-1C68-E4FC-AD81F4F8145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495880" y="3842902"/>
                  <a:ext cx="134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D084610E-777E-2654-AB3C-5312D5FBD739}"/>
                    </a:ext>
                  </a:extLst>
                </p14:cNvPr>
                <p14:cNvContentPartPr/>
                <p14:nvPr/>
              </p14:nvContentPartPr>
              <p14:xfrm>
                <a:off x="2567160" y="3696742"/>
                <a:ext cx="99360" cy="5220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D084610E-777E-2654-AB3C-5312D5FBD73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558160" y="3688102"/>
                  <a:ext cx="117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F636FB5F-551A-6BF5-45A6-6BFD8EC70FB7}"/>
                    </a:ext>
                  </a:extLst>
                </p14:cNvPr>
                <p14:cNvContentPartPr/>
                <p14:nvPr/>
              </p14:nvContentPartPr>
              <p14:xfrm>
                <a:off x="2775600" y="3780982"/>
                <a:ext cx="118440" cy="86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F636FB5F-551A-6BF5-45A6-6BFD8EC70FB7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766600" y="3772342"/>
                  <a:ext cx="136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A3C62E78-31EC-9906-319E-8046BA123B90}"/>
                    </a:ext>
                  </a:extLst>
                </p14:cNvPr>
                <p14:cNvContentPartPr/>
                <p14:nvPr/>
              </p14:nvContentPartPr>
              <p14:xfrm>
                <a:off x="2774520" y="3841462"/>
                <a:ext cx="115920" cy="1260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A3C62E78-31EC-9906-319E-8046BA123B90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765880" y="3832462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2565E162-B64F-98A9-78DE-0506BCF7BD89}"/>
                    </a:ext>
                  </a:extLst>
                </p14:cNvPr>
                <p14:cNvContentPartPr/>
                <p14:nvPr/>
              </p14:nvContentPartPr>
              <p14:xfrm>
                <a:off x="3016080" y="3711862"/>
                <a:ext cx="123480" cy="18828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2565E162-B64F-98A9-78DE-0506BCF7BD8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007080" y="3702862"/>
                  <a:ext cx="1411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6" name="Gruppieren 905">
            <a:extLst>
              <a:ext uri="{FF2B5EF4-FFF2-40B4-BE49-F238E27FC236}">
                <a16:creationId xmlns:a16="http://schemas.microsoft.com/office/drawing/2014/main" id="{7E5F1B0B-1FCA-22EB-25F3-A5358ABF0DBB}"/>
              </a:ext>
            </a:extLst>
          </p:cNvPr>
          <p:cNvGrpSpPr/>
          <p:nvPr/>
        </p:nvGrpSpPr>
        <p:grpSpPr>
          <a:xfrm>
            <a:off x="3453480" y="3725902"/>
            <a:ext cx="362520" cy="258480"/>
            <a:chOff x="3453480" y="3725902"/>
            <a:chExt cx="3625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26CE92BE-8F0E-EAF6-9919-EB3C1D34F68E}"/>
                    </a:ext>
                  </a:extLst>
                </p14:cNvPr>
                <p14:cNvContentPartPr/>
                <p14:nvPr/>
              </p14:nvContentPartPr>
              <p14:xfrm>
                <a:off x="3453480" y="3807982"/>
                <a:ext cx="137880" cy="187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26CE92BE-8F0E-EAF6-9919-EB3C1D34F68E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444840" y="3798982"/>
                  <a:ext cx="155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F8E65719-C89D-E77B-09B8-51DC84F8B941}"/>
                    </a:ext>
                  </a:extLst>
                </p14:cNvPr>
                <p14:cNvContentPartPr/>
                <p14:nvPr/>
              </p14:nvContentPartPr>
              <p14:xfrm>
                <a:off x="3490560" y="3915262"/>
                <a:ext cx="105480" cy="504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F8E65719-C89D-E77B-09B8-51DC84F8B941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481920" y="3906262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6BE7C45E-3D2C-EB7A-90FE-9CF580BF117A}"/>
                    </a:ext>
                  </a:extLst>
                </p14:cNvPr>
                <p14:cNvContentPartPr/>
                <p14:nvPr/>
              </p14:nvContentPartPr>
              <p14:xfrm>
                <a:off x="3708720" y="3725902"/>
                <a:ext cx="107280" cy="2584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6BE7C45E-3D2C-EB7A-90FE-9CF580BF117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699720" y="3716902"/>
                  <a:ext cx="1249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7" name="Gruppieren 966">
            <a:extLst>
              <a:ext uri="{FF2B5EF4-FFF2-40B4-BE49-F238E27FC236}">
                <a16:creationId xmlns:a16="http://schemas.microsoft.com/office/drawing/2014/main" id="{A8B8E87C-82CC-E30D-DFA1-56C325D94BCE}"/>
              </a:ext>
            </a:extLst>
          </p:cNvPr>
          <p:cNvGrpSpPr/>
          <p:nvPr/>
        </p:nvGrpSpPr>
        <p:grpSpPr>
          <a:xfrm>
            <a:off x="4209840" y="2858302"/>
            <a:ext cx="7722720" cy="1511640"/>
            <a:chOff x="4209840" y="2858302"/>
            <a:chExt cx="7722720" cy="15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B79C8224-7C70-DE76-9C7E-10E13FA9F891}"/>
                    </a:ext>
                  </a:extLst>
                </p14:cNvPr>
                <p14:cNvContentPartPr/>
                <p14:nvPr/>
              </p14:nvContentPartPr>
              <p14:xfrm>
                <a:off x="9411120" y="3250702"/>
                <a:ext cx="69480" cy="15768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B79C8224-7C70-DE76-9C7E-10E13FA9F891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9402480" y="3241702"/>
                  <a:ext cx="87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0FE1C70E-6D71-F647-51D4-02E78B43AAB7}"/>
                    </a:ext>
                  </a:extLst>
                </p14:cNvPr>
                <p14:cNvContentPartPr/>
                <p14:nvPr/>
              </p14:nvContentPartPr>
              <p14:xfrm>
                <a:off x="9447120" y="3289222"/>
                <a:ext cx="21960" cy="1501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0FE1C70E-6D71-F647-51D4-02E78B43AAB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9438480" y="3280582"/>
                  <a:ext cx="39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7071FBC7-806C-3ECC-D25E-E49249D010A9}"/>
                    </a:ext>
                  </a:extLst>
                </p14:cNvPr>
                <p14:cNvContentPartPr/>
                <p14:nvPr/>
              </p14:nvContentPartPr>
              <p14:xfrm>
                <a:off x="9533160" y="3264382"/>
                <a:ext cx="90000" cy="1832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7071FBC7-806C-3ECC-D25E-E49249D010A9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9524160" y="3255742"/>
                  <a:ext cx="10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3915CFDB-FD51-23BF-3C60-D7C76D0C148B}"/>
                    </a:ext>
                  </a:extLst>
                </p14:cNvPr>
                <p14:cNvContentPartPr/>
                <p14:nvPr/>
              </p14:nvContentPartPr>
              <p14:xfrm>
                <a:off x="9557280" y="3269062"/>
                <a:ext cx="83880" cy="13680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3915CFDB-FD51-23BF-3C60-D7C76D0C148B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9548280" y="3260422"/>
                  <a:ext cx="10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3A3FF3CD-E8E5-035C-5ED9-892C19506EE3}"/>
                    </a:ext>
                  </a:extLst>
                </p14:cNvPr>
                <p14:cNvContentPartPr/>
                <p14:nvPr/>
              </p14:nvContentPartPr>
              <p14:xfrm>
                <a:off x="9659880" y="3221542"/>
                <a:ext cx="108720" cy="8820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3A3FF3CD-E8E5-035C-5ED9-892C19506EE3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9650880" y="3212542"/>
                  <a:ext cx="12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541EB577-E111-7F4C-7177-AF471AC6A9A8}"/>
                    </a:ext>
                  </a:extLst>
                </p14:cNvPr>
                <p14:cNvContentPartPr/>
                <p14:nvPr/>
              </p14:nvContentPartPr>
              <p14:xfrm>
                <a:off x="9834120" y="3297502"/>
                <a:ext cx="84600" cy="817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541EB577-E111-7F4C-7177-AF471AC6A9A8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9825480" y="3288862"/>
                  <a:ext cx="102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03C40267-1AAC-4CB8-B0DE-B89F531DDF2F}"/>
                    </a:ext>
                  </a:extLst>
                </p14:cNvPr>
                <p14:cNvContentPartPr/>
                <p14:nvPr/>
              </p14:nvContentPartPr>
              <p14:xfrm>
                <a:off x="10021680" y="3225862"/>
                <a:ext cx="126360" cy="15840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03C40267-1AAC-4CB8-B0DE-B89F531DDF2F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0012680" y="3216862"/>
                  <a:ext cx="144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8637EFF4-2668-E575-2961-4F56AC8128A0}"/>
                    </a:ext>
                  </a:extLst>
                </p14:cNvPr>
                <p14:cNvContentPartPr/>
                <p14:nvPr/>
              </p14:nvContentPartPr>
              <p14:xfrm>
                <a:off x="10250280" y="3289942"/>
                <a:ext cx="78120" cy="864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8637EFF4-2668-E575-2961-4F56AC8128A0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10241280" y="3280942"/>
                  <a:ext cx="95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3DFCB941-A654-811C-A378-0A83F74B1F1C}"/>
                    </a:ext>
                  </a:extLst>
                </p14:cNvPr>
                <p14:cNvContentPartPr/>
                <p14:nvPr/>
              </p14:nvContentPartPr>
              <p14:xfrm>
                <a:off x="10430640" y="3205342"/>
                <a:ext cx="118080" cy="15588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3DFCB941-A654-811C-A378-0A83F74B1F1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10422000" y="3196342"/>
                  <a:ext cx="135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240D3A8D-EC31-C217-F982-9923692FF64F}"/>
                    </a:ext>
                  </a:extLst>
                </p14:cNvPr>
                <p14:cNvContentPartPr/>
                <p14:nvPr/>
              </p14:nvContentPartPr>
              <p14:xfrm>
                <a:off x="10484280" y="3190222"/>
                <a:ext cx="99000" cy="14580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240D3A8D-EC31-C217-F982-9923692FF64F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10475640" y="3181582"/>
                  <a:ext cx="116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4B1D7C71-5BCD-32B8-38B7-E77BA1525CCE}"/>
                    </a:ext>
                  </a:extLst>
                </p14:cNvPr>
                <p14:cNvContentPartPr/>
                <p14:nvPr/>
              </p14:nvContentPartPr>
              <p14:xfrm>
                <a:off x="10585080" y="3059542"/>
                <a:ext cx="123840" cy="16452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4B1D7C71-5BCD-32B8-38B7-E77BA1525CC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0576080" y="3050902"/>
                  <a:ext cx="14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19E34C12-DC02-80EA-67CF-E778AD262D78}"/>
                    </a:ext>
                  </a:extLst>
                </p14:cNvPr>
                <p14:cNvContentPartPr/>
                <p14:nvPr/>
              </p14:nvContentPartPr>
              <p14:xfrm>
                <a:off x="10784160" y="3269062"/>
                <a:ext cx="138600" cy="108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19E34C12-DC02-80EA-67CF-E778AD262D78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0775520" y="3260422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7C306DB7-43A4-3CEC-AE23-A93E9315342C}"/>
                    </a:ext>
                  </a:extLst>
                </p14:cNvPr>
                <p14:cNvContentPartPr/>
                <p14:nvPr/>
              </p14:nvContentPartPr>
              <p14:xfrm>
                <a:off x="10782720" y="3321262"/>
                <a:ext cx="86400" cy="2808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7C306DB7-43A4-3CEC-AE23-A93E9315342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0773720" y="3312622"/>
                  <a:ext cx="104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F842E4BE-F37A-8F64-CB39-C651051C46D8}"/>
                    </a:ext>
                  </a:extLst>
                </p14:cNvPr>
                <p14:cNvContentPartPr/>
                <p14:nvPr/>
              </p14:nvContentPartPr>
              <p14:xfrm>
                <a:off x="10960560" y="3188062"/>
                <a:ext cx="135720" cy="2023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F842E4BE-F37A-8F64-CB39-C651051C46D8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0951920" y="3179422"/>
                  <a:ext cx="153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04832A03-A20D-294D-EA56-EE7B5329BA38}"/>
                    </a:ext>
                  </a:extLst>
                </p14:cNvPr>
                <p14:cNvContentPartPr/>
                <p14:nvPr/>
              </p14:nvContentPartPr>
              <p14:xfrm>
                <a:off x="11186280" y="3130102"/>
                <a:ext cx="116640" cy="19008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04832A03-A20D-294D-EA56-EE7B5329BA38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1177640" y="3121102"/>
                  <a:ext cx="134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7EB718D1-4586-68F0-4B12-67C2E9E1E5A2}"/>
                    </a:ext>
                  </a:extLst>
                </p14:cNvPr>
                <p14:cNvContentPartPr/>
                <p14:nvPr/>
              </p14:nvContentPartPr>
              <p14:xfrm>
                <a:off x="11295000" y="3003742"/>
                <a:ext cx="116640" cy="1612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7EB718D1-4586-68F0-4B12-67C2E9E1E5A2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1286000" y="2995102"/>
                  <a:ext cx="134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A2779D69-82C9-F736-8D7C-665EBD1C79F2}"/>
                    </a:ext>
                  </a:extLst>
                </p14:cNvPr>
                <p14:cNvContentPartPr/>
                <p14:nvPr/>
              </p14:nvContentPartPr>
              <p14:xfrm>
                <a:off x="11419200" y="3190222"/>
                <a:ext cx="113400" cy="2340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A2779D69-82C9-F736-8D7C-665EBD1C79F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1410560" y="3181582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38351B7F-6CCE-0D87-5229-E98251F0EBDB}"/>
                    </a:ext>
                  </a:extLst>
                </p14:cNvPr>
                <p14:cNvContentPartPr/>
                <p14:nvPr/>
              </p14:nvContentPartPr>
              <p14:xfrm>
                <a:off x="11418840" y="3248902"/>
                <a:ext cx="85320" cy="126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38351B7F-6CCE-0D87-5229-E98251F0EBD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1409840" y="3240262"/>
                  <a:ext cx="102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D17FC47B-8C61-8ACF-1DA1-6634ED799D8A}"/>
                    </a:ext>
                  </a:extLst>
                </p14:cNvPr>
                <p14:cNvContentPartPr/>
                <p14:nvPr/>
              </p14:nvContentPartPr>
              <p14:xfrm>
                <a:off x="11592360" y="2858302"/>
                <a:ext cx="340200" cy="42120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D17FC47B-8C61-8ACF-1DA1-6634ED799D8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1583360" y="2849302"/>
                  <a:ext cx="357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736A48D6-C780-FAC9-8853-271EAD05E699}"/>
                    </a:ext>
                  </a:extLst>
                </p14:cNvPr>
                <p14:cNvContentPartPr/>
                <p14:nvPr/>
              </p14:nvContentPartPr>
              <p14:xfrm>
                <a:off x="11707200" y="2992222"/>
                <a:ext cx="109440" cy="11844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736A48D6-C780-FAC9-8853-271EAD05E699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1698560" y="2983582"/>
                  <a:ext cx="12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9ABD4926-8474-D995-0D02-0A4EE23F8399}"/>
                    </a:ext>
                  </a:extLst>
                </p14:cNvPr>
                <p14:cNvContentPartPr/>
                <p14:nvPr/>
              </p14:nvContentPartPr>
              <p14:xfrm>
                <a:off x="11690280" y="3124702"/>
                <a:ext cx="169200" cy="6444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9ABD4926-8474-D995-0D02-0A4EE23F8399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1681280" y="3116062"/>
                  <a:ext cx="18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3FD3309F-A2DE-BD21-27F9-7C6183B4B939}"/>
                    </a:ext>
                  </a:extLst>
                </p14:cNvPr>
                <p14:cNvContentPartPr/>
                <p14:nvPr/>
              </p14:nvContentPartPr>
              <p14:xfrm>
                <a:off x="11696400" y="3240622"/>
                <a:ext cx="79560" cy="12600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3FD3309F-A2DE-BD21-27F9-7C6183B4B939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1687400" y="3231622"/>
                  <a:ext cx="97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F010E55F-CDF7-C52A-F1AE-AE0463311BA5}"/>
                    </a:ext>
                  </a:extLst>
                </p14:cNvPr>
                <p14:cNvContentPartPr/>
                <p14:nvPr/>
              </p14:nvContentPartPr>
              <p14:xfrm>
                <a:off x="11748600" y="3210382"/>
                <a:ext cx="104040" cy="1836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F010E55F-CDF7-C52A-F1AE-AE0463311BA5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1739600" y="3201382"/>
                  <a:ext cx="121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0A402AA6-3F81-34BF-6D42-5091C1C97832}"/>
                    </a:ext>
                  </a:extLst>
                </p14:cNvPr>
                <p14:cNvContentPartPr/>
                <p14:nvPr/>
              </p14:nvContentPartPr>
              <p14:xfrm>
                <a:off x="6031800" y="3267982"/>
                <a:ext cx="89640" cy="1908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0A402AA6-3F81-34BF-6D42-5091C1C9783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023160" y="3259342"/>
                  <a:ext cx="107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D4BFA822-6C2A-2AF8-551C-50C08F743F71}"/>
                    </a:ext>
                  </a:extLst>
                </p14:cNvPr>
                <p14:cNvContentPartPr/>
                <p14:nvPr/>
              </p14:nvContentPartPr>
              <p14:xfrm>
                <a:off x="6183000" y="3143782"/>
                <a:ext cx="84240" cy="2066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D4BFA822-6C2A-2AF8-551C-50C08F743F71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174000" y="3134782"/>
                  <a:ext cx="101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5864B4E7-67E8-ABE3-9C95-A2A66700B171}"/>
                    </a:ext>
                  </a:extLst>
                </p14:cNvPr>
                <p14:cNvContentPartPr/>
                <p14:nvPr/>
              </p14:nvContentPartPr>
              <p14:xfrm>
                <a:off x="6288480" y="3142342"/>
                <a:ext cx="119160" cy="18936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5864B4E7-67E8-ABE3-9C95-A2A66700B171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279840" y="3133342"/>
                  <a:ext cx="136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2550DBF-6C80-EE58-3905-BBF01FD08B3C}"/>
                    </a:ext>
                  </a:extLst>
                </p14:cNvPr>
                <p14:cNvContentPartPr/>
                <p14:nvPr/>
              </p14:nvContentPartPr>
              <p14:xfrm>
                <a:off x="6317280" y="3252502"/>
                <a:ext cx="119160" cy="18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2550DBF-6C80-EE58-3905-BBF01FD08B3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6308640" y="3243862"/>
                  <a:ext cx="136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B2DA3408-7002-315F-A5D6-B642B92B2E1A}"/>
                    </a:ext>
                  </a:extLst>
                </p14:cNvPr>
                <p14:cNvContentPartPr/>
                <p14:nvPr/>
              </p14:nvContentPartPr>
              <p14:xfrm>
                <a:off x="6542640" y="3251062"/>
                <a:ext cx="163800" cy="118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B2DA3408-7002-315F-A5D6-B642B92B2E1A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6534000" y="3242422"/>
                  <a:ext cx="181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FF7A242B-7E51-4D39-40D5-B68811652F2E}"/>
                    </a:ext>
                  </a:extLst>
                </p14:cNvPr>
                <p14:cNvContentPartPr/>
                <p14:nvPr/>
              </p14:nvContentPartPr>
              <p14:xfrm>
                <a:off x="6555240" y="3299662"/>
                <a:ext cx="172080" cy="1368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FF7A242B-7E51-4D39-40D5-B68811652F2E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6546240" y="3290662"/>
                  <a:ext cx="18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8EA69E56-DE5F-2D85-D781-0CF0D3AF07BB}"/>
                    </a:ext>
                  </a:extLst>
                </p14:cNvPr>
                <p14:cNvContentPartPr/>
                <p14:nvPr/>
              </p14:nvContentPartPr>
              <p14:xfrm>
                <a:off x="6808680" y="3274462"/>
                <a:ext cx="122760" cy="147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8EA69E56-DE5F-2D85-D781-0CF0D3AF07BB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6799680" y="3265462"/>
                  <a:ext cx="140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60F27C48-F143-FE4B-BD65-2A8E3C60CFAA}"/>
                    </a:ext>
                  </a:extLst>
                </p14:cNvPr>
                <p14:cNvContentPartPr/>
                <p14:nvPr/>
              </p14:nvContentPartPr>
              <p14:xfrm>
                <a:off x="7035120" y="3128662"/>
                <a:ext cx="138240" cy="18216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60F27C48-F143-FE4B-BD65-2A8E3C60CFAA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026120" y="3119662"/>
                  <a:ext cx="155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8C295C93-4950-7B43-FA4A-198F88B471B0}"/>
                    </a:ext>
                  </a:extLst>
                </p14:cNvPr>
                <p14:cNvContentPartPr/>
                <p14:nvPr/>
              </p14:nvContentPartPr>
              <p14:xfrm>
                <a:off x="5987880" y="3134422"/>
                <a:ext cx="73800" cy="3304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8C295C93-4950-7B43-FA4A-198F88B471B0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979240" y="3125782"/>
                  <a:ext cx="91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03052B94-8C6A-4CE0-7E44-C5BA73EBC0DF}"/>
                    </a:ext>
                  </a:extLst>
                </p14:cNvPr>
                <p14:cNvContentPartPr/>
                <p14:nvPr/>
              </p14:nvContentPartPr>
              <p14:xfrm>
                <a:off x="6369840" y="3072502"/>
                <a:ext cx="106560" cy="3751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03052B94-8C6A-4CE0-7E44-C5BA73EBC0D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361200" y="3063862"/>
                  <a:ext cx="1242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3FA5460E-2D52-C576-D4B9-E7C6D5BFDDD0}"/>
                    </a:ext>
                  </a:extLst>
                </p14:cNvPr>
                <p14:cNvContentPartPr/>
                <p14:nvPr/>
              </p14:nvContentPartPr>
              <p14:xfrm>
                <a:off x="4357080" y="3261502"/>
                <a:ext cx="120960" cy="1018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3FA5460E-2D52-C576-D4B9-E7C6D5BFDDD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4348080" y="3252502"/>
                  <a:ext cx="138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E435D80A-FD2B-191F-FB47-AB6CB72C68AE}"/>
                    </a:ext>
                  </a:extLst>
                </p14:cNvPr>
                <p14:cNvContentPartPr/>
                <p14:nvPr/>
              </p14:nvContentPartPr>
              <p14:xfrm>
                <a:off x="4268160" y="3368782"/>
                <a:ext cx="24480" cy="298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E435D80A-FD2B-191F-FB47-AB6CB72C68AE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4259520" y="3359782"/>
                  <a:ext cx="4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BBF69BE4-CAE3-7C6A-BF9E-CCA547FCA99B}"/>
                    </a:ext>
                  </a:extLst>
                </p14:cNvPr>
                <p14:cNvContentPartPr/>
                <p14:nvPr/>
              </p14:nvContentPartPr>
              <p14:xfrm>
                <a:off x="4367880" y="3260782"/>
                <a:ext cx="84960" cy="1900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BBF69BE4-CAE3-7C6A-BF9E-CCA547FCA99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4359240" y="3252142"/>
                  <a:ext cx="102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002DBE22-ED01-D9D0-65AF-F6F90A2AA60D}"/>
                    </a:ext>
                  </a:extLst>
                </p14:cNvPr>
                <p14:cNvContentPartPr/>
                <p14:nvPr/>
              </p14:nvContentPartPr>
              <p14:xfrm>
                <a:off x="4578840" y="3364462"/>
                <a:ext cx="10080" cy="1260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002DBE22-ED01-D9D0-65AF-F6F90A2AA60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570200" y="3355822"/>
                  <a:ext cx="2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05707C6E-2D7B-D1E0-EF6B-A82871C3FC91}"/>
                    </a:ext>
                  </a:extLst>
                </p14:cNvPr>
                <p14:cNvContentPartPr/>
                <p14:nvPr/>
              </p14:nvContentPartPr>
              <p14:xfrm>
                <a:off x="4668840" y="3146662"/>
                <a:ext cx="146880" cy="1422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05707C6E-2D7B-D1E0-EF6B-A82871C3FC9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660200" y="3137662"/>
                  <a:ext cx="164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DD9C6A1A-6ADB-4AE4-E73F-1FB947CFA483}"/>
                    </a:ext>
                  </a:extLst>
                </p14:cNvPr>
                <p14:cNvContentPartPr/>
                <p14:nvPr/>
              </p14:nvContentPartPr>
              <p14:xfrm>
                <a:off x="4676040" y="3304702"/>
                <a:ext cx="210600" cy="453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DD9C6A1A-6ADB-4AE4-E73F-1FB947CFA483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667040" y="3296062"/>
                  <a:ext cx="228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51B4F701-C01B-10A3-4B6B-19AEE0FD0A30}"/>
                    </a:ext>
                  </a:extLst>
                </p14:cNvPr>
                <p14:cNvContentPartPr/>
                <p14:nvPr/>
              </p14:nvContentPartPr>
              <p14:xfrm>
                <a:off x="4699800" y="3418822"/>
                <a:ext cx="153720" cy="1612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51B4F701-C01B-10A3-4B6B-19AEE0FD0A3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691160" y="3410182"/>
                  <a:ext cx="171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6C0BFFE-6EA2-3CA3-5389-A12DADE4078D}"/>
                    </a:ext>
                  </a:extLst>
                </p14:cNvPr>
                <p14:cNvContentPartPr/>
                <p14:nvPr/>
              </p14:nvContentPartPr>
              <p14:xfrm>
                <a:off x="5057280" y="3311902"/>
                <a:ext cx="13680" cy="158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6C0BFFE-6EA2-3CA3-5389-A12DADE4078D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048280" y="3303262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7194650-C82A-8656-0257-399AC11C9D48}"/>
                    </a:ext>
                  </a:extLst>
                </p14:cNvPr>
                <p14:cNvContentPartPr/>
                <p14:nvPr/>
              </p14:nvContentPartPr>
              <p14:xfrm>
                <a:off x="5308920" y="3092302"/>
                <a:ext cx="191160" cy="15876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7194650-C82A-8656-0257-399AC11C9D48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300280" y="3083662"/>
                  <a:ext cx="20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4F1FB553-F724-B86F-0200-7B424575EDDE}"/>
                    </a:ext>
                  </a:extLst>
                </p14:cNvPr>
                <p14:cNvContentPartPr/>
                <p14:nvPr/>
              </p14:nvContentPartPr>
              <p14:xfrm>
                <a:off x="5173200" y="3243142"/>
                <a:ext cx="748440" cy="662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4F1FB553-F724-B86F-0200-7B424575EDD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164200" y="3234142"/>
                  <a:ext cx="76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EE9EC20C-ACBF-9C40-1A16-5F144497AEDA}"/>
                    </a:ext>
                  </a:extLst>
                </p14:cNvPr>
                <p14:cNvContentPartPr/>
                <p14:nvPr/>
              </p14:nvContentPartPr>
              <p14:xfrm>
                <a:off x="5137920" y="3365182"/>
                <a:ext cx="735120" cy="22968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EE9EC20C-ACBF-9C40-1A16-5F144497AED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5128920" y="3356542"/>
                  <a:ext cx="752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12F2D534-030F-3289-9F30-AEEE3688B83B}"/>
                    </a:ext>
                  </a:extLst>
                </p14:cNvPr>
                <p14:cNvContentPartPr/>
                <p14:nvPr/>
              </p14:nvContentPartPr>
              <p14:xfrm>
                <a:off x="5229360" y="3468862"/>
                <a:ext cx="150120" cy="12996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12F2D534-030F-3289-9F30-AEEE3688B83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5220720" y="3459862"/>
                  <a:ext cx="1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9BBA1605-DA60-9F3B-C2C2-170CC2F52590}"/>
                    </a:ext>
                  </a:extLst>
                </p14:cNvPr>
                <p14:cNvContentPartPr/>
                <p14:nvPr/>
              </p14:nvContentPartPr>
              <p14:xfrm>
                <a:off x="5463000" y="3522502"/>
                <a:ext cx="89640" cy="1224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9BBA1605-DA60-9F3B-C2C2-170CC2F5259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5454000" y="3513862"/>
                  <a:ext cx="10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14C4958E-C761-9C92-FA32-92B64F02AC58}"/>
                    </a:ext>
                  </a:extLst>
                </p14:cNvPr>
                <p14:cNvContentPartPr/>
                <p14:nvPr/>
              </p14:nvContentPartPr>
              <p14:xfrm>
                <a:off x="5600520" y="3464542"/>
                <a:ext cx="111600" cy="17280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14C4958E-C761-9C92-FA32-92B64F02AC58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5591520" y="3455902"/>
                  <a:ext cx="12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CDE148EC-79E0-86DA-DD69-FEBBBBB20B95}"/>
                    </a:ext>
                  </a:extLst>
                </p14:cNvPr>
                <p14:cNvContentPartPr/>
                <p14:nvPr/>
              </p14:nvContentPartPr>
              <p14:xfrm>
                <a:off x="5639760" y="3478222"/>
                <a:ext cx="90000" cy="1389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CDE148EC-79E0-86DA-DD69-FEBBBBB20B9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631120" y="3469222"/>
                  <a:ext cx="107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E9F7541C-CD7D-7EB6-5134-66C06018DD0C}"/>
                    </a:ext>
                  </a:extLst>
                </p14:cNvPr>
                <p14:cNvContentPartPr/>
                <p14:nvPr/>
              </p14:nvContentPartPr>
              <p14:xfrm>
                <a:off x="5735880" y="3441862"/>
                <a:ext cx="76680" cy="7092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E9F7541C-CD7D-7EB6-5134-66C06018DD0C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726880" y="3432862"/>
                  <a:ext cx="94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4ED1550E-907E-6907-F7AC-3F1C79E1F15F}"/>
                    </a:ext>
                  </a:extLst>
                </p14:cNvPr>
                <p14:cNvContentPartPr/>
                <p14:nvPr/>
              </p14:nvContentPartPr>
              <p14:xfrm>
                <a:off x="4668120" y="3410902"/>
                <a:ext cx="221040" cy="19728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4ED1550E-907E-6907-F7AC-3F1C79E1F15F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4659480" y="3402262"/>
                  <a:ext cx="238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8531B6B5-2EEF-0635-C8B0-9DA0AD85000A}"/>
                    </a:ext>
                  </a:extLst>
                </p14:cNvPr>
                <p14:cNvContentPartPr/>
                <p14:nvPr/>
              </p14:nvContentPartPr>
              <p14:xfrm>
                <a:off x="7371360" y="3328102"/>
                <a:ext cx="193680" cy="493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8531B6B5-2EEF-0635-C8B0-9DA0AD85000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362720" y="3319102"/>
                  <a:ext cx="21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0E2C92AD-5239-E278-9665-42A5E5F6D593}"/>
                    </a:ext>
                  </a:extLst>
                </p14:cNvPr>
                <p14:cNvContentPartPr/>
                <p14:nvPr/>
              </p14:nvContentPartPr>
              <p14:xfrm>
                <a:off x="7374960" y="3411982"/>
                <a:ext cx="160920" cy="3384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0E2C92AD-5239-E278-9665-42A5E5F6D59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7366320" y="3403342"/>
                  <a:ext cx="178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F6204EE9-7976-34F7-DAFD-AAC0E276C152}"/>
                    </a:ext>
                  </a:extLst>
                </p14:cNvPr>
                <p14:cNvContentPartPr/>
                <p14:nvPr/>
              </p14:nvContentPartPr>
              <p14:xfrm>
                <a:off x="7578000" y="3262222"/>
                <a:ext cx="101520" cy="2232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F6204EE9-7976-34F7-DAFD-AAC0E276C152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7569360" y="3253582"/>
                  <a:ext cx="119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D00F656D-1E63-317F-E490-FB9195441488}"/>
                    </a:ext>
                  </a:extLst>
                </p14:cNvPr>
                <p14:cNvContentPartPr/>
                <p14:nvPr/>
              </p14:nvContentPartPr>
              <p14:xfrm>
                <a:off x="7921440" y="3199582"/>
                <a:ext cx="105480" cy="12888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D00F656D-1E63-317F-E490-FB9195441488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7912440" y="3190942"/>
                  <a:ext cx="12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FB0E1CB-FABC-431F-1EA6-BF23B1D1D9DE}"/>
                    </a:ext>
                  </a:extLst>
                </p14:cNvPr>
                <p14:cNvContentPartPr/>
                <p14:nvPr/>
              </p14:nvContentPartPr>
              <p14:xfrm>
                <a:off x="8107920" y="3170782"/>
                <a:ext cx="85680" cy="11160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FB0E1CB-FABC-431F-1EA6-BF23B1D1D9DE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098920" y="3162142"/>
                  <a:ext cx="103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F94A15A-0650-DF04-DB60-91101E14117E}"/>
                    </a:ext>
                  </a:extLst>
                </p14:cNvPr>
                <p14:cNvContentPartPr/>
                <p14:nvPr/>
              </p14:nvContentPartPr>
              <p14:xfrm>
                <a:off x="8123760" y="3176902"/>
                <a:ext cx="70560" cy="10656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F94A15A-0650-DF04-DB60-91101E14117E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114760" y="3167902"/>
                  <a:ext cx="88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0BDF3C81-1BB1-CFDC-AEED-0C024BB7D511}"/>
                    </a:ext>
                  </a:extLst>
                </p14:cNvPr>
                <p14:cNvContentPartPr/>
                <p14:nvPr/>
              </p14:nvContentPartPr>
              <p14:xfrm>
                <a:off x="7831800" y="3397582"/>
                <a:ext cx="494280" cy="3960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0BDF3C81-1BB1-CFDC-AEED-0C024BB7D511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7822800" y="3388942"/>
                  <a:ext cx="511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AE07961D-80F6-912C-CAE5-EFCD06A79DC7}"/>
                    </a:ext>
                  </a:extLst>
                </p14:cNvPr>
                <p14:cNvContentPartPr/>
                <p14:nvPr/>
              </p14:nvContentPartPr>
              <p14:xfrm>
                <a:off x="7722360" y="3465982"/>
                <a:ext cx="554040" cy="24912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AE07961D-80F6-912C-CAE5-EFCD06A79DC7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7713360" y="3456982"/>
                  <a:ext cx="571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D69CC20A-C3E2-6CD2-02FB-8D414B60B3BD}"/>
                    </a:ext>
                  </a:extLst>
                </p14:cNvPr>
                <p14:cNvContentPartPr/>
                <p14:nvPr/>
              </p14:nvContentPartPr>
              <p14:xfrm>
                <a:off x="7830720" y="3575782"/>
                <a:ext cx="93240" cy="1274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D69CC20A-C3E2-6CD2-02FB-8D414B60B3B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821720" y="3567142"/>
                  <a:ext cx="110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FE2E31A9-977E-8C4B-29EE-C0C784A95632}"/>
                    </a:ext>
                  </a:extLst>
                </p14:cNvPr>
                <p14:cNvContentPartPr/>
                <p14:nvPr/>
              </p14:nvContentPartPr>
              <p14:xfrm>
                <a:off x="7970400" y="3652102"/>
                <a:ext cx="70920" cy="1692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FE2E31A9-977E-8C4B-29EE-C0C784A95632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961760" y="3643102"/>
                  <a:ext cx="88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2B5788AC-CC63-B0DC-B81E-E0E6EB0124D3}"/>
                    </a:ext>
                  </a:extLst>
                </p14:cNvPr>
                <p14:cNvContentPartPr/>
                <p14:nvPr/>
              </p14:nvContentPartPr>
              <p14:xfrm>
                <a:off x="8064360" y="3527542"/>
                <a:ext cx="73440" cy="1792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2B5788AC-CC63-B0DC-B81E-E0E6EB0124D3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8055360" y="3518542"/>
                  <a:ext cx="91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C5478092-8232-2624-0F20-F4FB25BEB379}"/>
                    </a:ext>
                  </a:extLst>
                </p14:cNvPr>
                <p14:cNvContentPartPr/>
                <p14:nvPr/>
              </p14:nvContentPartPr>
              <p14:xfrm>
                <a:off x="8077320" y="3566782"/>
                <a:ext cx="60120" cy="13644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C5478092-8232-2624-0F20-F4FB25BEB379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8068320" y="3558142"/>
                  <a:ext cx="77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33103C76-2489-D409-304E-2BB2D9D8DDBA}"/>
                    </a:ext>
                  </a:extLst>
                </p14:cNvPr>
                <p14:cNvContentPartPr/>
                <p14:nvPr/>
              </p14:nvContentPartPr>
              <p14:xfrm>
                <a:off x="8147880" y="3519262"/>
                <a:ext cx="69840" cy="11484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33103C76-2489-D409-304E-2BB2D9D8DDBA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8139240" y="3510622"/>
                  <a:ext cx="87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968F5231-4EAB-36E2-407A-5F927BF16FDB}"/>
                    </a:ext>
                  </a:extLst>
                </p14:cNvPr>
                <p14:cNvContentPartPr/>
                <p14:nvPr/>
              </p14:nvContentPartPr>
              <p14:xfrm>
                <a:off x="8407080" y="3418822"/>
                <a:ext cx="130320" cy="1476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968F5231-4EAB-36E2-407A-5F927BF16FD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8398080" y="3409822"/>
                  <a:ext cx="147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8CF32163-D309-89B9-7C6C-4AB97BE604EE}"/>
                    </a:ext>
                  </a:extLst>
                </p14:cNvPr>
                <p14:cNvContentPartPr/>
                <p14:nvPr/>
              </p14:nvContentPartPr>
              <p14:xfrm>
                <a:off x="8400960" y="3458422"/>
                <a:ext cx="149040" cy="266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8CF32163-D309-89B9-7C6C-4AB97BE604EE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8391960" y="3449782"/>
                  <a:ext cx="166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924C51A2-9C03-E3AD-48FC-E442D4508BB4}"/>
                    </a:ext>
                  </a:extLst>
                </p14:cNvPr>
                <p14:cNvContentPartPr/>
                <p14:nvPr/>
              </p14:nvContentPartPr>
              <p14:xfrm>
                <a:off x="8633520" y="3327382"/>
                <a:ext cx="119880" cy="1641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924C51A2-9C03-E3AD-48FC-E442D4508BB4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8624880" y="3318382"/>
                  <a:ext cx="137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E2CAAB8-A1FA-3ADE-24FE-DFBF3C0FD699}"/>
                    </a:ext>
                  </a:extLst>
                </p14:cNvPr>
                <p14:cNvContentPartPr/>
                <p14:nvPr/>
              </p14:nvContentPartPr>
              <p14:xfrm>
                <a:off x="8905320" y="3419902"/>
                <a:ext cx="97920" cy="2664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E2CAAB8-A1FA-3ADE-24FE-DFBF3C0FD699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8896680" y="3410902"/>
                  <a:ext cx="11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4A218F37-76DC-8C66-3FD1-6FAC320CBE63}"/>
                    </a:ext>
                  </a:extLst>
                </p14:cNvPr>
                <p14:cNvContentPartPr/>
                <p14:nvPr/>
              </p14:nvContentPartPr>
              <p14:xfrm>
                <a:off x="8942760" y="3472102"/>
                <a:ext cx="73800" cy="432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4A218F37-76DC-8C66-3FD1-6FAC320CBE63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933760" y="3463102"/>
                  <a:ext cx="91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505F23CD-1B70-B748-938A-B021CAB130BE}"/>
                    </a:ext>
                  </a:extLst>
                </p14:cNvPr>
                <p14:cNvContentPartPr/>
                <p14:nvPr/>
              </p14:nvContentPartPr>
              <p14:xfrm>
                <a:off x="9082440" y="3350422"/>
                <a:ext cx="82800" cy="1267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505F23CD-1B70-B748-938A-B021CAB130BE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9073800" y="3341782"/>
                  <a:ext cx="100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74370E73-3613-F514-4282-0F3D96A9FA64}"/>
                    </a:ext>
                  </a:extLst>
                </p14:cNvPr>
                <p14:cNvContentPartPr/>
                <p14:nvPr/>
              </p14:nvContentPartPr>
              <p14:xfrm>
                <a:off x="4827960" y="3792862"/>
                <a:ext cx="269280" cy="11844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74370E73-3613-F514-4282-0F3D96A9FA64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4818960" y="3784222"/>
                  <a:ext cx="28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93614EFF-827D-26CA-C91C-F5B0177DDA27}"/>
                    </a:ext>
                  </a:extLst>
                </p14:cNvPr>
                <p14:cNvContentPartPr/>
                <p14:nvPr/>
              </p14:nvContentPartPr>
              <p14:xfrm>
                <a:off x="5062320" y="3734182"/>
                <a:ext cx="30240" cy="255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93614EFF-827D-26CA-C91C-F5B0177DDA2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053680" y="3725182"/>
                  <a:ext cx="4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7CFF2040-873A-FF69-30FA-567CDC27AF89}"/>
                    </a:ext>
                  </a:extLst>
                </p14:cNvPr>
                <p14:cNvContentPartPr/>
                <p14:nvPr/>
              </p14:nvContentPartPr>
              <p14:xfrm>
                <a:off x="5144040" y="3739942"/>
                <a:ext cx="132480" cy="13428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7CFF2040-873A-FF69-30FA-567CDC27AF89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135040" y="3731302"/>
                  <a:ext cx="150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303F9F3-EBA5-CAD2-631A-E2EFC52E676C}"/>
                    </a:ext>
                  </a:extLst>
                </p14:cNvPr>
                <p14:cNvContentPartPr/>
                <p14:nvPr/>
              </p14:nvContentPartPr>
              <p14:xfrm>
                <a:off x="5363640" y="3779542"/>
                <a:ext cx="133560" cy="12672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303F9F3-EBA5-CAD2-631A-E2EFC52E676C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355000" y="3770542"/>
                  <a:ext cx="151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6CA432E4-D376-96B6-D7FD-40E2F5539753}"/>
                    </a:ext>
                  </a:extLst>
                </p14:cNvPr>
                <p14:cNvContentPartPr/>
                <p14:nvPr/>
              </p14:nvContentPartPr>
              <p14:xfrm>
                <a:off x="5507640" y="3792862"/>
                <a:ext cx="124200" cy="13104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6CA432E4-D376-96B6-D7FD-40E2F5539753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499000" y="3784222"/>
                  <a:ext cx="141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4DBBA4A7-7CC9-D1A3-8702-37FDCDE53A5F}"/>
                    </a:ext>
                  </a:extLst>
                </p14:cNvPr>
                <p14:cNvContentPartPr/>
                <p14:nvPr/>
              </p14:nvContentPartPr>
              <p14:xfrm>
                <a:off x="5657400" y="3795382"/>
                <a:ext cx="112320" cy="18540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4DBBA4A7-7CC9-D1A3-8702-37FDCDE53A5F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648760" y="3786742"/>
                  <a:ext cx="12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01B259D3-A45A-5557-9798-F14B2B021B6C}"/>
                    </a:ext>
                  </a:extLst>
                </p14:cNvPr>
                <p14:cNvContentPartPr/>
                <p14:nvPr/>
              </p14:nvContentPartPr>
              <p14:xfrm>
                <a:off x="5788800" y="3754702"/>
                <a:ext cx="179640" cy="14112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01B259D3-A45A-5557-9798-F14B2B021B6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779800" y="3746062"/>
                  <a:ext cx="197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DCF0466B-9626-85F6-7627-46B65227DF7E}"/>
                    </a:ext>
                  </a:extLst>
                </p14:cNvPr>
                <p14:cNvContentPartPr/>
                <p14:nvPr/>
              </p14:nvContentPartPr>
              <p14:xfrm>
                <a:off x="5965920" y="3697462"/>
                <a:ext cx="336600" cy="17532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DCF0466B-9626-85F6-7627-46B65227DF7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957280" y="3688462"/>
                  <a:ext cx="354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B6B65319-255D-C547-0ABB-014A827275F8}"/>
                    </a:ext>
                  </a:extLst>
                </p14:cNvPr>
                <p14:cNvContentPartPr/>
                <p14:nvPr/>
              </p14:nvContentPartPr>
              <p14:xfrm>
                <a:off x="6162120" y="3649582"/>
                <a:ext cx="15480" cy="25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B6B65319-255D-C547-0ABB-014A827275F8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153120" y="3640582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3AC0503E-B591-9A23-3757-A12BE499CA2F}"/>
                    </a:ext>
                  </a:extLst>
                </p14:cNvPr>
                <p14:cNvContentPartPr/>
                <p14:nvPr/>
              </p14:nvContentPartPr>
              <p14:xfrm>
                <a:off x="4815720" y="4155382"/>
                <a:ext cx="169560" cy="9648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3AC0503E-B591-9A23-3757-A12BE499CA2F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4807080" y="4146742"/>
                  <a:ext cx="187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04F5FE80-326E-11D7-66A5-C2814305A273}"/>
                    </a:ext>
                  </a:extLst>
                </p14:cNvPr>
                <p14:cNvContentPartPr/>
                <p14:nvPr/>
              </p14:nvContentPartPr>
              <p14:xfrm>
                <a:off x="5020200" y="4124062"/>
                <a:ext cx="120600" cy="1080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04F5FE80-326E-11D7-66A5-C2814305A273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5011200" y="4115422"/>
                  <a:ext cx="138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F3245224-8B4C-0DBB-B30D-B46E5714B9EF}"/>
                    </a:ext>
                  </a:extLst>
                </p14:cNvPr>
                <p14:cNvContentPartPr/>
                <p14:nvPr/>
              </p14:nvContentPartPr>
              <p14:xfrm>
                <a:off x="5121360" y="4083022"/>
                <a:ext cx="28080" cy="410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F3245224-8B4C-0DBB-B30D-B46E5714B9EF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5112360" y="4074022"/>
                  <a:ext cx="45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07310697-F8DA-1E1C-FECC-7856833C5B74}"/>
                    </a:ext>
                  </a:extLst>
                </p14:cNvPr>
                <p14:cNvContentPartPr/>
                <p14:nvPr/>
              </p14:nvContentPartPr>
              <p14:xfrm>
                <a:off x="5209920" y="4074742"/>
                <a:ext cx="115560" cy="1202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07310697-F8DA-1E1C-FECC-7856833C5B74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201280" y="4066102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7B0A3E6F-79A6-3220-E423-6F725126A238}"/>
                    </a:ext>
                  </a:extLst>
                </p14:cNvPr>
                <p14:cNvContentPartPr/>
                <p14:nvPr/>
              </p14:nvContentPartPr>
              <p14:xfrm>
                <a:off x="5415840" y="4126222"/>
                <a:ext cx="266400" cy="7776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7B0A3E6F-79A6-3220-E423-6F725126A23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407200" y="4117222"/>
                  <a:ext cx="28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A4A18F69-D101-2CD7-97B8-2516BC0EE772}"/>
                    </a:ext>
                  </a:extLst>
                </p14:cNvPr>
                <p14:cNvContentPartPr/>
                <p14:nvPr/>
              </p14:nvContentPartPr>
              <p14:xfrm>
                <a:off x="5598360" y="4054582"/>
                <a:ext cx="7920" cy="1692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A4A18F69-D101-2CD7-97B8-2516BC0EE772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5589720" y="4045582"/>
                  <a:ext cx="25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14A9DCCF-5169-2B81-B374-0F6D8E7E1DB0}"/>
                    </a:ext>
                  </a:extLst>
                </p14:cNvPr>
                <p14:cNvContentPartPr/>
                <p14:nvPr/>
              </p14:nvContentPartPr>
              <p14:xfrm>
                <a:off x="5713560" y="4126222"/>
                <a:ext cx="93240" cy="15948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14A9DCCF-5169-2B81-B374-0F6D8E7E1DB0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5704920" y="4117582"/>
                  <a:ext cx="11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784F9149-DC92-CBEE-10BA-C28F3FC42A9D}"/>
                    </a:ext>
                  </a:extLst>
                </p14:cNvPr>
                <p14:cNvContentPartPr/>
                <p14:nvPr/>
              </p14:nvContentPartPr>
              <p14:xfrm>
                <a:off x="5830920" y="4097782"/>
                <a:ext cx="188640" cy="1155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784F9149-DC92-CBEE-10BA-C28F3FC42A9D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5821920" y="4089142"/>
                  <a:ext cx="20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EEFEDA0F-6DF9-E39D-E3A0-162936C21599}"/>
                    </a:ext>
                  </a:extLst>
                </p14:cNvPr>
                <p14:cNvContentPartPr/>
                <p14:nvPr/>
              </p14:nvContentPartPr>
              <p14:xfrm>
                <a:off x="6027840" y="3945862"/>
                <a:ext cx="334800" cy="2361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EEFEDA0F-6DF9-E39D-E3A0-162936C21599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6019200" y="3937222"/>
                  <a:ext cx="352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55D01D4A-9018-3006-2287-9980FB3837CA}"/>
                    </a:ext>
                  </a:extLst>
                </p14:cNvPr>
                <p14:cNvContentPartPr/>
                <p14:nvPr/>
              </p14:nvContentPartPr>
              <p14:xfrm>
                <a:off x="6175440" y="3952702"/>
                <a:ext cx="23400" cy="252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55D01D4A-9018-3006-2287-9980FB3837CA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166440" y="3944062"/>
                  <a:ext cx="4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628F7117-84F0-481D-89FE-4FDCB1574740}"/>
                    </a:ext>
                  </a:extLst>
                </p14:cNvPr>
                <p14:cNvContentPartPr/>
                <p14:nvPr/>
              </p14:nvContentPartPr>
              <p14:xfrm>
                <a:off x="4213080" y="3690982"/>
                <a:ext cx="209160" cy="23688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628F7117-84F0-481D-89FE-4FDCB1574740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4204440" y="3682342"/>
                  <a:ext cx="226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DB587305-F2A3-3FD3-FAAE-CC7622601EC7}"/>
                    </a:ext>
                  </a:extLst>
                </p14:cNvPr>
                <p14:cNvContentPartPr/>
                <p14:nvPr/>
              </p14:nvContentPartPr>
              <p14:xfrm>
                <a:off x="4297680" y="3808342"/>
                <a:ext cx="117000" cy="2412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DB587305-F2A3-3FD3-FAAE-CC7622601EC7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289040" y="3799702"/>
                  <a:ext cx="13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B56B6648-051C-1E8F-9D13-498358E26F04}"/>
                    </a:ext>
                  </a:extLst>
                </p14:cNvPr>
                <p14:cNvContentPartPr/>
                <p14:nvPr/>
              </p14:nvContentPartPr>
              <p14:xfrm>
                <a:off x="4281840" y="4158622"/>
                <a:ext cx="25200" cy="17820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B56B6648-051C-1E8F-9D13-498358E26F04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272840" y="4149982"/>
                  <a:ext cx="42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03B48061-C85F-44BF-C609-D1A3C6BF5EA5}"/>
                    </a:ext>
                  </a:extLst>
                </p14:cNvPr>
                <p14:cNvContentPartPr/>
                <p14:nvPr/>
              </p14:nvContentPartPr>
              <p14:xfrm>
                <a:off x="4209840" y="4088062"/>
                <a:ext cx="233280" cy="28188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03B48061-C85F-44BF-C609-D1A3C6BF5EA5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201200" y="4079422"/>
                  <a:ext cx="250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A78F3065-477C-A736-359F-3E607F07D7FE}"/>
                    </a:ext>
                  </a:extLst>
                </p14:cNvPr>
                <p14:cNvContentPartPr/>
                <p14:nvPr/>
              </p14:nvContentPartPr>
              <p14:xfrm>
                <a:off x="6477840" y="3688102"/>
                <a:ext cx="53640" cy="4755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A78F3065-477C-A736-359F-3E607F07D7FE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6468840" y="3679462"/>
                  <a:ext cx="712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B4714902-24EF-892B-6226-F29ECE1B2DEE}"/>
                    </a:ext>
                  </a:extLst>
                </p14:cNvPr>
                <p14:cNvContentPartPr/>
                <p14:nvPr/>
              </p14:nvContentPartPr>
              <p14:xfrm>
                <a:off x="6681240" y="3695662"/>
                <a:ext cx="77760" cy="16092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B4714902-24EF-892B-6226-F29ECE1B2DEE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6672600" y="3687022"/>
                  <a:ext cx="95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358F4CAF-0171-4677-184D-D9A5AA370E15}"/>
                    </a:ext>
                  </a:extLst>
                </p14:cNvPr>
                <p14:cNvContentPartPr/>
                <p14:nvPr/>
              </p14:nvContentPartPr>
              <p14:xfrm>
                <a:off x="6790320" y="3710422"/>
                <a:ext cx="168840" cy="10836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358F4CAF-0171-4677-184D-D9A5AA370E15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781680" y="3701422"/>
                  <a:ext cx="186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C84AD964-5DF9-BD00-6872-47F547FAD62D}"/>
                    </a:ext>
                  </a:extLst>
                </p14:cNvPr>
                <p14:cNvContentPartPr/>
                <p14:nvPr/>
              </p14:nvContentPartPr>
              <p14:xfrm>
                <a:off x="6996600" y="3720502"/>
                <a:ext cx="92520" cy="8136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C84AD964-5DF9-BD00-6872-47F547FAD62D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6987600" y="3711862"/>
                  <a:ext cx="110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83245B29-F6E8-C61F-C16F-879626FFEB99}"/>
                    </a:ext>
                  </a:extLst>
                </p14:cNvPr>
                <p14:cNvContentPartPr/>
                <p14:nvPr/>
              </p14:nvContentPartPr>
              <p14:xfrm>
                <a:off x="7269120" y="3642022"/>
                <a:ext cx="115200" cy="14904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83245B29-F6E8-C61F-C16F-879626FFEB99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260120" y="3633022"/>
                  <a:ext cx="132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546692A2-CCD8-6A65-25B2-B2F80D564A75}"/>
                    </a:ext>
                  </a:extLst>
                </p14:cNvPr>
                <p14:cNvContentPartPr/>
                <p14:nvPr/>
              </p14:nvContentPartPr>
              <p14:xfrm>
                <a:off x="6679440" y="3973222"/>
                <a:ext cx="237600" cy="10692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546692A2-CCD8-6A65-25B2-B2F80D564A75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6670440" y="3964582"/>
                  <a:ext cx="255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B4278D71-8190-487F-2796-953EC4EBDAC1}"/>
                    </a:ext>
                  </a:extLst>
                </p14:cNvPr>
                <p14:cNvContentPartPr/>
                <p14:nvPr/>
              </p14:nvContentPartPr>
              <p14:xfrm>
                <a:off x="6879240" y="3953782"/>
                <a:ext cx="33480" cy="288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B4278D71-8190-487F-2796-953EC4EBDAC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870240" y="3945142"/>
                  <a:ext cx="51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123E1C94-D751-E6C5-CEBA-61AC5F1EF9D0}"/>
                    </a:ext>
                  </a:extLst>
                </p14:cNvPr>
                <p14:cNvContentPartPr/>
                <p14:nvPr/>
              </p14:nvContentPartPr>
              <p14:xfrm>
                <a:off x="6973560" y="3941902"/>
                <a:ext cx="98640" cy="9108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123E1C94-D751-E6C5-CEBA-61AC5F1EF9D0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6964560" y="3933262"/>
                  <a:ext cx="116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7365D406-3FBD-E995-1526-3F3BFC280A8F}"/>
                    </a:ext>
                  </a:extLst>
                </p14:cNvPr>
                <p14:cNvContentPartPr/>
                <p14:nvPr/>
              </p14:nvContentPartPr>
              <p14:xfrm>
                <a:off x="7180560" y="3830662"/>
                <a:ext cx="275760" cy="20232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7365D406-3FBD-E995-1526-3F3BFC280A8F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7171560" y="3822022"/>
                  <a:ext cx="293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6AF65A04-EB1E-50F0-2E38-0B4C45C7CE73}"/>
                    </a:ext>
                  </a:extLst>
                </p14:cNvPr>
                <p14:cNvContentPartPr/>
                <p14:nvPr/>
              </p14:nvContentPartPr>
              <p14:xfrm>
                <a:off x="7447680" y="3920302"/>
                <a:ext cx="123480" cy="7992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6AF65A04-EB1E-50F0-2E38-0B4C45C7CE73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7438680" y="3911662"/>
                  <a:ext cx="141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EC6C5038-1835-8DA5-50DF-BDD38D1513BB}"/>
                    </a:ext>
                  </a:extLst>
                </p14:cNvPr>
                <p14:cNvContentPartPr/>
                <p14:nvPr/>
              </p14:nvContentPartPr>
              <p14:xfrm>
                <a:off x="7590600" y="3809422"/>
                <a:ext cx="233640" cy="17676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EC6C5038-1835-8DA5-50DF-BDD38D1513BB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7581960" y="3800422"/>
                  <a:ext cx="251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BF77AB8-6345-3955-133C-0F29F95AD554}"/>
                    </a:ext>
                  </a:extLst>
                </p14:cNvPr>
                <p14:cNvContentPartPr/>
                <p14:nvPr/>
              </p14:nvContentPartPr>
              <p14:xfrm>
                <a:off x="7736760" y="3828502"/>
                <a:ext cx="7560" cy="183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BF77AB8-6345-3955-133C-0F29F95AD554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7728120" y="3819502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CDA6D4A4-0FD8-C7F1-1051-7E3D49E885FE}"/>
                    </a:ext>
                  </a:extLst>
                </p14:cNvPr>
                <p14:cNvContentPartPr/>
                <p14:nvPr/>
              </p14:nvContentPartPr>
              <p14:xfrm>
                <a:off x="7953120" y="3794662"/>
                <a:ext cx="96120" cy="19368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CDA6D4A4-0FD8-C7F1-1051-7E3D49E885F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7944120" y="3786022"/>
                  <a:ext cx="113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91F12419-AE58-64F5-554E-206C4575A994}"/>
                    </a:ext>
                  </a:extLst>
                </p14:cNvPr>
                <p14:cNvContentPartPr/>
                <p14:nvPr/>
              </p14:nvContentPartPr>
              <p14:xfrm>
                <a:off x="8061480" y="3843982"/>
                <a:ext cx="169560" cy="10872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91F12419-AE58-64F5-554E-206C4575A994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8052480" y="3835342"/>
                  <a:ext cx="18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7C892BDC-0437-2D64-CF3C-70F4FAC65B37}"/>
                    </a:ext>
                  </a:extLst>
                </p14:cNvPr>
                <p14:cNvContentPartPr/>
                <p14:nvPr/>
              </p14:nvContentPartPr>
              <p14:xfrm>
                <a:off x="8278560" y="3813022"/>
                <a:ext cx="39960" cy="12636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7C892BDC-0437-2D64-CF3C-70F4FAC65B37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8269920" y="3804022"/>
                  <a:ext cx="57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06663AC6-7C55-8304-0A4D-E997F987B77F}"/>
                    </a:ext>
                  </a:extLst>
                </p14:cNvPr>
                <p14:cNvContentPartPr/>
                <p14:nvPr/>
              </p14:nvContentPartPr>
              <p14:xfrm>
                <a:off x="8324640" y="3831022"/>
                <a:ext cx="151920" cy="7452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06663AC6-7C55-8304-0A4D-E997F987B77F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8316000" y="3822382"/>
                  <a:ext cx="169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87FB2DC6-C171-0B9A-E4D2-E6C3824B8A21}"/>
                    </a:ext>
                  </a:extLst>
                </p14:cNvPr>
                <p14:cNvContentPartPr/>
                <p14:nvPr/>
              </p14:nvContentPartPr>
              <p14:xfrm>
                <a:off x="8562960" y="3802582"/>
                <a:ext cx="230040" cy="10728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87FB2DC6-C171-0B9A-E4D2-E6C3824B8A21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8553960" y="3793942"/>
                  <a:ext cx="24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2205BEA8-C14A-6DDA-1908-CC4D74EDAFD9}"/>
                    </a:ext>
                  </a:extLst>
                </p14:cNvPr>
                <p14:cNvContentPartPr/>
                <p14:nvPr/>
              </p14:nvContentPartPr>
              <p14:xfrm>
                <a:off x="7157160" y="4013542"/>
                <a:ext cx="623880" cy="8892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2205BEA8-C14A-6DDA-1908-CC4D74EDAFD9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7148520" y="4004902"/>
                  <a:ext cx="641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43ED0565-DA51-943D-5E2E-FED5EB5AAF39}"/>
                    </a:ext>
                  </a:extLst>
                </p14:cNvPr>
                <p14:cNvContentPartPr/>
                <p14:nvPr/>
              </p14:nvContentPartPr>
              <p14:xfrm>
                <a:off x="8869680" y="3737422"/>
                <a:ext cx="142560" cy="16668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43ED0565-DA51-943D-5E2E-FED5EB5AAF3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8860680" y="3728782"/>
                  <a:ext cx="160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1210F497-DE82-65A3-2659-A9440811E832}"/>
                    </a:ext>
                  </a:extLst>
                </p14:cNvPr>
                <p14:cNvContentPartPr/>
                <p14:nvPr/>
              </p14:nvContentPartPr>
              <p14:xfrm>
                <a:off x="9180360" y="3728782"/>
                <a:ext cx="7200" cy="1256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1210F497-DE82-65A3-2659-A9440811E832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9171720" y="3720142"/>
                  <a:ext cx="24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B924F288-27F9-0C30-FCCC-8189D924361C}"/>
                    </a:ext>
                  </a:extLst>
                </p14:cNvPr>
                <p14:cNvContentPartPr/>
                <p14:nvPr/>
              </p14:nvContentPartPr>
              <p14:xfrm>
                <a:off x="9125640" y="3718342"/>
                <a:ext cx="146880" cy="18216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B924F288-27F9-0C30-FCCC-8189D924361C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9117000" y="3709702"/>
                  <a:ext cx="164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4885C294-6B8C-CFAB-8E50-3CB1DF3EB828}"/>
                    </a:ext>
                  </a:extLst>
                </p14:cNvPr>
                <p14:cNvContentPartPr/>
                <p14:nvPr/>
              </p14:nvContentPartPr>
              <p14:xfrm>
                <a:off x="9411480" y="3641302"/>
                <a:ext cx="235080" cy="23220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4885C294-6B8C-CFAB-8E50-3CB1DF3EB828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9402480" y="3632302"/>
                  <a:ext cx="252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15522C2C-0C63-40BD-8C1C-D6E0AD3D2663}"/>
                    </a:ext>
                  </a:extLst>
                </p14:cNvPr>
                <p14:cNvContentPartPr/>
                <p14:nvPr/>
              </p14:nvContentPartPr>
              <p14:xfrm>
                <a:off x="9672480" y="3716542"/>
                <a:ext cx="131760" cy="885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15522C2C-0C63-40BD-8C1C-D6E0AD3D2663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9663840" y="3707542"/>
                  <a:ext cx="149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4C9A5594-6937-0145-ADB7-A6DDC8FC2F13}"/>
                    </a:ext>
                  </a:extLst>
                </p14:cNvPr>
                <p14:cNvContentPartPr/>
                <p14:nvPr/>
              </p14:nvContentPartPr>
              <p14:xfrm>
                <a:off x="9829080" y="3613222"/>
                <a:ext cx="265680" cy="1706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4C9A5594-6937-0145-ADB7-A6DDC8FC2F13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9820080" y="3604582"/>
                  <a:ext cx="283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78CAFE6E-7AFF-8DE4-7F2A-C7FC711A9899}"/>
                    </a:ext>
                  </a:extLst>
                </p14:cNvPr>
                <p14:cNvContentPartPr/>
                <p14:nvPr/>
              </p14:nvContentPartPr>
              <p14:xfrm>
                <a:off x="10012680" y="3564262"/>
                <a:ext cx="18000" cy="1332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78CAFE6E-7AFF-8DE4-7F2A-C7FC711A9899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0004040" y="355562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712149CF-1B77-4597-DCD8-1E7F62D5DAE3}"/>
                    </a:ext>
                  </a:extLst>
                </p14:cNvPr>
                <p14:cNvContentPartPr/>
                <p14:nvPr/>
              </p14:nvContentPartPr>
              <p14:xfrm>
                <a:off x="10270440" y="3546622"/>
                <a:ext cx="104400" cy="2134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712149CF-1B77-4597-DCD8-1E7F62D5DAE3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0261440" y="3537622"/>
                  <a:ext cx="122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262D25E7-E5FE-C36D-89DA-B974E553ECD7}"/>
                    </a:ext>
                  </a:extLst>
                </p14:cNvPr>
                <p14:cNvContentPartPr/>
                <p14:nvPr/>
              </p14:nvContentPartPr>
              <p14:xfrm>
                <a:off x="10418400" y="3687022"/>
                <a:ext cx="11160" cy="4104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262D25E7-E5FE-C36D-89DA-B974E553ECD7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0409400" y="3678382"/>
                  <a:ext cx="28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247592B5-EE83-4DF2-542E-1E44AE9AE5FC}"/>
                    </a:ext>
                  </a:extLst>
                </p14:cNvPr>
                <p14:cNvContentPartPr/>
                <p14:nvPr/>
              </p14:nvContentPartPr>
              <p14:xfrm>
                <a:off x="10491840" y="3534022"/>
                <a:ext cx="78120" cy="1882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247592B5-EE83-4DF2-542E-1E44AE9AE5FC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0482840" y="3525022"/>
                  <a:ext cx="95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A8C1777F-1478-28DF-7174-2D657BE0646C}"/>
                    </a:ext>
                  </a:extLst>
                </p14:cNvPr>
                <p14:cNvContentPartPr/>
                <p14:nvPr/>
              </p14:nvContentPartPr>
              <p14:xfrm>
                <a:off x="10617120" y="3511702"/>
                <a:ext cx="15840" cy="18504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A8C1777F-1478-28DF-7174-2D657BE0646C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0608120" y="3502702"/>
                  <a:ext cx="33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03252986-260C-3EAC-0334-86EC7159A3BF}"/>
                    </a:ext>
                  </a:extLst>
                </p14:cNvPr>
                <p14:cNvContentPartPr/>
                <p14:nvPr/>
              </p14:nvContentPartPr>
              <p14:xfrm>
                <a:off x="10704600" y="3545182"/>
                <a:ext cx="329760" cy="30420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03252986-260C-3EAC-0334-86EC7159A3BF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0695960" y="3536542"/>
                  <a:ext cx="34740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968" name="Freihand 967">
                <a:extLst>
                  <a:ext uri="{FF2B5EF4-FFF2-40B4-BE49-F238E27FC236}">
                    <a16:creationId xmlns:a16="http://schemas.microsoft.com/office/drawing/2014/main" id="{4CF3ACFC-E64E-0352-3ABD-4F8397E5FFA5}"/>
                  </a:ext>
                </a:extLst>
              </p14:cNvPr>
              <p14:cNvContentPartPr/>
              <p14:nvPr/>
            </p14:nvContentPartPr>
            <p14:xfrm>
              <a:off x="97200" y="2924182"/>
              <a:ext cx="21960" cy="9720"/>
            </p14:xfrm>
          </p:contentPart>
        </mc:Choice>
        <mc:Fallback>
          <p:pic>
            <p:nvPicPr>
              <p:cNvPr id="968" name="Freihand 967">
                <a:extLst>
                  <a:ext uri="{FF2B5EF4-FFF2-40B4-BE49-F238E27FC236}">
                    <a16:creationId xmlns:a16="http://schemas.microsoft.com/office/drawing/2014/main" id="{4CF3ACFC-E64E-0352-3ABD-4F8397E5FFA5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88200" y="2915182"/>
                <a:ext cx="39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3F845354-B308-DC1E-983B-0EEE4AEF7802}"/>
                  </a:ext>
                </a:extLst>
              </p14:cNvPr>
              <p14:cNvContentPartPr/>
              <p14:nvPr/>
            </p14:nvContentPartPr>
            <p14:xfrm>
              <a:off x="1753920" y="770302"/>
              <a:ext cx="318240" cy="46080"/>
            </p14:xfrm>
          </p:contentPart>
        </mc:Choice>
        <mc:Fallback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3F845354-B308-DC1E-983B-0EEE4AEF7802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1745280" y="761662"/>
                <a:ext cx="3358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C7EA3C3D-7399-4B11-C555-A4F14746F4B4}"/>
                  </a:ext>
                </a:extLst>
              </p14:cNvPr>
              <p14:cNvContentPartPr/>
              <p14:nvPr/>
            </p14:nvContentPartPr>
            <p14:xfrm>
              <a:off x="1758960" y="498502"/>
              <a:ext cx="295560" cy="37548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C7EA3C3D-7399-4B11-C555-A4F14746F4B4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1749960" y="489502"/>
                <a:ext cx="31320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7" name="Gruppieren 986">
            <a:extLst>
              <a:ext uri="{FF2B5EF4-FFF2-40B4-BE49-F238E27FC236}">
                <a16:creationId xmlns:a16="http://schemas.microsoft.com/office/drawing/2014/main" id="{6CC085BE-51C8-6ECF-8091-7EE2DAF61008}"/>
              </a:ext>
            </a:extLst>
          </p:cNvPr>
          <p:cNvGrpSpPr/>
          <p:nvPr/>
        </p:nvGrpSpPr>
        <p:grpSpPr>
          <a:xfrm>
            <a:off x="594000" y="524422"/>
            <a:ext cx="1878480" cy="1558800"/>
            <a:chOff x="594000" y="524422"/>
            <a:chExt cx="1878480" cy="155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15F81313-8C16-F719-36B5-93E466AAAC8A}"/>
                    </a:ext>
                  </a:extLst>
                </p14:cNvPr>
                <p14:cNvContentPartPr/>
                <p14:nvPr/>
              </p14:nvContentPartPr>
              <p14:xfrm>
                <a:off x="1263240" y="656902"/>
                <a:ext cx="114480" cy="309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15F81313-8C16-F719-36B5-93E466AAAC8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254240" y="647902"/>
                  <a:ext cx="13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E884D14B-A0EE-A7B1-2BA4-7CDE5FFA019A}"/>
                    </a:ext>
                  </a:extLst>
                </p14:cNvPr>
                <p14:cNvContentPartPr/>
                <p14:nvPr/>
              </p14:nvContentPartPr>
              <p14:xfrm>
                <a:off x="1261800" y="603622"/>
                <a:ext cx="160200" cy="14688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E884D14B-A0EE-A7B1-2BA4-7CDE5FFA019A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1252800" y="594982"/>
                  <a:ext cx="177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7C86C57A-3E39-4300-7D8A-A564540A558D}"/>
                    </a:ext>
                  </a:extLst>
                </p14:cNvPr>
                <p14:cNvContentPartPr/>
                <p14:nvPr/>
              </p14:nvContentPartPr>
              <p14:xfrm>
                <a:off x="1312200" y="565462"/>
                <a:ext cx="38880" cy="21564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7C86C57A-3E39-4300-7D8A-A564540A558D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303560" y="556822"/>
                  <a:ext cx="56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879AE6A5-5407-440F-666C-02926A4E3B15}"/>
                    </a:ext>
                  </a:extLst>
                </p14:cNvPr>
                <p14:cNvContentPartPr/>
                <p14:nvPr/>
              </p14:nvContentPartPr>
              <p14:xfrm>
                <a:off x="1258920" y="638182"/>
                <a:ext cx="95760" cy="1908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879AE6A5-5407-440F-666C-02926A4E3B15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250280" y="629542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C976F306-5F16-3850-9719-D97EC93FDCE8}"/>
                    </a:ext>
                  </a:extLst>
                </p14:cNvPr>
                <p14:cNvContentPartPr/>
                <p14:nvPr/>
              </p14:nvContentPartPr>
              <p14:xfrm>
                <a:off x="1265760" y="524422"/>
                <a:ext cx="210240" cy="29628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C976F306-5F16-3850-9719-D97EC93FDCE8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256760" y="515782"/>
                  <a:ext cx="227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E8B9055E-9FEC-1414-DCE2-9F9A8CA01061}"/>
                    </a:ext>
                  </a:extLst>
                </p14:cNvPr>
                <p14:cNvContentPartPr/>
                <p14:nvPr/>
              </p14:nvContentPartPr>
              <p14:xfrm>
                <a:off x="594000" y="852382"/>
                <a:ext cx="1878480" cy="123084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E8B9055E-9FEC-1414-DCE2-9F9A8CA0106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585000" y="843742"/>
                  <a:ext cx="1896120" cy="12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6C79C4A5-A278-A313-5E93-448A3887C1BF}"/>
                    </a:ext>
                  </a:extLst>
                </p14:cNvPr>
                <p14:cNvContentPartPr/>
                <p14:nvPr/>
              </p14:nvContentPartPr>
              <p14:xfrm>
                <a:off x="1994760" y="1050742"/>
                <a:ext cx="97200" cy="20196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6C79C4A5-A278-A313-5E93-448A3887C1BF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1986120" y="1042102"/>
                  <a:ext cx="11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8965EB13-BE48-D234-3532-FD66CFFAD8B9}"/>
                    </a:ext>
                  </a:extLst>
                </p14:cNvPr>
                <p14:cNvContentPartPr/>
                <p14:nvPr/>
              </p14:nvContentPartPr>
              <p14:xfrm>
                <a:off x="2119320" y="1061902"/>
                <a:ext cx="26640" cy="993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8965EB13-BE48-D234-3532-FD66CFFAD8B9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2110320" y="1052902"/>
                  <a:ext cx="44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D146DD8-F166-5B65-B848-FE7026B3E041}"/>
                    </a:ext>
                  </a:extLst>
                </p14:cNvPr>
                <p14:cNvContentPartPr/>
                <p14:nvPr/>
              </p14:nvContentPartPr>
              <p14:xfrm>
                <a:off x="2090880" y="1027702"/>
                <a:ext cx="93600" cy="1519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D146DD8-F166-5B65-B848-FE7026B3E041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2081880" y="1018702"/>
                  <a:ext cx="11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933891CC-67D5-85DA-0BB6-40FB0546BF02}"/>
                    </a:ext>
                  </a:extLst>
                </p14:cNvPr>
                <p14:cNvContentPartPr/>
                <p14:nvPr/>
              </p14:nvContentPartPr>
              <p14:xfrm>
                <a:off x="2067480" y="868942"/>
                <a:ext cx="102960" cy="1123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933891CC-67D5-85DA-0BB6-40FB0546BF02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2058840" y="859942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6660A1A1-C4BC-6D97-E1BA-225B05DBE739}"/>
                    </a:ext>
                  </a:extLst>
                </p14:cNvPr>
                <p14:cNvContentPartPr/>
                <p14:nvPr/>
              </p14:nvContentPartPr>
              <p14:xfrm>
                <a:off x="2222280" y="881902"/>
                <a:ext cx="46440" cy="1076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6660A1A1-C4BC-6D97-E1BA-225B05DBE739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2213640" y="872902"/>
                  <a:ext cx="64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29DDC91E-6C56-94BC-64D7-2EE7B306E353}"/>
                    </a:ext>
                  </a:extLst>
                </p14:cNvPr>
                <p14:cNvContentPartPr/>
                <p14:nvPr/>
              </p14:nvContentPartPr>
              <p14:xfrm>
                <a:off x="2208960" y="835462"/>
                <a:ext cx="108360" cy="17136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29DDC91E-6C56-94BC-64D7-2EE7B306E353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2200320" y="826822"/>
                  <a:ext cx="12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D3FCCAEB-7989-0407-8669-E15B35BE9A79}"/>
                    </a:ext>
                  </a:extLst>
                </p14:cNvPr>
                <p14:cNvContentPartPr/>
                <p14:nvPr/>
              </p14:nvContentPartPr>
              <p14:xfrm>
                <a:off x="2282760" y="691462"/>
                <a:ext cx="51480" cy="1119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D3FCCAEB-7989-0407-8669-E15B35BE9A79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274120" y="682462"/>
                  <a:ext cx="691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4" name="Gruppieren 993">
            <a:extLst>
              <a:ext uri="{FF2B5EF4-FFF2-40B4-BE49-F238E27FC236}">
                <a16:creationId xmlns:a16="http://schemas.microsoft.com/office/drawing/2014/main" id="{508497E1-83CD-A469-D11D-D9C56A34C1A5}"/>
              </a:ext>
            </a:extLst>
          </p:cNvPr>
          <p:cNvGrpSpPr/>
          <p:nvPr/>
        </p:nvGrpSpPr>
        <p:grpSpPr>
          <a:xfrm>
            <a:off x="1352880" y="1969822"/>
            <a:ext cx="31320" cy="407520"/>
            <a:chOff x="1352880" y="1969822"/>
            <a:chExt cx="3132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EAC4B571-7EFA-086B-0253-1BC84001F31A}"/>
                    </a:ext>
                  </a:extLst>
                </p14:cNvPr>
                <p14:cNvContentPartPr/>
                <p14:nvPr/>
              </p14:nvContentPartPr>
              <p14:xfrm>
                <a:off x="1352880" y="1969822"/>
                <a:ext cx="31320" cy="23832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EAC4B571-7EFA-086B-0253-1BC84001F31A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344240" y="1961182"/>
                  <a:ext cx="48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122DD9E2-CC3B-7EE1-37D0-982A06632F3A}"/>
                    </a:ext>
                  </a:extLst>
                </p14:cNvPr>
                <p14:cNvContentPartPr/>
                <p14:nvPr/>
              </p14:nvContentPartPr>
              <p14:xfrm>
                <a:off x="1354680" y="2234782"/>
                <a:ext cx="7560" cy="14256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122DD9E2-CC3B-7EE1-37D0-982A06632F3A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345680" y="2225782"/>
                  <a:ext cx="252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3" name="Gruppieren 992">
            <a:extLst>
              <a:ext uri="{FF2B5EF4-FFF2-40B4-BE49-F238E27FC236}">
                <a16:creationId xmlns:a16="http://schemas.microsoft.com/office/drawing/2014/main" id="{6FA8D4B8-9F73-1537-300F-775A9DFC5E4D}"/>
              </a:ext>
            </a:extLst>
          </p:cNvPr>
          <p:cNvGrpSpPr/>
          <p:nvPr/>
        </p:nvGrpSpPr>
        <p:grpSpPr>
          <a:xfrm>
            <a:off x="447480" y="1757422"/>
            <a:ext cx="956160" cy="106920"/>
            <a:chOff x="447480" y="1757422"/>
            <a:chExt cx="95616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DD5BD7B6-784D-31FB-EC83-0F8FD5F087BD}"/>
                    </a:ext>
                  </a:extLst>
                </p14:cNvPr>
                <p14:cNvContentPartPr/>
                <p14:nvPr/>
              </p14:nvContentPartPr>
              <p14:xfrm>
                <a:off x="1391760" y="1770742"/>
                <a:ext cx="11880" cy="9360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DD5BD7B6-784D-31FB-EC83-0F8FD5F087BD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382760" y="1762102"/>
                  <a:ext cx="2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E7D00E71-9D68-9F8C-2AE7-B291DF61417D}"/>
                    </a:ext>
                  </a:extLst>
                </p14:cNvPr>
                <p14:cNvContentPartPr/>
                <p14:nvPr/>
              </p14:nvContentPartPr>
              <p14:xfrm>
                <a:off x="1288440" y="1763182"/>
                <a:ext cx="41040" cy="1836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E7D00E71-9D68-9F8C-2AE7-B291DF61417D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1279800" y="1754182"/>
                  <a:ext cx="58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DBAFA961-7BA9-3933-6718-197F0E6E5272}"/>
                    </a:ext>
                  </a:extLst>
                </p14:cNvPr>
                <p14:cNvContentPartPr/>
                <p14:nvPr/>
              </p14:nvContentPartPr>
              <p14:xfrm>
                <a:off x="447480" y="1757422"/>
                <a:ext cx="744480" cy="428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DBAFA961-7BA9-3933-6718-197F0E6E5272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438840" y="1748422"/>
                  <a:ext cx="76212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7">
            <p14:nvContentPartPr>
              <p14:cNvPr id="998" name="Freihand 997">
                <a:extLst>
                  <a:ext uri="{FF2B5EF4-FFF2-40B4-BE49-F238E27FC236}">
                    <a16:creationId xmlns:a16="http://schemas.microsoft.com/office/drawing/2014/main" id="{B4C0185F-35F4-414A-06D4-951FB186B1E9}"/>
                  </a:ext>
                </a:extLst>
              </p14:cNvPr>
              <p14:cNvContentPartPr/>
              <p14:nvPr/>
            </p14:nvContentPartPr>
            <p14:xfrm>
              <a:off x="4535640" y="1554742"/>
              <a:ext cx="2870280" cy="651600"/>
            </p14:xfrm>
          </p:contentPart>
        </mc:Choice>
        <mc:Fallback>
          <p:pic>
            <p:nvPicPr>
              <p:cNvPr id="998" name="Freihand 997">
                <a:extLst>
                  <a:ext uri="{FF2B5EF4-FFF2-40B4-BE49-F238E27FC236}">
                    <a16:creationId xmlns:a16="http://schemas.microsoft.com/office/drawing/2014/main" id="{B4C0185F-35F4-414A-06D4-951FB186B1E9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4527000" y="1546102"/>
                <a:ext cx="2887920" cy="66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1" name="Gruppieren 1000">
            <a:extLst>
              <a:ext uri="{FF2B5EF4-FFF2-40B4-BE49-F238E27FC236}">
                <a16:creationId xmlns:a16="http://schemas.microsoft.com/office/drawing/2014/main" id="{169880C0-3598-B626-0722-8E83EFFE46AF}"/>
              </a:ext>
            </a:extLst>
          </p:cNvPr>
          <p:cNvGrpSpPr/>
          <p:nvPr/>
        </p:nvGrpSpPr>
        <p:grpSpPr>
          <a:xfrm>
            <a:off x="6167520" y="1572742"/>
            <a:ext cx="370800" cy="605520"/>
            <a:chOff x="6167520" y="1572742"/>
            <a:chExt cx="37080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C3AE1C2B-D2D0-46A8-6AC8-5CCE76D48071}"/>
                    </a:ext>
                  </a:extLst>
                </p14:cNvPr>
                <p14:cNvContentPartPr/>
                <p14:nvPr/>
              </p14:nvContentPartPr>
              <p14:xfrm>
                <a:off x="6167520" y="1613782"/>
                <a:ext cx="153360" cy="56448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C3AE1C2B-D2D0-46A8-6AC8-5CCE76D48071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158520" y="1605142"/>
                  <a:ext cx="1710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DB28D6AD-6E11-370E-2162-44849BB75942}"/>
                    </a:ext>
                  </a:extLst>
                </p14:cNvPr>
                <p14:cNvContentPartPr/>
                <p14:nvPr/>
              </p14:nvContentPartPr>
              <p14:xfrm>
                <a:off x="6281640" y="1572742"/>
                <a:ext cx="256680" cy="54792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DB28D6AD-6E11-370E-2162-44849BB75942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6273000" y="1563742"/>
                  <a:ext cx="274320" cy="56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3">
            <p14:nvContentPartPr>
              <p14:cNvPr id="1002" name="Freihand 1001">
                <a:extLst>
                  <a:ext uri="{FF2B5EF4-FFF2-40B4-BE49-F238E27FC236}">
                    <a16:creationId xmlns:a16="http://schemas.microsoft.com/office/drawing/2014/main" id="{322BCC4B-E4CC-6FCB-DD88-2B909480E11F}"/>
                  </a:ext>
                </a:extLst>
              </p14:cNvPr>
              <p14:cNvContentPartPr/>
              <p14:nvPr/>
            </p14:nvContentPartPr>
            <p14:xfrm>
              <a:off x="8007480" y="1789462"/>
              <a:ext cx="383760" cy="286560"/>
            </p14:xfrm>
          </p:contentPart>
        </mc:Choice>
        <mc:Fallback>
          <p:pic>
            <p:nvPicPr>
              <p:cNvPr id="1002" name="Freihand 1001">
                <a:extLst>
                  <a:ext uri="{FF2B5EF4-FFF2-40B4-BE49-F238E27FC236}">
                    <a16:creationId xmlns:a16="http://schemas.microsoft.com/office/drawing/2014/main" id="{322BCC4B-E4CC-6FCB-DD88-2B909480E11F}"/>
                  </a:ext>
                </a:extLst>
              </p:cNvPr>
              <p:cNvPicPr/>
              <p:nvPr/>
            </p:nvPicPr>
            <p:blipFill>
              <a:blip r:embed="rId1194"/>
              <a:stretch>
                <a:fillRect/>
              </a:stretch>
            </p:blipFill>
            <p:spPr>
              <a:xfrm>
                <a:off x="7998480" y="1780822"/>
                <a:ext cx="4014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5">
            <p14:nvContentPartPr>
              <p14:cNvPr id="1003" name="Freihand 1002">
                <a:extLst>
                  <a:ext uri="{FF2B5EF4-FFF2-40B4-BE49-F238E27FC236}">
                    <a16:creationId xmlns:a16="http://schemas.microsoft.com/office/drawing/2014/main" id="{EEC8024B-5567-C913-F84E-3270C003BB9C}"/>
                  </a:ext>
                </a:extLst>
              </p14:cNvPr>
              <p14:cNvContentPartPr/>
              <p14:nvPr/>
            </p14:nvContentPartPr>
            <p14:xfrm>
              <a:off x="7507800" y="1792702"/>
              <a:ext cx="347040" cy="388800"/>
            </p14:xfrm>
          </p:contentPart>
        </mc:Choice>
        <mc:Fallback>
          <p:pic>
            <p:nvPicPr>
              <p:cNvPr id="1003" name="Freihand 1002">
                <a:extLst>
                  <a:ext uri="{FF2B5EF4-FFF2-40B4-BE49-F238E27FC236}">
                    <a16:creationId xmlns:a16="http://schemas.microsoft.com/office/drawing/2014/main" id="{EEC8024B-5567-C913-F84E-3270C003BB9C}"/>
                  </a:ext>
                </a:extLst>
              </p:cNvPr>
              <p:cNvPicPr/>
              <p:nvPr/>
            </p:nvPicPr>
            <p:blipFill>
              <a:blip r:embed="rId1196"/>
              <a:stretch>
                <a:fillRect/>
              </a:stretch>
            </p:blipFill>
            <p:spPr>
              <a:xfrm>
                <a:off x="7499160" y="1783702"/>
                <a:ext cx="3646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7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44059B51-897D-2DDB-F3A9-C1A5F3489A07}"/>
                  </a:ext>
                </a:extLst>
              </p14:cNvPr>
              <p14:cNvContentPartPr/>
              <p14:nvPr/>
            </p14:nvContentPartPr>
            <p14:xfrm>
              <a:off x="8011800" y="1413982"/>
              <a:ext cx="352800" cy="76896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44059B51-897D-2DDB-F3A9-C1A5F3489A07}"/>
                  </a:ext>
                </a:extLst>
              </p:cNvPr>
              <p:cNvPicPr/>
              <p:nvPr/>
            </p:nvPicPr>
            <p:blipFill>
              <a:blip r:embed="rId1198"/>
              <a:stretch>
                <a:fillRect/>
              </a:stretch>
            </p:blipFill>
            <p:spPr>
              <a:xfrm>
                <a:off x="8002800" y="1404982"/>
                <a:ext cx="370440" cy="78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0" name="Gruppieren 1029">
            <a:extLst>
              <a:ext uri="{FF2B5EF4-FFF2-40B4-BE49-F238E27FC236}">
                <a16:creationId xmlns:a16="http://schemas.microsoft.com/office/drawing/2014/main" id="{D493023F-C768-CDC7-0E91-EE56CEBABD96}"/>
              </a:ext>
            </a:extLst>
          </p:cNvPr>
          <p:cNvGrpSpPr/>
          <p:nvPr/>
        </p:nvGrpSpPr>
        <p:grpSpPr>
          <a:xfrm>
            <a:off x="8909640" y="436582"/>
            <a:ext cx="3188160" cy="1614240"/>
            <a:chOff x="8909640" y="436582"/>
            <a:chExt cx="3188160" cy="16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638479AC-62E0-76A7-801B-B7ADA1EFB713}"/>
                    </a:ext>
                  </a:extLst>
                </p14:cNvPr>
                <p14:cNvContentPartPr/>
                <p14:nvPr/>
              </p14:nvContentPartPr>
              <p14:xfrm>
                <a:off x="9463680" y="499582"/>
                <a:ext cx="114840" cy="1418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638479AC-62E0-76A7-801B-B7ADA1EFB713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9455040" y="490582"/>
                  <a:ext cx="132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8EF726B3-EF57-39AE-6A5A-4E8DBCA57938}"/>
                    </a:ext>
                  </a:extLst>
                </p14:cNvPr>
                <p14:cNvContentPartPr/>
                <p14:nvPr/>
              </p14:nvContentPartPr>
              <p14:xfrm>
                <a:off x="9410760" y="436582"/>
                <a:ext cx="251640" cy="28260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8EF726B3-EF57-39AE-6A5A-4E8DBCA5793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9402120" y="427582"/>
                  <a:ext cx="269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BF10F603-5594-9DB9-36FD-8257BFF387DE}"/>
                    </a:ext>
                  </a:extLst>
                </p14:cNvPr>
                <p14:cNvContentPartPr/>
                <p14:nvPr/>
              </p14:nvContentPartPr>
              <p14:xfrm>
                <a:off x="8909640" y="1491022"/>
                <a:ext cx="285480" cy="51624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BF10F603-5594-9DB9-36FD-8257BFF387DE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8900640" y="1482382"/>
                  <a:ext cx="3031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B2ACA7D9-1940-85C3-FADA-E4772117FF99}"/>
                    </a:ext>
                  </a:extLst>
                </p14:cNvPr>
                <p14:cNvContentPartPr/>
                <p14:nvPr/>
              </p14:nvContentPartPr>
              <p14:xfrm>
                <a:off x="8940600" y="1217062"/>
                <a:ext cx="448920" cy="78048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B2ACA7D9-1940-85C3-FADA-E4772117FF99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8931960" y="1208062"/>
                  <a:ext cx="46656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E3516204-956D-303E-1599-166210FB6078}"/>
                    </a:ext>
                  </a:extLst>
                </p14:cNvPr>
                <p14:cNvContentPartPr/>
                <p14:nvPr/>
              </p14:nvContentPartPr>
              <p14:xfrm>
                <a:off x="9035640" y="1157662"/>
                <a:ext cx="964800" cy="50688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E3516204-956D-303E-1599-166210FB6078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9026640" y="1148662"/>
                  <a:ext cx="9824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41078722-1F86-DBBF-6E84-6DB212F11606}"/>
                    </a:ext>
                  </a:extLst>
                </p14:cNvPr>
                <p14:cNvContentPartPr/>
                <p14:nvPr/>
              </p14:nvContentPartPr>
              <p14:xfrm>
                <a:off x="9926640" y="1061182"/>
                <a:ext cx="178560" cy="17280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41078722-1F86-DBBF-6E84-6DB212F11606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9917640" y="1052182"/>
                  <a:ext cx="196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5F2C3899-C988-89B4-2FAC-CA1709C47797}"/>
                    </a:ext>
                  </a:extLst>
                </p14:cNvPr>
                <p14:cNvContentPartPr/>
                <p14:nvPr/>
              </p14:nvContentPartPr>
              <p14:xfrm>
                <a:off x="9085680" y="624862"/>
                <a:ext cx="921240" cy="142596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5F2C3899-C988-89B4-2FAC-CA1709C47797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9076680" y="616222"/>
                  <a:ext cx="938880" cy="14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4E121AEB-8D8A-4044-D16D-B3226CF86B6B}"/>
                    </a:ext>
                  </a:extLst>
                </p14:cNvPr>
                <p14:cNvContentPartPr/>
                <p14:nvPr/>
              </p14:nvContentPartPr>
              <p14:xfrm>
                <a:off x="9610560" y="1520902"/>
                <a:ext cx="53640" cy="12492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4E121AEB-8D8A-4044-D16D-B3226CF86B6B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9601920" y="1512262"/>
                  <a:ext cx="7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F3D4FFA5-242C-FC57-0FEE-8F83CDE762AB}"/>
                    </a:ext>
                  </a:extLst>
                </p14:cNvPr>
                <p14:cNvContentPartPr/>
                <p14:nvPr/>
              </p14:nvContentPartPr>
              <p14:xfrm>
                <a:off x="9706680" y="1348462"/>
                <a:ext cx="579600" cy="20664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F3D4FFA5-242C-FC57-0FEE-8F83CDE762AB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9698040" y="1339462"/>
                  <a:ext cx="597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01F174BD-2DE1-0D90-9881-BA58442BF51D}"/>
                    </a:ext>
                  </a:extLst>
                </p14:cNvPr>
                <p14:cNvContentPartPr/>
                <p14:nvPr/>
              </p14:nvContentPartPr>
              <p14:xfrm>
                <a:off x="9712440" y="1380142"/>
                <a:ext cx="172800" cy="22644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01F174BD-2DE1-0D90-9881-BA58442BF51D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9703800" y="1371502"/>
                  <a:ext cx="190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C35359D9-933F-2D97-59FE-66229FDB42AB}"/>
                    </a:ext>
                  </a:extLst>
                </p14:cNvPr>
                <p14:cNvContentPartPr/>
                <p14:nvPr/>
              </p14:nvContentPartPr>
              <p14:xfrm>
                <a:off x="10414440" y="1277182"/>
                <a:ext cx="119520" cy="1393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C35359D9-933F-2D97-59FE-66229FDB42AB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10405800" y="1268182"/>
                  <a:ext cx="137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79497097-3CE9-44C6-104C-32C0C34833E0}"/>
                    </a:ext>
                  </a:extLst>
                </p14:cNvPr>
                <p14:cNvContentPartPr/>
                <p14:nvPr/>
              </p14:nvContentPartPr>
              <p14:xfrm>
                <a:off x="10539720" y="1241542"/>
                <a:ext cx="112320" cy="2426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79497097-3CE9-44C6-104C-32C0C34833E0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10530720" y="1232902"/>
                  <a:ext cx="129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9F6C95A6-DF14-306B-19B5-E8AE0EABF41D}"/>
                    </a:ext>
                  </a:extLst>
                </p14:cNvPr>
                <p14:cNvContentPartPr/>
                <p14:nvPr/>
              </p14:nvContentPartPr>
              <p14:xfrm>
                <a:off x="10693080" y="1164502"/>
                <a:ext cx="319680" cy="18396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9F6C95A6-DF14-306B-19B5-E8AE0EABF41D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10684080" y="1155502"/>
                  <a:ext cx="337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421EC065-BF52-4154-3EBF-32DBBA4BEDBB}"/>
                    </a:ext>
                  </a:extLst>
                </p14:cNvPr>
                <p14:cNvContentPartPr/>
                <p14:nvPr/>
              </p14:nvContentPartPr>
              <p14:xfrm>
                <a:off x="10990440" y="1196542"/>
                <a:ext cx="14400" cy="198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421EC065-BF52-4154-3EBF-32DBBA4BEDBB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10981800" y="1187902"/>
                  <a:ext cx="32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1DB7163C-BDB6-7C35-5BA2-9C45332795EF}"/>
                    </a:ext>
                  </a:extLst>
                </p14:cNvPr>
                <p14:cNvContentPartPr/>
                <p14:nvPr/>
              </p14:nvContentPartPr>
              <p14:xfrm>
                <a:off x="11063160" y="1192942"/>
                <a:ext cx="210600" cy="16812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1DB7163C-BDB6-7C35-5BA2-9C45332795EF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11054160" y="1184302"/>
                  <a:ext cx="228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541B7168-FE34-F881-3A19-924696CC4941}"/>
                    </a:ext>
                  </a:extLst>
                </p14:cNvPr>
                <p14:cNvContentPartPr/>
                <p14:nvPr/>
              </p14:nvContentPartPr>
              <p14:xfrm>
                <a:off x="11243520" y="1245142"/>
                <a:ext cx="74520" cy="13284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541B7168-FE34-F881-3A19-924696CC4941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11234880" y="1236502"/>
                  <a:ext cx="92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CE42360A-2E5C-B755-2425-DC8F66A4662E}"/>
                    </a:ext>
                  </a:extLst>
                </p14:cNvPr>
                <p14:cNvContentPartPr/>
                <p14:nvPr/>
              </p14:nvContentPartPr>
              <p14:xfrm>
                <a:off x="10894320" y="1444942"/>
                <a:ext cx="90360" cy="1688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CE42360A-2E5C-B755-2425-DC8F66A4662E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0885680" y="1436302"/>
                  <a:ext cx="108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F26AAE72-7AFA-0E22-84A7-9D2C4FF4E6FB}"/>
                    </a:ext>
                  </a:extLst>
                </p14:cNvPr>
                <p14:cNvContentPartPr/>
                <p14:nvPr/>
              </p14:nvContentPartPr>
              <p14:xfrm>
                <a:off x="11029680" y="1493902"/>
                <a:ext cx="205920" cy="9468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F26AAE72-7AFA-0E22-84A7-9D2C4FF4E6FB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1020680" y="1484902"/>
                  <a:ext cx="223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43BF3B13-785E-5AE0-702F-8463E60C402D}"/>
                    </a:ext>
                  </a:extLst>
                </p14:cNvPr>
                <p14:cNvContentPartPr/>
                <p14:nvPr/>
              </p14:nvContentPartPr>
              <p14:xfrm>
                <a:off x="11262240" y="1379062"/>
                <a:ext cx="308520" cy="18180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43BF3B13-785E-5AE0-702F-8463E60C402D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1253600" y="1370062"/>
                  <a:ext cx="326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37189CA5-C307-B82F-99B1-F173D1402864}"/>
                    </a:ext>
                  </a:extLst>
                </p14:cNvPr>
                <p14:cNvContentPartPr/>
                <p14:nvPr/>
              </p14:nvContentPartPr>
              <p14:xfrm>
                <a:off x="11599200" y="1424782"/>
                <a:ext cx="110880" cy="10044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37189CA5-C307-B82F-99B1-F173D1402864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1590560" y="1415782"/>
                  <a:ext cx="12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A4008214-749B-4D55-8913-0E1DED5A1E9B}"/>
                    </a:ext>
                  </a:extLst>
                </p14:cNvPr>
                <p14:cNvContentPartPr/>
                <p14:nvPr/>
              </p14:nvContentPartPr>
              <p14:xfrm>
                <a:off x="11724840" y="1406422"/>
                <a:ext cx="75600" cy="22392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A4008214-749B-4D55-8913-0E1DED5A1E9B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11716200" y="1397782"/>
                  <a:ext cx="93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D5C73964-B697-7DDA-2FCC-B6BE60A0F3E2}"/>
                    </a:ext>
                  </a:extLst>
                </p14:cNvPr>
                <p14:cNvContentPartPr/>
                <p14:nvPr/>
              </p14:nvContentPartPr>
              <p14:xfrm>
                <a:off x="11846520" y="1412902"/>
                <a:ext cx="94680" cy="5760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D5C73964-B697-7DDA-2FCC-B6BE60A0F3E2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1837880" y="1403902"/>
                  <a:ext cx="112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88FFD7D5-C91C-42D4-83D3-347881C71256}"/>
                    </a:ext>
                  </a:extLst>
                </p14:cNvPr>
                <p14:cNvContentPartPr/>
                <p14:nvPr/>
              </p14:nvContentPartPr>
              <p14:xfrm>
                <a:off x="11952720" y="1302022"/>
                <a:ext cx="145080" cy="16560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88FFD7D5-C91C-42D4-83D3-347881C71256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11943720" y="1293022"/>
                  <a:ext cx="1627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3" name="Gruppieren 1032">
            <a:extLst>
              <a:ext uri="{FF2B5EF4-FFF2-40B4-BE49-F238E27FC236}">
                <a16:creationId xmlns:a16="http://schemas.microsoft.com/office/drawing/2014/main" id="{1C6DB651-9D6D-A3C9-426B-64CC05F22510}"/>
              </a:ext>
            </a:extLst>
          </p:cNvPr>
          <p:cNvGrpSpPr/>
          <p:nvPr/>
        </p:nvGrpSpPr>
        <p:grpSpPr>
          <a:xfrm>
            <a:off x="3236040" y="3201022"/>
            <a:ext cx="900720" cy="306360"/>
            <a:chOff x="3236040" y="3201022"/>
            <a:chExt cx="9007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EF6968D2-F805-D55C-4629-5D12A368A4F6}"/>
                    </a:ext>
                  </a:extLst>
                </p14:cNvPr>
                <p14:cNvContentPartPr/>
                <p14:nvPr/>
              </p14:nvContentPartPr>
              <p14:xfrm>
                <a:off x="3295800" y="3264382"/>
                <a:ext cx="16200" cy="1620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EF6968D2-F805-D55C-4629-5D12A368A4F6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3286800" y="3255742"/>
                  <a:ext cx="3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C42FA0E-69A4-F690-3C15-9AECDB95B9B8}"/>
                    </a:ext>
                  </a:extLst>
                </p14:cNvPr>
                <p14:cNvContentPartPr/>
                <p14:nvPr/>
              </p14:nvContentPartPr>
              <p14:xfrm>
                <a:off x="3402000" y="3201022"/>
                <a:ext cx="21960" cy="936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C42FA0E-69A4-F690-3C15-9AECDB95B9B8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3393000" y="3192382"/>
                  <a:ext cx="3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263D570F-9A52-43E2-9E13-B6BCCDEDA601}"/>
                    </a:ext>
                  </a:extLst>
                </p14:cNvPr>
                <p14:cNvContentPartPr/>
                <p14:nvPr/>
              </p14:nvContentPartPr>
              <p14:xfrm>
                <a:off x="3508200" y="3252502"/>
                <a:ext cx="65160" cy="2138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263D570F-9A52-43E2-9E13-B6BCCDEDA601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3499200" y="3243862"/>
                  <a:ext cx="82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9FA0E9EF-2C64-BB59-4047-0B3F1BB3D610}"/>
                    </a:ext>
                  </a:extLst>
                </p14:cNvPr>
                <p14:cNvContentPartPr/>
                <p14:nvPr/>
              </p14:nvContentPartPr>
              <p14:xfrm>
                <a:off x="3657240" y="3269782"/>
                <a:ext cx="110160" cy="16812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9FA0E9EF-2C64-BB59-4047-0B3F1BB3D610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3648600" y="3260782"/>
                  <a:ext cx="127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AEA8EEE-48A4-E788-13D1-252E4BEE13E0}"/>
                    </a:ext>
                  </a:extLst>
                </p14:cNvPr>
                <p14:cNvContentPartPr/>
                <p14:nvPr/>
              </p14:nvContentPartPr>
              <p14:xfrm>
                <a:off x="3675600" y="3284182"/>
                <a:ext cx="107640" cy="14292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AEA8EEE-48A4-E788-13D1-252E4BEE13E0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3666600" y="3275182"/>
                  <a:ext cx="12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ACB78313-4DC4-B8F7-E45F-C3C9B1719839}"/>
                    </a:ext>
                  </a:extLst>
                </p14:cNvPr>
                <p14:cNvContentPartPr/>
                <p14:nvPr/>
              </p14:nvContentPartPr>
              <p14:xfrm>
                <a:off x="3794760" y="3260782"/>
                <a:ext cx="72720" cy="2466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ACB78313-4DC4-B8F7-E45F-C3C9B1719839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3785760" y="3252142"/>
                  <a:ext cx="90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81BB5C5-67BC-A331-23B7-AE7110D68F91}"/>
                    </a:ext>
                  </a:extLst>
                </p14:cNvPr>
                <p14:cNvContentPartPr/>
                <p14:nvPr/>
              </p14:nvContentPartPr>
              <p14:xfrm>
                <a:off x="3994920" y="3361582"/>
                <a:ext cx="141840" cy="716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81BB5C5-67BC-A331-23B7-AE7110D68F91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3985920" y="3352582"/>
                  <a:ext cx="159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EEFABAE8-F6EA-C42D-DE21-11B39822EA45}"/>
                    </a:ext>
                  </a:extLst>
                </p14:cNvPr>
                <p14:cNvContentPartPr/>
                <p14:nvPr/>
              </p14:nvContentPartPr>
              <p14:xfrm>
                <a:off x="3236040" y="3238462"/>
                <a:ext cx="127800" cy="25524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EEFABAE8-F6EA-C42D-DE21-11B39822EA4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3227400" y="3229822"/>
                  <a:ext cx="1454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1">
            <p14:nvContentPartPr>
              <p14:cNvPr id="1034" name="Freihand 1033">
                <a:extLst>
                  <a:ext uri="{FF2B5EF4-FFF2-40B4-BE49-F238E27FC236}">
                    <a16:creationId xmlns:a16="http://schemas.microsoft.com/office/drawing/2014/main" id="{C5DE53A5-51DF-3C01-133F-28685D208AFF}"/>
                  </a:ext>
                </a:extLst>
              </p14:cNvPr>
              <p14:cNvContentPartPr/>
              <p14:nvPr/>
            </p14:nvContentPartPr>
            <p14:xfrm>
              <a:off x="3172320" y="3203182"/>
              <a:ext cx="1290960" cy="476640"/>
            </p14:xfrm>
          </p:contentPart>
        </mc:Choice>
        <mc:Fallback>
          <p:pic>
            <p:nvPicPr>
              <p:cNvPr id="1034" name="Freihand 1033">
                <a:extLst>
                  <a:ext uri="{FF2B5EF4-FFF2-40B4-BE49-F238E27FC236}">
                    <a16:creationId xmlns:a16="http://schemas.microsoft.com/office/drawing/2014/main" id="{C5DE53A5-51DF-3C01-133F-28685D208AFF}"/>
                  </a:ext>
                </a:extLst>
              </p:cNvPr>
              <p:cNvPicPr/>
              <p:nvPr/>
            </p:nvPicPr>
            <p:blipFill>
              <a:blip r:embed="rId1262"/>
              <a:stretch>
                <a:fillRect/>
              </a:stretch>
            </p:blipFill>
            <p:spPr>
              <a:xfrm>
                <a:off x="3163320" y="3194182"/>
                <a:ext cx="13086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3">
            <p14:nvContentPartPr>
              <p14:cNvPr id="1035" name="Freihand 1034">
                <a:extLst>
                  <a:ext uri="{FF2B5EF4-FFF2-40B4-BE49-F238E27FC236}">
                    <a16:creationId xmlns:a16="http://schemas.microsoft.com/office/drawing/2014/main" id="{3CA4C667-E6C4-A3A7-F6C1-379F976FA760}"/>
                  </a:ext>
                </a:extLst>
              </p14:cNvPr>
              <p14:cNvContentPartPr/>
              <p14:nvPr/>
            </p14:nvContentPartPr>
            <p14:xfrm>
              <a:off x="3101400" y="3059902"/>
              <a:ext cx="4195800" cy="662760"/>
            </p14:xfrm>
          </p:contentPart>
        </mc:Choice>
        <mc:Fallback>
          <p:pic>
            <p:nvPicPr>
              <p:cNvPr id="1035" name="Freihand 1034">
                <a:extLst>
                  <a:ext uri="{FF2B5EF4-FFF2-40B4-BE49-F238E27FC236}">
                    <a16:creationId xmlns:a16="http://schemas.microsoft.com/office/drawing/2014/main" id="{3CA4C667-E6C4-A3A7-F6C1-379F976FA760}"/>
                  </a:ext>
                </a:extLst>
              </p:cNvPr>
              <p:cNvPicPr/>
              <p:nvPr/>
            </p:nvPicPr>
            <p:blipFill>
              <a:blip r:embed="rId1264"/>
              <a:stretch>
                <a:fillRect/>
              </a:stretch>
            </p:blipFill>
            <p:spPr>
              <a:xfrm>
                <a:off x="3092400" y="3050902"/>
                <a:ext cx="421344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5">
            <p14:nvContentPartPr>
              <p14:cNvPr id="1036" name="Freihand 1035">
                <a:extLst>
                  <a:ext uri="{FF2B5EF4-FFF2-40B4-BE49-F238E27FC236}">
                    <a16:creationId xmlns:a16="http://schemas.microsoft.com/office/drawing/2014/main" id="{BA14D1C3-78D8-9D39-A59D-86BF1A0BFF26}"/>
                  </a:ext>
                </a:extLst>
              </p14:cNvPr>
              <p14:cNvContentPartPr/>
              <p14:nvPr/>
            </p14:nvContentPartPr>
            <p14:xfrm>
              <a:off x="6804000" y="3045502"/>
              <a:ext cx="520560" cy="434880"/>
            </p14:xfrm>
          </p:contentPart>
        </mc:Choice>
        <mc:Fallback>
          <p:pic>
            <p:nvPicPr>
              <p:cNvPr id="1036" name="Freihand 1035">
                <a:extLst>
                  <a:ext uri="{FF2B5EF4-FFF2-40B4-BE49-F238E27FC236}">
                    <a16:creationId xmlns:a16="http://schemas.microsoft.com/office/drawing/2014/main" id="{BA14D1C3-78D8-9D39-A59D-86BF1A0BFF26}"/>
                  </a:ext>
                </a:extLst>
              </p:cNvPr>
              <p:cNvPicPr/>
              <p:nvPr/>
            </p:nvPicPr>
            <p:blipFill>
              <a:blip r:embed="rId1266"/>
              <a:stretch>
                <a:fillRect/>
              </a:stretch>
            </p:blipFill>
            <p:spPr>
              <a:xfrm>
                <a:off x="6795000" y="3036502"/>
                <a:ext cx="5382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7">
            <p14:nvContentPartPr>
              <p14:cNvPr id="1037" name="Freihand 1036">
                <a:extLst>
                  <a:ext uri="{FF2B5EF4-FFF2-40B4-BE49-F238E27FC236}">
                    <a16:creationId xmlns:a16="http://schemas.microsoft.com/office/drawing/2014/main" id="{494E42C7-1E89-ADB2-6C70-FA2D42A7A854}"/>
                  </a:ext>
                </a:extLst>
              </p14:cNvPr>
              <p14:cNvContentPartPr/>
              <p14:nvPr/>
            </p14:nvContentPartPr>
            <p14:xfrm>
              <a:off x="7612920" y="3116062"/>
              <a:ext cx="1207080" cy="676800"/>
            </p14:xfrm>
          </p:contentPart>
        </mc:Choice>
        <mc:Fallback>
          <p:pic>
            <p:nvPicPr>
              <p:cNvPr id="1037" name="Freihand 1036">
                <a:extLst>
                  <a:ext uri="{FF2B5EF4-FFF2-40B4-BE49-F238E27FC236}">
                    <a16:creationId xmlns:a16="http://schemas.microsoft.com/office/drawing/2014/main" id="{494E42C7-1E89-ADB2-6C70-FA2D42A7A854}"/>
                  </a:ext>
                </a:extLst>
              </p:cNvPr>
              <p:cNvPicPr/>
              <p:nvPr/>
            </p:nvPicPr>
            <p:blipFill>
              <a:blip r:embed="rId1268"/>
              <a:stretch>
                <a:fillRect/>
              </a:stretch>
            </p:blipFill>
            <p:spPr>
              <a:xfrm>
                <a:off x="7603920" y="3107062"/>
                <a:ext cx="12247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9">
            <p14:nvContentPartPr>
              <p14:cNvPr id="1038" name="Freihand 1037">
                <a:extLst>
                  <a:ext uri="{FF2B5EF4-FFF2-40B4-BE49-F238E27FC236}">
                    <a16:creationId xmlns:a16="http://schemas.microsoft.com/office/drawing/2014/main" id="{78CA5E66-ACD9-4BE9-D558-260A2451A001}"/>
                  </a:ext>
                </a:extLst>
              </p14:cNvPr>
              <p14:cNvContentPartPr/>
              <p14:nvPr/>
            </p14:nvContentPartPr>
            <p14:xfrm>
              <a:off x="4258080" y="3630862"/>
              <a:ext cx="2081520" cy="88200"/>
            </p14:xfrm>
          </p:contentPart>
        </mc:Choice>
        <mc:Fallback>
          <p:pic>
            <p:nvPicPr>
              <p:cNvPr id="1038" name="Freihand 1037">
                <a:extLst>
                  <a:ext uri="{FF2B5EF4-FFF2-40B4-BE49-F238E27FC236}">
                    <a16:creationId xmlns:a16="http://schemas.microsoft.com/office/drawing/2014/main" id="{78CA5E66-ACD9-4BE9-D558-260A2451A001}"/>
                  </a:ext>
                </a:extLst>
              </p:cNvPr>
              <p:cNvPicPr/>
              <p:nvPr/>
            </p:nvPicPr>
            <p:blipFill>
              <a:blip r:embed="rId1270"/>
              <a:stretch>
                <a:fillRect/>
              </a:stretch>
            </p:blipFill>
            <p:spPr>
              <a:xfrm>
                <a:off x="4249080" y="3622222"/>
                <a:ext cx="20991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1">
            <p14:nvContentPartPr>
              <p14:cNvPr id="1039" name="Freihand 1038">
                <a:extLst>
                  <a:ext uri="{FF2B5EF4-FFF2-40B4-BE49-F238E27FC236}">
                    <a16:creationId xmlns:a16="http://schemas.microsoft.com/office/drawing/2014/main" id="{8A7008D0-C68F-3909-9FDC-996E8D8ACC38}"/>
                  </a:ext>
                </a:extLst>
              </p14:cNvPr>
              <p14:cNvContentPartPr/>
              <p14:nvPr/>
            </p14:nvContentPartPr>
            <p14:xfrm>
              <a:off x="8573400" y="3207862"/>
              <a:ext cx="302760" cy="448920"/>
            </p14:xfrm>
          </p:contentPart>
        </mc:Choice>
        <mc:Fallback>
          <p:pic>
            <p:nvPicPr>
              <p:cNvPr id="1039" name="Freihand 1038">
                <a:extLst>
                  <a:ext uri="{FF2B5EF4-FFF2-40B4-BE49-F238E27FC236}">
                    <a16:creationId xmlns:a16="http://schemas.microsoft.com/office/drawing/2014/main" id="{8A7008D0-C68F-3909-9FDC-996E8D8ACC38}"/>
                  </a:ext>
                </a:extLst>
              </p:cNvPr>
              <p:cNvPicPr/>
              <p:nvPr/>
            </p:nvPicPr>
            <p:blipFill>
              <a:blip r:embed="rId1272"/>
              <a:stretch>
                <a:fillRect/>
              </a:stretch>
            </p:blipFill>
            <p:spPr>
              <a:xfrm>
                <a:off x="8564400" y="3199222"/>
                <a:ext cx="3204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3">
            <p14:nvContentPartPr>
              <p14:cNvPr id="1111" name="Freihand 1110">
                <a:extLst>
                  <a:ext uri="{FF2B5EF4-FFF2-40B4-BE49-F238E27FC236}">
                    <a16:creationId xmlns:a16="http://schemas.microsoft.com/office/drawing/2014/main" id="{A16BD759-D450-8788-615B-A240165165B0}"/>
                  </a:ext>
                </a:extLst>
              </p14:cNvPr>
              <p14:cNvContentPartPr/>
              <p14:nvPr/>
            </p14:nvContentPartPr>
            <p14:xfrm>
              <a:off x="181800" y="3065302"/>
              <a:ext cx="2231640" cy="583560"/>
            </p14:xfrm>
          </p:contentPart>
        </mc:Choice>
        <mc:Fallback>
          <p:pic>
            <p:nvPicPr>
              <p:cNvPr id="1111" name="Freihand 1110">
                <a:extLst>
                  <a:ext uri="{FF2B5EF4-FFF2-40B4-BE49-F238E27FC236}">
                    <a16:creationId xmlns:a16="http://schemas.microsoft.com/office/drawing/2014/main" id="{A16BD759-D450-8788-615B-A240165165B0}"/>
                  </a:ext>
                </a:extLst>
              </p:cNvPr>
              <p:cNvPicPr/>
              <p:nvPr/>
            </p:nvPicPr>
            <p:blipFill>
              <a:blip r:embed="rId1274"/>
              <a:stretch>
                <a:fillRect/>
              </a:stretch>
            </p:blipFill>
            <p:spPr>
              <a:xfrm>
                <a:off x="173160" y="3056662"/>
                <a:ext cx="22492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5">
            <p14:nvContentPartPr>
              <p14:cNvPr id="1159" name="Freihand 1158">
                <a:extLst>
                  <a:ext uri="{FF2B5EF4-FFF2-40B4-BE49-F238E27FC236}">
                    <a16:creationId xmlns:a16="http://schemas.microsoft.com/office/drawing/2014/main" id="{BD64451F-A79C-21C4-22F1-8E4259AB8A12}"/>
                  </a:ext>
                </a:extLst>
              </p14:cNvPr>
              <p14:cNvContentPartPr/>
              <p14:nvPr/>
            </p14:nvContentPartPr>
            <p14:xfrm>
              <a:off x="3520080" y="575542"/>
              <a:ext cx="1066320" cy="560880"/>
            </p14:xfrm>
          </p:contentPart>
        </mc:Choice>
        <mc:Fallback>
          <p:pic>
            <p:nvPicPr>
              <p:cNvPr id="1159" name="Freihand 1158">
                <a:extLst>
                  <a:ext uri="{FF2B5EF4-FFF2-40B4-BE49-F238E27FC236}">
                    <a16:creationId xmlns:a16="http://schemas.microsoft.com/office/drawing/2014/main" id="{BD64451F-A79C-21C4-22F1-8E4259AB8A12}"/>
                  </a:ext>
                </a:extLst>
              </p:cNvPr>
              <p:cNvPicPr/>
              <p:nvPr/>
            </p:nvPicPr>
            <p:blipFill>
              <a:blip r:embed="rId1276"/>
              <a:stretch>
                <a:fillRect/>
              </a:stretch>
            </p:blipFill>
            <p:spPr>
              <a:xfrm>
                <a:off x="3511080" y="566542"/>
                <a:ext cx="108396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6" name="Gruppieren 1215">
            <a:extLst>
              <a:ext uri="{FF2B5EF4-FFF2-40B4-BE49-F238E27FC236}">
                <a16:creationId xmlns:a16="http://schemas.microsoft.com/office/drawing/2014/main" id="{2DE17B4C-F438-C299-4CA1-CED8276FC76E}"/>
              </a:ext>
            </a:extLst>
          </p:cNvPr>
          <p:cNvGrpSpPr/>
          <p:nvPr/>
        </p:nvGrpSpPr>
        <p:grpSpPr>
          <a:xfrm>
            <a:off x="169920" y="4378222"/>
            <a:ext cx="7818840" cy="1649160"/>
            <a:chOff x="169920" y="4378222"/>
            <a:chExt cx="7818840" cy="16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43D40CB7-1463-EF67-A992-B3ACC4F1E494}"/>
                    </a:ext>
                  </a:extLst>
                </p14:cNvPr>
                <p14:cNvContentPartPr/>
                <p14:nvPr/>
              </p14:nvContentPartPr>
              <p14:xfrm>
                <a:off x="169920" y="4860622"/>
                <a:ext cx="193320" cy="1728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43D40CB7-1463-EF67-A992-B3ACC4F1E494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60920" y="4851622"/>
                  <a:ext cx="21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D2111E20-A073-0E96-697B-84C30DCF5B6A}"/>
                    </a:ext>
                  </a:extLst>
                </p14:cNvPr>
                <p14:cNvContentPartPr/>
                <p14:nvPr/>
              </p14:nvContentPartPr>
              <p14:xfrm>
                <a:off x="215280" y="4914982"/>
                <a:ext cx="143640" cy="1008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D2111E20-A073-0E96-697B-84C30DCF5B6A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206280" y="4906342"/>
                  <a:ext cx="16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F3894214-521A-C9ED-807A-FFADB1EFA335}"/>
                    </a:ext>
                  </a:extLst>
                </p14:cNvPr>
                <p14:cNvContentPartPr/>
                <p14:nvPr/>
              </p14:nvContentPartPr>
              <p14:xfrm>
                <a:off x="389160" y="4783942"/>
                <a:ext cx="90360" cy="25920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F3894214-521A-C9ED-807A-FFADB1EFA335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380160" y="4775302"/>
                  <a:ext cx="108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8137004E-B58C-BFDC-0BFB-250F92C09516}"/>
                    </a:ext>
                  </a:extLst>
                </p14:cNvPr>
                <p14:cNvContentPartPr/>
                <p14:nvPr/>
              </p14:nvContentPartPr>
              <p14:xfrm>
                <a:off x="743760" y="4661182"/>
                <a:ext cx="99360" cy="16560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8137004E-B58C-BFDC-0BFB-250F92C09516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734760" y="4652542"/>
                  <a:ext cx="117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0BCE0826-AF98-37DC-592C-C43A78D29E5D}"/>
                    </a:ext>
                  </a:extLst>
                </p14:cNvPr>
                <p14:cNvContentPartPr/>
                <p14:nvPr/>
              </p14:nvContentPartPr>
              <p14:xfrm>
                <a:off x="952920" y="4628782"/>
                <a:ext cx="98640" cy="13140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0BCE0826-AF98-37DC-592C-C43A78D29E5D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943920" y="4619782"/>
                  <a:ext cx="116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898AD7CC-C172-2BD6-4530-8B8A38E6AE96}"/>
                    </a:ext>
                  </a:extLst>
                </p14:cNvPr>
                <p14:cNvContentPartPr/>
                <p14:nvPr/>
              </p14:nvContentPartPr>
              <p14:xfrm>
                <a:off x="969480" y="4619422"/>
                <a:ext cx="85680" cy="19116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898AD7CC-C172-2BD6-4530-8B8A38E6AE96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960840" y="4610782"/>
                  <a:ext cx="103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98C59827-2F42-C887-BFEB-2D009D0A0421}"/>
                    </a:ext>
                  </a:extLst>
                </p14:cNvPr>
                <p14:cNvContentPartPr/>
                <p14:nvPr/>
              </p14:nvContentPartPr>
              <p14:xfrm>
                <a:off x="609840" y="4941982"/>
                <a:ext cx="585000" cy="3564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98C59827-2F42-C887-BFEB-2D009D0A0421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600840" y="4932982"/>
                  <a:ext cx="602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FA82D483-E6F0-0E72-2E1E-0E1EFC74B8CA}"/>
                    </a:ext>
                  </a:extLst>
                </p14:cNvPr>
                <p14:cNvContentPartPr/>
                <p14:nvPr/>
              </p14:nvContentPartPr>
              <p14:xfrm>
                <a:off x="597960" y="5034142"/>
                <a:ext cx="633960" cy="2332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FA82D483-E6F0-0E72-2E1E-0E1EFC74B8CA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589320" y="5025502"/>
                  <a:ext cx="651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7DA38CF1-8C4C-773C-411C-AF62738868DF}"/>
                    </a:ext>
                  </a:extLst>
                </p14:cNvPr>
                <p14:cNvContentPartPr/>
                <p14:nvPr/>
              </p14:nvContentPartPr>
              <p14:xfrm>
                <a:off x="657720" y="5135662"/>
                <a:ext cx="144720" cy="12708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7DA38CF1-8C4C-773C-411C-AF62738868DF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648720" y="5126662"/>
                  <a:ext cx="162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09E8FDC5-515C-935D-77D5-C90B796CBA1B}"/>
                    </a:ext>
                  </a:extLst>
                </p14:cNvPr>
                <p14:cNvContentPartPr/>
                <p14:nvPr/>
              </p14:nvContentPartPr>
              <p14:xfrm>
                <a:off x="849240" y="5174542"/>
                <a:ext cx="99000" cy="2268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09E8FDC5-515C-935D-77D5-C90B796CBA1B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840600" y="5165902"/>
                  <a:ext cx="116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1A5397B3-60D8-61EE-987B-C951C65C8847}"/>
                    </a:ext>
                  </a:extLst>
                </p14:cNvPr>
                <p14:cNvContentPartPr/>
                <p14:nvPr/>
              </p14:nvContentPartPr>
              <p14:xfrm>
                <a:off x="992520" y="5107942"/>
                <a:ext cx="91440" cy="16740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1A5397B3-60D8-61EE-987B-C951C65C8847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983520" y="5099302"/>
                  <a:ext cx="10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7F09C589-5E65-0484-F430-D448AD720492}"/>
                    </a:ext>
                  </a:extLst>
                </p14:cNvPr>
                <p14:cNvContentPartPr/>
                <p14:nvPr/>
              </p14:nvContentPartPr>
              <p14:xfrm>
                <a:off x="1101600" y="5075542"/>
                <a:ext cx="78120" cy="11160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7F09C589-5E65-0484-F430-D448AD720492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1092960" y="5066542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95708501-0BA3-90DD-7434-337440164051}"/>
                    </a:ext>
                  </a:extLst>
                </p14:cNvPr>
                <p14:cNvContentPartPr/>
                <p14:nvPr/>
              </p14:nvContentPartPr>
              <p14:xfrm>
                <a:off x="1457280" y="4897702"/>
                <a:ext cx="142920" cy="1728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95708501-0BA3-90DD-7434-337440164051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1448280" y="4888702"/>
                  <a:ext cx="16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A3AB48C5-018A-4DA8-CFE8-870BDF9DB0D1}"/>
                    </a:ext>
                  </a:extLst>
                </p14:cNvPr>
                <p14:cNvContentPartPr/>
                <p14:nvPr/>
              </p14:nvContentPartPr>
              <p14:xfrm>
                <a:off x="1472760" y="4974022"/>
                <a:ext cx="162360" cy="1908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A3AB48C5-018A-4DA8-CFE8-870BDF9DB0D1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463760" y="4965022"/>
                  <a:ext cx="18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65AD9327-2AC5-812A-E85E-1C176A745ABD}"/>
                    </a:ext>
                  </a:extLst>
                </p14:cNvPr>
                <p14:cNvContentPartPr/>
                <p14:nvPr/>
              </p14:nvContentPartPr>
              <p14:xfrm>
                <a:off x="1701360" y="4795822"/>
                <a:ext cx="126000" cy="22464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65AD9327-2AC5-812A-E85E-1C176A745ABD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692720" y="4786822"/>
                  <a:ext cx="143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3D439C12-8D59-4C6E-FF7D-EE3643049FAD}"/>
                    </a:ext>
                  </a:extLst>
                </p14:cNvPr>
                <p14:cNvContentPartPr/>
                <p14:nvPr/>
              </p14:nvContentPartPr>
              <p14:xfrm>
                <a:off x="2120760" y="4889422"/>
                <a:ext cx="130320" cy="2412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3D439C12-8D59-4C6E-FF7D-EE3643049FAD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2112120" y="4880422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575052AE-F42E-496C-5AE6-C9CF10984B41}"/>
                    </a:ext>
                  </a:extLst>
                </p14:cNvPr>
                <p14:cNvContentPartPr/>
                <p14:nvPr/>
              </p14:nvContentPartPr>
              <p14:xfrm>
                <a:off x="2138760" y="4958542"/>
                <a:ext cx="136080" cy="3096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575052AE-F42E-496C-5AE6-C9CF10984B41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2130120" y="4949542"/>
                  <a:ext cx="153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5E61BE9D-7D4E-B72B-020E-549FBD5C5AC8}"/>
                    </a:ext>
                  </a:extLst>
                </p14:cNvPr>
                <p14:cNvContentPartPr/>
                <p14:nvPr/>
              </p14:nvContentPartPr>
              <p14:xfrm>
                <a:off x="2307600" y="4854502"/>
                <a:ext cx="128880" cy="18720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5E61BE9D-7D4E-B72B-020E-549FBD5C5AC8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2298600" y="4845862"/>
                  <a:ext cx="146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CD927F3A-9057-2B36-E653-8D6C340005FD}"/>
                    </a:ext>
                  </a:extLst>
                </p14:cNvPr>
                <p14:cNvContentPartPr/>
                <p14:nvPr/>
              </p14:nvContentPartPr>
              <p14:xfrm>
                <a:off x="515880" y="5459302"/>
                <a:ext cx="283320" cy="10656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CD927F3A-9057-2B36-E653-8D6C340005FD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507240" y="5450662"/>
                  <a:ext cx="300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42FDF699-ED07-7F7C-6184-004524D25F39}"/>
                    </a:ext>
                  </a:extLst>
                </p14:cNvPr>
                <p14:cNvContentPartPr/>
                <p14:nvPr/>
              </p14:nvContentPartPr>
              <p14:xfrm>
                <a:off x="757080" y="5433742"/>
                <a:ext cx="8640" cy="396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42FDF699-ED07-7F7C-6184-004524D25F39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48080" y="5424742"/>
                  <a:ext cx="26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063E208E-597C-2D88-1268-4BF07398076A}"/>
                    </a:ext>
                  </a:extLst>
                </p14:cNvPr>
                <p14:cNvContentPartPr/>
                <p14:nvPr/>
              </p14:nvContentPartPr>
              <p14:xfrm>
                <a:off x="844920" y="5459662"/>
                <a:ext cx="76680" cy="10404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063E208E-597C-2D88-1268-4BF07398076A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836280" y="5451022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67CB4223-DC82-E782-7E30-6DC8FA448AB8}"/>
                    </a:ext>
                  </a:extLst>
                </p14:cNvPr>
                <p14:cNvContentPartPr/>
                <p14:nvPr/>
              </p14:nvContentPartPr>
              <p14:xfrm>
                <a:off x="958320" y="5438782"/>
                <a:ext cx="97560" cy="11160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67CB4223-DC82-E782-7E30-6DC8FA448AB8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949320" y="5430142"/>
                  <a:ext cx="115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CC3C5F23-D6E0-3F5F-6FD3-6CDCADF95A73}"/>
                    </a:ext>
                  </a:extLst>
                </p14:cNvPr>
                <p14:cNvContentPartPr/>
                <p14:nvPr/>
              </p14:nvContentPartPr>
              <p14:xfrm>
                <a:off x="1051920" y="5319262"/>
                <a:ext cx="34200" cy="2390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CC3C5F23-D6E0-3F5F-6FD3-6CDCADF95A73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1042920" y="5310262"/>
                  <a:ext cx="51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11B6C99A-DA05-2696-C533-9C9321D1EFF9}"/>
                    </a:ext>
                  </a:extLst>
                </p14:cNvPr>
                <p14:cNvContentPartPr/>
                <p14:nvPr/>
              </p14:nvContentPartPr>
              <p14:xfrm>
                <a:off x="1023840" y="5439502"/>
                <a:ext cx="94680" cy="612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11B6C99A-DA05-2696-C533-9C9321D1EFF9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1014840" y="5430502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D9C7D04E-F33F-F34A-48E2-BE099051B6E1}"/>
                    </a:ext>
                  </a:extLst>
                </p14:cNvPr>
                <p14:cNvContentPartPr/>
                <p14:nvPr/>
              </p14:nvContentPartPr>
              <p14:xfrm>
                <a:off x="1175040" y="5390182"/>
                <a:ext cx="86040" cy="14688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D9C7D04E-F33F-F34A-48E2-BE099051B6E1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1166040" y="5381182"/>
                  <a:ext cx="103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DBE739B2-0159-C73C-5D6F-F5848F9514BF}"/>
                    </a:ext>
                  </a:extLst>
                </p14:cNvPr>
                <p14:cNvContentPartPr/>
                <p14:nvPr/>
              </p14:nvContentPartPr>
              <p14:xfrm>
                <a:off x="1163160" y="5461462"/>
                <a:ext cx="103680" cy="1620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DBE739B2-0159-C73C-5D6F-F5848F9514BF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1154160" y="5452822"/>
                  <a:ext cx="12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19EF3C4C-A2E0-A90C-11DB-758D2C422DD6}"/>
                    </a:ext>
                  </a:extLst>
                </p14:cNvPr>
                <p14:cNvContentPartPr/>
                <p14:nvPr/>
              </p14:nvContentPartPr>
              <p14:xfrm>
                <a:off x="1290960" y="5390182"/>
                <a:ext cx="207360" cy="10944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19EF3C4C-A2E0-A90C-11DB-758D2C422DD6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1282320" y="5381182"/>
                  <a:ext cx="225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76BDEB49-AA56-BC92-361C-D726394046C1}"/>
                    </a:ext>
                  </a:extLst>
                </p14:cNvPr>
                <p14:cNvContentPartPr/>
                <p14:nvPr/>
              </p14:nvContentPartPr>
              <p14:xfrm>
                <a:off x="1599120" y="5355262"/>
                <a:ext cx="241920" cy="13104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76BDEB49-AA56-BC92-361C-D726394046C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590120" y="5346262"/>
                  <a:ext cx="259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8DBB14A0-FEE4-5B8F-B113-B7E1AF071DE8}"/>
                    </a:ext>
                  </a:extLst>
                </p14:cNvPr>
                <p14:cNvContentPartPr/>
                <p14:nvPr/>
              </p14:nvContentPartPr>
              <p14:xfrm>
                <a:off x="1760040" y="5303062"/>
                <a:ext cx="3960" cy="1008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8DBB14A0-FEE4-5B8F-B113-B7E1AF071DE8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751400" y="5294422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C23B6817-906C-B1E4-5313-85240480B819}"/>
                    </a:ext>
                  </a:extLst>
                </p14:cNvPr>
                <p14:cNvContentPartPr/>
                <p14:nvPr/>
              </p14:nvContentPartPr>
              <p14:xfrm>
                <a:off x="1982160" y="5296582"/>
                <a:ext cx="203040" cy="18252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C23B6817-906C-B1E4-5313-85240480B819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973160" y="5287582"/>
                  <a:ext cx="220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82395CA5-8DE7-0578-5E1E-BE1AC11D9EB4}"/>
                    </a:ext>
                  </a:extLst>
                </p14:cNvPr>
                <p14:cNvContentPartPr/>
                <p14:nvPr/>
              </p14:nvContentPartPr>
              <p14:xfrm>
                <a:off x="2321640" y="5277142"/>
                <a:ext cx="124560" cy="17964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82395CA5-8DE7-0578-5E1E-BE1AC11D9EB4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2312640" y="5268502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B0916298-2B39-061A-B0AC-7ADCC151027A}"/>
                    </a:ext>
                  </a:extLst>
                </p14:cNvPr>
                <p14:cNvContentPartPr/>
                <p14:nvPr/>
              </p14:nvContentPartPr>
              <p14:xfrm>
                <a:off x="2388240" y="5398462"/>
                <a:ext cx="55440" cy="4320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B0916298-2B39-061A-B0AC-7ADCC151027A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2379240" y="5389822"/>
                  <a:ext cx="73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2878F48D-293F-4644-C0B1-18E41950DC8F}"/>
                    </a:ext>
                  </a:extLst>
                </p14:cNvPr>
                <p14:cNvContentPartPr/>
                <p14:nvPr/>
              </p14:nvContentPartPr>
              <p14:xfrm>
                <a:off x="2677680" y="4750822"/>
                <a:ext cx="137880" cy="20484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2878F48D-293F-4644-C0B1-18E41950DC8F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2669040" y="4741822"/>
                  <a:ext cx="155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7E951FC4-E52D-BDDA-3C74-09F7461C8BA6}"/>
                    </a:ext>
                  </a:extLst>
                </p14:cNvPr>
                <p14:cNvContentPartPr/>
                <p14:nvPr/>
              </p14:nvContentPartPr>
              <p14:xfrm>
                <a:off x="2779200" y="4853782"/>
                <a:ext cx="27360" cy="17676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7E951FC4-E52D-BDDA-3C74-09F7461C8BA6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2770200" y="4844782"/>
                  <a:ext cx="45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EE7F51BC-C281-CCD9-A6C1-56C11E907BB4}"/>
                    </a:ext>
                  </a:extLst>
                </p14:cNvPr>
                <p14:cNvContentPartPr/>
                <p14:nvPr/>
              </p14:nvContentPartPr>
              <p14:xfrm>
                <a:off x="2924640" y="4785022"/>
                <a:ext cx="137520" cy="21924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EE7F51BC-C281-CCD9-A6C1-56C11E907BB4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2915640" y="4776382"/>
                  <a:ext cx="155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E1DFC87C-860D-01B9-D98D-84C6C2CCACF3}"/>
                    </a:ext>
                  </a:extLst>
                </p14:cNvPr>
                <p14:cNvContentPartPr/>
                <p14:nvPr/>
              </p14:nvContentPartPr>
              <p14:xfrm>
                <a:off x="2949480" y="4903102"/>
                <a:ext cx="116280" cy="2520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E1DFC87C-860D-01B9-D98D-84C6C2CCACF3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2940480" y="4894462"/>
                  <a:ext cx="13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8C5EAC79-B52A-CD7C-6849-F44EFA27E4AE}"/>
                    </a:ext>
                  </a:extLst>
                </p14:cNvPr>
                <p14:cNvContentPartPr/>
                <p14:nvPr/>
              </p14:nvContentPartPr>
              <p14:xfrm>
                <a:off x="3118320" y="4644982"/>
                <a:ext cx="98280" cy="17964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8C5EAC79-B52A-CD7C-6849-F44EFA27E4AE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3109320" y="4635982"/>
                  <a:ext cx="115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51FF5D49-17B0-9DB6-6262-61A6D1740D41}"/>
                    </a:ext>
                  </a:extLst>
                </p14:cNvPr>
                <p14:cNvContentPartPr/>
                <p14:nvPr/>
              </p14:nvContentPartPr>
              <p14:xfrm>
                <a:off x="3366360" y="4875742"/>
                <a:ext cx="159120" cy="1224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51FF5D49-17B0-9DB6-6262-61A6D1740D41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3357720" y="4867102"/>
                  <a:ext cx="176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F81E1C88-CCE2-EED4-D0F1-24169184892B}"/>
                    </a:ext>
                  </a:extLst>
                </p14:cNvPr>
                <p14:cNvContentPartPr/>
                <p14:nvPr/>
              </p14:nvContentPartPr>
              <p14:xfrm>
                <a:off x="3370680" y="4954942"/>
                <a:ext cx="162000" cy="147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F81E1C88-CCE2-EED4-D0F1-24169184892B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3361680" y="4945942"/>
                  <a:ext cx="179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FADFBEFF-EAB6-6CBD-F06C-F2BE80DF9AB1}"/>
                    </a:ext>
                  </a:extLst>
                </p14:cNvPr>
                <p14:cNvContentPartPr/>
                <p14:nvPr/>
              </p14:nvContentPartPr>
              <p14:xfrm>
                <a:off x="3681000" y="4711582"/>
                <a:ext cx="134280" cy="21060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FADFBEFF-EAB6-6CBD-F06C-F2BE80DF9AB1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3672000" y="4702582"/>
                  <a:ext cx="15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44EA73CE-00ED-99D0-685E-CFAF04D05873}"/>
                    </a:ext>
                  </a:extLst>
                </p14:cNvPr>
                <p14:cNvContentPartPr/>
                <p14:nvPr/>
              </p14:nvContentPartPr>
              <p14:xfrm>
                <a:off x="3767400" y="4820662"/>
                <a:ext cx="39960" cy="20196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44EA73CE-00ED-99D0-685E-CFAF04D05873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3758400" y="4812022"/>
                  <a:ext cx="57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B21425C5-3721-F9B8-06F6-CA4B5F80F176}"/>
                    </a:ext>
                  </a:extLst>
                </p14:cNvPr>
                <p14:cNvContentPartPr/>
                <p14:nvPr/>
              </p14:nvContentPartPr>
              <p14:xfrm>
                <a:off x="3877560" y="4665502"/>
                <a:ext cx="104040" cy="36720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B21425C5-3721-F9B8-06F6-CA4B5F80F176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3868560" y="4656862"/>
                  <a:ext cx="121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92CF8E11-215D-A60E-6560-13A326CE7DC5}"/>
                    </a:ext>
                  </a:extLst>
                </p14:cNvPr>
                <p14:cNvContentPartPr/>
                <p14:nvPr/>
              </p14:nvContentPartPr>
              <p14:xfrm>
                <a:off x="3993480" y="4724182"/>
                <a:ext cx="153720" cy="16776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92CF8E11-215D-A60E-6560-13A326CE7DC5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3984840" y="4715182"/>
                  <a:ext cx="171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2148E5C6-C5AE-D29F-71C3-1A2FC4318F4B}"/>
                    </a:ext>
                  </a:extLst>
                </p14:cNvPr>
                <p14:cNvContentPartPr/>
                <p14:nvPr/>
              </p14:nvContentPartPr>
              <p14:xfrm>
                <a:off x="4216320" y="4824982"/>
                <a:ext cx="132480" cy="648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2148E5C6-C5AE-D29F-71C3-1A2FC4318F4B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4207320" y="4815982"/>
                  <a:ext cx="150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806E6FDF-D4BC-86DF-125B-9E3D430067CD}"/>
                    </a:ext>
                  </a:extLst>
                </p14:cNvPr>
                <p14:cNvContentPartPr/>
                <p14:nvPr/>
              </p14:nvContentPartPr>
              <p14:xfrm>
                <a:off x="4414320" y="4688542"/>
                <a:ext cx="111240" cy="18792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806E6FDF-D4BC-86DF-125B-9E3D430067CD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4405320" y="4679902"/>
                  <a:ext cx="128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51A91E2D-C373-228A-2193-B2952F293EA1}"/>
                    </a:ext>
                  </a:extLst>
                </p14:cNvPr>
                <p14:cNvContentPartPr/>
                <p14:nvPr/>
              </p14:nvContentPartPr>
              <p14:xfrm>
                <a:off x="4439160" y="4705102"/>
                <a:ext cx="109800" cy="19116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51A91E2D-C373-228A-2193-B2952F293EA1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4430160" y="4696462"/>
                  <a:ext cx="127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FD8B6D76-C510-D763-D731-EA61AA220FDF}"/>
                    </a:ext>
                  </a:extLst>
                </p14:cNvPr>
                <p14:cNvContentPartPr/>
                <p14:nvPr/>
              </p14:nvContentPartPr>
              <p14:xfrm>
                <a:off x="4611960" y="4604302"/>
                <a:ext cx="100800" cy="11664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FD8B6D76-C510-D763-D731-EA61AA220FDF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4603320" y="4595662"/>
                  <a:ext cx="118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038DAFDD-9B3E-192A-C705-C1FD926A1641}"/>
                    </a:ext>
                  </a:extLst>
                </p14:cNvPr>
                <p14:cNvContentPartPr/>
                <p14:nvPr/>
              </p14:nvContentPartPr>
              <p14:xfrm>
                <a:off x="4595400" y="4610062"/>
                <a:ext cx="213840" cy="44568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038DAFDD-9B3E-192A-C705-C1FD926A1641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4586760" y="4601422"/>
                  <a:ext cx="231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134D77B3-1410-D9C5-A49C-CF62D2E52736}"/>
                    </a:ext>
                  </a:extLst>
                </p14:cNvPr>
                <p14:cNvContentPartPr/>
                <p14:nvPr/>
              </p14:nvContentPartPr>
              <p14:xfrm>
                <a:off x="3684240" y="4679902"/>
                <a:ext cx="115560" cy="30636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134D77B3-1410-D9C5-A49C-CF62D2E52736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3675240" y="4670902"/>
                  <a:ext cx="133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69DF2352-DBF1-F684-4ACD-5A363E97FD1B}"/>
                    </a:ext>
                  </a:extLst>
                </p14:cNvPr>
                <p14:cNvContentPartPr/>
                <p14:nvPr/>
              </p14:nvContentPartPr>
              <p14:xfrm>
                <a:off x="2651760" y="4752982"/>
                <a:ext cx="197640" cy="31932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69DF2352-DBF1-F684-4ACD-5A363E97FD1B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2642760" y="4744342"/>
                  <a:ext cx="215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FECBADF4-F191-385C-E928-2A51C22D3880}"/>
                    </a:ext>
                  </a:extLst>
                </p14:cNvPr>
                <p14:cNvContentPartPr/>
                <p14:nvPr/>
              </p14:nvContentPartPr>
              <p14:xfrm>
                <a:off x="4974120" y="4763782"/>
                <a:ext cx="181080" cy="3636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FECBADF4-F191-385C-E928-2A51C22D3880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4965480" y="4755142"/>
                  <a:ext cx="19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231208C4-CBA3-1458-8FFC-D3AAF7BD4BE9}"/>
                    </a:ext>
                  </a:extLst>
                </p14:cNvPr>
                <p14:cNvContentPartPr/>
                <p14:nvPr/>
              </p14:nvContentPartPr>
              <p14:xfrm>
                <a:off x="5018040" y="4849462"/>
                <a:ext cx="151200" cy="1224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231208C4-CBA3-1458-8FFC-D3AAF7BD4BE9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5009400" y="4840822"/>
                  <a:ext cx="16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E8BAB2CB-4049-6562-EB37-780067E71BC9}"/>
                    </a:ext>
                  </a:extLst>
                </p14:cNvPr>
                <p14:cNvContentPartPr/>
                <p14:nvPr/>
              </p14:nvContentPartPr>
              <p14:xfrm>
                <a:off x="5186880" y="4702582"/>
                <a:ext cx="111960" cy="18468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E8BAB2CB-4049-6562-EB37-780067E71BC9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5177880" y="4693582"/>
                  <a:ext cx="129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4682DEBE-BC3E-76B7-7266-EE2D9E2C052E}"/>
                    </a:ext>
                  </a:extLst>
                </p14:cNvPr>
                <p14:cNvContentPartPr/>
                <p14:nvPr/>
              </p14:nvContentPartPr>
              <p14:xfrm>
                <a:off x="5425920" y="4638502"/>
                <a:ext cx="138960" cy="20412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4682DEBE-BC3E-76B7-7266-EE2D9E2C052E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5417280" y="4629862"/>
                  <a:ext cx="156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42C4B2B9-2370-E494-3F60-8921CC89F8D4}"/>
                    </a:ext>
                  </a:extLst>
                </p14:cNvPr>
                <p14:cNvContentPartPr/>
                <p14:nvPr/>
              </p14:nvContentPartPr>
              <p14:xfrm>
                <a:off x="5616000" y="4614022"/>
                <a:ext cx="124200" cy="17784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42C4B2B9-2370-E494-3F60-8921CC89F8D4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5607000" y="4605022"/>
                  <a:ext cx="141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DD3F78BD-39F3-9DAE-B239-44B8C1CFA03D}"/>
                    </a:ext>
                  </a:extLst>
                </p14:cNvPr>
                <p14:cNvContentPartPr/>
                <p14:nvPr/>
              </p14:nvContentPartPr>
              <p14:xfrm>
                <a:off x="5660640" y="4623742"/>
                <a:ext cx="100800" cy="21384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DD3F78BD-39F3-9DAE-B239-44B8C1CFA03D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5652000" y="4615102"/>
                  <a:ext cx="118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24C60121-EE65-ABF0-63CA-7210D0855523}"/>
                    </a:ext>
                  </a:extLst>
                </p14:cNvPr>
                <p14:cNvContentPartPr/>
                <p14:nvPr/>
              </p14:nvContentPartPr>
              <p14:xfrm>
                <a:off x="5808600" y="4529422"/>
                <a:ext cx="81000" cy="13680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24C60121-EE65-ABF0-63CA-7210D0855523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5799600" y="4520782"/>
                  <a:ext cx="98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37090FAF-0850-00A9-1352-7545750762EA}"/>
                    </a:ext>
                  </a:extLst>
                </p14:cNvPr>
                <p14:cNvContentPartPr/>
                <p14:nvPr/>
              </p14:nvContentPartPr>
              <p14:xfrm>
                <a:off x="5969520" y="4675582"/>
                <a:ext cx="162000" cy="11268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37090FAF-0850-00A9-1352-7545750762EA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5960880" y="4666942"/>
                  <a:ext cx="179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D70D25DE-E4DF-9D29-6D9F-CA3278712827}"/>
                    </a:ext>
                  </a:extLst>
                </p14:cNvPr>
                <p14:cNvContentPartPr/>
                <p14:nvPr/>
              </p14:nvContentPartPr>
              <p14:xfrm>
                <a:off x="6219000" y="4580542"/>
                <a:ext cx="147960" cy="20232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D70D25DE-E4DF-9D29-6D9F-CA3278712827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6210000" y="4571542"/>
                  <a:ext cx="165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C4BF70AB-F4AD-96CB-DC6E-E132E3A6A060}"/>
                    </a:ext>
                  </a:extLst>
                </p14:cNvPr>
                <p14:cNvContentPartPr/>
                <p14:nvPr/>
              </p14:nvContentPartPr>
              <p14:xfrm>
                <a:off x="6489000" y="4692862"/>
                <a:ext cx="147960" cy="864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C4BF70AB-F4AD-96CB-DC6E-E132E3A6A060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6480360" y="4683862"/>
                  <a:ext cx="165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1876D2FC-3CD2-CAF8-948B-D6C641E25544}"/>
                    </a:ext>
                  </a:extLst>
                </p14:cNvPr>
                <p14:cNvContentPartPr/>
                <p14:nvPr/>
              </p14:nvContentPartPr>
              <p14:xfrm>
                <a:off x="6485400" y="4769182"/>
                <a:ext cx="188640" cy="1692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1876D2FC-3CD2-CAF8-948B-D6C641E25544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6476760" y="4760182"/>
                  <a:ext cx="206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9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49F27B20-FBB8-225E-3460-DA2148081130}"/>
                    </a:ext>
                  </a:extLst>
                </p14:cNvPr>
                <p14:cNvContentPartPr/>
                <p14:nvPr/>
              </p14:nvContentPartPr>
              <p14:xfrm>
                <a:off x="6703200" y="4606822"/>
                <a:ext cx="90360" cy="23652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49F27B20-FBB8-225E-3460-DA2148081130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6694560" y="4598182"/>
                  <a:ext cx="108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1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08B22A41-A213-BB96-33D5-F66A1599319E}"/>
                    </a:ext>
                  </a:extLst>
                </p14:cNvPr>
                <p14:cNvContentPartPr/>
                <p14:nvPr/>
              </p14:nvContentPartPr>
              <p14:xfrm>
                <a:off x="6911640" y="4552822"/>
                <a:ext cx="131040" cy="22032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08B22A41-A213-BB96-33D5-F66A1599319E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6902640" y="4543822"/>
                  <a:ext cx="148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3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C0B7A32F-CD64-0DEF-AA61-30086FC0D081}"/>
                    </a:ext>
                  </a:extLst>
                </p14:cNvPr>
                <p14:cNvContentPartPr/>
                <p14:nvPr/>
              </p14:nvContentPartPr>
              <p14:xfrm>
                <a:off x="6948000" y="4594222"/>
                <a:ext cx="106560" cy="19692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C0B7A32F-CD64-0DEF-AA61-30086FC0D081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6939000" y="4585222"/>
                  <a:ext cx="124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CADC9E72-82A3-1C7A-E644-9CB5C215B57C}"/>
                    </a:ext>
                  </a:extLst>
                </p14:cNvPr>
                <p14:cNvContentPartPr/>
                <p14:nvPr/>
              </p14:nvContentPartPr>
              <p14:xfrm>
                <a:off x="7092360" y="4504222"/>
                <a:ext cx="93960" cy="9504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CADC9E72-82A3-1C7A-E644-9CB5C215B57C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7083720" y="4495582"/>
                  <a:ext cx="11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11394672-7A53-C442-CF80-9F2B3163CD7C}"/>
                    </a:ext>
                  </a:extLst>
                </p14:cNvPr>
                <p14:cNvContentPartPr/>
                <p14:nvPr/>
              </p14:nvContentPartPr>
              <p14:xfrm>
                <a:off x="7194240" y="4378222"/>
                <a:ext cx="129240" cy="11808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11394672-7A53-C442-CF80-9F2B3163CD7C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7185240" y="4369222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4736EDC9-3616-A04C-B421-056C8CF8CD76}"/>
                    </a:ext>
                  </a:extLst>
                </p14:cNvPr>
                <p14:cNvContentPartPr/>
                <p14:nvPr/>
              </p14:nvContentPartPr>
              <p14:xfrm>
                <a:off x="7230240" y="4640662"/>
                <a:ext cx="164520" cy="900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4736EDC9-3616-A04C-B421-056C8CF8CD76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7221240" y="4631662"/>
                  <a:ext cx="182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DF16E3D7-093C-03E5-4A2C-121DA5B4BFC4}"/>
                    </a:ext>
                  </a:extLst>
                </p14:cNvPr>
                <p14:cNvContentPartPr/>
                <p14:nvPr/>
              </p14:nvContentPartPr>
              <p14:xfrm>
                <a:off x="7235640" y="4693222"/>
                <a:ext cx="164880" cy="1548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DF16E3D7-093C-03E5-4A2C-121DA5B4BFC4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7227000" y="4684582"/>
                  <a:ext cx="18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6272A1F2-316E-A47C-20B4-4B864B723C08}"/>
                    </a:ext>
                  </a:extLst>
                </p14:cNvPr>
                <p14:cNvContentPartPr/>
                <p14:nvPr/>
              </p14:nvContentPartPr>
              <p14:xfrm>
                <a:off x="7523640" y="4378222"/>
                <a:ext cx="465120" cy="40968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6272A1F2-316E-A47C-20B4-4B864B723C08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7515000" y="4369582"/>
                  <a:ext cx="4827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FD0771CA-DB48-785E-B29B-FDBDD5B8A3AC}"/>
                    </a:ext>
                  </a:extLst>
                </p14:cNvPr>
                <p14:cNvContentPartPr/>
                <p14:nvPr/>
              </p14:nvContentPartPr>
              <p14:xfrm>
                <a:off x="7688160" y="4429702"/>
                <a:ext cx="155160" cy="17316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FD0771CA-DB48-785E-B29B-FDBDD5B8A3AC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7679520" y="4420702"/>
                  <a:ext cx="172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B9DEE51-E547-83F3-EE7F-02E0C1B4CE02}"/>
                    </a:ext>
                  </a:extLst>
                </p14:cNvPr>
                <p14:cNvContentPartPr/>
                <p14:nvPr/>
              </p14:nvContentPartPr>
              <p14:xfrm>
                <a:off x="7683120" y="4628782"/>
                <a:ext cx="195480" cy="1584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B9DEE51-E547-83F3-EE7F-02E0C1B4CE02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7674120" y="4619782"/>
                  <a:ext cx="213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A8D94452-BA5C-DA7D-B193-6F9DF3BA92B7}"/>
                    </a:ext>
                  </a:extLst>
                </p14:cNvPr>
                <p14:cNvContentPartPr/>
                <p14:nvPr/>
              </p14:nvContentPartPr>
              <p14:xfrm>
                <a:off x="7709400" y="4700062"/>
                <a:ext cx="137880" cy="18756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A8D94452-BA5C-DA7D-B193-6F9DF3BA92B7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7700760" y="4691062"/>
                  <a:ext cx="155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CC3CC03D-C38E-667D-AB4F-DCB484BBB010}"/>
                    </a:ext>
                  </a:extLst>
                </p14:cNvPr>
                <p14:cNvContentPartPr/>
                <p14:nvPr/>
              </p14:nvContentPartPr>
              <p14:xfrm>
                <a:off x="2845080" y="5279302"/>
                <a:ext cx="21600" cy="12420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CC3CC03D-C38E-667D-AB4F-DCB484BBB010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2836440" y="5270302"/>
                  <a:ext cx="39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85810CCC-4F18-C88C-9382-DD23F65299D5}"/>
                    </a:ext>
                  </a:extLst>
                </p14:cNvPr>
                <p14:cNvContentPartPr/>
                <p14:nvPr/>
              </p14:nvContentPartPr>
              <p14:xfrm>
                <a:off x="2795760" y="5260942"/>
                <a:ext cx="160560" cy="21204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85810CCC-4F18-C88C-9382-DD23F65299D5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2786760" y="5252302"/>
                  <a:ext cx="178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3E7B9DDC-3898-13DB-8C19-9261DDCD3412}"/>
                    </a:ext>
                  </a:extLst>
                </p14:cNvPr>
                <p14:cNvContentPartPr/>
                <p14:nvPr/>
              </p14:nvContentPartPr>
              <p14:xfrm>
                <a:off x="3012840" y="5163742"/>
                <a:ext cx="109800" cy="15804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3E7B9DDC-3898-13DB-8C19-9261DDCD3412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3003840" y="5155102"/>
                  <a:ext cx="127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527AA876-55FE-8C32-45FC-10D67FA11503}"/>
                    </a:ext>
                  </a:extLst>
                </p14:cNvPr>
                <p14:cNvContentPartPr/>
                <p14:nvPr/>
              </p14:nvContentPartPr>
              <p14:xfrm>
                <a:off x="3248640" y="5323222"/>
                <a:ext cx="146880" cy="2304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527AA876-55FE-8C32-45FC-10D67FA11503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3240000" y="5314582"/>
                  <a:ext cx="16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DF15C95B-FD3D-0758-A30A-313E6B7F607D}"/>
                    </a:ext>
                  </a:extLst>
                </p14:cNvPr>
                <p14:cNvContentPartPr/>
                <p14:nvPr/>
              </p14:nvContentPartPr>
              <p14:xfrm>
                <a:off x="3282840" y="5374702"/>
                <a:ext cx="136440" cy="1476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DF15C95B-FD3D-0758-A30A-313E6B7F607D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3273840" y="5366062"/>
                  <a:ext cx="154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D2E86F94-BAE6-E738-3259-F44AE1622F58}"/>
                    </a:ext>
                  </a:extLst>
                </p14:cNvPr>
                <p14:cNvContentPartPr/>
                <p14:nvPr/>
              </p14:nvContentPartPr>
              <p14:xfrm>
                <a:off x="3547800" y="5179942"/>
                <a:ext cx="133560" cy="25452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D2E86F94-BAE6-E738-3259-F44AE1622F58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3538800" y="5171302"/>
                  <a:ext cx="151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AD4B8FA3-544B-CE2A-02B0-C52DE8A3228D}"/>
                    </a:ext>
                  </a:extLst>
                </p14:cNvPr>
                <p14:cNvContentPartPr/>
                <p14:nvPr/>
              </p14:nvContentPartPr>
              <p14:xfrm>
                <a:off x="3795120" y="5110102"/>
                <a:ext cx="811800" cy="32544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AD4B8FA3-544B-CE2A-02B0-C52DE8A3228D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3786480" y="5101102"/>
                  <a:ext cx="829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215C773A-D43E-5AF4-BBFA-62A280495134}"/>
                    </a:ext>
                  </a:extLst>
                </p14:cNvPr>
                <p14:cNvContentPartPr/>
                <p14:nvPr/>
              </p14:nvContentPartPr>
              <p14:xfrm>
                <a:off x="3972240" y="5240422"/>
                <a:ext cx="92160" cy="17748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215C773A-D43E-5AF4-BBFA-62A280495134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3963240" y="5231422"/>
                  <a:ext cx="109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D4F132E6-864A-FD59-745B-BD19AA3AE0BD}"/>
                    </a:ext>
                  </a:extLst>
                </p14:cNvPr>
                <p14:cNvContentPartPr/>
                <p14:nvPr/>
              </p14:nvContentPartPr>
              <p14:xfrm>
                <a:off x="4154400" y="5326822"/>
                <a:ext cx="100440" cy="756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D4F132E6-864A-FD59-745B-BD19AA3AE0BD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4145400" y="5318182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9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F330A2C2-A687-BE51-3B95-23A5E86270D6}"/>
                    </a:ext>
                  </a:extLst>
                </p14:cNvPr>
                <p14:cNvContentPartPr/>
                <p14:nvPr/>
              </p14:nvContentPartPr>
              <p14:xfrm>
                <a:off x="4335480" y="5181742"/>
                <a:ext cx="78840" cy="12672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F330A2C2-A687-BE51-3B95-23A5E86270D6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4326480" y="5173102"/>
                  <a:ext cx="9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1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711F8C7D-6791-2F9D-36DB-478B22F24A70}"/>
                    </a:ext>
                  </a:extLst>
                </p14:cNvPr>
                <p14:cNvContentPartPr/>
                <p14:nvPr/>
              </p14:nvContentPartPr>
              <p14:xfrm>
                <a:off x="4328640" y="5310262"/>
                <a:ext cx="120960" cy="3024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711F8C7D-6791-2F9D-36DB-478B22F24A70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4320000" y="5301262"/>
                  <a:ext cx="13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3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F212EB29-DA82-76D9-096C-92BD66CE7A24}"/>
                    </a:ext>
                  </a:extLst>
                </p14:cNvPr>
                <p14:cNvContentPartPr/>
                <p14:nvPr/>
              </p14:nvContentPartPr>
              <p14:xfrm>
                <a:off x="4365000" y="5359582"/>
                <a:ext cx="98280" cy="15012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F212EB29-DA82-76D9-096C-92BD66CE7A24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4356000" y="5350942"/>
                  <a:ext cx="115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5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1E468487-0E12-0F2E-F113-8757B228A77F}"/>
                    </a:ext>
                  </a:extLst>
                </p14:cNvPr>
                <p14:cNvContentPartPr/>
                <p14:nvPr/>
              </p14:nvContentPartPr>
              <p14:xfrm>
                <a:off x="4733640" y="5280382"/>
                <a:ext cx="153000" cy="1584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1E468487-0E12-0F2E-F113-8757B228A77F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4725000" y="5271742"/>
                  <a:ext cx="170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7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FF3A4AFD-F924-ED58-C9BC-106E9F702734}"/>
                    </a:ext>
                  </a:extLst>
                </p14:cNvPr>
                <p14:cNvContentPartPr/>
                <p14:nvPr/>
              </p14:nvContentPartPr>
              <p14:xfrm>
                <a:off x="4755240" y="5353822"/>
                <a:ext cx="149040" cy="504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FF3A4AFD-F924-ED58-C9BC-106E9F702734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4746600" y="5344822"/>
                  <a:ext cx="166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9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86DDADA7-B656-21DF-4FAB-59D2B53AE995}"/>
                    </a:ext>
                  </a:extLst>
                </p14:cNvPr>
                <p14:cNvContentPartPr/>
                <p14:nvPr/>
              </p14:nvContentPartPr>
              <p14:xfrm>
                <a:off x="5046120" y="5150422"/>
                <a:ext cx="101520" cy="22212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86DDADA7-B656-21DF-4FAB-59D2B53AE995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5037480" y="5141422"/>
                  <a:ext cx="11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1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52901F1D-2421-2954-637B-C498392D748A}"/>
                    </a:ext>
                  </a:extLst>
                </p14:cNvPr>
                <p14:cNvContentPartPr/>
                <p14:nvPr/>
              </p14:nvContentPartPr>
              <p14:xfrm>
                <a:off x="5266080" y="5238262"/>
                <a:ext cx="31680" cy="4176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52901F1D-2421-2954-637B-C498392D748A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5257440" y="5229262"/>
                  <a:ext cx="49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3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2DA39F1A-96DA-31CF-58DF-F766FD60BD3F}"/>
                    </a:ext>
                  </a:extLst>
                </p14:cNvPr>
                <p14:cNvContentPartPr/>
                <p14:nvPr/>
              </p14:nvContentPartPr>
              <p14:xfrm>
                <a:off x="5395320" y="4991302"/>
                <a:ext cx="366120" cy="33372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2DA39F1A-96DA-31CF-58DF-F766FD60BD3F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5386320" y="4982662"/>
                  <a:ext cx="383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5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E6AB3B68-7C66-7B77-33A1-E446C99DAA70}"/>
                    </a:ext>
                  </a:extLst>
                </p14:cNvPr>
                <p14:cNvContentPartPr/>
                <p14:nvPr/>
              </p14:nvContentPartPr>
              <p14:xfrm>
                <a:off x="5577840" y="5051062"/>
                <a:ext cx="71280" cy="12528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E6AB3B68-7C66-7B77-33A1-E446C99DAA70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5569200" y="5042422"/>
                  <a:ext cx="88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3F8A4A60-87E7-A3E8-7B33-90CE7F6F7C88}"/>
                    </a:ext>
                  </a:extLst>
                </p14:cNvPr>
                <p14:cNvContentPartPr/>
                <p14:nvPr/>
              </p14:nvContentPartPr>
              <p14:xfrm>
                <a:off x="5556600" y="5196142"/>
                <a:ext cx="136440" cy="3096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3F8A4A60-87E7-A3E8-7B33-90CE7F6F7C88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5547960" y="5187502"/>
                  <a:ext cx="154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CC5B2066-95C4-76D5-53E2-D2FE1556583D}"/>
                    </a:ext>
                  </a:extLst>
                </p14:cNvPr>
                <p14:cNvContentPartPr/>
                <p14:nvPr/>
              </p14:nvContentPartPr>
              <p14:xfrm>
                <a:off x="5583600" y="5289742"/>
                <a:ext cx="126360" cy="13500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CC5B2066-95C4-76D5-53E2-D2FE1556583D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5574600" y="5281102"/>
                  <a:ext cx="14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F0DDBCCF-92F0-971D-0623-8AE8F29693B3}"/>
                    </a:ext>
                  </a:extLst>
                </p14:cNvPr>
                <p14:cNvContentPartPr/>
                <p14:nvPr/>
              </p14:nvContentPartPr>
              <p14:xfrm>
                <a:off x="5850360" y="5236462"/>
                <a:ext cx="179280" cy="720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F0DDBCCF-92F0-971D-0623-8AE8F29693B3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5841360" y="5227822"/>
                  <a:ext cx="196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B43B903B-84B6-23F4-7DB4-A326B3A18C02}"/>
                    </a:ext>
                  </a:extLst>
                </p14:cNvPr>
                <p14:cNvContentPartPr/>
                <p14:nvPr/>
              </p14:nvContentPartPr>
              <p14:xfrm>
                <a:off x="5868000" y="5289022"/>
                <a:ext cx="181080" cy="1908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B43B903B-84B6-23F4-7DB4-A326B3A18C02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5859000" y="5280382"/>
                  <a:ext cx="198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E379B2EC-DEBA-F0C2-881D-C44CDC43342C}"/>
                    </a:ext>
                  </a:extLst>
                </p14:cNvPr>
                <p14:cNvContentPartPr/>
                <p14:nvPr/>
              </p14:nvContentPartPr>
              <p14:xfrm>
                <a:off x="6227640" y="4963582"/>
                <a:ext cx="387720" cy="35496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E379B2EC-DEBA-F0C2-881D-C44CDC43342C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6218640" y="4954582"/>
                  <a:ext cx="405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11A9CABB-BB78-9516-97E7-71D26D1DB5C4}"/>
                    </a:ext>
                  </a:extLst>
                </p14:cNvPr>
                <p14:cNvContentPartPr/>
                <p14:nvPr/>
              </p14:nvContentPartPr>
              <p14:xfrm>
                <a:off x="6375240" y="5062942"/>
                <a:ext cx="150840" cy="25632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11A9CABB-BB78-9516-97E7-71D26D1DB5C4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6366600" y="5053942"/>
                  <a:ext cx="168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FC06FB75-6547-4E7E-F3FD-F55FCA7F503D}"/>
                    </a:ext>
                  </a:extLst>
                </p14:cNvPr>
                <p14:cNvContentPartPr/>
                <p14:nvPr/>
              </p14:nvContentPartPr>
              <p14:xfrm>
                <a:off x="186840" y="5855302"/>
                <a:ext cx="82440" cy="14328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FC06FB75-6547-4E7E-F3FD-F55FCA7F503D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177840" y="5846302"/>
                  <a:ext cx="100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97B0533C-BCBD-E6F2-95B3-5D816CD04398}"/>
                    </a:ext>
                  </a:extLst>
                </p14:cNvPr>
                <p14:cNvContentPartPr/>
                <p14:nvPr/>
              </p14:nvContentPartPr>
              <p14:xfrm>
                <a:off x="360360" y="5861782"/>
                <a:ext cx="70920" cy="15084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97B0533C-BCBD-E6F2-95B3-5D816CD04398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351360" y="5853142"/>
                  <a:ext cx="88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08560A59-2D38-5CDA-8619-AD0D1CA6D659}"/>
                    </a:ext>
                  </a:extLst>
                </p14:cNvPr>
                <p14:cNvContentPartPr/>
                <p14:nvPr/>
              </p14:nvContentPartPr>
              <p14:xfrm>
                <a:off x="497160" y="5762422"/>
                <a:ext cx="312840" cy="19152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08560A59-2D38-5CDA-8619-AD0D1CA6D659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488520" y="5753422"/>
                  <a:ext cx="330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DC4960C-2960-B6B7-40D3-051E89A1256A}"/>
                    </a:ext>
                  </a:extLst>
                </p14:cNvPr>
                <p14:cNvContentPartPr/>
                <p14:nvPr/>
              </p14:nvContentPartPr>
              <p14:xfrm>
                <a:off x="770400" y="5806342"/>
                <a:ext cx="11880" cy="612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DC4960C-2960-B6B7-40D3-051E89A1256A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761760" y="5797342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ADAFA5D1-FA5A-BF3B-B640-AE1FCB9390AE}"/>
                    </a:ext>
                  </a:extLst>
                </p14:cNvPr>
                <p14:cNvContentPartPr/>
                <p14:nvPr/>
              </p14:nvContentPartPr>
              <p14:xfrm>
                <a:off x="858600" y="5797702"/>
                <a:ext cx="228240" cy="16236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ADAFA5D1-FA5A-BF3B-B640-AE1FCB9390AE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849600" y="5789062"/>
                  <a:ext cx="245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F82174EE-B190-C01C-7A48-B8F7635336BA}"/>
                    </a:ext>
                  </a:extLst>
                </p14:cNvPr>
                <p14:cNvContentPartPr/>
                <p14:nvPr/>
              </p14:nvContentPartPr>
              <p14:xfrm>
                <a:off x="1308240" y="5760982"/>
                <a:ext cx="197640" cy="18792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F82174EE-B190-C01C-7A48-B8F7635336BA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1299600" y="5751982"/>
                  <a:ext cx="215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0CA0B561-575C-C23E-F831-DB5621409FD9}"/>
                    </a:ext>
                  </a:extLst>
                </p14:cNvPr>
                <p14:cNvContentPartPr/>
                <p14:nvPr/>
              </p14:nvContentPartPr>
              <p14:xfrm>
                <a:off x="1526400" y="5729662"/>
                <a:ext cx="91440" cy="19188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0CA0B561-575C-C23E-F831-DB5621409FD9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1517760" y="5721022"/>
                  <a:ext cx="109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410F965F-99A8-B4D0-E2F3-753A1C4A7A60}"/>
                    </a:ext>
                  </a:extLst>
                </p14:cNvPr>
                <p14:cNvContentPartPr/>
                <p14:nvPr/>
              </p14:nvContentPartPr>
              <p14:xfrm>
                <a:off x="1653840" y="5804182"/>
                <a:ext cx="129240" cy="10944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410F965F-99A8-B4D0-E2F3-753A1C4A7A60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1645200" y="5795542"/>
                  <a:ext cx="146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293C859C-054E-45FD-51D6-0553E08C99C5}"/>
                    </a:ext>
                  </a:extLst>
                </p14:cNvPr>
                <p14:cNvContentPartPr/>
                <p14:nvPr/>
              </p14:nvContentPartPr>
              <p14:xfrm>
                <a:off x="1770120" y="5687902"/>
                <a:ext cx="84600" cy="22536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293C859C-054E-45FD-51D6-0553E08C99C5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1761480" y="5679262"/>
                  <a:ext cx="102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C2A0C939-81C7-E588-618C-FB20B401AC26}"/>
                    </a:ext>
                  </a:extLst>
                </p14:cNvPr>
                <p14:cNvContentPartPr/>
                <p14:nvPr/>
              </p14:nvContentPartPr>
              <p14:xfrm>
                <a:off x="1758960" y="5731462"/>
                <a:ext cx="23040" cy="2448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C2A0C939-81C7-E588-618C-FB20B401AC26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1750320" y="5722462"/>
                  <a:ext cx="40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0C309D7D-7604-4219-D841-7F0DBB62D734}"/>
                    </a:ext>
                  </a:extLst>
                </p14:cNvPr>
                <p14:cNvContentPartPr/>
                <p14:nvPr/>
              </p14:nvContentPartPr>
              <p14:xfrm>
                <a:off x="1859760" y="5776822"/>
                <a:ext cx="95760" cy="13032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0C309D7D-7604-4219-D841-7F0DBB62D734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1850760" y="5767822"/>
                  <a:ext cx="113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E4EF27D1-EDC6-27DD-B7E3-869D71DEC951}"/>
                    </a:ext>
                  </a:extLst>
                </p14:cNvPr>
                <p14:cNvContentPartPr/>
                <p14:nvPr/>
              </p14:nvContentPartPr>
              <p14:xfrm>
                <a:off x="1996560" y="5789062"/>
                <a:ext cx="194760" cy="115920"/>
              </p14:xfrm>
            </p:contentPart>
          </mc:Choice>
          <mc:Fallback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E4EF27D1-EDC6-27DD-B7E3-869D71DEC951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1987560" y="5780062"/>
                  <a:ext cx="21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72B559DD-D9A2-AF51-D8FB-BBAF3D308EFA}"/>
                    </a:ext>
                  </a:extLst>
                </p14:cNvPr>
                <p14:cNvContentPartPr/>
                <p14:nvPr/>
              </p14:nvContentPartPr>
              <p14:xfrm>
                <a:off x="2257920" y="5794102"/>
                <a:ext cx="542160" cy="233280"/>
              </p14:xfrm>
            </p:contentPart>
          </mc:Choice>
          <mc:Fallback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72B559DD-D9A2-AF51-D8FB-BBAF3D308EFA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2249280" y="5785102"/>
                  <a:ext cx="559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7F71EB6C-5D64-C70C-DF6A-39E5FBEE2C8C}"/>
                    </a:ext>
                  </a:extLst>
                </p14:cNvPr>
                <p14:cNvContentPartPr/>
                <p14:nvPr/>
              </p14:nvContentPartPr>
              <p14:xfrm>
                <a:off x="2984040" y="5814262"/>
                <a:ext cx="16200" cy="4464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7F71EB6C-5D64-C70C-DF6A-39E5FBEE2C8C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2975040" y="5805622"/>
                  <a:ext cx="3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FAB3ACF0-D9A9-0501-8044-4F2738ECD98E}"/>
                    </a:ext>
                  </a:extLst>
                </p14:cNvPr>
                <p14:cNvContentPartPr/>
                <p14:nvPr/>
              </p14:nvContentPartPr>
              <p14:xfrm>
                <a:off x="3009240" y="5926222"/>
                <a:ext cx="8280" cy="3384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FAB3ACF0-D9A9-0501-8044-4F2738ECD98E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3000600" y="5917582"/>
                  <a:ext cx="25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69CF875F-CFC5-2037-9476-D132B3FC3A67}"/>
                    </a:ext>
                  </a:extLst>
                </p14:cNvPr>
                <p14:cNvContentPartPr/>
                <p14:nvPr/>
              </p14:nvContentPartPr>
              <p14:xfrm>
                <a:off x="3267720" y="5686102"/>
                <a:ext cx="344160" cy="29808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69CF875F-CFC5-2037-9476-D132B3FC3A67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3259080" y="5677102"/>
                  <a:ext cx="361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655496BA-83FA-7C92-80AA-815770048410}"/>
                    </a:ext>
                  </a:extLst>
                </p14:cNvPr>
                <p14:cNvContentPartPr/>
                <p14:nvPr/>
              </p14:nvContentPartPr>
              <p14:xfrm>
                <a:off x="3426480" y="5726782"/>
                <a:ext cx="78480" cy="13428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655496BA-83FA-7C92-80AA-815770048410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3417840" y="5717782"/>
                  <a:ext cx="96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04468F84-838B-9FC6-B405-C436701A0060}"/>
                    </a:ext>
                  </a:extLst>
                </p14:cNvPr>
                <p14:cNvContentPartPr/>
                <p14:nvPr/>
              </p14:nvContentPartPr>
              <p14:xfrm>
                <a:off x="3410640" y="5840182"/>
                <a:ext cx="132840" cy="47880"/>
              </p14:xfrm>
            </p:contentPart>
          </mc:Choice>
          <mc:Fallback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04468F84-838B-9FC6-B405-C436701A0060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3402000" y="5831542"/>
                  <a:ext cx="15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687F1F8C-1090-0E34-3B51-BFB2D3B382FE}"/>
                    </a:ext>
                  </a:extLst>
                </p14:cNvPr>
                <p14:cNvContentPartPr/>
                <p14:nvPr/>
              </p14:nvContentPartPr>
              <p14:xfrm>
                <a:off x="3457800" y="5928742"/>
                <a:ext cx="109080" cy="9756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687F1F8C-1090-0E34-3B51-BFB2D3B382FE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3448800" y="5919742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7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ACEFA01B-E8CA-D65A-1C8F-FDD9B0B5A450}"/>
                    </a:ext>
                  </a:extLst>
                </p14:cNvPr>
                <p14:cNvContentPartPr/>
                <p14:nvPr/>
              </p14:nvContentPartPr>
              <p14:xfrm>
                <a:off x="3730680" y="5834062"/>
                <a:ext cx="136080" cy="648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ACEFA01B-E8CA-D65A-1C8F-FDD9B0B5A450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3721680" y="5825062"/>
                  <a:ext cx="153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9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866F44ED-A851-66DE-3D13-35651CA259C4}"/>
                    </a:ext>
                  </a:extLst>
                </p14:cNvPr>
                <p14:cNvContentPartPr/>
                <p14:nvPr/>
              </p14:nvContentPartPr>
              <p14:xfrm>
                <a:off x="3734280" y="5891662"/>
                <a:ext cx="138240" cy="2520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866F44ED-A851-66DE-3D13-35651CA259C4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3725280" y="5883022"/>
                  <a:ext cx="155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1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6ACB08B2-37A1-2C16-B959-1178BBA2F574}"/>
                    </a:ext>
                  </a:extLst>
                </p14:cNvPr>
                <p14:cNvContentPartPr/>
                <p14:nvPr/>
              </p14:nvContentPartPr>
              <p14:xfrm>
                <a:off x="3993120" y="5651182"/>
                <a:ext cx="290520" cy="26928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6ACB08B2-37A1-2C16-B959-1178BBA2F574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3984480" y="5642182"/>
                  <a:ext cx="308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3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B882F615-D8C3-E682-A884-BFE9AE776BB2}"/>
                    </a:ext>
                  </a:extLst>
                </p14:cNvPr>
                <p14:cNvContentPartPr/>
                <p14:nvPr/>
              </p14:nvContentPartPr>
              <p14:xfrm>
                <a:off x="4089960" y="5759182"/>
                <a:ext cx="145080" cy="17172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B882F615-D8C3-E682-A884-BFE9AE776BB2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4081320" y="5750542"/>
                  <a:ext cx="162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BBC2F613-0951-5E04-2334-4464A91389DB}"/>
                    </a:ext>
                  </a:extLst>
                </p14:cNvPr>
                <p14:cNvContentPartPr/>
                <p14:nvPr/>
              </p14:nvContentPartPr>
              <p14:xfrm>
                <a:off x="4563360" y="5793742"/>
                <a:ext cx="156240" cy="1980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BBC2F613-0951-5E04-2334-4464A91389DB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4554720" y="5785102"/>
                  <a:ext cx="173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A704D019-9856-FEBB-45E9-567B4FCBC9A7}"/>
                    </a:ext>
                  </a:extLst>
                </p14:cNvPr>
                <p14:cNvContentPartPr/>
                <p14:nvPr/>
              </p14:nvContentPartPr>
              <p14:xfrm>
                <a:off x="4595400" y="5861782"/>
                <a:ext cx="150120" cy="1980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A704D019-9856-FEBB-45E9-567B4FCBC9A7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4586760" y="5853142"/>
                  <a:ext cx="167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6072C135-8C2D-3743-8F57-824401C84E14}"/>
                    </a:ext>
                  </a:extLst>
                </p14:cNvPr>
                <p14:cNvContentPartPr/>
                <p14:nvPr/>
              </p14:nvContentPartPr>
              <p14:xfrm>
                <a:off x="4821840" y="5748022"/>
                <a:ext cx="74160" cy="13860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6072C135-8C2D-3743-8F57-824401C84E14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4813200" y="5739022"/>
                  <a:ext cx="9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D7748DC4-18FE-DCA5-74BF-441CF2C0233D}"/>
                    </a:ext>
                  </a:extLst>
                </p14:cNvPr>
                <p14:cNvContentPartPr/>
                <p14:nvPr/>
              </p14:nvContentPartPr>
              <p14:xfrm>
                <a:off x="5134680" y="5698342"/>
                <a:ext cx="139320" cy="16236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D7748DC4-18FE-DCA5-74BF-441CF2C0233D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5126040" y="5689342"/>
                  <a:ext cx="156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0B1C7C00-2A40-E12F-DCF8-724161464F8B}"/>
                    </a:ext>
                  </a:extLst>
                </p14:cNvPr>
                <p14:cNvContentPartPr/>
                <p14:nvPr/>
              </p14:nvContentPartPr>
              <p14:xfrm>
                <a:off x="5292000" y="5786182"/>
                <a:ext cx="64440" cy="15912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0B1C7C00-2A40-E12F-DCF8-724161464F8B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5283000" y="5777542"/>
                  <a:ext cx="82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07B0C919-9E67-3E0E-0DC5-53A9F20A2BB9}"/>
                    </a:ext>
                  </a:extLst>
                </p14:cNvPr>
                <p14:cNvContentPartPr/>
                <p14:nvPr/>
              </p14:nvContentPartPr>
              <p14:xfrm>
                <a:off x="5331960" y="5782222"/>
                <a:ext cx="60480" cy="15372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07B0C919-9E67-3E0E-0DC5-53A9F20A2BB9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5322960" y="5773582"/>
                  <a:ext cx="78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E73F03DB-EB66-FA61-5F66-6C05C73B8B8F}"/>
                    </a:ext>
                  </a:extLst>
                </p14:cNvPr>
                <p14:cNvContentPartPr/>
                <p14:nvPr/>
              </p14:nvContentPartPr>
              <p14:xfrm>
                <a:off x="5266080" y="5640022"/>
                <a:ext cx="108360" cy="8496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E73F03DB-EB66-FA61-5F66-6C05C73B8B8F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5257440" y="5631022"/>
                  <a:ext cx="12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9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771068B8-0DDF-5F63-A00D-308E1CE290AF}"/>
                    </a:ext>
                  </a:extLst>
                </p14:cNvPr>
                <p14:cNvContentPartPr/>
                <p14:nvPr/>
              </p14:nvContentPartPr>
              <p14:xfrm>
                <a:off x="5404680" y="5550382"/>
                <a:ext cx="77760" cy="13248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771068B8-0DDF-5F63-A00D-308E1CE290AF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5395680" y="5541742"/>
                  <a:ext cx="95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1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75DCAB85-5627-2E2D-E8B1-3AB48DBE898D}"/>
                    </a:ext>
                  </a:extLst>
                </p14:cNvPr>
                <p14:cNvContentPartPr/>
                <p14:nvPr/>
              </p14:nvContentPartPr>
              <p14:xfrm>
                <a:off x="5598000" y="5689702"/>
                <a:ext cx="160920" cy="3852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75DCAB85-5627-2E2D-E8B1-3AB48DBE898D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5589360" y="5680702"/>
                  <a:ext cx="178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3">
              <p14:nvContentPartPr>
                <p14:cNvPr id="1197" name="Freihand 1196">
                  <a:extLst>
                    <a:ext uri="{FF2B5EF4-FFF2-40B4-BE49-F238E27FC236}">
                      <a16:creationId xmlns:a16="http://schemas.microsoft.com/office/drawing/2014/main" id="{48B6CD46-4D8B-3135-E7E8-31F9507FDE9B}"/>
                    </a:ext>
                  </a:extLst>
                </p14:cNvPr>
                <p14:cNvContentPartPr/>
                <p14:nvPr/>
              </p14:nvContentPartPr>
              <p14:xfrm>
                <a:off x="5607720" y="5772142"/>
                <a:ext cx="167040" cy="15480"/>
              </p14:xfrm>
            </p:contentPart>
          </mc:Choice>
          <mc:Fallback>
            <p:pic>
              <p:nvPicPr>
                <p:cNvPr id="1197" name="Freihand 1196">
                  <a:extLst>
                    <a:ext uri="{FF2B5EF4-FFF2-40B4-BE49-F238E27FC236}">
                      <a16:creationId xmlns:a16="http://schemas.microsoft.com/office/drawing/2014/main" id="{48B6CD46-4D8B-3135-E7E8-31F9507FDE9B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5599080" y="5763142"/>
                  <a:ext cx="18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5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9D6F0D05-AEFE-141A-2833-7BB9BF9A112C}"/>
                    </a:ext>
                  </a:extLst>
                </p14:cNvPr>
                <p14:cNvContentPartPr/>
                <p14:nvPr/>
              </p14:nvContentPartPr>
              <p14:xfrm>
                <a:off x="5982480" y="5555782"/>
                <a:ext cx="25200" cy="15300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9D6F0D05-AEFE-141A-2833-7BB9BF9A112C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5973480" y="5546782"/>
                  <a:ext cx="42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7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39B9B71F-5F64-EAB1-399B-6D360F59791B}"/>
                    </a:ext>
                  </a:extLst>
                </p14:cNvPr>
                <p14:cNvContentPartPr/>
                <p14:nvPr/>
              </p14:nvContentPartPr>
              <p14:xfrm>
                <a:off x="5905440" y="5708062"/>
                <a:ext cx="144720" cy="3636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39B9B71F-5F64-EAB1-399B-6D360F59791B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5896800" y="5699422"/>
                  <a:ext cx="162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9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A19F3078-CFF7-D17D-41B7-5E13006383C1}"/>
                    </a:ext>
                  </a:extLst>
                </p14:cNvPr>
                <p14:cNvContentPartPr/>
                <p14:nvPr/>
              </p14:nvContentPartPr>
              <p14:xfrm>
                <a:off x="5932080" y="5785822"/>
                <a:ext cx="126720" cy="14976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A19F3078-CFF7-D17D-41B7-5E13006383C1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5923080" y="5776822"/>
                  <a:ext cx="144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1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A085F2F9-81ED-DBAB-2F5B-8308ABD45FEF}"/>
                    </a:ext>
                  </a:extLst>
                </p14:cNvPr>
                <p14:cNvContentPartPr/>
                <p14:nvPr/>
              </p14:nvContentPartPr>
              <p14:xfrm>
                <a:off x="6467400" y="5578102"/>
                <a:ext cx="183600" cy="226080"/>
              </p14:xfrm>
            </p:contentPart>
          </mc:Choice>
          <mc:Fallback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A085F2F9-81ED-DBAB-2F5B-8308ABD45FEF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6458400" y="5569462"/>
                  <a:ext cx="201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3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06B86D83-B9A6-B851-11AD-0E5712F7B81F}"/>
                    </a:ext>
                  </a:extLst>
                </p14:cNvPr>
                <p14:cNvContentPartPr/>
                <p14:nvPr/>
              </p14:nvContentPartPr>
              <p14:xfrm>
                <a:off x="6701760" y="5724262"/>
                <a:ext cx="11160" cy="131400"/>
              </p14:xfrm>
            </p:contentPart>
          </mc:Choice>
          <mc:Fallback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06B86D83-B9A6-B851-11AD-0E5712F7B81F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6692760" y="5715262"/>
                  <a:ext cx="2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5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2A2CAD39-E54D-0E6E-5441-464183D97ACC}"/>
                    </a:ext>
                  </a:extLst>
                </p14:cNvPr>
                <p14:cNvContentPartPr/>
                <p14:nvPr/>
              </p14:nvContentPartPr>
              <p14:xfrm>
                <a:off x="6687720" y="5717782"/>
                <a:ext cx="94680" cy="158400"/>
              </p14:xfrm>
            </p:contentPart>
          </mc:Choice>
          <mc:Fallback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2A2CAD39-E54D-0E6E-5441-464183D97ACC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6679080" y="5709142"/>
                  <a:ext cx="11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7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A619FBE0-4F13-4680-0D1D-74DD010C267E}"/>
                    </a:ext>
                  </a:extLst>
                </p14:cNvPr>
                <p14:cNvContentPartPr/>
                <p14:nvPr/>
              </p14:nvContentPartPr>
              <p14:xfrm>
                <a:off x="6640920" y="5488822"/>
                <a:ext cx="120600" cy="66960"/>
              </p14:xfrm>
            </p:contentPart>
          </mc:Choice>
          <mc:Fallback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A619FBE0-4F13-4680-0D1D-74DD010C267E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6631920" y="5479822"/>
                  <a:ext cx="138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9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94D5504E-4F1E-9AC3-6FAA-648B59BC5B0B}"/>
                    </a:ext>
                  </a:extLst>
                </p14:cNvPr>
                <p14:cNvContentPartPr/>
                <p14:nvPr/>
              </p14:nvContentPartPr>
              <p14:xfrm>
                <a:off x="6837840" y="5350942"/>
                <a:ext cx="71280" cy="11556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94D5504E-4F1E-9AC3-6FAA-648B59BC5B0B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6828840" y="5342302"/>
                  <a:ext cx="88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1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266B1529-654E-AB27-1D42-80D86FE2FAEE}"/>
                    </a:ext>
                  </a:extLst>
                </p14:cNvPr>
                <p14:cNvContentPartPr/>
                <p14:nvPr/>
              </p14:nvContentPartPr>
              <p14:xfrm>
                <a:off x="6983280" y="5573062"/>
                <a:ext cx="164880" cy="7560"/>
              </p14:xfrm>
            </p:contentPart>
          </mc:Choice>
          <mc:Fallback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266B1529-654E-AB27-1D42-80D86FE2FAEE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6974640" y="5564062"/>
                  <a:ext cx="182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3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209FAC98-AF4F-60F5-86DD-C7DD2ADD6A99}"/>
                    </a:ext>
                  </a:extLst>
                </p14:cNvPr>
                <p14:cNvContentPartPr/>
                <p14:nvPr/>
              </p14:nvContentPartPr>
              <p14:xfrm>
                <a:off x="7005240" y="5624542"/>
                <a:ext cx="154080" cy="33840"/>
              </p14:xfrm>
            </p:contentPart>
          </mc:Choice>
          <mc:Fallback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209FAC98-AF4F-60F5-86DD-C7DD2ADD6A99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6996240" y="5615902"/>
                  <a:ext cx="171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5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4B50B187-B444-C3E1-83FA-192DEF42FDEA}"/>
                    </a:ext>
                  </a:extLst>
                </p14:cNvPr>
                <p14:cNvContentPartPr/>
                <p14:nvPr/>
              </p14:nvContentPartPr>
              <p14:xfrm>
                <a:off x="7356600" y="5382262"/>
                <a:ext cx="26640" cy="176760"/>
              </p14:xfrm>
            </p:contentPart>
          </mc:Choice>
          <mc:Fallback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4B50B187-B444-C3E1-83FA-192DEF42FDEA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7347600" y="5373262"/>
                  <a:ext cx="4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7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318DA029-AB30-1A8A-6917-D6E300F5FBF8}"/>
                    </a:ext>
                  </a:extLst>
                </p14:cNvPr>
                <p14:cNvContentPartPr/>
                <p14:nvPr/>
              </p14:nvContentPartPr>
              <p14:xfrm>
                <a:off x="7266600" y="5557942"/>
                <a:ext cx="172800" cy="30240"/>
              </p14:xfrm>
            </p:contentPart>
          </mc:Choice>
          <mc:Fallback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318DA029-AB30-1A8A-6917-D6E300F5FBF8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7257960" y="5549302"/>
                  <a:ext cx="19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9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BC0E0AD1-B6FD-0B06-A6BE-09B86B549E48}"/>
                    </a:ext>
                  </a:extLst>
                </p14:cNvPr>
                <p14:cNvContentPartPr/>
                <p14:nvPr/>
              </p14:nvContentPartPr>
              <p14:xfrm>
                <a:off x="7293960" y="5647942"/>
                <a:ext cx="153360" cy="174240"/>
              </p14:xfrm>
            </p:contentPart>
          </mc:Choice>
          <mc:Fallback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BC0E0AD1-B6FD-0B06-A6BE-09B86B549E48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7284960" y="5639302"/>
                  <a:ext cx="17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1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7D75068A-96EA-AB92-E56C-8055E8E69767}"/>
                    </a:ext>
                  </a:extLst>
                </p14:cNvPr>
                <p14:cNvContentPartPr/>
                <p14:nvPr/>
              </p14:nvContentPartPr>
              <p14:xfrm>
                <a:off x="2904120" y="5115862"/>
                <a:ext cx="118800" cy="11016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7D75068A-96EA-AB92-E56C-8055E8E69767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2895120" y="5106862"/>
                  <a:ext cx="13644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85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CAA4FE0-B7DA-8B6B-5ACC-2888EC8A1B96}"/>
                  </a:ext>
                </a:extLst>
              </p14:cNvPr>
              <p14:cNvContentPartPr/>
              <p14:nvPr/>
            </p14:nvContentPartPr>
            <p14:xfrm>
              <a:off x="1490400" y="530902"/>
              <a:ext cx="1630080" cy="18705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CAA4FE0-B7DA-8B6B-5ACC-2888EC8A1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1400" y="521902"/>
                <a:ext cx="1647720" cy="18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AFDE23-FAC7-A500-F75C-F3B555A99C0D}"/>
                  </a:ext>
                </a:extLst>
              </p14:cNvPr>
              <p14:cNvContentPartPr/>
              <p14:nvPr/>
            </p14:nvContentPartPr>
            <p14:xfrm>
              <a:off x="432000" y="1254862"/>
              <a:ext cx="7560" cy="14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AFDE23-FAC7-A500-F75C-F3B555A99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000" y="1246222"/>
                <a:ext cx="25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1A99471-C1AB-FF09-7F50-54015FCBE3C4}"/>
                  </a:ext>
                </a:extLst>
              </p14:cNvPr>
              <p14:cNvContentPartPr/>
              <p14:nvPr/>
            </p14:nvContentPartPr>
            <p14:xfrm>
              <a:off x="379440" y="270622"/>
              <a:ext cx="164160" cy="370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1A99471-C1AB-FF09-7F50-54015FCBE3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800" y="261622"/>
                <a:ext cx="181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35F4B4A-BADE-BC8D-298A-7965BE103A04}"/>
                  </a:ext>
                </a:extLst>
              </p14:cNvPr>
              <p14:cNvContentPartPr/>
              <p14:nvPr/>
            </p14:nvContentPartPr>
            <p14:xfrm>
              <a:off x="560880" y="201142"/>
              <a:ext cx="73800" cy="440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35F4B4A-BADE-BC8D-298A-7965BE103A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240" y="192502"/>
                <a:ext cx="914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A5BF93A-E03F-313E-A7A6-E762E4F9BD8D}"/>
                  </a:ext>
                </a:extLst>
              </p14:cNvPr>
              <p14:cNvContentPartPr/>
              <p14:nvPr/>
            </p14:nvContentPartPr>
            <p14:xfrm>
              <a:off x="982440" y="1806382"/>
              <a:ext cx="12240" cy="79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A5BF93A-E03F-313E-A7A6-E762E4F9BD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3800" y="1797742"/>
                <a:ext cx="298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0BA1D63A-A7AD-79FF-E889-C9C54269F9FB}"/>
              </a:ext>
            </a:extLst>
          </p:cNvPr>
          <p:cNvGrpSpPr/>
          <p:nvPr/>
        </p:nvGrpSpPr>
        <p:grpSpPr>
          <a:xfrm>
            <a:off x="1091520" y="78382"/>
            <a:ext cx="3831120" cy="2784240"/>
            <a:chOff x="1091520" y="78382"/>
            <a:chExt cx="3831120" cy="27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F52E61-B93E-FD8D-4E02-2D6BA46943CB}"/>
                    </a:ext>
                  </a:extLst>
                </p14:cNvPr>
                <p14:cNvContentPartPr/>
                <p14:nvPr/>
              </p14:nvContentPartPr>
              <p14:xfrm>
                <a:off x="1388880" y="299782"/>
                <a:ext cx="111600" cy="2085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F52E61-B93E-FD8D-4E02-2D6BA46943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79880" y="291142"/>
                  <a:ext cx="129240" cy="21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6270985-7389-E3DF-4E59-0380F3768955}"/>
                    </a:ext>
                  </a:extLst>
                </p14:cNvPr>
                <p14:cNvContentPartPr/>
                <p14:nvPr/>
              </p14:nvContentPartPr>
              <p14:xfrm>
                <a:off x="1297800" y="2337742"/>
                <a:ext cx="3535920" cy="53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6270985-7389-E3DF-4E59-0380F37689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88800" y="2328742"/>
                  <a:ext cx="3553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381F22-0614-F2C8-D037-D34CD7E5E7A9}"/>
                    </a:ext>
                  </a:extLst>
                </p14:cNvPr>
                <p14:cNvContentPartPr/>
                <p14:nvPr/>
              </p14:nvContentPartPr>
              <p14:xfrm>
                <a:off x="4836240" y="2292382"/>
                <a:ext cx="86400" cy="219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381F22-0614-F2C8-D037-D34CD7E5E7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27600" y="2283382"/>
                  <a:ext cx="104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800F841-5F55-0FF5-DEA9-95E480A28615}"/>
                    </a:ext>
                  </a:extLst>
                </p14:cNvPr>
                <p14:cNvContentPartPr/>
                <p14:nvPr/>
              </p14:nvContentPartPr>
              <p14:xfrm>
                <a:off x="1343880" y="136702"/>
                <a:ext cx="228960" cy="276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800F841-5F55-0FF5-DEA9-95E480A286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4880" y="128062"/>
                  <a:ext cx="246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B089B18-0D15-A467-7357-DE49C87F7F10}"/>
                    </a:ext>
                  </a:extLst>
                </p14:cNvPr>
                <p14:cNvContentPartPr/>
                <p14:nvPr/>
              </p14:nvContentPartPr>
              <p14:xfrm>
                <a:off x="1146600" y="137782"/>
                <a:ext cx="27720" cy="151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B089B18-0D15-A467-7357-DE49C87F7F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7960" y="129142"/>
                  <a:ext cx="45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F0D109-F8DD-B26A-CA11-7C9EBBDE75FF}"/>
                    </a:ext>
                  </a:extLst>
                </p14:cNvPr>
                <p14:cNvContentPartPr/>
                <p14:nvPr/>
              </p14:nvContentPartPr>
              <p14:xfrm>
                <a:off x="1091520" y="78382"/>
                <a:ext cx="175680" cy="303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F0D109-F8DD-B26A-CA11-7C9EBBDE75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2520" y="69742"/>
                  <a:ext cx="193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CC5686B-DAB4-188A-5A2B-B65635391A23}"/>
                    </a:ext>
                  </a:extLst>
                </p14:cNvPr>
                <p14:cNvContentPartPr/>
                <p14:nvPr/>
              </p14:nvContentPartPr>
              <p14:xfrm>
                <a:off x="4495320" y="2572822"/>
                <a:ext cx="241200" cy="289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CC5686B-DAB4-188A-5A2B-B65635391A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6680" y="2564182"/>
                  <a:ext cx="258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6F793D2-57BF-195E-92C4-9A3AC1D7575E}"/>
                    </a:ext>
                  </a:extLst>
                </p14:cNvPr>
                <p14:cNvContentPartPr/>
                <p14:nvPr/>
              </p14:nvContentPartPr>
              <p14:xfrm>
                <a:off x="4662360" y="2726902"/>
                <a:ext cx="112680" cy="43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6F793D2-57BF-195E-92C4-9A3AC1D757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53720" y="2718262"/>
                  <a:ext cx="130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76AF3B4-53DA-A8C8-95FE-69843F411AB3}"/>
                    </a:ext>
                  </a:extLst>
                </p14:cNvPr>
                <p14:cNvContentPartPr/>
                <p14:nvPr/>
              </p14:nvContentPartPr>
              <p14:xfrm>
                <a:off x="1446840" y="531622"/>
                <a:ext cx="114840" cy="20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76AF3B4-53DA-A8C8-95FE-69843F411A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38200" y="522622"/>
                  <a:ext cx="13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AA965F6-9C86-A987-9744-3F7734D5C988}"/>
                    </a:ext>
                  </a:extLst>
                </p14:cNvPr>
                <p14:cNvContentPartPr/>
                <p14:nvPr/>
              </p14:nvContentPartPr>
              <p14:xfrm>
                <a:off x="1206000" y="508222"/>
                <a:ext cx="129960" cy="222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AA965F6-9C86-A987-9744-3F7734D5C9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97360" y="499222"/>
                  <a:ext cx="147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24E92A-FEC9-0430-F403-CB6C8887049F}"/>
                    </a:ext>
                  </a:extLst>
                </p14:cNvPr>
                <p14:cNvContentPartPr/>
                <p14:nvPr/>
              </p14:nvContentPartPr>
              <p14:xfrm>
                <a:off x="3099960" y="2249182"/>
                <a:ext cx="24120" cy="207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24E92A-FEC9-0430-F403-CB6C888704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1320" y="2240182"/>
                  <a:ext cx="41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9706D0-4D9E-B5B8-3857-9070FB380CA0}"/>
                    </a:ext>
                  </a:extLst>
                </p14:cNvPr>
                <p14:cNvContentPartPr/>
                <p14:nvPr/>
              </p14:nvContentPartPr>
              <p14:xfrm>
                <a:off x="2992680" y="2622502"/>
                <a:ext cx="95760" cy="190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9706D0-4D9E-B5B8-3857-9070FB380C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84040" y="2613502"/>
                  <a:ext cx="113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F4421DA-2469-6E2E-4377-2C2345D1DFEA}"/>
                    </a:ext>
                  </a:extLst>
                </p14:cNvPr>
                <p14:cNvContentPartPr/>
                <p14:nvPr/>
              </p14:nvContentPartPr>
              <p14:xfrm>
                <a:off x="1559880" y="265582"/>
                <a:ext cx="2193840" cy="1809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F4421DA-2469-6E2E-4377-2C2345D1DF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51240" y="256582"/>
                  <a:ext cx="2211480" cy="18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FBE2CD-79DF-D3D2-BBD5-AF57A4220FFC}"/>
                    </a:ext>
                  </a:extLst>
                </p14:cNvPr>
                <p14:cNvContentPartPr/>
                <p14:nvPr/>
              </p14:nvContentPartPr>
              <p14:xfrm>
                <a:off x="2291760" y="902782"/>
                <a:ext cx="77400" cy="9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FBE2CD-79DF-D3D2-BBD5-AF57A4220F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82760" y="893782"/>
                  <a:ext cx="95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29878D-62EE-712B-C709-97A0ED398654}"/>
                    </a:ext>
                  </a:extLst>
                </p14:cNvPr>
                <p14:cNvContentPartPr/>
                <p14:nvPr/>
              </p14:nvContentPartPr>
              <p14:xfrm>
                <a:off x="3700080" y="1676782"/>
                <a:ext cx="225360" cy="201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29878D-62EE-712B-C709-97A0ED3986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91440" y="1668142"/>
                  <a:ext cx="24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09466E4-4159-E830-6052-D2F2A50E4D3B}"/>
                    </a:ext>
                  </a:extLst>
                </p14:cNvPr>
                <p14:cNvContentPartPr/>
                <p14:nvPr/>
              </p14:nvContentPartPr>
              <p14:xfrm>
                <a:off x="3655800" y="1695862"/>
                <a:ext cx="234720" cy="222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09466E4-4159-E830-6052-D2F2A50E4D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46800" y="1686862"/>
                  <a:ext cx="252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1C6872E-922C-C032-C78C-DED24B6D46D4}"/>
                    </a:ext>
                  </a:extLst>
                </p14:cNvPr>
                <p14:cNvContentPartPr/>
                <p14:nvPr/>
              </p14:nvContentPartPr>
              <p14:xfrm>
                <a:off x="4059720" y="1440982"/>
                <a:ext cx="239400" cy="231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1C6872E-922C-C032-C78C-DED24B6D46D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51080" y="1432342"/>
                  <a:ext cx="257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BCE83D2-EA14-D408-5E53-A0E8CA0A308B}"/>
                    </a:ext>
                  </a:extLst>
                </p14:cNvPr>
                <p14:cNvContentPartPr/>
                <p14:nvPr/>
              </p14:nvContentPartPr>
              <p14:xfrm>
                <a:off x="4346280" y="1387342"/>
                <a:ext cx="194400" cy="194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BCE83D2-EA14-D408-5E53-A0E8CA0A30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37280" y="1378702"/>
                  <a:ext cx="212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F251AA-7B1D-5EF3-1690-A6059420B234}"/>
                    </a:ext>
                  </a:extLst>
                </p14:cNvPr>
                <p14:cNvContentPartPr/>
                <p14:nvPr/>
              </p14:nvContentPartPr>
              <p14:xfrm>
                <a:off x="4568760" y="1240822"/>
                <a:ext cx="109440" cy="241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F251AA-7B1D-5EF3-1690-A6059420B2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59760" y="1232182"/>
                  <a:ext cx="127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485EC1-1CBF-8F66-9530-B96595CC5FDE}"/>
                    </a:ext>
                  </a:extLst>
                </p14:cNvPr>
                <p14:cNvContentPartPr/>
                <p14:nvPr/>
              </p14:nvContentPartPr>
              <p14:xfrm>
                <a:off x="4646160" y="1401022"/>
                <a:ext cx="64800" cy="79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485EC1-1CBF-8F66-9530-B96595CC5F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37160" y="1392022"/>
                  <a:ext cx="8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92894AB-02A2-56CA-330D-B7E57EE0C0FF}"/>
                    </a:ext>
                  </a:extLst>
                </p14:cNvPr>
                <p14:cNvContentPartPr/>
                <p14:nvPr/>
              </p14:nvContentPartPr>
              <p14:xfrm>
                <a:off x="4734360" y="1320382"/>
                <a:ext cx="128880" cy="107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92894AB-02A2-56CA-330D-B7E57EE0C0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25360" y="1311742"/>
                  <a:ext cx="14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F00AFDE-9AA0-5A1E-04CB-01D188EA9F1B}"/>
                    </a:ext>
                  </a:extLst>
                </p14:cNvPr>
                <p14:cNvContentPartPr/>
                <p14:nvPr/>
              </p14:nvContentPartPr>
              <p14:xfrm>
                <a:off x="4722480" y="1205902"/>
                <a:ext cx="720" cy="5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F00AFDE-9AA0-5A1E-04CB-01D188EA9F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13480" y="1196902"/>
                  <a:ext cx="18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3C0E025-3B9F-7536-459D-0AAACDD8CFD0}"/>
                    </a:ext>
                  </a:extLst>
                </p14:cNvPr>
                <p14:cNvContentPartPr/>
                <p14:nvPr/>
              </p14:nvContentPartPr>
              <p14:xfrm>
                <a:off x="1943640" y="1726822"/>
                <a:ext cx="7200" cy="10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3C0E025-3B9F-7536-459D-0AAACDD8CF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35000" y="1718182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815669-BC5D-3E63-6585-CB5964355129}"/>
                    </a:ext>
                  </a:extLst>
                </p14:cNvPr>
                <p14:cNvContentPartPr/>
                <p14:nvPr/>
              </p14:nvContentPartPr>
              <p14:xfrm>
                <a:off x="2293920" y="926182"/>
                <a:ext cx="63000" cy="84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815669-BC5D-3E63-6585-CB59643551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85280" y="917542"/>
                  <a:ext cx="806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5000C22-6D5E-DEB6-B8B3-2055A3C41B8E}"/>
              </a:ext>
            </a:extLst>
          </p:cNvPr>
          <p:cNvGrpSpPr/>
          <p:nvPr/>
        </p:nvGrpSpPr>
        <p:grpSpPr>
          <a:xfrm>
            <a:off x="1603800" y="66862"/>
            <a:ext cx="3638160" cy="2647080"/>
            <a:chOff x="1603800" y="66862"/>
            <a:chExt cx="3638160" cy="264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3773A62-B796-D47C-C4A3-D571792827B4}"/>
                    </a:ext>
                  </a:extLst>
                </p14:cNvPr>
                <p14:cNvContentPartPr/>
                <p14:nvPr/>
              </p14:nvContentPartPr>
              <p14:xfrm>
                <a:off x="2190960" y="66862"/>
                <a:ext cx="1271160" cy="2647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3773A62-B796-D47C-C4A3-D571792827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81960" y="57862"/>
                  <a:ext cx="1288800" cy="26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F87A51E-98AD-997F-26D1-90F7261DBEDE}"/>
                    </a:ext>
                  </a:extLst>
                </p14:cNvPr>
                <p14:cNvContentPartPr/>
                <p14:nvPr/>
              </p14:nvContentPartPr>
              <p14:xfrm>
                <a:off x="2886480" y="1657342"/>
                <a:ext cx="57960" cy="110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F87A51E-98AD-997F-26D1-90F7261DBE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77840" y="1648342"/>
                  <a:ext cx="75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35C1F3B-B4FE-F17A-6EE8-F2E7CBA9EF63}"/>
                    </a:ext>
                  </a:extLst>
                </p14:cNvPr>
                <p14:cNvContentPartPr/>
                <p14:nvPr/>
              </p14:nvContentPartPr>
              <p14:xfrm>
                <a:off x="3329280" y="2174302"/>
                <a:ext cx="470880" cy="127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35C1F3B-B4FE-F17A-6EE8-F2E7CBA9EF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20280" y="2165302"/>
                  <a:ext cx="488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D0B818-9213-31C3-F8EF-D70E403B8BF9}"/>
                    </a:ext>
                  </a:extLst>
                </p14:cNvPr>
                <p14:cNvContentPartPr/>
                <p14:nvPr/>
              </p14:nvContentPartPr>
              <p14:xfrm>
                <a:off x="3300120" y="2140462"/>
                <a:ext cx="199440" cy="207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D0B818-9213-31C3-F8EF-D70E403B8B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91120" y="2131822"/>
                  <a:ext cx="217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F24F632-5962-4BFE-53EC-CAF60BE38270}"/>
                    </a:ext>
                  </a:extLst>
                </p14:cNvPr>
                <p14:cNvContentPartPr/>
                <p14:nvPr/>
              </p14:nvContentPartPr>
              <p14:xfrm>
                <a:off x="3994920" y="1994302"/>
                <a:ext cx="209160" cy="178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F24F632-5962-4BFE-53EC-CAF60BE382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85920" y="1985302"/>
                  <a:ext cx="226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D8D75F6-4723-84A2-8AD3-B78AE105C96A}"/>
                    </a:ext>
                  </a:extLst>
                </p14:cNvPr>
                <p14:cNvContentPartPr/>
                <p14:nvPr/>
              </p14:nvContentPartPr>
              <p14:xfrm>
                <a:off x="4254480" y="1864342"/>
                <a:ext cx="339480" cy="261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D8D75F6-4723-84A2-8AD3-B78AE105C9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45480" y="1855342"/>
                  <a:ext cx="357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16826F9-2E52-F46B-D37F-C1CA23336723}"/>
                    </a:ext>
                  </a:extLst>
                </p14:cNvPr>
                <p14:cNvContentPartPr/>
                <p14:nvPr/>
              </p14:nvContentPartPr>
              <p14:xfrm>
                <a:off x="4632120" y="1915462"/>
                <a:ext cx="178200" cy="136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16826F9-2E52-F46B-D37F-C1CA233367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23120" y="1906462"/>
                  <a:ext cx="19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D66012-3A18-9B12-11EA-E40FB22FE18F}"/>
                    </a:ext>
                  </a:extLst>
                </p14:cNvPr>
                <p14:cNvContentPartPr/>
                <p14:nvPr/>
              </p14:nvContentPartPr>
              <p14:xfrm>
                <a:off x="4834080" y="1837342"/>
                <a:ext cx="145440" cy="143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D66012-3A18-9B12-11EA-E40FB22FE1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25440" y="1828702"/>
                  <a:ext cx="163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C93AA31-C87C-A987-10BF-296B308280B6}"/>
                    </a:ext>
                  </a:extLst>
                </p14:cNvPr>
                <p14:cNvContentPartPr/>
                <p14:nvPr/>
              </p14:nvContentPartPr>
              <p14:xfrm>
                <a:off x="5001120" y="1693702"/>
                <a:ext cx="240840" cy="228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C93AA31-C87C-A987-10BF-296B308280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92120" y="1684702"/>
                  <a:ext cx="258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B18F4BE-5136-E0A1-9317-6EF59FA1892A}"/>
                    </a:ext>
                  </a:extLst>
                </p14:cNvPr>
                <p14:cNvContentPartPr/>
                <p14:nvPr/>
              </p14:nvContentPartPr>
              <p14:xfrm>
                <a:off x="2569680" y="2075302"/>
                <a:ext cx="398880" cy="266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B18F4BE-5136-E0A1-9317-6EF59FA189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61040" y="2066302"/>
                  <a:ext cx="416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3D554A4-D6BE-7CF3-ECAF-05B04205662A}"/>
                    </a:ext>
                  </a:extLst>
                </p14:cNvPr>
                <p14:cNvContentPartPr/>
                <p14:nvPr/>
              </p14:nvContentPartPr>
              <p14:xfrm>
                <a:off x="2422080" y="1739782"/>
                <a:ext cx="421560" cy="361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3D554A4-D6BE-7CF3-ECAF-05B0420566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13440" y="1731142"/>
                  <a:ext cx="439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515C168-4839-F5C2-D3E0-1FFA554D9D0F}"/>
                    </a:ext>
                  </a:extLst>
                </p14:cNvPr>
                <p14:cNvContentPartPr/>
                <p14:nvPr/>
              </p14:nvContentPartPr>
              <p14:xfrm>
                <a:off x="2344680" y="1498582"/>
                <a:ext cx="338760" cy="320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515C168-4839-F5C2-D3E0-1FFA554D9D0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36040" y="1489582"/>
                  <a:ext cx="356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1ED8791-444E-08B5-4EBB-62552CD71C74}"/>
                    </a:ext>
                  </a:extLst>
                </p14:cNvPr>
                <p14:cNvContentPartPr/>
                <p14:nvPr/>
              </p14:nvContentPartPr>
              <p14:xfrm>
                <a:off x="1603800" y="299782"/>
                <a:ext cx="499680" cy="315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1ED8791-444E-08B5-4EBB-62552CD71C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4800" y="291142"/>
                  <a:ext cx="517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EA36F4-66D0-88C5-6EE3-1CFAC56D8A09}"/>
                    </a:ext>
                  </a:extLst>
                </p14:cNvPr>
                <p14:cNvContentPartPr/>
                <p14:nvPr/>
              </p14:nvContentPartPr>
              <p14:xfrm>
                <a:off x="1737000" y="662662"/>
                <a:ext cx="397080" cy="319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EA36F4-66D0-88C5-6EE3-1CFAC56D8A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28000" y="653662"/>
                  <a:ext cx="414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F937BE8-B3A5-5257-F3DD-66BB6A52C896}"/>
                    </a:ext>
                  </a:extLst>
                </p14:cNvPr>
                <p14:cNvContentPartPr/>
                <p14:nvPr/>
              </p14:nvContentPartPr>
              <p14:xfrm>
                <a:off x="2028600" y="1032022"/>
                <a:ext cx="267120" cy="232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F937BE8-B3A5-5257-F3DD-66BB6A52C8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19600" y="1023022"/>
                  <a:ext cx="284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1591848-3C1A-C63E-F2F2-A2F023A49B9C}"/>
                    </a:ext>
                  </a:extLst>
                </p14:cNvPr>
                <p14:cNvContentPartPr/>
                <p14:nvPr/>
              </p14:nvContentPartPr>
              <p14:xfrm>
                <a:off x="2144880" y="1242982"/>
                <a:ext cx="282960" cy="235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1591848-3C1A-C63E-F2F2-A2F023A49B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36240" y="1234342"/>
                  <a:ext cx="300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5AB08F0-88BC-2BC3-8C6D-A96B56561068}"/>
                    </a:ext>
                  </a:extLst>
                </p14:cNvPr>
                <p14:cNvContentPartPr/>
                <p14:nvPr/>
              </p14:nvContentPartPr>
              <p14:xfrm>
                <a:off x="2261520" y="1350982"/>
                <a:ext cx="284040" cy="231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5AB08F0-88BC-2BC3-8C6D-A96B565610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52880" y="1341982"/>
                  <a:ext cx="301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DABADD3-9728-9AD7-B8C3-F3550DDF31A6}"/>
                    </a:ext>
                  </a:extLst>
                </p14:cNvPr>
                <p14:cNvContentPartPr/>
                <p14:nvPr/>
              </p14:nvContentPartPr>
              <p14:xfrm>
                <a:off x="2084040" y="636382"/>
                <a:ext cx="204840" cy="129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DABADD3-9728-9AD7-B8C3-F3550DDF31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75400" y="627382"/>
                  <a:ext cx="222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432C3A4-DD39-2BEB-8482-0FB5BEC4C3B1}"/>
                    </a:ext>
                  </a:extLst>
                </p14:cNvPr>
                <p14:cNvContentPartPr/>
                <p14:nvPr/>
              </p14:nvContentPartPr>
              <p14:xfrm>
                <a:off x="2213640" y="953182"/>
                <a:ext cx="175320" cy="105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432C3A4-DD39-2BEB-8482-0FB5BEC4C3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05000" y="944182"/>
                  <a:ext cx="192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BF30912-267D-ACCE-46D0-D73EAE5DB53F}"/>
                    </a:ext>
                  </a:extLst>
                </p14:cNvPr>
                <p14:cNvContentPartPr/>
                <p14:nvPr/>
              </p14:nvContentPartPr>
              <p14:xfrm>
                <a:off x="2297160" y="924382"/>
                <a:ext cx="158040" cy="126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BF30912-267D-ACCE-46D0-D73EAE5DB5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88520" y="915742"/>
                  <a:ext cx="17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B8B462-44C3-9F3B-EDE3-AE47DF154438}"/>
                    </a:ext>
                  </a:extLst>
                </p14:cNvPr>
                <p14:cNvContentPartPr/>
                <p14:nvPr/>
              </p14:nvContentPartPr>
              <p14:xfrm>
                <a:off x="2225880" y="582022"/>
                <a:ext cx="95760" cy="79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B8B462-44C3-9F3B-EDE3-AE47DF15443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17240" y="573382"/>
                  <a:ext cx="113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CD792F-0C28-D605-28DD-0EB839EDD7A4}"/>
                    </a:ext>
                  </a:extLst>
                </p14:cNvPr>
                <p14:cNvContentPartPr/>
                <p14:nvPr/>
              </p14:nvContentPartPr>
              <p14:xfrm>
                <a:off x="2901240" y="1654462"/>
                <a:ext cx="91440" cy="129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CD792F-0C28-D605-28DD-0EB839EDD7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92600" y="1645822"/>
                  <a:ext cx="10908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A5273CC-7BEE-B8A7-C1BC-9C32FC315164}"/>
                  </a:ext>
                </a:extLst>
              </p14:cNvPr>
              <p14:cNvContentPartPr/>
              <p14:nvPr/>
            </p14:nvContentPartPr>
            <p14:xfrm>
              <a:off x="3737520" y="1245142"/>
              <a:ext cx="5400" cy="126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A5273CC-7BEE-B8A7-C1BC-9C32FC3151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28520" y="1236142"/>
                <a:ext cx="2304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D7D7472-1A9D-989B-60A5-D52552773666}"/>
              </a:ext>
            </a:extLst>
          </p:cNvPr>
          <p:cNvGrpSpPr/>
          <p:nvPr/>
        </p:nvGrpSpPr>
        <p:grpSpPr>
          <a:xfrm>
            <a:off x="2323080" y="60382"/>
            <a:ext cx="5733720" cy="966600"/>
            <a:chOff x="2323080" y="60382"/>
            <a:chExt cx="5733720" cy="96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6F052A-0E1F-3AEB-1386-B53EB4083B7E}"/>
                    </a:ext>
                  </a:extLst>
                </p14:cNvPr>
                <p14:cNvContentPartPr/>
                <p14:nvPr/>
              </p14:nvContentPartPr>
              <p14:xfrm>
                <a:off x="2323080" y="208702"/>
                <a:ext cx="96480" cy="760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6F052A-0E1F-3AEB-1386-B53EB4083B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14080" y="200062"/>
                  <a:ext cx="11412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2D33E8-3BEC-2423-BE85-2B92A5ACB690}"/>
                    </a:ext>
                  </a:extLst>
                </p14:cNvPr>
                <p14:cNvContentPartPr/>
                <p14:nvPr/>
              </p14:nvContentPartPr>
              <p14:xfrm>
                <a:off x="2358000" y="952102"/>
                <a:ext cx="879120" cy="74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2D33E8-3BEC-2423-BE85-2B92A5ACB6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49360" y="943462"/>
                  <a:ext cx="896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5DBF803-B9E1-A702-5A66-BB32846B60B7}"/>
                    </a:ext>
                  </a:extLst>
                </p14:cNvPr>
                <p14:cNvContentPartPr/>
                <p14:nvPr/>
              </p14:nvContentPartPr>
              <p14:xfrm>
                <a:off x="2383920" y="756622"/>
                <a:ext cx="139320" cy="151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5DBF803-B9E1-A702-5A66-BB32846B60B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75280" y="747622"/>
                  <a:ext cx="156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32EF884-3AEF-117F-AF64-6B046D9F6075}"/>
                    </a:ext>
                  </a:extLst>
                </p14:cNvPr>
                <p14:cNvContentPartPr/>
                <p14:nvPr/>
              </p14:nvContentPartPr>
              <p14:xfrm>
                <a:off x="2400480" y="585622"/>
                <a:ext cx="241920" cy="399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32EF884-3AEF-117F-AF64-6B046D9F60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91480" y="576982"/>
                  <a:ext cx="2595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FB25610-DE45-30CB-CE5A-D37DC5C74E05}"/>
                    </a:ext>
                  </a:extLst>
                </p14:cNvPr>
                <p14:cNvContentPartPr/>
                <p14:nvPr/>
              </p14:nvContentPartPr>
              <p14:xfrm>
                <a:off x="2446200" y="511462"/>
                <a:ext cx="267120" cy="324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FB25610-DE45-30CB-CE5A-D37DC5C74E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37560" y="502462"/>
                  <a:ext cx="2847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8603EC3-9996-86C4-9AB1-915D5ECB29D5}"/>
                    </a:ext>
                  </a:extLst>
                </p14:cNvPr>
                <p14:cNvContentPartPr/>
                <p14:nvPr/>
              </p14:nvContentPartPr>
              <p14:xfrm>
                <a:off x="2545920" y="412822"/>
                <a:ext cx="359640" cy="394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8603EC3-9996-86C4-9AB1-915D5ECB29D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37280" y="403822"/>
                  <a:ext cx="377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3B7B9C5-E293-5B26-5892-D7C0619A72AF}"/>
                    </a:ext>
                  </a:extLst>
                </p14:cNvPr>
                <p14:cNvContentPartPr/>
                <p14:nvPr/>
              </p14:nvContentPartPr>
              <p14:xfrm>
                <a:off x="2955240" y="505342"/>
                <a:ext cx="291960" cy="153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3B7B9C5-E293-5B26-5892-D7C0619A72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46240" y="496342"/>
                  <a:ext cx="309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B08E85D-32F9-4D8C-D9B9-1E99D5DBAE54}"/>
                    </a:ext>
                  </a:extLst>
                </p14:cNvPr>
                <p14:cNvContentPartPr/>
                <p14:nvPr/>
              </p14:nvContentPartPr>
              <p14:xfrm>
                <a:off x="2934360" y="478702"/>
                <a:ext cx="155160" cy="294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B08E85D-32F9-4D8C-D9B9-1E99D5DBAE5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25720" y="469702"/>
                  <a:ext cx="172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E502270-E38E-F706-9DB9-A63D5FCBA219}"/>
                    </a:ext>
                  </a:extLst>
                </p14:cNvPr>
                <p14:cNvContentPartPr/>
                <p14:nvPr/>
              </p14:nvContentPartPr>
              <p14:xfrm>
                <a:off x="3397320" y="253342"/>
                <a:ext cx="178920" cy="237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E502270-E38E-F706-9DB9-A63D5FCBA2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88680" y="244342"/>
                  <a:ext cx="196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F63456D-314E-1240-1D31-7566C6130F92}"/>
                    </a:ext>
                  </a:extLst>
                </p14:cNvPr>
                <p14:cNvContentPartPr/>
                <p14:nvPr/>
              </p14:nvContentPartPr>
              <p14:xfrm>
                <a:off x="3567600" y="351982"/>
                <a:ext cx="160920" cy="141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F63456D-314E-1240-1D31-7566C6130F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58960" y="342982"/>
                  <a:ext cx="178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511ED89-AAD4-FA9F-0AB8-FE9A56D52F93}"/>
                    </a:ext>
                  </a:extLst>
                </p14:cNvPr>
                <p14:cNvContentPartPr/>
                <p14:nvPr/>
              </p14:nvContentPartPr>
              <p14:xfrm>
                <a:off x="3789000" y="241102"/>
                <a:ext cx="92160" cy="238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511ED89-AAD4-FA9F-0AB8-FE9A56D52F9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80000" y="232102"/>
                  <a:ext cx="109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DD9D1F2-3210-CE0C-F0B3-A3572A187371}"/>
                    </a:ext>
                  </a:extLst>
                </p14:cNvPr>
                <p14:cNvContentPartPr/>
                <p14:nvPr/>
              </p14:nvContentPartPr>
              <p14:xfrm>
                <a:off x="3947760" y="315982"/>
                <a:ext cx="91440" cy="153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DD9D1F2-3210-CE0C-F0B3-A3572A1873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39120" y="306982"/>
                  <a:ext cx="109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2DB6106-E345-D786-E5D1-C4D9AD647411}"/>
                    </a:ext>
                  </a:extLst>
                </p14:cNvPr>
                <p14:cNvContentPartPr/>
                <p14:nvPr/>
              </p14:nvContentPartPr>
              <p14:xfrm>
                <a:off x="4079520" y="304462"/>
                <a:ext cx="115920" cy="150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2DB6106-E345-D786-E5D1-C4D9AD6474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70520" y="295822"/>
                  <a:ext cx="133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A048513-CB4D-7481-E083-2D624C80CE72}"/>
                    </a:ext>
                  </a:extLst>
                </p14:cNvPr>
                <p14:cNvContentPartPr/>
                <p14:nvPr/>
              </p14:nvContentPartPr>
              <p14:xfrm>
                <a:off x="4209120" y="296182"/>
                <a:ext cx="107280" cy="153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A048513-CB4D-7481-E083-2D624C80CE7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00480" y="287542"/>
                  <a:ext cx="12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B20B770-BC2C-2BF2-BAE5-57A592B7AA38}"/>
                    </a:ext>
                  </a:extLst>
                </p14:cNvPr>
                <p14:cNvContentPartPr/>
                <p14:nvPr/>
              </p14:nvContentPartPr>
              <p14:xfrm>
                <a:off x="4334040" y="275302"/>
                <a:ext cx="445680" cy="238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B20B770-BC2C-2BF2-BAE5-57A592B7AA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25400" y="266662"/>
                  <a:ext cx="463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98E097B-9795-927B-462F-2C3FFDDDC43D}"/>
                    </a:ext>
                  </a:extLst>
                </p14:cNvPr>
                <p14:cNvContentPartPr/>
                <p14:nvPr/>
              </p14:nvContentPartPr>
              <p14:xfrm>
                <a:off x="5047560" y="242182"/>
                <a:ext cx="257760" cy="362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98E097B-9795-927B-462F-2C3FFDDDC4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38920" y="233542"/>
                  <a:ext cx="2754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91AA259-6A4E-917C-6D41-5DEBD746D483}"/>
                    </a:ext>
                  </a:extLst>
                </p14:cNvPr>
                <p14:cNvContentPartPr/>
                <p14:nvPr/>
              </p14:nvContentPartPr>
              <p14:xfrm>
                <a:off x="5313960" y="248662"/>
                <a:ext cx="360720" cy="307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91AA259-6A4E-917C-6D41-5DEBD746D4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04960" y="240022"/>
                  <a:ext cx="378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4E1897D-8CF8-798F-D38A-DB43180EB704}"/>
                    </a:ext>
                  </a:extLst>
                </p14:cNvPr>
                <p14:cNvContentPartPr/>
                <p14:nvPr/>
              </p14:nvContentPartPr>
              <p14:xfrm>
                <a:off x="5762520" y="257302"/>
                <a:ext cx="103680" cy="105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4E1897D-8CF8-798F-D38A-DB43180EB70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53520" y="248302"/>
                  <a:ext cx="121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B2EEF34-69BC-DD4E-D899-5E2119B14E43}"/>
                    </a:ext>
                  </a:extLst>
                </p14:cNvPr>
                <p14:cNvContentPartPr/>
                <p14:nvPr/>
              </p14:nvContentPartPr>
              <p14:xfrm>
                <a:off x="5912640" y="112942"/>
                <a:ext cx="110520" cy="222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B2EEF34-69BC-DD4E-D899-5E2119B14E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03640" y="104302"/>
                  <a:ext cx="128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021CBC4-73D9-7DC1-C0F7-BE6EDFB78DF2}"/>
                    </a:ext>
                  </a:extLst>
                </p14:cNvPr>
                <p14:cNvContentPartPr/>
                <p14:nvPr/>
              </p14:nvContentPartPr>
              <p14:xfrm>
                <a:off x="6068160" y="192142"/>
                <a:ext cx="160920" cy="94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021CBC4-73D9-7DC1-C0F7-BE6EDFB78DF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59160" y="183142"/>
                  <a:ext cx="178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F55ECBE-F073-1E42-3CD9-EEEA058D397D}"/>
                    </a:ext>
                  </a:extLst>
                </p14:cNvPr>
                <p14:cNvContentPartPr/>
                <p14:nvPr/>
              </p14:nvContentPartPr>
              <p14:xfrm>
                <a:off x="5686920" y="105382"/>
                <a:ext cx="128880" cy="19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F55ECBE-F073-1E42-3CD9-EEEA058D39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77920" y="96382"/>
                  <a:ext cx="14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4966A61-979A-D540-5C83-BAF7824525F0}"/>
                    </a:ext>
                  </a:extLst>
                </p14:cNvPr>
                <p14:cNvContentPartPr/>
                <p14:nvPr/>
              </p14:nvContentPartPr>
              <p14:xfrm>
                <a:off x="6405120" y="147502"/>
                <a:ext cx="352080" cy="178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4966A61-979A-D540-5C83-BAF7824525F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96480" y="138862"/>
                  <a:ext cx="369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E2507F2-E777-833F-B6C5-8368DD8A86A1}"/>
                    </a:ext>
                  </a:extLst>
                </p14:cNvPr>
                <p14:cNvContentPartPr/>
                <p14:nvPr/>
              </p14:nvContentPartPr>
              <p14:xfrm>
                <a:off x="6964920" y="127702"/>
                <a:ext cx="168120" cy="216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E2507F2-E777-833F-B6C5-8368DD8A86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56280" y="119062"/>
                  <a:ext cx="185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5FAD45B-4BE5-E719-93A4-74183AE8A976}"/>
                    </a:ext>
                  </a:extLst>
                </p14:cNvPr>
                <p14:cNvContentPartPr/>
                <p14:nvPr/>
              </p14:nvContentPartPr>
              <p14:xfrm>
                <a:off x="7196760" y="254782"/>
                <a:ext cx="162000" cy="74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5FAD45B-4BE5-E719-93A4-74183AE8A9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88120" y="245782"/>
                  <a:ext cx="179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C07EE6-09B5-31AA-5AD4-E0BAB3ACCF8B}"/>
                    </a:ext>
                  </a:extLst>
                </p14:cNvPr>
                <p14:cNvContentPartPr/>
                <p14:nvPr/>
              </p14:nvContentPartPr>
              <p14:xfrm>
                <a:off x="7393320" y="115462"/>
                <a:ext cx="47520" cy="223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C07EE6-09B5-31AA-5AD4-E0BAB3ACCF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84320" y="106822"/>
                  <a:ext cx="65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461CD57-E38C-3D1B-31E2-E5D183CE30DC}"/>
                    </a:ext>
                  </a:extLst>
                </p14:cNvPr>
                <p14:cNvContentPartPr/>
                <p14:nvPr/>
              </p14:nvContentPartPr>
              <p14:xfrm>
                <a:off x="7454160" y="243262"/>
                <a:ext cx="170280" cy="64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461CD57-E38C-3D1B-31E2-E5D183CE30D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45520" y="234262"/>
                  <a:ext cx="187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625ECA5-B65B-8A55-9375-160FDD5B3FF9}"/>
                    </a:ext>
                  </a:extLst>
                </p14:cNvPr>
                <p14:cNvContentPartPr/>
                <p14:nvPr/>
              </p14:nvContentPartPr>
              <p14:xfrm>
                <a:off x="7645680" y="65062"/>
                <a:ext cx="180720" cy="272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625ECA5-B65B-8A55-9375-160FDD5B3FF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36680" y="56062"/>
                  <a:ext cx="198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62C5341-86BB-27AE-8B7C-D0125AFA6C31}"/>
                    </a:ext>
                  </a:extLst>
                </p14:cNvPr>
                <p14:cNvContentPartPr/>
                <p14:nvPr/>
              </p14:nvContentPartPr>
              <p14:xfrm>
                <a:off x="7761960" y="258382"/>
                <a:ext cx="35280" cy="87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62C5341-86BB-27AE-8B7C-D0125AFA6C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53320" y="249742"/>
                  <a:ext cx="5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B6F9F0B-3DC5-9DC3-F744-3C98A1CF8FF3}"/>
                    </a:ext>
                  </a:extLst>
                </p14:cNvPr>
                <p14:cNvContentPartPr/>
                <p14:nvPr/>
              </p14:nvContentPartPr>
              <p14:xfrm>
                <a:off x="7858440" y="187822"/>
                <a:ext cx="198360" cy="162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B6F9F0B-3DC5-9DC3-F744-3C98A1CF8F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49800" y="179182"/>
                  <a:ext cx="21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3308277-33A7-29BF-E1C8-C74F972D2497}"/>
                    </a:ext>
                  </a:extLst>
                </p14:cNvPr>
                <p14:cNvContentPartPr/>
                <p14:nvPr/>
              </p14:nvContentPartPr>
              <p14:xfrm>
                <a:off x="7931880" y="60382"/>
                <a:ext cx="3600" cy="2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3308277-33A7-29BF-E1C8-C74F972D24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22880" y="51742"/>
                  <a:ext cx="212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9A013EA2-499B-1961-35B4-BC2E4541DE20}"/>
              </a:ext>
            </a:extLst>
          </p:cNvPr>
          <p:cNvGrpSpPr/>
          <p:nvPr/>
        </p:nvGrpSpPr>
        <p:grpSpPr>
          <a:xfrm>
            <a:off x="8539200" y="33022"/>
            <a:ext cx="2333160" cy="298080"/>
            <a:chOff x="8539200" y="33022"/>
            <a:chExt cx="23331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4561E78-DC6F-DA29-4FFB-8E4B4DCE1A78}"/>
                    </a:ext>
                  </a:extLst>
                </p14:cNvPr>
                <p14:cNvContentPartPr/>
                <p14:nvPr/>
              </p14:nvContentPartPr>
              <p14:xfrm>
                <a:off x="8539200" y="33022"/>
                <a:ext cx="165960" cy="298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4561E78-DC6F-DA29-4FFB-8E4B4DCE1A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30200" y="24022"/>
                  <a:ext cx="183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652C494-A356-156C-BE00-FA67CFE8D400}"/>
                    </a:ext>
                  </a:extLst>
                </p14:cNvPr>
                <p14:cNvContentPartPr/>
                <p14:nvPr/>
              </p14:nvContentPartPr>
              <p14:xfrm>
                <a:off x="8857800" y="170902"/>
                <a:ext cx="197640" cy="129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652C494-A356-156C-BE00-FA67CFE8D40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49160" y="162262"/>
                  <a:ext cx="215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B60886B-57A3-FC14-A6EE-D770CEC9B6CD}"/>
                    </a:ext>
                  </a:extLst>
                </p14:cNvPr>
                <p14:cNvContentPartPr/>
                <p14:nvPr/>
              </p14:nvContentPartPr>
              <p14:xfrm>
                <a:off x="9172440" y="108262"/>
                <a:ext cx="308880" cy="190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B60886B-57A3-FC14-A6EE-D770CEC9B6C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63440" y="99622"/>
                  <a:ext cx="32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79BC14-95FA-E157-2B55-B807CD08A8D2}"/>
                    </a:ext>
                  </a:extLst>
                </p14:cNvPr>
                <p14:cNvContentPartPr/>
                <p14:nvPr/>
              </p14:nvContentPartPr>
              <p14:xfrm>
                <a:off x="9567360" y="98542"/>
                <a:ext cx="25200" cy="171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79BC14-95FA-E157-2B55-B807CD08A8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58720" y="89902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1C2D01E-68A1-D838-DB6A-283A2AFAE850}"/>
                    </a:ext>
                  </a:extLst>
                </p14:cNvPr>
                <p14:cNvContentPartPr/>
                <p14:nvPr/>
              </p14:nvContentPartPr>
              <p14:xfrm>
                <a:off x="9656640" y="183142"/>
                <a:ext cx="58680" cy="100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1C2D01E-68A1-D838-DB6A-283A2AFAE85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47640" y="174502"/>
                  <a:ext cx="76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417131-7111-A2D7-0D47-92BD2D4A537D}"/>
                    </a:ext>
                  </a:extLst>
                </p14:cNvPr>
                <p14:cNvContentPartPr/>
                <p14:nvPr/>
              </p14:nvContentPartPr>
              <p14:xfrm>
                <a:off x="9727560" y="63982"/>
                <a:ext cx="101520" cy="200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417131-7111-A2D7-0D47-92BD2D4A53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18560" y="55342"/>
                  <a:ext cx="119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BCBEB2E-685B-E340-0A02-FF12CB029AD9}"/>
                    </a:ext>
                  </a:extLst>
                </p14:cNvPr>
                <p14:cNvContentPartPr/>
                <p14:nvPr/>
              </p14:nvContentPartPr>
              <p14:xfrm>
                <a:off x="9924120" y="164062"/>
                <a:ext cx="410040" cy="112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BCBEB2E-685B-E340-0A02-FF12CB029A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15120" y="155422"/>
                  <a:ext cx="427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992B454-5113-426E-3076-FED82F1BA1EF}"/>
                    </a:ext>
                  </a:extLst>
                </p14:cNvPr>
                <p14:cNvContentPartPr/>
                <p14:nvPr/>
              </p14:nvContentPartPr>
              <p14:xfrm>
                <a:off x="10325520" y="159382"/>
                <a:ext cx="5400" cy="1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992B454-5113-426E-3076-FED82F1BA1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16520" y="150742"/>
                  <a:ext cx="2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9CE80A1-B819-5CBD-0C29-27B95701044B}"/>
                    </a:ext>
                  </a:extLst>
                </p14:cNvPr>
                <p14:cNvContentPartPr/>
                <p14:nvPr/>
              </p14:nvContentPartPr>
              <p14:xfrm>
                <a:off x="10392480" y="210142"/>
                <a:ext cx="223200" cy="72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9CE80A1-B819-5CBD-0C29-27B95701044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83840" y="201142"/>
                  <a:ext cx="24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BEFC2FB-0EC6-0C71-A544-F58D44653A26}"/>
                    </a:ext>
                  </a:extLst>
                </p14:cNvPr>
                <p14:cNvContentPartPr/>
                <p14:nvPr/>
              </p14:nvContentPartPr>
              <p14:xfrm>
                <a:off x="10709280" y="210502"/>
                <a:ext cx="163080" cy="73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BEFC2FB-0EC6-0C71-A544-F58D44653A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00280" y="201862"/>
                  <a:ext cx="1807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9604B3BD-343A-D4D3-53D4-DEE08FEC9D12}"/>
              </a:ext>
            </a:extLst>
          </p:cNvPr>
          <p:cNvGrpSpPr/>
          <p:nvPr/>
        </p:nvGrpSpPr>
        <p:grpSpPr>
          <a:xfrm>
            <a:off x="11074680" y="108262"/>
            <a:ext cx="789480" cy="348120"/>
            <a:chOff x="11074680" y="108262"/>
            <a:chExt cx="78948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9140881-62A5-F60D-7B25-DBAD39DD4054}"/>
                    </a:ext>
                  </a:extLst>
                </p14:cNvPr>
                <p14:cNvContentPartPr/>
                <p14:nvPr/>
              </p14:nvContentPartPr>
              <p14:xfrm>
                <a:off x="11074680" y="133822"/>
                <a:ext cx="128880" cy="211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9140881-62A5-F60D-7B25-DBAD39DD40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65680" y="125182"/>
                  <a:ext cx="146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576C563-8033-7ACE-7343-1A7F728CDD6D}"/>
                    </a:ext>
                  </a:extLst>
                </p14:cNvPr>
                <p14:cNvContentPartPr/>
                <p14:nvPr/>
              </p14:nvContentPartPr>
              <p14:xfrm>
                <a:off x="11233080" y="228142"/>
                <a:ext cx="59760" cy="88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576C563-8033-7ACE-7343-1A7F728CDD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224440" y="219142"/>
                  <a:ext cx="77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AA26718-9DBE-8106-4B14-F90D6D1C4F2C}"/>
                    </a:ext>
                  </a:extLst>
                </p14:cNvPr>
                <p14:cNvContentPartPr/>
                <p14:nvPr/>
              </p14:nvContentPartPr>
              <p14:xfrm>
                <a:off x="11307600" y="223102"/>
                <a:ext cx="140040" cy="111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AA26718-9DBE-8106-4B14-F90D6D1C4F2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98960" y="214102"/>
                  <a:ext cx="157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AB6A356-0BBC-7084-542F-3C7B9B594F69}"/>
                    </a:ext>
                  </a:extLst>
                </p14:cNvPr>
                <p14:cNvContentPartPr/>
                <p14:nvPr/>
              </p14:nvContentPartPr>
              <p14:xfrm>
                <a:off x="11460600" y="206542"/>
                <a:ext cx="91440" cy="101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AB6A356-0BBC-7084-542F-3C7B9B594F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51960" y="197542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EA975D8-37AD-38C5-07F4-BF164988590B}"/>
                    </a:ext>
                  </a:extLst>
                </p14:cNvPr>
                <p14:cNvContentPartPr/>
                <p14:nvPr/>
              </p14:nvContentPartPr>
              <p14:xfrm>
                <a:off x="11578680" y="220582"/>
                <a:ext cx="152280" cy="51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EA975D8-37AD-38C5-07F4-BF16498859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69680" y="211942"/>
                  <a:ext cx="169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37B8CF-0429-492E-DA5C-BD274234A401}"/>
                    </a:ext>
                  </a:extLst>
                </p14:cNvPr>
                <p14:cNvContentPartPr/>
                <p14:nvPr/>
              </p14:nvContentPartPr>
              <p14:xfrm>
                <a:off x="11723400" y="108262"/>
                <a:ext cx="140760" cy="348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37B8CF-0429-492E-DA5C-BD274234A4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14400" y="99622"/>
                  <a:ext cx="15840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2024DF4D-3D5C-8072-9716-6BC656E5799C}"/>
              </a:ext>
            </a:extLst>
          </p:cNvPr>
          <p:cNvGrpSpPr/>
          <p:nvPr/>
        </p:nvGrpSpPr>
        <p:grpSpPr>
          <a:xfrm>
            <a:off x="4899960" y="627742"/>
            <a:ext cx="1675800" cy="352080"/>
            <a:chOff x="4899960" y="627742"/>
            <a:chExt cx="167580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3219F3-FD09-C2BF-C8A0-F3C5E545DF6C}"/>
                    </a:ext>
                  </a:extLst>
                </p14:cNvPr>
                <p14:cNvContentPartPr/>
                <p14:nvPr/>
              </p14:nvContentPartPr>
              <p14:xfrm>
                <a:off x="4899960" y="746542"/>
                <a:ext cx="223200" cy="233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3219F3-FD09-C2BF-C8A0-F3C5E545DF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90960" y="737902"/>
                  <a:ext cx="240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43989F-4A3C-767B-5A67-D442699F17C5}"/>
                    </a:ext>
                  </a:extLst>
                </p14:cNvPr>
                <p14:cNvContentPartPr/>
                <p14:nvPr/>
              </p14:nvContentPartPr>
              <p14:xfrm>
                <a:off x="5157360" y="709462"/>
                <a:ext cx="428040" cy="219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43989F-4A3C-767B-5A67-D442699F17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48360" y="700462"/>
                  <a:ext cx="445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D1D28AE-FFBC-E57D-DBF8-89E337621085}"/>
                    </a:ext>
                  </a:extLst>
                </p14:cNvPr>
                <p14:cNvContentPartPr/>
                <p14:nvPr/>
              </p14:nvContentPartPr>
              <p14:xfrm>
                <a:off x="5214600" y="693622"/>
                <a:ext cx="89640" cy="14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D1D28AE-FFBC-E57D-DBF8-89E33762108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05960" y="684622"/>
                  <a:ext cx="10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D2BCA5A-7FA7-BBD9-F488-AF4078C58F83}"/>
                    </a:ext>
                  </a:extLst>
                </p14:cNvPr>
                <p14:cNvContentPartPr/>
                <p14:nvPr/>
              </p14:nvContentPartPr>
              <p14:xfrm>
                <a:off x="5599080" y="647542"/>
                <a:ext cx="147600" cy="226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D2BCA5A-7FA7-BBD9-F488-AF4078C58F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90080" y="638902"/>
                  <a:ext cx="16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6A979DA-453B-B386-3866-7F1616F8060B}"/>
                    </a:ext>
                  </a:extLst>
                </p14:cNvPr>
                <p14:cNvContentPartPr/>
                <p14:nvPr/>
              </p14:nvContentPartPr>
              <p14:xfrm>
                <a:off x="5801760" y="743662"/>
                <a:ext cx="371160" cy="78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6A979DA-453B-B386-3866-7F1616F806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92760" y="734662"/>
                  <a:ext cx="38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003F124-8B1D-B446-B000-3643EDDCF33C}"/>
                    </a:ext>
                  </a:extLst>
                </p14:cNvPr>
                <p14:cNvContentPartPr/>
                <p14:nvPr/>
              </p14:nvContentPartPr>
              <p14:xfrm>
                <a:off x="6021720" y="650062"/>
                <a:ext cx="17280" cy="18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003F124-8B1D-B446-B000-3643EDDCF3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12720" y="641422"/>
                  <a:ext cx="3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0EF77A0-F8CD-DE72-841E-BDE4BC670129}"/>
                    </a:ext>
                  </a:extLst>
                </p14:cNvPr>
                <p14:cNvContentPartPr/>
                <p14:nvPr/>
              </p14:nvContentPartPr>
              <p14:xfrm>
                <a:off x="6235920" y="627742"/>
                <a:ext cx="339840" cy="161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0EF77A0-F8CD-DE72-841E-BDE4BC6701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27280" y="618742"/>
                  <a:ext cx="3574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F504151A-FE91-6CF7-7F9C-D3C2C77279CF}"/>
              </a:ext>
            </a:extLst>
          </p:cNvPr>
          <p:cNvGrpSpPr/>
          <p:nvPr/>
        </p:nvGrpSpPr>
        <p:grpSpPr>
          <a:xfrm>
            <a:off x="6798240" y="585262"/>
            <a:ext cx="460800" cy="250920"/>
            <a:chOff x="6798240" y="585262"/>
            <a:chExt cx="46080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E0B9220-0591-BD0B-22E0-2CA69B16CD0A}"/>
                    </a:ext>
                  </a:extLst>
                </p14:cNvPr>
                <p14:cNvContentPartPr/>
                <p14:nvPr/>
              </p14:nvContentPartPr>
              <p14:xfrm>
                <a:off x="6798240" y="729982"/>
                <a:ext cx="362880" cy="95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E0B9220-0591-BD0B-22E0-2CA69B16CD0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89240" y="720982"/>
                  <a:ext cx="380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80978D4-49A5-9E33-9464-33A5A333A0C8}"/>
                    </a:ext>
                  </a:extLst>
                </p14:cNvPr>
                <p14:cNvContentPartPr/>
                <p14:nvPr/>
              </p14:nvContentPartPr>
              <p14:xfrm>
                <a:off x="7174440" y="585262"/>
                <a:ext cx="84600" cy="250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80978D4-49A5-9E33-9464-33A5A333A0C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65440" y="576262"/>
                  <a:ext cx="102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10A5142-530C-B994-F57C-4BB4A9FEA7D1}"/>
                    </a:ext>
                  </a:extLst>
                </p14:cNvPr>
                <p14:cNvContentPartPr/>
                <p14:nvPr/>
              </p14:nvContentPartPr>
              <p14:xfrm>
                <a:off x="7137360" y="593542"/>
                <a:ext cx="7560" cy="14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10A5142-530C-B994-F57C-4BB4A9FEA7D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28360" y="584542"/>
                  <a:ext cx="25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75C7EFAE-1E99-8481-F9F1-656077766DA8}"/>
              </a:ext>
            </a:extLst>
          </p:cNvPr>
          <p:cNvGrpSpPr/>
          <p:nvPr/>
        </p:nvGrpSpPr>
        <p:grpSpPr>
          <a:xfrm>
            <a:off x="7486920" y="587062"/>
            <a:ext cx="1669320" cy="248400"/>
            <a:chOff x="7486920" y="587062"/>
            <a:chExt cx="166932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538CEAB-6132-47F2-623E-89299B3D412D}"/>
                    </a:ext>
                  </a:extLst>
                </p14:cNvPr>
                <p14:cNvContentPartPr/>
                <p14:nvPr/>
              </p14:nvContentPartPr>
              <p14:xfrm>
                <a:off x="7486920" y="620542"/>
                <a:ext cx="182160" cy="214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538CEAB-6132-47F2-623E-89299B3D412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477920" y="611542"/>
                  <a:ext cx="199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F794D8E-4C06-8F7C-B7FB-90CBC4A0059A}"/>
                    </a:ext>
                  </a:extLst>
                </p14:cNvPr>
                <p14:cNvContentPartPr/>
                <p14:nvPr/>
              </p14:nvContentPartPr>
              <p14:xfrm>
                <a:off x="7682040" y="711622"/>
                <a:ext cx="391680" cy="97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F794D8E-4C06-8F7C-B7FB-90CBC4A0059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73400" y="702982"/>
                  <a:ext cx="409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4140155-351A-AD53-21CA-7B18924D2871}"/>
                    </a:ext>
                  </a:extLst>
                </p14:cNvPr>
                <p14:cNvContentPartPr/>
                <p14:nvPr/>
              </p14:nvContentPartPr>
              <p14:xfrm>
                <a:off x="8133840" y="679942"/>
                <a:ext cx="268200" cy="90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4140155-351A-AD53-21CA-7B18924D28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24840" y="670942"/>
                  <a:ext cx="285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76AD07A-D4C5-7BB5-678F-B3E6F4B3A305}"/>
                    </a:ext>
                  </a:extLst>
                </p14:cNvPr>
                <p14:cNvContentPartPr/>
                <p14:nvPr/>
              </p14:nvContentPartPr>
              <p14:xfrm>
                <a:off x="8592840" y="668422"/>
                <a:ext cx="121320" cy="159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76AD07A-D4C5-7BB5-678F-B3E6F4B3A30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83840" y="659782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0766431-31B7-9E76-1968-FCBCA8852796}"/>
                    </a:ext>
                  </a:extLst>
                </p14:cNvPr>
                <p14:cNvContentPartPr/>
                <p14:nvPr/>
              </p14:nvContentPartPr>
              <p14:xfrm>
                <a:off x="8782560" y="648622"/>
                <a:ext cx="68400" cy="171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0766431-31B7-9E76-1968-FCBCA88527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73920" y="639622"/>
                  <a:ext cx="86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52623C9-BECE-DAE1-4276-81D08BC8E0E0}"/>
                    </a:ext>
                  </a:extLst>
                </p14:cNvPr>
                <p14:cNvContentPartPr/>
                <p14:nvPr/>
              </p14:nvContentPartPr>
              <p14:xfrm>
                <a:off x="8915400" y="587062"/>
                <a:ext cx="240840" cy="242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52623C9-BECE-DAE1-4276-81D08BC8E0E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06400" y="578422"/>
                  <a:ext cx="2584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C2FC744C-5B6E-0E7B-EC6C-D5C916E92521}"/>
              </a:ext>
            </a:extLst>
          </p:cNvPr>
          <p:cNvGrpSpPr/>
          <p:nvPr/>
        </p:nvGrpSpPr>
        <p:grpSpPr>
          <a:xfrm>
            <a:off x="9354600" y="646822"/>
            <a:ext cx="568800" cy="180360"/>
            <a:chOff x="9354600" y="646822"/>
            <a:chExt cx="56880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6957FC-025D-5632-ED57-2CCD711E31A7}"/>
                    </a:ext>
                  </a:extLst>
                </p14:cNvPr>
                <p14:cNvContentPartPr/>
                <p14:nvPr/>
              </p14:nvContentPartPr>
              <p14:xfrm>
                <a:off x="9354600" y="646822"/>
                <a:ext cx="206640" cy="176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6957FC-025D-5632-ED57-2CCD711E31A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45960" y="638182"/>
                  <a:ext cx="224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15A94FD-22A7-6238-AE4F-9A49AF69AB2A}"/>
                    </a:ext>
                  </a:extLst>
                </p14:cNvPr>
                <p14:cNvContentPartPr/>
                <p14:nvPr/>
              </p14:nvContentPartPr>
              <p14:xfrm>
                <a:off x="9572040" y="728902"/>
                <a:ext cx="138960" cy="98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15A94FD-22A7-6238-AE4F-9A49AF69AB2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3040" y="719902"/>
                  <a:ext cx="156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8E71D4F-DBE0-F5EC-D687-7B6EF71E4530}"/>
                    </a:ext>
                  </a:extLst>
                </p14:cNvPr>
                <p14:cNvContentPartPr/>
                <p14:nvPr/>
              </p14:nvContentPartPr>
              <p14:xfrm>
                <a:off x="9798120" y="698302"/>
                <a:ext cx="125280" cy="119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8E71D4F-DBE0-F5EC-D687-7B6EF71E453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89480" y="689302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E00E293-31BE-3140-6895-12654F12AFE5}"/>
              </a:ext>
            </a:extLst>
          </p:cNvPr>
          <p:cNvGrpSpPr/>
          <p:nvPr/>
        </p:nvGrpSpPr>
        <p:grpSpPr>
          <a:xfrm>
            <a:off x="10132920" y="570142"/>
            <a:ext cx="921600" cy="282600"/>
            <a:chOff x="10132920" y="570142"/>
            <a:chExt cx="92160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69F3F82-7FCB-79BF-EC7E-5FED042400D2}"/>
                    </a:ext>
                  </a:extLst>
                </p14:cNvPr>
                <p14:cNvContentPartPr/>
                <p14:nvPr/>
              </p14:nvContentPartPr>
              <p14:xfrm>
                <a:off x="10132920" y="570142"/>
                <a:ext cx="194040" cy="282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69F3F82-7FCB-79BF-EC7E-5FED042400D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124280" y="561502"/>
                  <a:ext cx="211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65F6152-A2B1-1774-6A79-2AAD8ACA254D}"/>
                    </a:ext>
                  </a:extLst>
                </p14:cNvPr>
                <p14:cNvContentPartPr/>
                <p14:nvPr/>
              </p14:nvContentPartPr>
              <p14:xfrm>
                <a:off x="10310760" y="719902"/>
                <a:ext cx="448200" cy="102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65F6152-A2B1-1774-6A79-2AAD8ACA254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01760" y="711262"/>
                  <a:ext cx="46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E861C0C-E122-4B07-CAD5-25BF2A751217}"/>
                    </a:ext>
                  </a:extLst>
                </p14:cNvPr>
                <p14:cNvContentPartPr/>
                <p14:nvPr/>
              </p14:nvContentPartPr>
              <p14:xfrm>
                <a:off x="10825200" y="641062"/>
                <a:ext cx="229320" cy="150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E861C0C-E122-4B07-CAD5-25BF2A75121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16200" y="632422"/>
                  <a:ext cx="2469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E461C50-D238-08E8-BF65-0277EC68A726}"/>
              </a:ext>
            </a:extLst>
          </p:cNvPr>
          <p:cNvGrpSpPr/>
          <p:nvPr/>
        </p:nvGrpSpPr>
        <p:grpSpPr>
          <a:xfrm>
            <a:off x="11277360" y="562222"/>
            <a:ext cx="641880" cy="229320"/>
            <a:chOff x="11277360" y="562222"/>
            <a:chExt cx="64188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A5AA67A-A9F6-ED6C-D44E-4E165AB74726}"/>
                    </a:ext>
                  </a:extLst>
                </p14:cNvPr>
                <p14:cNvContentPartPr/>
                <p14:nvPr/>
              </p14:nvContentPartPr>
              <p14:xfrm>
                <a:off x="11277360" y="664462"/>
                <a:ext cx="423000" cy="117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A5AA67A-A9F6-ED6C-D44E-4E165AB747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68720" y="655822"/>
                  <a:ext cx="44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69D908C-D051-E98A-9C33-AFD8B44CE7FC}"/>
                    </a:ext>
                  </a:extLst>
                </p14:cNvPr>
                <p14:cNvContentPartPr/>
                <p14:nvPr/>
              </p14:nvContentPartPr>
              <p14:xfrm>
                <a:off x="11737080" y="562222"/>
                <a:ext cx="182160" cy="229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69D908C-D051-E98A-9C33-AFD8B44CE7F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28440" y="553222"/>
                  <a:ext cx="1998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6DFE8021-7AB8-D7D3-FB70-1A524EA69F07}"/>
              </a:ext>
            </a:extLst>
          </p:cNvPr>
          <p:cNvGrpSpPr/>
          <p:nvPr/>
        </p:nvGrpSpPr>
        <p:grpSpPr>
          <a:xfrm>
            <a:off x="8386920" y="999622"/>
            <a:ext cx="352800" cy="240840"/>
            <a:chOff x="8386920" y="999622"/>
            <a:chExt cx="3528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1ED57C-F262-6070-A546-231FB03C0FD3}"/>
                    </a:ext>
                  </a:extLst>
                </p14:cNvPr>
                <p14:cNvContentPartPr/>
                <p14:nvPr/>
              </p14:nvContentPartPr>
              <p14:xfrm>
                <a:off x="8386920" y="1109782"/>
                <a:ext cx="352800" cy="130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1ED57C-F262-6070-A546-231FB03C0F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77920" y="1100782"/>
                  <a:ext cx="37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2D899E4-7369-FD9B-00D4-43039A60C4E3}"/>
                    </a:ext>
                  </a:extLst>
                </p14:cNvPr>
                <p14:cNvContentPartPr/>
                <p14:nvPr/>
              </p14:nvContentPartPr>
              <p14:xfrm>
                <a:off x="8494920" y="999622"/>
                <a:ext cx="54360" cy="210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2D899E4-7369-FD9B-00D4-43039A60C4E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85920" y="990622"/>
                  <a:ext cx="720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95C3034C-ADAE-5FA4-EFCB-36F281D19EB0}"/>
              </a:ext>
            </a:extLst>
          </p:cNvPr>
          <p:cNvGrpSpPr/>
          <p:nvPr/>
        </p:nvGrpSpPr>
        <p:grpSpPr>
          <a:xfrm>
            <a:off x="8982360" y="983062"/>
            <a:ext cx="2762280" cy="480960"/>
            <a:chOff x="8982360" y="983062"/>
            <a:chExt cx="276228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53CC9BE-7313-2368-670B-26F6D40FF9DA}"/>
                    </a:ext>
                  </a:extLst>
                </p14:cNvPr>
                <p14:cNvContentPartPr/>
                <p14:nvPr/>
              </p14:nvContentPartPr>
              <p14:xfrm>
                <a:off x="8982360" y="1015102"/>
                <a:ext cx="416160" cy="227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53CC9BE-7313-2368-670B-26F6D40FF9D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73720" y="1006102"/>
                  <a:ext cx="433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7B9D3F-490C-5E11-DD60-0790C2244DA1}"/>
                    </a:ext>
                  </a:extLst>
                </p14:cNvPr>
                <p14:cNvContentPartPr/>
                <p14:nvPr/>
              </p14:nvContentPartPr>
              <p14:xfrm>
                <a:off x="9423000" y="1091422"/>
                <a:ext cx="79560" cy="131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7B9D3F-490C-5E11-DD60-0790C2244D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14000" y="1082422"/>
                  <a:ext cx="97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3569BBF-1EE1-DBE2-DF12-EDE95088F69E}"/>
                    </a:ext>
                  </a:extLst>
                </p14:cNvPr>
                <p14:cNvContentPartPr/>
                <p14:nvPr/>
              </p14:nvContentPartPr>
              <p14:xfrm>
                <a:off x="9498240" y="1115902"/>
                <a:ext cx="153360" cy="348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3569BBF-1EE1-DBE2-DF12-EDE95088F6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489600" y="1107262"/>
                  <a:ext cx="171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F39FA9-3979-CE3F-EA97-937D3D05B8D7}"/>
                    </a:ext>
                  </a:extLst>
                </p14:cNvPr>
                <p14:cNvContentPartPr/>
                <p14:nvPr/>
              </p14:nvContentPartPr>
              <p14:xfrm>
                <a:off x="9749160" y="1141822"/>
                <a:ext cx="205200" cy="62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F39FA9-3979-CE3F-EA97-937D3D05B8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40160" y="1133182"/>
                  <a:ext cx="222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E4DB6A3-AD43-98CE-4A15-33992C4A5842}"/>
                    </a:ext>
                  </a:extLst>
                </p14:cNvPr>
                <p14:cNvContentPartPr/>
                <p14:nvPr/>
              </p14:nvContentPartPr>
              <p14:xfrm>
                <a:off x="10041840" y="1118782"/>
                <a:ext cx="78120" cy="94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E4DB6A3-AD43-98CE-4A15-33992C4A58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33200" y="1109782"/>
                  <a:ext cx="95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B27AD4C-BE91-D276-7FB6-AB4979AD29AE}"/>
                    </a:ext>
                  </a:extLst>
                </p14:cNvPr>
                <p14:cNvContentPartPr/>
                <p14:nvPr/>
              </p14:nvContentPartPr>
              <p14:xfrm>
                <a:off x="9949680" y="1136062"/>
                <a:ext cx="157680" cy="311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B27AD4C-BE91-D276-7FB6-AB4979AD29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40680" y="1127422"/>
                  <a:ext cx="175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8B723F7-69A9-6B19-D742-89192638F735}"/>
                    </a:ext>
                  </a:extLst>
                </p14:cNvPr>
                <p14:cNvContentPartPr/>
                <p14:nvPr/>
              </p14:nvContentPartPr>
              <p14:xfrm>
                <a:off x="10185480" y="1126342"/>
                <a:ext cx="128160" cy="110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8B723F7-69A9-6B19-D742-89192638F73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76840" y="1117702"/>
                  <a:ext cx="145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827A45A-7590-5DBB-921A-10708F9081A7}"/>
                    </a:ext>
                  </a:extLst>
                </p14:cNvPr>
                <p14:cNvContentPartPr/>
                <p14:nvPr/>
              </p14:nvContentPartPr>
              <p14:xfrm>
                <a:off x="10346400" y="1114102"/>
                <a:ext cx="96840" cy="144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827A45A-7590-5DBB-921A-10708F9081A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37400" y="1105102"/>
                  <a:ext cx="114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663BF81-9240-3D7E-8520-71F93A804B05}"/>
                    </a:ext>
                  </a:extLst>
                </p14:cNvPr>
                <p14:cNvContentPartPr/>
                <p14:nvPr/>
              </p14:nvContentPartPr>
              <p14:xfrm>
                <a:off x="10486440" y="1160542"/>
                <a:ext cx="56520" cy="81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663BF81-9240-3D7E-8520-71F93A804B0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77800" y="1151542"/>
                  <a:ext cx="74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54300F3-47DC-E19E-858E-7C6C0D248D26}"/>
                    </a:ext>
                  </a:extLst>
                </p14:cNvPr>
                <p14:cNvContentPartPr/>
                <p14:nvPr/>
              </p14:nvContentPartPr>
              <p14:xfrm>
                <a:off x="10626840" y="983062"/>
                <a:ext cx="312120" cy="284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54300F3-47DC-E19E-858E-7C6C0D248D2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17840" y="974062"/>
                  <a:ext cx="329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E30CC58-D15D-4A73-1429-DC239923B055}"/>
                    </a:ext>
                  </a:extLst>
                </p14:cNvPr>
                <p14:cNvContentPartPr/>
                <p14:nvPr/>
              </p14:nvContentPartPr>
              <p14:xfrm>
                <a:off x="10980000" y="999262"/>
                <a:ext cx="449640" cy="216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E30CC58-D15D-4A73-1429-DC239923B05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71000" y="990622"/>
                  <a:ext cx="467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E74226D-454C-E233-7C8A-761322464ABD}"/>
                    </a:ext>
                  </a:extLst>
                </p14:cNvPr>
                <p14:cNvContentPartPr/>
                <p14:nvPr/>
              </p14:nvContentPartPr>
              <p14:xfrm>
                <a:off x="11459520" y="1001062"/>
                <a:ext cx="10080" cy="56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E74226D-454C-E233-7C8A-761322464AB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450880" y="992062"/>
                  <a:ext cx="27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2FB48C9-CE73-FA55-5A68-6ADCB2EE89CF}"/>
                    </a:ext>
                  </a:extLst>
                </p14:cNvPr>
                <p14:cNvContentPartPr/>
                <p14:nvPr/>
              </p14:nvContentPartPr>
              <p14:xfrm>
                <a:off x="11520000" y="1154782"/>
                <a:ext cx="224640" cy="48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2FB48C9-CE73-FA55-5A68-6ADCB2EE89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11360" y="1145782"/>
                  <a:ext cx="2422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4B8C71F3-5892-4B59-F3CC-4E82861303AB}"/>
              </a:ext>
            </a:extLst>
          </p:cNvPr>
          <p:cNvGrpSpPr/>
          <p:nvPr/>
        </p:nvGrpSpPr>
        <p:grpSpPr>
          <a:xfrm>
            <a:off x="5841360" y="1006462"/>
            <a:ext cx="2322000" cy="691560"/>
            <a:chOff x="5841360" y="1006462"/>
            <a:chExt cx="232200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C24494B-5836-CBDF-A5FE-C8BC8247BA3A}"/>
                    </a:ext>
                  </a:extLst>
                </p14:cNvPr>
                <p14:cNvContentPartPr/>
                <p14:nvPr/>
              </p14:nvContentPartPr>
              <p14:xfrm>
                <a:off x="5841360" y="1006462"/>
                <a:ext cx="173160" cy="246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C24494B-5836-CBDF-A5FE-C8BC8247BA3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32720" y="997822"/>
                  <a:ext cx="190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C5D0E4B-6D25-0914-95AA-FAE6091ACB53}"/>
                    </a:ext>
                  </a:extLst>
                </p14:cNvPr>
                <p14:cNvContentPartPr/>
                <p14:nvPr/>
              </p14:nvContentPartPr>
              <p14:xfrm>
                <a:off x="6064920" y="1154422"/>
                <a:ext cx="237240" cy="88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C5D0E4B-6D25-0914-95AA-FAE6091ACB5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55920" y="1145422"/>
                  <a:ext cx="254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9B2A95A-952B-6775-6484-B72160CF5DC3}"/>
                    </a:ext>
                  </a:extLst>
                </p14:cNvPr>
                <p14:cNvContentPartPr/>
                <p14:nvPr/>
              </p14:nvContentPartPr>
              <p14:xfrm>
                <a:off x="6379920" y="1013662"/>
                <a:ext cx="352440" cy="198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9B2A95A-952B-6775-6484-B72160CF5DC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71280" y="1004662"/>
                  <a:ext cx="370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56C1917-69A2-C189-727A-75AFFAA9858B}"/>
                    </a:ext>
                  </a:extLst>
                </p14:cNvPr>
                <p14:cNvContentPartPr/>
                <p14:nvPr/>
              </p14:nvContentPartPr>
              <p14:xfrm>
                <a:off x="6911640" y="1110862"/>
                <a:ext cx="191520" cy="270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56C1917-69A2-C189-727A-75AFFAA985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02640" y="1102222"/>
                  <a:ext cx="209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F13EF32-43FB-04B3-07AA-0FFAE36D37AF}"/>
                    </a:ext>
                  </a:extLst>
                </p14:cNvPr>
                <p14:cNvContentPartPr/>
                <p14:nvPr/>
              </p14:nvContentPartPr>
              <p14:xfrm>
                <a:off x="7153200" y="1137142"/>
                <a:ext cx="361440" cy="258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F13EF32-43FB-04B3-07AA-0FFAE36D37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44560" y="1128502"/>
                  <a:ext cx="379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4A09CC5-98D9-E33A-C599-159B8BBB3CAD}"/>
                    </a:ext>
                  </a:extLst>
                </p14:cNvPr>
                <p14:cNvContentPartPr/>
                <p14:nvPr/>
              </p14:nvContentPartPr>
              <p14:xfrm>
                <a:off x="7602840" y="1145422"/>
                <a:ext cx="180720" cy="95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4A09CC5-98D9-E33A-C599-159B8BBB3C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94200" y="1136782"/>
                  <a:ext cx="198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D06891-DC7F-D2C0-B443-DEEC00D3471E}"/>
                    </a:ext>
                  </a:extLst>
                </p14:cNvPr>
                <p14:cNvContentPartPr/>
                <p14:nvPr/>
              </p14:nvContentPartPr>
              <p14:xfrm>
                <a:off x="7823880" y="1056862"/>
                <a:ext cx="91800" cy="186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D06891-DC7F-D2C0-B443-DEEC00D3471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14880" y="1047862"/>
                  <a:ext cx="109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096235D-C523-062A-57A7-C44FBA8F89BC}"/>
                    </a:ext>
                  </a:extLst>
                </p14:cNvPr>
                <p14:cNvContentPartPr/>
                <p14:nvPr/>
              </p14:nvContentPartPr>
              <p14:xfrm>
                <a:off x="7980840" y="1115902"/>
                <a:ext cx="182520" cy="88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096235D-C523-062A-57A7-C44FBA8F89B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971840" y="1106902"/>
                  <a:ext cx="200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73D08CD-588B-004B-BDEB-B9CC981D6337}"/>
                    </a:ext>
                  </a:extLst>
                </p14:cNvPr>
                <p14:cNvContentPartPr/>
                <p14:nvPr/>
              </p14:nvContentPartPr>
              <p14:xfrm>
                <a:off x="7664040" y="1017982"/>
                <a:ext cx="112320" cy="18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73D08CD-588B-004B-BDEB-B9CC981D633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55040" y="1009342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FA447E0-A05D-FAAF-A391-A7FD856248DC}"/>
                    </a:ext>
                  </a:extLst>
                </p14:cNvPr>
                <p14:cNvContentPartPr/>
                <p14:nvPr/>
              </p14:nvContentPartPr>
              <p14:xfrm>
                <a:off x="5999760" y="1398862"/>
                <a:ext cx="160560" cy="2815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FA447E0-A05D-FAAF-A391-A7FD856248D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91120" y="1389862"/>
                  <a:ext cx="178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22D472B-68AC-9644-B853-CE863E0333C3}"/>
                    </a:ext>
                  </a:extLst>
                </p14:cNvPr>
                <p14:cNvContentPartPr/>
                <p14:nvPr/>
              </p14:nvContentPartPr>
              <p14:xfrm>
                <a:off x="6246360" y="1548982"/>
                <a:ext cx="56160" cy="1076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22D472B-68AC-9644-B853-CE863E0333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37720" y="1539982"/>
                  <a:ext cx="73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137296E-CFCD-015A-E1C0-9459D01A298F}"/>
                    </a:ext>
                  </a:extLst>
                </p14:cNvPr>
                <p14:cNvContentPartPr/>
                <p14:nvPr/>
              </p14:nvContentPartPr>
              <p14:xfrm>
                <a:off x="6363360" y="1503622"/>
                <a:ext cx="140040" cy="162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137296E-CFCD-015A-E1C0-9459D01A298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54360" y="1494622"/>
                  <a:ext cx="157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4A76388-9662-D3B3-99B8-EE28D280C1ED}"/>
                    </a:ext>
                  </a:extLst>
                </p14:cNvPr>
                <p14:cNvContentPartPr/>
                <p14:nvPr/>
              </p14:nvContentPartPr>
              <p14:xfrm>
                <a:off x="6564960" y="1514422"/>
                <a:ext cx="338760" cy="170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4A76388-9662-D3B3-99B8-EE28D280C1E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55960" y="1505422"/>
                  <a:ext cx="35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F617D9B-1F17-9574-2207-1E67F316FE42}"/>
                    </a:ext>
                  </a:extLst>
                </p14:cNvPr>
                <p14:cNvContentPartPr/>
                <p14:nvPr/>
              </p14:nvContentPartPr>
              <p14:xfrm>
                <a:off x="7149600" y="1511542"/>
                <a:ext cx="119520" cy="186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F617D9B-1F17-9574-2207-1E67F316FE4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40600" y="1502902"/>
                  <a:ext cx="137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A2A9DFE-154D-619A-F3C9-BA7B51625775}"/>
                    </a:ext>
                  </a:extLst>
                </p14:cNvPr>
                <p14:cNvContentPartPr/>
                <p14:nvPr/>
              </p14:nvContentPartPr>
              <p14:xfrm>
                <a:off x="7311240" y="1412542"/>
                <a:ext cx="545400" cy="2602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A2A9DFE-154D-619A-F3C9-BA7B5162577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02240" y="1403902"/>
                  <a:ext cx="563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648254B-3209-2CD3-4713-13C790BFDBE4}"/>
                    </a:ext>
                  </a:extLst>
                </p14:cNvPr>
                <p14:cNvContentPartPr/>
                <p14:nvPr/>
              </p14:nvContentPartPr>
              <p14:xfrm>
                <a:off x="7846560" y="1503262"/>
                <a:ext cx="316440" cy="152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648254B-3209-2CD3-4713-13C790BFDB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37920" y="1494262"/>
                  <a:ext cx="3340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924E7C57-D59D-BEA9-B828-F687652CF3F5}"/>
              </a:ext>
            </a:extLst>
          </p:cNvPr>
          <p:cNvGrpSpPr/>
          <p:nvPr/>
        </p:nvGrpSpPr>
        <p:grpSpPr>
          <a:xfrm>
            <a:off x="8445600" y="1431982"/>
            <a:ext cx="919080" cy="278280"/>
            <a:chOff x="8445600" y="1431982"/>
            <a:chExt cx="91908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63AC857-C6A7-C28A-7515-2968D6D66F44}"/>
                    </a:ext>
                  </a:extLst>
                </p14:cNvPr>
                <p14:cNvContentPartPr/>
                <p14:nvPr/>
              </p14:nvContentPartPr>
              <p14:xfrm>
                <a:off x="8445600" y="1431982"/>
                <a:ext cx="257400" cy="217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63AC857-C6A7-C28A-7515-2968D6D66F4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36960" y="1422982"/>
                  <a:ext cx="275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C9B35BA-E907-25EA-F18A-D0D9B4487AC5}"/>
                    </a:ext>
                  </a:extLst>
                </p14:cNvPr>
                <p14:cNvContentPartPr/>
                <p14:nvPr/>
              </p14:nvContentPartPr>
              <p14:xfrm>
                <a:off x="8597520" y="1610542"/>
                <a:ext cx="43560" cy="65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C9B35BA-E907-25EA-F18A-D0D9B4487AC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88520" y="1601542"/>
                  <a:ext cx="61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D6A56B7-3315-1B45-3254-4AD3F64CE01C}"/>
                    </a:ext>
                  </a:extLst>
                </p14:cNvPr>
                <p14:cNvContentPartPr/>
                <p14:nvPr/>
              </p14:nvContentPartPr>
              <p14:xfrm>
                <a:off x="8730720" y="1574542"/>
                <a:ext cx="354600" cy="117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D6A56B7-3315-1B45-3254-4AD3F64CE01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21720" y="1565542"/>
                  <a:ext cx="372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D5DFCF3-3F09-56F6-E9E3-76162154FC9C}"/>
                    </a:ext>
                  </a:extLst>
                </p14:cNvPr>
                <p14:cNvContentPartPr/>
                <p14:nvPr/>
              </p14:nvContentPartPr>
              <p14:xfrm>
                <a:off x="9194760" y="1631062"/>
                <a:ext cx="169920" cy="79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D5DFCF3-3F09-56F6-E9E3-76162154FC9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85760" y="1622062"/>
                  <a:ext cx="1875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8BBB9F1-3EB1-1208-13C1-E0FAA19CB98A}"/>
                  </a:ext>
                </a:extLst>
              </p14:cNvPr>
              <p14:cNvContentPartPr/>
              <p14:nvPr/>
            </p14:nvContentPartPr>
            <p14:xfrm>
              <a:off x="2292480" y="963982"/>
              <a:ext cx="62280" cy="496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8BBB9F1-3EB1-1208-13C1-E0FAA19CB98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283480" y="955342"/>
                <a:ext cx="79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E1463D4-F98B-9203-A47B-49D88281BBCD}"/>
                  </a:ext>
                </a:extLst>
              </p14:cNvPr>
              <p14:cNvContentPartPr/>
              <p14:nvPr/>
            </p14:nvContentPartPr>
            <p14:xfrm>
              <a:off x="1871280" y="1106542"/>
              <a:ext cx="388440" cy="3682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E1463D4-F98B-9203-A47B-49D88281BBC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862640" y="1097902"/>
                <a:ext cx="4060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5BBA6EA-EF44-C971-717B-E87B2500B715}"/>
                  </a:ext>
                </a:extLst>
              </p14:cNvPr>
              <p14:cNvContentPartPr/>
              <p14:nvPr/>
            </p14:nvContentPartPr>
            <p14:xfrm>
              <a:off x="1433520" y="978742"/>
              <a:ext cx="187200" cy="5904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5BBA6EA-EF44-C971-717B-E87B2500B71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424880" y="969742"/>
                <a:ext cx="204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2F110D6-3B3F-6B44-D745-7CB0EC4A93E8}"/>
                  </a:ext>
                </a:extLst>
              </p14:cNvPr>
              <p14:cNvContentPartPr/>
              <p14:nvPr/>
            </p14:nvContentPartPr>
            <p14:xfrm>
              <a:off x="2578320" y="954262"/>
              <a:ext cx="40680" cy="626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2F110D6-3B3F-6B44-D745-7CB0EC4A93E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569320" y="945622"/>
                <a:ext cx="58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687B1459-A67B-D09A-75E0-D665C5E1C573}"/>
                  </a:ext>
                </a:extLst>
              </p14:cNvPr>
              <p14:cNvContentPartPr/>
              <p14:nvPr/>
            </p14:nvContentPartPr>
            <p14:xfrm>
              <a:off x="2602800" y="3621862"/>
              <a:ext cx="81000" cy="6433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687B1459-A67B-D09A-75E0-D665C5E1C57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593800" y="3613222"/>
                <a:ext cx="9864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B67F4C0A-6257-43DA-A3D8-3A512BC66DE5}"/>
                  </a:ext>
                </a:extLst>
              </p14:cNvPr>
              <p14:cNvContentPartPr/>
              <p14:nvPr/>
            </p14:nvContentPartPr>
            <p14:xfrm>
              <a:off x="3268800" y="2330182"/>
              <a:ext cx="23760" cy="511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B67F4C0A-6257-43DA-A3D8-3A512BC66DE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260160" y="2321182"/>
                <a:ext cx="41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4A3E312A-9A0D-6B10-DB56-870E34B11B06}"/>
                  </a:ext>
                </a:extLst>
              </p14:cNvPr>
              <p14:cNvContentPartPr/>
              <p14:nvPr/>
            </p14:nvContentPartPr>
            <p14:xfrm>
              <a:off x="6357960" y="4492702"/>
              <a:ext cx="141120" cy="126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4A3E312A-9A0D-6B10-DB56-870E34B11B0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349320" y="4483702"/>
                <a:ext cx="158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E4A41458-04D8-A56B-1B0D-2608B55E7568}"/>
                  </a:ext>
                </a:extLst>
              </p14:cNvPr>
              <p14:cNvContentPartPr/>
              <p14:nvPr/>
            </p14:nvContentPartPr>
            <p14:xfrm>
              <a:off x="1493280" y="960382"/>
              <a:ext cx="299520" cy="406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E4A41458-04D8-A56B-1B0D-2608B55E756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484640" y="951382"/>
                <a:ext cx="31716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42E45605-8C8D-5789-4EB1-0BF6288999EA}"/>
              </a:ext>
            </a:extLst>
          </p:cNvPr>
          <p:cNvGrpSpPr/>
          <p:nvPr/>
        </p:nvGrpSpPr>
        <p:grpSpPr>
          <a:xfrm>
            <a:off x="272520" y="1979542"/>
            <a:ext cx="10980720" cy="2662560"/>
            <a:chOff x="272520" y="1979542"/>
            <a:chExt cx="10980720" cy="266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3A44DC3-D63D-924A-B994-89BA82636A77}"/>
                    </a:ext>
                  </a:extLst>
                </p14:cNvPr>
                <p14:cNvContentPartPr/>
                <p14:nvPr/>
              </p14:nvContentPartPr>
              <p14:xfrm>
                <a:off x="272520" y="3002662"/>
                <a:ext cx="340920" cy="433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3A44DC3-D63D-924A-B994-89BA82636A7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3520" y="2994022"/>
                  <a:ext cx="358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2ED7AF7-0B5A-C252-E734-09D73A956C4A}"/>
                    </a:ext>
                  </a:extLst>
                </p14:cNvPr>
                <p14:cNvContentPartPr/>
                <p14:nvPr/>
              </p14:nvContentPartPr>
              <p14:xfrm>
                <a:off x="740880" y="3197422"/>
                <a:ext cx="106200" cy="15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2ED7AF7-0B5A-C252-E734-09D73A956C4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2240" y="3188782"/>
                  <a:ext cx="123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2128079-0B56-0CDA-760D-FDBEF8B4BFB7}"/>
                    </a:ext>
                  </a:extLst>
                </p14:cNvPr>
                <p14:cNvContentPartPr/>
                <p14:nvPr/>
              </p14:nvContentPartPr>
              <p14:xfrm>
                <a:off x="764640" y="3251062"/>
                <a:ext cx="70560" cy="9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2128079-0B56-0CDA-760D-FDBEF8B4BFB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6000" y="3242422"/>
                  <a:ext cx="88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148421C-A9F7-E1C3-95BF-E720143A9BE4}"/>
                    </a:ext>
                  </a:extLst>
                </p14:cNvPr>
                <p14:cNvContentPartPr/>
                <p14:nvPr/>
              </p14:nvContentPartPr>
              <p14:xfrm>
                <a:off x="993960" y="3010582"/>
                <a:ext cx="100080" cy="344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148421C-A9F7-E1C3-95BF-E720143A9BE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85320" y="3001942"/>
                  <a:ext cx="117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1E73E81-4419-40D2-A55B-6216FF47CB45}"/>
                    </a:ext>
                  </a:extLst>
                </p14:cNvPr>
                <p14:cNvContentPartPr/>
                <p14:nvPr/>
              </p14:nvContentPartPr>
              <p14:xfrm>
                <a:off x="1139760" y="3061702"/>
                <a:ext cx="172080" cy="221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1E73E81-4419-40D2-A55B-6216FF47CB4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0760" y="3053062"/>
                  <a:ext cx="189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66D7E58-60B4-3173-BADC-941091A44156}"/>
                    </a:ext>
                  </a:extLst>
                </p14:cNvPr>
                <p14:cNvContentPartPr/>
                <p14:nvPr/>
              </p14:nvContentPartPr>
              <p14:xfrm>
                <a:off x="1245240" y="3172222"/>
                <a:ext cx="64800" cy="43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66D7E58-60B4-3173-BADC-941091A4415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36240" y="3163222"/>
                  <a:ext cx="82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E1212D6-7C9F-43E6-FB26-CD8066A8D5DB}"/>
                    </a:ext>
                  </a:extLst>
                </p14:cNvPr>
                <p14:cNvContentPartPr/>
                <p14:nvPr/>
              </p14:nvContentPartPr>
              <p14:xfrm>
                <a:off x="1354320" y="2985382"/>
                <a:ext cx="124920" cy="128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E1212D6-7C9F-43E6-FB26-CD8066A8D5D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45680" y="2976742"/>
                  <a:ext cx="142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6930CA0-1500-AF97-94CD-E203BDB03314}"/>
                    </a:ext>
                  </a:extLst>
                </p14:cNvPr>
                <p14:cNvContentPartPr/>
                <p14:nvPr/>
              </p14:nvContentPartPr>
              <p14:xfrm>
                <a:off x="1464840" y="3252142"/>
                <a:ext cx="11160" cy="100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6930CA0-1500-AF97-94CD-E203BDB0331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56200" y="3243502"/>
                  <a:ext cx="28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E11FF70-EDB8-FD88-30AD-2AA573A47341}"/>
                    </a:ext>
                  </a:extLst>
                </p14:cNvPr>
                <p14:cNvContentPartPr/>
                <p14:nvPr/>
              </p14:nvContentPartPr>
              <p14:xfrm>
                <a:off x="1599120" y="3066022"/>
                <a:ext cx="44280" cy="1364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E11FF70-EDB8-FD88-30AD-2AA573A4734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90480" y="3057022"/>
                  <a:ext cx="61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C0EB92C-7149-9093-E9F7-02EB2DC4CD17}"/>
                    </a:ext>
                  </a:extLst>
                </p14:cNvPr>
                <p14:cNvContentPartPr/>
                <p14:nvPr/>
              </p14:nvContentPartPr>
              <p14:xfrm>
                <a:off x="1581480" y="3015262"/>
                <a:ext cx="138240" cy="249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C0EB92C-7149-9093-E9F7-02EB2DC4CD1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72840" y="3006262"/>
                  <a:ext cx="15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0B1632C-288A-885D-5751-4FEE7AD9ED41}"/>
                    </a:ext>
                  </a:extLst>
                </p14:cNvPr>
                <p14:cNvContentPartPr/>
                <p14:nvPr/>
              </p14:nvContentPartPr>
              <p14:xfrm>
                <a:off x="1733400" y="2947582"/>
                <a:ext cx="64800" cy="131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0B1632C-288A-885D-5751-4FEE7AD9ED4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24760" y="2938582"/>
                  <a:ext cx="8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5AB5573-DF3E-F355-69B9-8EFBED9C070B}"/>
                    </a:ext>
                  </a:extLst>
                </p14:cNvPr>
                <p14:cNvContentPartPr/>
                <p14:nvPr/>
              </p14:nvContentPartPr>
              <p14:xfrm>
                <a:off x="1906200" y="2931742"/>
                <a:ext cx="118440" cy="4266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5AB5573-DF3E-F355-69B9-8EFBED9C07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897200" y="2923102"/>
                  <a:ext cx="136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C076D8E-B1E6-85F6-15BC-8C836A63D75A}"/>
                    </a:ext>
                  </a:extLst>
                </p14:cNvPr>
                <p14:cNvContentPartPr/>
                <p14:nvPr/>
              </p14:nvContentPartPr>
              <p14:xfrm>
                <a:off x="2201760" y="3152062"/>
                <a:ext cx="193320" cy="16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C076D8E-B1E6-85F6-15BC-8C836A63D75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193120" y="3143422"/>
                  <a:ext cx="210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15DE532-C9CE-EEEC-ADB2-6D5AB7EB1555}"/>
                    </a:ext>
                  </a:extLst>
                </p14:cNvPr>
                <p14:cNvContentPartPr/>
                <p14:nvPr/>
              </p14:nvContentPartPr>
              <p14:xfrm>
                <a:off x="2224440" y="3232702"/>
                <a:ext cx="180360" cy="9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15DE532-C9CE-EEEC-ADB2-6D5AB7EB15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215800" y="3223702"/>
                  <a:ext cx="19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72884A2-D9F3-9FAD-23BA-E7230FDB64AC}"/>
                    </a:ext>
                  </a:extLst>
                </p14:cNvPr>
                <p14:cNvContentPartPr/>
                <p14:nvPr/>
              </p14:nvContentPartPr>
              <p14:xfrm>
                <a:off x="2547000" y="2943982"/>
                <a:ext cx="82440" cy="354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72884A2-D9F3-9FAD-23BA-E7230FDB64A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38000" y="2935342"/>
                  <a:ext cx="100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FFA42B9-5A03-1D7C-6B78-B179209C9D27}"/>
                    </a:ext>
                  </a:extLst>
                </p14:cNvPr>
                <p14:cNvContentPartPr/>
                <p14:nvPr/>
              </p14:nvContentPartPr>
              <p14:xfrm>
                <a:off x="2770920" y="2974582"/>
                <a:ext cx="341280" cy="3006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FFA42B9-5A03-1D7C-6B78-B179209C9D2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62280" y="2965582"/>
                  <a:ext cx="358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D736250-C22A-10AD-A900-477DC9AD0D72}"/>
                    </a:ext>
                  </a:extLst>
                </p14:cNvPr>
                <p14:cNvContentPartPr/>
                <p14:nvPr/>
              </p14:nvContentPartPr>
              <p14:xfrm>
                <a:off x="2923560" y="3028222"/>
                <a:ext cx="100080" cy="135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D736250-C22A-10AD-A900-477DC9AD0D7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14920" y="3019222"/>
                  <a:ext cx="11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D2B7EA-B85F-736D-FA14-005856CAF243}"/>
                    </a:ext>
                  </a:extLst>
                </p14:cNvPr>
                <p14:cNvContentPartPr/>
                <p14:nvPr/>
              </p14:nvContentPartPr>
              <p14:xfrm>
                <a:off x="2917440" y="3168982"/>
                <a:ext cx="118080" cy="19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D2B7EA-B85F-736D-FA14-005856CAF24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08800" y="3160342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CB4B6AD-7ED7-FF8C-D80F-25DCBDCE32ED}"/>
                    </a:ext>
                  </a:extLst>
                </p14:cNvPr>
                <p14:cNvContentPartPr/>
                <p14:nvPr/>
              </p14:nvContentPartPr>
              <p14:xfrm>
                <a:off x="2901960" y="3251062"/>
                <a:ext cx="93960" cy="131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CB4B6AD-7ED7-FF8C-D80F-25DCBDCE32E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893320" y="3242422"/>
                  <a:ext cx="111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F53D554-5586-CC89-B0BC-228C47C3C645}"/>
                    </a:ext>
                  </a:extLst>
                </p14:cNvPr>
                <p14:cNvContentPartPr/>
                <p14:nvPr/>
              </p14:nvContentPartPr>
              <p14:xfrm>
                <a:off x="2921040" y="3241702"/>
                <a:ext cx="123840" cy="17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F53D554-5586-CC89-B0BC-228C47C3C64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912400" y="3233062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7B701DE-4718-6FE5-AE65-8BCEB90F8AAE}"/>
                    </a:ext>
                  </a:extLst>
                </p14:cNvPr>
                <p14:cNvContentPartPr/>
                <p14:nvPr/>
              </p14:nvContentPartPr>
              <p14:xfrm>
                <a:off x="3207600" y="3238102"/>
                <a:ext cx="13320" cy="76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7B701DE-4718-6FE5-AE65-8BCEB90F8AA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198600" y="3229462"/>
                  <a:ext cx="30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BE352C8-50C3-05A3-AB27-DDAE2BA63AE2}"/>
                    </a:ext>
                  </a:extLst>
                </p14:cNvPr>
                <p14:cNvContentPartPr/>
                <p14:nvPr/>
              </p14:nvContentPartPr>
              <p14:xfrm>
                <a:off x="3374280" y="2949742"/>
                <a:ext cx="120240" cy="204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BE352C8-50C3-05A3-AB27-DDAE2BA63AE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365640" y="2940742"/>
                  <a:ext cx="137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CFD0E9E-F0EF-68AD-0248-3707E71AD661}"/>
                    </a:ext>
                  </a:extLst>
                </p14:cNvPr>
                <p14:cNvContentPartPr/>
                <p14:nvPr/>
              </p14:nvContentPartPr>
              <p14:xfrm>
                <a:off x="3475800" y="3054502"/>
                <a:ext cx="30240" cy="192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CFD0E9E-F0EF-68AD-0248-3707E71AD66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466800" y="3045862"/>
                  <a:ext cx="47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B932CD4-3947-449D-0B9F-6E8AEB8A4522}"/>
                    </a:ext>
                  </a:extLst>
                </p14:cNvPr>
                <p14:cNvContentPartPr/>
                <p14:nvPr/>
              </p14:nvContentPartPr>
              <p14:xfrm>
                <a:off x="3629520" y="2900422"/>
                <a:ext cx="413640" cy="356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B932CD4-3947-449D-0B9F-6E8AEB8A452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20880" y="2891782"/>
                  <a:ext cx="431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2B83E8C-49DA-75BD-7DC8-C0C3AE52DBE6}"/>
                    </a:ext>
                  </a:extLst>
                </p14:cNvPr>
                <p14:cNvContentPartPr/>
                <p14:nvPr/>
              </p14:nvContentPartPr>
              <p14:xfrm>
                <a:off x="3823200" y="2973142"/>
                <a:ext cx="120240" cy="127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2B83E8C-49DA-75BD-7DC8-C0C3AE52DBE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814200" y="2964142"/>
                  <a:ext cx="137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39A2EB3-571D-998D-991B-DA96B27C4CAF}"/>
                    </a:ext>
                  </a:extLst>
                </p14:cNvPr>
                <p14:cNvContentPartPr/>
                <p14:nvPr/>
              </p14:nvContentPartPr>
              <p14:xfrm>
                <a:off x="3792600" y="3096982"/>
                <a:ext cx="138600" cy="370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39A2EB3-571D-998D-991B-DA96B27C4CA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83600" y="3087982"/>
                  <a:ext cx="156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4921705-D82E-6995-2F14-8BC9FD62007C}"/>
                    </a:ext>
                  </a:extLst>
                </p14:cNvPr>
                <p14:cNvContentPartPr/>
                <p14:nvPr/>
              </p14:nvContentPartPr>
              <p14:xfrm>
                <a:off x="3797640" y="3216142"/>
                <a:ext cx="117360" cy="101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4921705-D82E-6995-2F14-8BC9FD62007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789000" y="3207142"/>
                  <a:ext cx="135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AFA3DDA-3FE2-3B67-7FB4-D7F81DF1ECB7}"/>
                    </a:ext>
                  </a:extLst>
                </p14:cNvPr>
                <p14:cNvContentPartPr/>
                <p14:nvPr/>
              </p14:nvContentPartPr>
              <p14:xfrm>
                <a:off x="3812040" y="2935702"/>
                <a:ext cx="319320" cy="434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AFA3DDA-3FE2-3B67-7FB4-D7F81DF1ECB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03400" y="2927062"/>
                  <a:ext cx="3369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3A05F4A-E5B3-94EF-E132-9E21122C6B2B}"/>
                    </a:ext>
                  </a:extLst>
                </p14:cNvPr>
                <p14:cNvContentPartPr/>
                <p14:nvPr/>
              </p14:nvContentPartPr>
              <p14:xfrm>
                <a:off x="3453840" y="3372022"/>
                <a:ext cx="442800" cy="47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3A05F4A-E5B3-94EF-E132-9E21122C6B2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45200" y="3363022"/>
                  <a:ext cx="460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5F7CF7F-8066-D9DA-79FC-972F2C56A944}"/>
                    </a:ext>
                  </a:extLst>
                </p14:cNvPr>
                <p14:cNvContentPartPr/>
                <p14:nvPr/>
              </p14:nvContentPartPr>
              <p14:xfrm>
                <a:off x="282600" y="3857662"/>
                <a:ext cx="169920" cy="339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5F7CF7F-8066-D9DA-79FC-972F2C56A94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73960" y="3848662"/>
                  <a:ext cx="187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BE5C58-84DE-77D1-9F32-AE42A8D70BB8}"/>
                    </a:ext>
                  </a:extLst>
                </p14:cNvPr>
                <p14:cNvContentPartPr/>
                <p14:nvPr/>
              </p14:nvContentPartPr>
              <p14:xfrm>
                <a:off x="372600" y="3787822"/>
                <a:ext cx="246960" cy="393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BE5C58-84DE-77D1-9F32-AE42A8D70BB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3960" y="3779182"/>
                  <a:ext cx="264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C47F8D5-41EE-7B3B-A55D-30601BC30C31}"/>
                    </a:ext>
                  </a:extLst>
                </p14:cNvPr>
                <p14:cNvContentPartPr/>
                <p14:nvPr/>
              </p14:nvContentPartPr>
              <p14:xfrm>
                <a:off x="8010720" y="2240902"/>
                <a:ext cx="299520" cy="231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C47F8D5-41EE-7B3B-A55D-30601BC30C3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001720" y="2232262"/>
                  <a:ext cx="317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4E64FFF-0C8E-575A-FAA0-47044F8AD9DD}"/>
                    </a:ext>
                  </a:extLst>
                </p14:cNvPr>
                <p14:cNvContentPartPr/>
                <p14:nvPr/>
              </p14:nvContentPartPr>
              <p14:xfrm>
                <a:off x="8398800" y="2148382"/>
                <a:ext cx="400680" cy="314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4E64FFF-0C8E-575A-FAA0-47044F8AD9D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389800" y="2139382"/>
                  <a:ext cx="418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5D56AB8-4051-872C-C1F0-7FF7BD158C83}"/>
                    </a:ext>
                  </a:extLst>
                </p14:cNvPr>
                <p14:cNvContentPartPr/>
                <p14:nvPr/>
              </p14:nvContentPartPr>
              <p14:xfrm>
                <a:off x="8900640" y="2145502"/>
                <a:ext cx="720360" cy="264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5D56AB8-4051-872C-C1F0-7FF7BD158C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92000" y="2136502"/>
                  <a:ext cx="738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24C6B0F-0C9C-00B3-881F-36EE67EC6F08}"/>
                    </a:ext>
                  </a:extLst>
                </p14:cNvPr>
                <p14:cNvContentPartPr/>
                <p14:nvPr/>
              </p14:nvContentPartPr>
              <p14:xfrm>
                <a:off x="9648720" y="2207422"/>
                <a:ext cx="426240" cy="148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24C6B0F-0C9C-00B3-881F-36EE67EC6F0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39720" y="2198422"/>
                  <a:ext cx="443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4EA65E9-478A-B4F5-45BE-7FAAF81C76B9}"/>
                    </a:ext>
                  </a:extLst>
                </p14:cNvPr>
                <p14:cNvContentPartPr/>
                <p14:nvPr/>
              </p14:nvContentPartPr>
              <p14:xfrm>
                <a:off x="10074600" y="2137222"/>
                <a:ext cx="6120" cy="72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4EA65E9-478A-B4F5-45BE-7FAAF81C76B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065960" y="2128222"/>
                  <a:ext cx="2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08F41EB-C66F-B3A5-57BA-B6CFD20CD584}"/>
                    </a:ext>
                  </a:extLst>
                </p14:cNvPr>
                <p14:cNvContentPartPr/>
                <p14:nvPr/>
              </p14:nvContentPartPr>
              <p14:xfrm>
                <a:off x="10164600" y="2082142"/>
                <a:ext cx="194760" cy="2610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08F41EB-C66F-B3A5-57BA-B6CFD20CD58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155960" y="2073142"/>
                  <a:ext cx="212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38A9601-161B-8DB5-0896-2A4CA9244047}"/>
                    </a:ext>
                  </a:extLst>
                </p14:cNvPr>
                <p14:cNvContentPartPr/>
                <p14:nvPr/>
              </p14:nvContentPartPr>
              <p14:xfrm>
                <a:off x="10286280" y="2307502"/>
                <a:ext cx="28080" cy="47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38A9601-161B-8DB5-0896-2A4CA924404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77280" y="2298502"/>
                  <a:ext cx="45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A813FD4-E37B-FD1E-A499-D7C35BF01464}"/>
                    </a:ext>
                  </a:extLst>
                </p14:cNvPr>
                <p14:cNvContentPartPr/>
                <p14:nvPr/>
              </p14:nvContentPartPr>
              <p14:xfrm>
                <a:off x="10363320" y="2226862"/>
                <a:ext cx="889920" cy="108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A813FD4-E37B-FD1E-A499-D7C35BF0146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54680" y="2217862"/>
                  <a:ext cx="907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2D4A49D-63D7-5B1F-EEF8-311369423F73}"/>
                    </a:ext>
                  </a:extLst>
                </p14:cNvPr>
                <p14:cNvContentPartPr/>
                <p14:nvPr/>
              </p14:nvContentPartPr>
              <p14:xfrm>
                <a:off x="5133240" y="2115982"/>
                <a:ext cx="199800" cy="2775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2D4A49D-63D7-5B1F-EEF8-311369423F7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24240" y="2107342"/>
                  <a:ext cx="217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6149C27-4327-69E2-126B-0D3C358E6007}"/>
                    </a:ext>
                  </a:extLst>
                </p14:cNvPr>
                <p14:cNvContentPartPr/>
                <p14:nvPr/>
              </p14:nvContentPartPr>
              <p14:xfrm>
                <a:off x="5000400" y="1979542"/>
                <a:ext cx="253440" cy="195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6149C27-4327-69E2-126B-0D3C358E600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91760" y="1970902"/>
                  <a:ext cx="271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61E2AB7-A1D3-98CE-8B20-45B18F88DB7D}"/>
                    </a:ext>
                  </a:extLst>
                </p14:cNvPr>
                <p14:cNvContentPartPr/>
                <p14:nvPr/>
              </p14:nvContentPartPr>
              <p14:xfrm>
                <a:off x="5520240" y="2350702"/>
                <a:ext cx="23400" cy="192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61E2AB7-A1D3-98CE-8B20-45B18F88DB7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11240" y="2342062"/>
                  <a:ext cx="41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E2C4721-8B19-9F15-9B45-5E7CAB20D28C}"/>
                    </a:ext>
                  </a:extLst>
                </p14:cNvPr>
                <p14:cNvContentPartPr/>
                <p14:nvPr/>
              </p14:nvContentPartPr>
              <p14:xfrm>
                <a:off x="5427720" y="2334862"/>
                <a:ext cx="201960" cy="270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E2C4721-8B19-9F15-9B45-5E7CAB20D28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419080" y="2325862"/>
                  <a:ext cx="219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8153DBC-8E2C-B7B0-D1D3-A3D1EC08973A}"/>
                    </a:ext>
                  </a:extLst>
                </p14:cNvPr>
                <p14:cNvContentPartPr/>
                <p14:nvPr/>
              </p14:nvContentPartPr>
              <p14:xfrm>
                <a:off x="5697720" y="2422702"/>
                <a:ext cx="95040" cy="132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8153DBC-8E2C-B7B0-D1D3-A3D1EC08973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689080" y="2413702"/>
                  <a:ext cx="11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C872423-7F5E-C3C2-64E6-F6609E1B33FF}"/>
                    </a:ext>
                  </a:extLst>
                </p14:cNvPr>
                <p14:cNvContentPartPr/>
                <p14:nvPr/>
              </p14:nvContentPartPr>
              <p14:xfrm>
                <a:off x="5807160" y="2375902"/>
                <a:ext cx="133560" cy="1864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C872423-7F5E-C3C2-64E6-F6609E1B33F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798520" y="2367262"/>
                  <a:ext cx="151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C4C75C8-1F7F-3A11-860A-FE8B88BC221B}"/>
                    </a:ext>
                  </a:extLst>
                </p14:cNvPr>
                <p14:cNvContentPartPr/>
                <p14:nvPr/>
              </p14:nvContentPartPr>
              <p14:xfrm>
                <a:off x="6001560" y="2242342"/>
                <a:ext cx="426240" cy="273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C4C75C8-1F7F-3A11-860A-FE8B88BC221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992560" y="2233702"/>
                  <a:ext cx="443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AD03B03-24D1-0FBB-3C25-C4BFFB0EB076}"/>
                    </a:ext>
                  </a:extLst>
                </p14:cNvPr>
                <p14:cNvContentPartPr/>
                <p14:nvPr/>
              </p14:nvContentPartPr>
              <p14:xfrm>
                <a:off x="6307920" y="2284822"/>
                <a:ext cx="5040" cy="23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AD03B03-24D1-0FBB-3C25-C4BFFB0EB07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99280" y="2275822"/>
                  <a:ext cx="22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3EA9A99-6C84-766D-5445-87A3EDCB9CC7}"/>
                    </a:ext>
                  </a:extLst>
                </p14:cNvPr>
                <p14:cNvContentPartPr/>
                <p14:nvPr/>
              </p14:nvContentPartPr>
              <p14:xfrm>
                <a:off x="6483240" y="2348542"/>
                <a:ext cx="216360" cy="96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3EA9A99-6C84-766D-5445-87A3EDCB9CC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474600" y="2339902"/>
                  <a:ext cx="234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8DCB0E6-C6FE-72A9-F633-833E732E3978}"/>
                    </a:ext>
                  </a:extLst>
                </p14:cNvPr>
                <p14:cNvContentPartPr/>
                <p14:nvPr/>
              </p14:nvContentPartPr>
              <p14:xfrm>
                <a:off x="6766560" y="2343502"/>
                <a:ext cx="128160" cy="137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8DCB0E6-C6FE-72A9-F633-833E732E397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57560" y="2334502"/>
                  <a:ext cx="145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6A2AF81-257D-3B30-000E-0F0BF3DD7CE1}"/>
                    </a:ext>
                  </a:extLst>
                </p14:cNvPr>
                <p14:cNvContentPartPr/>
                <p14:nvPr/>
              </p14:nvContentPartPr>
              <p14:xfrm>
                <a:off x="7166880" y="2208502"/>
                <a:ext cx="178200" cy="189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6A2AF81-257D-3B30-000E-0F0BF3DD7CE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58240" y="2199862"/>
                  <a:ext cx="195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145DA2F-E38F-3B9C-FBE3-982853012360}"/>
                    </a:ext>
                  </a:extLst>
                </p14:cNvPr>
                <p14:cNvContentPartPr/>
                <p14:nvPr/>
              </p14:nvContentPartPr>
              <p14:xfrm>
                <a:off x="7365960" y="2290222"/>
                <a:ext cx="157320" cy="127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145DA2F-E38F-3B9C-FBE3-98285301236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356960" y="2281582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6A78529-36A9-68D8-EE25-59323B16B366}"/>
                    </a:ext>
                  </a:extLst>
                </p14:cNvPr>
                <p14:cNvContentPartPr/>
                <p14:nvPr/>
              </p14:nvContentPartPr>
              <p14:xfrm>
                <a:off x="7605360" y="2280502"/>
                <a:ext cx="92160" cy="161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6A78529-36A9-68D8-EE25-59323B16B36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596720" y="2271862"/>
                  <a:ext cx="109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C23108D-8A27-BC2B-80D5-044D85BD3273}"/>
                    </a:ext>
                  </a:extLst>
                </p14:cNvPr>
                <p14:cNvContentPartPr/>
                <p14:nvPr/>
              </p14:nvContentPartPr>
              <p14:xfrm>
                <a:off x="6004080" y="2806822"/>
                <a:ext cx="12600" cy="219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C23108D-8A27-BC2B-80D5-044D85BD327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995440" y="2798182"/>
                  <a:ext cx="30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81EE7FC-B04D-DCB1-141D-4592D69A86B3}"/>
                    </a:ext>
                  </a:extLst>
                </p14:cNvPr>
                <p14:cNvContentPartPr/>
                <p14:nvPr/>
              </p14:nvContentPartPr>
              <p14:xfrm>
                <a:off x="5995800" y="2779462"/>
                <a:ext cx="224280" cy="33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81EE7FC-B04D-DCB1-141D-4592D69A86B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87160" y="2770822"/>
                  <a:ext cx="241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2669D8E-193D-9504-17E5-5FB82A46124F}"/>
                    </a:ext>
                  </a:extLst>
                </p14:cNvPr>
                <p14:cNvContentPartPr/>
                <p14:nvPr/>
              </p14:nvContentPartPr>
              <p14:xfrm>
                <a:off x="6010920" y="2840302"/>
                <a:ext cx="221760" cy="214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2669D8E-193D-9504-17E5-5FB82A46124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001920" y="2831662"/>
                  <a:ext cx="239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C735CE4-C868-93A4-1B13-D7B42B296BB0}"/>
                    </a:ext>
                  </a:extLst>
                </p14:cNvPr>
                <p14:cNvContentPartPr/>
                <p14:nvPr/>
              </p14:nvContentPartPr>
              <p14:xfrm>
                <a:off x="6388560" y="2848222"/>
                <a:ext cx="232560" cy="32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C735CE4-C868-93A4-1B13-D7B42B296BB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379560" y="2839222"/>
                  <a:ext cx="250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B06A48D-F480-B030-8F58-DBDA36ABA443}"/>
                    </a:ext>
                  </a:extLst>
                </p14:cNvPr>
                <p14:cNvContentPartPr/>
                <p14:nvPr/>
              </p14:nvContentPartPr>
              <p14:xfrm>
                <a:off x="6431760" y="2941462"/>
                <a:ext cx="182880" cy="10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B06A48D-F480-B030-8F58-DBDA36ABA44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23120" y="293282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3F62D62-3E89-8C95-2320-7441DAEEE1C9}"/>
                    </a:ext>
                  </a:extLst>
                </p14:cNvPr>
                <p14:cNvContentPartPr/>
                <p14:nvPr/>
              </p14:nvContentPartPr>
              <p14:xfrm>
                <a:off x="6817680" y="2761822"/>
                <a:ext cx="129600" cy="284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3F62D62-3E89-8C95-2320-7441DAEEE1C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809040" y="2752822"/>
                  <a:ext cx="147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45E1184-4974-9FB1-F49A-A7A259B37794}"/>
                    </a:ext>
                  </a:extLst>
                </p14:cNvPr>
                <p14:cNvContentPartPr/>
                <p14:nvPr/>
              </p14:nvContentPartPr>
              <p14:xfrm>
                <a:off x="6993360" y="2917342"/>
                <a:ext cx="30960" cy="1180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45E1184-4974-9FB1-F49A-A7A259B3779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984360" y="2908342"/>
                  <a:ext cx="48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6C33838-5293-8EDB-89EF-861494284F23}"/>
                    </a:ext>
                  </a:extLst>
                </p14:cNvPr>
                <p14:cNvContentPartPr/>
                <p14:nvPr/>
              </p14:nvContentPartPr>
              <p14:xfrm>
                <a:off x="6976800" y="2879902"/>
                <a:ext cx="148680" cy="1728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6C33838-5293-8EDB-89EF-861494284F2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967800" y="2870902"/>
                  <a:ext cx="166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0EA2D6B-2C67-865C-9F70-9D4D54037B3C}"/>
                    </a:ext>
                  </a:extLst>
                </p14:cNvPr>
                <p14:cNvContentPartPr/>
                <p14:nvPr/>
              </p14:nvContentPartPr>
              <p14:xfrm>
                <a:off x="7021080" y="2637622"/>
                <a:ext cx="171720" cy="120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0EA2D6B-2C67-865C-9F70-9D4D54037B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12440" y="2628982"/>
                  <a:ext cx="189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8C427F3-6A2D-E600-E8AA-699263561021}"/>
                    </a:ext>
                  </a:extLst>
                </p14:cNvPr>
                <p14:cNvContentPartPr/>
                <p14:nvPr/>
              </p14:nvContentPartPr>
              <p14:xfrm>
                <a:off x="7414920" y="2740942"/>
                <a:ext cx="34560" cy="1623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8C427F3-6A2D-E600-E8AA-69926356102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05920" y="2731942"/>
                  <a:ext cx="52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7D0522E-CBAB-F913-DF62-D79813BD77E4}"/>
                    </a:ext>
                  </a:extLst>
                </p14:cNvPr>
                <p14:cNvContentPartPr/>
                <p14:nvPr/>
              </p14:nvContentPartPr>
              <p14:xfrm>
                <a:off x="7373160" y="2709982"/>
                <a:ext cx="142560" cy="268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7D0522E-CBAB-F913-DF62-D79813BD77E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64160" y="2701342"/>
                  <a:ext cx="160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6ED13CC-53BC-5D14-22AD-13A62A005B7F}"/>
                    </a:ext>
                  </a:extLst>
                </p14:cNvPr>
                <p14:cNvContentPartPr/>
                <p14:nvPr/>
              </p14:nvContentPartPr>
              <p14:xfrm>
                <a:off x="7569360" y="2695582"/>
                <a:ext cx="109800" cy="87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6ED13CC-53BC-5D14-22AD-13A62A005B7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560720" y="2686942"/>
                  <a:ext cx="127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B4D7E50-0707-1C49-3978-330C0DD6BFEB}"/>
                    </a:ext>
                  </a:extLst>
                </p14:cNvPr>
                <p14:cNvContentPartPr/>
                <p14:nvPr/>
              </p14:nvContentPartPr>
              <p14:xfrm>
                <a:off x="7688880" y="2579662"/>
                <a:ext cx="113040" cy="168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B4D7E50-0707-1C49-3978-330C0DD6BFE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80240" y="2570662"/>
                  <a:ext cx="130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76498AB-0841-EA4E-3A12-F9DB588D1C2C}"/>
                    </a:ext>
                  </a:extLst>
                </p14:cNvPr>
                <p14:cNvContentPartPr/>
                <p14:nvPr/>
              </p14:nvContentPartPr>
              <p14:xfrm>
                <a:off x="8047800" y="2755342"/>
                <a:ext cx="30240" cy="1371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76498AB-0841-EA4E-3A12-F9DB588D1C2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39160" y="2746342"/>
                  <a:ext cx="47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AE6F49F-F4C9-162D-3CB1-9926FFD0B4A8}"/>
                    </a:ext>
                  </a:extLst>
                </p14:cNvPr>
                <p14:cNvContentPartPr/>
                <p14:nvPr/>
              </p14:nvContentPartPr>
              <p14:xfrm>
                <a:off x="8004600" y="2806822"/>
                <a:ext cx="113760" cy="8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AE6F49F-F4C9-162D-3CB1-9926FFD0B4A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995600" y="2798182"/>
                  <a:ext cx="131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62E4634-11D3-8E09-C02E-80B219B088B9}"/>
                    </a:ext>
                  </a:extLst>
                </p14:cNvPr>
                <p14:cNvContentPartPr/>
                <p14:nvPr/>
              </p14:nvContentPartPr>
              <p14:xfrm>
                <a:off x="8335800" y="2699902"/>
                <a:ext cx="135000" cy="302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62E4634-11D3-8E09-C02E-80B219B088B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327160" y="2691262"/>
                  <a:ext cx="152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CE0F4C8-30E3-85C0-C6CC-572E331DE8A9}"/>
                    </a:ext>
                  </a:extLst>
                </p14:cNvPr>
                <p14:cNvContentPartPr/>
                <p14:nvPr/>
              </p14:nvContentPartPr>
              <p14:xfrm>
                <a:off x="8475120" y="2797462"/>
                <a:ext cx="111960" cy="1756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CE0F4C8-30E3-85C0-C6CC-572E331DE8A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466120" y="2788462"/>
                  <a:ext cx="129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57A5BEF-2DBC-825C-3074-466C9F7608B9}"/>
                    </a:ext>
                  </a:extLst>
                </p14:cNvPr>
                <p14:cNvContentPartPr/>
                <p14:nvPr/>
              </p14:nvContentPartPr>
              <p14:xfrm>
                <a:off x="8540640" y="2583982"/>
                <a:ext cx="138600" cy="83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57A5BEF-2DBC-825C-3074-466C9F7608B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532000" y="2575342"/>
                  <a:ext cx="15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3E3E218-C11D-DB23-E78A-F6D2AB175D81}"/>
                    </a:ext>
                  </a:extLst>
                </p14:cNvPr>
                <p14:cNvContentPartPr/>
                <p14:nvPr/>
              </p14:nvContentPartPr>
              <p14:xfrm>
                <a:off x="8764200" y="2765062"/>
                <a:ext cx="39600" cy="37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3E3E218-C11D-DB23-E78A-F6D2AB175D8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755200" y="2756062"/>
                  <a:ext cx="57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424246F-3812-F4E6-3B7B-153E4396E1D8}"/>
                    </a:ext>
                  </a:extLst>
                </p14:cNvPr>
                <p14:cNvContentPartPr/>
                <p14:nvPr/>
              </p14:nvContentPartPr>
              <p14:xfrm>
                <a:off x="8952840" y="2610622"/>
                <a:ext cx="138600" cy="230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424246F-3812-F4E6-3B7B-153E4396E1D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944200" y="2601982"/>
                  <a:ext cx="156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C74CAAC-3F37-B470-D102-77D6360D2FF7}"/>
                    </a:ext>
                  </a:extLst>
                </p14:cNvPr>
                <p14:cNvContentPartPr/>
                <p14:nvPr/>
              </p14:nvContentPartPr>
              <p14:xfrm>
                <a:off x="8999280" y="2752822"/>
                <a:ext cx="88560" cy="180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C74CAAC-3F37-B470-D102-77D6360D2FF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90640" y="2743822"/>
                  <a:ext cx="106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9179D90-B91D-115F-9508-05E2A19DDA6E}"/>
                    </a:ext>
                  </a:extLst>
                </p14:cNvPr>
                <p14:cNvContentPartPr/>
                <p14:nvPr/>
              </p14:nvContentPartPr>
              <p14:xfrm>
                <a:off x="9160920" y="2583622"/>
                <a:ext cx="110160" cy="84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9179D90-B91D-115F-9508-05E2A19DDA6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51920" y="2574982"/>
                  <a:ext cx="127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0DE6FCC-DA21-C13C-F8C4-AB0E4FD2228E}"/>
                    </a:ext>
                  </a:extLst>
                </p14:cNvPr>
                <p14:cNvContentPartPr/>
                <p14:nvPr/>
              </p14:nvContentPartPr>
              <p14:xfrm>
                <a:off x="9385920" y="2488942"/>
                <a:ext cx="59040" cy="145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0DE6FCC-DA21-C13C-F8C4-AB0E4FD2228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376920" y="2479942"/>
                  <a:ext cx="7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D590F6E-04F7-213C-776B-BA8E99380D7A}"/>
                    </a:ext>
                  </a:extLst>
                </p14:cNvPr>
                <p14:cNvContentPartPr/>
                <p14:nvPr/>
              </p14:nvContentPartPr>
              <p14:xfrm>
                <a:off x="6413400" y="3338182"/>
                <a:ext cx="186480" cy="19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D590F6E-04F7-213C-776B-BA8E99380D7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404400" y="3329542"/>
                  <a:ext cx="20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B13E465-FB1A-270B-F13C-FD877BE4172B}"/>
                    </a:ext>
                  </a:extLst>
                </p14:cNvPr>
                <p14:cNvContentPartPr/>
                <p14:nvPr/>
              </p14:nvContentPartPr>
              <p14:xfrm>
                <a:off x="6414840" y="3437902"/>
                <a:ext cx="170640" cy="21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B13E465-FB1A-270B-F13C-FD877BE4172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05840" y="3429262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823DBFC-7467-43E2-2489-4C5F21741AC6}"/>
                    </a:ext>
                  </a:extLst>
                </p14:cNvPr>
                <p14:cNvContentPartPr/>
                <p14:nvPr/>
              </p14:nvContentPartPr>
              <p14:xfrm>
                <a:off x="6849720" y="3264022"/>
                <a:ext cx="162720" cy="2343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823DBFC-7467-43E2-2489-4C5F21741AC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841080" y="3255022"/>
                  <a:ext cx="180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A26E600-81E5-59C5-D1E8-AAD1E8A66439}"/>
                    </a:ext>
                  </a:extLst>
                </p14:cNvPr>
                <p14:cNvContentPartPr/>
                <p14:nvPr/>
              </p14:nvContentPartPr>
              <p14:xfrm>
                <a:off x="7214040" y="3333502"/>
                <a:ext cx="49680" cy="608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A26E600-81E5-59C5-D1E8-AAD1E8A6643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05400" y="3324862"/>
                  <a:ext cx="6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C77BE27-B8E0-7F71-002F-A461AD374E4E}"/>
                    </a:ext>
                  </a:extLst>
                </p14:cNvPr>
                <p14:cNvContentPartPr/>
                <p14:nvPr/>
              </p14:nvContentPartPr>
              <p14:xfrm>
                <a:off x="7393680" y="3089782"/>
                <a:ext cx="335160" cy="3855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C77BE27-B8E0-7F71-002F-A461AD374E4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84680" y="3081142"/>
                  <a:ext cx="3528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F6BFE8B-43D3-3E95-F730-8740C18BD417}"/>
                    </a:ext>
                  </a:extLst>
                </p14:cNvPr>
                <p14:cNvContentPartPr/>
                <p14:nvPr/>
              </p14:nvContentPartPr>
              <p14:xfrm>
                <a:off x="7543800" y="3233782"/>
                <a:ext cx="101520" cy="1890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F6BFE8B-43D3-3E95-F730-8740C18BD41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534800" y="3225142"/>
                  <a:ext cx="11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8E9BF32-3EFC-A8D5-6A7B-8D2DADC7BFF1}"/>
                    </a:ext>
                  </a:extLst>
                </p14:cNvPr>
                <p14:cNvContentPartPr/>
                <p14:nvPr/>
              </p14:nvContentPartPr>
              <p14:xfrm>
                <a:off x="8015040" y="3239902"/>
                <a:ext cx="23400" cy="160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8E9BF32-3EFC-A8D5-6A7B-8D2DADC7BFF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06040" y="3230902"/>
                  <a:ext cx="41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64FB229-B603-FDCF-EC0D-46C34B600A5F}"/>
                    </a:ext>
                  </a:extLst>
                </p14:cNvPr>
                <p14:cNvContentPartPr/>
                <p14:nvPr/>
              </p14:nvContentPartPr>
              <p14:xfrm>
                <a:off x="7965360" y="3302902"/>
                <a:ext cx="118440" cy="8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64FB229-B603-FDCF-EC0D-46C34B600A5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956360" y="3293902"/>
                  <a:ext cx="136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C98AF1C-C703-9BE9-6057-8011EB04189C}"/>
                    </a:ext>
                  </a:extLst>
                </p14:cNvPr>
                <p14:cNvContentPartPr/>
                <p14:nvPr/>
              </p14:nvContentPartPr>
              <p14:xfrm>
                <a:off x="8319600" y="3195622"/>
                <a:ext cx="137160" cy="2264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C98AF1C-C703-9BE9-6057-8011EB04189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10600" y="3186982"/>
                  <a:ext cx="154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FD7161E-8977-C990-468F-E76B3066C07C}"/>
                    </a:ext>
                  </a:extLst>
                </p14:cNvPr>
                <p14:cNvContentPartPr/>
                <p14:nvPr/>
              </p14:nvContentPartPr>
              <p14:xfrm>
                <a:off x="8579520" y="3283102"/>
                <a:ext cx="14040" cy="417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FD7161E-8977-C990-468F-E76B3066C07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70520" y="3274102"/>
                  <a:ext cx="31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6A3375E-BF35-8C66-7FFE-823405A6240B}"/>
                    </a:ext>
                  </a:extLst>
                </p14:cNvPr>
                <p14:cNvContentPartPr/>
                <p14:nvPr/>
              </p14:nvContentPartPr>
              <p14:xfrm>
                <a:off x="8746200" y="3022102"/>
                <a:ext cx="396720" cy="402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6A3375E-BF35-8C66-7FFE-823405A6240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737200" y="3013102"/>
                  <a:ext cx="4143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7274FC-5FA2-8141-16EE-47B8841AC904}"/>
                    </a:ext>
                  </a:extLst>
                </p14:cNvPr>
                <p14:cNvContentPartPr/>
                <p14:nvPr/>
              </p14:nvContentPartPr>
              <p14:xfrm>
                <a:off x="8874720" y="3083662"/>
                <a:ext cx="117000" cy="165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7274FC-5FA2-8141-16EE-47B8841AC90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866080" y="3074662"/>
                  <a:ext cx="134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F981F88-7E93-04C2-312A-69DE150CF1F8}"/>
                    </a:ext>
                  </a:extLst>
                </p14:cNvPr>
                <p14:cNvContentPartPr/>
                <p14:nvPr/>
              </p14:nvContentPartPr>
              <p14:xfrm>
                <a:off x="8843040" y="3271942"/>
                <a:ext cx="162720" cy="464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F981F88-7E93-04C2-312A-69DE150CF1F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834040" y="3262942"/>
                  <a:ext cx="180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EB7F4F7-BB38-F168-EF32-1B2664594055}"/>
                    </a:ext>
                  </a:extLst>
                </p14:cNvPr>
                <p14:cNvContentPartPr/>
                <p14:nvPr/>
              </p14:nvContentPartPr>
              <p14:xfrm>
                <a:off x="8885520" y="3342862"/>
                <a:ext cx="90000" cy="1512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EB7F4F7-BB38-F168-EF32-1B266459405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876880" y="3333862"/>
                  <a:ext cx="107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D147BF5-8A34-6177-51F4-4AD34739FF38}"/>
                    </a:ext>
                  </a:extLst>
                </p14:cNvPr>
                <p14:cNvContentPartPr/>
                <p14:nvPr/>
              </p14:nvContentPartPr>
              <p14:xfrm>
                <a:off x="9221760" y="3255022"/>
                <a:ext cx="194400" cy="12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D147BF5-8A34-6177-51F4-4AD34739FF3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12760" y="3246382"/>
                  <a:ext cx="212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83AEAAE-C22D-7B99-85AB-FF41BCE29305}"/>
                    </a:ext>
                  </a:extLst>
                </p14:cNvPr>
                <p14:cNvContentPartPr/>
                <p14:nvPr/>
              </p14:nvContentPartPr>
              <p14:xfrm>
                <a:off x="9241200" y="3324502"/>
                <a:ext cx="159840" cy="15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83AEAAE-C22D-7B99-85AB-FF41BCE2930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32560" y="3315502"/>
                  <a:ext cx="177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B513F27-B778-059D-5F06-D51AF746D618}"/>
                    </a:ext>
                  </a:extLst>
                </p14:cNvPr>
                <p14:cNvContentPartPr/>
                <p14:nvPr/>
              </p14:nvContentPartPr>
              <p14:xfrm>
                <a:off x="9522720" y="3110302"/>
                <a:ext cx="155880" cy="249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B513F27-B778-059D-5F06-D51AF746D61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13720" y="3101302"/>
                  <a:ext cx="173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01598E8-F519-43EC-33E1-1A401BC89E39}"/>
                    </a:ext>
                  </a:extLst>
                </p14:cNvPr>
                <p14:cNvContentPartPr/>
                <p14:nvPr/>
              </p14:nvContentPartPr>
              <p14:xfrm>
                <a:off x="9781200" y="2973862"/>
                <a:ext cx="465480" cy="374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01598E8-F519-43EC-33E1-1A401BC89E3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772200" y="2964862"/>
                  <a:ext cx="483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4AAA6D6-F4E1-D73C-E78D-D3BBD3D94AB1}"/>
                    </a:ext>
                  </a:extLst>
                </p14:cNvPr>
                <p14:cNvContentPartPr/>
                <p14:nvPr/>
              </p14:nvContentPartPr>
              <p14:xfrm>
                <a:off x="9930240" y="3128662"/>
                <a:ext cx="170280" cy="2264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4AAA6D6-F4E1-D73C-E78D-D3BBD3D94AB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21240" y="3120022"/>
                  <a:ext cx="187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20CE597-C28A-146C-5431-066F152CEA9C}"/>
                    </a:ext>
                  </a:extLst>
                </p14:cNvPr>
                <p14:cNvContentPartPr/>
                <p14:nvPr/>
              </p14:nvContentPartPr>
              <p14:xfrm>
                <a:off x="4808520" y="3939022"/>
                <a:ext cx="131760" cy="61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20CE597-C28A-146C-5431-066F152CEA9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799880" y="3930022"/>
                  <a:ext cx="14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8718622-B889-7E93-1B25-23CAD6988A48}"/>
                    </a:ext>
                  </a:extLst>
                </p14:cNvPr>
                <p14:cNvContentPartPr/>
                <p14:nvPr/>
              </p14:nvContentPartPr>
              <p14:xfrm>
                <a:off x="4796280" y="3988342"/>
                <a:ext cx="141120" cy="33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8718622-B889-7E93-1B25-23CAD6988A4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787280" y="3979702"/>
                  <a:ext cx="158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B18FED7-1336-517A-5747-7B11114FDCD6}"/>
                    </a:ext>
                  </a:extLst>
                </p14:cNvPr>
                <p14:cNvContentPartPr/>
                <p14:nvPr/>
              </p14:nvContentPartPr>
              <p14:xfrm>
                <a:off x="4965480" y="3870982"/>
                <a:ext cx="91080" cy="166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B18FED7-1336-517A-5747-7B11114FDCD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956480" y="3861982"/>
                  <a:ext cx="108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9D35330-E298-769A-2F1F-5AA12C923FEA}"/>
                    </a:ext>
                  </a:extLst>
                </p14:cNvPr>
                <p14:cNvContentPartPr/>
                <p14:nvPr/>
              </p14:nvContentPartPr>
              <p14:xfrm>
                <a:off x="5152680" y="3805102"/>
                <a:ext cx="266040" cy="201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9D35330-E298-769A-2F1F-5AA12C923FE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144040" y="3796462"/>
                  <a:ext cx="283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C0E424F-3195-219D-21FC-3543D3BACC7B}"/>
                    </a:ext>
                  </a:extLst>
                </p14:cNvPr>
                <p14:cNvContentPartPr/>
                <p14:nvPr/>
              </p14:nvContentPartPr>
              <p14:xfrm>
                <a:off x="5500800" y="3726262"/>
                <a:ext cx="325440" cy="253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C0E424F-3195-219D-21FC-3543D3BACC7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492160" y="3717622"/>
                  <a:ext cx="343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7EB8B34-9804-683A-C59F-EC71EC9706D7}"/>
                    </a:ext>
                  </a:extLst>
                </p14:cNvPr>
                <p14:cNvContentPartPr/>
                <p14:nvPr/>
              </p14:nvContentPartPr>
              <p14:xfrm>
                <a:off x="5855400" y="3845422"/>
                <a:ext cx="273240" cy="1126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7EB8B34-9804-683A-C59F-EC71EC9706D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846760" y="3836782"/>
                  <a:ext cx="29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45A472A-CBC4-B811-E89B-A3D865452441}"/>
                    </a:ext>
                  </a:extLst>
                </p14:cNvPr>
                <p14:cNvContentPartPr/>
                <p14:nvPr/>
              </p14:nvContentPartPr>
              <p14:xfrm>
                <a:off x="6149520" y="3745342"/>
                <a:ext cx="339840" cy="2095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45A472A-CBC4-B811-E89B-A3D86545244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40880" y="3736342"/>
                  <a:ext cx="357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7823E73-C2D3-2B64-5591-FCDD65EE145C}"/>
                    </a:ext>
                  </a:extLst>
                </p14:cNvPr>
                <p14:cNvContentPartPr/>
                <p14:nvPr/>
              </p14:nvContentPartPr>
              <p14:xfrm>
                <a:off x="6546240" y="3846862"/>
                <a:ext cx="336240" cy="282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7823E73-C2D3-2B64-5591-FCDD65EE145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537600" y="3837862"/>
                  <a:ext cx="353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DBE1266-601B-FE27-1165-D79743907C5A}"/>
                    </a:ext>
                  </a:extLst>
                </p14:cNvPr>
                <p14:cNvContentPartPr/>
                <p14:nvPr/>
              </p14:nvContentPartPr>
              <p14:xfrm>
                <a:off x="6940080" y="3854422"/>
                <a:ext cx="122040" cy="68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DBE1266-601B-FE27-1165-D79743907C5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31080" y="3845422"/>
                  <a:ext cx="139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EA61246-3A7A-A659-6AF9-1DFBBA2B251B}"/>
                    </a:ext>
                  </a:extLst>
                </p14:cNvPr>
                <p14:cNvContentPartPr/>
                <p14:nvPr/>
              </p14:nvContentPartPr>
              <p14:xfrm>
                <a:off x="7131600" y="3733102"/>
                <a:ext cx="153720" cy="1839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EA61246-3A7A-A659-6AF9-1DFBBA2B251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22600" y="3724462"/>
                  <a:ext cx="171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94A86E8-E9E5-6AC7-7028-514479C62FB6}"/>
                    </a:ext>
                  </a:extLst>
                </p14:cNvPr>
                <p14:cNvContentPartPr/>
                <p14:nvPr/>
              </p14:nvContentPartPr>
              <p14:xfrm>
                <a:off x="7362720" y="3804382"/>
                <a:ext cx="101880" cy="1447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94A86E8-E9E5-6AC7-7028-514479C62FB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53720" y="3795742"/>
                  <a:ext cx="11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B1778D8-83F0-9F8E-1846-6073CDF0E0C1}"/>
                    </a:ext>
                  </a:extLst>
                </p14:cNvPr>
                <p14:cNvContentPartPr/>
                <p14:nvPr/>
              </p14:nvContentPartPr>
              <p14:xfrm>
                <a:off x="7659720" y="3787822"/>
                <a:ext cx="6480" cy="51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B1778D8-83F0-9F8E-1846-6073CDF0E0C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651080" y="3778822"/>
                  <a:ext cx="24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4F25296-D20A-1022-7084-644AF61FEE63}"/>
                    </a:ext>
                  </a:extLst>
                </p14:cNvPr>
                <p14:cNvContentPartPr/>
                <p14:nvPr/>
              </p14:nvContentPartPr>
              <p14:xfrm>
                <a:off x="7644960" y="3962062"/>
                <a:ext cx="3960" cy="90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4F25296-D20A-1022-7084-644AF61FEE6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35960" y="3953422"/>
                  <a:ext cx="2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F0C12A0-F495-3A02-CA85-2815401DC346}"/>
                    </a:ext>
                  </a:extLst>
                </p14:cNvPr>
                <p14:cNvContentPartPr/>
                <p14:nvPr/>
              </p14:nvContentPartPr>
              <p14:xfrm>
                <a:off x="5153760" y="4391542"/>
                <a:ext cx="22680" cy="204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F0C12A0-F495-3A02-CA85-2815401DC34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144760" y="4382542"/>
                  <a:ext cx="40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0E3C2FB-8826-152D-9BE9-1F2A6F43CD14}"/>
                    </a:ext>
                  </a:extLst>
                </p14:cNvPr>
                <p14:cNvContentPartPr/>
                <p14:nvPr/>
              </p14:nvContentPartPr>
              <p14:xfrm>
                <a:off x="5072400" y="4376782"/>
                <a:ext cx="209520" cy="2653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0E3C2FB-8826-152D-9BE9-1F2A6F43CD1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63400" y="4367782"/>
                  <a:ext cx="227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CA0241F-FE19-55C1-AAAF-8ECF4BD87691}"/>
                    </a:ext>
                  </a:extLst>
                </p14:cNvPr>
                <p14:cNvContentPartPr/>
                <p14:nvPr/>
              </p14:nvContentPartPr>
              <p14:xfrm>
                <a:off x="5417280" y="4476142"/>
                <a:ext cx="169560" cy="86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CA0241F-FE19-55C1-AAAF-8ECF4BD8769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408640" y="4467142"/>
                  <a:ext cx="18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8386EA1-F88F-BFBD-8543-176DB679B78E}"/>
                    </a:ext>
                  </a:extLst>
                </p14:cNvPr>
                <p14:cNvContentPartPr/>
                <p14:nvPr/>
              </p14:nvContentPartPr>
              <p14:xfrm>
                <a:off x="5431320" y="4548862"/>
                <a:ext cx="175320" cy="122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8386EA1-F88F-BFBD-8543-176DB679B78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22680" y="4539862"/>
                  <a:ext cx="19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12335C1-A3B2-045D-3D8C-5DE92D35FCA5}"/>
                    </a:ext>
                  </a:extLst>
                </p14:cNvPr>
                <p14:cNvContentPartPr/>
                <p14:nvPr/>
              </p14:nvContentPartPr>
              <p14:xfrm>
                <a:off x="5761800" y="4386862"/>
                <a:ext cx="135360" cy="2055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12335C1-A3B2-045D-3D8C-5DE92D35FCA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52800" y="4377862"/>
                  <a:ext cx="153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83F4A8D-EE4A-1090-0B87-C0090AC7FD77}"/>
                    </a:ext>
                  </a:extLst>
                </p14:cNvPr>
                <p14:cNvContentPartPr/>
                <p14:nvPr/>
              </p14:nvContentPartPr>
              <p14:xfrm>
                <a:off x="5991480" y="4335022"/>
                <a:ext cx="275040" cy="246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83F4A8D-EE4A-1090-0B87-C0090AC7FD7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982840" y="4326382"/>
                  <a:ext cx="292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7108C92-6FE7-1273-C260-AF91B48EA741}"/>
                    </a:ext>
                  </a:extLst>
                </p14:cNvPr>
                <p14:cNvContentPartPr/>
                <p14:nvPr/>
              </p14:nvContentPartPr>
              <p14:xfrm>
                <a:off x="6069600" y="4423222"/>
                <a:ext cx="142920" cy="175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7108C92-6FE7-1273-C260-AF91B48EA74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60960" y="4414222"/>
                  <a:ext cx="16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11D8A31-DA91-0C13-951C-29CAA8137108}"/>
                    </a:ext>
                  </a:extLst>
                </p14:cNvPr>
                <p14:cNvContentPartPr/>
                <p14:nvPr/>
              </p14:nvContentPartPr>
              <p14:xfrm>
                <a:off x="6618600" y="4358422"/>
                <a:ext cx="124200" cy="228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11D8A31-DA91-0C13-951C-29CAA813710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609600" y="4349422"/>
                  <a:ext cx="141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B6C71DB-44F6-511B-86A9-490490259B40}"/>
                    </a:ext>
                  </a:extLst>
                </p14:cNvPr>
                <p14:cNvContentPartPr/>
                <p14:nvPr/>
              </p14:nvContentPartPr>
              <p14:xfrm>
                <a:off x="6869520" y="4441582"/>
                <a:ext cx="19440" cy="302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B6C71DB-44F6-511B-86A9-490490259B4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860520" y="4432942"/>
                  <a:ext cx="37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4D36229-3653-7601-CD2B-97FB11EB6AA6}"/>
                    </a:ext>
                  </a:extLst>
                </p14:cNvPr>
                <p14:cNvContentPartPr/>
                <p14:nvPr/>
              </p14:nvContentPartPr>
              <p14:xfrm>
                <a:off x="6978600" y="4304782"/>
                <a:ext cx="168480" cy="2509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4D36229-3653-7601-CD2B-97FB11EB6AA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69960" y="4295782"/>
                  <a:ext cx="186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AD37EDA-3D8C-7A71-EB86-395D329E71B7}"/>
                    </a:ext>
                  </a:extLst>
                </p14:cNvPr>
                <p14:cNvContentPartPr/>
                <p14:nvPr/>
              </p14:nvContentPartPr>
              <p14:xfrm>
                <a:off x="7142400" y="4316302"/>
                <a:ext cx="30600" cy="212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AD37EDA-3D8C-7A71-EB86-395D329E71B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133400" y="4307662"/>
                  <a:ext cx="4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10F410-51C1-B31B-5FEF-A55824C165B4}"/>
                    </a:ext>
                  </a:extLst>
                </p14:cNvPr>
                <p14:cNvContentPartPr/>
                <p14:nvPr/>
              </p14:nvContentPartPr>
              <p14:xfrm>
                <a:off x="7026120" y="4441582"/>
                <a:ext cx="126720" cy="122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10F410-51C1-B31B-5FEF-A55824C165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017480" y="4432582"/>
                  <a:ext cx="144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CDC35CB-6862-8934-81C1-788CC9C52EAB}"/>
                    </a:ext>
                  </a:extLst>
                </p14:cNvPr>
                <p14:cNvContentPartPr/>
                <p14:nvPr/>
              </p14:nvContentPartPr>
              <p14:xfrm>
                <a:off x="1773360" y="3779182"/>
                <a:ext cx="147240" cy="246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CDC35CB-6862-8934-81C1-788CC9C52EA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764360" y="3770542"/>
                  <a:ext cx="164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A46BA17-CD65-B064-8788-327688178285}"/>
                    </a:ext>
                  </a:extLst>
                </p14:cNvPr>
                <p14:cNvContentPartPr/>
                <p14:nvPr/>
              </p14:nvContentPartPr>
              <p14:xfrm>
                <a:off x="1892880" y="3902302"/>
                <a:ext cx="37080" cy="244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A46BA17-CD65-B064-8788-32768817828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883880" y="3893302"/>
                  <a:ext cx="5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C645A70-50B2-3BDF-F40A-7A98E9F695CB}"/>
                    </a:ext>
                  </a:extLst>
                </p14:cNvPr>
                <p14:cNvContentPartPr/>
                <p14:nvPr/>
              </p14:nvContentPartPr>
              <p14:xfrm>
                <a:off x="2065680" y="3965662"/>
                <a:ext cx="16920" cy="7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C645A70-50B2-3BDF-F40A-7A98E9F695C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056680" y="3957022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4E4BF28-A489-2C63-3DBB-0A3EDEF85A3A}"/>
                    </a:ext>
                  </a:extLst>
                </p14:cNvPr>
                <p14:cNvContentPartPr/>
                <p14:nvPr/>
              </p14:nvContentPartPr>
              <p14:xfrm>
                <a:off x="2166120" y="3702862"/>
                <a:ext cx="324360" cy="4064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4E4BF28-A489-2C63-3DBB-0A3EDEF85A3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157480" y="3693862"/>
                  <a:ext cx="342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E8F325D-8C8D-AC58-EAF9-43FC4270EF5F}"/>
                    </a:ext>
                  </a:extLst>
                </p14:cNvPr>
                <p14:cNvContentPartPr/>
                <p14:nvPr/>
              </p14:nvContentPartPr>
              <p14:xfrm>
                <a:off x="2291400" y="3741022"/>
                <a:ext cx="129960" cy="191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E8F325D-8C8D-AC58-EAF9-43FC4270EF5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282400" y="3732382"/>
                  <a:ext cx="14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1ACD79F-CADE-088D-4629-7E7BCFA63707}"/>
                    </a:ext>
                  </a:extLst>
                </p14:cNvPr>
                <p14:cNvContentPartPr/>
                <p14:nvPr/>
              </p14:nvContentPartPr>
              <p14:xfrm>
                <a:off x="2274480" y="3942982"/>
                <a:ext cx="172800" cy="41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1ACD79F-CADE-088D-4629-7E7BCFA6370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265480" y="3934342"/>
                  <a:ext cx="190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60878FE-2809-A782-114B-87E105FD6ABD}"/>
                    </a:ext>
                  </a:extLst>
                </p14:cNvPr>
                <p14:cNvContentPartPr/>
                <p14:nvPr/>
              </p14:nvContentPartPr>
              <p14:xfrm>
                <a:off x="2310120" y="4078702"/>
                <a:ext cx="106200" cy="172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60878FE-2809-A782-114B-87E105FD6AB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301480" y="4069702"/>
                  <a:ext cx="12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658B5DE-DC26-D360-2C16-28B9B26FE958}"/>
                    </a:ext>
                  </a:extLst>
                </p14:cNvPr>
                <p14:cNvContentPartPr/>
                <p14:nvPr/>
              </p14:nvContentPartPr>
              <p14:xfrm>
                <a:off x="2341440" y="4024342"/>
                <a:ext cx="107280" cy="19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658B5DE-DC26-D360-2C16-28B9B26FE95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332800" y="4015702"/>
                  <a:ext cx="12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C17B89D-A353-9139-7DEB-1CDF943C7FBD}"/>
                    </a:ext>
                  </a:extLst>
                </p14:cNvPr>
                <p14:cNvContentPartPr/>
                <p14:nvPr/>
              </p14:nvContentPartPr>
              <p14:xfrm>
                <a:off x="1593360" y="3501262"/>
                <a:ext cx="1037160" cy="941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C17B89D-A353-9139-7DEB-1CDF943C7FB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584360" y="3492262"/>
                  <a:ext cx="1054800" cy="9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196D38E-8BBB-C10C-BB52-BE4052D3E61B}"/>
                    </a:ext>
                  </a:extLst>
                </p14:cNvPr>
                <p14:cNvContentPartPr/>
                <p14:nvPr/>
              </p14:nvContentPartPr>
              <p14:xfrm>
                <a:off x="2674440" y="4180942"/>
                <a:ext cx="2187720" cy="3715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196D38E-8BBB-C10C-BB52-BE4052D3E61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665800" y="4172302"/>
                  <a:ext cx="2205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E4C27B5-9E46-8237-9C70-831BB8DE88E0}"/>
                    </a:ext>
                  </a:extLst>
                </p14:cNvPr>
                <p14:cNvContentPartPr/>
                <p14:nvPr/>
              </p14:nvContentPartPr>
              <p14:xfrm>
                <a:off x="4748760" y="4300102"/>
                <a:ext cx="195840" cy="132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E4C27B5-9E46-8237-9C70-831BB8DE88E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39760" y="4291102"/>
                  <a:ext cx="2134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931D61FA-B313-DC21-6573-7E776649423E}"/>
              </a:ext>
            </a:extLst>
          </p:cNvPr>
          <p:cNvGrpSpPr/>
          <p:nvPr/>
        </p:nvGrpSpPr>
        <p:grpSpPr>
          <a:xfrm>
            <a:off x="4703400" y="4724182"/>
            <a:ext cx="2481120" cy="550080"/>
            <a:chOff x="4703400" y="4724182"/>
            <a:chExt cx="248112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FE1EC13-CF8B-9757-712C-0019526F1064}"/>
                    </a:ext>
                  </a:extLst>
                </p14:cNvPr>
                <p14:cNvContentPartPr/>
                <p14:nvPr/>
              </p14:nvContentPartPr>
              <p14:xfrm>
                <a:off x="4703400" y="5017222"/>
                <a:ext cx="154800" cy="122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FE1EC13-CF8B-9757-712C-0019526F106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694400" y="5008582"/>
                  <a:ext cx="172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0CB2DB7-8F2F-A111-4DFD-F59FCE26C4D1}"/>
                    </a:ext>
                  </a:extLst>
                </p14:cNvPr>
                <p14:cNvContentPartPr/>
                <p14:nvPr/>
              </p14:nvContentPartPr>
              <p14:xfrm>
                <a:off x="4708800" y="5072302"/>
                <a:ext cx="173880" cy="75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0CB2DB7-8F2F-A111-4DFD-F59FCE26C4D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700160" y="5063662"/>
                  <a:ext cx="191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8C926EC-5BAA-87F3-2398-294BB25E77D6}"/>
                    </a:ext>
                  </a:extLst>
                </p14:cNvPr>
                <p14:cNvContentPartPr/>
                <p14:nvPr/>
              </p14:nvContentPartPr>
              <p14:xfrm>
                <a:off x="4880160" y="4917142"/>
                <a:ext cx="74160" cy="2170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8C926EC-5BAA-87F3-2398-294BB25E77D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871520" y="4908502"/>
                  <a:ext cx="91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B17C95F-F07A-9061-0285-A7B71E875F35}"/>
                    </a:ext>
                  </a:extLst>
                </p14:cNvPr>
                <p14:cNvContentPartPr/>
                <p14:nvPr/>
              </p14:nvContentPartPr>
              <p14:xfrm>
                <a:off x="5067720" y="4875382"/>
                <a:ext cx="87840" cy="2138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B17C95F-F07A-9061-0285-A7B71E875F3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058720" y="4866382"/>
                  <a:ext cx="105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90F9A31-4135-EEC1-3121-D9FA9AEFD002}"/>
                    </a:ext>
                  </a:extLst>
                </p14:cNvPr>
                <p14:cNvContentPartPr/>
                <p14:nvPr/>
              </p14:nvContentPartPr>
              <p14:xfrm>
                <a:off x="5131080" y="4997782"/>
                <a:ext cx="30240" cy="173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90F9A31-4135-EEC1-3121-D9FA9AEFD00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122080" y="4988782"/>
                  <a:ext cx="47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31F7363-4329-77B4-E0D4-0B48E0DCDFB7}"/>
                    </a:ext>
                  </a:extLst>
                </p14:cNvPr>
                <p14:cNvContentPartPr/>
                <p14:nvPr/>
              </p14:nvContentPartPr>
              <p14:xfrm>
                <a:off x="5289480" y="4824982"/>
                <a:ext cx="340920" cy="3405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31F7363-4329-77B4-E0D4-0B48E0DCDFB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280480" y="4816342"/>
                  <a:ext cx="3585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29AA9CD-6573-524D-F325-80AC472B312D}"/>
                    </a:ext>
                  </a:extLst>
                </p14:cNvPr>
                <p14:cNvContentPartPr/>
                <p14:nvPr/>
              </p14:nvContentPartPr>
              <p14:xfrm>
                <a:off x="5433480" y="4894102"/>
                <a:ext cx="84240" cy="124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29AA9CD-6573-524D-F325-80AC472B312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424480" y="4885462"/>
                  <a:ext cx="101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E302399-C1AA-3ECA-3286-D19AAA528E80}"/>
                    </a:ext>
                  </a:extLst>
                </p14:cNvPr>
                <p14:cNvContentPartPr/>
                <p14:nvPr/>
              </p14:nvContentPartPr>
              <p14:xfrm>
                <a:off x="5401080" y="5058622"/>
                <a:ext cx="150120" cy="183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E302399-C1AA-3ECA-3286-D19AAA528E8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392080" y="5049622"/>
                  <a:ext cx="16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0513FA7-0A7B-3B48-5F62-50BC3FEF85F1}"/>
                    </a:ext>
                  </a:extLst>
                </p14:cNvPr>
                <p14:cNvContentPartPr/>
                <p14:nvPr/>
              </p14:nvContentPartPr>
              <p14:xfrm>
                <a:off x="5412600" y="5128102"/>
                <a:ext cx="105480" cy="146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0513FA7-0A7B-3B48-5F62-50BC3FEF85F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403960" y="5119462"/>
                  <a:ext cx="123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0FBBE65-3F50-F78D-6ED3-617063A08716}"/>
                    </a:ext>
                  </a:extLst>
                </p14:cNvPr>
                <p14:cNvContentPartPr/>
                <p14:nvPr/>
              </p14:nvContentPartPr>
              <p14:xfrm>
                <a:off x="5424120" y="5112622"/>
                <a:ext cx="137160" cy="291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0FBBE65-3F50-F78D-6ED3-617063A0871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415480" y="5103982"/>
                  <a:ext cx="154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B6B3C86-73FB-376D-A96F-97D432A7F86E}"/>
                    </a:ext>
                  </a:extLst>
                </p14:cNvPr>
                <p14:cNvContentPartPr/>
                <p14:nvPr/>
              </p14:nvContentPartPr>
              <p14:xfrm>
                <a:off x="5743440" y="5087422"/>
                <a:ext cx="118440" cy="3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B6B3C86-73FB-376D-A96F-97D432A7F86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734800" y="5078782"/>
                  <a:ext cx="13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B6A776C-2096-4F7A-35F1-209103747249}"/>
                    </a:ext>
                  </a:extLst>
                </p14:cNvPr>
                <p14:cNvContentPartPr/>
                <p14:nvPr/>
              </p14:nvContentPartPr>
              <p14:xfrm>
                <a:off x="5773320" y="5118022"/>
                <a:ext cx="92880" cy="126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B6A776C-2096-4F7A-35F1-20910374724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764680" y="5109022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D241C09-F855-B3F5-326F-83021B27C2E3}"/>
                    </a:ext>
                  </a:extLst>
                </p14:cNvPr>
                <p14:cNvContentPartPr/>
                <p14:nvPr/>
              </p14:nvContentPartPr>
              <p14:xfrm>
                <a:off x="5969880" y="4989862"/>
                <a:ext cx="99360" cy="1962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D241C09-F855-B3F5-326F-83021B27C2E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960880" y="4980862"/>
                  <a:ext cx="117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5652AAA-1920-5AF3-74C5-924B0DF3589A}"/>
                    </a:ext>
                  </a:extLst>
                </p14:cNvPr>
                <p14:cNvContentPartPr/>
                <p14:nvPr/>
              </p14:nvContentPartPr>
              <p14:xfrm>
                <a:off x="6180480" y="4881142"/>
                <a:ext cx="230400" cy="2782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5652AAA-1920-5AF3-74C5-924B0DF3589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171840" y="4872142"/>
                  <a:ext cx="248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E89CBED-6796-E718-8233-2EC1425087A8}"/>
                    </a:ext>
                  </a:extLst>
                </p14:cNvPr>
                <p14:cNvContentPartPr/>
                <p14:nvPr/>
              </p14:nvContentPartPr>
              <p14:xfrm>
                <a:off x="6268680" y="5028742"/>
                <a:ext cx="74520" cy="1497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E89CBED-6796-E718-8233-2EC1425087A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259680" y="5020102"/>
                  <a:ext cx="92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C3FB5E4-39C5-2385-D686-4176B12BA01F}"/>
                    </a:ext>
                  </a:extLst>
                </p14:cNvPr>
                <p14:cNvContentPartPr/>
                <p14:nvPr/>
              </p14:nvContentPartPr>
              <p14:xfrm>
                <a:off x="6488640" y="5101462"/>
                <a:ext cx="157320" cy="9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C3FB5E4-39C5-2385-D686-4176B12BA01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479640" y="5092462"/>
                  <a:ext cx="174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C4C29A7-6CF2-2DAD-9CDE-7FEB9944D191}"/>
                    </a:ext>
                  </a:extLst>
                </p14:cNvPr>
                <p14:cNvContentPartPr/>
                <p14:nvPr/>
              </p14:nvContentPartPr>
              <p14:xfrm>
                <a:off x="6809040" y="4970062"/>
                <a:ext cx="105120" cy="2296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C4C29A7-6CF2-2DAD-9CDE-7FEB9944D19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00400" y="4961062"/>
                  <a:ext cx="122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C525611-CDAB-CD05-EDD0-459E450622D7}"/>
                    </a:ext>
                  </a:extLst>
                </p14:cNvPr>
                <p14:cNvContentPartPr/>
                <p14:nvPr/>
              </p14:nvContentPartPr>
              <p14:xfrm>
                <a:off x="7051680" y="4936222"/>
                <a:ext cx="103680" cy="181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C525611-CDAB-CD05-EDD0-459E450622D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042680" y="4927582"/>
                  <a:ext cx="12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1A7BD97-E63C-F34B-F43A-6745711BC159}"/>
                    </a:ext>
                  </a:extLst>
                </p14:cNvPr>
                <p14:cNvContentPartPr/>
                <p14:nvPr/>
              </p14:nvContentPartPr>
              <p14:xfrm>
                <a:off x="7113960" y="4930462"/>
                <a:ext cx="70560" cy="1926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1A7BD97-E63C-F34B-F43A-6745711BC15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105320" y="4921822"/>
                  <a:ext cx="88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8928789-09F4-5CFC-B11E-80C309BB93A6}"/>
                    </a:ext>
                  </a:extLst>
                </p14:cNvPr>
                <p14:cNvContentPartPr/>
                <p14:nvPr/>
              </p14:nvContentPartPr>
              <p14:xfrm>
                <a:off x="6728400" y="4917862"/>
                <a:ext cx="192960" cy="2347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8928789-09F4-5CFC-B11E-80C309BB93A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719760" y="4908862"/>
                  <a:ext cx="210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AA9D420-735A-98BD-AC7E-BC12321EFA4F}"/>
                    </a:ext>
                  </a:extLst>
                </p14:cNvPr>
                <p14:cNvContentPartPr/>
                <p14:nvPr/>
              </p14:nvContentPartPr>
              <p14:xfrm>
                <a:off x="5959080" y="4974022"/>
                <a:ext cx="103680" cy="142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AA9D420-735A-98BD-AC7E-BC12321EFA4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950440" y="4965022"/>
                  <a:ext cx="12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92C0620-3A01-C018-1A23-21829861A3D0}"/>
                    </a:ext>
                  </a:extLst>
                </p14:cNvPr>
                <p14:cNvContentPartPr/>
                <p14:nvPr/>
              </p14:nvContentPartPr>
              <p14:xfrm>
                <a:off x="5028480" y="4938742"/>
                <a:ext cx="128880" cy="1728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92C0620-3A01-C018-1A23-21829861A3D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19480" y="4930102"/>
                  <a:ext cx="146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113FFCF-3952-209D-878C-CB4F75E80953}"/>
                    </a:ext>
                  </a:extLst>
                </p14:cNvPr>
                <p14:cNvContentPartPr/>
                <p14:nvPr/>
              </p14:nvContentPartPr>
              <p14:xfrm>
                <a:off x="4890960" y="4724182"/>
                <a:ext cx="131400" cy="1897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113FFCF-3952-209D-878C-CB4F75E8095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881960" y="4715182"/>
                  <a:ext cx="1490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AD54B82A-3C31-BE03-D265-4C369A977D2C}"/>
              </a:ext>
            </a:extLst>
          </p:cNvPr>
          <p:cNvGrpSpPr/>
          <p:nvPr/>
        </p:nvGrpSpPr>
        <p:grpSpPr>
          <a:xfrm>
            <a:off x="4896000" y="5435902"/>
            <a:ext cx="1717200" cy="394560"/>
            <a:chOff x="4896000" y="5435902"/>
            <a:chExt cx="171720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925EEA7-0F93-0DAB-3692-BA5D5896DF76}"/>
                    </a:ext>
                  </a:extLst>
                </p14:cNvPr>
                <p14:cNvContentPartPr/>
                <p14:nvPr/>
              </p14:nvContentPartPr>
              <p14:xfrm>
                <a:off x="4896000" y="5558302"/>
                <a:ext cx="163080" cy="2383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925EEA7-0F93-0DAB-3692-BA5D5896DF7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887000" y="5549302"/>
                  <a:ext cx="180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2EE252F-1F2C-88B0-243B-1B7C5E882983}"/>
                    </a:ext>
                  </a:extLst>
                </p14:cNvPr>
                <p14:cNvContentPartPr/>
                <p14:nvPr/>
              </p14:nvContentPartPr>
              <p14:xfrm>
                <a:off x="4993920" y="5567302"/>
                <a:ext cx="84240" cy="2275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2EE252F-1F2C-88B0-243B-1B7C5E88298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984920" y="5558302"/>
                  <a:ext cx="101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F82941C-FD77-9543-1090-6B9FC0730B3E}"/>
                    </a:ext>
                  </a:extLst>
                </p14:cNvPr>
                <p14:cNvContentPartPr/>
                <p14:nvPr/>
              </p14:nvContentPartPr>
              <p14:xfrm>
                <a:off x="4937760" y="5716342"/>
                <a:ext cx="156600" cy="316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F82941C-FD77-9543-1090-6B9FC0730B3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929120" y="5707702"/>
                  <a:ext cx="174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C0ABEA9-052C-2CFC-26FD-7E435349C05F}"/>
                    </a:ext>
                  </a:extLst>
                </p14:cNvPr>
                <p14:cNvContentPartPr/>
                <p14:nvPr/>
              </p14:nvContentPartPr>
              <p14:xfrm>
                <a:off x="5177520" y="5664142"/>
                <a:ext cx="119520" cy="658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C0ABEA9-052C-2CFC-26FD-7E435349C05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168520" y="5655502"/>
                  <a:ext cx="137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DB9E80D-DED9-ED0E-F68C-22097ABD677C}"/>
                    </a:ext>
                  </a:extLst>
                </p14:cNvPr>
                <p14:cNvContentPartPr/>
                <p14:nvPr/>
              </p14:nvContentPartPr>
              <p14:xfrm>
                <a:off x="5410080" y="5463262"/>
                <a:ext cx="319680" cy="297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DB9E80D-DED9-ED0E-F68C-22097ABD677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401440" y="5454262"/>
                  <a:ext cx="337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A896DD2-B241-A941-EAFE-822AC40206C0}"/>
                    </a:ext>
                  </a:extLst>
                </p14:cNvPr>
                <p14:cNvContentPartPr/>
                <p14:nvPr/>
              </p14:nvContentPartPr>
              <p14:xfrm>
                <a:off x="5569560" y="5561182"/>
                <a:ext cx="84600" cy="198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A896DD2-B241-A941-EAFE-822AC40206C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560920" y="5552542"/>
                  <a:ext cx="102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2B5ACF6-1AB7-E16D-6D64-299591500C29}"/>
                    </a:ext>
                  </a:extLst>
                </p14:cNvPr>
                <p14:cNvContentPartPr/>
                <p14:nvPr/>
              </p14:nvContentPartPr>
              <p14:xfrm>
                <a:off x="5817960" y="5611582"/>
                <a:ext cx="141120" cy="252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2B5ACF6-1AB7-E16D-6D64-299591500C2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808960" y="5602942"/>
                  <a:ext cx="158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A602850-E066-73ED-8CB4-E9791146BB9B}"/>
                    </a:ext>
                  </a:extLst>
                </p14:cNvPr>
                <p14:cNvContentPartPr/>
                <p14:nvPr/>
              </p14:nvContentPartPr>
              <p14:xfrm>
                <a:off x="6061320" y="5549662"/>
                <a:ext cx="147960" cy="173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A602850-E066-73ED-8CB4-E9791146BB9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052320" y="5540662"/>
                  <a:ext cx="165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AD5C259-D378-E35A-53A2-76D6AFF0630C}"/>
                    </a:ext>
                  </a:extLst>
                </p14:cNvPr>
                <p14:cNvContentPartPr/>
                <p14:nvPr/>
              </p14:nvContentPartPr>
              <p14:xfrm>
                <a:off x="6284880" y="5435902"/>
                <a:ext cx="328320" cy="317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AD5C259-D378-E35A-53A2-76D6AFF0630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275880" y="5426902"/>
                  <a:ext cx="345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9273871-1573-46C4-339D-3003E6A2F9AF}"/>
                    </a:ext>
                  </a:extLst>
                </p14:cNvPr>
                <p14:cNvContentPartPr/>
                <p14:nvPr/>
              </p14:nvContentPartPr>
              <p14:xfrm>
                <a:off x="6417000" y="5487742"/>
                <a:ext cx="76320" cy="103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9273871-1573-46C4-339D-3003E6A2F9A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08000" y="5478742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BC3C4A7-A077-9BB7-6EB7-3544C4DD65FE}"/>
                    </a:ext>
                  </a:extLst>
                </p14:cNvPr>
                <p14:cNvContentPartPr/>
                <p14:nvPr/>
              </p14:nvContentPartPr>
              <p14:xfrm>
                <a:off x="6406200" y="5624902"/>
                <a:ext cx="122760" cy="550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BC3C4A7-A077-9BB7-6EB7-3544C4DD65F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397200" y="5616262"/>
                  <a:ext cx="140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A12AA5A-77B0-BE1D-D068-F48DF06A4C0B}"/>
                    </a:ext>
                  </a:extLst>
                </p14:cNvPr>
                <p14:cNvContentPartPr/>
                <p14:nvPr/>
              </p14:nvContentPartPr>
              <p14:xfrm>
                <a:off x="6420600" y="5734342"/>
                <a:ext cx="86760" cy="961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A12AA5A-77B0-BE1D-D068-F48DF06A4C0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411600" y="5725342"/>
                  <a:ext cx="104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6C4BFB1-CDF6-2B6A-D116-39FA6F7EA290}"/>
                    </a:ext>
                  </a:extLst>
                </p14:cNvPr>
                <p14:cNvContentPartPr/>
                <p14:nvPr/>
              </p14:nvContentPartPr>
              <p14:xfrm>
                <a:off x="6438600" y="5679262"/>
                <a:ext cx="99360" cy="536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6C4BFB1-CDF6-2B6A-D116-39FA6F7EA29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429600" y="5670262"/>
                  <a:ext cx="117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C9DC4634-E37F-0F1F-A614-7DBC6E0E9535}"/>
              </a:ext>
            </a:extLst>
          </p:cNvPr>
          <p:cNvGrpSpPr/>
          <p:nvPr/>
        </p:nvGrpSpPr>
        <p:grpSpPr>
          <a:xfrm>
            <a:off x="709200" y="3705022"/>
            <a:ext cx="868320" cy="636840"/>
            <a:chOff x="709200" y="3705022"/>
            <a:chExt cx="868320" cy="6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DA5E383-0BE3-BE2C-FB5C-BF1F5AD81B26}"/>
                    </a:ext>
                  </a:extLst>
                </p14:cNvPr>
                <p14:cNvContentPartPr/>
                <p14:nvPr/>
              </p14:nvContentPartPr>
              <p14:xfrm>
                <a:off x="709200" y="3985462"/>
                <a:ext cx="83520" cy="190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DA5E383-0BE3-BE2C-FB5C-BF1F5AD81B2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0200" y="3976462"/>
                  <a:ext cx="10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4C8DF6A-935F-A087-2BD3-ECC68B682554}"/>
                    </a:ext>
                  </a:extLst>
                </p14:cNvPr>
                <p14:cNvContentPartPr/>
                <p14:nvPr/>
              </p14:nvContentPartPr>
              <p14:xfrm>
                <a:off x="715680" y="4044502"/>
                <a:ext cx="94320" cy="39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4C8DF6A-935F-A087-2BD3-ECC68B68255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07040" y="4035862"/>
                  <a:ext cx="111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A286DAC-1BBE-9C62-B15B-3A3D4D4216BE}"/>
                    </a:ext>
                  </a:extLst>
                </p14:cNvPr>
                <p14:cNvContentPartPr/>
                <p14:nvPr/>
              </p14:nvContentPartPr>
              <p14:xfrm>
                <a:off x="819000" y="3729862"/>
                <a:ext cx="139680" cy="612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A286DAC-1BBE-9C62-B15B-3A3D4D4216B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10000" y="3721222"/>
                  <a:ext cx="1573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6CE80B0-3456-730D-028A-D57FF96D589F}"/>
                    </a:ext>
                  </a:extLst>
                </p14:cNvPr>
                <p14:cNvContentPartPr/>
                <p14:nvPr/>
              </p14:nvContentPartPr>
              <p14:xfrm>
                <a:off x="944280" y="3796102"/>
                <a:ext cx="138600" cy="2635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6CE80B0-3456-730D-028A-D57FF96D589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35640" y="3787462"/>
                  <a:ext cx="156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5452DF6-17F8-599D-0D54-D872364A3777}"/>
                    </a:ext>
                  </a:extLst>
                </p14:cNvPr>
                <p14:cNvContentPartPr/>
                <p14:nvPr/>
              </p14:nvContentPartPr>
              <p14:xfrm>
                <a:off x="1015200" y="3923542"/>
                <a:ext cx="63360" cy="1396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5452DF6-17F8-599D-0D54-D872364A377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06560" y="3914542"/>
                  <a:ext cx="81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9BA6C14-99F3-0087-F9F9-3745D8275702}"/>
                    </a:ext>
                  </a:extLst>
                </p14:cNvPr>
                <p14:cNvContentPartPr/>
                <p14:nvPr/>
              </p14:nvContentPartPr>
              <p14:xfrm>
                <a:off x="1108800" y="3954502"/>
                <a:ext cx="96480" cy="122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9BA6C14-99F3-0087-F9F9-3745D827570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00160" y="3945502"/>
                  <a:ext cx="11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681DD48-2805-357A-6B6A-67D7C90E478D}"/>
                    </a:ext>
                  </a:extLst>
                </p14:cNvPr>
                <p14:cNvContentPartPr/>
                <p14:nvPr/>
              </p14:nvContentPartPr>
              <p14:xfrm>
                <a:off x="1192320" y="3849382"/>
                <a:ext cx="86040" cy="2232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681DD48-2805-357A-6B6A-67D7C90E478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83680" y="3840742"/>
                  <a:ext cx="103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83AF871-E441-5F07-979F-1D011CDFE267}"/>
                    </a:ext>
                  </a:extLst>
                </p14:cNvPr>
                <p14:cNvContentPartPr/>
                <p14:nvPr/>
              </p14:nvContentPartPr>
              <p14:xfrm>
                <a:off x="1298880" y="3705022"/>
                <a:ext cx="191160" cy="4003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83AF871-E441-5F07-979F-1D011CDFE26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289880" y="3696022"/>
                  <a:ext cx="2088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A60ACF8-AE3D-6FAC-4AF1-2B0FDA8CDEB4}"/>
                    </a:ext>
                  </a:extLst>
                </p14:cNvPr>
                <p14:cNvContentPartPr/>
                <p14:nvPr/>
              </p14:nvContentPartPr>
              <p14:xfrm>
                <a:off x="1362240" y="3780622"/>
                <a:ext cx="52560" cy="1213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A60ACF8-AE3D-6FAC-4AF1-2B0FDA8CDEB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353240" y="3771622"/>
                  <a:ext cx="70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529775B-77F4-E414-F053-610D7E41F72C}"/>
                    </a:ext>
                  </a:extLst>
                </p14:cNvPr>
                <p14:cNvContentPartPr/>
                <p14:nvPr/>
              </p14:nvContentPartPr>
              <p14:xfrm>
                <a:off x="1346760" y="3940102"/>
                <a:ext cx="123840" cy="31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529775B-77F4-E414-F053-610D7E41F72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338120" y="3931102"/>
                  <a:ext cx="14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1CB6578-E385-E5A2-9D82-1844C83485F8}"/>
                    </a:ext>
                  </a:extLst>
                </p14:cNvPr>
                <p14:cNvContentPartPr/>
                <p14:nvPr/>
              </p14:nvContentPartPr>
              <p14:xfrm>
                <a:off x="1364400" y="4029742"/>
                <a:ext cx="84240" cy="1126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1CB6578-E385-E5A2-9D82-1844C83485F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355400" y="4020742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534775D-060D-9176-9846-505294D35B9C}"/>
                    </a:ext>
                  </a:extLst>
                </p14:cNvPr>
                <p14:cNvContentPartPr/>
                <p14:nvPr/>
              </p14:nvContentPartPr>
              <p14:xfrm>
                <a:off x="1385640" y="3989422"/>
                <a:ext cx="81000" cy="198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534775D-060D-9176-9846-505294D35B9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376640" y="3980782"/>
                  <a:ext cx="98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01EFAFA1-6BF5-F2CF-53EC-2B1E75B68F0B}"/>
                    </a:ext>
                  </a:extLst>
                </p14:cNvPr>
                <p14:cNvContentPartPr/>
                <p14:nvPr/>
              </p14:nvContentPartPr>
              <p14:xfrm>
                <a:off x="1560960" y="4061422"/>
                <a:ext cx="16560" cy="1753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01EFAFA1-6BF5-F2CF-53EC-2B1E75B68F0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551960" y="4052422"/>
                  <a:ext cx="342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D05F7B87-4D87-C360-DFF0-E69FD3989B03}"/>
              </a:ext>
            </a:extLst>
          </p:cNvPr>
          <p:cNvGrpSpPr/>
          <p:nvPr/>
        </p:nvGrpSpPr>
        <p:grpSpPr>
          <a:xfrm>
            <a:off x="1505160" y="559342"/>
            <a:ext cx="3102120" cy="1901880"/>
            <a:chOff x="1505160" y="559342"/>
            <a:chExt cx="3102120" cy="19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2516053-4DC3-271F-B19F-7102731A912D}"/>
                    </a:ext>
                  </a:extLst>
                </p14:cNvPr>
                <p14:cNvContentPartPr/>
                <p14:nvPr/>
              </p14:nvContentPartPr>
              <p14:xfrm>
                <a:off x="1505160" y="1893142"/>
                <a:ext cx="6480" cy="10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2516053-4DC3-271F-B19F-7102731A912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496520" y="1884142"/>
                  <a:ext cx="2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E9761AA-F35C-EAB9-F67A-6016E41FF7EF}"/>
                    </a:ext>
                  </a:extLst>
                </p14:cNvPr>
                <p14:cNvContentPartPr/>
                <p14:nvPr/>
              </p14:nvContentPartPr>
              <p14:xfrm>
                <a:off x="2325960" y="559342"/>
                <a:ext cx="227160" cy="447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E9761AA-F35C-EAB9-F67A-6016E41FF7E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316960" y="550342"/>
                  <a:ext cx="2448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99261FF-1DBD-C428-706F-BD0576DB0211}"/>
                    </a:ext>
                  </a:extLst>
                </p14:cNvPr>
                <p14:cNvContentPartPr/>
                <p14:nvPr/>
              </p14:nvContentPartPr>
              <p14:xfrm>
                <a:off x="2381040" y="672742"/>
                <a:ext cx="112320" cy="264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99261FF-1DBD-C428-706F-BD0576DB021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372040" y="664102"/>
                  <a:ext cx="129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5E03577-D99E-C6A8-10C3-76233854DE9A}"/>
                    </a:ext>
                  </a:extLst>
                </p14:cNvPr>
                <p14:cNvContentPartPr/>
                <p14:nvPr/>
              </p14:nvContentPartPr>
              <p14:xfrm>
                <a:off x="2426760" y="846262"/>
                <a:ext cx="2180520" cy="128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5E03577-D99E-C6A8-10C3-76233854DE9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418120" y="837262"/>
                  <a:ext cx="219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AB65000-BE6F-7C3A-4E91-A1F19AB98E66}"/>
                    </a:ext>
                  </a:extLst>
                </p14:cNvPr>
                <p14:cNvContentPartPr/>
                <p14:nvPr/>
              </p14:nvContentPartPr>
              <p14:xfrm>
                <a:off x="2386440" y="698302"/>
                <a:ext cx="179640" cy="248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AB65000-BE6F-7C3A-4E91-A1F19AB98E6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377440" y="689302"/>
                  <a:ext cx="197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DCF23B8-8079-AD64-4EDC-336577358177}"/>
                    </a:ext>
                  </a:extLst>
                </p14:cNvPr>
                <p14:cNvContentPartPr/>
                <p14:nvPr/>
              </p14:nvContentPartPr>
              <p14:xfrm>
                <a:off x="1507680" y="965422"/>
                <a:ext cx="220680" cy="47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DCF23B8-8079-AD64-4EDC-33657735817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499040" y="956422"/>
                  <a:ext cx="23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E52F561-7528-1867-4941-F0C7409F803A}"/>
                    </a:ext>
                  </a:extLst>
                </p14:cNvPr>
                <p14:cNvContentPartPr/>
                <p14:nvPr/>
              </p14:nvContentPartPr>
              <p14:xfrm>
                <a:off x="1936080" y="963262"/>
                <a:ext cx="224640" cy="30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E52F561-7528-1867-4941-F0C7409F803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927080" y="954622"/>
                  <a:ext cx="242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3A0D4AB-267D-1610-04CA-3D0CE0CD0FCE}"/>
                    </a:ext>
                  </a:extLst>
                </p14:cNvPr>
                <p14:cNvContentPartPr/>
                <p14:nvPr/>
              </p14:nvContentPartPr>
              <p14:xfrm>
                <a:off x="2281680" y="945982"/>
                <a:ext cx="172800" cy="42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3A0D4AB-267D-1610-04CA-3D0CE0CD0FC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273040" y="936982"/>
                  <a:ext cx="19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82C47D8-BB37-EEE9-D626-9CDFEEAB3C6A}"/>
                    </a:ext>
                  </a:extLst>
                </p14:cNvPr>
                <p14:cNvContentPartPr/>
                <p14:nvPr/>
              </p14:nvContentPartPr>
              <p14:xfrm>
                <a:off x="2243160" y="1034902"/>
                <a:ext cx="7200" cy="224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82C47D8-BB37-EEE9-D626-9CDFEEAB3C6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234160" y="1026262"/>
                  <a:ext cx="24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278C5F7-2210-9A6F-53B6-9235D661FB49}"/>
                    </a:ext>
                  </a:extLst>
                </p14:cNvPr>
                <p14:cNvContentPartPr/>
                <p14:nvPr/>
              </p14:nvContentPartPr>
              <p14:xfrm>
                <a:off x="2269440" y="1411102"/>
                <a:ext cx="60840" cy="1007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278C5F7-2210-9A6F-53B6-9235D661FB4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260440" y="1402462"/>
                  <a:ext cx="7848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A82874A-DECD-8EBC-374F-5F4A5F45D8A3}"/>
                    </a:ext>
                  </a:extLst>
                </p14:cNvPr>
                <p14:cNvContentPartPr/>
                <p14:nvPr/>
              </p14:nvContentPartPr>
              <p14:xfrm>
                <a:off x="2607840" y="1007902"/>
                <a:ext cx="6120" cy="146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A82874A-DECD-8EBC-374F-5F4A5F45D8A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599200" y="998902"/>
                  <a:ext cx="23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749E93E-B0FC-48B0-F936-3F1C94D37870}"/>
                    </a:ext>
                  </a:extLst>
                </p14:cNvPr>
                <p14:cNvContentPartPr/>
                <p14:nvPr/>
              </p14:nvContentPartPr>
              <p14:xfrm>
                <a:off x="2581920" y="1350982"/>
                <a:ext cx="15480" cy="445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749E93E-B0FC-48B0-F936-3F1C94D3787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573280" y="1341982"/>
                  <a:ext cx="331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5243C6F-E195-C2B2-30AA-B8F1E64BD17B}"/>
                    </a:ext>
                  </a:extLst>
                </p14:cNvPr>
                <p14:cNvContentPartPr/>
                <p14:nvPr/>
              </p14:nvContentPartPr>
              <p14:xfrm>
                <a:off x="2557800" y="2109142"/>
                <a:ext cx="17280" cy="2980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5243C6F-E195-C2B2-30AA-B8F1E64BD17B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548800" y="2100502"/>
                  <a:ext cx="34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0C0E169-EFD7-D91A-35BE-B862B8C238C4}"/>
                    </a:ext>
                  </a:extLst>
                </p14:cNvPr>
                <p14:cNvContentPartPr/>
                <p14:nvPr/>
              </p14:nvContentPartPr>
              <p14:xfrm>
                <a:off x="2583360" y="952822"/>
                <a:ext cx="39240" cy="831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0C0E169-EFD7-D91A-35BE-B862B8C238C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574720" y="944182"/>
                  <a:ext cx="56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00F3196-F242-461E-F7B4-3ADF8F8814D5}"/>
                    </a:ext>
                  </a:extLst>
                </p14:cNvPr>
                <p14:cNvContentPartPr/>
                <p14:nvPr/>
              </p14:nvContentPartPr>
              <p14:xfrm>
                <a:off x="2706480" y="1075942"/>
                <a:ext cx="161640" cy="171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00F3196-F242-461E-F7B4-3ADF8F8814D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697480" y="1066942"/>
                  <a:ext cx="179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76A0BCC-6CC1-F651-C82F-F11923947125}"/>
                    </a:ext>
                  </a:extLst>
                </p14:cNvPr>
                <p14:cNvContentPartPr/>
                <p14:nvPr/>
              </p14:nvContentPartPr>
              <p14:xfrm>
                <a:off x="2703240" y="1029862"/>
                <a:ext cx="293760" cy="205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76A0BCC-6CC1-F651-C82F-F1192394712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694600" y="1020862"/>
                  <a:ext cx="311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0840583-4866-D985-285F-F61BC734E29B}"/>
                    </a:ext>
                  </a:extLst>
                </p14:cNvPr>
                <p14:cNvContentPartPr/>
                <p14:nvPr/>
              </p14:nvContentPartPr>
              <p14:xfrm>
                <a:off x="2589840" y="969022"/>
                <a:ext cx="33120" cy="57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0840583-4866-D985-285F-F61BC734E29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581200" y="960022"/>
                  <a:ext cx="50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F02D1AC-57A2-2DD3-2C3A-41F7516A4EED}"/>
                    </a:ext>
                  </a:extLst>
                </p14:cNvPr>
                <p14:cNvContentPartPr/>
                <p14:nvPr/>
              </p14:nvContentPartPr>
              <p14:xfrm>
                <a:off x="2568600" y="2295262"/>
                <a:ext cx="46440" cy="165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F02D1AC-57A2-2DD3-2C3A-41F7516A4EE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559600" y="2286262"/>
                  <a:ext cx="64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6A40076-2677-1880-0A7C-62F41C9191AE}"/>
                    </a:ext>
                  </a:extLst>
                </p14:cNvPr>
                <p14:cNvContentPartPr/>
                <p14:nvPr/>
              </p14:nvContentPartPr>
              <p14:xfrm>
                <a:off x="1553760" y="1007182"/>
                <a:ext cx="91800" cy="61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6A40076-2677-1880-0A7C-62F41C9191A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544760" y="998542"/>
                  <a:ext cx="10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0C075E0-725F-408C-3565-7A8D78B6CDE4}"/>
                    </a:ext>
                  </a:extLst>
                </p14:cNvPr>
                <p14:cNvContentPartPr/>
                <p14:nvPr/>
              </p14:nvContentPartPr>
              <p14:xfrm>
                <a:off x="2369880" y="957142"/>
                <a:ext cx="9720" cy="136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0C075E0-725F-408C-3565-7A8D78B6CDE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361240" y="948502"/>
                  <a:ext cx="27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5B22A2A-DB83-144D-428E-183801CB978A}"/>
                    </a:ext>
                  </a:extLst>
                </p14:cNvPr>
                <p14:cNvContentPartPr/>
                <p14:nvPr/>
              </p14:nvContentPartPr>
              <p14:xfrm>
                <a:off x="2423880" y="942742"/>
                <a:ext cx="21960" cy="712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5B22A2A-DB83-144D-428E-183801CB978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415240" y="934102"/>
                  <a:ext cx="396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Gruppieren 494">
            <a:extLst>
              <a:ext uri="{FF2B5EF4-FFF2-40B4-BE49-F238E27FC236}">
                <a16:creationId xmlns:a16="http://schemas.microsoft.com/office/drawing/2014/main" id="{A8663118-8131-9F88-D97E-AA2AABF3B077}"/>
              </a:ext>
            </a:extLst>
          </p:cNvPr>
          <p:cNvGrpSpPr/>
          <p:nvPr/>
        </p:nvGrpSpPr>
        <p:grpSpPr>
          <a:xfrm>
            <a:off x="328320" y="985582"/>
            <a:ext cx="2905200" cy="4395240"/>
            <a:chOff x="328320" y="985582"/>
            <a:chExt cx="2905200" cy="43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760F4FA9-BCE5-378D-5871-4AF3CDF2022F}"/>
                    </a:ext>
                  </a:extLst>
                </p14:cNvPr>
                <p14:cNvContentPartPr/>
                <p14:nvPr/>
              </p14:nvContentPartPr>
              <p14:xfrm>
                <a:off x="521640" y="1580302"/>
                <a:ext cx="9000" cy="10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760F4FA9-BCE5-378D-5871-4AF3CDF2022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13000" y="1571662"/>
                  <a:ext cx="2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8934ABC-980B-BAE6-FEAF-76290521AFC2}"/>
                    </a:ext>
                  </a:extLst>
                </p14:cNvPr>
                <p14:cNvContentPartPr/>
                <p14:nvPr/>
              </p14:nvContentPartPr>
              <p14:xfrm>
                <a:off x="2444760" y="1003582"/>
                <a:ext cx="1440" cy="50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8934ABC-980B-BAE6-FEAF-76290521AFC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436120" y="994942"/>
                  <a:ext cx="1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7EDBE642-4121-027D-8744-5473D215D578}"/>
                    </a:ext>
                  </a:extLst>
                </p14:cNvPr>
                <p14:cNvContentPartPr/>
                <p14:nvPr/>
              </p14:nvContentPartPr>
              <p14:xfrm>
                <a:off x="780480" y="985582"/>
                <a:ext cx="2179800" cy="4044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7EDBE642-4121-027D-8744-5473D215D57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71840" y="976582"/>
                  <a:ext cx="2197440" cy="40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C81436B-5184-FE3E-4E03-511DFA7650FC}"/>
                    </a:ext>
                  </a:extLst>
                </p14:cNvPr>
                <p14:cNvContentPartPr/>
                <p14:nvPr/>
              </p14:nvContentPartPr>
              <p14:xfrm>
                <a:off x="328320" y="5113342"/>
                <a:ext cx="138960" cy="156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C81436B-5184-FE3E-4E03-511DFA7650F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19320" y="5104342"/>
                  <a:ext cx="156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364BB96-EFC0-03D1-2BA7-02F4A2245898}"/>
                    </a:ext>
                  </a:extLst>
                </p14:cNvPr>
                <p14:cNvContentPartPr/>
                <p14:nvPr/>
              </p14:nvContentPartPr>
              <p14:xfrm>
                <a:off x="532440" y="5155462"/>
                <a:ext cx="47520" cy="81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364BB96-EFC0-03D1-2BA7-02F4A2245898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23800" y="5146822"/>
                  <a:ext cx="65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C8D0C52-9910-E9B0-BB87-BC583A990DBB}"/>
                    </a:ext>
                  </a:extLst>
                </p14:cNvPr>
                <p14:cNvContentPartPr/>
                <p14:nvPr/>
              </p14:nvContentPartPr>
              <p14:xfrm>
                <a:off x="625680" y="5098222"/>
                <a:ext cx="183600" cy="2826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C8D0C52-9910-E9B0-BB87-BC583A990DB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16680" y="5089222"/>
                  <a:ext cx="201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AB743D6-2A6D-7BA3-3A81-104BB76A7E6E}"/>
                    </a:ext>
                  </a:extLst>
                </p14:cNvPr>
                <p14:cNvContentPartPr/>
                <p14:nvPr/>
              </p14:nvContentPartPr>
              <p14:xfrm>
                <a:off x="787320" y="5071582"/>
                <a:ext cx="6120" cy="8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AB743D6-2A6D-7BA3-3A81-104BB76A7E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78680" y="5062582"/>
                  <a:ext cx="2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068EF0D-0295-6AE6-882F-43A9E7D5F764}"/>
                    </a:ext>
                  </a:extLst>
                </p14:cNvPr>
                <p14:cNvContentPartPr/>
                <p14:nvPr/>
              </p14:nvContentPartPr>
              <p14:xfrm>
                <a:off x="859680" y="5047102"/>
                <a:ext cx="112320" cy="1720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068EF0D-0295-6AE6-882F-43A9E7D5F76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51040" y="5038102"/>
                  <a:ext cx="129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A770A13-6DD9-390D-B768-3699B2BBAB85}"/>
                    </a:ext>
                  </a:extLst>
                </p14:cNvPr>
                <p14:cNvContentPartPr/>
                <p14:nvPr/>
              </p14:nvContentPartPr>
              <p14:xfrm>
                <a:off x="982440" y="5110822"/>
                <a:ext cx="128160" cy="91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A770A13-6DD9-390D-B768-3699B2BBAB8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973800" y="5101822"/>
                  <a:ext cx="145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B02584F-B87F-0070-1937-ACEF9DA9D44C}"/>
                    </a:ext>
                  </a:extLst>
                </p14:cNvPr>
                <p14:cNvContentPartPr/>
                <p14:nvPr/>
              </p14:nvContentPartPr>
              <p14:xfrm>
                <a:off x="514440" y="5008942"/>
                <a:ext cx="79920" cy="594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B02584F-B87F-0070-1937-ACEF9DA9D44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05800" y="5000302"/>
                  <a:ext cx="97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627B592-96AD-89F0-2C61-AC460288F7A0}"/>
                    </a:ext>
                  </a:extLst>
                </p14:cNvPr>
                <p14:cNvContentPartPr/>
                <p14:nvPr/>
              </p14:nvContentPartPr>
              <p14:xfrm>
                <a:off x="1262520" y="4992382"/>
                <a:ext cx="95400" cy="1926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627B592-96AD-89F0-2C61-AC460288F7A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253520" y="4983742"/>
                  <a:ext cx="113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FD79090-87B1-E712-D80F-A5C32A32757B}"/>
                    </a:ext>
                  </a:extLst>
                </p14:cNvPr>
                <p14:cNvContentPartPr/>
                <p14:nvPr/>
              </p14:nvContentPartPr>
              <p14:xfrm>
                <a:off x="1314720" y="5119822"/>
                <a:ext cx="55080" cy="810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FD79090-87B1-E712-D80F-A5C32A32757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306080" y="5111182"/>
                  <a:ext cx="7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421090F-EF12-3A9D-66BB-F2F09FABB149}"/>
                    </a:ext>
                  </a:extLst>
                </p14:cNvPr>
                <p14:cNvContentPartPr/>
                <p14:nvPr/>
              </p14:nvContentPartPr>
              <p14:xfrm>
                <a:off x="1424880" y="5105422"/>
                <a:ext cx="156240" cy="900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421090F-EF12-3A9D-66BB-F2F09FABB149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415880" y="5096782"/>
                  <a:ext cx="173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BFBCFAD-DC84-6D41-822A-1E3BDE08CF95}"/>
                    </a:ext>
                  </a:extLst>
                </p14:cNvPr>
                <p14:cNvContentPartPr/>
                <p14:nvPr/>
              </p14:nvContentPartPr>
              <p14:xfrm>
                <a:off x="1624680" y="5097142"/>
                <a:ext cx="91440" cy="1288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BFBCFAD-DC84-6D41-822A-1E3BDE08CF95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615680" y="5088142"/>
                  <a:ext cx="109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65B57A9-842A-43A5-68C3-83A97F181952}"/>
                    </a:ext>
                  </a:extLst>
                </p14:cNvPr>
                <p14:cNvContentPartPr/>
                <p14:nvPr/>
              </p14:nvContentPartPr>
              <p14:xfrm>
                <a:off x="1762920" y="5096422"/>
                <a:ext cx="354600" cy="1026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65B57A9-842A-43A5-68C3-83A97F18195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754280" y="5087782"/>
                  <a:ext cx="372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E6E58AC7-C743-A4FB-693A-40E26B71CB39}"/>
                    </a:ext>
                  </a:extLst>
                </p14:cNvPr>
                <p14:cNvContentPartPr/>
                <p14:nvPr/>
              </p14:nvContentPartPr>
              <p14:xfrm>
                <a:off x="2167200" y="5097142"/>
                <a:ext cx="82080" cy="2034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E6E58AC7-C743-A4FB-693A-40E26B71CB39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58560" y="5088502"/>
                  <a:ext cx="99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5855876-2E1A-6DFB-E212-5CF8C4BF2A41}"/>
                    </a:ext>
                  </a:extLst>
                </p14:cNvPr>
                <p14:cNvContentPartPr/>
                <p14:nvPr/>
              </p14:nvContentPartPr>
              <p14:xfrm>
                <a:off x="2312280" y="4981942"/>
                <a:ext cx="174600" cy="1749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5855876-2E1A-6DFB-E212-5CF8C4BF2A4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303640" y="4973302"/>
                  <a:ext cx="19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94BFD4E-B620-6E52-2704-628426B36C22}"/>
                    </a:ext>
                  </a:extLst>
                </p14:cNvPr>
                <p14:cNvContentPartPr/>
                <p14:nvPr/>
              </p14:nvContentPartPr>
              <p14:xfrm>
                <a:off x="2448360" y="5024422"/>
                <a:ext cx="82440" cy="117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94BFD4E-B620-6E52-2704-628426B36C2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439360" y="5015782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EB67B6E-62D6-FD6E-0E5F-129C9458ACD2}"/>
                    </a:ext>
                  </a:extLst>
                </p14:cNvPr>
                <p14:cNvContentPartPr/>
                <p14:nvPr/>
              </p14:nvContentPartPr>
              <p14:xfrm>
                <a:off x="2583720" y="4901662"/>
                <a:ext cx="97560" cy="2412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EB67B6E-62D6-FD6E-0E5F-129C9458ACD2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575080" y="4893022"/>
                  <a:ext cx="11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7B21DB6-74F3-2A60-E919-47BBF093D121}"/>
                    </a:ext>
                  </a:extLst>
                </p14:cNvPr>
                <p14:cNvContentPartPr/>
                <p14:nvPr/>
              </p14:nvContentPartPr>
              <p14:xfrm>
                <a:off x="2633760" y="5074462"/>
                <a:ext cx="55080" cy="730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7B21DB6-74F3-2A60-E919-47BBF093D12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624760" y="5065822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7BD1159-50FF-24C6-02DF-368CA313CCE8}"/>
                    </a:ext>
                  </a:extLst>
                </p14:cNvPr>
                <p14:cNvContentPartPr/>
                <p14:nvPr/>
              </p14:nvContentPartPr>
              <p14:xfrm>
                <a:off x="2705400" y="4919662"/>
                <a:ext cx="86400" cy="205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7BD1159-50FF-24C6-02DF-368CA313CCE8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696760" y="4911022"/>
                  <a:ext cx="104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E033C6C-401B-1BC3-C5EC-478BBAB693F7}"/>
                    </a:ext>
                  </a:extLst>
                </p14:cNvPr>
                <p14:cNvContentPartPr/>
                <p14:nvPr/>
              </p14:nvContentPartPr>
              <p14:xfrm>
                <a:off x="2868840" y="5005342"/>
                <a:ext cx="364680" cy="1123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E033C6C-401B-1BC3-C5EC-478BBAB693F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860200" y="4996702"/>
                  <a:ext cx="3823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448B48D4-2541-8439-4AD1-91BFA34329A1}"/>
              </a:ext>
            </a:extLst>
          </p:cNvPr>
          <p:cNvGrpSpPr/>
          <p:nvPr/>
        </p:nvGrpSpPr>
        <p:grpSpPr>
          <a:xfrm>
            <a:off x="347400" y="5373622"/>
            <a:ext cx="1716480" cy="278640"/>
            <a:chOff x="347400" y="5373622"/>
            <a:chExt cx="17164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D7C905A-C0B6-4A9F-90F1-86D17095EB24}"/>
                    </a:ext>
                  </a:extLst>
                </p14:cNvPr>
                <p14:cNvContentPartPr/>
                <p14:nvPr/>
              </p14:nvContentPartPr>
              <p14:xfrm>
                <a:off x="347400" y="5383342"/>
                <a:ext cx="104760" cy="2026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D7C905A-C0B6-4A9F-90F1-86D17095EB2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38400" y="5374342"/>
                  <a:ext cx="122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8D3E5BA-B10A-0C46-953C-6FE9556A14AD}"/>
                    </a:ext>
                  </a:extLst>
                </p14:cNvPr>
                <p14:cNvContentPartPr/>
                <p14:nvPr/>
              </p14:nvContentPartPr>
              <p14:xfrm>
                <a:off x="503640" y="5468302"/>
                <a:ext cx="155160" cy="1040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8D3E5BA-B10A-0C46-953C-6FE9556A14A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95000" y="5459302"/>
                  <a:ext cx="17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CC991C7-A30C-6873-FE3C-7EA90C5C79AF}"/>
                    </a:ext>
                  </a:extLst>
                </p14:cNvPr>
                <p14:cNvContentPartPr/>
                <p14:nvPr/>
              </p14:nvContentPartPr>
              <p14:xfrm>
                <a:off x="761760" y="5373622"/>
                <a:ext cx="92520" cy="1796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CC991C7-A30C-6873-FE3C-7EA90C5C79A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52760" y="5364982"/>
                  <a:ext cx="11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539F210-7099-84FF-7CA5-5A79D346CABD}"/>
                    </a:ext>
                  </a:extLst>
                </p14:cNvPr>
                <p14:cNvContentPartPr/>
                <p14:nvPr/>
              </p14:nvContentPartPr>
              <p14:xfrm>
                <a:off x="934200" y="5421862"/>
                <a:ext cx="86400" cy="1130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539F210-7099-84FF-7CA5-5A79D346CABD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25200" y="5412862"/>
                  <a:ext cx="104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34D8D477-E313-ABE1-1384-7B19F5AD20F1}"/>
                    </a:ext>
                  </a:extLst>
                </p14:cNvPr>
                <p14:cNvContentPartPr/>
                <p14:nvPr/>
              </p14:nvContentPartPr>
              <p14:xfrm>
                <a:off x="1049760" y="5424382"/>
                <a:ext cx="88560" cy="1026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34D8D477-E313-ABE1-1384-7B19F5AD20F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41120" y="5415382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9DA50AF-C57F-7D83-0242-545DC3CA3DC7}"/>
                    </a:ext>
                  </a:extLst>
                </p14:cNvPr>
                <p14:cNvContentPartPr/>
                <p14:nvPr/>
              </p14:nvContentPartPr>
              <p14:xfrm>
                <a:off x="1158840" y="5397022"/>
                <a:ext cx="105840" cy="1584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9DA50AF-C57F-7D83-0242-545DC3CA3DC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50200" y="5388022"/>
                  <a:ext cx="123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D39BB0F-7065-7F91-CCC4-9FDDA7AEF596}"/>
                    </a:ext>
                  </a:extLst>
                </p14:cNvPr>
                <p14:cNvContentPartPr/>
                <p14:nvPr/>
              </p14:nvContentPartPr>
              <p14:xfrm>
                <a:off x="1315440" y="5416822"/>
                <a:ext cx="748440" cy="2354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D39BB0F-7065-7F91-CCC4-9FDDA7AEF59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306440" y="5408182"/>
                  <a:ext cx="76608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E6D4AC00-00F5-0643-59D6-0286B34E5262}"/>
                  </a:ext>
                </a:extLst>
              </p14:cNvPr>
              <p14:cNvContentPartPr/>
              <p14:nvPr/>
            </p14:nvContentPartPr>
            <p14:xfrm>
              <a:off x="413640" y="5782582"/>
              <a:ext cx="164160" cy="4730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E6D4AC00-00F5-0643-59D6-0286B34E5262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404640" y="5773582"/>
                <a:ext cx="181800" cy="49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" name="Gruppieren 512">
            <a:extLst>
              <a:ext uri="{FF2B5EF4-FFF2-40B4-BE49-F238E27FC236}">
                <a16:creationId xmlns:a16="http://schemas.microsoft.com/office/drawing/2014/main" id="{79C681C0-CE95-1CF2-A2C5-82623447B214}"/>
              </a:ext>
            </a:extLst>
          </p:cNvPr>
          <p:cNvGrpSpPr/>
          <p:nvPr/>
        </p:nvGrpSpPr>
        <p:grpSpPr>
          <a:xfrm>
            <a:off x="1682280" y="5700862"/>
            <a:ext cx="686880" cy="531000"/>
            <a:chOff x="1682280" y="5700862"/>
            <a:chExt cx="68688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FBE3B2B-F8D1-4FF1-9351-32E33208A655}"/>
                    </a:ext>
                  </a:extLst>
                </p14:cNvPr>
                <p14:cNvContentPartPr/>
                <p14:nvPr/>
              </p14:nvContentPartPr>
              <p14:xfrm>
                <a:off x="1682280" y="5844502"/>
                <a:ext cx="126360" cy="216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FBE3B2B-F8D1-4FF1-9351-32E33208A655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673280" y="5835502"/>
                  <a:ext cx="144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E9A2A4C-1162-0A52-7DD4-0EEB59AE0F09}"/>
                    </a:ext>
                  </a:extLst>
                </p14:cNvPr>
                <p14:cNvContentPartPr/>
                <p14:nvPr/>
              </p14:nvContentPartPr>
              <p14:xfrm>
                <a:off x="1779120" y="5961142"/>
                <a:ext cx="26640" cy="181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E9A2A4C-1162-0A52-7DD4-0EEB59AE0F0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770480" y="5952142"/>
                  <a:ext cx="44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F351FAA-9A8D-D568-F11F-B9E144F08475}"/>
                    </a:ext>
                  </a:extLst>
                </p14:cNvPr>
                <p14:cNvContentPartPr/>
                <p14:nvPr/>
              </p14:nvContentPartPr>
              <p14:xfrm>
                <a:off x="1947960" y="5700862"/>
                <a:ext cx="421200" cy="483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F351FAA-9A8D-D568-F11F-B9E144F0847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938960" y="5691862"/>
                  <a:ext cx="438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EB5A3CD-99C8-461C-A264-52BD0D39ACB0}"/>
                    </a:ext>
                  </a:extLst>
                </p14:cNvPr>
                <p14:cNvContentPartPr/>
                <p14:nvPr/>
              </p14:nvContentPartPr>
              <p14:xfrm>
                <a:off x="2122200" y="5743702"/>
                <a:ext cx="117000" cy="1983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EB5A3CD-99C8-461C-A264-52BD0D39ACB0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113560" y="5735062"/>
                  <a:ext cx="134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6507ECD-5C68-AA35-BD96-893AA61CCA0F}"/>
                    </a:ext>
                  </a:extLst>
                </p14:cNvPr>
                <p14:cNvContentPartPr/>
                <p14:nvPr/>
              </p14:nvContentPartPr>
              <p14:xfrm>
                <a:off x="2136960" y="5940262"/>
                <a:ext cx="145440" cy="399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6507ECD-5C68-AA35-BD96-893AA61CCA0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127960" y="5931622"/>
                  <a:ext cx="16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36961E7-34E6-9828-ADF9-CFD826D58787}"/>
                    </a:ext>
                  </a:extLst>
                </p14:cNvPr>
                <p14:cNvContentPartPr/>
                <p14:nvPr/>
              </p14:nvContentPartPr>
              <p14:xfrm>
                <a:off x="2135880" y="6052222"/>
                <a:ext cx="106560" cy="1796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36961E7-34E6-9828-ADF9-CFD826D5878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126880" y="6043582"/>
                  <a:ext cx="124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05D85CF-0FFD-E8B4-8235-3719FD9890AD}"/>
                    </a:ext>
                  </a:extLst>
                </p14:cNvPr>
                <p14:cNvContentPartPr/>
                <p14:nvPr/>
              </p14:nvContentPartPr>
              <p14:xfrm>
                <a:off x="2174040" y="6009382"/>
                <a:ext cx="113760" cy="273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05D85CF-0FFD-E8B4-8235-3719FD9890A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165040" y="6000742"/>
                  <a:ext cx="1314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uppieren 521">
            <a:extLst>
              <a:ext uri="{FF2B5EF4-FFF2-40B4-BE49-F238E27FC236}">
                <a16:creationId xmlns:a16="http://schemas.microsoft.com/office/drawing/2014/main" id="{E5D37DEA-B6A9-47EC-40B2-ECFCD3D56513}"/>
              </a:ext>
            </a:extLst>
          </p:cNvPr>
          <p:cNvGrpSpPr/>
          <p:nvPr/>
        </p:nvGrpSpPr>
        <p:grpSpPr>
          <a:xfrm>
            <a:off x="3034800" y="3436102"/>
            <a:ext cx="833400" cy="590040"/>
            <a:chOff x="3034800" y="3436102"/>
            <a:chExt cx="83340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D15BDB1-2CB2-E7EF-671C-2EB8B041344C}"/>
                    </a:ext>
                  </a:extLst>
                </p14:cNvPr>
                <p14:cNvContentPartPr/>
                <p14:nvPr/>
              </p14:nvContentPartPr>
              <p14:xfrm>
                <a:off x="3083040" y="3498382"/>
                <a:ext cx="136800" cy="2390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D15BDB1-2CB2-E7EF-671C-2EB8B041344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074400" y="3489382"/>
                  <a:ext cx="154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13925EAC-50B5-6307-71B8-F67697A0A780}"/>
                    </a:ext>
                  </a:extLst>
                </p14:cNvPr>
                <p14:cNvContentPartPr/>
                <p14:nvPr/>
              </p14:nvContentPartPr>
              <p14:xfrm>
                <a:off x="3034800" y="3436102"/>
                <a:ext cx="108360" cy="1609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13925EAC-50B5-6307-71B8-F67697A0A78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026160" y="3427462"/>
                  <a:ext cx="126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3369388-C0AC-59C4-916B-C4BAAA9791C4}"/>
                    </a:ext>
                  </a:extLst>
                </p14:cNvPr>
                <p14:cNvContentPartPr/>
                <p14:nvPr/>
              </p14:nvContentPartPr>
              <p14:xfrm>
                <a:off x="3198240" y="3820222"/>
                <a:ext cx="137880" cy="1119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3369388-C0AC-59C4-916B-C4BAAA9791C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189240" y="3811582"/>
                  <a:ext cx="155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771389E-9C44-C078-58AB-3F271FBD96A5}"/>
                    </a:ext>
                  </a:extLst>
                </p14:cNvPr>
                <p14:cNvContentPartPr/>
                <p14:nvPr/>
              </p14:nvContentPartPr>
              <p14:xfrm>
                <a:off x="3237120" y="3940102"/>
                <a:ext cx="129960" cy="860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771389E-9C44-C078-58AB-3F271FBD96A5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228480" y="3931102"/>
                  <a:ext cx="147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D602394-F841-D9E6-780B-73893B530336}"/>
                    </a:ext>
                  </a:extLst>
                </p14:cNvPr>
                <p14:cNvContentPartPr/>
                <p14:nvPr/>
              </p14:nvContentPartPr>
              <p14:xfrm>
                <a:off x="3454920" y="3779902"/>
                <a:ext cx="74520" cy="147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D602394-F841-D9E6-780B-73893B53033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445920" y="3771262"/>
                  <a:ext cx="92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8C4D4CC-4E85-D302-82E6-131C406B30D1}"/>
                    </a:ext>
                  </a:extLst>
                </p14:cNvPr>
                <p14:cNvContentPartPr/>
                <p14:nvPr/>
              </p14:nvContentPartPr>
              <p14:xfrm>
                <a:off x="3598560" y="3898702"/>
                <a:ext cx="16920" cy="882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8C4D4CC-4E85-D302-82E6-131C406B30D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589920" y="3889702"/>
                  <a:ext cx="34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FC3A77DE-3D17-E819-46A9-1F728D5F66F4}"/>
                    </a:ext>
                  </a:extLst>
                </p14:cNvPr>
                <p14:cNvContentPartPr/>
                <p14:nvPr/>
              </p14:nvContentPartPr>
              <p14:xfrm>
                <a:off x="3636360" y="3719062"/>
                <a:ext cx="120960" cy="1468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FC3A77DE-3D17-E819-46A9-1F728D5F66F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627360" y="3710422"/>
                  <a:ext cx="13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B8A8720-095F-B1AB-B669-4768F6BC37CE}"/>
                    </a:ext>
                  </a:extLst>
                </p14:cNvPr>
                <p14:cNvContentPartPr/>
                <p14:nvPr/>
              </p14:nvContentPartPr>
              <p14:xfrm>
                <a:off x="3776040" y="3692062"/>
                <a:ext cx="92160" cy="1814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B8A8720-095F-B1AB-B669-4768F6BC37CE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767400" y="3683422"/>
                  <a:ext cx="1098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B74FCB84-6701-8D11-BCCA-E325CF608927}"/>
              </a:ext>
            </a:extLst>
          </p:cNvPr>
          <p:cNvGrpSpPr/>
          <p:nvPr/>
        </p:nvGrpSpPr>
        <p:grpSpPr>
          <a:xfrm>
            <a:off x="1188720" y="4160422"/>
            <a:ext cx="428400" cy="617400"/>
            <a:chOff x="1188720" y="4160422"/>
            <a:chExt cx="42840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9345F9C-C87A-DA81-3D84-867665DEDD89}"/>
                    </a:ext>
                  </a:extLst>
                </p14:cNvPr>
                <p14:cNvContentPartPr/>
                <p14:nvPr/>
              </p14:nvContentPartPr>
              <p14:xfrm>
                <a:off x="1270080" y="4292542"/>
                <a:ext cx="69480" cy="1436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9345F9C-C87A-DA81-3D84-867665DEDD8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261080" y="4283902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020AB5D-1904-258A-5367-9E284BA5FF90}"/>
                    </a:ext>
                  </a:extLst>
                </p14:cNvPr>
                <p14:cNvContentPartPr/>
                <p14:nvPr/>
              </p14:nvContentPartPr>
              <p14:xfrm>
                <a:off x="1213560" y="4160422"/>
                <a:ext cx="120240" cy="1998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020AB5D-1904-258A-5367-9E284BA5FF9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204920" y="4151782"/>
                  <a:ext cx="137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1FD4EAF-47CA-B105-92DA-23388E1F7A49}"/>
                    </a:ext>
                  </a:extLst>
                </p14:cNvPr>
                <p14:cNvContentPartPr/>
                <p14:nvPr/>
              </p14:nvContentPartPr>
              <p14:xfrm>
                <a:off x="1188720" y="4594222"/>
                <a:ext cx="68400" cy="1224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1FD4EAF-47CA-B105-92DA-23388E1F7A4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179720" y="4585582"/>
                  <a:ext cx="86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9EDF6A3-DBC7-2179-2AC6-E67B043C95A5}"/>
                    </a:ext>
                  </a:extLst>
                </p14:cNvPr>
                <p14:cNvContentPartPr/>
                <p14:nvPr/>
              </p14:nvContentPartPr>
              <p14:xfrm>
                <a:off x="1340280" y="4696462"/>
                <a:ext cx="36360" cy="813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9EDF6A3-DBC7-2179-2AC6-E67B043C95A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331280" y="4687462"/>
                  <a:ext cx="54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CC09120-9091-1740-E84D-062370317DA2}"/>
                    </a:ext>
                  </a:extLst>
                </p14:cNvPr>
                <p14:cNvContentPartPr/>
                <p14:nvPr/>
              </p14:nvContentPartPr>
              <p14:xfrm>
                <a:off x="1366560" y="4569742"/>
                <a:ext cx="122400" cy="1339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CC09120-9091-1740-E84D-062370317DA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357560" y="4560742"/>
                  <a:ext cx="140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080506F-9C92-0719-15FD-3963CC47159E}"/>
                    </a:ext>
                  </a:extLst>
                </p14:cNvPr>
                <p14:cNvContentPartPr/>
                <p14:nvPr/>
              </p14:nvContentPartPr>
              <p14:xfrm>
                <a:off x="1360080" y="4496302"/>
                <a:ext cx="129960" cy="680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080506F-9C92-0719-15FD-3963CC47159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351440" y="4487302"/>
                  <a:ext cx="147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D105DE4-03FC-71B8-B5D0-15936F422489}"/>
                    </a:ext>
                  </a:extLst>
                </p14:cNvPr>
                <p14:cNvContentPartPr/>
                <p14:nvPr/>
              </p14:nvContentPartPr>
              <p14:xfrm>
                <a:off x="1523160" y="4466782"/>
                <a:ext cx="93960" cy="1954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D105DE4-03FC-71B8-B5D0-15936F42248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514520" y="4457782"/>
                  <a:ext cx="1116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" name="Gruppieren 537">
            <a:extLst>
              <a:ext uri="{FF2B5EF4-FFF2-40B4-BE49-F238E27FC236}">
                <a16:creationId xmlns:a16="http://schemas.microsoft.com/office/drawing/2014/main" id="{117DD1E6-3A15-3F32-A732-5F3419282D71}"/>
              </a:ext>
            </a:extLst>
          </p:cNvPr>
          <p:cNvGrpSpPr/>
          <p:nvPr/>
        </p:nvGrpSpPr>
        <p:grpSpPr>
          <a:xfrm>
            <a:off x="756720" y="5828302"/>
            <a:ext cx="584280" cy="441720"/>
            <a:chOff x="756720" y="5828302"/>
            <a:chExt cx="5842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BF00D261-7171-944E-0BB1-493DCF72A1AF}"/>
                    </a:ext>
                  </a:extLst>
                </p14:cNvPr>
                <p14:cNvContentPartPr/>
                <p14:nvPr/>
              </p14:nvContentPartPr>
              <p14:xfrm>
                <a:off x="1324080" y="6061222"/>
                <a:ext cx="16920" cy="2088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BF00D261-7171-944E-0BB1-493DCF72A1A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315440" y="6052222"/>
                  <a:ext cx="34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7738574-AAA6-2DE6-D018-0148BE4D9A06}"/>
                    </a:ext>
                  </a:extLst>
                </p14:cNvPr>
                <p14:cNvContentPartPr/>
                <p14:nvPr/>
              </p14:nvContentPartPr>
              <p14:xfrm>
                <a:off x="756720" y="5875822"/>
                <a:ext cx="86400" cy="1951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7738574-AAA6-2DE6-D018-0148BE4D9A0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48080" y="5867182"/>
                  <a:ext cx="104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0ABFFB4-DA0D-D579-B837-7928AE9AE84D}"/>
                    </a:ext>
                  </a:extLst>
                </p14:cNvPr>
                <p14:cNvContentPartPr/>
                <p14:nvPr/>
              </p14:nvContentPartPr>
              <p14:xfrm>
                <a:off x="949680" y="6066622"/>
                <a:ext cx="10080" cy="1202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0ABFFB4-DA0D-D579-B837-7928AE9AE84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40680" y="6057982"/>
                  <a:ext cx="27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F3A9C88-E20D-0920-1ABD-5E70C47E6218}"/>
                    </a:ext>
                  </a:extLst>
                </p14:cNvPr>
                <p14:cNvContentPartPr/>
                <p14:nvPr/>
              </p14:nvContentPartPr>
              <p14:xfrm>
                <a:off x="995400" y="5828302"/>
                <a:ext cx="115560" cy="2433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F3A9C88-E20D-0920-1ABD-5E70C47E6218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86760" y="5819662"/>
                  <a:ext cx="133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FC6D6F9-55BC-0E5E-BCA9-87ADD1ED6873}"/>
                    </a:ext>
                  </a:extLst>
                </p14:cNvPr>
                <p14:cNvContentPartPr/>
                <p14:nvPr/>
              </p14:nvContentPartPr>
              <p14:xfrm>
                <a:off x="1288080" y="5948542"/>
                <a:ext cx="15840" cy="450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FC6D6F9-55BC-0E5E-BCA9-87ADD1ED6873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279080" y="5939902"/>
                  <a:ext cx="3348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4C519B90-560E-1186-FB19-D5FE3C7F545E}"/>
                  </a:ext>
                </a:extLst>
              </p14:cNvPr>
              <p14:cNvContentPartPr/>
              <p14:nvPr/>
            </p14:nvContentPartPr>
            <p14:xfrm>
              <a:off x="2511360" y="5596102"/>
              <a:ext cx="117720" cy="68040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4C519B90-560E-1186-FB19-D5FE3C7F545E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2502720" y="5587462"/>
                <a:ext cx="135360" cy="6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75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13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13</cp:revision>
  <dcterms:created xsi:type="dcterms:W3CDTF">2022-05-04T06:22:12Z</dcterms:created>
  <dcterms:modified xsi:type="dcterms:W3CDTF">2022-05-11T07:44:12Z</dcterms:modified>
</cp:coreProperties>
</file>