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EA20D-5C69-E140-817F-9CE6F3C21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F696BE-7DB0-B8A6-5F94-A8B691C99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D42397-F61A-89E6-53A2-3C8AB2456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E0C46F-9D9F-11BB-5246-8768BD94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726BCA-301B-BE6D-1EFF-4A6143DCE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43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8CF95-43EC-F3A7-BF15-2F317C8B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2AB57D-BD54-393F-4CA2-28F95E85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0BC1BE-1BE6-9C84-E253-F420BECA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C8C8E0-D75D-1F02-FC2E-C19A12B3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DC1806-75EF-DE0D-731C-77DAA316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36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381538-650E-8EB3-DF50-F83343292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778983-AAF1-E06E-895D-441B5583D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6D2F54-4E27-204B-5CC3-DFFC9D8B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0E5C38-E253-9CA4-A15D-25CD5505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779F03-7C35-8C4C-8D54-FDDB0871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4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CE1C3-6861-F029-622C-F516E45D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C8ED7C-61F6-3E48-D7EB-96C95EE03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A0E492-4D1F-6708-A0E9-962A6156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B44916-DFF2-9965-0DE8-533DC671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825A3F-A89A-32FC-1FFC-65CFEDEA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92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C0C77-E2C4-76B7-3786-F60BA59FB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0B714C-D80C-6735-7C90-29D7F6101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A071AA-7C03-B74A-52C9-D445D39FD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C490B9-9A03-18E4-25DC-033C8EA4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5718B9-871C-D71F-45F3-EF2AD0B27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00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983D0-CEB2-41DB-52FA-6DE4F115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3973C8-BCE1-CC6F-D7A5-D6809513C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DCBF06-96E5-852A-A731-23B6D5B39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B5F91C-F058-0EE5-681B-6209DD63A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622D53-B35C-2478-8A71-B52715DB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B657DF-C1F4-0DED-DD60-366B2675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12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9D42E-8765-2ACC-E9BB-1A528B0EE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4CF3C3-CCE8-B710-E518-807C0068E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243ABC-F332-2EA6-9205-28E21AD31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CB60F23-1A91-1132-B693-73B68AA33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646AA6-DC0B-1AE2-F2DB-B62224532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951B3C-49E6-3FBD-8D70-8D262C738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91FA28-E543-0EA3-0948-1D2C59895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E0EFC75-A980-4C31-A68E-54F066A6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25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000C2-F060-E3B2-8DF4-C5D0E561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D32E2C-CE7A-F664-349B-02A96334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89DE87-F53A-1928-F5C3-F1864509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170558-B542-694C-9E4B-E5A17A5D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6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ACCCB1-0E5B-4410-C16F-67BAFE7E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EDDA7F-F749-C3C9-112A-E77D85A71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C3EC8E-C0F9-A290-E965-BACDA3DC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39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86205-58DC-1BF8-A82B-BA09AAB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542C13-A441-155F-86F8-A23647C2F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3B3DE0-08FB-F0AB-7D55-34C6D6464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4A1053-3267-BDD9-CBBB-089EDEE5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157590-2DD4-A221-93C4-0FD9C22E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B26DCB-8D81-6B9A-C4A0-22BF116A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9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674BC-174B-2B2C-E776-259CAB26D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37F43A-61F8-0B7A-C4B5-BD070FDDB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7225C3-49B0-BFA1-4FF0-2D6733EC0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DE9D49-2FAB-862F-0AB4-F8704C47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193045-B14D-2721-772D-43EC5171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C8F70E-CB8A-E053-4E42-01139D212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71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D9EC96-0ABB-8473-4665-CA40ED55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6AAC0A-D2DD-A34A-A043-DB76EA18D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727DAA-7322-645B-CADD-2D1B969A3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4F8F8-B939-4B9A-842C-C3976FEC5169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9A480E-AE3B-5D46-84F0-21AADF7D70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67A98D-7817-E173-DC19-42E23DF03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16F7-11E2-4FF1-AECE-7F4E6A359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03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7DEDDD9-430C-7010-7B11-5A6DCA2E4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488" y="847592"/>
            <a:ext cx="9227024" cy="516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5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CD67C9E-F127-8B55-1519-9AC6536D9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17" y="958723"/>
            <a:ext cx="9055565" cy="494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33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879F3CC-C4D7-6DDB-4426-14EA26EFC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692" y="949197"/>
            <a:ext cx="9074616" cy="49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85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1</cp:revision>
  <dcterms:created xsi:type="dcterms:W3CDTF">2022-05-09T07:51:48Z</dcterms:created>
  <dcterms:modified xsi:type="dcterms:W3CDTF">2022-05-09T07:53:26Z</dcterms:modified>
</cp:coreProperties>
</file>