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1372" r:id="rId2"/>
    <p:sldId id="256" r:id="rId3"/>
    <p:sldId id="1373" r:id="rId4"/>
    <p:sldId id="1374" r:id="rId5"/>
    <p:sldId id="1375" r:id="rId6"/>
    <p:sldId id="1376" r:id="rId7"/>
    <p:sldId id="1377" r:id="rId8"/>
    <p:sldId id="1378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5" autoAdjust="0"/>
    <p:restoredTop sz="94660"/>
  </p:normalViewPr>
  <p:slideViewPr>
    <p:cSldViewPr snapToGrid="0">
      <p:cViewPr>
        <p:scale>
          <a:sx n="74" d="100"/>
          <a:sy n="74" d="100"/>
        </p:scale>
        <p:origin x="29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0:19.3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 16011,'1'8'689,"-1"-7"-673,0-5 0,-1-11 32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39:10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18620,'9'-8'736,"3"-17"-504,2-19-232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15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22 13979,'-10'-9'1216,"8"1"-1256,2 4-160,11 4 760,3 1-256,7 5-216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2:53.4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11 13603,'1'-6'808,"-1"3"-808,0 1-8,0 5 328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2:53.8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214 77 13379,'0'0'36,"0"0"1,-1 0 0,1 0-1,0 0 1,0 0-1,0 0 1,0 0-1,0 0 1,0 0 0,-1 0-1,1 0 1,0 0-1,0 0 1,0-1-1,0 1 1,0 0-1,0 0 1,0 0 0,0 0-1,0 0 1,0 0-1,0 0 1,-1 0-1,1-1 1,0 1 0,0 0-1,0 0 1,0 0-1,0 0 1,0 0-1,0 0 1,0-1 0,0 1-1,0 0 1,0 0-1,0 0 1,0 0-1,0 0 1,0 0-1,0 0 1,0-1 0,0 1-1,0 0 1,1 0-1,-1 0 1,0 0-1,6-7 948,14-6 181,-17 12-834,82-51 3782,-85 54-4065,0-1 1,0 1 0,0-1-1,0 1 1,0-1-1,0 1 1,-1-1-1,1 1 1,0-1-1,-1 1 1,1-1-1,-2 2 1,-74 111 337,27-44-283,45-63-92,-171 279 268,160-255-286,13-22-71,8-14-33,8-14-135,100-206-2513,-90 177 2232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2:54.2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116 27 14507,'10'-6'998,"-4"2"-576,-1 1-1,1 0 1,0 0 0,8-3-1,-13 6-351,0 0-1,0-1 0,0 1 1,0 0-1,0 0 0,0 0 1,0 0-1,0-1 0,0 2 1,0-1-1,0 0 0,0 0 1,0 0-1,-1 0 0,1 0 1,0 1-1,0-1 1,0 1-1,0-1 0,0 0 1,0 1-1,-1-1 0,1 1 1,0 0-1,0-1 0,-1 1 1,1 0-1,0-1 0,-1 1 1,1 0-1,-1 0 0,1-1 1,-1 1-1,1 0 0,-1 0 1,1 1-1,3 13 195,-1 1 0,0-1 0,-2 1-1,1-1 1,-2 1 0,-1 20 0,0 5-31,8 98 356,-4-115-763,1 0 0,0 0-1,14 38 1,-19-59-1182,-5-6 527,-4-3-273,-22-24-417,11 11 562</inkml:trace>
  <inkml:trace contextRef="#ctx0" brushRef="#br0" timeOffset="1">7 275 15779,'-7'-10'1625,"8"2"-945,10 1-264,10 1 832,3 0-224,7 0-287,4 1-185,3 1-448,-1-1-464,-7 0 376,-7 0-48,-8 2-160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2:54.9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201 91 13707,'2'-2'287,"29"-31"1596,-29 31-1779,-1 1-1,0-1 1,0 1-1,0-1 1,0 1 0,0-1-1,-1 0 1,1 1-1,0-1 1,-1 0 0,1 1-1,-1-1 1,0 0-1,1 0 1,-1 0-1,0 1 1,0-1 0,0 0-1,0 0 1,-1 0-1,0-2 1,0 3-20,0-1 0,0 1 0,0 0 0,0 0 0,0 0 1,0 0-1,0 1 0,-1-1 0,1 0 0,0 0 0,-1 1 0,1-1 0,-1 1 0,1-1 1,0 1-1,-1 0 0,1 0 0,-1-1 0,1 1 0,-1 0 0,1 0 0,-1 0 0,1 0 1,-1 1-1,1-1 0,-1 0 0,1 1 0,-2 0 0,-6 1 89,1 0-1,0 1 1,-13 5 0,6 0-105,1 0-1,0 1 1,0 0 0,-20 20-1,26-22-65,0 1 0,1 0-1,0 0 1,1 1 0,0 0-1,0 0 1,1 0 0,-5 13-1,9-21-4,1 1-1,-1-1 0,1 1 0,-1-1 1,1 0-1,0 1 0,0-1 1,-1 1-1,1-1 0,0 1 0,0-1 1,1 1-1,-1-1 0,0 0 0,0 1 1,1-1-1,-1 1 0,1-1 1,-1 0-1,1 1 0,-1-1 0,1 0 1,0 1-1,0-1 0,0 0 1,0 0-1,0 0 0,0 0 0,0 0 1,0 0-1,0 0 0,0 0 0,0 0 1,1-1-1,-1 1 0,0 0 1,2 0-1,7 2-26,-1 0 0,1 0 1,0-1-1,16 2 0,-2 1-10,-7-1 5,0 1 1,-1 0 0,1 2 0,-1 0-1,-1 1 1,0 0 0,18 13 0,-28-17 22,0 0 0,0 1 0,0-1 0,-1 1 0,1 0 0,-1 0 0,-1 1 0,1-1 0,5 11 0,-8-12 6,1 0-1,-1 1 1,0-1 0,0 0-1,-1 1 1,1-1 0,-1 0-1,0 1 1,0-1 0,0 1-1,-1-1 1,1 0 0,-1 1-1,0-1 1,-3 8 0,0-5 13,1-1 0,-1 0 1,0 0-1,0 0 0,-1 0 1,0-1-1,0 0 0,0 0 1,-1 0-1,1-1 0,-1 1 1,0-1-1,0-1 0,-1 1 0,1-1 1,-1 0-1,0 0 0,-10 2 1,11-4 14,0 1-1,-1-1 1,1 0 0,0-1 0,0 0 0,0 0 0,-1 0-1,1 0 1,-12-4 0,15 3-9,-1 0 1,0 0-1,0-1 0,1 0 1,-1 1-1,0-2 0,1 1 1,0 0-1,0-1 1,0 1-1,0-1 0,0 0 1,0 0-1,0 0 0,-3-7 1,4 8-12,0-1 0,1 0 1,0 0-1,-1 0 0,1-1 1,0 1-1,1 0 1,-1 0-1,0 0 0,1-1 1,0 1-1,0 0 0,0-1 1,0 1-1,0 0 1,2-5-1,-1 2-3,1 1 0,0-1 0,1 1 0,-1 0 0,1-1 0,0 1 0,1 1 0,5-8 0,4-3-11,1 2 1,1 0-1,0 0 0,24-14 1,96-49-31,-14 9 68,-101 54 67,0-1 0,0-1 0,26-26 0,-43 37-43,1 1 1,-1-1-1,0 0 0,0 0 1,-1 0-1,1 0 0,-1-1 1,0 1-1,2-6 0,-4 9-34,0 0-1,0 1 1,1-1-1,-1 0 1,0 0-1,0 1 0,0-1 1,0 0-1,0 0 1,-1 1-1,1-1 1,0 0-1,0 0 0,0 1 1,-1-1-1,1 0 1,0 1-1,-1-1 1,1 0-1,0 1 0,-1-1 1,1 1-1,-1-1 1,0 0-1,-1 0 7,1 0 0,-1 0 0,0 0-1,0 1 1,1-1 0,-1 1 0,0-1 0,0 1-1,0 0 1,0 0 0,0 0 0,1 0 0,-1 0-1,-3 1 1,-6 0 15,0 1 0,1 1 1,-1 0-1,1 1 0,0 0 0,0 0 0,0 1 0,1 0 0,-11 7 0,8-3-40,0 0 0,1 0 0,0 1 0,0 1 0,1 0 0,-10 13 0,17-20-22,1 0 0,-1 1 0,1-1 0,0 0 0,0 1 1,0 0-1,1-1 0,0 1 0,-1 5 0,2-9-15,-1 1 1,1-1-1,0 1 0,0-1 0,0 1 0,0-1 0,0 1 1,1-1-1,-1 1 0,0-1 0,1 1 0,-1-1 0,1 1 1,0-1-1,-1 0 0,1 1 0,0-1 0,0 0 0,0 0 1,0 1-1,0-1 0,0 0 0,0 0 0,0 0 0,0 0 1,1 0-1,-1-1 0,0 1 0,1 0 0,-1 0 0,0-1 0,2 1 1,1 0-69,0 0 0,0 0 0,0-1 0,1 1 0,-1-1 1,0 0-1,0 0 0,0-1 0,0 1 0,0-1 0,7-2 1,0-1-86,1-1 1,18-9 0,17-12-450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2:55.8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121 215 16396,'-26'16'2089,"18"-9"-1893,0 0 0,0 1 0,0 0 0,1 0 0,1 0 0,-1 1 0,2 0 0,-9 17 0,12-23-199,0 1 0,1 0 0,0 0 0,-1 0 1,1 0-1,1 0 0,-1 0 0,1 0 1,-1 1-1,1-1 0,0 0 0,1 0 0,-1 0 1,1 0-1,0 0 0,0 0 0,0 0 1,0 0-1,1 0 0,0 0 0,0 0 0,0-1 1,0 1-1,0-1 0,4 4 0,4 4-14,1-1 0,1 0-1,0-1 1,17 10 0,-20-14-1,0 1 1,0 0 0,-1 0 0,1 1 0,-1-1-1,-1 2 1,0-1 0,0 1 0,0 1-1,5 8 1,-11-14 11,0-1 0,0 1-1,0-1 1,0 1 0,0-1 0,-1 1-1,0 0 1,1-1 0,-1 1 0,0 0-1,0-1 1,0 1 0,-1 0-1,1-1 1,-1 1 0,-1 4 0,0-2-3,0-1 1,0 1-1,-1-1 1,1 0 0,-1 1-1,0-1 1,0-1-1,-6 6 1,0-1 40,0 0 0,0-1 0,-1 0 1,0-1-1,0 0 0,-21 8 0,28-13-3,-1 1 0,1-1-1,-1 0 1,1-1 0,-1 1 0,0 0 0,1-1 0,-1 0-1,0 0 1,0 0 0,1 0 0,-1-1 0,0 1 0,-5-3-1,7 2-11,0 0 0,0 0-1,0 0 1,1-1 0,-1 1-1,0 0 1,1-1 0,-1 0 0,1 1-1,-1-1 1,1 0 0,0 0-1,0 0 1,0 0 0,0 1-1,0-2 1,0 1 0,0 0-1,1 0 1,-1 0 0,1 0-1,0 0 1,-1 0 0,1-1-1,0 1 1,1-4 0,-1-4-3,2 1 1,-1-1-1,1 1 0,1-1 1,-1 1-1,2 0 1,-1 0-1,1 0 0,1 1 1,0-1-1,0 1 0,0 0 1,12-12-1,2-2-34,2 2-1,0 0 0,33-23 0,73-44 139,-18 15 259,-105 69-343,23-18 149,-26 20-161,0 0 1,1 0 0,-1 0 0,0-1-1,0 1 1,0 0 0,0-1-1,0 1 1,0-1 0,-1 1 0,1-1-1,0 1 1,-1-1 0,1 1 0,0-3-1,-1 3-15,-1 1 0,1-1 0,0 1 0,0 0 0,-1-1-1,1 1 1,0-1 0,-1 1 0,1 0 0,0-1 0,-1 1-1,1 0 1,0 0 0,-1-1 0,1 1 0,0 0 0,-1 0 0,1 0-1,-1-1 1,1 1 0,-1 0 0,1 0 0,-1 0 0,1 0-1,0 0 1,-1 0 0,1 0 0,-1 0 0,1 0 0,-1 0-1,1 0 1,-1 0 0,1 0 0,-1 0 0,1 1 0,0-1 0,-1 0-1,1 0 1,-1 0 0,1 1 0,0-1 0,-1 0 0,1 1-1,-21 8 76,12-3-69,0 0 0,1 1 0,0 0 0,0 0 0,0 1 0,1 0 0,1 0 0,-7 10 0,9-11-22,0-1 0,0 1-1,1 0 1,0 0-1,0 0 1,0 0-1,1 0 1,1 0 0,-1 1-1,1-1 1,0 1-1,0 7 1,1-13-12,0 0 0,1 0 0,-1-1 0,0 1 0,0 0 0,1 0 0,-1-1 0,1 1-1,-1 0 1,1 0 0,0-1 0,0 1 0,0-1 0,0 1 0,0-1 0,0 1 0,0-1 0,0 0 0,1 1 0,2 1 0,-2-2-38,0 0 0,1 0 0,-1 0 0,0 0-1,1-1 1,-1 1 0,0-1 0,1 0 0,-1 0 0,1 1 0,-1-1 0,1-1-1,3 1 1,4-2-249,0-1-1,-1 0 1,1 0-1,-1-1 1,0 0 0,15-8-1,-4-2-658,0-1 0,0-1 1,-2 0-1,0-1 0,-1-1 0,0-1 0,-2-1 0,17-26 1,-10 10 261,18-40 0,8-38 4196,-48 114-3441,0 0 1,0 0-1,0 0 1,0 0-1,0 0 1,0 0-1,0 0 1,0 0-1,0 0 0,0 0 1,-1 0-1,1 0 1,0 0-1,0 0 1,0 0-1,0 0 1,-1-1 655,1 1-656,0 0 1,0 0-1,0 0 1,0 0-1,0 0 1,0 0-1,0 0 0,0 0 1,0-1-1,0 1 1,0 0-1,0 0 1,0 0-1,0 0 1,0 0-1,0 0 1,0 0-1,0 0 0,0 0 1,0 0-1,0 0 1,0 0-1,0-1 1,0 1-1,0 0 1,0 0-1,0 0 0,0 0 1,0 0-1,-5 4 580,-8 16 174,0 1 0,2 0 0,0 1-1,2 0 1,-13 40 0,20-54-672,-1 0-1,1 0 1,1 0 0,-1 0 0,0 13-1,2-20-127,0 1-1,0-1 0,1 1 1,-1-1-1,0 1 0,1 0 1,-1-1-1,0 0 1,1 1-1,0-1 0,-1 1 1,1-1-1,0 0 0,0 1 1,0-1-1,0 0 0,0 0 1,0 1-1,0-1 1,0 0-1,0 0 0,1 0 1,-1-1-1,0 1 0,1 0 1,-1 0-1,0-1 0,1 1 1,-1-1-1,1 1 1,-1-1-1,1 0 0,-1 1 1,1-1-1,-1 0 0,3 0 1,7 0-192,-1-1 1,0 0-1,0-1 1,0 0-1,0 0 1,17-7 0,-16 5-77,0 0 0,1 1 1,-1 1-1,16-2 1,-25 4 241,-1 0 1,0-1-1,1 1 0,-1 1 1,0-1-1,1 0 0,-1 0 1,0 0-1,1 1 1,-1-1-1,0 0 0,1 1 1,-1-1-1,0 1 1,0 0-1,3 1 0,-4-1 28,0-1 1,1 1-1,-1-1 0,1 1 0,-1 0 0,0-1 0,0 1 0,1 0 0,-1-1 1,0 1-1,0 0 0,0-1 0,0 1 0,0 0 0,0 0 0,0-1 1,0 1-1,0 0 0,0-1 0,0 1 0,0 0 0,-1 1 0,-1 1 65,1 1-1,-1 0 0,0-1 1,-1 1-1,1-1 1,0 0-1,-1 1 0,0-1 1,-3 3-1,-2 0 53,0 0 1,0-1-1,-1 0 0,0-1 0,1 1 1,-2-2-1,-10 4 0,16-6-135,0 0-1,0 0 0,0 0 0,1-1 1,-1 0-1,0 0 0,0 0 1,0 0-1,-5-1 0,7 0-15,0 1 0,0-1 0,1 1 0,-1-1 0,0 0 0,1 0 0,-1 0 0,1 0 0,-1 0 0,1 0 0,-1 0 0,1 0 0,0-1 0,0 1 0,-1-1 0,1 1 0,0-1 0,0 1 0,1-1 0,-2-2 0,-1-9-191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2:56.2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87 39 15379,'11'-2'531,"-4"1"-261,-1-1 0,1 1 0,0-1-1,-1 0 1,0 0 0,1-1 0,-1 0-1,0 0 1,7-5 0,-13 8-235,-1 0-1,1 0 1,0 0 0,0 0 0,0 0-1,-1 0 1,1 0 0,0 0-1,0 0 1,0 0 0,-1 0 0,1-1-1,0 1 1,0 0 0,0 0 0,-1 0-1,1 0 1,0 0 0,0 0-1,0 0 1,0-1 0,-1 1 0,1 0-1,0 0 1,0 0 0,0 0-1,0-1 1,0 1 0,0 0 0,-1 0-1,1 0 1,0-1 0,0 1 0,0 0-1,0 0 1,0 0 0,0-1-1,0 1 1,0 0 0,0 0 0,0 0-1,0-1 1,0 1 0,0 0-1,0 0 1,0 0 0,0-1 0,0 1-1,1 0 1,-1 0 0,0 0-1,0-1 1,0 1 0,0 0 0,0 0-1,0 0 1,0 0 0,1-1 0,-1 1-1,0 0 1,0 0 0,0 0-1,0 0 1,1 0 0,-1 0 0,0-1-1,-16 2 755,6 2-652,-1 0-1,1 1 1,0 0-1,1 1 0,-1 0 1,-14 10-1,18-10-132,0-1-1,0 1 0,0 0 0,1 0 1,0 1-1,0-1 0,0 1 0,1 0 1,0 1-1,-5 8 0,9-14-4,-1 0 0,0 0-1,1 0 1,0 0 0,-1 0 0,1 0-1,0 1 1,-1-1 0,1 0-1,0 0 1,0 0 0,0 1 0,0-1-1,0 0 1,0 0 0,0 0-1,1 1 1,-1-1 0,0 0 0,1 0-1,-1 0 1,0 0 0,1 1 0,0-1-1,-1 0 1,2 1 0,-1-1-2,1 0 1,0 0-1,0 0 1,-1 0 0,1 0-1,0 0 1,0 0-1,0-1 1,0 1-1,0 0 1,0-1 0,0 0-1,5 0 1,5 1-33,0-2 1,1 0-1,-1-1 0,13-3 1,109-34-560,-6 2-162,-122 35 692,-1 1-1,1 0 1,-1 1 0,1-1-1,8 1 1,-13 0 65,0 0-1,-1 0 1,1 0 0,0 1-1,-1-1 1,1 0 0,0 0-1,0 0 1,-1 1-1,1-1 1,0 0 0,-1 1-1,1-1 1,-1 1 0,1-1-1,0 0 1,-1 1 0,1-1-1,-1 1 1,1 0 0,-1-1-1,0 1 1,1-1-1,-1 1 1,1 0 0,-1-1-1,0 1 1,0 0 0,1-1-1,-1 1 1,0 0 0,0 0-1,0-1 1,0 1-1,0 0 1,0-1 0,0 1-1,0 0 1,0 0 0,0-1-1,0 1 1,0 0 0,-1 0-1,1-1 1,0 1 0,0 0-1,-1-1 1,1 1-1,0-1 1,-2 2 0,-11 23 320,10-21-251,1 0 1,0-1-1,0 1 1,0 0-1,0 0 1,0 1-1,1-1 1,0 0-1,0 0 1,0 1-1,0 6 1,1-11-53,0 1-1,0 0 1,0-1 0,0 1 0,1 0 0,-1-1 0,0 1 0,0 0 0,1-1-1,-1 1 1,0-1 0,1 1 0,-1 0 0,0-1 0,1 1 0,-1-1 0,1 1-1,-1-1 1,1 1 0,-1-1 0,1 0 0,0 1 0,-1-1 0,1 0 0,-1 1-1,2-1 1,21 3 231,25-12-117,-47 8-130,25-7-92,34-17-1,-42 16-261,1 2-1,0-1 1,0 2-1,22-4 1,-41 10 359,1 0 0,-1 0 0,1-1 0,0 1-1,-1 0 1,1 0 0,-1 0 0,1 0 0,0 0 0,-1 0 0,1 0-1,-1 0 1,1 0 0,-1 1 0,1-1 0,0 0 0,-1 0 0,1 0-1,-1 1 1,1-1 0,-1 0 0,1 1 0,-1-1 0,1 0 0,0 1-1,-1 14 352,0-14-423,-1 8 116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2:56.9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 20 15939,'-13'26'1674,"3"1"-1,-12 41 1,19-56-1468,0 0-1,1 1 1,1-1 0,0 1 0,1 0-1,0-1 1,1 1 0,2 14 0,8 0-195,-11-26-39,1 0 0,-1 0 0,0 0 1,1 0-1,-1-1 0,1 1 0,-1 0 0,1-1 0,0 1 0,-1 0 0,1-1 0,0 1 0,-1-1 0,1 1 0,0-1 0,0 1 0,-1-1 0,1 1 0,0-1 0,0 0 0,0 1 0,0-1 0,-1 0 0,1 0 1,0 0-1,0 0 0,0 0 0,1 0 0,-1 0-51,0-1 1,-1 0-1,1 1 1,0-1-1,0 0 1,-1 0 0,1 1-1,-1-1 1,1 0-1,-1 0 1,1 0-1,-1 0 1,0 0-1,1 0 1,-1 0-1,0 0 1,0 0 0,0 0-1,0 0 1,0 0-1,0 0 1,0 0-1,0-2 1,-2-28-1452,1 27 1275,-5-36-1558,2 19 1024,1-1 0,-1-21 0,4 38 865,0-1 1,1 1 0,-1-1-1,1 1 1,0 0 0,0-1-1,1 1 1,0 0 0,0 0-1,0 0 1,0 0 0,1 0-1,3-4 1,-4 6 132,1 0 0,-1 1 0,1 0 0,0-1-1,0 1 1,0 0 0,0 1 0,1-1 0,-1 0 0,0 1 0,1 0 0,-1 0 0,1 0-1,6-1 1,8 0 839,33-1 0,-13 2-293,164-11-69,-171 11-1296,-30 1 625,0 0 0,0 0-1,0 0 1,0 0 0,0 0 0,0 0 0,0 0 0,0 0-1,0 0 1,0 1 0,0-1 0,0 0 0,0 1 0,1 0-1,-2-1-20,0 1 0,0-1 0,0 1 0,0-1 0,0 1 0,0-1 0,0 1 0,0-1 0,0 1 0,-1-1 0,1 1 0,0-1 0,0 0 0,0 1 0,-1-1 0,1 1 0,0-1 0,-1 0 0,1 1 0,0-1 0,-1 1 0,1-1 0,0 0 0,-1 0 0,1 1 0,-1-1 0,1 0 0,0 0 0,-1 1 0,1-1 0,-1 0 0,0 0 0,-18 12-272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2:57.3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 37 13587,'8'3'1728,"21"-3"-856,9-1-319,9-5 1295,7-3-768,7 2-248,-3-1-159,-5 2-513,-8 3-328,-21 3-1233,-12 6 1273,-18 5-256,-11 1-128</inkml:trace>
  <inkml:trace contextRef="#ctx0" brushRef="#br0" timeOffset="1">0 274 13307,'24'6'1656,"17"-9"-872,4-9-312,9-6 1265,5-1-929,5-4-624,0 0-320,-7-1 232,2 3-168,-8 2-184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2:57.6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 22 15731,'-5'6'277,"0"0"-1,0 0 1,1 0-1,-1 0 1,1 1-1,1 0 1,-1 0-1,1 0 1,-2 9-1,4-14-226,0 0 0,1 0 0,-1 0 0,1 0 0,0 0 0,0 0 0,-1 0 0,1 0 0,1 0 0,-1 0 0,0 0 0,0 0 0,1 0 0,-1 0 0,1 0 0,-1 0 0,1-1 0,0 1 0,0 0 0,0 0 0,0-1 0,0 1 0,0 0 0,1-1 0,-1 1 0,0-1 0,1 1 0,-1-1 0,1 0 0,0 0 0,-1 0 0,1 0 0,0 0 0,0 0 0,-1 0 0,1 0 0,0-1 0,0 1 0,0-1 0,2 1 0,6 0-9,0 0 1,-1 0-1,1-1 1,0 0 0,-1-1-1,1 0 1,0-1-1,-1 0 1,1 0-1,-1-1 1,0 0-1,0-1 1,0 0 0,14-8-1,-9 4-58,-1-1-1,0 0 1,-1-1 0,0-1-1,0 1 1,-1-2-1,0 0 1,11-17-1,-14 14-53,-8 15 69,0 0 0,0 0 0,0-1 0,0 1 0,0 0-1,-1 0 1,1 0 0,0 0 0,0 0 0,0 0 0,0 0 0,0 0 0,0 0 0,0-1 0,0 1 0,-1 0 0,1 0 0,0 0 0,0 0 0,0 0 0,0 0 0,0 0 0,0 0 0,0 0 0,-1 0 0,1 0 0,0 0 0,0 0 0,0 0 0,0 0 0,0 0 0,0 0 0,-1 0 0,1 0 0,0 0 0,0 0 0,0 0 0,0 0 0,0 0 0,0 0 0,-1 0 0,1 0 0,0 1 0,0-1 0,0 0-1,0 0 1,0 0 0,0 0 0,0 0 0,0 0 0,0 0 0,-1 1 0,-2 1-7,0 0 0,1 0-1,-1 1 1,0-1 0,1 1 0,-1 0-1,-2 4 1,-1 3-11,0 0 0,0 1-1,1-1 1,0 1 0,1 1 0,0-1 0,1 1-1,0-1 1,1 1 0,0 0 0,0 18-1,6-10 5,5-5-32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3:12.8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87 10506,'237'-14'7753,"92"-23"-4658,-14 1-3746,-299 37-494,-16-1 1111,0 0-1,0 0 0,0 0 0,0 1 0,0-1 0,0 0 0,0 0 1,0 0-1,0 0 0,0 0 0,0 0 0,0 1 0,0-1 0,0 0 0,0 0 1,0 0-1,0 0 0,0 0 0,0 1 0,0-1 0,0 0 0,0 0 1,0 0-1,0 0 0,0 0 0,0 1 0,0-1 0,0 0 0,-1 0 1,1 0-1,0 0 0,0 0 0,0 0 0,0 0 0,0 0 0,0 0 1,0 1-1,-1-1 0,1 0 0,0 0 0,0 0 0,0 0 0,0 0 0,0 0 1,0 0-1,-1 0 0,-28 13-1300,-15 2 337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16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49 105 18036,'-3'3'153,"0"-1"0,0 2 0,1-1 1,0 0-1,-1 0 0,1 1 0,0-1 0,1 1 0,-1 0 1,1-1-1,-3 9 0,-6 44 217,9-51-271,-1 10-45,-1 2-49,1 1 1,1 0-1,0-1 1,1 1-1,1 0 1,3 19-1,-4-35 4,0 0-1,1 0 1,-1 0-1,1-1 1,0 1-1,-1 0 1,1-1-1,0 1 1,0-1 0,0 1-1,0-1 1,0 1-1,1-1 1,-1 0-1,0 1 1,1-1-1,2 2 1,-3-3 2,1 1 0,-1-1 0,1 1 0,-1-1 0,1 0 0,-1 0 0,1 0 0,-1 0 0,1 0 0,-1 0 0,0 0 0,1 0 0,-1-1 0,1 1 0,-1 0 0,1-1 0,1 0 0,3-2 35,0-1 0,0 1-1,0-1 1,-1-1 0,0 1-1,1-1 1,5-7 0,8-10 59,-2-1 0,0-1 0,-2-1 0,0-1 0,-2 1 1,18-51-1,-28 67-245,-5 11-77,-4 17-85,-2 10 34,1 0 0,-3 37 0,9-56 246,0-1 0,1 1 0,0-1 0,0 1 0,1-1 0,0 1 1,1-1-1,0 0 0,1 1 0,-1-1 0,6 10 0,-6-16 40,-1 0-1,1-1 1,0 0-1,0 1 1,0-1-1,0 0 1,0 0 0,0 0-1,0 0 1,1 0-1,-1 0 1,1-1-1,-1 1 1,1-1 0,0 0-1,-1 0 1,1 0-1,0 0 1,0 0-1,0-1 1,0 1 0,0-1-1,0 0 1,0 0-1,0 0 1,0 0-1,-1 0 1,1-1 0,0 1-1,0-1 1,0 0-1,0 0 1,3-1-1,3-2 65,-1 0 0,1 0 0,-1-1 0,0 0 0,0 0 0,-1-1 0,1 0 0,-1 0-1,8-10 1,-5 2-24,-1 0 0,0 0 0,0-1 0,-2 0 1,0 0-1,-1-1 0,0 0 0,-1 0 0,-1 0 0,0-1 0,-2 1 0,0-1 0,0 0 0,-2 1 0,0-1 0,-3-21 0,2 31-156,-1 1 0,1 0 0,-1 0 0,0 0 0,-1 0 0,1 0 0,-7-10 0,8 15 56,0-1 0,0 1 0,0 0 1,0-1-1,0 1 0,0 0 0,0 0 1,0 0-1,-1 0 0,1 0 0,0 0 1,-1 0-1,1 0 0,-1 0 0,1 0 1,-1 1-1,1-1 0,-1 1 0,0-1 1,1 1-1,-1 0 0,1 0 0,-1 0 1,0-1-1,1 2 0,-1-1 0,0 0 1,1 0-1,-1 0 0,0 1 0,1-1 1,-1 1-1,1-1 0,-3 2 0,-11 8-418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3:13.3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31 12987,'-16'10'1272,"13"-4"-616,6 0-176,20-5 641,9 1-25,17-4-128,9 1-56,19-4-200,2 1-80,3-2-351,-2-1-217,-7 1-713,-3 0-223,-14 0 680,-7 1-192,-17-2-160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3:13.7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15 17340,'4'-3'187,"0"1"1,0 1 0,0-1 0,0 1-1,0-1 1,0 1 0,0 0 0,1 1 0,-1-1-1,0 1 1,1-1 0,-1 1 0,7 1-1,0-1 219,17 0-93,-1 1 0,1 1 0,0 2 0,45 11 0,-62-12-304,0 0 0,0 1 0,0 0 0,-1 1 1,1 0-1,-1 1 0,0 0 0,-1 1 0,0 0 1,0 0-1,0 1 0,-1 0 0,14 17 0,-19-20-16,0 0 0,0 0 0,-1 0 0,1 0-1,-1 0 1,0 1 0,-1-1 0,1 1 0,-1-1-1,0 1 1,0-1 0,-1 1 0,0 0 0,0-1-1,-1 7 1,0-4-4,-1 1-1,0-1 0,-1 0 1,0 0-1,0 0 0,-1 0 1,0 0-1,-10 13 1,-3 1-32,-2 0 1,0-2 0,-1-1 0,-46 34 0,39-32-857,-1-1 1,-2-1 0,-58 27 0,82-44 234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3:14.7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132 7 14931,'1'-1'145,"-1"1"0,1-1-1,0 1 1,0-1 0,-1 0 0,1 1-1,0 0 1,0-1 0,0 1-1,0-1 1,-1 1 0,1 0 0,0 0-1,0-1 1,0 1 0,0 0 0,1 0-1,-1 0-74,-1 1-1,0-1 0,1 0 1,-1 1-1,0-1 0,0 0 1,1 1-1,-1-1 1,0 0-1,0 1 0,0-1 1,0 0-1,1 1 0,-1-1 1,0 1-1,0-1 0,0 0 1,0 1-1,0-1 0,0 1 1,0-1-1,0 0 1,0 1-1,0-1 0,0 1 1,-1 0-1,-10 36 1787,9-31-1735,-51 133 1713,-25 71-794,77-206-1011,0 0 1,0 0-1,0 0 1,0 0-1,0 0 1,1 0 0,0 7-1,0-10-16,0 0-1,1 0 1,-1 0-1,1 0 1,-1 0-1,1 0 1,-1 0 0,1-1-1,0 1 1,-1 0-1,1 0 1,0 0-1,0-1 1,-1 1 0,1 0-1,0-1 1,0 1-1,0 0 1,0-1-1,0 0 1,0 1-1,0-1 1,0 1 0,0-1-1,0 0 1,0 0-1,0 0 1,0 0-1,1 1 1,-1-1 0,0-1-1,1 1 1,23 0-120,1-2 0,-1 0 1,0-2-1,0 0 0,-1-2 1,1-1-1,-1-1 0,24-11 0,-41 16 50,0 0-1,-1 0 0,1-1 0,-1 0 1,1 0-1,-1 0 0,-1-1 0,1 0 0,0 0 1,-1-1-1,0 1 0,-1-1 0,1 0 0,3-8 1,4-23-526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3:15.1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 0 12851,'-12'45'2024,"1"-1"-1112,-2-2-376,0-2 2073,8 2-1761,5-6-160,9-7-520,10-5-352,8-15-640,4-5-176,11-12 704,3-9-200,2-13-232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3:15.5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186 155 13771,'4'-8'351,"1"-1"144,0 0 1,-1-1-1,5-17 0,-9 26-464,0 1 0,1-1 0,-1 1 0,0-1 0,0 0 0,0 1 0,0-1 0,0 1 0,0-1 0,0 1 0,0-1 0,0 0 0,0 1 0,0-1 0,0 1 0,0-1 0,0 1 0,-1-1 0,1 1 0,0-1 0,0 1 0,-1-2 0,-9 5 925,-14 19 217,-3 9-677,2 2-1,-25 40 1,36-50-444,2 1 0,0-1 1,2 2-1,-11 36 1,19-56-41,1 0 1,0 1-1,0-1 1,0 1-1,1 0 0,-1-1 1,1 1-1,1 0 1,0 6-1,0-10-7,0 0-1,-1-1 1,1 1-1,0-1 1,0 1-1,0 0 1,0-1-1,0 1 1,0-1 0,0 0-1,0 1 1,1-1-1,-1 0 1,0 0-1,1 0 1,-1 0-1,1 0 1,-1 0-1,1 0 1,0-1-1,-1 1 1,1 0-1,0-1 1,0 1-1,-1-1 1,1 0 0,0 0-1,0 0 1,0 0-1,-1 0 1,3 0-1,6-1 14,0 0 0,0 0-1,-1-1 1,1-1 0,-1 0 0,1 0-1,-1 0 1,0-1 0,0-1 0,-1 0-1,15-10 1,-6 3 77,0-2 0,-1 0-1,-1-2 1,19-22 0,-26 28-22,0-1 0,-1 0 0,-1-1 0,0 1 0,0-1 0,-1 0 0,0-1 0,-2 1 0,5-20 0,-7 27-43,0 0 1,-1-1-1,1 1 0,-1 0 0,0 0 0,0 0 0,-1-1 0,1 1 0,-1 0 0,0 0 0,-1 0 1,1 0-1,-1 0 0,0 0 0,0 0 0,-1 1 0,0-1 0,1 1 0,-1 0 0,-1 0 0,1 0 0,0 0 1,-1 0-1,0 1 0,0-1 0,-7-4 0,6 6-41,-1-1 1,1 1-1,0 0 0,-1 0 1,0 1-1,1 0 0,-1 0 1,0 0-1,1 0 0,-1 1 1,0 0-1,0 0 0,1 1 0,-1 0 1,-7 1-1,9-1-79,1 0-1,-1 0 0,1 0 1,-1 1-1,1-1 1,-1 1-1,1 0 1,0 0-1,0 0 0,0 0 1,0 1-1,0-1 1,1 1-1,-1-1 1,1 1-1,-1 0 0,1 0 1,0 0-1,0 0 1,0 1-1,1-1 0,-1 1 1,1-1-1,-2 7 1,3-9 33,-1 1 0,1-1 0,0 0 0,0 1 0,-1-1 0,1 1 0,0-1 1,0 1-1,0-1 0,0 0 0,1 1 0,-1-1 0,0 1 0,1-1 0,-1 1 0,1-1 0,-1 0 1,1 1-1,-1-1 0,1 0 0,0 0 0,0 0 0,0 1 0,0-1 0,0 0 0,0 0 0,0 0 1,0 0-1,0 0 0,0-1 0,0 1 0,1 0 0,-1 0 0,0-1 0,1 1 0,-1-1 0,0 1 1,3-1-1,21 1-630</inkml:trace>
  <inkml:trace contextRef="#ctx0" brushRef="#br0" timeOffset="1">628 4 14891,'-53'66'2370,"-47"65"207,89-115-2387,2 0 0,-1 1 0,2 1 0,0-1-1,2 1 1,-7 24 0,12-39-159,0 0-1,1 1 1,-1-1 0,1 0-1,0 0 1,-1 1-1,1-1 1,1 0 0,-1 0-1,0 1 1,1-1-1,0 0 1,0 0 0,0 0-1,0 0 1,0 0-1,4 6 1,-3-7-15,0 0 0,0-1 0,0 1 0,0 0 0,0-1 0,1 1 0,-1-1 0,1 0 0,-1 0 0,1 0 0,-1 0 0,1 0 0,-1-1 0,1 1 0,0-1 0,0 0 0,-1 1 0,1-1 0,0 0 0,-1-1 0,6 0 0,5-1 13,1-1 0,0 0 0,-1-1 0,0-1 0,0 0 0,0-1 0,-1 0 0,1-1-1,-1 0 1,14-13 0,-10 8 53,-2 0 0,0-1 1,0-1-1,-1-1 0,-1 0 0,0 0 0,9-18 0,-16 25-18,-1-1 1,1-1-1,-2 1 1,1-1-1,-1 1 1,-1-1-1,0 0 1,0 0-1,-1 0 1,0 0-1,-1-11 1,0 17-37,-1 0-1,1-1 1,-1 1 0,0 0 0,0 0 0,-1 0 0,1-1 0,-1 1 0,0 1 0,0-1 0,0 0-1,0 0 1,-1 1 0,0-1 0,1 1 0,-1 0 0,-1 0 0,1 0 0,0 0 0,-1 1 0,1-1-1,-1 1 1,0 0 0,1 0 0,-1 0 0,0 0 0,-7-1 0,0 0-50,0 1-1,0 0 1,0 1-1,0 0 1,-1 1 0,1 0-1,0 1 1,-12 2 0,15-2-182,-1 1 1,1 0-1,0 0 1,0 1-1,0 0 1,1 0-1,-1 1 1,1 0-1,-1 0 1,1 1-1,-7 6 1,13-10 183,1-1 0,-1 0 1,1 0-1,0 1 0,-1-1 1,1 1-1,-1-1 0,1 0 1,0 1-1,-1-1 1,1 1-1,0-1 0,-1 1 1,1-1-1,0 1 0,0-1 1,0 1-1,-1-1 0,1 1 1,0 0-1,0-1 0,0 1 1,0-1-1,0 1 0,0-1 1,0 1-1,0-1 1,0 1-1,0 0 0,1-1 1,-1 1-1,0-1 0,0 1 1,0-1-1,1 1 0,-1-1 1,0 1-1,0-1 0,1 1 1,-1-1-1,1 0 0,-1 1 1,0-1-1,1 1 0,-1-1 1,1 0-1,-1 1 1,1-1-1,20 10-594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3:16.4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1 14667,'-1'1'263,"-1"1"0,0 0 0,1 0-1,-1 0 1,1 0 0,0 0 0,0 0 0,0 0-1,0 1 1,-1 3 0,2-5-169,0 0 0,0 0-1,0 1 1,0-1 0,0 0 0,1 0-1,-1 0 1,0 1 0,1-1 0,-1 0-1,1 0 1,0 0 0,-1 0 0,1 0-1,0 0 1,0 0 0,-1 0 0,1 0-1,0 0 1,0-1 0,0 1 0,0 0-1,2 1 1,5 3 168,1 0 1,0 0-1,0-1 0,0 0 0,1 0 1,-1-1-1,13 2 0,73 11 443,-67-13-528,36 5 52,83 15-120,-144-23-116,-1 1 0,1-1 0,-1 1 0,0 0 0,1-1 0,-1 1 0,0 0 0,0 1 0,1-1 0,-1 0 0,0 1 0,0-1 0,0 1 0,-1-1 0,1 1 0,0 0 0,1 2 0,-3-3 2,0 0 0,1-1 1,-1 1-1,0 0 1,0 0-1,0 0 0,1 0 1,-1 0-1,0-1 1,0 1-1,-1 0 0,1 0 1,0 0-1,0 0 1,0 0-1,0-1 1,-1 1-1,0 1 0,0 1-2,0-1-1,-1 0 1,1 0-1,-1 0 1,0 0-1,0 0 1,1 0-1,-4 2 1,-12 7-13,0 1 1,-1-2-1,-30 14 0,-64 19 222,92-35-134,-172 57 936,184-60-1151,17-2-169,32-4-336,-25 1 567,9 1-214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3:17.2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80 36 16788,'0'0'58,"0"0"0,0-1 0,0 1 0,0 0 1,0-1-1,0 1 0,0 0 0,0-1 1,0 1-1,0 0 0,0 0 0,0-1 0,0 1 1,0 0-1,0-1 0,1 1 0,-1 0 1,0 0-1,0-1 0,0 1 0,0 0 0,1 0 1,-1-1-1,0 1 0,0 0 0,1 0 1,-1-1-1,0 1 0,0 0 0,1 0 0,-1 0 1,0 0-1,1 0 0,-1 0 0,0-1 1,1 1-1,-1 0 0,16-7 337,2 2 215,-1 1 0,1 0-1,22-1 1,-31 4-507,0 0 0,1 1 1,-1 0-1,0 1 0,0 0 0,1 1 0,-1 0 0,10 3 0,-18-5-90,1 1-1,-1-1 1,1 1-1,-1 0 0,0 0 1,1 0-1,-1-1 1,0 1-1,1 0 1,-1 1-1,0-1 0,0 0 1,0 0-1,0 0 1,0 1-1,0-1 1,0 0-1,-1 1 1,1-1-1,0 1 0,-1-1 1,1 3-1,0-1 0,-1-1 0,0 1 0,-1-1 0,1 1-1,0 0 1,-1-1 0,1 1 0,-1-1-1,0 1 1,0-1 0,0 0 0,-2 4 0,-4 5 15,-1 0 0,1 0 1,-2-1-1,-11 11 0,-72 64 126,52-50-26,-46 52 0,82-82-109,-1 1 0,1 0 0,0-1 0,0 1 0,1 1 0,0-1 0,-3 9 0,5-14-13,1 1 0,-1 0 0,1-1 0,0 1 0,0 0 0,0 0 0,0-1 0,0 1 0,0 0 0,0 0 0,0-1 0,1 1 0,-1 0 0,1 0 0,-1-1 0,1 1 0,0-1 0,-1 1 0,1 0 0,0-1 0,0 0 0,0 1-1,0-1 1,0 1 0,1-1 0,-1 0 0,0 0 0,1 0 0,-1 0 0,1 0 0,-1 0 0,4 1 0,4 2-34,1 0 0,-1-1-1,1 0 1,0-1 0,0 0-1,0 0 1,0-1 0,13-1 0,5 0-504,51-8 1,-47 2 339,0-1 1,41-15-1,-9-5-197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3:17.6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194 36 15931,'1'-36'2936,"-12"52"-374,7-9-2475,1 1 0,0-1 0,1 1 0,0 0 0,0 0 0,0 0 0,0 16 0,2-21-102,0 0 0,0 0 0,0 0 0,1 1 0,-1-1 0,1 0 0,0 0 0,0 0 0,0 0 0,1-1-1,-1 1 1,0 0 0,1 0 0,0-1 0,0 1 0,0-1 0,0 1 0,0-1 0,0 0 0,1 0 0,-1 0 0,1 0-1,3 2 1,43 17-409,-40-19 341,-1 1 1,1 1 0,-1 0 0,0 0-1,9 7 1,-14-10 71,-1 2-1,0-1 1,0 0-1,0 0 1,0 1-1,0 0 1,0-1-1,-1 1 1,1 0-1,-1-1 1,1 1-1,-1 0 1,0 0-1,-1 0 1,1 0-1,0 0 1,-1 1-1,1-1 1,-1 4-1,-1-1 43,1 0 0,-1-1 0,0 1 1,0 0-1,0-1 0,-1 1 0,0 0 0,0-1 0,-1 0 0,1 0 0,-1 1 1,0-2-1,-1 1 0,1 0 0,-1-1 0,0 1 0,0-1 0,0 0 1,-1 0-1,1-1 0,-9 5 0,2-1 108,0 0-1,-1-1 1,0-1 0,0 0 0,-1 0 0,1-1-1,-1-1 1,-20 3 0,28-5-138,1-1 1,-1 1-1,1-1 0,-1 0 1,1 0-1,-1-1 1,0 1-1,1-1 1,0 0-1,-1-1 0,1 1 1,-1-1-1,1 1 1,0-1-1,0 0 1,0-1-1,0 1 0,1-1 1,-1 0-1,0 0 1,1 0-1,0 0 0,0-1 1,0 1-1,0-1 1,1 0-1,-1 1 1,1-1-1,0 0 0,0-1 1,-2-5-1,-9-41-46,6-8-107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3:18.0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13827,'29'5'1520,"9"4"-872,2-2-264,4-1 705,4-1-545,-1-5-120,-2 0 16,-5 0-248</inkml:trace>
  <inkml:trace contextRef="#ctx0" brushRef="#br0" timeOffset="1">488 58 14907,'-25'14'939,"1"1"-1,0 1 1,-23 21-1,39-31-680,1 1 0,0 0 0,0 0 0,1 0 1,0 1-1,1 0 0,-1 1 0,2-1 0,-1 1 0,1 0 0,0 0 1,-3 15-1,6-21-228,0 0 0,1 0 0,-1 0 1,1 0-1,0 0 0,0 0 0,0 0 0,0 0 1,1 0-1,-1-1 0,1 1 0,0 0 0,-1 0 1,1 0-1,1 0 0,-1-1 0,0 1 0,1-1 1,-1 1-1,1-1 0,0 1 0,0-1 0,0 0 1,0 0-1,0 0 0,0 0 0,0 0 1,1 0-1,-1-1 0,1 1 0,-1-1 0,1 0 1,0 0-1,4 2 0,2-1-14,1 1 0,-1-1 1,1-1-1,-1 0 0,1 0 0,-1-1 0,1 0 0,0 0 0,14-4 1,-5 0 41,0-1 0,0-1 0,-1 0 0,1-2 0,24-14 0,-31 16 48,-1-1 0,1-1-1,-2 0 1,1 0-1,-1-1 1,-1-1-1,0 0 1,16-21 0,-23 29-68,-1-1 0,1 1 1,-1-1-1,1 0 0,-1 0 0,0 0 1,0 1-1,0-1 0,0 0 1,-1 0-1,1-1 0,-1 1 1,0 0-1,0 0 0,0 0 1,0 0-1,0 0 0,-1 0 1,1 0-1,-1 0 0,0 0 1,-2-4-1,1 3-15,-1 0 0,1 1 1,-1-1-1,0 1 0,0 0 0,0 0 1,0 0-1,0 1 0,-1-1 1,1 1-1,-1 0 0,0-1 0,0 2 1,0-1-1,-5-2 0,-7-1-248,0 1-1,0 1 0,0 0 1,-1 1-1,1 0 1,-1 2-1,1 0 1,0 1-1,-1 0 0,1 1 1,0 1-1,0 1 1,-21 7-1,22-2-263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3:24.9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47 14979,'-3'12'1601,"0"0"-1097,18-3-168,10-6 584,19-3-264,8 0-80,16-2-200,3-4-56,2-3-440,-3-3-272,-9 0-400,-10 0-360,-23 1 880,-16-1-240,-36 6-185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17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16243,'5'5'165,"0"1"0,0-1-1,1-1 1,0 1 0,0-1-1,0 0 1,1-1-1,0 1 1,-1-1 0,1 0-1,0-1 1,0 0 0,0 0-1,1-1 1,-1 1-1,8-1 1,0 0-41,-1 0 1,1-1-1,-1-1 1,1 0-1,-1-1 1,0 0-1,17-6 1,-20 4 8,0 0 0,-1-1 1,1 0-1,-1-1 0,0 0 0,16-14 1,-22 17-80,-1 0 1,0 0 0,0 0 0,-1-1-1,1 1 1,-1-1 0,1 1-1,-1-1 1,3-7 0,-5 9-28,1-1 1,-1 1-1,1 0 1,-1-1 0,0 1-1,0-1 1,0 1-1,0 0 1,0-1 0,0 1-1,-1 0 1,1-1-1,-1 1 1,0 0 0,0-1-1,0 1 1,0 0-1,-2-4 1,2 4-29,-1 0 0,0 1 1,1-1-1,-1 0 0,0 1 0,0-1 0,0 1 0,0-1 0,0 1 1,0 0-1,0 0 0,0 0 0,-1 0 0,1 0 0,0 0 1,-1 1-1,1-1 0,-1 1 0,1-1 0,-1 1 0,1 0 0,-1 0 1,1 0-1,0 1 0,-1-1 0,1 1 0,-1-1 0,1 1 1,0 0-1,-3 1 0,-4 1-52,0 1 0,0 0 0,0 0 0,1 1 0,0 0 0,-12 9 0,10-4 4,-1 0 1,2 0 0,0 1 0,0 0 0,1 0-1,0 1 1,1 0 0,0 0 0,1 1 0,0 0 0,1 0-1,1 0 1,0 1 0,-3 18 0,7-29 32,0 0 1,-1 1-1,1-1 1,1 0 0,-1 1-1,0-1 1,1 0-1,-1 0 1,1 1-1,0-1 1,0 0 0,1 0-1,-1 0 1,0 0-1,1 0 1,0 0-1,4 5 1,-4-6 1,0 0 0,0-1 1,0 1-1,1-1 0,-1 1 1,1-1-1,-1 0 0,1 0 0,0 0 1,-1 0-1,1-1 0,0 1 1,-1-1-1,1 1 0,0-1 0,0 0 1,-1 0-1,1 0 0,0 0 0,0-1 1,-1 1-1,5-2 0,2-1 1,1 0 0,-1-1 0,0 0-1,0-1 1,0 0 0,-1 0-1,1-1 1,-1 0 0,-1-1 0,1 0-1,8-10 1,0-1 139,-2 0 0,0-1 1,20-35-1,-37 60-40,1 0 0,0 0 0,0 1 1,1-1-1,0 1 0,0 7 0,1-12-86,0 0 0,0 1 0,0-1 0,0 0 0,0 0 0,1 1-1,-1-1 1,1 0 0,0 0 0,0 1 0,1 2 0,-1-4 1,0 0 1,-1 0 0,1-1 0,0 1 0,0 0-1,0 0 1,0 0 0,0-1 0,0 1 0,0 0 0,0-1-1,0 1 1,1-1 0,-1 1 0,0-1 0,0 0-1,0 1 1,1-1 0,-1 0 0,0 0 0,0 0 0,1 0-1,1 0 1,5-1 5,1-1 0,-1 0 0,0 0 0,0-1 0,1 0 0,-2-1 0,1 0 0,0 0 1,-1 0-1,9-7 0,-5 3 11,0 2 1,1-1 0,15-5-1,-26 12-16,0-1 1,-1 1-1,1 0 0,0-1 0,0 1 0,0 0 0,0 0 1,0 0-1,-1 0 0,1 0 0,0 0 0,0 0 0,0 0 1,0 0-1,0 0 0,0 1 0,-1-1 0,1 0 1,0 1-1,0-1 0,0 0 0,-1 1 0,1-1 0,0 1 1,0-1-1,-1 1 0,1 0 0,0-1 0,-1 1 0,1-1 1,-1 1-1,1 0 0,-1 0 0,1 1 0,1 3 6,0 0 0,0 0 0,-1 0 0,1 0 0,0 6 0,3 12 11,-3-17 1,1 1 0,1-1 0,-1 0 0,1 0 1,0-1-1,0 1 0,0-1 0,9 8 0,-12-12-54,0 1 0,0-1 1,1 0-1,-1 0 0,0 0 0,1 0 0,-1 0 0,1 0 1,-1-1-1,1 1 0,0 0 0,-1-1 0,1 1 1,0-1-1,-1 0 0,1 1 0,0-1 0,0 0 0,-1 0 1,1 0-1,0 0 0,-1-1 0,1 1 0,0 0 1,0-1-1,-1 1 0,1-1 0,-1 0 0,1 1 0,0-1 1,-1 0-1,0 0 0,1 0 0,-1 0 0,1 0 0,-1 0 1,0 0-1,0-1 0,0 1 0,2-3 0,-1 1-9,0 0-1,0 0 0,0-1 1,-1 1-1,0-1 0,1 0 1,-1 1-1,0-1 0,-1 0 1,1 0-1,0-6 0,-4-31-316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3:25.5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1 475 13803,'10'15'1360,"20"-10"-840,9-4-168,17-2 481,7-5-129,8-5-136,0-1-248,-2-5-552,-5-3 288,-11-10-88,-7-5-96</inkml:trace>
  <inkml:trace contextRef="#ctx0" brushRef="#br0" timeOffset="1">544 13 13243,'9'-3'326,"0"0"1,0 1-1,0 0 1,1 1 0,-1 0-1,16 1 1,57 6 777,-75-5-967,17 1 64,0 1 0,-1 1-1,1 1 1,34 13 0,-52-15-165,1 0 0,-1 0 1,0 1-1,0-1 0,0 1 0,-1 1 1,1-1-1,7 10 0,-10-10-10,0 0 1,0 0-1,-1 0 0,1 0 1,-1 1-1,0-1 0,-1 1 1,1-1-1,-1 1 0,0 0 0,0-1 1,0 1-1,0 0 0,-1 5 1,-1 0 34,0 1 1,0 0 0,-2-1 0,1 1 0,-1-1 0,-1 0-1,1 0 1,-2 0 0,1-1 0,-2 1 0,-11 16-1,-5 3 119,-2 0 0,-28 27 0,22-27-264,0-2 0,-2-1 0,-57 35 0,67-49-32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3:26.1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63 79 16075,'-3'4'450,"-1"0"0,1 0 0,0 1 0,-5 10 0,1 2-205,-1 1 0,2 0 0,1 0-1,0 1 1,1 0 0,1 0 0,1 0 0,0 34-1,2-49-230,1 0-1,-1 0 1,1 0-1,0 0 0,0 0 1,0 0-1,0-1 1,1 1-1,1 4 0,-2-7-5,0 0 0,0 0 0,0 1 0,0-1 0,0 0 0,0 0 0,0 0 0,1 0 0,-1 0 0,0-1 0,1 1 0,-1 0 0,0 0 0,1-1 0,-1 1 0,1-1 0,-1 0 0,1 1 0,-1-1 0,1 0 0,-1 0 0,1 0 0,-1 0 0,1 0 0,0 0 0,-1 0 0,2-1 0,4 0 17,0-1-1,0 0 1,-1-1 0,0 1 0,1-1-1,-1-1 1,0 1 0,6-5-1,45-39 134,-48 39-130,26-25 127,-1-1 1,-2-1-1,-1-2 1,39-63-1,-56 72-68,-11 14-15,-3 14-69,0 0 0,0 0 0,0 0 0,0-1 0,0 1-1,0 0 1,0 0 0,0 0 0,0-1 0,0 1 0,0 0 0,0 0 0,-1 0-1,1 0 1,0-1 0,0 1 0,0 0 0,0 0 0,0 0 0,0 0 0,-1-1 0,1 1-1,0 0 1,0 0 0,0 0 0,0 0 0,-1 0 0,1 0 0,0 0 0,0 0-1,0 0 1,-1 0 0,1 0 0,0-1 0,0 1 0,0 0 0,-1 0 0,1 0-1,0 0 1,0 1 0,0-1 0,-1 0 0,1 0 0,-2 1 5,-1 0 1,1 0 0,0 0-1,0 0 1,0 1 0,0-1-1,0 1 1,0 0 0,0-1-1,0 1 1,1 0 0,-1 0-1,0 0 1,1 0 0,0 0-1,0 1 1,-2 3 0,-18 45 23,21-49-30,-4 10 11,1 0-1,0 1 0,1-1 0,0 0 0,1 1 0,0 0 0,1-1 0,3 25 0,-2-33-48,-1 0-1,1 0 1,0 0-1,0 0 1,0 0-1,1 0 1,0-1-1,-1 1 1,1 0-1,1-1 1,-1 1-1,0-1 1,1 0-1,0 1 1,-1-1-1,1-1 1,1 1-1,-1 0 1,0-1-1,1 1 1,-1-1-1,1 0 1,-1 0-1,1-1 1,0 1-1,0-1 1,0 0-1,0 0 1,0 0-1,7 1 1,-3-3-9,-1 1 1,1-1-1,-1 0 0,1-1 1,-1 1-1,1-2 1,-1 1-1,0-1 1,8-4-1,25-14-222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3:26.5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150 0 17156,'-15'1'1095,"-1"-1"0,-27 7 0,36-6-885,1 0-1,0 1 0,0 0 0,0 1 1,0-1-1,0 1 0,0 0 1,1 1-1,-8 5 0,13-9-205,-1 0 1,1 1-1,-1-1 0,1 0 1,-1 1-1,0-1 0,1 1 1,0-1-1,-1 1 0,1-1 0,-1 1 1,1-1-1,-1 1 0,1 0 1,0-1-1,0 1 0,-1 0 1,1-1-1,0 1 0,0 0 0,0-1 1,0 1-1,-1 0 0,1-1 1,0 1-1,0 0 0,0-1 1,1 1-1,-1 0 0,0-1 0,0 1 1,0 0-1,0-1 0,1 1 1,-1 0-1,0-1 0,1 1 0,-1-1 1,0 1-1,1 0 0,-1-1 1,1 1-1,-1-1 0,1 1 1,-1-1-1,1 0 0,-1 1 0,1-1 1,-1 1-1,1-1 0,0 0 1,-1 0-1,2 1 0,4 2-66,1 0-1,0-1 0,-1 0 1,8 1-1,-11-2 55,64 12-408,-45-10 295,0 1 0,0 1 0,-1 1-1,0 1 1,0 1 0,37 19 0,-55-25 112,0 0 0,0 0 0,0 0 0,0 0 1,-1 1-1,1-1 0,-1 1 0,0 0 1,1 0-1,-1 0 0,3 6 0,-5-7 10,1-1 0,-1 1-1,1 0 1,-1 0 0,0 0 0,0-1-1,0 1 1,0 0 0,0 0-1,0 0 1,0 0 0,-1-1 0,1 1-1,-1 0 1,1 0 0,-1-1-1,1 1 1,-1 0 0,0-1 0,0 1-1,0 0 1,0-1 0,0 0-1,-1 1 1,0 1 0,-8 6 25,1-1 1,-2 1-1,1-1 0,-1-1 1,0 0-1,-21 9 1,-76 26 177,99-39-182,-38 11-50,44-13-18,0-1 0,0 1 1,0-1-1,0 1 0,0-1 1,0 0-1,0-1 0,0 1 1,-1 0-1,1-1 0,-5-1 0,7 1 44,0 1 0,0-1 0,0 1 0,1-1 0,-1 0 0,0 0 0,1 1 0,-1-1 0,1 0 0,-1 0 0,1 0 0,-1 1 0,1-1 0,-1 0-1,1 0 1,0 0 0,0 0 0,-1 0 0,1 0 0,0 0 0,0 0 0,0 0 0,0 0 0,0 0 0,0 0 0,0 0 0,0 0 0,1 1-1,-1-1 1,0 0 0,1 0 0,-1 0 0,0 0 0,1 0 0,0-1 0,18-29-134,8-2-66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3:27.0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237 2 14803,'0'0'65,"1"-1"-1,-1 1 1,1 0-1,-1 0 1,1 0-1,-1-1 1,1 1-1,-1 0 1,1 0-1,-1 0 1,1 0-1,0 0 1,-1 0-1,1 0 1,-1 0-1,1 0 1,-1 0-1,1 1 1,0-1-1,-1 0 1,1 0-1,-1 0 1,1 1-1,-2 10 918,-18 18 258,18-29-1225,-71 87 1878,31-38-1299,-66 100 0,106-148-598,0 0-1,0 1 1,0-1 0,0 1 0,1 0 0,-1-1 0,1 1 0,-1-1 0,1 1 0,-1 0 0,1 2-1,0-4-2,0 0-1,0 1 0,0-1 0,0 0 1,1 0-1,-1 1 0,0-1 0,0 0 0,0 0 1,0 0-1,1 1 0,-1-1 0,0 0 0,0 0 1,0 0-1,1 0 0,-1 0 0,0 1 0,0-1 1,1 0-1,-1 0 0,0 0 0,0 0 0,1 0 1,-1 0-1,0 0 0,0 0 0,1 0 0,-1 0 1,0 0-1,1 0 0,-1 0 0,0 0 0,0 0 1,1 0-1,-1 0 0,0 0 0,0-1 0,1 1 1,4-2-107,-1 0 1,1 0-1,-1 0 1,1-1 0,-1 0-1,5-4 1,47-45-1209,-2-2 1,62-82 0,-65 74 1140,-38 49 763,-14 18-52,-19 29 215,13-22-610,-6 11-114,1 1 0,1 0 0,1 1 0,1 0 0,2 1 0,0-1 0,2 2 0,1-1 0,1 0-1,1 1 1,1 0 0,1-1 0,2 1 0,1-1 0,6 29 0,-6-45-322,-7-29-408,-12-30-1775,-36-74-1,3 9 4926,48 113-2278,0-1 0,0 0 0,1 1 0,-1-1 0,1 0 0,-1 0 0,1 1 0,0-1 0,0 0 0,0 0-1,0 0 1,0 1 0,0-1 0,1-2 0,-1 3-86,1 0-1,0 0 1,0 0-1,0 0 0,0 0 1,0 1-1,0-1 1,0 0-1,0 1 1,0-1-1,0 1 0,0-1 1,0 1-1,0 0 1,0-1-1,1 1 1,-1 0-1,0 0 0,0 0 1,0 0-1,1 0 1,1 0-1,36 0 282,56 6 0,-56-2-382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3:27.7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 15011,'0'-1'84,"0"1"0,0 0 0,0-1 0,0 1 0,1 0-1,-1 0 1,0-1 0,0 1 0,1 0 0,-1 0 0,0-1 0,0 1-1,1 0 1,-1 0 0,0 0 0,1-1 0,-1 1 0,0 0 0,1 0 0,-1 0-1,0 0 1,1 0 0,-1 0 0,0 0 0,1 0 0,-1 0 0,0 0-1,1 0 1,-1 0 0,0 0 0,1 0 0,-1 0 0,0 0 0,1 0-1,0 1 1,-3 13 1878,1-8-1842,0 3 84,-1 0 0,2 0 0,-1 0 0,1 1 0,0-1 0,1 0 0,2 11-1,-2-18-181,-1 1 0,1-1 0,0 0 0,0 1 1,0-1-1,0 0 0,0 0 0,0 0 0,1 0 0,-1 0 0,1 0 0,0 0 0,-1 0 0,1-1 0,0 1 0,0 0 0,0-1 0,0 0 0,0 1 0,0-1 0,1 0 0,-1 0 0,0 0 0,1-1 0,-1 1 0,0-1 0,1 1 0,-1-1 0,1 0 0,-1 1 0,1-1 0,2-1 0,6 0 35,0 0 1,-1 0-1,1-1 0,0-1 1,-1 0-1,1 0 0,13-8 1,7-4 111,28-21 0,-37 22-98,1 0 0,38-15 0,-61 28-71,0 1-1,0 0 1,1 0 0,-1 0 0,0 0 0,0 0 0,0 0 0,1 0 0,-1 0-1,0 0 1,0 0 0,1 0 0,-1-1 0,0 1 0,0 0 0,0 0 0,1 1-1,-1-1 1,0 0 0,0 0 0,0 0 0,1 0 0,-1 0 0,0 0 0,0 0-1,0 0 1,1 0 0,-1 0 0,0 0 0,0 1 0,0-1 0,0 0 0,1 0-1,-1 0 1,0 0 0,0 1 0,0-1 0,0 0 0,0 0 0,0 11-5,-9 11-6,9-22 10,-8 17-13,4-10 14,0 0 1,1 1-1,0-1 1,0 0 0,1 1-1,-3 10 1,5-18-1,0 1 1,0-1-1,1 1 1,-1-1-1,0 1 1,0-1-1,0 1 1,0-1-1,0 0 1,0 1-1,1-1 0,-1 1 1,0-1-1,0 1 1,1-1-1,-1 0 1,0 1-1,1-1 1,-1 0-1,0 1 1,1-1-1,-1 0 1,0 1-1,1-1 1,-1 0-1,1 0 1,-1 0-1,0 1 1,1-1-1,-1 0 1,1 0-1,-1 0 1,1 0-1,-1 0 1,1 0-1,-1 0 1,1 0-1,-1 0 1,1 0-1,-1 0 1,1 0-1,-1 0 1,0 0-1,1 0 1,22-6 6,-23 6-7,23-10 32,0-1 0,32-21-1,-36 20-30,-1 1 0,2 1 0,35-14 0,-55 24-4,1 0 0,-1-1 0,1 1 0,-1 0 0,1 0 0,0 0 0,-1-1 1,1 1-1,-1 0 0,1 0 0,-1 0 0,1 0 0,0 0 0,-1 0 0,1 0 0,-1 0 0,1 0 1,0 0-1,-1 1 0,1-1 0,-1 0 0,1 0 0,-1 0 0,1 1 0,-1-1 0,1 0 0,-1 1 1,1-1-1,-1 0 0,1 1 0,-1-1 0,1 1 0,-1-1 0,0 1 0,1-1 0,-1 0 0,0 1 1,1 0-1,-1-1 0,0 1 0,0-1 0,0 1 0,1-1 0,-1 1 0,0-1 0,0 1 0,0 0 1,0-1-1,0 1 0,0-1 0,0 1 0,0 0 0,0-1 0,-1 1 0,0 7-19,0-1 1,-1 1-1,-4 11 0,1-3-6,5-14 13,-2 28-85,2-29 81,0 0-1,0-1 1,0 1-1,0 0 0,0 0 1,1-1-1,-1 1 1,0 0-1,0-1 0,1 1 1,-1-1-1,0 1 1,1 0-1,-1-1 0,1 1 1,-1-1-1,1 1 1,-1-1-1,1 1 0,-1-1 1,1 1-1,0-1 1,-1 0-1,1 1 0,0-1 1,-1 0-1,1 0 1,0 1-1,-1-1 0,1 0 1,0 0-1,-1 0 1,1 0-1,0 0 0,0 0 1,-1 0-1,1 0 1,1 0-1,7-2 48,-1-1 0,1 0 0,-1-1-1,1 0 1,-1 0 0,0 0 0,0-1 0,8-7 0,13-7-242,9-4 96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3:28.1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143 0 15443,'-10'3'423,"0"-1"0,0 2 0,1-1-1,-1 1 1,1 0 0,0 1 0,0 0-1,1 1 1,-1 0 0,1 0 0,0 1-1,1 0 1,-10 12 0,16-18-383,0 0 1,0 0-1,0 1 1,0-1 0,0 0-1,1 1 1,-1-1-1,1 1 1,-1-1-1,1 1 1,-1-1-1,1 1 1,0-1-1,0 1 1,0-1-1,0 1 1,0-1-1,0 1 1,0 1-1,1-2-28,0 0-1,-1 1 1,1-1-1,0 0 1,-1 0-1,1-1 1,0 1-1,0 0 1,0 0-1,0 0 1,0 0-1,0-1 1,0 1-1,0 0 1,0-1-1,0 1 1,0-1-1,1 0 1,-1 1-1,0-1 1,0 0-1,0 1 1,1-1-1,0 0 0,7 0-5,-1 1 0,1-2-1,-1 1 1,1-1-1,-1 0 1,0-1-1,0 0 1,1 0-1,14-7 1,-17 7-7,0-1 1,0 0-1,0-1 1,0 1 0,-1-1-1,0 0 1,1 0-1,-1-1 1,-1 0-1,1 0 1,-1 0-1,8-11 1,-12 16 0,0-1 0,1 1 0,-1 0 0,0-1 0,1 1 0,-1-1 0,0 1-1,0-1 1,0 1 0,1-1 0,-1 1 0,0-1 0,0 1 0,0-1 0,0 0 0,0 1 0,0-1 0,0 1 0,0-1 0,0 1 0,0-1 0,0 1 0,0-1 0,-1 0 0,-10 1 12,-17 14 3,21-8-28,0-1 0,0 1-1,1 1 1,0-1-1,0 1 1,1 0-1,-1 1 1,2-1 0,-1 1-1,1 0 1,0 0-1,-3 10 1,7-17-17,-1-1 1,1 1-1,0 0 1,0 0-1,-1-1 1,1 1-1,0 0 1,0 0-1,0 0 1,0-1-1,0 1 1,0 0-1,0 0 1,0-1-1,0 1 1,0 0-1,1 0 1,-1 0-1,0-1 1,0 1-1,1 0 1,-1-1-1,0 1 1,1 0-1,-1-1 1,1 1-1,-1 0 1,1-1-1,-1 1 1,1-1-1,0 1 1,-1-1-1,1 1 1,0-1-1,-1 1 1,1-1-1,0 0 1,-1 1-1,1-1 1,0 0-1,0 0 1,-1 0-1,1 1 1,0-1-1,0 0 1,-1 0-1,1 0 1,0 0-1,0 0 1,0 0-1,-1 0 1,1-1-1,0 1 1,1-1-1,6 0-125,0-1 1,0-1-1,0 1 0,7-5 0,16-7-333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3:28.6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187 160 15267,'-6'0'242,"-1"0"0,1 1 0,0 0-1,-1 0 1,1 0 0,0 1 0,-1 0 0,1 0-1,0 0 1,0 1 0,1 0 0,-1 0-1,0 1 1,-7 6 0,4-3-22,0 0-1,1 1 1,0 0 0,0 0-1,1 1 1,0 0-1,-9 15 1,14-20-148,-1 1-1,1 0 0,0 0 1,1 0-1,-1 0 1,1 0-1,-2 10 1,3-13-60,0-1 1,0 1 0,0-1 0,0 0 0,1 1-1,-1-1 1,0 1 0,1-1 0,-1 1 0,1-1-1,-1 0 1,1 1 0,0-1 0,-1 0-1,1 1 1,0-1 0,0 0 0,0 0 0,0 0-1,0 0 1,0 0 0,0 0 0,1 0 0,-1 0-1,0-1 1,0 1 0,1 0 0,-1-1-1,0 1 1,1-1 0,-1 1 0,3 0 0,5 0 0,-1 0 1,1 0 0,0-1 0,-1 0 0,1-1 0,-1 0-1,1 0 1,-1-1 0,1 0 0,-1 0 0,0-1 0,0 0 0,0 0-1,7-5 1,-1 1-7,-1-1 0,0-1 0,-1 1 0,0-2 0,-1 0 0,0 0-1,13-15 1,-16 14-2,0-1-1,0 0 0,-2 0 0,1 0 0,-1-1 1,5-16-1,-9 22-15,1-1 0,-2 1 0,1-1 0,-1 0 0,0 0 0,-1 0 0,1 1 0,-2-1 0,1 0 0,-1 0 0,0 0 0,-4-11 0,5 17 4,-1 0 1,0-1-1,1 1 1,-1 0-1,0 1 0,0-1 1,-1 0-1,1 0 0,0 0 1,-1 0-1,1 1 1,-1-1-1,1 1 0,-1-1 1,0 1-1,1 0 1,-1 0-1,0-1 0,0 1 1,0 0-1,-4-1 0,4 2-2,-1 0-1,0-1 0,0 1 0,0 0 0,0 1 0,0-1 0,1 1 0,-1-1 0,0 1 1,0 0-1,1 0 0,-1 0 0,0 0 0,-3 3 0,-1-1-5,1 1-1,0 1 0,0-1 1,1 1-1,-1 0 1,1 0-1,0 1 1,0 0-1,1 0 1,0 0-1,0 0 0,-4 9 1,7-13-15,0 0 0,1 1 0,-1-1 0,1 1 0,-1-1 0,1 1 0,0-1 0,-1 1 0,1-1 0,1 1 0,-1-1 1,0 1-1,1-1 0,-1 0 0,1 1 0,-1-1 0,1 1 0,0-1 0,0 0 0,0 1 0,1-1 0,-1 0 0,1 0 0,-1 0 0,1 0 0,-1 0 0,1-1 0,0 1 0,0 0 0,0-1 0,0 1 1,4 1-1,7 4-268,0-1 0,1 0 1,-1 0-1,25 4 0,0 3-270,-31-11 620,0 1 0,0 0 0,-1 0 0,1 0 0,-1 1-1,0 0 1,0 1 0,-1-1 0,1 1 0,-1 0 0,0 1 0,0-1-1,-1 1 1,0 0 0,0 0 0,0 0 0,0 1 0,-1-1 0,0 1-1,-1 0 1,1 0 0,-1 0 0,-1 0 0,1 0 0,0 13 0,-2-20-45,-1 0 0,1 1 0,0-1 1,0 0-1,0 1 0,0-1 0,0 0 1,0 1-1,0-1 0,0 1 0,0-1 1,0 0-1,0 1 0,0-1 0,0 0 1,0 1-1,0-1 0,1 0 0,-1 1 1,0-1-1,0 0 0,0 1 1,0-1-1,1 0 0,-1 0 0,0 1 1,0-1-1,1 0 0,-1 0 0,0 1 1,0-1-1,1 0 0,-1 0 0,0 0 1,1 0-1,-1 1 0,0-1 0,1 0 1,-1 0-1,0 0 0,1 0 1,-1 0-1,1 0 0,14-9-12,1-7-75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3:29.1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219 0 15651,'-55'224'4245,"48"-176"-4670,-2 57 1,9-103 283,0 0 0,0-1 0,-1 1 0,1 0 1,0-1-1,0 1 0,-1-1 0,1 1 0,-1-1 0,1 1 1,-1-1-1,0 1 0,0-1 0,0 1 0,0-1 0,0 0 1,0 1-1,-2 1 0,2-3 4,0 1 1,0-1-1,0 1 0,-1-1 0,1 0 1,0 0-1,0 1 0,-1-1 1,1 0-1,0 0 0,0 0 1,-1 0-1,1-1 0,0 1 0,0 0 1,0 0-1,-1-1 0,1 1 1,0-1-1,0 1 0,0-1 1,0 1-1,0-1 0,0 0 0,0 0 1,-2-1-1,-7-5 6,0-2-1,1 1 1,0-1-1,0 0 1,1-1 0,-9-14-1,13 19 460,1 0-1,-1-1 1,1 0-1,1 1 1,-1-1-1,1 0 1,0 0-1,0-1 1,1 1-1,0 0 1,0 0-1,0-1 1,1 1-1,0-11 1,1 14-209,0 1 0,0-1 0,0 0 0,0 0 0,0 1 0,1-1 0,-1 1 0,1-1 0,-1 1 0,1 0 0,0-1 0,0 1 0,0 0 0,0 0 0,1 0 0,-1 1 0,0-1 1,1 0-1,-1 1 0,1 0 0,0-1 0,-1 1 0,1 0 0,0 1 0,0-1 0,5-1 0,7 0 22,1 0 0,0 1-1,27 2 1,-39-1-153,18 1 20,0 0 2,36-3 1,-6-8-58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3:29.5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236 29 14155,'15'-8'1191,"-11"5"-903,0 0-1,1 0 1,0 1 0,0 0 0,-1 0-1,1 0 1,7-1 0,-12 2-244,0 1-1,1 0 1,-1 0 0,0 0 0,0 0 0,1 1 0,-1-1-1,0 0 1,0 0 0,1 0 0,-1 0 0,0 0 0,0 0-1,0 0 1,1 0 0,-1 0 0,0 1 0,0-1 0,0 0 0,1 0-1,-1 0 1,0 0 0,0 1 0,0-1 0,0 0 0,0 0-1,1 0 1,-1 1 0,0-1 0,0 0 0,0 0 0,0 0-1,0 1 1,0-1 0,0 0 0,0 0 0,0 1 0,0-1-1,0 0 1,0 1 0,-2 15 774,-9 16-26,-3-6-335,-2 0 0,-37 46 0,-47 42-182,99-114-274,-97 96-193,93-89-544,12-9 96,15-10-284,0-4 121,-1-1 0,0-1 1,19-22-1,52-67-1280,-72 84 1717,32-49-76,-35 47 1060,30-34 1,-47 59-587,0-1 0,0 1 1,0 0-1,0 0 0,1-1 1,-1 1-1,0 0 0,0-1 1,1 1-1,-1 0 0,0 0 1,0 0-1,1-1 0,-1 1 1,0 0-1,1 0 0,-1 0 1,0 0-1,1 0 0,-1-1 1,0 1-1,1 0 0,-1 0 1,0 0-1,1 0 0,-1 0 1,0 0-1,1 0 0,-1 0 1,0 0-1,1 0 0,-1 1 1,1-1-1,2 11 744,-6 16 97,-26 83 885,-2 10-919,28-101-780,0 0 0,1 0 0,1 0 1,2 29-1,0-42-95,1 1 1,-1-1-1,1 1 1,0-1-1,4 9 1,3 6-678,-12-29 537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3:29.9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2 259 14635,'-1'-6'1432,"14"5"-799,9 1-225,16 0 688,3 0-248,13 0-344,5 0-456,8-6 152,0-6-56,0-13-168</inkml:trace>
  <inkml:trace contextRef="#ctx0" brushRef="#br0" timeOffset="1">814 1 15867,'-18'49'1793,"2"-2"-1161,4 2-240,2 2 792,5-5-384,5-4-223,3-11-794,5-6-415,-1-14 584,1-3-184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17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18 15147,'12'-5'1048,"-8"3"-721,0 0 0,1 0-1,0 1 1,-1-1 0,1 1 0,0 0 0,5 0 0,-9 1-294,1 0 0,-1 0 1,0 0-1,0 1 0,1-1 0,-1 0 1,0 1-1,0-1 0,0 1 1,0 0-1,0-1 0,0 1 0,0 0 1,0 0-1,0-1 0,0 1 1,0 0-1,0 0 0,0 0 1,-1 0-1,1 0 0,0 0 0,-1 0 1,1 1-1,-1-1 0,1 0 1,-1 0-1,0 0 0,1 1 0,-1-1 1,0 0-1,0 0 0,0 3 1,1 2-18,-1-1 0,0 1 1,-1 0-1,1 0 0,-1 0 0,0-1 1,0 1-1,-1 0 0,1-1 1,-1 1-1,-1-1 0,1 0 1,-4 6-1,-7 9 50,-26 35 0,29-43 2,-73 85 663,83-97-715,-1 1 0,0 0 1,1-1-1,-1 1 0,0 0 1,1-1-1,-1 1 0,1 0 1,-1-1-1,1 1 0,0 0 1,-1 0-1,1 0 0,0-1 1,-1 1-1,1 0 1,0 0-1,0 0 0,0 0 1,0 0-1,0 0 0,0 0-2,1 0-1,-1-1 0,0 1 1,1-1-1,-1 1 0,1-1 1,-1 1-1,1-1 0,-1 0 1,1 1-1,-1-1 0,1 0 1,0 1-1,-1-1 0,1 0 1,-1 0-1,1 1 0,0-1 1,-1 0-1,1 0 0,1 0 1,7 1 76,0 0 0,-1-1 1,14-2-1,-11 2-42,293 1-2049,-304-1 1993,0 0 1,0 0 0,0-1 0,0 1-1,0 0 1,0 0 0,0 0 0,0 0-1,0 0 1,0 0 0,0 0 0,0 0-1,0 0 1,0 0 0,0 0 0,0 0-1,0 0 1,0-1 0,0 1 0,0 0-1,0 0 1,0 0 0,0 0 0,0 0-1,0 0 1,0 0 0,0 0-1,0 0 1,0 0 0,0 0 0,1 0-1,-1 0 1,0 0 0,0 0 0,0 0-1,0 0 1,0 0 0,0 0 0,0 0-1,0 0 1,0 0 0,0 0 0,0 0-1,0 0 1,0 0 0,1 0 0,-1 0-1,0 0 1,0 0 0,0 0 0,0 0-1,0 0 1,0 0 0,0 0 0,0 0-1,0 0 1,0 0 0,0 0 0,-9-7-547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3:30.3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75 13699,'3'-6'150,"1"1"1,-1 0-1,2 0 1,-1 0-1,0 1 1,1 0-1,0-1 1,0 1-1,0 1 0,1-1 1,-1 1-1,1 0 1,-1 0-1,1 1 1,0 0-1,0 0 1,1 0-1,-1 1 1,0-1-1,9 1 0,12-1 380,0 0 0,0 3 0,39 4-1,-30-1-34,1 1-1,41 13 1,-62-13-368,0 0 0,-1 1 0,0 0 0,0 2 0,-1-1 0,0 2 0,18 13 0,-29-19-108,0-1-1,1 1 1,-1 0 0,0 0 0,0 1 0,-1-1 0,1 1 0,-1-1 0,0 1 0,0 0 0,0 0 0,0 0 0,-1 0 0,1 0 0,-1 0 0,0 0 0,0 1 0,-1-1 0,1 5 0,-2-4-5,1 0 0,-1 0 1,0 0-1,-1-1 1,1 1-1,-1 0 0,0-1 1,0 1-1,0-1 1,-1 0-1,1 0 1,-1 0-1,0 0 0,0 0 1,-1-1-1,-5 6 1,-5 2 68,0 0 1,-1-1 0,-1 0 0,-22 10 0,15-9 86,-23 17 1,46-28-173,0 0-1,-1 0 1,1 0 0,0 0 0,0 1 0,-1-1-1,1 0 1,0 0 0,0 0 0,0 0 0,0 1-1,-1-1 1,1 0 0,0 0 0,0 1 0,0-1-1,0 0 1,0 0 0,0 1 0,-1-1 0,1 0-1,0 0 1,0 1 0,0-1 0,0 0-1,0 1 1,0-1 0,0 0 0,0 0 0,0 1-1,0-1 1,0 0 0,1 0 0,-1 1 0,0-1-1,0 0 1,0 0 0,0 1 0,0-1 0,0 0-1,1 0 1,-1 1 0,0-1 0,0 0-1,0 0 1,1 0 0,-1 0 0,0 1 0,0-1-1,0 0 1,1 0 0,-1 0 0,0 0 0,0 0-1,1 0 1,-1 1 0,0-1 0,0 0 0,1 0-1,-1 0 1,0 0 0,1 0 0,-1 0-1,25 6-317,-19-4 246,12 2-139,2 1-46,0 1 0,23 9 0,-39-14 233,-1 1-1,1 0 1,0 0 0,0 0-1,-1 0 1,1 1-1,-1-1 1,0 1-1,0 0 1,0 0-1,0 0 1,0 0 0,-1 1-1,1-1 1,-1 1-1,4 7 1,-6-9 42,1 0 0,-1 0 1,0 0-1,0 1 0,0-1 0,0 0 0,0 0 1,0 1-1,0-1 0,-1 0 0,1 0 1,-1 0-1,0 1 0,0-1 0,0 0 1,0 0-1,0 0 0,0 0 0,0-1 1,0 1-1,-1 0 0,1 0 0,-1-1 1,1 1-1,-1-1 0,0 1 0,-2 0 1,-5 5 163,-1 0 0,0-1 1,-19 8-1,1-2 227,0-1 0,0-1 1,-1-2-1,0-1 0,-1-1 0,-42 2 0,55-6-498,0-2 0,-1 0 0,1-2 1,0 1-1,-1-2 0,1 0 0,1-1 0,-1-1 0,0-1 0,1 0 0,0-1 0,-22-13 0,31 14-454,6 5 422,0 0 1,0 0-1,-1 0 1,1 0-1,0 0 0,-1 0 1,1 0-1,-1 1 1,1-1-1,-1 0 1,-2 0-1,0 2-466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3:33.3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941 288 8058,'0'-16'2178,"0"1"1,-2 0 0,-5-30-1,5 37-1857,-1 1 1,1-1-1,-1 1 1,-1 0-1,0 0 0,0 1 1,0-1-1,-1 1 0,-9-11 1,5 9-256,0 0 0,0 1 0,-1 0 0,0 0 1,0 1-1,-1 1 0,0 0 0,0 0 0,0 1 0,-14-3 1,-17-3 94,-62-7 1,72 13-45,-8-2-12,19 2-67,-1 1 0,1 1 1,-1 0-1,-31 3 0,44 1-35,0 0-1,0 1 1,0 0 0,0 1-1,1-1 1,-1 2-1,1-1 1,0 1 0,0 0-1,1 1 1,0 0 0,0 0-1,0 0 1,-6 9 0,-2 2 10,1 1 0,1 1 0,1 0 0,-16 34 0,-110 213-31,127-242 7,2 0 0,0 1 1,2 0-1,1 1 0,1 0 1,-3 45-1,6-31 21,3 0 0,0 0 0,13 68 0,-10-87-5,1 1 1,1 0-1,1-1 1,1 0-1,13 26 0,-16-38 6,1 0-1,-1-1 1,1 1-1,1-1 1,0-1-1,0 1 0,0-1 1,1-1-1,0 1 1,0-1-1,1 0 1,-1-1-1,18 8 1,7-2 52,1-1 0,0-2 0,50 7 0,-10-3-2,-61-10-64,0-1 1,0 0-1,0-1 1,1-1-1,-1 0 0,0 0 1,15-4-1,91-31 43,-51 14 36,-47 16-8,33-15 1,-46 18-72,0-2 0,0 1 0,-1-1 1,0-1-1,0 1 0,-1-1 0,7-7 0,0-1-22,19-20 113,38-54-1,-62 75-19,0 1 0,0-1 1,-2-1-1,1 1 0,-2-1 0,0 0 0,0-1 0,3-24 0,5-188 809,-12 170-768,-2 42-102,1 1-1,-2 0 1,0 0 0,0-1 0,-2 1 0,0 1-1,0-1 1,-1 1 0,-1-1 0,0 2-1,-14-22 1,14 25-59,0 1-1,0-1 1,-1 1-1,0 0 0,-1 1 1,0 0-1,0 0 1,-1 1-1,1 0 1,-1 0-1,-1 1 0,1 0 1,-1 1-1,0 0 1,0 0-1,-15-2 1,-27 0-1304,37 5 1016,1 0 1,-1-1-1,-15-4 1,5-3-315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3:43.4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709 114 9186,'0'-5'467,"-1"-1"-1,1 1 1,-1-1-1,0 1 1,0 0-1,-1-1 1,0 1-1,1 0 1,-2 0 0,1 0-1,-1 0 1,1 0-1,-1 0 1,-5-4-1,6 6-387,-1 0 0,1 1 1,-1-1-1,0 1 0,0 0 0,-1-1 0,1 1 0,0 1 0,-1-1 0,1 0 0,-1 1 0,1 0 0,-1 0 0,0 0 0,1 0 0,-1 1 0,0-1 1,0 1-1,1 0 0,-1 0 0,-5 1 0,-45 9 241,-62 19-1,32-6-117,62-17-132,1 0 0,-1 1-1,2 1 1,-36 19 0,44-20-65,1 1 0,0 0 0,1 0 0,0 1 0,0 1 1,1-1-1,0 1 0,1 1 0,-9 14 0,3-4-1,2 0 0,0 1 0,1 1 0,2 0 0,0 0 0,2 1 0,0 0 0,2 0 0,-4 36 0,6-13 4,3-1-1,2 1 0,2 0 0,1-1 0,3 0 0,2 0 0,2-1 0,2 0 0,1-1 0,3-1 0,1 0 0,38 59 0,-54-98 29,-1 1-1,1-1 0,1 0 1,-1 0-1,1 0 0,-1 0 1,1-1-1,0 1 1,1-1-1,-1 0 0,0 0 1,1 0-1,0-1 0,-1 0 1,1 0-1,0 0 0,0 0 1,0-1-1,1 0 0,-1 0 1,0 0-1,0 0 0,1-1 1,-1 0-1,7-1 0,172-11 663,-175 11-695,1 0 0,-1-1 1,0 0-1,0-1 0,0 0 1,0 0-1,-1-1 0,1 0 0,-1 0 1,14-10-1,5-7 26,38-37-1,-60 54-25,6-7 73,-1-1-1,0 0 1,-1 0 0,0-1-1,-1 0 1,-1-1 0,11-25-1,28-108 243,-26 78-200,42-87 326,-24 67-233,-33 79-182,-1-1-1,-1 1 1,0-1-1,-1 0 1,3-21-1,-5 26-9,0 0 0,-1 0-1,1 1 1,-1-1 0,-1 0 0,1 0-1,-1 0 1,0 1 0,0-1 0,-1 1-1,1 0 1,-7-10 0,-23-27 107,-1 2 0,-39-37 0,63 67-120,4 5-136,0 0 0,-1 0 0,1 0 0,-1 1 0,0 0 0,0 0 0,-1 0 0,1 1 0,-9-4 0,12 7-21,0-1 1,-1 0-1,1 0 0,0 1 0,-1 0 0,1 0 0,0 0 0,-1 0 0,1 0 0,-1 1 0,1 0 1,0-1-1,0 1 0,-1 0 0,1 1 0,0-1 0,0 0 0,0 1 0,0 0 0,0 0 0,1 0 1,-4 2-1,-9 11-724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4:05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42 12123,'-35'-2'1088,"20"0"-578,0 1 1,0 1-1,0 0 1,0 1 0,-26 5-1,41-6-487,0 0-1,0 0 1,1 0 0,-1 0-1,0 0 1,0 0-1,0 1 1,0-1-1,0 0 1,0 0 0,1 0-1,-1 0 1,0 0-1,0 0 1,0 0 0,0 1-1,0-1 1,0 0-1,0 0 1,0 0 0,0 0-1,0 0 1,0 1-1,0-1 1,0 0 0,1 0-1,-1 0 1,0 0-1,0 0 1,0 1-1,0-1 1,-1 0 0,1 0-1,0 0 1,0 0-1,0 0 1,0 1 0,0-1-1,0 0 1,0 0-1,0 0 1,0 0 0,0 0-1,0 1 1,0-1-1,0 0 1,-1 0 0,1 0-1,0 0 1,0 0-1,0 0 1,0 0-1,14 4 381,49 0 728,108-8-1,-85 1-739,216-1 138,224-10-509,-509 13-75,-6 1-110,-1-1-1,1 0 0,0 0 0,16-6 0,-27 7 151,0 0 1,0 0-1,0 0 1,0 0-1,0 0 0,1 0 1,-1 0-1,0 0 1,0 0-1,0 0 0,0 0 1,0 0-1,0 0 0,0 0 1,0 0-1,0 0 1,0 0-1,1 0 0,-1-1 1,0 1-1,0 0 1,0 0-1,0 0 0,0 0 1,0 0-1,0 0 1,0 0-1,0 0 0,0 0 1,0-1-1,0 1 1,0 0-1,0 0 0,0 0 1,0 0-1,0 0 1,0 0-1,0 0 0,0 0 1,0-1-1,0 1 0,0 0 1,0 0-1,0 0 1,0 0-1,0 0 0,0 0 1,0 0-1,0 0 1,0 0-1,-1-1 0,1 1 1,0 0-1,0 0 1,0 0-1,-8-5-241,-9-3 42,-8 3-213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4:05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0 16492,'1'1'115,"0"-1"0,0 1 0,0-1 0,0 1 1,0-1-1,0 0 0,1 1 0,-1-1 1,0 0-1,0 0 0,0 0 0,0 0 1,1 0-1,-1 0 0,0 0 0,0 0 0,2-1 1,1 1 82,272 8 2387,-221-2-2467,0 2 0,-1 3 0,54 18 0,-97-25-117,0 0 1,0 1-1,0 0 0,-1 0 1,1 1-1,-1 1 1,-1-1-1,16 15 0,-22-18-2,-1-1-1,0 1 0,0 0 0,0-1 1,0 1-1,0 0 0,0 0 0,-1 1 0,1-1 1,-1 0-1,0 0 0,0 1 0,0-1 0,-1 0 1,1 1-1,-1-1 0,0 1 0,0-1 0,0 1 1,0-1-1,0 1 0,-1-1 0,0 1 1,0-1-1,0 0 0,0 1 0,0-1 0,0 0 1,-1 0-1,0 0 0,0 0 0,0 0 0,-3 4 1,-11 11 4,0-2 0,0 0 1,-2-1-1,1-1 0,-39 23 1,25-15 17,-70 45 72,-106 76 193,142-94-186,-61 60 0,124-108-104,-6 6-19,0 1 0,1-1 0,0 1 0,0 1 0,0-1 0,1 1 0,-5 11 0,6-6-25,11-22-16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4:17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60 13187,'-32'0'7251,"49"0"-5848,71 1-292,185-7-665,-198 0-403,-30 4-16,-1-2-1,81-18 1,-172 23 40,-114 21-27,-176 0 1,323-21-28,-4-1-46,16 0-8,11-1-18,111-18-269,-40 4 176,-76 14 142,84-12-561,121-4 0,-203 18 229,-8 2 213,-9 1 20,-192 22 25,142-20 149,-114 24-78,158-27-987,30-8-91,21-9-199,-25 4 906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4:19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293 25 14515,'0'0'46,"0"0"0,0 0 0,0 0 0,1 1 0,-1-1 0,0 0 0,0 0 0,0 0 0,0 0 0,0 0 0,0 0 0,0 0 0,0 0 0,0 0 0,0 0 0,0 0 0,1 0 0,-1 0 0,0 0 0,0 0 0,0 0 0,0 0 0,0 0 0,0 0-1,0 0 1,0 1 0,0-1 0,0 0 0,0 0 0,0 0 0,0 0 0,0 0 0,0 0 0,0 0 0,0 0 0,0 0 0,0 0 0,0 1 0,0-1 0,0 0 0,0 0 0,0 0 0,0 0 0,0 0 0,0 0 0,0 0 0,0 0 0,0 0 0,0 0 0,0 0 0,0 1 0,0-1 0,0 0 0,0 0 0,0 0 0,0 0 0,-1 0 0,1 0 0,0 0 0,0 0 0,16 0 1578,30-4-374,-28 3-837,55-4 261,92-10-284,-152 13-426,-16 0-38,-22 4-4,-283 68-207,19-4 453,499-123 61,-174 48-218,296-56 74,-511 110-74,-24 5 302,247-56-411,193-55-69,-232 60 165,0-1-7,-1 1 0,1 0-1,0 0 1,0 0-1,0 1 1,0-1-1,0 1 1,0 0-1,0 1 1,9 1 0,-14-2 7,0 0 0,1 0 0,-1 0 0,0 0 0,0 1 0,1-1 0,-1 0 0,0 0 0,0 0 1,1 1-1,-1-1 0,0 0 0,0 0 0,0 1 0,0-1 0,1 0 0,-1 0 0,0 1 0,0-1 0,0 0 1,0 1-1,0-1 0,0 0 0,0 0 0,0 1 0,0-1 0,0 0 0,0 1 0,0-1 0,0 0 0,0 1 0,0-1 1,0 0-1,0 1 0,0-1 0,0 0 0,0 0 0,0 1 0,-1-1 0,1 0 0,0 0 0,0 1 0,0-1 1,-1 0-1,1 0 0,0 1 0,0-1 0,0 0 0,-1 0 0,1 0 0,0 1 0,0-1 0,-1 0 0,1 0 1,-1 0-1,-18 14-56,19-14 55,-29 17-33,-1-3 0,-1 0 1,1-2-1,-2-1 0,0-1 1,-63 9-1,92-18-8,1-1-1,-1 1 1,0-1-1,0 0 1,0 0-1,0 0 1,0 0-1,0 0 1,0-1 0,0 1-1,-3-2 1,5 2 28,1-1 0,-1 1 0,1 0 1,0 0-1,-1-1 0,1 1 0,0 0 0,-1-1 1,1 1-1,0-1 0,-1 1 0,1 0 1,0-1-1,0 1 0,0-1 0,-1 1 0,1-1 1,0 1-1,0-1 0,0 1 0,0-1 1,0 1-1,0-1 0,0 0 0,0-1 6,0 0-1,1 1 1,-1-1 0,1 0-1,-1 0 1,1 0-1,0 1 1,0-1-1,2-2 1,15-23-181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3:53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 12907,'-8'52'8532,"-4"63"-7574,4-23-615,3-53-277,-7 86 35,11-101-81,1 1 0,1-1 0,5 26-1,-1-33-331,-5-17 292,0 0 0,0 0 0,1 0 0,-1 0 0,0 0 0,0 0 0,0 0 0,0 0 0,0 0-1,1 0 1,-1 0 0,0 0 0,0 0 0,0 0 0,0 0 0,0 0 0,1 0 0,-1 0 0,0 0 0,0 0 0,0-1 0,0 1 0,0 0 0,0 0 0,0 0 0,1 0 0,-1 0 0,0 0 0,0 0 0,0-1 0,0 1 0,0 0 0,0 0 0,0 0 0,0 0 0,0 0 0,0-1 0,0 1 0,0 0 0,0 0 0,0 0 0,0 0 0,0 0 0,0-1 0,0 1 0,0 0 0,0 0 0,0 0 0,0 0 0,5-37-1581,-4 29 1756,4-31-706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3:54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42 17732,'72'1'3498,"71"-2"-1764,173-40-1653,-305 41-580,-9 3 281,-17 5 144,-14 0-142,-13 2 31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3:54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83 16796,'15'15'1864,"21"-13"-1032,10-7-304,13-7 785,7-2-185,1-4-232,-2-2-192,-5 6-616,-8 2-416,-20 7-752,-12 5-1193,-20 5 1857,-11 1-360,-21 4-304</inkml:trace>
  <inkml:trace contextRef="#ctx0" brushRef="#br0" timeOffset="1">0 472 14859,'0'16'1969,"9"-3"-1121,15-10-264,7-3 1128,21-7-680,5-3-119,4-2-281,3-2-296,-6 2-552,-6 2-376,-9 3-144,-9 2 512,-15 4-161,-1 2-159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17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14291,'3'3'1672,"9"-1"-879,5-1-297,6 1 1088,3 1-568,6-2-656,2 1-352,2-2-528,2-2 520,-1-5-240,1-5-160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3:54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41 15027,'1'-9'2734,"-6"21"-1162,-7 28-134,4-2-955,2 0 0,-2 39-1,7-59-413,1 0-1,1 1 1,1-1-1,0 0 0,1-1 1,8 28-1,-10-42-60,0 0 1,0-1-1,0 1 0,0 0 0,0-1 1,1 1-1,-1-1 0,1 1 0,0-1 0,0 0 1,0 0-1,0 0 0,0 0 0,0 0 1,0 0-1,1 0 0,-1-1 0,1 1 0,-1-1 1,1 0-1,0 1 0,-1-1 0,5 0 1,-3 0 0,0-1 1,1 0 0,-1 0 0,0-1-1,1 1 1,-1-1 0,0 0 0,0 0-1,0-1 1,0 1 0,0-1 0,0 0-1,0 0 1,0 0 0,5-4 0,14-11 28,-1-2 0,-1 0 0,-1 0 0,0-2 1,19-28-1,-13 14 35,-1-2 1,32-66-1,-51 91-48,-1 0 0,0 0 0,0 0 0,3-16 0,-8 26-21,0 1 0,1 0 0,-1 0-1,0 0 1,0 0 0,0 0 0,0 0 0,0 0-1,0 0 1,-1 0 0,1 0 0,0 0-1,0 0 1,-1 0 0,1 0 0,-1 0-1,0-2 1,1 3-1,-1-1-1,1 1 1,-1 0 0,1 0-1,-1-1 1,1 1 0,0 0-1,-1 0 1,1 0 0,-1 0-1,1 0 1,-1-1-1,0 1 1,1 0 0,-1 0-1,1 0 1,-1 0 0,1 1-1,-1-1 1,1 0 0,-1 0-1,1 0 1,-1 0 0,1 0-1,-1 1 1,-2 0 8,0 1-1,0-1 1,1 1 0,-1 0 0,1 0-1,-1 0 1,1 0 0,-1 0 0,1 1-1,-2 2 1,-3 5-37,1 0 0,0 1 0,1 0 0,0 0 0,1 1 0,0-1 0,1 1 0,0 0 1,0 0-1,2 0 0,-1 0 0,2 0 0,-1 0 0,2 0 0,0 0 0,0 1 0,1-1 0,0 0 0,1-1 0,1 1 0,0 0 0,0-1 0,10 17 0,-12-24-33,0 0-1,1-1 1,-1 1-1,1-1 0,0 0 1,0 0-1,0 0 1,0 0-1,0-1 1,1 1-1,-1-1 0,1 0 1,0 0-1,-1 0 1,1-1-1,0 1 1,0-1-1,0 0 0,0 0 1,1 0-1,-1 0 1,0-1-1,5 0 1,26-5-365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3:55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91 13163,'3'-6'707,"0"0"1,0 0-1,0-1 1,3-12-1,-6 18-549,1-1-1,-1 0 1,0 1 0,0-1-1,0 0 1,0 0 0,0 0-1,0 1 1,0-1 0,-1 0-1,0-2 1,1 4-75,0-1 1,-1 0-1,1 1 0,-1-1 1,1 0-1,-1 1 0,1-1 1,-1 0-1,0 1 0,1-1 1,-1 1-1,0-1 0,1 1 1,-1 0-1,0-1 1,1 1-1,-1 0 0,0-1 1,0 1-1,1 0 0,-1 0 1,0 0-1,0-1 0,0 1 1,0 0-1,-1 0-56,0 0-1,0 1 1,0-1-1,0 0 1,1 1-1,-1-1 1,0 1-1,0-1 1,1 1-1,-1 0 1,1-1-1,-1 1 1,0 0-1,1 0 1,-1 1-1,1-1 1,0 0-1,-1 0 1,1 1-1,0-1 1,0 0-1,0 1 1,0 0-1,0-1 1,0 1-1,0-1 1,0 4-1,0-4-33,0 1-1,1 0 1,-1 0 0,1 0-1,-1 0 1,1 0 0,0 0-1,0 0 1,0 0-1,0 0 1,0 0 0,0 0-1,0-1 1,1 1 0,-1 0-1,1 0 1,-1 0 0,1 0-1,0 0 1,0-1 0,0 1-1,0 0 1,0-1 0,0 1-1,3 2 1,9 9-15,-1 0-1,0 1 1,-1 1 0,-1-1-1,0 2 1,-1-1 0,0 2 0,11 30-1,-9-14 21,-1 0 1,-1 1-1,6 58 0,-13-75 19,-1 0 1,0 1-1,-2-1 1,0 1-1,-1-1 1,-5 23-1,5-34 29,1-1 1,0 0-1,-1 0 0,0 0 1,0 0-1,-1 0 0,1 0 0,-1 0 1,0-1-1,-1 1 0,1-1 1,-1 0-1,1 0 0,-1 0 1,0-1-1,-1 1 0,1-1 1,-1 0-1,1 0 0,-1-1 1,0 1-1,0-1 0,-10 3 0,13-4-24,-1-1-1,1 1 1,0-1-1,-1 1 1,1-1-1,0 0 1,-1 0-1,1 0 1,-1-1-1,1 1 1,0 0-1,-1-1 1,1 1-1,0-1 1,0 0-1,-1 0 1,1 0-1,0 0 1,0 0-1,0-1 1,0 1-1,0 0 1,0-1-1,1 0 1,-1 1-1,0-1 1,1 0-1,-1 0 1,1 0-1,0 0 1,0 0-1,0 0 1,0 0-1,0 0 1,0-1-1,0 1 1,1 0-1,-1 0 1,1-1-1,-1-2 1,0-3-40,0 0 1,1 0 0,0 0 0,0-1 0,1 1 0,0 0 0,0 0 0,1 0 0,0 0 0,5-12 0,0 6-49,1 0-1,1 0 1,0 1-1,0 0 1,2 1 0,20-20-1,80-58-310,-85 71 316,28-22-45,59-46-91,-95 71 198,-1 0-1,-1-1 0,27-35 1,-40 47 19,0 0 1,0 0-1,0 0 1,0 0-1,2-10 1,-4 14-11,-1-1 1,1 1 0,-1-1 0,0 1 0,0 0-1,0-1 1,0 1 0,0-1 0,0 1 0,0-1-1,0 1 1,0-1 0,-1 1 0,1 0 0,-1-1-1,1 1 1,-1-1 0,1 1 0,-1 0 0,0 0-1,0-1 1,1 1 0,-1 0 0,0 0 0,0 0-1,0 0 1,0 0 0,-2-1 0,-1 0 16,0 0 1,0 0-1,0 1 1,0-1-1,0 1 1,0 0-1,-1 0 0,1 1 1,0-1-1,-1 1 1,1 0-1,0 0 1,0 0-1,-1 1 1,-4 1-1,-4 0 27,1 1 0,-1 1-1,1 0 1,-12 6 0,14-5-32,0 1-1,0 0 1,0 0 0,1 1 0,0 0-1,0 1 1,-10 10 0,15-14-27,1 0-1,0 1 1,-1-1-1,1 1 1,1 0-1,-1-1 1,1 1-1,0 1 1,0-1-1,0 0 1,0 0 0,1 1-1,0-1 1,1 0-1,-1 1 1,1-1-1,0 8 1,0-10-27,1 0 1,-1 0 0,1 0-1,0-1 1,0 1-1,0 0 1,0 0-1,1-1 1,-1 1-1,1-1 1,-1 1 0,1-1-1,0 0 1,0 1-1,0-1 1,0 0-1,0 0 1,1 0-1,-1-1 1,1 1 0,-1-1-1,1 1 1,-1-1-1,1 0 1,0 0-1,0 0 1,0 0-1,-1 0 1,1-1-1,0 1 1,4-1 0,3 1 83,1-1 1,-1 0-1,1-1 1,-1 0 0,1 0-1,-1-1 1,17-6-1,29-14-208,0-6-30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3:56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3 14059,'0'0'92,"-1"-1"-1,0 1 1,0 0-1,0 0 1,0-1-1,0 1 1,0 0-1,0 0 1,0 0-1,0 0 1,0 0-1,0 0 1,0 0-1,0 1 1,0-1-1,0 0 1,0 0-1,0 1 1,0-1-1,0 1 1,0-1-1,0 1 1,0-1-1,1 1 1,-1-1-1,0 1 1,0 0-1,1-1 1,-1 1-1,0 0 1,1 0-1,-2 1 1,-19 29 1369,16-20-1337,1 0-1,0 1 1,0-1 0,1 1-1,1 0 1,0 0 0,0 0-1,1 0 1,1 0 0,0 0-1,0 0 1,2 0 0,-1 0-1,1 0 1,6 16 0,6 12-161,1-1 0,2-1 0,24 40 0,-6-12 150,-31-59-113,-1 0-1,0 0 1,0 0-1,-1 0 1,0 1-1,0-1 0,0 1 1,0 14-1,-2-18 12,-1 0-1,1 0 0,-1 0 0,0 0 1,0 0-1,0 0 0,-1 0 0,1 0 0,-1-1 1,0 1-1,0 0 0,-1-1 0,1 0 1,0 1-1,-1-1 0,0 0 0,0 0 1,-4 3-1,0-1 56,0 0 0,0 0 0,-1 0 0,0-1 0,1 0-1,-2-1 1,1 0 0,0 0 0,-9 2 0,14-5-45,1 1-1,-1 0 0,0-1 1,1 0-1,-1 1 0,0-1 1,1 0-1,-1 0 0,0-1 1,1 1-1,-1 0 0,0-1 1,1 0-1,-1 0 0,1 0 1,-1 0-1,1 0 0,0 0 1,-1 0-1,1-1 0,0 1 1,0-1-1,0 0 0,0 1 1,0-1-1,0 0 0,0 0 1,1-1-1,-1 1 0,1 0 1,0 0-1,-1-1 0,0-3 1,0-2-31,0 1 0,1-1 1,0 0-1,0 0 0,1 0 1,0 0-1,0 0 0,1 1 1,0-1-1,0 0 0,1 0 1,0 1-1,1-1 0,3-8 1,5-9-81,1 0 1,27-39-1,-13 27-27,1 2 0,57-57 0,74-52 19,-102 96 103,-50 42 3,0 1 16,-1 1-1,0-1 0,0-1 0,9-10 0,-14 16-20,0 0 0,0-1-1,0 1 1,0 0 0,0 0-1,1-1 1,-1 1 0,0 0 0,0 0-1,0-1 1,0 1 0,0 0-1,0 0 1,0-1 0,0 1-1,0 0 1,0 0 0,0-1-1,0 1 1,0 0 0,0 0 0,0-1-1,0 1 1,0 0 0,0 0-1,0-1 1,0 1 0,0 0-1,-1 0 1,1 0 0,0-1 0,0 1-1,0 0 1,0 0 0,0 0-1,-1-1 1,-10-1 64,-12 6 9,13 0-43,0 1 0,0 0 0,1 1 0,0-1 0,0 2 0,0-1 0,1 1 0,-1 1 0,2 0 0,-11 12 0,12-13-19,1 0 1,0 0 0,0 0 0,1 1 0,0 0 0,0 0 0,1 0 0,0 0-1,0 1 1,1-1 0,0 1 0,0-1 0,0 13 0,2-18-1,0-1 0,0 0 0,0 1 0,0-1 0,0 0 1,1 1-1,-1-1 0,1 0 0,0 0 0,-1 0 0,1 1 0,0-1 1,0 0-1,1 0 0,-1 0 0,0-1 0,1 1 0,-1 0 1,1 0-1,-1-1 0,1 1 0,0-1 0,0 1 0,0-1 0,0 0 1,0 0-1,0 0 0,0 0 0,0 0 0,0 0 0,0 0 0,1-1 1,-1 1-1,0-1 0,4 1 0,1-1 48,1 0-1,0-1 1,-1 1 0,1-2-1,-1 1 1,1-1-1,-1 0 1,1 0 0,8-5-1,33-17 114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3:56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0 16980,'-6'5'349,"0"1"1,1 0-1,-1 0 1,1 0 0,0 0-1,1 1 1,0 0-1,-6 12 1,4-7-9,1 1 0,1-1 0,0 1 0,-3 19 0,7-30-324,-1 0 0,1 0 0,0 0 0,0 0-1,0 0 1,0 0 0,0 0 0,0 0 0,0 0 0,1 0-1,-1 1 1,1-1 0,-1 0 0,1 0 0,0-1 0,0 1-1,0 0 1,0 0 0,0 0 0,0-1 0,0 1 0,1 0-1,-1-1 1,1 1 0,-1-1 0,1 1 0,-1-1 0,1 0-1,0 0 1,0 0 0,0 0 0,0 0 0,0 0 0,0-1-1,0 1 1,0 0 0,0-1 0,0 0 0,0 1 0,0-1-1,4 0 1,11 0-163,0 0 0,1-1 0,30-5-1,8-1-301,-54 7 431,0-1-1,-1 1 1,1 0 0,-1 0 0,1 0 0,0 0 0,-1 1 0,1-1 0,-1 0 0,1 1 0,-1-1 0,1 1 0,-1-1 0,1 1 0,-1 0 0,1 0 0,-1-1 0,0 1 0,1 0 0,0 2 0,-1-2 23,-1 0-1,1 0 1,-1 0 0,0 0 0,1 1 0,-1-1 0,0 0 0,0 0 0,0 0 0,0 1 0,0-1 0,0 0 0,0 0 0,0 0 0,-1 0 0,1 1 0,0-1 0,-1 0 0,1 0 0,-1 0 0,1 0-1,-1 0 1,1 0 0,-1 0 0,0 0 0,-1 2 0,-5 6 157,-1 1 0,0-1 0,0 0 0,-1-1 1,0 0-1,-11 7 0,17-12-157,-1 0 0,0 0 0,0-1 1,0 0-1,0 0 0,-1 0 0,1 0 1,-1-1-1,1 0 0,-1 1 0,1-2 1,-1 1-1,0 0 0,1-1 0,-1 0 1,0 0-1,1-1 0,-8 0 0,10 0-39,1 1 0,0-1 0,0 1 0,0-1 0,0 0 0,-1 1-1,1-1 1,0 0 0,0 0 0,0 0 0,0 0 0,1 0 0,-1 0-1,0 0 1,0 0 0,0 0 0,1 0 0,-1 0 0,1 0-1,-1 0 1,1-1 0,-1 1 0,1 0 0,0 0 0,-1-1 0,1 1-1,0 0 1,0-1 0,0 1 0,0 0 0,0-1 0,0 1 0,1 0-1,0-3 1,5-16-386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3:57.2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31 18444,'1'0'88,"-1"0"0,1 0 1,0 0-1,-1 0 0,1 0 0,0 0 0,0 0 0,-1 0 1,1-1-1,0 1 0,-1 0 0,1 0 0,-1-1 1,1 1-1,0-1 0,-1 1 0,1 0 0,-1-1 1,1 1-1,-1-1 0,1 0 0,-1 1 0,1-1 1,-1 1-1,0-1 0,1 0 0,-1 1 0,0-1 0,1 0 1,-1 1-1,0-1 0,0-1 0,0 1-35,0 0 1,-1 1-1,1-1 0,-1 0 0,1 0 0,-1 1 1,0-1-1,1 0 0,-1 1 0,0-1 0,1 1 0,-1-1 1,0 1-1,0-1 0,0 1 0,1-1 0,-1 1 1,0 0-1,0-1 0,0 1 0,0 0 0,0 0 1,0 0-1,1 0 0,-1 0 0,0 0 0,-2 0 1,-2 0-56,0 0 1,0 1 0,1-1 0,-1 1 0,0 0 0,0 1 0,1-1 0,-1 1 0,0 0 0,1 0 0,0 0 0,-1 0 0,1 1 0,0 0 0,0 0 0,1 0 0,-1 0-1,1 1 1,-1 0 0,1-1 0,0 1 0,0 0 0,1 0 0,-1 1 0,1-1 0,0 1 0,0-1 0,-2 10 0,4-13 2,0 1 0,0-1 0,0 1 0,0-1 1,0 1-1,0 0 0,1-1 0,-1 1 0,1-1 0,-1 1 1,1-1-1,0 0 0,-1 1 0,1-1 0,0 0 0,0 1 0,0-1 1,0 0-1,0 0 0,0 0 0,0 0 0,0 0 0,1 0 0,-1 0 1,0 0-1,1 0 0,-1-1 0,0 1 0,1 0 0,-1-1 0,1 1 1,-1-1-1,1 0 0,-1 1 0,3-1 0,7 2 8,0-1-1,0 0 0,20-2 1,-4-1-57,0-1 1,0-1 0,32-11 0,76-30-243,-25 7-17,-110 39 309,0-1 1,0 0-1,0 0 1,0 0-1,0 0 1,0 0-1,0 0 0,0 0 1,0 0-1,0 0 1,0 0-1,0 0 1,0 0-1,0 0 0,0 1 1,0-1-1,0 0 1,0 0-1,0 0 0,0 0 1,0 0-1,0 0 1,0 0-1,0 0 1,0 0-1,0 0 0,0 0 1,0 0-1,0 0 1,0 0-1,0 1 1,0-1-1,0 0 0,0 0 1,0 0-1,1 0 1,-1 0-1,0 0 1,0 0-1,0 0 0,0 0 1,0 0-1,0 0 1,0 0-1,0 0 0,0 0 1,0 0-1,0 0 1,0 0-1,0 0 1,1 0-1,-1 0 0,0 0 1,0 0-1,0 0 1,0 0-1,0 0 1,0 0-1,0 0 0,0 0 1,0 0-1,0 0 1,0 0-1,0 0 0,0 0 1,0 0-1,1-1 1,-1 1-1,0 0 1,-5 8 166,-9 7 154,12-13-285,-14 15 380,16-16-409,0-1-1,0 0 1,0 0 0,0 1 0,-1-1 0,1 0 0,0 1 0,0-1-1,0 0 1,0 0 0,0 1 0,0-1 0,0 0 0,0 1 0,0-1 0,0 0-1,0 1 1,0-1 0,0 0 0,0 0 0,0 1 0,0-1 0,0 0 0,0 1-1,0-1 1,0 0 0,0 0 0,0 1 0,1-1 0,-1 0 0,0 1-1,0-1 1,0 0 0,1 0 0,-1 0 0,0 1 0,0-1 0,0 0 0,1 0-1,-1 0 1,0 1 0,1-1 0,-1 0 0,0 0 0,0 0 0,1 0-1,-1 0 1,0 0 0,1 0 0,-1 0 0,0 0 0,1 0 0,-1 0 0,0 0-1,0 0 1,1 0 0,-1 0 0,0 0 0,1 0 0,-1 0 0,0 0 0,1 0-1,14-2 45,-1 0-1,0-1 0,1 0 1,-1-1-1,17-7 0,9-3-6,-20 8-54,87-22-187,-93 25 157,1 1 1,1 0 0,-1 1-1,30 1 1,-44 0 32,1 0 1,-1 0 0,0 0 0,0 0-1,1 1 1,-1-1 0,0 0-1,0 1 1,1-1 0,-1 1-1,0-1 1,0 1 0,0-1 0,0 1-1,0 0 1,0 0 0,0-1-1,0 1 1,0 0 0,0 0-1,0 0 1,0 0 0,-1 0 0,1 0-1,0 0 1,0 2 0,-1-1 15,0 0 1,1 0-1,-1 0 1,0 0 0,-1 0-1,1 0 1,0 0-1,0 0 1,-1 0 0,0 0-1,1 0 1,-1-1-1,0 1 1,-1 3 0,-2 2-127,0 0 0,-1-1 0,0 1 0,0-1 0,0-1 0,0 1 0,-11 8 0,14-14-55,6-3-53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3:57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33 16163,'0'0'43,"1"-1"0,-1 1-1,0-1 1,0 1 0,0-1-1,0 1 1,0-1 0,0 1-1,0 0 1,0-1-1,0 1 1,-1-1 0,1 1-1,0-1 1,0 1 0,0 0-1,0-1 1,-1 1-1,1-1 1,0 1 0,0 0-1,-1-1 1,1 1 0,0 0-1,0-1 1,-1 1 0,1 0-1,0 0 1,-1-1-1,1 1 1,-1 0 0,1 0-1,0-1 1,-1 1 0,1 0-1,-1 0 1,1 0 0,-1 0-1,1 0 1,0 0-1,-1 0 1,1 0 0,-1 0-1,1 0 1,-1 0 0,1 0-1,0 0 1,-1 0-1,1 0 1,-1 0 0,1 0-1,-1 1 1,1-1 0,0 0-1,-1 0 1,1 0 0,0 1-1,-1-1 1,1 0-1,0 1 1,-1-1 0,1 0-1,0 1 1,-1-1 0,1 1-1,-23 26 1231,14-12-812,0 1 1,1 0 0,1 0 0,-6 20-1,10-27-392,1 0 0,0 1 0,0-1-1,1 1 1,0-1 0,1 1 0,0-1 0,0 1-1,2 11 1,-1-18-55,0 0 0,0 0-1,0 0 1,0 0 0,0 0 0,1 0-1,-1 0 1,1-1 0,0 1-1,0 0 1,0-1 0,0 0 0,0 1-1,1-1 1,-1 0 0,1 0 0,-1 0-1,1 0 1,0-1 0,0 1-1,-1-1 1,1 1 0,0-1 0,0 0-1,1 0 1,-1-1 0,0 1-1,0-1 1,0 1 0,1-1 0,-1 0-1,4 0 1,5-1 13,1 0 1,-1-1-1,0 0 0,1-1 1,-1 0-1,22-10 0,-12 3 11,-1-1-1,0-1 0,-1-1 0,0-1 0,30-27 0,-37 29-22,-1-1-1,0 0 1,0-1-1,-2 0 1,1 0-1,-2-1 1,0-1-1,9-22 1,-11 11-8,-8 14-11,0 13 4,1 0-1,0 0 1,0 0-1,0-1 1,-1 1-1,1 0 1,0 0-1,0 0 1,-1 0 0,1 0-1,0-1 1,0 1-1,-1 0 1,1 0-1,0 0 1,0 0-1,-1 0 1,1 0 0,0 0-1,0 0 1,-1 0-1,1 0 1,0 0-1,0 0 1,-1 0-1,1 0 1,0 1 0,0-1-1,-1 0 1,1 0-1,0 0 1,0 0-1,0 0 1,-1 0-1,1 1 1,0-1 0,0 0-1,0 0 1,-1 1-1,-2 2-2,-1 0 0,1 0 0,0 0 0,0 1 0,1 0 0,-1-1 0,1 1 0,-1 0 0,1 0 0,1 0 0,-1 1 0,-1 3 0,-14 58-12,17-66 15,-2 15 2,-1-1 1,2 0 0,0 1 0,1-1 0,3 28 0,-3-38-28,1-1 0,0 1 1,0 0-1,0-1 0,0 1 0,1 0 0,0-1 0,-1 0 0,1 1 0,1-1 0,4 6 0,-6-7-17,1-1 0,0 1-1,0-1 1,0 0 0,1 0 0,-1 1 0,0-1-1,0-1 1,1 1 0,-1 0 0,1 0-1,-1-1 1,0 0 0,1 1 0,-1-1-1,1 0 1,-1 0 0,1 0 0,-1 0 0,4-2-1,17-5-143,1-5-85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3:58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351 47 13891,'1'-2'172,"0"1"1,-1-1-1,1 0 1,0 1-1,-1-1 1,0 0-1,1 0 1,-1 0-1,0 1 1,0-1-1,0 0 1,0 0-1,0 0 1,0 1-1,0-1 0,-1 0 1,1 0-1,-1-2 1,0 3-42,-1 0 0,1 0 0,0 0-1,0 1 1,0-1 0,0 0 0,-1 0 0,1 1 0,0-1 0,-1 1 0,1-1 0,0 1 0,-1-1-1,1 1 1,-1 0 0,1 0 0,0-1 0,-1 1 0,1 0 0,-1 0 0,1 1 0,-1-1 0,1 0-1,-3 1 1,-6 1 242,0 0 0,-1 1 0,1 0 0,0 1 0,0 0-1,-12 8 1,-55 36 373,68-42-665,-8 5-56,0 1 0,0 1 0,1 1 0,1 0 0,0 1 0,1 0 0,-14 21 0,27-35-44,0 1 0,0-1 0,0 1 0,0 0 0,1-1-1,-1 1 1,0 0 0,1-1 0,-1 1 0,1 0 0,-1 0 0,1 0 0,0 0-1,0-1 1,0 1 0,0 0 0,0 0 0,0 0 0,1 0 0,0 2 0,0-2-17,0 0 0,0-1 1,0 1-1,1 0 0,-1-1 1,1 1-1,-1-1 1,1 0-1,-1 1 0,1-1 1,0 0-1,0 0 0,0 0 1,-1 0-1,1-1 1,0 1-1,4 1 0,17 3-297,0 0-1,0-1 1,32 1-1,-35-5 199,0 2 0,0 1-1,0 0 1,-1 1 0,23 9-1,-39-12 142,0 0-1,0 0 1,-1 1-1,1-1 1,-1 1-1,1 0 1,-1-1-1,1 1 1,-1 0-1,0 1 1,4 3-1,-6-5 10,1 0 0,-1 0 0,1 0-1,-1 1 1,0-1 0,1 0 0,-1 0 0,0 0 0,0 1-1,0-1 1,0 0 0,0 0 0,0 1 0,0-1 0,0 0-1,-1 0 1,1 1 0,0-1 0,-1 0 0,1 0 0,-1 0-1,1 0 1,-1 0 0,1 1 0,-1-1 0,0 0 0,0 0-1,0-1 1,1 1 0,-3 2 0,-14 12 217,-1-1-1,-1 0 1,0-2-1,0 0 1,-38 16-1,30-14-18,22-12-185,-5 4-90,1-1 0,-1-1 0,0 0 0,-1 0 1,-19 4-1,30-8 41,-1 0 0,1 0 0,0 0 0,-1 0 0,1 0 1,0 0-1,-1 0 0,1 0 0,0 0 0,0 0 0,-1 0 0,1 0 0,0 0 0,-1 0 1,1 0-1,0 0 0,-1 0 0,1 0 0,0 0 0,0-1 0,-1 1 0,1 0 0,0 0 1,0 0-1,-1 0 0,1-1 0,0 1 0,0 0 0,-1 0 0,1-1 0,0 1 0,0-1 1,3-9-62,12-8 50,9-3-264,7-6-113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3:58.9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290 1 15075,'1'-1'66,"0"1"0,0 0-1,-1 0 1,1 0-1,0 0 1,-1 0 0,1 0-1,0 0 1,-1 1 0,1-1-1,0 0 1,-1 0 0,1 0-1,0 1 1,-1-1 0,1 0-1,-1 1 1,1-1 0,0 1-1,-1-1 1,1 1 0,-1-1-1,1 1 1,-1-1 0,1 1-1,-1-1 1,0 1 0,1-1-1,-1 1 1,0 0 0,1-1-1,-1 1 1,0 0-1,0-1 1,0 1 0,1 0-1,-1-1 1,0 1 0,0 0-1,0-1 1,0 1 0,0 0-1,0-1 1,0 1 0,-1 0-1,1 0 1,0-1 0,0 1-1,-1 0 1,-2 6 230,0-1 0,0 0 0,-1-1 1,-6 9-1,8-11-104,-152 171 3025,42-53-2260,97-101-837,15-20-122,0 0 0,0 0 0,0 0 0,-1 1 0,1-1 1,0 0-1,0 0 0,0 0 0,0 0 0,0 1 0,0-1 0,0 0 0,0 0 0,0 0 0,0 1 0,0-1 0,0 0 0,0 0 0,0 0 0,0 1 0,0-1 0,0 0 0,0 0 0,0 0 0,0 1 1,0-1-1,0 0 0,0 0 0,0 0 0,0 1 0,0-1 0,0 0 0,0 0 0,1 0 0,-1 0 0,0 0 0,0 1 0,0-1 0,0 0 0,0 0 0,1 0 0,-1 0 0,0 0 0,0 0 0,0 1 1,0-1-1,1 0 0,-1 0 0,0 0 0,0 0 0,0 0 0,1 0 0,-1 0 0,0 0 0,13-2-206,0-3-56,-1 0-1,0-1 0,0 0 0,0-1 1,-1 0-1,19-17 0,58-61-1638,-62 57 1141,-2-1 0,38-57 0,-54 74 834,-8 18 369,-9 24 314,8-29-755,-4 14 164,-7 16 440,1 1 1,-10 50 0,20-72-736,-1 0-1,2 0 1,-1 1 0,1-1 0,1 0 0,0 0-1,0 1 1,1-1 0,1 0 0,-1 0 0,1-1-1,8 16 1,-7-15-508,-5-9 134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3:59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50 15579,'-14'-10'1793,"7"-1"-945,2 1-312,13 2 800,5 1-175,8 5-289,6 1-304,2 1-648,4 1-552,0 4 552,-2 1-144,-7 0-64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4:00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9 17044,'0'0'105,"0"-1"1,1 1 0,-1-1 0,0 0 0,1 1 0,-1-1-1,1 1 1,-1 0 0,1-1 0,-1 1 0,1-1-1,-1 1 1,1 0 0,-1-1 0,1 1 0,0 0 0,-1 0-1,1-1 1,-1 1 0,1 0 0,0 0 0,2 10 1400,-10 28 77,6-31-1262,-5 17 284,-9 62 407,14-80-956,1 1 0,0 0 0,0 0 0,0-1 0,1 1 0,0 0 0,0 0 0,1-1 0,4 13 0,-5-17-41,0 0 1,0 0 0,0 0 0,1 0-1,-1-1 1,0 1 0,1 0-1,0 0 1,-1-1 0,1 1 0,0-1-1,0 0 1,0 0 0,0 1-1,0-1 1,0 0 0,4 1 0,-1-1 4,0 0 1,-1 0-1,1-1 1,0 0-1,0 0 1,0 0-1,-1 0 1,7-1-1,4-3 22,0 1 0,-1-2-1,1 0 1,17-9 0,0-4 44,0-1 1,29-23-1,9-6 15,-69 47-101,0 1 1,1-1-1,-1 0 0,0 1 1,0-1-1,0 1 1,0-1-1,0 1 0,1-1 1,-1 1-1,0 0 1,0 0-1,1 0 0,-1-1 1,0 1-1,3 1 1,-4-1-1,1 0 1,-1 1 0,1-1-1,0 0 1,-1 1 0,0-1-1,1 1 1,-1-1-1,1 0 1,-1 1 0,1-1-1,-1 1 1,0-1 0,0 1-1,1 0 1,-1-1 0,0 1-1,0-1 1,1 1 0,-1-1-1,0 1 1,0 0 0,0-1-1,0 2 1,0 5 1,0 0 0,0 0 0,-1 1 0,-3 11 0,2-5-23,0-4 7,1-5 16,1-1 1,-1 1-1,1 0 0,0 0 0,0 0 0,1 7 0,0-11 0,-1 0 0,0 0 0,1 0 0,-1 0 0,1 0 0,-1 0 0,1 0-1,-1 0 1,1 0 0,0-1 0,0 1 0,-1 0 0,1 0 0,0-1 0,0 1 0,0 0 0,0-1 0,-1 1 0,1-1 0,0 1 0,0-1 0,0 0-1,0 1 1,0-1 0,0 0 0,1 0 0,-1 0 0,0 0 0,0 0 0,0 0 0,0 0 0,0 0 0,0 0 0,0 0 0,2-1 0,13-2 13,0-1 1,0-1 0,-1-1 0,1 0-1,-1-1 1,18-11 0,-15 8-68,1 1 0,37-13 0,-56 22 46,0 0 0,1-1 1,-1 1-1,1 0 0,-1 0 0,0-1 0,1 1 0,-1 0 0,1 0 0,-1 0 1,1 0-1,-1 0 0,1-1 0,-1 1 0,0 0 0,1 0 0,-1 0 1,1 0-1,-1 1 0,1-1 0,-1 0 0,1 0 0,-1 0 0,1 0 0,-1 0 1,0 1-1,1-1 0,-1 0 0,1 0 0,-1 0 0,0 1 0,1-1 0,-1 0 1,0 1-1,1-1 0,-1 0 0,0 1 0,1-1 0,-1 1 0,0-1 0,0 0 1,1 1-1,-1-1 0,0 1 0,0-1 0,0 1 0,0-1 0,0 0 0,0 1 1,0-1-1,0 1 0,0-1 0,0 1 0,0-1 0,0 1 0,0-1 0,0 1 1,0-1-1,0 1 0,0-1 0,0 0 0,-1 1 0,1 0 0,-17 36-155,10-24 123,5-8 14,-6 21-124,8-26 127,0 1-1,0-1 0,0 1 1,0-1-1,0 1 1,0 0-1,0-1 0,1 1 1,-1-1-1,0 1 1,0-1-1,1 1 1,-1-1-1,0 1 0,1-1 1,-1 1-1,0-1 1,1 1-1,-1-1 1,1 0-1,-1 1 0,1-1 1,-1 0-1,1 1 1,-1-1-1,1 0 0,-1 0 1,1 1-1,-1-1 1,1 0-1,-1 0 1,1 0-1,-1 0 0,1 0 1,0 0-1,-1 0 1,1 0-1,-1 0 0,1 0 1,-1 0-1,1 0 1,0 0-1,8-1-468,0-1 0,0 1 0,-1-1 0,1-1 0,-1 0 0,14-6 0,50-31-2716,-53 29 2723,0 0 281,91-56-4928,-66 35 5875,-56 37 4008,-55 34-1222,58-34-3174,-1 1-50,0 0-1,1 1 1,-1 0-1,1 1 0,1 0 1,-1 0-1,-9 13 1,18-21-292,-1 1 0,1-1-1,0 1 1,-1-1 0,1 1 0,0-1 0,-1 1 0,1-1 0,0 1 0,-1-1-1,1 1 1,0-1 0,0 1 0,0-1 0,0 1 0,0-1 0,-1 1 0,1 0 0,0-1-1,0 1 1,0-1 0,1 1 0,-1 0 0,0-1 0,0 1 0,0-1 0,0 1-1,0-1 1,1 1 0,-1-1 0,0 1 0,1 0 0,0 0-13,0-1 0,0 1 0,1-1 1,-1 1-1,0-1 0,0 0 0,1 1 0,-1-1 1,0 0-1,0 0 0,1 0 0,-1 0 0,3 0 0,43-10-311,-28 3 161,-1 0 0,0-1 0,-1-1 0,0-1 0,0 0 0,-1-1 1,0-1-1,-1 0 0,14-16 0,-33 32 149,-12 12 53,-19 24 1,32-35-60,-1 0 0,1 0 1,0 0-1,0 1 0,0-1 1,1 1-1,-1 0 0,2 0 1,-1 0-1,-1 6 0,3-11-35,0 0 0,0 0 0,0 0 0,0 0 0,0 0-1,0 1 1,1-1 0,-1 0 0,0 0 0,0 0-1,1 0 1,-1 0 0,1 0 0,-1 0 0,1 0 0,-1 0-1,1-1 1,-1 1 0,1 0 0,0 0 0,0 0-1,-1-1 1,1 1 0,0 0 0,0-1 0,0 1 0,0-1-1,0 1 1,0-1 0,0 1 0,0-1 0,0 1-1,0-1 1,0 0 0,0 0 0,0 0 0,0 1-1,0-1 1,2-1 0,6 2-124,-1-2-1,0 1 1,0-1 0,9-2-1,-16 3 177,48-12-472,7-8-146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18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1 199 15443,'2'1'163,"1"0"0,0-1 0,0 1-1,0 0 1,-1-1 0,1 0 0,0 1-1,0-1 1,0 0 0,0-1 0,0 1-1,0 0 1,0-1 0,-1 0 0,1 1 0,0-1-1,5-3 1,6-2 254,0-2-1,15-8 1,-18 9 34,6-4-134,1-1 0,-1 0 1,-1-2-1,0 1 1,-1-2-1,-1 0 0,0-1 1,18-26-1,-29 34-209,-5 7 10,-7 10-10,-2 6-112,0 0 0,1 0 0,1 1 0,1 0 0,0 1 1,1 0-1,1 0 0,-5 23 0,10-38 0,1-1 0,0 1 0,0-1 0,-1 1 0,1-1 0,0 1 0,0-1 0,1 1 0,-1-1 1,0 1-1,0-1 0,1 1 0,-1-1 0,1 1 0,-1-1 0,1 1 0,0-1 0,-1 0 0,1 1 0,0-1 0,0 0 0,0 0 0,0 0 0,2 2 0,-1-2-10,1 0 0,-1 0-1,1 0 1,-1 0 0,1 0-1,-1-1 1,1 1 0,-1-1 0,1 0-1,0 0 1,-1 0 0,1 0-1,0 0 1,2-1 0,18-3-96,0-2 1,0-1-1,-1-1 1,0 0 0,23-13-1,16-6-111,-59 26 220,0 0 0,0 0 0,0 0 0,0 0 0,0 1 0,0-1 0,0 1 0,1-1 0,-1 1 0,0 0 0,0 0 0,0 0 0,4 1 0,-6-1 5,0 0 1,1 0-1,-1 0 0,0 1 1,0-1-1,1 0 1,-1 1-1,0-1 0,0 0 1,1 0-1,-1 1 1,0-1-1,0 1 0,0-1 1,1 0-1,-1 1 1,0-1-1,0 0 0,0 1 1,0-1-1,0 1 1,0-1-1,0 0 0,0 1 1,-4 18 100,2-14-79,0 0-1,1 0 0,0 0 1,-1 0-1,2 0 1,-2 6-1,2-9-21,1-1 0,-1 0 1,0 0-1,0 0 0,0 0 1,1 0-1,-1 0 0,0 0 0,1 0 1,-1 0-1,1 0 0,-1 0 0,1 0 1,0 0-1,-1 0 0,1 0 1,0 0-1,0 0 0,0-1 0,-1 1 1,1 0-1,0-1 0,0 1 0,0 0 1,0-1-1,0 1 0,0-1 1,0 0-1,0 1 0,1-1 0,-1 0 1,0 0-1,1 1 0,12 0-212,-1 0-1,1-1 0,-1-1 1,1 0-1,-1 0 1,14-4-1,27-3-1880,-53 8 2016,0 0-1,0 0 0,-1-1 0,1 1 1,0 0-1,0 0 0,0 0 0,-1 1 1,1-1-1,0 0 0,0 0 0,-1 0 1,1 0-1,0 1 0,0-1 0,-1 0 0,1 1 1,0-1-1,0 1 0,-1 0 8,1-1-1,-1 1 1,0-1-1,0 0 1,0 1-1,0-1 1,0 1 0,0-1-1,0 1 1,0-1-1,0 1 1,0-1-1,0 0 1,0 1-1,0-1 1,-1 1-1,1-1 1,0 0 0,0 1-1,0-1 1,-1 1-1,1-1 1,-1 1-1,-22 24-1508,22-24 1593,-17 15-529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4:00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285 68 14315,'0'0'48,"0"0"-1,0 0 1,0-1-1,0 1 1,0 0-1,0 0 1,1 0-1,-1-1 1,0 1-1,0 0 1,0 0-1,0-1 1,0 1-1,0 0 1,0 0-1,0 0 1,0-1-1,0 1 1,0 0-1,0 0 1,-1-1-1,1 1 1,0 0-1,0 0 1,0 0-1,0-1 1,0 1-1,0 0 1,0 0-1,-1 0 1,1 0-1,0-1 1,0 1-1,0 0 1,0 0-1,-1 0 1,1 0-1,0 0 1,0-1-1,-1 1 0,-11 3 934,-17 13 294,26-14-936,-23 13 222,2 2-1,0 0 0,1 2 1,1 0-1,1 1 0,0 2 0,-26 35 1,43-50-516,0 0 1,0 0-1,1 0 1,0 0 0,0 1-1,1-1 1,0 1-1,-1 8 1,2-14-47,1 0 1,0 0-1,-1 0 1,1 0-1,0 0 0,0 0 1,1 0-1,-1 0 0,0 0 1,1 0-1,-1 0 0,1 0 1,-1 0-1,1 0 0,0 0 1,0-1-1,0 1 1,0 0-1,0 0 0,0-1 1,1 1-1,-1-1 0,1 1 1,-1-1-1,1 0 0,-1 0 1,1 1-1,0-1 1,-1 0-1,1 0 0,0-1 1,0 1-1,0 0 0,0 0 1,-1-1-1,5 1 0,1 0-27,-1-1 0,0 0-1,1 0 1,-1-1 0,1 0-1,-1 0 1,0 0 0,0-1-1,0 1 1,0-2 0,0 1-1,0-1 1,0 0 0,-1 0-1,1 0 1,-1-1-1,0 0 1,0 0 0,0 0-1,4-5 1,3-4-28,-1 0-1,0 0 1,-1-1 0,-1 0-1,0 0 1,10-24 0,-12 22 19,-1 0 0,-1 0-1,5-29 1,-8 36 32,-1 0 0,0 0 0,-1 0 0,0 0 0,0 0-1,-1 0 1,0 0 0,-4-15 0,4 22 5,1 0 0,-1-1 0,0 1 0,0 0 0,0 0 0,0 0 0,0 0 0,-1 0 0,1 0 0,-1 0 0,1 0 0,-1 0 0,1 1 0,-1-1 0,0 1 0,0-1 0,0 1 0,0-1 0,0 1 0,0 0 0,-4-1 0,4 1-2,-1 1 0,0 0 1,0 0-1,0-1 0,0 2 1,1-1-1,-1 0 1,0 1-1,0-1 0,0 1 1,1 0-1,-1-1 0,0 2 1,1-1-1,-5 2 1,3 0-6,0-1 1,0 0 0,0 1 0,1 0 0,-1 0 0,1 0 0,-1 1 0,1-1-1,0 1 1,1-1 0,-1 1 0,1 0 0,-1 0 0,1 1 0,0-1 0,1 0-1,-1 0 1,1 1 0,0-1 0,0 1 0,-1 8 0,2-11-12,1 0 0,0 1 0,-1-1 0,1 0 0,0 1 0,0-1 0,0 0-1,1 0 1,-1 0 0,0 0 0,1 0 0,-1 0 0,1 0 0,0-1 0,0 1 0,-1 0 0,1-1 0,0 1 0,0-1 0,1 0 0,-1 0 0,0 0 0,5 2 0,5 1-125,1 0 1,-1-1-1,16 3 0,-22-5 92,12 2-106,1 0 0,-1 2 0,0 0 0,0 2 0,23 10 0,-37-15 176,0 0 1,0 1 0,0-1 0,0 1 0,0 0-1,-1 0 1,1 0 0,-1 1 0,0-1-1,0 1 1,0 0 0,0 0 0,-1 0 0,0 0-1,0 0 1,0 0 0,0 1 0,0-1 0,-1 1-1,0-1 1,0 1 0,0-1 0,-1 1 0,1 0-1,-1-1 1,0 1 0,-1 6 0,-1 0 187,-1 1 0,0-2 0,-9 21 1,-1 5 287,13-36-507,0 1 0,0-1 0,-1 0 0,1 1 1,0-1-1,0 0 0,0 0 0,0 1 0,0-1 0,0 0 0,0 1 0,-1-1 0,1 0 0,0 1 1,0-1-1,0 0 0,0 1 0,0-1 0,0 0 0,1 0 0,-1 1 0,0-1 0,0 0 0,0 1 0,0-1 1,0 0-1,0 1 0,0-1 0,1 0 0,-1 0 0,0 1 0,0-1 0,0 0 0,1 0 0,-1 1 0,0-1 1,0 0-1,1 0 0,-1 0 0,0 1 0,0-1 0,1 0 0,-1 0 0,0 0 0,1 0 0,-1 0 1,1 0-1,19-6 254,23-22 208,-7-5-572,4-9-38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4:01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353 0 15835,'0'3'1537,"-9"15"-913,-4 9-208,-5 17 784,0 7-248,2 10-303,2 3-73,4 3-200,3-3-120,7-8-336,1-5-240,3-18-520,1-8-161,-4-13 729,-4-8-216,-10-8-184</inkml:trace>
  <inkml:trace contextRef="#ctx0" brushRef="#br0" timeOffset="1">23 373 13211,'-18'-23'1664,"14"6"-872,4 1-288,20 8 985,9 8-433,12 8-280,5-4-320,8 2-224,3-6-96,-2-7-88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4:01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314 1 15523,'-1'7'309,"-1"0"0,0 1 0,-1-1-1,0 0 1,0 0 0,-1 0 0,-7 11-1,0 1 95,-92 149 2345,47-81-1961,-48 101-1,102-184-774,1 0 0,-1 0 0,1 0 0,0 0 0,0 0 0,-1 8 0,2-11-18,0 0 1,0-1-1,0 1 1,0 0-1,0 0 1,0-1-1,1 1 1,-1 0-1,0 0 1,0-1 0,1 1-1,-1 0 1,1-1-1,-1 1 1,0 0-1,1-1 1,-1 1-1,1-1 1,0 1-1,-1-1 1,1 1-1,-1-1 1,1 1-1,0-1 1,-1 1-1,1-1 1,0 0-1,0 0 1,-1 1 0,1-1-1,0 0 1,0 0-1,-1 0 1,1 0-1,0 1 1,0-1-1,-1 0 1,1-1-1,0 1 1,0 0-1,-1 0 1,1 0-1,0 0 1,0-1-1,-1 1 1,2 0-1,8-3-87,0 0-1,-1 0 1,1-1-1,-1 0 0,0-1 1,0 0-1,0 0 0,-1-1 1,0 0-1,0-1 0,0 0 1,10-12-1,10-12-304,38-58 0,-62 83 358,20-31-97,-1-2-1,-2 0 1,-2-1 0,-1-1 0,22-83 0,-92 383 1528,48-227-1217,1-1-1,2 0 1,1 1-1,2-1 1,1 0-1,11 48 1,-12-69-618,1-1 0,0 0-1,1 0 1,0 0 0,9 14 0,-42-60-1293,-36-34 0,-27-35 2588,91 104-780,-1 1 0,1 0 0,1-1 0,-1 1 0,0 0 0,0-1 0,0 1 0,1-1 0,-1 0 0,1 1 0,-1-1 0,1 1 0,0-1-1,-1 0 1,1 1 0,0-3 0,1 3-24,-1 0 0,1 0 0,-1 0 0,1 1 0,-1-1 0,1 0 0,-1 1 1,1-1-1,0 0 0,0 1 0,-1-1 0,1 0 0,0 1 0,0-1 0,0 1 0,0 0 0,-1-1 0,1 1 0,0 0 0,0-1 0,0 1 0,0 0 0,0 0 0,0 0 0,0 0 0,0 0 0,0 0 0,1 0 0,94 2 791,-77 0-1240,0-1 0,0 0 0,0-2 1,0 0-1,1-1 0,-2-1 0,20-6 0,-1-8-316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4:02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0 16900,'-5'17'1352,"-7"11"-1016,-1 5-152,4 11 504,0 5-168,3 3-360,5 0-192,2-3-552,5-4-192,1-14 616,-1-2-144,-4-15-128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4:02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27 14843,'11'-5'314,"0"0"-1,1 1 0,0 1 1,0 0-1,0 1 1,0 0-1,0 0 0,0 2 1,1-1-1,-1 2 1,0-1-1,0 2 1,15 2-1,-4 1-64,-1 1 1,0 1 0,0 1-1,-1 0 1,0 2-1,22 13 1,-34-17-229,-1 0 0,0 0-1,0 0 1,0 1 0,-1 0 0,0 1 0,0-1 0,9 14 0,-15-18-14,1 0 1,0 0 0,-1 0 0,1 0 0,-1 0 0,0 0-1,0 0 1,0 1 0,0-1 0,-1 0 0,0 1 0,1-1-1,-1 0 1,0 1 0,0-1 0,-1 0 0,1 1 0,-1-1-1,0 0 1,0 1 0,0-1 0,0 0 0,0 0 0,-1 0-1,1 0 1,-1 0 0,0 0 0,0-1 0,-2 4 0,-1-2 22,0 1 0,0-1 0,0 0 0,0 0 0,-1-1 0,1 1 0,-7 2 0,-25 17 131,37-23-167,0 0-1,0 0 1,0 0 0,0 1-1,0-1 1,0 0 0,0 0 0,0 0-1,0 1 1,0-1 0,0 0-1,0 0 1,0 1 0,0-1-1,0 0 1,0 0 0,1 0-1,-1 1 1,0-1 0,0 0-1,0 0 1,0 0 0,0 1 0,0-1-1,0 0 1,1 0 0,-1 0-1,0 0 1,0 0 0,0 1-1,0-1 1,1 0 0,-1 0-1,0 0 1,0 0 0,0 0 0,1 0-1,-1 0 1,0 0 0,0 0-1,1 0 1,-1 0 0,13 6-150,-12-6 124,19 8-180,1 1 0,-2 1 0,23 14 0,-37-20 201,1 0-1,-1 0 0,0 0 0,0 0 0,0 1 0,-1 0 0,0 0 1,0 0-1,0 0 0,0 1 0,-1-1 0,0 1 0,0 0 0,0 0 1,1 7-1,-3-9 39,-1-1 0,1 1 0,-1-1 0,0 1 0,0 0 0,0-1 0,0 1 0,-1-1 0,1 1 0,-1 0 1,0-1-1,0 0 0,0 1 0,-1-1 0,-2 5 0,1-3 53,-1 0 0,0 0 0,0 0 0,0 0 0,-1-1 0,1 1 0,-1-1 0,-6 3 0,-8 5 311,0-1 0,-1-2-1,-38 15 1,22-12 54,-1-1-1,-1-2 0,1-1 0,-1-2 1,0-1-1,-67-2 0,93-3-571,-1-2 1,1 1-1,-14-4 0,23 4 74,-1 0 1,1 0 0,0 0 0,0-1-1,0 1 1,-1-1 0,1 1-1,1-1 1,-1 0 0,0 0-1,0-1 1,1 1 0,-1 0 0,1-1-1,-3-3 1,2-5-339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4:21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1 156 14019,'37'5'1136,"26"-4"-808,12-8-152,7-16 264,10-2-71,-8 0-81,-7 0-160,-17 7 1920,-11 1-1864,-33 4 120,-18 4 120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4:22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34 13875,'-12'24'1424,"22"-10"-752,13-4-191,14-7 687,7-2-248,14 1-96,9-4-136,9-4-736,4-2-408,1-9 480,-5-5-136,-5-11-176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4:22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15139,'62'0'2151,"-7"-2"-1767,-1 3 0,82 11 1,-132-11-375,1 0 1,-1 0 0,1 0 0,-1 1 0,0 0-1,1 0 1,-1 0 0,0 0 0,7 5-1,-9-5 10,-1 0-1,1-1 0,0 1 1,-1 0-1,0 0 0,1 0 1,-1 0-1,0 1 0,0-1 1,0 0-1,0 0 0,0 1 1,-1-1-1,1 0 0,-1 1 0,1-1 1,-1 1-1,0-1 0,0 1 1,0 3-1,-2 7 122,0 1-1,-1-1 1,-1 0-1,0 0 1,0-1-1,-10 19 1,-44 72 918,43-79-771,-10 18 115,13-20-315,0 0-1,-2-1 1,-1 0-1,0-1 1,-31 30-1,45-53-188,4-11-128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4:23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2 17428,'6'-1'1210,"-6"3"-267,-9 11 292,-27 24-301,23-24-657,5-5-201,5-6-68,0 1 1,0 0-1,1 0 1,-1 0-1,1 0 1,-1 0-1,1 0 1,0 1-1,0-1 1,1 1-1,-2 4 1,3-7-15,0-1 1,0 1 0,0-1-1,0 1 1,0 0 0,0-1-1,1 1 1,-1 0 0,0-1-1,0 1 1,1-1 0,-1 1-1,0-1 1,1 1 0,-1-1-1,1 1 1,-1-1-1,1 1 1,-1-1 0,1 1-1,-1-1 1,1 0 0,-1 1-1,1-1 1,-1 0 0,1 1-1,0-1 1,-1 0 0,1 0-1,-1 0 1,1 0 0,0 0-1,-1 1 1,2-1 0,29 3-133,-26-3 109,64 0-281,33 3-16,-88-2 289,-1 1 0,1 0 1,-1 1-1,0 0 0,15 7 0,-25-9 37,-1 0 0,1 0-1,0 0 1,-1 1 0,1-1 0,-1 1 0,1 0 0,-1-1 0,0 1 0,1 0-1,-1 1 1,0-1 0,0 0 0,-1 1 0,1-1 0,0 1 0,-1-1 0,0 1-1,0 0 1,1-1 0,-1 1 0,-1 0 0,1 0 0,0 0 0,-1 0 0,0 0-1,1 0 1,-1 0 0,0 0 0,0 0 0,-1 3 0,-1 1 26,0 0 0,0 0 0,0-1 0,-1 1 0,0-1 0,0 1 0,-1-1 0,0 0 0,0-1 0,0 1 0,-1 0 1,-6 5-1,-7 5 130,-1 0 1,-1-1 0,0 0-1,-1-2 1,-23 11 0,30-17-75,0 0 0,-1-2 0,1 1 1,-1-2-1,-1 0 0,1-1 1,0 0-1,-1-2 0,-18 1 1,29-2-117,0 0 1,0 0-1,0-1 1,0 0 0,0 0-1,0 0 1,1-1 0,-1 1-1,0-1 1,1 0-1,-1-1 1,1 1 0,0-1-1,0 0 1,0 0 0,0 0-1,0 0 1,1-1-1,-1 1 1,1-1 0,0 0-1,0 0 1,1 0-1,-1-1 1,1 1 0,0-1-1,0 1 1,0-1 0,0 0-1,1 1 1,0-1-1,0 0 1,0-9 0,1-35-287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4:23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16756,'16'0'1544,"2"3"-1208,6 1-176,1 2 688,8 0-776,3 1-336,8-2-448,5-2-568,4-3 984,2-6-240,0-3-201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19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220 236 16412,'-5'-2'102,"1"1"0,-1 0 1,0 0-1,1 0 1,-1 1-1,0-1 0,0 1 1,0 0-1,1 1 1,-1-1-1,0 1 1,1 0-1,-1 0 0,0 0 1,1 1-1,-1 0 1,1 0-1,0 0 0,0 0 1,-1 1-1,1-1 1,1 1-1,-1 0 1,-6 7-1,0-1-126,1 2 0,0-1 0,1 1-1,0 0 1,1 0 0,0 1 0,-8 21 0,9-18-13,0 1 0,1-1 0,1 1 0,-2 21 0,5-33 40,1 0-1,0 0 1,0 0 0,0-1 0,0 1-1,1 0 1,0 0 0,0 0-1,0-1 1,2 7 0,-2-8 8,0 0 0,0-1-1,1 1 1,-1-1 0,0 1 0,1-1-1,-1 1 1,0-1 0,1 0 0,0 0 0,-1 0-1,1 0 1,0 0 0,-1 0 0,1 0 0,0-1-1,0 1 1,0-1 0,0 1 0,0-1-1,0 1 1,2-1 0,3 0 23,-1-1-1,0 0 1,1 0-1,-1 0 1,0 0 0,0-1-1,0 0 1,0-1-1,0 1 1,0-1-1,0 0 1,-1-1 0,1 1-1,-1-1 1,5-5-1,13-11 252,38-43-1,-48 48-150,23-26 569,60-89 0,-79 104-367,-2-2 0,0 0 0,-2-1 0,17-55 0,-26 57-14,-4 27-317,0-1-1,0 1 0,0 0 0,1-1 0,-1 1 0,0 0 1,0-1-1,0 1 0,0-1 0,0 1 0,0 0 0,0-1 1,0 1-1,0 0 0,0-1 0,-1 1 0,1 0 1,0-1-1,0 1 0,0-1 0,0 1 0,-1 0 0,1-1 1,0 1-1,0 0 0,0 0 0,-1-1 0,1 1 1,0 0-1,-1 0 0,1-1 0,0 1 0,0 0 0,-1 0 1,1 0-1,0-1 0,-1 1 0,1 0 0,-1 0 0,1 0 1,0 0-1,-1 0 0,1 0 0,0 0 0,-1 0 1,1 0-1,-1 0 0,1 0 0,0 0 0,-1 0 0,1 0 1,0 0-1,-1 0 0,1 0 0,0 1 0,-1-1 0,1 0 1,0 0-1,-1 0 0,1 1 0,0-1 0,-1 0 1,1 1-1,-4 2-14,0 0 0,1 0 0,-1 1 1,1-1-1,0 1 0,0 0 0,1 0 1,-1 0-1,1 0 0,0 0 0,0 1 1,-2 4-1,-17 61-97,19-61 91,-4 19-43,1-1-1,1 1 0,-1 41 0,5-56-312,0 0 0,1 0-1,1-1 1,0 1-1,0-1 1,1 1-1,1-1 1,0 0-1,11 21 1,-15-32 328,0 0 1,1 0-1,-1-1 0,0 1 1,1 0-1,-1 0 1,1 0-1,-1-1 1,1 1-1,-1 0 0,1 0 1,-1-1-1,1 1 1,0-1-1,-1 1 0,1 0 1,0-1-1,0 1 1,-1-1-1,1 0 0,0 1 1,0-1-1,0 0 1,-1 1-1,1-1 1,0 0-1,0 0 0,0 0 1,0 0-1,0 0 1,0 0-1,0 0 0,0 0 1,1 0-1,7-11-945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4:23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272 0 14491,'-29'14'795,"2"2"0,0 0 0,1 2 0,-29 24 0,45-32-597,0 0-1,0 0 0,1 1 1,0 0-1,1 1 0,0 0 0,1 0 1,0 0-1,1 1 0,0 0 0,-5 21 1,9-29-162,1 0-1,0 1 1,0-1 0,0 0 0,1 1 0,-1-1 0,1 1-1,0-1 1,1 1 0,0-1 0,-1 0 0,2 1-1,-1-1 1,1 0 0,-1 0 0,1 0 0,1 0 0,-1 0-1,1 0 1,0-1 0,0 1 0,0-1 0,1 1 0,-1-1-1,1-1 1,0 1 0,0 0 0,1-1 0,-1 0-1,1 0 1,-1 0 0,1-1 0,0 1 0,0-1 0,6 2-1,1-1-25,0-1-1,1 1 0,-1-2 1,1 0-1,0 0 0,-1-1 0,1-1 1,-1 0-1,1-1 0,-1 0 0,1-1 1,-1 0-1,0-1 0,13-6 1,-6 1 28,0 0 0,0-2 0,-1 0 0,0 0 0,-1-2 0,-1 0 0,25-26 0,-35 33-7,-1 0 0,0-1 0,0 0 0,0 0 0,-1 0 0,0 0 0,0-1 0,-1 0 0,0 1 0,0-1 0,1-9 0,-4 13-17,1 0 1,-1 0-1,1-1 0,-1 1 0,-1 0 1,1 0-1,-1 0 0,1 0 1,-1 0-1,0 0 0,-1 0 0,1 0 1,-1 0-1,1 0 0,-1 0 0,0 1 1,-1-1-1,1 1 0,-1 0 0,1-1 1,-1 1-1,0 0 0,0 1 0,-4-4 1,0 2-37,0-1 0,-1 1 0,1 0 0,-1 0 1,0 1-1,0 0 0,-1 1 0,1 0 0,-14-2 1,6 2-319,0 1 1,0 0-1,0 1 1,-18 3 0,8 3-563,16 1 426,9-7 458,1 1 0,0-1 0,0 0 0,0 0 0,0 1 0,0-1 0,0 0 0,0 1 0,0-1 0,-1 0 0,1 1 0,0-1 0,0 0 0,1 1-1,-1-1 1,0 0 0,0 1 0,0-1 0,0 0 0,0 1 0,0-1 0,0 0 0,0 0 0,1 1 0,-1-1 0,0 0 0,0 0 0,0 1 0,1-1 0,-1 0 0,0 0 0,0 1 0,1-1-1,14 8-582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4:24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16179,'86'23'3979,"69"7"-3123,-26-6-788,-120-22-80,24 6-44,-31-8 54,-1 1 1,1 0-1,-1-1 0,1 1 0,-1 0 0,1-1 1,-1 1-1,1 0 0,-1 0 0,0 0 0,0 0 1,1 1-1,-1-1 0,2 2 0,-3-2 7,0 0 0,0 0 0,0-1 1,0 1-1,0 0 0,0 0 0,0-1 0,0 1 0,0 0 0,-1-1 0,1 1 0,0 0 1,0-1-1,-1 1 0,1 0 0,0-1 0,-1 1 0,1-1 0,-1 1 0,1 0 0,0-1 0,-1 1 1,0-1-1,1 1 0,-1-1 0,1 0 0,-1 1 0,1-1 0,-1 1 0,-1-1 0,-24 14 180,22-12-138,-123 55 1053,76-37-655,2 3 0,0 2 0,-69 46 0,108-65-1058,14-16 139,8-4 117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4:24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1 17868,'0'0'40,"0"0"0,0 0 0,0 0 0,1 0 0,-1 0 1,0 0-1,0 0 0,0 0 0,0 0 0,0 0 0,1 0 0,-1 0 1,0 0-1,0 0 0,0 0 0,0 0 0,1 0 0,-1 0 0,0 0 0,0 0 1,0 0-1,0 0 0,0 0 0,0 0 0,1 0 0,-1 0 0,0 0 1,0 0-1,0 0 0,0 0 0,0 1 0,0-1 0,0 0 0,1 0 0,-1 0 1,0 0-1,0 0 0,0 0 0,0 1 0,0-1 0,0 0 0,0 0 1,0 0-1,0 0 0,0 0 0,0 1 0,0-1 0,0 0 0,0 0 0,0 0 1,0 0-1,0 0 0,0 1 0,0-1 0,0 0 0,-3 15 720,-10 16 3,13-31-730,-27 59 1297,-44 104-12,68-155-1285,1 1 0,0-1 0,0 1 0,0-1 1,0 15-1,2-21-28,0 0 1,0 1-1,1-1 1,-1 1-1,0-1 1,1 1-1,0-1 1,-1 0-1,1 1 1,0-1-1,0 0 1,0 0-1,1 0 0,-1 0 1,0 0-1,1 0 1,-1 0-1,1 0 1,0 0-1,0-1 1,0 1-1,-1-1 1,6 3-1,1 0-2,0-1 0,0 0 0,1 0 0,-1-1-1,1-1 1,0 1 0,0-1 0,11 0 0,10-2-231,33-3 1,-44 2-57,-1-1-1,0-1 1,0 0 0,-1-1 0,1-1 0,-1 0-1,0-2 1,28-16 0,-18 2-277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4:25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73 143 16436,'-2'2'161,"-12"15"774,2 0 1,-16 28 0,26-42-800,0 1 1,0 1-1,0-1 1,0 0-1,1 0 1,0 1 0,-1-1-1,2 1 1,-1-1-1,0 1 1,1-1-1,0 1 1,0 0-1,0-1 1,1 1-1,0-1 1,-1 1-1,3 4 1,-2-7-136,1 1-1,0-1 1,-1 0-1,1 0 1,0 0-1,0 0 1,0 0-1,0 0 1,0 0-1,1-1 1,-1 1-1,0-1 1,1 0-1,-1 0 1,1 0-1,0 0 1,-1 0-1,1 0 1,0-1-1,-1 1 1,1-1-1,0 0 1,4 0-1,8 1-327,0-2 1,0 0-1,16-4 0,0-1-478,0-1 0,0-2 0,-1-1-1,0-1 1,-1-2 0,29-16 0,-34 15 511,-1-1 0,-1-1-1,-1 0 1,0-2 0,-1 0 0,-1-1 0,24-33-1,-42 51 327,24-37 736,-23 36-643,-1 0 1,0 0-1,0 0 0,0 0 0,0 0 0,-1 0 0,1 0 1,-1 0-1,1 0 0,-1 0 0,0 0 0,1 0 0,-1-1 0,0 1 1,-1 0-1,1 0 0,-1-3 0,1 5-75,0-1-1,-1 1 1,1-1-1,0 1 1,-1 0-1,1-1 0,0 1 1,-1 0-1,1 0 1,-1-1-1,1 1 1,-1 0-1,1 0 1,0 0-1,-1-1 1,1 1-1,-1 0 1,1 0-1,-1 0 1,1 0-1,-1 0 1,1 0-1,-1 0 1,1 0-1,-1 0 1,1 0-1,-1 0 1,1 0-1,-1 1 1,0-1-1,-18 9 904,5 2-679,0 0-1,1 1 1,0 1-1,0 0 1,2 1-1,0 0 1,0 1-1,1 0 1,1 1-1,-14 32 1,21-42-238,0-1 0,0 1 0,1 0 0,-1 0 0,1 0 0,0 11 0,1-14-26,0-1-1,0 0 1,1 1 0,-1-1-1,0 0 1,1 1 0,0-1-1,0 0 1,0 0 0,0 0-1,0 1 1,0-1-1,0 0 1,1-1 0,-1 1-1,1 0 1,-1 0 0,1-1-1,0 1 1,3 2 0,0-1-2,1 0 0,0 0 0,0-1 1,0 0-1,0 0 0,0 0 0,1 0 1,-1-1-1,0 0 0,1-1 0,-1 1 1,8-2-1,1 0-6,1 0 0,-1-1 1,0-1-1,16-5 0,-13 3 27,-1-2-1,1 0 0,-1-1 0,-1 0 0,1-2 0,25-20 1,-35 25-4,-1 0 0,-1-1 0,1 0 0,-1 0 0,0 0 0,0-1 0,-1 0 0,4-7 0,-6 9-9,0 0 1,0 1-1,-1-1 1,0 0-1,0 1 0,0-1 1,0 0-1,-1 0 0,0 0 1,0 0-1,0 0 0,-1 0 1,1 1-1,-3-8 0,2 8-37,-1 1 0,0-1 0,0 0 0,0 1 0,0-1 0,0 1 0,-1-1 0,1 1 0,-1 0 0,0 0 0,0 1 0,0-1 0,-1 0 0,1 1 0,0 0 0,-1 0 0,0 0 0,1 0 0,-1 1 0,0-1 0,0 1 0,0 0 0,0 0 0,0 0 0,0 1-1,-6-1 1,3 0-59,1 1-1,-1 0 0,1 0 1,-1 1-1,1-1 0,-1 1 1,1 1-1,-1-1 0,1 1 1,0 0-1,0 1 0,0-1 0,0 1 1,0 1-1,-10 6 0,5 4-319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4:25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15411,'3'22'1593,"17"-6"-953,13-7-224,23-6 816,11-3-440,13-3-168,5-6-55,3 0-505,-2-2-272,-15 2-609,-10 3 1890,-31 1-1121,-25 4-48,2 1-16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4:25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4 130 14275,'-3'13'1584,"19"-6"-791,15-2-225,23-7 768,8-2-264,16-4-208,3 0-79,6-3-465,-4-1-336,-12-3-729,-7-3-231,-22-1 720,-8-5-176,-13-10-160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4:26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1 18004,'64'13'1352,"-1"3"0,115 47 1,-165-58-1344,-1 0 1,-1 1-1,1 1 1,20 15 0,-30-20-14,1 0 0,-1 1 1,1-1-1,-1 0 1,0 1-1,0-1 0,0 1 1,0 0-1,0-1 1,-1 1-1,1 0 1,-1 0-1,0 0 0,0 0 1,0 1-1,0-1 1,0 0-1,-1 0 0,1 0 1,-1 1-1,0-1 1,0 0-1,0 1 1,-1-1-1,0 6 0,-2-2 1,-1 0-1,1 0 0,-1-1 1,0 1-1,0-1 0,-1 0 1,0 0-1,0 0 0,0-1 1,-12 10-1,-10 6 8,-32 19 0,49-33-2,-145 80 18,98-57-239,-92 63-1,125-72 139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4:27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6 14427,'4'-5'1672,"-1"4"-383,-9 14 55,2 7-200,-5 15-312,-1 9-159,-4 9-281,-1 5-168,1 3-240,-1-1-176,4-10-336,2-5-225,5-18-263,-1-11 2336,5-18-1560,2-8-32,2-18 88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4:28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20 13835,'16'-9'1872,"4"4"-1119,5 2-289,3 2 1624,9-1-1232,7 2-240,0 0-184,2 0-95,-4 2-265,-5-2-176,-9 1-521,-4 1-207,-16-2 640,-8 4-120,-12 1-152</inkml:trace>
  <inkml:trace contextRef="#ctx0" brushRef="#br0" timeOffset="1">0 153 15547,'9'6'1521,"18"-9"-889,6-1-248,8-3 616,7-1-112,3 1-208,1 1-127,-9 3-553,-3 3-425,-16 6-575,-8 3 880,-14 3-232,-5 1-152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4:28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43 12523,'-3'12'1848,"9"-3"-1016,12-5-240,1-4 1721,12 0-1345,7-3-168,0-2-200,5 0-232,-4-1-536,-2 0-424,-4-3 512,-6-6-104,-11-4-160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20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37 13867,'1'-1'180,"0"0"-1,-1 0 1,0 0-1,1 0 1,-1 0 0,0 0-1,1 0 1,-1 0 0,0 0-1,0 0 1,0 0 0,0 0-1,0 0 1,0 0-1,0 0 1,0-1 0,0 1-1,-1 0 1,1 0 0,0 0-1,-1 0 1,1 0-1,-1 0 1,1 0 0,-1 0-1,1 0 1,-1 1 0,0-1-1,1 0 1,-1 0-1,0 0 1,0 1 0,-1-2-1,0 1-73,1 1 1,-1 0-1,1-1 0,-1 1 0,1 0 0,-1 0 0,1 0 0,-1 0 0,1 0 0,-1 0 0,1 0 1,-1 1-1,1-1 0,-1 0 0,1 1 0,0-1 0,-1 1 0,1 0 0,0-1 0,-1 1 0,1 0 0,0 0 1,0 0-1,-1 0 0,0 1 0,-6 6-12,1 1 1,0-1 0,1 1-1,0 0 1,0 0 0,1 1-1,0 0 1,-5 14-1,7-15-98,0-1-1,1 1 0,0 0 0,0 0 0,1 0 0,0 0 0,0 1 0,1-1 0,0 0 0,3 13 0,-3-18 3,1-1-1,0 0 0,0 0 1,0 1-1,0-1 0,1 0 0,0 0 1,-1-1-1,1 1 0,0 0 1,0 0-1,0-1 0,1 1 0,-1-1 1,0 0-1,1 0 0,4 3 1,-4-3-3,1 0 0,0-1 1,0 1-1,1-1 1,-1 0-1,0 0 0,0 0 1,0-1-1,1 0 1,-1 0-1,0 0 0,5 0 1,4-2-8,-1-1 0,1 0 0,-1 0 0,0-1 0,0-1 0,0 0 0,-1-1 0,13-8 0,-5 2 30,0-1 0,-1-1 0,26-26-1,-38 33-6,0 1 0,-1-1 0,1 0 0,-1 0 0,-1 0-1,1-1 1,-1 0 0,-1 0 0,1 0 0,-1 0 0,-1 0 0,3-13-1,-5 20-14,0 1 0,1-1-1,-1 0 1,0 1 0,0-1-1,0 0 1,0 1 0,0-1 0,0 0-1,0 1 1,0-1 0,0 0-1,0 1 1,-1-1 0,1 0-1,0 1 1,0-1 0,-1 1-1,1-1 1,0 0 0,-1 0 0,1 1-3,-1 0 0,1 0 0,-1 0 0,1 0 0,-1 0 0,1 0 0,0 0 0,-1 1 0,1-1 0,-1 0 1,1 0-1,0 0 0,-1 0 0,1 1 0,-1-1 0,1 0 0,0 0 0,-1 1 0,1-1 0,0 0 1,-1 0-1,1 1 0,0-1 0,-19 25-425,14-14 235,0 0 0,1 0-1,1 0 1,0 0 0,0 1 0,1-1-1,1 1 1,0 0 0,0-1 0,2 21-1,7 9-230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4:29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17 14459,'8'-16'3393,"-18"41"-1174,-32 110-750,36-112-1459,1 1 0,1-1 0,-1 48 1,5-67-9,1 1 0,-1-1 0,0 0 0,1 0 0,0 1 0,0-1 0,0 0 0,1 0 0,-1 0 0,1 0 0,0 0 0,0-1 0,3 6 1,-3-8-3,-1 1 1,1-1-1,0 1 1,0-1-1,-1 0 1,1 0 0,0 0-1,0 0 1,0 0-1,0 0 1,0 0 0,1-1-1,-1 1 1,0-1-1,0 1 1,0-1 0,0 0-1,1 0 1,-1 0-1,0 0 1,0 0-1,0-1 1,1 1 0,-1-1-1,0 1 1,0-1-1,3-1 1,6-3 3,0 0 0,0-1-1,0-1 1,-1 0 0,0 0 0,0-1-1,-1 0 1,0-1 0,13-16 0,1-3 15,-2-1 1,20-34-1,-1-11 47,-36 66-56,-1-1 1,1 0-1,-1 0 0,-1-1 1,1 1-1,0-13 1,-3 22-11,0 0 1,0 0 0,0 0-1,0 0 1,0 0 0,0 0-1,0 0 1,0 0 0,0 0-1,0 0 1,-1 0-1,1 0 1,0 0 0,0 0-1,0 0 1,0 0 0,0 0-1,0 0 1,0 0 0,0 0-1,0 0 1,0 0 0,0 0-1,0 0 1,0 0 0,0 0-1,0 0 1,0 0 0,-1 0-1,1 0 1,0-1-1,0 1 1,0 0 0,0 0-1,0 0 1,0 0 0,0 0-1,0 0 1,0 0 0,0 0-1,0 0 1,0 0 0,0 0-1,0 0 1,0 0 0,0 0-1,0 0 1,0 0 0,0 0-1,0-1 1,0 1-1,0 0 1,0 0 0,0 0-1,0 0 1,-6 9 12,-5 16-2,-2 14-12,-12 57 1,22-80-77,0 0-1,2 0 1,-1 0-1,2 1 1,0-1-1,5 27 1,-5-40 172,1 0 0,0 0 0,0 0 0,0 0 0,1 0 0,-1 0-1,1 0 1,-1 0 0,4 4 0,-4-6-88,0-1-1,0 1 1,-1 0-1,1 0 1,0 0-1,0-1 1,0 1 0,0-1-1,0 1 1,0 0-1,0-1 1,0 0-1,0 1 1,0-1-1,1 0 1,-1 1-1,0-1 1,0 0-1,0 0 1,0 0-1,0 0 1,1 0 0,-1 0-1,0 0 1,0-1-1,0 1 1,2-1-1,17-10 89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4:29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17252,'-2'18'4518,"-6"135"-2870,8-149-1645,0 0 0,1 0-1,-1 0 1,1 0 0,-1 0-1,1 0 1,1 0 0,2 6-1,-4-9 0,1 0 1,-1 0-1,1 0 0,0-1 0,0 1 1,-1 0-1,1 0 0,0-1 0,0 1 1,0 0-1,0-1 0,0 1 0,0-1 1,0 1-1,0-1 0,0 0 0,0 1 1,0-1-1,0 0 0,0 0 0,0 0 0,0 0 1,0 0-1,1 0 0,-1 0 0,0 0 1,0 0-1,0 0 0,0-1 0,0 1 1,0 0-1,0-1 0,0 1 0,0-1 1,0 1-1,1-2 0,11-5 32,0-1-1,-1 0 1,0-1 0,0-1-1,16-18 1,-16 16 31,1 1 0,0 0 0,26-17-1,-38 27-61,-1 1 0,1-1 0,0 0 0,0 1 0,0-1 0,0 1 0,0-1 0,0 1 0,0 0 0,0-1 0,0 1-1,0 0 1,0 0 0,0 0 0,0 0 0,0 0 0,0 0 0,1 0 0,-1 0 0,0 0 0,0 0 0,0 1-1,0-1 1,0 0 0,0 1 0,0-1 0,0 1 0,0-1 0,0 1 0,-1-1 0,1 1 0,0 0 0,0-1 0,0 1-1,-1 0 1,1 0 0,1 1 0,0 3 1,1 1-1,-1-1 1,0 1-1,-1-1 0,1 1 1,0 6-1,8 23-10,-9-33 7,0-1-1,0 1 1,0-1-1,1 1 1,-1-1-1,0 1 0,1-1 1,-1 0-1,1 0 1,-1 0-1,1 0 1,-1 0-1,1 0 0,0 0 1,0 0-1,-1-1 1,1 1-1,0-1 1,0 1-1,0-1 0,0 0 1,0 1-1,0-1 1,0 0-1,-1 0 1,1-1-1,0 1 0,0 0 1,0-1-1,0 1 1,0-1-1,2 0 0,7-3 5,0-1 0,-1 0-1,1-1 1,10-8-1,-8 6 6,-1 1-7,-8 3-6,1 1-1,0 0 1,0 0-1,0 1 1,1-1-1,-1 1 1,1 0-1,5-1 1,-10 3 0,0 0-1,0 1 1,-1-1 0,1 0-1,0 0 1,0 1 0,0-1 0,-1 1-1,1-1 1,0 1 0,-1-1-1,1 1 1,0-1 0,-1 1 0,1-1-1,-1 1 1,1 0 0,-1-1-1,1 1 1,-1 0 0,1 0 0,-1-1-1,0 1 1,1 0 0,-1 0 0,0 0-1,0-1 1,0 1 0,0 0-1,1 0 1,-1 0 0,0 1 0,1 33-384,-1-30 241,-1 2-39,3 26-1041,-2-33 1188,0 1-1,0-1 1,0 1-1,0 0 0,0-1 1,0 1-1,0-1 1,0 1-1,1-1 1,-1 1-1,0 0 1,0-1-1,1 1 1,-1-1-1,0 1 1,1-1-1,-1 1 0,1-1 1,-1 0-1,0 1 1,1-1-1,-1 1 1,1-1-1,-1 0 1,1 0-1,-1 1 1,1-1-1,0 0 1,-1 0-1,1 1 0,-1-1 1,1 0-1,-1 0 1,1 0-1,0 0 1,-1 0-1,1 0 1,-1 0-1,1 0 1,0 0-1,-1 0 1,2-1-1,15-10-525,6-12-177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4:30.4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1 14571,'-14'15'1166,"-26"24"0,26-27-609,1 0-1,-19 24 1,30-32-458,-29 43 706,29-44-757,1 0 0,-1 0 0,1 0 0,0 0 1,0 0-1,0 1 0,0-1 0,1 0 0,-1 0 0,1 1 1,0-1-1,0 0 0,1 7 0,-1-9-40,0 0 1,1 0-1,0-1 1,-1 1-1,1 0 1,-1 0-1,1 0 1,0 0-1,0-1 1,-1 1-1,1 0 1,0 0-1,0-1 1,0 1-1,0-1 1,0 1-1,0-1 0,0 1 1,0-1-1,0 0 1,0 0-1,0 1 1,0-1-1,0 0 1,0 0-1,0 0 1,0 0-1,0 0 1,0 0-1,1 0 1,-1 0-1,0-1 1,0 1-1,0 0 0,0-1 1,1 0-1,42-15 25,-43 15-30,20-9 13,0 0-1,-1-2 1,-1 0-1,0-2 1,-1 0-1,0-1 1,29-32-1,-40 33 52,-15 16-21,-20 16-3,18-8-16,0 0 0,0 1 0,1 0 0,-10 15-1,16-20-33,-1-1-1,1 1 0,1 0 0,-1 0 1,1 0-1,0 0 0,0 0 1,0 1-1,1-1 0,0 0 0,0 12 1,1-16-23,0 0 1,0 0 0,0 0 0,1-1-1,-1 1 1,0 0 0,1 0-1,-1-1 1,1 1 0,0 0 0,-1-1-1,1 1 1,0-1 0,0 1-1,0-1 1,0 1 0,0-1-1,1 0 1,-1 0 0,0 1 0,1-1-1,1 1 1,0-1-23,-1 0 0,1 0 1,0 0-1,0 0 0,-1-1 1,1 1-1,0-1 0,0 0 0,0 0 1,-1 0-1,1 0 0,5-1 0,5-2-60,0-1-1,-1 0 1,1 0-1,-1-2 1,13-6-1,30-21-283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4:30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88 142 14331,'-14'17'1182,"0"1"0,-17 30 0,27-40-845,0 1 1,0-1-1,1 1 1,0-1-1,0 1 0,1 0 1,0 0-1,-1 17 1,3-24-297,0 1 1,0-1-1,0 0 1,0 0-1,0 0 1,0 0-1,1 0 1,-1 0-1,1 1 1,-1-1-1,1 0 1,0 0-1,0 0 0,0-1 1,0 1-1,0 0 1,0 0-1,1 0 1,-1-1-1,1 1 1,-1-1-1,1 1 1,-1-1-1,1 0 1,0 1-1,0-1 1,0 0-1,-1 0 1,1 0-1,0 0 1,0-1-1,0 1 0,1-1 1,-1 1-1,0-1 1,0 1-1,0-1 1,0 0-1,4 0 1,4-1-49,0 0-1,0-1 1,0 0 0,-1 0 0,1-1 0,-1 0-1,1-1 1,-1 0 0,-1 0 0,1-1-1,12-9 1,0-1-55,0-1-1,-1-1 1,22-24 0,-26 24 7,-1-1 0,-1 0 0,13-21 0,-24 35 54,0-1 0,-1 1 1,1-1-1,-1 0 0,0 0 1,0 0-1,-1 0 0,1 0 1,-1 0-1,0-1 0,-1 1 1,1 0-1,-1-1 0,0 1 1,0-1-1,-1 1 0,1 0 1,-1 0-1,-3-9 0,3 11 6,-1 1 0,0-1-1,0 0 1,-1 0-1,1 1 1,0-1-1,-1 1 1,0 0 0,1 0-1,-1 0 1,0 0-1,0 0 1,0 1-1,0-1 1,0 1-1,0 0 1,-1 0 0,1 0-1,0 0 1,-1 1-1,1-1 1,-1 1-1,1 0 1,-6 0 0,-4 1 16,1-1 0,-1 2 0,1 0 0,0 0 1,-19 7-1,19-5 9,1 1 0,-1 0 0,-15 10 0,22-12-15,1 0 0,-1 0 0,1 1 0,0-1 0,0 1 0,0 0 0,1 0 0,-1 1 0,1-1 0,-4 7 0,7-10-16,-1 0 0,1 0 0,0 0 0,-1-1 0,1 1 0,0 0 0,0 0 0,-1 0 0,1 0 0,0 0 0,0 0 0,0 0 0,0-1 0,0 1 0,0 0 0,1 0 0,-1 0 0,0 0 0,0 0 0,1 0 0,-1-1 0,0 1 0,1 0-1,-1 0 1,1 0 0,-1-1 0,1 1 0,-1 0 0,1-1 0,-1 1 0,1 0 0,0-1 0,0 1 0,-1-1 0,1 1 0,0-1 0,0 1 0,-1-1 0,1 0 0,0 1 0,0-1 0,0 0 0,1 0 0,5 2-75,0 0 0,1 0-1,-1-1 1,9 0 0,-11-1 18,86 2-887,18 1-117,-97-2 992,-1 0 1,1 2 0,0 0-1,0 0 1,-1 1 0,20 9 0,-28-11 143,1 1 1,0-1 0,-1 1 0,1 0 0,-1 0 0,0 1 0,0-1 0,0 1 0,0-1-1,-1 1 1,0 0 0,1 0 0,-1 0 0,-1 0 0,1 1 0,-1-1 0,2 7 0,-2-7-6,0-1 1,-1 1 0,1 0 0,-1 0 0,0 0 0,0-1 0,0 1 0,-1 0-1,1 0 1,-1 0 0,0-1 0,0 1 0,0 0 0,-1-1 0,1 1-1,-1-1 1,0 1 0,0-1 0,0 0 0,-4 6 0,5-9-75,1 0-1,0 0 1,0 0 0,0 0 0,0 1-1,0-1 1,0 0 0,-1 0 0,1 0 0,0 0-1,0 1 1,0-1 0,0 0 0,-1 0-1,1 0 1,0 0 0,0 0 0,0 0 0,-1 0-1,1 0 1,0 0 0,0 1 0,-1-1-1,1 0 1,0 0 0,0 0 0,0 0 0,-1 0-1,1 0 1,0-1 0,0 1 0,-1 0-1,1 0 1,0 0 0,0 0 0,0 0 0,-1 0-1,1 0 1,0 0 0,0 0 0,0 0 0,0-1-1,-1 1 1,1 0 0,0 0 0,0 0-1,0 0 1,0-1 0,0 1 0,-1 0 0,1 0-1,0 0 1,0-1 0,0 1 0,0 0-1,0 0 1,0 0 0,0-1 0,-2-12-110,5-2-90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4:31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0 19164,'-11'35'790,"0"-1"-1,3 1 1,0 1-1,-3 59 1,11-37-752,3-1 1,12 63-1,-11-85-179,-3-21-253,-4-12-321,-9-18-777,6 6 1181,-111-148-4019,29 61 5288,87 96-860,0 1 0,1 0 1,-1-1-1,1 1 0,-1-1 0,1 0 0,-1 1 0,1-1 0,-1 1 0,1-1 0,0 0 1,-1 1-1,1-1 0,0 0 0,-1 1 0,1-1 0,0 0 0,0 1 0,0-1 0,0 0 1,0 0-1,0 1 0,0-1 0,0-1 0,0 1-20,1 0 0,-1 1 0,1-1 0,0 1 0,-1-1 0,1 0 0,0 1 0,-1-1 0,1 1 0,0 0 0,0-1 0,0 1 0,-1 0 0,1-1 0,0 1 0,0 0 0,0 0 0,1 0 0,9-2 367,0 1 0,20 2 0,-17-1-108,236-7 1682,-228 5-1882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4:31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361 19 15867,'13'-8'2101,"-20"17"-1176,-21 20 241,-274 302 977,292-320-2177,6-6-14,0 0 0,0 0 0,0 0-1,1 1 1,-5 8 0,9-11-281,6-5 152,7-6-137,12-12-125,-2-1-1,0 0 1,23-28-1,56-77-479,-102 124 906,32-40 77,-2 0 0,30-56 0,-60 95 392,-2 5-151,-8 12-7,-12 24 2,9-13-133,2 0-1,1 0 0,0 1 0,2 0 0,2 0 1,-4 32-1,8-45-129,0 1 0,2-1 0,-1 0-1,2 0 1,-1 1 0,2-1 0,0 0 0,0-1 0,2 1-1,-1-1 1,1 1 0,1-1 0,0-1 0,13 18 0,-5-6-819,-20-22 554,-11-9-7,-11-7-169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4:32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0 241 14635,'6'-3'1744,"7"0"-1039,14 3-241,7 2 848,11-1-400,7 2-184,8-3-760,-1 0-264,2-1 352,-3-2-160,-6-3-160</inkml:trace>
  <inkml:trace contextRef="#ctx0" brushRef="#br0" timeOffset="1">843 0 14955,'-17'32'1681,"-9"-1"-1137,-6 3-232,2 3 1032,6 2-992,6 0-248,11-7-576,1-3 352,4-7 0,1-4-144,-2-11-136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4:32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66 12283,'4'-6'164,"0"1"-1,1 0 1,-1 0 0,1 1 0,0-1 0,0 1 0,1 0 0,-1 1 0,1-1 0,-1 1 0,1 0 0,0 0 0,0 1 0,1 0 0,-1 0 0,0 1 0,1-1-1,-1 1 1,1 0 0,9 1 0,7 0 357,-1 0-1,0 2 1,0 1-1,39 9 1,-27-4 17,0 1-1,-1 2 1,0 1 0,57 30-1,-86-40-490,-1 0-1,0 1 0,0-1 0,0 1 1,0-1-1,0 1 0,-1 0 0,1 0 1,-1 0-1,0 1 0,3 4 0,-4-7-33,-1 1-1,1-1 1,-1 0 0,0 1-1,1-1 1,-1 1-1,0-1 1,0 1-1,0-1 1,0 0-1,0 1 1,0-1-1,0 1 1,-1-1-1,1 1 1,0-1-1,-1 0 1,1 1-1,-1-1 1,0 0-1,1 1 1,-1-1-1,0 0 1,0 0 0,0 0-1,0 1 1,0-1-1,0 0 1,0 0-1,0 0 1,0-1-1,-2 2 1,-8 4 52,1 0 1,-1 0-1,-1-1 1,1-1-1,-23 6 1,-28 11-622,62-21 540,0 0 0,-1 0-1,1 0 1,0 1 0,0-1 0,-1 0 0,1 0-1,0 0 1,0 0 0,-1 0 0,1 0 0,0 0-1,0 1 1,-1-1 0,1 0 0,0 0 0,0 0-1,0 0 1,0 1 0,-1-1 0,1 0 0,0 0-1,0 0 1,0 1 0,0-1 0,0 0 0,0 0-1,-1 1 1,1-1 0,0 0 0,0 0 0,0 1-1,0-1 1,0 0 0,0 1 0,0-1 0,0 0-1,0 0 1,0 1 0,0-1 0,0 0 0,0 0-1,1 1 1,-1-1 0,0 0 0,0 0 0,0 0-1,0 1 1,0-1 0,0 0 0,1 0 0,-1 1-1,0-1 1,0 0 0,0 0 0,1 0 0,-1 0-1,0 1 1,0-1 0,1 0 0,-1 0 0,0 0-1,0 0 1,1 0 0,-1 0 0,0 0 0,0 0-1,1 0 1,-1 0 0,23 9-759,-19-8 668,15 4-238,-1 1 0,0 2 0,-1-1 0,21 14 0,-34-19 323,0 1 0,0 0 0,-1 0 1,1 0-1,-1 0 0,0 1 0,0-1 1,0 1-1,0 0 0,3 6 0,-5-8 35,0 1-1,0-1 0,-1 1 0,1 0 1,-1-1-1,1 1 0,-1 0 0,0 0 1,0-1-1,0 1 0,0 0 0,-1-1 1,1 1-1,-1 0 0,1-1 0,-1 1 1,0 0-1,0-1 0,-2 4 1,-1 0 78,0 0 0,0 0 0,-1-1 0,0 1 1,0-1-1,0 0 0,0-1 0,-1 1 0,0-1 0,0 0 1,-10 5-1,-7 2 512,-47 17 0,32-16 353,-77 15 0,94-24-757,1-1 0,-1 0 0,1-2 0,-1 0 0,-35-6 0,52 5-214,-1 0-1,1 0 1,0 0-1,-1-1 1,1 0-1,0 0 1,-7-4-1,9 5 12,1 0 0,-1-1 0,1 1-1,0 0 1,-1-1 0,1 1 0,0-1 0,0 1 0,0-1-1,0 0 1,0 1 0,0-1 0,1 0 0,-1 0-1,1 0 1,-1 1 0,1-1 0,-1 0 0,1 0-1,0 0 1,0-3 0,5-20-172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4:34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949 173 10762,'-12'-32'1334,"7"17"-488,-1 0-1,0 1 0,-1-1 1,-10-15-1,14 26-716,0 1-1,0-1 1,0 0 0,-1 1-1,1 0 1,-1 0 0,0 0-1,0 0 1,0 1 0,0-1-1,0 1 1,-1 0 0,1 0 0,-1 0-1,1 1 1,-1 0 0,0 0-1,-5-1 1,-23 0-1,1 1-1,-1 1 1,0 2 0,1 2-1,-53 11 1,43-4-139,0 2 0,0 1 0,-66 34-1,93-40 9,-1 1 0,2 0-1,-1 1 1,1 1 0,1 0-1,0 1 1,0 0 0,1 1-1,1 0 1,0 1 0,1 0-1,0 1 1,-9 20 0,7-10 6,-81 190-3,83-187 14,2 1 0,1-1 0,1 1 0,2 1 0,-2 58 0,9-42 86,2-1 0,2 0 0,2 0 1,2 0-1,2-1 0,1-1 1,3 0-1,22 41 0,-33-72-85,0 0-1,1-1 1,0 1 0,1-1-1,0-1 1,1 0-1,0 0 1,1 0-1,0-1 1,0-1 0,1 0-1,0 0 1,0-1-1,1 0 1,0-1-1,0 0 1,1-1-1,-1-1 1,1 0 0,0 0-1,0-1 1,1-1-1,23 1 1,-15-4 3,0 0 0,-1-2 0,1 0 0,-1-1 0,0-1 1,0-2-1,-1 0 0,1-1 0,23-13 0,-3-1 38,-1-2 0,-1-2-1,46-40 1,-17 8 114,75-84 0,-118 114-76,-1-2 1,-2 0 0,-1-1 0,-1-1-1,26-59 1,-41 78-59,-1 0 1,-1 0-1,0-1 0,-1 1 1,0-1-1,-1 1 0,0-1 1,-1 0-1,-1 0 0,0 1 1,-1-1-1,-1 1 0,0-1 1,0 1-1,-2 0 1,1 0-1,-11-19 0,-5-4-8,-1 1 0,-2 0 0,-1 2 0,-45-48 0,53 63-130,-1 1 0,0 1 1,-1 0-1,0 1 1,-36-20-1,43 29 14,0 0 0,-1 2 0,1-1 0,-1 1 1,0 1-1,-1 0 0,1 1 0,0 0 0,-1 1 0,0 0 0,1 1 0,-20 2 0,19 0 17,0 0-1,-1 1 1,-23 9 0,-40 26-311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4:47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25 20428,'0'-24'993,"-8"100"-817,-4 7-24,3-1-56,1-8-16,4-13-48,-4-6-24,4-9-48,4-17-144,-2-10-96,4-18-441,1-9-191,1-21 688,-1-8-184,2-15-96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24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18396,'0'6'1624,"1"0"-1176,2 0-208,-1-6 609,1 1-353,1 1-464,2 1-352,0-2-1225,-1-4 1305,-2-7-232,-2-1-184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5:08.11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29 58 12051,'-3'-1'521,"-18"-6"1294,16 4-445,14-1 787,29-1-1092,1 2-1,55 3 0,-32 0-640,35 0 52,76-1-95,176-25 1,-318 21-765,-28 3-342,-17 3-103,-42 5-843,40-3 1152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5:07.21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82 34 11795,'-22'-4'1532,"17"3"-830,-1 0 1,0 0 0,0 1-1,0 0 1,0 0 0,-10 1-1,16-1-647,-1 0-1,1 0 0,0 0 1,-1 0-1,1 0 0,0 0 0,-1 0 1,1 1-1,0-1 0,-1 0 1,1 0-1,0 0 0,-1 1 1,1-1-1,0 0 0,0 0 1,-1 1-1,1-1 0,0 0 1,0 0-1,-1 1 0,1-1 1,0 0-1,0 1 0,0-1 1,-1 0-1,1 1 0,0-1 0,0 0 1,0 1-1,0-1 0,0 1 1,0-1-1,0 0 0,0 1 1,0-1-1,0 0 0,0 1 1,0-1-1,0 1 0,0-1 1,0 0-1,0 1 0,1-1 1,-1 0-1,0 1 0,0-1 1,0 0-1,1 1 0,-1-1 0,0 0 1,1 1-1,0 0 44,0 1-1,0-1 0,0 1 1,0-1-1,1 0 0,-1 0 1,1 1-1,-1-1 1,1 0-1,-1 0 0,3 1 1,7 0 22,0 0 0,-1 0 1,1-1-1,0 0 0,0-1 0,0 0 1,15-3-1,-6 2-21,544-51 627,-532 48-746,36-2-691,-68 6 692,0 0 1,0 0-1,0 0 1,0 0-1,1 0 1,-1 0-1,0 0 1,0 0-1,0 0 1,0-1-1,0 1 1,0 0-1,0 0 1,0 0-1,0 0 0,0 0 1,0 0-1,0 0 1,1 0-1,-1 0 1,0 0-1,0 0 1,0 1-1,0-1 1,0 0-1,0 0 1,0 0-1,0 0 1,0 0-1,0 0 0,0 0 1,0 0-1,0 0 1,1 0-1,-1 0 1,0 0-1,0 0 1,0 0-1,0 0 1,0 0-1,0 0 1,0 0-1,0 0 1,0 1-1,0-1 0,0 0 1,0 0-1,0 0 1,0 0-1,0 0 1,0 0-1,0 0 1,0 0-1,0 0 1,0 0-1,0 0 1,0 0-1,0 1 1,0-1-1,0 0 1,0 0-1,0 0 0,0 0 1,0 0-1,0 0 1,0 0-1,-7 5-987,-7 3-64,4-3 578,2 0-35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5:09.62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1267 486 9722,'11'-11'674,"-1"0"-1,0-1 0,0 0 1,-1-1-1,-1 0 1,0 0-1,-1-1 0,10-27 1,-15 34-476,0 0-1,0 0 1,-1-1 0,0 1-1,0-1 1,-1 1-1,0 0 1,0-1 0,-1 1-1,0-1 1,0 1 0,-1 0-1,1 0 1,-2 0 0,1 0-1,-1 0 1,0 0 0,-1 0-1,1 1 1,-7-9 0,-1 2-144,-1 0 1,-1 0-1,0 1 1,-1 1 0,0 0-1,0 1 1,-1 0 0,0 1-1,-1 1 1,0 1-1,-1 0 1,-18-5 0,-12-1-91,0 1-1,-1 3 1,-58-3 0,63 8-54,-1 2 0,-79 8 0,101-3 56,-1 1 0,2 1 0,-1 0 1,1 2-1,0 1 0,0 0 0,-27 16 0,14-2 13,2 1 1,0 1 0,2 1 0,-38 41 0,23-15 23,-67 96 1,96-123 4,1 1-1,1 1 0,1 0 1,1 1-1,2 0 1,0 1-1,-6 32 0,12-37 2,1 0 1,1 1-1,1-1 0,1 0 0,0 1 0,2-1 0,1 0 1,1 0-1,10 32 0,-6-33 5,1 0-1,1 0 1,1 0 0,1-1-1,1-1 1,0 0-1,2-1 1,0-1 0,1 0-1,1-1 1,1-1 0,20 15-1,29 17 21,2-3 0,84 41 0,-120-68-22,-1-1-8,1-1 0,1-1 1,68 19-1,-85-30 5,1 0 0,-1-2 1,1 0-1,0-1 0,-1-1 0,1 0 0,0-1 1,-1-1-1,1-1 0,20-6 0,-3-3 63,-1-1 0,-1-2 1,-1-1-1,0-1 0,-1-2 0,42-33 0,-25 12 110,-1-2 0,78-92 0,-83 82-48,52-85-1,-77 110-90,-2-1 0,-2 0 0,0-1 0,-2-1 1,10-40-1,-18 56-24,-1 1 0,0 0 0,-1-1 1,0 1-1,-1 0 0,-1-1 0,0 1 1,-1-1-1,-4-14 0,3 17-6,-1 1 0,0-1 0,-1 1 1,0 0-1,0 1 0,-1-1 0,0 1 0,-1 1 0,0-1 0,0 1 0,-14-12 0,3 6-36,0 0 1,-1 2-1,-1 0 0,0 2 1,-40-16-1,-112-27-566,120 39 632,-70-8 1,101 20 2,1 0 1,-1 2-1,1 0 0,-1 2 0,0 0 0,-32 8 0,-20 16-36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4:47.97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39 15123,'1'-2'172,"-1"0"0,1 0 0,0 0 0,-1 0-1,1 0 1,0 0 0,0 0 0,1 0 0,-1 0-1,0 0 1,1 1 0,-1-1 0,1 0 0,-1 1 0,1-1-1,2 0 1,-1 0-9,0 1 0,0 0-1,0 0 1,0 1 0,0-1-1,1 1 1,-1-1 0,0 1-1,0 0 1,6 1 0,157 17 1367,9 1-2003,-134-17-571,-41-2 1062,0 0 0,0 0 0,0 1-1,0-1 1,0 0 0,0 0 0,0 0 0,0 0 0,0 0 0,0 0 0,0 0 0,0 0-1,0 0 1,0 0 0,0 1 0,0-1 0,0 0 0,0 0 0,0 0 0,0 0 0,0 0-1,0 0 1,0 0 0,0 0 0,0 1 0,0-1 0,0 0 0,0 0 0,0 0 0,0 0-1,0 0 1,0 0 0,0 0 0,0 0 0,0 0 0,0 0 0,0 0 0,1 1 0,-1-1-1,0 0 1,0 0 0,0 0 0,0 0 0,0 0 0,0 0 0,0 0 0,0 0 0,0 0-1,0 0 1,1 0 0,-1 0 0,0 0 0,0 0 0,-10 4-215,-15 2 57</inkml:trace>
  <inkml:trace contextRef="#ctx0" brushRef="#br0" timeOffset="1">51 177 14619,'-2'14'1480,"8"-7"-815,9-1-169,18-6 648,7-1-96,10-5-176,1-2-111,1 1-217,-3-2-184,-6 4-568,-8 2-488,-21 3 607,-12 2-135,-11 1-96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4:48.61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0 156 14491,'2'9'1688,"5"-1"-1071,8-5-169,9-2 848,19-4-368,7-4-96,11-10-176,3-2-95,3-3-193,-3-2-56,-7 0-88,-5 3-112,-19 3-248,-10 5-120,-12 7-568,-10 6 696,1-3-89,-7 3-103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4:50.01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50 25 14571,'0'0'39,"0"-1"1,0 1-1,0 0 0,-1-1 1,1 1-1,0 0 0,0 0 0,-1-1 1,1 1-1,0 0 0,0 0 1,-1-1-1,1 1 0,0 0 0,-1 0 1,1 0-1,0 0 0,-1 0 1,1-1-1,0 1 0,-1 0 0,1 0 1,0 0-1,-1 0 0,1 0 1,-1 0-1,1 0 0,0 0 0,-1 0 1,1 0-1,0 0 0,-1 0 1,1 1-1,0-1 0,-1 0 0,-9 13 534,-3 21-22,8-11-459,1 1 1,1-1-1,1 1 0,1-1 1,1 1-1,1 0 0,1-1 1,6 30-1,-7-50-68,0 1 0,0-1 0,0 0 1,0 1-1,1-1 0,-1 0 0,1 0 1,0 0-1,0 0 0,0 0 0,0-1 0,1 1 1,3 3-1,-5-5-4,1 0 0,0 0 0,0-1 0,-1 1 0,1 0 0,0-1 0,0 1 1,0-1-1,0 1 0,0-1 0,0 0 0,-1 0 0,1 0 0,0 0 0,0 0 0,0 0 0,0-1 1,0 1-1,0-1 0,0 1 0,-1-1 0,1 0 0,0 1 0,0-1 0,-1 0 0,3-2 0,9-6 105,0 0-1,0-1 0,-1-1 0,-1 0 0,0 0 1,12-17-1,53-84 728,-72 105-795,32-57 412,-32 57-373,-1 0-1,0 0 0,-1-1 1,0 1-1,0-1 0,2-15 1,-4 23-87,0-1 1,0 1 0,0-1 0,0 1 0,0-1-1,0 1 1,0-1 0,0 1 0,0-1 0,0 1-1,0-1 1,0 1 0,-1-1 0,1 1-1,0-1 1,0 1 0,0-1 0,-1 1 0,1-1-1,0 1 1,-1-1 0,1 1 0,0 0 0,-1-1-1,1 1 1,0 0 0,-1-1 0,1 1-1,-2-1 1,2 1-3,-1 1 0,0-1 0,1 0 0,-1 0 0,0 0 0,1 1 0,-1-1 0,0 0 0,1 0 0,-1 1-1,0-1 1,1 1 0,-1-1 0,1 1 0,-1-1 0,1 1 0,-1-1 0,1 1 0,-1-1 0,1 1 0,-1-1 0,1 1 0,0 0-1,-1 1 1,-4 8 14,0 1-1,1-1 0,0 1 0,1 1 1,0-1-1,1 0 0,-2 19 0,2-3-18,2 0-1,3 33 0,-2-46-46,2 0 1,0 1-1,1-1 0,0-1 1,1 1-1,0 0 1,1-1-1,8 13 1,-11-21-13,1 0 0,-1-1 0,1 1 0,-1-1-1,1 0 1,1 0 0,-1-1 0,0 1 0,1-1 0,6 4 0,-7-5 12,-1-1 0,0 0 0,0 0 0,1 0 0,-1 0 0,1-1 0,-1 1-1,1-1 1,-1 0 0,1 0 0,-1 0 0,1 0 0,-1-1 0,1 1 0,-1-1-1,0 0 1,1 0 0,2-2 0,1 0-17,0 0 1,0-1-1,-1 0 1,7-5-1,25-25-325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4:50.95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180 63 12051,'4'-2'421,"-1"0"-88,1 0 0,-1-1 0,1 1-1,-1-1 1,0 1 0,0-1 0,0 0-1,0 0 1,-1 0 0,1-1 0,-1 1 0,3-6-1,-5 8-274,1 1-1,-1-1 1,0 1-1,0 0 1,-1-1-1,1 1 0,0-1 1,0 1-1,0 0 1,0-1-1,0 1 1,0 0-1,0-1 1,-1 1-1,1 0 0,0-1 1,0 1-1,0 0 1,-1-1-1,1 1 1,0 0-1,-1-1 1,1 1-1,0 0 0,-1 0 1,1-1-1,0 1 1,-1 0-1,1 0 1,0 0-1,-1 0 1,1-1-1,0 1 1,-1 0-1,1 0 0,-1 0 1,1 0-1,0 0 1,-1 0-1,1 0 1,-1 0-1,0 0 1,-19 1 867,5 1-714,1 2 0,0-1 0,0 2 1,0-1-1,1 2 0,-14 7 0,21-10-221,0 0 0,0 1 0,0 0 0,1 0 0,-1 0 0,1 0 0,0 1 0,0 0 0,1 0 0,-1 0 0,1 1 0,1 0 0,-1-1 0,-5 12 0,8-14-13,1-1 1,-1 0-1,0 0 1,1 0-1,0 0 0,-1 1 1,1-1-1,0 0 1,0 1-1,0-1 0,0 0 1,1 0-1,-1 0 0,1 1 1,-1-1-1,1 0 1,0 0-1,0 0 0,0 0 1,1 2-1,0-1-17,0-1 0,0 0 0,0 0 1,0 0-1,1-1 0,-1 1 0,1 0 0,-1-1 0,1 1 0,-1-1 0,1 0 0,0 0 0,4 1 0,6 0-117,0 1 0,1-2 0,0 0 0,-1-1 0,18-1 0,-20 0 72,0 0 1,0 1-1,0 1 1,0 0-1,11 2 1,-18-2 70,-1 0 1,1 0 0,-1 1-1,0-1 1,0 1-1,1 0 1,-1-1 0,0 2-1,-1-1 1,1 0-1,0 0 1,-1 1 0,1 0-1,-1-1 1,0 1-1,0 0 1,0 0-1,0 0 1,2 5 0,2 7-10,-1-1-1,0 2 1,-1-1 0,-1 0 0,0 1 0,0 20 0,-1 4-1,-4 50 0,0-63 59,-11 50-1,11-68-10,0 0 0,-1 0 0,0-1 0,0 1 0,-1-1 0,0 0 0,-1 0 0,0 0-1,-8 9 1,12-15-15,-1 0 0,1-1 0,-1 1 0,0-1 0,1 1-1,-1-1 1,0 0 0,0 1 0,0-1 0,0 0 0,0 0-1,0 0 1,0-1 0,0 1 0,-1 0 0,1-1 0,0 1 0,0-1-1,-1 0 1,1 0 0,0 0 0,0 0 0,-1 0 0,1 0-1,0-1 1,0 1 0,-1-1 0,1 0 0,-2-1 0,1 1-9,0-1 0,0 0 1,0 0-1,1-1 0,-1 1 1,1 0-1,-1-1 0,1 0 1,0 1-1,0-1 1,0 0-1,1 0 0,-1 0 1,1 0-1,-1-1 0,1 1 1,0 0-1,-1-6 0,1-4-33,-1 0 0,2 0 0,0 0 0,1 1 0,0-1 0,1 0-1,0 0 1,1 1 0,0-1 0,1 1 0,1 0 0,0 0 0,11-20-1,2 2-43,2 0 0,0 2 0,45-48 0,61-48 1,-11 13 412,-109 105-287,-4 4-10,1-1 0,0 1-1,-1-1 1,1 0 0,-1 0-1,0 0 1,0 0 0,0 0 0,0-1-1,-1 1 1,1 0 0,1-8-1,-3 10-23,0 1 0,0-1 0,0 0-1,0 1 1,0-1 0,0 0 0,0 0-1,0 1 1,0-1 0,0 0 0,0 1-1,-1-1 1,1 0 0,0 1-1,-1-1 1,1 0 0,0 1 0,-1-1-1,1 1 1,-1-1 0,1 1 0,0-1-1,-1 1 1,0-1 0,1 1 0,-1-1-1,1 1 1,-2-1 0,0 0 18,0 1 0,0-1 0,0 0 0,0 1 0,0 0 0,0-1 0,-1 1 0,1 0 0,-4 1 0,-2 0 72,-1 0-1,0 1 1,-16 5 0,14-2-60,0 0 0,0 0 1,1 1-1,0 1 0,0 0 1,0 0-1,1 1 0,-10 10 1,13-12-59,1 0 0,0 0 0,0 0 0,1 0 0,0 1 1,0 0-1,0 0 0,1 0 0,0 1 0,0-1 0,1 1 0,0 0 1,-2 10-1,4-17-14,0 1 0,0-1 0,0 0 0,-1 1 0,1-1 0,0 0 0,1 0 0,-1 1 0,0-1 0,0 0 0,0 1 0,1-1 0,-1 0 0,1 0 0,-1 0 0,1 1 0,-1-1 0,1 0 0,0 0 0,0 0 0,-1 0 0,1 0 0,0 0 0,0 0 0,0 0 0,0-1 0,0 1 0,0 0 0,0 0 0,0-1 0,0 1 1,1-1-1,-1 1 0,0-1 0,0 0 0,1 1 0,-1-1 0,0 0 0,3 1 0,2-2-66,1 1 1,-1-1-1,0 0 1,1 0-1,-1 0 1,0-1-1,7-3 1,12-5-127,0-2 0,26-17 1,5-5-273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4:51.44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127 1 13259,'-18'18'1093,"10"-12"-840,1 1 1,0 0-1,0 0 0,1 1 0,0 0 1,0 0-1,-8 15 0,13-20-216,1 0 0,-1 0 1,1 0-1,0 0 0,0 0 0,0 0 0,0 0 0,0 0 1,0-1-1,1 1 0,0 0 0,-1 0 0,1 0 0,0 0 1,3 4-1,26 44 32,-13-24-50,10 22 7,34 88-1,-55-118-2,0 0-1,0 0 0,-2 1 0,0-1 0,-2 1 0,0 0 0,-1-1 1,-2 28-1,-1-40 18,1 0 1,-1 0 0,0-1-1,-1 1 1,1-1 0,-1 1-1,-1-1 1,1 0 0,-1 0-1,0 0 1,0 0 0,-1-1-1,0 0 1,0 0 0,-7 6-1,9-8 2,-1-1 0,1 1 0,-1-1 0,0 1 0,1-1 0,-1 0-1,0-1 1,0 1 0,0-1 0,0 0 0,-1 0 0,1 0-1,0 0 1,-1-1 0,1 0 0,0 0 0,0 0 0,-1 0-1,1-1 1,0 1 0,-1-1 0,1 0 0,0 0 0,0-1-1,0 1 1,-4-3 0,5 1-20,-1 1-1,1-1 1,0 0-1,-1 0 1,2 0-1,-1 0 1,0-1-1,1 1 1,-1-1 0,1 0-1,0 1 1,0-1-1,0 0 1,1 0-1,0 0 1,-1-1-1,1 1 1,1 0-1,-1 0 1,1-1 0,0-6-1,-1-3-19,2 1-1,0-1 1,1 1 0,0-1 0,8-22-1,-1 9-24,2 0 0,1 1 0,1 0 0,1 1 0,1 0 0,23-26 0,121-125-138,-67 80 122,-86 90 38,-4 3 2,1 1 1,-1 0-1,0-1 1,0 1 0,-1-1-1,1 1 1,0-1-1,-1 0 1,2-2-1,-3 4 0,0 1 1,0 0-1,0 0 0,0-1 0,0 1 0,0 0 0,0 0 0,0-1 0,0 1 0,0 0 0,0 0 0,0-1 0,0 1 0,-1 0 0,1 0 0,0-1 0,0 1 0,0 0 0,0 0 0,0-1 0,0 1 0,-1 0 0,1 0 0,0 0 0,0-1 0,0 1 1,0 0-1,-1 0 0,1 0 0,0 0 0,0 0 0,0 0 0,-1-1 0,1 1 0,0 0 0,0 0 0,-1 0 0,1 0 0,0 0 0,0 0 0,-1 0 0,1 0 0,0 0 0,0 0 0,-1 0 0,1 0 0,0 0 0,0 0 0,-1 0 0,1 0 0,0 0 0,0 0 1,-1 1-1,1-1 0,0 0 0,0 0 0,0 0 0,-1 0 0,1 0 0,0 1 0,0-1 0,-1 0 0,-18 10 64,9-3-30,1 1 0,0 0 0,1 1 0,0 0 0,0 0 0,1 1 0,0 0 0,-9 17 0,12-19-15,0 1 1,0-1-1,1 1 0,0 0 1,0 0-1,1 0 1,0 0-1,1 1 1,0-1-1,0 0 1,1 16-1,1-24-34,-1 1-1,0-1 1,0 1-1,1 0 1,-1-1-1,0 1 1,1-1-1,0 1 1,-1-1-1,1 1 1,0-1-1,0 0 1,0 1-1,0-1 1,0 0-1,0 0 1,0 1-1,0-1 1,0 0-1,1 0 1,1 1-1,0-1-16,-1 0-1,0-1 1,0 1-1,0-1 1,0 0-1,1 0 1,-1 0 0,0 0-1,0 0 1,1 0-1,-1 0 1,0-1-1,4-1 1,4-1-44,0-1 0,0-1 0,-1 1 0,1-2 0,12-9 0,20-18-184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4:51.85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90 2 13515,'0'0'29,"0"1"-1,0-1 1,0 0 0,0 0 0,0 0-1,0 1 1,-1-1 0,1 0 0,0 0 0,0 0-1,0 1 1,0-1 0,0 0 0,-1 0-1,1 0 1,0 0 0,0 0 0,0 1-1,0-1 1,-1 0 0,1 0 0,0 0-1,0 0 1,0 0 0,-1 0 0,1 0-1,0 0 1,0 0 0,-1 0 0,1 0 0,0 0-1,0 0 1,0 0 0,-1 0 0,1 0-1,0 0 1,0 0 0,0 0 0,-1 0-1,1 0 1,0 0 0,0 0 0,0 0-1,-1 0 1,1-1 0,0 1 0,0 0 0,0 0-1,-1 0 1,1 0 0,0-1 0,0 1-1,0 0 1,0 0 0,0 0 0,0 0-1,-1-1 1,1 1 0,0 0 0,0 0-1,0 0 1,0-1 0,0 1 0,0 0-1,0 0 1,0-1 0,0 1 0,0 0 0,0-1-1,-11 19 295,11-18-264,-4 6 185,-13 26 772,-13 33 0,27-57-924,0 1 1,0-1-1,1 1 0,0 0 1,0-1-1,1 1 0,0 0 1,1 0-1,1 16 0,0-22-83,-1 0-1,1 0 1,0-1 0,1 1-1,-1-1 1,0 1-1,1-1 1,-1 1-1,1-1 1,0 0-1,0 0 1,0 0-1,0 0 1,0 0-1,1 0 1,-1 0-1,0-1 1,1 1-1,-1-1 1,1 0-1,0 0 1,-1 0 0,1 0-1,4 1 1,8 2-56,1-1 1,0-1 0,20 1 0,-12-1-23,-15-1 34,0 0-1,0 0 0,-1 1 0,1 1 0,-1-1 1,11 6-1,-16-7 34,-1 0 1,0 0-1,0 0 1,-1 1 0,1-1-1,0 0 1,0 1-1,-1 0 1,1-1-1,-1 1 1,1 0-1,-1 0 1,0 0-1,1 0 1,-1 0-1,0 0 1,0 0-1,-1 0 1,1 1-1,0-1 1,-1 0-1,0 0 1,1 1 0,-1-1-1,0 0 1,0 1-1,0-1 1,0 0-1,-1 4 1,-1 0 66,0 1 0,-1 0 0,1-1 0,-1 1 1,-1-1-1,1 0 0,-1 0 0,0 0 0,0-1 1,-1 1-1,0-1 0,0 0 0,0-1 0,0 1 1,-1-1-1,0 0 0,0 0 0,0-1 0,0 1 0,-10 2 1,11-3-21,-1-1 1,0 0-1,0-1 1,0 0-1,0 0 1,0 0-1,-1 0 1,1-1-1,0 0 1,-10-2-1,12 2-86,0-1 1,0 0-1,0-1 1,0 1-1,0-1 0,0 0 1,1 0-1,-1 0 0,1 0 1,-1 0-1,1-1 1,0 0-1,0 0 0,0 0 1,0 0-1,-4-5 1,5 4-40,0 0 0,0 0 0,0 0 0,0 0 1,1 0-1,-1 0 0,1 0 0,0-1 0,0 1 1,1 0-1,-1-1 0,1 1 0,0-1 0,0 1 1,1 0-1,-1-1 0,3-7 0,9-12-473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4:52.26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1 120 14195,'10'-3'392,"1"-1"-1,-1 0 1,0-1-1,0 0 1,0 0-1,9-8 1,-14 10-200,1-1 1,-1-1 0,-1 1 0,1-1 0,-1 0-1,1 0 1,-1 0 0,-1-1 0,1 1 0,-1-1 0,4-8-1,-6 1 241,-8 12-126,5 2-266,0 0 0,0 0 0,0 1-1,0-1 1,0 0 0,0 1 0,1-1 0,-4 4-1,-2 4 45,0 1 0,0 0-1,1 0 1,0 1 0,1-1-1,0 1 1,1 0-1,0 1 1,1-1 0,0 1-1,1-1 1,-1 14 0,3-23-76,0 0 1,0 0-1,0 0 1,0 0-1,0-1 1,0 1-1,1 0 1,-1 0-1,1 0 1,0 0 0,-1-1-1,1 1 1,0 0-1,0-1 1,0 1-1,0-1 1,0 1-1,0-1 1,0 1-1,1-1 1,-1 0-1,1 1 1,-1-1 0,1 0-1,-1 0 1,1 0-1,-1 0 1,1-1-1,0 1 1,0 0-1,-1-1 1,1 1-1,0-1 1,0 1-1,0-1 1,0 0 0,0 0-1,-1 0 1,4 0-1,7-1-3,-1 0-1,0 0 1,0-1-1,0-1 1,14-4-1,92-42-16,-89 35-32,1 1 1,1 2 0,47-12 0,-76 22 38,0 1 0,1-1 0,-1 1 0,1 0-1,-1-1 1,0 1 0,1 0 0,-1 0 0,1 0-1,-1 0 1,1 0 0,-1 1 0,0-1 0,1 0-1,-1 1 1,0-1 0,1 1 0,-1-1 0,0 1-1,2 1 1,-2-1 4,-1 0 0,1 0 0,-1 1-1,1-1 1,-1 0 0,0 1 0,1-1 0,-1 0-1,0 1 1,0-1 0,0 0 0,0 1 0,0-1-1,-1 0 1,1 1 0,0-1 0,0 0 0,-1 1 0,0 0-1,1-1 4,0-1 0,-1 1-1,1-1 1,0 0 0,0 1 0,0-1-1,0 1 1,0-1 0,-1 1 0,1-1-1,0 1 1,0-1 0,0 1 0,0-1-1,1 1 1,-1-1 0,0 0-1,0 1 1,0-1 0,0 1 0,0-1-1,1 1 1,-1-1 0,0 0 0,0 1-1,0-1 1,1 1 0,-1-1-1,0 0 1,1 1 0,-1-1 0,0 0-1,1 1 1,-1-1 0,1 0 0,-1 0-1,0 0 1,1 1 0,-1-1 0,1 0-1,-1 0 1,1 0 0,-1 0-1,0 0 1,1 1 0,-1-1 0,1 0-1,-1 0 1,1 0 0,-1 0 0,1-1-1,-1 1 1,1 0 0,-1 0-1,1 0 1,-1 0 0,0 0 0,1 0-1,0-1 1,33-12 64,-30 11-71,54-30-16,-42 23-26,0 0 0,0 0 0,0 2 0,1 0 0,0 1-1,31-7 1,-47 13 39,1 0 0,0 0 0,-1-1 0,1 1-1,0 0 1,-1 1 0,1-1 0,0 0 0,-1 0 0,1 1 0,0-1-1,-1 1 1,1-1 0,-1 1 0,1 0 0,-1-1 0,1 1-1,-1 0 1,0 0 0,1 0 0,1 2 0,-2-1 6,1 0 0,-1 0 1,0 1-1,0-1 0,0 0 1,0 0-1,0 1 0,-1-1 1,1 0-1,-1 1 0,0-1 1,1 1-1,-1 2 0,-1 8 5,0 0-1,-1-1 0,0 1 0,-6 16 1,8-27-11,-1 4-42,0-4 39,1 0 0,0 0 0,0 0 0,-1 0 0,1-1 0,-1 1 0,0 0 0,1 0 0,-1-1 1,0 1-1,0 0 0,0-1 0,0 1 0,0-1 0,-3 3 0,-1-3-80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26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57 14627,'0'-2'131,"0"0"1,-1 1-1,1-1 0,0 0 0,-1 0 1,1 1-1,-1-1 0,1 0 0,-1 1 1,0-1-1,0 0 0,0 1 0,0-1 1,0 1-1,0 0 0,0-1 0,0 1 1,-1 0-1,0-2 0,-2 1 89,1-1-1,-1 1 1,0 0-1,0 0 1,0 1-1,0-1 1,-8-1-1,3 1 15,0 0-1,-1 1 0,1 0 0,0 1 0,-1 0 0,1 0 1,-10 2-1,12 0-207,0 0 1,0 0 0,-1 1 0,2 0-1,-1 0 1,0 0 0,1 1-1,0 0 1,-1 0 0,1 1-1,-6 6 1,8-7-33,0 0 0,1 0 0,0 0 1,0 0-1,0 0 0,0 1 0,1 0 0,0-1 1,0 1-1,0 0 0,0 0 0,1 0 0,0 0 1,0 0-1,0 0 0,0 11 0,1-15 5,0 1 1,0-1-1,0 0 0,1 0 0,-1 1 1,0-1-1,1 0 0,-1 1 0,1-1 0,-1 0 1,1 0-1,-1 0 0,1 0 0,0 1 1,-1-1-1,1 0 0,0 0 0,0 0 1,0-1-1,0 1 0,0 0 0,2 1 0,0-1 5,-1 0-1,1 0 1,0 0-1,0 0 1,-1-1-1,1 1 1,0-1-1,0 0 1,-1 1-1,5-2 1,5 0 29,-1-1 0,0 0 0,0-1 0,15-5 0,-3-1 136,0-2 0,-1 0 1,0-1-1,-1-2 0,0 0 1,-1-1-1,-1-1 0,27-28 1,-60 61-179,1 0 0,1 1 0,0 1 0,1 0 0,1 0 0,1 1 0,1 0 0,1 0 0,-7 27 1,14-46 4,0 1 0,-1-1 0,1 1 0,0 0 0,0-1 0,0 1 0,0-1 1,0 1-1,0 0 0,0-1 0,1 1 0,-1 0 0,0-1 0,1 1 0,0-1 1,-1 1-1,1-1 0,0 1 0,1 1 0,-1-2 0,0 0-1,0-1 0,0 1 1,0-1-1,0 1 1,0-1-1,0 0 1,1 1-1,-1-1 0,0 0 1,0 0-1,0 0 1,0 0-1,0 0 1,1 0-1,-1 0 1,0 0-1,0 0 0,0 0 1,2-1-1,4-1-84,-1-1 0,1 0 0,-1 0-1,0 0 1,0-1 0,0 0 0,7-6 0,9-12-340,0-1 1,25-36-1,-18 20 74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4:53.05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112 171 12459,'2'-18'939,"-1"13"-775,0 1 1,-1-1-1,0 1 0,0-1 1,0 1-1,0-1 0,-1 1 1,1 0-1,-1-1 0,0 1 1,-3-7-1,4 11-124,-1-1-1,1 1 1,0-1-1,0 1 1,-1-1 0,1 1-1,0 0 1,-1-1-1,1 1 1,-1 0 0,1-1-1,0 1 1,-1 0 0,1-1-1,-1 1 1,1 0-1,-1 0 1,1 0 0,-1-1-1,1 1 1,-1 0-1,1 0 1,-1 0 0,1 0-1,-1 0 1,1 0-1,-1 0 1,0 0 0,1 0-1,-1 0 1,1 0 0,-1 1-1,1-1 1,-1 0-1,1 0 1,-1 0 0,1 1-1,0-1 1,-1 0-1,1 0 1,-1 1 0,1-1-1,-1 1 1,1-1-1,0 0 1,-1 1 0,1-1-1,-1 1 1,-18 26 936,8-6-761,1 0 0,1 1 0,1 0 1,1 0-1,0 1 0,2 0 0,1 0 1,1 0-1,-1 27 0,5-45-190,-1 0 1,0 0-1,1 0 0,0 0 1,0 0-1,1 0 0,-1 0 1,1 0-1,4 7 0,-4-9-8,0-1-1,0 1 0,0 0 0,0-1 0,1 0 0,-1 1 1,1-1-1,-1 0 0,1-1 0,0 1 0,-1 0 0,1-1 1,0 1-1,0-1 0,0 0 0,6 1 0,1 0 11,0-1 0,1 0 0,-1-1 0,1 0 0,-1-1 0,0 0 0,1-1 0,-1 0-1,0 0 1,0-1 0,0 0 0,0-1 0,-1 0 0,13-8 0,1-1 16,-1-1-1,0-1 1,-1-1 0,29-28 0,-27 21 7,-1-1 1,-2-1-1,26-40 1,-37 51-32,-1 0 1,0-1-1,-1 0 1,-1 0-1,-1-1 1,0 1-1,-1-1 1,4-26-1,-10 20 26,2 22-44,0 0 1,0-1 0,0 1-1,-1-1 1,1 1-1,0 0 1,0-1-1,0 1 1,-1 0 0,1-1-1,0 1 1,-1 0-1,1-1 1,0 1 0,-1 0-1,1 0 1,0-1-1,-1 1 1,1 0-1,0 0 1,-1 0 0,1 0-1,-1-1 1,0 1-1,0 0 1,-1 1 0,1-1 0,0 1 1,-1-1-1,1 1 0,0-1 0,-1 1 0,1 0 0,0 0 0,0-1 0,0 1 0,0 0 0,-1 0 0,1 0 0,1 0 0,-1 1 0,0-1 0,0 0 0,-1 2 0,-9 15 1,1 1 0,0 0 0,2 0 0,-12 37 0,8-13 4,-7 55-1,19-97-8,-7 63-2,7-59-36,0 0-1,1 0 1,-1 0 0,1 0-1,0 0 1,0 0-1,1 0 1,-1 0-1,1 0 1,3 5 0,-4-9 9,0 0 1,0 1 0,0-1-1,0 0 1,0 1 0,0-1 0,0 0-1,1 0 1,-1 0 0,0 0-1,1 0 1,-1 0 0,1-1 0,-1 1-1,1 0 1,-1-1 0,1 1-1,0-1 1,1 1 0,1-1-2,0 0 1,-1 1-1,1-2 1,0 1-1,0 0 1,-1-1 0,8-2-1,20-9-211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4:53.45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323 0 17356,'-31'12'457,"1"1"1,0 2-1,0 1 0,2 1 1,0 1-1,1 2 1,1 0-1,-25 26 1,46-41-397,0 1 0,0 0 0,1-1 0,-1 2 1,2-1-1,-7 13 0,9-18-62,0 0 1,1 1-1,0-1 0,-1 0 1,1 1-1,-1-1 0,1 0 0,0 1 1,0-1-1,0 1 0,0-1 0,0 0 1,0 1-1,0-1 0,1 1 1,-1-1-1,0 0 0,1 1 0,-1-1 1,1 0-1,-1 1 0,1-1 0,0 0 1,-1 0-1,1 0 0,0 0 1,0 0-1,0 1 0,0-2 0,0 1 1,0 0-1,0 0 0,0 0 0,1 0 1,-1-1-1,0 1 0,0 0 0,1-1 1,-1 1-1,3 0 0,17 4-134,0-1 1,0 0-1,1-2 0,37 0 0,-30-1-33,0 0 0,32 7 1,-53-6 126,0 0 0,0 0 0,-1 1 0,1 0 0,0 0 0,-1 1 0,0 0 1,0 0-1,0 1 0,0 0 0,11 10 0,-16-13 52,0 0-1,0 0 1,0 0-1,0 0 1,0 1 0,0-1-1,-1 0 1,1 1-1,-1 0 1,0-1 0,0 1-1,0-1 1,0 1 0,0 0-1,0 0 1,-1 0-1,1-1 1,-1 1 0,0 0-1,0 0 1,0 0-1,0 0 1,0 0 0,-1 0-1,1-1 1,-1 1-1,0 0 1,0 0 0,0-1-1,0 1 1,-1 0-1,1-1 1,0 1 0,-1-1-1,0 0 1,0 1 0,0-1-1,0 0 1,0 0-1,-2 2 1,-5 3 88,-1 0 0,1-1 0,-1 0 0,0 0 0,0-1 0,-1 0 0,1-1 0,-22 6 0,15-7-163,-1 0 1,0-1 0,1 0 0,-1-2 0,0 0 0,0-1 0,0-1 0,-27-6-1,17 2-132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4:54.06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225 1 14507,'1'0'105,"0"1"0,0-1 0,0 0 0,0 1 0,0-1 0,0 1 0,0-1-1,0 1 1,0 0 0,0-1 0,-1 1 0,1 0 0,0 0 0,0-1 0,-1 1 0,1 0 0,-1 0 0,1 0-1,-1 0 1,1 0 0,-1 0 0,1 0 0,-1 0 0,0 0 0,1 0 0,-1 0 0,0 0 0,0 0 0,0 0 0,0 0-1,0 0 1,0 0 0,0 0 0,0 0 0,-1 2 0,-1 4 237,0 0 1,-1 0-1,0-1 0,-5 10 0,0-2 165,-40 78 167,-4-2 0,-65 83-1,157-215-2141,94-144-1797,-23 29 1136,-111 157 2127,21-23-85,-21 23 92,0 0-1,1 0 1,-1-1 0,0 1-1,0 0 1,1 0 0,-1 0 0,0 0-1,1 0 1,-1-1 0,0 1 0,1 0-1,-1 0 1,0 0 0,1 0 0,-1 0-1,0 0 1,1 0 0,-1 0-1,0 0 1,1 0 0,-1 0 0,0 0-1,1 0 1,-1 1 0,1-1 0,-1 0 10,1 1 0,-1 0 0,0-1 0,1 1 0,-1 0 0,1-1 0,-1 1 0,0 0 0,0 0 0,1-1 0,-1 1 0,0 0 0,0 0 0,0-1 0,0 1 0,0 1 0,0 14 206,-1 0 1,-1 0-1,-1-1 0,0 1 0,-1-1 0,-9 25 0,0 1 206,6-18-196,-24 100 786,27-103-919,1 0 0,1-1 0,1 1 0,1 26 0,0-42-151,1 0 0,-1 0-1,1 0 1,0 0-1,0-1 1,0 1 0,1 0-1,-1 0 1,1-1 0,0 1-1,0-1 1,4 5 0,-3-6 28,-2-5-173,-6-7-38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4:54.46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17 54 13235,'-12'-19'1584,"7"1"-968,10 7-216,11 5 673,14 6-265,6 6-112,8 2-256,5-1-392,6-1 64,0-1-72,-4-2-56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4:54.95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16 5 14835,'0'0'86,"0"0"0,1-1 0,-1 1 0,0 0 0,0-1 0,1 1 1,-1 0-1,0 0 0,0-1 0,1 1 0,-1 0 0,0 0 0,1-1 0,-1 1 0,1 0 0,-1 0 0,0 0 0,1 0 0,-1 0 0,0 0 0,1 0 0,-1-1 0,1 1 0,-1 0 1,0 0-1,1 0 0,-1 1 0,1-1 0,2 10 1242,-7 25-117,4-30-881,-4 19 240,-5 28 343,-3 98 1,12-146-895,0 1 1,1 0-1,-1-1 1,1 1-1,0 0 1,0-1 0,0 1-1,1-1 1,0 1-1,3 5 1,-4-9-17,0 1 1,0-1-1,0 1 1,1-1-1,-1 0 1,1 0-1,-1 1 1,1-1-1,-1 0 1,1 0 0,-1-1-1,1 1 1,0 0-1,0 0 1,-1-1-1,1 1 1,0-1-1,0 0 1,0 0-1,0 1 1,-1-1-1,1 0 1,0 0 0,0-1-1,0 1 1,0 0-1,0-1 1,2 0-1,6-2 5,-1-1-1,0 0 0,0 0 1,0-1-1,-1 0 1,1 0-1,-1-1 0,-1 0 1,13-12-1,7-10 7,24-33 1,-48 56-10,15-19 2,-13 17-2,0 0 0,0 0 0,1 0 0,11-10 0,-17 17-5,0 0 0,1 0 0,-1 0-1,0 0 1,0 0 0,0 0 0,0 0 0,0 0-1,0 0 1,0 0 0,0 0 0,0 0 0,0 0-1,1 0 1,-1 0 0,0 0 0,0 0 0,0 0-1,0 0 1,0 0 0,0 0 0,0 0 0,0 0-1,0 0 1,0 0 0,0 0 0,1 0 0,-1 0-1,0 0 1,0 1 0,0-1 0,0 0 0,0 0-1,0 0 1,0 0 0,0 0 0,0 0 0,0 0-1,0 0 1,0 0 0,0 0 0,0 0 0,0 1-1,0-1 1,0 0 0,0 0 0,0 0 0,0 0-1,0 0 1,0 0 0,0 0 0,0 0 0,0 0-1,0 1 1,0-1 0,0 0 0,0 0 0,0 0-1,0 0 1,0 0 0,0 0 0,-2 12-5,-3 13 6,-2-2-1,-1 1-4,1 0 0,-5 40 0,12-63 4,0 0 0,-1 0 1,1 0-1,0 0 0,0 0 0,0 0 0,0 0 0,0 0 0,0 0 0,1 0 0,-1 0 1,0 0-1,1 1 0,-1-1 0,0 0 0,1 0 0,-1-1 0,1 1 0,-1 0 0,1 0 1,0 0-1,-1 0 0,2 0 0,-1 0 0,0-1 1,0 1-1,0-1 1,0 0 0,0 0-1,0 0 1,1 1-1,-1-1 1,0 0-1,0 0 1,0-1-1,0 1 1,0 0-1,0 0 1,0 0-1,0-1 1,0 1 0,2-1-1,6-4 7,0 1-1,0-1 1,14-11 0,-19 12-4,63-50 37,-44 34-27,0 1 0,36-21 0,-58 39-14,0 0 0,0 0 1,1 0-1,-1 1 1,1-1-1,-1 0 1,0 1-1,1 0 0,-1-1 1,1 1-1,-1 0 1,1 0-1,-1-1 1,1 1-1,0 0 0,-1 1 1,1-1-1,2 1 1,-3-1-1,-1 1-1,1-1 1,0 1 0,0 0 0,0-1 0,0 1 0,-1 0 0,1 0 0,0 0-1,-1 0 1,1-1 0,-1 1 0,1 0 0,-1 0 0,1 0 0,-1 0 0,0 0 0,1 1-1,-1 1 1,1 6-6,0 0-1,-1 0 0,0 1 1,-3 16-1,2-15 8,-2 8-6,-2 21-13,5-37 18,0-1 1,0 0-1,0 0 0,0 0 0,0 1 0,1-1 0,-1 0 1,1 0-1,-1 0 0,1 0 0,0 0 0,0 0 0,1 3 1,-1-5-19,-1 1 0,1-1 0,-1 1 0,1-1 0,0 0 0,-1 1 0,1-1 1,0 0-1,-1 0 0,1 1 0,0-1 0,-1 0 0,1 0 0,0 0 0,0 0 1,-1 0-1,1 0 0,0 0 0,0 0 0,-1 0 0,1 0 0,0 0 1,-1-1-1,1 1 0,0 0 0,-1 0 0,1-1 0,0 1 0,-1 0 0,1-1 1,0 1-1,-1-1 0,1 1 0,-1-1 0,1 1 0,0-2 0,22-22 128,-21 22 49,46-56-74,-22 23-139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4:55.40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197 68 13675,'5'-3'435,"0"0"-1,0-1 1,0 1 0,0-1-1,6-6 1,-10 8-300,1 1 0,-1 0 0,0-1 0,0 1 0,0-1 0,0 1 0,0-1 0,0 1 0,-1-1 0,2-3 0,-2 5-59,0-1 0,0 1 0,0-1 0,0 0 0,0 1 0,0-1-1,0 1 1,0-1 0,-1 0 0,1 1 0,0-1 0,0 1 0,0-1 0,-1 0-1,1 1 1,0-1 0,-1 1 0,1-1 0,-1 1 0,1-1 0,0 1-1,-1 0 1,1-1 0,-1 1 0,1-1 0,-1 1 0,1 0 0,-1 0 0,1-1-1,-2 1 1,0-1 42,-1 0 0,0 0 0,0 0-1,0 1 1,0-1 0,0 1 0,1 0 0,-1 0-1,0 0 1,0 0 0,0 0 0,0 1 0,0-1-1,0 1 1,1 0 0,-1 0 0,-3 1-1,-4 3 53,1-1 0,0 1 0,-13 10 0,8-5-83,0 1 1,1 1 0,0 0 0,-13 17 0,19-21-79,1 0 1,1 1-1,0-1 0,0 1 0,0 0 1,1 0-1,0 1 0,-4 16 0,8-24-9,-1 1 0,1-1-1,-1 0 1,1 1-1,0-1 1,0 0 0,0 1-1,0-1 1,1 0-1,-1 1 1,0-1 0,1 0-1,0 1 1,0-1-1,1 3 1,-1-3-2,0-1 0,0 0 0,0 0 0,0 0 0,0 0 0,0 0 0,0 0 0,1 0 1,-1-1-1,0 1 0,0 0 0,1-1 0,-1 1 0,0-1 0,1 1 0,-1-1 0,1 0 0,2 1 0,2-1-11,0 0-1,0-1 1,0 0-1,1 0 1,-1 0 0,0-1-1,-1 1 1,1-2-1,0 1 1,6-4 0,9-5-45,-1-2 0,0 0 0,0-1 0,-1-1 0,-1-1 1,-1-1-1,0 0 0,-1-2 0,-1 1 0,17-29 0,-23 27-4,-9 20 61,0 0 0,0 0-1,1 0 1,-1 0 0,0 0 0,0 0 0,0-1 0,0 1 0,0 0-1,0 0 1,0 0 0,0 0 0,0 0 0,0 0 0,0-1 0,0 1-1,0 0 1,0 0 0,0 0 0,0 0 0,0 0 0,0-1 0,0 1 0,0 0-1,0 0 1,0 0 0,0 0 0,0 0 0,-1 0 0,1-1 0,0 1-1,0 0 1,0 0 0,0 0 0,0 0 0,0 0 0,0 0 0,0 0-1,-1 0 1,1 0 0,0 0 0,0-1 0,0 1 0,0 0 0,0 0 0,0 0-1,-1 0 1,1 0 0,0 0 0,0 0 0,0 0 0,0 0 0,0 0-1,0 0 1,-1 0 0,1 0 0,0 0 0,0 0 0,0 0 0,0 0-1,0 0 1,0 1 0,-1-1 0,1 0 0,0 0 0,0 0 0,0 0 0,-10 6-14,-3 8-11,1 1 0,1 0 1,0 0-1,0 1 0,2 1 1,0 0-1,-10 29 0,17-41-28,0-1-1,1 0 0,0 1 0,0-1 1,0 0-1,1 1 0,-1-1 0,1 9 1,1-12-1,-1 0 0,0 1 1,0-1-1,1 0 0,-1 0 0,1 0 1,-1 1-1,1-1 0,-1 0 0,1 0 1,0 0-1,0 0 0,0 0 0,-1 0 1,1 0-1,0 0 0,0 0 0,0 0 1,0-1-1,0 1 0,1 0 0,-1-1 1,0 1-1,0 0 0,0-1 0,1 0 1,-1 1-1,0-1 0,0 0 1,1 0-1,-1 1 0,0-1 0,2 0 1,5-1-163,0 0 1,0 0 0,0 0 0,0-1 0,0 0-1,-1-1 1,1 1 0,-1-2 0,0 1 0,0-1 0,9-6-1,-10 7 76,39-24-718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4:55.83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92 253 14243,'0'0'79,"0"-1"-1,-1 1 1,1-1 0,0 1-1,0-1 1,-1 1-1,1-1 1,0 1 0,-1 0-1,1-1 1,-1 1-1,1 0 1,0-1 0,-1 1-1,1 0 1,-1-1 0,1 1-1,-1 0 1,1 0-1,-1-1 1,1 1 0,-1 0-1,1 0 1,-1 0 0,1 0-1,-1 0 1,1 0-1,-1 0 1,1 0 0,-1 0-1,0 0 1,-1 1 42,1-1 0,-1 1 0,1 0 0,-1-1 0,1 1 0,-1 0 0,1 0 1,0 0-1,-1 0 0,0 2 0,-25 32 1362,22-27-1330,1 0 1,0 0 0,0 0 0,1 0 0,0 1 0,0-1 0,1 1 0,0 0 0,0 0 0,1 0-1,1 0 1,-1 0 0,1 0 0,2 13 0,-1-19-147,-1-1 1,1 0-1,-1 0 1,1 0-1,0 0 1,0 0-1,0 0 1,0 0-1,0 0 0,0 0 1,0-1-1,1 1 1,-1 0-1,1-1 1,-1 1-1,1-1 0,-1 1 1,1-1-1,0 0 1,3 2-1,-1-2 6,-1 0-1,1 0 1,-1 0 0,1-1-1,-1 1 1,1-1-1,-1 0 1,1 0 0,-1 0-1,1-1 1,5 0-1,5-3 15,-1 0 0,0 0-1,-1-2 1,1 1-1,19-13 1,-3-1-24,-1-2-1,0-1 1,28-28 0,-39 33 1,0-2 0,-2 0 0,0-1 0,-1 0 0,15-29-1,-24 40 1,-1-1-1,0 1 0,-1-1 0,0 0 1,-1 1-1,0-1 0,0-1 1,0-12-1,-2 19-3,0 1-1,0 0 1,0 0 0,-1 0 0,1 0 0,-1 0 0,0 1-1,0-1 1,0 0 0,0 0 0,0 0 0,0 1 0,-1-1 0,0 0-1,1 1 1,-1-1 0,0 1 0,0 0 0,0 0 0,0 0-1,-1 0 1,1 0 0,-1 0 0,1 0 0,-1 1 0,0 0-1,1-1 1,-1 1 0,0 0 0,0 0 0,0 0 0,-4 0-1,-3 0 9,-1 0 0,1 1 0,0 0 0,0 0 0,-1 2-1,1-1 1,0 1 0,0 0 0,0 1 0,0 0 0,-16 9-1,16-8 14,0 2-1,0-1 0,0 1 1,1 1-1,-1 0 0,2 0 1,-1 0-1,1 1 0,0 1 1,-9 12-1,15-19-14,1 0-1,-1 1 1,1-1 0,0 0 0,0 1 0,0-1-1,0 1 1,0-1 0,0 1 0,1 0-1,-1-1 1,1 1 0,0 0 0,0-1 0,0 4-1,0-4-10,1 0 0,0 0 1,-1-1-1,1 1 0,0 0 0,0-1 0,0 1 0,0-1 0,0 1 0,0-1 0,0 1 0,0-1 0,1 0 0,-1 0 0,0 0 0,1 1 0,1 0 0,6 2-69,1 0 0,0 0-1,-1-1 1,1 0 0,0 0-1,12 0 1,-11-1-21,4 1-54,1 0-1,-1 1 1,0 1 0,0 0 0,26 15 0,-35-17 126,-1 0 1,0 1 0,0 0 0,0 0-1,-1 0 1,0 1 0,1 0-1,-2-1 1,1 1 0,0 1-1,-1-1 1,0 0 0,0 1 0,-1 0-1,0 0 1,0-1 0,3 13-1,-3-7 44,-1-1-1,0 1 0,-1 0 1,0 0-1,0 0 0,-1-1 1,-1 1-1,1 0 0,-2-1 1,0 1-1,0-1 0,-1 0 1,0 0-1,0 0 1,-9 13-1,12-22-20,1-1-1,0 1 1,-1 0 0,0 0-1,1 0 1,-1 0 0,1 0-1,-1-1 1,0 1 0,0 0 0,1-1-1,-1 1 1,0 0 0,0-1-1,0 1 1,0-1 0,1 1-1,-1-1 1,0 0 0,0 1 0,0-1-1,0 0 1,0 0 0,0 0-1,0 0 1,0 1 0,0-1-1,0-1 1,0 1 0,-2 0 0,-9-9-89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4:56.65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201 0 17308,'-1'1'93,"0"-1"0,0 0 0,0 1 0,1-1 0,-1 1 0,0-1-1,0 1 1,0-1 0,1 1 0,-1-1 0,0 1 0,0 0 0,1-1 0,-1 1 0,1 0 0,-1 0 0,1-1 0,-1 1 0,0 2 0,-10 19 1,10-19 41,-9 23 207,1 0 0,2 1 0,0 1 0,-3 31 1,5-10-195,2 74 0,12-9-44,-7-100-145,1 1 0,1-1 0,0 0 0,0 0 0,12 22 0,-9-25-331,-6-15-537,-9-21-442,-69-120-2612,-5-12 3784,81 156 249,0 0 1,1 0-1,-1 0 0,1-1 0,-1 1 1,1 0-1,-1 0 0,1 0 1,0-1-1,0 1 0,-1 0 0,1 0 1,0-1-1,0 1 0,0 0 0,0 0 1,1 0-1,-1-1 0,0 1 0,1 0 1,-1 0-1,0 0 0,1-1 1,0 0-1,1 1 27,-1 0 1,1 0-1,0 0 1,-1 0-1,1 1 1,0-1-1,0 1 1,0-1-1,-1 1 1,1 0-1,0 0 1,0 0-1,0 0 1,-1 0-1,1 0 1,3 1-1,50 3 1067,84 5-102,-113-9-1038,0-1-1,0-1 1,34-7 0,-17-3-50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4:57.09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386 1 16091,'-18'1'308,"1"2"0,0 0 0,-1 1 0,2 1 0,-1 1 0,0 0 0,1 1 0,0 1 0,1 0 0,-26 19 0,24-15-198,0 2 0,1 0 0,0 1 0,1 0 0,1 1 0,0 1-1,1 0 1,-14 27 0,22-36-83,1 1-1,0 0 0,1 1 0,0-1 1,0 1-1,1-1 0,0 1 0,0 12 0,1-17-17,1-1 0,0 0-1,1 1 1,-1-1 0,1 0-1,0 0 1,0 1-1,0-1 1,1 0 0,-1 0-1,1 0 1,0 0-1,0-1 1,0 1 0,1 0-1,-1-1 1,1 0-1,0 1 1,0-1 0,0 0-1,4 2 1,-1-1 0,1 0-1,-1-1 1,1 0 0,0 0 0,0-1-1,0 0 1,0 0 0,0-1 0,1 1-1,-1-2 1,0 1 0,1-1 0,-1 0-1,0-1 1,1 1 0,-1-1-1,0-1 1,9-2 0,4-2 51,-1 0-1,0-2 1,0 0 0,-1-1-1,25-16 1,-28 15 15,0-1 0,-1 0 0,0-1 0,-1-1 0,0 0-1,-1-1 1,14-21 0,-21 29-45,-1 0-1,-1 0 1,1 0-1,-1-1 0,0 1 1,-1-1-1,0 0 1,0 0-1,0 0 1,-1 0-1,0 0 0,0 0 1,-1-1-1,0 1 1,0 0-1,0 0 1,-1 0-1,-1-1 1,1 1-1,-1 0 0,-3-9 1,2 11-59,0 0-1,-1-1 1,1 2 0,-1-1 0,0 0-1,-1 1 1,1-1 0,-1 1 0,1 1-1,-1-1 1,0 1 0,-1-1 0,1 1-1,-1 1 1,1-1 0,-1 1 0,0 0 0,0 0-1,1 1 1,-1 0 0,-13-1 0,6 0-176,0 2 1,0 0 0,0 0-1,0 1 1,0 1 0,0 0 0,0 0-1,0 2 1,-16 6 0,22-8 145,0 1 0,0 1 0,0-1 1,0 1-1,1 0 0,0 1 0,0-1 0,0 1 0,0 0 0,1 1 1,0-1-1,0 1 0,1 0 0,-5 8 0,4 13-337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4:57.55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285 53 15147,'6'3'1401,"-9"16"-873,-7 4-168,-2 9 752,0 7-384,-2 6-232,1 4-48,6 0-184,1-2-40,4-4-184,2-4-88,6-11-112,2-7-136,-3-15-424,0-7-648,-5-19 1096,-5-3-248,-5-10-64</inkml:trace>
  <inkml:trace contextRef="#ctx0" brushRef="#br0" timeOffset="1">1 1 15507,'13'7'1601,"14"-1"-833,10-1-280,12-1 640,8 2-120,8-1-143,1-1-121,2-4-416,-5 2-216,-10-2-616,-10-5-376,-14-1 719,-15-4-183,-21-1-88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39:13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49 11370,'-2'-48'2262,"-10"68"64,-9 26-1490,-25 93-1,39-113-798,1 1 1,2 0-1,1 0 0,0 1 1,3 32-1,1-51-27,0 0 0,0 0-1,1 0 1,0 0 0,1-1-1,0 1 1,4 8 0,-6-15-1,0 1-1,0-1 1,0 0 0,1 0 0,-1 0 0,1 0 0,-1 0-1,1-1 1,0 1 0,-1 0 0,1-1 0,0 1 0,0-1-1,0 0 1,0 1 0,0-1 0,1 0 0,-1 0-1,0-1 1,0 1 0,1 0 0,-1-1 0,0 1 0,1-1-1,-1 0 1,1 0 0,-1 0 0,1 0 0,-1 0 0,0 0-1,5-2 1,0 0 23,0-1-1,1 0 1,-1-1-1,-1 1 1,1-1-1,0-1 1,-1 1-1,10-10 0,45-50 201,-52 53-191,37-44 169,-4-1-1,51-87 0,-81 117-100,-10 20-43,-8 17-15,1 2-61,0 0 0,0 0-1,2 1 1,-1 0 0,2 0 0,0 0 0,1 0 0,0 15-1,1-22-39,0 0 0,0 0 0,1 0-1,0 0 1,0 0 0,1 0-1,0-1 1,0 1 0,0 0 0,1-1-1,0 0 1,0 0 0,1 1-1,0-2 1,0 1 0,0 0 0,1-1-1,5 5 1,-8-8-54,0 0 1,1-1-1,-1 1 0,1-1 0,-1 1 1,1-1-1,-1 0 0,1 0 1,0-1-1,0 1 0,-1 0 1,1-1-1,0 1 0,0-1 0,0 0 1,0 0-1,-1 0 0,1-1 1,0 1-1,3-1 0,12-8-435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27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25 16299,'8'-23'2424,"-7"21"-1294,-3 15-444,-37 148 500,-5 30-733,43-188-405,-1 31-774,2-33 656,1 0 0,-1 0 0,0 0-1,0 0 1,0 0 0,1 0 0,-1 0 0,0 0 0,1-1 0,-1 1 0,0 0 0,1 0-1,0 0 1,-1-1 0,1 1 0,-1 0 0,1 0 0,0-1 0,-1 1 0,1-1-1,0 1 1,0-1 0,-1 1 0,1-1 0,0 1 0,0-1 0,0 1 0,0-1-1,0 0 1,0 0 0,1 1 0,7-1-502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4:58.00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26 16500,'15'3'1552,"18"-4"-1040,7-2-208,12 0 608,4-3-192,5 0-664,2-2-48,7 7 16,-5 1-88,-7 0-96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5:11.42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19 5 14779,'-8'-3'1576,"-2"1"-1071,16 2-105,12 6 752,14-4-400,10 1-88,16 0-168,12 0-24,4 0-280,2 1-168,-9 2-616,-6 1-216,-18 4 616,-10-1-136,-32 4-128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5:11.83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13059,'3'16'1520,"15"2"-984,12-6-168,7-1 777,13-3-513,8 0-144,14-7-392,-4-1-256,1-10 184,-7-2-64,-5-7-136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5:12.23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207 28 15419,'4'-3'120,"0"0"0,0 0-1,0 0 1,0 1 0,0 0 0,1 0-1,0 0 1,-1 0 0,1 1 0,0-1-1,-1 1 1,1 1 0,0-1 0,0 1-1,0-1 1,0 1 0,0 1-1,0-1 1,0 1 0,0 0 0,-1 0-1,1 0 1,0 1 0,-1-1 0,1 1-1,-1 0 1,1 1 0,4 3 0,-5-4-114,0 1 0,0 0 0,0-1 0,-1 2 0,1-1 0,-1 0 0,0 1 0,0 0 0,0 0 1,0-1-1,-1 2 0,1-1 0,-1 0 0,0 0 0,-1 1 0,1-1 0,-1 1 0,0 0 1,0-1-1,0 1 0,0 0 0,-1-1 0,0 1 0,0 0 0,0 0 0,-1-1 0,0 1 1,0 0-1,-2 7 0,-4 6 24,-2-1-1,0 1 1,0-2 0,-2 1 0,0-1-1,-1-1 1,-20 21 0,-105 89 384,132-121-397,-9 7 412,0 0 0,-17 10-1,25-18-361,-1 0-1,1 0 0,0 0 1,-1-1-1,0 0 0,1 0 1,-1 0-1,-8 0 0,-11-5 280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5:12.68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114 75 14099,'14'-49'2053,"-7"24"884,-17 55-1012,-27 85-600,-40 145-666,76-254-666,-2 5 25,0 1 1,2 0-1,-1-1 0,2 18 0,-1-27-23,1-1 1,1 1-1,-1 0 0,0 0 0,0 0 0,1 0 0,-1 0 0,1 0 0,-1-1 0,1 1 0,0 0 0,0 0 0,0-1 1,0 1-1,0 0 0,0-1 0,0 1 0,1-1 0,-1 0 0,1 1 0,-1-1 0,1 0 0,-1 0 0,1 0 0,-1 0 0,1 0 1,0 0-1,0-1 0,-1 1 0,1 0 0,0-1 0,0 1 0,0-1 0,2 0 0,3 0-166,1 0 0,-1 0 0,0-1-1,0 0 1,0-1 0,1 1 0,-1-1 0,-1-1 0,1 1-1,9-6 1,-4 1-81,0 0-1,0 0 0,-1-1 1,16-15-1,-2-5-427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5:13.10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31 225 15491,'-8'21'1409,"1"7"-929,-1 4-200,4 9 568,1 4-128,4 4-304,5-3-280,9-6-576,5-7 16,8-18 328,2-9-120,5-17-80</inkml:trace>
  <inkml:trace contextRef="#ctx0" brushRef="#br0" timeOffset="1">275 81 13315,'0'-5'172,"1"0"0,0 1 0,0-1 0,0 1 0,1-1 1,-1 1-1,1-1 0,0 1 0,1 0 0,3-7 0,-4 9-79,0 0 0,0 0 0,0 0 1,1 0-1,-1 0 0,1 0 0,-1 1 0,1-1 0,-1 1 0,1 0 0,0 0 0,0 0 0,-1 0 0,1 0 1,0 0-1,0 1 0,0-1 0,4 1 0,0 0 19,-1 1-1,1 0 1,0 0-1,-1 1 1,1-1 0,-1 1-1,1 1 1,-1-1-1,0 1 1,0 0 0,0 1-1,0-1 1,0 1-1,-1 0 1,0 1 0,0-1-1,0 1 1,8 10-1,-6-6-60,-1 0 0,1 0 0,-2 0 0,1 1 0,-1 0 0,0 0 0,-1 0 0,-1 0 0,1 1 0,-2 0 1,2 11-1,-3-13 25,-1 0 1,-1 1 0,1-1 0,-2 0 0,1 1 0,-1-1 0,-1 0 0,0 0-1,0 0 1,0-1 0,-1 1 0,-1-1 0,1 0 0,-2 0 0,1 0 0,-13 13-1,-1-1 246,-1 0-1,-1-2 0,0-1 0,-35 22 0,11-14-107,42-21-425,9-4-79,11-3-689,1 0 0,0-1 0,-1-1 0,20-9 0,12-2 83,-3 2-157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5:13.54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194 13 16331,'-4'-1'133,"-1"0"-1,1 0 1,0 1-1,0-1 1,-1 1-1,1 0 1,0 0-1,0 1 0,-1-1 1,1 1-1,0 0 1,0 0-1,-7 2 1,4 0 13,1 0 1,-1 1 0,1 0 0,0 0 0,0 0 0,1 0 0,-10 10 0,8-6-18,-1 1 0,2 0 0,-1 0-1,1 0 1,0 1 0,1 0 0,0 0-1,1 0 1,0 1 0,-4 15 0,7-20-99,0 0-1,0 0 1,1 0 0,-1 0 0,1 0 0,1 0-1,-1 0 1,1 0 0,0 0 0,3 7 0,-3-10-21,0 1 1,1-1-1,0 0 1,-1 0 0,1 0-1,0 0 1,1 0 0,-1-1-1,0 1 1,1-1 0,0 1-1,-1-1 1,1 0-1,0 0 1,0 0 0,0 0-1,1-1 1,5 3 0,3 0 11,0-1 1,0-1-1,0 0 1,0-1-1,0 0 1,0-1-1,0 0 1,0-1-1,1 0 1,-1-1-1,0-1 1,13-4 0,-5 1 77,0-1 0,-1 0 1,-1-2-1,1 0 1,-1-2-1,23-16 1,-34 21-21,0 1 1,-1-1-1,0 0 1,0 0-1,0-1 1,-1 0-1,9-14 1,-12 18-42,-1 0 0,1-1 0,-1 1 1,0 0-1,0-1 0,0 1 1,-1-1-1,1 1 0,-1-1 0,0 0 1,0 1-1,0-1 0,0 1 0,0-1 1,-1 0-1,0 1 0,0-1 0,0 1 1,0 0-1,0-1 0,-3-4 0,0 3 3,0 0-1,0 0 0,0 0 0,-1 0 0,1 1 0,-1 0 0,0 0 0,-1 0 0,1 0 0,-1 1 1,1 0-1,-1 0 0,0 0 0,0 1 0,0 0 0,-8-2 0,-4 0-44,1 1 1,-1 0-1,0 2 0,-30 0 0,34 1-120,0 1-1,1 1 1,-17 4-1,25-5-90,-1 1-1,1 0 1,-1 0-1,1 0 1,0 1-1,-1 0 1,1 0 0,1 0-1,-10 8 1,14-11 169,-1 1 0,1-1 0,0 0 1,-1 1-1,1-1 0,-1 1 1,1-1-1,0 0 0,-1 1 0,1-1 1,0 1-1,-1-1 0,1 1 1,0 0-1,0-1 0,0 1 0,-1-1 1,1 1-1,0-1 0,0 1 0,0-1 1,0 1-1,0 0 0,0-1 1,0 1-1,0-1 0,0 1 0,0-1 1,1 1-1,-1 0 0,0-1 0,1 2 1,16 10-939,3-2 208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5:14.37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130 20 15371,'-13'-7'1261,"-9"-3"-219,20 8-86,9 4 682,356 109 136,-361-110-1776,3 1-40,0 0 1,0 0-1,0 0 1,8 5 0,-12-6 34,-1-1 1,1 0 0,-1 1 0,1-1 0,-1 0-1,0 1 1,1-1 0,-1 1 0,0-1 0,1 1 0,-1-1-1,0 1 1,1-1 0,-1 1 0,0-1 0,0 1-1,0-1 1,0 1 0,0 0 0,1-1 0,-1 1 0,-1 0 1,1 0 1,0 0-1,-1 0 1,1 0 0,0-1-1,-1 1 1,1 0 0,-1 0-1,0 0 1,1-1 0,-1 1-1,0 0 1,1-1-1,-1 1 1,0-1 0,1 1-1,-3 0 1,-16 10 60,-1-1-1,-1-1 1,-33 11-1,10-4 99,-19 8 42,-10 3 194,-119 62 0,192-89-378,-1 0 0,1 0 1,0 0-1,0 0 0,-1 0 0,1 0 0,0 0 0,0 0 0,-1 0 0,1 0 1,0 0-1,0 1 0,0-1 0,-1 0 0,1 0 0,0 0 0,0 0 0,0 0 0,-1 1 1,1-1-1,0 0 0,0 0 0,0 0 0,0 1 0,-1-1 0,1 0 0,0 0 1,0 1-1,0-1 0,0 0 0,0 0 0,0 1 0,0-1 0,0 0 0,0 0 0,0 1 1,0-1-1,11 0 130,25-7-156,-35 7 20,37-10-6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5:15.08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19 15131,'134'-10'3119,"-99"6"-2556,-1 1 0,1 2 1,57 4-1,-76-1-427,1 1 0,-1 1 0,0 0 0,-1 1 0,21 9 0,-32-13-119,-1 1-1,1 0 1,-1 0 0,1 0 0,-1 0 0,0 0-1,0 1 1,0 0 0,0-1 0,0 1 0,-1 0-1,1 0 1,-1 1 0,0-1 0,0 0 0,0 1-1,0-1 1,-1 1 0,1 0 0,-1-1 0,0 1-1,0 0 1,0 0 0,-1 0 0,1 0 0,-1 0-1,0 0 1,0 4 0,-1-2 2,-1 0 0,1 1 0,-1-1 0,0 0 0,0 0 0,-1 0 0,0 0 0,0-1 0,0 1 0,-7 8 0,2-5 14,1-1 1,-2 0 0,1 0 0,-1 0 0,-14 8 0,1-3 56,1-1 1,-2-1-1,0-1 1,-45 13-1,58-21-91,1 0 0,-1 0-1,-20 0 1,69 0-549,0 0 0,-1 3 0,1 1 0,-1 2 0,-1 2 0,71 27 0,-101-34 506,0 0 1,0 1 0,0 0-1,-1 0 1,0 0 0,7 6 0,-12-9 71,0 0 1,0 1 0,0-1-1,0 0 1,0 0 0,0 1 0,0-1-1,-1 0 1,1 1 0,0-1-1,-1 1 1,1-1 0,-1 1 0,0-1-1,1 1 1,-1-1 0,0 1-1,0-1 1,0 1 0,0-1 0,0 1-1,-1 0 1,1-1 0,0 1 0,-1-1-1,1 1 1,-1-1 0,1 0-1,-1 1 1,0-1 0,0 0 0,1 1-1,-1-1 1,0 0 0,0 0-1,0 1 1,-3 1 0,-5 5 267,0 1 0,-1-1 0,0-1-1,-1 1 1,1-2 0,-24 11 0,-74 25 1147,82-34-1097,-34 7-1,51-13-363,1-1 1,-1 0-1,1-1 0,-1 0 1,1 0-1,-1 0 0,1-1 1,-12-3-1,18 3-14,1 1 1,-1 0-1,1-1 0,0 1 0,-1-1 1,1 1-1,0-1 0,-1 0 0,1 1 1,0-1-1,0 0 0,0 0 0,0 0 1,0 0-1,0 0 0,0 0 0,0 0 1,0 0-1,0-1 0,0 1 0,1 0 1,-1-1-1,1 1 0,-1 0 0,1-1 1,-1 1-1,1 0 0,0-1 0,-1 1 1,1-1-1,0-1 0,1 0 36,-1 0-1,1 0 0,0 0 0,0 0 1,0 0-1,0 0 0,0 1 0,1-1 1,-1 0-1,1 1 0,0-1 0,0 1 1,0-1-1,3-2 0,26-20-296,5 4-19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5:15.53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265 130 14891,'-1'-2'74,"1"1"0,-1-1 0,0 1 0,0 0 0,0-1 0,1 1 1,-1 0-1,0 0 0,-1-1 0,1 1 0,0 0 0,0 0 0,0 0 0,-1 0 0,1 0 0,0 1 0,-1-1 0,1 0 0,-1 1 0,1-1 0,-1 1 0,1-1 0,-1 1 0,0 0 0,1-1 0,-1 1 1,1 0-1,-1 0 0,0 0 0,1 1 0,-1-1 0,-2 1 0,-5 0 190,1 1 0,-1 1 1,1-1-1,-16 8 0,11-3-56,0 0 0,1 1 1,-1 0-1,1 1 0,1 0 0,0 1 1,0 0-1,-10 14 0,16-18-161,1 0 0,-1 0 0,1 0 0,0 1 0,1-1 0,-1 1 0,1 0 0,1 0 0,-1 0 0,1 1 0,0-1 0,1 1-1,0-1 1,0 1 0,1-1 0,0 1 0,1 10 0,0-14-35,0 0 0,0 0 0,0 0 0,1-1 0,0 1 0,0-1-1,0 1 1,0-1 0,0 0 0,0 1 0,1-1 0,0 0 0,0-1 0,0 1-1,0 0 1,0-1 0,0 0 0,1 0 0,-1 0 0,1 0 0,-1 0 0,1-1 0,0 1-1,-1-1 1,1 0 0,0 0 0,5 0 0,7 1 2,-1-1 0,1 0 0,-1-1 0,1 0-1,26-5 1,-22 1 12,0 0 0,0-1 0,0-1-1,-1-2 1,0 1 0,33-20-1,-45 23 2,1-1-1,-1 0 0,0 0 0,-1 0 0,1-1 0,-1 0 0,0 0 0,-1 0 0,1-1 0,-1 0 0,-1 0 0,1 0 0,-1-1 0,0 0 0,-1 1 1,0-1-1,0-1 0,-1 1 0,2-9 0,-4 9 2,0 0 0,-1 0-1,0 1 1,0-1 0,0 0 0,-1 1 0,0-1 0,-1 1-1,0-1 1,0 1 0,0 0 0,-1 1 0,0-1 0,-1 0 0,1 1-1,-1 0 1,0 0 0,-1 0 0,-8-6 0,5 3-22,-1 1 1,0 1 0,-1-1-1,0 2 1,0 0-1,0 0 1,-1 1 0,0 0-1,0 1 1,0 0-1,-15-2 1,17 5-97,0 1 0,0-1 0,0 2 0,0 0 0,0 0 0,0 1 0,0 0 0,0 0 0,-18 8 0,24-8 11,0 0 0,0-1 0,0 1 0,0 1 0,0-1 0,1 1 0,-1-1 0,1 1 0,0 0 0,-1 0 0,1 0 0,1 1 0,-1-1 0,0 1 0,1 0 0,0-1 0,0 1 0,0 0 0,0 0 0,1 1 0,-1-1 0,1 0 0,0 0 0,0 6 0,4 0-395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27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19 16315,'1'0'142,"0"-1"-1,1 1 1,-1-1-1,0 1 1,0-1-1,0 0 1,0 0-1,0 0 1,0 0-1,0 0 1,0 0-1,0 0 1,-1 0-1,1 0 1,1-2-1,-7-1 911,-11 7-361,-4 2-460,0 2 1,0 1-1,0 0 1,1 1-1,0 2 1,1-1-1,0 2 1,1 1-1,-18 16 1,34-29-234,1 1 1,-1 0-1,0-1 1,1 1 0,-1 0-1,1-1 1,-1 1-1,1 0 1,-1 0-1,1 0 1,-1-1-1,1 1 1,0 0 0,0 0-1,-1 0 1,1 0-1,0 0 1,0 0-1,0 1 1,0-2-3,0 1 0,0-1 1,1 1-1,-1-1 0,0 1 0,1-1 0,-1 1 1,1-1-1,-1 1 0,0-1 0,1 0 1,-1 1-1,1-1 0,-1 0 0,1 1 0,-1-1 1,1 0-1,-1 1 0,1-1 0,-1 0 1,1 0-1,0 0 0,6 1-40,-1 0 0,0 0-1,0-1 1,8 0 0,-8 0 7,41-2-205,-32 1 138,-1 0-1,1 0 1,0 2-1,0 0 1,-1 0 0,1 2-1,21 5 1,-35-7 91,0-1 1,0 0 0,0 0-1,0 1 1,0-1-1,0 1 1,0-1 0,0 1-1,0 0 1,0-1-1,0 1 1,-1 0-1,1-1 1,0 1 0,0 0-1,-1 0 1,1 0-1,0 0 1,-1 0-1,1 0 1,-1 0 0,1 0-1,-1 0 1,0 0-1,1 0 1,-1 2-1,0-1 12,0-1 0,-1 1 0,1-1 0,-1 1 0,0 0 0,1-1 0,-1 1 0,0-1-1,0 1 1,0-1 0,0 1 0,0-1 0,0 0 0,0 0 0,-2 2 0,-5 4 83,-1-1 0,0 0 1,1 0-1,-16 6 1,9-5 99,-1-1 1,-19 6-1,28-10-309,1-1-1,-1 0 1,0 0 0,0 0-1,0-1 1,0 0-1,0 0 1,-8-2 0,13 2 79,0-1 0,0 1 0,0-1 0,0 0 0,1 0 0,-1 0 0,0 0 0,0 0 0,1 0 0,-1 0 0,-2-3 0,0-5-362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5:15.94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432 138 13467,'-1'-5'155,"-1"1"0,1-1 1,-1 1-1,0-1 0,0 1 0,-1 0 1,1 0-1,-1 0 0,0 0 0,0 0 0,0 0 1,-1 1-1,1 0 0,-1-1 0,0 1 1,1 1-1,-2-1 0,1 0 0,0 1 1,0 0-1,-1 0 0,1 0 0,-1 1 0,0 0 1,1-1-1,-1 2 0,0-1 0,0 0 1,0 1-1,1 0 0,-7 1 0,-3-1 88,0 2 0,0 0-1,-1 1 1,1 0-1,1 1 1,-1 1 0,1 0-1,0 1 1,-18 10-1,16-6-80,0 0 0,0 1-1,2 0 1,-1 1 0,-21 24-1,30-29-126,0 0 0,0 0 0,0 0 0,1 0 0,0 1 0,0 0 0,1-1 0,0 1 0,0 1-1,1-1 1,0 0 0,0 1 0,1-1 0,0 10 0,1-15-31,0 1 1,0-1-1,1 0 0,-1 1 0,1-1 1,0 0-1,0 0 0,0 0 0,0 0 1,0 0-1,1 0 0,0 0 0,-1 0 1,1 0-1,0-1 0,0 1 0,5 3 1,-3-2-5,0-1 1,0-1 0,1 1-1,0 0 1,-1-1 0,1 0-1,0 0 1,0-1 0,0 1 0,7 0-1,6 0-8,1-1 0,-1 0-1,1-1 1,0-1 0,21-4 0,-11 0-6,0-2 1,0 0 0,-1-2-1,41-18 1,-54 20 19,0-1 0,-1 0-1,0 0 1,0-2 0,-1 0 0,0 0-1,-1-1 1,0-1 0,16-19-1,-25 25 5,1 1-1,-1-1 0,0 0 1,0 0-1,-1-1 0,0 1 1,0 0-1,0-1 0,-1 1 0,0-1 1,0 0-1,0 1 0,-1-1 1,0 0-1,-1 0 0,1 1 0,-1-1 1,-1 0-1,-3-10 0,4 11-9,-1 1 0,-1 0 0,1 0 0,-1 1 0,0-1 0,0 0 0,0 1 0,-1 0 0,0 0 0,1 0 0,-1 0-1,-1 0 1,1 1 0,0 0 0,-1 0 0,0 0 0,0 0 0,0 1 0,0 0 0,0 0 0,0 0 0,-1 0 0,1 1 0,-6-1-1,3 2-61,0-1 0,0 1 0,0 1 0,0 0 0,0 0 0,0 0 0,0 1 0,1 0-1,-1 1 1,0-1 0,-7 5 0,3 0-12,0-1 0,1 2 1,0-1-1,0 2 0,-18 17 0,-5 14-192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5:16.54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14 16404,'11'0'1560,"6"0"-920,7 0-192,13 2 672,4 1-103,9-3-321,2 1-152,3 1-208,-4-1-144,-8-1-312,-6-3-208,-13 2-560,-5-1-281,-13-1 873,-6 0-240,-7-7-168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5:16.99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0 101 14323,'36'1'1784,"3"1"-1087,10-7-233,6-4 952,7-1-560,2-2-104,-4-3-472,-5 0-408,-15-1 192,-6 4-64,-18 3-152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5:17.43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63 9 14459,'48'-5'2680,"75"2"-1,-105 3-2554,-1 2-1,1 0 1,-1 1 0,0 1-1,0 1 1,-1 0 0,28 13-1,-40-17-121,-1 1-1,1 0 1,-1 1-1,1-1 1,-1 1-1,0-1 1,0 1-1,0 0 1,0 0-1,0 0 1,-1 1-1,1-1 1,-1 1 0,0-1-1,0 1 1,1 4-1,-2-4-1,0 1 0,0 0 1,0-1-1,-1 1 0,0 0 0,0-1 0,0 1 0,0 0 0,-1-1 0,0 1 1,0 0-1,0-1 0,0 1 0,-4 5 0,-2 7 29,-2-1-1,0-1 1,-1 1-1,0-1 1,-1-1-1,-24 24 1,-90 72 183,94-84-161,-148 109-1616,165-122 1272,13-8-123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5:18.19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51 0 14195,'2'14'4240,"-4"11"-3507,-14 99 776,-18 259-2094,34-381-526,1-3 432,1-10 212,2-17 252,-4-12-233,0-13-16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5:18.63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 52 13387,'-1'-30'1384,"5"17"-728,5 6-208,4 5 689,5 2-129,8 0-104,3 0-120,7 0-280,4 2-56,2-2-200,-2 0-144,-3 0-296,-3 0-176,-10 0-376,-4 0-112,-19 0 600,4 0-216,-20 1-112</inkml:trace>
  <inkml:trace contextRef="#ctx0" brushRef="#br0" timeOffset="1">114 152 13699,'1'15'1656,"13"-3"-784,3-8-303,15-4 991,3-4-376,10-1-288,1-2-127,2 1-497,-4 1-264,-6 2-593,-7 2-247,-16 4 648,-9 3-216,-23 1-120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5:19.13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14 12387,'0'19'1616,"12"-4"-704,6-5-304,10-2 1481,5-4-1017,6-4-280,2-1-224,2-7-592,2-1-368,-2-3 384,-3-4-160,1-8-128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5:19.50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39 46 16051,'-16'41'2366,"8"-11"-1817,-4 40 0,10-59-479,2-1-1,-1 1 0,1 0 0,1-1 0,0 1 0,0 0 0,5 15 0,-6-25-51,1 1-1,-1-1 0,1 1 0,-1-1 0,1 0 1,0 1-1,-1-1 0,1 0 0,0 0 0,0 1 1,0-1-1,0 0 0,0 0 0,0 0 1,0 0-1,1 0 0,-1 0 0,0-1 0,1 1 1,-1 0-1,0 0 0,1-1 0,1 1 0,0-1 7,-1 1-1,1-1 1,0 0-1,-1 0 1,1-1-1,0 1 0,-1-1 1,1 1-1,0-1 1,-1 0-1,1 0 0,2-1 1,8-5 59,0-1 0,-1 0 1,20-17-1,-31 25-81,30-27 106,0-2 0,-1-1 1,-2-2-1,-2 0 1,36-56-1,-54 71-65,-8 13 6,-2 6-43,0 0 0,0 0 0,0 1 0,1-1 0,-1 1 0,1 0 0,-3 4 0,-6 17 2,0 1 1,2 0-1,1 0 0,-5 28 0,10-42-35,1 1 0,-1-1-1,2 1 1,0 0 0,0-1 0,1 1 0,0 0 0,1-1-1,1 1 1,0-1 0,6 17 0,-7-25-102,-1 0 1,1 0-1,0 0 0,0 0 1,0 0-1,1 0 1,-1-1-1,1 1 0,-1-1 1,1 0-1,0 1 1,0-1-1,0 0 0,0-1 1,0 1-1,0-1 0,4 2 1,-2-2 0,0 1 0,0-2-1,1 1 1,-1 0 0,0-1 0,1 0 0,-1 0 0,0-1-1,1 1 1,8-3 0,26-9-593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5:20.12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68 11466,'45'-62'3644,"-37"57"-1707,-5 10-604,-4 14-181,-18 79 949,8-50-1732,3 1 1,1 0-1,1 95 0,6-141-362,0 0 0,1 0 0,-1 0 0,1 1 0,0-1 0,-1-1 0,2 1-1,-1 0 1,2 3 0,-3-5-3,1 0 0,-1-1 0,1 1 0,0 0 0,-1-1 0,1 1 0,0 0 0,-1-1 0,1 1 0,0-1 0,0 1 0,0-1 0,0 1 0,0-1 0,-1 0 0,1 1 0,0-1 0,0 0 0,0 0 0,0 0 0,0 0 0,0 0 0,0 0 0,0 0 0,0 0 0,0 0 0,0 0-1,0 0 1,0-1 0,0 1 0,0 0 0,0-1 0,1 0 0,5-2 19,-1-1 0,0 0-1,1 0 1,-1-1 0,-1 0 0,1 0-1,9-11 1,34-48 102,-31 39-85,12-16 23,-13 16-38,1 0 0,27-27 1,-33 46-96,-8 13 26,-8 22 0,3-23 35,-7 29-38,4-16 32,-3 33 0,7-51 17,0-1 0,0 1 1,0-1-1,-1 1 0,1-1 0,0 1 1,0-1-1,0 1 0,0-1 1,0 0-1,1 1 0,-1-1 0,0 1 1,0-1-1,0 1 0,0-1 1,0 1-1,1-1 0,-1 0 0,0 1 1,0-1-1,1 0 0,-1 1 1,0-1-1,1 1 0,-1-1 1,0 0-1,1 0 0,-1 1 0,0-1 1,1 0-1,13-5 46,13-19 24,-27 23-69,42-45 96,-9 10-100,39-35 0,-69 69-15,-1 0-1,0 0 1,1 1 0,-1-1 0,1 0-1,-1 1 1,1 0 0,0 0-1,4-2 1,-6 3 10,-1 0 1,1 0-1,-1 0 1,0 0-1,1 0 1,-1 0 0,1 0-1,-1 0 1,1 0-1,-1 0 1,0 1-1,1-1 1,-1 0-1,1 0 1,-1 0-1,0 0 1,1 1-1,-1-1 1,0 0-1,1 0 1,-1 1-1,0-1 1,1 0-1,-1 1 1,0-1-1,1 1-3,-1 0 1,1 1-1,-1-1 0,0 0 0,1 0 0,-1 0 0,0 0 1,0 1-1,0-1 0,0 0 0,0 0 0,0 0 0,-1 2 1,-3 18-76,-1 0 1,-8 22 0,6-23 89,1 0 0,-4 24 0,10-35-166,4-7-92,8-14-377,14-25-99,-25 36 750,17-27-292,2-2-89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5:20.53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139 0 14803,'-5'1'305,"-1"-1"1,1 1-1,0 0 0,-1 1 1,1-1-1,0 1 0,0 0 1,0 1-1,0-1 0,0 1 1,0 0-1,-6 5 0,3-2-37,0 1 0,1 0 0,0 1 0,0-1 0,-10 15 0,16-20-239,0 0 1,-1-1-1,1 1 0,0 0 0,0 0 0,1 0 0,-1 0 0,0 0 0,0 0 0,1 0 1,0 0-1,-1 0 0,1 0 0,0 1 0,0-1 0,0 0 0,0 0 0,0 0 0,0 0 0,2 4 1,-1-5-20,0 0 0,0 0 1,0 0-1,0 0 1,0 1-1,0-1 1,1-1-1,-1 1 1,0 0-1,1 0 1,-1 0-1,1-1 1,-1 1-1,1-1 1,-1 1-1,1-1 1,-1 0-1,1 1 1,-1-1-1,1 0 0,0 0 1,-1 0-1,1 0 1,-1 0-1,1-1 1,-1 1-1,1 0 1,2-2-1,13-2 27,-1-2 0,0 0-1,0-1 1,0-1 0,-1 0-1,0-1 1,0 0 0,-1-1-1,-1-1 1,0-1 0,22-23-1,-27 22-29,-18 17 1,-16 17-1,21-16-9,0 0 1,1 0 0,0 1-1,0-1 1,0 1 0,1 0-1,0 0 1,0 0 0,0 0-1,-2 10 1,5-15-12,0-1 0,0 0 0,0 1-1,0-1 1,0 1 0,0-1 0,0 1 0,0-1 0,0 1 0,0-1-1,0 1 1,0-1 0,0 1 0,0-1 0,0 1 0,0-1-1,1 0 1,-1 1 0,0-1 0,0 1 0,1-1 0,-1 0 0,0 1-1,0-1 1,1 1 0,-1-1 0,0 0 0,1 1 0,-1-1 0,1 0-1,16 1-552,16-13-448,63-44-8,-60 33 470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30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26 15859,'1'-5'917,"4"-13"307,-3 15-546,-4 13 635,-99 580-107,85-487-1062,21-122 311,13-33 0,0 4-259,19-70 42,5 3-1,67-130 1,-107 240-247,5-8-11,0 1-1,17-23 0,-22 33-8,-1 0 1,1 0-1,0 0 0,0 0 1,-1 0-1,1 0 1,0 1-1,0-1 0,1 1 1,-1 0-1,0-1 1,0 1-1,1 0 0,-1 0 1,1 1-1,-1-1 0,1 0 1,-1 1-1,1 0 1,-1-1-1,1 1 0,-1 0 1,5 1-1,-5-1-9,0 1 0,0 0 1,0 0-1,0 0 0,0 0 0,0 0 0,0 0 0,0 1 0,-1-1 1,1 1-1,-1-1 0,1 1 0,-1 0 0,1-1 0,-1 1 0,0 0 1,0 0-1,0 0 0,0 0 0,0 0 0,0 0 0,-1 0 0,1 0 1,0 4-1,0-3 33,-1 0 1,0 0 0,1 0-1,-1 0 1,0 0 0,-1 0 0,1 0-1,0 0 1,-1-1 0,0 1-1,0 0 1,1 0 0,-2 0-1,1-1 1,0 1 0,0 0 0,-1-1-1,-2 3 1,-6 5 63,-1-2 0,0 1 0,0-2-1,-1 1 1,0-2 0,0 1 0,0-2 0,-1 0 0,0 0 0,0-1 0,0-1 0,-19 3-1,32-6-91,0 0-1,0 1 1,-1-1-1,1 0 0,0 0 1,-1 0-1,1 0 0,0 0 1,0 0-1,-1 0 1,1 0-1,0 0 0,-1 0 1,1 0-1,0 0 1,-1 0-1,1 0 0,0 0 1,0 0-1,-1 0 0,1 0 1,0 0-1,-1-1 1,1 1-1,0 0 0,0 0 1,-1 0-1,1 0 0,0-1 1,0 1-1,0 0 1,-1 0-1,1-1 0,0 1 1,0 0-1,10-7-639,8 3 221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5:20.98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87 234 14379,'-6'8'846,"0"0"0,0 0 0,-13 11 0,-17 22 992,34-39-1757,0 1 0,1-1 1,0 1-1,-1 0 0,1-1 1,0 1-1,0 0 0,0 0 0,1 0 1,-1 0-1,1 0 0,-1-1 1,1 1-1,0 6 0,1-9-69,-1 1-1,0-1 0,0 1 0,0 0 0,1-1 1,-1 1-1,0-1 0,0 1 0,1-1 0,-1 1 0,1-1 1,-1 1-1,0-1 0,1 1 0,-1-1 0,1 1 1,-1-1-1,1 0 0,-1 1 0,1-1 0,-1 0 0,1 1 1,0-1-1,-1 0 0,1 0 0,-1 0 0,1 1 1,0-1-1,-1 0 0,1 0 0,0 0 0,-1 0 0,2 0 1,21-4 21,-21 4-32,10-4-21,0 0-1,0-1 0,0 0 0,-1-1 1,0 0-1,0-1 0,0 0 1,14-14-1,-9 6-17,0 0-1,-1-1 1,-1 0 0,15-25 0,-23 32 23,-2 0 1,1 0 0,-1-1-1,-1 0 1,1 1-1,-2-1 1,1 0-1,-1-1 1,0-16 0,-2 22 11,0 0 1,0 1 0,0-1 0,-1 1-1,0-1 1,0 0 0,0 1 0,-1 0-1,1-1 1,-4-6 0,3 9 3,0-1 0,1 1-1,-1 0 1,0-1 0,0 1 0,-1 0-1,1 0 1,0 0 0,-1 1 0,1-1 0,-1 1-1,1-1 1,-1 1 0,0 0 0,0 0 0,0 0-1,-4-1 1,1 1 5,1 1 0,-1 0 0,1 0 0,0 0 0,-1 1 0,1 0-1,-1 0 1,1 0 0,0 0 0,0 1 0,0 0 0,0 0 0,0 0 0,0 1 0,0 0 0,1 0 0,-1 0 0,1 0-1,0 1 1,-4 4 0,0 0 20,0 1 0,0 0 0,1 0 0,0 1 0,0 0 0,1 0 0,1 0 0,-6 15 0,9-19-11,0-1 0,0 1 0,1-1 0,0 1 0,0 0 0,0 10 0,1-15-15,0 1 1,0-1-1,0 0 1,1 0 0,-1 0-1,0 1 1,1-1-1,-1 0 1,0 0-1,1 0 1,0 0-1,-1 0 1,1 1-1,0-1 1,-1 0 0,1-1-1,0 1 1,0 0-1,0 0 1,0 0-1,0 0 1,0-1-1,0 1 1,0 0-1,0-1 1,0 1-1,0-1 1,0 1 0,0-1-1,1 0 1,-1 1-1,0-1 1,0 0-1,1 0 1,-1 0-1,2 0 1,25 0-264,37-6-1,-45 3 76,0 1 0,0 1-1,0 0 1,33 5 0,-48-3 168,-1 0 0,1 0 1,-1 0-1,0 1 0,1 0 1,-1-1-1,0 2 0,0-1 1,0 0-1,0 1 0,0 0 1,-1 0-1,1 0 0,-1 0 1,0 1-1,0-1 0,0 1 1,0 0-1,-1 0 0,1 0 1,-1 0-1,0 0 0,2 7 1,0 3 282,0 1-1,-1 0 1,-1 0 0,0 0 0,-1 29 0,-1-44-263,0 1 1,1-1-1,-1 0 0,1 0 1,-1 0-1,0 0 0,1 0 0,-1 0 1,1 0-1,-1 0 0,1 0 0,-1 0 1,0 0-1,1 0 0,-1 0 1,1 0-1,-1 0 0,1-1 0,-1 1 1,0 0-1,1 0 0,-1 0 0,0-1 1,1 1-1,-1 0 0,0 0 1,1-1-1,-1 1 0,0 0 0,1-1 1,1-1-13,13-5-28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5:21.87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176 17 14475,'7'-17'3115,"-41"215"893,26-113-3917,5 134 1,3-207-152,-1-9 5,1 0-1,0 0 1,0 0 0,0 0 0,1 0 0,-1-1 0,1 1-1,-1 0 1,1 0 0,2 5 0,-18-63-2851,-7 8 1698,-47-74-1,37 68 2096,27 38 242,5 15-1102,0-1 0,0 1 0,1 0 0,-1 0 0,0-1 0,0 1 0,0 0 0,1 0 0,-1 0 0,0 0 0,0-1 0,0 1 0,1 0 0,-1 0 0,0 0 0,0 0 0,1 0 0,-1 0 0,0 0 0,1-1 0,-1 1 0,0 0 0,0 0 0,1 0 0,-1 0 0,0 0 0,1 0 0,-1 0 0,0 0 0,0 1 0,1-1 0,31 12 1042,-20-7-817,13 3-354,0-1 0,0-1 0,1-1 0,0-1-1,0-1 1,0-2 0,0 0 0,1-2 0,42-7 0,-12-5-289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5:22.29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225 1 15083,'-4'25'1264,"-11"15"-943,-8 3-137,-5 12 416,-3 3-224,3 2-80,-1-2-56,6-9-184,2-8-128,7-15-248,5-8-136,12-18 912,6-12-512,8-18-40,1-10-32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5:22.71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162 23 12227,'7'-21'1289,"-7"21"-1269,0 0 0,0 0-1,0 0 1,0 0 0,0 0-1,1 0 1,-1 0 0,0 0-1,0 0 1,0 0 0,0 0 0,0 0-1,0 0 1,0 0 0,0 0-1,0 0 1,0 0 0,1 0-1,-1 0 1,0 0 0,0 0-1,0 0 1,0 0 0,0 0 0,0 0-1,0 0 1,0 0 0,0 0-1,0 0 1,0 0 0,0 0-1,1 0 1,-1 0 0,0 0 0,0 0-1,0-1 1,0 1 0,0 0-1,0 0 1,0 0 0,0 0-1,0 0 1,0 0 0,0 0-1,0 0 1,0 0 0,0 0 0,0-1-1,1 11 431,-8 89 2203,0 62-1402,7-137-1200,2-1 1,1 1-1,0 0 1,13 40-1,-10-45-42,15 52-248,-19-64 54,-1 1-1,0-1 0,0 1 1,0 0-1,-1-1 0,-1 1 1,-1 9-1,2-16 116,0-1 1,0 1-1,0-1 0,0 1 0,0 0 1,0-1-1,0 1 0,0-1 0,0 1 1,-1 0-1,1-1 0,0 1 0,-1-1 1,1 1-1,0-1 0,-1 1 0,1-1 1,0 1-1,-1-1 0,1 1 0,-1-1 1,1 0-1,-1 1 0,1-1 0,-1 0 1,1 1-1,-1-1 0,0 0 1,1 0-1,-2 1 0,1-1-13,0-1 0,0 1 1,0 0-1,0-1 0,0 1 0,0-1 0,0 1 1,0-1-1,0 1 0,0-1 0,0 0 0,0 0 1,0 1-1,-1-3 0,-23-31-1802,-15-36 177,-18-34 3278,11 20 1128,42 76-2234,-6-15 1575,13 17-794,11 6-6,88 34 805,-83-29-2081,3 1 166,0-1-1,0-1 1,40 3 0,-48-7-153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5:23.19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280 78 15747,'7'9'1505,"2"10"-1145,-4 13-168,1 6 728,-3 13-496,1 1-128,-2 3-184,-2-2-32,1-6-232,-1-7-184,-3-14-352,0-5-1096,-4-15 1479,-2-3-263,-5-9-216</inkml:trace>
  <inkml:trace contextRef="#ctx0" brushRef="#br0" timeOffset="1">103 170 14259,'1'-7'203,"1"0"-1,-1 0 1,1 1-1,1-1 1,-1 0 0,1 1-1,1-1 1,-1 1-1,1 0 1,0 0 0,0 0-1,1 1 1,-1 0-1,1 0 1,0 0-1,1 0 1,-1 1 0,1-1-1,0 1 1,0 1-1,9-5 1,2 1 272,-1-1 0,1 2 0,0 0 1,22-4-1,-29 8-339,-1 1 1,1 0-1,0 0 1,-1 1-1,1 0 1,0 1-1,0 0 1,-1 0-1,15 4 1,-20-3-111,0-1 1,0 1 0,0 0-1,-1 0 1,1 0 0,0 1-1,-1-1 1,0 1 0,1 0-1,-1 0 1,0 0 0,-1 0-1,6 7 1,-5-4-15,1 1-1,-1 0 1,0-1-1,-1 1 1,1 0-1,-2 0 1,3 11-1,-2 3 14,-1-1 0,-1 1 1,0-1-1,-7 39 0,-14 26 368,10-43 72,11-41-458,0-1 0,0 1 0,0-1 0,0 1-1,0 0 1,0-1 0,0 1 0,0-1-1,1 1 1,-1 0 0,0-1 0,0 1 0,1-1-1,-1 1 1,0-1 0,1 1 0,-1-1 0,0 1-1,1-1 1,-1 1 0,1-1 0,-1 0-1,1 1 1,-1-1 0,1 0 0,-1 1 0,2-1-1,20 11-267,-7-5 67,-9-1 103,0 0 0,-1 0 0,1 1 0,-1-1 0,0 1-1,-1 0 1,1 0 0,5 12 0,-9-16 90,1 1 0,-1-1 0,0 0 0,0 1 0,0-1 0,-1 1 0,1-1 0,-1 1 0,1 0 0,-1-1 0,0 1 0,0-1 0,0 1 0,0 0 0,0-1 0,-1 1 0,1-1 0,-1 1 0,1-1 0,-1 1 0,0-1 0,0 1 0,0-1 0,-1 0 0,1 0 0,0 1 0,-1-1 0,-2 3 0,-4 1 71,0 1 1,0-1 0,-1-1 0,0 0-1,0 0 1,0-1 0,-20 7 0,-72 14 417,87-22-425,-130 19 413,119-19-638,1-2-1,-1-1 1,-46-6 0,70 6 148,-3 0-12,1-1 1,0 1-1,-1-1 1,1 0 0,0 0-1,0 0 1,0 0 0,0 0-1,0-1 1,0 1-1,0-1 1,-4-3 0,-1-7-226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9:59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172 102 11098,'0'0'23,"0"0"0,0 0-1,0 0 1,0 0 0,0 0-1,-1 0 1,1 1 0,0-1-1,0 0 1,0 0 0,0 0-1,0 0 1,0 0 0,0 0 0,-1 0-1,1 0 1,0 0 0,0 0-1,0 0 1,0 0 0,0 0-1,0 0 1,-1 0 0,1 0-1,0 0 1,0 0 0,0 0-1,0 0 1,0-1 0,0 1-1,0 0 1,-1 0 0,1 0-1,0 0 1,0 0 0,0 0-1,0 0 1,0 0 0,0 0-1,0 0 1,0-1 0,0 1-1,0 0 1,0 0 0,0 0 0,0 0-1,-1 0 1,1 0 0,0 0-1,0-1 1,0 1 0,0 0-1,0 0 1,0 0 0,0 0-1,0 0 1,0 0 0,0-1-1,0 1 1,0 0 0,1 0-1,-1 0 1,0 0 0,-6 15 489,-2 25-355,6-17-145,-30 225-52,18-167-45,-26 83 0,29-126 75,3 0 1,1 1-1,-2 62 0,10 117 24,2-78-39,-31 220-449,25-340 444,2-9 22,0-7 3,0 1 0,1 0 1,0 0-1,-1 0 0,2 0 0,0 6 0,-1-10 8,0 0 0,1 0 0,-1 0 0,1 0-1,-1 0 1,1 0 0,-1 0 0,1 0 0,-1 0 0,1 0-1,0 0 1,0 0 0,-1-1 0,1 1 0,0 0 0,0-1-1,0 1 1,0 0 0,0-1 0,0 1 0,0-1 0,0 1-1,0-1 1,0 0 0,0 1 0,0-1 0,1 0 0,-1 0-1,0 0 1,0 0 0,0 0 0,2 0 0,50-1 164,-36-1-135,1 1 0,0 1 1,0 1-1,0 0 1,0 2-1,-1 0 1,1 1-1,21 7 0,6 9-142,-26-10-94,1-1 1,0-1-1,0-1 1,1-1-1,-1-1 1,39 5-1,6-8-462,121-13-1,61-29 890,-164 27-65,158-2 1,-98 9-96,-119 4-56,0-1 1,0-1 0,0-2 0,29-10 0,87-43 19,-124 51-22,1 1-1,0 1 0,0 0 0,1 2 1,0 0-1,23-3 0,-31 7-8,1 0-1,0 0 0,-1 1 0,1 0 1,-1 1-1,1 0 0,-1 1 0,0 0 0,0 0 1,0 1-1,0 0 0,10 7 0,-2 1-25,34 29-1,-38-29 20,0 0 0,0-1 0,29 15 0,-38-23 25,1-1 0,0 1-1,-1-2 1,1 1 0,0-1 0,0 1-1,-1-2 1,1 1 0,0-1 0,0 0-1,0 0 1,0 0 0,0-1 0,0 0-1,10-3 1,5-4 78,1-1 0,-2-1 0,36-22 1,19-11 119,-45 30-56,1 2 1,0 0-1,0 2 0,42-6 0,-62 13-34,1-1 1,0 0 0,-1-1-1,0 0 1,0-1 0,0-1-1,0 1 1,-1-2 0,0 1-1,18-16 1,-16 10-33,0-1-1,-1 0 0,-1 0 1,0-1-1,0 0 0,-2-1 1,8-16-1,-1-6-110,-1-1 0,-2-1 0,-2 0 0,-2-1-1,7-71 1,-10 30-92,-7-104-1,-21-81 21,11 40 29,1-1 35,10 224 29,0-7 1,0-1-1,-1 1 1,-6-17 0,8 25 1,0 1-1,-1-1 0,1 1 1,-1 0-1,1-1 0,-1 1 1,1 0-1,-1 0 0,0 0 1,0-1-1,0 1 0,0 0 1,0 0-1,0 0 1,0 0-1,0 0 0,0 0 1,0 1-1,0-1 0,-1 0 1,1 1-1,0-1 0,-1 0 1,1 1-1,0 0 0,-1-1 1,1 1-1,-1 0 0,1 0 1,0-1-1,-1 1 1,1 0-1,-1 1 0,1-1 1,0 0-1,-2 1 0,1-1-2,1 1 1,0 0-1,0-1 0,0 1 0,0 0 0,0 0 0,0 0 0,0 0 1,0 0-1,0 0 0,0 0 0,0 1 0,1-1 0,-1 0 0,0 0 1,1 1-1,-1-1 0,1 0 0,-1 1 0,1 1 0,-1 0-240,0 1 0,1-1-1,-1 1 1,1-1 0,0 1 0,0 5-1,0-9 228,0 0-1,0 1 0,0-1 0,0 0 1,0 0-1,0 0 0,0 0 1,1 0-1,-1 0 0,0 1 1,0-1-1,0 0 0,0 0 0,0 0 1,0 0-1,0 0 0,0 0 1,1 0-1,-1 1 0,0-1 1,0 0-1,0 0 0,0 0 1,0 0-1,0 0 0,1 0 0,-1 0 1,0 0-1,0 0 0,0 0 1,0 0-1,0 0 0,1 0 1,-1 0-1,0 0 0,0 0 0,0 0 1,0 0-1,1 0 0,-1 0 1,0 0-1,0 0 0,0 0 1,0 0-1,0-1 0,0 1 0,1 0 1,3-4-412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3:14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70 10074,'5'-15'864,"-5"2"-576,-3-2-104,0 8 329,1-2-41,1 4-144,1 4-48,-5-4-136,2 5-8,2 3-88,1 3 0,0 0-72,0 3-64,0 7 64,-3 5-16,-6 11 8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3:19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97 13387,'0'-6'180,"-1"0"1,0-1-1,0 1 0,0 0 1,-1 0-1,0 0 1,0 0-1,0 1 0,-1-1 1,0 0-1,0 1 1,0 0-1,-1 0 0,-7-8 1,11 13-167,0-1 1,-1 1 0,1 0-1,0 0 1,-1-1 0,1 1-1,0 0 1,-1 0-1,1 0 1,-1-1 0,1 1-1,-1 0 1,1 0 0,0 0-1,-1 0 1,1 0-1,-1 0 1,1 0 0,-1 0-1,1 0 1,-1 0 0,1 0-1,0 0 1,-1 1-1,1-1 1,-1 0 0,1 0-1,0 0 1,-1 0 0,1 1-1,-1-1 1,1 0-1,0 1 1,-1-1 0,1 0-1,0 0 1,0 1 0,-1-1-1,1 0 1,0 1-1,0-1 1,-1 1 0,1-1-1,0 0 1,0 1 0,0-1-1,0 1 1,0-1-1,-1 1 1,1 0 0,-6 27 23,6-24 3,-8 60-92,1 118 1,20 66-18,-7-159 72,13 332 22,-36 0-52,-2-277-7,4-38 30,-2 126 0,17-229 5,0-1 0,0 0 1,0 0-1,0 0 0,0 0 0,0 0 0,1 0 0,-1 0 0,1 0 0,-1 0 1,1 0-1,0 0 0,0 0 0,0 0 0,0 0 0,0 0 0,2 2 0,-1-3 25,1 1-1,-1-1 0,1 0 1,-1 0-1,1 0 0,-1 0 0,1-1 1,0 1-1,-1-1 0,1 1 1,0-1-1,4 0 0,5 2 49,0 0 0,-1 1 0,1 0-1,-1 1 1,1 1 0,-1-1 0,11 8-1,-9-5-71,1-1-1,1 0 1,18 5-1,-28-10-5,1 0-1,-1 0 1,1 0 0,-1-1 0,1 0-1,-1 0 1,1-1 0,0 0-1,-1 0 1,0 0 0,1 0-1,-1-1 1,6-2 0,45-25-103,-37 18 94,33-13-1,34-9 151,57-20 15,-118 46-168,0 1-1,0 1 1,52-4-1,125 15-132,-18-1 162,154 0-569,-285-4 457,1-2 0,-1-3 0,1-2-1,83-21 1,-105 20 99,0 2 0,1 1-1,-1 1 1,1 2 0,0 1-1,-1 2 1,53 9 0,-59-6-14,0-1 0,1-1 0,0-1 0,-1-1 0,1-1 0,-1-2 0,40-7 0,-44 4-38,-1 1 1,1 1 0,0 1 0,0 1 0,0 1 0,0 1 0,-1 1 0,1 1 0,0 1 0,39 12 0,-34-7-31,29 7 1,-46-14 40,-1 0 0,1-1 0,0-1 0,0 1 0,-1-1-1,19-3 1,57-16 33,106-39 0,-177 53-41,3-2 58,0-1 1,-1-1-1,0 0 1,0-2 0,17-13-1,-13 9 76,41-24 1,-19 19-99,-1-2 1,75-54-1,-113 74 11,5-5-26,0 0 0,0 1 0,1 0 0,-1 0 0,2 1 0,-1 0 0,0 1 0,1 0 0,17-5 0,-24 8 7,-1 1 0,0-1 0,0 0 0,0 0 0,1 0 0,-1 0 0,0-1 0,0 1 0,-1 0 0,1-1 0,0 1 0,0-1 0,-1 0 0,1 0-1,-1 0 1,1 1 0,-1-1 0,0-1 0,0 1 0,0 0 0,0 0 0,1-4 0,2-6 86,-2 1 0,1-1 0,1-15 0,-3 14-27,29-468 395,-31 364-423,-6 0 0,-35-200-1,39 304 73,0-1-1,-1 1 0,-1 1 0,0-1 1,-13-24-1,9 17-81,7 15-44,0 1 0,0 0-1,0 0 1,0 0-1,-4-5 1,4 7 27,1 1 0,-1 0 0,1-1-1,-1 1 1,1 0 0,-1 0 0,0 0 0,0 0 0,1 0 0,-1 1 0,0-1 0,0 1 0,0-1 0,0 1 0,0-1 0,-3 1 0,-16-3 70,1-1 1,-1 0 0,1-2 0,-20-8-1,-24-7-62,38 14-27,-166-41-235,146 39 225,-1 2-1,-58 0 1,-553 24-317,476-5 21,0-8 0,-197-22 0,-276 5 1467,382 7-967,8-1-114,123-1 236,-7 1 472,115 14-513,23-4 1216,10-4-1425,0 1 0,1 0 0,-1-1 0,1 0 0,-1 1 0,1-1 0,-1 1 1,1-1-1,0 0 0,-1 1 0,1-1 0,0 0 0,-1 1 0,1-1 0,0 0 0,0 1 0,0-1 0,0 0 0,0 0 1,0 1-1,-1-1 0,2 0 0,-1 1 0,0-1 0,0-1 0,5-23 349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4:31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281 318 10290,'14'-27'1421,"-10"21"-919,-1 0 0,0 0 0,0-1 0,0 0 0,2-11 0,-15 29 2250,-5 11-2012,6-2-460,2 0 0,0 0 0,1 1 0,0 0 0,-2 28 1,-5 111 122,11-109-242,-49 552 186,12-183-280,13-162-18,-3 61 14,29-318-61,0 0 1,0 0-1,1 0 1,-1 0-1,0 0 1,1 0-1,-1 0 0,0 0 1,1 0-1,0 0 1,-1 0-1,1 0 1,-1 0-1,1 0 1,0 0-1,0-1 0,-1 1 1,1 0-1,0 0 1,0-1-1,0 1 1,0-1-1,0 1 1,0-1-1,0 1 1,0-1-1,0 0 0,0 1 1,0-1-1,2 0 1,44 6 56,-29-4-47,40 5-5,-24-4-21,49 12 1,23 8-84,-91-21 88,0-1 1,0-1-1,1 0 1,-1 0-1,18-4 0,95-17 21,149-4 0,211-25-32,37 0-180,-394 50 148,1 6 0,215 38 0,-279-35 52,0-3 0,86-4 0,-142-2 12,-7-1-10,-1 0-1,1 0 1,0-1-1,0 0 0,-1 0 1,1 0-1,7-5 1,6-2-6,2 0-73,0 1-1,0 1 0,1 1 1,0 1-1,0 1 1,0 1-1,1 0 0,28 1 1,-36 4 49,-1 0 0,1 1 0,-1 1 1,0 0-1,15 6 0,-19-6 11,0 0-1,1 0 0,-1-1 1,1-1-1,0 1 1,0-2-1,0 1 0,0-2 1,0 1-1,0-1 1,11-2-1,-19 2 21,0-1 0,0 0 0,0 1 0,0-1-1,-1 0 1,1 0 0,0 0 0,-1-1 0,1 1 0,-1 0-1,1-1 1,-1 1 0,0-1 0,0 1 0,1-1 0,-1 0-1,0 1 1,0-1 0,-1 0 0,1 0 0,0 0 0,0 1-1,-1-1 1,1 0 0,-1-3 0,2-7 26,0 0 0,-1 0 1,0-14-1,-1 5-5,5-10-49,1 0 1,2 0-1,1 1 0,1 0 1,16-32-1,4-15-24,-21 55 52,-2-1 0,-1 0 0,0 0 0,-2 0 0,-1 0 0,0-1 0,-2 0 0,-1 1 0,0-1 0,-2 1 0,-1-1 0,-9-36 1,-28-74 3,-13-51-38,42 140 6,3-1 0,-4-53 0,12-127-70,0 7-129,-3 194 180,-1 0 1,-1 1-1,-1-1 0,-11-24 1,10 27 21,0 0-1,1-1 1,1 0 0,-4-39 0,9-10-474,0 72 485,-1 0 1,1 1-1,0-1 1,0 0 0,0 0-1,0 0 1,0 0 0,0 1-1,-1-1 1,1 0-1,0 0 1,0 0 0,0 0-1,-1 0 1,1 1 0,0-1-1,0 0 1,0 0-1,-1 0 1,1 0 0,0 0-1,0 0 1,0 0 0,-1 0-1,1 0 1,0 0-1,0 0 1,-1 0 0,1 0-1,0 0 1,0 0 0,0 0-1,-1 0 1,1 0-1,0 0 1,0 0 0,0 0-1,-1-1 1,1 1 0,0 0-1,0 0 1,0 0-1,-1 0 1,1 0 0,0-1-1,0 1 1,0 0 0,0 0-1,0 0 1,-1 0-1,1-1 1,0 1 0,0 0-1,0 0 1,0 0 0,0-1-1,0 1 1,0 0-1,0 0 1,0-1 0,0 1-1,0 0 1,0 0-1,0 0 1,0-1 0,0 1-1,-15 20-240,10-13 163,4-5 83,-1-1 1,1 1 0,0-1-1,0 1 1,-1-1 0,1 0-1,-1 1 1,1-1 0,-1 0-1,0 0 1,1 0 0,-1 0-1,0 0 1,0-1-1,0 1 1,0-1 0,1 1-1,-1-1 1,0 1 0,0-1-1,0 0 1,0 0 0,0 0-1,0 0 1,-2-1 0,-2-1 8,1 0 0,0-1 0,-1 1 0,1-1 0,0-1 0,0 1 0,-4-5 0,5 6-5,-6-6-13,-1 1-1,0 0 1,-1 1-1,1 0 1,-1 1-1,0 0 0,-1 1 1,1 0-1,-1 1 1,0 1-1,0 0 1,-18-1-1,-37-1-106,-265-31-421,239 19 508,-1 3 1,-189 0-1,-100 41 120,123-5 28,59-3-29,-352 82-1,173-28-19,294-63 414,0-4 0,-126-6 0,196-3-683,25-2-93,34-4-239,-31 6 465,426-43-266,-347 39 315,424-20 9,111 29-421,-83 3-351,471-71 483,-957 61 206,-55 4 95,-1 0 0,0 0 0,0 0 0,0 0 0,1 0 0,-1 0 0,0 0 0,0 0 0,0 0 0,1 0 0,-1 0 0,0 0 0,0 0 0,0 0 0,1 0 1,-1 0-1,0 0 0,0 0 0,0-1 0,1 1 0,-1 0 0,0 0 0,0 0 0,0 0 0,0 0 0,0-1 0,1 1 0,-1 0 0,0 0 0,0 0 0,0-1 0,0 1 0,0 0 0,0 0 0,0 0 0,0-1 0,0 1 0,0 0 0,0 0 0,0 0 0,0-1 0,0 1 0,0 0 0,0 0 0,0-1 0,0 1 0,0 0 0,0 0 0,0 0 0,0-1 0,0 1 0,0 0 0,0 0 0,-1 0 0,1 0 0,0-1 0,0 1 0,0 0 0,0 0 0,-9-9-18,-5 1-44,0 2 1,0 0 0,-1 1 0,0 0-1,0 1 1,0 0 0,-24-1 0,-110 0-487,137 5 519,-384 19-604,-10-1 591,221-21 86,-203-29 1,267 19-595,0 6 1,-1 5 0,-134 14 0,150-6-806,-126-11-1,5 0 3370,206 6-1904,0 0-1,0 1 1,0 2 0,-39 10-1,49-10-163,1-1-1,1 2 0,-1 0 0,0 0 1,1 0-1,0 1 0,1 1 0,-1-1 1,1 2-1,1-1 0,-11 13 1,7-7-45,1 0 1,1 1 0,-13 23-1,20-33 118,1 0 0,-1 1-1,0-1 1,1 1-1,0-1 1,0 1 0,1-1-1,-1 1 1,1-1 0,0 1-1,0 0 1,0-1-1,1 1 1,0-1 0,0 1-1,0-1 1,3 8 0,10 19-48,0 2 16,12 37-1,-23-57 54,0 0 0,-1 0-1,0 0 1,0 0-1,-2 1 1,0 19 0,-32 270 1453,-5 83-1632,32-277-65,13 170 0,-5-250 265,1 0-1,1 0 1,2 0-1,17 47 1,-16-58 21,0-2 1,0 1 0,2-1-1,0 0 1,1-1 0,1 0-1,0-1 1,21 19 0,4-4 41,1-1 1,2-3-1,0-1 1,66 29-1,-89-47-122,-1 1 0,1-2 0,1 0-1,-1-1 1,36 3 0,89-4-23,-124-3 19,414-15-93,249 32-577,-414-6 663,-84-10 50,214-27 0,-156 8 6,-4 1-412,-206 12 363,41-11-1,-66 15 62,-6 0-50,0 1 1,0 0 0,0 0-1,0 0 1,0 0-1,0 0 1,0 0 0,0 0-1,-1 0 1,1 0-1,0-1 1,0 1-1,0 0 1,0 0 0,0 0-1,0 0 1,0 0-1,0 0 1,0-1-1,0 1 1,0 0 0,0 0-1,0 0 1,0 0-1,0 0 1,0-1-1,0 1 1,0 0 0,0 0-1,0 0 1,0 0-1,0 0 1,0 0 0,0 0-1,0-1 1,0 1-1,1 0 1,-1 0-1,0 0 1,0 0 0,0 0-1,0 0 1,0 0-1,0 0 1,0-1-1,0 1 1,1 0 0,-15-2 351,8 2-273,-16-2 117,7-8-80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6:22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825 296 12483,'0'-1'153,"3"-21"829,-6 18-647,-5 11-29,4-1-197,0 1-1,1-1 1,0 0 0,0 1 0,0 0-1,1 0 1,0 0 0,1 0 0,-1 0-1,0 14 1,1 10 175,2 37 0,0-45-213,6 151 92,10 539-1127,-40-222 861,9-259 228,13-217-99,0-7 30,0 0 0,1 0 0,2 15 0,-2-21-40,0 0 0,1 0 0,-1 0 0,1 0 0,0 0-1,0 0 1,0 0 0,0 0 0,0-1 0,0 1 0,0 0-1,0 0 1,1-1 0,-1 1 0,1-1 0,-1 1 0,1-1-1,0 0 1,2 2 0,35 16-101,1-1 0,0-2 0,2-2-1,82 17 1,177 8-376,-185-35 479,231-22-1,-247 10-10,91 4-124,-23 1-40,-153 2 129,1-1 0,-1-1 0,0 0 0,0-1 0,0 0 0,-1-1 0,1-1 0,-1-1 0,-1 0 0,1 0 0,-1-1 0,0-1 0,12-11 0,-12 10-74,1 0 0,0 1-1,0 0 1,1 1 0,0 0 0,0 2 0,1 0-1,0 0 1,0 2 0,1 0 0,-1 1 0,1 0-1,22 0 1,-15 2 102,0-2 0,1 0-1,-2-2 1,1 0 0,-1-2 0,1-1 0,-2 0-1,1-2 1,-2 0 0,1-2 0,34-25-1,-53 36 6,31-25 122,65-34 0,-85 53-115,0 1 0,0 0 0,1 1 0,-1 1 0,1 0 0,0 1 0,1 1 0,20-1 0,-11 4 0,1 0 0,-1 2 0,0 0 0,0 2 0,46 15 0,-17 0 109,76 40 0,-122-56-110,-3-1 15,1 0-1,-1 0 0,0-1 0,1 0 0,8 2 0,-13-4-20,0 0 0,0 0 1,0 1-1,0-1 1,0 0-1,0-1 0,0 1 1,0 0-1,0 0 1,0 0-1,0-1 0,0 1 1,0 0-1,0-1 0,0 1 1,0-1-1,0 1 1,-1-1-1,1 1 0,0-1 1,0 0-1,-1 1 1,1-1-1,0 0 0,-1 0 1,1 1-1,-1-1 0,1 0 1,-1 0-1,1 0 1,-1 0-1,1 0 0,-1 0 1,0 0-1,0 0 1,1 0-1,-1 0 0,0-1 1,2-15 1,-1 0 1,-1 0-1,0 1 1,-4-29 0,1 26-55,2-1 1,1-36-1,1 52 42,1 0 0,-1 0 0,1 1 0,-1-1 0,1 0 0,1 0 1,-1 1-1,0-1 0,1 1 0,0 0 0,-1 0 0,1 0 0,4-3 0,18-23-32,-13 8 49,-2 0 1,0-1 0,-1 0 0,-2-1 0,9-38-1,10-121 172,-16 48-419,-10-146 0,-27-135-1049,26 403 1245,-3-21 29,2 0-1,2 0 1,0 0-1,3 0 1,7-41 0,-4 51 18,2-7-13,8-59-1,-16 81 26,1 0 0,-1 0 1,0 0-1,0 0 0,-1 0 0,0 0 0,-1 0 1,0 1-1,0-1 0,-1 0 0,1 1 0,-8-12 1,9 17-4,0 0 0,0 0 1,0 0-1,-1 1 0,1-1 1,-1 0-1,1 1 0,-1-1 1,0 1-1,0 0 1,1-1-1,-1 1 0,0 0 1,0 0-1,0 0 0,0 0 1,0 1-1,-1-1 0,1 0 1,0 1-1,-3-1 0,2 1 10,-1 1 0,0-1 0,1 1 0,-1-1-1,1 1 1,-1 0 0,1 1 0,-1-1-1,1 1 1,0-1 0,-6 4 0,-5 5 51,1 1 1,0 0 0,1 1-1,-15 17 1,12-12-40,0 0 0,-34 27 0,43-39-28,0-1 0,-1 0-1,0 0 1,0-1 0,0 0-1,0 0 1,0-1 0,-1 1-1,1-2 1,-1 1 0,1-1-1,-13 0 1,-21-3 23,0-1 0,0-3 1,-46-12-1,15 3-67,-331-44-374,-4 20 233,203 21 266,-326-20 337,1 39-70,87 37-196,-141 5-232,554-43-145,-41-3-1,59 1 186,0 0-1,0 0 1,0-1 0,0 0 0,1-1 0,-17-8 0,-6-13-111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31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15003,'0'0'48,"1"0"0,-1 0 1,0 0-1,0 1 0,0-1 0,1 0 0,-1 0 0,0 1 0,0-1 1,0 0-1,0 1 0,1-1 0,-1 0 0,0 0 0,0 1 0,0-1 1,0 0-1,0 1 0,0-1 0,0 0 0,0 1 0,0-1 0,0 0 1,0 0-1,0 1 0,0-1 0,0 0 0,0 1 0,-1-1 0,1 0 0,0 1 1,0-1-1,0 0 0,0 0 0,-1 1 0,1-1 0,0 0 0,-8 18 194,7-15-60,-108 277 3125,162-476-789,-52 195-2561,-1 0 0,0 0 0,0 0 0,1 1 1,-1-1-1,0 0 0,1 0 0,-1 0 0,1 1 0,-1-1 0,1 0 0,0 0 1,-1 1-1,1-1 0,0 0 0,-1 1 0,1-1 0,0 1 0,0-1 0,-1 1 1,1-1-1,0 1 0,0 0 0,0-1 0,0 1 0,0 0 0,-1 0 0,1-1 0,0 1 1,0 0-1,0 0 0,0 0 0,0 0 0,0 0 0,1 1 0,4 0-138,-1 1-1,0 0 1,0 0-1,0 0 1,6 5-1,12 4-123,6-1-282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7:14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385 316 9282,'0'-8'443,"-1"-1"1,-1 0-1,0 1 1,-3-11 0,4 16-297,0 1 1,0-1-1,0 1 1,0 0-1,0-1 1,0 1-1,-1 0 1,1 0-1,-1 0 1,1 0-1,-1 0 1,0 1-1,0-1 1,0 0 0,0 1-1,0-1 1,0 1-1,0 0 1,0 0-1,-3-2 1,4 4-132,1-1 0,-1 0 0,1 0 1,-1 0-1,1 0 0,-1 0 0,1 1 1,-1-1-1,1 0 0,-1 0 0,1 1 0,-1-1 1,1 0-1,0 1 0,-1-1 0,1 0 1,-1 1-1,1-1 0,0 1 0,0-1 1,-1 1-1,1-1 0,0 1 0,0-1 0,-1 1 1,1-1-1,0 1 0,0-1 0,0 1 1,0-1-1,0 1 0,-6 24-13,5-19 23,-15 106-25,-2 122 0,10-106 0,-13 380 37,24-466-40,1 0 1,3 0-1,1-1 0,21 63 0,-27-96 3,0-1 0,0 1 0,-1 0 0,-1 0 0,1 0 0,-1 0 0,-1-1 0,1 1 0,-1 0 0,-1 0-1,1 0 1,-6 14 0,-3 2 0,-1 0 0,-22 34 0,13-22 5,18-32-8,-6 13 69,10-13-19,9-6-13,8-7 21,-13 5-48,1 1 1,0 0 0,-1 0 0,1 1 0,0 0 0,0 0 0,0 1 0,1-1 0,-1 2 0,9-1 0,-14 1-6,0 1 1,0 0-1,0 0 1,0 0-1,0 0 1,0 0-1,-1 0 1,1 1-1,0-1 1,-1 0-1,3 4 1,13 9 23,-2-8-14,30 9 1,7 3-17,-38-11 2,0-2 1,0 1-1,1-2 0,-1 0 0,1-1 1,0 0-1,0-2 0,0 1 0,0-2 1,0 0-1,0-1 0,0 0 0,0-1 1,0-1-1,19-5 0,810-180 113,-809 181-123,39-7 11,1 3-1,0 3 0,0 4 1,0 3-1,127 14 0,112 44 6,-71-10 2,-159-35-8,94 4 0,-135-16 0,0-1 0,-1-2 0,1-2 1,47-11-1,-69 11 19,-4 0 27,1 1-1,0 0 0,29-1 1,-45 3-39,0 0 1,1 0 0,-1-1-1,0 1 1,-1-1 0,1 0-1,2-5 1,-1 3-4,50-85-27,-4-2 1,-4-2-1,-4-2 1,37-132-1,-20 4 16,-10-2-1,21-248 1,-68 465 6,1-10 1,0 0 0,-1-1 0,-1 1 0,-2-20 0,-1 37 9,-2 6-7,-1 6 0,2 3-4,1-4 2,0-1-1,0 0 1,-6 11 0,7-16 4,1 0-1,-1-1 1,0 1 0,0-1 0,-1 0-1,1 1 1,0-1 0,-1 0 0,1-1-1,-1 1 1,0 0 0,0-1 0,-3 2-1,-23 8-1,-1-2 0,0-1 1,-1-1-1,1-2 0,-1-1 0,0-2 0,-56-2 0,-13-8-2,-105-22 1,118 16 11,-874-99 46,343 91-43,502 28-18,0 5 0,1 5 0,-150 40 0,21 21-25,-29 8-32,216-71 6,1-3-1,-2-2 0,-79 1 1,130-9 37,-33-3-24,38 2 38,0 0 0,0-1 0,0 1 0,0-1 0,0 1 1,0-1-1,0 0 0,1 0 0,-1 0 0,0 0 0,0 0 0,1 0 0,-1 0 0,0-1 0,1 1 0,-3-3 0,-5-22-63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2:31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311 107 17428,'0'3'155,"-1"0"1,0 0-1,0 0 0,-1 0 1,1 0-1,0 0 1,-1 0-1,0-1 1,0 1-1,0 0 0,0-1 1,-2 3-1,-5 6 196,-81 121 540,-77 106-765,147-211-819,16-21-538,15-18 39,161-235-3559,-89 119 3520,8 7 3299,-88 116-1921,27-27 392,-28 31-442,-1-1 0,1 1 0,-1 0 0,1-1 0,0 1 0,0 0 0,0 0 0,0 0 0,0 1 0,0-1 0,0 0 0,0 1 0,0-1 0,0 1 0,0 0 0,3 0 0,-4 0-49,-1 0 0,1 0 1,0 1-1,-1-1 1,1 0-1,0 1 0,-1-1 1,1 1-1,0-1 0,-1 1 1,1-1-1,-1 1 0,1 0 1,-1-1-1,1 1 0,-1-1 1,0 1-1,1 0 0,-1 0 1,0-1-1,1 1 0,-1 0 1,0-1-1,0 1 0,0 0 1,0 0-1,0-1 1,0 1-1,0 0 0,0 0 1,0 0-1,0 1 0,-4 31 479,3-28-399,-34 161 775,-15 106-1294,49-255 158,1-11-124,0-1 1,-1 1 0,0-1 0,0 1-1,0-1 1,0 0 0,-4 8-1,-1-7-237,-1-4-200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2:31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16620,'9'-1'1448,"7"-2"-1024,3 1-176,8 2 384,3 0-632,0 0 208,1-3-40,-1-7-232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2:32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15371,'8'16'1193,"-8"6"-897,-1 5-144,-2 10 504,-1 3-232,1 6-376,-2 1-144,-2-6-328,-1-2-104,-2-11 392,1-7-112,-6-12-97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2:32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14099,'2'-6'180,"1"0"0,0 1 1,0-1-1,0 1 0,1 0 0,0 0 0,0 0 0,0 0 1,1 0-1,0 1 0,8-6 0,-5 4 12,1 1-1,-1 1 1,1 0-1,0 0 1,0 1-1,1 0 0,9-2 1,1 1 33,1 2 0,0 0 0,-1 1 0,1 1 0,0 1 0,33 6 0,-46-5-193,0-1-1,-1 1 1,1 1 0,0-1-1,-1 2 1,1-1-1,-1 1 1,0 0 0,0 0-1,0 0 1,8 8-1,-12-8-21,0-1-1,0 0 0,0 1 1,-1 0-1,1 0 0,-1 0 1,0 0-1,0 0 0,0 0 1,-1 0-1,1 1 0,-1-1 0,0 0 1,0 1-1,-1-1 0,1 1 1,-1 0-1,0-1 0,0 1 1,-1-1-1,0 8 0,-2-1 23,0-1 1,-1 1-1,0 0 0,0-1 0,-1 0 0,-1 0 0,0 0 1,0-1-1,-1 0 0,-12 14 0,10-13 40,-1-1 0,0 0 0,0 0 0,-1-1 0,0-1 0,-1 1 0,0-2 0,-17 8 0,34-15-120,0 0 0,1 0-1,-1 0 1,1 1 0,-1 0 0,1 0 0,-1 0 0,0 1 0,10 1-1,-3 1-124,0 0 0,0 0 0,15 8 0,-21-8 86,0 0 0,0 0 0,0 1-1,-1 0 1,1 0 0,-1 0 0,0 1 0,-1 0-1,6 6 1,-9-10 82,0 1-1,1 0 1,-1 0-1,0-1 1,0 1-1,-1 0 1,1 0 0,0 0-1,0 0 1,-1 0-1,1 0 1,-1 0-1,0 0 1,0 0-1,0 0 1,0 0-1,0 0 1,0 0-1,0 1 1,0-1 0,-1 0-1,1 0 1,-1 0-1,0 0 1,0-1-1,0 1 1,1 0-1,-2 0 1,1 0-1,0-1 1,0 1-1,-3 2 1,-2 1 103,0 1 1,0-2-1,-1 1 0,0-1 1,0 0-1,0 0 1,0-1-1,0 0 0,-1 0 1,-12 2-1,-10 2 517,-40 3 0,61-9-503,-88 7 958,88-8-1025,1 0 0,-1 0 1,0-1-1,0-1 0,0 1 0,1-1 0,-1-1 1,-12-5-1,19 7-22,1 1 0,0-1 0,0 0 0,0 1 1,0-1-1,0 0 0,0 0 0,0 0 0,0 0 0,0 0 0,0 0 1,0 0-1,1 0 0,-1 0 0,0 0 0,1-1 0,-1 1 0,1 0 1,-1 0-1,1-1 0,0 1 0,0 0 0,-1-1 0,1 1 0,0-2 0,1 0 12,-1 0 0,1 0 0,-1 0 0,1 0-1,0 0 1,0 0 0,0 0 0,1 1-1,-1-1 1,3-3 0,11-16-3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2:33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17228,'3'16'1320,"-3"-2"-1008,-3-4-256,2 0 0,1 1-128,3-4 104,-2-5-48,2-1-200</inkml:trace>
  <inkml:trace contextRef="#ctx0" brushRef="#br0" timeOffset="1">11 248 15099,'-3'16'1585,"-2"-6"-969,2-2-240,3-4 744,0-1-416,3-1-440,-3-1-208,0 1-112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2:34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27 11482,'58'-26'3701,"-58"26"-3657,0 0 0,0 0 0,0 0-1,0 0 1,0 0 0,0 0 0,0 0 0,0 0-1,0 0 1,0 0 0,0 0 0,0 1 0,0-1-1,0 0 1,-1 0 0,1 0 0,0 0 0,0 0-1,0 0 1,0 0 0,0 0 0,0 0 0,0 1-1,0-1 1,0 0 0,0 0 0,0 0 0,0 0-1,0 0 1,1 0 0,-1 0 0,0 0 0,0 0-1,0 1 1,0-1 0,0 0 0,0 0 0,0 0-1,0 0 1,0 0 0,0 0 0,0 0 0,0 0-1,0 0 1,0 0 0,0 0 0,1 0 0,-1 0-1,0 0 1,0 0 0,0 0 0,0 1 0,0-1-1,0 0 1,0 0 0,0 0 0,0 0 0,1 0-1,-1 0 1,0 0 0,0 0 0,0 0 0,0 0-1,0 0 1,0-1 0,0 1 0,0 0 0,-7 13 1021,-11 14-466,-305 379-14,278-355-1904,45-51 1295,0 0 0,0-1 0,0 1-1,0 0 1,0 0 0,0 0 0,0 0 0,-1 0-1,1 0 1,0 0 0,0 0 0,0 0 0,0 0-1,0 0 1,0 0 0,0 0 0,0 0 0,0 0-1,0 0 1,0 0 0,0 0 0,0 0 0,0 0 0,0 0-1,0-1 1,0 1 0,-1 0 0,1 0 0,0 0-1,0 0 1,0 0 0,0 0 0,0 0 0,0 0-1,0 0 1,0 0 0,0 1 0,0-1 0,0 0-1,0 0 1,0 0 0,0 0 0,-1 0 0,1 0 0,0 0-1,0 0 1,0 0 0,0 0 0,0 0 0,0 0-1,4-11-690,12-19-195,53-80-472,87-106 1,-142 198 1542,-9 10-2,1 0-1,0 0 1,1 1 0,0 0-1,0 0 1,0 0 0,1 1 0,10-7-1,-17 13-128,-1-1 0,1 1-1,0 0 1,-1-1 0,1 1-1,-1 0 1,1-1 0,0 1-1,-1 0 1,1 0 0,0 0-1,-1-1 1,1 1 0,0 0-1,-1 0 1,1 0 0,0 0-1,0 0 1,-1 0 0,1 0-1,0 1 1,-1-1 0,1 0-1,0 0 1,-1 0 0,1 1-1,-1-1 1,1 0 0,0 1-1,-1-1 1,1 1 0,-1-1-1,1 0 1,-1 1 0,1-1-1,-1 1 1,1 0 0,-1-1 0,0 1-1,1-1 1,-1 1 0,0 0-1,1-1 1,-1 1 0,0-1-1,0 1 1,1 1 0,0 4 111,0 0 0,-1 0 1,1 0-1,-1 10 1,-1-8-101,-5 165 560,0 22-321,15-124-190,-8-65-733,-3-12-731,1-1 1206,-1 1 0,0-1-1,0 1 1,-7-13 0,-11-13-382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2:34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14995,'9'0'1641,"4"0"-1105,8-2-192,3 1 816,5-2-472,1-2-280,4 1-728,1-1 432,-6-5-112,0-2-104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2:35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17444,'0'11'539,"-2"-1"1,0 0 0,0 0-1,-4 11 1,-4 18-38,5-14-348,-19 111 279,21-113-421,1 1 0,1 0 0,3 39 0,-2-62-17,0 1 0,0-1 0,0 1 0,0-1 0,1 1 0,-1-1 0,0 1 0,1-1-1,-1 1 1,1-1 0,0 0 0,-1 1 0,1-1 0,0 0 0,0 1 0,0-1 0,-1 0 0,1 0 0,1 0 0,-1 0-1,0 0 1,0 0 0,0 0 0,0 0 0,1-1 0,-1 1 0,0 0 0,1-1 0,-1 1 0,1-1 0,-1 1 0,1-1-1,-1 0 1,1 1 0,-1-1 0,1 0 0,-1 0 0,1 0 0,-1 0 0,1-1 0,-1 1 0,3-1 0,6-2-46,1 0 1,-1-1 0,0 0 0,18-12 0,-8 5-17,-17 10 54,-1 0-1,1 0 1,0 0-1,0 0 1,-1 0 0,1 1-1,0-1 1,0 1-1,0 0 1,0 0-1,-1 0 1,1 0-1,0 0 1,0 1 0,0-1-1,0 1 1,3 1-1,-4-1 9,-1 0-1,1 0 1,-1 0-1,0 0 1,0 0-1,1 0 1,-1 0-1,0 1 0,0-1 1,0 0-1,0 1 1,0-1-1,0 1 1,-1-1-1,1 1 1,0 0-1,-1-1 1,1 1-1,-1-1 1,0 1-1,0 0 1,1-1-1,-1 1 0,0 0 1,0 0-1,-1-1 1,1 1-1,0 0 1,0-1-1,-2 4 1,0 2 26,0 0 1,-1 0 0,0-1 0,0 1 0,0-1-1,-1 0 1,0 0 0,0 0 0,-1 0-1,0-1 1,0 0 0,0 1 0,-12 7-1,10-8 39,0 0-1,-1 0 0,1 0 1,-1-1-1,0-1 0,-1 1 0,1-1 1,-1-1-1,1 1 0,-1-2 1,-9 2-1,16-3-100,0 1 1,0-1-1,0 0 0,0 0 1,0 0-1,0 0 0,0-1 1,0 1-1,0 0 0,0-1 1,0 0-1,0 1 0,0-1 1,1 0-1,-1 0 0,0 0 1,0 0-1,1 0 0,-1 0 0,1-1 1,-1 1-1,1-1 0,0 1 1,-1-1-1,1 1 0,0-1 1,0 1-1,0-1 0,0 0 1,0 0-1,0 0 0,1 0 1,-1 1-1,1-1 0,-1 0 1,1 0-1,0 0 0,-1 0 1,1 0-1,0 0 0,1-4 1,0-3-212,0 1 1,0-1 0,1 0-1,0 1 1,0 0 0,1-1-1,0 1 1,7-13 0,13-13-553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2:35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4 17516,'-37'-2'2199,"27"1"-1956,1 0-1,0 1 0,-1 0 0,1 1 0,-12 2 1,9-1-150,1 1 0,-1 1 0,1 0 0,-17 10 0,25-13-117,-1 1-1,1 0 0,0 0 0,0 0 0,0 1 0,0-1 0,0 1 0,0-1 1,1 1-1,-1 0 0,1 0 0,0 0 0,0 0 0,0 1 0,0-1 0,1 1 1,-1-1-1,-1 6 0,3-8 5,0 0 0,0 0-1,0 0 1,0 0 0,1 0 0,-1 0 0,0 0 0,0 0 0,1 0 0,-1 0 0,0 0-1,1 0 1,-1 0 0,1 0 0,-1 0 0,1 0 0,-1-1 0,1 1 0,0 0-1,0 0 1,-1-1 0,1 1 0,0-1 0,0 1 0,0 0 0,-1-1 0,1 1-1,1-1 1,32 12-442,-24-9 316,35 9-354,-24-7 288,0 1-1,-1 0 1,0 2 0,-1 0-1,0 1 1,20 12 0,-37-19 186,1 0 0,-1 0 0,1 0 0,-1 0 1,0 0-1,0 1 0,0-1 0,0 1 0,0 0 0,0-1 1,1 4-1,-3-5 29,0 1 0,1-1 0,-1 0 0,0 1 0,0-1 0,0 0 0,0 1 0,0-1 0,0 0 0,0 1 0,0-1 0,-1 0 1,1 1-1,0-1 0,-1 0 0,1 0 0,-1 1 0,1-1 0,-1 0 0,0 0 0,0 0 0,1 0 0,-1 0 0,0 0 0,0 0 0,0 0 0,0 0 0,-2 1 0,-8 5 121,0-1 0,0 0-1,-1-1 1,1 0 0,-2 0-1,1-2 1,0 1 0,-1-2-1,1 0 1,-24 2 0,33-4-145,-1 0 1,1 0-1,0 0 1,0-1-1,-1 1 1,1-1 0,0 0-1,0 0 1,0 0-1,0 0 1,0 0-1,-3-2 1,5 2 6,0 0 0,0 0 0,0 0 0,0 0 0,0 0 0,0 0 0,0 0 0,0 0 0,0 0 0,1-1-1,-1 1 1,0 0 0,1 0 0,-1-1 0,1 1 0,-1 0 0,1-1 0,0 1 0,0-1 0,0 1 0,0 0 0,-1-1 0,2 1 0,-1-1 0,0 1 0,0 0 0,0-1 0,1 1 0,0-3 0,12-23-203,11-3-86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31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46 12451,'1'-1'268,"0"-1"0,0 1 0,0 0 1,-1 0-1,1-1 0,0 1 1,-1-1-1,1 1 0,-1-1 0,1 1 1,-1-1-1,1 1 0,-1-1 0,0 1 1,0-1-1,0-2 0,0 3-173,0 1 0,0 0 0,0-1 0,-1 1 1,1-1-1,0 1 0,0-1 0,0 1 0,-1 0 0,1-1 0,0 1 0,-1 0 0,1-1 0,0 1 0,-1 0 0,1-1 0,0 1 1,-1 0-1,1-1 0,0 1 0,-1 0 0,0 0 0,0-1 21,0 1 0,-1 0 0,1 0 0,0 0 0,0 0 0,-1 0 1,1 0-1,0 0 0,0 0 0,-1 0 0,1 1 0,-2 0 0,-2 1-60,-1 1 1,1 0-1,0 0 0,0 1 0,0-1 0,0 1 1,0 0-1,1 1 0,0-1 0,0 1 0,0-1 1,-5 9-1,6-8-66,1-1 0,-1 0 1,0 1-1,1 0 0,0-1 0,0 1 0,1 0 1,-1 0-1,1 0 0,0 1 0,0-1 1,1 0-1,0 0 0,0 10 0,1-13 13,-1 0 1,1-1-1,0 1 0,0 0 0,0 0 0,0-1 0,0 1 0,0-1 1,1 1-1,-1-1 0,0 0 0,1 1 0,-1-1 0,1 0 1,-1 0-1,1 0 0,0 0 0,-1 0 0,1 0 0,0 0 0,0-1 1,0 1-1,-1-1 0,1 1 0,0-1 0,0 0 0,0 0 0,0 0 1,0 0-1,0 0 0,3 0 0,3-1 40,0 0 1,0 0-1,0-1 0,0 0 1,0 0-1,9-4 0,-7 2 55,0-1 0,0-1-1,0 0 1,-1 0 0,0-1-1,9-8 1,-14 12-48,-1-1 0,1 0 0,-1 0 0,0 0 1,0 0-1,0 0 0,-1-1 0,1 1 0,-1-1 0,0 1 0,0-1 0,-1 0 1,0 0-1,1 0 0,-1-8 0,-1 11-79,0 0 1,0 0-1,0 0 0,-1 0 1,1 0-1,-1 0 1,1 0-1,-1 1 0,0-1 1,0 0-1,0 0 1,0 1-1,0-1 0,0 1 1,0-1-1,-3-1 0,4 2 13,-1 0-1,0 0 1,0 1-1,0-1 1,0 0-1,0 1 1,1-1-1,-1 1 1,0-1-1,0 1 0,-1-1 1,1 1-1,0 0 1,0 0-1,0-1 1,0 1-1,0 0 1,0 0-1,0 0 1,0 0-1,0 0 0,-1 0 1,1 1-1,0-1 1,0 0-1,0 0 1,0 1-1,0-1 1,-2 2-1,-6 6-304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2:35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137 323 14219,'-45'58'1972,"30"-40"-1585,1 1 0,-12 20 0,21-32-300,0 1 1,1 0-1,0 0 1,0 0-1,1 1 1,0-1-1,1 1 1,0 0 0,0 0-1,0 9 1,2-17-80,-1 0 0,1 0 1,0 0-1,0 0 0,0 0 1,1 1-1,-1-1 0,0 0 1,0 0-1,0 0 0,1 0 1,-1 0-1,1 0 0,-1 0 1,1 0-1,-1 0 0,1 0 1,-1-1-1,1 1 0,0 0 1,-1 0-1,1 0 0,0-1 1,0 1-1,0 0 0,0-1 1,0 1-1,-1-1 0,1 1 1,0-1-1,0 1 0,0-1 1,0 0-1,1 1 0,-1-1 1,0 0-1,0 0 0,0 0 1,0 0-1,0 0 0,0 0 1,0 0-1,0 0 0,2-1 1,3 0 8,0 0 0,0-1-1,0 0 1,0 0 0,-1-1 0,11-5 0,5-6 8,-1-1 1,0 0-1,-1-2 0,32-36 1,55-85 163,-81 101-111,22-42 0,-38 61-39,-1-1 0,-1 1 1,0-1-1,6-32 0,-12 48-32,0 0-1,-1 1 1,1-1-1,-1 0 1,0 0-1,0 0 1,0 0-1,0 0 1,0 0-1,-1 0 1,1 0-1,-1 1 1,0-1-1,0 0 1,0 0 0,0 1-1,0-1 1,-1 0-1,-1-2 1,1 3-6,-1 0 0,1 1 1,0 0-1,0-1 0,-1 1 1,1 0-1,-1 0 0,1 0 1,-1 1-1,1-1 0,-1 1 1,0-1-1,1 1 0,-1 0 1,0 0-1,1 0 0,-1 0 1,0 0-1,1 1 0,-1-1 1,-2 2-1,-10 2 22,1 0-1,-1 1 0,1 1 1,0 0-1,1 1 1,-1 0-1,1 1 0,-15 13 1,13-9 35,1 0-1,0 1 1,0 0 0,2 2-1,0-1 1,-14 22 0,25-34-53,-1 0 1,0 1-1,1-1 1,0 1-1,-1 0 1,1-1-1,0 1 1,0 0-1,1 0 1,-1 0-1,0 0 1,1 0-1,0 0 1,0 0-1,0-1 0,0 1 1,0 0-1,0 0 1,1 0-1,0 0 1,-1 0-1,1 0 1,0-1-1,0 1 1,1 0-1,1 3 1,1-1-44,0-1 1,1 0-1,-1 0 1,1 0 0,-1-1-1,1 0 1,0 0-1,1 0 1,-1 0-1,0-1 1,1 0-1,6 2 1,40 10-472,-32-9 249,-1 0 0,0 1 0,-1 1 0,33 17 1,-47-21 210,1 0 0,-1 0 0,0 0 0,0 1 0,0 0 1,-1-1-1,1 1 0,-1 1 0,0-1 0,0 0 0,0 1 1,0-1-1,-1 1 0,0 0 0,0 0 0,0 0 1,-1 0-1,0 0 0,0 0 0,0 1 0,0-1 0,-1 10 1,0-11 27,0 0 1,0 1 0,0-1 0,-1 0 0,0 1-1,-1 4 1,-3-2-30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2:37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37 13355,'1'-1'155,"0"0"-1,1 1 1,-1-1-1,0 0 1,0 1 0,0-1-1,0 0 1,0 0 0,0 0-1,0 0 1,0 0 0,0 0-1,0 0 1,0 0 0,-1 0-1,1-1 1,0 1 0,-1 0-1,1 0 1,-1-1 0,1 1-1,-1 0 1,0-1 0,0 1-1,0 0 1,1-1-1,-1-1 1,-1 2-119,1 1 0,-1-1 0,1 1 0,0 0 0,-1-1 0,1 1 0,-1 0 0,1-1 0,-1 1 0,1 0 0,-1 0 0,1 0-1,-1-1 1,1 1 0,-1 0 0,0 0 0,1 0 0,-1 0 0,1 0 0,-1 0 0,1 0 0,-1 0 0,1 0 0,-1 0 0,1 0 0,-1 1 0,0-1 0,0 0 0,-17 6 533,16-6-482,-7 3 199,0 0-1,0 0 1,0-1 0,0-1-1,-12 2 1,21-3-274,0 0 0,0 0 0,0 0-1,-1 0 1,1 0 0,0 0 0,0 0 0,0 0 0,0 0 0,0 0 0,-1 0-1,1 0 1,0 0 0,0-1 0,0 1 0,0 0 0,0 0 0,0 0 0,-1 0 0,1 0-1,0 0 1,0 0 0,0 0 0,0 0 0,0-1 0,0 1 0,0 0 0,0 0 0,0 0-1,-1 0 1,1 0 0,0 0 0,0-1 0,0 1 0,0 0 0,0 0 0,0 0 0,0 0-1,0 0 1,0 0 0,0-1 0,0 1 0,0 0 0,0 0 0,0 0 0,0 0 0,0 0-1,0-1 1,0 1 0,0 0 0,1 0 0,-1 0 0,0 0 0,0 0 0,0 0-1,0-1 1,0 1 0,0 0 0,0 0 0,0 0 0,0 0 0,1 0 0,-1-1-14,1 1 1,-1-1 0,1 1-1,-1-1 1,1 1-1,0-1 1,-1 1 0,1 0-1,0-1 1,-1 1 0,1 0-1,0 0 1,-1-1 0,1 1-1,0 0 1,0 0-1,-1 0 1,2 0 0,4 0 527,-13 3-431,-13 3-103,5 6 5,0-1 0,1 2-1,0 0 1,2 0 0,-1 2-1,2-1 1,0 1 0,0 1 0,1 0-1,1 1 1,1-1 0,-7 23-1,13-35 1,1 1 0,0-1-1,0 0 1,0 1 0,1-1-1,0 1 1,-1-1-1,2 1 1,-1 4 0,1-7-1,-1 0 1,1 0 0,-1-1 0,1 1 0,-1-1-1,1 1 1,0-1 0,0 1 0,0-1 0,0 1-1,0-1 1,0 0 0,0 1 0,0-1 0,0 0 0,1 0-1,-1 0 1,1 0 0,-1 0 0,0 0 0,1 0-1,0-1 1,-1 1 0,1 0 0,-1-1 0,4 1-1,2 0-3,1 0-1,0-1 0,-1 0 0,1-1 0,-1 0 0,1 0 0,-1 0 0,1-1 0,-1 0 0,0 0 0,0-1 1,0 0-1,8-5 0,10-6 9,0-1 0,24-20 1,-27 19 72,-1-1 0,21-22 0,-37 34-34,-1 0 0,1 0 0,-1-1 0,0 1 0,0-1 0,-1 0 0,0 0 0,0 0 0,0 0 0,-1-1 0,0 1 0,0-1 0,0 0 1,0-7-1,-2 12-25,0 0 1,0 1 0,0-1-1,0 0 1,0 0-1,-1 1 1,1-1 0,-1 0-1,1 0 1,-1 1 0,0-1-1,1 1 1,-1-1 0,0 1-1,0-1 1,0 1 0,0-1-1,0 1 1,-1 0 0,1-1-1,0 1 1,-1 0 0,-2-2-1,1 2 3,0 0 1,0-1-1,0 1 0,0 0 0,0 0 0,-1 1 1,1-1-1,0 1 0,-1 0 0,1 0 1,0 0-1,-5 0 0,4 1-79,-1 0 1,0 0-1,1 0 1,-1 0-1,0 1 0,1-1 1,0 1-1,-8 4 1,11-4-50,-1-1 1,0 0-1,0 0 1,1 1-1,-1-1 1,0 1 0,1-1-1,0 1 1,-1 0-1,1 0 1,0 0-1,0-1 1,0 1-1,0 0 1,0 0-1,0 1 1,0 3 0,0-6 75,1 1 0,0-1 1,0 1-1,0-1 0,0 0 1,0 1-1,0-1 1,0 1-1,0-1 0,1 0 1,-1 1-1,0-1 1,0 1-1,0-1 0,0 1 1,0-1-1,1 0 1,-1 1-1,0-1 0,0 0 1,1 1-1,-1-1 0,0 0 1,1 1-1,-1-1 1,0 0-1,1 0 0,-1 1 1,0-1-1,1 0 1,-1 0-1,0 0 0,1 0 1,-1 1-1,1-1 1,-1 0-1,0 0 0,1 0 1,-1 0-1,1 0 0,-1 0 1,1 0-1,-1 0 1,0 0-1,1 0 0,23-6-591,3-10-84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2:38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25 14083,'-4'10'2003,"-15"35"-598,-21 81 0,25-65-1557,4 1 0,-5 82 0,15-136 109,-1 20-197,2-28 234,0 0-1,0 0 1,0 1-1,0-1 1,0 0-1,0 0 0,0 0 1,0 0-1,0 0 1,0 1-1,-1-1 1,1 0-1,0 0 1,0 0-1,0 0 0,0 0 1,0 1-1,0-1 1,0 0-1,0 0 1,0 0-1,-1 0 1,1 0-1,0 0 0,0 0 1,0 0-1,0 1 1,0-1-1,0 0 1,-1 0-1,1 0 1,0 0-1,0 0 0,0 0 1,0 0-1,-1 0 1,1 0-1,0 0 1,0 0-1,0 0 1,0 0-1,-8-12-437,-105-264-378,108 266 925,3 6-13,0 0 0,0 0 0,1 0 0,-1-1 1,0-6-1,1 10-81,1 1 1,0 0 0,0 0 0,0 0-1,0-1 1,0 1 0,0 0-1,0 0 1,0-1 0,0 1-1,0 0 1,0 0 0,0 0 0,0-1-1,0 1 1,0 0 0,0 0-1,1 0 1,-1-1 0,0 1-1,0 0 1,0 0 0,0 0 0,0 0-1,0-1 1,0 1 0,1 0-1,-1 0 1,0 0 0,0 0-1,0 0 1,0-1 0,1 1 0,-1 0-1,0 0 1,0 0 0,0 0-1,1 0 1,-1 0 0,0 0 0,0 0-1,0 0 1,1 0 0,-1 0-1,0 0 1,0 0 0,1 0-1,-1 0 1,0 0 0,0 0 0,0 0-1,1 0 1,-1 0 0,0 0-1,0 0 1,0 0 0,0 0-1,1 1 1,16 7 283,-10-4-157,9 3-240,0 0 0,0-2 0,0 0 0,1 0 0,-1-2 0,1 0 0,0-1 0,0 0 0,0-2 0,1 0 0,-1-1 0,32-6 0,-40 6-13,0-1-1,0-1 1,1 0 0,-2 0 0,1-1 0,0 0 0,-1 0-1,1-1 1,-1 0 0,-1-1 0,1 0 0,-1 0-1,0-1 1,0 1 0,-1-1 0,0-1 0,0 1-1,-1-1 1,0 0 0,0-1 0,0 1 0,-2-1-1,1 0 1,4-14 0,-3-9 380,-5 31-231,1 0 0,-1 0 0,0 0 0,0 0 0,0 0 0,0 0-1,0 0 1,0 0 0,0 0 0,0 0 0,0 0 0,-1 0 0,1 0 0,0 0 0,-1 0-1,1 0 1,-1 0 0,1 0 0,-1 0 0,1 0 0,-1 0 0,1 1 0,-1-1 0,0 0-1,0 0 1,0 0 0,0 1-2,-1 0 1,1 0-1,0 0 0,0 0 0,0 1 1,0-1-1,0 0 0,0 1 0,0-1 0,0 0 1,0 1-1,0 0 0,0-1 0,0 1 0,0-1 1,0 1-1,0 0 0,1 0 0,-1 0 1,0-1-1,0 1 0,1 0 0,-1 0 0,1 0 1,-1 0-1,0 2 0,-16 32 283,16-30-252,-11 30 124,1 2-1,3-1 1,0 1 0,3 1 0,1-1-1,1 1 1,3 0 0,6 66 0,-1-80-176,-2-18-34,-4-17-23,-44-291 1303,49 308-1218,1-1 0,-1 1 0,1-1 0,0 0 0,0 0 0,9 6-1,-9-7-146,0 0-1,0-1 1,0 0-1,1 0 0,0-1 1,-1 1-1,1-1 1,0 0-1,0-1 0,0 1 1,0-1-1,0-1 1,0 1-1,0-1 0,1 0 1,9-1-1,8-5-274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2:39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12923,'-5'8'366,"0"-1"-1,0 1 1,1 1 0,0-1 0,0 0-1,1 1 1,0 0 0,1 0 0,-3 17-1,2-9-16,2 0 0,0 0 0,1-1 0,3 27 0,-2-40-303,-1 0 0,1 0-1,-1 0 1,1 0 0,0 0 0,0 0-1,0 0 1,1 0 0,-1 0 0,1-1-1,-1 1 1,1 0 0,0-1 0,0 0-1,0 1 1,1-1 0,-1 0 0,0 0-1,1 0 1,5 3 0,-5-4-14,0 0 0,0 0 0,1 0 0,-1 0 0,1-1 0,-1 1 0,1-1 0,-1 0 0,0 0 0,1 0 0,-1 0 0,1-1 0,-1 1 0,1-1 0,-1 0 0,0 0 0,1 0 0,-1-1 0,4-2 0,5-2 47,0-2 0,0 0 1,-1 0-1,0-1 0,0-1 1,-1 0-1,0 0 0,9-13 1,-1-2 93,-1-1 0,23-45 0,-41 99-109,1-24-67,-1 1 0,1-1 0,-1 0 0,1 0 0,0 1 0,1-1 0,-1 0 0,1 1 0,0-1 0,2 6 0,-2-9 1,-1 1 1,1-1 0,0 1-1,0-1 1,0 1-1,0-1 1,0 0 0,0 1-1,1-1 1,-1 0 0,0 0-1,1 0 1,-1 0-1,1 0 1,-1 0 0,1 0-1,-1-1 1,1 1 0,0 0-1,-1-1 1,1 0-1,0 1 1,-1-1 0,1 0-1,0 0 1,0 0 0,-1 0-1,4 0 1,6-1-88,0-1 1,0 0-1,-1-1 0,1 0 1,17-8-1,52-31-569,-6 4-206,-74 38 853,1-1 0,0 1 0,0-1 0,0 1 0,0-1 0,0 1 1,-1 0-1,1-1 0,0 1 0,0 0 0,0 0 0,0 0 0,0 0 0,0 0 0,0 0 0,0 0 0,0 0 0,0 0 0,0 0 0,0 0 0,0 1 1,0-1-1,0 0 0,0 1 0,-1-1 0,1 0 0,0 1 0,0 0 0,0-1 0,1 2 0,-1 0 19,0 1 0,0-1 0,0 1 0,0-1 0,0 1 0,0 0 0,-1 0-1,1 4 1,-1-4 26,1 0-1,-1 1 1,1-1 0,-1 0-1,1 0 1,0 0-1,0 0 1,1-1-1,-1 1 1,3 4-1,1-2-23,1 0 0,-1-1 0,1 0-1,11 7 1,12 8-156,-11-3 97,-1 1 0,-1 1-1,-1 1 1,0 0 0,-1 1 0,-1 0-1,-1 1 1,-1 1 0,-1 0 0,-1 0-1,-1 1 1,9 38 0,-15-50 88,-1-1 0,0 0 0,0 0 0,-1 1 0,-1-1 0,1 0 0,-2 0 0,1 0 0,-2 0 0,-3 12 0,5-18 41,0 0 1,-1 1-1,0-1 0,0-1 1,0 1-1,0 0 1,-1 0-1,0-1 1,1 1-1,-1-1 1,-1 0-1,1 0 1,0 0-1,-1 0 0,1-1 1,-1 1-1,0-1 1,0 0-1,0 0 1,0 0-1,0-1 1,0 1-1,0-1 1,-1 0-1,-7 1 0,9-2-17,0 0-1,1 0 0,-1 0 0,1-1 0,-1 1 0,0-1 0,1 1 0,-1-1 0,1 0 0,-1 0 0,1 0 0,0 0 0,-1 0 0,1-1 0,0 1 0,-3-3 0,1 0 3,1 1 0,0 0 0,0-1-1,1 0 1,-1 0 0,1 0 0,0 0 0,-3-8 0,1 1-18,0-1-1,1 0 1,1-1 0,0 1 0,1 0-1,-1-14 1,2 18-65,1 1-1,-1-1 0,1 1 0,1-1 1,-1 1-1,1-1 0,1 1 1,-1 0-1,1 0 0,0 0 0,1 1 1,4-8-1,-2 6-117,0 1 0,1-1 0,0 1 0,0 1-1,1-1 1,-1 1 0,1 1 0,18-10 0,114-58-1338,-89 42 994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2:40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60 13435,'5'-7'1026,"6"-11"1127,-11 18-2105,0 0-1,0-1 0,0 1 0,1 0 0,-1-1 1,0 1-1,0 0 0,0-1 0,0 1 0,0 0 1,0-1-1,0 1 0,0 0 0,0-1 0,0 1 0,-1 0 1,1 0-1,0-1 0,0 1 0,0 0 0,0-1 1,0 1-1,0 0 0,-1 0 0,1-1 0,0 1 1,0 0-1,0 0 0,-1-1 0,1 1 0,0 0 1,0 0-1,-1 0 0,1-1 0,0 1 0,-1 0 0,1 0 1,0 0-1,0 0 0,-1 0 0,1 0 0,0 0 1,-1 0-1,1 0 0,0 0 0,-1 0 0,1 0 1,0 0-1,-1 0 0,1 0 0,0 0 0,-1 0 1,1 0-1,-3 1 60,-1-1 0,1 1-1,0 0 1,0 0 0,0 0 0,0 0 0,0 0 0,0 1 0,1-1-1,-1 1 1,0 0 0,-2 2 0,-29 29 293,27-23-386,0 0 0,0 0 0,1 0 0,0 1 0,1 0 0,1 0 0,-1 0 0,2 0-1,-1 1 1,2 0 0,0-1 0,0 1 0,1 0 0,0 0 0,1 0 0,2 19 0,-1-28-14,-1 1 1,1-1 0,0 0 0,0 1 0,0-1 0,1 0 0,-1 0 0,1 0 0,0 0 0,-1 0 0,1 0 0,1 0 0,-1 0 0,0-1 0,1 1 0,-1-1 0,1 0 0,0 0 0,0 0 0,0 0 0,0 0 0,0 0 0,0-1 0,0 0 0,4 2 0,-1-2 16,-1 0 0,1-1 1,0 1-1,-1-1 1,1 0-1,-1-1 1,1 1-1,-1-1 1,1 0-1,-1 0 0,1-1 1,-1 0-1,0 0 1,0 0-1,7-4 1,1-2 108,1-1 1,-2 0-1,1-1 1,-1-1-1,-1 0 1,0 0-1,0-1 1,9-15-1,-15 20-16,0 0 0,0 0-1,-1-1 1,0 0-1,0 0 1,-1 0 0,0 0-1,-1-1 1,1 1-1,-2-1 1,1 1 0,-1-1-1,0 0 1,-1 0-1,0 1 1,-2-12 0,1 15-111,0 1 1,-1 0 0,0 0 0,0 0 0,0 0-1,0 0 1,0 0 0,-1 1 0,1-1-1,-1 1 1,0 0 0,0-1 0,-1 1 0,1 1-1,0-1 1,-1 0 0,0 1 0,0 0 0,1 0-1,-7-2 1,7 2-153,-1 1-1,0-1 1,0 1 0,0 0-1,0 1 1,0-1 0,0 1-1,0-1 1,0 1 0,0 0-1,0 1 1,0-1 0,0 1-1,0 0 1,0 0 0,0 0-1,1 0 1,-1 1 0,0-1-1,1 1 1,-1 0 0,-4 3-1,-3 8-473,8 2-113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2:40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242 136 15347,'0'7'1425,"-6"17"-841,-5 1-240,-2 6 832,-1 7-456,1 2-296,1 3-24,5-3-136,2-1-144,5-8-200,0-3-64,3-10-248,3-8 1305,-6-20-945,-10-11 24,-4-6 80</inkml:trace>
  <inkml:trace contextRef="#ctx0" brushRef="#br0" timeOffset="1">1 0 15155,'29'12'1641,"11"2"-881,7-1-280,9 2 688,2 0-144,3-2-328,-3-1-231,-7-3-633,-8-3-457,-18-2 521,-7-4-152,-15-1-120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2:41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15995,'29'1'1937,"9"-1"-1297,9 0-256,2 0 920,5-1-712,-2-1-672,2 2 224,-7 2-128,-7 1-224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2:41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20212,'13'-3'1385,"-7"3"-1201,3 0-184,-1 1-120,-1 2 1120,-10 6-928,-6 0-8,-3 1-64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2:42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16203,'4'12'1809,"1"-9"-1249,1-6-560,0-3 464,0-9-32,-2-1-32,-2-5-400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2:44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38 14715,'1'0'92,"0"-1"-1,0 1 1,-1-1 0,1 0-1,0 1 1,-1-1 0,1 0-1,-1 1 1,1-1-1,-1 0 1,1 0 0,-1 1-1,0-1 1,1 0 0,-1 0-1,0 0 1,1 0-1,-1 0 1,0 0 0,0 1-1,0-1 1,0 0 0,0 0-1,0 0 1,0 0-1,0-1 1,-1 1 3,0 0 0,0 0 0,1 0 0,-1 1-1,0-1 1,0 0 0,0 0 0,0 1 0,0-1 0,0 1 0,0-1 0,0 0-1,0 1 1,0 0 0,0-1 0,-3 1 0,-4-2 220,0 1 0,0 0 0,-1 0 1,-12 1-1,10 2-256,-1 0 1,1 0 0,0 1 0,0 1-1,0-1 1,0 2 0,0 0-1,1 0 1,0 1 0,0 0 0,1 0-1,-1 1 1,1 1 0,-12 13-1,14-14-60,0 0 0,1 1-1,0 0 1,1 0-1,-1 0 1,2 1 0,-1-1-1,1 1 1,1 0 0,-1 0-1,1 1 1,1-1-1,0 1 1,0 0 0,1-1-1,1 1 1,0 16 0,0-23 9,0 0 1,0 0-1,1 0 1,-1 0-1,1 0 1,0-1-1,-1 1 1,2 0-1,-1 0 1,0 0-1,0-1 1,1 1-1,0-1 1,-1 1-1,1-1 1,0 0-1,0 1 1,0-1-1,1 0 1,-1 0-1,0-1 1,1 1-1,-1 0 1,1-1 0,0 1-1,-1-1 1,1 0-1,0 0 1,0 0-1,0 0 1,0-1-1,0 1 1,0-1-1,0 0 1,0 0-1,0 0 1,5 0-1,3-2 42,1 0 0,-1 0 0,0-1 0,0 0 0,0-1 0,0 0 0,-1-1 0,17-10 0,-8 4 90,-1-2-1,0 0 1,24-24-1,-36 30-93,1 0 1,-1 0-1,0 0 1,-1-1-1,0 0 0,0 0 1,0 0-1,-1-1 1,-1 1-1,6-19 0,-8 24-83,-1-1-1,1 0 1,-1 0-1,0 1 1,0-1-1,-1 0 1,1 0-1,-1 1 1,0-1-1,1 0 1,-2 1-1,1-1 1,0 1-1,-1-1 1,0 1-1,1 0 1,-1 0-1,-1 0 1,1 0-1,0 0 1,-1 0-1,1 0 1,-5-2-1,4 2-71,-1 0 0,0 1 0,0-1 0,0 1-1,0 0 1,-1 0 0,1 0 0,0 1 0,-1-1 0,1 1 0,-1 0-1,0 1 1,1-1 0,-1 1 0,0 0 0,1 0 0,-1 0-1,-6 2 1,-13 7-467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32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18 15923,'5'-4'463,"-4"3"-347,0-1-1,0 1 0,1 0 0,-1 0 0,0 0 0,1 0 0,-1 1 0,0-1 0,1 0 0,-1 0 0,1 1 1,-1-1-1,1 1 0,0-1 0,1 1 0,-3 0-90,1 0 0,-1 0 1,0 0-1,0 0 0,1 0 1,-1 0-1,0 1 0,0-1 1,0 0-1,1 0 0,-1 0 0,0 0 1,0 0-1,0 1 0,0-1 1,1 0-1,-1 0 0,0 0 0,0 1 1,0-1-1,0 0 0,0 0 1,0 1-1,0-1 0,0 0 1,1 0-1,-1 1 0,0-1 0,0 0 1,0 0-1,0 1 0,0-1 1,0 0-1,0 0 0,-1 1 0,1-1 1,0 0-1,0 0 0,0 1 1,0-1-1,-3 13 630,2-12-503,-15 40 587,-1-2 0,-33 54 0,30-57-594,-78 128 66,60-104-822,124-215-7297,0-24 7893,-76 164 2049,-10 28-808,-7 30-300,6-42-903,-55 326-890,55-324 644,-5-3-3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2:45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15139,'-12'75'4155,"8"-25"-4066,2 0 0,6 59-1,-1-89-543,-2-19-153,0-4-108,-4-34-1058,-3 14 1238,0 1-1,-2-1 1,0 2-1,-17-32 1,17 39 893,-1 1 0,0 0 1,0 0-1,-16-14 0,25 27-309,0 0 0,0 0 0,0-1 0,-1 1 0,1 0-1,0 0 1,0 0 0,0 0 0,0 0 0,0 0 0,0-1 0,0 1-1,0 0 1,-1 0 0,1 0 0,0 0 0,0-1 0,0 1 0,0 0-1,0 0 1,0 0 0,0 0 0,0-1 0,0 1 0,0 0 0,0 0-1,0 0 1,0-1 0,0 1 0,0 0 0,0 0 0,0 0 0,0 0 0,1-1-1,-1 1 1,0 0 0,0 0 0,0 0 0,9-4 967,17 1-126,-19 3-527,252-12 1787,-251 13-1874,-8 1-123,-9 2-144,7-3-37,-16 6-85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2:45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14459,'24'-5'1616,"10"-2"-927,2-3-305,4-1 800,0 1-432,-4 1-800,-2 3 1568,-16 6-1376,-6 0-24,-11 6-88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2:46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15323,'0'2'176,"1"1"1,-1-1-1,1 1 0,-1-1 0,0 1 0,0-1 0,0 1 0,-1-1 0,1 0 0,0 1 1,-1-1-1,-1 5 0,0 3 403,1-1-403,0-1 0,1 0 0,0 0 0,0 0 0,1 1 0,0-1 0,3 11 0,-4-17-167,1 0 0,0 0 0,0 0 0,0 0 0,0 0 0,0 0 0,0-1 0,0 1 0,1 0 0,-1 0 0,0-1 0,1 1 0,0-1 0,-1 1 0,1-1 0,0 0 0,0 0 0,0 0 0,0 0 0,-1 0 0,2 0 0,-1 0 0,0-1 0,0 1 0,0-1 0,0 1 0,0-1 0,0 0 1,1 0-1,-1 0 0,0 0 0,3-1 0,5 0 22,0-1 1,0-1-1,0 0 1,0 0-1,-1-1 1,1 0 0,-1-1-1,0 0 1,0 0-1,-1-1 1,0 0-1,0 0 1,0-1-1,-1 0 1,1-1 0,-2 1-1,12-18 1,-24 77-495,6-48 388,-1 0-1,0 0 1,1 0 0,0 0-1,0 0 1,0 0-1,0 0 1,0 0 0,1 0-1,0 0 1,0 0 0,0 0-1,3 6 1,8 1-205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2:47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67 15803,'0'-4'325,"0"0"0,0 0 0,0 0 1,-1 0-1,1 0 0,-1 0 0,0 1 0,0-1 0,0 0 0,-1 0 0,-2-6 0,3 9-266,0 0 0,1 0-1,-1 0 1,0 0 0,0 0 0,0 1 0,0-1 0,0 0 0,0 0-1,0 0 1,0 1 0,0-1 0,0 1 0,-1-1 0,1 1 0,0-1-1,0 1 1,0 0 0,-1-1 0,1 1 0,0 0 0,-1 0-1,1 0 1,0 0 0,0 0 0,-1 0 0,1 1 0,0-1 0,0 0-1,-1 1 1,1-1 0,0 0 0,0 1 0,0 0 0,0-1 0,0 1-1,-1 0 1,1-1 0,-1 3 0,-5 3-34,0 0 0,0 0 0,0 1 0,1 0 0,0 0 0,1 0 0,0 1 0,0 0 0,0 0 0,1 0 0,0 1 0,-3 11 0,-2 8 14,1 0 0,-6 46-1,7-18 15,2 0 0,4 1 0,1-1-1,3 0 1,16 87 0,-61-276-2267,29 94 1807,-63-174 191,76 213 240,-1-1 0,1 0-1,0 0 1,0 1 0,-1-1 0,1 0 0,0 0-1,0 1 1,0-1 0,0 0 0,0 0 0,0 0-1,0 1 1,0-1 0,0 0 0,0 0 0,0 0-1,0 1 1,1-1 0,-1 0 0,0 0 0,1 1-1,-1-1 1,0 0 0,1 0 0,-1 1 0,1-1-1,-1 1 1,1-1 0,0 0 0,-1 1 0,1-1-1,-1 1 1,1-1 0,0 1 0,0 0 0,-1-1-1,1 1 1,0 0 0,0-1 0,4 0 38,0 0 0,0 1 0,0 0 0,0 0 0,8 1 0,3-1-107,21-1-1005,0-1 0,0-2 0,0-2 0,-1-1 0,61-21 0,-54 11-57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2:48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71 13099,'2'-7'458,"-1"1"0,1-1 0,-2 0-1,1 0 1,-1-11 0,0 17-386,0 0-1,0 0 1,-1 0-1,1 0 1,0 0-1,0 0 1,-1 1-1,1-1 1,0 0-1,-1 0 1,1 0-1,-1 0 1,1 1-1,-1-1 1,1 0-1,-1 0 1,0 1-1,1-1 1,-1 0-1,-1 0 1,1 1 18,-1 0 0,1-1-1,0 1 1,-1 0 0,1 0 0,0 0 0,-1 0 0,1 0 0,0 0 0,0 1 0,-1-1 0,1 0 0,0 1 0,0-1 0,-1 1 0,1-1 0,0 1 0,0 0 0,-2 1 0,-5 3 78,1 1 1,-1 0 0,2 0-1,-1 1 1,1 0-1,-1 0 1,2 1-1,-1-1 1,-7 16 0,-3 8-91,-14 40 1,21-45-50,0 1 1,2 1-1,2-1 0,0 1 1,-2 52-1,16 141-25,-1-88-508,-9-118 187,1-15 308,0 0 0,0 0 0,-1 0 0,1 0 0,0 0 0,0 0 0,0 0 0,0 0 0,0 0 0,0 0 0,0 1 0,0-1 0,0 0 0,0 0 0,0 0 0,0 0 0,0 0 0,0 0 1,0 0-1,0 0 0,0 0 0,-1 0 0,1 0 0,0 0 0,0 0 0,0 0 0,0 0 0,0 0 0,0 0 0,0 0 0,0 0 0,0 0 0,0 0 0,0 0 0,-1 0 0,1 0 0,0 0 0,0 0 0,0 0 0,0 0 0,0 0 0,0 0 0,0 0 0,0 0 1,0 0-1,0 0 0,0 0 0,0 0 0,-1 0 0,1 0 0,0 0 0,0 0 0,0-1 0,0 1 0,0 0 0,0 0 0,0 0 0,0 0 0,0 0 0,0 0 0,0 0 0,0 0 0,-9-24-624,-10-77 990,-11-173-1,30 271-301,0 1 0,-1-1 0,1 1 0,0-1 0,0 1 0,0-1 0,1 1 0,-1-1 0,1 1 0,-1 0 0,1-1 0,0 1 0,0-1 0,0 1 0,0 0 0,0 0 0,1 0 0,-1-1 0,1 1 0,-1 1 0,1-1 0,0 0 0,-1 0 0,1 1 0,0-1 0,0 0 0,0 1 0,1 0 0,-1 0 0,0 0 0,0 0 0,1 0 0,-1 0 0,1 0 0,-1 1 0,3-1 0,45-9 149,85-5 1,-40 6-352,-72 5 100,-14 3 6,1-1-1,-1 1 0,1 0 1,0 1-1,18 2 1,-27-2 38,0 1 0,0-1 0,0 1 0,0-1 1,0 1-1,0 0 0,0-1 0,0 1 0,0 0 0,0 0 1,0-1-1,0 1 0,0 0 0,-1 0 0,1 0 1,0 0-1,-1 0 0,1 0 0,-1 1 0,1-1 0,-1 0 1,1 0-1,-1 0 0,0 0 0,0 1 0,1-1 0,-1 0 1,0 0-1,0 0 0,0 1 0,-1 0 0,1-1 8,0 0-1,0 0 0,0 0 0,0 0 1,0 0-1,0 0 0,0 0 1,0 0-1,0 0 0,1 0 0,-1 0 1,0 0-1,1 0 0,-1 0 1,0 0-1,1 0 0,-1 0 0,1-1 1,-1 1-1,1 0 0,0 0 1,-1 0-1,1-1 0,0 1 0,0 0 1,-1-1-1,1 1 0,0-1 1,0 1-1,0-1 0,0 1 0,0-1 1,0 0-1,0 1 0,0-1 1,0 0-1,0 0 0,0 0 0,0 0 1,1 0-1,8-1 22,1 0 0,0-1 0,-1-1 0,0 0 0,1 0 0,16-9 0,8-2-36,-16 7 5,-13 4-26,0 0 1,0 1-1,0 0 0,0 0 0,1 1 0,-1-1 0,0 1 0,13 0 0,-18 2 22,0-1 0,1 1 0,-1-1 0,0 1 0,0-1 0,0 1 0,0-1-1,0 1 1,0 0 0,0 0 0,0-1 0,0 1 0,-1 0 0,1 0 0,0 0 0,0 0 0,-1 0-1,1 0 1,-1 0 0,1 0 0,-1 0 0,1 1 0,-1-1 0,0 0 0,1 2 0,0-1 1,-1 0 1,1 0 0,0 0-1,0 0 1,1 0 0,-1 0-1,0 0 1,3 2 0,-1-1 11,1-1 0,0 1-1,0-1 1,0 0 0,1-1 0,-1 1 0,0-1 0,1 1 0,-1-1 0,1-1 0,-1 1 0,1-1 0,-1 1 0,8-2 0,7 0 5,0 0 0,20-5 0,10-6-219,-1-2 0,0-2 0,49-24 0,-96 40 207,1 0-1,-1 0 1,0 0-1,0 0 1,0 0-1,0 0 1,1 0-1,-1 1 1,0-1-1,0 1 1,0-1-1,0 0 1,0 1-1,0 0 1,0-1 0,0 1-1,1 0 1,7 4 30,-6-4-25,24 6-115,0 1 0,33 15 0,-51-19 59,0 1 0,0 1 0,0-1 0,-1 2 0,0-1 0,0 1 0,0 0 0,-1 1 0,10 13 0,-2 1 22,-2 0 0,-1 0 1,-1 1-1,-1 1 0,-1 0 0,-1 0 0,-1 1 0,-1 0 1,-1 0-1,-1 0 0,-2 1 0,0 37 0,-2-57 46,0 0-1,-1 0 1,0 0-1,0-1 1,0 1-1,-1 0 1,0 0-1,0-1 1,0 1-1,-1-1 1,1 0-1,-2 1 0,1-1 1,0-1-1,-7 8 1,5-7 55,0-1 0,-1 0 0,1-1 0,-1 1 0,0-1 1,0 0-1,0 0 0,0-1 0,0 0 0,0 0 0,-1 0 0,1-1 0,-13 1 0,10-1 78,0 0 0,-1-1 0,1 0 0,0-1 0,-1 0 0,1 0 0,0-1 0,0 0 0,0-1 0,-12-4 0,17 4-95,0 1 0,0 0 0,0-1 0,0 0 0,0 0 0,1 0 0,-1 0 0,1-1 0,0 1 0,0-1 0,0 0 0,0 0 0,1 0 0,0 0 0,-1 0 0,2 0 0,-1-1 0,0 1 0,1-1 0,0 1 0,-1-10 0,1 1-45,1 0 0,0 0 0,1 0 0,1 0 0,0 0 0,0 0 0,2 1 0,-1-1 0,2 1 0,-1 0 0,2 0 0,0 0 0,10-16 0,-1 7-102,0 0 0,1 1 0,1 0 0,1 2 0,37-32 0,-33 34-75,0 2 0,1 0 1,1 2-1,0 0 0,0 2 0,1 0 1,0 2-1,1 1 0,39-6 0,6 0-113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7:09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35 10978,'-29'2'1035,"-3"1"2276,31-2-2555,4 0-151,20 1-98,19 1-341,472 20 416,-97-9-456,53-1-101,-311-12-25,270-4 60,0-27 149,-123 7 91,-53 7-145,-241 13-163,-13-1-497,-18-7-527,14 8 1044,-4-1-322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7:11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27 10682,'-34'3'5053,"129"1"-2105,5 0-2820,138-18 205,-22 0-200,-31 15 39,72-3 709,-199-6-1225,-73 9 1491,6 2-1011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7:28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478 1 15931,'-14'3'844,"0"1"-1,0 1 1,0 0-1,-26 15 0,8 3-646,1 1 1,0 2-1,2 1 0,2 1 0,0 2 0,2 1 0,1 0 1,1 2-1,2 1 0,2 0 0,-17 41 0,24-46-27,1 2 1,-14 61-1,22-77-132,1 1 0,0 0 1,1 0-1,1 1 1,0-1-1,2 0 0,5 29 1,-6-39-70,0-1 1,1 0 0,0 0-1,0 0 1,1 0 0,-1 0-1,1-1 1,0 1 0,1-1-1,-1 1 1,1-1 0,-1 0-1,1 0 1,0-1 0,1 1-1,-1-1 1,1 0 0,-1 0 0,1-1-1,0 1 1,0-1 0,0 0-1,0 0 1,7 1 0,-4-2-67,-1 0 0,0 0 0,1-1 0,-1 0 0,0 0 0,1-1 0,-1 0 1,0 0-1,1-1 0,-1 1 0,0-2 0,0 1 0,0-1 0,-1 0 0,1 0 1,-1-1-1,11-8 0,18-19-385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7:30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103 106 12211,'0'-1'211,"1"0"0,-1 1 0,0-1 0,1 0 1,-1 0-1,0 1 0,1-1 0,-1 0 0,0 0 0,0 0 1,0 0-1,1 1 0,-1-1 0,0 0 0,0 0 1,0 0-1,0 0 0,-1 1 0,1-1 0,0 0 1,0 0-1,0 0 0,-1 1 0,1-1 0,0 0 0,-2-1 1,2 2-97,-1 0 0,0 0 1,0 1-1,0-1 0,0 0 0,1 0 1,-1 1-1,0-1 0,0 0 1,1 1-1,-1-1 0,0 1 1,1-1-1,-1 1 0,0-1 0,1 1 1,-1 0-1,1-1 0,-1 1 1,1 0-1,-1-1 0,1 1 1,0 0-1,-1 0 0,1-1 1,-1 2-1,-13 27 10,1-1 0,1 2-1,2-1 1,1 1 0,1 1 0,1 0 0,-4 61 0,10-84-113,1 1 0,0 0 0,0-1 0,1 1 0,0 0 0,3 8 0,-4-15-5,1-1-1,-1 0 0,1 1 1,-1-1-1,1 0 0,0 1 1,0-1-1,-1 0 0,1 0 1,0 0-1,0 0 1,0 0-1,0 0 0,0 0 1,0 0-1,1 0 0,-1 0 1,2 0-1,-1 0 7,0-1-1,-1 0 1,1 0-1,0 0 0,0 0 1,0 0-1,0 0 1,0 0-1,-1-1 1,1 1-1,0 0 1,0-1-1,0 0 1,-1 1-1,1-1 1,0 0-1,-1 0 1,3-2-1,13-8 70,-2-1-1,1-1 0,-2-1 0,0 0 0,21-26 0,53-88 345,-73 105-338,12-19 169,-1-2 0,37-86 0,-62 121-117,-4 11-103,-7 12-36,-7 20-104,-22 64 1,33-81 51,2 0 0,0 0 1,1 0-1,0 1 0,2-1 1,0 21-1,1-31-48,1 0 0,0 0 0,1 0 0,-1 0 0,1-1 1,6 13-1,-8-18 16,1 1 1,0 0 0,0 0 0,0 0-1,0-1 1,0 1 0,1-1 0,-1 1-1,0-1 1,1 1 0,-1-1 0,1 0-1,-1 1 1,1-1 0,0 0 0,0 0-1,-1 0 1,1-1 0,0 1 0,0 0 0,0-1-1,0 1 1,0-1 0,0 1 0,0-1-1,0 0 1,2 0 0,2-1-400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7:31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59 14259,'2'-4'341,"-1"1"1,0-1-1,1 1 0,-1-1 0,0 0 1,-1 1-1,1-1 0,-1 0 0,1-4 1,-2 8-255,1-1 0,0 0 0,0 0 0,0 1 0,0-1 0,-1 0 1,1 0-1,0 1 0,0-1 0,-1 0 0,1 1 0,-1-1 0,1 0 1,-1 1-1,1-1 0,-1 0 0,1 1 0,-1-1 0,-1 0 0,1 1 9,0-1 0,-1 1-1,1-1 1,0 1-1,-1-1 1,1 1 0,-1 0-1,1 0 1,-1 0-1,1 0 1,0 0 0,-1 0-1,1 0 1,-3 1-1,-8 2 129,1 0 0,0 1 0,0 0 0,0 1 0,0 0-1,-10 7 1,-58 43 111,78-55-331,-9 8 28,-4 1 18,1 0 0,0 2 0,1-1-1,0 2 1,-16 20 0,27-31-54,1-1 0,-1 1 0,1-1 0,0 1 0,-1-1 0,1 1 0,0-1 0,-1 1 0,1-1 0,0 1 0,0-1 0,0 1 0,0 0 0,-1-1 0,1 1 0,0-1 0,0 1 0,0 0 0,0-1 0,0 1 0,0-1 0,1 1 0,-1 0 0,0-1 0,0 1 0,0-1 0,0 1 0,1-1-1,-1 1 1,0 0 0,1-1 0,-1 1 0,0-1 0,1 1 0,-1-1 0,1 0 0,-1 1 0,1-1 0,-1 1 0,1-1 0,-1 0 0,1 1 0,-1-1 0,1 0 0,-1 0 0,1 1 0,-1-1 0,1 0 0,0 0 0,-1 0 0,2 0 0,5 2-66,0-1 0,0-1 0,12 1 0,-8-1-31,-2 1 24,8 0-139,1 1 0,-1 1 0,18 5 0,-32-8 160,0 1 0,0 0 0,0 0 0,0 0-1,0 0 1,0 1 0,0-1 0,0 1 0,-1 0-1,1-1 1,-1 1 0,1 0 0,-1 1 0,0-1-1,0 0 1,0 1 0,0-1 0,0 1 0,-1-1 0,1 1-1,-1 0 1,1 0 0,-1 0 0,1 4 0,-2-4 59,0 0 1,0 0-1,0 0 1,-1 0 0,1 0-1,-1 0 1,0-1-1,0 1 1,0 0 0,0-1-1,0 1 1,-1 0 0,1-1-1,-1 1 1,1-1-1,-1 0 1,0 0 0,0 1-1,0-1 1,0-1-1,-1 1 1,1 0 0,-4 2-1,-6 3 179,0 0-1,0 0 0,-19 7 1,21-10-114,-1 1 0,0-1 1,1-1-1,-2 0 0,1 0 1,0-2-1,0 1 0,-1-1 0,-19-1 1,30 0-54,1 0 1,-1 0-1,0 0 1,1 0-1,-1-1 1,0 1-1,0 0 1,1 0 0,-1-1-1,0 1 1,1-1-1,-1 1 1,0 0-1,1-1 1,-1 1-1,1-1 1,-1 1 0,1-1-1,-1 0 1,1 1-1,-1-1 1,1 1-1,0-1 1,-1 0-1,1 1 1,0-1-1,-1 0 1,1 0 0,0 1-1,0-1 1,0 0-1,0-1 1,0 0 10,0 1 0,0-1 0,0 0 0,1 1 0,-1-1 0,0 1 0,1-1 0,0 0 0,-1 1 0,1-1 0,0 1 0,0-1 0,0 1-1,1-2 1,13-12 32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33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0 459 13523,'1'-2'183,"0"0"0,1-1 0,-1 1 0,1 0 0,-1 0-1,1 0 1,0 0 0,-1 0 0,1 1 0,0-1 0,0 0 0,0 1 0,0 0 0,1-1 0,-1 1 0,0 0 0,5-1 0,5-3 301,0 2 0,17-4 0,-19 5-235,10-2 43,1 1-1,22 0 1,-33 3-246,-1 0 0,0 0-1,1 1 1,-1 1 0,0-1 0,0 1 0,10 4 0,-16-5-48,-1 0 1,1 0-1,-1 0 0,1 0 1,-1 1-1,0-1 0,0 1 1,0-1-1,0 1 1,0 0-1,0-1 0,0 1 1,-1 0-1,1 0 0,0 1 1,-1-1-1,0 0 1,0 0-1,1 1 0,-1-1 1,-1 1-1,1-1 0,0 1 1,0-1-1,-1 1 1,0-1-1,1 1 0,-1 0 1,0 3-1,-2 4 2,0 0 1,0 1-1,-1-1 0,-1 0 1,-8 18-1,0 3 282,21-55 964,-2 5-1002,0-1-1,-1 0 0,4-25 0,-9 26-269,-1 4-119,0 15 131,0 0 1,0 0 0,0 0-1,1 0 1,-1 0 0,0 0 0,0 0-1,0 0 1,0 0 0,0 0-1,0 0 1,0 0 0,0 0 0,0 0-1,1 0 1,-1 0 0,0 0-1,0 0 1,0 0 0,0 0 0,0 0-1,0 0 1,0 0 0,0 0-1,0 0 1,0 0 0,1 0 0,-1 0-1,0 0 1,0 0 0,0 0-1,0 0 1,0-1 0,0 1-1,0 0 1,0 0 0,0 0 0,0 0-1,0 0 1,0 0 0,0 0-1,0 0 1,0 0 0,0 0 0,0-1-1,0 1 1,0 0 0,0 0-1,0 0 1,0 0 0,0 0 0,0 0-1,0 0 1,0 0 0,0 0-1,0-1 1,0 1 0,0 0 0,0 0-1,0 0 1,0 0 0,0 0-1,0 0 1,0 0 0,0 0-1,0 0 1,0 0 0,2 2-35,1 1 0,0-1 0,0 0 0,0 1 0,0-1 0,0-1 0,0 1 0,0 0 0,1-1 1,-1 1-1,0-1 0,1 0 0,0 0 0,-1-1 0,1 1 0,-1-1 0,1 0 0,5 0 0,4 0 31,0 0-1,0-1 1,23-5 0,-23 2 66,-1 0 0,1-1 0,-1 0 0,0-1 1,0 0-1,0-1 0,-1 0 0,0-1 0,-1 0 1,0-1-1,0 0 0,0-1 0,8-12 0,-10 12 25,0 0 0,-1 0 0,0-1 0,-1 0 0,-1-1 0,1 1 0,-2-1 0,0 0 0,0 0 0,-1 0 0,-1-1 0,0 1 0,1-24 0,-3 34-67,0 0 0,0 0 0,0 0 0,-1 0 0,1 0 0,-1 0 0,1 0 0,-1 1 0,-1-4 0,2 4-9,0 1 0,-1-1 0,1 1-1,0 0 1,-1-1 0,1 1 0,-1-1-1,1 1 1,0 0 0,-1-1 0,1 1-1,-1 0 1,1 0 0,-1-1-1,1 1 1,-1 0 0,1 0 0,-1 0-1,1-1 1,-1 1 0,1 0 0,-1 0-1,0 0 1,-1 1-11,0-1-1,0 1 1,1 0 0,-1-1-1,0 1 1,1 0 0,-1 0-1,0 0 1,1 0 0,-1 1-1,1-1 1,-1 0 0,1 1-1,0-1 1,0 1 0,0-1-1,-2 4 1,-10 18-58,0 0 0,2 1-1,1 0 1,1 0 0,1 1 0,1 1 0,1-1 0,2 1-1,0 0 1,0 44 0,5-63 64,-1-1-1,1 1 1,0-1-1,0 1 1,1-1 0,0 0-1,0 0 1,0 0-1,1 0 1,0 0-1,6 9 1,-8-14 7,0 1 1,0 0-1,1-1 1,-1 1-1,1-1 0,-1 1 1,1-1-1,0 0 1,0 0-1,-1 1 1,1-1-1,0 0 0,0-1 1,0 1-1,0 0 1,0-1-1,0 1 1,0-1-1,0 1 0,0-1 1,1 0-1,-1 0 1,0 0-1,0 0 1,0 0-1,0-1 0,0 1 1,0-1-1,0 1 1,0-1-1,0 0 1,0 0-1,0 0 0,0 0 1,0 0-1,0 0 1,-1 0-1,1 0 1,1-3-1,4-1 36,-1-1 0,0 0 1,-1-1-1,1 1 0,-1-1 0,0 0 0,-1-1 1,0 1-1,0-1 0,-1 0 0,5-13 0,-4 7 19,0 0 0,-1 0 0,-1 0 0,0 0 0,-1 0 0,-1-17 0,-1 22-84,-2 11-51,0 13-62,3-12 126,1 0-1,-1 1 1,0-1-1,1 0 1,0 1-1,0-1 1,0 0-1,0 0 1,0 0-1,1 0 1,-1 0 0,1 0-1,0 0 1,0-1-1,0 1 1,0-1-1,1 1 1,2 2-1,-1-2 8,0-1-1,0 0 1,1 1-1,-1-1 1,0-1 0,1 1-1,-1-1 1,1 1-1,0-1 1,-1-1-1,9 1 1,-3 0 13,0-1 0,-1-1 0,1 0 1,0-1-1,-1 1 0,1-2 0,-1 1 0,0-1 0,0-1 1,0 0-1,0 0 0,10-7 0,-14 7 8,0 0 1,0 0-1,0-1 0,0 0 0,5-7 0,-8 10-9,-1 0 0,0 0 0,0 0 0,0 1-1,0-1 1,0 0 0,0 0 0,0 0 0,-1-1-1,1 1 1,-1 0 0,0 0 0,1 0 0,-1 0-1,0 0 1,0-1 0,0 1 0,-1 0 0,1 0-1,-1-2 1,1 3-3,-1 0-1,1 0 0,-1 0 1,0 0-1,1 0 1,-1 0-1,1 0 1,-1 1-1,0-1 1,0 0-1,0 1 0,1-1 1,-1 0-1,0 1 1,0-1-1,0 1 1,0-1-1,0 1 0,0 0 1,0-1-1,0 1 1,0 0-1,0 0 1,0 0-1,0-1 0,0 1 1,0 0-1,0 1 1,0-1-1,0 0 1,0 0-1,0 0 1,0 0-1,-2 1 0,-1 1-5,0-1-1,0 0 0,0 1 1,0 0-1,0 0 0,0 0 1,-4 4-1,1 0-9,1 0 0,0 0 0,0 0 0,1 1 0,-1 0 0,-7 14 0,11-17 13,0 0 1,0 0 0,0 0-1,1 0 1,-1 0-1,1 0 1,0 1-1,0-1 1,1 0 0,-1 1-1,1-1 1,0 1-1,0-1 1,1 0 0,1 7-1,-2-9 3,1 0-1,0 0 0,0 0 1,0 0-1,0-1 0,0 1 1,0 0-1,0-1 0,1 1 1,-1 0-1,1-1 1,-1 0-1,1 1 0,-1-1 1,1 0-1,3 2 0,-1-1 3,0 0 0,1-1 0,0 1 0,-1-1-1,1 0 1,9 1 0,-1-1 4,1 0 0,0-2 0,0 0 0,15-2 0,-15 0 2,0 0 1,0 0-1,0-1 0,0-1 1,0 0-1,-1-1 0,0 0 1,0-1-1,-1-1 0,0 0 1,12-10-1,-14 4-48,-10 14 36,0-1 1,0 1 0,0 0 0,0 0 0,0 0 0,0-1-1,0 1 1,0 0 0,0 0 0,0 0 0,0-1 0,0 1-1,0 0 1,0 0 0,0 0 0,0 0 0,0-1 0,0 1 0,-1 0-1,1 0 1,0 0 0,0 0 0,0-1 0,0 1 0,0 0-1,0 0 1,0 0 0,-1 0 0,1 0 0,0-1 0,0 1 0,0 0-1,0 0 1,-1 0 0,1 0 0,0 0 0,0 0 0,0 0-1,-1 0 1,-1 0-8,1 0 0,-1 0 0,0 0 0,0 0 0,1 1 0,-1-1 0,0 1 0,0-1 0,1 1 0,-1 0 0,1 0 0,-1-1 0,0 1 0,-1 2 0,-4 2-19,1 0 0,0 0-1,1 1 1,-1 0 0,-4 7 0,7-10 22,1 0 1,0 0-1,1 0 1,-1 0-1,0 0 1,1 0-1,0 1 1,-1-1 0,1 0-1,1 1 1,-1-1-1,0 1 1,1-1-1,0 4 1,0-6 8,0 0 1,0 0 0,0 0-1,0 0 1,1 0-1,-1 0 1,0-1 0,1 1-1,-1 0 1,0 0-1,1 0 1,-1-1 0,1 1-1,-1 0 1,1-1-1,0 1 1,-1 0 0,1-1-1,0 1 1,-1-1-1,1 1 1,0-1 0,0 1-1,-1-1 1,1 0-1,1 1 1,1 0-8,-1-1 0,1 1 0,0-1 1,-1 0-1,1 0 0,0 0 0,-1 0 0,6-1 0,3-1-110,-1-1 0,0 0-1,17-8 1,-14 3-134,0 0 0,-1 0 0,0-1 0,0-1 0,-1 0 0,0 0 1,-1-1-1,0-1 0,-1 1 0,0-2 0,0 1 0,-2-1 0,11-24 0,-1-4-261,-2 0 0,-1-1-1,11-64 1,-21 87 806,2-34 0,-7 40 38,-3 14 123,-7 22 291,0 17-628,1 0 1,2 1 0,2 1-1,2-1 1,2 1 0,1-1-1,2 1 1,2-1-1,14 68 1,-13-92-425,-3-16-42,-1-3-49,-7-27-458,-35-81 309,0 3 2573,40 92-1347,2 15-651,1-1 0,-1 1 0,0 0 0,0 0 1,0-1-1,0 1 0,0 0 0,0 0 0,0 0 0,1-1 0,-1 1 0,0 0 0,0 0 0,0 0 0,1-1 0,-1 1 0,0 0 0,0 0 1,0 0-1,1 0 0,-1 0 0,0-1 0,0 1 0,1 0 0,-1 0 0,0 0 0,0 0 0,1 0 0,-1 0 0,25 8 899,-23-7-989,16 8-118,15 7-682,-31-15 798,0-1 0,0 1-1,1 0 1,-1-1 0,0 1 0,0-1 0,0 0 0,0 1 0,1-1 0,-1 0 0,0-1 0,3 1 0,1-4-335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7:32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80 11939,'63'-51'3559,"-53"45"-1617,-6 9-541,-10 17-164,-3-3-1014,-1 0 0,-1-1 0,0-1 0,-16 16 0,-59 55 81,48-48-127,-11 7-20,18-16-37,2 0-1,-31 40 1,51-56-123,9-13 1,0 0 1,0 0-1,0 0 0,0 0 0,0 0 0,0 0 0,0 0 1,0 0-1,0 0 0,0 0 0,1 0 0,-1 0 1,0 0-1,0 0 0,0 0 0,0 0 0,0 0 0,0 0 1,0 0-1,0 0 0,0 0 0,0 0 0,0 0 1,0 0-1,0 0 0,0 0 0,0 0 0,1 0 0,-1 0 1,0 0-1,0 0 0,0 0 0,0 0 0,0 0 1,0 0-1,0 0 0,0 0 0,0 0 0,0 0 0,0 0 1,0 0-1,0 0 0,0 0 0,0 0 0,0 0 0,0 0 1,0 0-1,0 1 0,0-1 0,1 0 0,-1 0 1,0 0-1,0 0 0,0 0 0,0 0 0,22-19-282,-18 15 232,334-326-5858,-305 285 5202,-23 31 616,23-25 0,-32 40 468,-1 7-158,-4 9 70,-13 44 534,2 1 1,3 1-1,-5 87 1,17-132-772,0-11-1045,-10-18 306,-2 0 364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7:32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15867,'15'0'1657,"7"1"-889,3 1-288,6-2 688,4 1-184,2-1-319,-1-1-369,-7-2-912,3 0 688,-7 3-256,-3 0-113</inkml:trace>
  <inkml:trace contextRef="#ctx0" brushRef="#br0" timeOffset="1">533 65 17020,'0'27'1408,"0"9"-1048,-1 3-144,1 1 304,0-3-336,0-1-632,1-4 1200,-1-9-768,0-10-80,0-11-72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7:34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15451,'0'2'248,"1"1"-1,-1 0 1,1 0-1,-1-1 1,0 1-1,0 0 1,0 0-1,-1-1 1,1 1-1,-1 3 1,0-3 125,-9 85 1374,-8 127-1435,19-214 161,0-3-307,3-9-239,-3 8 91,4-12-75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7:34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97 12299,'0'-2'-6,"-1"-1"670,0-1 0,1 0 0,-1 0 0,1 0 0,0 0 0,0 0 0,2-7 0,-2 10-476,1 0-1,0 0 1,-1-1 0,1 1-1,0 0 1,0 0 0,-1 0-1,1 0 1,0 1 0,0-1-1,0 0 1,0 0 0,1 0-1,-1 1 1,0-1 0,0 1-1,0-1 1,0 1 0,1-1-1,-1 1 1,0 0 0,0 0-1,1-1 1,-1 1 0,0 0-1,1 0 1,1 0 0,64 2 403,-47 0-903,40-3-1,-42 0-4,-13 1 108,1 0 0,-1 0 0,1-1-1,-1 0 1,1 0 0,-1 0 0,0-1 0,0 0-1,1 0 1,-1 0 0,5-3 0,-10 5 183,0 0 1,1-1-1,-1 1 1,0-1-1,1 1 0,-1 0 1,0-1-1,1 1 1,-1-1-1,0 1 0,0 0 1,1-1-1,-1 1 1,0-1-1,0 1 0,0-1 1,0 1-1,0-1 1,0 1-1,1-2 0,-7-11-575</inkml:trace>
  <inkml:trace contextRef="#ctx0" brushRef="#br0" timeOffset="1">2 178 15403,'-1'16'1705,"5"-6"-857,7-2-288,5-4 912,6 1-199,4-1-361,3-1-120,4 0-456,0 0-264,-3 0-608,-2 2-368,-6-3-1425,-8 1 1889,-14-1-376,0 2-352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7:35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14467,'8'4'1704,"6"-1"-1031,12-3-257,6-4 728,9-1-368,2-1-152,4-3-736,2 2-352,-4 1 464,-6 4-208,-5 2-128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7:35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15851,'-2'1'122,"0"1"-1,1-1 1,-1 1-1,1-1 1,-1 1-1,1 0 1,0 0-1,0 0 0,0 0 1,0 0-1,0 0 1,0 0-1,1 0 1,-2 3-1,0 2 122,-10 22 591,-10 41 1,19-59-776,1 0 0,1-1 1,-1 1-1,2 0 0,-1-1 0,1 1 1,3 19-1,-2-27-45,-1 0 0,1 0 0,0 0 0,0 0 0,0 0 0,1 0 0,-1 0 0,1 0 0,-1 0 0,1-1 0,0 1 0,0 0 0,0-1 0,1 0 0,-1 1 0,0-1 0,1 0-1,5 3 1,-4-3 22,1 0-1,-1-1 0,1 1 1,0-1-1,-1 0 0,1 0 0,0-1 1,-1 1-1,1-1 0,0 0 0,8-2 1,0 0 75,0 0 0,0-2 1,0 0-1,-1 0 0,1-1 1,-1-1-1,0 0 1,14-10-1,-13 7 16,0-1 1,-1 0-1,0-1 1,0-1-1,-2 0 1,1 0-1,-1-1 1,-1 0-1,10-19 1,-16 19-40,-7 9-23,3 4-64,0 0 0,0 1 0,0-1 0,0 1 0,0-1 0,0 1 0,0 0 0,0-1 0,0 1 0,0 0 0,1 0 0,-1 0 0,0-1 0,0 1 0,1 0 0,-1 0 0,-1 2 0,-2 6-50,0-1 0,0 1 0,0 0 0,1 0 0,1 0 0,-1 0 0,1 1 0,1-1 0,0 1 0,0 11 0,1-17-10,0-1 0,0 1 0,1-1 0,-1 1 0,1-1 0,0 0 0,0 1 0,0-1 0,0 0 0,0 0 0,1 0 0,-1 0 0,1 0 0,0 0 0,0 0 0,0 0 0,1-1 0,-1 1 0,0-1 0,1 1 1,0-1-1,0 0 0,-1 0 0,1-1 0,0 1 0,0 0 0,1-1 0,-1 0 0,0 0 0,0 0 0,6 1 0,20 1-371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7:36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 13171,'0'1'264,"1"1"1,-1 0-1,0-1 1,1 1-1,-1 0 1,1-1-1,0 1 0,0-1 1,-1 1-1,1-1 1,0 1-1,0-1 1,0 1-1,1-1 1,1 2-1,1 3 146,7 13-85,-1 1 1,0 0 0,-2 1-1,0 0 1,4 22 0,-2-2-51,6 73 0,-13-79-141,-2 0 0,-1 0 0,-6 44 0,3-61-95,-1 1 1,0-1-1,-1 0 0,-2 0 1,1 0-1,-2-1 1,-16 28-1,11-25-112,-1-1-1,0-1 0,-1 0 1,-1-1-1,-1-1 1,-1 0-1,0-1 0,0-1 1,-2-1-1,-21 11 1,-21 2-97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8:36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63 14755,'3'-3'389,"1"0"47,-1-1-1,1 0 1,0 0-1,-1 0 1,0 0-1,0-1 0,0 1 1,-1-1-1,5-9 1,-7 14-389,0 0 0,0 0 0,0-1 0,0 1 0,0 0 0,0 0 0,0-1 0,0 1 0,0 0 0,0 0 0,0-1 0,0 1 0,0 0 1,0 0-1,0-1 0,0 1 0,0 0 0,0 0 0,0-1 0,0 1 0,0 0 0,0 0 0,-1-1 0,1 1 0,0 0 0,0 0 0,0 0 0,0-1 0,0 1 0,-1 0 0,1 0 0,0 0 0,0 0 1,-1-1-1,1 1 0,0 0 0,0 0 0,0 0 0,-1 0 0,1 0 0,-15 1 893,-14 11-304,-2 4-517,0 2 0,2 0 1,-1 2-1,2 1 0,-37 37 1,64-58-124,0 1 1,0 0 0,1 0-1,-1 0 1,0-1 0,0 1-1,1 0 1,-1 0-1,1 0 1,-1 0 0,1 0-1,-1 0 1,1 0 0,0 0-1,0 0 1,-1 0 0,1 1-1,0 0 1,0-1-1,1-1 0,-1 1 0,0-1 1,1 1-1,-1-1 0,0 1 0,1-1 0,-1 0 0,0 1 0,1-1 1,-1 0-1,1 1 0,-1-1 0,1 0 0,-1 0 0,1 1 1,-1-1-1,1 0 0,-1 0 0,1 0 0,0 0 0,-1 0 0,1 0 1,-1 0-1,1 0 0,8 0-53,-1 0 0,0 0 0,13-4 0,-16 3 22,61-12-329,-39 7 161,0 1 1,0 1 0,52 0-1,-77 4 193,0 0 0,1 0 0,-1 0 0,0 0-1,0 0 1,0 1 0,0-1 0,1 1 0,-1 0-1,0 0 1,0 0 0,0 0 0,0 0 0,-1 0-1,1 0 1,0 0 0,0 1 0,-1-1 0,1 1 0,-1-1-1,1 1 1,-1 0 0,0-1 0,1 1 0,-1 0-1,0 0 1,0 0 0,1 3 0,-2 0 22,1-1-1,-1 0 1,0 0 0,0 1 0,0-1 0,0 0-1,-1 0 1,1 1 0,-1-1 0,-1 0 0,1 0-1,0 0 1,-1 0 0,-2 4 0,-4 7 35,-1-1 0,-1 1 0,0-1 0,0-1 0,-2 0 0,0-1 0,0 0 0,-1-1 0,0 0 0,-1-1 0,0-1 0,-1 0 0,-31 14 1,45-22-117,-1-1 1,1 1-1,-1 0 1,0-1-1,1 1 1,-1-1-1,0 0 1,0 1-1,1-1 1,-1 0-1,0 0 1,0 0-1,1 0 1,-1 0-1,0-1 1,0 1-1,1-1 1,-3 0-1,3 1 40,1-1-1,0 1 1,-1-1 0,1 1-1,0 0 1,-1-1 0,1 1-1,0-1 1,0 0-1,-1 1 1,1-1 0,0 1-1,0-1 1,0 1-1,0-1 1,0 1 0,0-1-1,0 0 1,0 1-1,0-1 1,0 0 0,7-21-196,12-10-290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8:36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90 17148,'20'-3'1529,"-20"3"-1488,0 1 0,0-1 1,1 0-1,-1 0 0,0 0 1,1 0-1,-1 1 0,0-1 1,0 0-1,0 0 0,1 0 1,-1 1-1,0-1 0,0 0 1,0 0-1,0 1 0,1-1 1,-1 0-1,0 1 0,0-1 1,0 0-1,0 0 0,0 1 1,0-1-1,0 0 1,0 1-1,0-1 0,0 0 1,0 1-1,0-1 0,0 0 1,0 0-1,0 1 0,-2 4 179,0 0 1,0 0-1,0 0 0,0 0 0,-4 5 0,5-8-234,-46 78 491,-123 235-141,199-376-807,3 2 0,2 1 0,3 2 0,2 1 0,3 3 0,2 1 1,58-52-1,-95 96 525,0 1 0,1 0 1,12-7-1,-15 14 249,-6 6-99,-7 13 45,6-18-189,-7 19 128,0 0 0,1 1 0,1-1-1,1 1 1,1 1 0,1-1 0,-1 34 0,4-41-157,2 0 1,0 0 0,1 0-1,1 0 1,0 0-1,0-1 1,2 1 0,0-1-1,1 0 1,0 0 0,1-1-1,10 15 1,1-6-224,3 7-1663,-57-50-1475,-79-41-427,26 15 2514,31 12 4221,56 34-2818,0 0 0,1 0 1,-1 0-1,1 0 0,-1-1 0,1 1 1,0 0-1,-1-1 0,1 1 0,0-1 0,0 0 1,-1-2-1,1 4-87,1-1 0,0 1 1,0 0-1,0 0 0,0-1 0,0 1 1,0 0-1,0-1 0,0 1 0,0 0 1,0-1-1,1 1 0,-1 0 0,0-1 1,0 1-1,0 0 0,0-1 0,0 1 1,1 0-1,-1 0 0,0-1 0,0 1 1,0 0-1,1 0 0,-1-1 0,0 1 0,1 0 1,16-5 1156,75-3 114,61-7-1673,-107 7 195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8:38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90 137 13451,'28'-42'2174,"-26"39"-1944,0 0 0,-1-1 0,1 1 0,-1-1 0,0 0 0,0 1 0,0-1 0,0 0 0,-1 0 0,1-6 0,-1 10-175,0-1 0,0 0 1,0 1-1,0-1 1,0 1-1,0-1 0,0 1 1,-1-1-1,1 0 1,0 1-1,0-1 1,0 1-1,-1-1 0,1 1 1,0-1-1,-1 1 1,1-1-1,0 1 1,-1 0-1,1-1 0,0 1 1,-1-1-1,1 1 1,-1 0-1,1-1 1,-1 1-1,1 0 0,-1 0 1,0-1-1,0 1 6,-1 0 0,1 0 0,0 0 1,-1 0-1,1 0 0,0 1 0,-1-1 0,1 0 0,0 1 0,0-1 0,0 0 0,-2 2 0,-30 20 515,26-14-534,0-1-1,1 1 1,0 1-1,0-1 0,0 1 1,1 0-1,1 0 1,-1 1-1,2-1 1,-1 1-1,1 0 0,1 0 1,0 0-1,0 0 1,0 12-1,2-16-45,-1-1 0,1 0 0,0 0 0,1 1 0,0-1 0,-1 0 0,2 0-1,-1 1 1,1-1 0,-1 0 0,1-1 0,1 1 0,-1 0 0,1 0 0,-1-1 0,2 0 0,-1 1 0,0-1-1,1 0 1,-1-1 0,1 1 0,0-1 0,1 1 0,-1-1 0,0 0 0,1-1 0,0 1 0,-1-1 0,1 0-1,9 2 1,13 4-36,-15-6-9,0 1 1,0 1-1,0 0 0,-1 1 1,17 9-1,-24-12 36,-1 0 0,0 1 0,0 0 0,-1-1 1,1 1-1,0 0 0,-1 0 0,0 0 0,0 1 0,0-1 0,0 0 1,0 1-1,0 0 0,-1-1 0,0 1 0,0 0 0,0-1 0,0 1 1,-1 0-1,1 0 0,-1 0 0,0 5 0,-1 0 2,0 1 0,-1 0 0,0-1 0,0 1 0,-1-1 0,0 1 0,-1-1 0,0 0 0,0 0 0,-12 16 0,10-15 41,-2-1 1,1 1-1,-1-1 1,-1-1-1,1 1 1,-1-1-1,-1-1 1,-16 11 0,24-17-18,1 0 0,-1 0 0,1 0 0,-1-1 0,0 1 0,0 0 1,1-1-1,-1 1 0,0-1 0,0 1 0,0-1 0,0 0 0,1 0 0,-1 0 1,0 0-1,0 0 0,0 0 0,0-1 0,1 1 0,-1-1 0,0 1 1,-2-2-1,2 1-3,1 0 1,-1-1-1,1 1 0,0-1 1,0 0-1,-1 1 0,1-1 1,0 0-1,0 1 1,1-1-1,-1 0 0,0 0 1,1 0-1,-1 0 1,1 0-1,-1 0 0,1 0 1,0 0-1,0 0 1,0 0-1,0-2 0,1-13 9,1 0 0,1 0 0,0 0 0,1 0 0,0 1 0,2 0 0,9-21 0,-2 9-27,2 1 0,0 0 0,24-30 0,-11 25 1,1 1-1,1 1 1,2 1-1,0 2 1,2 1-1,1 2 0,1 1 1,72-33-1,-88 47 11,-15 8 1,0-1 0,0 0 0,0 0 0,0 0 0,0-1 0,-1 0 0,1 1 0,-1-2 0,0 1 0,0 0 0,0-1 0,0 0 0,3-5 0,-7 8-2,1 1 1,-1 0-1,0-1 0,0 1 0,0-1 1,0 1-1,0-1 0,0 1 0,0-1 1,0 1-1,0-1 0,0 1 0,0-1 1,0 1-1,0 0 0,0-1 1,0 1-1,0-1 0,-1 1 0,1-1 1,0 1-1,0-1 0,0 1 0,-1 0 1,1-1-1,0 1 0,-1 0 0,1-1 1,0 1-1,-1 0 0,1-1 0,0 1 1,-1 0-1,1-1 0,-1 1 1,1 0-1,0 0 0,-1 0 0,1 0 1,-1-1-1,1 1 0,-1 0 0,1 0 1,-1 0-1,1 0 0,-1 0 0,1 0 1,-1 0-1,-28-1 56,15 2-28,0 1 0,-1 1-1,1 0 1,0 1 0,0 1-1,0 0 1,-14 7 0,20-8-24,0 1 0,0-1 0,0 1-1,1 1 1,0-1 0,0 1 0,0 0 0,1 1 0,0 0 0,0 0 0,0 0 0,-6 13 0,11-18-24,-1 0-1,1 0 1,1 0-1,-1 0 1,0 1-1,0-1 1,1 0-1,0 0 1,-1 1-1,1-1 1,0 0-1,0 1 1,0-1-1,0 0 1,1 1-1,-1-1 1,1 3-1,0-3-31,0-1-1,0 1 0,0 0 0,0-1 0,0 1 1,1-1-1,-1 1 0,0-1 0,1 0 0,-1 0 0,1 1 1,0-1-1,-1 0 0,1 0 0,0 0 0,2 0 1,4 2-83,0-1 1,0 0 0,0-1-1,0 1 1,1-2 0,-1 1-1,17-2 1,19-3-263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33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11875,'-4'3'1152,"2"5"-952,2 2 736,0 2 336,6 5-936,2-3-80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8:38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30 16251,'-1'0'73,"1"-1"-1,-1 1 0,1-1 0,-1 0 0,1 1 0,-1-1 0,1 1 0,-1 0 0,1-1 0,-1 1 1,1-1-1,-1 1 0,0 0 0,1-1 0,-1 1 0,0 0 0,1 0 0,-1 0 0,0-1 0,0 1 0,1 0 1,-1 0-1,0 0 0,1 0 0,-1 0 0,0 0 0,0 1 0,1-1 0,-1 0 0,0 0 0,1 0 1,-1 1-1,0-1 0,1 0 0,-1 1 0,0-1 0,1 0 0,-1 1 0,1-1 0,-1 1 0,1-1 0,-1 1 1,1-1-1,-1 1 0,1-1 0,-1 1 0,1 1 0,-4 1 116,1 1 1,1-1-1,-1 1 1,0 0-1,1 0 1,-3 6-1,3-4-179,0 0 0,0-1 0,1 1 0,0 0 0,0 0 0,0 1 0,1-1 0,0 0 0,0 0 0,1 0 0,-1 0 0,1 0 0,1 0 0,-1 0 0,1 0 0,3 7 0,3 3-103,1-1 1,0 0-1,1-1 1,15 17 0,-13-17 27,0 2 0,-1-1-1,14 27 1,-22-36 72,-1 0-1,0 0 0,0 1 0,-1-1 0,1 0 0,-1 1 0,-1-1 1,1 1-1,-1-1 0,0 1 0,-1 0 0,0-1 0,0 0 1,0 1-1,-1-1 0,1 0 0,-2 1 0,1-1 0,-1 0 1,0 0-1,0-1 0,0 1 0,-1-1 0,0 0 0,0 1 1,0-2-1,-1 1 0,0 0 0,1-1 0,-9 5 0,12-8 1,-1 0-1,1 0 1,0 0-1,0 0 1,-1-1-1,1 1 1,0 0-1,-1-1 1,1 0-1,-1 1 1,1-1-1,-1 0 1,1 1-1,-1-1 1,1 0-1,-1 0 1,1 0-1,-1 0 1,1-1-1,0 1 1,-1 0-1,1-1 0,-1 1 1,1-1-1,-1 1 1,0-2-1,0 1 11,1-1-1,-1 0 1,1 1-1,-1-1 1,1 0-1,0 0 1,0 0-1,0 0 1,0 0-1,0-1 1,1 1-1,-1 0 1,1 0-1,-1-5 0,0-5 37,0 1-1,1-1 1,0 1-1,1-1 0,3-16 1,2 6-80,0 2 0,2-1 1,0 1-1,1 0 1,1 0-1,1 1 1,0 1-1,26-31 1,-11 20-32,2 1 1,0 1 0,65-46-1,-74 60 82,-11 8 27,0 0 0,0-1 0,-1 0 0,11-10 1,-18 16-48,0 0 0,0 0 0,0-1 0,0 1 0,0 0 0,1 0 0,-1 0 0,0 0 0,0 0 0,0 0 1,0 0-1,0 0 0,0 0 0,0 0 0,0 0 0,0-1 0,0 1 0,0 0 0,0 0 0,0 0 0,0 0 1,0 0-1,0 0 0,0 0 0,0 0 0,0 0 0,0-1 0,0 1 0,0 0 0,0 0 0,0 0 1,0 0-1,0 0 0,0 0 0,0 0 0,0 0 0,0 0 0,0-1 0,0 1 0,0 0 0,0 0 0,0 0 1,0 0-1,-1 0 0,1 0 0,0 0 0,0 0 0,0 0 0,0 0 0,0 0 0,0 0 0,0 0 0,0 0 1,0 0-1,0 0 0,-1-1 0,1 1 0,-9 0 86,-11 4 5,10 1-72,1-1 1,0 1-1,-1 0 0,2 1 0,-1 0 1,1 1-1,0 0 0,0 0 0,1 0 1,-1 1-1,2 1 0,-1-1 0,1 1 1,1 0-1,0 0 0,0 0 0,1 1 1,0 0-1,0 0 0,1 0 0,-2 12 1,4-20-44,1 0 0,0-1 0,0 1 0,0 0 0,0 0 0,0 0 0,0 0 0,0-1 1,0 1-1,1 0 0,-1 0 0,1 0 0,-1-1 0,1 1 0,0 0 0,-1-1 0,1 1 0,0 0 1,0-1-1,0 1 0,1-1 0,-1 0 0,0 1 0,1-1 0,-1 0 0,0 0 0,1 0 0,-1 0 1,1 0-1,0 0 0,-1 0 0,1 0 0,0-1 0,-1 1 0,1-1 0,0 1 0,0-1 0,0 0 1,-1 1-1,3-1 0,2 0-107,0-1 0,-1 1 0,1-1 0,0 0 0,-1 0 0,1-1 0,-1 1 0,0-1 0,0-1 0,1 1 0,-1-1 0,5-3 0,20-19-313,0-3-122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8:39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22 14339,'-1'-22'2100,"-5"30"-403,-8 33 311,9-20-1695,1 0-1,0 0 0,2 0 0,0 43 1,2-58-307,1 0 0,0 1 0,0-1 0,1 0 0,0 0 0,0 0 1,0 0-1,1-1 0,4 9 0,-5-11-4,1 0-1,-1 0 1,1 0-1,0 0 1,0 0 0,0 0-1,0-1 1,1 1-1,-1-1 1,0 0 0,1 0-1,0-1 1,0 1-1,-1-1 1,9 3 0,37 0-107,-43-4 89,1 0 0,0 0 1,0 1-1,0 0 0,-1 0 1,1 1-1,-1 0 0,1 0 1,-1 0-1,9 4 0,-14-5 15,0 0-1,0-1 0,0 1 0,0 0 1,0-1-1,0 1 0,0 0 1,-1 0-1,1 0 0,0 0 0,0 0 1,-1 0-1,1 0 0,0 0 0,-1 0 1,1 0-1,-1 0 0,1 1 1,-1-1-1,0 0 0,0 0 0,1 0 1,-1 1-1,0-1 0,0 0 1,0 0-1,0 0 0,0 1 0,-1-1 1,1 0-1,0 0 0,0 0 0,-1 1 1,1-1-1,-1 0 0,1 0 1,-1 0-1,0 0 0,1 0 0,-1 0 1,-1 1-1,-1 2 6,0-1 0,0 0 0,0 1 0,-1-1-1,0-1 1,0 1 0,1 0 0,-2-1 0,-5 3 0,-1-1-26,-1 0 1,1-1 0,-1-1-1,0 0 1,0 0-1,0-1 1,0-1-1,-12 0 1,19 0 61,-1 0 0,1-1-1,-1 0 1,1 0 0,0 0 0,0 0 0,0-1 0,-1 0 0,1 0-1,1 0 1,-1-1 0,0 0 0,1 0 0,-1 0 0,1 0 0,0-1-1,0 1 1,0-1 0,-5-7 0,1-7 55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8:39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 14867,'16'4'2293,"13"3"915,-28-6-3097,0-1 0,0 0 0,0 0 0,0 0 0,-1 0 0,1 0 0,0 0 0,0 0 0,0 0 0,0 0 1,0 0-1,0-1 0,0 1 0,0 0 0,0-1 0,0 1 0,0 0 0,0-1 0,-1 1 0,1-1 0,1-1 1,-2 2-116,0 0 1,1 0 0,-1 0 0,0-1 0,0 1-1,0 0 1,0 0 0,0 0 0,0-1 0,1 1-1,-1 0 1,0 0 0,0-1 0,0 1 0,0 0 0,0 0-1,0-1 1,0 1 0,0 0 0,0-1 0,0 1-1,0 0 1,0 0 0,0-1 0,-1 1 0,1 0-1,0 0 1,0 0 0,0-1 0,0 1 0,0 0-1,0 0 1,-1-1 0,1 1 0,0 0 0,0 0 0,0 0-1,0 0 1,-1-1 0,1 1 0,0 0 0,0 0-1,-1 0 1,1 0 0,0 0 0,0 0 0,-1-1-1,1 1 1,0 0 0,0 0 0,-1 0 0,1 0-1,0 0 1,0 0 0,-1 0 0,-14 0-251,10 2 208,0-1 0,0 2-1,0-1 1,1 0 0,-1 1-1,1 0 1,0 0-1,0 0 1,0 1 0,0-1-1,0 1 1,-3 5-1,4-6 45,0 1 0,1-1 0,-1 1-1,1 0 1,0 0 0,0 0-1,1 0 1,-1 0 0,1 0-1,0 0 1,0 0 0,0 1 0,0-1-1,1 9 1,0-12 8,0 1-1,1-1 1,-1 1-1,0-1 1,1 0 0,0 1-1,-1-1 1,1 1-1,0-1 1,0 0 0,0 0-1,-1 1 1,1-1-1,1 0 1,-1 0 0,0 0-1,0 0 1,0 0-1,0 0 1,1 0 0,-1-1-1,1 1 1,-1 0-1,0-1 1,1 1 0,-1-1-1,1 1 1,-1-1-1,4 0 1,3 1 17,-1 0 0,1-1 1,0 0-1,14-2 0,13-4-22,-1-2 0,1-1 1,56-25-1,-51 19-88,79-21 1,-119 36 87,0 0 0,1 0 1,-1 0-1,0-1 0,1 1 0,-1 0 0,0 0 1,1 0-1,-1 0 0,0 0 0,1 0 0,-1 0 1,0 0-1,1 0 0,-1 0 0,0 0 0,1 0 1,-1 0-1,0 0 0,1 1 0,-1-1 0,0 0 0,1 0 1,-1 0-1,0 0 0,0 1 0,1-1 0,-1 0 1,0 0-1,0 1 0,1-1 0,-1 1 0,-3 10 76,-16 13 111,18-23-173,0 1 7,-24 30 244,23-30-238,1 0 0,0 0 0,-1 0 0,1 0 0,0 0 0,0 0 0,0 0 1,1 1-1,-1-1 0,0 0 0,1 1 0,0-1 0,-1 4 0,1-6-19,1 1 0,-1 0 0,1-1 0,-1 1 0,1-1 0,-1 1 0,1-1 0,-1 1 0,1-1-1,-1 1 1,1-1 0,0 0 0,-1 1 0,1-1 0,0 0 0,-1 0 0,1 1 0,0-1 0,-1 0 0,1 0 0,0 0-1,0 0 1,-1 0 0,1 0 0,0 0 0,-1 0 0,1 0 0,0 0 0,0 0 0,-1 0 0,2-1 0,25-5-9,-25 6-2,95-33-568,-72 23 253,0 2 0,0 0-1,1 1 1,43-5 0,-67 12 307,0 0 1,0-1 0,-1 1-1,1 0 1,0 0 0,0 0-1,0 0 1,-1 0-1,1 1 1,0-1 0,0 1-1,-1-1 1,1 1 0,0-1-1,-1 1 1,1 0 0,0 0-1,-1 0 1,1 0-1,-1 0 1,0 0 0,1 0-1,-1 1 1,0-1 0,0 0-1,1 1 1,-1-1-1,1 3 1,0 2 82,-1-1-1,0 0 0,0 1 1,-1-1-1,0 1 1,1-1-1,-2 10 1,0 5 2,2-20 7,4-1-64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8:40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16652,'4'37'2504,"-4"117"-149,-2-70-1961,13 126-1,-9-193-484,-2-16-178,0-3-61,-6-30-296,0-1 396,-3-8-70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8:40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17084,'23'5'1736,"8"-7"-1024,6-1-280,9 0 665,6 0-169,0-2-200,1 2-256,-4-2-584,-5 2-320,-10 0-640,-7-2 776,-18-1 23,-12-1-151,-19 4-208</inkml:trace>
  <inkml:trace contextRef="#ctx0" brushRef="#br0" timeOffset="1">35 357 15667,'0'21'1721,"18"-12"-897,7-7-312,18-9 904,9-4-327,8-3-225,2-3-168,0 4-576,-6-3-376,-14 10-568,-10 2 736,-29 14-232,-14 6-121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8:41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15499,'17'-1'1689,"16"-4"-1017,5-5-264,10-1 752,4 0-624,4-1-744,-1 2 528,-6 7-368,-4 3-160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8:51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67 15163,'7'-22'2566,"-9"37"-969,-3 20-944,0 23-173,-2 11-297,3 1 1,8 128 0,-3-192-172,0 0-1,0 0 1,0 0 0,1 0-1,0-1 1,5 11 0,-6-15-7,-1 1 1,1-1-1,0 0 1,-1-1-1,1 1 1,0 0-1,0 0 1,0 0 0,0 0-1,0-1 1,0 1-1,0 0 1,0-1-1,0 1 1,0-1-1,0 1 1,0-1-1,0 1 1,1-1-1,-1 0 1,0 0-1,0 1 1,0-1-1,1 0 1,-1 0-1,0 0 1,0-1-1,0 1 1,1 0-1,-1 0 1,0-1-1,0 1 1,0 0-1,0-1 1,0 1-1,0-1 1,1 0 0,-1 1-1,1-2 1,8-5 22,-1 0 0,0-1 0,0 0 0,-1 0 0,0-1 0,0 0 0,9-15 0,43-78 130,-34 53-96,-1-2 1,-3 0-1,-2-2 0,17-70 0,-32 89-41,-6 27 14,-2 9-20,-5 11 1,-5 21 0,2 0 0,-11 55 0,-5 77 16,27-162-40,-5 28 19,0 48 0,5-71-100,1-1 1,-1 1-1,2 0 1,-1-1-1,1 1 1,0-1 0,1 0-1,-1 1 1,2-1-1,7 13 1,-10-19 66,0 0 0,1 0 1,0 0-1,-1 0 0,1 0 1,0 0-1,0-1 0,0 1 1,0-1-1,0 1 0,0-1 1,1 0-1,-1 0 0,0 0 1,1 0-1,-1 0 0,1-1 0,4 2 1,18 0-249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8:52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12747,'11'-31'1742,"8"-17"1102,-17 47-1038,0 7-1329,0 7-209,-11 107 900,4-78-1022,1 49-1,4-89-134,0 0 0,0 0 0,1 1 0,-1-1 0,0 0 0,1 0 0,0 1-1,-1-1 1,1 0 0,0 0 0,0 0 0,2 2 0,-3-3 2,1 0 0,0 0 0,0 0 0,-1-1 0,1 1-1,0 0 1,0-1 0,0 1 0,0-1 0,0 1 0,0-1 0,0 1 0,0-1 0,0 0-1,0 1 1,0-1 0,0 0 0,2 0 0,1 0 14,0-1 0,-1 1 0,1-1 0,-1 0 0,1 0 0,-1-1 0,0 1 0,1-1 0,-1 0 0,0 1 0,0-1-1,0-1 1,4-2 0,34-34 220,-1-2 0,47-63-1,-83 100-239,-4 3-4,1 0 0,0 0 0,0 0 0,0-1 0,-1 1 0,1 0 0,0 0 1,1 1-1,-1-1 0,0 0 0,0 0 0,0 0 0,0 1 0,1-1 0,-1 1 0,0-1 0,2 0 0,-3 2-1,1-1 0,-1 0 0,1 0 0,-1 1-1,1-1 1,-1 1 0,0-1 0,1 0 0,-1 1 0,0-1 0,1 1 0,-1-1 0,0 1 0,0-1-1,1 1 1,-1-1 0,0 1 0,0-1 0,0 1 0,0-1 0,0 1 0,0-1 0,0 1 0,0-1 0,0 1-1,0-1 1,0 2 0,-6 50 46,5-48-52,0 5 8,-5 31-6,6-38 1,-1 0 0,1-1-1,0 1 1,0 0 0,0-1-1,1 1 1,-1-1-1,0 1 1,1 0 0,-1-1-1,1 1 1,-1-1 0,1 1-1,0-1 1,0 1-1,-1-1 1,1 1 0,0-1-1,2 2 1,-2-3 0,1 1 1,-1 0-1,1-1 1,-1 1-1,1-1 1,-1 1-1,1-1 1,-1 0-1,1 0 1,0 0-1,-1 0 1,1 0-1,0 0 1,-1 0-1,1-1 1,-1 1-1,1 0 0,-1-1 1,1 1-1,0-1 1,-1 0-1,3-1 1,33-22-16,-32 20 11,26-21-17,-24 18 17,1 1-1,0-1 1,0 1-1,0 1 1,1-1-1,0 1 1,14-5-1,-22 10 4,-1-1 0,1 1-1,-1 0 1,1 0 0,-1 0-1,1 0 1,-1 0 0,1 0-1,-1 0 1,1 0 0,-1 1-1,1-1 1,-1 0 0,1 0-1,-1 0 1,1 0 0,-1 1-1,1-1 1,-1 0-1,1 0 1,-1 1 0,0-1-1,1 0 1,-1 1 0,0-1-1,1 0 1,-1 1 0,0-1-1,1 1 1,-1-1 0,0 1-1,0-1 1,1 0 0,-1 1-1,0-1 1,0 1 0,0-1-1,0 1 1,0-1 0,0 2-1,1 24-13,-1-18 12,-7 72-1351,14-79 846,-1-5 171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8:53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15 16460,'0'0'78,"1"-1"1,-1 0 0,0 1 0,0-1 0,0 1 0,0-1 0,0 1-1,0-1 1,-1 1 0,1-1 0,0 1 0,0-1 0,0 1 0,0-1-1,-1 1 1,1-1 0,0 1 0,0-1 0,-1 1 0,1-1 0,0 1-1,-1-1 1,1 1 0,-1 0 0,1-1 0,0 1 0,-1 0 0,1-1-1,-2 1 1,1 0 8,0 0-1,0 0 1,0 0 0,0 0-1,0 0 1,0 0-1,0 0 1,0 1-1,0-1 1,0 0 0,0 1-1,0-1 1,0 1-1,-1 0 1,-2 2 88,0 0 1,-1 0-1,1 1 1,1-1-1,-6 6 1,4-1-91,0-1 0,0 1 1,1 0-1,0 1 0,1-1 1,-1 1-1,2 0 0,-1-1 1,1 1-1,0 0 0,0 15 1,2-23-74,0 0 0,0 0 0,-1 0-1,1 1 1,0-1 0,0 0 0,1 0 0,-1 0 0,0 0 0,0 0 0,0 0 0,1 0 0,-1 0 0,1 0 0,-1 0 0,1 0-1,-1 0 1,1 0 0,-1 0 0,1 0 0,0 0 0,0-1 0,-1 1 0,1 0 0,0 0 0,0-1 0,0 1 0,0-1 0,1 2-1,0-2 8,0 0-1,1 1 0,-1-1 0,1 0 0,-1 0 0,0 0 1,1-1-1,-1 1 0,0 0 0,1-1 0,-1 0 0,4-1 0,6-3 27,0-1 0,-1 0 0,21-15 0,-15 8-23,-1-1 0,-1 0 0,0-1-1,-1-1 1,23-34 0,-58 69 41,11-6-125,1 0 0,0 1 0,1-1 0,1 2 0,0-1 0,1 1 0,0 0 0,-5 27 0,10-40 2,1-1-1,0 1 0,0-1 1,0 1-1,0-1 1,0 1-1,0-1 1,0 0-1,0 1 1,0-1-1,0 1 0,1-1 1,-1 1-1,1-1 1,-1 0-1,1 1 1,0-1-1,-1 0 1,2 2-1,-1-2 33,0-1 0,0 1 0,0 0 1,0-1-1,0 1 0,1-1 0,-1 1 0,0-1 0,0 1 1,0-1-1,0 0 0,1 0 0,-1 0 0,0 1 0,0-1 0,1-1 1,-1 1-1,1 0 0,7-2-96,-1 1-1,0-2 1,1 0 0,14-7-1,-22 10 103,39-19-568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8:53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122 224 14379,'-43'58'1674,"31"-42"-1305,-1 0 1,2 1-1,0 0 0,2 1 0,-10 21 0,18-38-347,1 0 0,-1 0 0,1 1 0,0-1 0,-1 0 0,1 0 0,0 0 0,0 0 0,0 0 0,0 1 0,0-1 0,0 0 0,0 0 0,0 0-1,0 0 1,1 0 0,-1 1 0,0-1 0,1 0 0,-1 0 0,1 0 0,-1 0 0,1 0 0,0 0 0,1 1 0,-1-1-10,1 1-1,0-1 1,0 0-1,0 0 0,-1 0 1,1-1-1,0 1 1,0 0-1,0-1 1,1 1-1,-1-1 1,0 0-1,2 1 1,5-1-13,0 0 0,-1-1 1,1 0-1,0 0 0,-1-1 0,10-2 1,-5-1 32,0-1 1,0-1-1,-1 0 0,0-1 1,0 0-1,0 0 1,-1-2-1,-1 1 1,0-1-1,0-1 0,0 0 1,12-19-1,-10 11 148,-1 0 0,0-1 0,-1 0 0,-1-1 0,-1 0 0,-1 0 0,6-31 0,-12 44-71,0 0 0,0 0 0,-1 0-1,0 0 1,0 0 0,-1 0-1,0 0 1,-4-14 0,5 20-82,-1 1 1,1-1 0,-1 1 0,0-1-1,1 1 1,-1-1 0,0 1 0,0-1 0,0 1-1,-1 0 1,1 0 0,0-1 0,0 1-1,-1 0 1,1 0 0,0 0 0,-1 0-1,-2-1 1,1 2-10,1-1-1,0 1 1,-1 0 0,1 0-1,-1 0 1,1 0 0,0 1-1,-1-1 1,1 0-1,-1 1 1,1 0 0,0-1-1,0 1 1,-1 0 0,1 0-1,0 1 1,-3 1 0,-8 6-1,0 1 0,1 0 0,1 1 0,-1 0 0,2 1 0,0 0 0,0 1 0,1 0 0,0 0 0,2 1 0,-1 0 0,2 0 0,0 1 0,0 0 0,-4 20 0,10-33-20,-1-1 1,1 1-1,0 0 1,0 0 0,0 0-1,0-1 1,0 1-1,0 0 1,0 0 0,0-1-1,1 1 1,-1 0-1,1 0 1,-1-1 0,2 3-1,-1-3-2,0 0 0,0 0 0,-1 0 0,1 0 1,0-1-1,0 1 0,0 0 0,0-1 0,0 1 0,0-1 0,0 1 0,0-1 0,0 1 0,0-1 0,0 0 1,0 0-1,0 1 0,2-1 0,5 0-32,0-1 0,0 0 0,0 0 0,-1 0 1,14-5-1,-2 1-13,-12 3 15,0 0 0,0 1 1,0 0-1,0 0 0,0 1 1,0 0-1,0 0 0,0 0 1,12 3-1,-16-1 37,0-1 0,1 0 0,-1 1-1,0 0 1,0 0 0,0 0 0,-1 0 0,1 0 0,0 1 0,-1-1 0,0 1 0,1-1-1,-1 1 1,0 0 0,0 0 0,-1 0 0,1 0 0,-1 0 0,1 1 0,-1-1 0,2 6-1,0 6 96,-1-1 0,0 1 0,-1 0 0,-1 0 0,0-1 0,-2 17 0,0 18-726,2-49 618,0 0 1,0 1 0,0-1 0,0 0-1,0 0 1,0 1 0,0-1-1,-1 0 1,1 0 0,0 0 0,0 1-1,0-1 1,0 0 0,0 0-1,0 0 1,-1 1 0,1-1 0,0 0-1,0 0 1,0 0 0,-1 0-1,1 0 1,0 0 0,0 1 0,0-1-1,-1 0 1,1 0 0,0 0-1,0 0 1,-1 0 0,1 0 0,0 0-1,-1 0 1,1 0-43,-7 1-216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34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16564,'0'0'34,"0"0"0,1 0 0,-1 0 1,0 0-1,0 0 0,0 0 0,0 0 1,0 0-1,0 0 0,0 0 0,0 0 1,0 0-1,0 0 0,1 0 0,-1 0 1,0 0-1,0 0 0,0 0 0,0 0 1,0 0-1,0 0 0,0 0 1,0 0-1,0 0 0,0 1 0,0-1 1,0 0-1,1 0 0,-1 0 0,0 0 1,0 0-1,0 0 0,0 0 0,0 0 1,0 0-1,0 0 0,0 0 0,0 0 1,0 0-1,0 1 0,0-1 0,0 0 1,0 0-1,0 0 0,0 0 1,0 0-1,0 0 0,0 0 0,0 0 1,0 0-1,0 0 0,0 1 0,0-1 1,0 0-1,0 0 0,0 0 0,0 0 1,0 0-1,0 0 0,0 0 0,-8 5 1237,-21 8-72,14-6-509,5-3-661,0 1 0,0 0 0,1 1 0,0 0 1,0 0-1,0 1 0,-14 15 0,23-21-73,-1 0 1,0-1-1,1 1 1,-1 0-1,0 0 0,1 0 1,-1 0-1,1 0 1,0 0-1,-1 0 0,1 0 1,0 0-1,0 0 1,0 0-1,-1 0 0,1 0 1,0 0-1,0 0 1,0 0-1,1 1 0,-1-1 1,0 0-1,0 0 1,1 0-1,-1 0 0,0 0 1,1 0-1,-1 0 1,1-1-1,-1 1 1,1 0-1,0 0 0,-1 0 1,1 0-1,0-1 1,-1 1-1,1 0 0,0-1 1,0 1-1,0 0 1,0-1-1,0 1 0,0-1 1,0 1-1,0-1 1,1 1-1,7 2-332,0 1 0,0-2 1,0 1-1,9 1 0,-17-4 337,68 10-1658,-41-7 1095,-1 2 1,38 10 0,-62-14 635,-1 0-1,0-1 1,0 1 0,0 0 0,0 0 0,0 0 0,0 1 0,0-1-1,0 0 1,-1 1 0,1-1 0,0 1 0,-1 0 0,1-1-1,-1 1 1,2 3 0,-3-5 4,1 1 1,-1 0-1,0-1 0,0 1 0,0 0 0,0-1 1,0 1-1,0-1 0,0 1 0,0 0 1,0-1-1,0 1 0,0 0 0,0-1 1,0 1-1,-1-1 0,1 1 0,0 0 0,0-1 1,-1 1-1,1-1 0,-1 2 0,0-1 29,-1 0-1,1 1 1,-1-1-1,1 0 1,-1 0-1,1 0 1,-1 0-1,0 0 1,0 0-1,-3 1 1,-10 2 204,-1-1 0,1 0 0,-1-1 1,0 0-1,0-2 0,-26-1 1,7-3-123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8:55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45 11594,'7'-3'481,"7"-5"583,0 1 0,1 1 1,0 0-1,0 1 0,18-4 0,-33 9-1025,0 0 0,1 0 0,-1 0 1,0 0-1,1 0 0,-1 0 0,0 0 0,1 0 0,-1-1 0,0 1 1,1 0-1,-1 1 0,0-1 0,0 0 0,1 0 0,-1 0 0,0 0 1,1 0-1,-1 0 0,0 0 0,1 0 0,-1 0 0,0 1 0,0-1 1,1 0-1,-1 0 0,0 0 0,0 1 0,0-1 0,1 0 1,-1 0-1,0 0 0,0 1 0,0-1 0,1 0 0,-1 1 0,0-1 1,0 0-1,0 0 0,0 1 0,0-1 0,0 0 0,0 1 0,0-1 1,0 0-1,0 1 0,0-1 0,0 0 0,0 0 0,0 1 0,0-1 1,0 1-1,-7 16 800,7-17-838,-22 35 715,0-2 0,-45 50 0,33-43-486,-124 151-795,154-188-1912,8-13 1580,9-14 134,-1 5-76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8:56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 16444,'-1'36'4295,"-7"73"-3405,-13 286 246,21-394-1152,0-1 1,0 0-1,0 0 1,0 0-1,0 1 1,0-1-1,0 0 0,0 0 1,0 0-1,0 1 1,0-1-1,0 0 1,0 0-1,0 1 0,0-1 1,0 0-1,-1 0 1,1 0-1,0 0 1,0 1-1,0-1 1,0 0-1,0 0 0,0 0 1,-1 0-1,1 1 1,0-1-1,0 0 1,0 0-1,0 0 1,-1 0-1,1 0 0,0 0 1,0 0-1,0 1 1,-1-1-1,1 0 1,0 0-1,0 0 1,-9-5-540,-6-8-271,-11-17-556,-8-7 60,-43-60 1,76 96 1416,0 0 1,1-1-1,-1 1 0,0 0 1,0-1-1,1 1 0,-1 0 1,1-1-1,-1 1 1,1-1-1,0 1 0,-1-1 1,1 1-1,0-1 0,0 1 1,0-1-1,0-2 0,1 3-22,-1 0-1,1 0 1,-1 0-1,1 0 1,0 0-1,-1 0 0,1 1 1,0-1-1,-1 0 1,1 0-1,0 0 0,0 1 1,0-1-1,0 0 1,0 1-1,0-1 1,0 1-1,1-1 0,7-2 213,-1 1 0,1 0 0,-1 0 0,1 1 0,9 0 0,1-1-9,83-11-54,60-9 625,-126 14-830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8:56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13243,'4'-13'6569,"3"44"-3028,-4-17-3686,17 56 222,3-1 0,3-1 1,64 119-1,-71-154-2452,-20-33 1867,-4-1-138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8:56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14 12979,'-11'-4'2056,"3"2"1825,21 2-2713,6 0-71,9 2-297,7 1-160,5-2-256,3 3-136,1-4-368,-3 0-344,-1-4-2225,-5 1 2385,-4-2-344,-2-1-240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8:57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19236,'5'2'1456,"-2"6"-1112,1 4-167,-3 10 615,2 5-352,0 8-240,1 3-80,-1 5-152,2 1-88,-5-4-280,0-3-224,0-7-385,-4-7 225,-2-4 432,-2-3-208,-1-9-112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8:57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16195,'0'-3'141,"1"-1"0,-1 1 0,1 0 0,0 0 0,0 0 0,0 0 0,0 0 0,0 0-1,1 1 1,-1-1 0,1 0 0,0 1 0,0-1 0,0 1 0,2-3 0,1 1 46,0 0-1,0 0 1,0 1 0,0 0 0,0 0 0,1 0 0,7-2 0,5-1 181,-1 1 1,1 1-1,0 1 1,23-1-1,-1 1 21,0 2 0,59 7 0,-81-4-346,0 1-1,-1 0 1,0 2-1,0 0 1,0 1-1,0 0 1,-1 1-1,16 10 1,-29-15-40,-1-1-1,1 1 1,-1 0-1,1 0 1,-1 0-1,0 0 1,0 0 0,0 0-1,0 0 1,0 1-1,0-1 1,-1 1-1,1-1 1,-1 1 0,0 0-1,0 0 1,0-1-1,0 1 1,0 0-1,-1 0 1,1 0 0,-1 0-1,0 0 1,1 0-1,-1 0 1,-1 0-1,1 0 1,0 0 0,-1 0-1,0 0 1,1 0-1,-1-1 1,0 1-1,-1 0 1,1 0 0,0-1-1,-1 1 1,0-1-1,1 1 1,-3 2-1,-8 8 36,0 0 1,0 0-1,-1-1 0,-1-1 0,0 0 0,-23 13 0,5-2 89,32-22-127,-1 0 1,1 0-1,0 0 1,0 0-1,-1 0 1,1 1-1,0-1 1,0 0-1,-1 0 1,1 0-1,0 1 1,0-1-1,0 0 1,-1 0 0,1 0-1,0 1 1,0-1-1,0 0 1,0 0-1,-1 1 1,1-1-1,0 0 1,0 0-1,0 1 1,0-1-1,0 0 1,0 1-1,0-1 1,0 0-1,0 0 1,0 1-1,0 0 1,9 3-65,23-2-150,-25-2 157,6 1-40,1 1-1,-1 0 0,0 1 0,0 1 1,0 0-1,0 1 0,22 11 0,-32-14 77,0 0-1,1 0 0,-1 0 1,0 1-1,0-1 0,0 1 1,-1 0-1,1 0 0,-1 0 1,1 0-1,-1 0 0,0 1 0,2 5 1,-3-6 15,0 0 1,0 0-1,-1 0 1,0 0-1,0 0 1,1 0 0,-2 0-1,1 0 1,0 1-1,-1-1 1,1 0-1,-1 0 1,0 0-1,0 0 1,0 0-1,0-1 1,-1 1-1,1 0 1,-4 4-1,-2 3 82,-1 0-1,-1-1 1,1 0-1,-2 0 0,1-1 1,-1 0-1,0 0 0,-1-1 1,0-1-1,0 1 1,-19 6-1,4-3 195,0-1 1,-1-1-1,0-1 1,-34 4-1,42-9-166,1 0 0,-1-2 0,0 0 0,1-1 0,-24-5 0,36 6-234,0-1-1,1-1 1,-1 1-1,0-1 1,1 0 0,0 0-1,-1-1 1,1 1 0,0-1-1,0-1 1,0 1-1,1 0 1,-1-1 0,1 0-1,0 0 1,0-1 0,0 1-1,0-1 1,1 0-1,-4-7 1,4-2-411,5 4-203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5:30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959 138 15091,'-19'-18'323,"-2"2"0,0 0 0,0 2-1,-32-17 1,36 24-223,0 0-1,0 1 1,-1 0 0,0 1-1,0 2 1,-33-4-1,30 6-29,1 0 1,-1 2-1,0 0 0,1 1 0,-1 1 0,1 1 0,0 1 0,0 1 0,1 1 0,-1 0 1,1 1-1,1 1 0,0 1 0,0 1 0,1 0 0,0 2 0,1 0 0,1 0 0,0 1 1,-16 20-1,8-5-53,2 1-1,0 1 1,2 1 0,-28 65 0,19-28-66,-26 107 0,40-118-26,2 2 0,2-1 0,4 1 0,2 1 0,2-1-1,3 0 1,3 1 0,3-1 0,2-1 0,2 1 0,4-2 0,1 0-1,4 0 1,2-2 0,2-1 0,52 88 0,-60-119 17,0 0-1,1-1 1,1 0 0,2-2 0,33 30 0,-44-44 31,0 0 0,0 0 0,1-1 0,0 0 0,0-1 0,1 0 0,0-1 0,-1 0 0,1-1 0,1 0 1,-1 0-1,0-1 0,1-1 0,-1 0 0,1-1 0,20-1 0,-15-2 13,-1-1 0,0 0 0,0-1 0,-1-1 1,1 0-1,-1-1 0,0-1 0,-1 0 0,0-1 0,24-21 0,-7 3 75,-1-2-1,-2-1 0,31-42 0,-17 15 127,-2-2 0,-3-2 0,-3-1 0,-2-2 0,-3-1 0,-3-1 0,-3-1 0,-3-1 0,-3-1 0,-3-1 0,-3 0 0,-3-1 0,-2-117 0,-7 157-165,-2 0-1,0 0 1,-3 0 0,0 1-1,-2 0 1,-1 0 0,-19-41-1,20 56-93,0 0 0,0 1 0,-2 0-1,0 0 1,0 1 0,-1 0 0,-1 1-1,0 1 1,-1 0 0,0 0-1,0 1 1,-1 1 0,-1 0 0,1 1-1,-20-7 1,25 10 34,-1 2-1,0-1 1,0 1 0,0 1-1,-1-1 1,1 2-1,0 0 1,-1 0 0,1 1-1,-1 0 1,1 0 0,-1 2-1,1-1 1,-1 1 0,1 1-1,-12 4 1,-33 21-294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5:31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752 40 11803,'-68'-14'967,"-125"-10"0,162 23-770,0 1-1,0 1 1,-1 2-1,1 1 1,1 1-1,-42 13 1,60-14-148,0 1 0,1 0 1,0 0-1,1 1 1,-1 1-1,1-1 0,0 2 1,0 0-1,-15 17 1,14-13 6,2 0 0,0 1 1,0 0-1,1 1 1,1 0-1,-12 29 1,9-8 25,1 0 1,2 0-1,1 1 1,2-1-1,2 1 1,2 43 0,2-15-49,3 1 1,2-1 0,4-1 0,30 102 0,-28-124-127,2-2-1,1 0 0,3-1 1,0-1-1,3-1 1,1-1-1,2 0 0,33 35 1,-46-57 30,0-1-1,2 0 1,-1-1 0,1-1 0,1 0 0,0-1 0,24 11 0,-27-15 36,1-1 0,-1 0 1,1 0-1,0-2 0,0 1 0,0-2 1,0 0-1,1 0 0,-1-1 0,22-3 1,-13-2 67,1-1 0,-1 0 0,-1-2 1,1 0-1,-1-2 0,-1 0 0,0-1 1,0-1-1,-1-1 0,23-20 0,5-9 299,-2-2-1,62-77 0,-72 79-39,-3-2-1,-2-1 1,-1-2 0,31-70-1,-49 91-157,-1-1-1,-2-1 0,-1 0 1,5-30-1,-10 38-55,0 0 1,-2 0-1,0 0 0,-1 0 1,-1 0-1,-7-32 0,3 32-128,-1 1 0,-1 0 0,0 0 0,-1 1 0,-2 0 0,1 1 0,-2 0 0,0 1 0,-1 0 0,-1 1 0,-15-14-1,9 12-159,0 0-1,-2 1 1,1 1-1,-2 1 0,0 0 1,0 2-1,-1 1 1,-27-8-1,6 7-283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5:32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1073 223 10818,'4'-12'275,"0"0"-1,-2 0 1,1 0-1,-1-1 1,-1 1 0,-1-1-1,1 1 1,-2-1-1,-2-15 1,3 24-200,-1 0 0,0 0 0,0-1 1,-1 2-1,1-1 0,-1 0 0,0 0 0,0 0 0,0 1 1,0-1-1,-1 1 0,1 0 0,-1-1 0,0 1 1,0 1-1,0-1 0,-1 0 0,1 1 0,0-1 1,-1 1-1,0 0 0,1 0 0,-1 1 0,0-1 1,0 1-1,0 0 0,0 0 0,0 0 0,-1 0 1,1 1-1,-6-1 0,-4 1 29,0 1 1,0 0-1,0 1 0,0 0 1,-16 6-1,-67 25 158,77-25-222,-32 13-13,1 2 0,1 2-1,1 3 1,2 1 0,1 3-1,1 2 1,-54 52 0,50-39-22,2 3 0,-53 71-1,82-96 6,2 0-1,1 1 1,0 1-1,2 0 1,2 1-1,0 0 1,-11 50-1,16-46 0,1 0 0,2 0-1,2 0 1,1 36 0,2-50-8,0 1 1,1-1 0,0 1-1,2-1 1,0 0 0,1-1 0,1 0-1,13 25 1,-10-27-3,1 1-1,0-2 1,1 1 0,1-2 0,1 1-1,0-2 1,0 0 0,1-1 0,0 0-1,1-1 1,30 14 0,-22-14-9,1 0-1,0-1 1,1-2 0,0-1-1,0-1 1,0 0 0,48 0 0,-31-7 0,-1-1 0,0-2 0,0-2 0,0-2 1,68-24-1,-48 9 39,-1-2 0,111-66 0,-132 66 27,-1-2 0,-1-1 0,-2-2 0,-1-2 1,42-50-1,-54 54 24,0-1 1,-2-1-1,-2-1 1,0-1 0,-2-1-1,-2 0 1,14-45-1,-24 61-44,-1 0 0,0-1 0,-1 0 0,-1 1 0,-1-1 1,0 0-1,-2 0 0,-4-31 0,3 39-55,0 1 1,-1 0 0,0 0 0,-1-1 0,0 2-1,-1-1 1,0 1 0,0-1 0,-1 1-1,0 1 1,-1-1 0,1 1 0,-2 0 0,1 1-1,-1 0 1,-15-11 0,10 10-12,0 1 0,0 1 0,-1 0 0,1 1 0,-2 0 0,1 1 0,-23-4 0,1 3 289,-68 0-1,67 5-199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5:33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1379 268 11098,'-7'-60'836,"7"48"-713,-1 0 1,0 0 0,-1 0 0,-1 0 0,0 0 0,0 0-1,-2 1 1,-6-15 0,8 20-42,-1 0 0,0 0-1,0 1 1,0 0 0,-1 0 0,0 0-1,0 0 1,0 1 0,-1-1 0,1 1-1,-1 1 1,0-1 0,0 1 0,-8-3 0,3 2 19,0 1 0,1 1 0,-1 0 0,0 0 1,0 1-1,0 0 0,-1 1 0,-11 2 0,-13 3 89,0 1 0,1 2 0,0 2 0,-45 19 0,-12 7-84,2 5-1,2 3 1,-84 57-1,117-64-82,1 3-1,2 2 0,2 3 1,2 1-1,-59 74 1,92-100-17,1 0 1,1 0 0,1 2 0,1-1 0,1 2 0,1-1 0,1 1 0,1 1 0,1-1 0,-5 41 0,9-43-42,1 0 0,1 0 1,0 0-1,2 0 0,0 0 0,2 0 1,0 0-1,1-1 0,2 0 1,0 0-1,1 0 0,15 28 1,-8-25-46,0-1 0,1-1 0,1-1 0,1 0 0,1-1 0,1-1 0,0-1 0,1 0 0,1-2 0,1-1 0,0 0 0,33 13 0,-19-11-5,0-3 1,1-1 0,1-1-1,0-3 1,0-1 0,1-2-1,67 1 1,-60-8 66,1-2 1,0-2 0,-1-3-1,0-1 1,51-19-1,-19 1 92,-1-4-1,78-46 1,-101 47 31,-1-2 0,-2-3 1,-2-2-1,50-48 0,-68 55 12,-1-2 0,-2-2 0,-1 0 0,-2-2-1,-1-1 1,28-59 0,-45 79-61,0 0 0,-1-1-1,-1 0 1,-1 0 0,3-23 0,-7 30-29,0 1 0,0-1 1,-2 0-1,1 1 0,-1-1 0,-1 1 1,0-1-1,-1 1 0,0-1 1,-5-10-1,1 7-15,0 1 0,-1 0 1,-1 0-1,0 1 0,-1 0 0,0 1 0,-1 0 1,0 1-1,-1 0 0,0 1 0,-1 0 0,0 1 1,-16-9-1,-19-7-196,-1 2 0,-80-25 0,22 9-227,94 34 358,0-1 0,-16-10 0,21 10-16,0 0 0,-14-15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34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15131,'0'43'904,"-1"0"-1,-11 60 1,5-57-350,0 74-1,7-117-484,0 1 0,0-1-1,0 0 1,1 1 0,-1-1-1,1 1 1,0-1 0,0 0 0,0 1-1,1-1 1,-1 0 0,3 3-1,-3-4-21,0-1 0,1 0 1,-1 0-1,0 0 0,1 0 0,-1 0 0,1 0 0,-1 0 0,1 0 0,0-1 0,-1 1 1,1 0-1,0-1 0,-1 0 0,1 1 0,0-1 0,0 0 0,-1 0 0,1 0 0,0 0 1,0 0-1,0 0 0,-1-1 0,1 1 0,2-1 0,6-2 113,1-1 1,-1 0-1,0 0 0,0-1 1,-1 0-1,1-1 0,-1 0 0,0 0 1,10-10-1,2-4 147,0-1 0,22-29 1,-23 24-327,-1-1-1,-1-1 1,-2 0 0,24-57 0,-30 64-1618,-9 18-95,-6 9 687,1 0 1047,-7 8-914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5:33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1153 124 10098,'-7'-10'189,"0"1"-1,-1 0 0,1 0 1,-2 1-1,1 0 1,-1 0-1,-1 1 0,1 0 1,-1 1-1,0 0 1,-1 1-1,1 0 1,-1 0-1,0 1 0,-1 0 1,1 1-1,0 1 1,-20-2-1,0 1 22,0 1 1,0 2-1,0 2 1,0 0-1,-56 13 1,47-5-134,1 2 0,0 1 0,1 2 0,1 2 0,0 1 0,-59 40 0,57-31-14,1 3 0,2 1 0,1 1 1,1 2-1,-43 57 0,61-68-37,1 1-1,1 1 1,1 0 0,1 1-1,1 0 1,2 0-1,1 1 1,0 1-1,2-1 1,2 1-1,0 0 1,2 0 0,1 0-1,1 1 1,1-1-1,9 47 1,-5-50-36,0-1-1,2 0 1,0 0 0,2 0 0,0-1 0,2-1 0,1 0 0,0 0 0,2-1 0,0-1-1,1 0 1,1-1 0,1 0 0,1-2 0,0 0 0,2-1 0,-1-1 0,2 0 0,23 11-1,-20-15-6,1-1 0,1-1-1,-1-1 1,1-1-1,1-2 1,-1 0-1,1-2 1,0-1-1,-1-1 1,1-1-1,30-4 1,-8-3 1,1-2 0,-1-1 0,-1-3 0,0-2 0,48-22 0,-13-1 52,-2-4 1,-1-3-1,-2-4 1,-3-3-1,90-80 1,-131 101 59,-2-1 0,-1-1 1,46-67-1,-63 78-22,-1 0-1,0 0 1,-2-1 0,-1-1-1,-1 0 1,-1 0 0,-1-1-1,5-30 1,-11 43-37,1 1 0,-2-1 0,0 1 1,0-1-1,-1 1 0,0-1 0,-1 1 0,0 0 0,-1-1 0,-1 1 1,1 0-1,-2 1 0,0-1 0,0 1 0,0 0 0,-1 0 1,-1 0-1,0 1 0,0 0 0,-14-13 0,4 8-45,0 0 0,-1 2 0,0 0 0,-1 1 1,0 1-1,-1 0 0,0 2 0,-1 0 0,1 1 0,-1 2 0,-30-5 0,-24-1-301,-140-1 0,139 12 121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1:43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 10698,'3'-1'6013,"-1"20"-3897,-3 30-1040,-10 504 776,12-541-1851,-2-9-2,1 0-1,0 0 1,1 0-1,-1 0 1,1 0 0,-1 0-1,1-1 1,1 5-1,-2-8 2,1 1-1,-1 0 0,1 0 0,-1 0 1,0-1-1,1 1 0,-1 0 0,0-1 0,1 1 1,-1 0-1,0-1 0,1 1 0,-1 0 1,0-1-1,0 1 0,1 0 0,-1-1 1,0 1-1,0-1 0,0 1 0,1-1 1,-1 1-1,0-1 0,0 1 0,0 0 1,0-1-1,0 0 0,6-20-110,-1-38-2422,-1-87-1,-4 112 2109,0-7-595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1:44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5 107 14707,'-1'-1'185,"0"-1"0,1 0 0,-1 1 0,1-1 0,0 0 1,-1 0-1,1 1 0,0-1 0,0 0 0,0 0 0,0 0 0,0 1 0,0-1 0,1 0 0,-1 0 0,1-2 0,1 3-76,-1 0-1,0 0 1,1 0 0,-1 0-1,1 0 1,-1 0-1,1 0 1,-1 0 0,1 1-1,-1-1 1,1 0 0,0 1-1,0 0 1,-1-1-1,1 1 1,0 0 0,3 0-1,99-11 685,191-24-471,-202 19-2976,-100 27 1586,-8 1 367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1:44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11843,'6'22'1856,"9"-4"-896,18-17-256,10-1 1881,18-10-1473,4-3-144,6-5-120,2 0-95,-4 1-297,-8 3-192,-15 8-424,-12 3-288,-18 6-537,-8 6-231,-11-1 888,-9 1-264,-12 3-192</inkml:trace>
  <inkml:trace contextRef="#ctx0" brushRef="#br0" timeOffset="1">80 387 14523,'0'17'1464,"7"-5"-775,7-8-217,12-2 640,7-2-200,10-6-144,5-3-80,5-3-400,1-2-328,-1-5-696,-3-2 688,-6-8-176,-1-3-104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1:44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15355,'-6'5'249,"1"0"0,-1 1 0,1-1 0,1 1 1,-1 1-1,1-1 0,-7 13 0,-18 51 380,17-38-224,2 1 0,-9 56 0,16-71-299,1-1 0,1 1 0,1 0 0,1 0 0,0 0 0,7 32 0,-7-45-92,0 0-1,1 1 1,0-1 0,0 0 0,1 0 0,-1 0 0,1 0 0,0-1 0,0 1 0,1-1 0,-1 0 0,1 0 0,8 7 0,-9-9-9,0 0-1,0 0 1,1 0 0,-1-1 0,0 0-1,1 1 1,-1-1 0,1-1-1,-1 1 1,1 0 0,0-1 0,-1 0-1,1 0 1,0 0 0,-1 0 0,1 0-1,-1-1 1,1 1 0,-1-1-1,1 0 1,-1 0 0,5-3 0,5-2 8,-1 0 1,0-1 0,-1-1 0,0 0-1,15-14 1,50-53 77,-73 71-86,39-41 134,-3-2 0,-2-1 0,-2-2 0,36-68 0,-57 85 13,-14 20-35,0 13-112,-1 0 0,1-1 1,0 1-1,-1 0 0,1 0 0,0 0 0,-1 0 0,1-1 0,0 1 0,-1 0 0,1 0 0,0 0 0,-1 0 0,1 0 0,0 0 0,-1 0 0,1 0 0,-1 0 0,1 0 1,0 0-1,-1 0 0,1 0 0,0 0 0,-1 0 0,1 0 0,0 1 0,-1-1 0,1 0 0,0 0 0,-1 0 0,1 1 0,-1-1 0,-4 3 13,0 1 0,0-1 0,0 1 0,0 0 0,0 1-1,1-1 1,-1 1 0,1 0 0,1 0 0,-1 0 0,-4 8 0,-2 6 11,-16 41 1,20-44-36,1 1 0,1 0 0,0 0 0,1 1 0,1-1 0,0 1 0,2-1 0,0 1 1,3 23-1,-2-33 54,0-1 0,1 0 1,0 0-1,0 0 0,0 0 1,1 0-1,0 0 0,0 0 1,1-1-1,0 1 0,0-1 1,0 0-1,1-1 0,0 1 1,0-1-1,0 0 0,1 0 1,-1 0-1,1-1 1,1 0-1,-1 0 0,0 0 1,1-1-1,12 4 0,-12-5-23,-1-1 0,1 1 1,0-1-1,0-1 0,8 0 0,36-4 187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1:46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 13731,'0'0'75,"0"-1"1,-1 1-1,1 0 0,0 0 1,0 0-1,-1-1 0,1 1 1,0 0-1,0 0 0,-1 0 1,1 0-1,0-1 0,-1 1 1,1 0-1,0 0 0,-1 0 1,1 0-1,0 0 0,-1 0 1,1 0-1,0 0 0,0 0 1,-1 0-1,1 0 0,0 0 1,-1 0-1,1 0 1,0 1-1,-1-1 0,1 0 1,0 0-1,-1 0 0,1 0 1,0 0-1,0 1 0,-1-1 1,1 0-1,0 0 0,0 0 1,0 1-1,-1-1 0,1 0 1,0 1-1,0-1 0,0 0 1,0 0-1,-1 1 0,1-1 1,0 0-1,0 1 0,0-1 1,0 0-1,0 1 0,0-1 1,0 0-1,0 0 0,0 1 1,-9 25 482,8-23-274,-7 38-114,1 1 1,2-1 0,1 1 0,3 0-1,5 64 1,-3-96-167,7 60 5,-7-63-8,1 0 1,0-1-1,0 1 1,0-1 0,1 1-1,0-1 1,7 11-1,-9-16 1,0 1 0,-1-1 0,1 0 0,0 0 0,0 0 0,0 0 0,0 0-1,0-1 1,0 1 0,1 0 0,-1 0 0,0-1 0,0 1 0,1-1 0,-1 1 0,0-1 0,0 1-1,1-1 1,-1 0 0,1 1 0,-1-1 0,0 0 0,2 0 0,0-1 2,-1 1 0,1-1-1,-1 0 1,1 0 0,-1 0 0,1 0 0,-1 0 0,1-1-1,-1 1 1,0-1 0,3-2 0,6-6 15,-1 0 0,-1-1 0,14-19 0,-20 25-13,40-61 178,-4-1-1,54-130 1,-71 149 31,-25 57-95,1 1-1,0 0 1,-1 20-1,1-6-58,-12 136 44,14-136-163,0 1 1,2-1 0,0 0-1,10 39 1,-9-54 123,0 1 1,1 0 0,0-1-1,0 0 1,1 0 0,6 9-1,-10-16-38,1 0-1,-1 1 0,1-1 1,0 0-1,0 0 1,0 0-1,0-1 0,0 1 1,0 0-1,0-1 1,1 0-1,-1 1 0,0-1 1,1 0-1,0 0 1,-1 0-1,1 0 0,-1-1 1,1 1-1,0-1 0,-1 0 1,1 1-1,0-1 1,-1 0-1,1-1 0,0 1 1,3-1-1,25-11 120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1:46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14 18716,'0'0'62,"1"-1"0,-1 1 1,0-1-1,0 1 0,0 0 0,0-1 1,0 1-1,1-1 0,-1 1 0,0 0 1,0-1-1,0 1 0,0-1 0,0 1 1,-1-1-1,1 1 0,0 0 0,0-1 1,0 1-1,0-1 0,0 1 0,0-1 1,-1 1-1,1 0 0,0-1 0,0 1 0,-1 0 1,1-1-1,0 1 0,-1 0 0,1-1 1,0 1-1,-1 0 0,-15 2 892,-21 18-6,36-19-821,-24 16 177,1 0 0,-40 38 0,53-44-322,0 0-1,1 1 1,1 0-1,0 1 1,1-1-1,0 2 1,-8 19-1,15-31 6,0 1 1,0-1-1,1 0 0,-1 1 0,0 0 1,1-1-1,0 1 0,0-1 1,0 1-1,0 0 0,0-1 0,0 1 1,0-1-1,2 6 0,-1-7 0,0 1 0,0-1 0,0 1 0,0-1 0,0 1 0,0-1 0,0 0 0,0 0 0,0 1 0,1-1 0,-1 0 0,1 0 0,-1 0 0,0 0 0,1-1 0,0 1 0,-1 0 0,1-1 0,-1 1 0,1-1 0,0 1 0,0-1 0,1 0 0,18 2-105,0-1-1,0-1 0,22-3 1,-16 1-89,36 2 1,-55 0 158,0 1 0,0 0-1,0 1 1,-1 0 0,1 0 0,-1 1-1,1 0 1,-1 0 0,8 5 0,-13-7 27,1 1 0,-1-1 1,1 1-1,-1 0 0,0 0 1,0 0-1,0 0 0,0 1 1,0-1-1,0 0 0,-1 1 1,1-1-1,-1 1 0,0 0 1,0-1-1,0 1 0,2 5 1,-3-4 18,0 0 1,0 0 0,0 0-1,0 0 1,0 0-1,-1 0 1,0 0 0,1 0-1,-2 0 1,1 0-1,-3 5 1,-2 5 85,-2-2 0,0 1 0,0-1 0,-1 0-1,-20 20 1,18-21 57,-1 0 0,0-1-1,-19 13 1,25-19-178,0-1 0,0 1 0,-1-1 0,1-1 0,-1 1 0,0-1 0,0 0 0,0-1 0,0 0 0,-7 1 0,13-2-33,-1 0-1,1 0 0,-1 0 0,1 0 0,-1 0 1,1-1-1,0 1 0,-1 0 0,1-1 0,0 1 1,-1-1-1,1 0 0,0 1 0,-1-1 1,1 0-1,0 0 0,0 0 0,0 1 0,0-1 1,0-1-1,0 1 0,0 0 0,0 0 0,0 0 1,1 0-1,-1-1 0,0 1 0,1 0 1,-1 0-1,1-1 0,-1 1 0,1-1 0,0 1 1,-1 0-1,1-1 0,0-2 0,0-2-107,0 0 0,0-1 0,1 1-1,0 0 1,0 0 0,0 0 0,4-10 0,12-23-637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1:47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37 14131,'16'-7'869,"-10"4"-530,1 0 0,0 0 0,0 1 0,0 0 0,13-3 0,-20 5-296,1 0 0,-1 0 0,1 0 0,-1 1 0,0-1 0,1 0 0,-1 0 0,0 0 0,1 0 0,-1 0 0,0 0 0,1 0 0,-1 1 0,0-1 0,1 0 0,-1 0 0,0 1 0,1-1 0,-1 0 0,0 0 0,0 1 0,1-1 0,-1 0 0,0 1 0,0-1 0,0 0 0,0 0 0,1 1 0,-1-1 0,0 1 0,0-1 0,0 0 0,0 1 0,0-1 0,0 0 0,0 1 0,0-1 0,0 0 0,0 1 0,0-1 0,0 1 0,0-1 0,0 0 0,0 1 0,0-1 0,-1 0 0,1 1 0,-7 20 721,-96 183 1304,34-75-1521,53-99-427,11-21-215,9-18-457,41-78-1641,41-72-1377,-69 131 2454,1 1-1,2 1 1,33-35-1,-52 59 1195,1 0-1,-1 1 0,1-1 1,-1 1-1,1-1 0,0 1 1,-1 0-1,1 0 0,0-1 1,0 1-1,0 0 0,0 1 1,0-1-1,0 0 0,0 1 1,0-1-1,4 0 0,-6 3 93,1 0-1,0-1 0,0 1 0,-1 0 1,1 0-1,-1 0 0,0-1 0,0 1 1,1 0-1,-1 0 0,0 0 0,0 0 1,-1-1-1,1 1 0,-1 3 0,1-2 49,-3 33 695,-2 38 553,5 104 0,4-130-1492,2 0 0,20 74 0,-44-139-3131,-106-119-6112,81 92 10265,1 1 3521,42 43-4403,-1 0 1,1 0-1,0-1 0,0 1 0,0 0 0,0 0 0,-1-1 0,1 1 0,0 0 0,0-1 0,0 1 0,0 0 0,0-1 0,0 1 0,0 0 0,0-1 0,0 1 0,0 0 1,0-1-1,0 1 0,0 0 0,0-1 0,0 1 0,0 0 0,0 0 0,1-1 0,-1 1 0,0 0 0,0-1 0,0 1 0,0 0 0,1 0 0,-1-1 0,0 1 0,0 0 0,1 0 1,-1-1-1,0 1 0,0 0 0,1 0 0,-1 0 0,0 0 0,0 0 0,1-1 0,-1 1 0,0 0 0,1 0 0,18-7 698,-16 6-408,115-30 933,4-1-1672,-86 19 153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1:48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11650,'-1'1'267,"0"1"0,0-1 0,-1 1 0,1-1 0,0 1 0,0 0 0,1-1 0,-1 1 0,0 0 0,1-1-1,-1 1 1,1 0 0,-1 0 0,1 2 0,-8 33 316,7-15-495,1-1 0,1 0 1,7 42-1,-1-9 28,17 412 839,-8-84-701,-1-199-224,20 457 264,-68 327 954,4-536-1206,-4 79 3,25 1-5,6 101-11,9-321 49,-2-150 84,-10 68 7,-1-89-113,7-77-55,11 72-1,-6-69-15,0 48 0,-6-93-2,1-1 0,-1 1 0,0 0 0,0-1 1,0 1-1,0 0 0,0-1 0,0 1 0,-1-1 0,1 1 0,0 0 0,0-1 0,0 1 1,-1 0-1,1-1 0,0 1 0,-1-1 0,1 1 0,0-1 0,-1 1 0,0 0 1,1-1 1,0 0 1,-1 0 0,1 0-1,-1 0 1,1 0 0,-1 0-1,1 0 1,0-1 0,-1 1-1,1 0 1,-1 0 0,1 0-1,0 0 1,-1-1 0,1 1-1,0 0 1,-1 0 0,1-1-1,0 1 1,-1 0 0,1-1 0,-1 0-1,-17-25-174,3-6 29,-4-17-41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1:5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38 231 11923,'-38'14'1433,"38"-13"-1408,0-1 0,0 0 0,0 0 0,0 1-1,0-1 1,0 0 0,0 0 0,0 1 0,0-1 0,0 0 0,1 0-1,-1 1 1,0-1 0,0 0 0,0 0 0,0 1 0,0-1 0,1 0-1,-1 0 1,0 0 0,0 1 0,0-1 0,1 0 0,-1 0 0,0 0-1,0 0 1,0 1 0,1-1 0,-1 0 0,0 0 0,0 0 0,1 0-1,-1 0 1,0 0 0,0 0 0,1 0 0,-1 0 0,0 0 0,1 0-1,-1 0 1,0 0 0,1 0 0,16 5 196,29 0 160,90-3 0,-77-2-247,326 4 114,352-7-144,-619-1-94,196 16 0,-152 6-17,249-5 1,-266-19 8,212 18 1,498 40 38,-472-39-41,138-1 0,11-43-23,-176 8 8,308-16-239,-83-5-53,-50 3 258,-227 24 52,655-48 4,-847 54 3,468-42-6,-328 25 1,-48 4 30,-170 21-16,72-5 42,-96 9-57,0 0-1,1 1 0,-1 0 1,11 4-1,-9-3 0,0 0 1,17 2-1,-7-4-139,-1 0 0,1-2 0,0 0 0,36-8 0,-46 6-3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39:13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26 14075,'5'-4'439,"16"-13"1633,-20 12-745,-14 8 75,-10 7-1179,1 1 1,0 1 0,0 1-1,1 0 1,-23 21-1,34-26-225,1 0-1,-12 14 0,19-20 0,0 0 0,0 0 0,0 0 0,1 1 0,-1-1 0,1 0 0,0 1-1,-1-1 1,1 1 0,0-1 0,1 1 0,-1 0 0,0-1 0,1 1 0,0 0 0,-1-1-1,1 6 1,1-6-1,0-1-1,-1 1 1,1-1-1,0 1 1,0-1-1,0 0 0,0 1 1,0-1-1,1 0 1,-1 1-1,0-1 1,1 0-1,-1 0 0,0 0 1,1 0-1,-1-1 1,1 1-1,0 0 0,-1-1 1,1 1-1,2 0 1,43 9-41,-36-9 25,8 2-15,79 16-189,-86-16 140,0 1 1,0 0 0,0 1 0,-1 0-1,19 12 1,-29-17 81,0 0 0,-1 1 0,1-1 0,0 0 0,-1 1-1,1-1 1,0 1 0,-1-1 0,1 1 0,-1-1 0,1 1 0,-1 0-1,1-1 1,-1 1 0,1-1 0,-1 1 0,0 0 0,1 0 0,-1-1 0,0 1-1,1 0 1,-1 0 0,0-1 0,0 1 0,0 0 0,0 0 0,0-1-1,0 1 1,0 0 0,0 0 0,0 0 0,0-1 0,0 1 0,-1 0 0,1 0-1,0-1 1,0 1 0,-1 0 0,1-1 0,0 1 0,-1 0 0,1-1-1,-1 1 1,1 0 0,-1-1 0,1 1 0,-1-1 0,0 1 0,1-1 0,-1 1-1,0-1 1,1 0 0,-1 1 0,0-1 0,0 1 0,-7 3 88,1 0 0,-1 0 0,-15 4 0,21-8-63,-32 12 208,0-2 0,0-1-1,-61 7 1,95-16-234,-1 0 0,1 1 0,0-1 1,0 0-1,-1 0 0,1 0 0,0 0 0,-1 0 0,1 0 0,0 0 0,-1 0 0,1 0 0,0 0 0,-1 0 1,1-1-1,0 1 0,-1 0 0,1 0 0,0 0 0,0 0 0,-1 0 0,1-1 0,0 1 0,0 0 1,-1 0-1,1 0 0,0-1 0,0 1 0,0 0 0,-1 0 0,1-1 0,0 1 0,0 0 0,0 0 0,0-1 1,-1 1-1,1 0 0,0-1 0,0 1 0,0 0 0,0-1 0,0 1 0,0 0 0,0 0 0,0-1 1,0 0-1,6-13-106,6 0-25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35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0 591 14643,'17'-4'728,"-1"-1"-1,0 0 1,0-1 0,0-1-1,15-9 1,22-9 634,-41 20-1071,13-6 272,43-12 0,-62 22-546,0-1 1,0 1-1,0 0 1,0 0-1,0 1 0,0 0 1,0 0-1,0 0 0,1 1 1,-1 0-1,0 0 1,-1 0-1,9 4 0,-12-4-19,0 0 0,0 1-1,0-1 1,0 1-1,-1-1 1,1 1-1,0 0 1,-1 0-1,1 0 1,-1 0-1,0 0 1,0 0 0,0 0-1,0 0 1,0 0-1,0 1 1,-1-1-1,1 0 1,-1 0-1,1 1 1,-1-1 0,0 1-1,0-1 1,0 0-1,0 1 1,-1 2-1,0 5 44,-1 0 0,0 0 0,0-1 0,-8 19 0,13-34 522,24-56 588,-21 39-1299,-1 1 0,-1-1 0,-2 1 0,1-34 0,2 62-833,0 1 0,1-1 0,0 0 0,0-1 0,0 1 0,1-1 0,14 8 1,-11-9 501,0 0 0,0-1 0,1 0 0,-1-1 0,1 0 0,0 0 0,-1-1 0,22-1 0,-26 0 445,1-1 0,0 1 0,-1-2 0,1 1 0,-1-1 0,0 0 0,7-3 0,-10 3 351,0 1-1,0-1 1,0 0-1,0 0 1,-1 0-1,1 0 1,0-1-1,-1 1 1,0-1-1,0 1 1,0-1-1,0 0 1,0 0-1,2-4 1,-4 7-256,1-1 0,-1 0-1,1 0 1,-1 0 0,0 0 0,0 1 0,1-1 0,-1 0 0,0 0-1,0 0 1,0 0 0,0 0 0,0 0 0,0 0 0,0 0-1,0 0 1,0 1 0,0-1 0,-1-2 0,1 3-1,-1-1 1,1 1-1,-1 0 1,1-1 0,0 1-1,-1 0 1,1 0-1,-1-1 1,1 1 0,-1 0-1,0 0 1,1 0-1,-1 0 1,1 0 0,-1 0-1,1-1 1,-1 1-1,1 0 1,-1 1 0,1-1-1,-1 0 1,1 0-1,-2 0 1,-2 1 177,0 1 0,-1-1-1,1 1 1,0-1 0,0 1 0,-5 4 0,-1 1-82,0 1 0,1 1 0,0-1 0,-16 21 0,22-25-162,0 0 0,0 0 1,0 0-1,1 0 0,-1 0 0,1 1 0,0 0 0,1-1 0,-1 1 1,1 0-1,0 0 0,0 0 0,0-1 0,1 1 0,0 7 0,0-11 5,0 0-1,1 0 0,-1 0 0,1 0 0,-1 0 1,1 0-1,0 0 0,-1 0 0,1-1 0,0 1 1,0 0-1,0 0 0,-1 0 0,1-1 1,0 1-1,0 0 0,0-1 0,0 1 0,0-1 1,0 1-1,1-1 0,-1 0 0,0 1 0,0-1 1,0 0-1,0 0 0,0 0 0,0 0 1,1 0-1,-1 0 0,0 0 0,2 0 0,4-1-4,0 0 0,0 0-1,0 0 1,7-3 0,-1-1 35,-1 0 0,0-1 0,0-1 0,0 0 0,-1 0 0,0-1 0,-1-1 0,0 0 0,0 0 0,-1-1 1,0 0-1,0-1 0,-1 0 0,7-13 0,-11 14-30,-8 12-59,-12 18-53,14-16 86,0 1 0,-1-1 0,1 1 0,1 0 0,-1 0-1,1 0 1,0-1 0,0 1 0,0 0 0,0 6 0,1-9 21,1-1 0,-1 1 1,0-1-1,1 1 0,-1-1 1,1 1-1,-1-1 0,1 1 1,-1-1-1,1 1 0,0-1 1,0 0-1,0 1 0,0-1 1,0 0-1,0 0 0,0 0 1,0 0-1,0 0 0,1 0 1,-1 0-1,0 0 0,1 0 1,-1-1-1,1 1 1,-1 0-1,1-1 0,-1 1 1,1-1-1,-1 0 0,1 0 1,-1 1-1,1-1 0,0 0 1,-1 0-1,2-1 0,9 1-4,-1 0-1,0-2 1,1 1 0,-1-2-1,0 1 1,0-1-1,0-1 1,-1 0 0,1-1-1,15-9 1,-8 4 22,0-2 0,-1 0 0,-1-1 0,29-29 0,-25 20-45,29-42 0,-43 55-26,-1 0 1,1 0-1,-2 0 0,1-1 1,-1 0-1,-1 0 0,0 0 1,2-12-1,-4 21 45,-1 1 0,0 0-1,0-1 1,0 1 0,0-1-1,0 1 1,0 0 0,0-1 0,0 1-1,0-1 1,0 1 0,0 0-1,0-1 1,0 1 0,0-1 0,0 1-1,0 0 1,0-1 0,-1 1-1,1-1 1,0 1 0,0 0 0,0-1-1,-1 1 1,1 0 0,0 0-1,-1-1 1,-7 5-262,-9 15-31,-11 21 55,1 2-1,2 2 0,-33 82 0,55-119 241,1 0-1,0 1 0,0-1 0,0 1 1,1-1-1,1 1 0,-1-1 1,2 15-1,-1-20 9,1 0 0,-1 1 1,1-1-1,-1 0 0,1 0 0,0 0 0,0 1 1,0-1-1,0 0 0,0 0 0,0 0 1,1-1-1,-1 1 0,1 0 0,-1 0 1,1-1-1,0 1 0,0-1 0,-1 1 1,1-1-1,0 0 0,0 0 0,0 0 1,0 0-1,1 0 0,-1 0 0,0-1 0,0 1 1,1-1-1,-1 1 0,0-1 0,5 0 1,-1 0 40,0-1 0,0 1 0,0-1 0,0-1 0,0 1 0,-1-1 0,1 0 0,0 0 0,-1-1 1,1 0-1,-1 0 0,0 0 0,0-1 0,0 1 0,0-1 0,-1 0 0,0-1 0,6-6 0,8-10 203,-1-2 0,22-39 0,-34 55-213,232-436 993,-268 513-1031,3 2-1,3 1 1,3 1 0,3 1-1,-10 92 1,28-156 13,0-8 3,0 1 0,1-1 0,0 1-1,-1-1 1,1 1 0,0 0 0,1-1 0,-1 1-1,1-1 1,-1 1 0,3 6 0,-3-10-2,0-1 1,0 1 0,0 0-1,0 0 1,0-1-1,0 1 1,0 0-1,1 0 1,-1-1 0,0 1-1,0 0 1,0 0-1,0-1 1,0 1-1,0 0 1,0 0 0,1 0-1,-1-1 1,0 1-1,0 0 1,0 0-1,0 0 1,1-1-1,-1 1 1,0 0 0,0 0-1,0 0 1,1 0-1,-1 0 1,0-1-1,0 1 1,1 0 0,-1 0-1,0 0 1,0 0-1,1 0 1,-1 0-1,0 0 1,0 0 0,1 0-1,-1 0 1,0 0-1,0 0 1,1 0-1,-1 0 1,0 0 0,0 0-1,1 1 1,-1-1-1,0 0 1,0 0-1,1 0 1,-1 0-1,0 0 1,0 0 0,0 1-1,1-1 1,-1 0-1,0 0 1,0 0-1,0 1 1,0-1 0,1 0-1,-1 0 1,0 1-1,0-1 1,0 0-1,0 1 1,4-23 82,-4 8-175,-1 0 1,0 0-1,-1 0 0,0 1 0,-5-14 1,-25-68-680,1 4 493,28 71 409,3 20-126,0 0 0,0 0 0,0-1 0,0 1 0,0 0 0,0 0 0,1-1 0,-1 1 1,0 0-1,0 0 0,0-1 0,0 1 0,0 0 0,0 0 0,0 0 0,1-1 0,-1 1 0,0 0 0,0 0 0,0 0 1,1 0-1,-1-1 0,0 1 0,0 0 0,0 0 0,1 0 0,-1 0 0,0 0 0,0 0 0,1 0 0,-1 0 0,0 0 0,1-1 1,1 2 27,1 0 1,-1 0 0,1 0-1,-1 0 1,1 0 0,-1 0 0,1 1-1,2 1 1,3 2-119,15 8-620,1 0 0,1-2 0,41 13 0,-18-11 136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1:53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43 13331,'10'-42'4389,"-28"479"-2817,25 3-1407,0-25-38,-6-210-65,-2 196 27,16 459 107,3-328-165,-45 0-47,9-344-74,7 250 0,12-250 29,-1-96 196,0-92-163,0 1-1,0-1 1,0 1-1,0-1 0,0 1 1,0 0-1,0-1 1,0 1-1,0-1 1,0 1-1,0-1 1,-1 1-1,1 0 1,0-1-1,0 1 0,0-1 1,-1 1-1,1-1 1,0 1-1,-1-1 1,1 0-1,0 1 1,-1 0-1,0-2 3,0 1 0,1-1 0,-1 1 0,1-1 0,-1 0 0,1 1 0,-1-1 0,1 0 0,0 0 0,-1 1 0,1-1 0,0 0 0,0 0 0,-1 0 0,1 1 0,0-1 0,0 0 0,0 0 0,0 0 0,0-1 0,-3-29-211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1:56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0 409 11170,'46'-3'3807,"37"-11"-3102,-4 1-526,841-54 294,-195 25-419,-344 20-20,-190 14-30,60-5-19,675-40 46,230-25 7,-723 35-41,260-10 88,-201 86 482,-417-14 65,-75-19-640,1 0 1,0 1-1,-1-1 0,1 0 1,0 0-1,0 0 0,-1 0 1,1 0-1,0 0 0,-1-1 1,1 1-1,0 0 0,-1 0 0,1 0 1,0-1-1,-1 1 0,1 0 1,0 0-1,-1-1 0,1 1 1,-1-1-1,1 1 0,-1-1 1,1 1-1,-1-1 0,1 1 1,-1-1-1,1 1 0,-1-1 0,4-20-1324,-3 16 1173,0-5-213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1:58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11690,'3'9'3373,"-3"12"-2517,-1-10-516,-2 160 1774,-2-49-1426,23 231-87,-3-102-355,0 21 252,-3 227-194,-15-398-173,-24 158 1,8-107-34,-34 739 28,54-750-115,21 512-37,-1-78 127,-17-363-149,-1-39 508,-3-172-346,-4 26 626,-4 30-76,-14-60-2196,10-2 1248,-1-10-61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2:02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0 417 10010,'26'-3'4514,"12"-3"-4135,1 2-1,-1 2 1,46 2 0,47-2-343,65-24 11,-128 14-32,1 4-1,119-1 1,201 18 22,35-24-26,-213 3-24,133-15 30,351-42 15,-666 67-28,531-29-23,-335 22 22,224-4 4,118-4 7,99-14-1,148-14-2,-278-3-23,1 28 0,-117 23 82,-417-3-20,1-1 1,0 1-1,-1-1 1,1 1-1,-1-1 1,1 0-1,-1-1 1,1 1-1,4-3 0,6-2 350,-14 6-391,0 0-1,0 0 1,0 0-1,0 1 1,0-1-1,0 0 1,0 0-1,0 0 1,0 1-1,0-1 1,0 0 0,0 0-1,0 0 1,0 1-1,0-1 1,0 0-1,0 0 1,0 0-1,0 1 1,0-1 0,0 0-1,0 0 1,0 0-1,0 1 1,1-1-1,-1 0 1,0 0-1,0 0 1,0 0-1,0 1 1,0-1 0,1 0-1,-1 0 1,0 0-1,0 0 1,0 0-1,1 0 1,-1 0-1,0 0 1,0 0 0,0 1-1,1-1 1,-1 0-1,0 0 1,0 0-1,0 0 1,1 0-1,-1 0 1,0 0-1,0 0 1,0 0 0,1-1-1,-1 1 1,0 0-1,0 0 1,0 0-1,1 0 1,-1 0-1,0 0 1,0 0-1,0 0 1,1-1 0,-1 1-1,0 0 1,0 0-1,0 0 1,0 0-1,0 0-44,0 1 0,-1 0 0,1 0 0,-1 0 0,0 0 0,1 0 0,-1 0 0,0-1-1,1 1 1,-1 0 0,0 0 0,0-1 0,-1 2 0,-1-4-155,2-4 77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2:04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1309 50 9290,'-143'-27'5049,"-75"7"-3835,150 18-1181,1 3-1,-96 14 1,-129 37 13,166-27 11,95-20 27,0-1-1,0-2 1,-1-1-1,1-2 1,-38-5-1,62 5-506,11 0 419,1 1-45,14-4-47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2:12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48 12379,'38'-47'5506,"-72"86"-4165,-41 59 0,36-45-1217,-44 62-76,-33 43-913,114-159-297,2-6 821,3-9 234,5-5-245,14-27 0,3 4-60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2:12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 13243,'0'0'24,"0"0"0,0 0 0,0 0 1,1 0-1,-1 0 0,0 0 0,0 0 1,0 0-1,0 0 0,0 0 0,0 0 0,0 0 1,1 0-1,-1 0 0,0 0 0,0 0 1,0 0-1,0 0 0,0 0 0,0 0 0,0 0 1,1 0-1,-1 0 0,0 0 0,0 0 1,0 0-1,0 0 0,0 0 0,0 0 0,0 0 1,1 0-1,-1 0 0,0 0 0,0 0 0,0 0 1,0 1-1,0-1 0,0 0 0,0 0 1,0 0-1,0 0 0,0 0 0,0 0 0,0 0 1,0 0-1,0 1 0,0-1 0,0 0 1,0 0-1,0 0 0,0 0 0,0 0 0,0 0 1,0 0-1,0 1 0,0-1 0,0 0 1,0 0-1,0 0 0,0 0 0,0 15 490,-6 15 69,-34 192 1487,35-179-2025,2 1-1,2-1 1,4 49-1,-5-96-830,-1-1 0,-1 1-1,1 0 1,0 0 0,-1 0 0,0 1-1,0-1 1,-8-5 0,-51-34-1440,24 24 2244,27 14 1227,1-1-1,-1 0 1,-19-15 0,31 21-1183,-1 0 0,1 0-1,-1 0 1,1-1-1,0 1 1,-1 0 0,1-1-1,-1 1 1,1 0 0,0-1-1,0 1 1,-1-1 0,1 1-1,0 0 1,-1-1-1,1 1 1,0-1 0,0 1-1,0-1 1,0 1 0,0-1-1,-1 1 1,1-1 0,0 1-1,0-1 1,0 1 0,0-1-1,0 1 1,0-1-1,1 1 1,-1 0 0,0-1-1,0 1 1,0-1 0,0 1-1,0-1 1,1 1 0,-1-1-1,0 1 1,0 0-1,1-1 1,-1 1 0,0-1-1,1 1 1,-1 0 0,1-1-1,-1 1 1,0 0 0,1 0-1,-1-1 1,1 1-1,-1 0 1,0 0 0,1 0-1,-1-1 1,1 1 0,-1 0-1,2 0 1,34-9 737,-30 8-567,71-12 317,-37 8-710,54-16 0,-65 11 46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2:13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 11010,'1'0'57,"-1"-1"-1,0 1 1,0 0 0,1-1-1,-1 1 1,0 0-1,1 0 1,-1-1-1,1 1 1,-1 0-1,0 0 1,1 0 0,-1-1-1,1 1 1,-1 0-1,0 0 1,1 0-1,-1 0 1,1 0-1,-1 0 1,1 0-1,-1 0 1,1 0 0,-1 0-1,0 0 1,1 0-1,-1 0 1,1 1-1,-1-1 1,0 0-1,1 0 1,-1 0 0,1 0-1,0 1 1,7 17 1567,-4 26 527,-6 1-1549,-1 1 0,-14 65 0,-2 16-332,19-126-267,0 0-1,-1 0 1,1 0-1,0 0 1,0 0-1,0 0 1,0 1-1,1-1 0,-1 0 1,0 0-1,0 0 1,1 0-1,-1 0 1,0 0-1,1 0 1,-1 0-1,2 2 0,-2-3-1,1 0 0,-1 0 0,1 0 0,-1 1 0,1-1 0,-1 0 0,1 0 0,-1 0 0,1 0-1,-1 0 1,1 0 0,-1 0 0,1 0 0,-1 0 0,1 0 0,-1 0 0,1 0 0,-1 0 0,1 0-1,-1 0 1,1 0 0,-1-1 0,1 1 0,-1 0 0,1-1 0,6-3 3,-1 0 0,0-1 0,11-10 0,-9 7 0,4-3 1,0 2-1,1-1 1,0 2-1,0-1 0,1 2 1,0 0-1,22-8 1,-30 13-9,0 1 1,1 0-1,-1-1 1,0 2-1,1-1 1,-1 1-1,0 0 1,1 0-1,-1 1 1,0 0-1,1 0 1,-1 1-1,0-1 1,0 1-1,0 1 1,0-1-1,0 1 1,-1 0-1,1 0 1,-1 1 0,7 4-1,-10-6 18,-1-1 0,1 1 0,0 0 0,0 0 0,-1 0 0,1 0-1,-1 0 1,0 0 0,0 0 0,0 0 0,0 1 0,0-1 0,0 0 0,0 1 0,-1-1 0,1 1 0,-1-1-1,1 1 1,-1-1 0,0 0 0,0 1 0,0-1 0,-1 1 0,1-1 0,-1 1 0,1-1 0,-1 1 0,0-1-1,0 0 1,0 1 0,0-1 0,0 0 0,-3 4 0,-2 3 144,-1 0-1,0 0 1,0 0 0,-1-1-1,0 0 1,-11 9-1,0-2 330,0-1-1,-35 19 0,46-29-374,1-1 0,-1 0 0,1 0 0,-1 0 0,0-1 0,0 0 0,0 0 0,0-1 1,0 0-1,0-1 0,-13 0 0,19 0-130,-1-1 0,0 1 0,1-1 0,-1 0 0,1 0-1,-1 0 1,1-1 0,-1 1 0,1 0 0,0-1 0,0 0 0,-1 1 0,1-1 0,0 0 0,1 0 0,-1 0 0,0 0 0,1 0 0,-1-1 0,1 1 0,-1-1 0,1 1 0,0-1 0,0 1 0,0-1 0,1 1 0,-1-1 0,0 0 0,1 1 0,0-1 0,0 0 0,0-2 0,-1-4-65,2 0 0,-1 1 0,1-1 0,0 1 0,1-1 0,0 1 0,0-1 0,1 1 0,5-11 0,21-25-331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2:16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52 13875,'0'-1'128,"-1"-1"-1,1 1 1,-1-1-1,1 1 1,-1-1 0,1 1-1,-1-1 1,0 1-1,0 0 1,1-1 0,-1 1-1,0 0 1,0 0-1,0 0 1,-1 0 0,1-1-1,0 1 1,0 1-1,-3-3 1,1 2 45,0-1 0,-1 1 0,1 0 0,-1 0 0,0 0 0,1 0 0,-1 0 0,-4 1 0,-5-1 156,0 2-1,0 0 0,-22 4 0,19-1-253,0 0-1,1 1 0,-1 0 0,1 2 0,1 0 0,-1 0 0,1 1 0,0 1 1,1 0-1,-18 17 0,23-19-56,0 1 0,0 1 0,1-1 0,0 1 0,0 1 0,1-1 0,0 1 0,1 0 0,0 0 0,1 1 0,0-1 0,0 1 1,1 0-1,1 0 0,-3 19 0,5-27-15,0 1 1,0-1 0,0 1-1,0-1 1,1 0 0,-1 1-1,1-1 1,0 1 0,0-1-1,0 0 1,0 0 0,1 1 0,-1-1-1,1 0 1,0 0 0,0 0-1,0-1 1,3 4 0,-3-4 1,1 1 1,0-1 0,1 0 0,-1-1-1,0 1 1,0 0 0,1-1 0,-1 0-1,1 0 1,-1 0 0,1 0 0,0 0-1,-1-1 1,1 0 0,0 0 0,-1 0-1,6 0 1,4-2 47,1-1-1,0 0 1,-1 0-1,1-1 1,-1-1 0,0-1-1,-1 0 1,23-13-1,-8 1 236,-1-1 0,41-39-1,-56 48-134,-1 0-1,-1-1 1,0 0-1,0-1 1,-1 0-1,8-17 1,-14 25-101,0-1 1,0 1 0,-1 0 0,0-1-1,0 1 1,0 0 0,0-1 0,-1 1-1,0-1 1,0-7 0,-1 9-42,1 0 0,-1 0 0,0 0 0,0 0 0,0 0 0,-1 0 0,1 1 0,-1-1 0,1 0 0,-1 1 0,0-1 0,0 1 0,0-1 0,0 1 0,-1 0 0,1 0 0,-4-2 0,1 1-81,0 0-1,0 0 0,-1 0 1,1 1-1,-1-1 1,0 2-1,0-1 1,0 0-1,0 1 1,0 0-1,0 1 1,0-1-1,0 1 1,0 0-1,-7 2 0,3-1 60,1 1 0,-1 0-1,1 1 1,0 0 0,0 0-1,0 1 1,0 0 0,-15 10-1,-10 11-277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2:16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14 13787,'3'-13'1807,"-9"16"-419,-11 22-57,1 7-1153,2 2 1,1 0-1,1 0 0,2 1 0,2 0 0,-6 52 0,-1 218 138,14-271-288,0-17 48,4 32 0,-92-516 316,89 466-388,-1 0 0,1 0 1,-1 0-1,1-1 0,0 1 0,0 0 0,0 0 0,0 0 0,0-1 0,0 1 0,0 0 0,0 0 0,0 0 0,0 0 0,0-1 0,1 1 0,-1 0 0,1 0 0,-1 0 0,1-2 1,1 3-3,-1-1 1,0 1-1,1 0 1,-1-1-1,1 1 1,-1 0-1,0 0 1,1-1-1,-1 1 1,1 0-1,-1 1 1,0-1-1,1 0 1,-1 0-1,0 1 1,3 0-1,52 8 607,88 4 0,-96-12-390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36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17732,'-8'11'255,"0"0"-1,1 1 1,1 0 0,0 0-1,0 0 1,1 1 0,1-1 0,0 1-1,1 1 1,0-1 0,-1 21-1,4-30-225,-1 1-1,1 0 0,0 0 1,0-1-1,1 1 0,-1 0 1,1 0-1,0-1 0,1 1 1,-1 0-1,1-1 0,4 9 1,-4-11-17,0 1 1,0-1 0,0 1 0,1-1 0,-1 0-1,1 0 1,0 0 0,0 0 0,0 0 0,0 0-1,0-1 1,0 0 0,0 1 0,0-1 0,0 0-1,1-1 1,-1 1 0,0-1 0,6 1 0,-3-1-14,0 0 0,0 0 1,1-1-1,-1 1 0,0-1 0,0-1 1,1 1-1,-1-1 0,0 0 1,-1-1-1,1 1 0,0-1 1,-1-1-1,1 1 0,-1-1 1,0 1-1,0-1 0,-1-1 1,1 1-1,3-6 0,-2 3-54,-1 1 0,0-2-1,0 1 1,0-1 0,-1 1-1,-1-1 1,1 0 0,-1-1-1,-1 1 1,1-1 0,-1 1-1,-1-1 1,0 1 0,1-10-1,-5 5-180,-4 12-75,6 3 280,-1-1-1,1 0 1,0 1 0,-1-1 0,1 1 0,0 0-1,0-1 1,0 1 0,0 0 0,0 1 0,-2 4 1,0 0-1,1-1 1,0 1 0,0 0 0,1 0 0,0 0 0,0 0 0,1 9 0,0-14 27,0 0-1,0 1 1,1-1-1,-1 0 1,1 0-1,-1 1 0,1-1 1,0 0-1,0 0 1,0 0-1,0 0 1,0 0-1,1 0 1,-1 0-1,0 0 0,1 0 1,0-1-1,-1 1 1,1-1-1,0 1 1,0-1-1,0 0 0,0 1 1,0-1-1,0 0 1,0 0-1,0 0 1,4 0-1,3 1-87,1 0 0,0-1 0,0 0 0,1 0 0,-1-1 0,0-1 0,0 0-1,18-4 1,7-3-352,36-14 1,-61 18 372,59-24-485,-43 17 220,31-10-1,-45 21 491,-11 7-13,-14 17 70,6-12-154,7-11-66,-1 0-1,1 1 1,-1-1-1,1 0 1,0 1-1,0-1 0,-1 1 1,1-1-1,0 0 1,0 1-1,0-1 1,0 1-1,1-1 1,-1 1-1,0-1 1,1 2-1,0-2-5,-1-1 1,1 1-1,-1 0 1,1-1-1,-1 1 1,1 0-1,0-1 0,-1 1 1,1-1-1,0 1 1,-1-1-1,1 1 0,0-1 1,0 0-1,0 1 1,-1-1-1,1 0 1,0 0-1,2 1 0,2-1-28,1 0 0,-1 0 0,1-1 0,0 0-1,-1 0 1,11-3 0,21-8-129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2:18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69 12715,'16'-33'2770,"2"-2"3299,-36 92-4074,-14 21-1903,-12 30 203,-42 154 1,91-282-997,0-1-1,-2 1 1,-1-1 0,1-32 0,-5 37 75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2:19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23 14811,'-5'0'321,"1"0"-1,0 1 1,-1-1 0,1 1-1,-1 0 1,1 0 0,-5 3-1,8-4-279,0 0 0,1 1 0,-1-1-1,0 0 1,0 1 0,1-1 0,-1 1-1,0-1 1,1 1 0,-1-1 0,1 1-1,-1-1 1,1 1 0,-1 0-1,1-1 1,-1 1 0,1 0 0,0 0-1,-1-1 1,1 1 0,0 0 0,0 0-1,-1-1 1,1 1 0,0 0 0,0 0-1,0 0 1,0-1 0,0 1 0,0 0-1,0 0 1,0 0 0,0-1 0,1 1-1,-1 0 1,0 0 0,0-1 0,1 1-1,-1 0 1,0 0 0,1-1 0,-1 1-1,1 0 1,-1-1 0,1 1 0,-1-1-1,2 2 1,1 1 28,0 0 1,0 0-1,0-1 0,1 1 0,-1-1 1,1 0-1,-1 0 0,1 0 1,0 0-1,0-1 0,-1 0 0,1 1 1,0-1-1,5 0 0,9 2 176,36 0-1,-7-3 128,1-3 0,77-13 0,94-33 424,-149 31-634,-56 15-148,-8 1-64,1 0 0,0 0 0,0 1 0,0 0 0,0 0 0,0 0 0,0 1 0,0 0-1,10 2 1,-17-2 14,1 0 0,-1 1 0,1-1-1,-1 0 1,0 0 0,1 0-1,-1 1 1,0-1 0,1 0 0,-1 1-1,0-1 1,1 0 0,-1 1-1,0-1 1,0 0 0,0 1 0,1-1-1,-1 1 1,0-1 0,0 0-1,0 1 1,0-1 0,1 1-1,-1-1 1,0 1 0,0-1 0,0 1-1,0-1 1,0 0 0,0 1-1,0-1 1,-1 1 0,1-1 0,0 1-1,0-1 1,0 0 0,0 1-1,0-1 1,-1 1 0,1 0 0,-11 14-496,-7-3 102,-10 0-124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2:19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12643,'3'0'1361,"9"-1"-562,1 0-1,-1-2 1,24-6 0,6-2 441,447-72 2798,-917 166-7775,377-72 4261,45-10-39,30-6-124,50-9-239,0 2 0,122-2 0,-194 15-147,-5 2 16,-8 2-3,-34 5-23,0-2 1,0-2 0,-48 1-1,93-7 32,-11 1-28,1-1-1,-1 0 1,1-1-1,-1 0 1,-16-4-1,21 1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2:20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88 13971,'-1'-2'126,"1"1"0,0-1 0,-1 1-1,1-1 1,0 1 0,0-1 0,0 1 0,0-1 0,0 1 0,0 0 0,0-1 0,0 1-1,1-1 1,-1 1 0,1-1 0,-1 1 0,1 0 0,-1-1 0,1 1 0,0 0-1,1-2 1,0 0 36,0 1-1,1-1 1,-1 1-1,1 0 1,0 0-1,-1 0 0,1 1 1,0-1-1,4-1 1,6-2 163,1 1-1,0 0 1,19-3 0,8 1-138,-1 2 1,1 2 0,0 1 0,0 3 0,68 10-1,-105-12-182,0 1 0,0 0 0,0 0 0,0 0 0,0 0 0,0 1 0,0 0 0,0-1 0,-1 2 0,1-1 0,-1 0 0,1 1 0,-1-1 0,0 1 0,4 4 0,-6-4 11,0-1 0,1 1 0,-1-1-1,0 1 1,0-1 0,-1 1-1,1 0 1,-1-1 0,1 1 0,-1 0-1,0 0 1,0-1 0,0 1 0,0 0-1,0 0 1,-1-1 0,1 1 0,-1 0-1,0-1 1,0 1 0,0 0-1,0-1 1,-3 5 0,-2 4 107,-2 1 0,1-1 0,-1 0 0,-1-1-1,0 0 1,-1 0 0,0-1 0,0 0 0,-1-1 0,0 0 0,0 0 0,-18 8 0,12-8 73,0-1 0,0 0 1,0-1-1,-1-1 0,0 0 1,0-1-1,0-2 0,-31 2 1,48-4-208,-20-1 36,20 1-58,1 0 0,-1 0 0,1 0 0,-1 0 0,1 0-1,-1 0 1,1 0 0,-1 0 0,1-1 0,-1 1 0,1 0-1,-1 0 1,1-1 0,-1 1 0,1 0 0,-1 0 0,1-1-1,-1 1 1,1 0 0,0-1 0,-1 1 0,1-1 0,0 1 0,-1-1-1,1 1 1,0-1 0,0 1 0,-1-1 0,2-2-75,0 1 0,1 0 1,-1 1-1,1-1 0,-1 0 1,1 0-1,0 0 0,0 1 1,-1-1-1,1 1 0,0 0 1,0-1-1,4 0 0,-2-1-98,21-11-363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2:21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14 14619,'6'-13'2421,"-12"21"-796,-11 23-562,-76 190-722,72-163-66,-23 114 0,62-227 1377,-11 27-1416,0 0 46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2:22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 15427,'-6'7'634,"0"1"-1,0 0 1,0 0-1,-6 14 1,-5 8-66,-148 267 938,121-213-1464,31-55-105,10-22-58,0-1 1,0 1-1,0-1 0,-1 1 0,0-1 1,-7 7-1,11-13 107,0 0 1,0 1-1,0-1 1,0 0-1,0 0 0,0 0 1,0 0-1,-1 0 1,1 0-1,0 0 0,0 0 1,0 0-1,0 0 1,0 0-1,0 0 1,0 0-1,-1 1 0,1-1 1,0 0-1,0 0 1,0 0-1,0 0 0,0 0 1,0 0-1,-1 0 1,1 0-1,0 0 1,0-1-1,0 1 0,0 0 1,0 0-1,0 0 1,0 0-1,-1 0 0,1 0 1,0 0-1,0 0 1,0 0-1,0 0 1,0 0-1,0 0 0,0 0 1,0-1-1,0 1 1,-1 0-1,1 0 0,0 0 1,0 0-1,0 0 1,0 0-1,0 0 1,0-1-1,0 1 0,0 0 1,0 0-1,0 0 1,0 0-1,0 0 0,0 0 1,0-1-1,0 1 1,0 0-1,0 0 1,0 0-1,0 0 0,0 0 1,0 0-1,0 0 1,0-1-1,1-11-227,12-64-490,0 25 175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2:23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5 12547,'1'-1'70,"0"1"0,-1-1 0,1 1 0,0-1 0,0 1 1,0 0-1,0-1 0,0 1 0,0 0 0,0 0 0,-1-1 0,1 1 1,0 0-1,0 0 0,0 0 0,0 0 0,0 0 0,0 1 0,0-1 0,0 0 1,0 0-1,0 0 0,0 1 0,-1-1 0,1 1 0,0-1 0,0 1 1,0-1-1,-1 1 0,1-1 0,0 1 0,0-1 0,-1 1 0,1 0 1,-1 0-1,1-1 0,0 1 0,-1 0 0,1 0 0,-1 0 0,0-1 1,1 1-1,-1 0 0,0 0 0,1 1 0,1 7 209,1 0 0,-2 0-1,1-1 1,0 11 0,-1-7-84,33 391 1570,-33-402-1799,-1 0 0,0 0 0,0 0 0,0 0 0,0 0 0,0 0 0,0 0 0,0 0 0,0 0 0,0 0 1,0 1-1,-1-1 0,1 0 0,0 0 0,-1 0 0,1 0 0,-1-1 0,1 1 0,-1 0 0,1 0 0,-1 0 0,-1 1 0,1-2 13,-1 0 0,1 0 0,0 0-1,-1 0 1,1 0 0,0-1 0,-1 1-1,1-1 1,0 1 0,0-1 0,0 1-1,-1-1 1,1 0 0,0 1 0,0-1-1,0 0 1,0 0 0,-1-1 0,-15-11-246</inkml:trace>
  <inkml:trace contextRef="#ctx0" brushRef="#br0" timeOffset="1">1 344 14307,'6'-3'1568,"6"1"-1047,7-1-217,3 0 824,8 0-536,3-2-184,7-1-496,2-2-280,-4-4 344,-2-6-120,-3-4-80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2:23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14339,'0'11'1144,"0"7"-880,0 4-96,-1 9 401,1 5-225,-2 9-208,1-1-144,1 1-384,-2-4 15,-2-11 289,2-3-120,2-14-80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2:24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13267,'6'-7'293,"0"0"0,0 0 0,1 0 0,0 1 0,0 0 0,0 0 0,1 1 0,0 0 0,0 1 0,0-1 0,1 1 0,-1 1 0,1 0 0,0 0 0,13-2 0,-13 3-179,-1 0 0,1 1 0,0 0 0,0 1-1,-1 0 1,1 0 0,0 1 0,0 0 0,-1 1 0,1 0 0,0 0 0,-1 1-1,0 0 1,0 0 0,0 1 0,11 7 0,-16-9-97,0 0-1,0 0 1,-1 0 0,1 1 0,-1-1 0,1 1-1,-1 0 1,0 0 0,0 0 0,0 0-1,-1 0 1,1 0 0,-1 0 0,0 0-1,1 1 1,0 5 0,-2-4 18,1 0 0,-1-1 1,0 1-1,-1 0 0,1 0 0,-1-1 0,0 1 1,0 0-1,-1-1 0,1 1 0,-3 4 0,-1 1 102,-1 1 0,0-2 0,-1 1 0,0-1 0,0 0 1,-1 0-1,0-1 0,-1 0 0,-11 9 0,22-18-140,-1 0-1,1 1 1,0-1 0,0 1 0,0 0 0,0-1 0,0 1-1,1 0 1,-1 0 0,0 0 0,0 1 0,0-1 0,0 0 0,0 1-1,0-1 1,-1 1 0,1 0 0,0 0 0,0 0 0,0 0-1,0 0 1,-1 0 0,1 0 0,-1 0 0,3 2 0,0 0-26,0 0-1,-1 1 1,1-1 0,0 1 0,-1 0 0,0 0-1,0 0 1,0 0 0,-1 0 0,1 1 0,1 5 0,-2-5 22,-1 1 0,1 0 1,-1-1-1,-1 1 1,1 0-1,-1 0 1,0-1-1,-1 1 0,1 0 1,-1 0-1,0-1 1,0 1-1,-1-1 1,-2 7-1,0-4 83,0 0 0,0-1 0,0 0 0,-1 0-1,0 0 1,0 0 0,-1-1 0,0 0 0,-8 6 0,7-5 33,-1-1 1,0 0 0,-1-1-1,0 0 1,0 0 0,0-1-1,0 0 1,0-1 0,-1 0-1,0 0 1,0-1 0,0 0-1,1-1 1,-2 0 0,1 0-1,-18-2 1,24 0-207,-1 0 0,1 0 1,0-1-1,0 1 0,0-1 0,-6-3 0,9 4 53,-1 1 0,1-1 0,0 0-1,-1 0 1,1 0 0,0 0 0,0-1 0,0 1 0,0 0-1,0 0 1,0-1 0,0 1 0,0-1 0,0 1 0,1-1-1,-1 1 1,0-1 0,1 1 0,0-1 0,-1-2-1,1-6-365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3:09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13715,'11'-4'3417,"59"-11"-2342,448-2-932,-516 17-158,-1 0 17,-1-1 1,1 1 0,0 0-1,0 0 1,0 0 0,0 0 0,0 0-1,0 0 1,0 1 0,0-1-1,-1 0 1,1 0 0,0 1-1,0-1 1,0 0 0,0 1 0,-1-1-1,1 1 1,0-1 0,0 1-1,-1-1 1,1 1 0,0-1 0,-1 1-1,1 0 1,-1 0 0,1-1-1,0 1 1,-1 0 0,0 0-1,1-1 1,-1 2 0,1 7-183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36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140 136 15459,'-17'11'664,"0"1"1,-28 25-1,38-31-521,1 1 0,0 0 0,0 0 0,1 0 0,-1 1 1,2-1-1,-1 1 0,-5 15 0,9-21-116,0-1 0,1 1 1,-1-1-1,1 1 0,-1 0 0,1-1 1,-1 1-1,1 0 0,0 0 0,0-1 0,0 1 1,0 0-1,0-1 0,0 1 0,0 0 1,1 0-1,-1-1 0,1 1 0,-1 0 0,1-1 1,0 1-1,-1-1 0,1 1 0,0-1 1,0 1-1,0-1 0,0 0 0,0 1 0,0-1 1,1 0-1,-1 0 0,0 0 0,1 0 1,-1 0-1,1 0 0,-1 0 0,1 0 0,-1-1 1,1 1-1,0 0 0,2 0 0,4 0-8,1 1 0,-1-2-1,0 1 1,0-1-1,0 0 1,0-1 0,13-2-1,-5 0-68,0-2 0,0 0 0,0-1 0,0 0 0,-1-1 0,0-1 0,-1 0 0,0-1 0,0-1 0,-1 0 0,13-13 0,-11 8-27,0 0 1,-1-1-1,-1-1 0,-1-1 0,0 1 0,-1-2 0,-1 0 0,10-24 0,-17 36 98,-2 4-6,0 1-1,1-1 1,-1 0 0,0 0-1,-1 1 1,1-1-1,0 0 1,-1 0-1,0 0 1,1 0 0,-1 0-1,0 0 1,-1-4-1,1 7-10,0 0 0,0-1-1,-1 1 1,1 0 0,0 0-1,0-1 1,0 1-1,0 0 1,-1 0 0,1-1-1,0 1 1,0 0 0,0 0-1,-1 0 1,1-1 0,0 1-1,0 0 1,-1 0-1,1 0 1,0 0 0,0-1-1,-1 1 1,1 0 0,0 0-1,-1 0 1,1 0-1,0 0 1,-1 0 0,1 0-1,0 0 1,0 0 0,-1 0-1,1 0 1,0 0 0,-1 0-1,1 0 1,0 0-1,-1 1 1,1-1 0,0 0-1,0 0 1,-1 0 0,1 0-1,0 0 1,0 1-1,-1-1 1,1 1 0,-13 11 105,12-12-102,-10 15 23,1 0-1,0 0 0,1 1 1,1 1-1,0-1 1,2 1-1,0 0 1,0 1-1,2-1 1,-4 30-1,7-40-72,0-1 0,1 1 0,0-1 0,0 1-1,1-1 1,0 1 0,0-1 0,0 1 0,1-1 0,0 0 0,0 0-1,1 0 1,-1 0 0,1 0 0,1 0 0,6 8 0,15 14-160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3:11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13139,'6'-2'4390,"34"-5"-3768,273-19 158,-100 4-666,-147 16-93,-23 1-102,70 2 0,-112 3 70,2 0-66,0 0-1,1 0 0,-1 1 1,0-1-1,1 1 0,-1 0 1,0 0-1,4 2 1,-5 0-231,-10-2 164,-11-4-63,-5-7-85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4:33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26 15259,'6'-22'2140,"-3"18"-945,-2 17-245,-3 8-706,-1 0 1,-1 0-1,-1 0 0,-1 0 1,-9 22-1,-51 96 167,4-8-298,61-128-109,0-1 0,0 1 1,0-1-1,0 1 0,1 0 0,-1-1 0,1 1 1,0 0-1,0-1 0,0 1 0,0 0 0,0-1 0,1 6 1,-1-8-1,1 1 1,-1-1 0,0 1-1,0 0 1,1-1 0,-1 1 0,1-1-1,-1 1 1,1-1 0,-1 0-1,1 1 1,-1-1 0,1 1-1,-1-1 1,1 0 0,-1 1-1,1-1 1,-1 0 0,1 0 0,0 1-1,-1-1 1,2 0 0,0 0 11,0 0 0,0 0 0,0 0 1,0 0-1,0 0 0,0-1 0,0 1 1,0 0-1,0-1 0,3-1 0,20-10 185,0 0 0,43-31 0,-10 5-160,-22 22-599,-28 13 245,-1 0-1,0 0 1,0-1-1,-1 1 1,10-8-1,-9 5-198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4:33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13675,'-3'0'1352,"1"12"-808,-2 0-216,-1 7 1033,0 3-681,0 9-248,-2 5-64,4 9-96,0 2-80,1 5-88,2 1 0,0-6-272,3 1-200,2-8 2024,-1-7-1584,1-14 96,1-6 72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4:34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13859,'-2'0'86,"-1"0"-1,1 0 1,0 1-1,0-1 1,0 1-1,0-1 1,-1 1 0,1-1-1,0 1 1,0 0-1,0 0 1,0 0-1,0 0 1,1 1 0,-1-1-1,0 0 1,1 1-1,-1 0 1,0-1-1,1 1 1,-2 2 0,-3 4 113,0 0 1,1 0-1,-7 15 1,4-4 10,1-1 0,0 1 0,2 0 0,-5 28 1,8-35-109,1-1 0,0 1 1,1 0-1,0 0 0,1-1 1,0 1-1,1 0 1,6 21-1,-8-31-67,1 1-1,0 0 1,1 0-1,-1 0 1,0-1 0,1 1-1,-1-1 1,1 1-1,0-1 1,0 0 0,0 1-1,0-1 1,0 0-1,1 0 1,-1-1 0,0 1-1,1 0 1,-1-1-1,1 1 1,0-1 0,0 0-1,-1 0 1,1 0 0,0 0-1,0-1 1,3 1-1,0-1 21,-1 0 0,0 0 0,0-1 0,1 0-1,-1 0 1,0 0 0,0-1 0,0 0 0,0 0-1,0 0 1,-1 0 0,1-1 0,8-6 0,1-2 82,0-1 0,-1 0 1,-1-1-1,0 0 1,0-1-1,-1 0 0,13-23 1,-20 29-71,1-1 1,-1-1-1,-1 1 0,1 0 1,-1-1-1,2-15 1,-4 19-39,-1 1 1,0-1 0,0 0 0,0 0 0,-1 0 0,1 1 0,-1-1-1,-1 0 1,1 1 0,-1-1 0,0 1 0,-3-6 0,3 7-51,-1 0 0,0-1 0,0 2 0,0-1 0,-1 0 0,1 1 1,-1-1-1,0 1 0,0 0 0,0 0 0,0 1 0,0-1 0,-1 1 0,1 0 0,-1 0 0,1 0 1,-1 1-1,0 0 0,0 0 0,0 0 0,0 0 0,0 1 0,0 0 0,-9 0 0,8 1-155,-1-1 0,1 1-1,0 0 1,0 1-1,0-1 1,0 1-1,0 0 1,0 1-1,0 0 1,1 0-1,-1 0 1,1 0-1,0 1 1,0 0 0,0 0-1,1 0 1,-1 0-1,1 1 1,-4 5-1,1 6-367,9-2-37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4:34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7 14515,'0'0'33,"0"-1"0,0 1 0,0 0 0,1 0 0,-1-1-1,0 1 1,0 0 0,0 0 0,0 0 0,0-1 0,0 1 0,0 0 0,-1 0 0,1 0-1,0-1 1,0 1 0,0 0 0,0 0 0,0 0 0,0-1 0,0 1 0,0 0 0,0 0 0,-1 0-1,1 0 1,0-1 0,0 1 0,0 0 0,0 0 0,-1 0 0,1 0 0,0 0 0,0 0-1,0-1 1,0 1 0,-1 0 0,1 0 0,0 0 0,0 0 0,0 0 0,-1 0 0,1 0-1,0 0 1,-1 0 0,-10 7 614,-10 16 117,13-12-691,1 0-1,1 1 0,0 0 0,0 0 1,1 0-1,1 0 0,0 1 0,-3 17 1,6-20-42,-1 0 0,1 0 0,1 0 0,0 0 0,0 0 1,1 0-1,0 0 0,1 0 0,0-1 0,0 1 0,7 15 1,-9-23-8,1 1 1,0-1 0,0 0 0,1 1 0,-1-1 0,0 0 0,1 0-1,-1 0 1,1 0 0,0 0 0,0 0 0,-1-1 0,1 1 0,0-1 0,1 1-1,-1-1 1,0 0 0,0 1 0,0-1 0,1 0 0,-1-1 0,1 1-1,-1 0 1,1-1 0,-1 1 0,1-1 0,-1 0 0,1 0 0,-1 0-1,1 0 1,-1 0 0,1-1 0,4 0 0,-1-1 65,1-1 1,-1 0 0,0 0-1,1-1 1,-1 0-1,-1 0 1,1 0 0,-1 0-1,1-1 1,-1 0-1,4-6 1,0 1 105,-2 0 0,1-1 0,-1-1 0,-1 1 1,0-1-1,0 0 0,6-22 0,-10 28-145,-1 1 0,1-1 1,-1 0-1,0 1 0,-1-1 1,0 0-1,0 0 0,0 0 1,0 1-1,-1-1 0,0 0 1,0 0-1,-1 1 0,1-1 1,-1 1-1,-1-1 0,1 1 1,-1 0-1,-5-9 0,6 12-75,0-1-1,0 1 1,1 0 0,-2 0-1,1 0 1,0 0-1,0 1 1,0-1-1,-1 0 1,1 1 0,-1 0-1,0 0 1,1 0-1,-1 0 1,0 0-1,1 0 1,-1 0 0,0 1-1,0 0 1,0-1-1,0 1 1,1 0-1,-1 0 1,0 1 0,0-1-1,0 1 1,-3 0-1,1 1 33,1 0-1,0 0 1,0 0-1,0 1 1,0-1-1,0 1 1,0 0-1,0 0 1,1 0-1,0 0 1,0 1 0,0 0-1,0-1 1,0 1-1,1 0 1,-3 5-1,-6 17-116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5:03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1 248 12843,'5'-10'651,"-4"8"-601,-1 1 0,1-1 0,0 1 0,-1-1 0,1 1 0,0-1 0,0 1 0,0-1 0,0 1 0,0 0 0,0 0 0,0-1 0,0 1 0,1 0 0,-1 0 0,0 0 0,1 0 0,-1 1 0,1-1 0,-1 0 0,1 0 0,-1 1 0,1-1 0,0 1 0,-1 0 0,1-1 0,0 1 0,-1 0 0,1 0 0,0 0 0,-1 0 0,1 0 0,2 1 0,18 1 95,0 0-1,0-1 1,0-1-1,1-1 1,-1-2 0,0 0-1,0-1 1,28-9 0,83-39 371,29-10-187,-152 59-329,0 0 1,0 0-1,0 1 0,1 0 1,-1 1-1,1 0 0,-1 1 1,1 0-1,-1 1 0,1 0 1,11 3-1,-53-1 281,-41 0 204,-141 22-1,-67 38-275,208-41-188,65-19-28,12-2-9,17-6-18,124-52-34,41-15 74,-140 57-130,0 2 0,52-8-1,-89 19 11,0 1-1,0 0 0,17 1 0,-27 0 113,0 0-1,0 0 0,0 0 0,0 0 0,0 0 0,0 0 0,0 0 1,0 0-1,1 0 0,-1 0 0,0 0 0,0 0 0,0 0 0,0 0 0,0 0 1,0 0-1,0 0 0,0 0 0,0 1 0,0-1 0,0 0 0,1 0 1,-1 0-1,0 0 0,0 0 0,0 0 0,0 0 0,0 0 0,0 0 0,0 1 1,0-1-1,0 0 0,0 0 0,0 0 0,0 0 0,0 0 0,0 0 0,0 0 1,0 0-1,0 1 0,0-1 0,0 0 0,0 0 0,0 0 0,0 0 1,0 0-1,0 0 0,0 0 0,0 0 0,-1 0 0,1 1 0,0-1 0,0 0 1,0 0-1,0 0 0,0 0 0,0 0 0,0 0 0,0 0 0,0 0 0,0 0 1,-7 6-70,-11 3 55,-1 0 0,0-1 0,0-1 0,-34 7 0,29-8 35,-74 19 295,-190 23 0,231-40-221,56-8-93,1 0-1,0 0 1,-1 0 0,1 0 0,-1 0 0,1 0-1,0 0 1,-1 0 0,1 0 0,0 0 0,-1 0-1,1 0 1,0 1 0,-1-1 0,1 0 0,0 0-1,0 0 1,-1 1 0,1-1 0,0 0-1,0 0 1,-1 1 0,1-1 0,0 0 0,0 0-1,0 1 1,-1-1 0,1 0 0,0 1 0,0-1-1,0 1 1,7 7-49,18 3-44,-9-9 70,-1 0 0,0-1 0,0 0 0,1-1 0,-1-1 0,0 0 0,1-2 0,14-3 0,120-41-6,-111 33 23,102-37-96,-142 51 102,1 0 1,0 0-1,0 0 0,0 0 1,0 0-1,0 0 0,0 0 0,0 0 1,-1 0-1,1 0 0,0 0 1,0 0-1,0 0 0,0 0 0,0 0 1,0-1-1,0 1 0,0 0 1,0 0-1,-1 0 0,1 0 0,0 0 1,0 0-1,0 0 0,0 0 0,0 0 1,0 0-1,0 0 0,0-1 1,0 1-1,0 0 0,0 0 0,0 0 1,0 0-1,0 0 0,0 0 1,0 0-1,0-1 0,0 1 0,0 0 1,0 0-1,0 0 0,0 0 1,0 0-1,0 0 0,0 0 0,0-1 1,0 1-1,0 0 0,0 0 1,0 0-1,0 0 0,0 0 0,0 0 1,0 0-1,0 0 0,0-1 1,-12 0-3,-146 36-29,75-16 37,52-12 0,-84 16 41,108-19-130,11 1-50,12 3-132,-13-8 249,-1 1 0,1 0 0,-1-1 0,1 1 0,-1-1-1,1 0 1,0 0 0,-1 0 0,1 0 0,-1 0 0,1 0 0,0-1 0,-1 1 0,1-1 0,-1 0-1,1 0 1,-1 0 0,0 0 0,1 0 0,-1 0 0,0-1 0,0 1 0,0-1 0,0 0 0,0 1-1,0-1 1,3-4 0,-2 2 31,-3 4-14,0-1 0,0 1 0,1-1 0,-1 1 1,0-1-1,0 1 0,1 0 0,-1-1 0,1 1 0,-1 0 0,0-1 0,1 1 0,-1 0 0,1-1 1,-1 1-1,0 0 0,1 0 0,-1 0 0,1-1 0,-1 1 0,1 0 0,0 0-14,0 2-508,-1-2 523,0 0 0,-1 0 0,1 0 0,0 0 0,0 0 0,0 0 0,0 0 0,0 0 0,0 0 0,0 0 0,0 0 0,0 0 0,-1 0 0,1 0 0,0 0 0,0 0 0,0 0-1,0 0 1,0 0 0,0 0 0,0 0 0,0 0 0,-1 0 0,1 0 0,0 0 0,0 0 0,0-1 0,0 1 0,0 0 0,0 0 0,0 0 0,0 0 0,0 0 0,0 0 0,0 0 0,0 0 0,0 0 0,-1 0 0,1 0 0,0-1 0,0 1 0,0 0 0,0 0 0,0 0-1,0 0 1,0 0 0,0 0 0,0 0 0,0 0 0,0 0 0,0-1 0,0 1 0,0 0 0,0 0 0,0 0 0,0 0 0,0 0 0,0 0 0,1 0 0,-1 0 0,0 0 0,0-1 0,0 1 0,0 0 0,6-6 169,-4 4-76,-2 2-82,0-1-1,-1 0-14,-1 1 3,2 0 7,0 0-7,-4-1 5,11-4-14,-7-5 87,3 7 33,-5 2 25,1 0-121,1 1-39,-1 0 1,1 0 0,0 0-1,-1 0 1,1 0 0,0 0-1,-1 0 1,1 0 0,0 0-1,-1 0 1,1 0 0,0 0 0,-1 0-1,1 0 1,0-1 0,-1 1-1,1 0 1,0 0 0,0 0-1,-1-1 1,1 1 0,0 0-1,0 0 1,-1-1 0,1 1-1,0-1 1,-1-7-100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5:04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150 152 11851,'-32'-2'1889,"8"0"836,110-10-1774,-27 2-966,-1-2 1,0-2-1,-1-3 1,-1-2-1,61-31 1,-79 37-211,-52 28-1,0-6 234,-1-1 1,0 0-1,0-1 0,-27 9 0,-68 15 178,107-31-182,-112 26 221,-165 14 1,313-43-538,-1-2 1,57-16-1,-60 8 195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5:42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61 13467,'-1'0'104,"-6"-1"204,1 1 0,0 0-1,0 1 1,-1-1 0,1 1 0,0 0 0,0 1 0,0 0 0,-11 4 0,17-6-280,0 0 0,-1 0 0,1 0 0,0 1 0,-1-1 0,1 0-1,0 0 1,-1 0 0,1 0 0,0 1 0,0-1 0,-1 0 0,1 0 0,0 1 0,0-1 0,0 0-1,-1 0 1,1 1 0,0-1 0,0 0 0,0 1 0,0-1 0,-1 0 0,1 1 0,0-1-1,0 0 1,0 1 0,0-1 0,0 0 0,0 1 0,0-1 0,0 0 0,0 1 0,0-1 0,0 0-1,0 1 1,0-1 0,0 0 0,1 1 0,-1-1 0,15 8 525,23-2-61,4-5-121,0-2 1,47-8-1,82-20 157,49-6-362,-147 31-741,114 8-1,-403-4-189,205 0 734,-255 18 30,219-11 41,1 2 0,0 1 0,-74 28 0,115-36-35,4-2-4,-1 1-1,0-1 1,1 1 0,-1 0-1,1-1 1,-1 1 0,1 0 0,0 0-1,-1 0 1,1 0 0,0 0-1,-1 0 1,1 0 0,0 1 0,0-1-1,-1 2 1,2-3-1,0 0 0,0 0 0,0 1 0,0-1 0,0 0-1,0 0 1,0 0 0,0 1 0,0-1 0,0 0 0,0 0 0,0 1 0,0-1 0,0 0-1,0 0 1,0 0 0,1 1 0,-1-1 0,0 0 0,0 0 0,0 0 0,0 0 0,0 1-1,0-1 1,1 0 0,-1 0 0,0 0 0,0 0 0,0 0 0,0 1 0,1-1 0,-1 0-1,0 0 1,0 0 0,0 0 0,1 0 0,-1 0 0,0 0 0,0 0 0,0 0 0,1 0 0,-1 0-1,0 0 1,1 0 0,12 1-14,-10-1 9,34-1-15,0-3-1,0 0 1,54-15-1,-37 7 20,459-75-4,-484 82-100,-28 5 7,-18 2 56,-475 80 336,401-66-590,84-15 136,-5 2-245,19-7 38,15-5 66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2:24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25 16932,'0'0'126,"-1"-1"0,0 0 0,0 0 0,0 0 0,0 1 0,0-1 0,0 0 1,0 1-1,0-1 0,0 1 0,0-1 0,0 1 0,0-1 0,0 1 0,0 0 0,0 0 1,-1-1-1,1 1 0,0 0 0,0 0 0,0 0 0,-1 0 0,-1 1 0,-30 3 1221,26-1-1282,0 0 1,0 1 0,0 0-1,0 0 1,1 0 0,0 1-1,0 0 1,0 0 0,0 0-1,1 1 1,0 0 0,0 0 0,0 0-1,1 1 1,0 0 0,0-1-1,1 1 1,-5 11 0,1 3-73,0 0 0,1 0 1,0 1-1,2 0 0,-2 28 1,5-36 4,1 0 1,0 0-1,3 20 1,-3-31-1,1 0 0,-1 1 0,1-1 0,0 0 0,0 0 0,0 0 0,0 0-1,1 0 1,-1 0 0,1 0 0,0 0 0,0-1 0,0 1 0,0 0 0,0-1 0,0 0 0,1 1 0,-1-1 0,1 0 0,3 2-1,-4-4 4,0 1 0,0-1-1,0 1 1,0-1 0,0 0-1,0 1 1,0-1-1,0 0 1,1 0 0,-1-1-1,0 1 1,0 0 0,0-1-1,0 1 1,0-1-1,0 0 1,0 0 0,0 1-1,0-1 1,-1 0 0,4-3-1,3-1 28,-1-1 0,0 0 0,9-10 0,-1-1 105,-1 1 1,0-2-1,-2 0 1,0-1-1,17-37 1,-23 43-12,-1 0 0,0-1 0,-1 1-1,-1-1 1,0 0 0,-1 0 0,-1 0 0,0 0 0,0 0 0,-3-18 0,2 28-107,-1 1 0,1-1 0,-1 1 1,0-1-1,0 1 0,-1 0 0,1-1 1,-1 1-1,1 0 0,-1 0 0,0 0 1,0 0-1,0 0 0,-1 0 0,1 1 1,-1-1-1,1 1 0,-6-4 0,5 5-103,1 0 0,-1 0 0,1 0 0,-1 0-1,1 0 1,-1 1 0,0-1 0,1 1 0,-1 0-1,0 0 1,0 0 0,1 0 0,-1 0 0,0 0-1,0 1 1,1 0 0,-1-1 0,1 1 0,-1 0-1,1 0 1,-1 0 0,1 1 0,-1-1 0,-3 4 0,1-2-32,1 1 1,0 0 0,0 0 0,0 0 0,1 0-1,-1 0 1,-4 8 0,-4 11-522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2:25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5 16460,'0'-1'79,"1"1"0,-1 0 1,0-1-1,1 1 0,-1 0 1,1-1-1,-1 1 0,0 0 1,1 0-1,-1 0 1,1-1-1,-1 1 0,1 0 1,-1 0-1,1 0 0,-1 0 1,1 0-1,-1 0 1,1 0-1,-1 0 0,1 0 1,-1 0-1,1 0 0,-1 0 1,1 0-1,-1 0 1,1 0-1,-1 1 0,1-1 1,-1 0-1,1 0 0,-1 1 1,1-1-1,0 1 47,-1 1 0,1-1-1,0 0 1,0 0 0,-1 1 0,1-1-1,-1 0 1,0 1 0,1-1 0,-1 1-1,1 2 1,-2 49 1049,0-47-1028,-27 181 798,0 2-773,28-173-242,4-23-471,3-28-749,-7 18 674,0 0 0,-1 0 0,0-1 0,-2 1 0,0 0 0,-1 0 0,0 1 0,-2-1 0,-8-18 0,-5-4-514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37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88 16219,'27'-6'5922,"15"-16"-5543,-25 13 66,64-38-112,-81 47-338,1 0 1,-1-1-1,0 1 0,1 0 0,-1-1 0,0 1 0,1 0 1,-1 0-1,1 0 0,-1-1 0,0 1 0,1 0 0,-1 0 0,1 0 1,-1 0-1,0 0 0,1 0 0,-1 0 0,1 0 0,-1 0 1,1 0-1,-1 0 0,1 0 0,-1 0 0,0 0 0,1 0 0,-1 0 1,1 0-1,-1 1 0,0-1 0,1 0 0,-1 0 0,1 1 0,0 0-3,-1 0 0,1 0 0,-1 0-1,1 0 1,-1 1 0,0-1 0,0 0-1,1 0 1,-1 0 0,0 0-1,0 1 1,0 1 0,-8 46-123,6-40 98,0 0 12,-109 609-299,111-615 316,0 1 0,-1-1 0,0 1-1,0-1 1,0 1 0,0-1 0,0 0 0,-1 1 0,-2 2 0,4-5 10,-1 0 1,0 0-1,0-1 0,0 1 1,1-1-1,-1 1 0,0-1 1,0 1-1,0-1 1,0 1-1,0-1 0,0 0 1,0 1-1,0-1 0,0 0 1,0 0-1,0 0 0,-1 0 1,1 0-1,0 0 0,0 0 1,0 0-1,0-1 1,0 1-1,0 0 0,0 0 1,0-1-1,0 1 0,0-1 1,0 1-1,0-1 0,1 1 1,-1-1-1,0 0 0,-1 0 1,-13-8 128,1-1 1,0-1-1,0 0 1,1 0-1,0-1 1,1-1-1,0 0 1,1-1-1,-10-16 1,19 27-176,1-1 1,-1 0-1,1 1 0,0-1 1,0 0-1,0 0 0,0 1 1,0-1-1,1 0 0,0 0 1,0 0-1,0 0 0,0 0 1,1 0-1,-1 0 1,1 1-1,0-1 0,0 0 1,0 0-1,1 1 0,-1-1 1,1 1-1,2-4 0,5-6-210,1 0 0,0 1 0,1 0 0,17-14 0,-26 23 255,37-31-467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2:25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59 12115,'-1'-1'105,"0"1"1,1 0 0,-1 0-1,0-1 1,1 1 0,-1-1-1,1 1 1,-1-1 0,1 1-1,-1-1 1,1 1 0,-1-1 0,1 1-1,-1-1 1,1 1 0,0-1-1,-1 0 1,1 1 0,0-1-1,0 0 1,-1 1 0,1-1-1,0 0 1,0 1 0,0-1 0,0 0-1,0 0 1,0 1 0,0-2-1,1 1 53,1 0-1,-1 0 1,1 1-1,-1-1 0,0 0 1,1 1-1,0-1 1,-1 1-1,1-1 0,-1 1 1,1 0-1,0 0 1,1 0-1,87-12 2646,-25 2-1994,87-1 0,-128 14-1399,-24-3 598,1 1 1,-1-1-1,0 0 0,1 1 1,-1-1-1,0 1 0,1-1 1,-1 0-1,0 1 1,1-1-1,-1 1 0,0-1 1,0 1-1,1-1 0,-1 1 1,0-1-1,0 1 0,0-1 1,0 1-1,0-1 1,0 1-1,0-1 0,0 1 1,0-1-1,0 1 0,0-1 1,0 1-1,0-1 1,0 1-1,0-1 0,-1 1 1,1-1-1,0 1 0,0-1 1,0 1-1,-1-1 0,1 1 1,0-1-1,-1 1 1,1-1-1,-1 1 0,-7 11-130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2:26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15347,'16'1'2017,"4"-1"-1201,8-10-264,2 0 1240,2-2-823,4-2-113,0 1-288,-5-1-312,-3 6-816,-5 2 136,-7 3 304,-1 1-184,-3 1-64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5:40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29 11322,'-4'-2'297,"1"0"0,-1 0 0,1 0 0,0-1 0,0 1 0,0-1 0,-3-3 0,1 1 664,5 5-928,0 0 0,0-1 0,0 1 0,0 0 0,0 0-1,-1 0 1,1 0 0,0 0 0,0 0 0,0 0 0,0 0 0,0-1 0,-1 1 0,1 0-1,0 0 1,0 0 0,0 0 0,0 0 0,0 0 0,-1 0 0,1 0 0,0 0 0,0 0 0,0 0-1,0 0 1,0 0 0,-1 0 0,1 0 0,0 0 0,0 0 0,0 0 0,0 0 0,0 0-1,-1 1 1,1-1 0,0 0 0,0 0 0,0 0 0,0 0 0,0 0 0,0 0 0,-1 0-1,1 1 1,-4 8 629,2 9-101,1-14-500,1-1-1,0 1 1,0 0-1,0-1 1,1 1-1,-1 0 1,1-1-1,0 1 1,0-1-1,0 1 1,3 4-1,-3-6-51,1 0 0,-1-1 0,1 1 0,-1 0 0,1-1 0,-1 0 0,1 1 0,0-1 0,0 0 0,0 0 0,0 1 0,0-2 0,0 1 0,0 0 0,0 0 0,0-1 0,0 1 0,0-1 0,1 1 0,2-1 0,31 1 30,1-1 0,0-2 0,55-11-1,-21 4-26,90-6-1065,-317 20 779,71-4 573,-1 4 0,-105 19 0,190-23-296,-3-1-2,0 1 1,0 0-1,0 0 0,0 0 1,0 1-1,1-1 0,-7 5 1,32-5-179,110-19-64,109-9-94,-207 25 245,-17 0-67,1 1 0,0 0 0,0 2 0,0 0 0,-1 1 0,30 7 0,-41-5-198,-13-1 248,-14-1 162,-63-3 417,18-1 65,0 3-1,-93 14 1,158-15-543,-1 1 1,0-1-1,0 0 0,0 1 1,0 0-1,0-1 0,1 1 1,-1 0-1,-3 2 1,7 1-207,12-1-34,0-3 53,0 0-1,0-1 0,15-2 0,24-2 1172,-52 5-791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5:41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13195,'4'-4'232,"1"0"-1,0 1 1,0 0 0,0 0 0,0 1-1,1-1 1,-1 1 0,1 0-1,-1 1 1,1-1 0,0 1 0,6 0-1,35-2-268,57 4 0,-29 0-125,-75-1 159,0 0 0,0 0 0,1 0 1,-1 0-1,0 0 0,0 0 0,0 0 0,1 0 0,-1 0 0,0 0 0,0 0 0,0 0 0,1 0 0,-1 0 0,0 0 0,0 0 0,0 0 0,0 1 0,1-1 0,-1 0 0,0 0 0,0 0 0,0 0 0,0 0 0,1 0 0,-1 1 0,0-1 0,0 0 0,0 0 0,0 0 0,0 0 0,0 1 0,0-1 0,1 0 0,-1 0 0,0 0 0,0 0 0,0 1 0,-4 7-471,-10 6-791,8-10 987,1-2-77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5:46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43 302 13315,'-28'42'2040,"26"-38"-1791,0 0 1,0 0-1,0 0 0,1 1 0,-1-1 1,1 0-1,0 1 0,-1 8 0,2-13-221,0 1 0,0-1 0,0 0-1,0 1 1,0-1 0,0 0 0,0 1-1,0-1 1,0 0 0,0 1 0,1-1-1,-1 0 1,0 1 0,0-1 0,0 0-1,0 1 1,1-1 0,-1 0 0,0 1-1,0-1 1,0 0 0,1 0 0,-1 1 0,0-1-1,0 0 1,1 0 0,-1 1 0,0-1-1,1 0 1,-1 0 0,0 0 0,1 0-1,-1 0 1,0 1 0,1-1 0,-1 0-1,0 0 1,1 0 0,-1 0 0,1 0-1,-1 0 1,0 0 0,1 0 0,-1 0-1,0 0 1,1-1 0,-1 1 0,0 0-1,1 0 1,-1 0 0,0 0 0,1 0-1,-1-1 1,0 1 0,1 0 0,-1 0-1,0 0 1,0-1 0,1 1 0,-1 0-1,0-1 1,19-15 563,0-8-217,-1-1 0,-2 0 1,0-2-1,16-37 0,35-117 219,-62 158-503,-2 12 20,-3 26-62,-9 101-684,7 126 0,5-231-256,0-17 78,3-20 107,0-4 54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5:47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40 14587,'-32'50'3770,"26"-36"-3674,0-1 1,1 1-1,1 0 0,0 1 0,-2 18 0,5-27-46,0 0-1,1 1 1,0-1 0,0 1-1,0-1 1,1 0 0,0 1-1,0-1 1,1 0 0,-1 0-1,1 0 1,1 0 0,-1 0-1,6 9 1,-7-14-14,0 1-1,0-1 1,0 0 0,0 0 0,0 1 0,0-1-1,1 0 1,-1 0 0,0 0 0,1 0 0,-1 0-1,0-1 1,1 1 0,-1 0 0,1 0 0,0-1-1,-1 1 1,1-1 0,-1 0 0,1 1-1,0-1 1,-1 0 0,3 0 0,0-1 28,-1 0-1,0 1 1,0-1 0,0-1-1,0 1 1,0 0 0,0-1-1,0 1 1,0-1 0,-1 0 0,4-3-1,5-5 190,-1 0-1,0-1 0,-1 0 0,10-16 0,-10 14 15,-1-1-1,-1 1 0,11-29 0,-16 35-186,1 0-1,-1 0 0,-1 0 1,0-1-1,0 1 0,0 0 1,-1-1-1,0 1 1,0 0-1,-2-10 0,1 14-81,0 0-1,0 0 1,0 0 0,0 1-1,-1-1 1,1 0-1,-1 1 1,1-1 0,-1 1-1,0-1 1,0 1 0,0 0-1,-1 0 1,1 0-1,0 0 1,-1 0 0,1 0-1,-1 1 1,0-1-1,0 1 1,1 0 0,-1 0-1,0 0 1,0 0-1,0 0 1,0 1 0,0-1-1,0 1 1,0 0-1,-5 0 1,1 0-211,0 0-1,0 1 1,0 0-1,0 0 1,0 1 0,0-1-1,0 1 1,1 1-1,-1 0 1,1 0-1,0 0 1,-8 5 0,7-2-64,1-1 1,-1 1-1,-9 12 1,3 1-355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5:47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23 12939,'0'-5'383,"1"-11"1988,-3 15-1159,-4 8-479,-14 25-520,2 1-1,1 1 1,1 0 0,2 1-1,2 1 1,1 0-1,2 1 1,1 0-1,2 0 1,-2 49-1,10 88-166,0-154-206,1-1 1,0 1-1,2-1 0,0 0 0,1 0 1,14 31-1,-18-46 123,0-1 0,0 1 0,0-1 0,1 1 1,-1-1-1,1 0 0,0 0 0,0 0 0,0 0 0,0 0 0,7 3 0,13 7-260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5:48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17164,'1'9'1440,"1"6"-1008,-2 4-192,0 14 544,0 5-200,0 10-216,-2 1-87,2 5-417,-1-1-265,-1-4 738,1-6-369,-1-9-49,1-5-23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6:1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51 8626,'2'-5'752,"0"1"1,1-1-1,-1 1 1,1 0-1,0-1 1,0 1 0,0 0-1,0 1 1,1-1-1,5-4 1,-9 8-705,1 0 1,-1 0 0,0 0 0,0 0-1,0-1 1,0 1 0,1 0 0,-1 0 0,0 0-1,0 0 1,0 0 0,0 0 0,1 0-1,-1 0 1,0 0 0,0 0 0,0 0-1,1 0 1,-1 0 0,0 0 0,0 0-1,0 0 1,0 1 0,1-1 0,-1 0 0,0 0-1,0 0 1,0 0 0,0 0 0,0 0-1,1 0 1,-1 0 0,0 1 0,0-1-1,0 0 1,0 0 0,0 0 0,0 0-1,0 1 1,1-1 0,-1 10 684,-5 9-366,5-19-346,-41 114 562,21-63-430,-20 80 1,39-130-144,1 1 1,-1 0 0,1 0-1,-1-1 1,1 1-1,0 0 1,0 0-1,0 0 1,0-1 0,0 1-1,1 0 1,-1 0-1,0-1 1,1 1 0,-1 0-1,1 0 1,0-1-1,0 1 1,1 2-1,-1-3 3,1 0 0,-1 0 0,0 0 0,0 0-1,1-1 1,-1 1 0,1 0 0,-1-1 0,0 1-1,1-1 1,-1 0 0,1 1 0,-1-1-1,1 0 1,-1 0 0,1 0 0,0 0 0,1 0-1,7-2 11,0 0 0,-1 0 0,1-1 0,-1 0 0,15-8 0,-11 6-325,1-1 0,-1-1 0,-1 0 0,1-1 0,-1 0 0,-1-1 1,0-1-1,0 0 0,0 0 0,-2-1 0,1 0 0,12-20 0,-8 7-475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6:11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13747,'-2'9'1496,"-4"0"-1032,5 7-136,-2 4 753,0 8-481,1 2-72,-1 7-136,3 2-64,0 1-200,3 0-144,-1-7-488,1-4-152,0-8 520,1-7-128,7-17-120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37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17972,'-9'4'195,"0"1"1,1 0-1,0 0 1,0 1-1,0 0 0,1 0 1,0 1-1,0 0 1,0 0-1,1 0 1,0 1-1,1 0 1,-1 1-1,2-1 0,-1 1 1,1 0-1,0 0 1,1 0-1,-3 13 1,6-20-188,-1 0 0,1-1 0,0 1 0,-1-1 0,1 1 1,0 0-1,0-1 0,0 1 0,1-1 0,-1 1 0,0 0 0,1-1 1,-1 1-1,1-1 0,-1 1 0,1-1 0,0 1 0,-1-1 1,1 1-1,0-1 0,0 0 0,0 0 0,0 1 0,0-1 0,0 0 1,1 0-1,-1 0 0,0 0 0,1 0 0,-1 0 0,0 0 0,1-1 1,-1 1-1,3 0 0,-1 0-5,0-1-1,0 1 1,1-1-1,-1 0 1,0 0 0,0 0-1,0 0 1,1-1-1,-1 1 1,0-1 0,0 0-1,0 0 1,0 0-1,0 0 1,0-1-1,4-2 1,5-5 8,0 0-1,-1 0 0,-1-1 1,0-1-1,0 0 1,-1 0-1,0-1 0,-1 0 1,0 0-1,8-19 1,-43 125-114,18-68-9,2 1 0,0-1 0,2 1 0,-3 48 0,8-73 70,0 0-1,0 0 1,0 0 0,0 0-1,0 1 1,1-1 0,-1 0-1,1 0 1,-1 0 0,1 0 0,0 0-1,0 0 1,0 0 0,0 0-1,0 0 1,0-1 0,0 1-1,2 2 1,-1-3-17,-1-1 0,0 1 1,1 0-1,-1-1 0,0 1 0,1-1 1,-1 1-1,1-1 0,-1 0 0,0 1 0,1-1 1,-1 0-1,1 0 0,-1 0 0,1 0 0,-1 0 1,1-1-1,-1 1 0,1 0 0,1-1 0,2-1-71,1-1 0,-1 1 0,0-1 0,1 0 0,-1 0-1,0-1 1,-1 0 0,1 1 0,-1-1 0,0-1-1,7-7 1,14-32-399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6:11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34 14483,'4'-4'379,"0"1"0,0-1 0,0 1 0,1 1 0,-1-1 0,1 0 0,0 1 0,0 0 0,-1 0 0,1 1 0,1-1 0,9 0 0,-14 2-342,1-1-1,0 1 1,0 0 0,-1 0 0,1 1-1,0-1 1,0 0 0,-1 0 0,1 1-1,0-1 1,-1 1 0,1 0 0,-1-1-1,1 1 1,-1 0 0,1 0 0,-1 0 0,1 0-1,-1 0 1,0 0 0,1 1 0,-1-1-1,0 0 1,0 1 0,0-1 0,0 1-1,0-1 1,0 1 0,-1-1 0,1 1-1,0-1 1,-1 1 0,0 0 0,1-1 0,-1 1-1,0 0 1,1 0 0,-1-1 0,0 1-1,0 0 1,-1 3 0,-1 8 3,0 1 0,-1-1 0,0 0 0,-1 0 0,-1 0 0,0 0 0,-12 21 0,2-2 81,0 1 9,2-7 57,-11 34-1,22-53-156,0-1 1,1 1-1,-1 0 1,1-1-1,0 1 1,1 0-1,0 0 0,0 0 1,0 0-1,3 11 1,-3-17-63,1 1 0,-1-1 0,1 1-1,0-1 1,0 0 0,0 0 0,0 1 0,0-1 0,0 0 0,0 0 0,0 0 0,0 0 0,0 0 0,1 0 0,-1-1-1,0 1 1,1 0 0,-1-1 0,0 1 0,1 0 0,-1-1 0,1 0 0,-1 1 0,1-1 0,-1 0 0,1 0 0,-1 0-1,1 0 1,-1 0 0,1 0 0,-1 0 0,1-1 0,-1 1 0,2-1 0,6-1-342,-1 0 1,0 0 0,0-1-1,13-5 1,7-7-587,0-2-1,-1 0 1,24-22 0,-16 10 209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6:11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34 12075,'1'-1'105,"-1"-1"-1,1 1 1,-1-1 0,1 1 0,-1-1 0,0 1 0,1-1 0,-1 1 0,0-1 0,0 1 0,0-1 0,0 1 0,-1-1 0,1 1 0,-1-2 0,1 2-44,0 1 1,-1-1 0,1 1-1,0-1 1,-1 1 0,1-1-1,-1 1 1,1-1-1,-1 1 1,1-1 0,-1 1-1,1 0 1,-1-1 0,1 1-1,-1 0 1,0 0 0,1-1-1,-1 1 1,1 0-1,-1 0 1,0 0 0,1 0-1,-1 0 1,-1 0 0,-1 0 75,0 1 0,0-1 0,0 1 0,-1 0 0,1 0 0,0 0 0,0 0 0,0 0 0,0 1 0,1 0 0,-1-1 0,-4 5 0,-1 1-19,1 0 0,0 1 0,0 0 0,1 0 0,0 1 1,1-1-1,0 1 0,0 1 0,-6 17 0,5-10 16,1 1-1,1-1 0,0 1 1,-1 33-1,4-45-80,2 1 0,-1-1 0,1 0 0,-1 0 0,2 1 0,-1-1 0,1 0 0,0 0 0,4 10 0,-5-15-34,0 1 0,0 0 0,0-1 0,0 1 0,0-1 0,0 1 0,0-1 0,1 1 0,-1-1 0,1 0 0,-1 0 0,1 0 0,-1 1 0,1-2 0,0 1 0,-1 0 0,1 0 0,0 0 0,0-1 0,0 1 0,0-1 0,-1 1 0,1-1 0,0 0 0,0 0 0,0 0 0,0 0 0,0 0 0,0 0 0,0-1 0,0 1 1,-1-1-1,1 1 0,0-1 0,0 0 0,3-1 0,3-3 42,1 0 1,-1 0-1,0-1 1,0 0 0,-1 0-1,0-1 1,0 0 0,0-1-1,-1 1 1,9-15-1,-7 8 52,0 0-1,0 0 0,-2 0 0,0-1 0,8-29 1,-12 36-55,-1 0-1,0 0 1,0 0 0,-1-1 0,0 1 0,0 0 0,-1 0 0,-2-14 0,2 20-82,1 0-1,-1 0 1,1 0-1,-1 0 1,0 0-1,0 0 1,0 0-1,0 0 1,0 1-1,0-1 1,-1 0-1,1 1 1,-1-1 0,1 1-1,-1-1 1,1 1-1,-1 0 1,0 0-1,0-1 1,1 1-1,-1 1 1,0-1-1,0 0 1,0 0 0,0 1-1,0-1 1,0 1-1,-1-1 1,1 1-1,0 0 1,0 0-1,0 0 1,0 0-1,0 0 1,0 1-1,0-1 1,-4 2 0,0 0-121,1 0 1,0 0 0,0 0-1,0 1 1,1 0 0,-1 0 0,1 0-1,-7 6 1,9-7 66,-15 12-410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6:12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12931,'2'0'178,"0"0"0,0 0 1,1 0-1,-1 0 1,0 0-1,1 0 0,-1 1 1,0 0-1,0-1 0,0 1 1,0 0-1,1 0 1,-1 0-1,2 1 0,29 21 1053,-33-23-1179,10 8 130,0 0 1,-1 1-1,0 0 0,-1 0 0,0 1 1,0 0-1,-1 0 0,0 1 1,-1 0-1,-1 0 0,8 19 1,-8-14-75,-1 0 0,-1 1 0,0 0 0,-1-1 0,-1 1 0,0 0 0,-3 29 0,-2-13-72,-2 0 0,-1 0 0,-13 37 0,-41 85-10,33-97-180,-2 0 0,-39 53 1,31-60 19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6:51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59 13443,'15'-59'6771,"-35"109"-6257,-2 0 0,-51 81 1,39-74-369,-31 74 1,56-111-134,2 1 0,1 0 1,0 0-1,1 0 1,2 0-1,0 1 0,0 38 1,4-43-77,0-1 0,1 0 1,1 0-1,5 20 0,-6-31 31,-1-1-1,0 0 0,1 1 0,0-1 0,0 0 0,0 0 1,0 0-1,1 0 0,0-1 0,-1 1 0,1-1 0,1 0 1,-1 1-1,0-1 0,1-1 0,0 1 0,-1 0 0,1-1 1,0 0-1,5 2 0,-7-3-11,0-1 0,0 0 0,0 0-1,0 1 1,0-1 0,-1 0 0,1-1 0,0 1 0,0 0 0,0 0 0,0-1 0,-1 1 0,1-1 0,0 0-1,0 1 1,-1-1 0,1 0 0,-1 0 0,1 0 0,-1 0 0,1-1 0,-1 1 0,1 0 0,-1 0-1,0-1 1,0 1 0,0-1 0,0 1 0,0-1 0,2-3 0,12-24-403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6:52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9 13763,'0'-1'116,"0"0"-1,1 1 1,-1-1 0,1 1 0,-1-1-1,1 1 1,-1-1 0,1 1 0,-1-1-1,1 1 1,-1 0 0,1-1 0,-1 1-1,1 0 1,0-1 0,-1 1-1,1 0 1,0 0 0,-1 0 0,1-1-1,0 1 1,-1 0 0,1 0 0,0 0-1,-1 0 1,2 0 0,-2 1-24,1 0 0,-1-1 1,0 1-1,1 0 0,-1 0 1,0-1-1,1 1 0,-1 0 1,0 0-1,0-1 0,0 1 1,0 0-1,1 0 0,-1 0 1,0-1-1,-1 1 0,1 0 1,0 1-1,-9 44 1385,9-43-1362,-9 23 517,0 1 0,-21 40 0,17-41-289,1 1 0,-9 33-1,20-58-330,0 0-1,1-1 1,-1 1 0,1 0-1,0 0 1,-1 0-1,1-1 1,0 1 0,0 0-1,0 0 1,1 0-1,-1 0 1,0-1-1,1 1 1,-1 0 0,1 0-1,-1 0 1,1-1-1,0 1 1,0 0 0,1 1-1,-1-2-28,1 0-1,-1 0 1,1 0-1,-1 0 1,1-1 0,0 1-1,-1 0 1,1-1 0,0 1-1,-1-1 1,1 0-1,0 1 1,0-1 0,-1 0-1,1 0 1,0 0-1,0 0 1,0 0 0,-1-1-1,1 1 1,0-1-1,2 0 1,8-2-526,0-1-1,-1-1 1,1 0 0,-1-1-1,0 0 1,0 0 0,16-14 0,-19 14-61,-1 0 0,1-1 0,-1 0 0,-1 0 0,1-1 0,-1 0 0,-1 0 0,1 0 0,-1-1 0,4-11 0,-7 16 454,-1 0 1,-1 0 0,1-1-1,0 1 1,-1 0 0,0-1-1,0-5 1,0 9 206,0 1-1,0-1 1,-1 0-1,1 1 1,0-1 0,0 1-1,0-1 1,0 1-1,0-1 1,-1 1-1,1-1 1,0 1 0,-1-1-1,1 1 1,0-1-1,-1 1 1,1 0 0,0-1-1,-1 1 1,1 0-1,-1-1 1,1 1-1,0 0 1,-2-1 0,1 1 21,0 0 1,0 0 0,0 0-1,0 1 1,0-1-1,0 0 1,0 1 0,0-1-1,0 1 1,0-1-1,0 1 1,0-1 0,0 1-1,1 0 1,-1-1-1,0 1 1,0 0 0,1 0-1,-2 0 1,-6 10 425,-1 1 1,2-1-1,-1 2 0,2-1 1,0 1-1,0 0 1,-5 20-1,1-6-75,0-3-319,1 1 1,1 0 0,1 1-1,2 0 1,0 0 0,2 0-1,0 29 1,5-45-256,3-19-5,4-10-59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6:52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12747,'-7'4'308,"1"0"1,0 1 0,0 0 0,1 0 0,-1 1-1,1-1 1,1 1 0,-1 0 0,1 1-1,-5 8 1,-3 7 370,-15 43 0,21-49-534,1 0 0,-3 21 0,7-31-106,0 0 0,1 0 0,-1 0 0,1 0 0,0 0 0,1 0 0,0 0 0,0 0 0,2 10 1,-2-15-15,-1 1 1,1-1 0,0 0 0,-1 1 0,1-1 0,0 1-1,0-1 1,0 0 0,0 0 0,0 1 0,0-1 0,0 0-1,0 0 1,0 0 0,0 0 0,1 0 0,-1-1 0,0 1 0,1 0-1,-1-1 1,3 2 0,-2-2 17,1 0 0,-1 0 0,0 0 0,1 0 0,-1 0 0,0 0 0,1-1 0,-1 1 0,0-1 0,1 1 0,-1-1 0,4-2 0,2-1 114,0-1 0,0 0 0,0-1 0,0 0 0,11-11 0,-2-1 273,-1-1-1,17-25 0,-26 34-274,-1 0-1,0 0 1,-1-1 0,-1 1 0,1-1 0,4-21 0,-8 30-138,-1 1 0,1-1 0,-1 0 0,0 1 1,0-1-1,0 0 0,0 1 0,0-1 0,0 0 1,0 0-1,0 1 0,-1-1 0,1 0 1,0 1-1,-1-1 0,0 1 0,1-1 0,-1 1 1,0-1-1,0 1 0,0-1 0,-1-1 0,0 2-60,0 0-1,0 0 1,1 0-1,-1 0 1,0 0-1,0 1 1,0-1-1,0 1 1,1-1-1,-1 1 1,0 0-1,0 0 1,0 0-1,0 0 1,0 0-1,-3 0 1,-4 2-245,0 0 1,0 0 0,0 1 0,1 0 0,-1 0 0,-15 10 0,4 2-209,6 2-154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6:53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 12491,'12'-2'1496,"-4"9"-680,-4 5-328,-4 11 1409,-4 5-1057,-2 12-216,-2 3-72,-1 5-272,2 1-216,1-3-568,3-3 2152,2-10-1592,1-6 104,1-15 1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7:22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13443,'0'2'141,"1"0"0,-1-1 0,1 1 0,-1 0 0,0-1 0,0 1 0,0 0 0,0 0 0,0-1 0,-1 1 1,1 0-1,0-1 0,-1 1 0,0 2 0,-13 28 686,8-18-393,-3 9-18,1-6-11,2 0-1,-6 22 0,12-39-395,0 1-1,0-1 0,0 1 1,0-1-1,0 1 1,0-1-1,0 1 0,0-1 1,0 1-1,0-1 1,0 1-1,0-1 0,0 1 1,0-1-1,0 1 0,0-1 1,0 1-1,1-1 1,-1 1-1,0-1 0,0 0 1,1 1-1,-1-1 1,0 1-1,0-1 0,1 0 1,-1 1-1,1-1 0,-1 0 1,0 1-1,1-1 1,-1 0-1,1 1 0,-1-1 1,1 0-1,-1 0 1,0 0-1,1 0 0,-1 1 1,1-1-1,-1 0 0,1 0 1,-1 0-1,1 0 1,-1 0-1,1 0 0,-1 0 1,1 0-1,-1 0 1,1 0-1,-1-1 0,1 1 1,0 0-1,28-10 86,-1-3-67,-13 5-16,0 0 0,1 2 0,0 0 0,21-5 0,-32 10-12,0 1 0,1-1 1,-1 1-1,0 0 1,1 0-1,-1 0 0,1 1 1,-1 0-1,0 0 1,1 0-1,-1 1 0,0 0 1,0 0-1,0 0 1,0 0-1,-1 1 0,9 6 1,-6-4-4,0 0 1,0 1-1,-1 0 0,0 1 1,0-1-1,8 13 1,-13-17 9,0-1 1,0 1 0,0 0 0,0 0 0,0 0-1,0 0 1,0 0 0,-1 1 0,1-1-1,-1 0 1,0 0 0,1 0 0,-1 1 0,0-1-1,0 0 1,0 0 0,-1 0 0,1 1 0,0-1-1,-1 0 1,0 0 0,1 0 0,-1 0-1,0 0 1,0 0 0,0 0 0,0 0 0,-1 0-1,1 0 1,0-1 0,-3 3 0,-8 7 136,0-2 1,-1 1-1,0-1 0,0-1 1,-1-1-1,0 0 1,0 0-1,-1-2 0,1 0 1,-2 0-1,1-1 1,0-1-1,-1-1 0,1 0 1,-1-1-1,1-1 1,-1 0-1,-16-3 0,26 2-196,0 0 0,0-1 0,0 0-1,0 0 1,1-1 0,-1 0 0,1 1 0,-1-2-1,1 1 1,0-1 0,-6-5 0,8 6-14,1 1 1,0-1 0,0 0-1,0 0 1,0 0-1,0 0 1,0 0 0,1 0-1,-1 0 1,1 0-1,0-1 1,0 1 0,0-1-1,0 1 1,1-1 0,-1 1-1,1-1 1,0 1-1,0-1 1,1 1 0,0-6-1,7-17-405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7:23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50 16219,'-9'0'1665,"13"1"-1473,10-1 408,2 0-128,8 0-184,4-1-64,6 1-248,3-3-256,2 0-424,3-3-1464,-9-3 1863,-4-3-303,-2-4-192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7:23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 14467,'-34'49'1460,"21"-31"-1222,1 0 0,0 1 0,2 0-1,0 0 1,1 1 0,-8 25 0,14-31-145,0 0 0,1 0 0,0 1 0,1-1 0,1 1 1,0-1-1,5 27 0,-5-37-60,1 1 0,1-1 0,-1 1 0,1-1 0,0 0 0,0 1 1,0-1-1,0 0 0,1 0 0,0 0 0,-1-1 0,5 4 0,-4-4-5,-1-1 0,1 0 0,0 0 0,0-1 0,0 1 0,0-1 0,1 1 0,-1-1 0,0 0 0,0 0 0,1-1 0,-1 1 0,1-1 0,-1 1 0,1-1 0,-1 0 0,1 0 0,3-1 0,1-1 32,0 0 1,-1 0-1,1 0 1,-1-1-1,1 0 1,-1-1-1,0 0 0,-1 0 1,1 0-1,-1-1 1,0 0-1,0 0 1,0 0-1,0-1 1,5-7-1,-3 3 64,-1 0-1,1-1 1,-2 0-1,1 0 1,-2 0-1,1-1 1,-2 0-1,6-20 1,-8 24-60,-1 1 1,0 0-1,-1-1 0,0 1 0,0-1 1,0 1-1,-1-1 0,0 1 1,-1-1-1,0 1 0,0 0 1,0 0-1,-1 0 0,-5-11 1,5 13-81,0 0-1,0 1 1,-1-1 0,0 1 0,1 0 0,-1 0 0,-1 0 0,1 0 0,0 1 0,-1 0 0,0 0 0,0 0-1,0 0 1,0 1 0,0 0 0,0 0 0,-1 0 0,1 1 0,-1-1 0,-6 1 0,8 0-128,0 1-1,0 0 1,1 0 0,-1 1 0,0-1 0,0 1-1,0 0 1,-7 2 0,9-2 97,1 0 0,-1-1 0,1 1 0,-1 0 0,1 0 0,-1 0 0,1 0 0,0 0 0,-1 0 0,1 0 0,0 1 0,0-1 0,0 0 0,0 1 0,0-1 0,0 1 0,0-1 0,0 1 0,1 0 0,-1-1 0,0 1 0,0 2 0,1 17-479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38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14099,'-4'22'706,"-1"-1"0,-1 1 0,-10 21 0,-4 12 360,5-7-297,-30 109 1018,38-128-1523,1 0 0,2 1 0,-1 40 0,5-65-227,0 1 0,1-1 0,-1 0 0,1 0 0,2 8 1,-2-12-31,-1 0 0,0 0 0,1 0 1,-1 0-1,1 0 0,-1 0 0,1 0 1,0 0-1,-1 0 0,1 0 0,0 0 1,0 0-1,-1 0 0,1-1 1,0 1-1,0 0 0,0-1 0,0 1 1,0-1-1,0 1 0,0-1 0,0 1 1,0-1-1,0 0 0,0 1 1,1-1-1,-1 0 0,0 0 0,0 0 1,0 0-1,0 0 0,2 0 0,2-2-2,0 1 0,0-1 0,-1 0-1,1 0 1,-1 0 0,0 0 0,1-1-1,-1 0 1,0 0 0,0 0 0,-1 0-1,1-1 1,4-5 0,7-9-56,20-30 1,-29 38 22,6-6-41,29-48-243,-37 57 221,0-1 0,0 1 0,-1-1 0,0 0 0,-1 0 0,3-12 0,-5 20 84,0 0-1,0 0 1,0 0-1,0 0 1,0-1-1,0 1 1,0 0-1,1 0 1,-1 0 0,0-1-1,0 1 1,0 0-1,0 0 1,0 0-1,0 0 1,0-1-1,0 1 1,0 0-1,0 0 1,0 0-1,0-1 1,0 1 0,-1 0-1,1 0 1,0 0-1,0-1 1,0 1-1,0 0 1,0 0-1,0 0 1,0 0-1,0-1 1,-1 1-1,1 0 1,0 0-1,0 0 1,0 0 0,0 0-1,0 0 1,-1 0-1,1-1 1,0 1-1,-8 7-130,-6 13 68,3 3 108,-16 45 0,24-58 10,0 0-1,1 1 0,0-1 0,1 0 0,0 1 0,0-1 0,2 15 0,-1-22-35,1-1 0,-1 1 0,1-1 0,-1 1 0,1-1 0,0 1 0,0-1 0,0 0 0,1 0 0,-1 1 0,0-1 0,1 0 0,0 0 0,-1 0 1,1 0-1,0-1 0,0 1 0,0 0 0,0-1 0,0 1 0,0-1 0,1 0 0,-1 0 0,0 0 0,1 0 0,-1 0 0,1 0 0,-1-1 0,1 1 0,-1-1 0,1 1 0,-1-1 0,4 0 0,5 0-74,0-1 0,0 0-1,0 0 1,0-1 0,0-1 0,13-4-1,81-38-1476,-104 45 1527,-1 0-1,0 0 0,1 0 1,-1 0-1,0 0 0,1 0 0,-1 0 1,1 0-1,-1 0 0,0 0 0,1 0 1,-1 0-1,1 0 0,-1 0 0,0 0 1,1 0-1,-1 0 0,0 0 1,1 0-1,-1 0 0,1 1 0,-1-1 1,0 0-1,1 0 0,-1 1 0,0-1 1,0 0-1,1 0 0,-1 1 0,0-1 1,0 0-1,1 1 0,-1-1 1,0 0-1,0 1 0,0-1 0,1 0 1,-1 1-1,0-1 0,0 1 0,0-1 1,0 0-1,0 1 0,0-1 0,0 0 1,0 1-1,0-1 0,0 1 1,0-1-1,0 0 0,0 1 0,0-1 1,0 1-1,0-1 0,-1 1 0,-7 27-10,7-24 9,-3 5 65,-13 47 306,16-50-236,-1-1-1,1 1 1,1 0 0,-1 0-1,1 0 1,0 0 0,1 8-1,-1-13-83,0 0-1,0 0 0,1 0 1,-1 0-1,0 0 1,0 0-1,1 0 0,-1 0 1,0 0-1,1 0 0,-1-1 1,1 1-1,-1 0 1,1 0-1,0 0 0,-1-1 1,1 1-1,0 0 0,0-1 1,-1 1-1,1 0 1,0-1-1,0 1 0,0-1 1,1 1-1,-1-1 5,1 0-1,-1 0 1,1 0 0,-1 0-1,0 0 1,1-1-1,-1 1 1,1 0 0,-1-1-1,0 1 1,1-1 0,-1 1-1,0-1 1,0 0 0,2 0-1,2-3 47,0 0 0,0 0-1,0-1 1,0 1 0,-1-1 0,6-8-1,-4 2-55,0 0 0,0-1 0,-1 0 0,-1-1 0,0 1 0,-1-1 0,0 1 1,2-25-1,-3-10-151,-3-51 0,0 53 27,-1 16-18,1 21 6,1-1 0,0 1 1,0-1-1,0 1 1,3-12-1,-2 19 74,-1 0 1,0 1-1,0-1 0,0 0 0,1 1 0,-1-1 0,0 1 1,1-1-1,-1 1 0,1-1 0,-1 1 0,1-1 1,-1 1-1,0-1 0,1 1 0,0-1 0,-1 1 0,1 0 1,-1-1-1,1 1 0,-1 0 0,1 0 0,0-1 1,-1 1-1,1 0 0,0 0 0,-1 0 0,1 0 0,0 0 1,-1 0-1,1 0 0,0 0 0,-1 0 0,1 0 1,0 0-1,-1 0 0,1 1 0,-1-1 0,1 0 0,0 0 1,-1 1-1,1-1 0,0 1 0,33 19-1183,-21-12 902,8 1-118,0-1-69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7:24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13 13723,'3'-1'149,"-1"-1"-1,1 0 1,1 1 0,-1 0-1,0 0 1,0 0 0,0 0-1,1 0 1,-1 0 0,0 1-1,1 0 1,-1 0-1,0 0 1,1 0 0,-1 0-1,0 0 1,1 1 0,-1 0-1,0 0 1,0 0 0,1 0-1,3 2 1,2 2 44,0-1-1,-1 1 0,0 0 1,0 1-1,0 0 1,11 12-1,-8-7-71,-1 0 0,-1 2 0,0-1 0,-1 1 0,0 0-1,0 1 1,-2 0 0,0 0 0,5 17 0,-5-10-37,-2 0 1,0 1-1,-2-1 1,0 1-1,-2 40 0,-5-17-77,-1-1 0,-3 0 0,-1 0 0,-2-1 0,-31 71 0,15-54-123,-3-2 1,-56 81-1,40-72 37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8:25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10 104 12155,'-3'-71'1932,"3"42"-687,0 26-278,0 10 334,-4 400-628,2 22-470,8-276-1237,-6-153 1009,0 0 1,-1 0-1,1 0 0,0 0 0,0 0 0,0 0 0,0 0 0,0 0 0,0 0 0,0 0 0,0 0 1,0 0-1,0 0 0,0 0 0,0 0 0,0 0 0,0 0 0,0 0 0,0 0 0,0 0 0,0 0 0,0 0 1,0 0-1,0 0 0,-1 1 0,1-1 0,0 0 0,0 0 0,0 0 0,0 0 0,0 0 0,0 0 0,0 0 1,0 0-1,-1-8-197,1-11-196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8:25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11594,'14'12'397,"-1"2"-1,-1-1 1,0 2-1,18 29 1,31 70 480,-53-97-776,57 128 369,-37-78-88,42 72 0,-70-138-351,1 0 1,-1 0 0,0 0 0,1 0-1,0 0 1,-1 0 0,1 0 0,0 0-1,-1 0 1,1 0 0,0-1 0,0 1-1,0 0 1,0 0 0,0-1-1,0 1 1,0-1 0,0 1 0,0-1-1,0 1 1,0-1 0,0 1 0,0-1-1,0 0 1,1 0 0,-1 0 0,0 0-1,0 0 1,0 0 0,0 0-1,0 0 1,1 0 0,-1 0 0,0 0-1,0-1 1,0 1 0,0-1 0,0 1-1,0-1 1,0 1 0,0-1 0,0 1-1,0-1 1,0 0 0,0 0-1,0 1 1,0-1 0,-1 0 0,1 0-1,0 0 1,0-1 0,7-8 266,-1 0 1,0 0-1,11-23 1,-11 19-135,163-323 579,-150 282-850,-8 6-58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9:03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10722,'-4'11'3123,"3"11"-2779,0-13-31,-2 108 392,18 182 0,0 21-568,-15-293-126,0 14 33,-2 0 0,-1 0 0,-11 49-1,14-89-47,0-1-1,0 0 0,0 0 1,0 0-1,0 0 0,0 0 0,0 0 1,0 0-1,0 0 0,0 0 1,0 0-1,0 0 0,0 0 0,0 0 1,0 1-1,0-1 0,0 0 1,0 0-1,0 0 0,0 0 0,0 0 1,0 0-1,0 0 0,0 0 1,0 0-1,-1 0 0,1 0 0,0 0 1,0 0-1,0 0 0,0 0 0,0 0 1,0 0-1,0 0 0,0 0 1,0 0-1,0 0 0,0 0 0,0 0 1,0 0-1,-1 0 0,1 0 1,0 0-1,0 0 0,0 0 0,0 0 1,0 0-1,0 0 0,0 0 1,0 0-1,0 0 0,0 0 0,0 0 1,0 0-1,0 0 0,0 0 1,-1 0-1,1 0 0,0 0 0,0 0 1,0 0-1,0 0 0,0 0 0,0 0 1,0 0-1,0 0 0,0 0 1,-4-8-165,-3-11 38,4 2-9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9:03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11202,'-2'1'82,"0"-1"0,1 1 1,-1 0-1,0 0 0,1 0 0,-1 1 0,0-1 0,1 0 0,-1 1 0,1-1 0,0 0 0,0 1 0,-1 0 0,1-1 0,0 1 0,0 0 0,1 0 0,-1-1 0,0 1 0,0 0 0,1 0 0,-1 0 0,1 0 0,0 0 0,0 0 0,0 0 0,-1 0 0,2 2 1,-1 8 173,2 0 0,-1 0 0,6 19 0,-3-17-111,27 104 486,6-2 1,52 114-1,-45-127-22,-40-102-287,2-8-133,3-11 23,-8 17-176,52-104 50,6 2 1,137-184-1,-191 281-148,8-10-147,-1 0 0,20-37-1,-22 30-96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5:46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95 12883,'-1'-2'101,"0"0"1,1 0 0,-1 0 0,1 0-1,-1 1 1,1-1 0,0 0 0,0 0-1,0 0 1,0 0 0,0 0 0,1 0-1,-1 0 1,0 0 0,1 0 0,1-3-1,-2 5-87,0 0-1,0 0 1,0 0-1,0-1 1,0 1-1,0 0 1,0 0-1,0 0 1,0 0-1,1 0 1,-1 0-1,0 0 1,0 0-1,0 0 1,0 0-1,0 0 1,0 0-1,0 0 1,0 0-1,0 0 1,0-1-1,1 1 1,-1 0-1,0 0 1,0 0-1,0 0 1,0 0-1,0 0 1,0 0-1,0 0 1,0 0-1,1 0 1,-1 1-1,0-1 1,0 0-1,0 0 1,0 0-1,0 0 1,0 0-1,0 0 1,0 0-1,0 0 1,1 0-1,-1 0 1,0 0-1,0 0 1,0 0-1,0 0 1,0 0-1,0 1 1,0-1-1,0 0 1,0 0-1,0 0 1,0 0-1,0 0 1,4 10 306,-1 12-55,-3 80 263,-23 172 0,5-104-337,-11 706 9,30-795-190,4 68-25,-3-119-13,2 1 0,12 50 0,-14-76 28,0 0 1,0-1-1,1 1 0,-1-1 1,1 0-1,0 0 0,0 0 1,0 0-1,1 0 1,4 4-1,4 2 24,0-1 1,14 9-1,-21-16-23,0 1 0,0-1-1,1 0 1,-1 0-1,1 0 1,-1-1-1,1 0 1,-1 0 0,1-1-1,0 1 1,0-1-1,-1-1 1,1 1 0,0-1-1,8-1 1,10-4 74,-1-1 1,32-14 0,-18 6 14,24-6 54,1 3 1,80-14-1,-104 26-180,1 2 0,-1 2 0,1 1-1,-1 2 1,45 7 0,-36 0-47,14 2-50,0-2 0,118-1-1,-64-19 39,218-52 0,20-4-312,-153 49 17,182-30 12,-299 29 483,-37 8 25,0 2 0,54-4 0,-97 14-118,0-1 0,1 1 0,-1 0 1,0 0-1,0 1 0,1-1 0,-1 1 1,0-1-1,0 1 0,0 0 1,0 0-1,0 0 0,0 1 0,3 1 1,0-34 646,-4 22-562,46-167 476,-7 26-370,-18 49-32,-5 0 1,5-109 0,-20 140-69,-3 0 0,-4 1 0,-23-138 0,-19 17-56,8 36-46,36 144-16,1 1 1,-1-1-1,2 0 1,-1 1-1,1-1 1,1 1-1,0-1 1,2-10-1,-3 20 1,0 0 0,0 0 0,0 0 0,0 0 0,-1 0 0,1-1 0,0 1 0,0 0 0,0 0 0,0 0 0,0 0 0,0 0-1,0 0 1,-1 0 0,1 0 0,0-1 0,0 1 0,0 0 0,0 0 0,0 0 0,-1 0 0,1 0 0,0 0 0,0 0 0,0 0 0,0 0 0,-1 0 0,1 0 0,0 0 0,0 0 0,0 0 0,0 0 0,-1 0 0,1 0-1,0 0 1,0 0 0,0 1 0,0-1 0,0 0 0,-1 0 0,1 0 0,0 0 0,0 0 0,0 0 0,0 0 0,0 0 0,0 1 0,-1-1 0,-15 8-477,-6 1-6,1-5 363,0-2-1,0 0 1,0-1 0,-1-2 0,-40-5 0,-20 0 128,-481 16-102,150 2 1,193-13 54,-311 10 68,405-1-86,1 6 1,-148 36 0,222-36-14,34-8 27,0-1-1,-1-1 1,1 0-1,-30 1 1,41-5 61,1-1 1,0 0-1,0-1 1,0 1-1,0-1 0,0 0 1,0 0-1,1-1 1,-1 1-1,1-1 0,-1 0 1,1 0-1,0-1 1,0 1-1,0-1 0,-3-4 1,3 3-21,4 5-76,-3 10-166,-8 14 136,0 1 0,2 0 0,1 0 0,-7 33 0,8-28 88,-101 425-9,81-311 50,-11 175 1,35-268-5,3 0 0,2-1-1,3 1 1,1 0 0,3-1-1,2 0 1,2-1 0,2-1-1,2 0 1,38 73 0,-49-108 2,1-1 0,1 1 1,0-2-1,1 1 1,18 18-1,-23-27 0,-1 0-1,1 0 1,0 0 0,0 0 0,0-1-1,0 0 1,0 0 0,1 0-1,-1 0 1,1-1 0,-1 1-1,1-1 1,-1-1 0,1 1 0,0 0-1,0-1 1,-1 0 0,1 0-1,0-1 1,-1 1 0,7-2 0,96-19 34,177-10 1,-171 22-131,154-31 0,-16-27-39,-15 4 78,6 21 36,24 28-33,-168 12-59,-1-4 1,131-25-1,-115 5 16,152-30 125,-192 44 131,123-4-1,-134 17-80,24-1 587,-84 0-633,-1 0-26,-1 0-1,1 0 1,0 0-1,0 0 1,-1 0 0,1 0-1,0 0 1,0 0-1,0 0 1,-1 0-1,1 0 1,0 0-1,-1-1 1,1 1-1,0 0 1,0-1-1,-1 1 1,1-1-1,-1 1 1,1 0-1,0-1 1,-1 0-1,1 1 1,-1-1-1,1 1 1,-1-1-1,1 1 1,-1-2-1,-3-6 134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6:26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0 7714,'-19'150'2301,"-71"265"1,40-223-1829,-112 375-303,156-552-210,4-10 22,0 0-1,1-1 0,-1 1 1,1 0-1,0 0 1,0 0-1,0 0 1,1 0-1,-1 8 1,2-13 20,-1 1 0,0-1-1,0 1 1,0-1 0,0 0 0,0 1 0,0-1 0,1 0 0,-1 1 0,0-1 0,0 0 0,0 0 0,1 1-1,-1-1 1,0 0 0,1 1 0,-1-1 0,0 0 0,0 0 0,1 0 0,-1 1 0,0-1 0,1 0 0,-1 0-1,0 0 1,1 0 0,-1 0 0,1 0 0,-1 0 0,0 0 0,1 1 0,-1-1 0,0 0 0,1-1 0,-1 1-1,1 0 1,-1 0 0,0 0 0,1 0 0,-1 0 0,0 0 0,1-1 0,20-7 87,-17 6-70,53-27 335,79-28 0,-115 51-310,-1 0 0,1 1 0,0 1 0,0 1 0,1 0 0,-1 2 1,43 3-1,-9 7-229,71 20 0,-76-16-401,100 14 0,-93-24-72,0-3 1,59-6-1,113-26-879,-150 18 1093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6:27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1562 6553,'57'4'1537,"0"-2"-1,70-6 0,-93 0-992,-1-1 0,1-2 0,-2-1 0,1-1 0,35-17 0,-37 15-459,1 1 1,1 2 0,57-8 0,-60 12-84,0-1 1,0-1 0,0-2 0,50-21 0,-65 21-59,0-1-1,0 0 1,-1-2 0,0 0-1,-1 0 1,0-1 0,-1-1-1,0 0 1,-1 0 0,-1-1-1,13-22 1,-13 15-38,-1 0 0,-1-1 1,0 0-1,7-46 0,5-95-298,-15 103 354,-3 0 0,-3 0 0,-2 0 1,-3 0-1,-3 0 0,-2 1 1,-3 0-1,-2 2 0,-3-1 1,-2 2-1,-30-56 0,47 106 57,1 0 0,-1 0-1,0 0 1,-1 1-1,0 0 1,0 0 0,0 0-1,0 0 1,0 1-1,-1 0 1,0 0-1,0 1 1,0-1 0,-8-2-1,-6-1-30,-1 1 1,0 0-1,-25-3 0,15 4-53,-25-7-49,-190-31-95,172 35 207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6:27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90 11186,'-18'-81'1759,"19"73"-964,6 12-430,5 15-111,38 77 223,22 37-390,391 508-104,-14-18-67,-345-472 49,-50-73 10,214 291-79,-142-205 48,132 150-80,-232-292-37,-12-16 63,-14-6 108,1 0-1,-1-1 1,0 1 0,1 0 0,-1 0-1,0 0 1,1 0 0,-1-1 0,0 1-1,1 0 1,-1 0 0,0-1 0,0 1-1,1 0 1,-1-1 0,0 1 0,0 0-1,0-1 1,0 1 0,1 0 0,-1-1-1,0 1 1,0 0 0,0-1 0,0 1-1,0 0 1,0-1 0,0 1 0,0-1-1,0 1 1,0 0 0,0-1-1,0 1 1,0 0 0,0-1 0,-5-21-73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6:28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1 306 12459,'148'123'1768,"4"4"-1158,-119-102-473,1-3 1,69 36 0,-72-44-62,0-2 0,1-1-1,1-1 1,0-1 0,0-2 0,1-2 0,57 2-1,-74-7-15,-1-1-1,0 0 0,0-1 1,0-1-1,0-1 1,0-1-1,28-11 0,-34 11 6,0-1 0,0 0 0,0 0 0,-1-1 0,1 0 0,-2-1 0,1 0 0,-1-1 0,0 1-1,-1-2 1,12-18 0,-8 7 72,-1-1 1,-1 0-1,-1 0 0,0 0 0,-2-1 0,-1 0 0,-1-1 1,-1 1-1,1-42 0,-5 35-28,0 0 1,-2 0-1,-1 0 1,-1 1-1,-2-1 1,-1 1-1,-14-35 0,17 53-316,-1 0-1,0 1 0,-8-11 1,14 21 201,0 0 1,0 0 0,0 0 0,0 0 0,0 0-1,0 0 1,0 0 0,0-1 0,0 1 0,0 0-1,0 0 1,0 0 0,0 0 0,0 0 0,-1 0-1,1 0 1,0 0 0,0 0 0,0 0 0,0 0-1,0-1 1,0 1 0,0 0 0,0 0 0,0 0-1,0 0 1,0 0 0,0 0 0,0 0 0,0 0-1,0 0 1,0 0 0,0-1 0,0 1 0,0 0-1,0 0 1,1 0 0,-1 0 0,0 0 0,0 0-1,0 0 1,0 0 0,0 0 0,0 0 0,0 0-1,0 0 1,0-1 0,0 1 0,0 0 0,0 0-1,0 0 1,0 0 0,1 0 0,-1 0 0,0 0-1,0 0 1,0 0 0,0 0 0,0 0 0,0 0-1,0 0 1,0 0 0,0 0 0,0 0 0,1 0-1,-1 0 1,0 0 0,0 0-11,8 2-233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21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2 334 12251,'-1'10'978,"1"22"499,0-32-1412,0 1 1,0-1-1,0 1 0,0-1 0,0 1 0,0-1 0,0 1 1,0-1-1,1 1 0,-1-1 0,0 1 0,0-1 1,0 1-1,1-1 0,-1 1 0,0-1 0,1 0 0,-1 1 1,0-1-1,1 1 0,-1-1 0,1 0 0,-1 1 0,0-1 1,1 0-1,-1 0 0,1 1 0,-1-1 0,1 0 0,-1 0 1,1 0-1,-1 0 0,1 0 0,-1 1 0,1-1 0,-1 0 1,1 0-1,-1 0 0,1 0 0,0-1 0,-1 1 0,1 0 1,-1 0-1,1 0 0,-1 0 0,1 0 0,0-1 0,11-6 375,0 0-1,0-1 0,0 0 1,-1-1-1,0 0 0,17-21 1,-11 14-88,28-30 172,-1-1 1,-3-3-1,64-100 1,-114 171-980,-8 29 1,6-14 278,-5 8-344,3 0-1,-16 91 1,29-132 595,0 27 603,0-29-676,0 0 0,0-1 0,0 1 0,1 0 0,-1-1 0,0 1 0,0 0 1,1-1-1,-1 1 0,1 0 0,-1-1 0,0 1 0,1 0 0,-1-1 0,1 1 0,0-1 0,-1 1 0,1-1 0,-1 0 0,1 1 1,0-1-1,-1 1 0,1-1 0,0 0 0,-1 0 0,1 1 0,0-1 0,-1 0 0,1 0 0,0 0 0,0 0 0,-1 0 1,1 0-1,0 0 0,0 0 0,-1 0 0,2 0 0,22-8-103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6:29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56 13187,'45'-55'2806,"-45"55"-2781,0 0 1,0 0 0,0 0-1,0 0 1,0 0-1,0 0 1,0 0-1,1-1 1,-1 1 0,0 0-1,0 0 1,0 0-1,0 0 1,0 0 0,0 0-1,1 0 1,-1 0-1,0 0 1,0 0 0,0 0-1,0 0 1,0 0-1,0 0 1,1 0-1,-1 0 1,0 0 0,0 1-1,0-1 1,0 0-1,0 0 1,0 0 0,0 0-1,0 0 1,1 0-1,-1 0 1,0 0 0,0 0-1,0 0 1,0 1-1,0-1 1,0 0-1,0 0 1,0 0 0,0 0-1,0 0 1,0 0-1,0 0 1,0 1 0,0-1-1,0 0 1,0 0-1,0 0 1,4 13 520,-2 17-112,-28 259 168,13-183-685,12-102 73,-29 193-1542,30-197 1552,0 1-1,0 0 0,0-1 0,0 1 1,-1 0-1,1 0 0,0-1 0,0 1 0,0 0 1,-1-1-1,1 1 0,0 0 0,-1-1 1,1 1-1,0-1 0,-1 1 0,1 0 0,-1-1 1,1 1-1,-1-1 0,1 1 0,-2 0 1,1-18-284,4-11-1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6:29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12667,'3'7'105,"0"0"1,-1 1-1,1-1 1,-1 1-1,-1-1 1,1 1-1,-1 10 1,3 11-34,4 15 64,15 46 0,-19-76-90,2 1 1,-1-1-1,2 0 1,0 0-1,1-1 1,17 23-1,-22-32 14,0-1 0,-1 0-1,1-1 1,1 1 0,-1 0-1,0-1 1,1 0 0,-1 0-1,1 0 1,-1 0 0,1 0 0,0-1-1,0 1 1,0-1 0,0 0-1,0-1 1,4 1 0,-5-1 18,1 0 0,-1 0 0,0 0 0,0-1 0,0 0 0,0 0 0,1 0 0,-1 0 0,0 0 0,-1 0 0,1-1 0,0 1 0,0-1 0,-1 0 0,1 0 0,-1 0 0,1 0 0,-1-1 0,0 1 0,0 0 0,0-1 0,3-4 0,2-6 164,-1 1 0,0-1 0,-1-1 0,-1 1-1,0-1 1,-1 1 0,0-1 0,1-17 0,1-117 928,-5 126-1098,-2-53 107,1 67-320,0-1 0,-1 1 0,1 0 0,-1 0 0,-1 0 0,-4-10 0,7 18 124,0 1-1,0-1 1,0 0-1,0 0 1,0 0-1,0 0 1,0 0-1,0 0 1,0 0-1,0 0 1,0 0-1,0 0 1,0 0-1,-1 0 1,1 0-1,0 0 1,0 0-1,0 0 1,0 0-1,0 0 1,0 0-1,0 0 0,0 0 1,0 0-1,0 0 1,0 0-1,-1 0 1,1 0-1,0 0 1,0 0-1,0 0 1,0 0-1,0 0 1,0 0-1,0 0 1,0 0-1,0 0 1,0 0-1,0 0 1,0 0-1,0 0 1,-1 0-1,1 0 1,0-1-1,0 1 1,0 0-1,0 0 1,0 0-1,0 0 1,0 0-1,0 0 1,0 0-1,0 0 1,0 0-1,0 0 1,0 0-1,0 0 1,0-1-1,0 1 1,0 0-1,0 0 1,0 0-1,0 0 1,0 0-1,0 10-577,2 16 101,5 7-65,2 3-136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6:30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0 15219,'-11'5'107,"0"0"-1,1 1 0,-1 0 1,2 0-1,-1 1 1,1 1-1,0-1 1,0 1-1,1 1 0,0 0 1,0 0-1,1 0 1,1 1-1,0 0 0,0 1 1,0-1-1,2 1 1,-7 18-1,11-27-101,-1 0 0,0 0 0,1 1 0,0-1 0,-1 0 0,1 1 0,0-1 0,0 0 0,0 0 0,0 1 0,1-1 1,-1 0-1,2 4 0,-2-5 2,1 0 1,0 0-1,0 1 1,0-1 0,-1 0-1,1 0 1,0 0 0,0-1-1,0 1 1,0 0 0,1 0-1,-1 0 1,0-1-1,0 1 1,0-1 0,1 1-1,-1-1 1,0 1 0,1-1-1,-1 0 1,0 1-1,1-1 1,-1 0 0,2 0-1,3 0 28,0-1 0,0 1-1,0-1 1,0 0-1,-1-1 1,1 1-1,0-1 1,0 0 0,-1-1-1,0 1 1,1-1-1,-1 0 1,0 0-1,6-6 1,5-4 195,0-1 0,24-28 0,-29 29 48,17-25 0,-25 35-225,-1 0-1,-1 0 1,1-1 0,0 1 0,-1 0-1,1-1 1,-1 1 0,0-1-1,0 0 1,-1 1 0,1-1 0,-1 0-1,0 1 1,0-8 0,0 11-46,0-1 0,0 1 0,0 0 0,0 0 0,0-1 0,0 1 0,-1 0 0,1 0 0,0 0 0,0-1 0,0 1 0,0 0 0,-1 0 0,1-1-1,0 1 1,0 0 0,0 0 0,-1 0 0,1 0 0,0 0 0,0-1 0,-1 1 0,1 0 0,0 0 0,0 0 0,-1 0 0,1 0 0,0 0 0,0 0 0,-1 0 0,1 0 0,0 0 0,0 0 0,-1 0 0,1 0 0,0 0 0,0 0 0,-1 0 0,1 0 0,0 0 0,0 0 0,-1 0 0,1 0 0,0 1 0,0-1 0,-1 0 0,1 0 0,0 0 0,0 0 0,0 1 0,-1-1 0,1 0 0,0 0 0,0 0 0,0 1 0,0-1 0,-1 0 0,1 0 0,0 1 0,0-1 0,0 1 0,-13 16 144,7-4-176,0 0 1,0 0 0,-3 16-1,7-24-93,1 1-1,0 0 1,0-1-1,0 1 0,1 0 1,-1-1-1,1 1 1,1 0-1,-1 0 1,4 10-1,-4-15 79,0 0 0,1 0-1,-1 0 1,1 0 0,-1 0-1,1 0 1,0 0 0,-1 0-1,1 0 1,0 0 0,0-1-1,-1 1 1,1 0 0,0 0-1,0-1 1,0 1 0,0-1 0,0 1-1,0-1 1,0 1 0,0-1-1,0 1 1,2-1 0,0 1-14,0-1 0,0 0 0,0 0 0,-1 0 0,1-1 0,0 1 0,0 0 0,0-1 0,2-1 0,24-10-443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6:30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272 167 15059,'-3'6'184,"-1"1"0,0-1 0,0-1 0,-1 1 0,0-1 0,0 0 0,0 0 0,-12 9 0,-2 1 115,-14 15 434,-1-1-285,1 1 0,-53 63 0,85-91-442,-12 19 25,13-20-37,0-1 0,0 1 1,0-1-1,0 1 0,0-1 0,0 1 1,0-1-1,0 1 0,0-1 1,0 1-1,0-1 0,0 1 1,0-1-1,0 0 0,1 1 1,-1-1-1,0 1 0,0-1 1,0 1-1,1-1 0,-1 1 1,0-1-1,1 0 0,-1 1 1,0-1-1,1 0 0,-1 1 1,0-1-1,1 0 0,-1 0 1,1 1-1,-1-1 0,1 0 1,-1 0-1,1 1 0,-1-1 1,1 0-1,-1 0 0,0 0 1,1 0-1,-1 0 0,1 0 1,-1 0-1,1 0 0,0 0 1,16 1-255,-1-1 0,0-1-1,26-4 1,8-1-222,-26 4 285,66-1-375,-80 3 518,1 0-1,-1 2 1,0-1 0,0 1 0,-1 0 0,16 6-1,-24-7 54,0-1 0,0 1 0,0-1 0,0 0 0,0 1 0,0 0 0,0-1-1,0 1 1,0 0 0,0-1 0,0 1 0,0 0 0,0 0 0,0 0-1,-1 0 1,1 0 0,0 0 0,-1 0 0,1 0 0,-1 0 0,1 2-1,-1-2 9,0 1 0,0-1 0,0 0-1,0 0 1,0 0 0,-1 0-1,1 0 1,-1 0 0,1 0-1,-1 0 1,1 0 0,-1 0-1,1 0 1,-1 0 0,0 0-1,1 0 1,-1 0 0,-1 1-1,-5 3 64,1 1-1,-1-1 1,0-1-1,-13 8 1,-68 29 400,76-35-423,-1-2 1,0 0-1,0 0 1,0-1-1,-17 1 1,12-6 33,17 2-79,1-1 0,-1 1-1,1 0 1,0-1 0,-1 1-1,1-1 1,0 1 0,-1-1 0,1 1-1,0-1 1,0 1 0,-1-1 0,1 0-1,0 1 1,0-1 0,0 1 0,0-1-1,0 1 1,0-2 0</inkml:trace>
  <inkml:trace contextRef="#ctx0" brushRef="#br0" timeOffset="1">564 1 15307,'-3'7'169,"-54"161"1835,49-136-1715,0 0 1,2 0 0,-2 45 0,8-70-219,-1 0 1,1 0 0,1 0 0,0 1-1,0-1 1,0 0 0,4 11-1,-4-16-66,0 0 1,0 0-1,0 0 0,0 0 0,1 0 0,-1 0 0,1 0 0,-1-1 0,1 1 0,-1-1 0,1 1 0,0-1 0,0 1 0,0-1 0,0 0 0,0 0 0,0 0 0,0 0 0,0 0 0,0-1 0,0 1 0,0-1 0,1 1 0,-1-1 0,0 0 0,0 0 0,4 0 0,1 0-57,-1-1-1,1 0 0,0 0 1,-1-1-1,1 1 0,-1-1 0,1-1 1,-1 1-1,10-7 0,5-4-209,26-21 0,-4 3-29,-43 30 291,1 1 0,0-1 1,0 0-1,-1 1 0,1-1 1,0 1-1,0-1 0,0 1 1,0 0-1,0-1 0,0 1 1,0 0-1,0 0 0,0-1 1,0 1-1,0 0 0,0 0 1,0 0-1,0 0 0,0 0 1,1 1-1,-1-1 13,-1 1-1,1 0 1,-1-1-1,0 1 0,1-1 1,-1 1-1,1 0 1,-1-1-1,0 1 1,1 0-1,-1-1 1,0 1-1,0 0 1,0 0-1,0-1 1,0 1-1,0 0 1,0 0-1,0-1 1,0 1-1,0 1 0,-1 9 171,-1 0 0,-1 0-1,-4 10 1,4-8-47,-5 16 161,4-14-52,0 0 1,-2 28-1,5-42-249,1 0 0,0-1-1,0 1 1,0-1-1,0 1 1,0 0 0,0-1-1,0 1 1,0 0 0,1-1-1,-1 1 1,0-1-1,0 1 1,0-1 0,1 1-1,-1 0 1,0-1 0,1 1-1,-1-1 1,0 1-1,1-1 1,-1 1 0,1-1-1,-1 0 1,0 1 0,1-1-1,0 1 1,0-1-4,0 1-1,0-1 1,0 0 0,0 0 0,0 0-1,0 0 1,0 0 0,0 0 0,0-1-1,0 1 1,0 0 0,0 0 0,0-1 0,0 1-1,0-1 1,0 1 0,1-2 0,9-4-94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6:31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72 17140,'-3'11'1376,"8"-3"-1048,5-5-144,10-1 664,3-4-416,7-2-464,6 0-392,2-8 1961,4-3-1481,-8-12 72,-2-4 32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6:31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0 17068,'-34'15'555,"2"2"0,0 1 0,1 2 0,-55 45 1,67-49-498,2 1 0,0 0 1,1 2-1,1 0 0,1 1 0,1 0 1,0 1-1,-13 31 0,23-46-47,1 0 0,0 0 0,0 1 0,0-1-1,1 0 1,0 1 0,0 0 0,1-1 0,0 1 0,0-1-1,0 1 1,1-1 0,1 8 0,0-10-4,-1 0 0,1 1 0,0-1 1,0 0-1,0 0 0,1 0 0,-1-1 0,1 1 1,0-1-1,0 1 0,0-1 0,0 0 0,1 0 1,-1 0-1,1-1 0,0 1 0,0-1 0,0 0 1,0 0-1,5 2 0,3 0 3,0-1 0,0 0 0,0-1 0,1 0-1,-1 0 1,1-2 0,-1 1 0,1-2 0,21-2 0,-17 0 43,1-1-1,-1 0 1,-1-2 0,1 1 0,-1-2-1,23-12 1,-33 15 15,0 0 0,-1 0 0,1-1 0,-1 1 0,1-1 0,-1 0 0,5-8 0,-9 12-49,0 0-1,-1 0 1,1 0-1,0 0 0,-1 0 1,1 0-1,0 0 1,-1 0-1,1 0 1,-1 0-1,0-1 1,1 1-1,-1 0 0,0 0 1,0-1-1,0 1 1,1 0-1,-1 0 1,-1-1-1,1 1 1,0 0-1,0 0 1,0 0-1,-1-1 0,1 1 1,0 0-1,-1 0 1,1 0-1,-1 0 1,0 0-1,1-1 1,-1 1-1,0 0 0,0 1 1,0-1-1,1 0 1,-1 0-1,0 0 1,0 0-1,0 1 1,0-1-1,0 0 1,-1 1-1,1-1 0,0 1 1,0-1-1,-2 0 1,-5-1 41,0 0 1,0 0-1,0 1 1,0 0-1,0 0 1,0 1-1,0 0 1,0 1 0,-8 1-1,0 0-29,0 1 0,1 1-1,-25 9 1,38-12-32,-32 14-17,33-14 16,0 0 0,0-1 1,-1 1-1,1 0 0,0 0 0,0 0 0,0-1 1,0 1-1,0 0 0,0 1 0,0-1 0,0 0 1,0 0-1,1 0 0,-1 0 0,0 1 0,1-1 1,-1 0-1,1 1 0,0-1 0,-1 3 0,1-4-2,1 1 0,-1 0 1,1 0-1,-1 0 0,1 0 0,-1-1 0,1 1 0,0 0 0,-1 0 0,1-1 0,0 1 0,0 0 0,0-1 0,-1 1 0,1-1 0,0 1 0,0-1 0,0 0 1,0 1-1,0-1 0,0 0 0,0 0 0,0 1 0,0-1 0,0 0 0,0 0 0,0 0 0,0 0 0,0 0 0,0-1 0,1 1 0,4 0-16,13 0-64,-1 0-1,1-2 1,0 0 0,0-1 0,0-1 0,-1-1 0,30-11 0,4-6-279,61-35 0,-78 35 195,-27 16 116,1 1 1,0-1 0,14-5-1,-22 11 52,-1 0-1,0 0 0,0 0 1,1-1-1,-1 1 1,0 0-1,1 0 1,-1 0-1,0 0 0,1 0 1,-1 0-1,0 0 1,1 0-1,-1 0 1,0 0-1,0 0 0,1 0 1,-1 0-1,0 0 1,1 0-1,-1 0 0,0 0 1,1 0-1,-1 0 1,0 0-1,1 1 1,-1-1-1,0 0 0,0 0 1,1 0-1,-1 0 1,0 1-1,0-1 1,1 0-1,-1 0 0,0 1 1,0-1-1,0 0 1,0 0-1,1 1 0,-1 0 1,-1 17 70,-14 22 159,14-39-217,-33 76 536,-29 70 687,60-132-1340,5-9-1004,0-6 1009,-1 0 1,0-1-1,0 1 1,0-1 0,0 1-1,0-1 1,0 1-1,0-1 1,0 0-1,0 0 1,0 1 0,0-1-1,0 0 1,0 0-1,0 0 1,1-2-1,6-7-476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6:32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0 16147,'-8'5'338,"0"1"0,0-1 0,1 1 0,0 0 0,0 1 0,-8 10 0,-34 48 928,45-60-1022,-22 35 218,-28 54 1,44-75-401,2-1 1,1 1-1,0 1 1,2-1 0,-6 34-1,10-48-53,0 0 0,1 1-1,0-1 1,0 1 0,1-1 0,-1 1-1,1-1 1,0 0 0,1 1 0,3 9-1,-4-12-10,1 0 0,0 0 0,0-1-1,0 1 1,0 0 0,0-1 0,1 1-1,-1-1 1,1 0 0,0 0 0,0 0-1,-1 0 1,1 0 0,0-1 0,1 1-1,-1-1 1,0 0 0,4 1 0,2 0-18,0 0 0,0-1 0,0 0 0,0-1 0,0 0 0,0 0 0,0-1 1,0 0-1,0-1 0,0 0 0,-1 0 0,1-1 0,8-4 0,-6 2 9,-1 0 0,1 0 0,-1-1 0,0 0 0,-1-1 0,1-1 0,-2 1 0,1-1 0,11-14 0,-18 20 22,-1 0-1,1 0 1,-1 0-1,0 0 0,1 0 1,-1 0-1,0-1 0,-1 1 1,1 0-1,0 0 0,-1-1 1,1 1-1,-1-1 0,0 1 1,0 0-1,1-1 0,-2-4 1,0 6 0,1-1-1,-1 0 1,1 1 0,-1-1 0,0 1 0,0-1 0,0 1-1,0 0 1,0-1 0,0 1 0,0 0 0,-1 0 0,1 0-1,0-1 1,-1 1 0,1 1 0,0-1 0,-1 0 0,0 0 0,1 1-1,-1-1 1,1 0 0,-1 1 0,0 0 0,-2-1 0,-6-1 33,-1 2 1,0-1 0,1 1 0,-1 1 0,1-1-1,-1 2 1,-15 3 0,19-3-36,-1 0 1,1 0-1,-1 1 1,1 0-1,0 0 0,0 1 1,1 0-1,-1 0 0,1 0 1,-11 10-1,16-14-9,1 1 0,-1-1 0,1 0 1,0 1-1,-1-1 0,1 1 0,-1-1 0,1 1 0,0-1 0,-1 1 1,1-1-1,0 1 0,0-1 0,-1 1 0,1-1 0,0 1 0,0-1 1,0 1-1,0-1 0,0 1 0,0 0 0,0-1 0,0 1 0,0-1 0,0 1 1,0-1-1,0 1 0,0 0 0,0-1 0,0 1 0,1-1 0,-1 1 1,0-1-1,0 1 0,1-1 0,-1 1 0,0-1 0,1 1 0,-1-1 1,0 1-1,1-1 0,-1 0 0,1 1 0,-1-1 0,1 0 0,-1 1 1,1-1-1,-1 0 0,1 1 0,2 0 0,0 0-1,0 0 1,0 0-1,0 0 1,1 0-1,5 0 1,3-1-21,0-1-1,0 0 1,0-1 0,0 0-1,0-1 1,-1-1-1,16-5 1,76-40-251,-97 46 256,19-11-97,-1-1 0,31-25 1,-53 39 109,19-13-29,-21 14 35,1 0 0,-1 0-1,0 0 1,1-1-1,-1 1 1,1 0 0,-1 0-1,0 0 1,1 0 0,-1 0-1,1 0 1,-1 0 0,0 0-1,1 0 1,-1 0-1,1 0 1,-1 0 0,0 0-1,1 0 1,-1 0 0,1 1-1,-1-1 1,0 0 0,1 0-1,-1 0 1,0 1-1,1-1 1,-1 0 0,0 0-1,1 1 1,-1-1 0,0 0-1,0 1 1,1-1-1,-1 0 1,0 1 0,0-1-1,0 0 1,1 1 0,-1-1-1,0 1 1,0-1 0,0 0-1,0 1 1,0-1-1,0 1 1,0-1 0,0 0-1,0 1 1,0-1 0,0 1-1,0-1 1,0 1 0,-1 11 158,-1 0 1,0 0-1,0-1 1,-1 1 0,-1-1-1,-4 13 1,-3 8 206,-3 11-27,-6 24-444,-40 91 1,51-141-193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3:15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58 11186,'-1'0'312,"-1"-1"0,1 1 0,0 0 0,-1-1-1,1 1 1,0-1 0,-1 0 0,1 0-1,0 1 1,0-1 0,-1 0 0,1 0 0,0 0-1,0 0 1,0 0 0,0 0 0,1 0-1,-1-1 1,0 1 0,0 0 0,1-1 0,-1 1-1,0 0 1,1-1 0,-1 0 0,1 0-202,1 1 0,-1 0 0,0-1-1,1 1 1,-1 0 0,1 0 0,-1 0 0,1-1 0,0 1 0,-1 0 0,1 0 0,0 0 0,0 0 0,0 0 0,0 0 0,0 0 0,0 1 0,0-1 0,0 0 0,0 0 0,0 1 0,0-1 0,1 1 0,-1-1 0,0 1 0,0-1 0,3 1-1,2-2-27,1 1-1,-1-1 0,1 2 0,-1-1 1,1 1-1,0 0 0,-1 0 0,1 1 1,-1 0-1,1 0 0,-1 1 0,0-1 1,1 1-1,8 5 0,-13-6-80,0 0 0,1 0 0,-1 0-1,0 0 1,0 1 0,0-1 0,0 1 0,0 0 0,0-1-1,0 1 1,-1 0 0,1 0 0,-1 0 0,1 0 0,-1 1-1,0-1 1,0 0 0,0 1 0,0-1 0,0 0 0,0 1 0,-1-1-1,1 1 1,-1-1 0,0 1 0,1-1 0,-1 1 0,0 0-1,-1-1 1,1 1 0,0-1 0,-1 1 0,0-1 0,1 1-1,-1-1 1,0 0 0,0 1 0,0-1 0,-2 3 0,-8 13 5,-1 0-1,-1-1 1,-1 0 0,-26 25 0,26-29-4,1 1 1,0 0-1,1 1 0,1 0 0,0 1 1,-10 22-1,20-37-4,0 1 1,0-1-1,1 0 1,-1 1-1,1-1 0,-1 0 1,1 1-1,0-1 1,-1 1-1,1-1 0,0 1 1,0-1-1,0 1 0,0-1 1,0 1-1,1-1 1,-1 1-1,0-1 0,1 0 1,-1 1-1,1-1 1,-1 1-1,1-1 0,0 0 1,-1 1-1,1-1 0,0 0 1,0 0-1,0 0 1,0 0-1,0 0 0,0 0 1,0 0-1,1 0 1,-1 0-1,0 0 0,0 0 1,1-1-1,-1 1 1,0-1-1,1 1 0,-1-1 1,1 1-1,1-1 0,9 3-2,-1-2-1,0 1 1,1-1-1,18-1 1,-21 0 11,32 1-4,-19 0-260,0-1 0,0-1 1,23-4-1,-42 4 138,0 0 0,0 0 1,0 0-1,-1 0 0,1 0 0,0-1 1,-1 0-1,1 1 0,-1-1 0,0 0 1,1 0-1,-1 0 0,0 0 0,0-1 1,0 1-1,-1-1 0,1 1 0,0-1 1,-1 1-1,0-1 0,0 0 0,1 0 1,-2 0-1,2-5 0,5-19-577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3:15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 17532,'0'-1'2492,"-2"5"-829,-10 14-172,6-8-1425,0 0 0,-6 17 0,11-26-74,1 0-1,0 0 1,0 0 0,0 0 0,0 0 0,0 0 0,0 0 0,0-1-1,0 1 1,0 0 0,1 0 0,-1 0 0,0 0 0,0 0 0,1 0-1,-1-1 1,1 1 0,-1 0 0,1 0 0,-1 0 0,1-1 0,-1 1 0,1 0-1,0-1 1,-1 1 0,1-1 0,0 1 0,0 0 0,-1-1 0,1 0-1,0 1 1,0-1 0,0 1 0,0-1 0,37 10-263,-28-8 191,4 1-21,0 0 0,-1 2 1,1-1-1,-1 2 0,0 0 1,16 10-1,-26-15 89,0 1 0,-1 0 1,1-1-1,-1 1 0,0 0 0,1 1 0,-1-1 0,0 0 0,0 1 1,-1-1-1,1 1 0,0 0 0,-1-1 0,0 1 0,1 0 1,-1 0-1,0 0 0,0 0 0,-1 0 0,1 0 0,-1 0 0,0 0 1,1 0-1,-1 0 0,0 1 0,-1-1 0,1 0 0,-1 0 1,1 0-1,-1 0 0,0 0 0,0 0 0,0 0 0,0-1 0,-3 5 1,-2 3 59,-1 0 0,0 0 0,0-1 0,-1 0 0,0-1 0,-1 1 0,1-1 0,-2-1 0,1 0 0,-1 0 0,-19 9 0,23-13-20,0-1 0,0 0 0,0 0 0,0 0 0,0 0 0,0-1 0,0 0 0,-1-1 0,1 1 0,-10-2 0,12 1-48,0-1 1,0 0-1,0 0 0,0-1 0,0 1 0,0-1 1,0 0-1,0 0 0,1 0 0,-1 0 0,1 0 1,-1-1-1,1 0 0,0 0 0,0 0 0,0 0 1,-2-4-1,0 0 53,1-1 0,0 0 0,0 0 0,1 0 0,0-1 0,0 1 0,1-1 0,0 0 0,0 0 0,1 0 0,1 0 0,-1 0 0,1 0 0,2-11 0,3-17-124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3:15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13995,'9'-4'1544,"2"1"-720,-1 1-271,5 1 831,4 1-232,4 0-264,0 0-135,6-2-481,-1 2-304,2 0-673,-1-1 665,6 1-216,-4 3-72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21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15 17876,'0'0'30,"0"-1"-1,-1 1 1,1 0 0,0-1 0,0 1-1,0 0 1,0-1 0,0 1 0,-1 0-1,1-1 1,0 1 0,0 0 0,0-1-1,-1 1 1,1 0 0,0 0-1,-1-1 1,1 1 0,0 0 0,-1 0-1,1-1 1,0 1 0,-1 0 0,1 0-1,0 0 1,-1 0 0,1 0 0,0-1-1,-1 1 1,1 0 0,-1 0 0,1 0-1,0 0 1,-1 0 0,1 0 0,-1 0-1,1 0 1,0 1 0,-1-1 0,1 0-1,0 0 1,-1 0 0,1 0 0,0 0-1,-1 1 1,1-1 0,0 0 0,-1 0-1,1 1 1,-23 11 79,14-5-14,0 1 0,1 0 0,0 1 0,0-1-1,1 2 1,0-1 0,-10 21 0,7-11-93,1 1-1,0 0 1,-6 29 0,12-39 8,0 1 0,1 0 0,1 1 0,0-1 0,0 0 0,1 0 0,1 1 0,2 15-1,-2-24 17,-1 0-1,1 0 0,0-1 0,0 1 1,0 0-1,0-1 0,0 1 0,0 0 0,1-1 1,0 0-1,-1 1 0,1-1 0,0 0 1,0 0-1,0 0 0,0 0 0,0 0 0,1 0 1,-1-1-1,1 1 0,-1-1 0,1 0 1,-1 1-1,1-1 0,0 0 0,0-1 0,-1 1 1,1 0-1,0-1 0,0 0 0,0 1 1,0-1-1,-1 0 0,1-1 0,0 1 0,0 0 1,4-2-1,4-1 132,1 0 0,-1-1 0,0 0 0,0-1 1,0 0-1,-1 0 0,0-2 0,18-12 0,-9 4 159,-2-1-1,1-1 1,20-26-1,-31 34-229,0-1 0,0 1 0,-2-2 0,1 1 0,-1-1 0,-1 1 0,0-1 0,0-1 0,4-21 0,-8 29-117,1 0 0,-1-1 1,1 1-1,-1 0 0,0 0 0,-1 0 1,1-1-1,-1 1 0,0 0 0,0 0 1,0 0-1,0 0 0,-1 0 1,0 0-1,0 0 0,0 1 0,0-1 1,0 1-1,-1-1 0,1 1 0,-1 0 1,0 0-1,0 0 0,0 0 0,-1 1 1,1-1-1,-1 1 0,1 0 1,-1 0-1,-5-2 0,5 2 6,1 1 0,-1 0 0,0 0 0,1 0 0,-1 0 0,0 1-1,0 0 1,0 0 0,1 0 0,-6 0 0,-11 5-275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3:16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14755,'-14'16'712,"1"0"-1,1 1 1,1 1-1,0 0 1,-10 25-1,17-35-606,1 0 0,0 0 0,1 0 0,-1 0 0,2 0 0,-1 1 0,1-1 0,1 1 0,-1-1 0,1 1 0,1-1 0,0 0 0,0 1 0,0-1 0,6 15 0,-6-20-75,0-1-1,0 1 0,0-1 0,0 0 0,1 1 1,-1-1-1,1 0 0,0 0 0,0 0 1,-1 0-1,1-1 0,0 1 0,1 0 0,-1-1 1,0 0-1,0 1 0,1-1 0,2 1 0,-1-1 9,0 0-1,0 0 1,0 0-1,0-1 0,0 0 1,0 0-1,0 0 0,0 0 1,0-1-1,7-1 1,1-1 58,0-1 0,0 0 0,-1-1 0,0-1 0,0 0 0,19-12 0,-17 7 105,1 1 0,19-22 0,-28 27-132,-1 0 1,0 0 0,-1 0-1,1 0 1,-1 0 0,0-1-1,0 1 1,-1-1-1,0 0 1,3-11 0,-5 15-42,1 0 0,-1 0 1,0 0-1,0-1 0,0 1 1,0 0-1,0 0 1,-1-1-1,1 1 0,-1 0 1,1 0-1,-1 0 0,0 0 1,0 0-1,0 0 0,0 0 1,0 0-1,-1 0 0,0-1 1,-1 0 3,0 0 0,-1 0 0,1 1-1,0-1 1,-1 1 0,1 0 0,-1 0 0,0 0 0,-6-2 0,-4 0-90,-1 1 1,0 0-1,0 0 0,-25 1 0,35 1 31,-62 2-1121,63 0 1032,0-1 1,1 1-1,-1-1 0,0 1 1,0 0-1,0 0 0,0 1 0,1-1 1,-1 1-1,1 0 0,-1 0 0,1 0 1,-6 5-1,-1 7-426,9 0-98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3:37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15691,'1'4'804,"0"0"-1,0 0 0,0 0 1,0 0-1,0 7 0,0 57 136,-1-27-556,3 267-1397,-1-322 393,1-6 171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3:38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35 16027,'-1'0'63,"1"-1"-1,0 1 0,0-1 0,0 1 0,-1-1 0,1 1 0,0-1 1,0 0-1,0 1 0,0-1 0,0 1 0,0-1 0,0 1 0,0-1 1,0 0-1,0 1 0,0-1 0,0 1 0,1-1 0,-1 1 0,0-1 1,0 0-1,1 1 0,-1-1 0,0 1 0,1-1 0,-1 1 0,0 0 1,1-1-1,-1 1 0,0-1 0,1 1 0,-1 0 0,1-1 0,-1 1 1,1 0-1,-1-1 0,1 1 0,-1 0 0,1 0 0,0 0 0,-1-1 1,1 1-1,0 0 0,30-7 900,-28 6-794,20-2 387,38-1 0,-53 4-518,1 1 1,0-1-1,-1 1 0,1 1 0,-1-1 0,1 2 1,12 4-1,-20-7-34,0 0-1,0 1 1,0-1 0,-1 0 0,1 1 0,0-1-1,0 1 1,-1-1 0,1 1 0,0-1 0,-1 1-1,1 0 1,0-1 0,-1 1 0,1 0 0,-1-1-1,1 1 1,-1 0 0,0 0 0,1-1-1,-1 1 1,0 0 0,1 0 0,-1 0 0,0-1-1,0 1 1,0 0 0,0 1 0,0 0 1,-1 0 0,1-1 0,-1 1 0,0-1 0,1 1-1,-1-1 1,0 1 0,0-1 0,0 0 0,0 0 0,-1 1 0,1-1 0,-2 2 0,-7 4 26,1-1 1,-1 0 0,-12 6-1,21-12-24,-43 18 160,33-15-105,0 1 0,0 1 0,-15 8 1,26-13-61,0 0 0,0 1-1,0-1 1,-1 0 0,1 0 0,0 1 0,0-1 0,0 0 0,0 0 0,0 1 0,0-1 0,0 0 0,0 0 0,0 0 0,1 1 0,-1-1-1,0 0 1,0 0 0,0 1 0,0-1 0,0 0 0,0 0 0,0 0 0,1 1 0,-1-1 0,0 0 0,0 0 0,0 0 0,0 0-1,1 0 1,-1 1 0,0-1 0,0 0 0,0 0 0,1 0 0,-1 0 0,0 0 0,0 0 0,0 0 0,1 0 0,-1 0 0,0 0 0,0 1-1,1-1 1,-1 0 0,0-1 0,13 6-23,38 7-275,-34-10 93,1 2 0,-1 0 0,1 1 0,-1 1 0,-1 1 1,1 0-1,22 14 0,-38-21 187,1 1 1,-1 0-1,0 1 1,1-1 0,-1 0-1,0 0 1,1 0 0,-1 1-1,0-1 1,0 1-1,0-1 1,0 1 0,-1-1-1,1 1 1,0 0-1,-1-1 1,1 1 0,-1 0-1,1-1 1,-1 1-1,1 3 1,-2-2 45,1-1 1,-1 0-1,0 1 0,1-1 1,-1 1-1,0-1 0,0 0 1,-1 0-1,1 0 1,0 0-1,-1 1 0,1-2 1,-4 4-1,-5 4 285,0 0 0,0-1 0,-1 0 0,-18 9 0,13-8 211,0 0 0,-22 7 1,33-14-411,-1 0 1,0-1-1,0 1 1,1-1-1,-1 0 1,0-1-1,0 1 0,0-1 1,0 0-1,-11-2 1,16 2-157,1 0 1,-1 0-1,0 0 0,1-1 1,-1 1-1,0 0 0,1 0 1,-1-1-1,1 1 0,-1 0 1,0-1-1,1 1 1,-1 0-1,1-1 0,-1 1 1,1-1-1,-1 1 0,1-1 1,-1 1-1,1-1 0,0 1 1,-1-1-1,1 0 0,0 1 1,-1-1-1,1 0 1,0 1-1,0-1 0,0 1 1,0-1-1,-1 0 0,1 0 1,0 1-1,0-1 0,0 0 1,0 1-1,0-1 0,1 0 1,-1 1-1,0-1 1,0 0-1,0 1 0,1-1 1,-1 0-1,0 1 0,1-1 1,-1 1-1,0-1 0,1 1 1,-1-1-1,1 1 0,0-2 1,3-3-243,0 0-1,0 0 1,1 1 0,5-6 0,12-7-427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3:38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26 12779,'0'-1'129,"0"0"1,0 0 0,0 0 0,0 0-1,0 0 1,0 1 0,-1-1 0,1 0-1,0 0 1,0 0 0,-1 1 0,1-1-1,-1 0 1,1 0 0,-1 1 0,1-1-1,-1 0 1,1 1 0,-1-1 0,0 1-1,1-1 1,-1 1 0,-1-2 0,0 1 83,0 1 0,0-1 0,0 0 0,0 1 0,-1-1 0,1 1 1,0-1-1,0 1 0,-3 0 0,-2 0 63,1 1-1,0-1 1,0 1 0,0 1-1,0-1 1,-8 4 0,7-2-169,-1 1 1,1 0 0,0 1 0,0-1-1,0 2 1,0-1 0,1 1 0,0 0 0,0 0-1,1 0 1,-7 11 0,8-12-72,1 0 0,0 1 0,0 0 0,1 0 0,-1 0 1,1 0-1,1 0 0,-1 0 0,1 1 0,0-1 0,1 0 0,-1 1 0,1-1 0,0 0 1,2 12-1,-1-15-25,0 0 0,-1 0 1,1 0-1,0 0 0,0 0 1,1-1-1,-1 1 0,0 0 0,1-1 1,0 1-1,0-1 0,0 1 1,0-1-1,0 0 0,0 0 1,0 0-1,1 0 0,-1 0 1,1 0-1,-1-1 0,1 1 0,0-1 1,0 0-1,-1 0 0,1 0 1,0 0-1,0 0 0,0-1 1,0 1-1,0-1 0,0 0 1,0 0-1,0 0 0,1 0 1,3-1-1,1 0 7,1-1 0,-1 0 0,0 0 0,0 0 0,0-1 1,0-1-1,-1 1 0,1-1 0,-1 0 0,0-1 0,0 0 0,6-6 0,-7 5 30,0 1-1,-1-1 0,0-1 0,0 1 0,-1-1 1,0 0-1,0 0 0,0 0 0,-1 0 0,0-1 0,3-11 1,-6 16-34,1-1 0,0 0 0,-1 1 0,0-1 0,0 0 0,0 1 0,0-1 0,-1 0 0,0 1 0,1-1 0,-1 1 0,0-1 0,-1 1 0,1-1 0,-1 1 0,1 0 0,-1 0 0,0 0 0,0 0 0,-1 0 0,1 0 0,0 0 0,-1 1 0,0-1 0,0 1 0,1-1 0,-5-1 0,2 1-110,0 1 0,0-1 0,0 1-1,0 0 1,-1 1 0,1-1 0,0 1 0,-1 0-1,1 1 1,-1-1 0,-5 1 0,9 0 76,0 0 0,0 0 0,0 0 0,0 0 0,0 1 1,0-1-1,0 1 0,0-1 0,0 1 0,0 0 0,0-1 1,0 1-1,0 0 0,1 0 0,-1 1 0,0-1 0,1 0 0,-1 0 1,1 1-1,-1-1 0,1 1 0,-1 0 0,1-1 0,0 1 0,0 0 1,0-1-1,0 1 0,0 0 0,1 0 0,-1 0 0,0 0 0,1 2 1,-1 11-177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3:38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56 14115,'1'0'71,"-1"-1"-1,0 1 1,0 0 0,0-1 0,0 1-1,0 0 1,1 0 0,-1-1 0,0 1-1,0 0 1,0-1 0,0 1-1,0 0 1,0-1 0,0 1 0,0 0-1,0-1 1,0 1 0,0 0 0,0-1-1,-1 1 1,1 0 0,0-1-1,0 1 1,0 0 0,0 0 0,0-1-1,-1 1 1,1 0 0,0 0-1,0-1 1,0 1 0,-1 0 0,1 0-1,0-1 1,0 1 0,-1 0 0,1 0-1,0 0 1,-1-1 0,-13 8 1784,-13 20-465,23-21-1301,0 1 0,1 0 0,0-1 0,0 2 0,0-1 0,1 0 0,0 0 0,0 1 0,1-1-1,0 1 1,0 0 0,1 10 0,0-15-68,0 1 0,1-1 0,-1 0 0,1 1 0,-1-1 0,1 0 1,0 0-1,1 1 0,-1-1 0,0 0 0,1 0 0,0 0 0,-1-1 0,1 1 0,0 0 0,1-1 0,-1 1 0,0-1 0,1 0 0,-1 1 0,1-1 0,0-1 0,0 1 0,-1 0 0,1-1 0,1 1 1,-1-1-1,0 0 0,0 0 0,5 1 0,0-1 38,0 0 0,0-1 0,1 0 1,-1-1-1,0 0 0,0 0 0,0-1 1,0 1-1,0-2 0,0 1 0,-1-1 1,1-1-1,-1 1 0,8-6 0,-6 4 54,-1 0-1,0-1 1,0 0-1,0-1 1,0 0-1,-1 0 0,0 0 1,-1-1-1,0 0 1,0 0-1,5-10 1,-9 15-82,-1-1 1,1 1 0,-1 0-1,0-1 1,0 1 0,0-1-1,-1 1 1,1-1 0,-1 1-1,1-1 1,-1 0 0,0 1 0,-1-1-1,1 0 1,-1 1 0,1-1-1,-1 1 1,0-1 0,-1 1-1,1 0 1,0-1 0,-1 1 0,0 0-1,0 0 1,0 0 0,0 0-1,0 0 1,-1 0 0,1 1-1,-1-1 1,0 1 0,1 0-1,-1-1 1,0 2 0,-6-4 0,3 1-180,-1 1 0,1 0 0,-1 1 1,1-1-1,-1 1 0,0 1 1,0-1-1,0 1 0,0 0 1,0 1-1,0 0 0,0 0 0,-1 0 1,1 1-1,0 0 0,0 1 1,-11 3-1,14-3 36,-1 0 0,1 1-1,-1 0 1,1 0 0,0 0 0,0 0 0,0 0 0,0 1-1,-4 6 1,-6 12-575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3:43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22 13659,'1'-1'158,"0"0"1,-1 0-1,1 0 1,-1 0-1,1 0 1,-1 0-1,1 0 0,-1 0 1,0-1-1,0 1 1,1 0-1,-1 0 1,0 0-1,0-2 0,-4-1 1117,-4 11-416,-3 7-546,1 1 0,0 0-1,2 1 1,-14 30 0,11-14-91,-14 54 1,16-43-127,2-1 1,1 1 0,3 1 0,2 56 0,3-76-95,0-1 0,1 0 0,1 0 1,1-1-1,1 1 0,2-1 1,0 0-1,1-1 0,19 34 0,-22-47-47,-1 0-1,1-1 1,0 1-1,0-2 0,1 1 1,0-1-1,0 0 0,1 0 1,0 0-1,-1-1 1,2-1-1,-1 1 0,1-2 1,-1 1-1,1-1 0,0 0 1,0-1-1,12 2 1,21-2-129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3:43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14547,'7'0'302,"1"0"-1,0 1 0,-1 0 1,1 1-1,-1 0 1,1 0-1,-1 0 1,0 1-1,0 0 0,0 0 1,11 8-1,-9-4-149,1 1 0,-2-1-1,1 1 1,-1 1 0,-1-1 0,1 2-1,6 11 1,-3-4-57,-2 1 0,0 0 0,-1 1 0,-1 0 0,-1 0 0,0 0-1,-2 1 1,4 32 0,-6-30-34,-2 0-1,-1 0 1,-1 1-1,-1-1 0,-1-1 1,0 1-1,-2 0 1,-1-1-1,0 0 1,-18 33-1,11-27-131,-2-1 1,-1 0-1,-1-1 1,-1-1-1,-1-1 1,-1 0-1,-27 21 0,-4-5-105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0:06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11146,'2'13'312,"-1"-1"-1,2 0 0,-1 0 1,8 20-1,-2-8-157,2 15 3,-2 1-1,5 48 0,-3 83 205,-5-68-230,0-20-84,3 1 1,31 129-1,-20-139-33,-4 2-1,-3 0 0,-3 0 1,-2 79-1,-4 281 132,-3-432-56,0 0 0,0 0 0,0 0 0,1 0 0,-1-1 0,1 1 0,0 0 0,0 0 0,2 4 0,-1-8-34,0 0 1,0 0-1,1-1 0,-1 1 1,0 0-1,0-1 0,0 1 1,0-1-1,3-1 0,1 0-15,6 1-19,-1 1-1,0 1 1,0 0-1,1 0 0,-1 1 1,11 3-1,-5-1-24,-10-3-36,0 0 0,1-1 0,-1 0 0,1 0 0,-1-1 0,9-1 0,-11 1-74,0 0 0,0 0 0,0 0-1,1 1 1,-1 0 0,0 0 0,0 0 0,0 1-1,0 0 1,0 0 0,0 0 0,0 0 0,-1 1-1,1 0 1,5 2 0,16 12-362,-9-10 228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0:08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2148 11835,'0'0'35,"-1"0"1,1 0 0,-1 0 0,1 0 0,-1 0 0,1-1 0,-1 1 0,1 0-1,-1 0 1,1 0 0,0-1 0,-1 1 0,1 0 0,0-1 0,-1 1 0,1 0-1,0-1 1,-1 1 0,1 0 0,0-1 0,-1 1 0,1-1 0,0 1 0,0-1 0,0 1-1,-1-1 1,1 1 0,0 0 0,0-1 0,0 1 0,0-1 0,0 0 0,6-19 560,-3 15-477,0-1 0,0 1 0,1 0 0,7-8 0,-4 7-66,0 1 0,1 0 0,-1 1 0,1-1 0,0 2 0,0-1 0,1 1 0,-1 0 0,0 1 1,1 0-1,0 0 0,0 1 0,-1 0 0,1 0 0,0 1 0,10 1 0,16 3-47,0 1 1,63 19-1,-25-5-116,-31-11 44,-1-2 1,1-2-1,0-1 1,0-2-1,0-3 1,0-1-1,0-1 1,0-3-1,48-14 1,109-41 97,86-22-147,-253 79 17,1 1 0,0 1 0,53 2 0,97 19-415,-2-1 103,-148-16 385,0-1-1,0-2 1,49-9 0,-17-5 101,83-33 1,41-10 91,-165 53-155,0 2 0,0 0 0,0 2 0,1 1 1,-1 1-1,28 3 0,-21 1 36,0-1-1,1-2 1,-1-1-1,0-2 1,1-1-1,-1-1 1,35-10-1,19-11 393,0-4-1,157-77 1,-225 98-417,-1-2-1,0 1 1,15-14 0,-25 19 3,0-2 0,-1 1 1,0-1-1,0 0 1,0 0-1,-1 0 0,0 0 1,0-1-1,-1 0 1,4-9-1,10-31 30,-3-1-1,-1 0 1,11-96 0,-21 106-68,-2-1 1,-1 0-1,-2 1 1,-2-1-1,-13-61 1,-49-132 10,5 17 12,46 150-11,-10-89-1,25 149-13,-1-1-1,0 1 0,0 0 1,0-1-1,0 1 0,-1 0 0,0 0 1,0 0-1,-4-6 0,3 7-9,1 1 0,-1 0 0,-1 0 0,1 0 0,0 0 0,-1 0 0,1 1-1,-1 0 1,0 0 0,0 0 0,0 0 0,-4-1 0,-34-13-151,-2 3-1,-50-10 1,-90-6-157,-22 8 82,-291 9 0,406 13 178,-457 11-47,3 34 380,312-5-206,121-20-39,-195 14 1,286-36-11,-1 0-1,1-1 1,0-2 0,0 0 0,1-1 0,-1-1 0,1-1 0,0-1 0,1-1 0,0 0 0,0-1 0,1-1 0,0-1-1,1-1 1,-28-27 0,30 29-6,-7-7 221,21 18-213,1-1 0,-1 0 0,0 0 0,0 1 0,1-1 0,-1 0 0,1 0 0,-1 0 0,1 1 0,-1-1 0,1 0 0,-1 0 0,1 0 0,0 0 0,0 0 0,-1 0 0,1 0 0,0 0 0,0-2 0,5-9 55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0:15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18 14243,'-22'-14'1485,"21"10"-974,15 8-238,27 13-217,0 2 1,-2 2 0,47 34-1,-33-22-37,4 3-17,-1 1 1,-3 3-1,-1 3 1,-2 1-1,48 55 1,70 117-11,-167-214 8,0 0 1,1 0-1,-1-1 1,1 1 0,-1 0-1,1-1 1,0 1 0,0-1-1,0 0 1,0 0-1,0 1 1,0-1 0,0-1-1,0 1 1,0 0 0,4 0-1,-6-1 0,1 0 0,-1 0 0,1-1 0,-1 1 0,0 0 0,1-1 0,-1 1 0,0-1 0,1 1 0,-1-1 0,0 1 0,1 0 0,-1-1 0,0 1 0,0-1 1,0 1-1,0-1 0,1 1 0,-1-1 0,0 1 0,0-1 0,0 1 0,0-1 0,0 0 0,0 1 0,0-1 0,0 1 0,0-1 0,0 1 0,-1-1 0,1 1 0,0-2 0,-5-17-498,4 18 381,0 0 0,1-1 0,-1 1 1,0 0-1,0 0 0,0 1 0,0-1 0,-1 0 0,1 0 1,0 0-1,0 1 0,0-1 0,-1 1 0,1-1 0,0 1 1,-1-1-1,1 1 0,0 0 0,-1-1 0,1 1 0,-1 0 1,1 0-1,0 0 0,-1 0 0,1 1 0,0-1 1,-1 0-1,1 0 0,-2 1 0,-7 4-524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22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16 15027,'-21'-14'4293,"17"12"-1720,13 6-1433,11 4-1050,0-2-1,1-1 1,-1 0 0,24 2-1,86 3-132,-109-9 53,105 2-58,42 3-278,-163-5 289,1-1-1,0 1 0,-1 0 0,1 1 1,-1-1-1,1 1 0,4 2 1,-9-3 30,0-1 0,0 1-1,0-1 1,0 1 0,0 0 0,-1-1 0,1 1 0,0 0 0,-1 0 0,1 0 0,0-1 0,-1 1 0,1 0-1,-1 0 1,1 0 0,-1 0 0,1 0 0,-1 0 0,0 0 0,0 0 0,1 0 0,-1 0 0,0 0 0,0 0-1,0 0 1,0 0 0,0 0 0,0 0 0,-1 0 0,1 0 0,0 0 0,0 0 0,-1 0 0,1 0 0,-1 0-1,1 0 1,-1 0 0,1 0 0,-1 0 0,1 0 0,-1 0 0,0-1 0,0 2 0,-5 6 5,-1-1 1,0 1-1,0-1 1,0-1-1,-1 1 1,-16 10-1,-55 26 143,71-39-121,-43 21 93,-1-3-1,0-2 1,-64 16-1,90-27-404,26-9 226,-1 0-1,0 1 1,1-1-1,-1 0 1,0 0-1,1 1 1,-1-1-1,0 0 1,1 1-1,-1-1 0,1 1 1,-1-1-1,1 1 1,-1-1-1,1 1 1,-1-1-1,1 1 1,-1-1-1,1 1 1,0 0-1,-1-1 1,1 1-1,0 0 1,0-1-1,-1 1 0,1 0 1,0-1-1,0 1 1,0 0-1,0 0 1,0-1-1,0 2 1,4-2-349,9-5-84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0:15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60 11827,'-14'-9'1089,"17"19"-489,19 22-270,15 14-31,2-2 0,82 73 0,-114-112-216,-1 0 0,1 0-1,0-1 1,0 0 0,0 0 0,0-1-1,1 0 1,0-1 0,-1 1 0,14 1 0,-18-4-51,-1 1 1,1-1 0,0 0 0,-1-1-1,1 1 1,0 0 0,-1-1 0,1 0 0,-1 1-1,1-1 1,-1 0 0,1 0 0,-1-1 0,4-1-1,-3 0-8,-1 1-1,0 0 0,1-1 0,-1 1 1,0-1-1,-1 0 0,1 1 0,0-1 1,-1 0-1,1 0 0,-1 0 0,0 0 1,0-1-1,1-4 0,0-10-79,0 1 0,-1 0-1,-1-1 1,-1 1 0,0 0 0,-1-1-1,-1 1 1,0 0 0,-1 0-1,-1 1 1,-1-1 0,-1 1 0,0 0-1,-11-17 1,8 19-191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0:25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64 7202,'5'-23'1553,"-3"17"-551,0 0 0,-1 0-1,0-1 1,1-8 0,-11 104 402,1-16-1451,-1 42 91,-11 53 577,19-159-587,1-14-203,-1-18-150,1 19 362,0-15-143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0:25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11 10874,'1'-11'1903,"-6"16"-674,-6 17-435,3 7-660,2 0 0,-3 53 0,4 63-205,5-102 87,1 31-32,0-38 12,-5 68-1,-3-79 6,6-24 0,1 0-1,0 0 1,-1 0-1,1 0 0,0 0 1,-1 0-1,1 0 1,-1 0-1,0-1 1,1 1-1,-1 0 1,0 0-1,1 0 0,-1-1 1,0 1-1,0 0 1,0-1-1,0 1 1,0 0-1,-1 0 1,2-2-1,0 1 0,-1 0 0,1 0 0,0 0 1,-1 0-1,1-1 0,0 1 0,-1 0 0,1 0 0,0-1 1,-1 1-1,1 0 0,0-1 0,0 1 0,-1 0 1,1-1-1,0 1 0,0 0 0,0-1 0,-1 1 1,1 0-1,0-1 0,0 1 0,0-1 0,0 1 1,0 0-1,0-1 0,0 1 0,0-1 0,0 1 0,0-1 1,0-19-8,0 16 6,36-243-129,-13 119 0,-20 116 69,-3 18 16,-1 20 11,-13 69-12,-26 246-104,39-326 130,0 1-1,4 30 1,4-25-19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0:37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72 161 13787,'0'0'37,"0"0"0,-1 0 0,1-1 0,0 1 0,0 0 0,-1 0 1,1 0-1,0-1 0,0 1 0,0 0 0,-1 0 0,1-1 0,0 1 0,0 0 0,0 0 0,0-1 0,0 1 0,-1 0 1,1-1-1,0 1 0,0 0 0,0-1 0,0 1 0,0 0 0,0 0 0,0-1 0,0 1 0,0 0 0,0-1 0,0 1 1,0 0-1,0-1 0,0 1 0,1 0 0,-1-1 0,0 1 0,0 0 0,0 0 0,0-1 0,0 1 0,1 0 1,-1 0-1,0-1 0,0 1 0,1 0 0,-1 0 0,0 0 0,0-1 0,1 1 0,-1 0 0,0 0 0,14-13 454,4 3-261,1 0 0,0 1-1,0 0 1,1 2 0,-1 0 0,39-7-1,128-7-140,-130 17-141,97-19-1,-139 20 41,-8 2 4,0 0-1,0-1 0,1 0 0,-1 0 0,9-5 0,-14 5 5,-5 1-2,-9 4-1,-647 203 147,623-197-259,115-11-840,-44-5 160,38-13-1,-42 10 456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0:38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11250,'11'-3'198,"-1"1"0,1 0 0,0 0 0,-1 1 0,19 1-1,4-2-82,57-7-96,31-2 49,-120 11-57,-1 0 0,1-1 1,-1 1-1,1 0 0,-1 0 0,1 0 1,-1 0-1,1 0 0,-1 0 1,1 0-1,-1 0 0,1 0 1,-1 1-1,0-1 0,1 0 0,-1 0 1,1 0-1,-1 0 0,1 1 1,-1-1-1,1 0 0,-1 0 1,0 1-1,1-1 0,-1 0 0,0 1 1,1-1-1,-1 1 0,0-1 1,1 0-1,-1 1 0,0-1 1,0 1-1,0-1 0,1 0 0,-1 1 1,0-1-1,0 1 0,0 0 1,0 1 29,0 0 1,-1 0-1,1 0 1,-1 0-1,0 0 1,1 0-1,-1-1 1,0 1-1,0 0 1,-2 2-1,-30 38 777,33-42-817,-96 92 1390,2-4-854,82-75-577,1 1-1,0 0 1,1 1-1,0-1 1,-7 19-1,9-12-27,7-5-56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2:01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71 449 11002,'-13'27'204,"2"0"-1,1 1 0,1 0 1,1 1-1,2 0 0,1 0 0,1 0 1,0 37-1,4 526 58,0-564-224,2-1 0,1-1-1,0 1 1,9 29 0,3-6 109,24 55-1,-23-62-125,-10-23 152,2-1 0,13 25 0,-18-39-100,0 1 0,0-1 1,1 0-1,0-1 0,0 1 0,0-1 0,1 0 0,0 0 0,0 0 0,0 0 1,0-1-1,7 4 0,4 0-1,1-1 0,0-1 1,0 0-1,27 3 0,74 3-33,-25-4-41,252 53-916,-273-46 551,-31-7 159,0-2 0,0-2 1,0-1-1,62-7 0,160-37 323,346-56 1062,-487 86-1208,-2-6 0,174-48 0,-257 56 47,293-72 172,-310 78-151,0 1 1,30 0 0,-45 3-16,0 0 0,0 0 1,0 0-1,0 1 1,1 0-1,-2 0 1,1 1-1,0-1 1,0 1-1,0 0 1,-1 0-1,1 0 1,-1 1-1,0 0 1,7 5-1,-10-7 13,4 4 533,-5-8 249,-4-16-375,4 1-429,1 0-1,1 0 1,7-28-1,1-6 22,-2-25 101,-4-1 0,-10-148 0,-42-156 59,1 3-318,43 285 77,-5-39-92,8 127 115,0 0 0,0 0 0,-1 0-1,1 0 1,-1 0 0,-1 0 0,1 1 0,-1-1-1,0 1 1,-1-1 0,1 1 0,-1 0 0,0 1-1,0-1 1,0 1 0,-1 0 0,0 0 0,0 0-1,0 0 1,-8-4 0,3 2-46,2-3-39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3:22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1 639 10562,'0'11'1156,"0"-6"-359,1-1-1,-1 1 1,1 0 0,-1-1 0,1 1 0,3 7 0,4-40 1815,48-405 2,-31 216-2316,-25 206-214,-4 16-755,4-3 485,-1-1 0,0 1 0,0-1-1,0 1 1,0-1 0,0 0 0,0 0 0,0 1 0,0-1 0,0 0 0,0 0 0,-1 0 0,-2 1 0,-3 0-283,0-1-118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3:23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21 362 12699,'-1'0'178,"0"1"0,0-1 0,0 1 0,0 0 0,-1-1 0,1 1 0,0 0 0,0-1 0,0 1 0,0 0 0,1 0 0,-1 0 0,0 0 0,0 0 0,0 0 0,1 0 0,-1 0 0,1 0 0,-1 1 0,1-1 1,-1 0-1,1 0 0,-1 0 0,1 1 0,0-1 0,0 0 0,0 0 0,0 1 0,0 1 0,0-3-144,0 0 0,0 0 0,1 0 1,-1 0-1,0 0 0,0 0 0,1 1 0,-1-1 1,0 0-1,0 0 0,1 0 0,-1 0 0,0 0 1,0 0-1,1 0 0,-1 0 0,0 0 0,0 0 1,1 0-1,-1 0 0,0 0 0,0-1 0,1 1 1,-1 0-1,0 0 0,0 0 0,1 0 0,-1 0 0,0 0 1,0-1-1,0 1 0,1 0 0,-1 0 0,0 0 1,0 0-1,0-1 0,0 1 0,1 0 0,-1-1 1,9-7 281,6-13 40,0-1 0,-2-1 0,16-34 0,24-77 95,-36 89-289,-9 23-59,8-29 0,-16 50-102,0 1 0,0 0 0,0 0 0,0 0 0,0-1 1,0 1-1,0 0 0,0 0 0,0-1 0,0 1 0,0 0 0,0 0 0,0 0 0,0-1 0,0 1 0,0 0 0,0 0 0,0 0 0,0-1 0,0 1 0,1 0 0,-1 0 0,0 0 0,0 0 0,0-1 0,0 1 0,0 0 0,1 0 0,-1 0 0,0 0 0,0 0 0,0 0 0,1 0 0,-1-1 0,0 1 0,0 0 0,0 0 0,1 0 0,-1 0 0,0 0 0,6 9 2,2 15-19,-8-23 17,26 124-305,3 13-1566,-20-115 1538,-2-6-123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5:06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14419,'7'-8'1200,"-1"-1"-1,0 0 1,9-17-1,-15 26-1172,0 0 0,0 0 0,0 0 0,0 0 0,0 0 0,0 0 0,0 0 0,0 0-1,1 1 1,-1-1 0,0 0 0,0 0 0,0 0 0,0 0 0,0 0 0,0 0 0,0 0-1,0 0 1,0 0 0,0 0 0,1 0 0,-1 0 0,0 0 0,0 0 0,0 0 0,0 0 0,0 0-1,0 0 1,0 0 0,0 0 0,1 0 0,-1 0 0,0 0 0,0 0 0,0 0 0,0 0-1,0 0 1,0 0 0,0 0 0,0 0 0,1 0 0,-1 0 0,0 0 0,0 0 0,0 0-1,0 0 1,0-1 0,0 1 0,0 0 0,0 0 0,0 0 0,0 0 0,0 0 0,0 0-1,0 0 1,0 0 0,0 0 0,0-1 0,1 1 0,-1 0 0,0 0 0,0 0 0,0 0 0,0 0-1,0 0 1,0 0 0,0 0 0,0-1 0,-1 1 0,4 13 548,-2 19-502,-1-30-14,-1 43-2,3 0 0,2 0 0,13 64 0,-17-109-73,0 0 0,-1 0-1,1 0 1,0 0-1,0 0 1,0 0 0,0 0-1,0-1 1,0 1-1,0 0 1,0 0 0,-1 0-1,1 0 1,0 0-1,0 0 1,0 0 0,0 0-1,0 0 1,0 0-1,-1 0 1,1 0-1,0 0 1,0 0 0,0 0-1,0 0 1,0 0-1,0 0 1,-1 0 0,1 0-1,0 0 1,0 0-1,0 0 1,0 0 0,0 1-1,0-1 1,0 0-1,-1 0 1,1 0 0,0 0-1,0 0 1,0 0-1,0 0 1,0 0 0,0 0-1,0 1 1,0-1-1,0 0 1,0 0 0,0 0-1,0 0 1,0 0-1,0 0 1,0 0 0,-1 1-1,1-1 1,0 0-1,0 0 1,0 0 0,1 0-1,-2-10-198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5:06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17 13243,'3'-2'282,"-1"0"1,1 0-1,0 1 0,0-1 1,-1 1-1,1 0 1,0-1-1,0 2 0,0-1 1,0 0-1,5 0 1,-8 1-222,1 1 0,-1-1 1,1 0-1,-1 1 1,1-1-1,0 1 0,-1 0 1,0-1-1,1 1 1,-1-1-1,1 1 0,-1 0 1,0-1-1,1 1 1,-1 0-1,0-1 1,0 1-1,0 0 0,0 0 1,1-1-1,-1 1 1,0 0-1,0 0 0,0-1 1,0 1-1,-1 0 1,1-1-1,0 1 0,0 0 1,0 0-1,-1-1 1,1 2-1,-8 25 488,-8 10-68,-37 62-1,31-61-69,-18 44 0,39-81-392,1 0 1,0 0 0,-1 0-1,1 0 1,0 0-1,-1 0 1,1 0 0,0 0-1,0 0 1,0 0-1,0 0 1,0 0-1,0 0 1,0 0 0,0 0-1,0 0 1,0 0-1,1 0 1,0 1 0,-1-1-3,1-1 0,-1 1 0,1-1 0,-1 1 0,1-1 0,0 1 0,-1-1 0,1 1 0,0-1 0,-1 0 0,1 1 0,0-1 0,-1 0 0,1 0 0,0 0 0,0 1 0,0-1 0,-1 0 0,2 0 0,5 0 68,-1-1 0,0 1 0,1-1 0,10-3 0,-15 3-75,184-61 579,-78 23-4558,-105 38 3252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23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31 16195,'0'-1'69,"-1"-1"-1,0 0 0,1 1 1,-1-1-1,0 1 0,0-1 1,0 1-1,0-1 0,0 1 0,0 0 1,0-1-1,0 1 0,-1 0 1,1 0-1,0 0 0,-1 0 1,1 0-1,-1 0 0,1 0 1,-1 0-1,0 1 0,1-1 0,-1 0 1,0 1-1,1 0 0,-1-1 1,0 1-1,0 0 0,1 0 1,-4 0-1,-1 0 35,-1 0-1,1 1 1,-1-1 0,1 2 0,-1-1-1,1 0 1,-9 4 0,2 2-47,0-1 0,1 2 0,0-1 0,0 2 0,1 0 0,0 0 0,0 1 0,1 0 0,1 1 0,-1 0 0,2 0 0,0 1 0,0 0 0,1 1 0,0 0 0,1 0 0,1 0 0,-6 23 0,10-32-33,0 1 0,0 0 0,1 0 0,0 0 0,0 0 0,0 0 0,0 0 0,1 0 0,0 0 0,0 0 0,0 0 0,1 0 0,2 5 0,-3-7-4,1 0 1,-1-1-1,1 1 0,0-1 0,0 1 1,0-1-1,1 0 0,-1 1 0,1-1 1,-1-1-1,1 1 0,-1 0 0,1 0 1,0-1-1,0 0 0,0 1 0,0-1 1,0 0-1,0-1 0,0 1 0,6 0 0,0 0 22,-1-1-1,1-1 0,-1 0 0,1 0 1,-1 0-1,1-1 0,-1-1 0,0 1 1,0-1-1,0 0 0,0-1 0,-1 0 1,9-6-1,-2 1 74,0-1 0,-1-1 0,0 0 0,-1-1 0,20-23-1,-27 28-60,0 0-1,0 0 0,-1-1 1,0 0-1,0 0 1,0 0-1,-1 0 0,2-13 1,-4 18-81,0 0 1,-1 0 0,1 0-1,-1 0 1,0 0 0,0 1-1,0-1 1,-1 0 0,1 0-1,-1 0 1,1 0 0,-1 0-1,0 0 1,0 0 0,0 1-1,-1-1 1,1 0 0,0 1-1,-1-1 1,0 1 0,0-1-1,0 1 1,0 0 0,0 0-1,0 0 1,0 0 0,-1 0-1,-4-2 1,0 1-99,-1 0 0,1 0 0,-1 1 1,0 0-1,0 0 0,0 1 0,0 0 0,0 0 0,0 1 1,-9 0-1,-11 3-444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5:07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14363,'-8'9'1304,"-2"12"-808,1 3-175,0 7 583,-3 3-264,6 8-152,0 1-56,5-3-128,1-1-152,6-12-360,1-7-232,4-17 368,3-7-64,6-14-72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5:07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14003,'-13'18'1307,"-21"23"1,22-26-832,0 0 0,-15 24 1,18-24-174,1 1 1,0 0 0,-8 28 0,15-40-251,0 1 0,0-1 0,0 1 0,1-1 0,0 1 0,0 0 0,0-1 0,1 9 0,0-11-35,-1 0-1,1 0 1,0 0-1,-1 0 1,1 0-1,0 0 1,0-1-1,0 1 1,1 0-1,-1-1 1,0 1-1,1-1 1,-1 1-1,1-1 1,-1 1-1,1-1 1,0 0-1,0 0 1,-1 0-1,3 1 1,2 0 14,0-1 0,-1 1-1,1-1 1,0-1 0,0 1 0,0-1 0,0 0-1,0 0 1,-1-1 0,1 0 0,0 0 0,0 0-1,0 0 1,-1-1 0,9-4 0,5-2 82,-1-1 1,0 0-1,19-14 1,-25 14-14,1 0 1,-2 0-1,0-2 0,0 1 1,10-14-1,-17 20-57,-1 0 1,0 0-1,0-1 0,-1 1 0,1-1 1,-1 1-1,0-1 0,0 0 1,0 0-1,-1 0 0,0 0 0,0 0 1,0 0-1,-1 0 0,1 0 1,-1-1-1,0 1 0,-2-6 0,2 8-19,-1 0-1,0 1 0,0-1 1,0 1-1,0-1 0,0 1 1,-1-1-1,1 1 0,-1 0 1,1-1-1,-1 1 0,0 0 0,0 0 1,0 0-1,0 1 0,-4-3 1,2 1-1,-1 1 0,1 0 0,-1 0 0,1 0 0,-1 1 0,0 0 0,0 0 0,-8-1 0,1 1-119,0 1 0,1 1 0,-1 0 1,0 0-1,1 1 0,0 1 0,-16 5 0,21-6-10,0 0 1,0 0-1,0 1 0,0 0 0,0 1 1,1-1-1,-1 1 0,1 0 0,0 0 1,0 1-1,0-1 0,-6 10 0,0 7-339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5:08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2 14395,'16'-1'444,"1"1"-1,-1 0 1,23 4-1,-33-2-376,0-1 0,0 1 0,0 0 0,0 0 0,0 1 0,0-1 0,0 1 0,-1 1 0,0-1 0,0 1 0,0 0 0,5 4 0,-1 3-18,-1-1 1,1 1 0,-2 1 0,0-1-1,0 1 1,-1 1 0,-1-1 0,0 1-1,0 0 1,-1 0 0,-1 0-1,-1 1 1,1-1 0,-1 18 0,-1-5 13,-1 1-1,-1-1 1,-2 0 0,0 1 0,-2-1-1,-11 38 1,1-23-95,-1 0-1,-3-1 0,-1-1 1,-1-1-1,-3 0 0,-1-2 1,-1-1-1,-2-1 1,-1-1-1,-2-2 0,-1-1 1,-54 38-1,35-32-268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3:40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17 608 12211,'-3'4'390,"1"1"0,0-1 0,0 0 0,0 1 0,1-1 0,0 1 0,0 0 0,0-1 0,-1 6 0,8-16 1381,1-7-1393,33-121 1007,28-175-1,-63 284-1283,24-145 175,-49 205-2096,13-19 1462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3:41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10 174 12395,'0'0'70,"0"0"0,0 0 0,-1 0 0,1 0-1,0 0 1,-1 0 0,1 0 0,0 0 0,-1 0 0,1 0 0,0 0 0,-1 0 0,1 0 0,0 0 0,-1 0 0,1 0 0,0 0 0,0 0 0,-1 0 0,1-1 0,0 1 0,0 0 0,-1 0 0,1 0 0,0-1 0,0 1 0,-1 0 0,1 0 0,0 0 0,0-1 0,0 1 0,-1 0 0,1-1 0,0 1 0,0 0 0,0 0 0,0-1-1,0 1 1,0 0 0,0-1 0,0 1 0,0 0 0,-1-1 0,11-15 1809,22-15-510,-30 29-1342,39-36 601,-29 24-552,1 2 0,1 0 0,0 0 0,24-14 0,-37 26-68,0-1-1,0 1 1,0-1-1,0 1 0,0 0 1,0-1-1,0 1 1,0 0-1,0 0 1,0 0-1,0 0 0,0 0 1,0 0-1,1 0 1,-1 0-1,0 0 1,0 0-1,0 0 1,0 1-1,0-1 0,0 1 1,0-1-1,0 1 1,0-1-1,0 1 1,0-1-1,0 1 0,-1 0 1,1-1-1,0 1 1,0 0-1,0 0 1,-1 0-1,1-1 0,-1 1 1,1 0-1,0 1 1,2 5 48,1 0 1,-2-1 0,1 1-1,2 11 1,-2-7 5,3 9 135,13 36-549,-18-53 268,1 1 1,0-1-1,-1 0 1,1 1 0,1-1-1,-1 0 1,0 0 0,1 0-1,-1 0 1,1-1-1,6 5 1,0-3-173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3:48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48 104 13731,'-23'5'2517,"20"-1"-1413,17-1-447,13-2-600,0-1 0,0-1 0,43-8 0,80-23-85,-131 28 24,9-2-28,-1-1-1,1-2 1,-2 0-1,46-23 1,-72 32 30,0 0 1,0 0 0,1 0 0,-1 0 0,0 0 0,0 0 0,0 0 0,0 0 0,1 0 0,-1 0 0,0 0 0,0 0 0,0 0 0,0 0 0,1-1 0,-1 1 0,0 0 0,0 0 0,0 0 0,0 0 0,0 0 0,0 0 0,1 0 0,-1 0 0,0-1 0,0 1 0,0 0 0,0 0 0,0 0 0,0 0 0,0 0 0,0-1 0,0 1 0,0 0-1,1 0 1,-1 0 0,0 0 0,0-1 0,0 1 0,0 0 0,0 0 0,0 0 0,0 0 0,0-1 0,0 1 0,-1 0 0,1 0 0,0 0 0,0 0 0,0 0 0,0-1 0,0 1 0,0 0 0,0 0 0,0 0 0,0 0 0,-1-1 0,-12 0 21,-21 5 26,-140 22 44,116-20-39,0 3-1,1 2 0,-71 23 0,110-25-121,18-9 67,0 0-1,0 0 1,0 1 0,1-1 0,-1 0-1,0 0 1,0 0 0,0 1 0,0-1-1,0 0 1,0 0 0,1 0 0,-1 0-1,0 0 1,0 1 0,0-1 0,0 0-1,1 0 1,-1 0 0,0 0-1,0 0 1,0 0 0,1 0 0,-1 0-1,0 0 1,0 0 0,1 0 0,-1 0-1,0 0 1,0 0 0,0 0 0,1 0-1,-1 0 1,0 0 0,0 0 0,0 0-1,1 0 1,-1 0 0,39-3-327,-35 3 311,131-6-1203,-93 5 957,-22-1 6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3:49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25 11594,'0'-1'59,"-1"1"0,1-1 0,0 1 0,-1-1-1,1 1 1,0-1 0,-1 0 0,1 1 0,0-1-1,0 1 1,-1-1 0,1 0 0,0 1 0,0-1-1,0 1 1,0-1 0,0 0 0,0 1 0,0-1-1,0 0 1,0 1 0,0-1 0,0 0 0,0 1-1,1-1 1,-1 1 0,0-1 0,0 0 0,1 1-1,-1-1 1,0 1 0,1-1 0,-1 1 0,1-1-1,-1 1 1,0-1 0,1 1 0,-1-1 0,1 1-1,-1 0 1,1-1 0,0 1 0,-1 0 0,2-1-1,-2 1-49,0 0 0,1 0 0,-1 1-1,0-1 1,1 0 0,-1 0-1,0 0 1,1 1 0,-1-1 0,0 0-1,0 0 1,1 1 0,-1-1-1,0 0 1,0 0 0,0 1 0,1-1-1,-1 0 1,0 1 0,0-1-1,0 0 1,0 1 0,0-1 0,0 0-1,0 1 1,0-1 0,0 0-1,0 1 1,0-1 0,0 0 0,0 1-1,0-1 1,0 0 0,0 1-1,0-1 1,0 0 0,0 1 0,-2 14 46,-3-8-1,1 0 0,-1 0-1,0 0 1,0-1 0,0 0 0,-1 0 0,0-1-1,-13 10 1,-13 13 168,23-18-167,0 0 1,0 0 0,1 1 0,0 0-1,1 0 1,0 1 0,1 0 0,-5 13-1,10-21-59,0 0-1,0 0 0,0 0 0,0 0 0,0 0 0,1 0 0,0 1 1,0-1-1,0 0 0,0 0 0,1 0 0,0 1 0,-1-1 0,2 0 1,-1 0-1,0 0 0,1 0 0,0-1 0,0 1 0,0 0 0,0-1 1,0 1-1,1-1 0,0 0 0,-1 0 0,1 0 0,0 0 0,1 0 1,5 3-1,-6-3-76,1-1 0,0 0 1,-1 0-1,1-1 0,0 1 0,0-1 1,0 1-1,1-1 0,-1-1 1,0 1-1,0-1 0,0 1 0,1-1 1,-1 0-1,0-1 0,6 0 1,1-1-238,1-1 0,-1-1 0,0 0 1,18-9-1,4-3-191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5:10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36 372 12843,'1'2'88,"-1"1"1,1 0-1,-1 0 1,0-1-1,0 1 1,0 0-1,0 0 1,0 0-1,-1-1 1,1 1-1,-1 0 1,0 0-1,0-1 1,0 1-1,-1 3 1,-6 18 163,3 19-105,2 0 1,1 0-1,7 66 0,-1-27-118,-14 330-4,0-167 55,9-160-1,3 1 0,25 162 0,-21-205-14,-2-1 0,-3 77 0,0 6 172,-1-122-220,1 0 1,0 0-1,0 0 0,0 0 0,1-1 0,-1 1 0,0 0 0,1-1 0,0 1 0,0-1 0,0 0 0,0 1 0,0-1 0,0 0 0,0 0 0,1 0 0,-1-1 0,5 3 0,0 0-21,0 0-1,1 0 0,-1-1 1,1 0-1,15 4 0,-7-4-22,0-1-1,0-1 0,1-1 0,28-2 0,67-16-91,-108 18 119,305-45-147,-231 39 129,155 9 0,-123 6 18,-1-5-1,1-5 1,114-15 0,282-82 24,-34 5-214,-127 20-339,-322 68 414,41-13-560,-58-3 635,19-33-28,44-70 0,-45 83-4,2-8 28,-1-1-1,-3-1 1,-2-1-1,-2-1 1,-2 0-1,-3-1 1,-2-1-1,-3 0 0,3-94 1,-9-107 19,8-200-230,-8 421 258,2-14 119,-2 0 1,-6-57 0,4 103-89,-1-1 1,0 0 0,0 0 0,0 1-1,0-1 1,-1 1 0,1-1 0,-4-4-1,4 7-29,1 1 0,0-1 0,-1 0 0,1 1 0,-1-1 0,1 1 0,-1-1 0,0 1 0,1-1 0,-1 1 0,1 0 0,-1-1 0,0 1-1,1 0 1,-1-1 0,0 1 0,0 0 0,1 0 0,-1 0 0,0 0 0,1 0 0,-1-1 0,0 1 0,0 0 0,1 1 0,-1-1-1,0 0 1,0 0 0,1 0 0,-1 0 0,0 1 0,1-1 0,-1 0 0,0 0 0,1 1 0,-1-1 0,0 1 0,1-1 0,-1 1 0,1-1-1,-1 1 1,1-1 0,-1 1 0,1-1 0,-1 1 0,1-1 0,-1 1 0,1 0 0,0-1 0,-1 2 0,-29 53-1735,29-55 1676,1 1 0,-1-1 0,0 0-1,0 1 1,1-1 0,-1 0 0,0 1 0,0-1 0,0 0-1,1 0 1,-1 0 0,0 0 0,0 0 0,0 0 0,0 0 0,1 0-1,-1 0 1,0-1 0,0 1 0,0 0 0,1 0 0,-1-1 0,0 1-1,0 0 1,1-1 0,-1 1 0,-1-1 0,-24-17-373,20 14 310,-4-3 198,0 2 1,0-1-1,0 2 1,0-1-1,-1 1 1,0 1-1,0 0 1,-11-2-1,4 3 17,1 1-1,-1 1 1,1 0 0,-29 4-1,-54 11-82,34-4-146,-1-3 0,-74 0-1,42-15 151,-118-22 0,-42-5 453,105 30 68,-298 31 0,251-12-206,-264-12 0,353-3-568,-157 18-1,215-14 104,3-4-58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5:11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1076 10666,'-1'-1'118,"0"1"0,-1-1-1,1 1 1,0-1 0,0 1-1,0-1 1,0 0 0,0 1-1,0-1 1,0 0-1,0 0 1,0 0 0,0 0-1,0 0 1,0 0 0,1 0-1,-1 0 1,0 0 0,1 0-1,-1 0 1,1-1 0,-1 1-1,1 0 1,-1 0 0,1-1-1,0 1 1,0 0 0,0 0-1,0-1 1,0 0 0,-1-7 305,0 1 0,1 0 1,1-13-1,3-5-8,2 0-1,11-34 0,0-2-139,136-684 975,-151 723-1216,1-29 1,-4 48-570,1 7 214,-4 4-49,-2-9 124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5:12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11 303 12235,'0'0'17,"0"0"1,-1 0 0,1 1 0,0-1 0,0 0-1,0 0 1,0 0 0,-1 0 0,1 1 0,0-1-1,0 0 1,0 0 0,-1 0 0,1 0 0,0 0-1,0 0 1,-1 0 0,1 0 0,0 0 0,0 1-1,0-1 1,-1 0 0,1 0 0,0 0 0,0 0-1,-1 0 1,1-1 0,0 1 0,0 0 0,-1 0 0,1 0-1,0 0 1,0 0 0,-1 0 0,1 0 0,0 0-1,0 0 1,0-1 0,-1 1 0,1 0 0,0 0-1,0 0 1,0 0 0,0-1 0,0 1 0,-1 0-1,1 0 1,0 0 0,0-1 0,0 1 0,0 0-1,1-19 313,12-24-108,0 17-172,1 0 0,1 1 0,1 1 0,1 0 0,1 1 0,41-38 0,-56 58-36,1-1 0,-1 1 0,1 0 0,0 1 0,0-1 0,1 1 0,-1 0 0,0 0 0,1 0 0,0 0 0,4-1 0,-7 3-5,0 0 0,0 0 0,0 0 0,0 0 0,0 0 0,0 1 0,0-1 0,0 1 0,0-1 0,-1 1 0,1-1 0,0 1 0,0 0 0,0 0 0,-1 0 0,1 0 0,-1 0 0,1 0 0,-1 1 0,1-1 0,-1 0 0,0 1 0,1-1 0,-1 1 0,0 0 0,0-1 0,0 1 0,0 0 0,1 2 0,5 14 76,0-1 0,-1 1-1,-1 1 1,5 34 0,2 79-545,-9-90-513,-1 32 214,-1-51 350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39:14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5 13283,'5'-5'2062,"-7"7"-681,-16 13-96,-28 26-644,-21 20-494,3 3-1,3 2 1,-87 123 0,142-180-137,1-2-13,0 0 0,1 1 1,0-1-1,0 1 0,0 0 0,-2 10 0,51-92-63,-25 37 20,0-1 5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40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42 14963,'1'-4'575,"14"-29"2918,-10 28-1726,-5 23-124,-4 3-1412,-1-1-1,-2 0 1,0 0 0,-17 34 0,10-22-180,-49 91 15,-6 16-17,67-134-47,0 0-1,1 0 1,-1 0 0,1 0-1,0 0 1,1 0 0,-1 5-1,1-9 2,0 0 0,0 0-1,0 0 1,0 0 0,0 0 0,0 0-1,1 0 1,-1 0 0,0 0 0,1 0-1,-1 0 1,1 0 0,-1-1 0,1 1-1,-1 0 1,1 0 0,0 0 0,-1-1-1,1 1 1,0 0 0,0-1-1,-1 1 1,1-1 0,0 1 0,0 0-1,0-1 1,0 0 0,0 1 0,0-1-1,0 0 1,0 1 0,0-1 0,-1 0-1,1 0 1,0 0 0,0 0 0,0 0-1,0 0 1,0 0 0,2-1-1,9 0 62,-1-1 0,0 0-1,0-1 1,0 0-1,19-10 1,53-29 337,-63 31-294,120-63-1713,-138 72 1249,-4-1-155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5:47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15035,'0'5'1240,"9"0"-807,12-5-137,16-2 352,14-1-72,11-1-112,8 1-120,2 2-392,-2 1-264,-11 3 2008,-8 1-1632,-23 6 56,-10 2 80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5:48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13235,'-10'9'912,"14"2"-640,9-5-48,20-1 320,10 0-64,15-2-104,9-2 25,11-1-289,2-4-168,-3-5 152,-2-3-48,-14-3-152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5:48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13547,'4'2'142,"0"1"1,0-1-1,0-1 1,0 1-1,0-1 1,0 1-1,0-1 1,1 0-1,-1-1 1,0 1-1,1-1 1,-1 0-1,8 0 1,15 1 505,-13 1-590,-1 0 0,0 1 0,-1 0-1,1 1 1,-1 0 0,1 1 0,-1 1-1,-1 0 1,1 0 0,17 13 0,-24-14-53,0-1 0,0 1 0,0 0 0,-1 0 0,0 0 0,0 0-1,0 1 1,0 0 0,-1 0 0,0 0 0,0 0 0,-1 0 0,0 1 0,0-1 0,0 1 0,-1-1 0,0 1 0,0 0 0,0 0 0,-1-1 0,0 1 0,-2 10 0,-1-1-3,-1 0 1,0-1 0,-1 1-1,0-1 1,-2 0 0,-12 23-1,-60 81 40,64-99-30,14-18-5,-44 61-812,-80 86 1,107-134 533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5:49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204 107 14235,'0'-1'30,"1"-11"448,0 0 0,-1 0 0,-2-17 0,1 26-416,1 0 0,-1 1 0,0-1 0,0 0 0,0 0 0,0 1 0,0-1 0,0 1 0,-3-4 0,3 5-14,0 0 0,1 0 0,-1 0 0,0 1 0,0-1 0,0 0 0,0 0 0,0 1 0,0-1 1,0 1-1,-1-1 0,1 1 0,0 0 0,0-1 0,0 1 0,0 0 0,-1 0 0,1-1 0,0 1 0,0 0 0,0 0 0,-3 1 0,2-1-9,0 1-1,0 0 1,0-1-1,-1 1 1,1 0-1,0 0 0,0 1 1,1-1-1,-1 0 1,0 1-1,0-1 1,1 1-1,-1-1 0,0 1 1,1 0-1,0-1 1,-3 4-1,-17 40 160,9-13-172,2 1 0,-9 45 0,-5 73 11,19-119-20,-16 153 115,4 325 0,17-496 165,0-18-129,1-34-29,-1 15-41,11-485 80,-10 479-279,14 68-40,-12-26 111,1 0 0,0 0 1,1-1-1,1 0 0,-1 0 0,2 0 1,0-1-1,0 0 0,1-1 1,16 17-1,-21-24 30,1 1-1,0-1 1,0 0 0,0 0-1,1 0 1,-1-1 0,1 0-1,-1 0 1,1 0-1,0 0 1,-1 0 0,1-1-1,0 0 1,0 0 0,0-1-1,0 1 1,1-1 0,-1 0-1,0 0 1,0-1 0,0 0-1,0 0 1,0 0 0,0 0-1,-1-1 1,1 0 0,0 0-1,-1 0 1,1 0 0,6-5-1,-4 2 37,-1 0 0,1 0 0,-1-1 0,0 0 1,-1 0-1,1-1 0,-1 1 0,0-1 0,-1 0 0,0 0 0,0-1 0,0 1 0,-1-1 0,3-10 0,-2 1 66,1-1 0,-2 1-1,0-1 1,-2 0-1,1-28 1,-2 43-86,-3-31 115,3 33-127,0 0 0,0 0 1,0 0-1,-1 0 1,1 0-1,0 0 0,0 0 1,-1 0-1,1 0 0,-1 1 1,1-1-1,-1 0 1,1 0-1,-1 0 0,1 0 1,-1 1-1,0-1 1,1 0-1,-1 0 0,0 1 1,0-1-1,0 1 1,0-1-1,1 1 0,-1-1 1,0 1-1,-1-1 0,1 1-4,0 1-1,0-1 0,0 1 0,0-1 0,0 1 1,0-1-1,1 1 0,-1-1 0,0 1 0,0 0 1,1-1-1,-1 1 0,1 0 0,-1 0 0,0 0 1,1 0-1,-1-1 0,1 1 0,0 0 0,-1 0 1,1 0-1,0 0 0,-1 0 0,1 0 0,0 2 1,-6 29-34,6-29 30,-2 10-24,0 0 1,1 0-1,1 0 1,1 13-1,0-23 20,-1 0 0,0 0 0,1-1 0,-1 1 0,1 0-1,0-1 1,0 1 0,0 0 0,0-1 0,0 0 0,1 1 0,-1-1-1,1 0 1,0 1 0,-1-1 0,1 0 0,0 0 0,0 0 0,0-1-1,1 1 1,-1 0 0,0-1 0,1 0 0,-1 1 0,0-1 0,4 1-1,2-1-10,0 1 0,0-1-1,-1-1 1,1 0 0,1 0-1,-2 0 1,1-1 0,0 0-1,0-1 1,8-2 0,16-6-75,32-14 1,-39 14 56,-17 7 27,9-5-62,1 2 1,0 0-1,28-4 0,-42 9 51,0 0-1,0 1 0,0 0 0,1 0 0,-1 0 1,0 0-1,0 0 0,0 1 0,0 0 0,0 0 1,0 0-1,0 0 0,0 1 0,0-1 1,-1 1-1,1 0 0,0 0 0,-1 1 0,0-1 1,1 1-1,5 5 0,16 30-160,-21-31 165,1 1 1,0 0-1,0-1 0,1 0 1,0 0-1,10 8 1,-15-14 20,1 0-1,0 1 1,0-1 0,0-1 0,0 1 0,0 0 0,0 0 0,0-1 0,1 1-1,-1-1 1,0 0 0,0 1 0,0-1 0,1 0 0,-1 0 0,0-1-1,0 1 1,0 0 0,1-1 0,-1 1 0,0-1 0,0 0 0,0 0 0,0 0-1,0 0 1,0 0 0,0 0 0,-1 0 0,1-1 0,0 1 0,1-2-1,0 0 12,0 1 0,0-1 0,0 0 0,-1 0-1,1 0 1,-1 0 0,0-1 0,0 1-1,0-1 1,0 1 0,-1-1 0,1 0 0,-1 1-1,0-1 1,0 0 0,0 0 0,-1 0-1,1 0 1,-1 0 0,0 0 0,0 0-1,0 0 1,-2-5 0,-1-8-29,-1 0 0,-1 1 0,-1-1 1,-8-16-1,0-2-249,14 35 252,0 0 0,0 0-1,0 0 1,0 0 0,0-1 0,0 1 0,0 0-1,0 0 1,0 0 0,0 0 0,1 0 0,-1-1-1,0 1 1,0 0 0,0 0 0,0 0 0,0 0-1,0 0 1,1 0 0,-1 0 0,0-1 0,0 1-1,0 0 1,0 0 0,1 0 0,-1 0 0,0 0-1,0 0 1,0 0 0,0 0 0,1 0 0,-1 0-1,0 0 1,0 0 0,0 0 0,0 0 0,1 0-1,-1 0 1,0 0 0,0 0 0,0 0 0,0 1-1,1-1 1,-1 0 0,0 0 0,0 0 0,0 0-1,0 0 1,0 0 0,0 0 0,1 0 0,-1 1-1,0-1 1,0 0 0,16 6-295,-12-4 72,-2-1 189,-1 0 1,1-1-1,-1 1 1,1-1-1,-1 1 1,1-1-1,0 1 1,-1-1-1,1 0 1,-1 0-1,1 0 1,0 0-1,-1 0 1,1 0 0,0-1-1,-1 1 1,1 0-1,-1-1 1,1 1-1,-1-1 1,1 0-1,-1 1 1,1-1-1,-1 0 1,0 0-1,1 0 1,-1 0-1,0 0 1,0 0-1,0 0 1,0-1-1,0 1 1,0 0-1,0-1 1,0 1-1,0 0 1,-1-1-1,2-1 1,2-21-254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5:50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 14667,'-9'-8'1032,"14"10"-880,16 1-56,22 1 296,6 1-327,16-1-25,5 2-16,5-1-24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5:50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9 15811,'0'-9'1475,"-7"25"-908,-10 29-51,9-19-478,1 0 0,2 1 0,0-1 0,2 1 0,1 0 0,2 50 0,0-72-54,1-1 1,0 1 0,0-1-1,0 0 1,1 1 0,-1-1-1,1 0 1,0 0 0,0 0-1,1 0 1,-1 0 0,1-1-1,0 1 1,5 5-1,-3-5-27,1 0-1,-1-1 0,1 1 0,0-1 0,-1 0 0,1-1 0,0 0 0,1 0 0,10 2 0,-7-1-13,0-1-1,0 2 1,-1-1 0,1 1-1,-1 1 1,0-1 0,0 2-1,0-1 1,10 10-1,-15-12 58,-1-1-1,0 2 0,-1-1 0,1 0 0,0 0 1,-1 1-1,0 0 0,0-1 0,0 1 0,0 0 1,0 0-1,-1 0 0,0 0 0,0 0 0,0 0 0,0 0 1,-1 1-1,1-1 0,-1 0 0,0 0 0,-1 1 1,1-1-1,-1 0 0,1 0 0,-3 7 0,1-6 42,0-1-1,0 0 0,-1 0 0,1 0 0,-1 0 1,0 0-1,0 0 0,0-1 0,0 0 0,0 1 1,-1-1-1,0 0 0,0-1 0,0 1 0,0-1 1,0 1-1,0-1 0,0 0 0,-1-1 0,1 1 1,-1-1-1,1 0 0,-1 0 0,0 0 0,1-1 1,-1 0-1,0 0 0,0 0 0,1 0 0,-8-2 1,7 1-97,1 1 0,-1-2-1,1 1 1,-1 0 0,1-1 0,0 0 0,0 0 0,0 0 0,0 0 0,0-1 0,0 1 0,0-1 0,-6-6 0,8 6-67,0 0 0,0 0 0,0 0 0,0 0-1,1-1 1,-1 1 0,1 0 0,0-1 0,0 1 0,0-1 0,0 1 0,0-1 0,1 1 0,0-1-1,0 1 1,0-1 0,0 0 0,0 1 0,2-7 0,6-17-684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5:51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0 483 11915,'8'-1'217,"-1"-1"1,0 1 0,1-1-1,-1 0 1,0-1 0,0 0-1,-1 0 1,1 0 0,-1-1-1,1 0 1,-1 0 0,0 0-1,-1-1 1,1 0 0,-1 0-1,0-1 1,0 0 0,0 1-1,-1-2 1,0 1 0,0 0-1,3-9 1,-2 6-38,0-1 1,-1 0-1,-1 0 0,5-15 1,-7 20-141,0 0 0,-1 0 1,1 0-1,-1 0 1,0 0-1,0 0 1,0 1-1,-1-1 1,0 0-1,0 0 0,-3-9 1,3 12-35,1 1-1,-1 0 1,1 0-1,-1-1 1,0 1 0,1 0-1,-1 0 1,0 0-1,0 0 1,0 0 0,0 0-1,0 0 1,0 0-1,0 0 1,0 0 0,-1 1-1,1-1 1,0 0 0,0 1-1,-1-1 1,1 1-1,0-1 1,-1 1 0,1 0-1,0 0 1,-1-1-1,1 1 1,0 0 0,-1 0-1,1 0 1,-1 1-1,1-1 1,0 0 0,-1 0-1,-1 1 1,-1 1 1,0-1 1,0 1-1,0 0 0,0 0 1,1 1-1,-1-1 0,1 1 1,-1 0-1,1 0 0,-4 4 1,1 1-7,0 1 1,0-1 0,1 1 0,0 0 0,0 1 0,1-1-1,1 1 1,0 0 0,0 0 0,0 0 0,2 0-1,-1 0 1,1 0 0,1 20 0,0-26-3,0 0-1,0 1 1,1-1 0,0 0 0,0 0-1,0 0 1,0 1 0,1-1-1,-1 0 1,1 0 0,0-1 0,0 1-1,1 0 1,-1-1 0,1 1-1,0-1 1,-1 0 0,2 0 0,-1 0-1,0 0 1,0 0 0,1-1 0,0 0-1,-1 0 1,1 0 0,0 0-1,0 0 1,0-1 0,0 1 0,1-1-1,-1 0 1,0-1 0,0 1-1,1-1 1,-1 1 0,8-2 0,1 0-1,-1-1 1,0 0-1,1 0 1,-1-1-1,0-1 1,-1 0-1,1-1 0,-1 0 1,0-1-1,0 0 1,0 0-1,-1-2 1,0 1-1,10-10 1,-2 0 28,-1-1 1,0-1 0,-1 0-1,-1-1 1,-1-1 0,12-23-1,-26 43-24,0 1 0,0 0-1,0 0 1,0-1-1,0 1 1,0 0 0,0-1-1,0 1 1,1 0 0,-1 0-1,0-1 1,0 1-1,0 0 1,0 0 0,1-1-1,-1 1 1,0 0 0,0 0-1,0 0 1,1-1-1,-1 1 1,0 0 0,0 0-1,1 0 1,-1 0 0,0 0-1,0 0 1,1-1-1,-1 1 1,0 0 0,1 0-1,-1 0 1,1 12 57,-7 35-3,3-24-51,1-7-2,-4 55-12,6-64 6,0 0-1,1 0 1,-1 0-1,1-1 1,1 1 0,0 0-1,4 12 1,-6-18-5,1 1 0,-1-1 0,1 0 0,0 1 0,-1-1 0,1 0 0,0 0-1,0 1 1,0-1 0,0 0 0,0 0 0,0 0 0,0 0 0,0 0 0,0 0 0,0-1 0,1 1 0,-1 0 0,0 0 0,1-1 0,-1 1 0,3 0-1,-3-1-41,1 0 0,-1-1-1,1 1 1,-1-1 0,1 1-1,-1-1 1,0 1-1,1-1 1,-1 1 0,0-1-1,0 0 1,1 0 0,-1 0-1,0 0 1,0 0 0,0 0-1,0 0 1,1-2-1,3-3-122,0-1-1,-1-1 0,1 1 0,-1-1 0,-1 0 0,4-9 0,4-33-191,-4-9-118</inkml:trace>
  <inkml:trace contextRef="#ctx0" brushRef="#br0" timeOffset="1">476 1 13747,'-3'13'896,"2"0"-856,-1-2-56,4-1 160,2 1-16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5:51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162 186 14459,'-2'-1'73,"0"0"-1,0 0 0,0 0 1,0 1-1,0-1 1,-1 1-1,1-1 1,0 1-1,0 0 0,0 0 1,0-1-1,0 2 1,-1-1-1,1 0 1,0 0-1,0 1 0,0-1 1,0 1-1,0 0 1,0-1-1,0 1 1,0 0-1,0 0 1,0 0-1,0 1 0,1-1 1,-1 0-1,0 1 1,1-1-1,-1 1 1,1-1-1,-2 3 0,-5 6 37,1 0 0,0 1-1,1 0 1,-7 15-1,10-19-32,-6 11-53,1-1 1,1 2-1,1-1 1,0 1-1,2 0 1,0 0-1,1 0 1,1 0-1,0 24 0,2-39-24,0 0 0,1 0 0,0 0 0,0 0 0,0 0-1,0 0 1,0 0 0,1-1 0,0 1 0,3 5-1,-4-7 2,0-1-1,0 0 1,0 0-1,1 1 0,-1-1 1,0 0-1,1 0 1,-1 0-1,1-1 0,-1 1 1,1 0-1,-1 0 1,1-1-1,-1 1 0,1-1 1,0 0-1,-1 1 0,1-1 1,0 0-1,0 0 1,-1 0-1,1 0 0,0 0 1,-1 0-1,1 0 1,0-1-1,-1 1 0,3-2 1,4 0-5,-1-2 1,0 1 0,0-1 0,0 0-1,0 0 1,-1-1 0,0 0-1,7-6 1,45-52 3,-51 56 5,21-27 129,-2-1 0,-1-1 1,-1-1-1,-3-1 1,0 0-1,-3-2 0,-1-1 1,11-43-1,-23 52 107,-6 16-50,0 16-184,1 0 1,0 0 0,0-1 0,0 1 0,-1 0-1,1 0 1,0-1 0,0 1 0,-1 0 0,1 0-1,0 0 1,0 0 0,-1 0 0,1-1 0,0 1-1,-1 0 1,1 0 0,0 0 0,0 0 0,-1 0-1,1 0 1,0 0 0,-1 0 0,1 0 0,0 0-1,-1 0 1,1 0 0,0 0 0,0 0 0,-1 0-1,1 0 1,0 1 0,-1-1 0,1 0 0,0 0-1,0 0 1,-1 0 0,1 1 0,0-1-1,-3 2 9,0 0-1,1 0 0,-1 0 0,1 1 0,0-1 0,0 0 0,0 1 0,0 0 0,0-1 1,1 1-1,-1 0 0,-1 5 0,-13 41 34,14-42-37,-4 20 0,0-1 0,2 0 0,1 1 0,0 45-1,3-61-40,1 0-1,0 0 0,0-1 0,1 1 0,0-1 0,1 1 0,1-1 0,-1 0 0,1 0 0,1 0 0,0-1 1,1 1-1,-1-1 0,12 13 0,-14-19 84,0 0 0,0 0 0,1 0 0,-1-1 0,1 1-1,0-1 1,0 0 0,0 0 0,0 0 0,0-1 0,0 1 0,0-1 0,1 0 0,-1 0 0,0 0 0,1-1 0,-1 1 0,1-1 0,-1 0 0,0-1 0,1 1 0,-1-1 0,1 0 0,-1 0 0,0 0-1,8-4 1,30-18 119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5:51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1 192 13555,'1'2'114,"-1"1"0,1-1 0,0 0 0,0 0 1,1 0-1,-1 0 0,0 0 0,1 0 0,-1 0 0,1 0 1,0-1-1,0 1 0,-1 0 0,1-1 0,0 0 0,4 3 0,-3-4-40,-1 1-1,1 0 0,0 0 1,0-1-1,0 0 0,0 0 1,0 0-1,0 0 0,0 0 1,0 0-1,0-1 1,0 1-1,5-3 0,4-1 139,0 0-1,0-2 1,-1 1-1,0-2 1,0 1-1,17-15 1,-7 4 42,-2-1-1,23-26 1,-41 43-244,27-35 240,-27 34-229,1-1-1,-1 1 1,0 0-1,1-1 1,-1 0-1,0 1 1,-1-1-1,1 0 1,0 1-1,-1-1 0,0 0 1,1 1-1,-1-6 1,-1 8-15,1-1-1,0 0 1,0 0 0,-1 1 0,1-1-1,0 0 1,-1 1 0,1-1 0,-1 0-1,1 1 1,-1-1 0,1 1 0,-1-1-1,1 0 1,-1 1 0,1-1 0,-1 1-1,0 0 1,1-1 0,-1 1 0,0 0-1,1-1 1,-1 1 0,0 0 0,0 0-1,1-1 1,-1 1 0,0 0 0,0 0-1,0 0 1,1 0 0,-1 0 0,0 0-1,-1 0 1,-27 7 96,20-3-95,0 0 0,0 1 0,1 1 0,0-1 0,0 1 0,0 0 1,1 1-1,0 0 0,0 0 0,0 1 0,1 0 0,0 0 1,1 0-1,0 1 0,0 0 0,1 0 0,0 0 0,0 0 0,1 1 1,1-1-1,-4 19 0,6-26-29,0 1 1,0-1-1,0 1 1,0 0-1,0-1 1,0 1-1,1-1 0,-1 1 1,1-1-1,0 1 1,0-1-1,0 0 1,0 1-1,0-1 1,0 0-1,1 1 1,-1-1-1,1 0 0,-1 0 1,1 0-1,0-1 1,0 1-1,0 0 1,0-1-1,0 1 1,0-1-1,0 1 0,1-1 1,-1 0-1,0 0 1,1 0-1,-1-1 1,1 1-1,-1 0 1,1-1-1,-1 0 1,1 1-1,-1-1 0,1 0 1,-1 0-1,1-1 1,0 1-1,4-1 1,30-10-134,5-8-45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5:52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0 217 14235,'3'34'1480,"3"9"-1064,0 6-168,0 0 537,1 2-233,1-7-240,-1-6-632,4-13-1609,1-25 1713,1-17-248,-1-15-200</inkml:trace>
  <inkml:trace contextRef="#ctx0" brushRef="#br0" timeOffset="1">48 23 15123,'-9'-18'1385,"6"14"-809,10 10 632,7 1-992,11 5-608,6 0 2136,18 0-1680,8 0 56,11-2 80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41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19 17396,'4'-11'1720,"-4"5"-1192,-6 5-232,-4 7 792,-4 3-175,-4 14-473,-1 6-176,-2 15-176,-1 8-64,0 12 8,-1 6 16,7 0-8,1 0-32,5-7-360,2-5-336,7-14 576,2-8-64,7-20-72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5:52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0 15051,'-94'22'1901,"28"-7"-639,-65 23 0,121-35-1143,7-2-80,0 0 0,-1 0 0,1 0 0,0 0 1,0 1-1,0-1 0,0 1 0,1 0 0,-1 0 1,0 0-1,1 0 0,-3 3 0,5-5-36,-1 0-1,1 1 1,0-1-1,0 0 1,0 0-1,0 0 1,0 1-1,0-1 1,-1 0-1,1 0 1,0 1-1,0-1 0,0 0 1,0 0-1,0 1 1,0-1-1,0 0 1,0 0-1,0 1 1,0-1-1,0 0 1,0 0-1,0 1 1,0-1-1,1 0 1,-1 0-1,0 1 1,0-1-1,0 0 1,0 0-1,0 1 1,1-1-1,-1 0 0,0 0 1,0 0-1,1 1 1,11 4-37,20 0-192,-31-5 205,80 6-770,62 8-394,-127-11 1037,1 1 1,-1 0-1,0 1 1,0 1-1,-1 0 1,22 13-1,-33-17 150,0 0 0,0 0-1,-1 1 1,1 0-1,-1 0 1,1 0 0,-1 0-1,0 0 1,0 1 0,0 0-1,-1-1 1,1 1 0,-1 0-1,0 0 1,0 0-1,0 0 1,-1 1 0,1-1-1,-1 0 1,0 1 0,0-1-1,-1 1 1,1-1-1,-1 1 1,0-1 0,0 1-1,-1-1 1,1 1 0,-1-1-1,0 1 1,0-1 0,-1 1-1,1-1 1,-1 0-1,0 0 1,0 0 0,0 0-1,-1 0 1,-3 5 0,-6 5 105,1-1 0,-2 0 0,0-1 0,0 0 0,-1-1 0,-1-1 0,0 0 0,0-1 1,-1 0-1,0-2 0,0 0 0,-35 10 0,46-15-89,-1-1-1,0 0 1,0 0-1,1-1 1,-1 1 0,-8-2-1,13 1-18,-1 0 0,1 0 0,0 0 0,-1 0 0,1-1 0,0 1 0,0-1 0,-1 1 0,1-1 0,0 1 0,0-1 0,0 0 0,0 0 0,0 0-1,0 1 1,0-1 0,0 0 0,0 0 0,0 0 0,0 0 0,1 0 0,-1-1 0,0 1 0,1 0 0,-1 0 0,1 0 0,-1-1 0,1 1 0,-1 0 0,1 0 0,0-1 0,0 1 0,0 0 0,0-3 0,0-4 116,1 0 0,0 1 0,0-1 0,1 1 1,0-1-1,1 1 0,-1 0 0,1 0 0,6-10 1,40-60-60,-45 72-32,50-70 57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5:53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 12603,'0'0'51,"1"0"0,-1 0 0,0 1 0,0-1 0,1 0 0,-1 0 0,0 0 0,0 1 0,0-1 0,0 0 0,1 1 0,-1-1 1,0 0-1,0 0 0,0 1 0,0-1 0,0 0 0,0 1 0,0-1 0,0 0 0,0 1 0,0-1 0,0 0 0,0 1 0,0-1 0,0 0 0,0 1 1,0-1-1,0 0 0,0 0 0,0 1 0,0-1 0,0 0 0,-1 1 0,-6 14 197,-36 61 1312,19-35-685,-30 70 0,45-88-759,1 1-1,1 0 1,1 0 0,1 1-1,1-1 1,0 50 0,4-63-216,0 0 0,1 0 0,1 0 0,0 0-1,0 0 1,1-1 0,1 1 0,0-1 0,0 0 0,1 0 0,0 0 0,1 0 0,0-1 0,0 0 0,1-1 0,0 1 0,16 13 0,-8-12-695,-14-10 774,-1 0-1,0 0 1,0 0-1,0 0 1,0 0-1,1 0 1,-1 0-1,0 0 0,0 0 1,0 0-1,0 0 1,1 0-1,-1 0 1,0 0-1,0 0 1,0 0-1,0 0 1,0-1-1,1 1 1,-1 0-1,0 0 1,0 0-1,0 0 1,0 0-1,0 0 0,0 0 1,1-1-1,-1 1 1,0 0-1,0 0 1,0 0-1,0 0 1,0 0-1,0-1 1,0 1-1,0 0 1,0 0-1,0 0 1,0 0-1,0-1 0,0 1 1,0 0-1,0 0 1,0 0-1,0-3-95,-1 0 0,1 0 0,-1 1 0,0-1 0,0 0 0,0 1 0,0-1 0,-1 1 0,-1-3 0,-27-37 471,-3 1 0,-45-45 0,28 31 1421,46 51-1508,1 0 1,-1 0 0,1-1-1,0 1 1,0-1 0,-3-6-1,6 10-224,0 1-1,-1-1 1,1 1-1,0-1 1,0 0-1,0 1 1,0-1 0,0 1-1,0-1 1,0 0-1,0 1 1,0-1-1,0 1 1,0-1-1,0 0 1,0 1-1,1-1 1,-1 1-1,0-1 1,0 0-1,1 1 1,-1-1-1,0 1 1,1-1-1,1 0-1,-1 0-1,0 0 0,1 0 0,-1 1 1,0-1-1,1 1 0,-1-1 1,1 1-1,-1-1 0,1 1 0,-1 0 1,1 0-1,0 0 0,2 0 0,47 1-192,62 10 0,-63-6 90,33 4-112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5:54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126 282 14931,'-5'-3'155,"0"1"-1,0-1 1,0 1-1,0 1 1,-1-1-1,1 1 0,-1-1 1,1 2-1,-1-1 1,0 1-1,-10 0 1,14 0-149,0 0 0,-1 1 0,1-1 0,0 0 0,0 1 0,0 0 0,-1-1 0,1 1 0,0 0 0,0 0 0,0 0 0,0 1 0,1-1 0,-1 0 0,0 1 0,0-1 0,1 1 0,-1 0 0,1-1 0,-1 1 0,1 0 0,0 0 0,0 0 0,0 0 0,0 0 0,0 0 0,0 0 1,0 0-1,1 1 0,-1-1 0,1 0 0,-1 3 0,1-4-6,0 0 1,0 0-1,0 0 1,0 0 0,0-1-1,0 1 1,1 0 0,-1 0-1,0 0 1,0 0-1,1-1 1,-1 1 0,0 0-1,1 0 1,-1 0 0,1-1-1,-1 1 1,1 0-1,-1-1 1,1 1 0,-1 0-1,1-1 1,0 1 0,-1-1-1,1 1 1,0-1-1,0 1 1,-1-1 0,1 1-1,0-1 1,0 0 0,0 0-1,0 1 1,-1-1-1,1 0 1,0 0 0,0 0-1,0 0 1,0 0-1,0 0 1,0 0 0,-1 0-1,3-1 1,2 1 3,1-1 0,0 0 0,-1 0 0,1-1-1,8-3 1,2-2-2,-1-2 1,0 1-1,-1-2 0,0 0 0,-1-1 0,1 0 0,-2-1 0,21-25 1,-16 16 18,-1-2 1,-1 0-1,-1-1 1,20-45-1,-31 61-10,-1 6-6,-1-1 0,0 1-1,0-1 1,0 1 0,0-1 0,-1 1 0,1-1 0,-1 1-1,1-1 1,-1 0 0,0 1 0,0-1 0,0-4 0,0 7-4,-1-1 1,1 1 0,0 0-1,0 0 1,0 0 0,0 0 0,-1-1-1,1 1 1,0 0 0,0 0-1,-1 0 1,1 0 0,0 0-1,0 0 1,0 0 0,-1 0-1,1 0 1,0 0 0,0-1 0,-1 1-1,1 0 1,0 0 0,0 0-1,-1 1 1,1-1 0,0 0-1,0 0 1,-1 0 0,1 0-1,0 0 1,0 0 0,0 0 0,-1 0-1,1 0 1,0 1 0,0-1-1,0 0 1,-1 0 0,1 0-1,0 0 1,0 1 0,0-1-1,0 0 1,-1 0 0,1 0 0,0 1-1,0-1 1,0 0 0,0 0-1,0 1 1,-11 11 32,0 7-30,0 0 0,1 1 1,1 0-1,1 0 0,1 0 1,0 1-1,2 1 0,0-1 1,2 1-1,0-1 0,1 31 1,1-48-7,1-1 0,1 1 1,-1 0-1,1-1 0,-1 1 0,1 0 1,0-1-1,0 1 0,0-1 0,1 1 1,-1-1-1,1 0 0,0 0 0,0 0 1,0 0-1,0 0 0,1 0 0,-1 0 1,1-1-1,0 1 0,-1-1 0,1 0 1,0 1-1,0-1 0,1-1 0,-1 1 1,0 0-1,1-1 0,-1 0 1,1 0-1,-1 0 0,1 0 0,-1 0 1,1-1-1,7 1 0,2-2 7,0 0-1,0-1 0,0 0 1,0 0-1,0-2 1,-1 0-1,1 0 1,-1-1-1,23-13 1,-15 7 26,-1-2 0,0 0 0,-1-1 0,30-30 0,-47 44-29,0-1 1,-1 1-1,1 0 0,-1-1 1,1 1-1,-1-1 1,1 1-1,-1-1 0,1 1 1,-1-1-1,0 0 0,1 1 1,-1-1-1,0 1 0,1-1 1,-1 0-1,0 1 0,0-1 1,1 0-1,-1 0 0,0 1 1,0-1-1,0 0 1,0 1-1,0-1 0,0-1 1,-1 2-1,0 0 0,1 0 1,-1 0-1,0 0 0,0 0 1,1 0-1,-1 0 1,0 0-1,1 0 0,-1 0 1,0 1-1,1-1 0,-1 0 1,0 0-1,1 1 0,-1-1 1,1 0-1,-1 1 1,0-1-1,1 1 0,-1-1 1,1 1-1,-1-1 0,0 2 1,-1 0-2,-1 0 1,1 1 0,-1 0-1,1 0 1,0-1-1,0 1 1,0 1 0,0-1-1,1 0 1,-1 0-1,1 1 1,0-1 0,0 1-1,-1 4 1,2-6-3,0-1 0,0 1 1,0-1-1,0 1 0,1-1 1,-1 1-1,0-1 0,1 1 1,-1-1-1,1 0 0,-1 1 1,1-1-1,0 1 0,0-1 1,0 0-1,0 0 0,0 1 0,0-1 1,0 0-1,0 0 0,0 0 1,0 0-1,0 0 0,1-1 1,-1 1-1,0 0 0,1 0 1,-1-1-1,1 1 0,-1-1 1,1 1-1,-1-1 0,1 0 1,-1 0-1,1 1 0,2-1 0,6 0-1,0 1-1,1-1 0,-1-1 1,0 0-1,1-1 0,-1 1 1,0-2-1,0 0 0,13-5 0,12-7 6,38-21-1,-53 25 6,0 0-1,-1-1 1,0-1 0,-1-1 0,-1 0 0,0-1 0,15-19-1,-33 35-1,-10 13 30,1 1 0,0 0 0,-10 23 0,17-31-20,1 0 1,-1-1-1,1 1 1,1 0 0,-1 1-1,1-1 1,1 0-1,-1 0 1,2 12-1,-1-16-6,1-1-1,0 1 0,-1-1 0,1 1 1,0-1-1,0 0 0,0 1 1,1-1-1,-1 0 0,1 0 0,-1 0 1,1 0-1,-1 0 0,1 0 1,0 0-1,0-1 0,0 1 0,0-1 1,0 1-1,1-1 0,-1 0 1,0 0-1,0 0 0,1 0 0,-1 0 1,1-1-1,-1 1 0,1-1 1,-1 1-1,4-1 0,1 1-40,-1-1 0,1-1 0,-1 1 0,1-1 0,-1 0 0,1 0 0,-1-1 0,1 0-1,10-5 1,-14 7 6,-1-1-1,0 0 1,0 0-1,0 0 1,0 0-1,0-1 1,0 1-1,-1 0 1,1-1-1,0 1 0,-1-1 1,1 0-1,-1 1 1,1-1-1,-1 0 1,0 0-1,0 0 1,0 0-1,0 0 1,0 0-1,0 0 1,-1 0-1,1-1 1,-1 1-1,1 0 0,-1 0 1,0-1-1,0 1 1,0 0-1,0 0 1,0-1-1,-1-2 1,-9-18-235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5:54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 16283,'-9'-3'1321,"3"6"-1001,5 2-152,2 1 344,5-2-264,3-4-192,1-1-64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5:55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299 233 15675,'-11'-3'195,"1"0"0,-1 1 0,0 0-1,0 1 1,0 1 0,1-1 0,-1 1 0,0 1-1,0 0 1,0 1 0,1 0 0,-17 5-1,18-3-175,0 0 0,0 0-1,1 1 1,0 0 0,0 0-1,0 1 1,0 0-1,1 1 1,0-1 0,0 1-1,1 1 1,0-1-1,0 1 1,-5 11 0,7-13-29,1 1 0,0-1 0,0 1 0,0 0 0,1 0 0,0 0 0,0 0 0,1 0 0,0 0 0,0 0 1,1 1-1,0-1 0,0 0 0,1 1 0,1 8 0,-2-14 6,1 0 0,-1 0 0,1-1 1,0 1-1,-1 0 0,1-1 0,0 1 0,0 0 1,0-1-1,0 1 0,0-1 0,0 1 0,1-1 1,-1 0-1,1 1 0,-1-1 0,0 0 0,1 0 1,0 0-1,-1 0 0,1 0 0,0-1 0,-1 1 1,1 0-1,0-1 0,0 1 0,0-1 0,-1 0 0,1 0 1,0 1-1,0-1 0,0 0 0,0 0 0,0-1 1,-1 1-1,1 0 0,0-1 0,2 0 0,4-2 1,0 1 0,0-2 0,-1 1-1,1-1 1,-1 0 0,0 0-1,10-9 1,16-17 216,-1 0 0,-2-2 0,-2-2 0,0 0 0,-3-2 0,-1-1-1,-1 0 1,-2-2 0,-2-1 0,16-47 0,-32 72 211,-10 24-126,-11 28-148,9-8-213,1 0 0,1 1-1,1 0 1,2 0-1,1 0 1,1 0 0,4 43-1,-1-61-122,1 0 0,0 0 0,0-1 0,2 1-1,3 11 1,-6-20 146,0 0-1,0 0 1,1-1-1,-1 1 0,1 0 1,-1-1-1,1 1 1,0-1-1,0 0 1,0 1-1,0-1 1,0 0-1,0 0 0,1 0 1,-1-1-1,0 1 1,1-1-1,0 1 1,-1-1-1,1 0 1,0 0-1,0 0 0,0 0 1,5 1-1,-4-2-26,0-1 1,-1 0-1,1 1 0,0-1 0,-1 0 0,4-2 0,-6 3 66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5:56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 15147,'-23'17'545,"0"1"-1,-34 36 1,48-44-462,1 0 1,0 0 0,0 1 0,1 0 0,0 0 0,1 0 0,1 1 0,-7 17 0,12-28-74,-1 0 0,1 1-1,0-1 1,-1 0 0,1 1 0,0-1 0,0 0 0,0 1 0,0-1 0,0 0 0,0 1 0,0-1-1,0 0 1,0 1 0,1-1 0,-1 0 0,1 1 0,-1-1 0,1 0 0,-1 0 0,1 0 0,0 1-1,-1-1 1,2 1 0,0-1-4,0 0 0,0 0 0,0 0 0,-1 0 0,1 0 0,0-1 0,0 1 0,0-1 0,0 1 0,0-1 0,0 0 0,0 0 0,0 0 0,1 0 0,-1 0 0,0 0 0,2-1-1,17-4-58,1-1 0,-1-1-1,-1 0 1,1-2-1,-2 0 1,29-18 0,-16 9-57,35-14 0,-63 31 102,-1-1 1,1 1-1,0 0 0,-1 0 1,1 1-1,0-1 0,0 1 1,0-1-1,-1 1 0,1 0 1,0 1-1,0-1 0,4 2 0,-6-2 16,0 1-1,0 0 1,0 0-1,0 0 1,0 1-1,0-1 1,-1 0-1,1 1 1,0-1-1,-1 1 1,1-1-1,-1 1 0,1 0 1,-1 0-1,0-1 1,0 1-1,0 0 1,0 0-1,0 0 1,0 1-1,-1-1 1,2 4-1,1 11 89,3 14 21,-6-30-106,0 1 0,0-1-1,1 0 1,-1 0 0,1 1-1,0-1 1,-1 0 0,1 0-1,0 0 1,-1 1 0,1-1-1,0 0 1,0 0 0,0 0-1,0 0 1,2 1 0,-2-2-4,0 0 1,1 0-1,-1 1 1,0-1-1,1 0 1,-1 0 0,1 0-1,-1 0 1,0-1-1,1 1 1,-1 0-1,0-1 1,1 1-1,-1 0 1,0-1-1,0 0 1,1 1-1,-1-1 1,0 0-1,2-1 1,25-21 44,-19 15-42,-8 7-9,8-7-3,0 1-1,0 0 0,1 0 0,0 1 1,15-7-1,-23 12-1,0 0 0,0 1 0,0-1 0,0 1-1,0-1 1,1 1 0,-1 0 0,0-1 0,0 1 0,1 0 0,-1 1 0,0-1 0,0 0-1,0 1 1,1-1 0,-1 1 0,0 0 0,0-1 0,0 1 0,0 0 0,0 0 0,0 0 0,0 1-1,0-1 1,-1 0 0,1 1 0,0-1 0,-1 1 0,1 0 0,-1 0 0,0-1 0,1 1-1,-1 0 1,0 0 0,1 2 0,10 23-22,-10-23 58,-1 1 1,1 0-1,1-1 1,-1 1 0,1-1-1,0 0 1,5 6-1,-7-9-5,1 0 0,-1 0 0,1 0 0,-1 0 0,1 0 0,0 0 0,0-1 0,-1 1 0,1-1 0,0 1 0,0-1 0,-1 0 0,1 1 0,0-1 0,0 0-1,0 0 1,0-1 0,-1 1 0,1 0 0,0-1 0,0 1 0,0-1 0,-1 1 0,1-1 0,3-1 0,17-10 205,-1 0 0,0-1-1,-1-1 1,26-23 0,2-1 19,-40 32-232,38-25-51,-44 30 15,0 0 1,0 0 0,0 0 0,1 0-1,-1 0 1,0 0 0,0 1-1,1-1 1,-1 1 0,1-1-1,-1 1 1,0 0 0,1 0-1,-1 0 1,1 0 0,-1 1 0,0-1-1,4 2 1,-4-1 4,-1 0 0,1 0 0,-1 0 0,0 0 0,0 0 0,1 0 0,-1 1 0,0-1 0,0 0 0,0 1 0,0-1 0,0 1 0,-1 0 0,1-1 0,0 1 0,-1-1 1,1 1-1,-1 0 0,0 0 0,1 1 0,1 42-73,-2-23 157,0-15-9,1 0 0,1 0 0,-1 0 0,3 7 0,-3-13-53,-1 0 0,0 0-1,1 0 1,-1 0 0,1 0 0,-1 0 0,1 0 0,-1 0-1,1-1 1,0 1 0,0 0 0,-1 0 0,1-1-1,0 1 1,0 0 0,1 0 0,-1-1-15,0 0-1,-1 0 1,1 0-1,0 0 1,0 0 0,-1 0-1,1 0 1,0-1 0,0 1-1,-1 0 1,1 0 0,0-1-1,-1 1 1,1 0 0,0-1-1,-1 1 1,1-1-1,0 1 1,-1-1 0,1 1-1,-1-1 1,1 1 0,-1-1-1,1 0 1,-1 1 0,1-2-1,5-6-58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5:56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12683,'-3'1'157,"1"1"0,-1-1 1,1 1-1,0 0 1,0 0-1,0 0 0,0 0 1,0 1-1,0-1 0,0 0 1,1 1-1,-1-1 0,1 1 1,0 0-1,0-1 0,0 1 1,-1 5-1,-2 3 410,2 1 1,-3 23-1,4-25-466,0-1 0,1 1 0,0 0 0,1-1 0,0 1 0,0-1 0,1 1 0,4 12 0,-5-19-82,0-1 0,1 1 0,-1 0 0,1-1 0,-1 1-1,1-1 1,0 1 0,0-1 0,0 0 0,0 0 0,1 0-1,-1 0 1,0 0 0,1 0 0,0-1 0,-1 1 0,1-1 0,0 0-1,0 0 1,-1 0 0,1 0 0,0 0 0,0-1 0,0 1 0,0-1-1,0 0 1,0 0 0,0 0 0,0 0 0,5-1 0,3-1 7,0 0 0,0 0 1,-1-1-1,1 0 1,-1-1-1,1-1 0,12-6 1,64-48 277,-64 42-234,-1 2 0,43-22 0,-63 36-69,0 0 0,0 0-1,0 0 1,-1 1 0,1-1-1,0 1 1,0-1 0,0 1-1,0 0 1,0 0 0,0-1-1,0 2 1,0-1 0,0 0-1,0 0 1,0 0 0,4 2-1,-5-1 2,1 0 0,-1 0 0,1 1 0,-1-1 0,1 0 0,-1 1 0,0-1 0,0 1 0,0-1 0,0 1-1,0 0 1,0-1 0,0 1 0,0 0 0,0 0 0,-1 0 0,1 3 0,5 25 54,-6-24-19,1 0-1,0 0 0,0 0 0,1 0 1,0-1-1,0 1 0,3 7 1,-4-13-24,-1 1 1,1 0-1,0-1 1,-1 1-1,1-1 1,0 1-1,-1 0 1,1-1-1,0 0 1,0 1-1,0-1 1,-1 1-1,1-1 1,0 0-1,0 0 1,0 1-1,0-1 1,0 0-1,0 0 1,0 0-1,-1 0 1,1 0-1,0 0 1,0 0-1,0 0 1,0-1-1,0 1 1,0 0-1,0-1 1,-1 1-1,1 0 1,1-2-1,30-17 257,-28 16-231,7-5 21,0 0 0,1 1 0,-1 1 0,2 0 0,-1 0 0,17-4 0,-24 8-88,0 1 1,0 0-1,-1 1 1,1-1-1,0 1 0,0 0 1,0 1-1,0-1 1,0 1-1,0 0 0,0 0 1,0 0-1,0 1 1,-1 0-1,1 0 0,-1 0 1,1 0-1,-1 1 1,0-1-1,5 5 0,-2-2-35,-4-2-125,1 0-1,0 0 1,-1 0-1,1-1 1,8 4-1,-11-5 158,0-1-1,0 0 0,0 1 0,0-1 0,0 0 0,0 0 0,0 0 0,0 0 1,0 0-1,0 0 0,0 0 0,0 0 0,0 0 0,0-1 0,0 1 0,0 0 1,0-1-1,0 1 0,0 0 0,-1-1 0,1 0 0,0 1 0,0-1 0,0 1 0,-1-1 1,1 0-1,0 1 0,-1-1 0,1 0 0,0 0 0,-1 0 0,1 1 0,0-3 1,7-14-344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5:57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12755,'6'6'960,"1"5"-800,4-2-168,11 0-616,5 0 680,10-1-208,5 1-120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5:57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157 315 13947,'-15'5'485,"0"1"0,0 0 1,1 1-1,0 1 0,-13 10 0,22-15-394,1 0 0,0 0-1,0 1 1,0-1 0,0 1 0,1 0-1,-1 0 1,1 1 0,0-1 0,0 1 0,1-1-1,0 1 1,-1 0 0,1 0 0,1 0-1,-1 0 1,1 0 0,-1 9 0,2-13-75,0 0 1,0 0-1,0 0 1,0-1 0,0 1-1,0 0 1,0 0 0,0 0-1,0 0 1,1 0-1,-1-1 1,0 1 0,1 0-1,-1 0 1,1-1-1,-1 1 1,1 0 0,-1 0-1,1-1 1,-1 1 0,1-1-1,0 1 1,-1 0-1,1-1 1,0 1 0,-1-1-1,1 1 1,0-1-1,0 0 1,0 1 0,-1-1-1,1 0 1,0 0 0,0 1-1,0-1 1,0 0-1,0 0 1,-1 0 0,1 0-1,0 0 1,0 0-1,0 0 1,0-1 0,1 1-1,3-1 14,0 0 1,0 0-1,0-1 0,0 1 0,0-1 0,7-4 1,10-7-12,-1-1 0,0-1 0,25-24 1,53-59-170,-99 99 147,0-1 0,0 0 0,0 0 0,0 0 0,0 0 0,0 0 0,0 0 0,0 0 0,0 0 0,0 0 0,0 0 0,0 0-1,0 0 1,0 0 0,0 1 0,0-1 0,1 0 0,-1 0 0,0 0 0,0 0 0,0 0 0,0 0 0,0 0 0,0 0-1,0 0 1,0 0 0,0 0 0,0 0 0,0 0 0,1 0 0,-1 0 0,0 0 0,0 0 0,0 0 0,0 0 0,0 0 0,0 0-1,0 0 1,0 0 0,0 0 0,0 0 0,0 0 0,1-1 0,-1 1 0,0 0 0,0 0 0,0 0 0,0 0 0,0 0-1,0 0 1,0 0 0,0 0 0,0 0 0,0 0 0,0 0 0,0 0 0,0 0 0,0-1 0,0 1 0,0 0 0,0 0 0,0 0-1,0 0 1,0 0 0,0 0 0,0 0 0,0 0 0,0 0 0,-1 10-146,-3 23 15,4-31 135,0-1-1,0 0 0,0 0 1,0 0-1,0 1 1,0-1-1,1 0 1,-1 0-1,1 0 0,-1 0 1,0 0-1,1 0 1,0 0-1,-1 0 1,1 0-1,0 0 0,0 0 1,-1 0-1,1 0 1,0 0-1,0 0 1,0-1-1,0 1 1,0 0-1,2 0 0,1 0 15,0 0 0,1 0 0,-1 0 0,0-1 0,1 1 0,-1-1 0,1 0 0,-1-1 0,1 1 0,-1-1 0,0 0 0,1 0 0,7-3 0,4-2 40,0-1-1,17-11 1,-15 8-1,-1-1-1,-1-1 1,0 0 0,0-1-1,-1-1 1,-1-1 0,-1 0 0,0 0-1,0-1 1,-2-1 0,0 0 0,-1-1-1,-1 0 1,0 0 0,-2-1 0,7-22-1,-13 38-41,-1 0-1,1 1 1,-1-1 0,1 0-1,-1 0 1,0 0-1,0 0 1,0 0-1,0 0 1,-1-3-1,1 6-10,0-1 0,0 1 0,-1 0 0,1 0-1,0 0 1,0 0 0,0-1 0,0 1 0,0 0-1,0 0 1,0 0 0,-1 0 0,1 0 0,0 0-1,0-1 1,0 1 0,0 0 0,-1 0 0,1 0-1,0 0 1,0 0 0,0 0 0,0 0 0,-1 0-1,1 0 1,0 0 0,0 0 0,0 0 0,-1 0-1,1 0 1,0 0 0,0 0 0,0 0 0,0 0-1,-1 0 1,1 0 0,0 0 0,0 0 0,0 0-1,0 0 1,-1 0 0,1 1 0,0-1 0,0 0-1,0 0 1,-14 17-11,4 2 0,1 0 1,0 1 0,1 0 0,1 0 0,1 1-1,1 0 1,1 0 0,1 0 0,0 1 0,1 28-1,3-46 10,-1 1-1,1 0 0,0 0 0,1 0 0,-1-1 1,1 1-1,0-1 0,0 1 0,0-1 0,0 0 1,1 0-1,0 0 0,0 0 0,6 7 0,-8-10 1,1 0 0,-1 0-1,1 1 1,0-1 0,-1 0 0,1-1-1,0 1 1,-1 0 0,1 0 0,0-1-1,0 1 1,0-1 0,0 1-1,0-1 1,-1 0 0,1 0 0,0 0-1,0 0 1,0 0 0,0 0 0,0 0-1,0-1 1,0 1 0,-1-1-1,1 1 1,0-1 0,0 0 0,-1 0-1,1 0 1,0 0 0,-1 0 0,1 0-1,-1 0 1,1 0 0,-1-1-1,0 1 1,1-1 0,1-1 0,1-3 9,0 0 1,-1 1-1,1-1 0,-1-1 1,-1 1-1,1 0 1,-1-1-1,0 1 1,0-1-1,-1 0 0,0 1 1,0-1-1,0-8 1,-1 15-10,0-1 1,1 1-1,-1 0 1,0 0-1,0-1 1,1 1 0,-1 0-1,0 0 1,0 0-1,1 0 1,-1 0-1,0-1 1,1 1-1,-1 0 1,0 0 0,1 0-1,-1 0 1,0 0-1,1 0 1,-1 0-1,0 0 1,1 0 0,-1 0-1,0 0 1,0 0-1,1 0 1,-1 0-1,0 1 1,1-1-1,-1 0 1,0 0 0,1 0-1,11 4-2,5 1-8,-1 0-1,1-1 1,-1-1 0,1-1 0,0 0 0,0-2-1,0 1 1,0-2 0,0 0 0,0-2 0,0 1-1,0-2 1,-1 0 0,0-1 0,0-1 0,28-14-1,-41 19 9,-1-1 0,0 1 0,1-1-1,-1 0 1,0 0 0,0 0-1,0 0 1,0 0 0,0 0 0,0 0-1,-1-1 1,2-3 0,-2 6 2,-1-1 0,0 1 0,0 0 0,0-1 0,0 1 0,0-1 0,1 1 0,-1-1 0,0 1 0,0-1 0,0 1 0,0-1 0,-1 1 0,1-1 0,0 1 0,0-1 0,0 1 0,0-1 0,0 1 0,-1 0 0,1-1 0,0 1 0,0-1 0,-1 1 0,1 0 0,-1-1 0,0 0 3,0 0-1,-1 0 0,1 1 0,0-1 1,-1 1-1,1-1 0,0 1 0,-1 0 1,1-1-1,-1 1 0,1 0 0,-1 0 1,-2 0-1,0 0 3,0 1 1,0-1-1,0 1 1,0 0-1,0 0 1,1 0-1,-1 1 1,0-1-1,0 1 1,1 0-1,-1 0 1,1 0-1,0 0 1,0 1-1,0-1 1,0 1-1,0 0 1,0 0-1,-4 6 1,6-7-3,0-1-1,0 1 1,0 0 0,0 0 0,1 0-1,-1 0 1,1 0 0,-1 0-1,1 0 1,-1 0 0,1 0-1,0 0 1,0 0 0,0 0 0,0 0-1,1 3 1,0-2-9,0-1 0,0 0 0,0 0 0,0 1-1,1-1 1,-1 0 0,1 0 0,-1 0 0,1-1 0,0 1 0,-1 0 0,1 0-1,0-1 1,0 0 0,0 1 0,5 1 0,3 2-19,1-1-1,-1-1 1,1 0-1,0 0 1,0-1 0,0-1-1,0 1 1,18-2-1,-29 0 26,50 2-90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5:58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306 130 15707,'5'-8'406,"0"-1"0,-1 0 0,-1 0 0,1 0-1,1-11 1,-4 18-327,-1 0 1,1 0-1,-1 0 0,0 0 0,0 0 0,0 0 1,0 0-1,0 0 0,0 0 0,-1 0 0,1 0 1,-1 0-1,1 0 0,-1 0 0,0 0 0,0 0 1,1 0-1,-2 1 0,1-1 0,0 0 0,0 1 0,0-1 1,-1 1-1,1-1 0,-1 1 0,1-1 0,-1 1 1,0 0-1,1 0 0,-1 0 0,-3-2 0,-1 1 28,-1 0 0,0 1 0,1-1 0,-1 1 0,0 1 0,0-1 0,0 1 0,0 0 0,1 1 0,-1 0 0,0 0 0,0 0 0,-6 3 0,-9 2-22,0 2 1,-33 16-1,40-16-85,-1 0 1,-15 12-1,27-17-17,1-1 1,-1 1-1,1 0 0,0 0 1,-1 1-1,2-1 1,-1 0-1,0 1 0,1 0 1,-1 0-1,1 0 0,0 0 1,-2 5-1,4-7-2,0 0 1,0 0-1,0 0 1,0 0-1,0 0 1,0 0-1,0-1 0,1 1 1,-1 0-1,1 0 1,-1 0-1,1-1 0,0 1 1,0 0-1,0-1 1,0 1-1,0 0 0,0-1 1,0 1-1,0-1 1,1 0-1,-1 1 1,0-1-1,1 0 0,-1 0 1,3 2-1,5 2-95,0 0 0,0 0-1,15 5 1,33 9-569,104 22 1,-39-12 12,-119-28 658,2 0-31,0 1-1,1 0 1,-1 0-1,8 4 1,-13-6 41,1 0 0,-1 1 0,1-1 1,-1 0-1,1 1 0,-1-1 0,1 0 1,-1 1-1,1-1 0,-1 1 0,0-1 1,1 1-1,-1-1 0,0 1 0,1-1 1,-1 1-1,0-1 0,0 1 1,1-1-1,-1 1 0,0 0 0,0-1 1,0 1-1,0-1 0,0 1 0,0-1 1,0 1-1,0 0 0,0-1 0,0 1 1,0-1-1,0 1 0,-1 0 0,1-1 1,0 1-1,0-1 0,0 1 0,-1-1 1,1 1-1,0-1 0,-1 1 0,1-1 1,-1 1-1,1-1 0,0 0 0,-1 1 1,1-1-1,-1 1 0,1-1 0,-1 0 1,1 0-1,-1 1 0,1-1 0,-2 0 1,-16 12 103,-1-2 0,0 0-1,-1-1 1,-36 11 0,19-7 78,27-9-136,2-1-42,0 0 1,0 0-1,-12 1 1,11-5-366,10-5 143,17-12 346,-15 16 12,68-67-216,-23 19-103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42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16283,'-19'78'3899,"-49"204"-2622,40-167-959,28-115-319,-2 5 24,1-1 0,0 1-1,1 0 1,-1-1 0,1 10-1,0-13-13,0-1-1,0 1 0,0-1 0,0 1 0,0-1 1,0 1-1,1-1 0,-1 1 0,0-1 0,0 1 0,1-1 1,-1 0-1,0 1 0,1-1 0,-1 1 0,0-1 1,1 0-1,-1 1 0,0-1 0,1 0 0,-1 1 0,1-1 1,0 0-1,0 1 9,0-1 1,1 0 0,-1 0 0,0 0-1,0 0 1,1 0 0,-1 0-1,0 0 1,0-1 0,0 1-1,1 0 1,-1-1 0,0 1-1,2-1 1,7-4 79,0-1 0,-1 1 0,1-2-1,-1 1 1,11-11 0,42-44 276,-47 46-288,37-40-77,-3-1 1,68-101-1,-94 113 665,-22 42-662,0 0-1,0 0 0,-1-1 0,1 1 0,-1 0 1,0 0-1,1 0 0,-1 0 0,0-1 0,0 1 1,0 0-1,-1 0 0,1-1 0,0 1 0,-1 0 1,1 0-1,-1 0 0,-2-4 0,-9-8 10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5:58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26 13747,'20'-23'1190,"-16"21"-286,-6 10-447,-8 14 178,9-21-609,-54 107 1767,50-96-1689,1-1 1,0 1 0,1 0 0,0 0-1,1 0 1,0 0 0,1 23 0,1-31-93,1 0 1,0-1-1,0 0 1,0 1 0,0-1-1,0 1 1,1-1 0,0 0-1,-1 0 1,1 0 0,0 0-1,1 0 1,-1 0 0,1-1-1,-1 1 1,1-1 0,0 0-1,-1 1 1,1-1 0,0-1-1,1 1 1,-1 0 0,5 1-1,11 5-35,-1-2-1,0 0 0,24 3 0,-19-4-2,1 1-7,8 1-59,-1 1-1,0 2 0,44 20 0,-62-21 148,-13-8-47,0-1 0,0 0-1,0 0 1,0 0 0,0 1-1,0-1 1,0 0 0,-1 0 0,1 0-1,0 0 1,0 1 0,0-1-1,0 0 1,0 0 0,0 0-1,-1 0 1,1 1 0,0-1-1,0 0 1,0 0 0,0 0-1,-1 0 1,1 0 0,0 0 0,0 0-1,0 0 1,-1 0 0,1 0-1,0 0 1,0 0 0,0 0-1,-1 0 1,1 0 0,0 0-1,0 0 1,0 0 0,-1 0 0,-2 0 72,-1 0 1,1 0-1,0 0 1,-1-1 0,1 1-1,0-1 1,-5-2-1,1 0-1,0-1 0,0-1-1,1 0 1,-1 0 0,1 0-1,1-1 1,-1 1 0,1-1 0,-1-1-1,2 1 1,-1-1 0,1 0-1,0 0 1,0 0 0,1 0-1,0-1 1,0 1 0,1-1-1,0 0 1,0 0 0,1 0-1,0 0 1,0-9 0,2 14-79,-1 1 1,0 0 0,0-1-1,1 1 1,-1 0 0,1-1-1,0 1 1,-1 0 0,1 0-1,0-1 1,1 1 0,-1 0-1,0 0 1,1 0 0,-1 1-1,1-1 1,-1 0 0,1 0-1,0 1 1,0-1 0,-1 1-1,1 0 1,0-1 0,0 1-1,1 0 1,-1 0 0,0 0-1,0 0 1,1 1 0,-1-1-1,0 1 1,0-1 0,5 1-1,6-1-26,0 1 0,0 1 0,0 0 1,24 5-1,-27-4-15,45 11-299,-31-7-193,-1-2 0,1 0-1,28 1 1,-46-7 112,-11-6-86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5:59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13563,'7'0'1776,"13"0"-1000,15 0-271,11 0 1127,14-2-704,4 1-232,6-6-816,-2-2 424,-5-11-208,-7-4-128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5:59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264 489 15539,'0'-3'135,"0"1"-1,0-1 1,0 1-1,-1 0 1,1-1-1,-1 1 1,1-1-1,-1 1 1,0 0-1,0 0 1,0-1-1,0 1 1,-1 0-1,1 0 1,0 0-1,-1 0 1,1 0-1,-4-2 1,2 1 18,-1 1 1,1 0-1,0 0 0,-1 1 0,1-1 1,-1 1-1,0-1 0,0 1 1,1 0-1,-9 0 0,2 0 25,-1 1 1,0 0-1,0 0 0,0 1 0,0 1 1,1 0-1,-20 6 0,20-4-145,0 0-1,1 1 1,0 0-1,-1 0 0,-10 9 1,18-12-31,-1 0 0,1 0 0,0 0 0,0 1 1,0-1-1,0 1 0,0-1 0,0 1 0,1 0 0,-2 3 1,3-5-4,-1 1 0,1-1 0,0 1 0,-1-1 0,1 1 1,0 0-1,0-1 0,0 1 0,0-1 0,0 1 0,1-1 1,-1 1-1,0-1 0,1 1 0,-1-1 0,1 1 0,0-1 1,-1 1-1,1-1 0,0 0 0,1 2 0,0 0-2,1-1 0,-1 1-1,1-1 1,0 0 0,0 0-1,0 0 1,0 0 0,0 0-1,0-1 1,1 0-1,-1 1 1,0-1 0,1 0-1,-1-1 1,1 1 0,6 0-1,2 0-8,0-1 0,0 0 0,22-4 0,-16 0-1,0-1 0,-1 0 0,1-2-1,24-12 1,24-9-105,-65 27 111,-1 1 0,1 0 0,0 0 0,-1-1 0,1 1 0,0 0 0,-1 0 0,1 0 0,-1 0 0,1 0 0,0 0 0,-1 0 0,1 0 0,0 0 0,-1 0 0,1 0 0,0 1 0,-1-1 0,1 0 0,-1 0 0,1 1 0,0-1 0,-1 0 0,1 1 0,-1-1 0,1 0 0,-1 1 0,1-1 0,-1 1 0,1-1-1,-1 1 1,0-1 0,1 1 0,-1-1 0,0 1 0,1 0 0,-1-1 0,0 1 0,0-1 0,1 2 0,2 32-168,-2-18 88,0-11 33,-1 0-1,1 0 0,1 0 1,-1 0-1,1 0 0,0 0 1,0 0-1,0-1 0,5 7 1,-6-9 30,0-1 0,1 1 1,-1-1-1,1 0 0,-1 0 1,1 1-1,-1-1 0,1 0 1,0-1-1,0 1 0,-1 0 1,1 0-1,0-1 0,0 1 0,0-1 1,0 0-1,0 1 0,0-1 1,-1 0-1,1 0 0,0 0 1,0 0-1,0-1 0,0 1 1,0 0-1,0-1 0,0 1 0,2-2 1,4-1-120,0-1 1,0-1-1,0 1 1,0-1-1,-1 0 1,1-1-1,-1 0 1,-1 0 0,1-1-1,-1 1 1,0-1-1,7-13 1,7-10-421,26-57 0,-22 36 154,-2 0 0,-3-1 0,-2 0 0,19-98 0,-34 138 405,-1 8 8,0 1 0,-1 0 0,1-1 0,-1 1 0,1-1 0,-1 1 0,0-1 0,0 1 0,-1-1 0,1 1 0,-1-1 0,0 1 0,-1-4 0,2 6-2,0 1-1,-1 0 0,1 0 1,0 0-1,0 0 0,0-1 1,0 1-1,-1 0 0,1 0 0,0 0 1,0 0-1,-1 0 0,1 0 1,0 0-1,0 0 0,-1 0 1,1-1-1,0 1 0,0 0 1,-1 0-1,1 0 0,0 0 0,0 0 1,-1 1-1,1-1 0,0 0 1,0 0-1,0 0 0,-1 0 1,1 0-1,0 0 0,0 0 1,-1 0-1,1 0 0,0 1 0,0-1 1,0 0-1,-1 0 0,1 0 1,0 0-1,0 1 0,0-1 1,0 0-1,0 0 0,-1 1 1,1-1-1,0 0 0,0 1 0,-7 10 49,1 1 0,1 0 0,0 0 0,0 0 0,1 1 0,1 0 0,-3 14 0,1-3 72,-6 22 182,3-1 0,-4 60-1,10-84-168,2 1 0,1-1-1,0 1 1,2-1-1,0 0 1,2 0 0,7 23-1,-9-37-55,0 1-1,1-1 1,-1 0 0,2-1-1,-1 1 1,7 7-1,-9-12-55,-1 0-1,1 0 1,-1-1-1,1 1 1,0 0-1,-1-1 0,1 0 1,0 1-1,0-1 1,0 0-1,0 0 1,0 0-1,1 0 1,-1 0-1,0-1 0,0 1 1,0-1-1,1 1 1,-1-1-1,0 0 1,1 0-1,-1 0 1,0 0-1,0 0 0,4-1 1,-5 0-12,0 1-1,1-1 1,-1 0-1,0 1 1,0-1 0,0 0-1,-1 0 1,1 0 0,0 0-1,0 0 1,0 1 0,-1-2-1,1 1 1,0 0 0,-1 0-1,1 0 1,-1 0 0,1 0-1,-1 0 1,0-1-1,1 1 1,-1 0 0,0 0-1,0 0 1,0-1 0,0 1-1,0 0 1,0 0 0,0-1-1,0 1 1,-1 0 0,1 0-1,0 0 1,-1 0 0,1-1-1,-1 1 1,0-1 0,-2-6 32,-1 1 0,1-1 1,-1 1-1,-6-7 0,-66-82 677,75 96-715,1 0 0,0-1 0,0 1 0,0 0 0,0 0 0,0 0 0,0 0 0,0 0 0,0 0 0,0-1 0,0 1 0,0 0-1,0 0 1,0 0 0,-1 0 0,1 0 0,0 0 0,0-1 0,0 1 0,0 0 0,0 0 0,0 0 0,1 0 0,-1 0 0,0-1-1,0 1 1,0 0 0,0 0 0,0 0 0,0 0 0,0 0 0,0 0 0,0-1 0,0 1 0,0 0 0,0 0 0,0 0 0,1 0 0,-1 0-1,0 0 1,0 0 0,0 0 0,0-1 0,0 1 0,0 0 0,1 0 0,-1 0 0,0 0 0,0 0 0,0 0 0,0 0 0,0 0-1,0 0 1,1 0 0,-1 0 0,0 0 0,0 0 0,0 0 0,0 0 0,0 0 0,1 0 0,-1 0 0,0 0 0,0 0 0,0 0-1,0 1 1,0-1 0,0 0 0,1 0 0,10 2 43,19 7-15,0-2 0,0-2-1,1 0 1,-1-2 0,1-1 0,38-3 0,-46-1-44,0-1 0,-1 0 0,1-2 0,-1-1 0,0 0 1,0-2-1,-1 0 0,40-22 0,-51 24 9,-1 0 0,0-1 1,9-7-1,-16 12 3,-1 0-1,1 0 1,0 0-1,0 0 0,-1 0 1,1 0-1,-1 0 1,0 0-1,1-1 0,-1 1 1,0 0-1,-1-1 1,1 1-1,0-1 0,-1 1 1,1-1-1,-1 0 1,0-2-1,0 3 3,0 1 0,0 0 0,0 0 0,0 0 0,-1-1 0,1 1 0,-1 0 0,1 0 0,-1 0 0,1 0 0,-1 0 0,1 0 0,-1 0 1,0 0-1,0 0 0,1 0 0,-1 0 0,0 1 0,0-1 0,0 0 0,0 0 0,0 1 0,0-1 0,0 1 0,0-1 0,0 1 0,0-1 0,-1 1 0,1 0 0,0-1 0,0 1 0,0 0 0,0 0 0,-1 0 0,1 0 0,0 0 0,0 0 0,0 0 1,-3 1-1,-2 0 17,0 0-1,0 1 1,0-1 0,0 1 0,1 1 0,-10 4 0,4 0 22,0 0 0,1 0 0,0 1 0,0 1 0,1 0 0,0 0 0,-8 12 0,13-16-18,1 0 1,-1 1-1,1-1 1,1 1-1,-1 0 0,1 0 1,-3 7-1,5-9-11,-1-1-1,1 1 1,-1-1 0,1 1-1,0-1 1,0 0 0,0 1-1,1-1 1,0 1-1,-1-1 1,1 1 0,0-1-1,0 0 1,2 4-1,-1-5-33,0 1 0,0 0 0,0-1 0,0 0 0,0 1 0,0-1 0,1 0-1,-1 0 1,1-1 0,-1 1 0,1 0 0,0-1 0,0 1 0,0-1 0,-1 0-1,1 0 1,0 0 0,1-1 0,4 2 0,2-1-28,1 0-1,-1-1 1,0 0-1,20-3 1,11-5-118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6:00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4 11698,'-8'-1'684,"6"0"-506,-1 1-1,1-1 0,-1 1 0,0 0 0,1 0 0,-1 0 0,1 0 0,-1 0 0,1 1 1,-1-1-1,1 1 0,-1-1 0,1 1 0,-1 0 0,1 0 0,-1 0 0,1 0 0,0 1 1,0-1-1,0 0 0,0 1 0,0 0 0,0-1 0,-3 5 0,0 2 77,0-1 1,0 1-1,1 0 0,1 1 0,-1-1 1,1 0-1,1 1 0,0 0 0,0 0 1,-1 18-1,2-24-232,1 0-1,0 1 1,0-1 0,1 1 0,-1-1-1,1 0 1,-1 1 0,1-1 0,0 0 0,0 0-1,1 1 1,-1-1 0,1 0 0,-1 0 0,1 0-1,0-1 1,0 1 0,0 0 0,1-1-1,-1 1 1,1-1 0,-1 0 0,1 0 0,0 0-1,0 0 1,0 0 0,0-1 0,0 1 0,0-1-1,0 0 1,0 0 0,6 1 0,2 0-36,0-1 0,1-1 1,-1 0-1,1-1 0,-1 0 1,0 0-1,20-6 0,-18 4-110,0 0-1,0 1 0,0 1 0,0 0 0,21 1 0,-30 1 80,-1-1 0,0 1 0,1 0 1,-1 0-1,0 0 0,0 1 0,0-1 1,0 1-1,0 0 0,0-1 0,0 1 0,-1 1 1,1-1-1,-1 0 0,4 5 0,-2-2-17,0 0-1,-1 0 1,0 1-1,0 0 1,0-1-1,-1 1 1,3 11 0,-1 2-1,-1-1 0,-1 0 0,0 1 0,-3 32 0,0-31 204,-1 1 0,-1-1-1,-1 0 1,-1 0 0,-8 21 0,10-32-1,-1-1-1,-1 1 1,1-1 0,-1 0 0,-10 13-1,11-17-46,1 0-1,-1-1 0,0 1 1,1-1-1,-1 0 0,-1 0 0,1-1 1,0 1-1,-1-1 0,1 0 1,-9 2-1,10-3-41,1 0 0,-1 0-1,0-1 1,0 0 0,0 0 0,0 0-1,0 0 1,0 0 0,0 0-1,0-1 1,0 1 0,0-1 0,0 0-1,0 0 1,1 0 0,-4-2 0,1 1-23,1-1 0,0 0 0,1 0 0,-1 0 0,0-1 0,1 1 0,0-1 1,0 0-1,-3-4 0,-1-4-99,0 0 1,1-1 0,1 1-1,0-1 1,-6-27 0,9 30-95,0 0 0,1 0 0,0 0 1,1-1-1,0 1 0,1 0 1,0 0-1,1 0 0,-1-1 0,2 1 1,7-19-1,-1 9-32,1 0 0,1 1 0,0 0 0,23-26 0,-1 3-62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6:00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12179,'-2'28'1304,"-2"0"-904,-1 0-208,2 5 904,0-6-840,2 0-152,2-9 2145,4-9-2025,4-18 120,1-9 80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6:01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1 296 13803,'0'3'118,"0"-1"58,-1 1 1,1-1-1,0 1 0,0-1 1,0 0-1,0 1 0,1-1 1,0 5-1,0-7-136,-1 1 1,1 0-1,-1-1 0,1 1 1,-1-1-1,1 1 0,0-1 1,-1 1-1,1-1 0,0 1 1,-1-1-1,1 0 0,0 1 1,0-1-1,0 0 0,-1 0 1,1 1-1,0-1 0,0 0 1,0 0-1,-1 0 0,1 0 1,0 0-1,0 0 1,0 0-1,0 0 0,-1 0 1,1-1-1,1 1 0,0 0 49,-1 0 0,1 0 0,0-1 0,0 1 0,-1 0 0,1-1 0,0 1 0,0-1 0,-1 1 0,1-1 0,-1 0 0,1 0 0,-1 0 0,1 0 0,-1 0 0,1 0 0,-1 0 0,0 0 0,1-1 0,-1 1 0,0 0 0,0-1 0,0 1 0,0-1 0,0 1 0,-1-1 0,1 0 0,0 1 1,-1-1-1,1 0 0,-1 1 0,1-1 0,-1 0 0,0-2 0,1-5 863,5 10-883,-4 0-76,-1 0 1,1-1-1,0 1 1,-1-1-1,1 1 1,0-1-1,-1 0 1,1 1-1,0-1 1,1 0-1,2-1 16,1-1 0,-1 1-1,0-1 1,-1 0 0,1 0-1,0-1 1,0 1 0,-1-1 0,0 0-1,1 0 1,-1 0 0,0-1 0,-1 0-1,6-6 1,7-9 79,23-35 0,-37 50-79,13-28 58,-15 31-65,1 1-1,-1-1 0,0 1 0,0-1 0,1 1 0,-1-1 0,0 1 0,0-1 0,0 1 0,0-1 0,1 0 0,-1 1 0,0-1 0,0 1 0,0-1 0,0 1 0,-1-1 0,1 0 0,0 1 0,0-1 0,0 1 0,0-1 0,-1 1 0,1-1 0,0 1 0,0-1 0,-1 1 0,1-1 0,0 1 0,-1-1 0,1 1 0,0 0 0,-1-1 0,1 1 0,-1-1 0,1 1 0,-1 0 0,1 0 0,-1-1 0,1 1 0,-1 0 0,1 0 0,-1-1 0,1 1 0,-1 0 0,0 0 0,1 0 0,-1 0 0,1 0 0,-1 0 0,1 0 0,-1 0 0,0 0 0,1 0 0,-1 0 0,1 0 0,-1 1 0,1-1 0,-2 0 0,-5 3 1,0 0-1,-1 0 0,1 0 1,0 1-1,1 0 1,-1 0-1,1 1 0,0 0 1,0 0-1,0 0 1,0 1-1,1 0 0,-5 7 1,-4 6 1,0 1 1,2 1-1,-11 23 1,17-32 7,1 0 0,1-1 0,0 2 0,1-1 0,0 0 0,1 1 0,0-1 1,1 1-1,0 15 0,1-23-6,1 0 0,-1 0 0,1 1 0,0-1 0,1 0 0,-1 0-1,1 0 1,0 0 0,0 0 0,1 0 0,-1-1 0,1 1 0,0-1 0,0 0 0,0 0 0,1 0 0,0 0 0,0 0 0,0-1 0,0 1 0,0-1-1,0 0 1,1-1 0,8 5 0,-6-4 16,0-1-1,0 1 1,0-1-1,1-1 1,-1 1-1,0-1 1,1 0-1,-1-1 1,1 0-1,-1 0 1,1-1-1,-1 0 1,1 0-1,-1 0 1,0-1-1,0 0 1,0-1-1,0 0 1,0 0-1,0 0 1,-1-1-1,1 0 1,-1 0-1,0 0 1,0-1 0,-1 0-1,1 0 1,-1-1-1,0 1 1,-1-1-1,1 0 1,-1-1-1,0 1 1,-1-1-1,0 1 1,4-13-1,10-36 91</inkml:trace>
  <inkml:trace contextRef="#ctx0" brushRef="#br0" timeOffset="1">52 1 17780,'-7'1'1592,"2"5"-1256,11-2-184,6 1 744,6-1-784,3-1-408,5-1 296,-2 1-120,-3-2-32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6:02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57 13643,'75'-57'5864,"-103"95"-5088,-149 210 795,22 12-1814,136-218-9,18-42 223,1 1-1,-1 0 1,1 0 0,0 0-1,-1 1 1,1-1-1,0 0 1,0 0-1,0 0 1,0 0 0,0 0-1,0 0 1,0 0-1,0 2 1,0-3 9,1 0 1,-1 1-1,0-1 1,1 0-1,-1 0 1,0 0-1,1 0 1,-1 0-1,0 0 0,0 0 1,1 0-1,-1 0 1,0 0-1,1 0 1,-1 0-1,0 0 1,1 0-1,-1-1 1,0 1-1,1 0 0,-1 0 1,0 0-1,0 0 1,1-1-1,-1 1 1,0 0-1,0 0 1,1 0-1,-1-1 1,24-22-807,134-204-2795,-113 155 3097,-11 17 411,-23 35 412,1 0 0,0 2 0,2-1 1,17-18-1,-30 36-259,-1 1 0,0-1 1,1 1-1,-1 0 1,0-1-1,1 1 0,-1 0 1,1-1-1,-1 1 0,0 0 1,1 0-1,-1-1 1,1 1-1,-1 0 0,1 0 1,-1 0-1,1 0 1,-1 0-1,1 0 0,-1-1 1,2 1-1,0 8 622,-5 15 16,-2 0-450,-41 213 1049,42-203-1488,2 0 1,1 0-1,2 1 1,1-1-1,8 43 0,-9-71-30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6:03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10 268 15715,'-9'-9'1473,"16"5"-825,8-2-240,15 3 680,5 0-192,14 0-288,6-2-175,9 1-393,2-1-441,-5-2 377,1 0-104,-2-4-104</inkml:trace>
  <inkml:trace contextRef="#ctx0" brushRef="#br0" timeOffset="1">880 0 15963,'-5'14'1361,"-4"13"-937,0 2-184,0 11 440,2 4-224,3 5-48,1 1-120,1-2-544,2-4-304,0-8 1344,0-8-824,-6-16-40,-3-7-16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6:03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11314,'1'-5'170,"1"0"-1,-1 0 1,1 0-1,0 0 1,1 1-1,-1-1 1,1 1-1,0-1 1,0 1-1,0 0 1,8-7-1,-6 7 11,0 1-1,0-1 0,1 1 1,-1 0-1,1 1 0,0-1 1,0 1-1,0 0 1,11-1-1,10-2 280,1 2 1,0 1-1,0 1 1,-1 1-1,47 7 1,-32 0 29,0 1 0,80 29 1,-110-33-428,-1 1 0,0 0 0,0 0 0,19 14 0,-28-18-53,0 0-1,-1 1 1,1-1-1,-1 1 1,1 0-1,-1-1 1,1 1-1,-1 0 0,0 0 1,0 0-1,0 0 1,0 0-1,0 0 1,0 0-1,0 2 1,-1-2-2,0 0 1,0 0 0,-1 0-1,1-1 1,0 1 0,-1 0-1,1 0 1,-1-1 0,0 1-1,1 0 1,-1-1 0,0 1 0,0-1-1,0 1 1,0-1 0,0 1-1,-1-1 1,1 0 0,0 1-1,0-1 1,-3 2 0,-6 4 45,0-1 0,0 1 1,0-2-1,-1 1 1,0-2-1,-12 5 0,-73 18 341,80-23-319,2 1-11,9-3-46,1-1 0,-1 0 1,0 0-1,1 0 0,-8 1 1,84 3-931,14 3 55,-69-5 674,-1 1 0,1 1-1,-1 0 1,0 1-1,0 0 1,-1 1 0,25 15-1,-35-18 144,-1 0-1,1 0 1,0 0-1,-1 0 1,0 0-1,0 1 1,0 0-1,-1 0 1,0 0-1,5 9 1,-6-9 37,-1-1 0,0 1 1,0-1-1,0 1 1,0 0-1,-1 0 1,1-1-1,-1 1 1,0 0-1,-1 0 0,1 0 1,-1-1-1,0 1 1,0 0-1,-2 4 1,-2 1 98,1-1 0,-1 1 0,0-1 0,-1-1 0,0 1 0,-1-1 0,1 0 0,-2 0 0,1-1 0,-1 0 0,-17 11 0,-1 0 471,-1-2 1,-48 22 0,32-20 442,-66 20 1,89-33-742,0 0 1,1-1-1,-2-1 1,1-1-1,-39-2 1,55 0-291,0 0-1,1-1 1,-1 0-1,1 1 1,-1-1-1,1 0 1,-1-1-1,1 1 1,0-1-1,0 1 1,-1-1-1,1 0 1,0 0-1,1 0 1,-1-1-1,0 1 1,1-1-1,-5-4 1,5 2-48,0 1 0,-1 0 0,1 0 0,1-1 1,-1 0-1,1 1 0,0-1 0,0 0 0,0 1 0,0-1 0,1 0 1,0 0-1,1-7 0,5-35-267,6-2-120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6:04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16147,'3'0'1241,"15"0"-881,10 1-120,17-1 344,10 0-168,12 0 0,0 0-64,1 0-416,-1-2-184,-12 0-384,-9-1-128,-22 2 536,-21 1-184,-3 1-184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43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11042,'4'3'-696,"-1"-6"712,2-5 48,-1-4-168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6:04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12747,'24'18'1400,"10"-3"-880,17-5-64,11-3 496,12-7-191,5-3-1,3-8-408,0-1-304,-5-5 768,-8-1-640,-17 4-144,-11-1-40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6:05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15243,'0'0'60,"0"-1"-1,0 1 0,0-1 1,1 1-1,-1 0 1,0-1-1,0 1 0,0 0 1,1-1-1,-1 1 0,0 0 1,0-1-1,1 1 1,-1 0-1,0-1 0,1 1 1,-1 0-1,0 0 1,1 0-1,-1-1 0,0 1 1,1 0-1,-1 0 0,0 0 1,1 0-1,-1-1 1,1 1-1,-1 0 0,0 0 1,1 0-1,-1 0 1,1 0-1,-1 0 0,0 0 1,1 0-1,-1 0 0,0 1 1,1-1-1,-1 0 1,1 0-1,-1 0 0,0 0 1,1 1-1,24 7 458,-19-6-341,4 1-112,15 5 8,-1 1-1,0 0 0,0 2 0,34 21 0,-53-29-52,0 0 0,-1 1-1,1-1 1,-1 1 0,0 0 0,0 1 0,0-1 0,-1 0 0,1 1 0,-1 0 0,0 0-1,0 0 1,-1 0 0,0 0 0,0 1 0,0-1 0,0 1 0,-1 0 0,0-1 0,0 1 0,0 0-1,-1-1 1,0 1 0,0 0 0,-1 0 0,-1 9 0,-2 0 71,0 0 0,-1-1 0,-1 0 0,0 0 0,-10 15 0,-46 65 391,45-70-359,4-5-124,-30 39 955,39-53-833,-1 0 0,1 0 1,-1-1-1,0 1 0,-1-1 0,1-1 0,-1 1 0,-7 3 0,11-6-99,1-1-1,-1 1 1,1-1 0,-1 1-1,1-1 1,-1 0 0,1 1-1,-1-1 1,1 0-1,-1 0 1,0 0 0,1 0-1,-1 0 1,-1-1 0,2 0 3,0 1 1,-1-1 0,1 0-1,0 1 1,1-1 0,-1 0-1,0 0 1,0 0 0,0 0-1,0 0 1,1 0 0,-1 0-1,0-1 1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6:05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26 16211,'-5'52'866,"-15"69"0,5-35-536,4-17-239,-9 64 38,12-68-2871,13-209-1286,-5 81 3931,4 0 1,11-70-1,-14 129 260,0 1 0,0-1 0,0 0 0,0 0-1,0 0 1,1 1 0,0-1 0,2-4 0,-4 8-132,0 0 1,1 0-1,-1-1 1,0 1-1,0 0 0,1 0 1,-1 0-1,0 0 1,0-1-1,1 1 0,-1 0 1,0 0-1,0 0 1,1 0-1,-1 0 0,0 0 1,1 0-1,-1 0 1,0 0-1,0 0 0,1 0 1,-1 0-1,0 0 1,1 0-1,-1 0 0,0 0 1,0 0-1,1 0 1,-1 0-1,0 0 0,1 0 1,-1 0-1,0 1 1,0-1-1,1 0 0,0 2 51,1-1 0,-1 1 0,0-1-1,0 1 1,1 0 0,-1-1 0,-1 1 0,1 0-1,1 3 1,7 20 365,7 33 0,-9-30-267,15 40 0,-19-61-122,1 1 0,-1-1 0,2 0 0,-1 0 0,1 0 0,0-1 0,0 1 0,0-1 0,12 9 0,-14-13 11,1 1-1,-1-1 1,1 0 0,-1-1-1,1 1 1,0-1 0,-1 1 0,1-1-1,0 0 1,0 0 0,0-1-1,0 1 1,0-1 0,0 0 0,0 0-1,0 0 1,0-1 0,0 0 0,0 1-1,0-1 1,-1 0 0,1-1-1,0 1 1,0-1 0,6-3 0,-2 0 94,0 0 0,0-1-1,-1 0 1,0 0 0,0-1 0,0 1 0,-1-1 0,0-1 0,0 1 0,4-10 0,-1-1 46,0-1 0,-1 0-1,-1 0 1,-1-1 0,-1 0-1,0 0 1,-2 0 0,0-1-1,-2 1 1,-1-38-1,0 53-250,0 1-1,0 0 0,-1-1 0,0 1 0,0 0 0,0 0 0,0 0 0,-1-1 0,1 1 0,-5-6 0,6 10 15,0 0 0,0-1 0,0 1-1,0 0 1,0 0 0,0 0-1,-1-1 1,1 1 0,0 0 0,0 0-1,0 0 1,0-1 0,-1 1-1,1 0 1,0 0 0,0 0 0,0 0-1,-1 0 1,1 0 0,0-1-1,0 1 1,-1 0 0,1 0 0,0 0-1,0 0 1,-1 0 0,1 0 0,0 0-1,0 0 1,-1 0 0,1 0-1,0 0 1,0 0 0,-1 0 0,1 0-1,0 0 1,-1 1 0,-2 9-641,2 13 181,6 6-25,2 5-102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6:06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161 133 16307,'-2'-3'96,"0"0"0,0 0-1,0 0 1,0 0-1,0 1 1,-1-1 0,1 1-1,-1 0 1,0 0-1,0 0 1,1 0-1,-1 0 1,0 0 0,-1 1-1,1-1 1,0 1-1,0 0 1,-1 0-1,1 1 1,0-1 0,-1 0-1,1 1 1,-1 0-1,1 0 1,0 0-1,-1 0 1,1 1 0,-1-1-1,1 1 1,0 0-1,-1 0 1,1 0-1,0 0 1,0 1 0,-4 2-1,2-2-81,0 2 1,0-1-1,1 0 0,-1 1 1,-6 8-1,9-10-17,1-1 0,-1 1 0,1 0 1,0-1-1,0 1 0,0 0 0,0 0 0,0 0 0,1 0 1,-1 0-1,0 0 0,1 0 0,0 0 0,-1 0 1,1 0-1,0 0 0,0 0 0,0 0 0,0 2 1,1-3 1,-1 0 1,0-1-1,1 1 1,-1 0-1,0-1 1,1 1-1,-1 0 1,1-1-1,-1 1 1,1 0-1,-1-1 1,1 1-1,-1-1 1,1 1 0,0-1-1,-1 0 1,1 1-1,0-1 1,-1 1-1,1-1 1,0 0-1,0 0 1,-1 1-1,1-1 1,0 0-1,0 0 1,-1 0-1,1 0 1,0 0-1,0 0 1,-1 0 0,3 0-1,24-6-3,-12 0 27,0-1 1,-1-1 0,0 0 0,0 0 0,15-13-1,-9 6 89,25-13-1,-44 28-110,-1 0 0,0-1 0,1 1 0,-1 0 0,0 0 0,1 0 0,-1 0 1,0 0-1,1 0 0,-1 0 0,1-1 0,-1 1 0,0 0 0,1 0 0,-1 0 0,1 1 0,-1-1 0,0 0 0,1 0 0,-1 0 0,0 0 0,1 0 0,-1 0 1,0 0-1,1 1 0,-1-1 0,0 0 0,1 0 0,-1 1 0,0-1 0,1 0 0,-1 0 0,0 1 0,0-1 0,1 0 0,-1 1 0,0-1 0,0 0 1,0 1-1,0-1 0,1 0 0,-1 1 0,0-1 0,0 0 0,0 1 0,0-1 0,0 0 0,0 1 0,0-1 0,0 1 0,0-1 0,0 0 0,0 1 1,0-1-1,0 0 0,0 1 0,0-1 0,-1 1 0,-3 35-217,1-20-18,3-11 118,0-1 0,0 1-1,0-1 1,0 1 0,1-1-1,0 1 1,0-1 0,2 6-1,-3-8 44,1-1-1,0 1 1,0 0-1,0-1 1,0 1-1,0-1 1,0 1-1,1-1 1,-1 0-1,0 0 1,1 1-1,-1-1 1,1 0-1,-1 0 1,1 0-1,0-1 1,-1 1-1,1 0 1,0 0-1,-1-1 1,1 1-1,0-1 0,3 1 1,4-1-192,1 0 0,0 0 0,-1-1 0,1 0 1,0-1-1,-1 0 0,0 0 0,1-1 0,-1 0 0,0-1 0,15-8 0,-6 2-170,-1-1-1,0 0 0,0-2 1,21-21-1,-33 31 521,-2 0-1,1-1 1,0 0 0,-1 0 0,1 0 0,-1 0-1,0-1 1,-1 1 0,1-1 0,-1 1 0,0-1-1,0 0 1,0 0 0,-1 0 0,0 0 0,1-6-1,-2 10-54,0 0-1,0 0 0,0 0 0,0 1 1,0-1-1,0 0 0,0 0 0,0 0 1,-1 0-1,1 0 0,0 1 0,0-1 1,-1 0-1,1 0 0,-1 1 0,1-1 1,-1 0-1,1 0 0,-1 1 0,0-1 1,1 1-1,-1-1 0,0 0 0,1 1 1,-1-1-1,0 1 0,-1-1 1,0 0 19,0 1 1,0 0-1,0-1 1,0 1-1,0 0 1,0 0-1,-1 0 1,1 0 0,0 0-1,0 1 1,-2 0-1,-4 1 173,0 0 1,0 1-1,0 1 0,-13 7 0,14-7-113,0 1 1,0 0-1,1 0 0,-1 0 1,1 1-1,1 0 0,-1 0 1,1 0-1,0 1 1,-5 8-1,10-14-99,0-1 0,0 1 0,-1 0 1,1-1-1,0 1 0,0 0 0,0-1 0,0 1 1,0 0-1,0-1 0,0 1 0,0 0 0,0 0 1,0-1-1,0 1 0,1 0 0,-1-1 0,0 1 1,0 0-1,1-1 0,-1 1 0,0 0 0,1-1 1,-1 1-1,1-1 0,-1 1 0,1-1 0,-1 1 1,1-1-1,-1 1 0,1-1 0,-1 1 0,1-1 1,0 0-1,-1 1 0,1-1 0,-1 0 0,1 1 1,1-1-1,31 6 162,-28-5-148,62 4 78,-37-4-71,0 2-1,-1 1 1,54 14-1,-80-17-17,0 0 1,0 0-1,0 1 0,-1-1 1,1 0-1,0 1 1,-1 0-1,1-1 0,3 5 1,-5-5-2,-1-1 0,0 0 1,0 1-1,1-1 1,-1 1-1,0-1 0,0 1 1,1-1-1,-1 1 1,0-1-1,0 0 0,0 1 1,0-1-1,0 1 1,0-1-1,0 1 0,0-1 1,0 1-1,0-1 1,0 1-1,0-1 0,0 1 1,0-1-1,-1 2 1,0-1 21,1 0 0,-1 0 1,0 0-1,0 0 0,0 0 0,0 0 1,-1 0-1,1 0 0,0 0 1,0-1-1,0 1 0,-3 1 1,-20 8 234,1-1 0,-2 0 1,1-2-1,-1-1 1,-47 5-1,46-11-677,26 0 401,-1 0 0,1 0 0,0 0 1,-1 0-1,1 0 0,-1 0 0,1 0 0,0 0 1,-1 0-1,1 0 0,-1 0 0,1 0 0,0 0 1,-1 0-1,1 0 0,0 0 0,-1-1 0,1 1 1,-1 0-1,1 0 0,0 0 0,0-1 0,-1 1 1,1 0-1,0 0 0,-1-1 0,1 1 0,0 0 1,0-1-1,-1 1 0,1 0 0,0-1 1,0 1-1,0 0 0,0-1 0,0 1 0,-1-1 1,1 1-1,0 0 0,0-1 0,0 1 0,0 0 1,0-1-1,0 1 0,0-1 0,0 1 0,0 0 1,0-1-1,0 1 0,1-1 0,-1 0 0,9-9-266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6:06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16756,'-1'0'65,"0"0"0,0 0 1,0 0-1,1 0 0,-1 1 1,0-1-1,0 0 0,1 1 1,-1-1-1,0 1 0,0-1 1,1 1-1,-1-1 0,0 1 1,1-1-1,-1 1 0,1 0 1,-1-1-1,1 1 1,-1 0-1,0 0 0,-8 12 86,1 0 0,0 0-1,1 0 1,0 1 0,-9 27-1,-16 75 122,13-15-206,18-91-56,0 0 1,1 1 0,0-1-1,0 1 1,1-1 0,1 1-1,3 15 1,-4-23-5,0-1 0,1 1-1,-1-1 1,0 1 0,1-1 0,0 1-1,0-1 1,-1 0 0,1 0 0,0 0-1,1 0 1,-1 0 0,0 0-1,1-1 1,-1 1 0,1-1 0,-1 1-1,1-1 1,-1 0 0,1 0 0,0 0-1,0-1 1,0 1 0,-1 0 0,1-1-1,0 0 1,0 0 0,0 0-1,0 0 1,4-1 0,9-1 12,0-1-1,-1 0 1,0-1 0,18-7-1,-28 9-11,9-3 18,-7 2-6,1 0 0,-1 1 0,1 0 0,0 0 0,-1 1 0,1 0 0,0 0 0,8 0 0,-15 1-8,0 0 1,0 1-1,0-1 1,0 0-1,0 0 1,0 1 0,0-1-1,0 0 1,0 1-1,0-1 1,0 1-1,0 0 1,0-1-1,0 1 1,-1-1 0,1 1-1,0 0 1,-1 0-1,1 0 1,0-1-1,-1 1 1,1 0 0,-1 0-1,1 0 1,-1 0-1,1 0 1,-1 0-1,0 0 1,1 0-1,-1 0 1,0 0 0,0 0-1,0 0 1,0 0-1,0 0 1,0 0-1,0 0 1,-1 2 0,0 5 64,0 0 1,-1 0 0,0-1 0,-3 9-1,2-6-5,2-8-51,-2 8-18,0 1 0,-1-1 1,-6 12-1,7-19 11,-2-3-82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6:07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17156,'4'3'1416,"8"4"-1032,2 2-144,9 0 440,6-3-200,11-3-424,4-1-384,7-7 360,1-4-120,0-7-96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6:08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93 13779,'1'-5'249,"0"1"-1,-1-1 1,0 1-1,0-1 1,0 0 0,-1 1-1,1-1 1,-3-6 0,2 9-176,0 0 0,0 0 0,0 0 0,0-1 1,-1 1-1,1 0 0,-1 1 0,1-1 1,-1 0-1,0 0 0,0 1 0,0-1 0,0 1 1,0-1-1,0 1 0,0 0 0,-5-2 0,0 1 17,0-1-1,-1 1 1,1 1-1,-1-1 0,0 1 1,1 1-1,-1-1 1,0 1-1,1 1 0,-1-1 1,0 1-1,1 1 1,-1-1-1,1 1 0,-1 1 1,1-1-1,0 1 1,0 0-1,0 1 0,1 0 1,-12 8-1,3-1-84,0 2 0,0-1 0,2 2 0,0 0 0,0 0-1,1 1 1,-17 28 0,16-19 3,1 0 0,0 1 1,2 0-1,-10 37 0,17-49-5,0 1 1,0-1-1,1 1 0,1-1 0,1 1 1,-1 0-1,2-1 0,0 1 1,1-1-1,5 22 0,-5-30-1,0 1-1,0-1 0,1 0 0,-1 0 0,1 0 0,0 0 0,1 0 0,-1-1 0,1 0 0,0 1 0,0-1 0,0 0 0,8 4 0,-5-3-6,0-2-1,0 1 1,0-1 0,0 0-1,1 0 1,-1-1-1,1 0 1,15 2 0,-7-3 18,-1-1 0,0 0 0,0-1 1,1 0-1,-1-2 0,0 0 0,0 0 1,-1-1-1,24-10 0,-33 11 36,1 1 1,-1-1-1,0 0 0,-1 0 1,1 0-1,0-1 0,-1 1 1,0-1-1,0 0 0,0 0 1,3-6-1,-6 9-14,0-1 1,0 0-1,0 1 0,0-1 1,-1 0-1,1 0 0,-1 1 1,0-1-1,1 0 0,-1 0 1,0 0-1,0 1 0,0-1 1,0 0-1,-1-3 1,1 2 8,-1 1 0,0-1 0,-1 1 0,1-1 0,0 1 0,-1 0 0,1-1 0,-1 1 0,0 0 0,1 0 0,-1 0 0,0 0 0,-4-2 0,-2-2 55,-1 0-1,1 1 1,-1 0 0,-1 0 0,1 1 0,-1 0-1,-17-4 1,20 6-51,0 1 0,0-1 1,0 1-1,0 1 0,-1-1 0,1 1 0,0 1 0,0-1 1,0 1-1,-1 1 0,-11 3 0,18-5-49,0 0-1,0 1 0,0-1 1,0 0-1,0 1 1,0-1-1,1 1 0,-1-1 1,0 1-1,0 0 1,1-1-1,-1 1 0,0 0 1,1-1-1,-1 1 1,1 0-1,-1 0 0,0 0 1,1 0-3,0 0 1,0-1 0,0 1 0,0-1-1,0 1 1,0 0 0,0-1 0,0 1-1,0-1 1,0 1 0,1-1 0,-1 1-1,0 0 1,0-1 0,1 1-1,-1-1 1,0 1 0,0-1 0,1 1-1,-1-1 1,1 1 0,1 1-11,1 0 0,-1 0 0,0 0 0,1 0 1,0-1-1,-1 1 0,1-1 0,0 0 0,0 0 0,2 1 0,10 1-30,-1-1-1,1 0 0,0-1 0,0-1 0,-1-1 1,1 0-1,24-4 0,7-5-124,47-16 0,-70 17 117,-19 7 35,1 0 0,0 0 0,0 0-1,0 1 1,0-1 0,0 1 0,0 1 0,0-1-1,1 1 1,7 0 0,-12 0 15,0 1-1,0-1 1,0 1-1,0-1 1,0 1 0,0-1-1,-1 1 1,1 0-1,0-1 1,0 1 0,-1 0-1,1 0 1,0-1-1,-1 1 1,1 0 0,-1 0-1,1 0 1,-1 0-1,1 0 1,-1 0 0,0 0-1,1 0 1,-1 0-1,0 0 1,0 0 0,0 0-1,0 0 1,0 0-1,0 0 1,0 0 0,0 0-1,0 0 1,-1 1-1,-8 37-15,9-38 15,-41 117-1557,41-118 1548,0 1 0,0-1-1,0 0 1,0 0 0,0 0 0,0 0 0,0 1 0,0-1-1,0 0 1,0 0 0,0 0 0,0 0 0,0 0 0,1 1-1,-1-1 1,0 0 0,0 0 0,0 0 0,0 0 0,0 0-1,0 0 1,0 0 0,0 1 0,1-1 0,-1 0-1,0 0 1,0 0 0,0 0 0,0 0 0,0 0 0,1 0-1,-1 0 1,0 0 0,0 0 0,0 0 0,0 0 0,0 0-1,1 0 1,-1 0 0,0 0 0,0 0 0,0 0 0,0 0-1,0 0 1,1 0 0,-1 0 0,0 0 0,0 0 0,0 0-1,0 0 1,0 0 0,1 0 0,-1 0 0,0-1 0,0 1-1,0 0 1,0 0 0,0 0 0,0 0 0,10-4-242,3-6-345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6:09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14171,'3'9'1432,"-5"12"-992,-7 13-104,-1 11 1017,-1 10-785,2 4-80,2 5-168,3-1 0,4-5-32,1-8-120,8-13-400,1-5-256,4-14-1936,1-8 2128,1-9-289,3-4-231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6:09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0 344 14939,'1'4'115,"-1"-1"-1,0 0 1,1 1-1,0-1 0,-1 0 1,1 0-1,0 1 1,1-1-1,-1 0 1,1 0-1,-1 0 1,1-1-1,0 1 1,0 0-1,0-1 0,0 1 1,1-1-1,-1 1 1,1-1-1,-1 0 1,1 0-1,3 1 1,-2-1-44,0-1 0,-1 1 0,1-1 1,0-1-1,0 1 0,0 0 0,0-1 1,0 0-1,0 0 0,0 0 0,0 0 1,0-1-1,0 0 0,0 1 0,0-1 1,0-1-1,0 1 0,5-3 0,2-2 75,1 0-1,-1 0 1,0-2-1,0 1 1,18-18-1,-25 21-99,0 1 0,-1-1 0,1 0 0,-1 0 0,0-1 0,0 1 0,0-1 0,0 0-1,-1 1 1,0-1 0,0 0 0,0 0 0,-1-1 0,0 1 0,0 0 0,1-10 0,-2 15-42,0-1 0,0 1 0,0-1 0,0 0 0,0 1 0,0-1 0,0 1 0,0-1 0,0 1 0,-1 0 0,1-1 0,0 1 0,0-1 0,0 1 0,-1-1 0,1 1 0,0-1 0,-1 1 0,1 0 0,0-1 0,-1 1 0,1 0 0,0-1 0,-1 1 0,1 0 0,-1-1 0,1 1 0,-1 0 0,1 0-1,-1 0 1,1-1 0,-1 1 0,1 0 0,-1 0 0,1 0 0,-1 0 0,1 0 0,-1 0 0,1 0 0,-1 0 0,1 0 0,-1 0 0,1 0 0,-1 0 0,1 0 0,-1 1 0,1-1 0,-1 0 0,-21 12 84,14-5-78,1 1 1,0 0-1,0 0 0,1 0 1,0 1-1,0-1 1,1 2-1,-8 17 0,10-20-15,0 0-1,1 1 1,0-1 0,0 0-1,1 1 1,0-1-1,0 1 1,0 0-1,1-1 1,0 1-1,1-1 1,2 15-1,-2-20 5,0 1-1,0-1 0,0 1 0,0-1 0,0 0 0,0 1 0,0-1 0,1 0 0,-1 0 0,1 0 0,0 0 0,0 0 0,0 0 0,0 0 0,0-1 0,0 1 0,0-1 0,0 1 0,4 1 0,-2-2 0,0 0-1,0 0 1,0 0 0,0-1-1,1 1 1,-1-1-1,0 0 1,0 0 0,0-1-1,0 1 1,5-2-1,7-2-3,0-1 0,0-1 0,-1 0 0,0-1 0,15-10 0,3-5-1,-1-2 0,-1-1-1,54-57 1,-68 65-16,-15 15 18,-1 1 0,0-1-1,1 1 1,-1 0 0,1-1-1,0 1 1,-1 0-1,1 0 1,0 0 0,-1 0-1,3 0 1,-3 1 3,-1 0 1,0 0 0,1 0-1,-1 0 1,0 0-1,0 0 1,1 1-1,-1-1 1,0 0 0,0 0-1,1 0 1,-1 0-1,0 1 1,0-1-1,1 0 1,-1 0 0,0 0-1,0 1 1,0-1-1,1 0 1,-1 0-1,0 1 1,0-1 0,0 0-1,0 0 1,0 1-1,0-1 1,0 0 0,0 1-1,0-1 1,1 0-1,-1 0 1,0 1-1,0-1 1,0 0 0,-1 1-1,1-1 1,0 0-1,0 1 1,-1 8-17,0 0 1,-1 0 0,-4 11-1,2-7 15,0 4-7,-2 4 21,2-1-1,-3 27 0,6-43-1,1 1-1,0-1 1,0 1-1,0 0 1,1-1-1,-1 1 1,1-1 0,0 1-1,0-1 1,1 0-1,-1 1 1,1-1-1,0 0 1,0 0-1,1 0 1,2 4-1,-3-6-19,0 0-1,-1-1 1,1 1-1,0-1 1,0 1-1,1-1 1,-1 0-1,0 0 1,0 1-1,0-2 1,1 1-1,-1 0 1,1 0-1,-1-1 1,0 0-1,1 1 1,-1-1-1,1 0 1,-1 0-1,1 0 1,-1 0-1,1-1 1,-1 1-1,1-1 1,-1 1-1,0-1 1,1 0-1,-1 0 0,0 0 1,2-2-1,3 0-65,-1-1-1,0 1 1,-1-1-1,1-1 1,-1 1-1,0-1 1,0 0-1,0-1 1,5-7-1,-5 5 25,0 0-1,-1-1 1,5-9 0,7-37-218</inkml:trace>
  <inkml:trace contextRef="#ctx0" brushRef="#br0" timeOffset="1">606 1 16580,'-14'7'1304,"4"2"-960,4 2-200,6-4-1392,-4-1 1456,1-3-520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6:10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133 393 13683,'1'-1'183,"32"-27"1883,-32 27-1961,0 0-1,0 0 1,0 0-1,0 0 1,0 0-1,0 0 1,-1 0-1,1 0 1,0 0 0,-1-1-1,1 1 1,-1 0-1,1-1 1,-1 1-1,1 0 1,-1-1-1,0 1 1,0-1-1,0 1 1,0 0-1,0-1 1,0 1 0,0-1-1,0 1 1,-1 0-1,0-3 1,1 3-25,-1 0 0,0 0 1,0 1-1,0-1 1,1 0-1,-1 0 0,0 1 1,0-1-1,0 1 0,0-1 1,0 1-1,0-1 1,0 1-1,0 0 0,-1-1 1,1 1-1,0 0 0,0 0 1,0 0-1,0 0 1,0 0-1,0 0 0,-1 0 1,1 0-1,0 0 0,0 0 1,0 1-1,0-1 0,0 1 1,0-1-1,0 0 1,0 1-1,0 0 0,0-1 1,-1 2-1,-5 1 109,0 1-1,1 1 1,-11 8-1,6-4-132,2 1 0,-1 1 1,1-1-1,1 1 0,0 1 0,0 0 0,-7 16 0,11-19-76,0 0-1,0 0 0,1 1 0,1-1 0,-1 1 0,2 0 0,-1 0 0,1 0 0,1 0 1,0 0-1,1 10 0,-1-18 9,0 0 0,0 0 0,1 0 1,-1 0-1,1 0 0,-1 0 0,1 0 1,0 0-1,0-1 0,-1 1 0,1 0 0,1 0 1,-1-1-1,0 1 0,0 0 0,1-1 1,-1 1-1,1-1 0,-1 0 0,1 1 0,-1-1 1,1 0-1,0 0 0,0 0 0,0 0 1,0-1-1,-1 1 0,1 0 0,0-1 0,0 1 1,0-1-1,0 0 0,0 1 0,0-1 0,0 0 1,1 0-1,-1-1 0,0 1 0,0 0 1,2-1-1,5-2-35,0 1 0,0-1 0,0 0 1,-1-1-1,0 1 0,1-2 0,-1 1 0,8-7 1,7-8-44,-1-1 1,0 0-1,25-32 1,49-76-63,-17 2 25,-68 106 118,-2 1 0,0-1-1,-2-1 1,9-35 0,-15 53 6,0-1-1,0 1 1,-1-1 0,1 0-1,-1 1 1,0-1 0,0 0 0,0 1-1,-1-1 1,0 0 0,1 1 0,-1-1-1,0 1 1,0-1 0,-1 1-1,-2-5 1,3 7 1,-1-1-1,0 1 0,1-1 1,-1 1-1,0-1 1,0 1-1,0 0 1,0 0-1,0 0 0,-1 0 1,1 0-1,0 1 1,0-1-1,-1 1 0,1-1 1,0 1-1,-1 0 1,1 0-1,0 0 1,-1 0-1,1 0 0,0 0 1,-1 1-1,1-1 1,-3 2-1,-6 1-7,-1 1 0,1 0 0,0 0 1,0 1-1,0 1 0,1 0 0,0 0 0,0 1 0,-9 8 0,12-9 10,0 1 0,0-1-1,0 1 1,1 0 0,0 0 0,1 1-1,0 0 1,0 0 0,1 0-1,0 1 1,0-1 0,-3 11-1,7-15 2,-1 0-1,1-1 0,0 1 1,0 0-1,0 0 0,0 0 0,1 0 1,0 0-1,-1 0 0,2 0 0,-1-1 1,0 1-1,1 0 0,-1-1 1,1 1-1,0-1 0,0 0 0,1 0 1,-1 1-1,4 2 0,5 6 0,2 0 1,0-1-1,18 13 0,-14-12 4,12 11 12,36 36 1,-53-47-31,-1 1 1,0 0-1,-1 1 1,0 0 0,9 19-1,-17-28-24,0-1 1,0 0-1,-1 1 0,1-1 1,-1 1-1,0-1 0,0 1 1,0 0-1,-1-1 0,0 1 0,0 0 1,0 0-1,0-1 0,-2 7 1,-1 0-105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43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14195,'1'13'1288,"2"3"-784,0 4-168,2 3 569,2 1-177,3 3-128,5 0-24,2-5-152,2-1-88,2-5-216,1-4-216,-1-4-544,-3-1-240,-5-2 680,-4 2-152,-4 0-136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6:11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95 188 14971,'1'-14'1477,"-5"10"-301,3 4-1093,0 1 0,0-1 0,0 1 0,0 0 0,0 0 0,0-1-1,0 1 1,0 0 0,0 0 0,0 0 0,1 0 0,-1 0 0,0 0 0,1 0 0,-1 0 0,0 2-1,-7 11 71,1 0-1,1 0 0,0 1 1,1-1-1,-4 21 0,8-28-156,0-1 0,0 1 0,1-1 1,0 1-1,0-1 0,0 1 0,1-1 0,0 1 0,0-1 0,1 0 0,0 1 0,0-1 0,1 0 0,-1 0 0,6 7 0,5 9-16,0 1 0,-1 0 1,-1 0-1,-1 1 0,-2 0 0,0 1 0,-1 0 0,-2 0 0,0 1 0,-2 0 0,-1-1 0,-1 1 0,-3 36 1,-1-36 39,-1 0 0,-10 36 0,12-52 7,-1-1 1,-1 0 0,0 0 0,0 0 0,0 0 0,-1-1 0,0 0 0,-1 0-1,-12 14 1,17-21-17,0 0-1,-1 0 0,1 1 1,0-1-1,-1 0 1,1 0-1,0-1 0,-1 1 1,1 0-1,-1 0 1,0-1-1,1 1 0,-1-1 1,1 1-1,-1-1 0,0 0 1,1 0-1,-1 1 1,-2-2-1,3 1-2,-1 0-1,1-1 1,0 1 0,-1-1-1,1 0 1,0 0 0,-1 1-1,1-1 1,0 0 0,0 0-1,0 0 1,0 0 0,0 0-1,0 0 1,0-1 0,0 1-1,-1-2 1,-1-4-10,0 0-1,0 0 1,0-1 0,1 1-1,0-1 1,1 1-1,-1-11 1,1-2-84,0-1 0,2 1-1,0-1 1,1 1 0,2 0 0,0 0 0,1 0 0,1 0-1,0 1 1,2 0 0,0 0 0,1 1 0,14-20-1,4-2-72,2 1-1,2 1 0,2 2 0,54-47 0,-69 66 138,56-53 20,-64 60 41,-1-1-1,0 0 1,-1-1 0,14-24 0,-21 34-29,0 0 1,-1 0-1,1 1 1,0-1-1,-1 0 1,1 0 0,-1 0-1,1 0 1,-1 0-1,0 0 1,0 1-1,0-1 1,0 0 0,0 0-1,0 0 1,-1 0-1,1 0 1,-1 0 0,1 0-1,-2-2 1,1 3-4,0 0 0,0 0 0,0 0 0,0 0-1,0 1 1,0-1 0,0 1 0,0-1 0,0 0 0,0 1 0,0 0 0,0-1 0,-1 1 0,1 0 0,0-1 0,0 1 0,-1 0 0,1 0 0,0 0 0,0 0 0,-1 0 0,1 1 0,0-1 0,0 0 0,0 0 0,-1 1 0,1-1 0,0 1 0,0-1 0,0 1 0,0 0 0,-1 0 0,-6 3 12,0 1 1,0 0-1,1 0 1,0 1-1,0 0 1,1 0-1,-1 1 1,1-1-1,1 1 1,-1 1-1,-4 8 1,6-10-16,1 0 0,0 0 0,0 0 0,0 0 0,1 0 0,0 0 0,0 1 0,1-1 0,0 1 0,0-1 0,0 1 0,1 0 0,0-1 0,0 1 0,2 11 0,-1-15-2,0 0-1,0 0 1,0 0-1,0 0 1,1 0-1,-1 0 1,1-1-1,0 1 0,0 0 1,0-1-1,0 1 1,0-1-1,0 0 1,1 0-1,-1 0 1,1 0-1,4 3 0,-3-3 3,1 0-1,0-1 0,0 1 0,-1-1 0,1 0 0,0 0 0,0-1 0,0 1 0,0-1 1,7-1-1,2 0 4,-1-1 0,0-1 0,0 0 0,0-1 0,0 0 1,-1-1-1,20-11 0,-17 7 7,0-1 1,-1-1 0,0 0-1,-1 0 1,0-2 0,12-15 0,-18 20 1,-1 0 0,0 0 0,0-1 0,-1 0 1,0 0-1,-1 0 0,0-1 0,-1 0 1,1 1-1,-2-1 0,3-18 0,-5 28-15,0 0-1,0 1 0,0-1 1,0 0-1,0 0 1,0 0-1,0 0 0,0 0 1,0 0-1,0 0 1,0 0-1,-1 0 0,1 0 1,0 0-1,0 0 0,0 0 1,0 0-1,0 0 1,0 0-1,0 0 0,0 0 1,0 0-1,0 0 1,-1 0-1,1 0 0,0 0 1,0 0-1,0 0 1,0 0-1,0 0 0,0 0 1,0 0-1,0 0 1,0 0-1,0 0 0,0 0 1,-1 0-1,1 0 1,0 0-1,0-1 0,0 1 1,0 0-1,0 0 0,0 0 1,0 0-1,0 0 1,0 0-1,0 0 0,0 0 1,0 0-1,0 0 1,0 0-1,0-1 0,0 1 1,0 0-1,0 0 1,0 0-1,0 0 0,0 0 1,0 0-1,0 0 1,0 0-1,0 0 0,0-1 1,0 1-1,0 0 1,0 0-1,0 0 0,0 0 1,-5 5 7,0 7-7,1 0 0,-1 0 0,2 0 0,0 1 1,1-1-1,0 1 0,0-1 0,1 1 0,2 18 0,-1-29 6,0 1 0,0-1 0,0 0 1,1 0-1,-1 0 0,1 0 0,-1 0 0,1 0 0,0 0 1,0 0-1,0 0 0,0 0 0,0-1 0,0 1 0,1 0 1,1 1-1,-2-2 1,0 0 0,1 0 1,-1-1-1,0 1 0,1 0 1,-1-1-1,0 1 0,1-1 0,-1 0 1,0 0-1,1 1 0,-1-1 1,1 0-1,-1 0 0,1 0 0,-1 0 1,1-1-1,-1 1 0,0 0 1,1 0-1,-1-1 0,0 1 0,1-1 1,-1 0-1,2 0 0,4-3 25,0 0 1,0-1-1,0 0 0,0 0 0,-1 0 0,0-1 0,8-9 1,37-52 147,-36 45-137,3-5-29,-15 20-19,1 1-1,0 0 0,0 0 1,7-7-1,-11 13 4,0 0 1,0 0-1,0 0 1,0 0-1,0 0 0,0 0 1,0 0-1,0 0 1,0 0-1,0 0 1,1 0-1,-1-1 0,0 1 1,0 0-1,0 0 1,0 0-1,0 0 0,0 0 1,0 0-1,0 0 1,1 0-1,-1 0 0,0 0 1,0 0-1,0 0 1,0 0-1,0 0 0,0 0 1,0 0-1,0 0 1,1 0-1,-1 0 0,0 0 1,0 0-1,0 0 1,0 0-1,0 0 0,0 0 1,0 0-1,0 1 1,1-1-1,-1 0 1,0 0-1,0 0 0,0 0 1,0 0-1,0 0 1,0 0-1,0 0 0,0 0 1,2 9-13,-2 11 7,-2 0-3,0 45-15,2-60 34,1 0 1,0 1-1,-1-1 0,2 0 1,-1 0-1,0 0 0,1 0 1,0 0-1,5 9 0,-6-13 4,1 1 0,-1-1 0,0 1 0,0-1 0,1 1 0,-1-1 0,1 0 0,-1 1 0,1-1 0,0 0 0,-1 0 0,1 0 0,0 0 0,0-1 0,0 1 0,-1 0 0,1-1 0,0 1 0,3-1 0,-1 0 10,0 0 1,-1 0-1,1 0 1,0-1-1,-1 0 1,1 0-1,-1 0 0,1 0 1,-1 0-1,4-2 1,3-3 45,0 0 1,0-1 0,0 0-1,-1-1 1,13-13 0,-6 4 83,23-34 1,-33 43-135,-1 0 0,0-1-1,0 0 1,-1 0 0,0 0 0,4-16 0,-8 8 19,0 17-38,0 0 0,0 0-1,-1-1 1,1 1 0,0 0-1,0 0 1,0 0 0,0 0-1,0 0 1,-1 0-1,1 0 1,0 0 0,0-1-1,0 1 1,-1 0 0,1 0-1,0 0 1,0 0 0,0 0-1,-1 0 1,1 0 0,0 0-1,0 0 1,0 0 0,0 0-1,-1 0 1,1 0 0,0 1-1,0-1 1,0 0 0,-1 0-1,1 0 1,0 0 0,0 0-1,0 0 1,0 0 0,0 0-1,-1 1 1,1-1 0,-2 2-1,0-1 0,0 1 1,1 0-1,-1 0 0,1 0 1,-1 0-1,1 0 0,0 0 1,-2 4-1,2-5-2,0 1 0,1-1 0,-1 1 0,1-1 0,-1 1 1,1-1-1,-1 1 0,1-1 0,0 1 0,-1-1 0,1 1 0,0 0 0,0-1 0,0 1 0,1-1 0,-1 1 0,0-1 1,1 1-1,-1-1 0,0 1 0,1-1 0,0 1 0,-1-1 0,1 1 0,0-1 0,0 0 0,0 1 0,0-1 0,0 0 0,0 0 1,0 0-1,0 0 0,2 1 0,0 0 0,0-1-1,0-1 1,-1 1 0,1 0-1,0-1 1,0 1 0,0-1 0,1 0-1,-1 0 1,0 0 0,0 0-1,0-1 1,0 1 0,0-1 0,0 0-1,5-2 1,6-3-10,0-1 0,-1 0 0,0-1 0,0-1 0,0 0 0,-1-1 0,-1 0 0,0-1 0,0 0 0,-1-1 0,0 0 0,-1 0 0,-1-1 0,10-20 0,-12 14-45,-6 19 56,0 0 0,0 0 0,0 0 0,0-1 0,0 1 0,0 0 0,0 0 0,0 0 0,0 0 0,0 0 0,0-1 1,0 1-1,0 0 0,0 0 0,0 0 0,0 0 0,-1 0 0,1 0 0,0 0 0,0-1 0,0 1 0,0 0 0,0 0 0,0 0 0,0 0 0,-1 0 0,1 0 0,0 0 0,0 0 0,0 0 1,0 0-1,0 0 0,-1 0 0,1 0 0,0 0 0,0 0 0,0 0 0,0 0 0,0 0 0,-1 0 0,1 0 0,0 0 0,0 0 0,0 0 0,0 0 0,0 0 0,-1 0 0,1 0 0,0 0 1,0 0-1,0 0 0,-3 2-4,1 0 0,0-1 0,0 1 1,-1 0-1,1 0 0,0 0 1,1 0-1,-1 0 0,-2 4 1,-3 6-4,0 1 1,0 0-1,-7 24 1,11-30-59,1 0 0,1 0-1,-1 0 1,1 0 0,0 0 0,1 0-1,-1 1 1,2-1 0,0 10-1,-1-16 84,0 0-1,1 0 0,-1 0 1,0 0-1,0 0 0,1-1 0,-1 1 1,0 0-1,1 0 0,-1 0 0,1 0 1,-1-1-1,1 1 0,-1 0 1,1 0-1,0-1 0,-1 1 0,1 0 1,0-1-1,0 1 0,0-1 0,-1 1 1,1-1-1,0 1 0,0-1 0,0 0 1,1 1-1,0-1 4,-1 0-1,1 0 1,-1 0-1,0-1 1,1 1-1,-1 0 1,0-1-1,1 1 1,-1-1-1,0 1 1,1-1-1,-1 1 1,0-1 0,0 0-1,0 0 1,0 0-1,0 0 1,2-1-1,11-15 15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6:11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16 12907,'-11'-9'1928,"0"3"-1128,1 6-384,2 0 1993,7 9-1793,2 1-424,11 4-672,3 1 1192,10-1-784,5 1-64,12-1-40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6:12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196 239 15779,'-6'-1'186,"-1"0"0,1 0 0,-1 1 0,1 0 0,-1 0 0,1 0 0,-1 1 0,1 0 0,0 0 0,-1 1 0,1-1 0,0 1 0,0 1 0,0-1 0,-7 5 0,6-3-73,-1 1 1,1 0 0,0 0-1,1 0 1,-1 1-1,1 0 1,1 0-1,-1 0 1,1 1 0,0 0-1,-5 8 1,9-13-92,0 0-1,0 1 1,0-1 0,0 0 0,0 1 0,0-1 0,0 1 0,1-1 0,0 1 0,-1-1 0,1 1 0,0-1-1,0 1 1,0-1 0,1 4 0,0-4-9,-1 0 0,1-1 0,0 1 0,0 0 0,0-1 0,0 0-1,0 1 1,0-1 0,0 1 0,0-1 0,0 0 0,1 0 0,-1 0 0,1 0-1,-1 0 1,1 0 0,1 1 0,3 0-6,-1 0 0,1 0 0,0 0-1,0-1 1,0 0 0,0-1 0,0 1 0,0-1-1,0 0 1,0 0 0,9-2 0,5-3-58,-1-1 0,0 0-1,0-1 1,0-1 0,-1-1 0,0-1 0,-1 0 0,0-1 0,-1-1 0,0-1-1,-1 0 1,0-1 0,-1 0 0,23-31 0,-34 39 20,1-1-1,-1 0 1,0 1-1,0-1 1,-1 0 0,3-14-1,-4 20 27,-1-1 0,0 1 0,0 0 0,0-1-1,0 1 1,0 0 0,0-1 0,0 1 0,0-1 0,-1 1-1,1 0 1,0-1 0,-1 1 0,1 0 0,-1-1 0,0 1-1,-1-2 1,1 2 4,0 0-1,0 1 1,0-1 0,-1 0-1,1 1 1,0-1-1,0 1 1,-1 0-1,1-1 1,0 1 0,-1 0-1,1 0 1,0 0-1,0 0 1,-1 0 0,1 0-1,0 0 1,-1 0-1,1 1 1,0-1-1,-1 0 1,1 1 0,-2 0-1,-3 2 4,-1-1-1,1 2 1,0-1 0,0 0-1,0 1 1,0 1-1,1-1 1,0 0-1,0 1 1,0 0 0,0 1-1,1-1 1,0 1-1,0 0 1,0 0 0,-5 11-1,4-5 22,0-1-1,1 1 1,0 0 0,1 0-1,0 0 1,1 0 0,1 0-1,-1 23 1,2-30-14,0-1 0,1 1-1,-1 0 1,1-1 0,0 1 0,0-1 0,1 1 0,-1-1-1,1 0 1,0 1 0,0-1 0,1 0 0,-1 0 0,1 0-1,0-1 1,0 1 0,0-1 0,0 1 0,1-1 0,4 3-1,-4-3-2,1-1 0,-1 0 0,1 0 0,0 0 0,0 0 0,-1-1 0,1 0 0,0 0-1,1 0 1,-1-1 0,0 1 0,0-1 0,0 0 0,0-1 0,0 1 0,0-1 0,0 0-1,6-2 1,4-3 3,1 0 0,-1 0-1,-1-2 1,1 0 0,-1-1-1,0 0 1,20-19 0,-7 4 8,-2-1 0,33-43 1,-45 51-3,0-1 0,-1 0 0,-1-1 0,-1-1 0,-1 1-1,0-1 1,-1-1 0,5-25 0,-12 43-7,-1-1 0,1 1-1,-1 0 1,0-1 0,0 1-1,-1 0 1,1 0 0,0-1-1,-1 1 1,0 0-1,0 0 1,-1-4 0,1 6-5,1 1 0,-1-1 1,1 0-1,-1 0 0,0 0 0,1 0 1,-1 0-1,0 1 0,0-1 1,0 0-1,0 1 0,0-1 0,1 0 1,-1 1-1,0-1 0,0 1 1,0 0-1,-1-1 0,1 1 0,0 0 1,0-1-1,0 1 0,0 0 1,0 0-1,0 0 0,0 0 0,0 0 1,0 0-1,-1 0 0,1 1 0,0-1 1,0 0-1,0 1 0,0-1 1,0 1-1,0-1 0,-1 1 0,-3 2 8,1 0 1,-1 0-1,1 0 0,0 1 0,0-1 0,0 1 0,0 0 0,1 0 0,-1 1 0,1-1 0,0 1 0,0 0 0,-3 8 0,1-2 4,1 0 0,0 0 0,0 1 1,1-1-1,-2 17 0,5-14-9,-1-1 1,2 0-1,0 1 1,0-1-1,1 0 1,1 0-1,0 0 1,1 0-1,0-1 1,1 1-1,9 14 1,-10-18-32,1-1 0,0 0 0,0 0 0,1 0-1,0-1 1,1 0 0,-1 0 0,1 0 0,1-1 0,-1 0 0,1-1 0,0 1 0,0-1 0,1-1 0,0 0 0,10 4 0,-17-7 15,-1-1 1,0 0 0,0 1-1,0-1 1,0 0 0,0 1 0,0-1-1,1 0 1,-1 0 0,0 0-1,0 0 1,0 0 0,0 0-1,1 0 1,-1-1 0,0 1-1,0 0 1,0-1 0,0 1-1,2-1 1,-3 0 1,1 0 0,-1 1 0,0-1 0,1 0 0,-1 1 0,0-1 0,0 0 1,0 0-1,1 1 0,-1-1 0,0 0 0,0 0 0,0 1 0,0-1 0,0 0 0,0 0 0,-1 1 0,1-1 0,0 0 0,0 1 0,0-1 0,-1-1 0,-2-4-11,1 1 0,-1 0 1,0-1-1,0 1 0,-1 0 0,-4-4 0,-27-24 13,-1 1 1,-65-43-1,-2 0 268,91 60-109,11 15-147,1 0-1,0 0 1,0-1-1,0 1 1,0 0-1,0 0 1,0-1 0,1 1-1,-1 0 1,0 0-1,0 0 1,0-1-1,0 1 1,0 0-1,0 0 1,0-1-1,0 1 1,1 0 0,-1 0-1,0 0 1,0-1-1,0 1 1,0 0-1,1 0 1,-1 0-1,0 0 1,0 0-1,0-1 1,1 1 0,-1 0-1,0 0 1,0 0-1,0 0 1,1 0-1,-1 0 1,0 0-1,1 0 1,4-1 34,0 1 1,0-1 0,1 1-1,-1 1 1,5 0-1,9 1 22,296 20 70,-235-21-172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6:14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15011,'5'31'1120,"-2"4"-872,0 2-127,0 0 343,0 11-344,0-4-200,-2-5 176,4-12-144,1-5-16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6:15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213 119 13339,'-6'0'178,"1"0"0,0 0 0,-1 1 0,1 0 0,-1 0 1,1 0-1,0 1 0,0 0 0,0 0 0,0 0 0,0 1 0,0-1 0,1 1 0,-1 0 1,1 1-1,-6 5 0,-3 3 68,1 0 0,0 1 0,-17 26 1,22-30-205,1-1-1,0 2 1,0-1 0,1 1 0,0-1 0,1 1-1,0 1 1,1-1 0,0 0 0,-3 16 0,6-24-39,0 0 1,0 0-1,0-1 1,0 1-1,0 0 0,0 0 1,1 0-1,-1 0 1,0-1-1,1 1 1,0 0-1,-1 0 0,1-1 1,0 1-1,0 0 1,0-1-1,0 1 1,0-1-1,2 2 1,-2-2-1,1 0 1,0 0-1,-1 0 1,1 0 0,0 0-1,0-1 1,0 1-1,-1-1 1,1 0 0,0 1-1,0-1 1,0 0-1,0 0 1,0 0 0,0 0-1,0 0 1,-1-1-1,1 1 1,0-1 0,0 1-1,2-2 1,7-2 10,1-1 1,-1 0 0,0-1-1,0-1 1,-1 0-1,1 0 1,11-12 0,65-66 314,-85 82-316,29-32 356,-2-1 1,-1-2 0,30-54 0,-55 88-273,-1 0 1,0 0-1,0 0 1,0-1-1,0 1 1,-1-1-1,2-7 1,-3 12-92,0 0 1,0 0-1,0 0 0,0 0 1,0 0-1,0 0 1,0 0-1,0-1 0,-1 1 1,1 0-1,0 0 1,0 0-1,0 0 0,0 0 1,0 0-1,0 0 1,0 0-1,-1 0 0,1 0 1,0 0-1,0 0 1,0-1-1,0 1 0,0 0 1,0 0-1,-1 0 1,1 0-1,0 0 0,0 0 1,0 0-1,0 0 0,0 0 1,-1 1-1,1-1 1,0 0-1,0 0 0,0 0 1,0 0-1,0 0 1,0 0-1,-1 0 0,1 0 1,0 0-1,0 0 1,0 0-1,0 0 0,0 1 1,0-1-1,0 0 1,0 0-1,0 0 0,-1 0 1,1 0-1,0 1 1,-8 6 93,-2 6-69,2 0-1,0 1 1,0 0 0,1 0 0,-10 29-1,10-21-99,1 1 0,1-1 0,-3 35 0,8-53 13,-1 1 1,1-1-1,0 1 1,1-1-1,-1 0 0,1 1 1,0-1-1,0 0 1,3 9-1,-3-12 72,0 0 1,-1 0-1,1 0 0,0 1 1,0-1-1,0 0 0,0 0 1,0 0-1,0 0 0,0 0 1,1 0-1,-1-1 0,0 1 0,0 0 1,1-1-1,-1 1 0,0-1 1,1 1-1,-1-1 0,1 1 1,-1-1-1,0 0 0,1 0 0,-1 0 1,1 0-1,-1 0 0,1 0 1,-1 0-1,1 0 0,-1-1 1,0 1-1,1 0 0,1-1 0,28-13-78,6-7-28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6:16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136 235 13363,'-15'12'489,"1"0"1,1 1 0,0 1-1,0 0 1,1 0-1,1 1 1,1 1 0,-17 31-1,25-44-431,1 0-1,0 0 0,0 0 1,0 0-1,1 0 1,-1 1-1,1-1 1,0 0-1,0 4 0,0-6-39,0 0 0,0 0 0,0 0 0,1 0-1,-1 0 1,1 0 0,-1 0 0,1 0 0,-1 0 0,1 0-1,-1 0 1,1 0 0,0 0 0,0 0 0,-1-1-1,1 1 1,0 0 0,0-1 0,0 1 0,0-1-1,0 1 1,0-1 0,0 1 0,0-1 0,0 1 0,0-1-1,0 0 1,0 0 0,0 1 0,0-1 0,1 0-1,4 0 12,0 0 0,0 0 0,0 0-1,0-1 1,0 0 0,0 0 0,0-1 0,0 0-1,0 0 1,-1 0 0,8-4 0,8-5-39,28-20 1,-23 11-135,0-1 0,34-37-1,-41 38-97,-29 32-21,1 1 0,1 0 0,-1 1 0,2 0-1,-11 28 1,17-42 237,1 0-1,0 1 0,0-1 0,0 0 0,-1 1 1,1-1-1,0 1 0,0-1 0,0 0 1,0 1-1,0-1 0,0 0 0,0 1 0,0-1 1,0 1-1,0-1 0,0 0 0,0 1 1,0-1-1,0 1 0,0-1 0,0 0 1,1 1-1,-1-1 0,0 0 0,0 1 0,0-1 1,0 0-1,1 1 0,-1-1 0,0 0 1,1 1-1,-1-1 0,0 0 0,1 1 1,14-5-651,14-17-134,-6-2 259,-17 17 466,1 0 1,-1-1-1,1 2 1,0-1-1,11-6 1,-18 12 90,1 0 0,-1 0 0,0 0 0,0 0 0,0-1 0,1 1 0,-1 0 0,0 0 0,0 0 0,0 0 0,1 0 0,-1 0 0,0 0 0,0 0 1,0 1-1,0-1 0,1 0 0,-1 0 0,0 0 0,0 0 0,0 0 0,1 0 0,-1 0 0,0 0 0,0 0 0,0 0 0,0 1 0,0-1 0,1 0 1,-1 0-1,0 0 0,0 0 0,0 0 0,0 1 0,0-1 0,0 0 0,0 0 0,0 0 0,1 1 0,-1-1 0,0 0 0,0 0 0,0 0 1,0 1-1,0-1 0,0 0 0,0 0 0,0 0 0,0 0 0,0 1 0,0-1 0,-1 0 0,0 14 212,-9 25 450,-2-1-1,-24 52 1,19-49-214,-117 271 2378,127-292-2731,7-15-87,1-6-16,5-6-15,19-38-77,24-62 1,-15 31-56,117-216-324,-122 244 398,1 2-1,3 0 1,71-74 0,-92 107 66,1 1 0,26-18-1,-34 27 17,0 0 0,0 1-1,0-1 1,0 1 0,0 0-1,1 0 1,-1 1 0,0-1-1,1 1 1,-1 0 0,1 1-1,6-1 1,-10 1-3,0 0 0,0 1 0,0-1 0,0 0 0,-1 0 0,1 1 0,0-1 0,0 1 0,-1 0 0,1-1 0,0 1 0,-1 0 0,1 0 0,-1 0 0,1 0 0,-1 0 0,1 0 0,-1 1 0,0-1 0,2 3 0,-1-2-1,-1 1 0,0-1 1,0 1-1,0-1 1,-1 1-1,1-1 0,-1 1 1,1 0-1,-1-1 0,0 1 1,0 0-1,0 4 1,-2 4 7,0 0 1,-1 0-1,0 0 1,-1-1 0,-7 17-1,-20 23 106,24-41-77,1 0 0,0 0 0,1 1 0,-9 19 0,14-28-44,0 0 0,0-1 0,0 1 0,0 0 0,0-1 0,0 1-1,0 0 1,0-1 0,0 1 0,0 0 0,0-1 0,0 1 0,1 0 0,-1-1 0,0 1 0,0-1 0,1 1 0,-1 0-1,0-1 1,1 1 0,-1-1 0,1 1 0,-1-1 0,1 1 0,-1-1 0,1 1 0,-1-1 0,1 0 0,-1 1 0,1-1-1,0 0 1,-1 1 0,1-1 0,-1 0 0,1 0 0,0 0 0,-1 1 0,1-1 0,0 0 0,-1 0 0,1 0 0,0 0-1,0 0 1,37 0-342,-31-1 258,27-1-190,-10 0-79,32 1 0,-50 1 325,0 1 1,0-1 0,0 1-1,0 1 1,0-1 0,0 1-1,-1 0 1,1 0 0,0 1-1,6 4 1,-11-6 62,0-1 0,1 1 0,-1 0 0,0 0 0,0 1 1,0-1-1,0 0 0,0 0 0,0 0 0,0 1 0,0-1 0,-1 0 0,1 1 0,0-1 1,-1 1-1,1-1 0,-1 1 0,0-1 0,1 1 0,-1-1 0,0 1 0,0-1 0,0 1 1,0 0-1,0-1 0,0 1 0,-1-1 0,1 1 0,0-1 0,-1 1 0,1-1 0,-1 1 1,1-1-1,-1 1 0,0-1 0,0 0 0,-2 3 0,-2 4 190,-2 0-1,1 0 1,-1-1-1,-12 10 1,17-15-163,-21 18 513,0-2 1,-2 0-1,-36 20 1,50-32-506,-1 0 1,1-1-1,-1 0 1,0-1 0,-1-1-1,1 1 1,0-2 0,-1 0-1,0 0 1,-19-1-1,28-1-59,0 0-1,0-1 1,0 0-1,1 1 1,-1-1-1,0 0 1,0-1-1,1 1 1,-1-1-1,1 0 1,-1 0-1,1 0 1,0 0-1,-1 0 1,-3-4-1,-14-19-111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6:17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 15643,'0'0'71,"1"-1"0,0 1 0,0 0-1,-1 0 1,1 0 0,0 0 0,0 0-1,-1 0 1,1 0 0,0 0-1,0 0 1,0 0 0,-1 0 0,1 0-1,0 1 1,0-1 0,-1 0 0,1 0-1,0 1 1,-1-1 0,1 1 0,0-1-1,-1 0 1,2 2 0,-1-1 14,0 1-1,1 0 1,-1-1 0,0 1 0,0 0-1,0 0 1,0 0 0,0 0 0,0 2-1,1 5 182,0 0 0,0 0 0,0 13 0,3 173 994,-5-193-1268,0 0 0,0 0-1,0 1 1,1-1 0,-1 0 0,0 0-1,1 0 1,0 0 0,-1 0 0,1 0 0,0 0-1,0 0 1,2 2 0,-3-3-13,1-1 0,0 1 0,0-1 0,-1 1 0,1-1 0,0 0 1,0 1-1,0-1 0,-1 0 0,1 0 0,0 1 0,0-1 0,0 0 0,0 0 0,0 0 0,-1 0 0,1 0 1,0 0-1,0-1 0,0 1 0,0 0 0,0 0 0,-1 0 0,1-1 0,0 1 0,0-1 0,-1 1 1,1 0-1,0-1 0,0 1 0,-1-1 0,1 0 0,0 1 0,0-2 0,19-14-514,-14 11 345,0 0 0,0 0 0,0 0 0,0 1 0,1 0 0,10-5 0,-15 9 157,-1 0 0,1-1 1,-1 1-1,1 0 0,-1 0 0,1-1 1,-1 1-1,0 0 0,1 1 1,-1-1-1,1 0 0,-1 0 1,1 1-1,-1-1 0,1 0 1,1 2-1,-1-1 6,-1 0 0,1 1 0,0-1-1,0 1 1,-1-1 0,1 1 0,-1 0 0,1 0 0,-1 0 0,0 0 0,1 0 0,-1 0 0,1 3 0,2 3 91,-1 0 0,0 0 0,-1 1 0,1 0 0,-2-1 0,1 1 0,-1 0 0,0 0 0,-1-1 0,0 1 0,-1 0 0,0 0 0,-3 13 0,3-17 33,-1 0 1,0 0-1,0 0 0,0 0 1,0-1-1,-1 1 0,0-1 1,0 0-1,0 0 0,-1 0 1,0 0-1,1 0 0,-1-1 1,0 1-1,-1-1 1,1 0-1,0-1 0,-1 1 1,0-1-1,1 1 0,-1-2 1,0 1-1,-10 2 0,4-2-65,0-1 0,1 0 0,-1 0 0,0-1 0,0-1 0,1 0 0,-1 0 1,-13-4-1,20 5-43,0-1 1,-1-1-1,1 1 1,0-1-1,-1 1 1,1-1 0,0 0-1,0-1 1,0 1-1,1-1 1,-1 1-1,1-1 1,-1-1-1,1 1 1,0 0 0,0-1-1,0 1 1,1-1-1,-1 0 1,1 0-1,-3-7 1,4 8-13,0 0-1,0 0 1,1 0 0,0 0 0,-1 0-1,1 0 1,0 0 0,1-5 0,12-27-303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6:17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119 164 16508,'2'0'116,"0"0"0,1 0 0,-1 0 0,0 0 1,0 0-1,1 0 0,-1 0 0,0-1 1,1 1-1,-1-1 0,0 0 0,0 0 1,0 0-1,0 0 0,0 0 0,0 0 1,0 0-1,0-1 0,0 1 0,0-1 1,-1 1-1,1-1 0,0 0 0,-1 0 1,0 0-1,1 0 0,-1 0 0,0 0 1,0 0-1,0 0 0,0 0 0,0 0 0,-1 0 1,1-1-1,-1 1 0,1-4 0,0 2-17,0-1-1,-1 0 1,1 0-1,-1 0 1,0 0-1,0 0 0,-1 1 1,1-1-1,-1 0 1,-2-5-1,3 9-94,-1-1-1,0 1 1,1-1-1,-1 1 1,0 0-1,0 0 1,0-1-1,0 1 1,0 0-1,0 0 1,0 0 0,-1 0-1,1 0 1,0 1-1,0-1 1,-1 0-1,1 0 1,0 1-1,-1-1 1,1 1-1,-1-1 1,1 1-1,-1 0 1,1-1 0,-1 1-1,1 0 1,-1 0-1,1 0 1,-1 0-1,1 1 1,-1-1-1,1 0 1,-1 0-1,1 1 1,-1-1-1,-1 2 1,-4 1 5,0 0 0,0 0 0,0 1 0,0-1 0,1 2 0,-1-1 0,1 1 0,0 0 0,1 0 0,-1 1-1,1-1 1,0 1 0,0 1 0,-4 8 0,4-7-7,0-1-1,1 2 0,0-1 0,1 0 1,0 1-1,0-1 0,0 1 0,2 0 1,-1 0-1,1 0 0,0 17 0,1-22-5,0 0 0,0 0-1,1-1 1,-1 1 0,1 0-1,0-1 1,0 1 0,1 0-1,-1-1 1,1 0 0,-1 1 0,1-1-1,0 0 1,1 0 0,-1 0-1,0 0 1,1 0 0,0 0-1,-1-1 1,1 1 0,0-1-1,0 0 1,1 0 0,-1 0-1,0 0 1,1-1 0,-1 1-1,1-1 1,-1 0 0,1 0-1,0 0 1,-1-1 0,1 1-1,7-1 1,1 0-6,0 0 0,0-1 0,0-1 0,0 0 0,0-1 0,0 0 0,-1-1-1,1 0 1,19-10 0,-11 2-2,0 0 0,-1-2 0,-1 0 0,-1-1 0,25-26 0,67-94 30,-117 156-28,1 0 0,1 1 1,-6 38-1,12-60 10,-1 6 4,0 0 0,1 1 0,0-1 1,0 0-1,1 7 0,0-12-1,-1 0 0,0 0 1,0 0-1,1 0 0,-1 0 1,0 0-1,1 0 0,-1 0 1,1 0-1,-1 0 0,1-1 0,-1 1 1,1 0-1,0 0 0,0 0 1,-1-1-1,1 1 0,0 0 0,0-1 1,0 1-1,-1-1 0,1 1 1,0-1-1,0 0 0,0 1 1,0-1-1,0 0 0,0 1 0,0-1 1,0 0-1,0 0 0,0 0 1,0 0-1,0 0 0,0 0 0,0 0 1,0 0-1,2-1 0,4-1 11,1-1 0,-1 1 0,-1-1-1,1-1 1,0 1 0,-1-1-1,1 0 1,-1-1 0,0 1 0,5-7-1,8-7-86,25-32 1,-35 40-31,22-31-478,-29 38 385,0-1 1,0 1 0,0-1 0,0 0-1,-1 0 1,1 1 0,-1-1 0,0 0-1,1-7 1,-2 10 136,0 0 0,0 0 0,0 0 0,-1 0 0,1 0 0,0 0 0,0 0 0,-1 0 0,1 0 0,0 0 0,-1 0 0,1 0 0,-1 0 0,0 0 0,1 0 0,-1 0 0,0 0 0,1 0 0,-1 1 0,0-1-1,0 0 1,0 1 0,0-1 0,1 0 0,-1 1 0,0-1 0,0 1 0,0 0 0,0-1 0,0 1 0,0 0 0,0-1 0,-2 1 0,-14-1-614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6:18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16003,'-2'4'2001,"-5"-4"-2001,-2-1-48,1 1 464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6:18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193 190 17708,'0'-7'413,"0"0"0,0-1 1,-1 1-1,0 0 0,-1-1 0,1 1 1,-1 0-1,-6-13 0,7 18-354,0 0 0,-1 0 1,1 0-1,-1 0 0,1 1 0,-1-1 0,0 0 0,1 1 0,-1-1 1,0 1-1,0-1 0,0 1 0,0 0 0,-1 0 0,1 0 0,0 0 1,0 1-1,0-1 0,-1 0 0,1 1 0,-1-1 0,1 1 0,0 0 1,-1 0-1,1 0 0,0 0 0,-1 1 0,1-1 0,-1 0 0,1 1 0,-4 1 1,0 0-61,-1 1 0,1 0 0,0 0 0,0 0 0,0 1 0,0 0 0,1 0 0,-1 0-1,1 1 1,0 0 0,0 0 0,-6 9 0,8-10-11,0 0-1,0 1 0,0-1 1,0 1-1,1 0 0,0 0 0,0 0 1,0 0-1,0 0 0,1 0 1,0 0-1,0 0 0,1 1 0,-1-1 1,1 0-1,1 10 0,-1-13 8,1 0 0,0 0 0,-1 0 0,1 0 0,0 0 0,0 0 0,0-1 0,0 1 0,1 0 0,-1-1 0,0 1 0,1-1 0,-1 0 0,1 1 0,-1-1 0,1 0 0,0 0 0,-1 0 0,1 0 0,0 0 0,0 0 0,0 0 0,0-1 0,0 1 0,0-1 0,0 0 0,0 1 0,0-1 0,3 0 0,3 0-7,0 0-1,-1 0 1,1-1 0,0 0 0,0-1-1,11-2 1,-3-3-2,0 1 0,0-2 0,0 0 0,-1-1 0,0-1 0,-1 0 1,25-23-1,-9 4 15,-2-1 1,30-40 0,-52 61 0,0 0 0,0 0 0,4-10 0,-32 49-38,18-23 26,-46 98-64,46-95 77,0-1 0,1 1 0,1-1-1,-1 1 1,2 0 0,-1 0-1,2 0 1,-1 0 0,2 14 0,-1-23-3,0 1 0,0 0 0,1 0 1,-1-1-1,1 1 0,-1 0 0,1-1 1,0 1-1,0 0 0,0-1 0,0 1 1,0-1-1,0 1 0,0-1 0,0 0 1,0 1-1,1-1 0,-1 0 0,0 0 1,1 0-1,-1 0 0,1 0 0,1 1 1,0-1-1,1 0 1,-1-1 0,1 1 0,-1 0 0,1-1 0,0 0-1,-1 0 1,1 0 0,-1 0 0,8-2 0,4-2-10,1-1 1,-1 0-1,29-14 1,-17 5-22,29-20-1,-45 27 23,-1 0 0,-1-1 0,1 0 0,-1-1 0,12-14-1,-15 10 0,-6 13 9,0-1 0,0 1-1,0 0 1,0 0 0,0 0-1,0 0 1,0-1 0,0 1-1,0 0 1,0 0-1,0 0 1,0 0 0,-1 0-1,1-1 1,0 1 0,0 0-1,0 0 1,0 0-1,0 0 1,0 0 0,0 0-1,-1 0 1,1-1 0,0 1-1,0 0 1,0 0 0,0 0-1,-1 0 1,1 0-1,0 0 1,0 0 0,0 0-1,0 0 1,-1 0 0,1 0-1,0 0 1,0 0-1,0 0 1,-1 0 0,-1 0-1,0 1 1,0-1-1,0 1 1,1-1 0,-1 1-1,0 0 1,0 0-1,0 0 1,-3 2-1,-2 3 26,1-1 0,0 1-1,0 1 1,0-1 0,0 1-1,-7 11 1,11-15-14,0 1-1,1-1 1,-1 0 0,0 0-1,1 1 1,0-1 0,0 1-1,0 0 1,0-1-1,0 1 1,1-1 0,0 1-1,-1 0 1,1 0 0,1-1-1,-1 1 1,2 7 0,-1-9 18,0 0 1,1 0 0,-1 0-1,1 0 1,-1 0 0,1 0-1,0-1 1,0 1 0,0 0-1,0-1 1,0 1 0,0-1-1,0 0 1,0 0 0,1 0-1,-1 0 1,0 0 0,1 0-1,-1-1 1,1 1 0,-1-1-1,0 0 1,1 1 0,-1-1-1,5-1 1,8 1 216,0 0-1,28-6 1,-37 5-315,40-8 267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43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24 17668,'0'-1'62,"0"0"1,0 0 0,0 0-1,0 0 1,0 0 0,-1 0-1,1 0 1,-1 0 0,1 0-1,0 0 1,-1 0 0,1 0-1,-1 0 1,0 0 0,1 1-1,-1-1 1,0 0 0,0 0-1,1 1 1,-1-1 0,0 0-1,0 1 1,0-1 0,0 1-1,0-1 1,0 1 0,0-1-1,0 1 1,0 0 0,0 0-1,0-1 1,0 1 0,0 0-1,0 0 1,0 0 0,0 0-1,0 0 1,0 0 0,0 0-1,0 1 1,0-1 0,0 0-1,0 1 1,0-1 0,0 0-1,0 1 1,0-1 0,0 1-1,0-1 1,0 1 0,-1 1-1,-3 2 97,0 0-1,0 0 0,1 1 0,-1-1 0,1 1 0,0 0 0,-4 7 0,1-3-147,1 0 0,1 1 0,0 0 0,0 0-1,1 1 1,0-1 0,0 1 0,2 0-1,-1 0 1,1 0 0,0 14 0,2-23-11,0-1 0,0 0 0,0 1 0,0-1 0,0 0 0,1 1 0,-1-1 0,0 0 0,1 1 0,-1-1 0,1 0 0,0 0 0,-1 0 0,1 1 0,0-1 0,0 0 0,0 0 0,0 0 0,0 0 0,0 0 0,0 0 0,0-1 0,0 1-1,0 0 1,0 0 0,0-1 0,1 1 0,-1-1 0,0 1 0,0-1 0,1 1 0,-1-1 0,1 0 0,-1 0 0,0 0 0,1 0 0,-1 0 0,0 0 0,3 0 0,3-1 19,1 0-1,-1-1 1,0 1-1,0-1 1,13-6-1,4-4 64,-1-1 0,-1 0-1,-1-2 1,22-18 0,17-13 171,-59 45-248,0 1 1,0-1-1,0 0 1,0 1-1,0-1 0,0 0 1,1 1-1,-1 0 1,0-1-1,0 1 0,0 0 1,3-1-1,-4 1-3,1 0-1,-1 0 1,0 0-1,1 1 1,-1-1-1,0 0 1,1 0-1,-1 0 1,0 0-1,0 1 1,1-1-1,-1 0 1,0 0-1,0 0 1,1 1-1,-1-1 1,0 0-1,0 1 1,0-1-1,0 0 1,1 0-1,-1 1 1,0-1 0,0 0-1,0 1 1,0-1-1,0 0 1,0 1-1,0 0 1,0 4 0,0 0 0,0 0 0,-1 0 1,0 0-1,-1 5 0,1-6-7,-3 13-12,2-11 1,0 0 0,1 0 1,0 1-1,0-1 0,0 0 1,1 1-1,-1-1 0,2 1 1,-1-1-1,2 8 1,-1-12 9,-1-1 0,1 0 0,0 0 1,0 0-1,-1 0 0,1 0 0,0-1 0,0 1 1,0 0-1,0 0 0,0-1 0,0 1 1,0 0-1,0-1 0,1 1 0,-1-1 1,0 1-1,0-1 0,0 0 0,1 1 1,-1-1-1,0 0 0,0 0 0,1 0 1,-1 0-1,0 0 0,0 0 0,1-1 0,0 1 1,40-11-314,-38 10 281,72-33-603,-58 25 410,1 0 1,1 1-1,27-8 1,-47 16 233,1 0 0,0-1 0,0 1 0,-1 0 0,1 0 0,0 0 1,-1 0-1,1-1 0,0 1 0,0 0 0,-1 0 0,1 0 0,0 1 0,0-1 0,-1 0 0,1 0 0,0 0 0,0 0 0,-1 1 0,1-1 0,0 0 0,-1 1 0,1-1 0,0 1 0,-1-1 1,1 0-1,-1 1 0,1-1 0,-1 1 0,1 0 0,0 0 0,0 2 40,-1-1 0,1 0 0,-1 1 0,0-1 0,1 1 0,-1-1 0,0 0 0,-1 4 0,3 21 393,-2-26-425,0 0 0,0 0 0,1 0 0,-1 0 0,1 0 0,-1-1 0,1 1 0,-1 0 0,1 0 0,0-1 0,-1 1 0,1 0 0,0-1 0,0 1 0,-1 0 0,1-1 0,0 1 0,0-1 0,0 0 0,0 1 0,0-1 0,-1 0 0,1 1 0,0-1 0,2 0 0,2 0-119,-1 0 1,1 0-1,-1 0 1,1-1-1,-1 1 0,1-1 1,-1-1-1,1 1 0,-1-1 1,0 1-1,7-5 0,4-2-233,24-18 0,-8 1-63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6:19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3 17908,'-11'-1'206,"1"0"1,-1 1 0,0 0-1,1 0 1,-1 1 0,0 1-1,1-1 1,-1 2 0,1 0-1,0 0 1,0 1 0,0 0-1,0 0 1,1 1-1,-1 1 1,1-1 0,1 2-1,-1-1 1,-12 14 0,20-19-221,0 0 1,-1 0-1,1 0 0,0 0 1,0 0-1,0 1 0,0-1 1,1 0-1,-1 1 1,0-1-1,0 1 0,1-1 1,-1 1-1,1-1 1,0 1-1,-1 0 0,1-1 1,0 1-1,0-1 1,0 1-1,0 0 0,0 1 1,1-1-18,0-1-1,0 1 1,0-1 0,0 1-1,0-1 1,0 1 0,1-1 0,-1 0-1,1 1 1,-1-1 0,0 0 0,1 0-1,0 0 1,-1 0 0,1-1 0,0 1-1,-1 0 1,1-1 0,0 1-1,2 0 1,112 24-1177,-86-20 963,1 1 0,-1 2 1,41 15-1,-67-22 247,-1 1-1,1 0 0,0 0 1,-1 0-1,1 0 1,-1 1-1,0-1 1,1 1-1,-1 0 1,-1 0-1,6 7 1,-7-9 20,-1 1 0,1-1 0,0 1 0,-1 0 0,1-1 0,-1 1 0,0 0 0,0-1 0,0 1 0,0 0 0,0 0 0,0-1 0,0 1 0,0 0 0,0-1 0,-1 1 0,1 0 0,-1-1 0,0 1 0,1 0 0,-1-1 0,0 1 0,0-1 0,0 0 0,0 1 0,0-1 0,0 0 0,0 1-1,0-1 1,-1 0 0,-2 2 1,-7 6 115,-1 0 0,0 0 0,0-2 0,-1 1 0,0-2 0,-1 0 0,1 0 0,-1-1 0,0-1 0,0 0 0,-1-1 0,-17 1 1,31-3-147,0-1 0,0 0 1,0 0-1,-1 0 1,1 0-1,0 0 1,0 0-1,0 0 0,0 0 1,0 0-1,-1 0 1,1-1-1,0 1 1,0 0-1,0-1 0,0 1 1,0-1-1,0 0 1,0 1-1,0-1 1,0 0-1,0 1 0,0-1 1,1 0-1,-2-1 1,2 1-22,0 0 0,0 0 0,0-1 0,0 1 0,0 0 0,0 0 0,0 0 0,1-1 0,-1 1 0,0 0 0,1 0 0,-1 0 0,1 0 1,-1 0-1,1 0 0,0-1 0,-1 2 0,3-3 0,5-7-361,1 0 0,20-16 0,42-28-1702,102-58 0,-89 60 1570,-35 23 1221,-48 29-671,-1-1 1,0 1 0,1 0-1,-1 0 1,1 0 0,-1 0-1,0-1 1,1 1 0,-1 0 0,0 0-1,1 0 1,-1 0 0,1 0-1,-1 0 1,1 0 0,-1 0-1,0 0 1,1 0 0,-1 0-1,1 0 1,-1 0 0,0 1-1,1-1 1,-1 0 0,0 0 0,1 0-1,-1 1 1,0-1 0,1 0-1,-1 0 1,0 1 0,1-1-1,-1 0 1,0 0 0,0 1-1,1-1 1,-1 0 0,0 1-1,0-1 1,1 0 0,-1 1 0,0-1-1,0 1 1,0 0 0,0 17 794,0-17-813,-7 51 1269,2-25-968,1-1 0,2 1 0,0-1 0,2 1 0,4 38 0,-3-60-295,0-1-1,0 0 1,1 1 0,-1-1 0,1 0 0,3 5 0,-5-8-28,1 0 0,-1 0 0,1 0 1,-1-1-1,1 1 0,0 0 1,-1 0-1,1-1 0,0 1 1,0 0-1,-1-1 0,1 1 0,0 0 1,0-1-1,0 1 0,0-1 1,0 0-1,0 1 0,0-1 1,0 0-1,0 1 0,0-1 0,0 0 1,0 0-1,0 0 0,0 0 1,0 0-1,0 0 0,0 0 1,0 0-1,0-1 0,0 1 0,0 0 1,1-1-1,2-1-6,-1 0 0,0 0 1,0 0-1,-1 0 0,1-1 0,0 1 0,-1-1 1,1 1-1,-1-1 0,0 0 0,0 0 1,2-4-1,19-43-152,-9 5-48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6:19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13859,'-3'31'1152,"3"-4"-888,0-4-104,9 0 544,4-5-576,13-3-352,6-4-848,10-6 928,3-2-176,7-3-104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6:20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168 188 13443,'-28'22'1660,"6"-5"-511,1 0-1,-23 25 1,38-36-1020,1 1 1,-1 0-1,1 1 0,1-1 1,-1 1-1,1 0 1,1 0-1,-1 0 0,2 0 1,-5 17-1,6-22-99,1 0 1,-1 1-1,1-1 0,0 0 0,0 0 0,0 1 0,0-1 0,1 0 0,-1 0 1,1 0-1,0 1 0,0-1 0,0 0 0,0 0 0,1 0 0,2 4 1,-3-5-20,1 0 0,0 0 1,0-1-1,0 1 0,0 0 1,0-1-1,1 1 0,-1-1 1,0 1-1,1-1 0,-1 0 1,1 0-1,-1 0 1,1-1-1,-1 1 0,1-1 1,0 1-1,-1-1 0,1 0 1,4 0-1,3-1-22,-1 0-1,1-1 1,0 0-1,0 0 1,-1-1-1,1-1 1,-1 1-1,0-2 1,0 1-1,0-1 1,-1 0-1,0-1 0,10-9 1,-2 2-30,-1-1-1,-1 0 1,-1-1-1,0-1 1,18-29 0,-23 31 13,-1 0 1,0-1-1,-1 1 1,-1-1 0,0-1-1,-1 1 1,2-18-1,-4 26 27,-1 0 0,-1 1-1,1-1 1,-1 0-1,-1 0 1,1 0 0,-1 1-1,0-1 1,-1 0 0,1 1-1,-1-1 1,-1 1 0,1-1-1,-1 1 1,0 0-1,0 0 1,-1 0 0,0 1-1,-5-6 1,7 9 2,0 0 0,0 0 0,0 0 0,-1 0 1,1 1-1,-1-1 0,0 1 0,1 0 0,-1-1 0,0 1 0,0 0 0,0 1 0,0-1 1,1 0-1,-1 1 0,0 0 0,-4 0 0,2 0 4,0 1 0,0 0 0,0 0 0,0 0 0,0 1-1,1-1 1,-1 1 0,0 0 0,-7 5 0,3-1 21,0 1 0,1 0-1,-1 0 1,1 1 0,1 0 0,-1 0 0,1 1 0,-10 17-1,13-19-2,1 0 0,0-1 0,0 1-1,1 1 1,0-1 0,-2 12 0,4-17-17,-1 1 1,1-1-1,0 1 1,0-1-1,0 1 1,0-1 0,1 1-1,-1-1 1,1 0-1,-1 1 1,1-1-1,0 1 1,0-1-1,0 0 1,0 0-1,0 0 1,0 0-1,1 1 1,-1-2-1,1 1 1,0 0-1,-1 0 1,4 2-1,6 2-49,0 0-1,1-1 0,-1 0 1,1-1-1,1-1 1,-1 0-1,0 0 0,23 1 1,-22-3-76,0 1 0,0 0 0,0 1 0,-1 0 0,1 1 0,-1 1 0,0 0 0,18 10 0,-24-11 30,-1 1-1,0-1 0,0 1 1,-1 0-1,1 0 0,-1 1 1,0 0-1,0-1 0,4 12 1,-6-15 59,-1 0 1,0 0 0,-1 1-1,1-1 1,0 0 0,0 0 0,-1 0-1,1 1 1,-1-1 0,0 0 0,0 1-1,0-1 1,0 0 0,0 0-1,0 1 1,-1-1 0,1 0 0,-1 0-1,0 1 1,1-1 0,-1 0-1,0 0 1,0 0 0,0 0 0,-1 0-1,1 0 1,0 0 0,-1 0 0,1-1-1,-1 1 1,0 0 0,-1 1-1,-13 3-132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6:20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82 15787,'-29'44'4565,"4"-9"-4497,-3-2 0,-36 36 0,43-49-202,-2-1 0,0-1 0,-30 19 0,44-34-634,13-8 100,13-11-106,37-35-956,-1-3-1,75-99 1,-79 84 2539,-49 68-766,1 0 1,-1 0-1,0 1 0,1-1 0,-1 0 0,1 1 0,-1-1 1,1 0-1,-1 1 0,1-1 0,0 1 0,-1-1 0,1 1 1,0-1-1,-1 1 0,1 0 0,0-1 0,0 1 0,-1 0 1,1-1-1,1 1 0,-1 0 24,-1 1 0,1-1 0,-1 1 0,0-1 1,1 1-1,-1-1 0,0 0 0,1 1 0,-1 0 0,0-1 0,0 1 1,1-1-1,-1 1 0,0-1 0,0 1 0,0-1 0,0 1 0,0 0 1,0-1-1,0 1 0,0 0 0,-3 42 1499,-29 118 136,19-103-1223,-12 108-1,24-166-477,1 0-1,0 1 1,0-1 0,0 1-1,0-1 1,0 0-1,0 1 1,0-1 0,0 1-1,0-1 1,0 0-1,0 1 1,0-1 0,0 1-1,0-1 1,0 1-1,0-1 1,0 0 0,0 1-1,0-1 1,1 0-1,-1 1 1,0-1 0,0 1-1,1-1 1,-1 0-1,0 0 1,0 1 0,1-1-1,-1 0 1,0 1-1,1-1 1,-1 0 0,1 1-1,11-10-101,9-23-824,-20 30 821,0 1-1,-1-1 1,1 0 0,-1 1 0,1-1 0,-1 0 0,0 0-1,1 0 1,-1 1 0,0-1 0,0 0 0,0 0 0,-1 0 0,1 0-1,0 1 1,-1-1 0,1 0 0,-1 0 0,0 1 0,1-1-1,-1 0 1,0 1 0,0-1 0,0 1 0,0-1 0,0 1 0,0-1-1,-1 1 1,-2-2 0,0 2-67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6:21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237 178 10234,'0'0'348,"0"-1"0,0 0 0,0 1 0,0-1 0,-1 1 0,1-1 0,0 1 0,0-1 0,0 0 0,-1 1-1,1-1 1,0 1 0,-1-1 0,1 1 0,0-1 0,-1 1 0,1-1 0,-1 1 0,1 0 0,-1-1 0,-13-5 1556,-18 6-1338,21 2-448,0 1 1,0 1-1,0-1 0,1 2 1,0 0-1,-1 0 0,1 0 1,-12 10-1,15-9-92,0-1 0,-1 1-1,2 0 1,-1 1 0,1 0 0,0 0-1,0 0 1,1 1 0,0 0 0,-7 14-1,12-21-23,-1 0-1,1 0 0,0 0 1,-1 0-1,1 0 0,0 0 1,0 0-1,-1 0 0,1 0 0,0 0 1,0 0-1,0 0 0,0 0 1,0 0-1,1 0 0,-1 0 1,0 0-1,0 0 0,1 0 1,-1 0-1,1 0 0,-1 0 1,1 0-1,0 1 0,0-1-1,1 0 0,-1 0 0,0 0 0,1 0 0,-1-1 0,1 1 0,-1 0 0,1-1 0,-1 1-1,1-1 1,-1 0 0,1 1 0,-1-1 0,3 0 0,3 1-4,0-2 1,0 1-1,0-1 1,1 0-1,-1 0 0,9-3 1,-1-2 2,0-1 0,0 0-1,-1-1 1,0 0 0,0-1 0,-1-1 0,0 0 0,-1-1 0,0-1-1,18-21 1,-18 17 63,0-1 0,-1 1 0,-1-1 0,0-1 0,-2 0-1,0-1 1,-1 1 0,8-31 0,-13 34 96,-5 19 62,-6 26-38,0 9-115,-2 9-94,1 0 0,-4 77 1,13-122-40,1 0 0,0 0 0,0 0 0,1 0 1,-1 1-1,1-1 0,-1 0 0,1 0 0,0 0 0,0 0 0,0 0 1,1 0-1,-1-1 0,3 5 0,-3-6 6,0-1 0,-1 1 0,1 0 1,0-1-1,0 1 0,0 0 0,0-1 0,0 0 0,0 1 1,0-1-1,0 1 0,0-1 0,0 0 0,0 0 0,0 1 1,0-1-1,0 0 0,1 0 0,0-1-47,1 1-1,-1 0 1,1-1-1,-1 0 1,1 1 0,-1-1-1,0 0 1,0 0 0,1-1-1,1-1 1,6-3-131,-1-1 1,-1 0 0,1-1-1,7-10 1,14-17-427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6:22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36 11867,'5'-27'1516,"-5"27"-1490,0 0 0,0-1-1,0 1 1,0 0 0,0 0 0,0 0 0,1-1 0,-1 1 0,0 0 0,0 0-1,0-1 1,0 1 0,0 0 0,0 0 0,0 0 0,0-1 0,0 1 0,0 0-1,0 0 1,0-1 0,-1 1 0,1 0 0,0 0 0,0 0 0,0-1 0,0 1-1,0 0 1,0 0 0,0 0 0,0 0 0,-1-1 0,1 1 0,0 0 0,0 0-1,0 0 1,0 0 0,-1 0 0,1-1 0,0 1 0,0 0 0,0 0 0,-1 0 0,-7 8 783,-7 14 507,-53 121 1379,56-114-2457,2 1-1,0-1 1,-5 34 0,14-57-197,1-1 0,-1 0 0,1 1 0,0-1 0,0 1 0,1 5 0,-1-9-31,0-1 0,1 1 0,-1-1 1,1 1-1,-1-1 0,1 1 0,0-1 0,0 1 0,-1-1 0,1 1 1,0-1-1,0 0 0,0 0 0,1 0 0,-1 1 0,0-1 0,0 0 1,1 0-1,-1 0 0,0-1 0,1 1 0,-1 0 0,1-1 0,-1 1 1,3 0-1,10 1-5,-1 0 1,1-2-1,0 1 0,0-2 1,-1 0-1,1 0 0,14-4 1,11-1-40,-18 4-1,5-1-45,32 0 0,-51 3 52,-1 0-1,1 1 1,0 0 0,0 0-1,-1 0 1,1 1-1,0 0 1,-1 1 0,12 5-1,-17-7 29,0-1-1,0 1 1,0-1-1,0 1 1,0 0-1,0-1 1,0 1-1,0 0 1,0 0-1,0 0 1,-1 0-1,1 0 1,0 0-1,-1 0 1,1 0-1,-1 0 1,1 0-1,-1 0 1,1 0-1,-1 0 1,0 1-1,1-1 1,-1 0-1,0 2 1,0-2 23,-1 1 0,1 0 0,-1 0 0,0-1 0,1 1 0,-1-1 0,0 1 0,0 0 1,0-1-1,0 0 0,0 1 0,0-1 0,-1 0 0,-1 2 0,-4 3 149,-1 0-1,0-1 1,0 0 0,-15 7 0,4-4 135,0-1 0,0 0 0,-28 4 1,36-9-329,0 0 1,0-1 0,-1-1 0,1 0 0,0 0 0,-1-1 0,-16-4 0,26 5-20,0 0-1,1 0 1,-1-1 0,0 1 0,1-1-1,-1 1 1,0-1 0,1 1 0,-1-1 0,1 0-1,-1 0 1,1 0 0,-1 0 0,1 0-1,0 0 1,-1 0 0,1-1 0,0 1 0,0 0-1,0-1 1,0 1 0,0-1 0,0 1-1,0-1 1,1 1 0,-1-1 0,0 0 0,1 1-1,0-1 1,-1-3 0,3-6-366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6:22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70 13739,'4'-3'302,"-1"-1"0,0 0 1,0 1-1,0-2 0,-1 1 1,4-7-1,-6 10-240,1 0 1,-1 0-1,0 0 1,0 0-1,1 0 1,-1 0-1,0 0 1,0 0 0,0 0-1,0 0 1,0 1-1,0-1 1,0 0-1,0 0 1,-1 0-1,1 0 1,0 0-1,-1 0 1,1 0-1,0 0 1,-1 0-1,1 0 1,-1 1-1,1-1 1,-1 0 0,0 0-1,1 1 1,-1-1-1,0 0 1,0 1-1,1-1 1,-1 1-1,0-1 1,0 1-1,0-1 1,0 1-1,0-1 1,1 1-1,-3-1 1,-3 0 133,0 0 1,0 0-1,0 1 1,0-1 0,0 1-1,0 1 1,0-1-1,1 1 1,-1 0-1,0 0 1,0 1-1,0 0 1,-10 4-1,-9 6 195,-37 21-1,61-33-377,-13 9 36,0 0 0,0 0 0,1 1 0,0 1 1,1 0-1,0 0 0,-17 23 0,28-33-47,1 0-1,-1 0 1,0 0-1,0 0 0,1 1 1,-1-1-1,1 0 1,-1 1-1,1-1 1,0 0-1,-1 0 1,1 1-1,0-1 1,0 1-1,0 0 1,0-1-3,0 0 0,0-1 0,1 1 0,-1-1 0,0 1 1,1-1-1,-1 1 0,0-1 0,1 1 0,-1-1 0,0 1 0,1-1 1,-1 1-1,1-1 0,-1 0 0,1 1 0,-1-1 0,1 0 0,-1 1 1,1-1-1,0 0 0,0 1 0,5 0-26,-1 0 0,1-1 0,0 1 0,-1-1 0,11-1 0,-6 1-43,56-4-322,30 0-189,-83 4 466,0 1 0,0 0 0,0 1 0,-1 1 0,15 4 0,-26-7 111,0 0-1,0 1 1,0-1-1,0 0 1,0 1-1,0-1 1,0 1 0,0-1-1,0 1 1,0-1-1,-1 1 1,1 0-1,0-1 1,0 1 0,-1 0-1,1 0 1,0-1-1,0 3 1,-1-3 7,0 1 0,0 0 1,0-1-1,0 1 0,0-1 0,0 1 0,0-1 1,0 1-1,-1-1 0,1 1 0,0-1 0,0 1 1,-1-1-1,1 0 0,0 1 0,-1-1 1,1 1-1,0-1 0,-1 0 0,1 1 0,-1-1 1,1 0-1,-1 1 0,0-1 0,-5 4 65,-1-1-1,0 0 0,-11 4 1,17-7-66,-36 11 57,0-1-1,-1-2 1,-56 6 0,76-16-627,17 2 560,1 0-1,0-1 0,0 1 0,-1 0 0,1 0 1,0 0-1,-1 0 0,1 0 0,0 0 0,0 0 1,-1-1-1,1 1 0,0 0 0,0 0 0,0 0 1,-1-1-1,1 1 0,0 0 0,0 0 0,0 0 1,0-1-1,-1 1 0,1 0 0,0 0 0,0-1 1,0 1-1,0 0 0,0-1 0,0 1 0,0 0 0,0 0 1,0-1-1,0 1 0,0 0 0,0-1 0,0 1 1,0 0-1,0 0 0,0-1 0,0 1 0,0 0 1,0-1-1,0 1 0,0 0 0,1 0 0,-1-1 1,0 1-1,0 0 0,0 0 0,0-1 0,1 1 1,-1 0-1,0 0 0,0 0 0,0-1 0,1 1 1,-1 0-1,0 0 0,0 0 0,1 0 0,-1 0 1,0 0-1,1-1 0,16-10-370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6:23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127 306 15075,'-1'0'23,"1"0"0,0 0 0,0 0 0,0 0 0,0-1 0,0 1 0,0 0 0,-1 0 0,1 0 0,0 0 0,0 0 0,0 0 0,0 0 0,0 0 0,0 0-1,0 0 1,0 0 0,-1 0 0,1 0 0,0 0 0,0-1 0,0 1 0,0 0 0,0 0 0,0 0 0,0 0 0,0 0 0,0 0 0,0 0 0,0-1 0,0 1 0,0 0 0,0 0 0,0 0 0,0 0 0,0 0 0,0 0-1,0-1 1,0 1 0,0 0 0,0 0 0,0 0 0,0 0 0,0 0 0,0 0 0,0-1 0,0 1 0,0 0 0,0 0 0,0 0 0,0 0 0,0 0 0,0 0 0,0 0 0,1 0 0,-1 0 0,0-1 0,0 1 0,0 0-1,0 0 1,0 0 0,0 0 0,0 0 0,1 0 0,-1 0 0,0 0 0,0 0 0,-14 6 486,-16 15 120,18-10-364,0 1 0,1 0-1,-12 18 1,20-27-251,1 1 0,-1 0 0,1 0 0,0 0 0,0 0 0,0 1 0,0-1 0,1 0 0,0 1 0,0-1 0,0 1 0,0-1 0,1 1 0,0-1 0,0 1 0,0 5 0,1-8-11,-1 0-1,1-1 1,0 1 0,0 0 0,-1-1 0,1 1 0,0-1-1,0 0 1,0 1 0,1-1 0,-1 0 0,0 1 0,0-1-1,1 0 1,-1 0 0,1 0 0,-1 0 0,1 0-1,-1-1 1,1 1 0,-1 0 0,1-1 0,0 1 0,-1-1-1,1 1 1,0-1 0,0 0 0,-1 0 0,1 0 0,2 0-1,3 0 5,0 0 0,-1-1 0,1 0-1,0 0 1,-1-1 0,12-4-1,-2-1 4,-1-1 0,-1 0 0,0-1-1,0-1 1,0 0 0,-1-1 0,-1 0-1,0-1 1,0 0 0,-2-1 0,1 0-1,-2-1 1,1 0 0,-2-1 0,0 0-1,-1 0 1,0-1 0,-2 0 0,1 0-1,-2 0 1,0 0 0,-1-1 0,-1 0-1,-1 0 1,0-24 0,-1 34-4,-1 0 0,0 0-1,-1 1 1,1-1 0,-1 0 0,0 1 0,-1-1 0,0 1 0,0 0 0,0 0-1,0 0 1,-9-10 0,10 14-3,0-1 0,-1 1 0,1 0 0,-1 0 0,0 0 0,0 0 0,1 1 0,-1-1 0,-1 1 0,1-1 0,0 1-1,0 0 1,0 0 0,-1 1 0,1-1 0,0 0 0,0 1 0,-1 0 0,1 0 0,-1 0 0,1 0 0,0 1 0,-1-1 0,1 1 0,0 0 0,0 0 0,-4 2 0,-2 1 10,1 0 0,0 0 0,0 1 1,0 0-1,1 1 0,0-1 0,0 1 1,0 1-1,1 0 0,-9 11 1,11-14-4,1 1 1,0-1 0,0 1 0,0-1 0,1 1 0,0 0 0,0 0 0,0 0 0,0 1 0,1-1-1,0 0 1,0 1 0,1-1 0,-1 0 0,1 1 0,0-1 0,0 1 0,1-1 0,1 7 0,-1-9-4,1 1 0,0-1 1,-1 0-1,1 0 0,0 0 1,0 0-1,1 0 1,-1-1-1,0 1 0,1-1 1,0 0-1,0 1 0,-1-1 1,1 0-1,1-1 1,-1 1-1,5 2 0,8 2-28,1 0 1,24 4-1,-9-2-43,-28-7 60,18 6-54,0 0-1,0 1 1,25 14 0,-41-19 44,-1 1 0,1-1 0,-1 1 0,0 1 0,0-1 0,9 11 0,-12-13 14,0 1 1,0 0 0,-1 0 0,1 0-1,0 0 1,-1 0 0,0 1 0,0-1 0,0 0-1,0 1 1,-1-1 0,1 1 0,-1-1-1,0 5 1,0-5 2,0 0 0,-1 0 0,0 0-1,0 0 1,1 0 0,-2 0 0,1 0 0,0 0-1,-1-1 1,1 1 0,-1 0 0,0-1 0,1 1-1,-1-1 1,-1 0 0,-1 3 0,-5 2-14,0 0 0,-19 12 0,25-18 19,-12 8-11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6:23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194 124 13443,'1'-3'272,"0"0"0,0 0 0,-1 0 0,1 0 1,-1 0-1,1 0 0,-1 0 0,0-4 0,0 6-230,0 1 1,0 0-1,0-1 0,-1 1 0,1-1 0,0 1 0,0-1 1,0 1-1,-1 0 0,1-1 0,0 1 0,-1-1 1,1 1-1,0 0 0,-1-1 0,1 1 0,0 0 1,-1 0-1,1-1 0,-1 1 0,1 0 0,-1-1 0,-1 1 55,1 0 0,-1 0 0,1-1 0,-1 1 0,1 0 0,-1 0 0,1 1 0,-1-1 0,1 0 1,-1 0-1,-1 1 0,-7 3 197,0 0 1,0 0 0,0 1 0,0 0-1,1 1 1,0 0 0,-12 10 0,9-5-121,0 0 0,0 0 1,1 1-1,-13 18 1,23-28-162,0 0 0,0 0 0,-1-1 0,1 1 1,0 0-1,1 0 0,-1 0 0,0 0 1,1 0-1,-1 0 0,1 1 0,-1-1 0,1 0 1,0 0-1,0 0 0,0 0 0,0 0 1,0 1-1,1 1 0,0-2-9,0-1 0,0 0 0,-1 1 0,1-1-1,0 0 1,1 0 0,-1 0 0,0 1 0,0-1 0,0 0 0,1-1 0,-1 1 0,1 0-1,-1 0 1,0 0 0,1-1 0,-1 1 0,1-1 0,0 1 0,-1-1 0,1 0-1,-1 0 1,1 1 0,0-1 0,2-1 0,7 1-1,0-1-1,0 0 1,0-1-1,-1 0 1,1 0-1,-1-2 1,1 1-1,-1-1 1,0-1-1,0 1 1,-1-2 0,12-7-1,-10 5 3,-1 1 0,1-2 0,-2 0 0,1 0 1,-1 0-1,0-2 0,-1 1 0,0-1 0,10-20 0,-15 25-4,-1 0 1,0 0-1,0 0 1,-1 0-1,0 0 1,0 0-1,0-1 1,-1 1-1,0-7 1,0 11-3,0 0 1,0 1 0,0-1 0,0 0 0,0 0-1,-1 1 1,1-1 0,-1 0 0,1 0 0,-1 1-1,0-1 1,0 1 0,0-1 0,1 1-1,-1-1 1,-1 1 0,1-1 0,0 1 0,0 0-1,0 0 1,-1-1 0,1 1 0,-1 0 0,1 0-1,-1 0 1,1 1 0,-1-1 0,0 0-1,1 0 1,-1 1 0,0-1 0,1 1 0,-1 0-1,0-1 1,0 1 0,-1 0 0,-1 1-9,0-1 1,0 1 0,0 0-1,1 1 1,-1-1-1,0 0 1,1 1 0,-1 0-1,1 0 1,-1 0-1,1 0 1,0 1 0,0-1-1,0 1 1,0 0 0,-4 5-1,4-3-36,-1-1 0,1 1 1,-1 0-1,1 0 0,1 0 0,-1 0 0,1 0 0,0 1 0,0-1 0,-2 12 1,3-15 0,1 0 0,0 0 0,0 0 0,-1 0 0,1 0 0,1 0 0,-1 0 1,0 0-1,0 0 0,1 0 0,-1-1 0,1 1 0,-1 0 0,1 0 0,0 0 1,0 0-1,0-1 0,0 1 0,0 0 0,0-1 0,1 1 0,-1-1 1,0 1-1,1-1 0,-1 0 0,1 1 0,-1-1 0,1 0 0,0 0 0,0 0 1,-1 0-1,1-1 0,0 1 0,0 0 0,0-1 0,3 1 0,2 0-63,0-1 0,0 0 0,0 0 0,0 0-1,0-1 1,0 0 0,0-1 0,-1 1-1,12-5 1,4-3-63,0-2-1,-1 0 0,28-20 0,14-16-203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6:24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161 108 12731,'2'-4'1899,"-10"17"-1285,-14 27 143,-60 156 829,69-160-1461,3 0-1,1 0 1,-8 64-1,16-88-87,0 0 1,1-1-1,1 1 0,2 18 0,-3-28-36,0 0-1,1 0 0,-1 0 0,1 1 0,-1-2 0,1 1 1,0 0-1,0 0 0,0 0 0,0 0 0,0 0 0,0-1 1,1 1-1,-1 0 0,0-1 0,1 1 0,-1-1 1,1 0-1,0 1 0,-1-1 0,1 0 0,0 0 0,0 0 1,0 0-1,0-1 0,0 1 0,0 0 0,0-1 1,0 1-1,0-1 0,0 0 0,3 1 0,0-2-42,-1 1 0,1-1-1,-1 0 1,0 0 0,1-1 0,-1 1-1,0-1 1,0 0 0,0 0 0,0 0-1,0-1 1,0 1 0,-1-1-1,1 0 1,-1 0 0,0 0 0,5-7-1,1-1-109,0-1 0,-1 0 0,-1-1 0,9-17 0,-2-5-87,-2 0 0,-1-1 0,-1 0 1,-2-1-1,-2 0 0,-1 0 1,-1-42-1,-4 71 218,-1-43-34,1 47 61,0 1 0,-1 0-1,1 0 1,-1 0 0,0 0-1,0 0 1,0 1 0,0-1-1,-1 0 1,1 0 0,-1 1-1,1-1 1,-4-3 0,4 5 0,0 1 0,0-1 1,0 1-1,0-1 0,0 1 0,1 0 0,-1 0 1,0-1-1,0 1 0,0 0 0,0 0 1,0 0-1,0 0 0,0 0 0,0 0 1,0 0-1,0 0 0,0 1 0,0-1 0,0 0 1,0 0-1,0 1 0,0-1 0,0 1 1,0-1-1,0 1 0,1-1 0,-1 1 0,0 0 1,0-1-1,1 1 0,-1 0 0,0-1 1,1 1-1,-1 0 0,1 0 0,-1 1 1,-1-1 5,1 1 1,0-1-1,0 1 1,-1 0 0,1-1-1,0 1 1,1 0 0,-1 0-1,0 0 1,0 0 0,1 0-1,0 0 1,-1-1-1,1 1 1,0 0 0,0 0-1,0 4 1,0-5-11,0-1-1,0 0 1,0 0-1,0 1 1,0-1-1,0 0 1,0 1 0,1-1-1,-1 0 1,0 0-1,0 0 1,0 1-1,0-1 1,1 0 0,-1 0-1,0 1 1,0-1-1,0 0 1,1 0-1,-1 0 1,0 0 0,0 0-1,1 1 1,-1-1-1,0 0 1,1 0 0,-1 0-1,0 0 1,0 0-1,1 0 1,-1 0-1,0 0 1,1 0 0,-1 0-1,0 0 1,0 0-1,1 0 1,-1 0-1,1 0 1,10-10 19,7-15-12,0-12 176,-11 21 174,0 1 0,1 1 1,1 0-1,0 0 0,17-19 1,-36 78 405,-3 26-245,4-1 0,2 2 0,4 76-1,2-103-241,-1 3 172,3-1 1,8 58-1,-9-102-425,1-1 0,0 0 0,-1 1-1,1-1 1,0 0 0,0 1 0,0-1 0,1 0 0,-1 0 0,0 0 0,3 2 0,-4-3-24,0-1-1,1 0 1,-1 0-1,0 1 1,0-1 0,1 0-1,-1 0 1,0 0-1,1 1 1,-1-1 0,0 0-1,1 0 1,-1 0-1,0 0 1,1 0 0,-1 0-1,1 0 1,-1 0 0,0 0-1,1 0 1,-1 0-1,0 0 1,1 0 0,-1 0-1,1 0 1,-1 0-1,1 0 1,-1-1-15,1 0 0,0 1 0,0-1 0,-1 0 0,1 0 0,-1 1 1,1-1-1,0 0 0,-1 0 0,0 0 0,1 0 0,-1 0 0,0 0 0,1 0 0,-1-1 0,1 0-72,-1 1 0,0 0 0,0-1 0,0 1-1,0-1 1,0 1 0,0-1 0,0 1 0,-1 0 0,1-1 0,0 1 0,-1 0-1,1-1 1,-1 1 0,0 0 0,1-1 0,-1 1 0,0 0 0,0 0-1,0 0 1,1 0 0,-1 0 0,-1 0 0,1 0 0,0 0 0,0 0 0,0 0-1,0 0 1,-1 1 0,1-1 0,-2 0 0,-15-14-2579,18 14 2568,-1 0-1,1 0 0,0 0 1,-1 1-1,1-1 1,0 0-1,-1 0 1,1 0-1,0 0 1,0 0-1,0 0 1,0 0-1,0 0 1,0 0-1,0 0 1,0 0-1,0 0 0,1 0 1,-1 0-1,0 0 1,1 0-1,0-1 1,2-7-1534,0 0 1049,1 1 1,0 0-1,9-14 0,-12 20 763,0 1-1,0-1 0,1 0 0,-1 1 0,0-1 0,1 1 1,-1 0-1,1 0 0,0-1 0,-1 1 0,1 0 0,0 0 1,0 1-1,0-1 0,0 0 0,-1 1 0,1-1 1,0 1-1,0-1 0,0 1 0,0 0 0,0 0 0,3 0 1,9 2 640,1-1 1,-1-1-1,1 0 1,16-3 0,-23 2-715,-1-1 0,1 0 1,-1 0-1,1-1 0,-1 0 0,0 0 1,0-1-1,0 0 0,8-6 1,-1 0 46,-1-1 1,-1-1 0,20-22-1,-27 29-116,-1 0-1,0-1 1,-1 0-1,1 1 1,-1-2-1,0 1 1,-1 0-1,1 0 0,-1-1 1,0 1-1,-1-1 1,1-7-1,-1 13-29,-1-1-1,0 1 1,0-1-1,0 0 1,0 1 0,0-1-1,0 1 1,-1-1-1,1 0 1,0 1-1,-1-1 1,1 1-1,-1-1 1,0 1-1,1-1 1,-1 1 0,0 0-1,0-1 1,0 1-1,0 0 1,-2-2-1,2 2 1,-1 0 1,1 1-1,-1-1 0,0 1 0,1-1 0,-1 1 1,1 0-1,-1-1 0,0 1 0,1 0 0,-1 0 1,0 0-1,1 0 0,-1 1 0,1-1 0,-1 0 0,-2 1 1,-3 2 11,0 0 0,0 0 0,0 0 0,0 1 0,1 0 1,-1 0-1,-8 8 0,3-1-13,1 1-1,0 1 1,1-1-1,-14 23 1,20-29-10,1 0 0,-1 0-1,1 1 1,0 0 0,1 0-1,-1 0 1,2 0 0,-1 0 0,1 0-1,0 0 1,0 0 0,1 10 0,0-16 0,0 1 0,0 0 1,0-1-1,1 1 0,-1-1 1,1 1-1,-1-1 1,1 1-1,0-1 0,-1 1 1,1-1-1,0 0 0,0 1 1,0-1-1,0 0 1,0 0-1,0 0 0,1 1 1,-1-1-1,0-1 0,3 3 1,-1-2-7,0 0 0,0 0 0,0 0 0,0 0 1,0-1-1,0 1 0,0-1 0,0 0 0,0 0 1,6-1-1,3-1-51,1 0 0,-1-1 1,1-1-1,13-6 0,33-15-215,-39 15 131,1 0 0,0 2 0,0 1 0,1 0 0,38-6 0,-58 13 139,0 0 0,0-1 0,0 1 0,0 0-1,0 0 1,0 0 0,0 0 0,0 1 0,0-1-1,0 1 1,0-1 0,0 1 0,0 0 0,0-1-1,0 1 1,0 0 0,-1 0 0,1 0 0,0 1-1,-1-1 1,1 0 0,-1 1 0,1-1 0,-1 1 0,1-1-1,-1 1 1,0 0 0,0-1 0,0 1 0,0 0-1,0 0 1,0 0 0,0 2 0,1 5 58,-1 0 0,0 1 0,-1-1 0,0 1 0,0-1 0,-2 10 0,0 21 246,2-39-288,0 0 1,0 0-1,0 0 1,0 0-1,1 1 1,-1-1-1,0 0 1,1 0-1,-1 0 1,0 0-1,1 0 1,-1 0-1,1-1 1,0 1-1,-1 0 1,1 0-1,0 0 1,-1 0-1,1-1 1,0 1-1,0 0 1,0-1-1,0 1 1,0 0-1,0-1 1,0 1-1,0-1 1,0 0-1,0 1 1,0-1-1,0 0 0,0 1 1,0-1-1,0 0 1,0 0-1,0 0 1,0 0-1,0 0 1,0 0-1,1-1 1,-1 1-1,0 0 1,0 0-1,0-1 1,1 0-1,8-2 28,-1 0-1,0-1 0,18-9 0,-22 10-24,65-38-122,-36 20-327,50-22 0,-82 42 389,0 1 0,0-1 0,1 0 0,-1 0 0,0 1-1,0-1 1,0 1 0,1 0 0,-1-1 0,0 1 0,1 0 0,-1 1 0,0-1 0,0 0 0,4 1 0,-6 0 23,1-1 1,0 0-1,-1 1 1,0-1 0,1 0-1,-1 1 1,1-1-1,-1 1 1,1-1 0,-1 0-1,0 1 1,1-1-1,-1 1 1,0-1 0,0 1-1,1-1 1,-1 1-1,0 0 1,0-1 0,0 1-1,0-1 1,1 1-1,-1 0 1,0 1-15,0 0 0,-1 0 1,1 0-1,0-1 0,-1 1 1,1 0-1,-1 0 0,0 0 0,1-1 1,-3 4-1,-4 7 143,0 0 0,-12 13-1,9-15-78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44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16283,'-5'8'864,"-2"2"144,1 1-1,-1 1 1,-6 18-1,12-27-979,0-1-1,0 0 0,1 1 1,-1-1-1,1 0 1,-1 1-1,1-1 0,0 1 1,0-1-1,0 1 0,0-1 1,0 1-1,1-1 0,-1 1 1,1-1-1,-1 0 0,1 1 1,0-1-1,0 0 1,0 0-1,0 1 0,1-1 1,-1 0-1,1 0 0,1 2 1,-1-2-44,0-1 0,0 0 0,0 0 0,0 0 0,1 0 0,-1 0-1,0-1 1,0 1 0,0 0 0,1-1 0,-1 0 0,0 0 0,1 1 0,-1-1 0,0-1 0,1 1 0,-1 0 0,0 0 0,0-1 0,1 0 0,1 0 0,6-2-47,-1-1-1,1 0 0,11-6 1,14-12-18,-27 16 119,-1 1 0,1 0 1,1 0-1,-1 1 0,1 0 1,-1 0-1,1 1 1,18-4-1,-26 7-25,-1 0-1,1 0 1,0 0-1,-1 0 1,1 0 0,-1 0-1,1 1 1,-1-1-1,1 0 1,0 0-1,-1 1 1,1-1 0,-1 0-1,1 1 1,-1-1-1,1 0 1,-1 1 0,1-1-1,-1 1 1,0-1-1,1 1 1,-1-1 0,0 1-1,1-1 1,-1 1-1,0-1 1,0 1 0,1 0-1,-1-1 1,0 1-1,0-1 1,0 1 0,0 0-1,0-1 1,0 2-1,0 25 347,-1-21-250,1-5-95,0 0 0,0 0-1,0 0 1,0 0 0,0 0-1,0 1 1,0-1 0,1 0-1,-1 0 1,0 0 0,0 0-1,1 0 1,-1 0 0,1 0-1,-1 0 1,1 0 0,-1 0-1,1 0 1,0 0 0,-1 0-1,1-1 1,0 1 0,0 0-1,0 0 1,0-1 0,0 1-1,-1 0 1,1-1 0,0 1-1,0-1 1,0 1 0,1-1-1,-1 0 1,0 1 0,0-1-1,0 0 1,0 0 0,0 0-1,0 0 1,0 0 0,0 0-1,1 0 1,-1 0 0,2-1-1,7 0-109,0-1-1,0-1 1,0 0 0,10-4-1,-4 2-514,13-3-608,-26 8 793,-3 4-114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0:52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31 115 13523,'1'-10'952,"-1"7"-722,0-1 0,0 1 0,1 0 0,-1-1 0,1 1 0,2-6 0,-2 41 1850,-30 376-1389,26-385-1109,1-22-81,1-6-78,-2-38-754,5-156-585,-1 3 3367,0 185-169,2 22-580,4 35-207,-6-34-348,25 132 177,-20-117-322,2 0-1,0-1 0,16 32 0,-23-55 11,1 0 0,0 0-1,-1 1 1,2-1 0,-1 0 0,0-1-1,0 1 1,1 0 0,-1-1-1,1 1 1,0-1 0,0 0 0,5 3-1,-6-5 15,0 1 0,0 0-1,0-1 1,0 1 0,0-1-1,0 0 1,1 0 0,-1 0-1,0 0 1,0 0 0,0 0-1,0-1 1,1 1 0,-1-1-1,0 1 1,0-1 0,0 0-1,0 0 1,0 0 0,0 0-1,0 0 1,-1 0 0,4-2-1,3-4 127,0-1-1,-1 1 0,1-1 0,-1 0 1,-1-1-1,0 0 0,10-17 1,28-73 932,-43 98-1065,13-34 340,-2-1-1,-1 0 0,-1 0 0,-2-1 1,3-44-1,-11 79-375,0 0 0,0 0 0,0 0 0,0 1 0,0-1 0,0 0 0,0 0 0,-1 1-1,1-1 1,-1 0 0,0 1 0,0-3 0,-5 3-643,-1 12-398,-6 35-1835,7-33 1957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0:53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36 15979,'0'-1'101,"0"0"-1,1-1 0,-1 1 0,0 0 0,0 0 0,0 0 0,0 0 0,0-1 0,0 1 0,0 0 0,0 0 1,0 0-1,-1 0 0,1 0 0,0-1 0,-1 1 0,1 0 0,-1 0 0,1 0 0,-1 0 0,0 0 1,1 0-1,-1 0 0,0 1 0,0-1 0,1 0 0,-1 0 0,0 0 0,0 1 0,0-1 0,0 0 1,0 1-1,-2-1 0,1 0-61,1 1-1,0 0 1,-1 0 0,1 0 0,-1 0 0,1 0 0,-1 0 0,1 0 0,0 1-1,-1-1 1,1 0 0,0 1 0,-1-1 0,1 1 0,0-1 0,-1 1 0,1 0-1,0 0 1,0 0 0,0-1 0,0 1 0,-1 0 0,2 0 0,-1 0-1,0 1 1,0-1 0,-1 2 0,-5 7-46,2 1 0,-1 0-1,1 0 1,-6 23 0,9-29-4,1 0-1,0-1 1,0 1 0,0 0 0,1 0-1,0 0 1,-1 0 0,2 0-1,-1 0 1,1 0 0,-1-1 0,1 1-1,1 0 1,2 8 0,-3-11 12,0-1 0,0 0 0,0 0 1,-1 0-1,1 0 0,0 0 0,1 0 0,-1 0 1,0 0-1,0 0 0,0 0 0,1 0 0,-1-1 1,0 1-1,0-1 0,1 1 0,-1-1 1,1 1-1,-1-1 0,0 0 0,1 1 0,-1-1 1,1 0-1,-1 0 0,1 0 0,-1 0 0,1-1 1,-1 1-1,0 0 0,1-1 0,-1 1 1,1 0-1,-1-1 0,0 0 0,1 1 0,-1-1 1,2-1-1,4-2 54,-1 0 1,1-1 0,-1 1-1,0-2 1,8-6 0,-6 3 158,0-1 1,-1 1-1,0-1 1,-1-1-1,0 1 1,0-1 0,4-13-1,-13 34-500,-1 0 1,1 0-1,1 0 0,0 0 0,0 0 0,1 0 1,1 1-1,-1-1 0,3 15 0,-2-24 213,0 0-1,0-1 0,0 1 1,0 0-1,1-1 1,-1 1-1,0 0 0,0-1 1,0 1-1,1 0 1,-1-1-1,1 1 1,-1-1-1,0 1 0,1 0 1,-1-1-1,1 1 1,-1-1-1,1 1 0,-1-1 1,1 0-1,-1 1 1,1-1-1,0 0 0,-1 1 1,2-1-1,-1 0-65,0 0 0,1 0 0,-1 0 0,0 0 0,0 0 0,0 0 0,0-1-1,0 1 1,1-1 0,-1 1 0,0-1 0,0 1 0,0-1 0,1 0 0,5-4-408,0-1 0,-1 0 0,8-8 0,-13 13 559,27-32-1126,4-6 15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0:53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14 13115,'6'-14'1711,"-15"16"-148,-19 18 461,15-10-1385,4-3-476,0 0 1,0 1 0,1 0-1,0 0 1,0 1-1,1 0 1,-10 16-1,17-25-167,0 1 0,0 0-1,1-1 1,-1 1-1,0-1 1,0 1 0,1-1-1,-1 1 1,0-1-1,1 1 1,-1-1 0,0 1-1,1-1 1,-1 1 0,1-1-1,-1 0 1,1 1-1,-1-1 1,1 0 0,-1 1-1,1-1 1,-1 0-1,1 0 1,-1 0 0,1 1-1,0-1 1,-1 0-1,1 0 1,0 0 0,29 9-138,-16-5 66,-4 0 28,0 0-1,-1 0 1,0 0 0,0 1-1,0 1 1,0 0 0,-1 0-1,9 8 1,-15-12 51,1 1 0,-1-1 0,0 1 0,0 0 0,0 0 0,0 0 0,-1 0 0,1 1 0,-1-1 0,0 0 0,1 0 0,-2 1 0,1-1 0,0 1-1,-1-1 1,1 1 0,-1-1 0,0 1 0,0-1 0,-1 1 0,1-1 0,-1 1 0,1-1 0,-1 1 0,0-1 0,-1 1 0,-1 3 0,-1 2 89,-1 0 0,0-1-1,0 0 1,-1 1 0,0-2 0,-9 10 0,12-13-85,-1-1-1,1 1 1,-1-1 0,0 0 0,0 0-1,-1-1 1,1 1 0,0-1 0,-1 0-1,1 0 1,-1-1 0,0 1 0,1-1-1,-9 1 1,11-2-58,1 0 0,-1 0 0,0 0 0,1-1 1,-1 1-1,1 0 0,-1-1 0,1 0 0,-1 1 0,1-1 0,0 0 0,-1 1 0,1-1 1,0 0-1,-1 0 0,1 0 0,0 0 0,0 0 0,0-1 0,0 1 0,0 0 1,0 0-1,0-1 0,1 1 0,-1-1 0,0 1 0,1-1 0,-1 1 0,1-1 0,-1 1 1,1-1-1,0 1 0,0-1 0,0 1 0,-1-1 0,2 1 0,-1-4 0,1-19-438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0:54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15667,'0'0'48,"0"0"-1,1 0 0,-1 0 1,1 0-1,-1 0 0,0 0 1,1 0-1,-1 1 0,0-1 1,0 0-1,1 0 0,-1 0 0,0 0 1,1 1-1,-1-1 0,0 0 1,0 0-1,1 1 0,-1-1 1,0 0-1,0 1 0,0-1 1,0 0-1,1 1 0,-1-1 1,0 0-1,0 1 0,0-1 1,0 0-1,0 1 0,0-1 1,0 0-1,0 1 0,0-1 1,0 0-1,0 1 0,0-1 0,0 0 1,0 1-1,0 0 0,-5 19 41,4-14 125,-7 28 372,-14 51 204,-18 157 0,39-238-782,1 0 0,0 1 1,0-1-1,0 0 0,0 1 0,1-1 0,0 0 1,0 0-1,2 6 0,-3-9-6,0 0 1,1-1-1,-1 1 0,0-1 1,1 1-1,-1-1 1,1 1-1,-1-1 0,1 1 1,-1-1-1,1 1 0,-1-1 1,1 0-1,0 1 0,-1-1 1,1 0-1,-1 0 0,1 1 1,0-1-1,-1 0 0,1 0 1,0 0-1,1 0 0,0 0 0,0 0 1,0-1-1,0 1 0,0-1 0,0 0 0,0 1 1,0-1-1,0 0 0,0 0 0,0 0 0,2-2 1,11-9 12,0 0 1,21-24-1,-27 25-5,1 1 1,0 1-1,1-1 0,-1 2 0,2-1 1,-1 2-1,15-8 0,-25 14-10,0 1 1,0 0-1,0-1 1,0 1-1,0 0 0,0 0 1,0 0-1,0 0 0,0 0 1,0 0-1,0 0 0,0 0 1,0 0-1,0 0 1,0 0-1,-1 1 0,1-1 1,0 0-1,0 1 0,0-1 1,0 1-1,0-1 1,0 1-1,-1-1 0,1 1 1,0-1-1,0 1 0,-1 0 1,1-1-1,0 1 1,-1 0-1,1 0 0,-1 0 1,1 0-1,-1-1 0,0 1 1,1 0-1,-1 0 1,0 0-1,1 1 0,1 5-4,0 0-1,-1 0 1,0 0 0,0 8-1,-1-14 6,1 18 18,-2-1 0,0 1 0,-4 18 1,1-14 77,0 29 0,5-51-36,-1 0 1,0 0-1,1-1 0,-1 1 1,1 0-1,-1 0 0,1 0 1,-1-1-1,1 1 0,-1 0 1,1-1-1,0 1 0,-1 0 1,1-1-1,0 1 0,0-1 0,0 1 1,-1-1-1,1 1 0,0-1 1,0 0-1,0 1 0,0-1 1,0 0-1,1 0 0,12 2 202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0:54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14203,'-6'24'1832,"2"-3"-1151,5-8-337,8 1 1880,12-7-1632,7 1-128,12-7-240,3-2-208,8-4-552,1-4-232,0-4 656,0-7-160,-4-2-104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0:54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9 16444,'-4'-2'172,"0"0"0,0 1 0,-1 0 0,1 0 0,0 0 1,-1 1-1,1 0 0,0-1 0,-1 2 0,1-1 1,-1 0-1,1 1 0,0 0 0,-1 0 0,-6 2 1,7-1-145,1 1 0,-1 0 0,1-1 1,-1 1-1,1 0 0,0 0 0,0 1 1,0-1-1,0 1 0,1 0 1,-1-1-1,1 1 0,0 0 0,0 0 1,-2 8-1,-2 8 49,1-1 0,1 1 0,0 0 0,2 0 0,0 0 0,2 0 0,0 0 0,1 1 0,1-1 0,8 36 0,-9-50-57,1-1 0,0 1 0,0-1 0,0 0 0,1 0 1,0 0-1,0 0 0,0 0 0,0 0 0,1-1 0,0 1 0,0-1 0,0 0 1,0 0-1,1-1 0,-1 1 0,1-1 0,0 0 0,0 0 0,0-1 0,0 0 1,1 1-1,-1-2 0,1 1 0,-1-1 0,1 1 0,0-2 0,-1 1 1,1-1-1,0 1 0,0-2 0,-1 1 0,1-1 0,0 1 0,-1-2 0,1 1 1,0-1-1,-1 1 0,0-1 0,1-1 0,7-4 0,-12 6 12,1 1 0,-1-1-1,0 0 1,0 0 0,1 0-1,-1 0 1,0 0 0,0 0-1,0 0 1,0 0 0,0 0-1,0 0 1,0-1 0,-1 1-1,1 0 1,0-1 0,-1 1-1,1 0 1,-1-1 0,1 1-1,-1-1 1,0-2 0,0 2 13,0 0 0,-1 0 0,1 1 0,-1-1 0,0 0 0,0 1 0,1-1 0,-1 0 0,0 1 0,0-1 0,-1 1 0,1-1 0,0 1 0,0 0 0,-3-3 0,-5-2 104,1 0 0,-1 1-1,0 0 1,0 0 0,-14-4 0,11 5-125,0 1-1,0-1 1,0 2-1,-1 0 1,-23 0-1,54 5-536,9-7 165,0-1-1,-1-2 1,0-1 0,27-11-1,-3 1-96,-48 17 427,0 1 1,0-1-1,0 1 1,0-1-1,0 1 0,0 0 1,0 0-1,0 0 1,0 0-1,2 0 0,-3 0 15,-1 0 0,1 1 0,-1-1 0,1 0-1,0 0 1,-1 1 0,1-1 0,-1 0-1,1 1 1,-1-1 0,1 0 0,-1 1 0,1-1-1,-1 1 1,0-1 0,1 1 0,-1-1-1,1 1 1,-1-1 0,0 1 0,1 0-1,0 3 12,-1 0-1,0 0 0,1-1 1,-1 1-1,0 0 0,-1 0 1,1-1-1,-2 8 0,-13 54 241,9-42-126,1 0-1,-4 39 0,9-61-140,0-1 0,0 1 0,0-1 0,0 1 0,-1 0 0,1-1 0,0 1 0,0-1 0,0 1 0,0 0 0,1-1 0,-1 1 0,0-1 0,0 1 0,0-1 0,0 1 0,0 0 0,1-1 0,-1 1 0,0-1 0,1 1 0,-1-1 0,0 1 0,1-1 0,-1 0 0,0 1 0,1-1 0,-1 1 0,1-1 0,-1 0 0,1 1 0,-1-1 0,1 0 0,-1 1 0,1-1 0,-1 0 0,1 0 0,0 0 0,-1 0 0,1 1 0,-1-1 0,1 0 0,-1 0 0,1 0 0,0 0-1,-1 0 1,1 0 0,-1 0 0,1-1 0,0 1 0,-1 0 0,1 0 0,-1 0 0,1-1 0,0 1 0,3-2-82,0 0 0,0 0 0,0-1-1,0 1 1,0-1 0,4-4 0,18-21-242,6-15-116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0:55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14003,'-2'0'121,"1"1"-1,0-1 1,-1 0 0,1 1-1,0-1 1,0 1 0,-1-1-1,1 1 1,0 0 0,0-1-1,0 1 1,0 0 0,0 0-1,0 0 1,0 0 0,0 0-1,0 0 1,1 0 0,-1 0-1,0 0 1,0 0 0,0 2-1,-13 32 765,12-27-708,-7 19 38,2 1 1,0 0-1,-2 33 1,7-45-141,1 0 1,1 0-1,0 0 0,2 0 1,-1 0-1,2 0 1,5 18-1,-8-31-62,1-1-1,0 1 1,-1-1-1,1 1 1,0-1-1,0 0 1,1 0-1,-1 1 1,0-1-1,1 0 1,-1 0-1,1 0 1,0-1-1,0 1 1,-1 0-1,1-1 1,0 1-1,1-1 1,-1 1-1,0-1 1,0 0-1,0 0 1,1 0-1,-1 0 1,5 1-1,-3-2-4,0-1-1,-1 1 0,1-1 1,-1 1-1,1-1 0,0 0 1,-1 0-1,1-1 1,-1 1-1,0-1 0,1 1 1,-1-1-1,0 0 0,0-1 1,0 1-1,-1 0 1,4-4-1,0 0 18,0 0 0,-1 0 1,1-1-1,-2 0 0,7-9 0,-9 12 14,0 0 0,0 0-1,-1 0 1,1 0 0,-1 0 0,0-1-1,0 1 1,0 0 0,-1-1 0,1 1-1,-1 0 1,0-6 0,-1 9-18,1-1 0,0 1 0,-1 0 0,1 0 0,0 0 0,-1-1 0,1 1 1,-1 0-1,0 0 0,1 0 0,-1 0 0,0 0 0,0 0 0,0 0 0,0 0 0,1 0 1,-1 1-1,0-1 0,-1 0 0,1 0 0,0 1 0,0-1 0,0 1 0,0-1 1,0 1-1,-1-1 0,1 1 0,0 0 0,0 0 0,-1-1 0,1 1 0,0 0 0,0 0 1,-1 0-1,1 1 0,0-1 0,0 0 0,-1 0 0,1 1 0,-1 0 0,-5 0 60,2 1 0,-1-1 0,0 2 0,0-1-1,1 1 1,-1 0 0,-5 3 0,5-1 4,-1 1-1,1-1 1,1 1 0,-10 11-1,13-15-61,0 1 0,0-1 0,0 1-1,1 0 1,-1 0 0,1 0-1,0 0 1,0 0 0,0 0 0,0 0-1,0 0 1,1 0 0,-1 0-1,1 6 1,0-9-21,0 1-1,0 0 1,0-1 0,1 1-1,-1 0 1,0-1 0,0 1-1,1-1 1,-1 1 0,0 0-1,1-1 1,-1 1 0,0-1-1,1 1 1,-1-1 0,1 1-1,-1-1 1,1 1 0,-1-1-1,1 0 1,-1 1 0,1-1-1,0 0 1,-1 1 0,1-1-1,-1 0 1,1 0 0,0 0-1,-1 1 1,1-1 0,0 0-1,-1 0 1,1 0 0,0 0-1,-1 0 1,1 0 0,0 0-1,-1-1 1,1 1 0,0 0-1,0 0 1,28-12-46,-18 5-12,0-1 1,-1 0 0,0-1 0,14-16-1,-12 13-121,-1 1-1,15-11 0,-26 21 163,0 1 0,1 0 0,-1 0 0,0-1 1,1 1-1,-1 0 0,1 0 0,-1-1 0,0 1 0,1 0 0,-1 0 0,1 0 0,-1 0 1,0-1-1,1 1 0,-1 0 0,1 0 0,-1 0 0,1 0 0,-1 0 0,1 0 1,-1 0-1,0 0 0,1 1 0,-1-1 0,1 0 0,-1 0 0,1 0 0,0 1 0,5 12-205,-6 28 124,-1-32 75,9 200-790,-8-188 604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0:55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18556,'-4'34'1432,"-1"5"-1160,2 1-120,0 2 432,3-4-263,2-6-481,2-6-321,4-14-463,1-9-32,-2-15 656,-1-9-248,-3-13-168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0:56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30 14419,'-5'-18'1536,"4"11"-1023,-2 2 695,4 10-584,4 2-672,4-1-240,6 0 200,3-1-176,7-1-72</inkml:trace>
  <inkml:trace contextRef="#ctx0" brushRef="#br0" timeOffset="1">391 115 11162,'-6'9'556,"-1"1"-1,0-2 0,0 1 0,-1-1 0,-14 12 1,-49 31 2334,39-28-1930,103-47-1967,-44 15 490,1 1 0,35-5 0,-56 12 434,1 0 0,0 0-1,0 1 1,0 0 0,0 0 0,-1 1-1,1 0 1,0 0 0,0 1 0,-1 0-1,1 0 1,-1 1 0,9 4-1,-13-5 97,-1-1-1,1 1 0,-1 0 0,1 0 0,-1 0 0,0 0 0,0 0 0,0 0 0,0 1 0,0-1 0,-1 1 0,1-1 0,-1 1 0,1 0 0,-1 0 0,0-1 1,0 1-1,0 3 0,0-1 62,-1 0 0,0 0 0,0-1 0,0 1 0,0 0 0,-1 0 0,0-1 0,0 1 0,0-1 0,-3 8 0,-3 2 308,0 0 0,-1 0 0,-1 0 1,0-1-1,-19 22 0,21-27-195,0 0 0,-1 0-1,0-1 1,-1 0 0,1 0-1,-1-1 1,-1 0 0,1-1 0,-1 0-1,0 0 1,0-1 0,-12 4-1,21-8-207,-1 0-1,1 1 1,0-1-1,-1 0 0,1 0 1,-1 0-1,1 0 0,-1 0 1,1 0-1,-1-1 1,1 1-1,0 0 0,-1-1 1,1 1-1,0-1 0,-1 1 1,1-1-1,0 0 1,0 1-1,-1-1 0,1 0 1,0 0-1,-1-1 1,1 0-43,-1 0 0,1 0-1,1 0 1,-1 0 0,0 0 0,0 0 0,1 0 0,-1 0 0,1 0 0,-1 0 0,1-1 0,0 1 0,0-4 0,1-7-259,1 0 0,1 0 0,7-26-1,-9 34 326,19-50-634,9-4-99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0:56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15259,'1'6'198,"0"1"-1,0-1 0,-1 1 0,0-1 1,0 1-1,0-1 0,-1 1 1,-2 8-1,-1 15 202,2 24 195,7 82-1,-2-104-511,2-1-1,2 1 0,18 57 1,-22-80-180,-4-10 39,-11-23 24,-7-14 87,-37-40 400,0 0 769,56 77-1204,-1 1 0,1 0 0,-1-1 0,1 1-1,0-1 1,-1 1 0,1-1 0,0 0 0,-1 1 0,1-1-1,0 1 1,0-1 0,-1 1 0,1-1 0,0 0-1,0 1 1,0-1 0,0 1 0,0-1 0,0 0 0,0 1-1,0-1 1,0 0 0,0 1 0,1-1 0,-1 1-1,0-1 1,0 0 0,0 1 0,1-1 0,-1 1 0,0-1-1,1 1 1,-1-1 0,1 1 0,-1-1 0,0 1-1,1-1 1,-1 1 0,1 0 0,-1-1 0,1 1 0,-1 0-1,1-1 1,-1 1 0,2 0 0,2-2-37,1 1 0,0 0-1,-1 1 1,1-1 0,6 1 0,3-1-219,91-13-829,-68 8 725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44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16540,'27'6'1872,"5"2"-1288,10-2-320,4-2 656,3-1-376,0-1 25,-1-2-385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0:57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11218,'1'-1'108,"-1"0"0,1 1 0,-1-1 0,0 0 0,1 1 0,-1-1 0,1 1 0,0-1 0,-1 1 1,1-1-1,-1 1 0,1-1 0,0 1 0,-1 0 0,1-1 0,0 1 0,0 0 0,-1-1 0,1 1 0,0 0 0,0 0 0,-1 0 0,1 0 0,0 0 0,0 0 0,-1 0 0,1 0 0,0 0 0,0 0 0,-1 0 0,1 1 0,0-1 0,0 0 0,1 1 0,0 0 109,0 0 1,1-1-1,-1 1 0,0 1 1,1-1-1,-1 0 1,0 0-1,0 1 1,0 0-1,2 1 0,2 7 13,0 0-1,-1 1 1,0-1-1,0 1 0,-1 0 1,-1 0-1,0 1 1,0-1-1,1 16 0,6 23 43,-10-49-264,0 1 0,0-1 1,1 1-1,-1-1 0,1 1 0,-1-1 0,1 1 0,0-1 0,-1 1 0,1-1 0,0 0 0,0 1 0,0-1 0,0 0 0,0 0 1,0 0-1,0 0 0,1 0 0,-1 0 0,0 0 0,3 1 0,-3-2-6,0 0 0,0 0 1,1 0-1,-1 0 0,0 0 0,1 0 0,-1-1 1,0 1-1,0 0 0,1-1 0,-1 1 0,0-1 1,0 1-1,0-1 0,0 0 0,0 0 0,0 1 0,0-1 1,0 0-1,1-1 0,6-7-8,0 0-1,-1 0 1,0-1 0,6-11-1,53-104-221,-66 124 219,0 1-1,0-1 1,1 0-1,-1 1 1,0-1-1,1 1 0,-1-1 1,0 1-1,1-1 1,-1 1-1,1-1 1,-1 1-1,1-1 1,-1 1-1,1 0 1,-1-1-1,1 1 1,-1 0-1,1-1 0,-1 1 1,1 0-1,0 0 1,-1-1-1,2 1 1,-2 0 0,1 1 1,-1-1 0,1 1-1,-1-1 1,0 0 0,1 1-1,-1-1 1,1 1-1,-1-1 1,0 1 0,1-1-1,-1 1 1,0-1 0,0 1-1,1 0 1,-1-1-1,0 1 1,0-1 0,0 2-1,4 39-177,-4-37 163,1 7-6,3 35-64,-4-43 98,1 0 0,0 0 0,-1 0 0,1-1-1,0 1 1,0 0 0,1 0 0,-1-1-1,1 1 1,-1 0 0,1-1 0,2 3-1,-3-4 7,0-1 0,0 1-1,0-1 1,0 1 0,0-1-1,0 1 1,0-1 0,1 0-1,-1 1 1,0-1-1,0 0 1,0 0 0,1 0-1,-1 0 1,0 0 0,0 0-1,0 0 1,0 0-1,1-1 1,-1 1 0,0 0-1,0-1 1,0 1 0,0-1-1,0 1 1,0-1 0,0 0-1,0 1 1,0-1-1,1-1 1,29-25 231,-31 26-231,27-32 226,-21 24-167,0 1 0,1 0 0,0 0 0,13-10 0,-19 18-67,-1-1-1,1 1 1,0-1 0,-1 1-1,1-1 1,0 1 0,0 0-1,-1 0 1,1-1 0,0 1-1,0 0 1,0 0 0,-1 0-1,1 0 1,0 0-1,0 0 1,0 0 0,0 0-1,-1 0 1,1 0 0,0 0-1,0 0 1,0 1 0,-1-1-1,1 0 1,0 1 0,0-1-1,-1 0 1,1 1 0,0-1-1,-1 1 1,1-1 0,0 1-1,-1 0 1,1-1 0,-1 1-1,1-1 1,-1 1-1,1 0 1,-1 0 0,1-1-1,-1 1 1,1 1 0,2 5 8,-1-1 0,1 1 0,-1-1 0,1 8 0,-3-14-11,14 64 65,-8-33 4,1-1 1,15 40-1,-21-67-56,0 0-1,0-1 1,1 1-1,-1 0 0,1-1 1,0 1-1,0-1 0,0 1 1,0-1-1,4 3 0,-6-4-12,1-1-1,-1 0 1,1 1-1,0-1 1,-1 0 0,1 0-1,-1 1 1,1-1-1,0 0 1,-1 0-1,1 0 1,-1 0-1,1 0 1,0 0-1,-1 0 1,1 0 0,0 0-1,-1 0 1,1 0-1,-1-1 1,2 1-1,-1-1-15,0 1-1,0-1 0,0 0 1,0 0-1,0 0 1,0 0-1,0 0 0,0 0 1,-1 0-1,1 0 1,0 0-1,0 0 0,0-3 1,2-3-136,0-1 0,0 0 0,-1 0 0,0 0 1,0 0-1,-1 0 0,-1 0 0,1-12 0,-2 3 31,0 0 1,-1 0-1,-4-19 0,-10-20-291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0:57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14147,'3'12'1560,"-2"2"-1088,4-3-280,4-1 961,7-4-809,3-1-24,11-1-232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0:58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76 352 15051,'-7'6'419,"-1"0"0,2 1-1,-1 0 1,1 0 0,0 1-1,0 0 1,-5 11-1,8-15-281,1 1 0,-1 0 0,1 0 0,0 0-1,1 0 1,-1 0 0,1 0 0,0 1 0,1-1-1,-1 0 1,1 1 0,0-1 0,0 1 0,2 6-1,-2-10-131,0-1 0,1 1 0,-1 0 1,1 0-1,0-1 0,0 1 0,-1-1 0,1 1 0,0-1 0,0 1 0,0-1 0,1 1 0,-1-1 0,0 0 0,0 0 0,1 1 0,-1-1 0,1 0 0,-1 0 0,1 0 0,-1-1 0,1 1 0,0 0 0,-1-1 0,1 1 0,0-1 0,0 1 0,-1-1 0,1 0 1,0 0-1,0 0 0,-1 0 0,1 0 0,0 0 0,0 0 0,0 0 0,2-2 0,4 0-8,0 0 0,0-1 1,0 0-1,-1 0 0,1 0 0,12-9 0,6-7 102,-1-1-1,0-2 0,-2 0 0,0-1 0,-1-1 0,32-49 0,-48 63-52,0 0 0,-1 0 0,0-1 0,-1 0-1,0 0 1,3-19 0,-6 23-36,0 1 0,0 0 0,0-1 1,-1 1-1,0-1 0,-1 1 0,1-1 0,-1 1 0,-1 0 0,1-1 1,-1 1-1,0 0 0,-4-8 0,5 12-14,0-1 0,-1 1 0,1-1-1,-1 1 1,0 0 0,0 0 0,0 0 0,0 0 0,0 0 0,0 0 0,-1 1-1,1-1 1,0 1 0,-1 0 0,1-1 0,-1 1 0,0 0 0,1 0 0,-1 1-1,0-1 1,1 0 0,-1 1 0,0 0 0,0 0 0,0 0 0,1 0 0,-1 0-1,0 0 1,0 1 0,0-1 0,1 1 0,-1 0 0,0 0 0,1 0 0,-5 2 0,-2 2-7,0-1 1,0 2 0,0-1 0,1 1 0,0 1 0,0-1 0,0 1 0,-10 13 0,10-9 11,0 0 1,0 0-1,-8 18 0,14-24 5,0 0 0,0 0 0,0 0 0,0 0 0,1 1 0,0-1 0,0 0-1,0 1 1,1-1 0,0 1 0,0 8 0,1-13-4,-1 1-1,1 0 0,0 0 0,0 0 1,-1 0-1,1-1 0,0 1 0,0 0 1,1-1-1,-1 1 0,0-1 0,0 0 1,1 1-1,-1-1 0,1 0 0,-1 1 1,1-1-1,0 0 0,-1 0 0,1-1 1,0 1-1,0 0 0,-1 0 0,1-1 1,0 1-1,0-1 0,3 1 0,6 0-11,1 0 0,0 0 0,17-2 0,-11 1-5,-10 0 12,8-1-32,1 1 0,0 1 0,0 1 0,30 7-1,-42-8 28,-1 1 0,0-1 0,0 1 0,0 0-1,0 0 1,0 1 0,0-1 0,0 1-1,-1 0 1,1 0 0,-1 0 0,0 0 0,0 1-1,0-1 1,-1 1 0,1 0 0,-1 0 0,0 0-1,0 0 1,0 0 0,0 0 0,-1 0-1,1 6 1,1 3-101,-1 1 0,-1-1 0,0 1 0,-1 0 0,-2 16-1,2-30 97,0 0-1,0-1 0,0 1 0,0 0 0,0 0 0,0 0 0,0 0 0,0 0 0,0 0 0,0 0 1,0 0-1,0 0 0,0 0 0,0 0 0,0 0 0,0 0 0,1 0 0,-1 0 0,0 0 1,0 0-1,0-1 0,0 1 0,0 0 0,0 0 0,0 0 0,0 0 0,0 0 0,0 0 1,0 0-1,0 0 0,1 0 0,-1 0 0,0 0 0,0 0 0,0 0 0,0 0 0,0 1 0,0-1 1,0 0-1,0 0 0,0 0 0,0 0 0,0 0 0,0 0 0,1 0 0,-1 0 0,0 0 1,0 0-1,0 0 0,0 0 0,0 0 0,0 0 0,0 0 0,0 0 0,0 0 0,0 0 1,0 1-1,0-1 0,0 0 0,0 0 0,0 0 0,0 0 0,0 0 0,0 0 0,0 0 1,0 0-1,0 0 0,0 0 0,5-5-421,9-21-654,-1 0 1,12-38-1,-9 22 389,18-46-375,57-129 843,-88 210 388,1 1 1,0-1 0,0 1-1,7-7 1,-11 12-134,0 1 0,0 0 1,1-1-1,-1 1 0,0 0 0,0 0 1,1-1-1,-1 1 0,0 0 0,0 0 1,1-1-1,-1 1 0,0 0 0,1 0 1,-1 0-1,1 0 0,-1 0 0,0 0 1,1-1-1,-1 1 0,0 0 0,1 0 1,-1 0-1,0 0 0,1 0 0,-1 0 1,1 0-1,-1 1 0,0-1 0,1 0 1,-1 0-1,0 0 0,1 0 0,0 2 36,0-1-1,-1 0 0,1 1 1,0-1-1,-1 1 0,1-1 0,-1 1 1,0-1-1,1 1 0,-1-1 1,0 1-1,0-1 0,0 4 0,-1 27 566,-2 1 0,-6 33 0,3-35-85,2 1 1,1 46-1,3-67-496,1-1-1,0 0 1,1 1 0,0-1-1,1 0 1,0 0-1,0 0 1,1-1 0,0 1-1,1-1 1,10 15-1,-9-16-326,0 0 0,0 0-1,8 6 1,-19-28-967,-94-95 612,6 6 1878,93 103-1198,0-1 0,-1 1-1,1 0 1,0-1 0,-1 1 0,1 0 0,0-1 0,-1 1-1,1 0 1,0-1 0,0 1 0,0-1 0,-1 1 0,1-1-1,0 1 1,0 0 0,0-1 0,0 1 0,0-1 0,0 1-1,0-1 1,0 1 0,0-1 0,0 1 0,0-1 0,0 1-1,0-1 1,0 0 0,13 0 540,27 11-354,-31-7-188,15 2-396,1 0 0,0-2 0,31 1 0,-27-3 6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0:58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14707,'2'-5'1600,"21"-5"-751,12-3-209,26-4 888,13 1-304,20-2-295,7 2-81,7 5-288,4 2-280,0 9-576,-2 3-312,-9 3-488,-8 3-121,-14 2 1305,-4-5-592,-10-5-104,-5-4-96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1:02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11506,'4'-24'7047,"0"8"-4914,-1 4-1654,-1 28-375,0 28-78,-7 439 356,13-509-384,2-41-41,4-33-255,35-122 0,-47 214 257,0 1 0,0 0 0,1 0 0,0 0-1,1 0 1,0 0 0,8-10 0,-11 15 28,1 0 1,0 1 0,-1-1-1,1 1 1,0 0 0,0-1-1,0 1 1,0 0 0,0 0-1,0 0 1,0 0 0,0 1-1,1-1 1,-1 1 0,0-1-1,0 1 1,1 0 0,-1-1-1,0 1 1,1 0-1,-1 1 1,0-1 0,0 0-1,1 1 1,-1-1 0,0 1-1,0 0 1,0 0 0,4 1-1,1 2 1,0-1-1,-1 1 1,1-1-1,-1 2 1,0-1-1,0 1 1,6 7-1,-10-11 33,-1 0-1,0 1 0,1-1 1,-1 1-1,0 0 0,0-1 1,0 1-1,0 0 0,0 0 1,-1-1-1,1 1 1,-1 0-1,1 0 0,-1 0 1,1 0-1,-1 0 0,0 0 1,0 0-1,0 0 0,0 0 1,0 0-1,-1 0 1,1 0-1,0 0 0,-1-1 1,1 1-1,-1 0 0,0 0 1,0 0-1,0-1 0,0 1 1,-2 2-1,-1 2 66,-1-1-1,-1 0 1,1 0-1,-1 0 1,0-1-1,0 0 1,0 0-1,-1 0 1,1-1-1,-1 0 1,-11 3-1,9-3-110,-1 0 1,1-1-1,-1 0 0,0-1 0,1 0 0,-1 0 0,0-1 0,-12-2 1,21 2-50,0 0 1,0 0 0,0 0 0,0 0 0,0 0 0,-1-1-1,1 1 1,0 0 0,0-1 0,0 1 0,0-1 0,0 1-1,0-1 1,0 1 0,1-1 0,-1 0 0,0 1 0,0-1-1,0 0 1,1 0 0,-1 0 0,0 0 0,1 0 0,-1 1-1,0-1 1,0-2 0,1 2 7,1 0-1,-1 0 0,0 0 1,0 0-1,1 0 1,-1 0-1,1 0 0,-1 0 1,1 0-1,-1 0 1,1 0-1,-1 0 1,1 1-1,0-1 0,0 0 1,-1 0-1,1 1 1,0-1-1,0 0 1,0 1-1,0-1 0,0 1 1,0-1-1,0 1 1,0-1-1,0 1 1,0 0-1,1-1 0,18-5-686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1:03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100 388 12075,'2'-2'240,"0"1"1,0-1 0,0 1 0,-1-1-1,1 0 1,0 0 0,-1 0 0,1 0-1,-1 0 1,1 0 0,0-3 0,-2 5-174,0 0 0,0-1 0,0 1 1,1-1-1,-1 1 0,0-1 0,0 1 1,0 0-1,0-1 0,0 1 0,-1-1 1,1 1-1,0-1 0,0 1 1,0 0-1,0-1 0,0 1 0,-1-1 1,1 1-1,0 0 0,0-1 0,0 1 1,-1 0-1,1-1 0,-1 1 0,0-1 71,0 0-1,0 0 0,-1 1 1,1-1-1,0 1 0,-1-1 0,1 1 1,0-1-1,-1 1 0,1 0 1,-3 0-1,-1 0 4,1 0 0,-1 1 0,1-1-1,0 1 1,-1 0 0,1 0 0,0 1 0,0 0 0,0-1 0,0 1-1,0 0 1,0 1 0,0-1 0,-5 6 0,7-7-117,-1 1 0,1 0 0,-1 1 1,1-1-1,0 0 0,0 1 0,0-1 0,0 1 0,1-1 1,-1 1-1,1 0 0,-1 0 0,1 0 0,0 0 0,0 0 1,0 0-1,1 0 0,-1 0 0,1 0 0,-1 6 0,2-8-20,-1 0-1,0 0 0,0 0 0,1 0 0,-1 0 0,1 0 1,-1 0-1,1 0 0,-1-1 0,1 1 0,0 0 0,-1 0 0,1-1 1,0 1-1,-1 0 0,1-1 0,0 1 0,0-1 0,0 1 0,0-1 1,0 1-1,-1-1 0,1 1 0,0-1 0,0 0 0,2 1 0,27 1 38,-24-2-38,95-9 35,-6 0 11,-83 8-45,-1 2 0,1-1 0,0 2 0,-1-1 0,22 7 1,-28-6 11,0 0 1,-1 0 0,1 0 0,-1 1 0,5 3 0,-8-5-6,1-1 0,-1 1 1,0 0-1,0 1 0,0-1 0,0 0 1,0 0-1,0 0 0,0 1 0,0-1 0,0 0 1,0 1-1,-1-1 0,1 1 0,0-1 1,-1 1-1,1-1 0,-1 3 0,0-4 0,0 0 1,0 1-1,0-1 0,1 0 0,-1 0 0,0 0 0,0 0 0,0 1 1,0-1-1,0 0 0,-1 0 0,1 0 0,0 0 0,0 1 0,0-1 1,0 0-1,0 0 0,0 0 0,0 0 0,0 0 0,0 1 0,0-1 0,0 0 1,0 0-1,-1 0 0,1 0 0,0 0 0,0 0 0,0 1 0,0-1 1,0 0-1,0 0 0,-1 0 0,1 0 0,0 0 0,0 0 0,0 0 1,0 0-1,-1 0 0,1 0 0,0 0 0,-8-4 307,-6-11 125,7 5-371,1 0 0,0 0 0,1-1 0,0 0 0,0 0 0,1-1 0,-4-22 0,8 34-93,0 0 1,0-1 0,-1 1-1,1 0 1,0-1-1,1 1 1,-1 0 0,0-1-1,0 1 1,0 0-1,0-1 1,0 1 0,0 0-1,0 0 1,0-1 0,0 1-1,1 0 1,-1 0-1,0-1 1,0 1 0,0 0-1,1 0 1,-1-1-1,0 1 1,0 0 0,0 0-1,1 0 1,-1-1 0,0 1-1,1 0 1,-1 0-1,0 0 1,0 0 0,1 0-1,-1 0 1,0 0 0,1-1-1,-1 1 1,0 0-1,1 0 1,-1 0 0,0 0-1,0 0 1,1 1-1,-1-1 1,1 0 0,17 5-650,-13-3 441,6 1 3,1 0 0,0 0 0,0-2 0,1 1 0,-1-2 0,0 1 0,0-2 0,0 0 0,17-3-1,-14 1 207,1-1 1,0 0-1,-1-1 0,0-1 0,0-1 0,22-13 0,-34 18 79,0 0 0,0-1 1,1 0-1,-1 1 0,-1-1 1,1 0-1,0 0 0,-1 0 0,0-1 1,3-4-1,-4 7-33,-1 0 1,0 1-1,1-1 0,-1 0 1,0 0-1,0 0 0,0 0 1,1 0-1,-1 0 0,0 0 1,0 1-1,0-1 0,0 0 1,-1 0-1,1 0 0,0 0 1,0 0-1,0 0 0,-1-1 1,0 1-1,0 0 1,0 0 0,0 0 0,0 0-1,0 1 1,0-1 0,0 0 0,0 0-1,0 1 1,0-1 0,0 1 0,-1-1-1,1 1 1,0-1 0,0 1 0,-1 0-1,-1-1 1,-3 1 14,1-1-1,-1 1 1,1 1 0,-1-1-1,1 1 1,-1 0 0,1 0-1,0 0 1,-1 1-1,1 0 1,0 0 0,0 0-1,0 1 1,0-1 0,1 1-1,-7 5 1,5-3-34,0-1 1,1 1 0,-1 0-1,1 0 1,1 1-1,-1-1 1,1 1-1,0 0 1,0 1-1,1-1 1,-6 13 0,8-17-7,1-1 1,-1 1-1,0-1 0,1 1 1,-1 0-1,1-1 1,0 1-1,0-1 1,-1 1-1,1 0 1,0-1-1,1 1 1,-1 0-1,0-1 0,0 1 1,1 0-1,-1-1 1,0 1-1,1 0 1,0-1-1,-1 1 1,1-1-1,0 0 1,0 1-1,0-1 0,0 1 1,0-1-1,0 0 1,0 0-1,3 2 1,-1-1-3,1-1 1,-1 0-1,0 0 1,1 0-1,-1-1 0,1 1 1,-1-1-1,1 0 1,-1 0-1,1 0 1,-1 0-1,1-1 1,6-1-1,7-3-47,1 0 0,-2-1 0,1-1 1,-1 0-1,0-2 0,0 1 0,-1-2 0,0 0 0,-1-1 0,0-1 1,-1 0-1,16-18 0,-16 16 18,-1-1 0,0-1 0,-1 0 0,-1-1 0,-1 0 0,0-1 0,-1 0 0,-1 0 0,-1 0 0,0-1 0,3-23 0,-9 41 37,1-5 29,0-1 0,0 1 1,-1 0-1,0 0 1,0 0-1,-1-7 1,1 13-32,0 0 1,0-1-1,0 1 1,0 0-1,0 0 1,0-1-1,0 1 1,0 0 0,-1 0-1,1-1 1,0 1-1,0 0 1,0 0-1,0 0 1,0-1-1,0 1 1,-1 0-1,1 0 1,0 0-1,0-1 1,0 1-1,0 0 1,-1 0-1,1 0 1,0 0-1,0-1 1,0 1-1,-1 0 1,1 0 0,0 0-1,0 0 1,-1 0-1,-6 6 128,-3 16 53,3 3-119,1 2-1,1-1 0,1 1 0,1 0 1,1-1-1,3 31 0,0-35-57,2 0-1,0 0 1,1 0-1,1-1 1,2 0-1,0 0 1,19 39-1,-12-42 32,-8-17-5,-4-12-6,-3 2-32,0 0 0,-1 1 0,0-1 0,-1 1 0,0-1 0,0 1 0,-1 0 0,-7-11 0,1 2-60,-2 0 1,-22-25 0,28 35 31,0 1 1,-1-1-1,1 1 1,-2 0-1,-10-6 1,18 12 29,0 0 1,0 0-1,0 0 0,0 0 1,0 0-1,0 1 0,0-1 1,0 0-1,0 0 0,0 0 1,0 0-1,0 0 0,0 1 1,0-1-1,0 0 0,0 0 1,0 0-1,0 0 0,0 0 1,0 0-1,0 0 0,0 1 1,-1-1-1,1 0 0,0 0 1,0 0-1,0 0 1,0 0-1,0 0 0,0 0 1,0 0-1,-1 0 0,1 0 1,0 0-1,0 0 0,0 1 1,0-1-1,0 0 0,-1 0 1,1 0-1,0 0 0,0 0 1,0 0-1,0 0 0,0-1 1,-1 1-1,1 0 0,0 0 1,0 0-1,0 0 0,0 0 1,0 0-1,-1 0 0,10 11 10,-1-5-90,0-1-1,0-1 1,1 1 0,-1-2-1,1 1 1,0-1-1,0 0 1,1-1 0,-1 0-1,0 0 1,1-1-1,-1-1 1,1 1-1,10-2 1,3-1-658,0-1 0,-1-1 0,0-1 0,39-13 1,-30 4-302,-24 11 746,1-1-1,0 1 1,15-4 0,-23 7 313,1 0 0,-1 0 0,0 0-1,0 0 1,1 0 0,-1 0 0,0 0 0,0 0-1,1 0 1,-1 0 0,0 0 0,0 0 0,1 0-1,-1 0 1,0 0 0,0 1 0,0-1 0,1 0 0,-1 0-1,0 0 1,0 0 0,0 0 0,1 1 0,-1-1-1,0 0 1,0 0 0,0 0 0,0 1 0,0-1-1,0 0 1,1 0 0,-1 0 0,0 1 0,0-1 0,0 0-1,0 0 1,0 1 0,0-1 0,0 0 0,0 0-1,0 1 1,0-1 0,0 0 0,0 0 0,0 1-1,0-1 1,0 0 0,0 0 0,0 1 0,-1-1 0,1 0-1,0 0 1,0 0 0,0 1 0,0-1 0,0 0-1,0 0 1,-1 1 0,-7 16 892,6-14-709,-5 11 706,0 1-1,-9 29 0,14-38-794,1 0-1,0-1 0,0 1 1,0 0-1,1 0 0,-1-1 1,2 1-1,-1 0 0,0 0 1,1 0-1,3 9 0,-4-14-100,1 1 0,-1-1 0,1 0-1,0 1 1,-1-1 0,1 1-1,0-1 1,0 0 0,0 0-1,0 0 1,0 1 0,0-1-1,0 0 1,0 0 0,1 0 0,-1-1-1,0 1 1,1 0 0,-1 0-1,0-1 1,1 1 0,-1-1-1,1 1 1,-1-1 0,1 1 0,-1-1-1,1 0 1,-1 0 0,1 0-1,0 0 1,-1 0 0,1 0-1,-1 0 1,1-1 0,-1 1 0,1-1-1,-1 1 1,1-1 0,-1 1-1,0-1 1,1 0 0,1 0-1,3-2 28,-1-1-1,1 1 0,0-1 1,-1 0-1,0 0 1,0-1-1,0 0 0,6-7 1,-8 8-7,0 0 0,0 0-1,-1 0 1,0 0 0,0 0 0,0-1 0,0 1 0,-1-1 0,1 1 0,-1-1 0,-1 0 0,2-6 0,-2 8-23,-1 1 1,1 0-1,0 0 0,-1 0 0,1 0 0,-1 0 1,0 0-1,0 0 0,0 0 0,0 1 1,0-1-1,0 0 0,0 0 0,0 1 0,-1-1 1,1 1-1,-1-1 0,1 1 0,-1-1 1,0 1-1,1 0 0,-1 0 0,0 0 0,0 0 1,0 0-1,0 0 0,0 1 0,0-1 1,0 1-1,-2-1 0,-41-6-95,41 7 144,1 0 0,-1 0 0,1 0 0,0 0 0,-1 1 0,1 0 0,0-1 0,0 1 0,-1 0 0,1 0 0,-4 3 0,6-4-42,1 1 0,-1-1 1,1 0-1,-1 1 1,1-1-1,-1 1 0,1 0 1,0-1-1,-1 1 0,1-1 1,0 1-1,-1 0 1,1-1-1,0 1 0,0 0 1,-1-1-1,1 1 1,0 0-1,0-1 0,0 1 1,0 0-1,0-1 1,0 2-1,1 3 160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1:03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8 211 13555,'-7'4'1213,"8"-1"-114,15-2 694,0-5-1373,1 0 0,-1-1-1,0-1 1,0 0 0,-1-1 0,21-13 0,-25 13-360,0-1 1,-1 1-1,0-2 0,0 1 1,-1-1-1,0-1 0,0 0 1,13-21-1,-21 29-42,1 0 0,-1-1 0,0 1 1,0-1-1,0 1 0,0-1 0,0 1 0,0-1 1,-1 0-1,1 1 0,-1-1 0,0 0 0,0 0 1,0 1-1,0-1 0,0 0 0,-1 0 0,0-3 0,0 5-5,1 1-1,-1-1 0,1 0 1,-1 0-1,0 0 0,1 0 1,-1 0-1,0 1 0,1-1 0,-1 0 1,0 1-1,0-1 0,0 1 1,0-1-1,0 1 0,0-1 0,1 1 1,-1-1-1,-2 1 0,1-1 4,-1 1 0,0 0 0,1 0 0,-1 0 0,0 0 0,1 0 0,-1 0 0,1 1 0,-1-1 0,-4 3 0,-3 1 26,0 0 1,1 1 0,-1 1-1,1-1 1,0 2 0,0-1 0,1 1-1,0 0 1,-12 15 0,12-13-37,0 0 1,1 1 0,0 1-1,0-1 1,2 1 0,-1 0-1,1 0 1,-5 16-1,9-22-7,0 1 0,0-1 0,0 0 0,1 0 0,0 0-1,0 0 1,0 1 0,0-1 0,3 10 0,-2-13-7,0 1 1,0 0 0,0-1-1,0 0 1,0 1 0,1-1-1,-1 0 1,1 0 0,-1 0 0,1 0-1,0 0 1,0 0 0,0 0-1,0 0 1,0-1 0,0 1-1,0-1 1,1 0 0,-1 1-1,5 1 1,1-1-95,0-1-1,-1 1 1,1-1-1,0-1 1,0 0 0,0 0-1,0 0 1,0-1-1,-1 0 1,1 0-1,0-1 1,9-3 0,1-1-409,0-1 1,-1-1 0,32-19-1,-31 15 224,-1-1-1,0 0 0,16-17 0,3-9-494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1:04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100 125 12715,'-2'-4'219,"0"0"0,0 0 1,-1 1-1,1-1 1,-6-5-1,8 9-197,-1-1 0,1 1 1,-1-1-1,1 1 0,0-1 0,-1 1 1,1 0-1,-1-1 0,1 1 0,-1 0 0,1-1 1,-1 1-1,0 0 0,1 0 0,-1-1 0,1 1 1,-1 0-1,1 0 0,-1 0 0,0 0 0,1 0 1,-1 0-1,0 0 0,1 0 0,-1 0 0,1 0 1,-1 0-1,0 0 0,1 0 0,-1 1 1,1-1-1,-1 0 0,1 0 0,-1 1 0,1-1 1,-1 0-1,1 1 0,-1-1 0,1 1 0,-1-1 1,1 0-1,-1 1 0,1-1 0,0 1 0,-1-1 1,1 1-1,0-1 0,-1 1 0,1 0 1,0-1-1,0 2 0,-5 9 142,2 1 1,0 0 0,0 0-1,1 0 1,-1 19-1,0-5 48,-12 297 1657,6-56-1590,7-247-271,1-18-33,-1-7 17,-1-9 0,2-29-65,2 1 0,2-1 0,1 1 0,3 0 0,1 1 0,2-1 0,2 2 0,21-49-1,-30 82 74,1 0-1,0 0 1,0 0-1,1 0 1,-1 1-1,1 0 0,1 0 1,-1 0-1,1 1 1,0-1-1,1 1 0,-1 1 1,1-1-1,0 1 1,11-5-1,-11 6 17,0-1-1,0 0 0,-1-1 1,1 1-1,-1-1 1,0 0-1,0-1 1,7-9-1,38-56 154,-35 47-93,0-2 138,-2-1-1,19-48 1,-26 59-39,-57 134 735,31-62-677,-40 124 539,51-150-529,1 1 0,2-1 0,-2 63 1,7-87-212,0 1 0,1 0 0,0 0 0,1-1 0,-1 1 1,1-1-1,4 10 0,-5-15-44,-1 0 1,0 0-1,1 0 0,-1 1 1,1-1-1,0 0 1,-1 0-1,1 0 0,0 0 1,0 0-1,-1-1 0,1 1 1,0 0-1,0 0 0,0 0 1,0-1-1,0 1 0,0-1 1,0 1-1,0 0 1,1-1-1,-1 0 0,0 1 1,0-1-1,0 0 0,0 0 1,1 1-1,-1-1 0,0 0 1,0 0-1,0 0 1,1 0-1,-1-1 0,0 1 1,0 0-1,0 0 0,1-1 1,-1 1-1,0-1 0,0 1 1,0-1-1,0 1 1,0-1-1,0 0 0,0 0 1,0 1-1,1-3 0,6-5-120,-1 0 1,0 0-1,-1-1 0,0 0 0,0-1 0,-1 1 0,0-1 0,-1 0 0,3-11 0,9-16-192,3-6 1,-12 26 224,0 0-1,1 1 1,1 0 0,11-16-1,-20 31 103,0 1-1,0 0 0,1-1 1,-1 1-1,0-1 1,0 1-1,0 0 1,1-1-1,-1 1 1,0 0-1,0-1 0,1 1 1,-1 0-1,0-1 1,1 1-1,-1 0 1,0 0-1,1-1 1,-1 1-1,1 0 1,-1 0-1,0 0 0,1-1 1,-1 1-1,1 0 1,-1 0-1,0 0 1,1 0-1,-1 0 1,1 0-1,-1 0 0,1 0 1,-1 0-1,0 0 1,1 0-1,-1 0 1,1 0-1,-1 0 1,1 1-1,-1-1 1,0 0-1,1 0 0,-1 0 1,0 1-1,1-1 1,-1 0-1,0 0 1,1 1-1,-1-1 1,0 0-1,1 1 0,-1-1 1,0 0-1,0 1 1,1-1-1,-1 1 1,0-1-1,0 0 1,0 1-1,0-1 0,1 1 1,-1-1-1,0 0 1,0 1-1,0-1 1,0 1-1,0 0 1,4 35 260,-4-31-217,1 9 58,-1 1 51,1 1 0,1-1 0,1 1 0,0-1 0,0 0 0,9 21-1,-11-35-180,-1 0-1,0-1 0,0 1 0,0-1 0,0 1 1,1 0-1,-1-1 0,0 1 0,1-1 0,-1 1 0,0-1 1,1 1-1,-1-1 0,1 1 0,-1-1 0,1 1 1,-1-1-1,1 0 0,-1 1 0,1-1 0,-1 0 1,1 1-1,0-1 0,-1 0 0,1 0 0,-1 0 0,1 1 1,0-1-1,-1 0 0,1 0 0,1 0 0,-1-1-86,0 0-1,0 1 0,0-1 0,0 0 0,-1 0 1,1 0-1,0 0 0,0 0 0,-1 0 0,1 0 1,0 0-1,-1 0 0,1 0 0,0-3 0,2-5-405,0 0-1,-1-1 0,2-10 1,-2-5-287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1:05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 16379,'-2'-1'1513,"2"5"-1081,3 2-176,2 4 616,2-1-376,2-1-1376,5-4 912,1-10-256,2-4-128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1:05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27 18428,'3'0'271,"-1"-1"0,1 0 0,0 1 0,-1-1 1,1 0-1,-1-1 0,1 1 0,-1 0 0,4-3 0,17-7 692,-19 10-893,0 0 0,-1 0 0,1 1-1,0-1 1,-1 1 0,1 0 0,0 0 0,0 0 0,-1 1-1,1-1 1,0 1 0,-1 0 0,5 1 0,-6-1-74,-1 0 1,1 1-1,0-1 0,0 0 1,0 1-1,-1-1 0,1 1 1,-1-1-1,1 1 1,-1 0-1,0 0 0,0-1 1,0 1-1,0 0 0,0 0 1,0 0-1,0 0 1,0 0-1,-1 0 0,1 1 1,-1-1-1,0 0 1,1 3-1,-1 4-25,0 0-1,0-1 1,-1 1-1,0-1 1,0 1 0,-1 0-1,-4 11 1,-3 4-53,-14 27 0,13-29 110,-14 37 0,24-58-23,-1 0-1,1 0 1,0 0-1,0 0 1,-1 0-1,1 0 0,0 0 1,0 0-1,0 0 1,0 0-1,0 0 1,0 0-1,0 0 1,0 0-1,0 0 1,1 0-1,-1 0 1,0 0-1,1 0 1,-1 0-1,1 0 1,-1 0-1,1 0 0,-1 0 1,1 0-1,0-1 1,-1 1-1,2 1 1,0-1 2,1 0 1,-1 0 0,0 0-1,0 0 1,0-1 0,1 1-1,-1-1 1,0 0-1,1 1 1,-1-1 0,0 0-1,4-1 1,7 0-136,1-2 1,-1 1-1,17-6 1,-23 5-189,1 1 0,-1-1 0,0-1 0,-1 1 0,1-1 0,10-8 0,-16 11 218,1 0 0,-1 0 0,0 0 0,0 0 0,0 0-1,0 0 1,0 0 0,0 0 0,0 0 0,0-1 0,0 1-1,-1 0 1,1-1 0,-1 1 0,1-1 0,-1 1 0,1-1-1,-1 1 1,0 0 0,1-1 0,-1 1 0,0-1 0,0 0-1,0 1 1,-1-1 0,1 1 0,0-1 0,0 1 0,-1 0 0,1-1-1,-1 1 1,1-1 0,-1 1 0,0 0 0,1-1 0,-1 1-1,0 0 1,0 0 0,0-1 0,-2 0 0,-14-15-1000</inkml:trace>
  <inkml:trace contextRef="#ctx0" brushRef="#br0" timeOffset="1">1 168 13427,'0'11'1784,"7"-1"-1024,11-1-223,6-3 1367,9-3-1016,4-3-152,9-3-304,3-2-280,2-2-568,-5-5-296,-8-3 544,-2 0-160,-6-4-112</inkml:trace>
  <inkml:trace contextRef="#ctx0" brushRef="#br0" timeOffset="2">440 55 15563,'-8'34'1465,"4"7"-961,-1-1-192,4 0 640,1-1-216,3-5-416,1-6-296,7-13-496,1-6-216,2-11 528,0-8-176,1-6-88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45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11 182 15907,'-1'1'114,"0"0"-1,0 0 0,0 0 0,0 1 0,0-1 0,1 0 0,-1 1 0,0-1 0,1 0 0,-1 1 1,1-1-1,-1 1 0,1-1 0,0 1 0,-1-1 0,1 1 0,0-1 0,0 1 0,0-1 0,0 1 1,0-1-1,1 1 0,-1-1 0,0 1 0,1-1 0,-1 0 0,1 1 0,-1-1 0,1 1 0,0-1 1,-1 0-1,1 0 0,2 3 0,-1-3-7,0 1-1,0-1 1,0 0 0,0 0-1,1 1 1,-1-1 0,1-1 0,-1 1-1,0 0 1,1-1 0,-1 1 0,1-1-1,0 0 1,-1 1 0,1-1-1,-1 0 1,1-1 0,-1 1 0,5-2-1,3 0 30,0-1-1,0-1 0,0 0 1,-1 0-1,0-1 1,0 0-1,0-1 0,-1 1 1,1-2-1,-1 1 1,12-15-1,-15 16-107,0 0 0,0-1 0,-1 0 1,0 0-1,-1 0 0,1 0 0,-1 0 0,0-1 0,-1 1 0,1-1 1,-1 0-1,-1 0 0,1 0 0,-1 0 0,0 0 0,-1 0 0,0 0 1,0-8-1,0 14-31,0-1 1,-1 0 0,1 1-1,0-1 1,0 0 0,-1 1-1,1-1 1,-1 1 0,0-1-1,1 0 1,-1 1 0,0 0-1,0-1 1,0 1 0,0-1-1,0 1 1,0 0 0,0 0-1,0 0 1,-1 0 0,1 0-1,0 0 1,-1 0 0,1 0-1,-1 0 1,1 0 0,-1 1-1,1-1 1,-1 1 0,0-1-1,-2 1 1,2 0-12,-1 0 1,0 0-1,1 1 1,-1-1-1,1 1 1,-1-1-1,1 1 1,-1 0-1,1 0 1,-1 1-1,1-1 1,0 0-1,-1 1 1,1-1-1,0 1 1,0 0-1,0 0 1,-3 4-1,-3 4-49,0 1-1,1 0 0,0 1 1,1-1-1,-7 19 1,9-22 37,1 1 1,1-1-1,0 1 1,0 0 0,0 0-1,1 0 1,1 0-1,0 16 1,0-22 23,1-1 0,-1 0 0,1 1 0,-1-1 0,1 1 0,0-1 1,0 0-1,0 0 0,1 1 0,-1-1 0,0 0 0,1 0 0,-1 0 0,1 0 1,0 0-1,0-1 0,-1 1 0,1-1 0,0 1 0,1-1 0,-1 1 1,0-1-1,0 0 0,0 0 0,1 0 0,-1 0 0,1-1 0,-1 1 0,0-1 1,1 1-1,-1-1 0,1 0 0,3 0 0,6 0-2,1-1-1,0 0 0,0-1 1,24-6-1,13-7-8,72-33-1,-20 7 98,-99 40-77,19-6 77,-22 7-78,1 0 0,-1 0 1,0 0-1,1 0 1,-1 0-1,1 0 1,-1 0-1,1 0 1,-1 0-1,0 0 1,1 0-1,-1 0 1,1 0-1,-1 0 0,1 1 1,-1-1-1,0 0 1,1 0-1,-1 0 1,0 1-1,1-1 1,-1 0-1,0 0 1,1 1-1,-1-1 1,0 0-1,1 1 1,-1-1-1,0 0 0,0 1 1,1-1-1,-1 1 1,0-1-1,0 0 1,0 1-1,0-1 1,1 1-1,-1-1 1,0 0-1,0 1 1,0-1-1,0 1 0,0 0 1,0 0 5,0 0 0,0 0-1,0 1 1,0-1 0,0 0 0,0 1 0,1-1 0,-1 0-1,0 0 1,1 0 0,-1 1 0,1-1 0,-1 0-1,1 0 1,0 0 0,0 0 0,-1 0 0,1 0 0,0 0-1,0 0 1,2 1 0,-2-1-1,1 0 0,0 0-1,0 0 1,0-1 0,0 1 0,0-1 0,0 1-1,0-1 1,0 0 0,0 0 0,1 0 0,2 0-1,7-2 18,0 0 0,1-1 0,20-8-1,-19 6 7,15-6-13,-21 7-30,-1 1-1,0 0 0,1 1 1,0 0-1,0 0 0,13-1 1,-20 3-1,0 0 1,0 0-1,0 1 1,0-1-1,0 0 1,0 0-1,0 1 1,0-1-1,0 1 1,0-1-1,0 1 1,0-1-1,0 1 0,0 0 1,-1-1-1,1 1 1,0 0-1,0 0 1,-1-1-1,1 1 1,0 0-1,-1 0 1,1 0-1,-1 0 1,1 0-1,-1 0 1,0 0-1,1 0 1,-1 0-1,0 0 1,0 2-1,1 1-132,0 1 0,-1-1 0,0 1-1,0-1 1,0 1 0,-1 5 0,-1-5-45,1-10-32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1:06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8 390 14803,'1'1'104,"-1"1"-1,1-1 0,-1 0 1,1 0-1,0 0 0,0 1 1,0-1-1,0 0 1,0 0-1,0 0 0,0 0 1,0 0-1,0-1 0,0 1 1,0 0-1,0 0 1,1-1-1,-1 1 0,0-1 1,1 1-1,-1-1 0,0 1 1,1-1-1,-1 0 0,3 0 1,-1 0 53,-1 0 1,1-1 0,0 0-1,0 0 1,-1 0-1,1 0 1,-1 0 0,1 0-1,-1-1 1,1 1-1,-1-1 1,3-2 0,2-2 179,0-1 0,0 0 1,0-1-1,-1 1 0,0-1 0,8-15 1,-13 21-289,0 0 0,0 0 0,0-1 0,0 1 0,-1 0 0,1-1 0,-1 1 0,1 0 0,-1-1 0,0 1 1,0-1-1,0 1 0,0-1 0,-1 1 0,0-4 0,1 6-39,0-1 1,-1 0-1,1 1 1,0-1-1,-1 1 0,1-1 1,0 1-1,-1-1 1,1 1-1,-1-1 1,1 1-1,-1 0 0,1-1 1,-1 1-1,1-1 1,-1 1-1,0 0 1,1 0-1,-1-1 0,1 1 1,-1 0-1,-1 0 1,0 0-5,1 0 0,-1 0 1,0 0-1,0 0 1,0 0-1,0 1 0,1-1 1,-1 1-1,0-1 1,1 1-1,-1 0 1,-1 1-1,-5 3 6,1 0 1,0 0-1,0 1 1,1 0-1,-1 0 1,2 0-1,-1 1 1,1 0-1,-1 0 1,2 1-1,-1-1 1,1 1-1,1 0 1,-1 0-1,1 1 1,0-1-1,1 1 1,-2 16-1,4-24-11,-1 1 0,1-1 0,0 0 0,0 1 0,1-1 0,-1 1 0,0-1 0,0 0 0,1 1 0,-1-1 0,1 1 0,-1-1 0,1 0 0,-1 0 0,1 1 0,0-1 0,0 0 0,0 0 0,0 0 0,0 0 0,0 0 0,0 0 0,0 0 0,0 0 0,0 0 0,0-1 0,0 1 0,1 0 0,-1-1 0,0 1 0,1-1 0,-1 1 0,0-1 0,1 1 0,-1-1 0,1 0 0,-1 0 0,0 0 0,1 0 0,-1 0 0,3-1 0,5 0-9,0 0-1,-1-1 0,1 0 0,-1-1 0,11-5 1,98-51-328,-18 8-287,-94 49 557,0 0 0,1 0 0,-1 0 1,1 0-1,-1 1 0,9-1 0,-13 2 55,1 0-1,-1 0 1,0 0-1,1 0 1,-1 0-1,0 0 1,1 1 0,-1-1-1,0 0 1,0 1-1,1-1 1,-1 1-1,0-1 1,0 1-1,0 0 1,0-1-1,0 1 1,0 0-1,0 0 1,0 0 0,0 0-1,0 0 1,0 0-1,0 0 1,-1 0-1,1 0 1,0 0-1,-1 0 1,1 0-1,-1 1 1,1-1-1,0 2 1,1 36 39,-2-35 23,-1 0-1,1 1 1,0-1-1,0 0 1,1 0-1,-1 0 1,1 0-1,0 0 1,0 0-1,0 0 1,1 0-1,-1 0 1,1 0-1,0-1 1,3 5-1,-4-7-25,0-1 0,0 1 0,1 0 0,-1 0 0,0-1 0,1 1-1,-1 0 1,0-1 0,1 0 0,-1 1 0,1-1 0,-1 0 0,1 0 0,-1 0 0,1 1 0,-1-2 0,1 1 0,-1 0-1,1 0 1,-1 0 0,1-1 0,-1 1 0,1-1 0,-1 1 0,0-1 0,1 1 0,-1-1 0,0 0 0,2-1 0,5-3 42,0 0 0,0-1 0,8-8 0,0-2-69,-1-1 1,0 0-1,-1-1 0,-1-1 0,0 0 0,16-35 0,-6 2-458,25-81 0,-45 123 395,0 2-21,-1-1 0,1 1 1,-1-1-1,-1 0 0,1 0 0,-1-16 0,-3 26 10,-3 8 106,-4 13 116,0 8 104,1 0 0,2 0 0,-4 51-1,8-65-182,2 1-1,0 0 0,1-1 1,1 1-1,0 0 1,2-1-1,-1 0 0,10 23 1,-11-33-66,1-1 0,0 1 0,0-1 1,5 7-1,-7-10-8,1-1 0,-1 1-1,1-1 1,-1 1 0,1-1 0,-1 0 0,1 1 0,0-1 0,0 0 0,-1 0 0,1-1-1,0 1 1,0 0 0,0 0 0,0-1 0,3 1 0,-5-1 1,0 0 0,0 0 1,0 0-1,1 0 0,-1 0 1,0 0-1,0 0 0,0 1 0,0-1 1,1 0-1,-1 0 0,0 0 0,0 0 1,0 0-1,0 0 0,1 0 0,-1 0 1,0-1-1,0 1 0,0 0 0,0 0 1,1 0-1,-1 0 0,0 0 0,0 0 1,0 0-1,0 0 0,1 0 0,-1 0 1,0 0-1,0-1 0,0 1 0,0 0 1,0 0-1,0 0 0,0 0 0,1 0 1,-1-1-1,0 1 0,0 0 0,0 0 1,-5-8-210,-11-4-43,-19-10-49,18 12 455,1 0 0,0-1 0,1 0 0,-20-20 0,34 30-124,1 1 1,-1-1 0,1 1 0,-1-1 0,1 1-1,0-1 1,-1 1 0,1-1 0,0 1 0,0-1-1,-1 0 1,1 1 0,0-1 0,0 0 0,0 1-1,0-1 1,0 1 0,0-1 0,-1 0 0,2 1-1,-1-1 1,0 0 0,0 1 0,0-1 0,0 1-1,0-1 1,0 0 0,1 1 0,-1-1 0,0 1-1,1-1 1,-1 0 0,0 1 0,1-1 0,-1 1-1,1-1 1,-1 1 0,0 0 0,1-1 0,-1 1-1,1-1 1,-1 1 0,1 0 0,0-1 0,-1 1-1,1 0 1,-1 0 0,1-1 0,1 1-1,40-13 397,-30 10-328,12-4-128,54-18-350,-71 22 357,-1 0 1,0 0-1,0 0 1,-1 0-1,1-1 0,0 0 1,-1 0-1,0-1 1,7-7-1,0-4-160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1:06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19028,'8'24'1344,"-8"4"-1128,3 2-80,-2 0 120,1-2-480,-2-6 248,-2-2-72,-8-10-112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1:07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162 325 15275,'-1'-3'131,"0"-1"0,0 0 0,0 1 0,0 0-1,0-1 1,-1 1 0,1 0 0,-1-1 0,0 1 0,0 0 0,0 0-1,-1 1 1,1-1 0,-1 0 0,0 1 0,1 0 0,-1-1-1,0 1 1,0 0 0,0 0 0,-1 1 0,1-1 0,-5-1-1,5 2-79,0 0 0,0 0-1,0 1 1,0-1 0,-1 1-1,1 0 1,0 0 0,0 0-1,0 0 1,0 0 0,0 1-1,-1 0 1,1-1 0,0 1-1,0 0 1,0 1-1,1-1 1,-1 0 0,0 1-1,0-1 1,1 1 0,-1 0-1,1 0 1,-1 0 0,1 0-1,0 1 1,-2 2 0,-13 24 11,16-27-61,1-1 0,-1 0 0,0 0 1,1 1-1,-1-1 0,1 0 0,-1 1 0,1-1 1,0 0-1,0 1 0,-1-1 0,1 1 1,0-1-1,0 0 0,0 1 0,1-1 1,-1 1-1,0-1 0,1 0 0,0 2 1,0-3-3,0 0 1,1 0 0,-1 0 0,0 0-1,1-1 1,-1 1 0,0 0-1,0-1 1,1 1 0,-1-1 0,0 0-1,0 1 1,0-1 0,0 0 0,0 0-1,0 1 1,0-1 0,0 0 0,2-2-1,13-14 9,0 0 1,-1-1-1,19-31 0,33-66 60,0 2-9,-67 113-57,0 0 0,0 0 0,0 0 0,0 0 0,0 0 0,0 0 0,0 0 0,0 1 0,0-1 0,0 0 0,0 0 0,0 0 0,0 0 0,0 0 0,0 0 0,0 0 0,0 0 0,0 0 0,0 0 0,0 0 0,1 0 0,-1 0 0,0 0 0,0 0 0,0 0-1,0 0 1,0 0 0,0 0 0,0 0 0,0 0 0,0 0 0,0 0 0,0 0 0,0 0 0,1 0 0,-1 0 0,0 0 0,0 0 0,0 0 0,0 0 0,0 0 0,0 0 0,0 0 0,0 0 0,0 0 0,0 0 0,-1 11 33,-16 74 77,-9 66 0,23-129-201,2 1 1,0-1-1,1 0 0,7 39 0,-7-55 12,1-1 0,1 0-1,-1 0 1,1-1 0,0 1-1,0 0 1,3 4 0,-4-7 108,0 0 1,0-1 0,1 0-1,-1 1 1,0-1 0,1 0 0,-1 1-1,1-1 1,-1 0 0,1 0 0,-1 0-1,1-1 1,0 1 0,0 0-1,-1 0 1,1-1 0,0 1 0,0-1-1,0 0 1,-1 0 0,1 1 0,0-1-1,2-1 1,3 0-15,-1 0-1,0 0 1,0-1 0,0 0 0,0 0-1,-1-1 1,1 0 0,0 0 0,-1 0-1,9-7 1,28-27-44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1:07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94 107 16788,'-34'41'1622,"-20"27"7,48-52-936,6-16-673,0 0 0,0 0-1,1 1 1,-1-1 0,0 0 0,0 0 0,0 0 0,0 1 0,0-1-1,1 0 1,-1 0 0,0 0 0,0 1 0,0-1 0,1 0 0,-1 0-1,0 0 1,0 0 0,0 1 0,1-1 0,-1 0 0,0 0-1,0 0 1,1 0 0,-1 0 0,0 0 0,0 0 0,1 0 0,-1 0-1,0 0 1,1 0 0,-1 0 0,3 0 32,1-1 0,-1 0 0,0 1 0,0-1-1,0 0 1,0-1 0,5-2 0,8-6-37,1-1 1,-2-1-1,0 0 0,0-1 0,24-29 1,-15 13 48,-2-1 1,20-36-1,-56 122 231,0-7-222,2 0 0,-9 87 0,21-130-95,0 0 0,0 0 0,0 0 0,1-1 1,1 8-1,-2-12 3,0 0 0,1 0 0,-1-1 0,0 1 0,0 0 0,1 0 0,-1-1 0,0 1 0,1 0 0,-1 0 0,1-1 0,-1 1 0,1 0 0,-1-1 1,1 1-1,-1-1 0,1 1 0,-1-1 0,1 1 0,0-1 0,-1 1 0,1-1 0,0 1 0,0-1 0,-1 0 0,1 1 0,0-1 0,0 0 0,0 0 0,-1 0 0,1 0 0,0 0 0,0 0 1,0 0-1,-1 0 0,1 0 0,0 0 0,0 0 0,0 0 0,0 0 0,-1-1 0,1 1 0,0 0 0,0-1 0,-1 1 0,2-1 0,12-12-150,1-10-60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1:09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60 201 14235,'-1'-1'131,"-1"0"0,1 0 0,-1 1 0,0-1-1,1 1 1,-1-1 0,1 1 0,-1 0 0,0-1 0,1 1 0,-1 0 0,0 0 0,1 0-1,-4 1 1,4 0-84,0 0-1,0 0 0,0 0 0,0 0 0,0 0 1,0 0-1,0 0 0,0 0 0,0 0 1,1 1-1,-1-1 0,0 0 0,1 1 0,-1-1 1,1 0-1,-1 1 0,1 2 0,-5 10 127,2-1 0,-1 2 0,2-1 0,0 0 0,1 0 0,0 1 0,1-1 0,2 17 0,-2-30-159,0-1 0,0 1 1,0 0-1,0-1 1,0 1-1,0-1 1,0 1-1,1-1 0,-1 1 1,0 0-1,0-1 1,1 1-1,-1-1 1,0 1-1,1-1 0,-1 1 1,0-1-1,1 1 1,-1-1-1,1 0 1,-1 1-1,0-1 0,1 1 1,-1-1-1,1 0 1,-1 1-1,1-1 1,0 0-1,-1 0 0,1 0 1,-1 1-1,1-1 1,-1 0-1,1 0 1,0 0-1,-1 0 0,1 0 1,-1 0-1,1 0 1,0 0-1,-1 0 1,1 0-1,-1 0 0,1-1 1,0 1-1,-1 0 1,2-1-1,1-1 56,1 0 0,-1 0 0,1-1 0,-1 0-1,0 1 1,4-6 0,20-23 197,-2-2 0,-1 0 1,-2-2-1,-1 0 0,-2-2 0,21-53 0,-28 45 33,-11 44-288,-1 0 0,0 0 1,0 1-1,0-1 0,0 0 1,0 0-1,0 1 0,0-1 1,0 0-1,0 0 0,0 1 1,0-1-1,0 0 0,0 1 1,-1-1-1,1 0 0,0 0 1,-1 1-1,0-2 0,1 2 3,-1 0 0,0 0-1,0 1 1,0-1-1,1 0 1,-1 0-1,0 0 1,0 1 0,1-1-1,-1 0 1,0 1-1,1-1 1,-1 0-1,0 1 1,1-1 0,-1 1-1,0-1 1,1 1-1,-1 0 1,1-1-1,-1 1 1,1 0 0,-1 0-1,-6 8 17,0-1-1,1 1 0,1 1 1,-1-1-1,1 1 0,1-1 1,0 2-1,-4 13 0,1 5-28,-8 54-1,13-70-7,1 0 0,1 0 0,0 0 0,4 24 0,-4-33 4,1-1 1,0 0-1,-1 0 0,2 0 0,-1-1 0,0 1 0,0 0 0,1 0 0,0-1 1,-1 1-1,5 4 0,-5-6 1,1 0 0,-1 0 0,1 0 1,-1 0-1,1-1 0,-1 1 0,1 0 1,-1-1-1,1 1 0,0-1 0,-1 1 1,1-1-1,0 0 0,-1 0 0,1 0 1,0 0-1,0 0 0,-1 0 0,1 0 1,0 0-1,-1-1 0,1 1 0,2-2 1,3 0 1,0-1 0,1 0 1,-1-1-1,0 0 0,-1 0 1,1 0-1,-1-1 1,0 0-1,10-10 0,1-4 18,25-36 0,-28 35-27,29-31-1,-43 51 7,0-1-1,0 1 0,0 0 1,0-1-1,0 1 0,1 0 1,-1-1-1,0 1 0,0 0 1,0 0-1,1-1 0,-1 1 1,0 0-1,0 0 0,1-1 1,-1 1-1,0 0 0,1 0 1,-1 0-1,0 0 0,1-1 1,-1 1-1,0 0 0,1 0 1,-1 0-1,0 0 0,1 0 1,-1 0-1,0 0 0,1 0 1,-1 0-1,0 0 0,1 0 1,-1 0-1,0 0 0,1 0 1,-1 0-1,0 0 0,1 1 1,-1-1-1,0 0 0,1 0 1,-1 0-1,0 0 0,0 1 1,1-1-1,-1 0 0,0 0 1,0 1-1,1-1 0,-1 0 1,0 0-1,0 1 0,0-1 1,1 0-1,-1 1 0,0-1 1,0 0-1,0 1 0,0-1 1,0 0-1,0 1 0,0-1 1,0 0-1,0 1 0,0-1 1,0 1-1,0 31-104,0-24 92,-1 14-34,0 1-27,2 29 1,0-47 79,-1 0-1,1 0 1,0 1-1,0-1 1,1 0 0,-1 0-1,1-1 1,0 1-1,1 0 1,-1-1 0,5 7-1,-6-10 5,0 0 0,1 0 0,-1 0 0,0 0 0,1 0 0,-1 0 0,1 0 0,-1-1 0,1 1 0,-1 0 0,1-1 0,-1 1 0,1-1 0,0 0 0,-1 1 0,1-1 0,0 0 1,-1 0-1,1 0 0,0 0 0,-1 0 0,1-1 0,0 1 0,-1 0 0,1-1 0,0 1 0,-1-1 0,1 0 0,-1 1 0,1-1 0,1-1 0,4-2 30,0-1 0,0 0 0,0 0 0,11-11 0,3-7 32,-2-1-1,0-1 1,-1-1 0,-2 0 0,22-47 0,-48 141-88,7-52 12,-8 68 7,11-75 0,-1 1 0,1-1-1,1 1 1,0-1 0,0 1 0,4 11-1,-5-20-8,0 0 0,0 0 0,1 0 0,-1 0 0,0 0 0,1 0 0,-1 0 0,0 0 0,1 0 0,-1-1-1,1 1 1,0 0 0,-1 0 0,1 0 0,0-1 0,-1 1 0,1-1 0,0 1 0,0 0 0,-1-1 0,1 1 0,0-1 0,2 1-1,-3-1-33,1 0-1,0 0 1,0 0-1,0-1 1,0 1-1,0 0 1,0-1-1,0 1 1,0 0 0,0-1-1,-1 1 1,1-1-1,0 1 1,0-1-1,-1 0 1,1 1-1,0-1 1,-1 0-1,2 0 1,1-4-110,1 0 1,-1 0 0,0 0 0,0 0 0,-1 0 0,3-7-1,4-22-186,-3-6-132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1:09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16 19196,'-13'-9'1672,"10"6"-1247,0 0-233,6 3 536,1 0-608,8 4 80,0 2-176,1-1-208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1:10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68 15467,'1'-5'351,"0"1"0,0-1-1,-1 0 1,1 0 0,-1 0 0,0-1-1,-1-6 1,1 10-286,-1 1-1,1 0 1,0 0-1,-1 0 1,1 0 0,-1 0-1,1 0 1,-1 0-1,0 0 1,1 1-1,-1-1 1,0 0 0,0 0-1,0 0 1,1 1-1,-1-1 1,0 0 0,0 1-1,0-1 1,0 1-1,0-1 1,0 1-1,0-1 1,0 1 0,-1 0-1,1 0 1,0-1-1,0 1 1,0 0 0,0 0-1,0 0 1,0 0-1,-1 0 1,1 1 0,0-1-1,0 0 1,0 0-1,0 1 1,-2 0-1,-7 2 92,0 0-1,0 1 0,0 0 0,0 1 0,1 0 0,-16 12 0,1 1-114,-24 24 1,44-38-46,-1 0-1,1 1 1,0-1 0,1 1 0,-7 10 0,10-14-2,-1 0 0,1 0 0,-1 0 0,1 0 0,-1 0 0,1 0 0,0 0 0,-1 0 0,1 0 0,0 0 0,0 0 0,0 0 0,0 1 0,0-1 0,0 0 0,0 0 0,0 0 0,0 0 0,1 0 0,-1 0 0,0 0 0,1 0 0,-1 1 0,1-1 0,-1 0 0,1-1 0,-1 1 0,1 0 0,0 0 0,0 0 0,-1 0 0,1 0 0,0-1 0,0 1 0,0 0 0,0-1 0,0 1 0,2 0 0,9 5-80,1-2 1,0 1-1,26 4 1,10 3-124,-35-7 137,1 0-1,-1 1 1,0 1-1,-1 0 1,0 1-1,0 0 1,20 17-1,-29-21 75,0-1 0,0 1-1,-1-1 1,0 1 0,1 0 0,-1 1-1,-1-1 1,1 0 0,-1 1-1,0 0 1,0-1 0,0 1 0,0 0-1,-1 0 1,0 0 0,0 0 0,0 0-1,-1 0 1,0 0 0,0 0-1,0 1 1,0-1 0,-1 0 0,0 0-1,0 0 1,-3 7 0,2-7 68,0 0 0,-1 0 1,0 0-1,0 0 0,0-1 0,0 1 1,-1-1-1,1 0 0,-1 0 1,0 0-1,-1-1 0,1 1 1,0-1-1,-1 0 0,0 0 0,0-1 1,0 1-1,0-1 0,0 0 1,0-1-1,-1 1 0,1-1 0,-1 0 1,1 0-1,-1-1 0,-7 0 1,6 0-96,0 0 1,1 0 0,-1-1 0,0 0-1,1 0 1,-1-1 0,1 0 0,-1 0-1,1-1 1,0 1 0,0-1 0,0-1-1,1 1 1,-1-1 0,1 0 0,-1 0-1,1-1 1,1 1 0,-1-1 0,1 0-1,-7-9 1,11 13-61,-1 0-1,0 0 1,1 0-1,-1-1 1,1 1-1,-1 0 1,1 0-1,-1 0 1,1-1-1,0 1 1,0 0-1,0 0 1,0-1-1,0 1 1,0 0-1,0-2 1,0 2 10,1 0 0,-1 0 1,0 1-1,1-1 0,-1 0 1,1 1-1,-1-1 0,1 1 1,-1-1-1,1 0 0,-1 1 1,1-1-1,0 1 0,-1 0 1,1-1-1,0 1 0,-1-1 0,1 1 1,1-1-1,3 0-156,0 0 1,0 0-1,0 1 1,0 0-1,0-1 1,9 2-1,16 3-578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1:10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44 332 15563,'2'-3'206,"0"1"-1,0-1 0,1 0 0,-2 1 1,1-1-1,0 0 0,0-1 1,-1 1-1,0 0 0,0 0 1,0 0-1,0-1 0,0 1 0,-1-1 1,1-5-1,-1 9-163,0 0-1,0 0 1,0 0 0,0 0-1,0 1 1,0-1 0,0 0-1,-1 0 1,1 0 0,0 0-1,0 0 1,0 0 0,0 0-1,0 0 1,0 0 0,0 1-1,-1-1 1,1 0 0,0 0-1,0 0 1,0 0 0,0 0-1,0 0 1,0 0 0,-1 0-1,1 0 1,0 0 0,0 0-1,0 0 1,0 0 0,0 0-1,-1 0 1,1 0-1,0 0 1,0 0 0,0 0-1,0-1 1,0 1 0,0 0-1,-1 0 1,1 0 0,0 0-1,0 0 1,0 0 0,0 0-1,0 0 1,0 0 0,0-1-1,0 1 1,-1 0 0,1 0-1,0 0 1,0 0 0,0 0-1,0 0 1,0-1 0,0 1-1,0 0 1,-9 15 430,8-12-277,-8 13-19,1 1 1,1-1-1,1 1 1,-5 24-1,8-30-356,1 1 0,0 0 1,1 0-1,0 0 0,1 0 0,0 0 0,3 17 1,-3-28 131,0 0 1,0 0 0,0 0 0,0 0 0,0 0 0,1 0-1,-1 0 1,0 0 0,0-1 0,1 1 0,-1 0 0,0 0-1,1 0 1,-1 0 0,1-1 0,-1 1 0,1 0 0,0 0-1,-1-1 1,1 1 0,0-1 0,-1 1 0,1 0 0,0-1 0,0 1-1,-1-1 1,1 0 0,0 1 0,0-1 0,0 1 0,0-1-1,0 0 1,0 0 0,0 0 0,-1 0 0,1 0 0,0 1-1,0-2 1,0 1 0,0 0 0,0 0 0,0 0 0,0 0-1,0 0 1,0-1 0,-1 1 0,1 0 0,0-1 0,0 1-1,0-1 1,1 0 0,3-3-256,1 1 1,-1-1-1,0-1 0,0 1 0,-1-1 1,7-7-1,11-17-479,-2-2-1,0 0 1,-3-1-1,23-55 1,36-144 2068,-65 177 1443,-28 115-1836,3 0 1,3 1 0,-5 108 0,15-162-843,0 3 65,0 0 1,1 0-1,0 0 0,1 0 0,0 0 0,1 0 0,4 18 0,-6-28-105,1-1 1,-1 1-1,0-1 0,0 1 0,0-1 1,0 1-1,0-1 0,0 0 0,0 1 1,1-1-1,-1 1 0,0-1 0,0 1 1,1-1-1,-1 0 0,0 1 0,1-1 1,-1 0-1,0 1 0,1-1 0,-1 0 1,0 1-1,1-1 0,-1 0 0,1 0 0,-1 0 1,1 1-1,-1-1 0,0 0 0,1 0 1,-1 0-1,1 0 0,-1 0 0,2 0 1,-1 0 3,0-1 1,0 0-1,-1 0 1,1 0-1,0 0 0,0 1 1,-1-1-1,1 0 1,0 0-1,-1 0 1,1-1-1,-1 1 1,1-1-1,11-41 179,-7 18-173,-2-1 0,-1 1 0,-2 0 0,0-1 0,-1 1 0,-7-36 0,8 59-257,1 7 87,2 5 83,1-1 0,-1 1 0,9 12 0,-11-19 64,1 0 0,0 0 0,1 0 0,-1-1 1,0 1-1,1-1 0,0 0 0,-1 0 0,1 0 0,0 0 1,0 0-1,0 0 0,0-1 0,1 0 0,-1 1 1,0-1-1,0 0 0,5 0 0,-4-1 15,0 0 0,1 0-1,-1 0 1,0-1 0,1 0-1,-1 1 1,0-2 0,0 1-1,0 0 1,0-1 0,0 0 0,7-4-1,-3 1 33,1-1-1,-2 0 0,1-1 1,-1 0-1,1 0 0,-2-1 1,1 0-1,-1 0 0,-1 0 1,1-1-1,6-15 0,-18 41-46,1-1 0,0 2 0,1-1-1,1 0 1,1 1 0,0-1 0,1 1-1,1 0 1,3 23 0,-3-39 9,0-1 1,1 0-1,-1 1 1,0-1 0,1 0-1,-1 1 1,1-1-1,-1 0 1,1 0-1,-1 0 1,1 1-1,0-1 1,0 0 0,-1 0-1,1 0 1,0 0-1,0 0 1,0 0-1,0-1 1,0 1-1,1 0 1,-1 0 0,0-1-1,1 1 1,0 0 4,0-1 1,0 0-1,0 0 1,0 0 0,1 0-1,-1 0 1,0 0-1,0-1 1,0 1-1,0-1 1,0 1-1,-1-1 1,1 0 0,2-1-1,6-3 40,0-1 1,-1 0-1,0-1 0,13-11 1,11-16 14,-2-1 0,32-45 0,-34 41-224,-33 48 62,0 0 0,1 0 0,0 1 0,-2 10 0,0-2 43,2-6 16,-5 15 20,-4 34-1,11-54-31,0-1 0,1 1 0,-1-1 0,1 1 0,1-1 0,-1 1 0,1-1 0,1 1 1,-1-1-1,1 0 0,2 7 0,-3-12 57,-1 1 1,1-1 0,0 1-1,0-1 1,0 0 0,0 1 0,0-1-1,0 0 1,0 0 0,0 0-1,0 0 1,0 0 0,1 0-1,-1 0 1,0 0 0,1 0-1,-1-1 1,1 1 0,-1 0 0,0-1-1,1 1 1,0-1 0,-1 0-1,1 1 1,-1-1 0,1 0-1,-1 0 1,1 0 0,0 0-1,2-1 1,2-1 25,0 1 0,0-2 0,-1 1-1,1 0 1,-1-1 0,11-7 0,17-15-91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1:11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111 364 16724,'-20'15'1346,"5"-4"-516,0 0 0,-17 19-1,29-27-716,0 0-1,1 0 1,-1 0-1,1 0 1,0 0-1,0 1 1,0-1 0,0 1-1,1-1 1,-1 1-1,1 0 1,0-1-1,0 1 1,1 0-1,-1 0 1,1 0-1,-1 4 1,1-7-104,0 0 1,0 0 0,0-1-1,1 1 1,-1 0-1,0 0 1,0 0 0,0-1-1,1 1 1,-1 0 0,0 0-1,1-1 1,-1 1-1,1 0 1,-1-1 0,1 1-1,-1 0 1,1-1-1,-1 1 1,1-1 0,0 1-1,-1-1 1,1 1 0,0-1-1,-1 0 1,1 1-1,1 0 1,0-1-7,0 0 0,0 0 0,0 0 0,0 0 0,0 0 0,-1 0 0,1 0 0,0 0 0,0-1 0,0 1 0,2-2 1,4-1-26,-1 0 0,1 0 1,-1-1-1,11-8 0,1-3-91,0-1-1,-1-1 1,-1-1 0,-1-1-1,0 0 1,15-25 0,-30 40-304,-8 10 266,-9 13 36,9-8 103,1 0 0,1 0 0,0 0 0,0 0 0,1 1 0,0 0 0,-3 21 0,7-32 20,0 0 0,-1 0 1,1 0-1,0 0 0,0 0 1,0 0-1,0 0 0,0 1 0,0-1 1,0 0-1,1 0 0,-1 0 1,0 0-1,1 0 0,-1 0 0,0 0 1,1 0-1,-1 0 0,1 0 1,0 0-1,-1 0 0,1 0 0,0-1 1,-1 1-1,1 0 0,1 0 1,-1 0 1,1-1 1,-1 1 0,1-1-1,-1 0 1,1 0 0,-1 0-1,1 0 1,-1 0 0,1 0 0,-1 0-1,1-1 1,-1 1 0,1 0-1,-1-1 1,0 1 0,3-2 0,5-3 33,1 0 1,-1 0 0,17-13 0,9-12-22,-2 0-1,-1-3 1,-1 0-1,-2-2 0,-1-1 1,-2-1-1,-1-2 1,-2 0-1,22-55 0,-44 92-22,1-2-1,0 0 1,0 0-1,-1 0 0,0 0 1,1 0-1,-1 0 1,-1-1-1,1 1 0,-1 0 1,0 0-1,0-6 0,-3 7-9,-2 8 4,-4 11-4,-10 22 84,1 2 1,-22 80-1,34-97 9,1 1-1,1-1 1,1 1 0,1 0-1,1 0 1,4 45-1,-2-63-54,1-1-1,-1 1 0,1 0 1,0 0-1,1-1 0,0 1 1,5 8-1,-8-13-26,1 0-1,-1 0 1,1 0 0,0 0-1,-1 0 1,1-1 0,0 1-1,-1 0 1,1 0 0,0-1-1,0 1 1,0 0 0,0-1-1,0 1 1,0-1 0,0 1 0,0-1-1,0 1 1,0-1 0,0 0-1,0 1 1,0-1 0,0 0-1,0 0 1,0 0 0,0 0-1,0 0 1,0 0 0,0 0-1,1 0 1,-1-1 0,0 1-1,0 0 1,0 0 0,0-1-1,0 1 1,0-1 0,0 1-1,0-1 1,-1 0 0,1 1-1,0-1 1,0 0 0,0 1 0,0-1-1,-1 0 1,1 0 0,0 0-1,-1 0 1,1-1 0,3-3-20,-1-1 0,0 0 0,0 0 0,-1 0 0,1 0 0,-2 0 0,1-1 0,0 1 0,-1 0 0,0-9 0,0 1-64,0-1 0,-2 1 0,-3-26 0,3 35 40,0-1-1,-1 0 1,0 0-1,-4-7 0,6 12 39,0 0 0,0 0-1,-1 0 1,1 0-1,0 1 1,-1-1 0,1 0-1,-1 0 1,1 1 0,-1-1-1,1 0 1,-1 1-1,0-1 1,1 0 0,-1 1-1,0-1 1,1 1-1,-1-1 1,0 1 0,0-1-1,0 1 1,1 0 0,-1-1-1,0 1 1,0 0-1,0 0 1,0 0 0,0-1-1,1 1 1,-1 0-1,0 0 1,0 0 0,0 0-1,0 1 1,0-1 0,0 0-1,1 0 1,-2 1-1,1 0 5,0-1-1,0 1 0,0 0 0,0 0 0,0 0 0,0 0 1,1 0-1,-1 0 0,0 0 0,1 0 0,-1 1 1,1-1-1,-1 0 0,1 0 0,0 0 0,-1 1 0,1-1 1,0 0-1,0 0 0,0 1 0,0-1 0,0 0 1,0 0-1,0 1 0,0-1 0,1 0 0,-1 2 0,1 1 7,0-1 0,1 1 0,-1 0-1,0 0 1,1-1 0,0 1-1,3 4 1,-2-5 1,-1 0 0,1 1 0,0-1 0,0 0 0,0-1 0,1 1 0,-1-1 0,1 1 0,-1-1-1,1 0 1,0 0 0,0-1 0,0 1 0,0-1 0,4 2 0,-2-3-2,1 1 0,-1 0-1,0-1 1,0 0 0,0-1 0,1 1-1,-1-1 1,0 0 0,9-4 0,-5 2 9,0-1 1,0 0 0,0-1 0,-1 0 0,1-1 0,-1 0 0,-1-1 0,1 1 0,-1-2 0,0 1 0,9-13 0,-21 29 57,0-1-1,1 1 1,0 0 0,1 0 0,-3 13-1,4-18-30,0 0-1,1-1 1,-1 1-1,1 0 1,0 0-1,0 0 1,0 0-1,1 0 1,-1 0-1,1 0 1,1 4-1,-1-7-19,0 1-1,0-1 0,0 0 1,-1 0-1,1 0 1,0 1-1,1-1 1,-1 0-1,0 0 0,0-1 1,0 1-1,0 0 1,1 0-1,-1 0 1,0-1-1,1 1 0,-1-1 1,1 1-1,-1-1 1,1 0-1,-1 1 0,0-1 1,1 0-1,-1 0 1,1 0-1,-1 0 1,1 0-1,-1 0 0,1-1 1,-1 1-1,1 0 1,1-1-1,47-16 118,-39 13-759,0 0 0,19-5-1,-30 9 593,0 0-1,0 0 0,0 0 1,0 0-1,0 0 0,-1 0 1,1 0-1,0 0 1,0 0-1,0-1 0,0 1 1,0 0-1,0 0 0,0 0 1,-1 0-1,1 0 0,0 0 1,0 0-1,0-1 0,0 1 1,0 0-1,0 0 0,0 0 1,0 0-1,0-1 0,0 1 1,0 0-1,0 0 0,0 0 1,0 0-1,0 0 0,0-1 1,0 1-1,0 0 1,0 0-1,0 0 0,0 0 1,0 0-1,0-1 0,0 1 1,0 0-1,1 0 0,-1 0 1,0 0-1,0 0 0,0 0 1,0-1-1,0 1 0,0 0 1,0 0-1,1 0 0,-1 0 1,0 0-1,0 0 0,0 0 1,0 0-1,0 0 0,1 0 1,-1 0-1,0 0 1,0 0-1,0 0 0,0 0 1,0 0-1,1 0 0,-1 0 1,0 0-1,-7-6-544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1:12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16548,'6'-9'1952,"2"8"-1272,-5 1-360,3 3 1513,-2 6-1081,-1 0-376,0 2-864,0 3-416,-1-1 759,2 2-191,1 6-80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46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208 145 12627,'6'-7'692,"0"-2"0,-1 1 0,6-12 0,-10 19-566,0-1 0,0 1 0,-1-1 0,1 1 0,0-1 0,-1 0 0,1 1 0,-1-1 0,0 0 0,0 1 0,0-1 0,1 0 0,-1 1 0,-1-1 0,1 0 0,0 1 0,0-1 0,-1 0 0,1 1 0,-1-1 0,1 1 0,-1-1 0,0 1 0,1-1 0,-1 1 0,0-1 0,0 1 0,-1-2 0,0 2-41,1 0-1,0 1 1,-1-1-1,1 0 1,-1 1-1,1-1 1,-1 1-1,1-1 1,-1 1-1,1 0 1,-1 0-1,1 0 1,-1 0-1,1 0 0,-1 0 1,1 0-1,-1 0 1,1 0-1,-1 1 1,1-1-1,-1 1 1,1-1-1,-1 1 1,1 0-1,-2 0 1,-33 23 607,21-12-628,0 1-1,1 1 1,0 0-1,1 1 1,1 0-1,0 1 1,1 1-1,1 0 1,0 0-1,-14 37 1,23-49-64,-1 0 0,1 0 0,0 0 0,0 0 0,1 0 0,-1 0 0,2 8 0,-1-12-1,0 0 1,0 1 0,0-1-1,1 0 1,-1 0-1,0 0 1,1 0 0,-1 1-1,1-1 1,0 0-1,-1 0 1,1 0 0,0 0-1,0 0 1,-1 0-1,1 0 1,0-1 0,0 1-1,0 0 1,0 0-1,0-1 1,0 1 0,0 0-1,1-1 1,-1 1-1,0-1 1,0 0 0,0 1-1,1-1 1,-1 0-1,0 0 1,3 0 0,3 0-3,1 0 0,0-1 0,-1 0 0,1-1 0,-1 1 0,1-2 0,-1 1 0,0-1 0,0 0 0,0 0 0,11-8 0,8-6-28,35-30-1,-60 46 32,36-30 0,38-41 0,-61 57 3,-1 0-1,0-1 0,-2-1 0,0 0 0,13-27 0,-15 18 0,-10 26-2,1 0 0,0 0 0,0 0 0,0 1 0,-1-1 0,1 0 0,0 0 0,0 0 0,-1 0 0,1 0 0,0 0 0,0 0 0,-1 0 0,1 0 0,0 1 0,0-1-1,-1 0 1,1 0 0,0 0 0,-1 0 0,1-1 0,0 1 0,0 0 0,-1 0 0,1 0 0,0 0 0,0 0 0,-1 0 0,1 0 0,0 0 0,0 0 0,0-1-1,-1 1 1,1 0 0,0 0 0,0 0 0,0-1 0,-1 1 0,1 0 0,0 0 0,0 0 0,0-1 0,0 1 0,0 0 0,0 0 0,-1-1 0,1 1 0,0 0 0,0 0-1,0-1 1,0 1 0,0 0 0,0 0 0,0-1 0,0 1 0,0 0 0,0 0 0,0-1 0,0 1 0,1-1 0,-8 8-13,1-1 1,0 1 0,0 0-1,1 0 1,0 1 0,0-1-1,-4 10 1,-25 60-85,28-63 74,1 1-1,0 0 1,1 0 0,1 0 0,0 1 0,2-1 0,-1 20-1,2-33 20,0 1-1,0-1 0,0 1 0,1 0 1,-1-1-1,1 1 0,0-1 0,-1 0 1,1 1-1,0-1 0,1 1 0,-1-1 1,0 0-1,3 4 0,-2-5 4,-1 0-1,0 0 1,1 0-1,-1 0 1,1 0 0,-1 0-1,1 0 1,0-1-1,-1 1 1,1-1 0,0 1-1,-1-1 1,1 1-1,0-1 1,0 0 0,2 0-1,2 0 3,0-1 0,0 0 0,0 0 0,-1-1 0,1 0 0,-1 0 0,1 0 0,-1-1 0,0 1 0,1-1-1,4-4 1,11-9-21,-1-2 0,-1 0-1,0-1 1,-1-1 0,-1-1 0,-1-1-1,-1 0 1,23-47 0,-53 127-467,11-43 446,1 0 0,1 1 0,0-1 0,0 31 0,3-41 37,-1 0 0,1 0 0,0 0 0,0 0 0,1 0 0,-1 0 1,1-1-1,4 9 0,-5-11 4,1 0 0,0 0 0,-1 0 0,1 0 0,0 0 1,0 0-1,0 0 0,0 0 0,0-1 0,1 1 0,-1-1 1,0 0-1,1 1 0,-1-1 0,1 0 0,-1-1 0,4 2 1,4-1 5,0 0 0,1 0 1,-1-1-1,0-1 0,0 0 1,0 0-1,0-1 1,0 0-1,0 0 0,-1-1 1,15-7-1,2-1 30,1-3 1,40-27-1,-36 20 10,28-25 0,-49 37-29,0 0 0,0-1-1,-1-1 1,-1 0 0,0 0 0,7-12-1,-13 20-7,-1 1 0,0-1-1,0 0 1,0 1 0,0-1-1,0 0 1,-1 1 0,1-1-1,-1-4 1,0 6-7,0 1 1,0-1 0,0 1-1,0-1 1,0 1 0,0-1-1,0 1 1,-1-1-1,1 1 1,0-1 0,0 1-1,-1-1 1,1 1-1,0-1 1,-1 1 0,1-1-1,0 1 1,-1 0-1,1-1 1,-1 1 0,0-1-1,0 1 2,0-1 0,0 1 0,0 0 0,0-1 0,0 1 0,0 0 0,-1 0 0,1 0 0,0 0 0,0 0 0,0 0 0,0 0 0,0 0 0,-2 1 0,-6 2 13,1 0 0,0 1-1,0-1 1,0 1 0,0 1-1,1 0 1,0 0 0,-8 7-1,-1 2 20,1 1-1,-20 23 0,28-28-24,-1 0-1,1 0 0,1 1 0,0 0 0,0 0 0,1 0 0,-4 13 0,9-21-6,-1-1-1,0 1 1,1 0 0,0 0-1,-1-1 1,1 1-1,0 0 1,1 0-1,-1-1 1,0 1-1,1 0 1,0 0-1,-1-1 1,1 1-1,2 3 1,-1-3 0,-1-1 0,1 0 0,0 0 0,0 0 0,0 0 1,0 0-1,1-1 0,-1 1 0,1 0 0,-1-1 0,1 0 0,-1 0 1,1 0-1,-1 0 0,1 0 0,0 0 0,0-1 0,3 1 0,1 1-71,0-1-1,0-1 0,0 1 0,0-1 0,1-1 1,-1 1-1,0-1 0,0 0 0,-1-1 0,1 0 1,0 0-1,0 0 0,-1-1 0,1 0 0,-1 0 0,0 0 1,0-1-1,0 0 0,-1 0 0,1-1 0,-1 0 1,0 0-1,0 0 0,0 0 0,4-8 0,14-28-248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1:12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8 12843,'0'0'138,"0"-1"0,-1 0 0,1 1 1,-1-1-1,1 1 0,-1 0 0,1-1 0,-1 1 1,1-1-1,-1 1 0,1 0 0,-1-1 0,0 1 1,1 0-1,-1-1 0,0 1 0,1 0 0,-1 0 1,0 0-1,1 0 0,-1 0 0,0 0 0,1 0 1,-1 0-1,0 0 0,-1 0 0,-20 1 1368,13 0-1203,1 0 0,0 1 0,0 0 0,0 1 0,0-1 0,1 2 0,-1-1 0,1 1 0,0 0 0,0 1 0,0-1 0,0 1 0,1 1 0,0-1 0,-6 8 0,11-12-273,0 0 0,0 0 0,1-1 0,-1 1 0,0 0 0,1 0 0,-1 0 0,1 0 0,-1 1 0,1-1 0,-1 0 0,1 0 1,0 0-1,0 0 0,0 0 0,-1 1 0,1-1 0,0 0 0,0 0 0,1 0 0,-1 0 0,0 1 0,0-1 0,1 1 0,0-1-8,0 0 0,0 0-1,0 0 1,0 0 0,0 0-1,0 0 1,0 0-1,0 0 1,1-1 0,-1 1-1,0 0 1,0-1 0,1 1-1,-1-1 1,0 0 0,4 1-1,4 0 6,0 0 0,0-1 0,0 0 0,0 0 0,11-2 0,11-5-80,1-1 0,31-13 0,-37 11-79,1 1 1,0 2-1,38-6 1,-62 13 108,0-1 1,0 1-1,0 0 0,0 0 1,0 1-1,0-1 1,0 0-1,0 1 0,5 2 1,-7-3 11,0 1 1,0-1-1,0 1 1,1 0-1,-1 0 1,0 0-1,0 0 1,0 0-1,0 0 1,0 0-1,-1 0 1,1 0-1,0 0 1,0 0-1,0 3 1,1 1-1,-1 0 0,0 1-1,-1-1 1,1 1 0,-1-1 0,0 1 0,0-1 0,-2 7 0,1-6 48,1-1-1,0 1 1,0-1 0,0 1 0,0 0 0,1-1 0,2 9 0,-3-13-26,1-1 0,-1 1-1,1 0 1,-1-1 0,1 1 0,0-1 0,-1 1-1,1-1 1,0 1 0,-1-1 0,1 1-1,0-1 1,-1 0 0,1 1 0,0-1 0,0 0-1,0 0 1,-1 0 0,1 1 0,0-1 0,0 0-1,0 0 1,-1 0 0,1 0 0,0 0-1,0-1 1,0 1 0,-1 0 0,1 0 0,0 0-1,0-1 1,0 1 0,-1 0 0,1-1 0,0 1-1,-1-1 1,1 1 0,1-2 0,29-18 119,-29 19-117,19-16 26,-1 1-177,2 0-1,0 1 0,33-16 0,-54 30 121,1 0 0,-1 0-1,0 1 1,1-1 0,-1 0 0,1 1 0,0 0 0,-1-1-1,1 1 1,-1 0 0,1 0 0,0 0 0,-1 0-1,1 0 1,-1 0 0,1 0 0,0 1 0,-1-1-1,1 0 1,-1 1 0,1-1 0,-1 1 0,1 0 0,-1-1-1,2 2 1,-2 0 8,1 0 0,-1 0 0,0-1 0,0 1 0,1 0 0,-1 0 0,-1 1 0,1-1 0,0 0 1,0 0-1,-1 0 0,1 0 0,-1 1 0,0-1 0,0 0 0,0 0 0,0 3 0,2 28-649,-8-37 490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1:13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298 102 15283,'0'-2'120,"0"0"0,0 0 0,0 0 0,-1 0 0,1 0 0,0 0 0,-1 1 0,1-1 0,-1 0 0,0 0 0,1 1 0,-1-1 0,0 0 0,0 1 0,0-1 0,0 1 0,0-1 0,-1 1 0,1-1 0,0 1 0,-1 0 0,1 0 0,-1 0 0,1-1 0,-1 1 0,0 1 0,1-1 0,-1 0 0,0 0 0,1 1 0,-1-1 0,0 1 0,-2-1 0,-2-1 90,-1 1-1,0 0 1,0 0 0,1 1-1,-1 0 1,0 0 0,0 0-1,-8 2 1,3 1-104,1 0 0,0 1 1,0 0-1,0 1 0,1 0 1,-1 1-1,1 0 0,0 0 0,-13 12 1,17-12-96,-1 0 1,1 0 0,1 0 0,-1 1-1,1 0 1,0 0 0,0 0-1,1 1 1,0-1 0,1 1 0,0 0-1,0 0 1,-3 15 0,5-21-10,1 0-1,-1 0 1,1 1 0,0-1 0,0 0-1,0 0 1,0 0 0,0 1 0,1-1 0,-1 0-1,1 0 1,-1 0 0,1 0 0,0 0-1,0 0 1,-1 0 0,2 0 0,-1 0 0,0 0-1,0 0 1,3 2 0,-2-2 2,0-1 1,1 1-1,-1-1 0,0 0 0,1 0 1,-1 0-1,1 0 0,-1-1 0,1 1 1,-1 0-1,1-1 0,-1 0 0,1 0 1,0 0-1,-1 0 0,1 0 1,5-1-1,5-2 17,1 0 1,-1-1-1,0-1 0,0 0 1,-1 0-1,1-2 0,-1 1 1,19-15-1,-17 11 10,-1-1 0,0-1 0,0 0 0,-1 0 0,-1-1 0,14-22 0,-21 30-20,-1-1 0,0 0 0,0 0 0,-1 0 0,0-1 0,0 1 0,0 0 0,-1-1 0,1-7 0,-2 12-12,0 0 1,0 0-1,0 0 0,0 0 1,0 0-1,0 1 1,0-1-1,-1 0 1,1 0-1,-1 0 1,1 0-1,-1 1 0,0-1 1,0 0-1,0 0 1,0 1-1,0-1 1,0 1-1,0-1 1,0 1-1,-1-1 0,1 1 1,-1 0-1,1 0 1,-1 0-1,1 0 1,-1 0-1,0 0 1,1 0-1,-1 0 0,0 0 1,0 1-1,0-1 1,0 1-1,-2-1 1,0 1-62,0 0 1,0 0-1,0 0 1,0 0-1,0 1 1,0 0-1,0 0 1,0 0-1,1 0 1,-1 0-1,0 1 1,1 0-1,-1-1 1,1 2-1,0-1 1,-1 0-1,1 0 0,0 1 1,0 0-1,1 0 1,-1-1-1,1 2 1,-1-1-1,1 0 1,0 0-1,-2 4 1,1-2-52,1 0 0,0-1 0,-1 1 0,2 0 0,-1 0 0,0 0 0,1 0 0,0 1 0,0-1 0,1 0 0,0 0 0,0 1 0,0-1 0,0 0 0,1 1 0,0-1 0,0 0 0,3 10 0,12 12-535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1:13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73 13827,'0'0'45,"14"-21"1931,-14 21-1953,0 0-1,0 0 0,0 0 1,0 0-1,0 0 1,0 0-1,0 0 0,0 0 1,0 0-1,0 0 1,0 1-1,0-1 0,0 0 1,0 0-1,0 0 0,0 0 1,0 0-1,0 0 1,0 0-1,0 0 0,1 0 1,-1 0-1,0 0 0,0 0 1,0 0-1,0 0 1,0 0-1,0 0 0,0 0 1,0 0-1,0 0 1,0 0-1,0 0 0,0 0 1,0 0-1,0 0 0,0 0 1,0 0-1,0 0 1,0 0-1,0 0 0,1 0 1,-1 0-1,0 0 1,0 0-1,0 0 0,0-1 1,-5 17 1370,-9 18-505,-29 85 294,37-98-1057,0 2 0,2-1 0,-4 35 0,8-52-106,1-1-1,-1 1 1,1-1 0,-1 1 0,1 0 0,2 5 0,-3-10-69,1 1 0,-1-1 1,0 1-1,0-1 1,0 1-1,0-1 1,0 1-1,1-1 0,-1 1 1,0-1-1,0 1 1,1-1-1,-1 1 1,0-1-1,1 0 0,-1 1 1,0-1-1,1 1 1,-1-1-1,1 0 1,-1 1-1,1-1 0,-1 0 1,1 0-1,-1 1 1,1-1-1,-1 0 1,1 0-1,-1 0 0,1 0 1,-1 0-1,1 0 1,-1 0-1,1 1 1,-1-2-1,1 1 0,0 0 1,-1 0-1,1 0 1,-1 0-1,1 0 1,-1 0-1,1 0 0,-1-1 1,1 1-1,-1 0 1,1 0-1,-1-1 0,1 1 1,-1 0-1,0-1 1,1 1-1,-1-1 1,0 1-1,1 0 0,-1-1 1,0 1-1,1-1 1,-1 1-1,0-1 1,0 1-1,1-1 0,0-2-63,1 1 0,-1 0 0,0-1 0,0 1 0,0-1 0,0 0 0,-1 1-1,1-1 1,-1 1 0,1-1 0,-1-4 0,1-17-757</inkml:trace>
  <inkml:trace contextRef="#ctx0" brushRef="#br0" timeOffset="1">5 18 16404,'-5'-3'2424,"10"6"-1952,11 3 952,8-1-167,13-5-393,5 0-184,11-5-216,2 1-64,0-4-312,-1 2-152,-10 2-560,-5 2-432,-20 8 832,-10 5-176,-22 5-192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1:14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17180,'5'1'1688,"14"-1"-1048,5-4-288,12-1 752,4-1-311,6 1-601,1 0-456,-3 1-1801,-4 2 1849,-13 4-376,-4 2-200</inkml:trace>
  <inkml:trace contextRef="#ctx0" brushRef="#br0" timeOffset="1">494 82 14523,'2'28'1200,"-5"6"-864,-3 5-176,1 1 217,2-1-321,-1-9 104,2-8-32,2-21-240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1:14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86 14707,'2'-3'385,"0"-1"-1,0 1 1,0-1 0,-1 0-1,1 0 1,-1 0 0,0 0-1,0-5 1,-1 9-313,0-1 0,0 0-1,0 1 1,0-1 0,0 0-1,0 1 1,0-1 0,0 1 0,0-1-1,-1 0 1,1 1 0,0-1 0,0 1-1,-1-1 1,1 0 0,0 1-1,-1-1 1,1 1 0,-1-1 0,1 1-1,0-1 1,-2 0 0,1 1 30,0-1-1,0 1 1,0 0 0,-1-1-1,1 1 1,0 0 0,0 0-1,-1 0 1,1 0 0,0 0-1,-1 0 1,1 0 0,0 0-1,0 0 1,-1 1 0,0 0-1,-4 1 24,0 0-1,0 1 1,1 0-1,-1 0 1,1 0-1,0 1 1,0-1-1,0 1 1,1 0-1,-1 1 1,-5 6-1,0 2-69,1-1 1,0 2-1,-10 18 0,14-22-55,0 1 0,1 0-1,0-1 1,1 2 0,0-1-1,1 0 1,-1 14 0,3-21-1,-1 1 0,2-1 1,-1 0-1,0 0 0,1 0 1,0 0-1,0 0 0,0 0 1,0 0-1,3 5 0,-3-7 1,1 1-1,-1-1 0,1 0 0,0 0 1,0 0-1,-1 0 0,1 0 0,0-1 0,1 1 1,-1 0-1,0-1 0,0 0 0,1 1 0,-1-1 1,1 0-1,-1 0 0,5 0 0,1 1 2,1-1 0,1 0-1,-1 0 1,0-1-1,0-1 1,0 1 0,0-2-1,0 1 1,0-1-1,0 0 1,-1-1 0,1 0-1,-1-1 1,0 1 0,9-6-1,-6 3 16,-1-1 0,0 0 0,0 0 0,0-1-1,-1 0 1,0-1 0,0 0 0,-1 0 0,-1-1-1,11-17 1,-15 22-27,-1 0 0,1-1 0,-1 1 0,-1-1 0,1 0 1,-1 0-1,0 1 0,0-1 0,0 0 0,-1 0 0,0 0 0,-1 0 0,1 0 0,-1 0 0,0 0 0,0 0 0,-1 1 0,0-1 0,0 0 0,0 1 0,0-1 0,-1 1 0,0 0 0,0 0 0,-5-5 0,5 6-109,0 0 0,-1 0 0,0 0 0,0 1 0,0-1 0,0 1 0,-1 0 1,1 0-1,-1 1 0,0-1 0,0 1 0,0 0 0,0 1 0,0-1 0,0 1 0,0 0 0,-1 0 0,1 0 0,0 1 0,-1 0 0,1 0 0,0 0 0,-1 1 1,1-1-1,0 1 0,0 1 0,0-1 0,-6 3 0,-14 10-503,7 7-129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1:15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27 15339,'4'-10'751,"2"-6"1114,-6 30-577,-25 160 324,-4 49-1062,29-201-1316,3-16-255,1-15 279,-1-1 214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1:15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68 13571,'-17'-21'1488,"10"10"-736,2 7-256,14 7 825,12 7-113,10-1-208,8 0-136,10 0-255,3-3-65,5-3-208,-2-3-128,-3-5-384,-5-3-280,-11-6-553,-9-1 841,-18-6-224,-8 4-152</inkml:trace>
  <inkml:trace contextRef="#ctx0" brushRef="#br0" timeOffset="1">0 334 16812,'23'0'2072,"5"-2"-1304,12-10-288,3 0 1185,11-4-729,-1 1-256,-4-1-592,0 0-328,-11 4 240,-10 3-88,-10 4-144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1:20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43 15187,'0'-39'3762,"0"35"-2599,0 5-210,0 22-279,-12 130-617,4-85-56,7-67-2,1 0 0,0 0 0,0 1 1,-1-1-1,1 0 0,0 1 1,0-1-1,0 0 0,1 0 0,-1 1 1,0-1-1,0 0 0,1 0 1,-1 1-1,1-1 0,-1 0 0,1 0 1,-1 0-1,1 0 0,0 1 0,1 0 1,0-1-3,-1-1 1,1 1-1,-1-1 1,1 0-1,-1 0 1,1 0 0,-1 0-1,1 0 1,-1 0-1,1 0 1,-1 0-1,1 0 1,-1-1-1,1 1 1,-1-1 0,1 1-1,2-2 1,3-1-10,0 0 0,1 1 0,0 0 0,-1 1 0,1-1 0,0 1 0,0 1 0,0 0 0,0 0 0,-1 0 0,11 3 0,-13-2 1,-1 0 1,1 1-1,-1 0 0,1 0 0,-1 0 1,0 0-1,0 1 0,0-1 0,0 1 0,-1 0 1,1 0-1,-1 1 0,0-1 0,1 1 1,-1 0-1,-1-1 0,1 1 0,-1 0 1,4 9-1,-4-9 40,0 0 0,0 0-1,-1 0 1,1 0 0,-1 1 0,0-1 0,0 0-1,-1 1 1,1-1 0,-1 1 0,0-1 0,0 1 0,-1-1-1,1 0 1,-1 1 0,0-1 0,0 1 0,0-1-1,-1 0 1,0 0 0,1 0 0,-1 0 0,-1 0 0,1 0-1,-1 0 1,1-1 0,-1 0 0,0 1 0,0-1-1,-1 0 1,1 0 0,-1 0 0,1-1 0,-1 1 0,0-1-1,0 0 1,0 0 0,0 0 0,0-1 0,0 0-1,-1 1 1,1-1 0,0-1 0,-1 1 0,-5 0 0,2-1 83,1-1 1,-1 0-1,1 0 1,0 0-1,-1-1 1,1 0-1,0 0 1,-12-6-1,14 6-155,0-1 0,0 1 0,0-1 0,1 0 0,-1-1 0,1 1 0,0-1 0,0 1 0,0-1 0,1 0 0,-1-1 0,-3-6 0,6 10-15,1 1 1,0 0-1,0-1 1,0 1-1,0 0 1,0-1-1,0 1 1,0 0-1,0-1 1,0 1-1,0 0 1,0-1-1,0 1 0,1 0 1,-1 0-1,0-1 1,0 1-1,0 0 1,0-1-1,0 1 1,1 0-1,-1 0 1,0-1-1,0 1 1,0 0-1,1 0 1,-1-1-1,0 1 0,0 0 1,1 0-1,-1 0 1,0-1-1,1 1 1,-1 0-1,0 0 1,0 0-1,1 0 1,-1 0-1,0 0 1,1 0-1,-1 0 0,0 0 1,1 0-1,-1 0 1,0 0-1,1 0 1,-1 0-1,0 0 1,1 0-1,25 0-673,-17 0 307,14-2-321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1:20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11122,'94'11'6290,"-80"-12"-5723,-1 0 1,1-1 0,19-5 0,-29 6-402,1 0 0,-1 0-1,1-1 1,-1 0 0,1 0 0,-1 0 0,0-1 0,0 0-1,0 1 1,0-1 0,-1 0 0,1-1 0,3-4 0,-6 7-114,0 0 0,0 0 0,-1 0 1,1 0-1,0 0 0,-1-1 0,1 1 1,-1 0-1,0 0 0,1 0 0,-1-1 1,0 1-1,0 0 0,0 0 1,1-1-1,-2-1 0,1 3-20,0-1 1,0 0-1,-1 0 1,1 1-1,0-1 1,-1 0-1,1 1 1,0-1-1,-1 1 1,1-1-1,-1 0 1,1 1-1,-1-1 0,0 1 1,1-1-1,-1 1 1,0 0-1,1-1 1,-1 1-1,0-1 1,-2 0 7,0 0 0,0 1 1,1-1-1,-1 1 0,0-1 0,0 1 1,0 0-1,0 0 0,1 0 1,-1 0-1,0 1 0,-4 1 0,0 0-40,1 1 0,-1 0 0,1 0 0,0 1 0,0 0-1,1 0 1,-1 0 0,1 1 0,0 0 0,0 0 0,0 0-1,1 1 1,-7 9 0,8-11-12,0 0 0,1 1 0,0-1 0,-1 1 0,1-1 0,1 1 0,-1 0 0,1-1 0,0 1 0,0 0 0,0 0 0,1 0 0,-1 0 0,1 0 0,1 0 0,-1 0 0,1 0 0,-1 0 0,4 8 0,-3-11-8,0 1 0,0-1 1,0 1-1,1-1 0,-1 0 1,1 0-1,0 0 0,0 0 1,0 0-1,0 0 0,0 0 1,0 0-1,0-1 0,0 1 0,1-1 1,4 2-1,-3-1-99,1-1 1,-1 0-1,1 0 0,-1 0 0,1-1 1,0 1-1,-1-1 0,1 0 1,6-1-1,-1-1-162,0 0 1,0 0-1,-1-1 0,1-1 1,-1 1-1,1-1 0,-1-1 1,12-7-1,7-11-343,-4 0-92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1:21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87 16732,'-12'-24'1808,"3"14"-1152,0 4-264,3 11 1040,0 2-431,6 6-729,0 1-408,6 2-792,0 2-193,5-5 849,0-2-280,6 5-192</inkml:trace>
  <inkml:trace contextRef="#ctx0" brushRef="#br0" timeOffset="1">366 270 14355,'-7'-1'383,"0"0"0,0 0 0,0 0 1,0 1-1,0 0 0,0 0 0,0 1 0,0 0 0,0 0 0,1 1 0,-1 0 0,0 0 1,0 1-1,1-1 0,-11 7 0,13-6-365,0 0 0,0-1 0,0 1 0,0 0 0,1 1-1,-1-1 1,1 1 0,0-1 0,0 1 0,0 0 0,1 0 0,0 0 0,-1 1 0,1-1 0,1 0 0,-1 1 0,1-1 0,-1 1 0,1 0-1,1 0 1,-1-1 0,1 1 0,0 7 0,0-10-18,0-1 0,0 1-1,0-1 1,0 0 0,1 1 0,-1-1-1,1 0 1,-1 1 0,1-1 0,-1 0-1,1 1 1,0-1 0,-1 0 0,1 0-1,0 0 1,0 0 0,0 0 0,0 0-1,0 0 1,0 0 0,0 0 0,1 0-1,-1-1 1,0 1 0,0 0 0,1-1-1,-1 1 1,0-1 0,1 1 0,-1-1-1,0 0 1,1 1 0,-1-1 0,1 0-1,-1 0 1,3 0 0,3-1 2,0 0 0,1 0 0,-1 0 0,0-1 0,0 1 0,7-5 0,5-1 3,-1-2 0,0-1 0,-1 0 0,1-1 0,-2-1 0,0-1 0,25-24 0,-19 13 108,0-2 0,-1 0 0,32-54-1,-46 70-39,-1-1 0,-1 0 0,1-1 1,-2 1-1,0-1 0,0 0 0,-1 0 0,0 0 0,0-13 0,-3 24-58,1 0-1,-1 0 1,0 0-1,0 0 1,0 1-1,0-1 1,-1 0 0,1 0-1,0 0 1,0 0-1,0 1 1,-1-1-1,1 0 1,0 0-1,-1 1 1,1-1 0,-2-1-1,2 2-5,0 0-1,-1-1 1,1 1-1,0 0 1,-1 0-1,1 0 1,-1 0-1,1 0 1,0 0-1,-1 0 1,1 0-1,-1 0 1,1 0-1,0 0 1,-1 0-1,1 0 1,-1 0-1,1 0 1,0 0-1,-1 0 1,1 1-1,-1-1 1,1 0-1,-1 1 1,-2 0 18,1 1 0,-1 0 0,0 1 1,1-1-1,0 0 0,-4 5 1,-14 22-7,2 1 0,1 0 1,2 2-1,1-1 0,1 2 1,2 0-1,-11 48 0,21-73-24,-1 0-1,2-1 0,-1 1 1,1 0-1,0 0 0,1 13 1,0-20-23,-1 1-1,0-1 1,1 1 0,-1-1 0,1 1-1,0-1 1,-1 0 0,1 1 0,0-1 0,0 0-1,0 1 1,0-1 0,0 0 0,0 0-1,0 0 1,0 0 0,0 0 0,0 0-1,1 0 1,-1-1 0,0 1 0,1 0 0,-1-1-1,0 1 1,1-1 0,-1 1 0,1-1-1,-1 1 1,1-1 0,-1 0 0,1 0 0,-1 0-1,1 0 1,-1 0 0,1 0 0,0-1-1,-1 1 1,0 0 0,1-1 0,-1 1 0,3-2-1,3 0-91,-1-1 1,1 1-1,-1-2 0,0 1 0,0-1 0,0 1 0,8-8 1,35-37-305,-25 20-5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39:15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15091,'1'0'86,"0"1"-1,0 0 1,0 0-1,0 0 1,0 0-1,0 0 1,0 0-1,-1 0 1,1 0-1,0 0 1,-1 0-1,1 1 1,-1-1 0,1 0-1,-1 0 1,1 2-1,6 27 114,-5-23 61,11 46 99,1-2 1,3 0-1,3-1 1,37 70-1,-48-107-454,-4-13-696,-4-2 686,-1 0 1,1 0-1,-1 1 1,1-1-1,-1 0 0,0 0 1,0 0-1,0 0 1,0-4-1,-1-7-272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46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25 16828,'-16'-19'1568,"6"13"-1120,1 6-296,4 3 2121,1 7-1673,-1 2-104,-2 2-48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1:22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18 366 11522,'51'19'3692,"-47"-18"-3248,0 1 0,0-2 1,0 1-1,0 0 0,1-1 1,-1 1-1,0-1 1,1 0-1,-1-1 0,6 0 1,-10 1-349,1-1 1,0 1 0,0 0-1,-1 0 1,1-1 0,0 1-1,0-1 1,-1 1 0,1-1 0,0 1-1,-1-1 1,1 1 0,-1-1-1,1 0 1,-1 1 0,1-1-1,-1 0 1,1 1 0,-1-1-1,1 0 1,-1 0 0,0 1-1,1-1 1,-1 0 0,0 0-1,0 0 1,0 1 0,0-1 0,0 0-1,0 0 1,0 0 0,0 0-1,0 1 1,0-1 0,0 0-1,0 0 1,-1 0 0,1 0-1,-1-1-48,1 1 0,-1 0 0,1-1-1,-1 1 1,0 0 0,1-1 0,-1 1-1,0 0 1,0 0 0,0 0 0,0 0-1,0 0 1,0 0 0,0 0-1,0 0 1,-1 0 0,1 1 0,0-1-1,-1 0 1,1 1 0,-3-1 0,1 0-43,-1 1 1,1 1 0,-1-1-1,1 0 1,-1 1 0,1 0 0,0 0-1,-1 0 1,1 0 0,0 0-1,0 1 1,0 0 0,0-1 0,0 1-1,0 0 1,0 0 0,1 1-1,-1-1 1,1 0 0,-1 1 0,1 0-1,-2 3 1,-1 0-40,0 1 1,1-1-1,0 1 1,0 0-1,1 0 1,0 0-1,0 1 1,-2 13-1,4-19 7,0 1 0,1-1-1,0 1 1,0 0 0,0-1 0,0 1 0,0 0-1,0-1 1,1 1 0,0 0 0,-1-1 0,1 1-1,0-1 1,2 5 0,-2-6 4,0 0 0,0 1 0,0-1 0,1 0-1,-1 1 1,1-1 0,-1 0 0,1 0 0,-1 0 0,1 0-1,-1-1 1,1 1 0,0 0 0,0-1 0,-1 1 0,1-1 0,0 0-1,0 1 1,0-1 0,-1 0 0,1 0 0,2 0 0,6-1-53,0 0 0,0-1 1,0 0-1,0 0 1,-1-1-1,1-1 0,-1 1 1,0-2-1,0 1 0,10-8 1,3-2-57,-1-1 0,34-32 1,-47 39 123,1 0 0,-1-1 0,-1 1 0,12-18 0,-19 26 9,0 0 0,0 0 0,0 0 0,-1 0 1,1 0-1,0 0 0,0 0 0,0 0 0,0 0 0,0 1 1,0-1-1,0 0 0,-1 0 0,1 0 0,0 0 0,0 0 0,0-1 1,0 1-1,0 0 0,0 0 0,0 0 0,-1 0 0,1 0 1,0 0-1,0 0 0,0 0 0,0 0 0,0 0 0,0 0 0,0 0 1,0 0-1,0 0 0,-1 0 0,1 0 0,0-1 0,0 1 1,0 0-1,0 0 0,0 0 0,0 0 0,0 0 0,0 0 0,0 0 1,0-1-1,0 1 0,0 0 0,0 0 0,0 0 0,0 0 1,0 0-1,0 0 0,0 0 0,0-1 0,0 1 0,-9 6 12,3 1-8,0 0 0,1 0 0,0 1 0,0-1 0,1 1 0,0 0 0,0 1 0,1-1 0,-3 12 1,5-20-6,1 1 0,0-1 0,0 1 1,0-1-1,0 1 0,0 0 1,0-1-1,0 1 0,0-1 1,0 1-1,0-1 0,0 1 1,0 0-1,1-1 0,-1 1 1,0-1-1,0 1 0,0-1 0,1 1 1,-1-1-1,0 1 0,1-1 1,-1 1-1,1-1 0,-1 1 1,0-1-1,1 0 0,-1 1 1,1-1-1,-1 0 0,1 1 1,-1-1-1,1 0 0,-1 0 0,1 1 1,-1-1-1,1 0 0,0 0 1,-1 0-1,1 0 0,-1 0 1,1 0-1,-1 0 0,1 0 1,0 0-1,-1 0 0,1 0 1,-1 0-1,1 0 0,0-1 0,31-9 34,-11-1-63,-1-1 1,28-21-1,-29 19-344,44-24 0,-63 37 356,1 1 0,-1 0 0,1-1 1,-1 1-1,1 0 0,-1-1 0,1 1 0,-1 0 1,1 0-1,0 0 0,-1 0 0,1 0 0,-1-1 1,1 1-1,-1 0 0,1 0 0,0 0 1,-1 0-1,1 1 0,-1-1 0,1 0 0,0 0 1,-1 0-1,1 0 0,-1 1 0,1-1 1,-1 0-1,1 0 0,-1 1 0,1-1 0,-1 0 1,1 1-1,-1-1 0,1 1 0,-1-1 0,0 1 1,1-1-1,-1 1 0,0-1 0,1 1 1,-1-1-1,0 1 0,0-1 0,1 1 0,-1-1 1,0 1-1,0-1 0,0 1 0,0 0 1,0-1-1,0 1 0,0-1 0,0 1 0,0 0 1,0-1-1,0 2 0,-6 38-227,5-36 214,-1 7 7,0-4 62,0-1-1,0 1 0,1-1 1,0 1-1,1 0 0,-1-1 1,1 1-1,1 0 0,-1-1 1,1 1-1,0-1 0,3 9 1,-4-14-25,1 0 1,-1 0 0,1 0-1,-1 0 1,1-1-1,0 1 1,-1 0-1,1 0 1,0-1-1,-1 1 1,1 0 0,0-1-1,0 1 1,0 0-1,0-1 1,0 1-1,-1-1 1,1 0-1,0 1 1,0-1 0,0 0-1,0 1 1,2-1-1,-1 0 7,1 0 1,-1 0-1,1-1 0,-1 1 0,1 0 0,-1-1 0,1 0 0,-1 0 0,4-1 0,2-2-14,0 0-1,-1-1 0,1 0 1,10-10-1,-3 1-440,-1-1-1,-1 0 1,-1 0 0,0-2-1,-1 1 1,-1-1 0,0-1-1,10-26 1,-9 12-319,-1-1 1,-1 1-1,-2-2 0,3-39 1,-6 41 770,2-23 1888,-6 51-1333,1 8-56,-3 32 165,-2 25-135,-6 255 1467,10-308-1925,1 23 240,-1-30-288,0 1-1,1-1 1,-1 1 0,0 0 0,1-1 0,-1 1 0,1-1 0,-1 1 0,1-1-1,0 1 1,0-1 0,0 0 0,0 1 0,1 1 0,-1-3-34,-1 0 0,1 0 0,-1 0 0,0 0 0,1 0 1,-1 0-1,1 0 0,-1 0 0,0 0 0,1 0 0,-1 0 0,1 0 0,-1 0 0,0 0 1,1 0-1,-1 0 0,0-1 0,1 1 0,-1 0 0,0 0 0,1 0 0,-1-1 0,0 1 0,1 0 1,-1 0-1,0-1 0,0 1 0,1 0 0,-1-1 0,0 1 0,0 0 0,1-1 0,-1 1 1,0 0-1,0-1 0,0 1 0,0 0 0,0-1 0,0 1 0,0-1 0,1 1 0,-1 0 1,0-1-1,0 1 0,-1-1 0,1 1 0,4-22 39,-2 4-12,-2 0 1,0 0-1,-5-30 0,4 41-40,0 0 0,0 0 0,-1 0-1,-1 0 1,1 0 0,-1 0 0,0 0 0,0 1-1,-1 0 1,0-1 0,-8-9 0,12 16 4,0-1 1,-1 1 0,1 0 0,0-1-1,-1 1 1,1 0 0,-1-1 0,1 1-1,0 0 1,-1-1 0,1 1 0,-1 0-1,1 0 1,-1-1 0,1 1 0,-1 0-1,1 0 1,-1 0 0,1 0 0,-1 0-1,0 0 1,-2 7-24,7 16 10,-2-20 15,0 0 0,-1 0 0,1 0 0,0 0 0,1-1 0,-1 1 0,0-1 0,1 1 0,-1-1 0,1 0 0,0 0 0,0 0 0,0 0 0,0-1 0,4 3 0,0-2 1,-1 0 0,0 0 0,1-1 0,-1 0 0,1 0 0,0-1 0,10 0 0,1-1 0,0-2 0,-1 0 0,1-1 0,-1 0 0,19-8 0,-15 4 10,-7 3 8,0 0 0,0 0 0,-1-2 0,0 1-1,23-17 1,-28 12 33,-8 11-50,0-1 0,0 1 1,0 0-1,0 0 0,0 0 0,0-1 0,0 1 0,-1 0 0,1 0 0,0 0 0,0-1 0,0 1 0,0 0 1,0 0-1,0 0 0,-1 0 0,1 0 0,0-1 0,0 1 0,0 0 0,-1 0 0,1 0 0,0 0 0,0 0 1,0 0-1,-1 0 0,1 0 0,0-1 0,0 1 0,0 0 0,-1 0 0,1 0 0,0 0 0,-2 0 10,0 0 0,0 0 0,0 0-1,0 1 1,0-1 0,0 0-1,0 1 1,0-1 0,0 1 0,-3 1-1,-12 7 103,1 1 1,-22 15-1,33-21-73,1 0 0,-1 0 0,1 0 1,-1 1-1,1 0 0,1-1 1,-1 1-1,1 1 0,-1-1 0,2 0 1,-5 9-1,7-13-32,0-1 1,0 1-1,-1 0 0,1 0 1,0-1-1,0 1 1,0 0-1,0 0 0,0-1 1,0 1-1,0 0 1,0 0-1,0-1 0,0 1 1,0 0-1,1-1 1,-1 1-1,0 0 0,0 0 1,1-1-1,-1 1 0,0-1 1,1 1-1,-1 0 1,1-1-1,-1 1 0,2 0 1,-1 0 1,0 0 0,1 0 1,-1-1-1,1 1 0,0-1 0,-1 1 1,1-1-1,-1 1 0,1-1 1,0 0-1,2 0 0,5 0 10,0-1-1,-1 0 1,14-3-1,33-16-16,-46 15-35,1 1 0,0 0 0,0 1-1,0 0 1,16-2 0,-25 5 25,-1 1-1,1-1 1,0 0-1,0 0 1,0 1 0,0-1-1,-1 0 1,1 1-1,0-1 1,0 1-1,-1-1 1,1 1-1,0 0 1,-1-1-1,1 1 1,0-1 0,-1 1-1,1 0 1,-1 0-1,1-1 1,-1 1-1,0 0 1,1 0-1,-1 0 1,0-1-1,1 1 1,-1 0 0,0 0-1,0 0 1,0 0-1,0 0 1,0 0-1,0 1 1,6 14 45,-6-15-30,1-1-1,-1 1 1,1-1 0,-1 0 0,0 0-1,1 1 1,-1-1 0,1 0 0,-1 1 0,1-1-1,-1 0 1,1 0 0,-1 0 0,1 0 0,-1 0-1,1 1 1,-1-1 0,1 0 0,-1 0 0,1 0-1,-1 0 1,1-1 0,-1 1 0,1 0 0,0 0-1,-1 0 1,1 0 0,-1 0 0,1-1 0,0 1-1,0-1-51,0 1-1,0 0 1,0 0-1,-1 0 1,1 0 0,0 0-1,0 0 1,0 0-1,0 0 1,0 0-1,0 0 1,0 1-1,0-1 1,0 0-1,0 1 1,-1-1-1,1 0 1,0 1-1,0-1 1,0 1 0,-1 0-1,1-1 1,0 1-1,-1-1 1,1 1-1,0 0 1,-1 0-1,1-1 1,-1 1-1,1 0 1,-1 0-1,0 0 1,1 0-1,0 1 1,3 5-155,2 0-108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1:24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27 13923,'-7'8'385,"0"0"0,0 1-1,1-1 1,0 1 0,0 1 0,1-1 0,0 1-1,1 0 1,0 0 0,0 0 0,1 1-1,1-1 1,0 1 0,-2 19 0,4-29-365,-1 1 1,1 0-1,0 0 1,0-1-1,0 1 1,0 0-1,0-1 1,0 1-1,0 0 1,1-1-1,-1 1 1,1 0-1,-1-1 1,1 1-1,-1 0 1,1-1-1,0 1 1,0-1-1,0 0 1,0 1-1,0-1 1,0 1-1,0-1 1,0 0-1,1 0 1,-1 0-1,0 0 1,1 0-1,-1 0 1,4 1-1,-2-1-10,0-1 0,1 1 1,-1-1-1,1 0 0,-1 0 0,0 0 0,1 0 0,-1-1 0,0 0 0,1 1 0,-1-1 0,0 0 0,0-1 0,0 1 0,4-2 0,7-6 30,0 0 1,0-1-1,-1 0 1,-1-1-1,1-1 0,-2 0 1,1 0-1,-2-1 0,0-1 1,0 0-1,-2 0 0,1-1 1,-2 0-1,10-25 1,-14 25 84,-3 15-122,0-1-1,0 1 1,0 0-1,0 0 1,0 0-1,0 0 0,0 0 1,0 0-1,0 0 1,0 0-1,0 0 1,0 0-1,0 0 1,0 0-1,-1-1 1,1 1-1,0 0 0,0 0 1,0 0-1,0 0 1,0 0-1,0 0 1,0 0-1,0 0 1,0 0-1,0 0 1,0 0-1,0 0 0,0 0 1,-1 0-1,1 0 1,0 0-1,0 0 1,0 0-1,0 0 1,0 0-1,0 0 1,0 0-1,0 0 0,0 0 1,0 0-1,0 0 1,0 0-1,-1 0 1,1 0-1,0 0 1,0 0-1,0 0 1,0 0-1,0 0 0,0 0 1,0 0-1,0 0 1,0 0-1,0 0 1,0 1-1,0-1 1,0 0-1,0 0 0,0 0 1,0 0-1,-1 0 1,1 0-1,0 0 1,0 0-1,0 0 1,-13 22 189,7-8-147,0 0-1,-6 30 1,11-37-48,-1 0-1,1 1 1,1-1 0,0 0 0,0 0 0,0 1 0,1-1 0,2 11 0,-3-16 5,1 0 0,-1 0 1,1-1-1,0 1 0,0 0 1,-1-1-1,1 1 0,0-1 1,0 1-1,1-1 1,-1 1-1,0-1 0,0 0 1,1 0-1,-1 1 0,0-1 1,1 0-1,0 0 0,-1 0 1,4 1-1,-2-1 12,0-1 0,1 1 0,-1-1 0,0 1 0,1-1-1,-1 0 1,0 0 0,0-1 0,1 1 0,5-2 0,3-2 57,1 0 0,-1-1 0,0-1 0,20-11 0,-17 7 57,0 0-1,0-1 0,-1 0 1,0-1-1,-1-1 1,21-26-1,-29 30 86,-10 13-78,-11 13-33,11-10-64,2-4-11,1 0 0,0 0 0,0-1 0,0 1-1,0 1 1,1-1 0,-1 0 0,-1 6 0,5-18-155,0 0 0,1 0 1,0 0-1,1 1 0,-1 0 1,2-1-1,-1 1 0,7-8 0,-9 13 24,7-10-233,0 3-107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1:24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63 120 13059,'0'-2'173,"-1"1"0,1 0 0,-1-1 0,1 1 1,-1 0-1,0-1 0,0 1 0,0 0 0,0 0 0,0-1 1,0 1-1,0 0 0,0 0 0,0 0 0,-1 0 1,1 1-1,0-1 0,-1 0 0,1 1 0,-3-2 0,3 2-74,0 0-1,0 0 0,0 1 1,0-1-1,-1 0 0,1 1 1,0-1-1,0 1 0,0-1 1,0 1-1,0-1 1,0 1-1,0 0 0,0-1 1,1 1-1,-1 0 0,0 0 1,0 0-1,0 0 0,1 0 1,-1 0-1,1 0 0,-1 0 1,0 0-1,1 0 0,-1 1 1,-2 5 8,1-1 1,-1 0-1,1 1 0,1 0 1,-1-1-1,1 1 1,0 0-1,1 0 0,-1-1 1,2 15-1,-1-19-101,1 0-1,-1 0 0,0 0 1,1 0-1,-1 0 1,1 0-1,0 0 0,0 0 1,0 0-1,0 0 1,0 0-1,0 0 0,0 0 1,1-1-1,-1 1 1,1 0-1,-1-1 1,1 0-1,-1 1 0,1-1 1,0 0-1,0 0 1,0 1-1,0-2 0,0 1 1,0 0-1,0 0 1,0-1-1,0 1 0,0-1 1,0 1-1,0-1 1,0 0-1,1 0 1,-1 0-1,0 0 0,2 0 1,5-2 28,-1 0-1,0 0 1,0-1 0,0 1 0,0-2-1,0 1 1,-1-1 0,0 0 0,0-1-1,0 0 1,0 0 0,0-1 0,7-8-1,2-2 80,-2 0-1,0-2 0,21-34 0,-42 66-64,0 0 0,1 0-1,-4 17 1,7-23-43,1 0 0,0 1 0,0-1 1,1 1-1,0-1 0,1 1 0,0 15 0,1-23-3,-1 0-1,0 1 1,0-1-1,1 0 0,-1 0 1,0 0-1,1 0 0,-1-1 1,1 1-1,-1 0 1,1 0-1,0 0 0,-1 0 1,1 0-1,0-1 1,0 1-1,-1 0 0,1-1 1,0 1-1,0 0 1,0-1-1,1 1 0,0 0 4,0 0-1,0-1 0,1 0 0,-1 1 0,0-1 0,0 0 0,0 0 1,1 0-1,-1 0 0,3-1 0,6-2 15,0 0 0,0-1 0,14-7 0,-18 8-15,23-11 37,-10 4-61,29-10-1,-43 18 1,0 1 0,0-1 1,0 1-1,-1 0 0,1 1 0,0-1 0,0 1 0,0 0 0,0 1 0,7 1 0,-11-2 18,0 1-1,-1-1 1,1 1-1,0 0 1,0 0-1,-1 0 1,1 0 0,0 0-1,-1 0 1,1 0-1,-1 1 1,0-1-1,1 0 1,-1 1-1,0-1 1,0 1 0,0 0-1,0-1 1,0 1-1,0 0 1,0 0-1,0 1 1,-1-2 11,0-1 1,0 0-1,0 0 1,0 0-1,0 1 0,0-1 1,0 0-1,1 0 1,-1 1-1,0-1 1,0 0-1,0 0 0,0 0 1,0 1-1,0-1 1,1 0-1,-1 0 1,0 0-1,0 0 0,0 1 1,1-1-1,-1 0 1,0 0-1,0 0 0,0 0 1,1 0-1,-1 0 1,0 0-1,0 0 1,1 1-1,-1-1 0,0 0 1,0 0-1,1 0 1,-1 0-1,0 0 0,0 0 1,0 0-1,1 0 1,-1-1-1,0 1 1,0 0-1,1 0 0,-1 0 1,0 0-1,0 0 1,1 0-1,-1 0 0,0 0 1,0-1-1,0 1 1,0 0-1,1 0 1,-1 0-1,0 0 0,0-1 1,0 1-1,0 0 1,0 0-1,1-1 0,-1 1 1,0 0-1,0 0 1,0 0-1,0-1 1,9-14 328,-2 1-135,1 1-1,0 1 1,0 0 0,14-16-1,-16 22-248,0 0 0,0 1 0,0-1-1,1 1 1,-1 1 0,1-1 0,1 1-1,-1 0 1,13-4 0,-17 7 66,0 0 0,0 0 0,0-1 1,-1 1-1,1-1 0,0 1 0,0-1 0,-1 0 0,1 0 0,-1 0 0,0 0 1,0-1-1,1 1 0,-1-1 0,-1 1 0,1-1 0,0 0 0,-1 0 0,1 0 1,1-5-1,5-17-91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1:25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44 19236,'-4'0'1544,"5"-3"-1151,8-3-273,10-1 224,7 1-480,3-2 224,1 1-200,4 1-168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1:25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215 245 13547,'4'-4'380,"-1"0"-1,0-1 1,1 0-1,-2 1 1,1-1 0,0 0-1,-1-1 1,2-6-1,-4 10-275,1 1 0,-1 0 0,0 0 0,0-1 0,0 1 0,0 0 0,0-1 0,0 1 0,-1 0 0,1 0 0,0-1 0,-1 1 0,1 0 0,-1 0 0,1 0-1,-1 0 1,0-2 0,0 2 44,-1-1 0,1 1 0,-1 0 0,1 0 0,-1 0 0,1 0 0,-1 0 0,0 0 0,1 0 0,-1 0 0,0 1 0,0-1 0,1 0 0,-5 0 0,0 1 32,-1-1-1,1 1 1,-1 0 0,1 0-1,-1 1 1,1 0 0,0 0-1,-1 1 1,1-1 0,0 1-1,0 1 1,0-1 0,0 1 0,0 0-1,1 0 1,0 1 0,-1 0-1,1 0 1,-5 4 0,2 0-171,-1 1 0,1-1 1,0 1-1,1 1 0,0 0 1,0 0-1,1 0 1,1 1-1,-7 15 0,10-21-40,1 0 0,-1 0 0,1 0 0,0 1-1,1-1 1,-1 0 0,1 1 0,0-1 0,1 8-1,-1-11 20,0-1 0,1 1 0,-1-1 1,1 1-1,-1 0 0,1-1 0,0 1 0,0-1 0,0 0 0,-1 1 0,1-1 0,0 0 0,1 1 0,-1-1 0,0 0 0,0 0 0,0 0 0,1 0 0,-1 0 0,1 0 0,-1-1 0,1 1 0,-1 0 0,1-1 0,-1 1 0,1-1 0,-1 1 0,1-1 0,0 0 0,-1 0 0,1 0 0,0 0 0,2 0 0,3-1-19,1 0 0,0 0 0,0-1 0,-1 0 0,1 0 0,-1-1 0,1 0 0,-1-1-1,0 1 1,0-1 0,-1-1 0,7-4 0,13-11-24,34-36-1,-57 53 58,119-129 170,-106 113-100,-1-1 0,-1-1 0,-1-1 0,20-44 0,-55 125-60,2 2 1,3 1-1,-12 80 0,28-136-65,0 4 0,0 0 0,0 0 0,2 13 0,-1-22 13,0 1 0,0-1 0,1 0 0,-1 1 0,0-1 0,1 1-1,-1-1 1,1 0 0,0 1 0,-1-1 0,1 0 0,0 0 0,1 2 0,-2-3-8,1 1 0,0-1 0,-1 1 0,1-1 0,0 0 0,0 0 0,-1 1 0,1-1 0,0 0 0,0 0-1,-1 0 1,1 0 0,0 0 0,0 1 0,-1-2 0,1 1 0,0 0 0,0 0 0,0 0 0,-1 0 0,1 0 0,0-1 0,-1 1 0,1 0 0,0-1 0,0 1 0,6-4-69,0-1 0,-1 1 0,0-1 0,0 0 0,0 0-1,6-9 1,19-22-434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1:26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14 178 16275,'0'1'84,"0"-1"0,0 0-1,0 1 1,0-1 0,0 1-1,0-1 1,0 0 0,0 1-1,0-1 1,0 1 0,0-1-1,0 1 1,0-1 0,0 0-1,0 1 1,1-1 0,-1 0-1,0 1 1,0-1 0,0 0-1,1 1 1,-1-1 0,0 0-1,0 1 1,1-1 0,-1 0-1,0 1 1,1-1 0,-1 0-1,0 0 1,1 0 0,-1 1-1,1-1 1,19 3 1366,22-9-341,-23 2-967,-2-2-1,1 0 0,-1-1 0,21-11 0,-27 13-62,-2-1 0,1-1 0,-1 0-1,0 0 1,0-1 0,-1 0 0,0 0 0,8-11-1,-15 17-52,1 0 0,-1 0 0,0 0 0,1 0 0,-1-1 0,0 1 0,0-1 0,-1 1 0,1-1 0,0 1 0,-1-1 0,1-2 0,-1 4-4,0-1 1,-1 1-1,1 0 0,0-1 0,0 1 1,-1 0-1,1-1 0,-1 1 0,1 0 1,-1 0-1,1-1 0,-1 1 1,0 0-1,0 0 0,1 0 0,-1 0 1,-1-1-1,-1 0 4,1 0-1,-1 1 1,1-1 0,-1 1 0,0 0-1,0 0 1,1 0 0,-1 0 0,0 0-1,0 1 1,0-1 0,0 1 0,0 0-1,0-1 1,0 1 0,0 1 0,1-1-1,-1 0 1,-4 2 0,-3 1-5,-1 0 1,1 1-1,0 0 1,0 1-1,0 0 1,0 1-1,1 0 1,0 0-1,0 1 1,1 0-1,-12 12 0,9-7-22,0 1-1,1 0 1,1 1-1,0-1 1,0 2-1,1-1 1,-5 17-1,9-22-15,1 0 0,1 0 0,0 0-1,0 0 1,0 1 0,1-1 0,1 19-1,0-25-26,0 0 0,1 1-1,-1-1 1,1 0-1,0 1 1,0-1 0,0 0-1,1 0 1,-1 0-1,1 0 1,-1 0 0,1 0-1,0 0 1,0 0-1,1-1 1,-1 1 0,0-1-1,1 0 1,0 1-1,-1-1 1,1 0 0,0-1-1,0 1 1,0 0-1,4 0 1,-1 1-7,1-1 0,0-1 1,1 1-1,-1-1 0,0 0 0,0-1 0,0 0 0,1 0 1,8-1-1,42-10-273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1:26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97 8898,'0'-1'229,"-1"0"0,1 0 0,-1 0 0,1 1 0,-1-1 0,0 0 0,0 0 0,1 1 1,-1-1-1,0 0 0,0 1 0,0-1 0,0 1 0,0-1 0,1 1 0,-1-1 0,0 1 0,0 0 0,0-1 0,0 1 0,0 0 0,0 0 1,-1 0-1,1 0 0,0 0 0,0 0 0,0 0 0,0 0 0,0 0 0,-1 1 0,0-1 40,0 1-1,0 0 1,0-1-1,0 1 1,0 0-1,1 0 1,-1 0-1,0 0 1,0 0-1,1 1 1,-1-1-1,1 0 1,-1 1-1,-1 2 1,-2 4 57,1 0-1,1 1 1,-1-1 0,1 1-1,0 0 1,1 0 0,-2 11-1,1 3 6,0 41-1,3-58-311,0 1 0,1 0-1,0-1 1,0 1 0,0 0 0,1-1-1,0 1 1,3 5 0,-5-10-16,1 0 0,0 0 1,0 0-1,1 0 0,-1-1 0,0 1 0,1-1 1,-1 1-1,1-1 0,-1 1 0,1-1 1,0 0-1,-1 0 0,1 1 0,0-1 0,0 0 1,0-1-1,0 1 0,0 0 0,0-1 0,0 1 1,0-1-1,0 1 0,0-1 0,0 0 1,0 0-1,0 0 0,1 0 0,1-1 0,3-1 1,1 0-1,-1 0 0,1-1 1,-1 0-1,0 0 0,0-1 1,0 0-1,0 0 1,-1 0-1,0-1 0,7-7 1,11-10 11,27-34 0,-45 48-10,18-20 8,-1 0 1,-1-2-1,-2 0 0,-1-2 0,22-49 0,-50 109-50,1 0-1,1 0 1,2 1 0,0 0-1,0 41 1,5-65-88,0 0 0,1 1 0,-1-1 0,1 1 0,0-1 0,3 10 0,-3-14 108,-1 0-1,1 0 0,-1 0 0,1 0 0,-1 0 0,1 0 0,0-1 0,-1 1 1,1 0-1,0 0 0,0 0 0,0-1 0,-1 1 0,1 0 0,0-1 1,0 1-1,0-1 0,0 1 0,0-1 0,0 0 0,0 1 0,0-1 1,0 0-1,0 0 0,1 1 0,-1-1 0,0 0 0,0 0 0,0 0 0,0 0 1,0-1-1,0 1 0,0 0 0,0 0 0,0-1 0,0 1 0,0 0 1,0-1-1,0 1 0,1-2 0,9-4-72,-1 0 0,-1-1 0,16-14 0,-16 14 10,31-27-318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1:27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18 15315,'0'-1'89,"0"0"-1,0 0 0,-1 0 1,1 0-1,0 1 0,0-1 1,-1 0-1,1 0 1,-1 1-1,1-1 0,-1 0 1,1 1-1,-1-1 0,1 0 1,-1 1-1,0-1 1,1 1-1,-1-1 0,0 1 1,1-1-1,-1 1 0,0-1 1,0 1-1,1 0 0,-1-1 1,0 1-1,0 0 1,0 0-1,0 0 0,1 0 1,-1-1-1,0 1 0,0 0 1,0 0-1,-1 1 0,-35-2 1251,20 3-1076,0 0 1,0 1-1,0 1 1,1 0-1,0 1 1,0 1-1,0 1 1,0 0-1,1 1 1,0 0-1,-26 21 1,39-27-257,0 0 0,0 0 0,0 0 0,0 0-1,1 1 1,-1-1 0,-2 5 0,4-6-8,0 0 1,-1-1-1,1 1 0,0 0 1,0 0-1,0 0 0,0-1 0,0 1 1,0 0-1,0 0 0,0-1 1,0 1-1,0 0 0,0 0 0,1-1 1,-1 1-1,0 0 0,1 0 1,-1-1-1,0 1 0,1 0 0,-1-1 1,1 1-1,-1 0 0,1-1 1,-1 1-1,1-1 0,-1 1 0,1-1 1,0 1-1,-1-1 0,1 1 1,0-1-1,-1 0 0,1 1 0,0-1 1,0 0-1,13 5-89,0-2 0,0 1 0,0-2 0,0 0 0,1-1 1,-1 0-1,20-2 0,-7 1-90,34 0-268,-28-1-152,66 6 1,-95-4 553,0 0 1,0-1-1,0 2 1,0-1-1,0 0 0,0 1 1,0 0-1,4 3 0,-7-5 51,0 1 0,0 0 0,0-1 0,-1 1-1,1 0 1,0 0 0,0 0 0,-1-1 0,1 1-1,-1 0 1,1 0 0,-1 0 0,1 0-1,-1 0 1,0 0 0,1 0 0,-1 0 0,0 0-1,0 0 1,0 0 0,0 1 0,0-1 0,0 0-1,0 0 1,0 0 0,0 0 0,0 0 0,0 0-1,-1 0 1,1 0 0,-1 0 0,1 0 0,-1 0-1,1 0 1,-1 0 0,0 1 0,-4 4 101,0 1 1,0-1-1,-1-1 1,0 1-1,0-1 1,0 0-1,-1 0 1,0-1-1,-12 7 1,-5 1 343,-41 14-1,52-21-594,0-1 0,-1 0 0,1-1 0,-1 0 0,-25 1 1,38-4 59,0 0 1,0 1 0,0-1 0,0 0 0,0-1 0,0 1-1,0 0 1,0 0 0,0 0 0,1 0 0,-1-1 0,0 1 0,0 0-1,0-1 1,0 1 0,1-1 0,-1 1 0,0-1 0,0 1-1,1-1 1,-1 0 0,0 1 0,1-1 0,-1 0 0,1 1-1,-1-1 1,0-1 0,1 1 40,0-1 0,0 1 0,0 0 0,0 0 0,0-1 0,0 1 0,0 0-1,1 0 1,-1 0 0,0-1 0,1 1 0,-1 0 0,1 0 0,-1 0 0,1 0 0,0 0 0,0 0 0,0-1 0,18-21-827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1:27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17 17316,'0'1'109,"1"0"-1,-1 0 1,0-1 0,0 1 0,0 0 0,0 0-1,0 0 1,-1 0 0,1 0 0,0 0 0,0-1 0,0 1-1,-1 0 1,1 0 0,0 0 0,-1-1 0,1 1-1,-1 0 1,1 0 0,-1-1 0,0 2 0,-16 17-96,11-14 314,-24 28 18,0 2 1,2 0 0,2 2 0,1 1 0,-27 58 0,51-96-389,1 1 0,0-1 0,-1 1 0,1 0 0,0-1 0,-1 1 0,1-1 0,0 1 0,0 0 0,0-1-1,-1 1 1,1 0 0,0-1 0,0 1 0,0 0 0,0-1 0,0 1 0,0 0 0,0-1 0,1 2 0,8-9-672,16-21-551,23-35-906,57-71-1284,-29 49 4160,-63 70-322,1 0 2367,-13 17-1339,-7 12-512,-5 14-601,1 0 0,1 1 1,2 0-1,0 1 0,2 0 1,1-1-1,2 1 0,1 1 1,1-1-1,2 0 0,0 0 0,10 40 1,3-20-108,-14-48-211,1 1 0,-1-1 0,0 1 0,1-1 0,-1 1 0,1-1 0,0 0 0,0 1 0,0-1 0,0 0 0,0 0 0,0-1 0,0 1 0,1 0 0,3 1 0,-6-3-13,1 1-1,-1-1 1,1 0-1,-1 0 1,1 0-1,-1 0 0,1 0 1,-1 0-1,1 0 1,-1 0-1,1 0 1,-1 0-1,1 0 1,-1 0-1,1 0 1,0 0-1,-1 0 0,1-1 1,-1 1-1,0 0 1,1 0-1,-1-1 1,1 1-1,-1 0 1,1-1-1,-1 1 0,0 0 1,1-1-1,-1 1 1,1-1-1,-1 1 1,0 0-1,0-1 1,1 1-1,-1-1 0,0 1 1,0-1-1,1 1 1,-1-1-1,0 1 1,0-1-1,0 1 1,0-1-1,0 1 1,0-1-1,0 0 0,0 1 1,0-1-1,-1-27-1287,-4 13 887,0 0-1,0 0 1,-2 1-1,0-1 1,0 1 0,-15-20-1,22 34 423,-33-47-1038</inkml:trace>
  <inkml:trace contextRef="#ctx0" brushRef="#br0" timeOffset="1">67 161 12499,'5'2'1952,"5"4"-1008,11 0-392,6 0 1745,8-2-1377,4 0-312,6-4-1296,8-1 888,2-6-288,-1-2-192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1:28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 13131,'1'0'129,"-1"-1"1,1 1-1,0-1 1,0 1-1,-1-1 1,1 1 0,0 0-1,0 0 1,0-1-1,0 1 1,-1 0-1,1 0 1,0 0-1,0 0 1,0 0-1,0 0 1,0 0-1,0 0 1,0 0-1,-1 0 1,1 0 0,0 1-1,0-1 1,0 0-1,0 1 1,-1-1-1,1 1 1,0-1-1,0 1 1,-1-1-1,1 1 1,1 0-1,-2 2 127,1-1-1,-1 0 0,1 0 1,-1 0-1,0 0 1,0 1-1,0-1 0,0 0 1,0 0-1,0 0 0,-1 1 1,1-1-1,-2 3 0,-8 26 999,-17 41 0,-8 21-823,31-81-415,1-1 1,1 1 0,0 0-1,1-1 1,0 25-1,1-34-16,0-1 0,0 1 0,0-1 0,0 1 0,0 0 0,1-1 0,-1 1 0,0-1 0,1 1 0,0-1 0,-1 1 0,1-1 0,0 1 0,0-1 0,-1 0 0,1 1 0,0-1 0,0 0 0,1 0 0,-1 1 0,0-1 0,0 0 0,1 0 0,-1-1 0,0 1 0,1 0 0,-1 0 0,1-1 0,-1 1 0,1 0 0,-1-1-1,1 0 1,-1 1 0,1-1 0,0 0 0,-1 0 0,1 0 0,-1 0 0,1 0 0,0 0 0,-1 0 0,1-1 0,-1 1 0,4-1 0,4-2-44,-1 0 0,1 0 0,0 0 0,-1-1 0,0-1 0,12-7 0,-6 2-230,0 0-1,-1-2 1,0 1 0,0-2-1,-1 1 1,16-25 0,-12 9-134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46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47 13483,'1'-2'248,"1"-6"347,0 0 0,0 0 0,2-12 0,-5 20-545,1-1 0,0 1-1,-1 0 1,1 0-1,0 0 1,-1 0-1,1 0 1,0 0-1,-1 1 1,1-1 0,0 0-1,-1 0 1,1 0-1,0 0 1,-1 0-1,1 0 1,0 0 0,0 1-1,-1-1 1,1 0-1,0 0 1,0 0-1,-1 1 1,1-1-1,0 0 1,0 0 0,0 1-1,-1-1 1,1 0-1,0 1 1,0-1-1,0 0 1,0 0 0,0 1-1,0-1 1,-1 1-1,-16 25 329,1 1 0,2 1 1,0 0-1,2 1 0,1 0 0,1 1 0,1 0 0,-7 57 1,15-79-313,0 0 0,1 1 0,1-1 0,-1 0 0,1 0 0,4 15 0,-4-21-47,-1 0 0,1 0 0,0 0 0,0 0 0,0 0 0,0 0 0,0-1 0,0 1 0,0 0 0,0-1 1,1 1-1,-1-1 0,1 0 0,-1 1 0,1-1 0,0 0 0,-1 0 0,1 0 0,0 0 0,0 0 0,0 0 0,0-1 0,0 1 0,0 0 0,0-1 0,0 0 1,0 1-1,0-1 0,0 0 0,0 0 0,4-1 0,1 0 17,0-1 0,0 1 1,0-2-1,0 1 0,-1-1 0,1 0 1,-1 0-1,0-1 0,1 0 0,-2 0 1,10-8-1,7-7 108,28-34 0,-41 42-103,195-239-168,-216 271-293,0 0 0,1 1 0,1 0 0,1 0 0,-10 39 0,12-12-640,7-46 987,-1 0 0,1 1 1,1-1-1,-1 0 0,0 1 0,1-1 0,0 0 1,0 1-1,0-1 0,0 0 0,0 0 1,3 4-1,8 6-567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1:28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14755,'-12'24'1785,"3"12"-1009,0 1-336,5 5 1352,1-4-808,7-1-407,4-2-297,8-16-633,6-6-367,9-16 1841,5-9-1185,10-14-16,0-4-24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1:29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18 13475,'0'-1'79,"-1"0"1,1 0 0,0 0-1,-1 0 1,1 0-1,-1 0 1,1 0-1,-1 1 1,1-1 0,-1 0-1,0 0 1,1 1-1,-1-1 1,0 0 0,0 1-1,1-1 1,-1 1-1,0-1 1,0 1-1,0-1 1,0 1 0,0-1-1,0 1 1,0 0-1,0 0 1,0-1-1,1 1 1,-1 0 0,0 0-1,0 0 1,0 0-1,0 0 1,0 0-1,0 0 1,0 1 0,0-1-1,-1 0 1,-6 2 315,1-1 0,0 1 1,-13 5-1,6 0-108,0 0 0,1 1 0,0 0 0,1 1 0,0 0 0,0 1 0,1 0 0,0 1 0,-14 18 0,15-16-170,0 1 0,1 1 0,0 0 0,1 0 0,0 0 0,2 1 0,0 0 0,-5 20 0,10-29-74,-1 0-1,1 0 1,1 0-1,-1 0 1,1 1-1,1-1 1,1 9-1,-2-13-21,1 0 1,0 0-1,-1 0 1,2 0-1,-1-1 1,0 1-1,0 0 0,1 0 1,0-1-1,-1 1 1,1-1-1,0 0 1,0 1-1,0-1 0,1 0 1,-1 0-1,0 0 1,1-1-1,4 3 1,-2-1 8,-1-1 1,1 0-1,1-1 1,-1 1 0,0-1-1,0 0 1,1-1 0,-1 1-1,0-1 1,1 0-1,7-1 1,-4 0 11,1-1 0,-1 0 0,1-1 0,-1 0 0,16-8 0,-1-2 83,-1-1 0,0-2 0,32-27-1,-35 26 6,-1-1-1,0 0 0,18-25 0,-32 37-107,0-1 1,-1 1-1,1-1 1,-1-1-1,-1 1 1,1 0-1,-1-1 1,-1 0-1,1 0 1,-1 0-1,-1 0 1,0 0-1,0 0 0,0-11 1,-1 17-34,0 0 0,0-1-1,-1 1 1,1 0 0,-1 0 0,0 0 0,1 0 0,-1 1 0,0-1-1,0 0 1,0 0 0,0 0 0,-1 1 0,1-1 0,0 0-1,-1 1 1,1-1 0,-3 0 0,1-1-64,0 2 0,0-1 0,-1 0 0,1 1 0,-1-1 0,1 1 0,-1 0 0,1 0 0,-7 0 0,1 0-88,0 0 0,0 1 1,0 1-1,-1-1 0,1 2 0,0-1 0,-14 5 0,0 4-279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1:2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38 15027,'-3'0'1697,"4"2"-905,7 1-272,13 0 1112,8 1-392,13-2-327,7-2-169,8-2-232,4-1-192,-2-4-448,-2 1-272,-11-3 1584,-6-2-1184,-15 5-16,-4-1-8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1:30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15019,'26'11'1098,"1"-2"0,0 0 0,44 7 0,85 3-214,-140-18-819,-10 0-50,1-1 0,-1 1 0,0 0 0,0 1 0,1-1 0,-1 1 1,6 3-1,-11-4-8,0-1 0,0 1 1,0-1-1,0 1 1,-1 0-1,1-1 0,0 1 1,-1 0-1,1 0 1,0 0-1,-1-1 1,1 1-1,-1 0 0,1 0 1,-1 0-1,0 0 1,1 0-1,-1 0 1,0 0-1,1 1 0,-1 1 13,-1-1-1,1 0 1,0 0-1,-1 0 1,1 1-1,-1-1 0,0 0 1,0 0-1,1 0 1,-1 0-1,-1 0 1,1 0-1,-2 2 0,-32 42 599,-54 55 0,25-30-113,28-28-250,-60 64-677,84-97 239,11-10 179,1 0 0,0 0-1,-1 0 1,1 0 0,0 0 0,-1 0-1,1 0 1,0 0 0,0 0 0,-1 0 0,1 0-1,0-1 1,-1 1 0,1 0 0,0 0 0,-1 0-1,1 0 1,0 0 0,0-1 0,-1 1 0,1 0-1,0 0 1,0-1 0,0 1 0,-1 0 0,1 0-1,0-1 1,0 1 0,0 0 0,0 0 0,-1-1-1,1 1 1,0 0 0,0-1 0,0 1 0,0 0-1,0-1 1,0 1 0,0 0 0,0 0 0,0-1-1,0 0 1,-2-19-237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1:30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14035,'5'-3'332,"1"0"-1,-1 0 1,0 1-1,1 0 1,-1 0-1,1 0 1,-1 0 0,1 1-1,10-1 1,57 1 1768,-52 2-1383,1-1-242,0 1 0,21 5 0,-38-6-400,1 1 1,-1 1-1,0-1 1,0 1-1,0 0 1,0 0-1,0 0 0,0 1 1,0 0-1,-1 0 1,1 0-1,-1 0 0,7 8 1,-9-9-61,-1 0 1,0 0-1,0 0 0,0 0 1,0 0-1,0 0 0,0 0 1,0 0-1,-1 1 1,1-1-1,-1 0 0,1 1 1,-1-1-1,0 0 0,0 1 1,0-1-1,0 0 1,-1 0-1,1 1 0,-1-1 1,1 0-1,-1 0 0,0 1 1,0-1-1,1 0 0,-2 0 1,1 0-1,-2 3 1,-4 4 3,0-1 0,0 1 0,0-2 0,-17 14 0,-11 6 47,-59 34 0,56-39 27,-54 43 1,91-64-91,1-1-1,-1 0 1,1 1 0,-1-1-1,0 1 1,1-1-1,-1 0 1,1 1 0,-1-1-1,1 1 1,-1 0 0,1-1-1,0 1 1,-1-1 0,1 1-1,0 0 1,-1-1-1,1 1 1,0 0 0,0-1-1,0 1 1,-1 0 0,1 0-1,0-1 1,0 2-1,1-1-2,-1-1-1,1 1 1,0-1-1,-1 0 1,1 1 0,0-1-1,-1 0 1,1 1-1,0-1 1,-1 0-1,1 0 1,0 1-1,0-1 1,-1 0-1,1 0 1,0 0-1,0 0 1,1 0-1,41-4-257,19-10-833,78-28-1,-85 23 625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1:31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12 16059,'0'0'63,"0"-1"-1,0 1 1,0-1-1,0 1 1,0-1-1,0 1 1,0 0-1,-1-1 1,1 1-1,0-1 1,0 1-1,0-1 1,0 1-1,-1 0 1,1-1-1,0 1 1,0 0-1,-1-1 1,1 1-1,0 0 1,-1-1-1,1 1 1,0 0-1,-1-1 1,1 1-1,0 0 1,-1 0-1,1 0 0,-1-1 1,1 1-1,-1 0 1,1 0-1,0 0 1,-1 0-1,0 0 1,-1 0 95,1 0 0,-1 1-1,1-1 1,-1 1 0,1-1 0,-1 1 0,1-1 0,0 1 0,-1 0 0,-1 2-1,-4 1 287,1 1 0,1 1 0,-10 9 0,14-13-436,-1-1 1,1 1-1,0 0 0,0 0 1,-1 0-1,2 0 1,-1-1-1,0 1 1,0 1-1,0-1 1,1 0-1,-1 3 1,1-4-14,0 0 1,1 0 0,-1-1 0,0 1 0,1 0 0,-1 0-1,0 0 1,1-1 0,-1 1 0,1 0 0,0 0 0,-1-1-1,1 1 1,-1-1 0,1 1 0,0 0 0,0-1-1,-1 1 1,1-1 0,0 0 0,0 1 0,0-1 0,-1 0-1,1 1 1,0-1 0,0 0 0,0 0 0,0 0 0,0 0-1,0 1 1,0-1 0,-1-1 0,2 1 0,71 4-119,-44-3-10,29 4 1,-50-4 62,1 1 0,-1 0 0,0 0 1,0 1-1,0 0 0,0 0 0,-1 1 0,8 4 0,-14-7 56,1 0 0,-1 0 0,0-1-1,0 1 1,0 0 0,0 0 0,0 1-1,0-1 1,0 0 0,0 0 0,0 0-1,0 1 1,-1-1 0,1 0 0,0 1-1,-1-1 1,1 0 0,-1 1 0,0-1-1,1 1 1,-1-1 0,0 1 0,0-1-1,0 1 1,0-1 0,0 1-1,0-1 1,0 1 0,-1-1 0,1 1-1,-1-1 1,1 0 0,-1 1 0,1-1-1,-1 1 1,0-1 0,1 0 0,-1 0-1,-1 2 1,-3 3 10,0 1-1,-1-1 1,1-1-1,-1 1 1,-11 8-1,-1-1 120,-1-1 0,0-1 0,0-1 0,-22 9 0,32-15-159,0-1 0,0 0 1,-1 0-1,1-1 1,-1 0-1,0-1 1,0 0-1,1-1 1,-1 0-1,0 0 1,-14-3-1,21 2-6,0 1-1,0-1 1,1 0 0,-1-1-1,0 1 1,1 0 0,-1-1 0,1 0-1,-1 1 1,1-1 0,0 0-1,0 0 1,0 0 0,0-1-1,0 1 1,0 0 0,1-1-1,-1 1 1,1-1 0,-1 0-1,1 1 1,0-1 0,0 0 0,0 0-1,1 0 1,-1 1 0,1-1-1,-1-4 1,2-28-426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1:31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15651,'14'5'1705,"5"1"-1065,5 0-248,9-5 928,5-1-688,10-7-896,1-4-272,3-2 456,-3-2-232,-1-1-168</inkml:trace>
  <inkml:trace contextRef="#ctx0" brushRef="#br0" timeOffset="1">552 1 11514,'-2'6'377,"-1"-1"-1,0 1 1,-1-1-1,1 0 0,-1 0 1,0 0-1,-1 0 0,1 0 1,-1-1-1,-8 6 0,-6 7 1004,-7 9-346,2 1 0,-27 36 0,43-53-895,1 1-1,1-1 1,0 2 0,0-1 0,1 1-1,1-1 1,0 1 0,0 1 0,1-1-1,-1 14 1,3-23-115,1 0 1,0 0-1,0-1 0,0 1 1,0 0-1,1 0 0,-1 0 1,1 0-1,0 0 0,0 0 1,0 0-1,0-1 0,0 1 1,0 0-1,1-1 0,-1 1 1,1-1-1,0 0 0,3 4 1,-2-3-7,1-1 1,0 0 0,-1 1-1,1-1 1,0 0-1,0-1 1,0 1 0,0-1-1,0 0 1,0 0 0,1 0-1,4 0 1,6 0 0,1-1 0,-1-1 0,1 0 0,-1-1 1,1 0-1,21-8 0,88-34 87,-110 37-82,0 0-1,0-1 1,-1-1 0,0 0-1,23-20 1,-36 27-17,1 1 1,-1 0-1,1-1 1,-1 1-1,0-1 0,1 1 1,-1-1-1,0 0 1,0 1-1,0-1 0,0 0 1,-1 0-1,1 0 1,0 1-1,-1-1 1,1 0-1,-1 0 0,0 0 1,0 0-1,0-3 1,0 3-1,-1 1-1,1-1 1,-1 0 0,0 1 0,0-1 0,0 0 0,0 1 0,0-1 0,0 1 0,0-1-1,-1 1 1,1 0 0,0-1 0,-1 1 0,1 0 0,-1 0 0,-1-1 0,-7-3-16,0 0 0,1 1 0,-1 1 0,-1-1 0,1 2 0,-11-3 0,15 4-34,-53-7-531,53 7 506,0 1 0,1 0 0,-1 0 0,0 1 0,1-1 0,-1 1 0,-10 4 0,5 1-196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1:32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69 12211,'3'-5'470,"0"0"0,0 0 1,0-1-1,-1 1 1,0-1-1,0 1 0,0-1 1,-1 0-1,0 0 1,1-7-1,-3 13-425,1-1 0,0 1 0,0 0 1,0 0-1,0 0 0,0 0 0,-1 0 0,1 0 0,0 0 1,0 0-1,0 0 0,0 0 0,0 0 0,-1 0 0,1 0 0,0 0 1,0 0-1,0 0 0,0 1 0,0-1 0,-1 0 0,1 0 0,0 0 1,0 0-1,0 0 0,0 0 0,0 0 0,0 0 0,-1 0 0,1 1 1,0-1-1,0 0 0,0 0 0,0 0 0,0 0 0,0 0 0,0 0 1,0 1-1,0-1 0,0 0 0,0 0 0,0 0 0,0 0 0,0 0 1,0 1-1,0-1 0,-17 40 852,2 0 1,2 2-1,2-1 1,-11 75-1,21-112-893,-3 51 127,4-52-143,0 0 0,0 0-1,0 0 1,1 0 0,-1 0-1,1 1 1,0-1 0,0-1-1,0 1 1,0 0 0,0 0-1,1 0 1,0-1-1,-1 1 1,3 2 0,-3-4-31,-1-1 1,1 1-1,-1 0 0,1-1 1,0 0-1,-1 1 1,1-1-1,-1 1 1,1-1-1,0 0 0,0 1 1,-1-1-1,1 0 1,0 1-1,0-1 0,-1 0 1,1 0-1,0 0 1,0 0-1,-1 0 0,1 0 1,0 0-1,0 0 1,-1 0-1,1 0 1,0-1-1,0 1 0,-1 0 1,1 0-1,0-1 1,0 1-1,-1 0 0,1-1 1,0 1-1,-1-1 1,1 1-1,-1-1 1,1 1-1,-1-1 0,1 1 1,-1-1-1,1 0 1,-1 1-1,1-1 0,-1 0 1,1 0-1,2-5-161,0 1-1,0-1 0,-1 0 1,4-10-1,1-18-362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1:32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53 15707,'2'-2'1769,"13"-1"-977,3 0-248,8-3 1032,7 2-343,13-3-465,2 1-96,4-2-368,0 2-184,-7 2-352,-8 1-280,-11 3-440,-8 0-169,-24 4 777,-13 1-288,-15 2-104</inkml:trace>
  <inkml:trace contextRef="#ctx0" brushRef="#br0" timeOffset="1">0 270 14931,'2'18'1873,"5"-6"-1121,13-9-184,8-5 1000,12-5-512,6-4-119,9-2-249,3 0-200,-6 1-448,-4 1-248,-15 10-552,-11 1-257,-25 10 745,-13 7-248,-19 9-160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1:33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15331,'9'6'1825,"6"-2"-1113,7-3-248,3-1 808,8-1-360,3-3-191,5-4-577,4-2-344,1-2-905,-1-5 969,-1-2-248,2-5-136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47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26 17332,'6'-17'1157,"-6"17"-1123,0 0-1,0-1 0,0 1 1,0 0-1,0-1 1,0 1-1,0 0 1,0-1-1,0 1 1,0 0-1,0-1 0,0 1 1,-1 0-1,1 0 1,0-1-1,0 1 1,0 0-1,0-1 1,-1 1-1,1 0 0,0 0 1,0 0-1,0-1 1,-1 1-1,1 0 1,-1-1-1,0 1 54,-1 0-1,0 0 0,0 0 1,1 0-1,-1 0 1,0 0-1,0 0 0,0 1 1,1-1-1,-1 1 1,0-1-1,1 1 1,-1 0-1,-3 1 0,-11 6 24,1 1-1,0 0 0,0 1 0,1 1 1,0 0-1,1 1 0,0 1 0,0 0 1,2 0-1,-17 25 0,26-35-159,1-1 0,0 0 1,0 1-1,-1-1 0,1 0 0,1 1 1,-1 0-1,0-1 0,1 1 0,-1-1 1,1 1-1,0 0 0,0-1 0,0 1 0,0-1 1,0 1-1,1 0 0,-1-1 0,1 1 1,0-1-1,1 6 0,1-5-104,-1 1 0,1-1 0,0 1 0,-1-1 0,2 0 0,-1 0 0,0 0 0,1-1 0,-1 1 0,1-1 0,0 0 0,7 4 0,4 0-484,1 0 0,18 3 0,-24-7 474,-1 0 1,0 0-1,0 1 1,0 1-1,0-1 1,0 2-1,-1-1 1,1 1 0,-1 0-1,11 10 1,-18-14 207,1 0 0,-1 1 0,0-1 0,1 1 0,-1-1 0,0 1 1,0-1-1,0 1 0,0 0 0,0 0 0,-1-1 0,1 1 0,-1 0 1,1 0-1,-1 0 0,1 0 0,-1 0 0,0 0 0,0 0 0,0 0 1,0 0-1,-1 3 0,0-2 60,0-1 0,0 1 0,0-1 0,-1 0 0,0 1 1,1-1-1,-1 0 0,0 0 0,0 0 0,0 0 0,0 0 0,0 0 0,-5 3 0,-2 0 190,-1 0-1,1 0 1,-1-1-1,0 0 0,0-1 1,0 0-1,-12 1 0,11-2-202,1-1-1,0-1 0,0 0 1,0 0-1,-1-1 1,-11-3-1,19 4-101,0-1 0,0 0 0,0 0-1,0 0 1,0 0 0,1 0 0,-1 0 0,1-1 0,-1 1-1,1-1 1,-1 0 0,1 0 0,0 0 0,0 0 0,-1 0 0,2 0-1,-1 0 1,0-1 0,0 1 0,1-1 0,-1 0 0,1 1-1,0-1 1,0 0 0,-1-4 0,2-22-236</inkml:trace>
  <inkml:trace contextRef="#ctx0" brushRef="#br0" timeOffset="1">651 46 14491,'19'1'1265,"-19"-1"-1244,1 0 0,-1 0 0,0 0 1,0 0-1,0 0 0,1 0 0,-1 0 1,0 0-1,0 0 0,0 0 0,0 1 0,1-1 1,-1 0-1,0 0 0,0 0 0,0 0 1,0 0-1,1 0 0,-1 0 0,0 1 0,0-1 1,0 0-1,0 0 0,0 0 0,0 0 1,0 1-1,0-1 0,1 0 0,-1 0 0,0 0 1,0 1-1,0-1 0,0 0 0,0 0 0,0 0 1,0 1-1,0-1 0,0 0 0,0 0 1,-2 4 175,-1-1 0,1-1 0,0 1 0,-1 0 0,1-1 0,-1 1 0,-5 3 0,-57 49 606,3 2-1,-86 103 0,140-150-812,5-7-33,1 0 0,-1 0 0,1 1 0,-1-1 0,1 1 0,0-1 0,0 1 0,-2 6 0,4-10 31,0 0-1,0 0 1,0 0 0,0 0 0,1 0-1,-1 0 1,0 0 0,0 0 0,0 0-1,0 0 1,0 0 0,0 0 0,0 0-1,0 0 1,0 0 0,0 0 0,0 0-1,0 0 1,1 0 0,-1 0 0,0 0-1,0 0 1,0 0 0,0 0 0,0 0-1,0 0 1,0 0 0,0 0 0,0 0-1,0 0 1,0 0 0,0 0 0,0 0-1,1 0 1,-1 0 0,0 0 0,0 1-1,0-1 1,0 0 0,0 0 0,0 0-1,0 0 1,0 0 0,0 0 0,0 0-1,0 0 1,0 0 0,0 0 0,0 0-1,0 0 1,0 0 0,0 1 0,0-1-1,0 0 1,0 0 0,0 0 0,0 0-1,0 0 1,0 0 0,0 0 0,0 0-1,0 0 1,0 0 0,0 0 0,0 1-1,8-8-883,11-13-822,32-49 33,-20 27 693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1:33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14923,'-13'25'512,"0"1"0,2 0 0,1 0 0,1 1 0,1 0 0,1 1 0,2 0 0,-4 42 0,9-64-447,0-1 1,0 1 0,1 0-1,-1 0 1,1 0-1,1 0 1,-1-1 0,5 11-1,-5-14-43,-1 0 0,2 0 0,-1-1-1,0 1 1,0-1 0,0 1 0,1-1-1,-1 1 1,1-1 0,-1 0 0,1 0-1,-1 1 1,1-1 0,0 0 0,0-1-1,-1 1 1,1 0 0,0 0 0,0-1-1,0 1 1,0-1 0,0 0 0,0 1-1,0-1 1,0 0 0,0 0 0,0 0-1,0-1 1,2 0 0,6-1 19,-1 0 1,-1-1-1,1-1 0,0 1 1,-1-1-1,0-1 0,0 0 1,0 0-1,0 0 0,-1-1 1,10-10-1,8-9 91,35-45 0,-55 63-112,7-6-3,-1-2 0,0 0 0,-1 0 0,-1-1 1,0 0-1,6-19 0,-15 31-14,-6 13 0,-8 16-1,-42 104-512,49-108 396,0 1 0,1 1 0,1 0 0,-1 25 0,7-21-46,2-6-86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1:34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0 15291,'0'2'198,"0"-1"1,0 1-1,0-1 0,0 1 0,-1-1 0,1 1 0,-1-1 1,1 1-1,-1-1 0,1 0 0,-1 1 0,0-1 0,0 0 1,0 0-1,0 1 0,0-1 0,-1 2 0,-3 3 779,0 3-518,0-1 0,1 1-1,-4 11 1,7-18-438,1 0 0,-1 0 0,1 0 0,-1 0 0,1 0 1,0 0-1,0 1 0,0-1 0,1 4 0,-1-6-21,0 1 0,0 0 1,1 0-1,-1 0 0,0-1 1,1 1-1,-1 0 1,1-1-1,-1 1 0,1 0 1,-1-1-1,1 1 0,-1-1 1,1 1-1,0-1 0,-1 1 1,1-1-1,0 1 0,-1-1 1,1 0-1,0 1 0,-1-1 1,1 0-1,0 0 0,0 1 1,0-1-1,12 2-57,1-1 0,-1 0 0,20-2 0,-25 1 33,0-1 0,0 1-1,0 0 1,0 1 0,1-1 0,-1 2 0,0-1-1,0 1 1,-1 0 0,1 1 0,0 0-1,11 6 1,-15-7 31,0 1-1,0 0 1,-1 0-1,1 0 0,-1 0 1,1 1-1,-1-1 1,0 1-1,0 0 1,-1 0-1,1 0 0,-1 0 1,0 1-1,0-1 1,0 0-1,0 1 1,-1 0-1,0-1 0,0 1 1,0 0-1,-1-1 1,1 1-1,-1 0 1,0 0-1,-1 0 0,1-1 1,-1 1-1,-2 8 1,1-5 44,-1-1 1,0 0 0,0 0-1,0 0 1,-1 0-1,0-1 1,-1 1-1,1-1 1,-1 0 0,-1-1-1,1 1 1,-1-1-1,0 0 1,0 0-1,0-1 1,0 0 0,-10 5-1,4-4 32,0 0-1,0-1 1,0 0-1,0-1 1,-1-1 0,1 0-1,-1 0 1,-15-1-1,23-1-165,0 0 1,1 0-1,-1 0 0,0-1 0,0 0 0,1 0 1,-1 0-1,1-1 0,-1 0 0,1 1 0,-1-1 1,1-1-1,0 1 0,0-1 0,0 1 0,1-1 1,-1-1-1,0 1 0,1 0 0,0-1 0,0 1 1,0-1-1,0 0 0,-3-8 0,1-1-291,0 0-1,2 0 1,-1-1-1,2 0 0,0 1 1,1-1-1,0-27 1,2 19-686,1 0-1,1-1 1,1 2 0,8-28-1,-12 47 1113,1 0 0,0 0 0,0 1 0,0-1 0,0 0 0,0 0-1,0 1 1,0-1 0,1 1 0,-1-1 0,1 1 0,-1-1-1,1 1 1,-1 0 0,1 0 0,0 0 0,0 0 0,-1 0 0,1 0-1,0 0 1,0 1 0,0-1 0,0 1 0,4-1 0,4 0 357,0 0 1,0 1 0,0 0 0,10 2-1,5 0 407,30 0-196,0-3-1,0-2 1,95-19-1,-102 11-723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1:35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36 15947,'-1'3'130,"-57"121"2767,53-111-2622,1-1 0,1 1 0,0 0 1,0 0-1,1 0 0,1 0 0,0 0 0,2 16 0,-1-26-240,0 0 0,1 0 0,-1 0 0,1 0 0,0 0 1,0-1-1,0 1 0,0 0 0,0 0 0,1-1 0,-1 1 0,1-1 0,0 1 1,0-1-1,-1 0 0,2 1 0,-1-1 0,0 0 0,0-1 0,1 1 0,-1 0 0,1-1 1,-1 1-1,1-1 0,0 0 0,-1 1 0,1-1 0,0-1 0,0 1 0,0 0 0,0-1 1,0 1-1,3-1 0,5 0-10,-1 0 0,0-1 0,0 0 0,1 0 0,-1-1 0,0-1 0,0 0 0,14-6 0,-4 0 33,-1 0 1,-1-2-1,0 0 1,0-1-1,20-18 1,-31 24-6,1-1 0,-1 0 0,0-1 0,0 0 1,-1 0-1,0-1 0,-1 1 0,0-1 0,0 0 0,-1-1 0,0 1 0,5-20 0,-8 25-21,0 0-1,-1 0 1,1-1-1,-1 1 1,0 0-1,-1-1 1,1 1-1,-1 0 0,0-1 1,0 1-1,0 0 1,0 0-1,-1 0 1,1 0-1,-1 0 1,0 0-1,-1 0 0,1 1 1,-5-6-1,3 4-18,-1 1 0,1 1-1,-1-1 1,0 1 0,0-1 0,0 1-1,-1 1 1,1-1 0,0 1-1,-1 0 1,0 0 0,1 1 0,-13-2-1,7 1-194,0 1 0,-1 1-1,1 0 1,0 1 0,0 0-1,0 0 1,0 1 0,0 1-1,0 0 1,0 0 0,0 1-1,1 1 1,-18 9 0,17-6-362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1:35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49 13683,'-6'11'1984,"6"-1"-1031,9-4-265,9 2 1616,11-5-1168,10-3-111,7 0-281,8-5-184,-1-5-464,-1 1-384,-4-5-1008,-2-1 1152,-15-1-216,-2-2-177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1:36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15155,'1'-1'227,"1"0"0,-1 0-1,1 0 1,0 1 0,0-1-1,-1 1 1,1-1 0,0 1-1,0 0 1,-1-1 0,1 1 0,0 0-1,0 0 1,0 0 0,2 1-1,32 4 883,-31-4-774,11 2-151,0 1 0,0 0 1,0 1-1,-1 1 1,0 1-1,0 0 1,0 0-1,-1 2 0,15 10 1,-25-15-186,0-1 1,0 1 0,0 0-1,0 0 1,-1 0-1,1 0 1,-1 1 0,0-1-1,0 1 1,-1 0 0,1 0-1,-1 0 1,0 0-1,-1 0 1,1 1 0,-1-1-1,0 0 1,0 1 0,-1-1-1,1 1 1,-1-1-1,0 1 1,-1-1 0,0 1-1,0-1 1,0 1 0,0-1-1,-1 0 1,1 0-1,-6 9 1,1-3 45,0 1-1,-1-2 1,0 1-1,-1-1 1,0 0-1,-1 0 1,0-1-1,-12 10 1,-12 6-461,-40 24 0,56-38-231,12-5 134,8-4 305,12-7-263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1:36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35 16283,'18'-7'608,"1"1"0,0 0-1,0 2 1,1 0 0,-1 1-1,1 1 1,0 0 0,-1 2-1,1 0 1,39 7 0,-55-7-570,0 1 1,-1 0 0,1 1 0,0-1 0,-1 1 0,1-1 0,-1 1 0,1 0 0,-1 0 0,0 1 0,1-1-1,-1 1 1,-1-1 0,1 1 0,3 4 0,-5-5-33,0 0 1,0 0-1,0 0 0,0 0 0,-1 0 0,1 0 1,-1 1-1,1-1 0,-1 0 0,0 0 1,0 0-1,0 1 0,0-1 0,0 0 1,-1 0-1,1 0 0,-1 1 0,1-1 0,-1 0 1,0 0-1,0 0 0,1 0 0,-2 0 1,1 0-1,0 0 0,0-1 0,-1 1 1,1 0-1,-2 1 0,-7 7-1,0 0 1,0-1-1,-1 0 0,0 0 0,-1-1 0,0-1 1,0 0-1,0-1 0,-1 0 0,0-1 1,0 0-1,-24 4 0,25-7-45,13-3-86,20-2-111,-12 3 148,0 1-1,1 1 0,-1 0 0,0 0 0,0 1 1,0 0-1,0 0 0,0 1 0,-1 0 1,0 1-1,15 10 0,-14-9-32,0 1 1,0 1-1,-1 0 1,0 0-1,0 1 1,-1 0-1,0 0 1,-1 0-1,9 17 1,-14-23 128,1 1 0,-1-1 0,0 1 0,0-1 1,0 1-1,0 0 0,-1-1 0,0 1 0,1 0 0,-1 0 0,-1-1 0,1 1 1,0 0-1,-1 0 0,0-1 0,0 1 0,0-1 0,0 1 0,0-1 1,-1 1-1,0-1 0,0 0 0,0 1 0,0-1 0,0 0 0,0 0 1,-1-1-1,1 1 0,-1 0 0,0-1 0,0 0 0,0 0 0,0 0 0,0 0 1,-1 0-1,-4 2 0,-16 7 234,-1-1 0,0-1 0,-1-1 0,0-2 0,0 0 0,0-2 1,-1 0-1,-36-1 0,59-3-339,0 0 0,1 0 0,-1-1 0,1 1 0,-1-1 0,0 0 1,1 0-1,-7-3 0,10 4 64,0 0 0,-1-1 0,1 1 0,0 0 0,-1 0-1,1 0 1,0-1 0,0 1 0,0 0 0,-1 0 0,1-1 0,0 1 0,0 0 0,0-1 0,-1 1 0,1 0 0,0-1 0,0 1 0,0 0 0,0-1 0,0 1 0,0 0 0,0-1 0,0 1 0,0 0 0,0-1 0,0 1-1,0 0 1,0-1 0,0 1 0,0 0 0,0-1 0,1-1-7,0 1-1,0-1 0,0 1 1,1 0-1,-1-1 0,0 1 1,0 0-1,1 0 0,-1 0 1,1 0-1,1-1 0,29-14-430,13-2-155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1:37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15 16636,'-14'2'370,"1"1"1,-1 0-1,1 1 1,0 1-1,0 0 1,1 1-1,-1 0 1,1 1-1,-16 12 1,18-12-247,0 0 1,1 1-1,0 0 1,1 1-1,0 0 1,0 0-1,1 1 0,0 0 1,1 0-1,0 0 1,-5 13-1,10-19-100,-1 0 0,1 1 0,0-1-1,0 1 1,0-1 0,1 1 0,-1-1 0,1 1 0,0-1 0,1 1-1,-1-1 1,1 1 0,0-1 0,0 1 0,2 5 0,-2-7-13,1 0 1,0 1 0,0-1 0,0 0-1,0 0 1,1 0 0,-1-1-1,1 1 1,-1-1 0,1 1-1,0-1 1,0 0 0,0 0 0,1 0-1,-1 0 1,0-1 0,1 1-1,6 1 1,2 0 6,0-1-1,0 0 1,0-1 0,1-1-1,-1 0 1,0 0-1,0-1 1,0-1 0,0 0-1,0 0 1,0-1-1,0-1 1,-1 0 0,15-7-1,-13 4 15,0 1-1,-1-2 0,1 0 1,-1 0-1,-1-1 0,0-1 1,0 1-1,-1-2 0,0 0 1,-1 0-1,13-20 0,-19 26-12,-1 0 1,1 0-1,-1 0 0,0 0 0,0 0 1,-1-1-1,0 1 0,0 0 0,0-1 0,0 1 1,-1-1-1,0 1 0,0-1 0,-1 1 0,1-1 1,-3-9-1,1 11-7,1 0 0,-1 0 1,0 1-1,0-1 0,0 1 0,0-1 1,-1 1-1,1 0 0,-1 0 0,0 0 0,0 0 1,0 0-1,0 0 0,0 1 0,-1 0 1,1 0-1,-1 0 0,0 0 0,0 0 1,1 1-1,-1-1 0,-7 0 0,-2 0-70,-1 0 0,0 1-1,0 1 1,0 0 0,0 1-1,0 0 1,0 1 0,0 1-1,1 0 1,-1 1-1,1 1 1,0 0 0,0 0-1,0 1 1,1 1 0,0 0-1,0 1 1,1 0 0,0 1-1,-15 15 1,23-20-87,0-1 1,0 1-1,1 0 1,0 0-1,-1 0 1,-2 8-1,5-11 92,0 0 1,-1 0-1,1 0 0,0 0 0,0 0 1,-1 0-1,1 0 0,0 0 0,0 1 1,0-1-1,0 0 0,1 0 0,-1 0 1,0 0-1,0 0 0,1 0 0,-1 0 1,0 0-1,1 0 0,-1 0 0,1 0 1,0 0-1,-1 0 0,1 0 0,0 0 1,-1-1-1,1 1 0,0 0 0,0 0 1,0-1-1,-1 1 0,1-1 0,0 1 1,2 0-1,4 1-66,0 0-1,-1-1 1,1 0 0,0-1 0,0 0 0,0 0-1,0 0 1,-1 0 0,13-4 0,39-7-584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1:37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18 17220,'0'-1'71,"1"1"0,-1-1 1,1 1-1,-1 0 0,1-1 1,-1 1-1,1-1 1,-1 1-1,0-1 0,1 1 1,-1-1-1,0 1 0,1-1 1,-1 0-1,0 1 0,0-1 1,0 1-1,1-1 0,-1 0 1,0 1-1,0-1 0,0-1 1,0 2-30,-1 0 1,1-1-1,-1 1 0,1 0 1,0-1-1,-1 1 0,1 0 1,-1 0-1,1 0 0,-1-1 1,1 1-1,-1 0 0,1 0 1,-1 0-1,1 0 0,-1 0 1,1 0-1,-1 0 0,1 0 1,-1 0-1,0 0 0,-35 9 1201,25-3-1142,0 0-1,1 0 1,0 1-1,0 0 1,0 1-1,1 1 1,0-1-1,0 1 1,1 0-1,1 1 1,-1 0-1,2 1 1,-1-1-1,1 1 1,1 0-1,0 1 1,1-1-1,0 1 1,0 0-1,2 0 1,-3 17-1,5-24-95,-1 0 0,2 0-1,-1-1 1,0 1 0,1 0 0,0 0-1,0 0 1,1-1 0,-1 1 0,1 0-1,0-1 1,0 0 0,1 1 0,-1-1-1,1 0 1,0 0 0,0 0-1,0-1 1,0 1 0,1-1 0,0 0-1,-1 0 1,1 0 0,0 0 0,1 0-1,-1-1 1,0 0 0,1 0-1,-1 0 1,1-1 0,0 1 0,7 0-1,0 0 0,1-1-1,-1 0 0,1-1 0,0 0 1,-1-1-1,0 0 0,1-1 1,-1-1-1,0 0 0,21-8 0,-20 6 22,-1-1-1,0 0 1,0 0-1,0-1 0,-1-1 1,0 0-1,-1 0 1,0-1-1,17-19 0,-24 25-9,0-1 0,-1 1 0,0 0 0,0-1 0,0 1 0,0-1 0,-1 0 0,1 0 0,-1 0-1,0 1 1,0-1 0,0 0 0,-1 0 0,1-1 0,-1 1 0,0 0 0,0 0 0,-1 0 0,1 0 0,-1 0-1,-2-7 1,1 6 2,-1 0 0,1 0 0,-1 0 0,0 0 0,0 1 0,-1-1 0,0 1 0,1 0 0,-1 0 0,-1 0 0,1 0-1,-1 1 1,1 0 0,-1 0 0,-8-4 0,-1 1-73,0 0-1,-1 1 0,1 1 1,-1 0-1,0 1 1,0 1-1,-26-1 1,16 2-204,1 2 1,-1 1 0,-48 10 0,44-4-40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1:38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15979,'3'17'1657,"3"2"-1161,-8 11-184,-2 9 904,-1 8-576,-1 4-208,5 1-232,-1-3-88,2-8-296,0-5-288,3-12 1897,3-8-1401,-1-11 72,1-7 16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1:39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151 180 14755,'-3'-1'149,"1"0"-1,0 0 1,0 0 0,0 0 0,-1 0-1,1 0 1,0 1 0,0-1-1,-1 1 1,1 0 0,-1 0-1,1 0 1,0 0 0,-1 0-1,1 0 1,-1 0 0,1 1-1,-4 1 1,3-1-19,-1 1-1,0 0 1,1 0 0,0 0-1,-1 0 1,1 1-1,0 0 1,0-1 0,0 1-1,-2 4 1,-3 3-20,1 1 0,0 1 0,0-1 0,2 1 0,-9 21 0,11-25-106,0 0 1,1 0 0,-1 1 0,1-1 0,1 1-1,0 0 1,0-1 0,1 1 0,0 9 0,0-17-5,0-1 0,0 1 0,0 0 0,0 0 0,0-1 0,1 1 0,-1 0 0,0-1 0,0 1 0,0 0 0,1-1 0,-1 1 1,0-1-1,1 1 0,-1 0 0,1-1 0,-1 1 0,1-1 0,-1 1 0,0-1 0,1 1 0,0-1 0,-1 0 0,1 1 0,-1-1 1,1 0-1,0 1 0,-1-1 0,1 0 0,1 1 0,-1-1 0,1 0 1,-1-1-1,1 1 0,-1 0 1,1-1-1,-1 1 0,1-1 1,-1 1-1,0-1 0,1 0 1,-1 0-1,0 0 1,2-1-1,6-5 1,-1 0 0,14-15 0,23-32 226,-2-1-1,-3-3 0,57-107 1,-97 164-208,1 0 1,0 0 0,-1 0 0,1 0-1,0 0 1,-1 0 0,1 0 0,-1 0 0,0 0-1,1 0 1,-1 0 0,0-1 0,1 1-1,-1 0 1,0 0 0,0 0 0,0-1-1,0 1 1,0 0 0,-1 0 0,1 0-1,-1-2 1,0 3-6,0 1 1,0-1-1,0 0 1,0 1-1,0-1 1,0 1-1,0-1 1,0 1-1,0-1 1,0 1-1,0-1 0,0 1 1,0 0-1,1 0 1,-1-1-1,0 1 1,0 0-1,1 0 1,-1 0-1,1 0 0,-2 2 1,-11 16-32,1 1 1,1 1 0,0 0-1,2 0 1,0 1-1,1 0 1,2 1-1,-7 38 1,13-58-76,-1 1 1,1 0 0,0 0-1,0 0 1,0 0-1,0 0 1,1-1-1,-1 1 1,1 0 0,2 6-1,-2-9 67,0 0-1,0 0 1,0 1-1,0-1 1,0 0-1,0 0 1,0 0-1,0 0 1,0 0-1,0-1 1,0 1-1,1 0 1,-1 0-1,0-1 1,1 1-1,-1-1 1,0 1-1,1-1 1,-1 1-1,1-1 1,-1 0-1,1 0 0,-1 0 1,1 0-1,-1 0 1,1 0-1,-1 0 1,0 0-1,1-1 1,2 0-1,32-9-363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47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3 13947,'1'0'162,"0"-1"0,0 1 0,0 0 0,0-1 1,0 1-1,0 0 0,0 0 0,0 0 0,0 0 0,0 0 0,0 0 0,0 0 0,0 0 1,0 0-1,0 0 0,0 1 0,0-1 0,0 0 0,0 1 0,1-1 0,-2 1-48,1 0 0,-1 1 0,1-1-1,-1 0 1,1 0 0,-1 0-1,0 0 1,1 0 0,-1 1 0,0-1-1,0 0 1,0 0 0,0 0 0,0 1-1,0-1 1,0 0 0,0 0-1,-1 2 1,-2 12 149,-1 0 0,0-1 0,-7 15 0,-5 19-4,11-28-213,-2-2-58,2 2 0,1-1 1,0 0-1,1 1 0,2 0 1,-1 21-1,3-40 10,-1 1 1,0-1-1,0 1 0,1-1 0,-1 0 1,1 1-1,0-1 0,-1 0 1,1 1-1,0-1 0,0 0 0,1 2 1,1-3 340,-4-10-306,-6-6-69</inkml:trace>
  <inkml:trace contextRef="#ctx0" brushRef="#br0" timeOffset="1">2 167 14643,'-1'-9'1416,"5"3"-943,10 3-201,8 1 608,5 2-256,5 0-2336,7 0 1800,10-3-417,3 2-151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1:39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15443,'-15'6'627,"0"0"-1,0 2 1,0 0 0,-19 14-1,27-17-454,1 0-1,0 0 0,0 1 0,0 0 1,1 0-1,0 0 0,0 0 1,0 1-1,1 0 0,-6 14 0,9-19-145,0 0 0,0 0 0,0 0-1,1 0 1,-1 1 0,1-1 0,0 0-1,0 0 1,0 1 0,0-1 0,0 0-1,1 4 1,-1-5-19,0 0-1,1 0 1,-1-1-1,0 1 1,1 0-1,-1-1 0,1 1 1,-1 0-1,1-1 1,0 1-1,-1 0 1,1-1-1,-1 1 1,1-1-1,0 1 1,0-1-1,-1 0 1,1 1-1,0-1 1,0 0-1,-1 1 1,1-1-1,1 0 1,2 1-6,-1-1 1,1 0-1,0-1 1,-1 1-1,1 0 1,0-1 0,-1 0-1,1 0 1,-1 0-1,1-1 1,-1 1-1,0-1 1,4-2-1,21-14-16,-1-1-1,-2-2 1,0-1-1,30-33 0,-28 28 49,-27 27-32,0 0 0,0 0 0,0 0-1,0 0 1,0 0 0,1 1 0,-1-1 0,0 0 0,0 0-1,0 0 1,0 0 0,0 0 0,0 0 0,0 0-1,0 0 1,1 0 0,-1 1 0,0-1 0,0 0 0,0 0-1,0 0 1,0 0 0,0 0 0,0 0 0,0 1-1,0-1 1,0 0 0,0 0 0,0 0 0,0 0 0,0 0-1,0 1 1,0-1 0,0 0 0,0 0 0,0 0-1,0 0 1,0 0 0,0 0 0,0 1 0,0-1 0,0 0-1,-1 0 1,1 0 0,0 0 0,0 0 0,0 0-1,0 0 1,0 1 0,0-1 0,0 0 0,0 0 0,-1 0-1,1 0 1,0 0 0,0 0 0,-31 58 54,24-48-99,0 1 0,1 0-1,0 1 1,1-1 0,0 1 0,1 0-1,1 1 1,-4 20 0,7-33 27,-1 0-1,1 1 1,0-1-1,0 0 1,0 1-1,0-1 0,0 0 1,0 0-1,0 1 1,0-1-1,0 0 1,0 1-1,0-1 1,0 0-1,1 1 1,-1-1-1,0 0 1,0 0-1,0 1 1,0-1-1,0 0 1,1 0-1,-1 1 1,0-1-1,0 0 1,0 0-1,1 1 1,-1-1-1,0 0 1,0 0-1,1 0 1,-1 0-1,0 1 1,0-1-1,1 0 0,-1 0 1,0 0-1,0 0 1,1 0-1,-1 0 1,0 0-1,1 0 1,-1 0-1,0 0 1,1 0-1,-1 0 1,0 0-1,0 0 1,1 0-1,-1 0 1,0 0-1,1 0 1,-1 0-1,0 0 1,0-1-1,1 1 1,-1 0-1,0 0 1,0 0-1,1 0 1,-1-1-1,0 1 0,22-16-365,-21 15 384,27-25-290,3-5-131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1:40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184 191 13203,'-2'10'367,"0"0"-1,-1 0 1,0 0 0,0-1 0,-1 0 0,-1 1 0,-7 11-1,-3 7 559,-67 160 1835,68-147-2210,1 0-1,-12 72 1,24-93-414,1-20-135,0 0 1,0 0-1,0 0 1,0 0-1,0 0 0,0 1 1,0-1-1,0 0 1,0 0-1,0 0 1,0 0-1,0 0 0,0 0 1,0 0-1,0 1 1,1-1-1,-1 0 1,0 0-1,0 0 0,0 0 1,0 0-1,0 0 1,0 0-1,0 0 1,0 0-1,0 0 0,0 1 1,1-1-1,-1 0 1,0 0-1,0 0 0,0 0 1,0 0-1,0 0 1,0 0-1,0 0 1,1 0-1,-1 0 0,0 0 1,0 0-1,0 0 1,0 0-1,0 0 1,0 0-1,0 0 0,1 0 1,-1 0-1,0 0 1,0 0-1,0 0 1,0 0-1,0 0 0,0-1 1,0 1-1,0 0 1,1 0-1,-1 0 0,2-3 5,1 0 0,-1 0-1,0 0 1,0-1-1,0 1 1,2-7 0,68-169 0,27-61 134,-34 114 13,-54 107-113,1 0 0,0 2 0,2-1-1,20-20 1,-30 35-28,-1 0-1,1 0 1,0 0-1,0 1 1,0-1-1,0 1 1,0 0-1,7-2 1,-10 3-12,0 1 0,0 0 1,0-1-1,0 1 0,0 0 1,0 0-1,0 0 0,0 0 1,0 0-1,0 0 0,0 0 1,0 0-1,1 0 0,-1 1 1,0-1-1,0 0 0,0 1 0,0-1 1,0 1-1,0-1 0,-1 1 1,1 0-1,0-1 0,0 1 1,0 0-1,0-1 0,-1 1 1,1 0-1,0 0 0,-1 0 1,1 0-1,0 0 0,-1 0 1,0 0-1,1 0 0,-1 0 0,1 0 1,-1 0-1,0 1 0,1 3-8,0 1-1,-1 0 0,0-1 0,0 1 1,-1-1-1,0 1 0,0-1 0,0 1 1,0-1-1,-1 1 0,0-1 0,0 0 0,0 0 1,-6 9-1,-10 31-116,18-44 114,0-1-1,-1 1 0,1-1 1,0 1-1,0-1 0,0 1 1,1 0-1,-1-1 0,0 1 1,0-1-1,0 1 0,0-1 1,0 1-1,1-1 0,-1 1 1,0-1-1,1 1 0,-1-1 1,0 1-1,1-1 0,-1 0 1,0 1-1,1-1 0,-1 1 1,1-1-1,-1 0 0,0 0 0,1 1 1,-1-1-1,1 0 0,-1 0 1,1 1-1,-1-1 0,1 0 1,0 0-1,-1 0 0,1 0 1,-1 0-1,1 0 0,-1 0 1,1 0-1,0 0 0,32-1-371,-20 0 223,-7 1 86,1 1-1,-1-1 1,1 1 0,-1 1 0,1-1 0,-1 1-1,0 0 1,1 0 0,-1 1 0,0 0 0,9 6-1,-13-8 79,0 0-1,-1 1 0,1 0 0,0-1 1,0 1-1,-1 0 0,1 0 0,-1 0 0,0 0 1,1 0-1,-1 0 0,0 1 0,0-1 1,0 0-1,-1 0 0,1 1 0,0-1 1,-1 1-1,0-1 0,1 0 0,-1 1 0,0-1 1,0 1-1,-1-1 0,1 1 0,0-1 1,-1 0-1,1 1 0,-1-1 0,0 0 0,0 1 1,0-1-1,0 0 0,-2 3 0,-1 1 63,0 0-1,0-1 0,-1 0 0,0 0 1,1 0-1,-2-1 0,1 0 1,0 0-1,-1 0 0,0 0 0,0-1 1,0 0-1,0 0 0,0-1 0,-1 0 1,1 0-1,-12 2 0,8-2-81,0 0 0,0-1 1,0 0-1,0-1 0,0 0 0,0-1 0,0 0 0,0 0 0,0-1 0,0-1 0,-12-4 1,17 5-59,0 0 0,0 0 0,0-1 0,1 0 0,-1 0 0,1 0 0,-1 0 0,1-1 0,0 0 0,-6-8 0,3 0-253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1:41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191 119 12771,'1'-1'171,"0"0"0,0 0 0,0-1 0,0 1 0,-1 0 0,1-1 0,-1 1 0,1 0 1,-1-1-1,1 1 0,-1-1 0,0 1 0,0-1 0,0 1 0,0-1 0,0 1 0,0-1 0,0 1 1,0 0-1,0-1 0,-1 1 0,0-3 0,0 3 4,0-1 0,0 1 1,0 0-1,-1 0 0,1 0 1,0 0-1,0 0 0,-1 0 1,1 0-1,-1 0 0,1 1 0,-1-1 1,1 0-1,-1 1 0,0 0 1,1-1-1,-1 1 0,0 0 0,1 0 1,-4 0-1,-2 0-2,-1 0 1,1 1-1,-1 0 0,1 0 1,0 1-1,-1 0 0,1 0 1,0 0-1,-9 6 0,0 0-139,1 1 0,-27 19 0,42-28-34,-1 0-1,0 1 1,1-1 0,-1 0-1,1 1 1,-1-1-1,1 1 1,-1-1 0,1 1-1,0-1 1,-1 1-1,1-1 1,-1 1 0,1-1-1,0 1 1,-1-1-1,1 1 1,0 0 0,0-1-1,0 1 1,0 0 0,-1-1-1,1 1 1,0 0-1,1 0 0,-1-1-1,0 1 1,1-1-1,-1 1 1,1-1-1,-1 1 1,1-1-1,-1 0 0,1 1 1,-1-1-1,1 0 1,-1 1-1,1-1 1,-1 0-1,1 1 1,0-1-1,-1 0 1,1 0-1,1 0 1,42 4-76,-34-4 59,21 2-26,60 6-131,-81-6 145,0-1-1,0 2 1,-1 0 0,1 0 0,0 1 0,13 7 0,-22-10 30,0-1 1,0 0 0,0 1 0,0-1 0,0 1-1,-1-1 1,1 1 0,0-1 0,0 1 0,-1 0-1,1-1 1,-1 1 0,1 0 0,0 0 0,-1-1-1,1 1 1,-1 0 0,0 0 0,1 0 0,-1 0-1,0 0 1,1 0 0,-1 0 0,0-1 0,0 1-1,0 0 1,0 0 0,0 0 0,0 0 0,0 0 0,0 1-1,-1 0 14,0 0-1,0 0 1,-1 0-1,1 0 1,-1 0-1,1 0 1,-1-1-1,1 1 1,-1-1-1,0 1 1,0-1-1,-3 2 1,-7 4 100,0 0 1,-1-1-1,-15 5 0,17-7-25,0 0 0,-1 0 0,0-1 0,0-1 0,0 0 0,0 0-1,-20-1 1,31-1-99,0 0 0,1 0 0,-1 0 0,1 0 0,-1 0 0,1 0-1,-1 0 1,0-1 0,1 1 0,-1 0 0,1 0 0,-1 0 0,1-1 0,-1 1-1,1 0 1,-1-1 0,1 1 0,-1 0 0,1-1 0,0 1 0,-1-1 0,1 1-1,-1-1 1,1 1 0,0-1 0,-1 1 0,1-2 0,0 2-36,0-1 0,0 0 0,0 0 1,0 0-1,0 0 0,1 0 0,-1 0 0,0 0 1,1 1-1,-1-1 0,1 0 0,-1 0 0,1 0 1,-1 1-1,2-2 0,27-25-965,78-48 1473,46-34-5858,-125 86 4226,-20 15 346,1 1 1,0 0-1,17-10 0,-26 17 838,0 0 0,0 0 1,0 0-1,1 0 0,-1 0 0,0-1 1,0 1-1,0 0 0,1 0 0,-1 0 0,0 0 1,0 0-1,1 0 0,-1 0 0,0 0 1,0 0-1,0 0 0,1 0 0,-1 0 1,0 1-1,0-1 0,0 0 0,1 0 1,-1 0-1,0 0 0,0 0 0,0 0 1,1 0-1,-1 0 0,0 1 0,0-1 1,0 0-1,0 0 0,0 0 0,1 0 1,-1 1-1,0-1 0,0 0 0,0 0 1,0 0-1,0 1 0,0-1 0,2 14 459,-4 12 408,-21 69 2718,15-66-2905,1 0-1,-6 54 0,13-82-680,0 1-1,-1-1 1,1 1-1,0-1 1,0 1-1,0-1 0,1 1 1,-1-1-1,0 1 1,1-1-1,-1 1 1,0-1-1,1 1 1,0-1-1,-1 0 0,1 1 1,1 1-1,-1-3-17,0 0 0,0 0 0,-1 0 0,1 0 0,0 0 0,0 0 0,0 0 0,0 0 1,0 0-1,0 0 0,0 0 0,-1 0 0,1-1 0,0 1 0,0 0 0,0-1 0,0 1 0,-1 0 0,1-1 0,0 1 0,0-1 0,-1 1 0,1-1 0,0 0 0,-1 1 0,1-1 0,-1 0 0,1 1 0,0-2 0,17-20-54,-1-8-38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1:41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16195,'-15'23'1393,"5"2"-1049,2-1-120,8-5 344,3-1-448,11-6 88,2-2-112,11-7-160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1:42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139 234 15283,'-47'48'2210,"36"-39"-1866,1 1 0,1-1 0,0 2 0,0-1 0,1 1 0,0 0 0,1 1 0,-10 20-1,17-31-312,-1 0 0,1 0 0,-1 0 0,1 1 0,-1-1 0,1 0 0,0 0 0,0 1 0,0-1 0,0 0 0,0 1 0,0-1 0,0 0 0,0 0 0,0 1 0,0-1 0,1 0 0,-1 0 0,0 1 0,1-1 0,-1 0 0,1 0 0,0 0 0,-1 0 0,2 2 0,0-2-10,0 0 0,-1 0 0,1 0 0,0 0 0,0 0 0,-1 0 0,1-1 0,0 1 0,0-1 0,0 0 0,0 1 0,0-1 0,0 0 0,4 0 0,5-1 0,0-1 0,1 0-1,-1 0 1,20-8 0,-9 1-15,0-1-1,-1-1 1,0-1 0,-1 0 0,0-2 0,21-19 0,-26 19 1,0 0 1,-2 0 0,1-1 0,-2-1 0,0 0 0,-1-1 0,16-32 0,-24 42-5,1 0-1,-1 0 1,-1-1 0,0 0 0,0 1 0,0-1 0,-1 0-1,0 0 1,0 0 0,-1 1 0,0-1 0,0 0 0,-1 0-1,0 0 1,-4-11 0,5 17-3,-1 0 0,0 0 0,-1 0 0,1 0 0,0 1 0,0-1 0,-1 0 0,1 0 0,-1 1 0,1-1 0,-1 1 1,0 0-1,0-1 0,0 1 0,1 0 0,-1 0 0,0 0 0,0 0 0,-1 1 0,1-1 0,0 0 0,0 1 0,0 0 0,0-1 0,0 1 0,-1 0 0,1 0 0,0 0 0,0 0 0,-4 1 0,-3 1 1,1 0 0,-1 0 0,1 1-1,0 0 1,0 0 0,-13 8 0,0 1 15,1 2 1,1 0 0,-19 17-1,30-23 2,0-1-1,1 1 0,0 1 1,0-1-1,0 1 0,1 0 1,1 1-1,-9 18 0,14-27-11,-1 1-1,1 0 1,0-1-1,-1 1 1,1 0-1,0 0 1,0 0-1,0-1 0,0 1 1,0 0-1,0 0 1,1-1-1,-1 1 1,1 0-1,-1-1 1,1 1-1,0 0 0,-1-1 1,1 1-1,0-1 1,0 1-1,0-1 1,0 1-1,0-1 1,1 0-1,-1 1 0,0-1 1,0 0-1,3 1 1,4 3-2,0 0 1,0-1-1,0 0 1,14 4-1,-3 0-11,-9-3-7,0 0-1,0 0 1,0 1-1,-1 0 1,0 1-1,0 0 1,9 10 0,-13-11-38,0 0 1,-1 0 0,0 0 0,0 1 0,0-1 0,-1 1-1,0 0 1,0 0 0,-1 0 0,0 0 0,3 14 0,-4-9-150,0 0 0,-1 0 1,0 12-1,0-17-1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1:42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15107,'-2'3'3332,"1"13"-1890,1 20-229,1 96 440,-3-61-1280,2-71-373,0 0 1,0 1 0,0-1-1,0 1 1,0-1 0,0 0-1,0 1 1,1-1 0,-1 0-1,0 1 1,0-1 0,0 0-1,0 1 1,0-1 0,1 0-1,-1 1 1,0-1 0,0 0-1,0 1 1,1-1 0,-1 0-1,0 0 1,1 1 0,-1-1-1,0 0 1,0 0 0,1 0-1,-1 1 1,0-1 0,1 0-1,-1 0 1,0 0 0,1 0-1,-1 0 1,1 0 0,-1 0-1,0 0 1,1 0-1,-1 0 1,0 0 0,1 0-1,-1 0 1,0 0 0,1 0-1,-1 0 1,0 0 0,1 0-1,-1 0 1,1-1 0,-1 1-1,0 0 1,0 0 0,1 0-1,-1-1 1,23-12-80,-18 10 46,7-5-59,1 1 0,1 1 0,-1 0 0,1 0 0,0 2 0,0 0 0,28-5 0,-35 8 53,-1 1 0,1 0-1,0 0 1,-1 0 0,1 1-1,-1 0 1,0 0 0,1 1-1,6 2 1,-9-3 22,0 1 0,-1 0 0,1 0 1,-1 1-1,1-1 0,-1 1 0,0-1 0,0 1 1,0 0-1,0 0 0,0 0 0,-1 1 0,0-1 1,1 1-1,1 5 0,-2-7 33,-1 1-1,0-1 1,0 1 0,0 0-1,-1-1 1,1 1-1,0 0 1,-1 0 0,0-1-1,0 1 1,0 0 0,0 0-1,0 0 1,0-1 0,-1 1-1,1 0 1,-1 0 0,-2 4-1,1-3 49,0 0-1,0-1 1,-1 1-1,1-1 0,-1 0 1,0 0-1,0 0 1,0 0-1,-1 0 1,1-1-1,-6 4 1,-1-1 40,0 0 1,0 0-1,-1-1 1,0 0-1,0-1 1,0 0-1,0-1 1,-17 1-1,26-3-209,-45-1-229,46 1 343,0 0-1,0 0 0,0 0 1,-1 0-1,1 0 0,0 0 1,0 0-1,0-1 0,0 1 0,0-1 1,0 1-1,0-1 0,0 1 1,0-1-1,0 1 0,0-1 1,0 0-1,0 1 0,0-1 1,0 0-1,1 0 0,-1 0 1,0 0-1,1 0 0,-1 0 0,0 0 1,1 0-1,-1 0 0,1 0 1,0 0-1,-1 0 0,1 0 1,0-3-1,1-6-204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1:43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12 309 13515,'2'1'116,"0"0"0,-1-1 1,1 1-1,-1-1 0,1 0 0,0 1 0,-1-1 1,1 0-1,0 0 0,-1 0 0,1 0 1,0-1-1,-1 1 0,1 0 0,-1-1 0,1 1 1,0-1-1,-1 1 0,1-1 0,-1 0 1,1 0-1,-1 1 0,0-1 0,1 0 0,-1 0 1,0-1-1,0 1 0,0 0 0,1 0 1,-1-1-1,0 1 0,-1 0 0,1-1 0,0 1 1,0-1-1,-1 1 0,1-1 0,0 1 1,-1-1-1,0 0 0,1 1 0,-1-1 0,0 0 1,0 1-1,0-1 0,0-1 0,0 1-27,0 1-1,1-1 1,-1 0-1,0 1 1,-1-1-1,1 0 1,0 1-1,0-1 1,-1 0-1,1 1 0,-1-1 1,1 1-1,-1-1 1,-1-1-1,2 2-28,-1 1-1,1-1 1,-1 0 0,1 1-1,-1-1 1,0 1-1,1-1 1,-1 1-1,0-1 1,1 1-1,-1 0 1,0-1 0,0 1-1,1 0 1,-1 0-1,0-1 1,0 1-1,1 0 1,-1 0 0,0 0-1,-1 0 1,0 0-9,0 1 1,0-1 0,0 1 0,1 0-1,-1-1 1,0 1 0,0 0-1,1 0 1,-1 0 0,0 0-1,1 1 1,-1-1 0,1 0 0,-1 1-1,1-1 1,0 0 0,0 1-1,0 0 1,-1-1 0,2 1-1,-1 0 1,0 0 0,-1 2 0,0 2-71,0 0 0,1 0 0,0 0 0,0 0 1,0 1-1,1-1 0,0 0 0,0 0 1,0 1-1,1-1 0,0 0 0,0 0 0,1 0 1,-1 0-1,4 7 0,-4-11 4,0 1-1,0-1 1,1 1 0,-1-1-1,1 1 1,0-1 0,-1 0-1,1 0 1,0 0 0,0 0-1,0 0 1,1 0 0,-1 0 0,0-1-1,1 1 1,-1-1 0,1 0-1,0 1 1,-1-1 0,1-1-1,0 1 1,-1 0 0,1-1-1,0 1 1,0-1 0,0 0-1,0 0 1,-1 0 0,1 0-1,0 0 1,0-1 0,0 1-1,0-1 1,-1 0 0,4-1-1,3-1 8,-1-1 0,1 0 0,-1-1 0,0 0 0,0 0 0,-1-1-1,1 0 1,-1 0 0,-1 0 0,9-11 0,6-9 88,26-44 1,-34 49-11,-13 21-68,1 0 0,-1 0 0,0 0 1,0-1-1,0 1 0,0 0 0,0 0 1,0 0-1,0-1 0,0 1 0,1 0 0,-1 0 1,0 0-1,0 0 0,0-1 0,0 1 1,0 0-1,1 0 0,-1 0 0,0 0 0,0 0 1,0 0-1,1-1 0,-1 1 0,0 0 1,0 0-1,1 0 0,-1 0 0,0 0 0,0 0 1,0 0-1,1 0 0,-1 0 0,0 0 1,0 0-1,1 0 0,-1 0 0,4 10 50,-2 25-5,-2-22-32,1-8-54,-1-1-1,1 1 0,0 0 1,0 0-1,1-1 0,-1 1 0,1-1 1,4 9-1,-5-13 19,-1 1 0,0 0 0,1-1 0,0 1 0,-1-1 0,1 1 0,-1-1 0,1 1 0,0-1 0,-1 1 0,1-1 0,0 0 0,-1 1 0,1-1 0,0 0 0,0 1 0,-1-1 0,1 0 0,0 0 0,0 0-1,-1 0 1,1 0 0,1 0 0,0 0 43,0-1 0,0 0 0,-1 1 0,1-1 0,0 0 0,0 0-1,-1 0 1,1 0 0,-1-1 0,1 1 0,-1 0 0,1-1-1,1-2 1,5-6-106,0 0-1,-1-1 1,0 0-1,-1 0 1,6-13-1,-6 10-495,-1 0 1,0 0-1,-1 0 0,-1-1 0,0 1 0,-1-1 1,-1 0-1,0 0 0,-1 1 0,0-1 1,-1 0-1,-6-26 0,7 39 621,-1 0 0,0 0 0,1 0 1,-1 1-1,0-1 0,0 0 0,0 0 0,-1 1 1,1-1-1,0 0 0,-1 1 0,1-1 0,-1 1 0,-1-2 1,2 3 9,1 0 0,-1-1 0,0 1 0,1 0 1,-1 0-1,0-1 0,1 1 0,-1 0 0,1 0 0,-1 0 1,0 0-1,1 0 0,-1 0 0,0 0 0,1 0 0,-1 0 1,0 0-1,1 1 0,-1-1 0,0 0 0,1 0 1,-1 1-1,1-1 0,-1 0 0,1 1 0,-1-1 0,1 0 1,-1 1-1,1-1 0,-1 1 0,1-1 0,-1 1 0,1-1 1,0 1-1,-1-1 0,1 1 0,0-1 0,-1 1 1,1 0-1,0-1 0,0 1 0,-1 0 0,1-1 0,0 2 1,-1 3-83,0 0 1,0 0 0,0 0 0,1 0-1,-1 0 1,1 1 0,0-1 0,1 0-1,0 0 1,-1 0 0,2 0 0,-1 0 0,0 0-1,1 0 1,0 0 0,0 0 0,1-1-1,-1 1 1,1-1 0,0 0 0,0 1 0,0-1-1,1-1 1,0 1 0,-1 0 0,6 3-1,17 10-429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1:43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151 293 12483,'-7'0'565,"-1"1"0,0 0 0,0 1 1,1 0-1,-1 0 0,1 1 0,-1-1 1,1 2-1,-10 5 0,11-6-364,1 0 0,0 1 0,0-1-1,0 1 1,0 0 0,1 1 0,0-1 0,0 1-1,0 0 1,0 0 0,1 0 0,-5 8 0,8-12-191,0-1 1,-1 0 0,1 1 0,0-1-1,-1 1 1,1-1 0,0 1-1,0-1 1,0 1 0,-1-1-1,1 1 1,0 0 0,0-1 0,0 1-1,0-1 1,0 1 0,0-1-1,0 1 1,0-1 0,0 1-1,0-1 1,0 1 0,1-1-1,-1 1 1,0 0 0,0-1 0,0 1-1,1-1 1,-1 0 0,0 1-1,1-1 1,-1 1 0,0-1-1,1 1 1,-1-1 0,0 0 0,1 1-1,-1-1 1,1 0 0,-1 1-1,1-1 1,-1 0 0,1 0-1,-1 1 1,1-1 0,-1 0 0,1 0-1,-1 0 1,1 0 0,-1 0-1,1 0 1,-1 0 0,1 0-1,0 0 1,-1 0 0,1 0-1,-1 0 1,1 0 0,-1 0 0,1 0-1,-1 0 1,1-1 0,-1 1-1,1-1 1,5 0 17,-1 0-1,1-1 1,-1 0 0,0-1 0,6-3-1,6-5-19,-2-1 1,0-1-1,0 0 0,-1-1 0,18-25 0,53-84-10,7-37 33,-92 160-31,0 0 0,0 0 0,0 0 0,0 0 0,0 0 0,0 0 0,0 0 0,0 0 0,0 0 0,0 0 0,0 0 0,0 0 0,0 0 0,0 1 0,1-1 0,-1 0 0,0 0 0,0 0 0,0 0 0,0 0 0,0 0 0,0 0 0,0 0 0,0 0 0,0 0 0,0 0 0,0 0 0,0 0 0,0 0 0,0 0 0,0 0 0,1 0 0,-1 0 0,0 0 0,0 0 0,0 0 0,0 0 0,0 0 0,0 0 0,0 0 0,0 0 0,0 0 0,0 0 0,0 0 0,0 0 0,0 0 0,0 0 0,0 0 0,0-1 0,0 1 0,1 0 0,-1 0 0,0 0 0,0 0 0,0 0 0,0 0 0,0 0 0,0 0 0,0 0 0,0 10 2,-2 15 2,-10 38-6,3-20 91,2-1-1,-3 80 0,10-120-118,0 0 0,0 0 0,0 0 0,1 0 1,-1 0-1,0 0 0,1 0 0,-1 0 0,1 0 0,0 0 0,-1-1 0,1 1 1,0 0-1,0 0 0,0-1 0,3 4 0,-3-5 5,0 1 0,0-1 0,0 1 0,0-1 0,0 0 0,0 0 0,0 1 0,0-1 0,0 0 0,0 0 0,0 0 0,0 0-1,0 0 1,1 0 0,-1-1 0,0 1 0,0 0 0,0 0 0,0-1 0,0 1 0,0-1 0,0 1 0,-1-1 0,1 1 0,0-1 0,0 0 0,0 1 0,0-1 0,-1 0 0,2-1 0,17-17-214,-1-9-84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1:44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15251,'0'0'40,"1"5"304,-1 1-1,1-1 1,1 0 0,-1 0 0,4 8 0,-5-12-276,1 0 1,-1 0-1,1 0 1,-1 0-1,1 0 1,0 0-1,-1 0 1,1 0 0,0-1-1,0 1 1,0 0-1,0 0 1,0-1-1,-1 1 1,1-1-1,0 1 1,0-1-1,1 1 1,-1-1-1,0 0 1,0 1-1,0-1 1,0 0-1,0 0 1,0 0-1,0 0 1,0 0 0,1 0-1,-1 0 1,0 0-1,0 0 1,0-1-1,0 1 1,2-1-1,4-2 188,1-1-1,-1 1 0,0-2 1,0 1-1,0-1 0,0 0 1,6-6-1,2-3 180,21-26 0,-24 21-190,-11 12-98,-12 8 33,2 4-159,-1 1 1,1-1-1,0 1 0,0 1 1,0 0-1,1 0 0,0 1 1,0 0-1,1 0 0,0 0 1,1 1-1,0 0 0,0 1 1,1-1-1,-5 14 0,9-21-30,0 0 0,1 0 0,-1 0 0,1 0 0,0-1 0,-1 1 0,1 0-1,0 0 1,0 0 0,0 0 0,1 0 0,-1 0 0,0 0 0,1 0 0,-1 0 0,1 0-1,0 0 1,0 0 0,0-1 0,0 1 0,0 0 0,0-1 0,0 1 0,0 0 0,0-1-1,1 0 1,-1 1 0,1-1 0,-1 0 0,1 0 0,0 1 0,-1-1 0,1-1-1,0 1 1,0 0 0,0 0 0,-1-1 0,1 1 0,3 0 0,9 2-144,-1-1 1,1-1 0,0 0-1,22-1 1,-20 0 153,27 0-241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1:44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15667,'-1'76'2685,"5"132"-99,-3-203-2553,5 30 179,-6-35-207,0 1 0,0-1 1,1 1-1,-1-1 0,0 1 0,0-1 0,1 1 1,-1-1-1,0 1 0,1-1 0,-1 0 0,0 1 0,1-1 1,-1 0-1,1 1 0,-1-1 0,1 0 0,-1 1 0,1-1 1,-1 0-1,1 0 0,0 0 1,0 0 0,0 0-1,0 0 1,-1 0 0,1 0 0,0-1 0,0 1-1,0 0 1,-1-1 0,1 1 0,0 0 0,0-1-1,-1 1 1,1-1 0,0 1 0,-1-1 0,1 1-1,0-2 1,33-38 101,-29 33-126,-1 1 0,1-1 0,0 1 0,0 1 0,1-1 0,0 1 0,0 0-1,0 0 1,0 1 0,1-1 0,0 1 0,7-3 0,-12 7 5,0-1 0,0 1 0,-1-1 0,1 1 0,0 0 1,0 0-1,0 0 0,-1 0 0,1 0 0,0 0 0,0 1 0,0-1 0,-1 1 0,1-1 1,0 1-1,-1-1 0,1 1 0,0 0 0,-1 0 0,1 0 0,-1 0 0,1 0 0,-1 0 1,1 0-1,-1 1 0,0-1 0,0 0 0,0 1 0,0-1 0,0 1 0,0-1 1,0 1-1,0-1 0,0 1 0,-1 0 0,1 2 0,1 0 44,-1 0 1,0 1-1,0-1 0,-1 0 1,1 0-1,-1 1 0,0-1 1,0 0-1,0 1 0,-1-1 1,1 0-1,-1 1 1,0-1-1,-2 5 0,-1-2 134,0 0 0,-1 0 1,0-1-1,1 0 0,-2 0 0,1 0 0,-1-1 0,0 0 0,0 0 0,-8 5 0,9-7-107,0 0 0,0 0 0,0 0 0,0-1 0,-1 0 0,1 0 0,-1 0 0,0 0 0,1-1 0,-1 0 0,0 0 0,0-1 0,0 0 0,-7 0-1,12 0-157,0-1-1,1 1 0,-1 0 0,0-1 0,0 1 0,0-1 0,0 1 0,0-1 0,1 1 0,-1-1 1,0 0-1,0 1 0,1-1 0,-1 0 0,1 0 0,-1 1 0,0-1 0,1 0 0,-1 0 1,1 0-1,0 0 0,-1 0 0,1 0 0,0 1 0,0-1 0,-1 0 0,1 0 0,0 0 0,0 0 1,0 0-1,0 0 0,0 0 0,0 0 0,0 0 0,1 0 0,-1 0 0,1-2 0,0-1-174,0 0 0,0 0-1,0 0 1,1 0-1,-1 1 1,1-1-1,0 0 1,3-3-1,13-11-970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48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11 17292,'-1'5'310,"0"0"1,0-1 0,0 1 0,0-1 0,-1 1-1,-3 7 1,3-7-133,0 0 0,0 0 0,0 1 1,-1 8-1,2-11-157,1-1 1,0 1-1,0-1 1,0 1-1,0-1 1,0 1-1,0-1 1,1 1-1,-1-1 1,1 1 0,0-1-1,0 1 1,0-1-1,0 0 1,2 3-1,-2-3 6,1 0 0,-1-1 0,1 1 0,0-1 0,0 0-1,0 0 1,0 1 0,0-1 0,0 0 0,0-1 0,1 1 0,-1 0 0,0-1-1,0 1 1,0-1 0,1 0 0,3 1 0,8-1 95,1 0 0,-1-1 0,-1-1 0,1 0 1,0-1-1,0 0 0,-1-1 0,16-6 0,14-9 415,45-28 0,8-3 210,-95 49-728,0 1 0,0-1 0,0 1 0,0-1 0,0 1 0,0 0 0,0-1 0,0 1-1,0 0 1,0 0 0,1 0 0,-1 0 0,0 0 0,2 0 0,-3 0-14,1 1 1,-1-1 0,0 0-1,1 0 1,-1 1-1,0-1 1,1 0 0,-1 1-1,0-1 1,0 0-1,1 0 1,-1 1 0,0-1-1,0 1 1,0-1 0,0 0-1,1 1 1,-1-1-1,0 0 1,0 1 0,0-1-1,0 1 1,0-1-1,0 0 1,0 1 0,0-1-1,0 1 1,-1 5 11,0 0 0,0 0 0,-1-1 0,-4 10 0,0 7-9,5-22-7,1 1 1,0 0-1,0 0 1,-1 0-1,1-1 1,0 1-1,0 0 1,0 0-1,0 0 1,0-1-1,0 1 1,0 0-1,0 0 1,0 0-1,1-1 1,-1 1-1,0 0 1,1 0-1,-1-1 1,0 1-1,1 0 1,-1 0-1,1-1 1,-1 1-1,1-1 1,-1 1-1,1 0 1,-1-1-1,1 1 1,0-1-1,-1 1 1,1-1-1,0 1 1,-1-1-1,1 0 1,0 1-1,0-1 1,-1 0-1,1 0 1,0 0-1,0 1 1,0-1-1,-1 0 1,1 0-1,0 0 1,0 0-1,0 0 1,-1 0-1,1-1 1,1 1-1,6-2 7,0 1 0,-1-2-1,1 1 1,9-5 0,-7 3-3,18-7 20,-12 4-45,0 0 1,0 2-1,1 0 0,-1 1 0,27-3 1,-41 7 4,-1 0 0,1 0 0,0 0 0,0 0 0,0 0 0,0 1 0,-1-1 0,1 0 0,0 1 0,0 0 1,-1-1-1,1 1 0,2 1 0,-3-1 7,0 0-1,-1-1 1,1 1 0,0 0 0,-1 0-1,1 0 1,0 0 0,-1 0 0,1-1 0,-1 1-1,1 0 1,-1 0 0,0 0 0,1 1-1,-1-1 1,0 0 0,0 1 0,0 5-104,0-1 0,-1 0 1,0 0-1,0 1 1,-1-1-1,-3 8 0,-2 15-1113,7-29 1206,-1 0-1,1 0 0,0 0 0,0 0 0,0 1 0,0-1 0,0 0 1,0 0-1,0 0 0,-1 0 0,1 1 0,0-1 0,0 0 0,0 0 1,0 0-1,0 0 0,0 1 0,0-1 0,0 0 0,0 0 0,0 0 1,0 0-1,0 1 0,0-1 0,0 0 0,0 0 0,0 0 0,0 0 0,0 1 1,0-1-1,1 0 0,-1 0 0,0 0 0,0 0 0,0 0 0,0 1 1,0-1-1,0 0 0,0 0 0,0 0 0,1 0 0,-1 0 0,0 0 1,0 0-1,0 1 0,0-1 0,0 0 0,1 0 0,-1 0 0,0 0 1,0 0-1,0 0 0,0 0 0,1 0 0,-1 0 0,0 0 0,0 0 1,0 0-1,1 0 0,-1 0 0,11-9-649,2-5 50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1:45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56 13835,'11'0'1174,"0"-1"-1,0 0 1,15-3 0,-23 3-980,0 0 1,0 1-1,0-1 1,0 0-1,0-1 1,-1 1-1,1 0 1,0-1 0,-1 1-1,1-1 1,-1 0-1,0 0 1,1 0-1,-1 0 1,0 0-1,0-1 1,2-2-1,-4 4-173,0 1-1,1 0 0,-1-1 0,0 1 1,0-1-1,0 1 0,1 0 0,-1-1 1,0 1-1,0-1 0,0 1 1,0-1-1,0 1 0,0 0 0,0-1 1,0 1-1,0-1 0,0 1 0,0-1 1,0 1-1,0-1 0,0 1 0,0 0 1,0-1-1,-1 1 0,1-1 0,0 1 1,0-1-1,0 1 0,-1 0 1,1-1-1,0 1 0,-1 0 0,1-1 1,0 1-1,-1 0 0,1-1 0,0 1 1,-1 0-1,1 0 0,-1 0 0,1-1 1,0 1-1,-1 0 0,1 0 0,-1 0 1,1 0-1,-1 0 0,0-1 1,-1 1 31,0 0 1,0 0 0,-1 0 0,1 0 0,0 0 0,0 0 0,0 1-1,-1-1 1,-1 2 0,-3 1 2,1 0 1,0 0-1,0 1 0,0 0 1,1 0-1,0 1 0,-1-1 1,1 1-1,1 0 0,-1 1 1,-5 7-1,2-1-41,0 1-1,1 0 1,1 0 0,-7 19-1,11-27-18,1-1 1,0 0-1,0 0 0,0 1 1,0-1-1,1 0 0,0 1 0,0-1 1,0 1-1,0-1 0,1 1 0,-1-1 1,3 7-1,-2-9-27,0 0 0,0 0 0,0 0 0,1 0 0,-1 0 0,0 0 0,1-1 1,0 1-1,-1 0 0,1-1 0,0 0 0,0 1 0,0-1 0,0 0 0,0 0 0,0 0 0,0 0 0,0 0 0,0 0 0,0-1 0,1 1 1,-1-1-1,0 1 0,0-1 0,1 0 0,-1 0 0,0 0 0,4 0 0,2-1-195,1 0 0,0-1 0,0 0 0,-1 0 0,1 0 0,-1-1 0,1-1 0,13-7 0,-4 0-94,-1 0 0,29-25 0,-2-6-398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1:45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 14859,'-16'19'2540,"-22"21"1,26-29-1991,1 0-1,0 1 1,1 1 0,-17 26 0,27-39-548,0 0 1,-1 1-1,1-1 1,0 0-1,0 1 1,-1-1-1,1 0 1,0 0-1,0 1 1,0-1-1,-1 0 0,1 1 1,0-1-1,0 0 1,0 1-1,0-1 1,0 1-1,0-1 1,0 0-1,0 1 1,0-1-1,0 0 1,0 1-1,0-1 0,0 1 1,0-1-1,0 0 1,0 1-1,0-1 1,1 0-1,-1 1 1,0-1-1,0 0 1,0 1-1,1-1 1,-1 0-1,0 1 1,16-4-168,25-20-375,-37 21 480,6-4-65,5-3-86,0 0 0,0 1 0,19-6 0,-31 13 182,0 0 0,1 0 0,-1 0 0,1 0 0,-1 0 0,1 1 0,0-1 0,-1 1 0,1 0 0,-1 0 0,1 1 0,0-1 0,-1 1 0,1-1 0,-1 1 0,1 0 0,-1 1 0,1-1 0,-1 1 0,0-1 0,4 4 0,-5-4 48,0 0 0,-1 1 0,1-1 0,-1 1-1,0 0 1,1-1 0,-1 1 0,0 0 0,0 0 0,0 0 0,0 0 0,0 0 0,-1 0-1,1 0 1,-1 0 0,1 0 0,-1 0 0,1 3 0,-1-1 50,-1 1-1,1-1 1,-1 0 0,0 0 0,0 0 0,0 0-1,0 0 1,-4 7 0,-1 1 169,0-2 0,-1 1-1,0-1 1,-1 0 0,-12 12 0,14-16-187,0 0 1,0 0-1,-1 0 1,0-1 0,0 0-1,0 0 1,-1-1-1,1 0 1,-14 5 0,20-9-80,1 0-1,-1 0 1,0 0 0,1 1 0,-1-1 0,1 0 0,-1 0 0,1 0 0,-1 0 0,1 0 0,-1 0-1,0-1 1,1 1 0,-1 0 0,1 0 0,-1 0 0,1 0 0,-1-1 0,1 1 0,-1 0-1,1 0 1,-1-1 0,1 1 0,-1 0 0,1-1 0,0 1 0,-1-1 0,0 0 3,1 0 0,0 0 1,-1 0-1,1 0 0,0 0 0,0 0 0,0 0 1,0 0-1,0 0 0,0 0 0,0 0 1,0 0-1,0 0 0,0 0 0,1-1 1,5-18-360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1:45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18076,'-36'42'2125,"23"-28"-1694,-16 23-1,22-28-388,1 0 0,0 1-1,0-1 1,1 1 0,1 0 0,0 1 0,-5 18 0,9-29-49,0 1 1,0 0-1,0 0 0,0 0 1,0 0-1,0 0 1,0 0-1,0 0 1,1-1-1,-1 1 1,0 0-1,0 0 1,1 0-1,-1 0 1,1-1-1,-1 1 1,1 0-1,-1 0 1,1-1-1,-1 1 0,1-1 1,0 1-1,-1 0 1,1-1-1,0 1 1,-1-1-1,1 1 1,0-1-1,0 0 1,0 1-1,0-1 1,-1 0-1,1 1 1,0-1-1,0 0 1,0 0-1,0 0 0,1 0 1,5 1-118,1-1 1,-1 0-1,13-1 1,-10 0-35,49-7-613,-46 5 611,-1 1 1,1 1-1,-1 0 1,1 0-1,-1 1 1,1 1-1,17 3 1,-29-4 192,0 0 0,1 0 1,-1 1-1,0-1 0,1 1 1,-1 0-1,0-1 1,1 1-1,-1 0 0,0 0 1,0-1-1,0 1 0,0 0 1,0 0-1,0 0 0,0 0 1,0 1-1,0-1 1,-1 0-1,1 0 0,0 0 1,-1 1-1,1-1 0,-1 0 1,1 1-1,-1-1 0,0 1 1,1-1-1,-1 0 1,0 1-1,0-1 0,0 1 1,0-1-1,0 0 0,0 1 1,-1-1-1,1 1 0,0-1 1,-1 0-1,1 1 1,-1-1-1,0 2 0,-2 4 208,-1 0 0,0 0-1,1 0 1,-2-1 0,1 0-1,-8 8 1,4-5-29,-1-1-1,-1 0 1,1 0 0,-1-1 0,0 0 0,-1-1-1,1 0 1,-15 5 0,19-9-212,1 0 1,-1-1 0,1 0-1,-1 0 1,1 0-1,-1 0 1,0-1-1,-9 0 1,11-1-15,1 0-1,0 1 1,-1-1 0,1 0 0,0 0-1,-1-1 1,1 1 0,0-1 0,0 0-1,0 1 1,0-1 0,1-1 0,-1 1-1,0 0 1,-2-4 0,-11-13-178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1:46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17 168 12203,'-2'6'791,"-10"37"2052,11-42-2649,1 1 0,0 0 0,-1-1 0,1 1 1,0-1-1,0 1 0,0 0 0,0-1 0,0 1 1,0 0-1,0-1 0,1 1 0,-1 0 1,1-1-1,-1 1 0,1-1 0,-1 1 0,1-1 1,0 1-1,2 2 0,-2-4-122,0 1-1,-1-1 1,1 0 0,0 1 0,0-1 0,1 0-1,-1 1 1,0-1 0,0 0 0,0 0-1,0 0 1,0 0 0,0 0 0,0 0-1,0 0 1,0 0 0,0 0 0,0-1 0,0 1-1,0 0 1,0-1 0,0 1 0,0-1-1,0 1 1,0-1 0,0 1 0,0-1-1,0 0 1,-1 1 0,2-2 0,24-25 666,-25 26-699,8-11 74,0-1 1,0 0-1,-1 0 1,-1 0-1,0-1 1,-1-1-1,0 1 1,-2-1-1,1 0 1,-2 0-1,3-22 1,-6 36-115,1 0 1,-1 0 0,0 0 0,0 0 0,0 0 0,0 0 0,0 0 0,0 1 0,0-1 0,-1 0 0,1 0 0,0 0 0,-1 0-1,1 0 1,0 0 0,-1 0 0,1 0 0,-1 0 0,1 1 0,-1-1 0,1 0 0,-1 0 0,0 1 0,1-1 0,-1 0 0,-1 0-1,1 1 0,0 0-1,0 0 0,0 1 0,1-1 0,-1 0 1,0 0-1,0 1 0,0-1 0,0 0 0,0 1 1,0-1-1,1 1 0,-1-1 0,0 1 0,0-1 1,1 1-1,-1 0 0,0-1 0,1 1 0,-1 0 1,1-1-1,-1 1 0,1 0 0,-1 0 0,1 0 1,-1 1-1,-7 12-22,1-1 1,1 1 0,1 1-1,-5 14 1,8-21 16,0 0 0,0 0 0,1 1-1,0-1 1,1 0 0,0 1 0,0-1 0,0 0 0,3 9 0,-3-15 5,1 0 0,0 0 0,0-1 0,-1 1 0,1 0 0,0-1 0,0 1 0,1 0 0,-1-1-1,0 0 1,0 1 0,1-1 0,-1 0 0,1 1 0,-1-1 0,1 0 0,0 0 0,-1 0 0,1-1 0,0 1 0,0 0 0,-1-1 0,1 1 0,0-1 0,4 1 0,4 0-8,1 0 1,0 0-1,16-3 0,-8 2 11,6-1-1,13-1-55,0 2 0,0 2 0,0 1 0,66 14 0,-98-15 5,10 1 265,-13-5 16,-5-6 32,-30-46 733,-35-56-253,64 105-809,-2-1-204,1 0-1,0-1 0,0 0 0,1 1 0,-3-9 0,6 15 219,0-1-1,0 0 1,0 1-1,0-1 1,1 1-1,-1-1 1,0 1 0,0-1-1,0 0 1,1 1-1,-1-1 1,0 1-1,1-1 1,-1 1-1,0-1 1,1 1-1,-1 0 1,0-1 0,1 1-1,-1-1 1,1 1-1,-1 0 1,1-1-1,-1 1 1,1 0-1,-1 0 1,1-1-1,0 1 1,-1 0-1,1 0 1,0 0 0,25-7-292,-21 6 123,33-7-520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1:47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83 13987,'1'-2'193,"0"0"1,0 0-1,0-1 0,-1 1 1,1 0-1,-1 0 0,1-1 1,-1 1-1,0-1 0,0 1 1,0 0-1,0-1 0,0 1 1,-1 0-1,1-1 1,-1 1-1,1 0 0,-1-1 1,0 1-1,0 0 0,0 0 1,0 0-1,0 0 0,-1 0 1,1 0-1,-1 0 0,-2-2 1,2 2-63,0 0 0,-1 0 0,0 0 0,1 1 0,-1-1 0,0 1 0,0 0 1,0-1-1,0 1 0,0 1 0,0-1 0,0 0 0,0 1 0,0 0 0,0-1 0,0 1 1,-1 0-1,1 1 0,0-1 0,-4 1 0,-1 2-55,1-1-1,-1 1 1,1 0-1,0 1 1,0 0-1,0 0 1,1 0-1,-8 7 1,9-7-66,1 0 0,-1 0 0,1 0 0,0 1 0,0-1 0,1 1 0,0 0 0,0 0 0,0 0 0,0 1 0,-3 8 0,6-13-17,0 1-1,0-1 1,0 0-1,0 0 0,0 0 1,0 0-1,0 0 1,0 1-1,1-1 0,-1 0 1,0 0-1,1 0 1,-1 0-1,1 0 1,-1 0-1,1 0 0,-1 0 1,1 0-1,0 0 1,-1 0-1,1 0 1,0 0-1,0-1 0,0 1 1,0 0-1,0-1 1,0 1-1,0 0 0,0-1 1,0 1-1,0-1 1,0 0-1,0 1 1,0-1-1,3 1 0,6 1-58,0 1 0,1-2 0,11 2-1,-7-2-6,4 2-6,0 1-1,0 0 0,0 1 0,-1 2 0,0-1 0,23 14 1,-35-17 77,-1 0 1,0 1-1,1 0 1,-1 0 0,-1 0-1,1 1 1,-1 0-1,1-1 1,-2 2-1,5 5 1,-6-7 27,0 0-1,0 0 1,-1 0 0,0 0 0,1 1-1,-1-1 1,-1 0 0,1 1-1,-1-1 1,0 1 0,0-1 0,0 1-1,0-1 1,-1 0 0,1 1-1,-3 4 1,2-5 24,0 0 1,0 0-1,-1 0 1,1 0-1,-1-1 0,0 1 1,0 0-1,-1-1 1,1 0-1,-1 1 0,0-1 1,1 0-1,-1 0 1,-1 0-1,1-1 0,0 1 1,-4 1-1,1-1 16,1-1 0,-1 0-1,1 0 1,-1 0 0,0-1-1,0 1 1,0-1 0,0-1-1,1 1 1,-1-1 0,-7-1 0,3 0-147,0 0 0,0-1 0,0 0 1,1-1-1,-1 0 0,0 0 1,1-1-1,0 0 0,0-1 0,0 0 1,0 0-1,1-1 0,-14-12 1,17 13-47,1-1 1,0 1 0,-1-1-1,2 0 1,-1-1 0,1 1-1,0 0 1,0-1 0,1 0 0,0 0-1,0 0 1,0 1 0,1-2-1,0 1 1,0 0 0,1-7-1,5-28-605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1:48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17 115 14611,'0'0'76,"1"0"0,-1-1-1,1 1 1,-1 0 0,0 0-1,1-1 1,-1 1 0,1 0-1,-1 0 1,1 0 0,-1 0 0,1 0-1,-1 0 1,1 0 0,-1 0-1,0 0 1,1 0 0,-1 0 0,1 0-1,-1 0 1,1 0 0,-1 0-1,1 0 1,-1 1 0,1-1-1,-1 0 1,0 0 0,1 0 0,-1 1-1,1-1 1,0 1 0,-1 0 48,1 0 0,-1 0 0,1 0 1,-1 1-1,1-1 0,-1 0 0,0 0 0,0 0 1,1 1-1,-1-1 0,0 0 0,0 2 1,-7 47 1759,4-37-1324,-8 61 369,3 1 1,2 123 0,6-196-923,0-1-1,0 1 1,0-1-1,0 1 1,0-1-1,1 1 1,-1-1-1,0 0 0,1 1 1,-1-1-1,1 1 1,-1-1-1,1 0 1,0 0-1,0 1 1,1 1-1,-2-3-4,0 0 0,1 0 0,-1 0 0,0 0-1,0 0 1,1 0 0,-1 0 0,0 0 0,0 0 0,0 0 0,1 0 0,-1 0-1,0 0 1,0 0 0,1 0 0,-1 0 0,0-1 0,0 1 0,0 0 0,1 0-1,-1 0 1,0 0 0,0 0 0,0 0 0,0-1 0,0 1 0,1 0 0,-1 0-1,0 0 1,0-1 0,0 1 0,0 0 0,6-16 5,2-28-188,-2 0 0,-3 0 1,-2-61-1,-1 84-11,1 24 160,0-1 0,1 1 0,-1-1 0,0 0 0,1 1 0,-1-1 0,1 0 0,0 0 0,0 0 0,0 0 0,3 2 0,-1 0 24,1 0 1,0 0-1,-1 0 0,1-1 0,10 5 1,-8-6 11,0-1 0,-1 1 0,1-1 0,0-1 0,0 1 0,0-1 0,0 0 0,0-1 0,-1 0 0,1 0 0,0 0 1,0-1-1,-1 0 0,12-5 0,1-1 56,-1-1 1,0-1-1,29-22 0,-34 22 46,22-21-1,-31 28-80,-1 0 1,0-1 0,0 0 0,0 0-1,-1 1 1,1-2 0,-1 1-1,0 0 1,0 0 0,-1-1-1,2-5 1,-2 9-20,-1 0-1,0 1 1,0-1 0,1 0 0,-1 0-1,0 0 1,0 0 0,0 0 0,0 0-1,0 1 1,0-1 0,0 0-1,-1 0 1,1 0 0,0 0 0,0 0-1,-1 1 1,1-1 0,-1 0 0,1 0-1,0 0 1,-1 1 0,1-1-1,-1 0 1,0 1 0,1-1 0,-1 0-1,1 1 1,-1-1 0,0 1 0,0-1-1,1 1 1,-1-1 0,0 1-1,0 0 1,0-1 0,1 1 0,-1 0-1,0 0 1,0-1 0,0 1 0,0 0-1,0 0 1,1 0 0,-1 0-1,0 0 1,-1 1 0,-2-1-1,0 1 0,0-1 0,0 1 0,1 0 0,-1 1 0,0-1 0,1 1 0,-1-1 0,1 1-1,-4 2 1,-2 4-2,0 1-1,0-1 0,1 2 0,0-1 1,1 1-1,0 0 0,1 0 0,0 1 1,0 0-1,1 0 0,0 0 0,1 1 1,1 0-1,0 0 0,0 0 0,1 0 1,0 0-1,1 13 0,1-22-1,0 1 1,0-1-1,0 0 0,1 0 0,-1 0 0,1 0 1,-1 0-1,1 0 0,0 0 0,1 0 1,-1 0-1,0 0 0,1 0 0,0-1 1,-1 1-1,1 0 0,0-1 0,0 0 0,0 1 1,1-1-1,-1 0 0,1 0 0,-1 0 1,1-1-1,4 3 0,-3-2 1,1-1-1,0 0 1,0 0-1,-1 0 1,1 0-1,0-1 1,0 0-1,0 0 1,0 0-1,0-1 1,-1 1-1,1-1 1,0-1-1,0 1 1,7-4-1,5-2 0,-1-2 0,0 0 0,-1 0 0,0-2 0,0 0-1,-1 0 1,-1-2 0,15-15 0,-4 0 1,-2 0 0,0-2 0,19-35 0,-27 40 3,11-27 1,-22 45-3,0 0 0,-1-1 1,0 1-1,0-1 0,0 1 0,-1-1 1,-1 0-1,1-13 0,-1 20-3,0 0 0,0 0 0,0 0 0,0 0 0,0 0 0,0 0 0,-1 0 0,1 0 0,0 0-1,0 0 1,-1 0 0,1 0 0,-1 1 0,1-1 0,-1 0 0,1 0 0,-1 0 0,1 1 0,-1-1 0,0 0 0,1 1 0,-1-1 0,0 1-1,0-1 1,1 0 0,-1 1 0,0 0 0,0-1 0,0 1 0,0-1 0,0 1 0,0 0 0,1 0 0,-1 0 0,0-1 0,0 1 0,0 0 0,0 0-1,0 0 1,0 0 0,0 0 0,-2 1 0,-1 0-1,0 1-1,0-1 1,0 1-1,0 0 1,0 0-1,0 0 1,0 0 0,-4 5-1,-5 4 7,1 0 0,1 1 0,0 1 0,1-1 0,0 2 0,1-1 0,1 2 0,-8 16 0,7-12 24,1 1 1,1 0-1,1 1 1,0-1-1,-4 40 1,9-52-13,1 0 0,0 0 0,0 0 0,0 0 0,1 0 0,1 0 0,-1-1 0,1 1 0,0 0 1,6 12-1,-7-18-13,1 1 1,-1-1 0,1 0-1,0 0 1,0 1 0,0-1 0,0 0-1,0-1 1,0 1 0,0 0-1,0 0 1,1-1 0,-1 0 0,1 1-1,-1-1 1,1 0 0,0 0-1,-1 0 1,1-1 0,0 1-1,0-1 1,-1 1 0,1-1 0,0 0-1,0 0 1,0 0 0,0 0-1,-1-1 1,1 1 0,0-1-1,0 0 1,-1 1 0,5-3 0,5-2-2,0-1 0,0 1 0,0-2 0,-1 0 0,0 0 0,-1-1 1,13-12-1,64-70-6,-58 58 0,-1-1 0,-2-2 0,-2 0-1,38-75 1,-60 106 3,0 0-1,0 0 1,-1 0-1,0-1 1,0 1-1,0 0 1,0-8-1,-1 12 1,0-1 0,0 0 0,0 0 0,0 1 0,-1-1-1,1 0 1,0 0 0,0 1 0,-1-1 0,1 0 0,0 1 0,-1-1-1,1 0 1,0 1 0,-1-1 0,1 1 0,-1-1 0,1 0 0,-2 0 0,1 1-1,0-1 1,0 1 0,0-1 0,0 1 0,0 0 0,0 0 0,-1-1 0,1 1 0,0 0 0,0 0 0,0 0 0,0 0 0,-1 1 0,1-1-1,0 0 1,0 0 0,-1 1 0,-5 2-1,0 0 0,0 0 0,1 0 0,0 1 0,0 0 0,0 0 0,0 1 0,0-1 0,1 1 0,0 1 0,0-1 0,-5 7 0,-2 5 1,0 0 1,2 1-1,-10 20 0,14-25 15,0 1 0,1-1 1,1 1-1,0 0 0,1 0 0,-2 29 0,4-38-8,1 0-1,1 0 1,-1-1-1,1 1 1,0-1-1,0 1 1,0 0-1,0-1 1,1 0-1,0 1 1,2 4-1,-2-7 0,0 1-1,0 0 0,0-1 0,1 0 0,-1 1 1,0-1-1,1 0 0,0 0 0,-1-1 0,1 1 0,0 0 1,0-1-1,0 0 0,0 0 0,0 0 0,0 0 0,6 1 1,2-1 1,0-1 0,-1 1 0,1-2 1,0 0-1,-1 0 0,1-1 0,-1 0 0,1-1 1,-1 0-1,0-1 0,0 0 0,10-6 1,10-6 5,0-1 0,40-31 0,-38 23 2,33-32-1,-57 50-8,0-1 0,-1 0 0,0-1 0,0 1 0,-1-1 0,-1-1 0,1 1 0,-1-1 0,5-16 0,-10 25-4,1 0 0,-1 0 0,1 0 0,-1-1-1,0 1 1,1 0 0,-1 0 0,0 0 0,0 0-1,0-1 1,0 1 0,0 0 0,0 0 0,-1 0-1,1-1 1,0 1 0,-1 0 0,1 0 0,0 0-1,-1 0 1,1 0 0,-1 0 0,-1-2 0,1 3-1,0-1 1,0 1 0,0-1 0,0 1 0,0-1 0,0 1 0,0 0 0,-1-1 0,1 1 0,0 0 0,0 0 0,0 0 0,-1 0 0,1 0 0,0 0 0,0 0 0,0 0 0,-2 1 0,-4 1 5,0 0-1,0 0 1,1 1-1,-1-1 1,1 2-1,-8 4 1,1 1 16,0 1-1,1 1 1,0 0 0,0 1-1,2 0 1,-1 1 0,1 0-1,1 1 1,1 0 0,-12 23-1,19-33-11,0-1-1,0 0 0,0 0 0,0 1 0,0-1 0,1 0 0,-1 1 0,1-1 1,0 1-1,0 4 0,0-7-7,1 0 0,-1 0 1,0 0-1,1 0 0,-1 0 0,1 0 1,-1 0-1,1 0 0,-1 0 0,1 0 0,0-1 1,-1 1-1,1 0 0,0 0 0,0-1 1,-1 1-1,1 0 0,0-1 0,0 1 1,0-1-1,0 1 0,0-1 0,0 1 1,0-1-1,0 0 0,0 0 0,0 1 1,0-1-1,0 0 0,0 0 0,0 0 1,0 0-1,0 0 0,0 0 0,2-1 0,6-1-47,0 0 0,1 0 0,-2-1 0,1 0 0,0-1 0,-1 0 0,1 0-1,8-7 1,21-10-301,-37 21 333,0-1 1,0 0 0,0 1 0,0-1 0,0 1 0,0 0-1,0-1 1,0 1 0,0 0 0,0-1 0,0 1 0,0 0-1,0 0 1,0 0 0,0 0 0,0 0 0,0 0-1,0 0 1,0 0 0,0 1 0,0-1 0,0 0 0,0 1-1,0-1 1,0 0 0,0 1 0,0-1 0,0 1-1,0 0 1,0-1 0,-1 1 0,1 0 0,0-1 0,0 1-1,-1 0 1,1 0 0,0 0 0,-1 0 0,1 0-1,-1-1 1,1 1 0,-1 0 0,0 0 0,1 0 0,-1 0-1,0 2 1,2 5 16,-1 1-1,0 0 1,0-1-1,-2 17 1,0-11 63,1-7-43,0 0 23,0 1 0,0 0 0,1 0 0,2 8 0,-3-15-39,0 0 0,0-1 1,0 1-1,1 0 0,-1 0 0,0 0 0,1-1 0,-1 1 0,1 0 0,-1-1 1,1 1-1,-1 0 0,1-1 0,-1 1 0,1 0 0,0-1 0,-1 1 0,1-1 0,1 1 1,-1-1-1,0 0 1,0 0 0,0 0 0,0 0 0,0 0 0,0 0-1,-1 0 1,1 0 0,0-1 0,0 1 0,0 0 0,0-1-1,0 1 1,0 0 0,0-1 0,-1 0 0,1 1 0,0-1-1,0 1 1,-1-1 0,2-1 0,43-46 125,-38 40-155,0-1 1,0 0-1,1 1 1,0 1-1,1 0 1,-1 0-1,2 0 1,-1 1 0,11-6-1,-19 12 12,1-1-1,-1 1 1,0-1-1,0 1 1,0 0-1,1-1 1,-1 1-1,0 0 1,0 0 0,1 0-1,-1 0 1,0 0-1,1 0 1,-1 0-1,0 0 1,0 1-1,1-1 1,-1 0 0,0 1-1,0-1 1,0 1-1,1-1 1,-1 1-1,0 0 1,0 0 0,0-1-1,0 1 1,0 0-1,1 2 1,1 1-23,-1 0 1,0 0 0,0 0-1,0 1 1,0-1-1,1 8 1,5 12 12,-8-25 30,0 1 1,0 0-1,0-1 0,-1 1 1,1-1-1,0 1 0,0-1 1,0 1-1,1-1 1,-1 1-1,0 0 0,0-1 1,0 1-1,0-1 0,0 1 1,0 0-1,1-1 0,-1 1 1,0-1-1,0 1 0,1 0 1,-1-1-1,0 1 1,0 0-1,1-1 0,-1 1 1,0 0-1,1-1 0,-1 1 1,1 0-1,-1 0 0,0 0 1,1-1-1,-1 1 0,1 0 1,-1 0-1,0 0 1,1 0-1,-1 0 0,1 0 1,-1 0-1,1 0 0,-1 0 1,1 0-1,-1 0 0,0 0 1,1 0-1,-1 0 0,1 0 1,-1 0-1,1 0 0,-1 1 1,0-1-1,1 0 1,-1 0-1,1 0 0,-1 1 1,0-1-1,1 0 0,-1 1 1,0-1-1,1 0 0,-1 1 1,-5-8 105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1:49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11066,'11'-6'4530,"18"-3"-3250,7 1-463,1 3 0,49-2 0,77 7 259,-126 1-913,295 12 395,-26 0-457,-294-13-108,719 28-1696,-639-22 1057,-68-6 197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2:03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38 16019,'-25'26'622,"2"0"-1,1 1 1,-28 46-1,6-9 17,23-33-396,13-19-127,0 1 0,-1-1 0,0-1 0,-1 0 0,-11 11 0,21-22-128,-1 0 0,1-1 0,0 1 0,0 0 0,0 0 0,0 0 0,-1 0 0,1 0 0,0 0 0,0 0 0,0 0 0,0 0 0,-1 0 0,1-1 0,0 1 0,0 0 0,0 0 0,0 0 0,0 0 0,0-1 0,0 1-1,-1 0 1,1 0 0,0 0 0,0 0 0,0-1 0,0 1 0,0 0 0,0 0 0,0 0 0,0 0 0,0-1 0,0 1 0,0 0 0,0 0 0,0 0 0,0-1 0,0 1 0,0 0 0,0 0 0,0 0 0,0 0 0,1-1 0,-1 1 0,0 0 0,0 0 0,0 0 0,0 0 0,0-1 0,0 1 0,0 0 0,1 0 0,-1 0 0,0 0 0,6-13-470,0 0 0,0 1-1,1 0 1,1 0 0,17-21 0,2-3-628,-8 8 389,8-13 213,2 0 0,65-68 0,-93 108 567,-1 1-1,1-1 1,-1 1 0,1-1-1,0 0 1,-1 1 0,1-1-1,0 1 1,0 0 0,0-1-1,-1 1 1,1 0 0,0-1-1,0 1 1,0 0 0,0 0-1,1-1 1,-2 2-9,0-1-1,1 0 1,-1 0 0,1 0 0,-1 0 0,0 1 0,1-1 0,-1 0-1,0 0 1,1 1 0,-1-1 0,0 0 0,1 1 0,-1-1-1,0 0 1,0 1 0,1-1 0,-1 1 0,0-1 0,0 0-1,0 1 1,1-1 0,-1 1 0,0 0 0,2 35 1871,-2-25-1725,5 226 1190,-5-235-1438,0 8-81,0 0 1,0 0-1,-1 0 0,0 0 1,-3 13-1,-2-8-138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2:03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1 245 13699,'1'-16'1544,"10"1"-848,4-2-280,7 5 1033,3 2-529,5 0-520,4-1-344,2 1 32,0-1-32,-1 2-144</inkml:trace>
  <inkml:trace contextRef="#ctx0" brushRef="#br0" timeOffset="1">641 1 15267,'-18'31'1321,"3"5"-1081,3 1-136,4-1 224,7-5-520,-1-3 1400,5-13-1120,5-4-8,-2-13 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2:04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10730,'5'-5'306,"0"-1"0,1 1 0,0 0 1,0 1-1,0-1 0,0 1 0,1 1 0,0-1 0,-1 1 0,1 0 0,1 1 0,-1-1 0,12-1 0,3 0 434,0 1 0,0 1 1,31 0-1,-40 3-490,0 0-1,0 0 1,0 2 0,-1-1 0,1 2 0,21 8-1,-29-10-188,-1 0-1,0 0 0,0 1 0,0-1 0,0 1 0,0 0 0,-1 0 0,1 1 0,4 5 0,-6-6-49,0-1-1,-1 1 1,0 0 0,1-1 0,-1 1 0,0 0-1,-1 0 1,1-1 0,0 1 0,-1 0 0,1 0-1,-1 0 1,0 0 0,0 0 0,0 0-1,-1 0 1,0 3 0,0-3-4,0 1 1,-1-1-1,1 0 0,-1 0 0,0 0 0,0 0 1,0 0-1,0-1 0,0 1 0,-1 0 1,1-1-1,-1 0 0,1 1 0,-1-1 1,0 0-1,0-1 0,0 1 0,0 0 0,-6 1 1,1 0-4,0 0 1,0 0-1,0-1 1,-1 0-1,1 0 1,-17 0-1,15-2-220,14-1-238,19 5-248,-15-1 534,-1 0 1,0 1 0,0-1-1,0 2 1,0-1-1,-1 1 1,0 0 0,0 0-1,0 1 1,-1 0-1,6 6 1,-9-9 164,0-1-1,-1 1 1,1 0 0,0-1 0,-1 1-1,0 0 1,1 0 0,-1 0-1,0 0 1,-1 0 0,1 0 0,-1 0-1,1 1 1,-1-1 0,0 0 0,0 0-1,0 0 1,0 0 0,-1 1-1,1-1 1,-1 0 0,0 0 0,0 0-1,0 0 1,0 0 0,-1 0 0,1-1-1,-1 1 1,-3 5 0,-5 2 264,0-1 0,0 1 1,-1-2-1,-1 1 1,1-2-1,-1 1 0,-1-2 1,1 1-1,-1-2 1,0 0-1,0 0 0,-1-1 1,1-1-1,-1 0 1,-21 1-1,16-6-512,19 1 233,-1 1 1,1 0-1,0 0 0,-1-1 0,1 1 0,0 0 1,-1 0-1,1-1 0,0 1 0,-1 0 0,1-1 1,0 1-1,-1-1 0,1 1 0,0 0 0,0-1 0,0 1 1,-1-1-1,1 1 0,0 0 0,0-1 0,0 1 1,0-1-1,0-1-10,0 0 1,1 1 0,-1-1-1,1 1 1,0-1 0,-1 0-1,1 1 1,0-1-1,0 1 1,0 0 0,0-1-1,0 1 1,0 0 0,0-1-1,0 1 1,0 0-1,3-1 1,23-19-316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49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1 237 13291,'0'1'158,"0"0"0,0 0 1,0 0-1,1 0 0,-1 0 1,1 0-1,-1 0 0,1 0 0,-1 0 1,1 0-1,-1 0 0,1 0 1,0 0-1,0 0 0,-1 0 0,1-1 1,0 1-1,0 0 0,0-1 0,0 1 1,0-1-1,0 1 0,0-1 1,2 1-1,0 0 109,-1-1 1,1 1 0,0-1-1,0 0 1,0 0-1,-1 0 1,1-1-1,0 1 1,5-2-1,3-2 351,-1 0 0,1 0 0,18-12 0,-25 14-562,1-1 0,-1 1-1,0-1 1,-1 0-1,1 0 1,0 0-1,-1 0 1,0-1 0,0 0-1,0 1 1,0-1-1,0 0 1,-1-1-1,3-6 1,-4 11-60,-1 0-1,0-1 1,0 1 0,0 0 0,0-1 0,0 1-1,0 0 1,0-1 0,0 1 0,0 0-1,0 0 1,0-1 0,0 1 0,0 0-1,0-1 1,0 1 0,0 0 0,-1-1-1,1 1 1,0 0 0,0-1 0,0 1 0,0 0-1,-1 0 1,1-1 0,0 1 0,0 0-1,0 0 1,-1 0 0,1-1 0,0 1-1,-1 0 1,1 0 0,0 0 0,-1-1-1,-13 1-148,-15 10-85,21-4 194,-1-1 1,1 1-1,0 1 1,0 0 0,1 0-1,0 0 1,0 1-1,1 0 1,0 0-1,0 1 1,1-1-1,0 1 1,1 1 0,0-1-1,0 0 1,1 1-1,0 0 1,-2 15-1,5-24 23,-1 1-1,1-1 1,0 0-1,0 1 1,-1-1 0,1 0-1,0 1 1,0-1-1,1 1 1,-1-1-1,0 0 1,0 1-1,1-1 1,-1 0-1,1 0 1,-1 1-1,1-1 1,-1 0-1,1 0 1,0 0-1,-1 1 1,1-1-1,0 0 1,0 0 0,0 0-1,0-1 1,0 1-1,0 0 1,0 0-1,0 0 1,1-1-1,-1 1 1,0 0-1,0-1 1,1 1-1,-1-1 1,0 0-1,1 1 1,-1-1-1,0 0 1,1 0 0,-1 0-1,0 0 1,1 0-1,-1 0 1,0 0-1,2-1 1,6 0-217,-1-1 1,0 0 0,1-1 0,-1 0 0,0 0-1,10-6 1,12-10-317,0 0-1,-2-2 1,0-2 0,-1 0-1,-2-2 1,0-1 0,-2 0-1,22-33 1,-39 51 635,-1 1-1,1-1 1,-1-1 0,0 1-1,-1-1 1,0 0 0,-1 0 0,0 0-1,3-14 1,-6 22-66,1 1 0,-1 0 0,0-1 0,0 1 1,0-1-1,0 1 0,0-1 0,0 1 0,0-1 0,0 1 0,0-1 1,0 1-1,0-1 0,0 1 0,0-1 0,0 1 0,0 0 1,0-1-1,0 1 0,-1-1 0,1 1 0,0-1 0,0 1 0,-1 0 1,1-1-1,0 1 0,0-1 0,-1 1 0,1 0 0,0-1 0,-1 1 1,1 0-1,-1 0 0,1-1 0,0 1 0,-1 0 0,1 0 0,-1 0 1,1-1-1,-1 1 0,1 0 0,-1 0 0,1 0 0,0 0 1,-1 0-1,1 0 0,-1 0 0,1 0 0,-1 0 0,1 0 0,-1 0 1,-2 1 44,0 0 1,0 0-1,1 0 1,-1 1-1,1-1 1,-1 0-1,1 1 1,-4 3-1,-11 11 124,1 1 1,1 1-1,0 0 1,1 1-1,1 1 0,1 0 1,1 1-1,-12 31 0,20-45-125,0 0-1,1-1 0,0 1 1,0 1-1,1-1 1,0 0-1,0 0 0,0 0 1,2 8-1,-1-13-34,0 0 0,1 1 1,-1-1-1,1 0 0,-1 0 0,1 0 0,0 0 0,0 0 0,0 0 0,0 0 1,0-1-1,1 1 0,-1 0 0,1 0 0,-1-1 0,1 1 0,-1-1 0,1 0 1,0 1-1,0-1 0,-1 0 0,1 0 0,0 0 0,0 0 0,0 0 0,0 0 1,1-1-1,-1 1 0,0-1 0,0 0 0,0 1 0,0-1 0,1 0 0,2 0 0,7-1 24,1 1 0,0-2 0,-1 0-1,0 0 1,1-1 0,-1-1-1,19-8 1,83-45 81,-79 38-169,-21 10 3,-11 7 24,0 0 0,1 0 0,-1 0 0,0 0 0,1 0 0,-1 1 0,1-1 0,-1 1 0,1 0 0,4 0 0,-8 1 12,0 0 0,0 1 0,1-1 0,-1 0 0,0 1 0,0-1 0,1 0 0,-1 1 0,0-1 0,0 1 0,0-1-1,0 0 1,0 1 0,1-1 0,-1 1 0,0-1 0,0 0 0,0 1 0,0-1 0,0 1 0,0-1 0,0 0 0,-1 1 0,1-1 0,0 1 0,0-1 0,0 0 0,0 1-1,0-1 1,-1 1 0,1-1 0,0 0 0,0 1 0,-1-1 0,1 0 0,-1 1 0,-10 24-46,6-15 27,2-5 15,1 1 1,0 0 0,0 0 0,0 0 0,-1 9 0,3-14 8,0-1 1,0 1 0,0 0-1,0 0 1,0 0-1,0 0 1,0 0-1,0 0 1,0-1-1,1 1 1,-1 0-1,0 0 1,1 0-1,-1 0 1,0-1-1,1 1 1,-1 0-1,1 0 1,0-1-1,-1 1 1,1 0-1,-1-1 1,1 1 0,0-1-1,-1 1 1,1-1-1,0 1 1,0-1-1,-1 1 1,1-1-1,0 0 1,0 1-1,0-1 1,0 0-1,-1 0 1,1 0-1,0 1 1,0-1-1,0 0 1,0 0-1,0 0 1,0-1-1,0 1 1,-1 0-1,1 0 1,1-1 0,4 0 37,0 0 0,-1-1 0,1 0 0,-1 0 1,1 0-1,-1-1 0,0 0 0,0 0 0,0 0 1,0-1-1,-1 1 0,1-1 0,-1 0 0,0 0 1,5-8-1,-5 8 80,-1-1 0,1 1 0,-1-1 0,-1 0 0,1 0 0,-1 0 1,0 0-1,0 0 0,0-1 0,0 1 0,-1-1 0,0 1 0,-1-1 0,1 1 1,-1-1-1,0-6 0,0 11-109,-1 1 0,1-1 0,0 1 1,0-1-1,0 1 0,0-1 0,0 1 1,0-1-1,0 1 0,0-1 0,0 0 0,0 1 1,0-1-1,0 1 0,0-1 0,0 1 0,0-1 1,0 1-1,1-1 0,-1 1 0,0-1 1,0 1-1,1-1 0,-1 1 0,1-1 0,11 4 331,0 3-259,11 0-385,1 0 1,-1-1-1,43 3 0,-40-7 75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2:04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2 304 13475,'3'34'1520,"-5"2"-1040,-1 3-304,3-4 761,0-2-593,0-8 24,3-20-216</inkml:trace>
  <inkml:trace contextRef="#ctx0" brushRef="#br0" timeOffset="0.07">564 1 14547,'-2'20'1832,"-1"4"-1135,-4 5-265,-1 2 816,1 4-344,-2 0-144,2-3-680,-1-2-416,2-11 336,2-5-120,2-13-120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2:05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13195,'1'-3'75,"0"1"1,0-1 0,0 0-1,0 1 1,0-1-1,1 1 1,-1 0-1,1-1 1,0 1-1,0 0 1,0 0 0,0 0-1,0 0 1,0 0-1,0 0 1,1 1-1,-1-1 1,0 1 0,4-2-1,9-4 413,31-12 0,-34 15-84,18-4 518,-29 7-866,0 1-1,0-1 1,-1 1-1,1 0 0,0 0 1,0 0-1,0-1 0,0 1 1,0 0-1,-1 0 0,1 0 1,0 0-1,0 0 1,0 0-1,0 1 0,0-1 1,-1 0-1,1 0 0,0 1 1,0-1-1,0 0 0,-1 1 1,1-1-1,0 1 1,0-1-1,-1 1 0,1-1 1,0 1-1,0 1 0,-1-2-68,0 0-1,0 1 0,0-1 0,0 1 1,0-1-1,0 1 0,0-1 0,-1 1 1,1-1-1,0 1 0,0-1 0,0 0 1,-1 1-1,1-1 0,0 1 0,-1-1 1,1 0-1,0 1 0,-1-1 1,1 0-1,0 0 0,-1 1 0,1-1 1,0 0-1,-1 0 0,1 1 0,-1-1 1,1 0-1,-1 0 0,1 0 0,-1 0 1,1 0-1,-1 0 0,1 1 0,0-1 1,-1 0-1,1-1 0,-1 1 0,1 0 1,-1 0-1,1 0 0,-1 0 1,0 0-1,-21-4-2776,6-6 1313,7 6 578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2:05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15227,'4'3'341,"0"-1"1,0 1-1,-1 0 0,0 0 0,1 0 1,-1 0-1,0 1 0,-1-1 0,6 9 0,3 2 694,91 124 1802,9 11-2351,-84-124-429,-26-24-101,0 0 0,1 0 0,-1 0 0,0 0 0,0 0 0,1-1 0,-1 1 0,1 0 0,-1-1 0,1 1 0,-1-1 0,1 0 0,-1 1 0,1-1 0,-1 0 0,1 0 0,-1 0 0,1 0 0,0 0 0,1-1 0,-3 1 26,1 0 0,-1-1 0,1 1-1,-1 0 1,0-1 0,1 1 0,-1 0 0,1-1 0,-1 1-1,0 0 1,1-1 0,-1 1 0,0-1 0,0 1 0,1-1 0,-1 1-1,0-1 1,0 1 0,0-1 0,0 1 0,1-1 0,-1 1-1,0-1 1,0 1 0,0-1 0,0 0 0,0 1 0,0-1-1,-1 1 1,1-1 0,0 1 0,0-1 0,0 1 0,0-1-1,-1 1 1,1-1 0,0 1 0,0-1 0,-1 1 0,1 0 0,0-1-1,-1 1 1,1-1 0,0 1 0,-1 0 0,0-1 0,-19-18-277,-3 7-107</inkml:trace>
  <inkml:trace contextRef="#ctx0" brushRef="#br0" timeOffset="1">21 273 15283,'8'3'1777,"7"1"-913,2-1-312,10-3 928,1 1-343,2-1-313,-2-1-264,-1-2-704,-4 2-448,-6-5 504,0 3-144,1 0-120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2:05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17364,'-4'16'1568,"-1"7"-1248,-1 3-152,0 4 584,2 4-472,1 1-168,3-6-400,0-2-216,1-7-352,2-4-1312,0-9 1719,-1-5-311,2 1-240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2:06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13547,'0'-1'99,"1"-1"1,-1 0 0,1 0-1,0 1 1,-1-1-1,1 0 1,0 1 0,0-1-1,0 0 1,0 1-1,0-1 1,1 1 0,-1 0-1,0-1 1,1 1-1,-1 0 1,1 0 0,2-1-1,-1 0 36,0 1 0,1-1-1,-1 1 1,1 0 0,-1 1-1,1-1 1,-1 1 0,1-1-1,3 1 1,9 1 325,0 1 1,0 0-1,23 7 1,-31-7-245,18 5 78,0 0-1,-1 2 1,0 1 0,42 23-1,-66-33-279,1 1 1,-1-1-1,0 1 0,0 0 0,1-1 0,-1 1 0,0 0 0,0 0 0,0 0 0,0 0 0,0 0 0,0 0 1,0 1-1,0-1 0,-1 0 0,1 0 0,0 1 0,-1-1 0,1 0 0,-1 1 0,1-1 0,-1 0 0,0 1 1,1-1-1,-1 1 0,0-1 0,0 0 0,0 1 0,0-1 0,-1 2 0,0 1 66,-1 0 0,0 0 0,-1 0-1,1 0 1,0-1 0,-1 1 0,0-1-1,-3 4 1,3-5 3,0 1 0,0 0 0,1 0 0,0 0 0,-1 1 0,1-1 0,0 0 0,1 1 0,-1-1 0,-1 6-1,3-8-77,0 0 0,0 1-1,1-1 1,-1 1-1,0-1 1,1 0 0,-1 1-1,1-1 1,-1 0 0,1 0-1,-1 1 1,1-1-1,0 0 1,0 0 0,0 0-1,-1 0 1,1 0-1,0 0 1,1 0 0,-1 0-1,0 0 1,0 0-1,0 0 1,3 0 0,36 18-146,-29-15 104,6 3-41,-1-1-55,-1 0 0,1 1 0,20 15 0,-33-21 103,-1 1 0,1-1 0,-1 1-1,0 0 1,1 0 0,-1 0 0,0 1 0,0-1-1,0 0 1,-1 1 0,1-1 0,0 1 0,-1 0-1,0 0 1,0-1 0,0 1 0,0 0-1,0 0 1,0 0 0,-1 0 0,1 0 0,-1 0-1,0 0 1,0 0 0,-1 6 0,0-5 34,-1 1 1,0-1-1,0 0 1,0 0 0,-1 0-1,1 0 1,-1-1-1,0 1 1,0-1-1,0 1 1,-1-1-1,1 0 1,-6 3-1,-8 6 265,-28 15-1,32-20-83,-1 0 0,1-1 1,-1-1-1,-1 0 0,1-1 1,-1-1-1,0 0 0,0-1 0,-20 1 1,29-3-196,1 0 0,0 0 0,0-1 0,0 0 1,0 1-1,1-2 0,-1 1 0,0 0 0,0-1 1,0 0-1,1 0 0,-1 0 0,1-1 0,0 0 0,0 0 1,0 0-1,0 0 0,0 0 0,1-1 0,-1 0 0,1 1 1,0-1-1,0-1 0,0 1 0,1 0 0,-1-1 1,1 1-1,0-1 0,1 0 0,-3-9 0,-1-19-196,7 2-149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2:06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16652,'12'0'1456,"-6"14"-1024,-5 0-200,-1 7 656,0 3-288,0-2-568,3 1-216,-3-7-472,3-6-88,-4-10 104,-9-11 72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2:07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15987,'8'3'1361,"2"3"-1017,3 4-160,8-1 408,3-2-312,12 1-600,2-4-304,9-2 472,0-1-160,2-2-112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2:07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14555,'-43'29'2768,"32"-24"-2346,1 2 0,1-1-1,-1 1 1,1 1 0,0-1-1,-12 15 1,20-22-416,1 1 1,0-1-1,-1 0 0,1 0 0,0 1 1,-1-1-1,1 0 0,0 1 1,-1-1-1,1 0 0,0 1 0,-1-1 1,1 1-1,0-1 0,0 0 1,0 1-1,0-1 0,-1 1 0,1-1 1,0 1-1,0-1 0,0 0 1,0 1-1,0-1 0,0 1 0,0-1 1,0 1-1,0-1 0,0 1 1,0-1-1,0 1 0,1-1 0,-1 0 1,0 1-1,0-1 0,0 1 1,1-1-1,-1 0 0,0 1 0,0-1 1,1 0-1,-1 1 0,0-1 1,1 0-1,-1 1 0,0-1 0,1 0 1,-1 1-1,0-1 0,1 0 1,-1 0-1,1 0 0,-1 0 0,1 1 1,-1-1-1,0 0 0,1 0 1,-1 0-1,1 0 0,-1 0 0,1 0 1,-1 0-1,1 0 0,35-3-154,-29 3 110,13-3-96,1 1 1,-1 1-1,1 1 0,20 3 0,-34-2 107,0 0 0,0 1 0,0 0 0,-1 0-1,1 0 1,-1 1 0,1-1 0,-1 2-1,0-1 1,0 1 0,0 0 0,-1 0 0,1 0-1,-1 1 1,7 8 0,-10-11 31,-1 0 0,1-1 1,-1 1-1,0 0 0,1 0 1,-1 0-1,0 0 0,0 0 1,-1 0-1,1 0 0,0 0 0,-1 0 1,1 0-1,-1 1 0,1-1 1,-1 0-1,0 0 0,0 1 1,0-1-1,-1 0 0,0 4 1,0-4 11,0 1-1,0-1 1,-1 1 0,1-1 0,-1 0 0,0 0 0,0 0 0,0 0 0,0 0 0,0 0 0,0 0 0,0 0 0,-1-1 0,-4 3 0,-3 1 48,-1-1 0,0 0 0,0 0 0,0-1 0,-1 0 0,1-1 1,-13 0-1,16-1-92,0-1-1,0 0 1,0-1 0,0 0 0,0 0 0,0-1 0,0 0 0,-9-4 0,14 6-4,1-1 1,0 0 0,0 0 0,0 0-1,0-1 1,0 1 0,0 0 0,1-1-1,-1 1 1,0-1 0,1 0-1,-1 1 1,1-1 0,-1 0 0,1 0-1,0 0 1,0 0 0,0 0-1,0 0 1,0-1 0,0 1 0,1 0-1,-1 0 1,1-1 0,-1 1 0,1 0-1,0 0 1,0-1 0,0 1-1,0 0 1,0-1 0,1 1 0,0-3-1,10-22-289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2:08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2 15371,'0'0'29,"0"0"0,0 0 0,0 0 0,0 0 0,0 0 0,0 0-1,0-1 1,0 1 0,1 0 0,-1 0 0,0 0 0,0 0 0,0 0-1,0 0 1,0 0 0,1 0 0,-1 0 0,0 0 0,0 0 0,0 0 0,0 0-1,0-1 1,1 1 0,-1 0 0,0 0 0,0 0 0,0 1 0,0-1 0,1 0-1,-1 0 1,0 0 0,0 0 0,0 0 0,0 0 0,0 0 0,1 0 0,-1 0-1,0 0 1,0 0 0,0 0 0,0 0 0,0 1 0,1-1 0,-1 0 0,0 0-1,0 0 1,0 0 0,0 0 0,0 0 0,0 1 0,0-1 0,0 0 0,0 0-1,4 16 740,-4 31-179,0-34-251,0 99 112,21 177 1,-20-289-474,-1 0 1,0 0 0,0 0 0,0 0 0,0 0 0,0 1 0,0-1 0,0 0 0,0 0 0,1 0 0,-1 0-1,0 1 1,0-1 0,0 0 0,0 0 0,0 0 0,0 1 0,0-1 0,0 0 0,0 0 0,0 0 0,0 0-1,0 1 1,0-1 0,0 0 0,0 0 0,-1 0 0,1 0 0,0 1 0,0-1 0,0 0 0,0 0 0,0 0 0,0 0-1,0 0 1,0 1 0,-1-1 0,1 0 0,0 0 0,0 0 0,0 0 0,0 0 0,0 0 0,-1 0 0,1 0-1,0 0 1,0 1 0,0-1 0,0 0 0,-1 0 0,1 0 0,-10-9-624,-13-20 52,21 27 497,-50-65-444,25 34 1837,-33-52 1,59 84-1229,1 0 0,-1 0 0,0 0 0,1 0 0,0 0 0,-1 0 0,1 0 0,-1 0 0,1 0 0,0 0 0,0 0 0,0 0-1,-1-1 1,1 1 0,0 0 0,1-1 0,-1 1-31,0 1-1,0-1 0,1 1 1,-1-1-1,0 1 0,1 0 0,-1-1 1,0 1-1,1-1 0,-1 1 1,1 0-1,-1-1 0,0 1 1,1 0-1,-1-1 0,1 1 0,-1 0 1,1 0-1,-1 0 0,1-1 1,-1 1-1,1 0 0,0 0 1,5 0 105,-1 0 1,1 0 0,0 0-1,-1 1 1,7 1 0,-4-1-120,5 1-11,201 21-1251,-167-23 920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2:08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15843,'3'3'251,"0"0"0,-1 0 0,1 0-1,-1 1 1,0-1 0,0 1 0,0-1-1,0 1 1,0 0 0,-1 0 0,0 0 0,0 0-1,1 6 1,0 7 546,1 34-1,-2-30-392,-2 66 371,1-86-769,0 0 0,0-1 0,0 1-1,0 0 1,0 0 0,0-1 0,0 1 0,0 0-1,1-1 1,-1 1 0,0 0 0,0-1 0,1 1-1,-1-1 1,0 1 0,1 0 0,-1-1 0,0 1 0,1-1-1,-1 1 1,1-1 0,-1 1 0,1-1 0,-1 1-1,1-1 1,0 0 0,-1 1 0,1-1 0,-1 0 0,1 1-1,0-1 1,-1 0 0,1 0 0,0 0 0,-1 0-1,1 0 1,0 1 0,-1-1 0,1 0 0,0 0 0,-1-1-1,1 1 1,0 0 0,-1 0 0,1 0 0,0 0-1,-1-1 1,1 1 0,0 0 0,-1 0 0,2-1-1,3-2 33,-1 1-1,1-1 1,-1 0-1,1 0 0,6-7 1,11-12 186,22-31 0,-29 34-90,1 0 0,1 1 0,23-19 0,-39 36-133,-1 0-1,1 1 1,-1-1 0,1 1-1,0-1 1,-1 1 0,1 0-1,0-1 1,-1 1-1,1 0 1,0-1 0,0 1-1,0 0 1,-1 0 0,1 0-1,0-1 1,0 1 0,0 0-1,-1 0 1,1 0 0,0 0-1,0 0 1,0 1-1,-1-1 1,1 0 0,0 0-1,1 1 1,-1 0-5,0 0 0,0 0 1,0 0-1,0 0 0,0 1 0,0-1 0,0 0 1,-1 0-1,1 1 0,0-1 0,-1 0 0,1 1 0,0 2 1,2 9-47,-1-1 0,1 26 1,-3-25 33,1 4-9,4 31-57,-4-45 83,-1-1 0,1 1-1,0 0 1,0 0 0,0-1 0,0 1 0,0 0-1,0-1 1,1 1 0,-1-1 0,1 0-1,0 0 1,2 3 0,-3-4 6,0 0 1,1-1-1,-1 1 0,1 0 1,-1-1-1,0 1 1,1-1-1,-1 0 0,1 1 1,-1-1-1,1 0 0,-1 0 1,1 0-1,-1 0 0,1 0 1,-1 0-1,1 0 1,-1-1-1,1 1 0,-1-1 1,1 1-1,-1-1 0,0 1 1,1-1-1,-1 0 1,0 1-1,1-1 0,0-1 1,6-4 26,-1 0 0,0 0 0,8-9 0,-14 14-32,14-15 27,-1-1 0,-1 0 1,0-1-1,-1-1 0,-1 0 0,-1 0 1,-1-1-1,-1-1 0,8-25 0,-14 33-51,-4 16-16,-6 22 3,-7 69-117,14-82 32,0 0 0,1-1 1,0 1-1,1 0 0,5 22 1,-5-32 63,-1 0 1,1 0 0,-1-1 0,1 1 0,0 0-1,0 0 1,0-1 0,0 1 0,0 0 0,0-1-1,0 1 1,0-1 0,1 1 0,2 1 0,-3-2 60,0-1 0,0 1 0,1-1 0,-1 1 1,0-1-1,0 0 0,0 1 0,1-1 0,-1 0 0,0 0 1,0 0-1,1 0 0,-1 0 0,0 0 0,0 0 1,1-1-1,1 1 0,1-2-1,0 0-1,0 0 1,0-1-1,0 1 1,0-1 0,0 1-1,-1-1 1,1 0 0,-1-1-1,5-5 1,16-22-180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50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82 13123,'-18'84'2282,"10"-52"-1522,2 1 0,0 0 0,0 63 0,6-91-662,0 0 0,0-1 0,1 1 1,0-1-1,0 1 0,0-1 0,3 8 0,-3-10-54,0-1 1,0 1-1,0-1 1,0 1-1,1-1 1,-1 0-1,0 1 1,0-1-1,1 0 1,-1 0-1,1 0 1,-1 0-1,1 0 1,0 0 0,-1 0-1,1 0 1,0-1-1,-1 1 1,1-1-1,0 1 1,0-1-1,3 0 1,4 0 67,0 0 1,0-1 0,-1 0 0,1-1 0,0 0-1,0 0 1,-1-1 0,1 0 0,-1-1-1,0 1 1,0-2 0,0 1 0,8-7-1,10-8 250,0-1 0,28-30 0,-26 22 32,34-44 1,-50 56-229,-1 0 1,0-1 0,-2 0-1,14-33 1,-27 65-185,0 1 0,1 0 0,1-1 0,0 1 0,1 0 0,0 0 0,2 1-1,0-1 1,1 0 0,0-1 0,1 1 0,6 17 0,-7-28 39,0-1 0,0 1 0,0-1-1,1 0 1,0 0 0,0 0 0,0 0-1,0 0 1,0 0 0,1-1 0,-1 0 0,1 1-1,0-1 1,0-1 0,1 1 0,-1-1 0,0 1-1,1-1 1,-1-1 0,1 1 0,0 0-1,0-1 1,-1 0 0,1 0 0,0-1 0,0 1-1,0-1 1,0 0 0,0-1 0,0 1 0,0-1-1,0 0 1,-1 0 0,1 0 0,0-1-1,0 1 1,-1-1 0,1-1 0,-1 1 0,5-4-1,0 1 69,-1-1 0,0-1 0,-1 0 0,1 0 0,-1 0 0,-1-1 0,1 0 0,-1 0 0,-1-1 0,1 1 0,-1-1 0,-1-1 0,0 1 0,5-18-1,-4 10-224,-1 0-1,-1 0 1,-1-1-1,0 1 1,-1-1-1,-1 1 0,-4-33 1,-7 12-426,1 24 619,10 14-67,0 0 0,-1 0 0,1 0 0,0 0 1,-1 0-1,1 0 0,0 0 0,-1 0 0,1 0 0,-1 0 0,1 0 1,0 0-1,-1 0 0,1 0 0,0 0 0,-1 0 0,1 0 1,0 0-1,0 1 0,-1-1 0,1 0 0,0 0 0,-1 0 0,1 1 1,0-1-1,0 0 0,-1 0 0,1 1 0,0-1 0,0 0 1,0 1-1,0-1 0,-1 0 0,1 0 0,0 1 0,0-1 0,0 0 1,0 1-1,0 0 0,-8 16-349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2:09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35 12403,'-12'-26'1800,"-1"17"-928,1 9-376,1 17 1697,4 4-1145,5 4-656,4 0-352,8-6 1688,5-1-1623,12-6 63,4-4 40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2:09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125 178 15987,'-14'12'618,"1"0"-1,0 2 0,1-1 0,0 1 0,-13 21 1,20-27-508,1 0 1,-1 0 0,2 1-1,-1-1 1,1 1 0,0 0 0,1 0-1,0 0 1,0 0 0,1 0-1,0 0 1,1 11 0,0-17-94,0-1 0,1 1 0,-1 0 1,1-1-1,-1 1 0,1 0 0,0-1 1,0 1-1,0-1 0,0 1 0,1-1 0,-1 1 1,1-1-1,-1 0 0,1 0 0,0 0 0,0 0 1,0 0-1,0 0 0,3 2 0,-1-2-6,-1 0 0,1-1 0,0 1 0,0-1 0,0 0-1,0 0 1,0 0 0,0 0 0,0-1 0,0 0 0,0 0 0,0 0-1,6-1 1,1-1-10,0 0-1,0-1 1,0-1-1,0 0 1,-1 0-1,1-1 1,-1 0-1,0-1 1,-1 0-1,0-1 1,0 1-1,0-2 1,13-13-1,-11 8-15,0 1-1,0-2 0,-2 0 1,0 0-1,0 0 1,-1-1-1,-1-1 1,8-24-1,-13 34-9,0 0 0,-1 0 0,0 0 0,0 0 0,0 0 0,-1-1 0,0 1 0,-1-8 0,1 13 20,0 1 1,0-1 0,0 1 0,0-1 0,-1 1 0,1-1 0,0 1 0,0-1-1,0 1 1,0-1 0,-1 1 0,1-1 0,0 1 0,-1-1 0,1 1 0,0 0-1,-1-1 1,1 1 0,0 0 0,-1-1 0,1 1 0,-1 0 0,1-1 0,0 1-1,-1 0 1,1 0 0,-1-1 0,1 1 0,-1 0 0,1 0 0,-1 0 0,1 0-1,-1 0 1,1 0 0,-1 0 0,1 0 0,-1 0 0,1 0 0,-1 0 0,1 0 0,-1 0-1,1 0 1,-1 0 0,1 1 0,-1-1 0,1 0 0,-1 0 0,1 1 0,-1-1-1,1 0 1,0 0 0,-1 1 0,-19 17-126,12-7 112,1 0-1,0 0 0,1 0 0,0 1 0,1-1 0,1 2 0,-1-1 0,2 0 1,0 1-1,0 0 0,1-1 0,0 24 0,2-34 19,0 0 0,0-1 0,0 1 0,0-1 0,0 1 0,0 0 0,0-1 0,1 1 0,-1 0 0,1-1-1,-1 1 1,1-1 0,-1 1 0,1-1 0,0 1 0,0-1 0,0 0 0,0 1 0,0-1 0,0 0 0,0 0 0,1 1 0,-1-1 0,0 0 0,0 0 0,1-1 0,-1 1 0,1 0-1,-1 0 1,1-1 0,-1 1 0,1-1 0,0 1 0,-1-1 0,1 0 0,-1 1 0,1-1 0,0 0 0,-1 0 0,1 0 0,2-1 0,4 0-3,0 0-1,-1-1 1,1 0 0,-1-1 0,0 0-1,0 0 1,10-6 0,6-5-18,0-2 0,-2 0 0,0-2 0,-1 0 0,-1-1 0,0-1 0,-2-1 0,0 0 0,-1-2 0,-2 0 0,0 0-1,-2-1 1,13-32 0,-23 51 8,0-1-1,0 0 0,-1 0 1,0 1-1,0-1 0,0 0 1,0-9-1,-1 15 13,0 0-1,0-1 1,0 1 0,0 0 0,0 0-1,0-1 1,0 1 0,-1 0-1,1 0 1,0 0 0,0-1 0,0 1-1,0 0 1,0 0 0,0 0-1,0-1 1,0 1 0,-1 0 0,1 0-1,0 0 1,0 0 0,0 0-1,0-1 1,-1 1 0,1 0 0,0 0-1,0 0 1,0 0 0,-1 0 0,1 0-1,0 0 1,0 0 0,0 0-1,-1 0 1,1 0 0,0 0 0,0 0-1,0 0 1,-1 0 0,-7 6-59,1 5 53,1 0-1,1 0 0,0 0 1,0 0-1,1 1 1,1 0-1,-4 18 0,4-11 32,1 0 0,1 0 0,0 0 0,3 24 0,-1-36-41,0 0 0,0 0 1,1-1-1,1 1 0,-1 0 0,1-1 0,0 0 0,0 1 1,1-1-1,-1 0 0,1-1 0,1 1 0,-1-1 1,1 0-1,0 0 0,0 0 0,1 0 0,-1-1 0,1 0 1,0 0-1,0-1 0,9 4 0,15 15-641,-29-22 625,-1 1 1,1-1-1,-1 1 0,1-1 1,-1 1-1,1-1 0,-1 1 0,1 0 1,-1-1-1,0 1 0,1 0 1,-1-1-1,0 1 0,0 0 0,1 0 1,-1-1-1,0 3 0,0-3 7,-1 1-1,1-1 0,0 1 1,-1-1-1,1 1 0,-1-1 1,1 0-1,-1 1 0,1-1 1,-1 0-1,1 1 0,-1-1 1,1 0-1,-1 1 0,0-1 1,1 0-1,-1 0 0,1 0 0,-1 0 1,0 1-1,1-1 0,-1 0 1,1 0-1,-1 0 0,0 0 1,-1-1-1,-3 1-38,-1-1-1,1 0 1,0 0-1,-1 0 1,1-1 0,0 1-1,-1-1 1,1-1-1,0 1 1,1-1-1,-1 0 1,0 0-1,1 0 1,-6-5 0,-9-9 10,-27-31 0,43 45 67,-2-3 52,-20-24 409,23 28-370,0 0 0,1 0 0,0-1 0,-1 1 0,1-1 0,0 1 0,0-1 0,0 1 0,1-1 0,-1 1 0,0-5 0,1 7-58,1-1 1,-1 0-1,0 1 1,1-1-1,-1 0 1,1 1-1,-1-1 1,1 1-1,-1-1 1,1 1-1,-1-1 1,1 1-1,-1-1 1,1 1-1,0 0 1,-1-1-1,1 1 1,0 0-1,-1 0 1,1-1 0,0 1-1,-1 0 1,1 0-1,0 0 1,0 0-1,-1 0 1,1 0-1,0 0 1,-1 0-1,2 0 1,31 1 568,-24 0-460,14 0 71,56-1-181,-71-1-56,1 0 0,0-1 0,0 1 0,0-2 0,-1 1 0,14-6 0,13-15-71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2:11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14115,'-4'165'5654,"-23"78"-4208,25-210-1350,2-33-94,0 0 0,0 1 1,0-1-1,0 0 0,0 0 0,0 1 0,0-1 0,0 0 0,0 0 0,0 0 0,0 1 0,0-1 1,0 0-1,0 0 0,0 0 0,0 1 0,1-1 0,-1 0 0,0 0 0,0 0 0,0 1 0,0-1 1,1 0-1,-1 0 0,0 0 0,0 0 0,0 0 0,0 0 0,1 1 0,-1-1 0,0 0 0,0 0 1,0 0-1,1 0 0,-1 0 0,0 0 0,1 0 0,11-13 76,10-27-3,-1 0 0,26-77 0,-31 73-61,3-1-1,32-56 1,-50 99-13,0 0-1,1 0 0,-1 0 1,1 0-1,0 0 0,0 0 1,0 0-1,0 0 0,0 0 1,0 1-1,0-1 0,4-1 1,-5 3 0,1-1 0,-1 1 1,1 0-1,-1-1 1,1 1-1,-1 0 1,1 0-1,0 0 1,-1 0-1,1 0 0,-1 0 1,1 1-1,-1-1 1,1 0-1,2 2 1,3 1-3,-1 1 1,0 0 0,0 0 0,0 1 0,-1 0 0,0 0 0,7 8 0,5 4-37,22 33 0,-35-45 38,0 1-1,-1-1 1,0 1 0,0 0-1,0 0 1,-1 0-1,0 0 1,0 0 0,0 1-1,-1-1 1,1 9-1,-2-13 18,-1 1-1,1 0 0,-1-1 1,1 1-1,-1 0 0,0-1 1,0 1-1,0-1 0,-1 1 1,1-1-1,0 1 0,-1-1 1,0 0-1,1 0 0,-1 0 1,0 0-1,0 0 0,0 0 1,-1-1-1,1 1 0,0-1 1,-1 1-1,1-1 0,0 0 1,-4 1-1,-4 3 72,-1-2-1,0 1 1,0-1-1,-19 2 1,17-4-45,0 1 1,0-2 0,-25-2-1,35 2-109,0 0-1,0 0 0,0-1 1,1 1-1,-1-1 0,0 0 0,0 0 1,1 0-1,-1 0 0,0 0 1,1 0-1,-1-1 0,1 1 0,0-1 1,-1 0-1,1 0 0,0 0 1,0 0-1,0 0 0,0 0 0,1-1 1,-1 1-1,1-1 0,-2-3 1,2 5-28,1-1 0,0 0 0,-1 0 1,1 1-1,0-1 0,0 0 0,0 0 1,0 1-1,1-1 0,-1 0 1,0 0-1,1 1 0,-1-1 0,1 0 1,0 0-1,0 1 0,-1-1 0,1 1 1,0-1-1,0 1 0,1-1 1,-1 1-1,0 0 0,0-1 0,2 0 1,2-2-109,1-1 1,-1 2 0,1-1-1,0 1 1,9-5 0,21-5-612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2:12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22 444 11498,'9'-5'404,"0"0"0,0-1 0,-1-1 0,0 1 0,7-8-1,-12 11-139,0-1 1,0 1-1,-1 0 0,1 0 0,-1-1 0,0 0 0,0 1 1,0-1-1,-1 0 0,1 0 0,-1 0 0,0 0 0,0 0 1,0 0-1,0-5 0,-1 9-247,0 0 0,0 0 0,0 0 0,0 0 0,0 0 0,0 0 1,0 0-1,0 0 0,-1 0 0,1 0 0,0 0 0,0 0 0,0 0 0,0 0 0,0 0 0,0 0 1,0 0-1,0 0 0,0 0 0,0 0 0,0 0 0,0 0 0,0 0 0,0 0 0,0 0 0,-1 0 0,1 0 1,0 0-1,0 0 0,0 0 0,0 0 0,0 0 0,0 0 0,0 0 0,0 0 0,0 0 0,0 0 1,0-1-1,0 1 0,0 0 0,0 0 0,0 0 0,0 0 0,0 0 0,0 0 0,0 0 0,0 0 0,0 0 1,0 0-1,0 0 0,0 0 0,0 0 0,0 0 0,0 0 0,0 0 0,0-1 0,0 1 0,0 0 1,0 0-1,0 0 0,0 0 0,0 0 0,0 0 0,0 0 0,0 0 0,0 0 0,-5 7 394,-4 11-225,2 11-15,3-14-10,0 0 0,0-1 1,-7 15-1,10-28-129,0 0 0,0 0 0,0-1 0,-1 1 1,1 0-1,0-1 0,0 1 0,0 0 0,-1-1 0,1 0 0,0 1 1,0-1-1,-1 0 0,-1 1 0,0-1-32,1 1 0,0-1 1,-1 1-1,1 0 0,0 0 0,-1 0 0,1 0 1,-3 2-1,2 0 3,1-1 1,0 1 0,0-1-1,0 1 1,0 0-1,1 0 1,-3 6-1,3-9-1,1 0 0,0 1-1,0-1 1,0 0 0,0 1-1,0-1 1,0 1 0,0-1-1,0 0 1,0 1 0,0-1-1,0 0 1,0 1 0,0-1-1,0 1 1,0-1 0,0 0-1,0 1 1,0-1 0,0 0-1,0 1 1,1-1-1,-1 0 1,0 1 0,0-1-1,1 1 1,0-1 4,0 0 0,-1 1-1,1-1 1,0 0 0,0 0-1,0 0 1,0 0 0,0 0-1,-1 0 1,1 0 0,0 0-1,0-1 1,0 1 0,0 0-1,0 0 1,-1-1 0,1 1 0,1-1-1,66-32 230,-45 20-155,29-11 0,-43 21-80,-1 1 0,1-1 0,-1 1 0,1 1 0,0 0 0,0 0 0,13 1 0,-19 0-8,0 0 0,0 1 0,1-1 1,-1 1-1,0 0 0,0 0 0,0 0 0,-1 0 0,1 1 1,0-1-1,0 1 0,-1 0 0,1-1 0,-1 1 0,1 0 0,-1 1 1,0-1-1,0 0 0,0 1 0,0-1 0,0 1 0,-1-1 1,1 1-1,1 4 0,-1-1 13,0-1 0,0 1 1,-1 0-1,0 0 0,0-1 0,0 1 1,-1 0-1,0 0 0,0 0 0,0 0 0,-1 0 1,-1 6-1,0-10 469,1-10-257,1-12 19,1-19 168,-1 23-330,1 0-1,0-1 1,1 1-1,6-22 1,-8 38-81,0 0 1,0 0-1,0 0 0,0-1 0,0 1 1,1 0-1,-1 0 0,0 0 1,0 0-1,0-1 0,0 1 0,0 0 1,0 0-1,1 0 0,-1 0 1,0 0-1,0 0 0,0 0 0,0 0 1,1-1-1,-1 1 0,0 0 1,0 0-1,0 0 0,1 0 0,-1 0 1,0 0-1,0 0 0,0 0 1,1 0-1,-1 0 0,0 0 0,0 0 1,0 0-1,1 0 0,-1 0 1,0 1-1,0-1 0,0 0 0,0 0 1,1 0-1,-1 0 0,0 0 1,0 0-1,0 0 0,0 1 0,0-1 1,1 0-1,-1 0 0,0 0 1,0 1-1,9 8-224,-8-8 180,4 5-49,1 0 1,0-1-1,0 0 0,1 0 0,-1 0 1,1-1-1,0 0 0,0 0 0,1-1 0,-1 0 1,1 0-1,-1 0 0,1-1 0,0-1 1,0 1-1,0-1 0,0-1 0,0 1 0,0-1 1,0-1-1,13-1 0,-10 0 63,0 0 0,-1-1 1,1 0-1,-1 0 0,0-1 0,0-1 0,0 0 0,0 0 1,-1-1-1,0 0 0,0-1 0,-1 1 0,0-2 0,0 1 0,11-15 1,-17 20 48,0-1 0,0 1 0,-1-1 0,1 0 0,-1 0-1,0 0 1,0 0 0,0 0 0,0 0 0,0 0 0,-1 0 0,1 0 0,-1 0 0,0 0 0,0 0 0,0-1 0,0 1 0,-1 0 0,1 0 0,-1 0 0,0 0 0,-1-3 0,2 4-2,-1 1 0,0 0 0,0-1 0,1 1-1,-1 0 1,0 0 0,0 0 0,-1 0 0,1 0 0,0 0-1,0 0 1,0 0 0,-1 0 0,1 0 0,0 1 0,-1-1 0,1 0-1,-3 0 1,2 1-1,-1 0-1,1-1 0,-1 1 1,0 0-1,1 0 0,-1 1 1,1-1-1,-1 1 1,1-1-1,-1 1 0,1 0 1,-1 0-1,1 0 0,-3 1 1,-2 3-6,0-1-1,0 1 1,1 0 0,-1 1 0,2 0 0,-1-1 0,0 2 0,1-1 0,0 1 0,1 0-1,0 0 1,0 0 0,0 0 0,1 1 0,0 0 0,0-1 0,1 1 0,0 0 0,0 0-1,1 1 1,0-1 0,1 0 0,0 14 0,0-20-7,0 0 0,1 0 0,-1 0 0,1 0 0,-1 0 0,1 0 0,0 0 0,0 0 0,0 0 1,0 0-1,0 0 0,0-1 0,0 1 0,0 0 0,1-1 0,-1 1 0,1-1 0,-1 0 0,1 1 0,2 1 0,-1-2-27,0 0 1,0-1-1,-1 1 0,1 0 1,0-1-1,0 1 0,0-1 1,-1 0-1,1 0 0,0 0 1,0-1-1,0 1 0,3-1 1,6-3-166,0 1 0,-1-2 0,1 0 1,-1 0-1,18-12 0,4-6-361,0-1 0,-2-2 0,0-1 0,42-50-1,-40 37 200,-2-2-1,-2 0 0,29-55 0,-52 85 581,0 0 0,8-24 0,-14 36-211,0 0 0,0 0 0,0 0 0,0 0 0,0 0 0,0 0 1,1 0-1,-1-1 0,0 1 0,0 0 0,0 0 0,0 0 0,0 0 1,0 0-1,0 0 0,0-1 0,0 1 0,0 0 0,0 0 0,0 0 1,0 0-1,0 0 0,0-1 0,0 1 0,0 0 0,0 0 0,0 0 1,0 0-1,0-1 0,0 1 0,0 0 0,0 0 0,0 0 0,0 0 1,0 0-1,0-1 0,0 1 0,0 0 0,0 0 0,0 0 0,-1 0 1,1 0-1,0 0 0,0 0 0,0-1 0,0 1 0,0 0 0,0 0 1,0 0-1,-1 0 0,1 0 0,0 0 0,0 0 0,0 0 0,0 0 1,-1 0-1,1 0 0,0 0 0,0 0 0,0 0 0,-1 0 0,-6 7 440,-4 8-63,0 0 0,2 2-1,0-1 1,-11 28 0,-20 75 793,40-117-1163,-24 94 683,22-85-630,1-1 1,0 1-1,0 0 1,1 0-1,1 0 1,0-1-1,2 12 0,-3-20-66,1 0-1,0 0 0,-1 0 1,1 0-1,0 0 0,0 0 1,0 0-1,0-1 0,0 1 1,0 0-1,0-1 0,1 1 1,-1-1-1,1 1 0,-1-1 0,1 0 1,0 0-1,-1 1 0,3 0 1,-2-2-24,-1 1 0,0-1 0,1 0 1,-1 0-1,1 1 0,-1-1 0,1 0 1,-1 0-1,1 0 0,-1-1 0,1 1 1,-1 0-1,1 0 0,-1-1 0,0 1 1,1-1-1,-1 1 0,0-1 0,1 0 1,-1 0-1,0 1 0,0-1 0,1 0 1,-1 0-1,0 0 0,2-2 0,1-3-89,1 0 0,-1 0 0,0 0 0,-1-1 0,1 1 0,-1-1 0,-1 0 0,1 0 0,-1 0-1,0 0 1,1-12 0,-2 13 70,0 0-1,-1 0 1,0 0-1,0 1 1,0-1 0,-1 0-1,1 0 1,-1 0-1,-1 1 1,1-1-1,-1 1 1,0-1-1,0 1 1,-1-1-1,-3-5 1,5 10 57,0 0 0,1 0 0,-1 0 0,0 0 0,0 1 0,1-1 0,-1 0 0,0 0 1,0 1-1,0-1 0,0 0 0,0 1 0,0-1 0,0 1 0,0-1 0,0 1 0,0 0 0,-2-1 0,3 1 3,-1 0-1,1 0 0,-1 1 1,0-1-1,1 0 1,-1 0-1,1 0 0,-1 1 1,1-1-1,-1 0 1,0 0-1,1 1 0,-1-1 1,1 1-1,0-1 1,-1 0-1,1 1 0,-1-1 1,1 1-1,-1-1 1,1 1-1,0-1 0,-1 2 1,0 0 11,1-1 1,-1 1 0,0 0-1,1 0 1,-1 0-1,1 0 1,0 0 0,0 0-1,0 0 1,0 0 0,0 0-1,0 0 1,0 0 0,1 0-1,-1 0 1,1 0-1,-1-1 1,1 1 0,1 3-1,0-2-45,0 0 1,0-1-1,0 1 0,0-1 0,1 1 0,-1-1 1,1 0-1,-1 0 0,1 0 0,0 0 0,0-1 0,0 1 1,0-1-1,5 2 0,-1-1-91,-1-1 1,1 1-1,0-1 0,-1-1 0,1 1 0,12-2 1,-1-1-301,0-1 1,0-1-1,0-1 1,25-10 0,-26 8 33,-1 0 0,1-2 0,-2 0 0,20-14 0,-45 32 1009,1-1 0,1 1 0,0 0 0,-13 19 1,17-21-451,-1-1 0,1 1 0,1 0 0,-1 1 1,1-1-1,1 1 0,-1-1 0,1 1 0,-2 15 1,4-22-172,0 0 0,0 0-1,0 1 1,0-1 0,0 0 0,0 0 0,0 0 0,0 0 0,1 0 0,-1 0 0,0 0 0,1 0 0,-1 0-1,1 0 1,-1 0 0,1 0 0,-1 0 0,1 0 0,0 0 0,-1 0 0,1 0 0,0 0 0,0-1 0,0 1-1,0 0 1,0-1 0,-1 1 0,1-1 0,0 1 0,0-1 0,0 1 0,1-1 0,-1 1 0,0-1 0,0 0-1,0 0 1,0 0 0,0 1 0,0-1 0,0 0 0,0-1 0,1 1 0,-1 0 0,0 0 0,0 0 0,0-1-1,2 0 1,5-1 18,-1 0 0,1-1 0,-1 1-1,0-2 1,10-4 0,-4-1 4,1 0 0,-1 0 0,11-12 0,-19 17-34,-1 1 1,-1-1-1,1 0 1,-1-1-1,0 1 1,1-1-1,-2 1 1,1-1-1,-1 0 1,1 0-1,-1 0 1,1-7-1,-3 10-34,1-1 1,-1 1-1,0 0 0,0 0 0,-1 0 0,1 0 0,0 0 1,-1 0-1,1 0 0,-1 0 0,0 0 0,1 0 0,-1 0 1,0 1-1,0-1 0,0 0 0,-1 0 0,1 1 0,0-1 1,-1 1-1,1-1 0,-1 1 0,1-1 0,-1 1 0,0 0 0,-2-2 1,-6-2-241,1 0 1,-1 1-1,-20-6 1,13 4 181,-8-4-295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2:13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1 453 17028,'0'1'86,"0"1"0,0 0-1,0-1 1,0 1 0,0-1 0,0 1 0,0 0 0,0-1 0,0 1 0,1-1 0,-1 1 0,1-1 0,-1 1 0,1-1 0,0 1 0,-1-1 0,1 1 0,0-1-1,0 0 1,0 0 0,0 1 0,0-1 0,1 0 0,-1 0 0,1 1 0,1-1 4,-1 0 1,1 0-1,0 0 0,0 0 1,-1-1-1,1 1 0,0-1 0,0 0 1,-1 0-1,1 0 0,0 0 1,0 0-1,3-1 0,7-2 71,-1 0 0,0-1 0,0 0 0,0-1 1,15-8-1,-7 1-38,-2 0 0,1-2 0,-1 0 0,-1-1 1,17-19-1,-24 24-40,-1-1-1,-1 0 1,0 0 0,0 0 0,-1-1 0,-1-1-1,0 1 1,0-1 0,5-21 0,-10 31-55,0 0 1,-1-1 0,0 1-1,1 0 1,-1 0 0,0-1-1,-1 1 1,1 0-1,-1 0 1,1 0 0,-1-1-1,0 1 1,0 0 0,-2-4-1,2 6-13,0-1-1,0 1 0,0 0 1,0-1-1,0 1 0,0 0 1,0 0-1,-1 0 1,1 0-1,0 0 0,-1 0 1,1 1-1,-1-1 0,1 0 1,-1 1-1,1-1 0,-1 1 1,1-1-1,-1 1 0,1 0 1,-1-1-1,0 1 0,1 0 1,-1 0-1,1 0 0,-1 1 1,0-1-1,1 0 0,-4 1 1,0 1-9,0 0 1,0 0 0,0 1-1,0 0 1,1 0 0,-1 0-1,1 0 1,-1 0-1,1 1 1,0 0 0,1 0-1,-1 0 1,1 1 0,-1-1-1,1 1 1,-3 6 0,-2 4-15,1-1 0,1 1 1,0 0-1,-4 22 0,7-27 0,1 0 0,0 1 0,1-1 0,-1 18 0,2-26 7,0 0 0,0-1 0,0 1 0,0 0 1,1-1-1,-1 1 0,0-1 0,1 1 0,-1-1 0,1 1 1,-1-1-1,1 1 0,0-1 0,0 1 0,-1-1 0,1 0 1,0 1-1,0-1 0,0 0 0,1 0 0,-1 0 0,0 0 1,0 0-1,1 0 0,-1 0 0,0 0 0,1 0 0,-1-1 0,1 1 1,-1-1-1,1 1 0,-1-1 0,1 1 0,0-1 0,-1 0 1,1 0-1,-1 0 0,3 0 0,2 0 3,0-1-1,0 0 1,0 0 0,0-1 0,0 0-1,0 0 1,0 0 0,0 0-1,7-6 1,6-4 6,23-19 1,-30 22-7,30-26 80,0-1 0,-3-1 0,-1-3 0,-2-1 0,61-91 0,-84 108-25,-11 15-19,-7 12 1,-3 5-48,0 2 0,1-1 0,0 1 0,1 0 0,0 1 0,-5 12 1,-3 5-12,-44 81 18,-75 205-1,128-300-122,1 0-1,0 0 1,1 0-1,-1 16 1,4-29 67,0 0 1,0 0-1,0 1 0,0-1 1,0 0-1,0 0 0,0 0 1,1 1-1,-1-1 0,0 0 1,1 0-1,-1 0 0,1 0 1,0 2-1,0-2 23,-1-1 1,1 0 0,-1 1-1,0-1 1,1 0-1,-1 0 1,1 1-1,-1-1 1,0 0 0,1 0-1,-1 0 1,1 0-1,-1 0 1,1 0-1,-1 0 1,1 0 0,-1 0-1,1 0 1,-1 0-1,1 0 1,-1 0-1,0 0 1,1 0 0,-1 0-1,1 0 1,2-2-64,0 1 0,0-1 0,-1 1 1,1-1-1,-1 0 0,0 0 0,1 0 1,-1 0-1,3-4 0,11-16-573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2:13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1 417 15547,'3'2'172,"1"-1"0,0 0 0,0 0 0,0-1 0,0 1 0,0-1 0,0 0 0,-1 0 0,1 0 0,0 0 0,0-1 0,0 0 0,0 0 0,0 0 0,-1 0 0,1 0 0,0-1 0,-1 0 0,7-4 0,5-3 152,-1-1 0,0-1 0,14-14 0,-21 18-169,35-32 345,54-65 0,-76 77-423,0 0 0,-2-1 0,29-56 0,-46 82-77,-1 0 0,1 0-1,0 1 1,0-1 0,-1 0 0,1 0 0,-1 0-1,1 0 1,-1 0 0,0 0 0,0 0 0,0 0 0,0 0-1,0 0 1,-1-2 0,1 4-1,0 0 0,0 0 0,-1 0 0,1-1 0,0 1 0,0 0 1,0 0-1,-1 0 0,1-1 0,0 1 0,0 0 0,0 0 0,-1 0 0,1 0 0,0 0 0,0 0 0,-1-1 1,1 1-1,0 0 0,-1 0 0,1 0 0,0 0 0,0 0 0,-1 0 0,1 0 0,0 0 0,0 0 1,-1 0-1,1 0 0,0 1 0,-1-1 0,1 0 0,0 0 0,-17 12-52,6-1 21,1 1 0,0 1 1,1-1-1,1 1 0,-9 18 0,-32 76 1,40-84 55,-6 11-53,1 1 0,2 1 0,1 0 0,2 1 0,-5 44 0,14-80-7,0 1 0,-1 0 0,1-1-1,0 1 1,0 0 0,0-1 0,0 1-1,1 0 1,-1-1 0,0 1 0,0-1 0,1 1-1,-1 0 1,1-1 0,0 1 0,-1-1-1,1 1 1,0-1 0,0 0 0,1 2 0,-1-3-12,0 1 0,0-1 1,0 0-1,0 0 1,0 1-1,0-1 0,0 0 1,0 0-1,0 0 1,0 0-1,0-1 1,0 1-1,0 0 0,0 0 1,0 0-1,-1-1 1,1 1-1,0-1 0,0 1 1,0 0-1,0-1 1,0 0-1,1 0 1,6-5-304,0-1 1,-1 1 0,0-1-1,12-15 1,87-139-1698,-36 48 3587,-63 106-887,-5 11 5,-5 12 49,-2 1-343,-2 8-149,0-1 0,-6 48 0,13-71-209,-1 0-1,1 1 0,0-1 1,0 0-1,0 0 1,0 0-1,0 0 0,0 0 1,0 0-1,1 0 0,-1 0 1,0 0-1,1 0 0,-1 0 1,0-1-1,1 1 1,-1 0-1,1 0 0,-1 0 1,1 0-1,0 0 0,0 0 1,0 0 0,0-1 0,0 0 0,0 1 0,0-1 1,0 0-1,0 0 0,0 0 0,0 0 0,0 0 1,0 0-1,0 0 0,0 0 0,0 0 0,0 0 0,0 0 1,0-1-1,0 1 0,1-1 0,5-2 21,-1-1 0,0 1 0,1-1 1,8-8-1,18-18-40,-24 22-90,-1-1 0,1 2 0,1-1 0,0 1 0,20-11 0,-30 18 90,1-1-1,-1 1 0,0 0 1,1 0-1,-1-1 0,1 1 1,-1 0-1,0 0 0,1 0 1,-1 0-1,1-1 0,-1 1 1,1 0-1,-1 0 0,0 0 1,1 0-1,-1 0 0,1 0 1,-1 0-1,1 0 0,-1 0 1,1 0-1,-1 1 0,1-1 1,-1 0-1,0 0 0,1 0 1,-1 0-1,1 1 0,-1-1 1,0 0-1,1 0 0,-1 1 1,0-1-1,1 1 0,-1 15-444,0-2-67,0-13 508,0-1 0,0 0 0,0 0 0,0 0 0,1 0 1,-1 1-1,0-1 0,0 0 0,0 0 0,0 0 1,1 0-1,-1 0 0,0 0 0,0 0 0,0 0 0,0 0 1,1 0-1,-1 0 0,0 1 0,0-1 0,0 0 0,1 0 1,-1 0-1,0 0 0,0 0 0,0 0 0,1-1 1,-1 1-1,0 0 0,0 0 0,0 0 0,0 0 0,1 0 1,-1 0-1,0 0 0,0 0 0,0 0 0,0 0 0,1-1 1,-1 1-1,0 0 0,0 0 0,0 0 0,0 0 1,0 0-1,0-1 0,1 1 0,-1 0 0,0 0 0,6-9-151,-5 9 160,7-14-238,3-3-75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2:14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15123,'5'-2'330,"1"1"-1,-1 0 1,0 0-1,1 0 0,-1 0 1,1 1-1,-1 0 1,1 0-1,-1 1 1,1-1-1,-1 1 0,0 0 1,1 1-1,-1 0 1,0-1-1,0 1 1,10 6-1,-11-6-256,-1 1 1,1 0-1,-1 0 1,1 0-1,-1 0 0,0 0 1,0 1-1,0-1 0,-1 1 1,1 0-1,-1 0 1,0 0-1,0 0 0,0 1 1,-1-1-1,1 0 1,-1 1-1,0-1 0,0 1 1,-1-1-1,1 10 1,-2-7-83,1 1 0,-1 0 0,-1 0 0,1 0 0,-1-1 0,-1 1 0,1-1 1,-1 1-1,-5 7 0,-4 7-19,-25 31 0,21-33-12,-14 28 0,29-46 10,0 0-1,0 0 0,0 0 1,0 0-1,1 0 0,-1 0 0,1 1 1,-1-1-1,1 0 0,0 4 1,0-6 10,0 1 0,0-1 0,0 0 0,0 1 0,0-1 0,0 0 0,0 1 0,0-1 0,0 0 0,1 1 0,-1-1 0,0 0 0,0 1 1,0-1-1,1 0 0,-1 0 0,0 1 0,0-1 0,1 0 0,-1 0 0,0 1 0,1-1 0,-1 0 0,0 0 0,1 0 0,-1 0 0,17-3-724,-13 1 572,-1 0 0,1-1-1,0 0 1,-1 0 0,0 0-1,0 0 1,0-1 0,0 1 0,0-1-1,0 0 1,-1 0 0,0 0-1,0 0 1,0 0 0,0 0-1,-1-1 1,0 1 0,0 0 0,0-1-1,0 1 1,0-9 0,0 7 54,-1-1 0,0 1 0,0-1 0,0 0-1,-1 1 1,0-1 0,0 1 0,-1 0 0,0-1 0,0 1 0,0 0 0,-1 0 0,0 0 0,-6-9 0,-10 1 716,18 13-554,1 1-1,0 0 0,-1 0 0,1-1 0,0 1 0,-1 0 0,1 0 0,0 0 1,-1 0-1,1-1 0,0 1 0,-1 0 0,1 0 0,-1 0 0,1 0 0,0 0 0,-1 0 1,1 0-1,-1 0 0,1 0 0,0 0 0,-1 0 0,1 0 0,0 0 0,-1 0 1,1 1-1,-1-1 0,1 0 0,0 0 0,-1 0 0,1 1 0,0-1 0,-1 0 0,1 0 1,0 0-1,0 1 0,-1-1 0,1 0 0,0 1 0,0-1 0,-1 0 0,1 1 0,0-1 1,0 0-1,0 1 0,0-1 0,-1 0 0,1 1 0,0-1 0,0 1 0,0-1 1,0 0-1,0 1 0,0 0 0,0 0 39,1 0 1,-1 0-1,0 0 1,1 0-1,-1 0 1,1 0-1,-1 0 1,1 0-1,-1 0 1,1 0-1,0-1 1,0 1-1,-1 0 1,1 0-1,0-1 1,0 1-1,0 0 1,0-1-1,0 1 1,-1-1-1,1 1 1,0-1-1,0 0 1,1 1-1,-1-1 0,0 0 1,0 1-1,0-1 1,0 0-1,1 0 1,36 1 358,-24-2-771,-1-1 0,1-1 1,0 0-1,-1 0 0,0-2 0,0 0 0,23-12 1,3-6-1775,39-30 1,-24 15 1170,-90 93 5102,26-42-3797,1 1 0,0 0 0,1 1 0,0-1 0,1 2 0,1-1 0,1 1 0,-6 23-1,11-38-389,0 1-1,-1 0 0,1 0 0,0 0 0,0-1 0,0 1 0,0 0 1,1 0-1,-1 0 0,0-1 0,1 1 0,-1 0 0,2 2 0,-2-3 23,1-1-1,-1 1 0,1-1 0,-1 1 0,1-1 0,-1 1 1,1-1-1,-1 1 0,1-1 0,0 1 0,-1-1 0,1 0 1,0 1-1,-1-1 0,1 0 0,0 0 0,0 1 0,-1-1 1,1 0-1,0 0 0,-1 0 0,2 0 0,2 0 45,-1-1 1,0 0-1,0 1 1,0-1-1,0-1 0,0 1 1,0 0-1,0-1 0,-1 1 1,1-1-1,0 0 0,-1 0 1,4-2-1,16-20-81,3-5 1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2:14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13531,'0'2'135,"1"1"0,-1-1 0,1 0 0,-1 1 0,1-1 0,0 0 0,0 0 0,0 1 0,0-1 1,1 0-1,-1 0 0,0 0 0,1 0 0,0-1 0,-1 1 0,1 0 0,3 2 0,-2-2-10,1 0 0,-1 0-1,1-1 1,0 1 0,-1-1 0,1 1-1,0-1 1,0-1 0,8 2 0,-4-1-51,1-1 1,0-1-1,0 1 1,0-1-1,-1 0 1,1-1-1,0 0 1,-1-1-1,9-3 1,19-13 178,-34 18-223,0 0-1,-1-1 1,1 1 0,0 0 0,-1-1 0,1 1 0,-1-1-1,1 0 1,-1 0 0,0 1 0,1-1 0,-1 0 0,0 0 0,0 0-1,1-3 1,-2 5-23,0-1-1,0 1 0,0 0 1,0 0-1,0 0 0,0 0 1,0-1-1,0 1 0,0 0 1,0 0-1,0 0 1,0-1-1,0 1 0,0 0 1,0 0-1,0 0 0,0 0 1,0-1-1,0 1 0,0 0 1,0 0-1,0 0 0,-1 0 1,1 0-1,0-1 1,0 1-1,0 0 0,0 0 1,0 0-1,0 0 0,-1 0 1,1 0-1,0-1 0,0 1 1,0 0-1,0 0 0,0 0 1,-1 0-1,1 0 0,0 0 1,0 0-1,0 0 1,0 0-1,-1 0 0,1 0 1,0 0-1,0 0 0,-1 0 1,-11 4 158,-11 11-7,19-12-130,-1 1 0,1 0 0,0 0 0,0 0 0,0 1 0,0-1 0,1 1-1,0 0 1,0 0 0,0 0 0,1 1 0,0-1 0,-3 10 0,5-14-19,-1-1 0,1 1 0,0 0 0,0-1-1,0 1 1,0-1 0,0 1 0,0-1 0,0 1 0,0-1 0,0 1 0,0 0 0,0-1 0,0 1 0,1-1 0,-1 1-1,0-1 1,0 1 0,0-1 0,1 1 0,-1-1 0,0 1 0,1-1 0,-1 1 0,0-1 0,1 0 0,-1 1-1,1-1 1,-1 1 0,0-1 0,2 1 0,-1-1 8,1 0-1,0 1 1,-1-1-1,1 0 1,-1 0-1,1 0 1,0 0-1,-1 0 1,1 0-1,-1 0 1,3-1-1,46-17 218,-46 16-211,44-21 112,-34 15-168,1 0 0,0 2-1,1-1 1,-1 2 0,1 0 0,26-4 0,-41 9 21,1 0 1,0-1-1,0 1 1,0 0-1,0 0 1,0 1-1,0-1 1,0 0-1,0 1 1,-1-1-1,1 1 1,0-1-1,0 1 1,-1 0-1,1 0 1,0 0-1,1 1 1,-1 0 7,-1-1 0,0 0 0,-1 1 1,1-1-1,0 0 0,0 1 0,-1-1 1,1 1-1,0-1 0,-1 1 0,0-1 0,1 1 1,-1-1-1,0 1 0,0 0 0,0 2 1,-1 6 73,0 0 1,-1 0 0,0 0-1,-1 0 1,-5 12-1,2-2 280,2 4 329,8-16-155,8-11-21,2-7-363,0 0 1,14-14-1,-21 17-454,0 1 0,1-1 0,0 1 0,0 0 0,0 1 0,1 0 0,-1 0-1,1 1 1,1 0 0,13-4 0,-16 8-286,-1 0-148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2:15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32 15307,'8'-24'1354,"-8"24"-1326,0-1 0,0 1 0,1 0 1,-1-1-1,0 1 0,0 0 0,0-1 0,0 1 0,0 0 0,1-1 1,-1 1-1,0 0 0,0-1 0,1 1 0,-1 0 0,0 0 1,0-1-1,1 1 0,-1 0 0,0 0 0,0 0 0,1-1 1,-1 1-1,0 0 0,1 0 0,-1 0 0,0 0 0,1 0 1,3 8 529,-1 15 265,-5 30 145,-2 0 0,-12 59 1,1-13-452,-3 164-2152,18-263 1599,0 0 0,0 0 0,0 0 1,-1 0-1,1 0 0,0 0 0,0 0 1,0 0-1,0 0 0,0 0 0,0 0 1,-1 0-1,1 0 0,0 0 0,0 0 1,0 0-1,0 0 0,0 0 0,0 0 1,0 0-1,-1 0 0,1 0 0,0 0 1,0 0-1,0 0 0,0 0 0,0 0 1,0 0-1,-1 0 0,1 0 0,0 0 1,0 0-1,0 0 0,0 0 0,0-1 1,0 1-1,0 0 0,0 0 0,0 0 1,0 0-1,-1 0 0,1 0 0,0 0 1,0-1-1,0 1 0,0 0 0,0 0 1,0 0-1,0 0 0,0 0 0,0 0 1,0-1-1,0 1 0,0 0 0,0 0 1,0 0-1,-66-138-3141,43 99 3413,15 27 233,0-1-1,1 0 0,0 0 0,1-1 1,1 0-1,-6-21 0,10 33-399,1 1 0,0 0-1,0 0 1,0 0-1,0 0 1,0-1-1,1 1 1,-1 0 0,0 0-1,0 0 1,1 0-1,-1 0 1,1 0 0,-1 0-1,1 0 1,-1 0-1,1 0 1,0 0 0,-1 0-1,1 0 1,0 0-1,0 0 1,0 0-1,-1 1 1,1-1 0,0 0-1,0 1 1,0-1-1,0 1 1,1-1 0,-1 1-1,0-1 1,0 1-1,0 0 1,0-1 0,0 1-1,0 0 1,1 0-1,-1 0 1,2 0-1,6 0 188,1 0 0,-1 0 0,19 4 0,-22-3-156,63 12 64,-51-8-496,1-1-1,-1-1 1,1-1 0,0 0-1,20-1 1,-24-4-147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2:15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18364,'0'24'1480,"6"-9"-1528,7-11-16,5-4 688,-2-10-512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50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16716,'24'-3'1036,"-1"2"1,1 0-1,25 2 1,-20 1-290,48-5 1,-69 2-699,1 0 0,-1-1 0,0 0 0,0-1 0,0 1 0,0-1 0,0-1 0,-1 0 0,1 0 0,7-6 0,-13 9-35,0-1-1,0 0 1,0 0 0,0-1 0,0 1 0,0 0 0,-1 0 0,1-1 0,-1 1 0,0-1 0,1 0 0,-1 1 0,0-1 0,-1 0 0,1 1 0,0-1 0,0-4 0,-1 5-22,0 1-1,0-1 1,-1 1 0,1 0 0,0-1-1,0 1 1,-1-1 0,1 1-1,-1 0 1,1-1 0,-1 1 0,0 0-1,1-1 1,-1 1 0,0 0-1,0 0 1,0 0 0,0 0 0,0 0-1,0 0 1,0 0 0,0 0 0,0 0-1,0 0 1,-1 1 0,1-1-1,0 0 1,-1 1 0,1-1 0,0 1-1,-1-1 1,1 1 0,-1 0-1,1 0 1,-3 0 0,-1 0-40,1 0 0,-1 0 0,1 1 1,0 0-1,-1 0 0,1 0 0,-1 0 0,1 1 0,0-1 1,0 1-1,0 0 0,0 1 0,0-1 0,1 1 0,-1-1 1,1 1-1,-1 0 0,1 1 0,-4 4 0,5-6 31,0 0-1,1 0 0,-1 0 1,1 0-1,-1 1 0,1-1 1,0 0-1,-1 1 0,1-1 1,1 1-1,-1-1 1,0 1-1,1 0 0,-1-1 1,1 1-1,0 0 0,0-1 1,0 1-1,0 0 0,0-1 1,0 1-1,1 0 1,0-1-1,-1 1 0,1 0 1,0-1-1,0 1 0,0-1 1,1 0-1,-1 1 0,1-1 1,-1 0-1,4 3 1,-1-1 24,0-1-1,0 0 1,0 0 0,0-1 0,1 1 0,0-1 0,-1 0 0,1 0 0,0-1 0,0 1 0,0-1 0,0 0 0,0 0 0,0-1 0,0 0 0,0 0 0,10-1 0,0 0 57,-1-1 0,0-1 0,0 0 0,0-1 0,15-7 0,-13 4 60,-1-1 0,0-1 0,0 0-1,0-1 1,-1 0 0,23-25 0,-27 24-84,-15 12-60,5 0 15,-5 4-20,0 0 0,0 0 0,0 1 0,1 0 1,0 0-1,0 0 0,1 0 0,-4 10 1,2-5 3,1 1 0,0-1 0,1 1 1,-3 15-1,6-25 29,0 1-1,0-1 1,0 0 0,0 0 0,0 0-1,0 0 1,1 0 0,-1 0 0,0 0-1,1 0 1,0 0 0,-1 0 0,1 0 0,0 0-1,0 0 1,0-1 0,1 1 0,-1 0-1,0 0 1,0-1 0,1 1 0,-1-1 0,1 0-1,0 1 1,2 1 0,-3-3-3,1 1 1,-1-1-1,1 1 0,-1-1 1,1 1-1,0-1 0,-1 0 1,1 0-1,-1 1 0,1-1 1,0 0-1,-1-1 0,1 1 1,0 0-1,-1 0 1,1-1-1,-1 1 0,1-1 1,-1 1-1,1-1 0,-1 0 1,1 0-1,-1 1 0,0-1 1,1 0-1,-1 0 0,0 0 1,0-1-1,0 1 0,0 0 1,0 0-1,2-3 1,-1 1-36,0-1 1,-1 1-1,1 0 1,0-1-1,-1 1 1,0-1-1,0 1 1,0-1 0,-1 0-1,1 1 1,-1-1-1,0-6 1,-2-6-79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2:17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69 12259,'0'-1'150,"1"1"1,-1-1 0,1 0 0,-1 1 0,1-1 0,-1 0 0,0 0 0,1 1-1,-1-1 1,0 0 0,0 0 0,0 0 0,0 0 0,0 1 0,0-1 0,0 0-1,0 0 1,0 0 0,0 0 0,0 0 0,0 1 0,0-1 0,-1 0 0,1 0 0,0 0-1,-1 1 1,1-1 0,-1 0 0,1 1 0,-1-1 0,1 0 0,-1 1-1,1-1 1,-1 0 0,1 1 0,-1-1 0,0 1 0,0-1 0,1 1 0,-1-1-1,0 1 1,0 0 0,1-1 0,-1 1 0,0 0 0,0 0 0,0-1 0,-1 1-1,-1-1 50,-1 1-1,0-1 0,1 1 0,-1-1 0,0 1 0,1 0 0,-1 1 1,0-1-1,0 0 0,-5 3 0,3-1-155,0 2 0,1-1 0,-1 0-1,1 1 1,0 0 0,0 1 0,0-1 0,1 1 0,-1 0 0,1 0-1,0 0 1,1 0 0,-1 1 0,1 0 0,0-1 0,0 1 0,-3 11-1,1-2-49,1 0-1,0 0 0,1 1 1,1-1-1,0 1 0,0 19 1,3-26-6,-1 0 0,1 0 0,0 0 0,1 0 0,0 0 0,1-1 0,6 17 0,-8-23 9,0 0 0,0 0 0,0 0 0,0 0 0,1 0 0,-1 0 0,1 0 0,-1-1 0,1 1 0,0 0 0,0-1 0,0 1 0,0-1 0,0 0 0,0 0 0,0 0 0,0 0 0,0 0 0,1 0 0,-1 0 0,0-1 0,0 1 1,1-1-1,-1 1 0,1-1 0,-1 0 0,0 0 0,1 0 0,-1-1 0,0 1 0,1 0 0,-1-1 0,0 1 0,4-2 0,1-2 27,0 1 0,0-1 0,0 0 0,0 0 0,-1-1 0,0 0 0,0 0 0,0-1 0,0 0 0,-1 0 0,0 0 0,6-10 0,0 0 167,-1-1 0,-1-1 0,13-34 0,-17 37 5,-1 0-1,0 0 1,-1 0-1,1-18 1,-3 28-143,-1 0 1,1 0-1,-1 1 1,-1-1-1,1 0 1,-1 1-1,0-1 1,0 0-1,0 1 1,0-1-1,-1 1 0,0-1 1,0 1-1,0 0 1,-1 0-1,1 0 1,-1 0-1,-3-3 1,4 5-103,-1 0 0,1 0 0,-1 1 0,0-1 0,0 1 0,0 0 0,1-1 0,-1 1 1,0 1-1,0-1 0,-1 0 0,1 1 0,-4-1 0,6 1-44,-1 0 0,1 0 0,-1 0 0,1 0 0,-1 0 1,1 0-1,-1 1 0,1-1 0,-1 0 0,1 1 0,0-1 0,-1 1 0,1 0 0,0-1 0,0 1 1,-1 0-1,1 0 0,0 0 0,0 0 0,0 0 0,0 0 0,0 0 0,0 0 0,0 0 0,0 0 1,0 0-1,1 1 0,-1-1 0,0 0 0,0 2 0,1-2 65,0-1 0,0 1 0,0-1 1,0 1-1,0 0 0,0-1 0,0 1 0,0-1 0,0 1 1,0-1-1,0 1 0,1-1 0,-1 1 0,0-1 0,0 1 1,1-1-1,-1 1 0,0-1 0,0 1 0,1-1 0,-1 1 1,0-1-1,1 0 0,-1 1 0,1-1 0,-1 1 0,1-1 1,-1 0-1,1 0 0,-1 1 0,1-1 0,13 6-463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2:18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14619,'0'0'79,"1"-1"-1,-1 1 0,0 0 1,1 0-1,-1 0 0,0 0 1,1 0-1,-1 0 1,0 0-1,1 0 0,-1 0 1,0 0-1,0 0 1,1 0-1,-1 0 0,0 0 1,1 0-1,-1 1 0,0-1 1,1 0-1,-1 0 1,0 0-1,0 0 0,1 1 1,-1-1-1,0 0 1,0 0-1,1 0 0,-1 1 1,0-1-1,0 0 1,0 0-1,0 1 0,1-1 1,-1 0-1,0 1 0,0-1 1,0 0-1,0 0 1,0 1-1,0-1 0,0 0 1,0 1-1,0-1 1,0 0-1,0 1 0,0-1 1,0 0-1,0 1 0,0-1 1,3 26 462,-3-18-307,6 84 326,-5-55-302,6 40-1,-4-67-513,1-10-494,-3 0 661,-1-1 0,1 0 0,-1 0 1,1 0-1,-1 1 0,1-1 0,-1 0 0,0 0 1,0 0-1,0 0 0,1 0 0,-1 0 0,0 0 0,0 0 1,0-1-1,-8-37-921,-1 16 351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2:18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 11186,'-3'-3'1617,"2"0"-841,5 1-128,7 2 1352,11 0-751,0 2-25,9-1-128,8 1-112,6-2-167,-2 1-121,0-1-256,-1 0-272,-14-3-504,0 2-376,-11-2 560,-14 3-144,4-2-121</inkml:trace>
  <inkml:trace contextRef="#ctx0" brushRef="#br0" timeOffset="1">138 109 15195,'20'0'1665,"9"-2"-1145,2 1-240,2-2 728,2 0-680,0 1-368,-4-2 160,1 0-104,3-1-176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2:19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33 11931,'0'-2'195,"0"1"0,0 0 1,-1 0-1,1 0 1,-1 0-1,1 0 0,-1 0 1,1 0-1,-1 0 0,1 0 1,-1 0-1,0 0 1,0 0-1,1 0 0,-1 1 1,0-1-1,0 0 1,0 0-1,0 1 0,0-1 1,0 1-1,0-1 1,0 1-1,0-1 0,0 1 1,-1 0-1,1-1 1,0 1-1,0 0 0,-2 0 1,-36-2 2458,32 3-2559,0 0 1,1 0 0,-1 0-1,0 1 1,1 0-1,0 1 1,-1-1 0,1 1-1,0 1 1,0-1-1,1 1 1,-1 0 0,1 0-1,0 0 1,0 1 0,0 0-1,1 0 1,-1 0-1,-3 7 1,5-7-89,0 0 0,0 1 0,0-1 0,1 1 0,0 0 0,0-1 0,0 1 0,1 0 0,0 0 0,0 0 0,1 0 0,-1 0 0,1 0 0,1 0 0,-1 0 0,1 0 0,0 0 0,0 0 0,1 0 0,0 0 0,4 10 0,-4-12-2,0 0 1,1 1 0,0-1 0,0 0 0,0 0 0,0-1 0,1 1 0,-1-1 0,1 1-1,0-1 1,0 0 0,0-1 0,0 1 0,1-1 0,-1 0 0,7 3 0,-3-3 11,-1 0 0,1 0 0,0-1 0,0 0 1,0 0-1,0-1 0,0 0 0,0 0 0,15-3 1,-13 0 25,0 1 1,0-1 0,0 0 0,-1-1 0,1 0 0,-1-1 0,13-8 0,-16 9 9,-1 0 0,0 0 0,0-1 1,0 1-1,0-1 0,-1 0 0,1 0 0,-2-1 1,1 1-1,0-1 0,3-9 0,-5 11-24,-1-1 0,0 1 0,0 0 0,0-1 0,-1 1 0,0-1 0,1 1 0,-2-1 0,1 1 0,0 0 0,-1-1 0,0 1 0,0-1 0,0 1 0,-1 0 0,1 0 0,-1 0 0,0 0 0,0 0 0,0 0 0,-1 0 0,1 0 0,-1 1 0,0 0 0,0-1 0,0 1 0,-8-5 0,3 1-239,-1 0-1,-1 1 0,1 1 1,-1-1-1,0 1 0,0 1 0,0 0 1,-1 0-1,1 1 0,-15-2 0,23 4 153,0 1 0,0 0 0,0 0 0,0 0-1,0 0 1,0 0 0,0 0 0,0 0-1,0 1 1,0-1 0,0 1 0,0-1-1,0 1 1,-3 1 0,-7 7-544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2:19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16083,'3'4'280,"0"0"0,0 0 0,-1 0 0,1 1 0,-1-1 0,0 1 0,0-1 0,-1 1 0,1 0 0,-1-1 0,0 1 0,0 5 0,2 13 118,-1 29-1,-2-35-260,0 31 55,-1-21-593,2 0 0,7 50 0,-13-85-2761,-2-10 2267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2:20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 14963,'-4'-5'1545,"4"7"-849,3 2-240,6 4 736,3-1-104,4 2-280,5-1-119,4-4-241,2 2-64,4-5-256,2-1-104,1-3-232,-1-1-248,-6-3-489,-5-2 745,-15 3-176,-5 1-144</inkml:trace>
  <inkml:trace contextRef="#ctx0" brushRef="#br0" timeOffset="1">1 91 17260,'15'0'1792,"10"-1"-1064,3-2-312,5 1 777,0 1-217,0 1-464,-4 1-328,-3 2-736,-4 0-184,-10 0 520,-3-1-152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2:20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16996,'6'0'1568,"2"6"-1072,-1 5-240,3 5 760,2 6-255,-3 8-377,2 1-184,-2 5-336,-4-2-248,0-2 1752,-2-4-1312,-3 0 80,-5-7 32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4:08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13371,'2'189'6660,"-1"2"-5289,-10-213-2971,4 0 1259,0-5-116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4:08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25 238 13179,'-2'-3'170,"0"1"0,0 0 0,0 0 0,0-1 1,0 1-1,0-1 0,1 1 0,-1-1 0,1 0 0,0 1 1,0-1-1,0 0 0,0 0 0,0 0 0,1 0 0,-1 0 1,1 0-1,0 0 0,0 0 0,0 0 0,0 0 0,0 0 1,1 0-1,-1 0 0,1 0 0,0 0 0,0 0 0,0 0 0,0 0 1,1 1-1,3-6 0,2-3 87,2-1-1,-1 2 1,2-1-1,-1 1 1,1 1 0,1-1-1,0 2 1,0 0-1,1 0 1,-1 1 0,2 0-1,17-7 1,-20 11-223,1-1 1,0 1-1,0 0 1,-1 1-1,2 1 1,-1 0-1,0 0 1,0 1-1,0 0 1,0 1-1,0 0 1,0 1-1,0 0 1,0 1-1,0 0 1,11 5-1,-6 0-33,0 0 0,-1 1 0,22 16 0,-31-20-4,0 0 1,0 0-1,0 1 0,0 0 0,-1 0 0,0 0 1,0 1-1,-1 0 0,0 0 0,4 7 0,-8-12 3,1 1 0,0-1 0,-1 0 0,0 1-1,1-1 1,-1 0 0,0 1 0,0-1-1,0 0 1,-1 1 0,1-1 0,0 0-1,-1 1 1,0-1 0,1 0 0,-1 1-1,0-1 1,0 0 0,0 0 0,-1 0-1,1 0 1,0 0 0,-1 0 0,1 0-1,-1-1 1,0 1 0,0-1 0,1 1 0,-1-1-1,-4 3 1,-6 3 7,0 0 0,0-1 0,-1 0-1,-13 4 1,17-7 4,-87 30 72,84-30-110,0 0-1,0-1 0,-1 0 0,1-1 1,0-1-1,-15 0 0,16-5-620,14-2-149,15-7 336,-10 12 310,-1-1-1,1 1 0,15-2 1,4 1-323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4:09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30 16363,'-6'73'4051,"3"-41"-3728,-4 216 174,10-233-805,-3-15 287,0 0 0,0 0 0,0 0 0,0 0 0,1 0 0,-1 1 0,0-1-1,0 0 1,0 0 0,0 0 0,1-1 0,-1 1 0,0 0 0,0 0 0,0 0 0,0 0 0,1 0 0,-1 0 0,0 0 0,0 0 0,0 0 0,0 0-1,0 0 1,1 0 0,-1 0 0,0-1 0,0 1 0,0 0 0,0 0 0,0 0 0,0 0 0,0 0 0,0-1 0,1 1 0,-1 0 0,0 0 0,0 0-1,0 0 1,0 0 0,0-1 0,0 1 0,8-28-933,-7 5 594,-1-1-115</inkml:trace>
  <inkml:trace contextRef="#ctx0" brushRef="#br0" timeOffset="1">0 24 15187,'0'-13'1705,"5"10"-937,5 2-248,8 2 920,6 2-256,7-3-367,9 2-129,6-2-272,5 3-112,1-3-104,0-3-112,-7-2-264,-4 2-192,-9 3-408,-10-3-225,-15 3 745,-7-1-200,-19 2-176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51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26 16187,'8'-21'1609,"-6"17"-1073,-4 4-264,-1 4 960,-1 9-576,-2 4-824,2 4-376,-2-4 400,1 1-112,-1-1-112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4:09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81 16155,'9'1'1801,"15"-2"-961,7-4-296,11-8 864,7 2-239,3-1-305,1-1-200,-5 3-480,-5-1-192,-9 8-544,-10 0-264,-13 6 1904,-11-1-1232,-14 7-32,-5 2-80</inkml:trace>
  <inkml:trace contextRef="#ctx0" brushRef="#br0" timeOffset="1">1 250 15579,'6'10'1969,"6"-4"-1193,9-6-272,5 0 864,10-3-343,6-2-129,2-1-304,1 1-144,-2-1-528,-3 3-304,-7-3-968,-3 0 1152,-8 0-185,-3-1-143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4:10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17748,'10'-3'1288,"7"0"-1056,2 1-128,3 1 160,5 1-320,0 0-584,-2-2 2216,-4 1-1576,-5-1 8,-5 1 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4:10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 16596,'0'-1'49,"0"1"1,-1 0-1,1 0 1,0-1-1,0 1 1,0 0-1,0 0 1,0-1-1,0 1 1,0 0 0,0 0-1,0-1 1,0 1-1,0 0 1,0-1-1,0 1 1,0 0-1,0 0 1,0-1-1,0 1 1,0 0-1,0 0 1,0-1 0,0 1-1,0 0 1,1 0-1,-1-1 1,0 1-1,0 0 1,0 0-1,0-1 1,1 1-1,-1 0 1,0 0-1,0 0 1,0 0 0,1-1-1,-1 1 1,1 0-1,15-3 824,20 6 60,-35-3-902,44 9 197,1 1 0,44 18 1,-10-3-730,-79-25 497,0 1 1,0-1 0,-1 0 0,1 0-1,0 1 1,0-1 0,-1 1 0,1-1-1,0 1 1,-1-1 0,1 1 0,-1-1-1,1 1 1,0 0 0,-1-1 0,1 1-1,-1 0 1,1-1 0,-1 1 0,0 0-1,1-1 1,-1 1 0,0 0 0,0 0-1,1 0 1,-1-1 0,0 1 0,0 0-1,0 0 1,0 0 0,0 0 0,0-1-1,0 1 1,0 0 0,0 0 0,-1 0-1,1 0 1,0-1 0,0 1 0,-1 0-1,1 0 1,0-1 0,-1 1 0,1 0-1,-1-1 1,1 1 0,-2 0 0,-2 7 46,-1-1 0,-1 0 0,-8 9 0,11-12-34,-42 47 180,18-18-318,-2-2 1,-42 36 0,71-66 120,0-1-1,-1 0 1,1 1 0,0-1 0,0 0-1,-1 1 1,1-1 0,0 0 0,-1 0-1,1 1 1,0-1 0,-1 0-1,1 0 1,0 0 0,-1 1 0,1-1-1,-1 0 1,1 0 0,0 0-1,-1 0 1,1 0 0,-1 0 0,1 0-1,0 0 1,-1 0 0,1 0-1,-1 0 1,1 0 0,0 0 0,-1 0-1,1 0 1,-1 0 0,1 0-1,0-1 1,-1 1 0,1 0 0,-1 0-1,1 0 1,0-1 0,-1 1 0,1 0-1,-1-1 1,0-13-243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4:13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44 14171,'1'-1'205,"0"0"0,-1 0 1,1 0-1,-1 0 0,0 0 0,1 0 1,-1 0-1,0 0 0,1-1 0,-1 1 1,0 0-1,0 0 0,0 0 0,0-1 0,0 1 1,-1 0-1,1 0 0,0 0 0,0 0 1,-1 0-1,1-1 0,-1 1 0,1 0 1,-2-1-1,1 1-104,0 0 0,0 1 0,-1-1 0,1 1 0,0 0 0,-1-1 0,1 1 0,0 0 0,-1 0 0,1 0 0,0 0 0,-1 0 0,1 0 1,0 0-1,-1 0 0,1 1 0,0-1 0,-1 0 0,1 1 0,0-1 0,0 1 0,-2 1 0,-6 2-71,0 1-1,0 1 1,0 0 0,1 0 0,0 0-1,1 1 1,-1 0 0,1 1 0,1-1-1,-1 1 1,2 1 0,-1-1 0,1 1-1,-8 18 1,7-14-30,1 0-1,0 0 1,1 1-1,1-1 1,0 1 0,1 0-1,0 0 1,1 0-1,1 0 1,1 19-1,0-27 1,0 0 0,1 0 0,-1-1 0,1 1 0,0-1 0,1 1 0,-1-1 0,1 1 0,0-1 0,0 0 0,1-1 0,0 1 0,0 0 0,4 4 0,-5-7 1,0 0 0,0 0 0,0 1-1,0-2 1,1 1 0,-1 0-1,0-1 1,1 1 0,-1-1 0,1 0-1,0 0 1,-1 0 0,1-1 0,0 0-1,-1 1 1,1-1 0,0 0-1,0-1 1,-1 1 0,1-1 0,0 1-1,-1-1 1,7-3 0,-1 0 35,0-1 0,0 0 0,0 0 0,-1-1 0,0 0 1,0-1-1,0 0 0,-1 0 0,0-1 0,10-13 0,-7 7 100,-1-1 1,0 1-1,-1-2 0,0 1 0,8-28 1,-12 30 16,-1 0 0,0 0 0,-1 0 0,-1 0 0,0-1 0,0 1 0,-4-25 0,3 33-99,-1 1 0,0 0-1,-1-1 1,1 1 0,-1 0-1,1-1 1,-1 1 0,-1 0-1,1 0 1,0 1 0,-6-7-1,6 8-36,-1 0 0,0-1 0,1 1-1,-1 0 1,0 1 0,0-1 0,0 0 0,0 1-1,-1 0 1,1 0 0,0 0 0,-1 0 0,1 0 0,0 1-1,-1-1 1,1 1 0,-5 0 0,4 0-45,0 1-1,0 0 1,0-1 0,1 1 0,-1 0 0,0 1-1,0-1 1,1 1 0,-1 0 0,1-1-1,-5 4 1,7-3-82,-1-1-1,0 0 1,0 1-1,1-1 1,-1 1 0,0-1-1,1 1 1,0 0-1,-1 0 1,1-1-1,0 1 1,0 0-1,0 0 1,0 0-1,0 0 1,1 1-1,-1-1 1,0 0 0,1 0-1,0 0 1,-1 3-1,2-4 38,-1 0-1,0 0 1,1 0-1,-1 0 0,1 0 1,-1 0-1,1 0 1,-1 0-1,1 0 1,0-1-1,-1 1 1,1 0-1,0 0 0,0-1 1,-1 1-1,1-1 1,0 1-1,0 0 1,0-1-1,0 0 1,0 1-1,0-1 1,0 0-1,0 1 0,0-1 1,0 0-1,0 0 1,0 0-1,0 0 1,0 0-1,0 0 1,2 0-1,18 0-637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4:13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16 15931,'5'-15'2246,"-6"17"-252,-11 27-323,-1 18-1491,2 1-1,2 1 1,2 0-1,-1 51 1,14-37-1438,-7-71 1362,0-1 0,0 1 1,-1-1-1,0 1 0,-1-1 0,-3-9 0,-10-16-142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4:13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16460,'5'-3'1896,"5"2"-1224,8-2-168,6 2 912,11-2-439,4 1-161,4-1-256,2 2-72,-2-1-360,-1 1-216,-8 1-528,-4 0-296,-13 1-1921,-3 1 2369,-7 4-408,-4-2-384</inkml:trace>
  <inkml:trace contextRef="#ctx0" brushRef="#br0" timeOffset="1">8 170 15595,'-3'11'1609,"4"-5"-897,7-4-264,11-2 832,3-2-264,14-1-311,3 0-145,5 0-400,1 1-288,1 4-736,-4 1-505,-2-2 1073,1-1-248,-8 0-192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4:14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15275,'2'39'1505,"-2"0"-1129,-6 4-184,2 0 592,-2-6-552,0-3-256,-2-10 120,1-3-128,-2-8-96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4:14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9 15963,'2'-7'1516,"-7"6"-461,-9 9 315,3 4-962,0 0-1,1 1 1,0 0-1,1 0 0,1 1 1,-13 30-1,-28 93-265,41-116-199,5-13-104,1-1 0,-1 0 0,1 1 0,0-1-1,1 1 1,0 0 0,0-1 0,0 9 0,10-34-1083,1-7 785,2-8-145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4:15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15347,'6'1'1401,"0"8"-969,-2 3-184,1 7 584,1 2-232,3 6-208,-3 1-112,3 3-176,-2 1-32,0-3-48,-1 2-16,-1-4-120,-4-4-144,-1-9-320,-4-3-136,-8-10 528,-1-2-136,-7-8-104</inkml:trace>
  <inkml:trace contextRef="#ctx0" brushRef="#br0" timeOffset="1">1 167 14811,'3'-4'1721,"4"1"-1049,9 0-216,5 1 808,6-1-384,1 2-104,6-1-336,1 2-287,-3 0 7,0 3-72,-9-3-96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4:15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17 12499,'0'-7'1840,"4"2"-824,-1 2-360,3 2 1905,0 4-1369,0 9-352,-2 7-167,-2 9-257,-1 8-112,-1 7-168,-3 5-136,-1-1-240,-2-4-240,0-8-465,0-10 2258,-3-15-1409,0-8-32,-1-16-24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51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15315,'2'0'59,"12"4"549,0 0 0,0 1 0,-1 1 0,25 13 1,-35-18-507,-1 1 1,1-1-1,-1 1 1,1 0 0,-1 0-1,0 0 1,0 1-1,0-1 1,0 0 0,0 1-1,-1-1 1,1 1-1,-1 0 1,1-1 0,-1 1-1,0 0 1,0 0-1,0 0 1,-1 0 0,1 0-1,-1 0 1,1 0-1,-1 0 1,0 0 0,0 0-1,-1 0 1,1 0-1,0 0 1,-1 0 0,-1 5-1,-1-1 46,0 1-1,-1-1 0,1 1 0,-1-1 1,-1 0-1,0-1 0,-7 9 1,-44 40 662,42-43-610,1 1 0,0 0 0,-22 30 0,34-42-192,0 1 1,0 0-1,0-1 0,0 1 1,0 0-1,0 0 0,0 0 1,1 0-1,-1 0 0,1 0 1,-1 0-1,1-1 0,0 1 1,0 0-1,0 1 0,0-1 1,0 0-1,1 2 0,0-2-4,0 0 1,0 0-1,0-1 0,0 1 0,0-1 0,0 1 0,1-1 1,-1 1-1,0-1 0,1 0 0,-1 0 0,1 1 0,0-1 0,-1 0 1,1 0-1,0-1 0,0 1 0,2 1 0,5 1-48,1-1 1,-1 0-1,0 0 0,0-1 0,1 0 0,-1 0 1,1-1-1,-1 0 0,1-1 0,10-2 0,-14 2-49,1 0-1,-1-1 1,1 0 0,-1 0-1,0-1 1,0 0-1,0 0 1,0 0 0,0 0-1,0-1 1,-1 0-1,0 0 1,0-1 0,9-9-1,-3-7-271</inkml:trace>
  <inkml:trace contextRef="#ctx0" brushRef="#br0" timeOffset="1">52 206 14203,'-3'0'1520,"13"0"-855,7 0-281,6 0 880,3-1-352,5-2-808,5 0-272,-4 1 264,0 1-120,-10 1-200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4:16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97 13579,'-1'-3'168,"0"-1"0,1 1 0,0-1 0,-1 1 0,2-1 0,-1 1 0,0-1 0,0 1 0,1-1 0,0 1 0,0 0 0,0-1 0,2-3 0,-2 5-28,1-1 0,0 1 0,0 0 0,0-1 0,0 1 0,0 0 0,1 0 0,-1 1 0,0-1 0,1 0 0,0 1 0,-1-1 0,1 1 0,0 0 0,0 0 0,3-1 0,6-1 63,0 0 0,0 0 0,0 1 0,0 1 0,1 0 0,-1 0 0,1 1 1,-1 1-1,0 0 0,1 1 0,-1 0 0,0 1 0,0 0 0,0 1 0,12 6 1,-23-10-200,0 1-1,1-1 1,-1 1 0,0-1 0,0 1 0,1 0 0,-1 0 0,0 0 0,0-1 0,0 1 0,0 0 0,0 0-1,0 1 1,0-1 0,0 0 0,-1 0 0,1 0 0,0 0 0,-1 1 0,1-1 0,-1 0 0,1 1 0,-1-1-1,0 0 1,1 1 0,-1-1 0,0 1 0,0-1 0,0 1 0,0 1 0,-2 1 0,0 0 0,1 0 0,-2 0 1,1 0-1,0 0 0,-1-1 0,0 1 1,-3 2-1,5-4-5,-1 0-50,1-1-1,-1 1 1,1 0-1,0-1 0,0 1 1,0 0-1,0 0 1,0 0-1,1 0 0,-1 0 1,0 0-1,1 0 1,0 0-1,-1 0 0,1 0 1,0 0-1,0 0 1,0 0-1,0 0 0,0 0 1,1 0-1,-1 0 1,1 0-1,-1 0 0,1 0 1,1 4-1,3 1-172,0 1-1,0-1 1,1-1-1,-1 1 1,10 7-1,16 21 50,-27-29 242,-1 0 1,0 0-1,0 1 0,0-1 1,-1 0-1,1 1 0,-2 0 1,1 0-1,-1-1 0,0 1 1,0 0-1,-1 0 1,0 0-1,0 0 0,-1 0 1,0 0-1,0 0 0,-1-1 1,1 1-1,-1 0 0,-1-1 1,1 1-1,-1-1 0,-1 0 1,1 0-1,-8 11 0,6-11 84,0 0 0,0-1 0,-1 1 0,1-1 0,-1 0-1,0 0 1,0 0 0,-1-1 0,0 0 0,1-1 0,-1 1-1,0-1 1,-1-1 0,1 1 0,0-1 0,-1 0 0,1-1-1,-1 0 1,0 0 0,1-1 0,-1 0 0,0 0 0,-14-2 0,14 0-56,0-1 1,0 1 0,0-1 0,0-1 0,1 1 0,0-1 0,-12-8 0,15 9-189,0 0 0,0 0 0,1-1-1,-1 1 1,1-1 0,-1 0 0,1 0 0,0 0-1,1-1 1,-1 1 0,1-1 0,0 1-1,-3-8 1,5 11 38,0 0-1,0-1 0,0 1 1,0-1-1,0 1 1,1 0-1,-1-1 1,0 1-1,1-1 1,-1 1-1,1 0 1,-1 0-1,1-1 1,0 1-1,-1 0 0,1 0 1,0 0-1,0-1 1,0 1-1,0 0 1,0 0-1,0 1 1,0-1-1,0 0 1,0 0-1,0 0 1,2 0-1,16-11-513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4:17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15363,'-9'6'1425,"2"4"-921,2-1-224,7-3 696,4 0-192,4-2-216,5-1-72,3-3-136,4 0-64,-1 2-23,1-2-33,-2 3-240,-1 0-296,-6 0 1704,-1-2-1304,-7-5 16,-4-5 72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4:18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16804,'2'1'253,"0"-1"1,1 1 0,-2-1-1,1 1 1,0 0 0,0 0 0,0 0-1,3 2 1,11 5 393,5-4-302,1 0 0,-1-2 0,42 0 0,19 3-236,-81-5-109,1 0 1,-1 0-1,1 0 0,0 1 0,-1-1 0,1 1 0,-1-1 0,1 1 1,-1-1-1,1 1 0,-1 0 0,0 0 0,1 0 0,-1 0 0,0 0 1,2 2-1,-2-2 3,-1 0 1,1-1 0,-1 1-1,1 0 1,-1 0 0,0 1-1,0-1 1,1 0-1,-1 0 1,0 0 0,0 0-1,0 0 1,0 0 0,0 0-1,0 0 1,0 0-1,-1 0 1,0 2 0,-1 4 43,-2 0 1,1 0-1,-1 0 1,0 0-1,-8 9 1,4-6 46,-143 218 1116,150-226-1258,-1 1 1,1-1 0,-1 0 0,1 0-1,-1 0 1,0 0 0,1 0 0,-5 2 0,-1-5-89,0-12 0,1-9-94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6:59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19388,'-4'-16'456,"18"56"-208,-2 4-64,-6 7 0,2 4-8,-4-1-16,4-8-8,-4 4-31,-1-5-65,0-7 16,-2-11-152,2-6-153,-3-19-407,-8 1-192,-4-20 656,-6-7-168,-9-11-104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6:59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22 242 13795,'-3'-4'168,"0"0"1,1 0 0,-1-1-1,1 1 1,1-1-1,-1 0 1,1 1-1,-1-1 1,1 0-1,1 0 1,-1 0-1,1 0 1,-1 0-1,1 0 1,1-6-1,1 4-2,-1 1-1,1 0 0,0 0 1,0 0-1,1 1 0,0-1 1,0 0-1,0 1 0,1 0 1,7-9-1,-3 5-40,0 1-1,1 0 1,0 1-1,0 0 1,0 1 0,1 0-1,0 0 1,1 1-1,-1 0 1,1 1-1,0 0 1,19-4 0,-13 5-78,0 2 0,0 0 0,0 1 0,0 1 0,0 0 0,0 1 0,-1 1 1,1 0-1,-1 2 0,27 9 0,-30-8-42,0 0 1,-1 1-1,0 0 0,0 1 1,0 0-1,-1 0 0,0 2 1,0-1-1,-1 1 1,-1 1-1,0 0 0,0 0 1,7 13-1,-14-19 31,1-1 0,-1 1 0,0 0 0,0 0 0,0 0 0,-1 0-1,0 0 1,0 0 0,0 0 0,0 0 0,-1 0 0,0 1 0,0-1 0,-1 0 0,1 0 0,-3 9 0,1-7 41,-1-1 1,0 1 0,0 0 0,0-1-1,-1 0 1,0 0 0,0 0 0,-1 0-1,0-1 1,-10 10 0,5-6 9,0-1 0,-1 0-1,0-1 1,-1 0 0,0-1 0,0 0 0,0-1 0,0 0 0,-1-1 0,0-1 0,0 0-1,-21 2 1,29-5-147,1 0-1,0 0 0,0-1 0,0 0 0,0 0 1,0 0-1,0 0 0,1 0 0,-1-1 1,0 0-1,-4-3 0,7 5 31,0-1 0,0 1 1,0-1-1,0 0 0,0 1 0,0-1 0,1 0 0,-1 0 0,0 0 0,0 0 0,1 0 0,-1 0 1,1 0-1,-1 0 0,1 0 0,-1 0 0,1 0 0,-1 0 0,1 0 0,0 0 0,0 0 1,0-1-1,-1 1 0,1 0 0,0 0 0,1 0 0,-1 0 0,0 0 0,0-1 0,0 1 0,1 0 1,-1 0-1,0 0 0,1 0 0,-1 0 0,1 0 0,-1 0 0,1 0 0,0 0 0,-1 0 1,1 0-1,0 0 0,2-1 0,12-12-408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7:00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84 16532,'3'8'3788,"11"50"-3025,-9-7-665,-1 57-1,-1-10 96,-1-83-120,-2-15-73,0 0-1,0 0 0,0 0 0,0 0 1,0 0-1,0 0 0,0 0 0,0-1 1,0 1-1,0 0 0,1 0 0,-1 0 1,0 0-1,0 0 0,0 0 0,0 0 1,0 0-1,0 0 0,0 0 0,0 0 1,0 0-1,0 0 0,0 0 0,0 0 0,0 0 1,0 0-1,0 0 0,0 0 0,0-1 1,0 1-1,0 0 0,0 0 0,1 0 1,-1 0-1,0 0 0,0 0 0,0 0 1,0 0-1,0 0 0,0 0 0,0 0 1,0 0-1,0 0 0,0 0 0,0 0 1,0 0-1,0 0 0,1 1 0,-1-1 0,0 0 1,0 0-1,0 0 0,0 0 0,0 0 1,0 0-1,0 0 0,0 0 0,0 0 1,0 0-1,0 0 0,0 0 0,0 0 1,0 0-1,0 0 0,0 0 0,5-25-378,-6-11-345,0 0 0,-3 1-1,0 0 1,-3 0 0,-1 0-1,-1 0 1,-18-40 0,27 74 792,-1 0 0,1 0 0,-1-1 0,1 1 0,-1 0 0,1 0 0,0-1 0,0 1 0,-1 0 0,1-1 0,0 1 0,0 0 0,0 0 0,1-1 0,-1 1 1,0 0-1,0-1 0,1-1 0,0 2 58,1 0-1,-1 0 1,0 0 0,1 1 0,-1-1 0,0 0 0,1 1 0,-1-1-1,1 1 1,-1-1 0,1 1 0,-1-1 0,1 1 0,-1 0 0,1 0-1,1 0 1,94-14 2080,106-9-2830,-195 21 19,-13 2 199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7:00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14547,'-3'11'1977,"3"-1"-1153,12-4-272,9-3 1592,16-3-1248,5-3-127,7 2-361,4-2-264,-4 1-440,-3 2-280,-10 3 1664,-8 3-1168,-14 5 8,-13-1-96</inkml:trace>
  <inkml:trace contextRef="#ctx0" brushRef="#br0" timeOffset="1">10 235 15355,'3'21'1577,"11"-4"-881,5-5-256,12-7 808,7-2-312,6-3-232,2-3-71,3-5-417,-1-3-240,-3-2-648,-7-5-1961,-4-1 2265,-4-1-320,-7-1-264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7:02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67 14347,'5'-5'1227,"-5"6"-354,-7 14 126,-18 24 230,-87 104 996,21-28-1056,81-104-1355,12-15-816,15-26-799,173-274-5955,-189 302 7768,2-3 228,-1 0 0,1 1 1,0-1-1,1 1 0,-1 0 0,1 0 0,0 1 0,6-6 1,-10 9-200,0 0 0,1-1 0,-1 1 0,1 0 1,-1 0-1,0 0 0,1-1 0,-1 1 0,1 0 1,-1 0-1,1 0 0,-1 0 0,0 0 0,1 0 1,-1 0-1,1 0 0,-1 0 0,1 0 0,-1 0 1,0 0-1,1 0 0,-1 0 0,1 0 1,-1 1-1,1-1 0,-1 0 0,0 0 0,1 0 1,-1 1-1,0-1 0,1 0 0,0 1 0,7 16 1228,-1 28 576,-7-40-1659,4 30 535,0 8 302,11 55-1,-12-87-1134,0 1 0,1-1 0,-1 0 1,2-1-1,0 1 0,0-1 0,1 1 0,0-2 0,14 17 0,-19-25 70,0 0 0,0 0-1,-1 0 1,1 0 0,0 0-1,0 0 1,0-1 0,1 1 0,-1 0-1,0-1 1,0 1 0,0-1-1,3 1 1,2-2-350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7:02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1 360 16484,'0'-4'1496,"9"-1"-992,8 1-200,15-1 600,3 0-168,7-1-408,1-2-320,2 2-568,-8-1 544,0 4-144,-4-2-104</inkml:trace>
  <inkml:trace contextRef="#ctx0" brushRef="#br0" timeOffset="1">442 79 16275,'0'18'1313,"0"6"-1025,0 3-120,0 5 440,2 3-264,-1 0-392,2-3-216,-1-4-344,-1-3 472,-1-9-112,0-4-112</inkml:trace>
  <inkml:trace contextRef="#ctx0" brushRef="#br0" timeOffset="2">335 103 15435,'4'-7'187,"-1"1"0,1 0 0,0 0 0,0 0 0,1 0 0,0 0 0,0 1-1,0 0 1,1 0 0,-1 0 0,1 1 0,0 0 0,1 0 0,-1 1 0,1-1 0,-1 1-1,1 1 1,8-3 0,-7 3-88,-1-1 1,1 2-1,-1-1 0,1 1 0,0 0 0,0 1 0,-1 0 1,1 0-1,0 1 0,0 0 0,-1 0 0,1 0 0,0 1 0,-1 1 1,0-1-1,1 1 0,6 4 0,-11-5-81,1 0-1,-1 0 1,-1 0-1,1 1 1,0-1-1,0 1 1,-1-1-1,1 1 1,-1 0-1,0 0 1,0 0-1,0 0 1,0 1-1,-1-1 1,1 0-1,-1 1 1,2 6-1,-3-5-4,1 0 0,-1 0-1,0 0 1,-1 0-1,1-1 1,-1 1-1,0 0 1,0 0 0,0 0-1,-1-1 1,-4 9-1,-2 2 22,0-1-1,-1-1 1,-1 0-1,0 0 0,-1-1 1,0 0-1,-13 10 1,-26 16 137,46-35-149,0-1 0,-1 0 0,1 1-1,-1-2 1,1 1 0,-1 0 0,0-1-1,0 0 1,-9 1 0,14-2-22,0 0 0,0 0 0,0 0 0,-1 0 0,1 0 0,0 0 0,0 0 1,0 0-1,0 0 0,0 0 0,0 0 0,-1 0 0,1 0 0,0 0 0,0 0 0,0 0 0,0 0 0,0 0 0,0 0 0,-1 0 0,1 0 0,0 0 0,0 0 1,0 0-1,0 0 0,0 0 0,0-1 0,0 1 0,0 0 0,-1 0 0,1 0 0,0 0 0,0 0 0,0 0 0,0 0 0,0-1 0,0 1 0,0 0 0,0 0 1,0 0-1,0 0 0,0 0 0,0 0 0,0-1 0,0 1 0,0 0 0,5-8-40,7-4-100,-4 8 23,-1 0 0,1 0-1,0 1 1,0 0 0,1 0 0,-1 1 0,1 0 0,-1 0 0,1 1 0,-1 0 0,1 1 0,0 0 0,10 1 0,-11 0 19,0 0 0,-1 0 0,1 0 0,0 1 0,-1 0 0,1 1 0,-1 0 0,0 0 0,0 0 0,0 1 0,0 0 0,0 1 0,-1-1 0,10 10 0,-14-12 117,0 1 0,0-1 0,0 1 0,0-1 0,0 1 1,-1 0-1,1-1 0,-1 1 0,0 0 0,1 0 0,-2 0 0,1 0 0,0 0 0,0 0 0,-1 0 1,0 0-1,0 0 0,0 1 0,0 3 0,-1-3 67,0 0-1,-1 0 1,1 0 0,-1 0-1,0 0 1,0-1 0,0 1-1,0-1 1,-1 1 0,0-1-1,1 0 1,-1 0 0,-3 3-1,-3 1 172,0-1-1,0 1 1,-1-1-1,1-1 1,-1 0-1,0 0 1,-1-1-1,1 0 0,-1-1 1,-12 2-1,12-3-89,-1-1-1,1-1 1,0 0-1,-1 0 1,-14-3-1,19 2-271,1-1-1,0 1 1,0-1-1,0 0 1,1-1-1,-1 1 1,0-1-1,1 0 1,0-1-1,0 1 1,-6-6 0,9 8 55,1 0 1,0-1-1,0 1 1,0-1-1,0 1 1,0-1 0,0 0-1,0 1 1,0-1-1,0 0 1,1 0-1,-1 1 1,1-1-1,-1-3 1,4-3-508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7:03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18020,'-6'18'1336,"3"7"-1104,-1 2-224,0 1-88,4 1 1953,0-10-1649,6-6 16,2-11-56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39:15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12939,'1'0'1248,"10"5"-544,6-1-184,18-1 945,5-2-569,10-1-152,2 0 0,5 0-160,-2-1-240,-6-2-776,-6 0 488,-12 2-152,-5-2-96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51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14571,'14'0'622,"0"0"-1,0 0 1,-1-1 0,1-1-1,-1 0 1,25-8 0,-24 7-269,-9 1-277,58-15 801,-57 15-796,0-1 0,0 1 0,0-1 1,0 0-1,0-1 0,-1 1 0,9-8 0,-16 9 70,-6 3-82,-9 2-2,8 1-51,-1 1 1,1 0 0,0 0 0,0 1-1,-14 13 1,18-15-22,0 0 1,1 1-1,0-1 1,0 1-1,0 0 0,0 0 1,1 1-1,0-1 1,0 1-1,0-1 0,-2 9 1,5-13 4,0 0-1,0 1 1,0-1 0,-1 1 0,1-1-1,1 0 1,-1 1 0,0-1 0,0 0-1,0 1 1,1-1 0,-1 0 0,1 1-1,-1-1 1,1 0 0,-1 0 0,1 0-1,0 1 1,0-1 0,-1 0 0,1 0 0,0 0-1,0 0 1,0 0 0,0 0 0,0 0-1,0-1 1,1 1 0,-1 0 0,0-1-1,0 1 1,0-1 0,1 1 0,-1-1-1,0 1 1,1-1 0,-1 0 0,0 0-1,3 1 1,5 0-8,0 0 0,0 0 0,1-1-1,16-2 1,7-4-17,0-2 0,0-1 0,-1-1 0,61-30 0,-43 19 129,-67 44 292,14-19-367,0 0-1,1 0 1,-1 0-1,1 0 1,0 1 0,0-1-1,-2 8 1,3-10-23,1-1 0,0 0 0,0 0-1,0 0 1,-1 0 0,1 1 0,0-1 0,1 0 0,-1 0-1,0 0 1,0 0 0,0 1 0,1-1 0,-1 0 0,0 0 0,1 0-1,-1 0 1,1 0 0,0 0 0,-1 0 0,1 0 0,0 0 0,0 0-1,-1 0 1,1 0 0,0-1 0,0 1 0,0 0 0,0-1-1,0 1 1,0 0 0,0-1 0,0 1 0,0-1 0,0 0 0,2 1-1,4 1-20,0-1-1,-1 0 0,1-1 1,0 1-1,0-1 0,0 0 1,0-1-1,13-2 0,22-2-1391,-45 11 196,-5 1 964,-2 1-186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7:03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150 146 15323,'-1'-4'227,"-1"0"-1,0 0 1,1 0-1,-2 0 1,1 0-1,0 0 1,-1 0-1,0 1 1,-5-6-1,7 8-160,0-1 0,0 1 0,-1 0 0,1 1-1,-1-1 1,1 0 0,-1 0 0,1 0 0,-1 1 0,1-1 0,-1 1 0,0-1-1,1 1 1,-1 0 0,0 0 0,1 0 0,-1 0 0,0 0 0,1 0 0,-1 0-1,0 0 1,1 1 0,-1-1 0,0 0 0,1 1 0,-1 0 0,1-1-1,-1 1 1,-2 1 0,-1 2-1,1 0-1,-1 0 0,1 0 1,-1 1-1,1 0 0,1 0 1,-1 0-1,1 0 0,0 0 1,0 1-1,0-1 0,1 1 1,-4 10-1,1 0 5,1 0 0,1 1 1,-3 31-1,5-38-40,1 1 1,0 0-1,0 0 1,1-1-1,1 1 1,0 0-1,0-1 1,6 15 0,-7-21-22,1-1 0,0 0 0,0 0 0,-1 0-1,2 0 1,-1 0 0,0 0 0,1 0 0,-1 0 0,1-1 0,0 0 0,0 1 0,0-1 0,0 0 0,0 0 0,0-1 0,1 1 0,-1-1 0,0 1 0,1-1 0,-1 0 0,1 0 0,0-1 0,-1 1 0,1-1 0,0 0 0,6 0 0,0-1 15,0-1 1,0 0-1,0 0 0,-1-1 0,0 0 1,1-1-1,-1 0 0,0-1 1,-1 0-1,1 0 0,-1 0 0,0-1 1,0-1-1,-1 1 0,0-1 0,12-15 1,-15 17 19,0-1 1,0 0-1,0 0 1,-1 0 0,0 0-1,-1 0 1,1-1-1,-1 1 1,0-1-1,-1 0 1,1-8 0,-1 10-9,-1 0 1,0-1 0,-1 1 0,0 0 0,0-1-1,0 1 1,0 0 0,-1 0 0,1 0 0,-1 0-1,-1 0 1,1 0 0,-1 0 0,0 1-1,-5-8 1,1 5-44,1 1-1,-1-1 1,0 1-1,0 1 1,-1-1-1,1 1 1,-1 1-1,0-1 1,-11-3-1,15 6-73,0 1 0,1 0 0,-1 0 0,1 1 0,-1-1 0,0 1 0,0-1 0,1 1 0,-1 0 0,0 1 0,-4 0 0,5 0-5,1-1-1,0 1 1,0 0 0,0 0 0,0 0 0,0 1 0,0-1-1,0 0 1,0 1 0,0-1 0,0 1 0,1 0 0,-1-1 0,1 1-1,-1 0 1,1 0 0,0 0 0,0 0 0,-2 3 0,-1 14-439,5 2-118</inkml:trace>
  <inkml:trace contextRef="#ctx0" brushRef="#br0" timeOffset="1">520 1 18172,'-3'12'1400,"-4"10"-1056,1 6-160,0 5 488,3 5-231,2 3-185,1 2-80,1-3-56,4-4-56,1-8-144,1-6-88,0-4-369,1-8-175,-4-7 176,-1-6 320,-6-8-176,-6-4-136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7:04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14555,'0'-1'1592,"13"-1"-847,8-1-233,15 0 904,7 0-384,9-3-312,3 0-95,0-2-393,-3 0-200,-9 1-601,-5 2 1954,-16 2-1345,-7 3 88</inkml:trace>
  <inkml:trace contextRef="#ctx0" brushRef="#br0" timeOffset="0.49">22 222 17180,'8'9'1928,"7"-8"-1272,16-4-240,6-3 929,12-4-553,5-3-216,5-4-768,2-4 336,-1-11-144,-1-1-80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7:21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30 121 17716,'-16'-10'1576,"5"-2"-1160,8 4-152,9 4 592,9 4-143,10 6-345,4-2-120,6 1-192,5 1-80,5-3-192,3-3-192,2-5-457,-4-8-103,-4-11 720,-8-7-248,-12-6-152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7:22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13819,'36'-7'639,"0"1"0,1 1-1,0 2 1,0 2 0,43 3 0,-70-1-642,1 0 0,0 1 0,-1 0 0,1 1 0,-1 0 0,0 0 0,0 1 0,0 0 0,12 8 0,-19-10-4,1 0 0,-1 1 0,0-1 0,0 1 0,0 0 0,-1 0 0,1 0 0,-1 0 0,1 0 0,-1 1 0,0-1 1,0 1-1,-1-1 0,1 1 0,-1 0 0,0-1 0,0 1 0,0 0 0,0 0 0,0 0 0,-1 0 0,0 0 0,0 0 0,0 0 0,0 0 1,-1 0-1,-1 7 0,-2 0 42,0 0 0,0-1 1,-1 0-1,0 0 0,0 0 0,-1 0 1,-1-1-1,0 0 0,0 0 1,-10 8-1,-13 12 346,-45 34-1,-108 65 1583,183-127-1960,-4 1 329,7-3-189,8-7 4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7:22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13851,'12'10'1408,"-3"9"-960,-9 20-128,-5 6 785,2 10-593,-3 3-88,-1 0 16,-1 1-40,1-10-144,-1-5-64,3-16-216,-1-7-184,1-11-440,1-10 568,-2-13-104,0-11-72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7:23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62 11899,'-2'-2'148,"-1"-1"348,0 0-1,1-1 1,-1 1-1,1 0 1,0-1-1,-3-5 1,5 9-410,0 0-1,0-1 1,0 1 0,0-1 0,0 1 0,0-1 0,0 1-1,0 0 1,0-1 0,0 1 0,0-1 0,0 1 0,0-1 0,0 1-1,0-1 1,0 1 0,1 0 0,-1-1 0,0 1 0,0-1-1,0 1 1,1 0 0,-1-1 0,1 0 0,0 1 28,0-1 1,0 0 0,0 1-1,0-1 1,1 1-1,-1-1 1,0 1-1,0 0 1,1-1-1,-1 1 1,0 0-1,0 0 1,2 0-1,20 0 1005,43 5 0,-52-2-970,1-2 0,0 0 0,0 0-1,0-1 1,-1-1 0,1-1 0,18-4 0,-18 2-132,1 0 0,0 1 0,-1 0 0,2 2-1,-1 0 1,0 0 0,0 1 0,0 2 0,0-1 0,0 2 0,0 0 0,0 1-1,26 10 1,-32-11-20,-6-2 5,0 1 0,0-1 0,0 1 0,0-1 0,0 1 0,0 0 0,-1 1-1,1-1 1,-1 0 0,1 1 0,3 4 0,-7-7-1,0 1 0,0 0 0,1-1 0,-1 1 0,0-1 0,0 1-1,0 0 1,0-1 0,0 1 0,0 0 0,0-1 0,0 1 0,0-1 0,0 1-1,0 0 1,0-1 0,-1 1 0,1-1 0,0 1 0,0 0 0,-1-1 0,1 1-1,0-1 1,-1 1 0,1-1 0,0 1 0,-1 0 0,-15 12 11,15-11-6,-32 21 140,0-1 1,-54 26-1,-77 24 403,154-68-509,-55 20 200,57-22-207,1 0-1,-1-1 1,1 1 0,-1-2 0,0 1 0,-13-1 0,19-1-47,1 1 1,-1-1 0,0 1 0,1-1-1,-1 0 1,0 0 0,1 0-1,-1 0 1,1 0 0,-1 0 0,1 0-1,0 0 1,0-1 0,-1 1 0,1 0-1,0-1 1,0 1 0,0-1 0,0 1-1,0-1 1,1 0 0,-1 1 0,0-1-1,1 0 1,-1 0 0,1 1-1,0-1 1,0 0 0,-1 0 0,1 0-1,0 1 1,1-3 0,-1 0-242,0 0 1,0 1 0,0-1-1,1 0 1,-1 1 0,1-1-1,0 1 1,0-1 0,0 1-1,1 0 1,-1-1-1,1 1 1,0 0 0,0 0-1,3-4 1,12-10-1096,-5 7 593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7:24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42 16676,'0'8'251,"-1"0"0,0 0 0,-1 0 0,0 0 0,0-1 0,-4 11 0,-5 13-25,-2 24 81,2 1 0,2-1 0,3 2 1,1 93-1,6-135-544,-1-15 221,0 0 0,0 0 1,0 0-1,0 0 0,0 0 1,0 0-1,0 0 0,0 0 0,0 0 1,0 0-1,0 0 0,0-1 1,0 1-1,0 0 0,0 0 0,1 0 1,-1 0-1,0 0 0,0 0 1,0 0-1,0 0 0,0 0 0,0 0 1,0 0-1,0 0 0,0 0 1,0 0-1,0 0 0,0 0 0,0 0 1,0 0-1,0 0 0,0 0 1,0 0-1,0 0 0,0 0 0,1 0 1,-1 0-1,0 0 0,0 0 1,0 0-1,0 0 0,0 0 1,0 0-1,0 0 0,0 1 0,2-28-1096,-19-221-6107,0 59 7185,17 188 192,0 0-1,1 0 0,-1 0 1,0 0-1,0 0 0,0-1 1,1 1-1,-1 0 0,0 0 1,1 0-1,-1 0 0,1 0 1,-1 0-1,1 0 0,0 0 1,-1 0-1,1 0 0,0 1 1,0-1-1,0 0 0,-1 0 1,1 1-1,0-1 0,0 0 1,0 1-1,0-1 0,0 1 1,0-1-1,1 1 0,-1 0 1,0-1-1,0 1 0,0 0 1,1 0-1,7-1 342,-1 0 0,0 1 0,17 1 0,-7-1-49,175-17 1741,-21 1-3619,-171 16 1317,0 0 0,0 0 1,0 0-1,0 0 0,0 0 1,1 0-1,-1 0 0,0 0 1,0 0-1,0 0 1,0 1-1,0-1 0,0 0 1,0 1-1,0-1 0,0 1 1,1 0-1,-2 0 47,0-1 0,0 1 0,0 0 0,0-1 0,0 1-1,0 0 1,0-1 0,0 1 0,0-1 0,-1 1 0,1 0 0,0-1 0,0 1 0,-1-1 0,1 1 0,0-1-1,-1 1 1,1-1 0,0 1 0,-1-1 0,1 1 0,-1-1 0,1 0 0,-1 1 0,1-1 0,-1 0-1,0 1 1,-12 11-772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7:24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 12963,'-6'10'1424,"6"-1"-736,6-5-216,8-2 1073,6-1-649,11-1-232,0-1-88,5-2-336,1 0-184,-4-2-544,-6 2-120,-7 0 432,-2 2-120,-16 1-136</inkml:trace>
  <inkml:trace contextRef="#ctx0" brushRef="#br0" timeOffset="1">1 378 15523,'10'18'1569,"12"-13"-905,8-5-248,18-8 616,5-4-168,7-1-216,1-2-135,-2 2-585,-2 2-441,-13 4 449,-5 2-120,-15-2-88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47:26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953 303 11298,'1'-2'65,"-1"0"0,0 0 0,1 0 0,-1 0 0,0 0 0,0 0 0,0 0 0,0 0 0,-1 0 0,1 0 0,-1 0 0,1 0-1,-1 0 1,1 0 0,-1 0 0,0 0 0,0 1 0,0-1 0,-1-2 0,-1 2 21,1-1 1,-1 1-1,0-1 1,1 1-1,-1 0 0,0 0 1,0 0-1,0 1 1,-1-1-1,-3-1 1,-7-1 184,1 0 0,-1 1 0,-1 0 0,-20 0 0,-10 1 449,-88 8-1,-44 18-151,165-22-528,-19 3 69,0 2 0,0 1 1,1 1-1,1 1 0,-1 2 0,2 0 0,-41 26 0,56-30-85,1 1 0,0 0-1,0 1 1,1 0 0,0 1 0,1 0-1,0 0 1,0 1 0,2 1 0,-1-1-1,2 2 1,0-1 0,0 1 0,1 0-1,1 0 1,0 1 0,-3 21 0,3 2-25,2 0 0,1 0 0,7 73 0,29 114-7,-30-203 8,6 39-21,29 140-55,-29-163 49,1-1 0,2 0 0,21 43 1,-28-69 20,0-1 1,0 1-1,1-1 1,1 0-1,-1 0 1,2-1-1,17 16 1,-19-19 10,1-1 1,0-1 0,-1 1-1,1-1 1,0-1 0,1 1-1,-1-1 1,1-1-1,-1 0 1,1 0 0,0 0-1,9-1 1,6 0 12,0-1 0,-1-1-1,36-7 1,72-21 47,-35 6-18,80-6-12,107-25-70,-253 46 16,0-2 1,-1-1 0,-1-1-1,0-1 1,0-2 0,-1-1-1,27-21 1,-19 7 36,-2-1 0,-1-1 1,-2-2-1,-1-1 0,43-68 1,-36 42 97,-3-1 0,-2-1-1,22-70 1,-31 69 41,-3-2 0,11-67 0,-25 104-101,-2-1 0,0 0 1,-2 0-1,-2 1 0,0-1 0,-2 0 0,-7-32 1,6 48-33,0 1 0,0 0 0,-1 1 0,-1-1 1,0 1-1,-1 0 0,0 0 0,-1 1 0,0 0 1,-1 0-1,-12-11 0,8 11 13,1 1 0,-1 0 0,-1 1-1,0 0 1,0 1 0,-1 1 0,0 0 0,0 1-1,-19-4 1,-2 1 34,-1 2-1,1 2 1,-1 1 0,0 2-1,-39 2 1,-3 6 74,-103 20 1,76-3-405,0 4-1,2 6 1,2 3-1,-190 98 1,290-133 243,-3 2-29,1-1 1,-1 1-1,0-1 1,0 0-1,0 0 0,-1 0 1,1-1-1,0 1 1,-1-1-1,1-1 0,-7 1 1,-11-4-343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52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71 13299,'-6'31'2791,"-46"167"1779,-24 106-2763,71-269-1565,5-35-239,0 0 1,0 0-1,0 0 1,0 0-1,0 0 0,-1 0 1,1 0-1,0 0 1,0 1-1,0-1 1,0 0-1,0 0 1,0 0-1,0 0 1,0 0-1,0 0 0,0 0 1,0 0-1,0 1 1,0-1-1,0 0 1,0 0-1,0 0 1,0 0-1,0 0 1,0 0-1,0 0 1,1 0-1,-1 0 0,0 1 1,0-1-1,0 0 1,0 0-1,0 0 1,0 0-1,0 0 1,0 0-1,0 0 1,0 0-1,0 0 1,0 0-1,1 0 0,-1 0 1,0 0-1,0 0 1,0 0-1,0 1 1,0-1-1,0 0 1,0 0-1,0 0 1,0 0-1,1 0 0,-1 0 1,0 0-1,0 0 1,0 0-1,0 0 1,0-1-1,0 1 1,0 0-1,0 0 1,1 0-1,-1 0 1,0 0-1,0 0 0,10-16 194,129-296 350,-58 124-729,-64 146 133,-11 26 30,1 0-1,15-26 0,-22 42 19,0-1-1,1 1 0,-1-1 0,0 1 0,0-1 1,1 1-1,-1-1 0,0 1 0,1 0 1,-1-1-1,0 1 0,1-1 0,-1 1 1,0 0-1,1-1 0,-1 1 0,1 0 0,-1-1 1,1 1-1,-1 0 0,1 0 0,-1 0 1,1-1-1,-1 1 0,1 0 0,-1 0 1,1 0-1,-1 0 0,1 0 0,-1 0 0,1 0 1,0 0-1,-1 0 0,1 0 0,1 1-2,-1 0 0,-1 0 0,1 0-1,0 0 1,0 1 0,0-1 0,0 0-1,-1 0 1,1 1 0,-1-1 0,1 0 0,-1 1-1,1 0 1,9 55-124,-9-52 105,0 4 9,0 0 0,0 1 0,-1-1 0,-1 0 0,1 0 0,-2 1 0,1-1 0,-1 0 0,-3 9 0,4-14 12,-1-1 1,1 0-1,-1 0 0,1-1 0,-1 1 1,0 0-1,0 0 0,0-1 0,0 1 1,-1-1-1,1 0 0,-1 0 0,1 0 1,-1 0-1,0 0 0,0 0 0,0-1 1,0 1-1,0-1 0,0 0 0,0 0 1,0 0-1,0 0 0,-1-1 1,1 1-1,0-1 0,-1 0 0,-4 0 1,5 0-63,0 0 0,1 0 0,-1-1 0,1 1 1,-1-1-1,0 0 0,1 0 0,0 0 0,-1 0 1,1 0-1,0 0 0,-1 0 0,1-1 0,0 1 1,0-1-1,0 0 0,0 0 0,0 1 1,1-1-1,-1-1 0,-2-2 0,2 1-15,1 1 0,-1-1-1,1 1 1,-1-1 0,1 0-1,0 0 1,0 0 0,1 0-1,-1 0 1,1 0 0,0 0-1,0 0 1,2-7 0,6-19-455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53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12939,'1'0'101,"0"0"1,0 0 0,0 0 0,-1 0-1,1 0 1,0 0 0,0 0 0,0 0-1,0 0 1,0 0 0,0 1-1,-1-1 1,1 0 0,0 1 0,0-1-1,0 0 1,-1 1 0,1-1-1,0 1 1,0-1 0,-1 1 0,1 0-1,0-1 1,-1 1 0,1 0-1,-1-1 1,1 1 0,-1 0 0,1 0-1,-1-1 1,0 1 0,1 0 0,-1 0-1,0 0 1,1 0 0,-1 0-1,0-1 1,0 1 0,0 0 0,0 0-1,0 0 1,0 0 0,0 1-1,-2 5 344,1 0 0,-1-1-1,0 1 1,-6 12 0,1-2-283,1-1-16,1 1-1,0-1 0,2 1 1,0 0-1,-1 18 0,4-34-116,-1 0 0,1-1 0,0 1 0,0-1 0,0 1 0,0 0 0,0-1 0,1 1 0,-1-1 0,0 1 0,0 0 0,0-1 0,0 1 0,1-1 0,-1 1 0,0-1 0,1 1 0,-1-1 0,0 1 0,1-1 0,-1 1 0,0-1 0,1 1 0,0 0 0,0-1 4,-1 0-1,1 0 1,-1 0 0,1 0 0,0 0 0,-1 0 0,1 0 0,-1 0 0,1 0 0,0-1 0,-1 1 0,1 0 0,-1 0 0,1 0-1,-1-1 1,1 1 0,-1 0 0,1-1 0,0 0 0,22-21 865,-12 5-459,1 0-1,14-32 1,-22 40-941,0 0-1,-1-1 1,0 1-1,0-1 1,-1 0-1,0 0 1,0-15 0,-1 27-77,1 5-24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53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15 17868,'-1'-1'96,"-1"1"1,1 0-1,-1-1 0,1 1 1,-1 0-1,1 0 0,0 0 1,-1 0-1,1 0 0,-1 0 1,1 0-1,-1 1 0,1-1 1,0 0-1,-1 1 0,1-1 1,-1 1-1,1-1 0,0 1 1,0 0-1,-1 0 1,1 0-1,0-1 0,0 1 1,0 0-1,-1 2 0,-31 30 610,30-30-627,-3 5-69,0 0 0,1 0 1,-1 0-1,-3 10 0,8-16-5,0 0-1,0 0 1,1 0-1,-1 0 1,0 0-1,1 0 1,0 1-1,-1-1 1,1 0-1,0 0 1,1 3-1,-1-4 11,0 0-1,0 0 0,1-1 0,-1 1 0,0 0 1,1 0-1,-1-1 0,1 1 0,-1 0 1,1-1-1,-1 1 0,1-1 0,0 1 0,-1 0 1,1-1-1,0 1 0,-1-1 0,1 0 1,0 1-1,0-1 0,-1 0 0,1 1 0,0-1 1,0 0-1,0 0 0,-1 1 0,1-1 1,0 0-1,1 0 0,1 0 38,1-1 1,-1 1-1,0 0 0,1-1 0,-1 0 1,0 0-1,0 0 0,0 0 0,0-1 1,0 1-1,0-1 0,0 1 1,0-1-1,0 0 0,-1 0 0,1-1 1,-1 1-1,1 0 0,-1-1 0,0 1 1,2-5-1,1 0-174,0 0 0,0 0 0,-1-1 0,0 0 0,0 0 1,-1 0-1,2-10 0,1-25-130,-6 40-148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5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86 14883,'-3'-1'53,"1"1"-1,-1-1 1,0 1-1,1 0 1,-1 0-1,0 0 1,0 0-1,1 0 1,-1 0 0,0 1-1,1-1 1,-1 1-1,0 0 1,1 0-1,-1 0 1,1 0-1,-1 0 1,1 0-1,0 1 1,-1-1-1,1 1 1,0 0 0,0 0-1,0 0 1,0 0-1,0 0 1,-2 3-1,0 0-31,0 1-1,0-1 1,1 1 0,-1-1-1,1 1 1,0 0-1,1 0 1,0 0 0,0 1-1,-2 9 1,3-15 9,1 1 0,0-1 1,0 1-1,0-1 0,0 1 1,0-1-1,0 0 0,0 1 0,1-1 1,-1 1-1,0-1 0,1 1 0,-1-1 1,1 0-1,0 1 0,-1-1 1,1 0-1,0 0 0,0 1 0,0-1 1,-1 0-1,1 0 0,1 0 1,-1 0-1,1 1 0,1-1 30,0 0 0,-1 0-1,1 0 1,0 0 0,0 0-1,0-1 1,0 1 0,0-1-1,-1 0 1,1 0 0,0 0-1,4 0 1,4-2 129,0 0 0,0 0 0,-1-1 0,1-1 0,20-9-1,-19 6-144,0 0 0,0-2-1,0 1 1,-1-1 0,-1-1-1,1 0 1,-2-1-1,1 0 1,-1 0 0,-1-1-1,0 0 1,-1 0 0,11-25-1,-18 35-65,1 0 0,0 0 0,-1 0 1,1-1-1,-1 1 0,1 0 0,-1 0 0,0 0 0,0 0 0,0 0 0,0-1 0,-1-2 0,1 5 15,0-1 0,0 1 0,0 0 0,0 0 0,0-1 0,-1 1 0,1 0 0,0 0 0,0 0 0,0-1 0,-1 1 0,1 0 0,0 0 0,0 0 0,0 0 0,-1-1 0,1 1 0,0 0 0,0 0 0,-1 0 0,1 0 0,0 0 0,0 0 0,-1 0 0,1 0 0,0 0 0,0 0 0,-1 0 0,1 0 0,0 0 0,0 0 0,-1 0 0,1 0 0,-15 10-194,1 5 126,1 1 1,1 0-1,0 0 0,2 2 1,-1-1-1,2 1 0,1 1 1,-12 36-1,19-53 86,0 1 0,0-1 1,1 0-1,-1 1 0,1-1 0,-1 1 0,1-1 1,0 0-1,0 1 0,0-1 0,1 1 0,-1-1 1,0 1-1,1-1 0,-1 0 0,1 1 0,0-1 1,0 0-1,0 1 0,0-1 0,0 0 1,1 0-1,-1 0 0,1 0 0,1 2 0,0-2 25,0-1 1,0 0-1,-1 1 0,1-1 0,0 0 0,0 0 0,0-1 0,0 1 0,0-1 0,1 1 1,-1-1-1,0 0 0,0 0 0,0 0 0,0-1 0,0 1 0,0-1 0,0 0 0,5-1 1,4-2 59,0-1 1,-1 0 0,1-1 0,-1 0 0,0 0 0,-1-2 0,0 1 0,0-1 0,0 0 0,-1-1 0,0 0-1,-1-1 1,0 0 0,9-14 0,-10 3-22,-7 20-73,0 1 0,0-1 0,0 1 1,0-1-1,0 0 0,-1 1 0,1-1 1,0 1-1,0-1 0,0 1 1,0-1-1,-1 1 0,1-1 0,0 1 1,0-1-1,-1 1 0,1-1 1,0 1-1,-1 0 0,1-1 0,-1 0 1,-1 1-4,1-1 1,0 1 0,0 0-1,-1 0 1,1 0 0,0 0-1,0 0 1,0 0 0,-1 0-1,1 0 1,0 0 0,0 0-1,-1 1 1,1-1 0,0 0-1,0 1 1,0-1 0,0 1-1,-1 0 1,1-1 0,0 1-1,0 0 1,0-1 0,0 1-1,0 1 1,-4 3-14,0-1-1,0 1 1,1 0 0,0 0-1,0 1 1,0-1 0,1 1-1,-4 8 1,6-13 19,0 0-1,1 1 1,-1-1-1,1 0 1,-1 0-1,1 0 1,0 1-1,-1-1 1,1 0-1,0 1 1,0-1-1,0 0 1,0 1-1,0-1 1,0 0-1,0 1 1,1-1-1,-1 0 1,0 0-1,1 1 0,-1-1 1,1 0-1,-1 0 1,1 0-1,0 1 1,-1-1-1,1 0 1,0 0-1,0 0 1,0 0-1,0 0 1,0-1-1,0 1 1,0 0-1,0 0 1,0 0-1,0-1 1,0 1-1,1-1 1,-1 1-1,0-1 1,0 1-1,1-1 1,-1 0-1,0 0 1,1 0-1,1 1 1,3-1 47,1 1 1,-1-1-1,0-1 1,0 1-1,0-1 1,0 0-1,0 0 1,0 0-1,0-1 1,0 0-1,8-4 1,4-4 171,35-22 0,-43 25-201,-10 7-35,0 0 0,0 0-1,0 0 1,1 0 0,-1 0-1,0 0 1,0 0-1,0 0 1,0 0 0,0 0-1,0 0 1,0 0 0,1 0-1,-1 0 1,0 0-1,0 0 1,0 0 0,0 0-1,0 0 1,0 0 0,0 0-1,0 0 1,1 0-1,-1 0 1,0 0 0,0 0-1,0 0 1,0 0 0,0 1-1,0-1 1,0 0-1,0 0 1,0 0 0,0 0-1,0 0 1,0 0-1,1 0 1,-1 0 0,0 0-1,0 1 1,0-1 0,0 0-1,0 0 1,0 0-1,0 0 1,0 0 0,0 0-1,0 0 1,0 1 0,0-1-1,0 0 1,0 0-1,0 0 1,0 0 0,0 0-1,-1 0 1,1 0 0,0 0-1,0 1 1,-1 14-1469,1-12 1210,-1 1 0,1 0 1,0-1-1,-1 1 0,2-1 1,-1 1-1,0 0 0,1-1 1,-1 1-1,1-1 0,0 1 1,3 4-1,11 5-583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54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13683,'26'9'3174,"-17"-6"-2742,0 1 1,-1 0-1,1 0 0,-1 1 1,0 0-1,0 1 0,-1-1 1,1 2-1,8 9 0,-14-15-416,-1 1-1,1 0 0,-1 0 0,1 0 0,-1 0 1,0 0-1,0 1 0,0-1 0,0 0 0,0 0 0,0 1 1,0-1-1,-1 1 0,0-1 0,1 1 0,-1-1 1,0 0-1,0 1 0,0-1 0,0 1 0,-1-1 1,1 1-1,-1-1 0,1 1 0,-1-1 0,0 0 1,0 0-1,0 1 0,0-1 0,-1 0 0,1 0 1,0 0-1,-1 0 0,0 0 0,1 0 0,-1-1 1,0 1-1,0 0 0,0-1 0,-3 2 0,-14 11-1,0-2-1,-2 0 0,-31 13 0,-24 14 28,75-38-40,0-1 0,1 0 1,-1 0-1,1 0 1,-1 1-1,0-1 0,1 0 1,-1 1-1,1-1 0,-1 1 1,1-1-1,-1 1 0,1-1 1,0 0-1,-1 1 1,1 0-1,0-1 0,-1 1 1,1-1-1,0 1 0,-1-1 1,1 1-1,0 0 0,0-1 1,0 1-1,0-1 1,0 2-1,0-1 2,1-1 1,-1 1-1,1-1 1,-1 1-1,1 0 1,0-1-1,-1 1 1,1-1-1,0 0 1,-1 1 0,1-1-1,0 1 1,0-1-1,0 0 1,-1 0-1,1 1 1,1-1-1,43 5 107,-42-5-107,21 1-113,37-2 0,-54 0 16,-1 0 0,1 0 0,0 0 0,-1-1 0,1 0 0,-1 0 0,1-1 0,-1 0 0,0 0 0,8-6-1,-4-1-165</inkml:trace>
  <inkml:trace contextRef="#ctx0" brushRef="#br0" timeOffset="1">80 163 14955,'-4'0'1537,"8"1"-777,8 2-208,7-1 744,2-1-264,5 1-312,0-1-255,3-1-649,-3-3-385,0-4 113,-3-1 240,-6-5-232,1-4-200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54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13811,'0'11'1112,"-4"7"-632,-5 4-144,-3 5 825,-2 2-145,0 9-224,0-1-72,4-5-24,-1-2-56,7-9-279,4-5-153,1-8-625,5-5-279,0-11-272,-1-4-184,-2-10 704,0-5-216,-3-5-121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55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83 104 13131,'7'-1'529,"0"-1"0,0 0 0,-1-1 1,1 0-1,0 0 0,-1 0 0,0-1 1,0 0-1,0 0 0,0 0 0,-1-1 0,0 0 1,0 0-1,0 0 0,0-1 0,-1 1 1,5-9-1,-8 13-511,-1 0 1,1 0 0,-1 1-1,0-1 1,1 0 0,-1 0-1,0 0 1,0 0 0,1 0-1,-1 0 1,0 0-1,0 0 1,0 0 0,0 0-1,0 0 1,0 0 0,-1-1-1,1 1-20,0 1 0,-1-1 0,1 1 0,0 0 0,-1-1 0,1 1 0,-1-1 0,1 1 0,0 0 0,-1-1 0,1 1 0,-1 0 0,1-1 0,-1 1 0,1 0 0,-1 0 0,1 0 0,-1-1 0,0 1 0,1 0 0,-2 0 0,-1 0-30,0 0 1,0 0-1,1 0 1,-1 1-1,0-1 1,0 1-1,0-1 1,0 1-1,-4 2 1,-7 4-96,1 0 0,-1 1 1,1 1-1,-18 16 0,24-19 90,0 1-1,0 0 0,0 0 1,1 0-1,1 1 0,-1 0 1,1 0-1,-6 14 1,10-21 35,0 1 0,1-1 1,-1 1-1,1 0 0,-1-1 1,1 1-1,0 0 0,-1 0 1,1-1-1,0 1 0,0 0 1,0 0-1,1-1 0,-1 1 1,0 0-1,1 0 0,-1-1 1,1 1-1,-1-1 0,1 1 1,0 0-1,1 1 0,0-1-6,-1 0 0,1-1 0,0 1 0,0 0-1,0-1 1,0 0 0,1 0 0,-1 1 0,0-1-1,0 0 1,1-1 0,-1 1 0,1 0 0,-1-1-1,4 1 1,18 1-184,0-1 0,0-1-1,0-1 1,0-1-1,-1-1 1,1-2 0,33-9-1,-54 12 105,-15 5 135,-17 6 417,95-41 1742,-12-7-3081,-52 40 786,1-1 1,0 1-1,0 0 0,-1 0 1,1 0-1,-1 0 0,1 0 1,-1 1-1,1-1 0,2 3 0,4 1-19,-4-2 127,0-1 0,1-1 0,-1 1 0,1-1 0,0 0 0,-1 0 0,1-1 0,-1 0 1,1 0-1,0 0 0,0 0 0,-1-1 0,1 0 0,-1 0 0,8-3 0,-12 5-19,0 0 0,-1 0-1,1 1 1,0-1 0,-1 1-1,1-1 1,-1 0 0,1 1-1,-1-1 1,0 1 0,0-1-1,1 1 1,-1-1 0,0 1 0,0-1-1,-1 3 1,2 1-10,-1-3 13,0 0 0,0 0-1,1 0 1,-1-1-1,1 1 1,0 0 0,0 0-1,0 0 1,0 0-1,0-1 1,0 1-1,0 0 1,0-1 0,0 1-1,1-1 1,-1 1-1,1-1 1,-1 0 0,3 2-1,0-2 11,-1 1 1,0-1-1,0 0 0,1 0 1,-1 0-1,0 0 0,1-1 1,-1 1-1,1-1 0,4 0 1,5-1-94,-1-1 1,0 0-1,0-1 1,0 0-1,16-7 1,-24 9-157,-1-1 0,1 0 0,-1 0 1,0 0-1,0-1 0,0 1 0,0-1 0,4-4 1,-6 7 102,-1 0 0,0-1 1,1 1-1,-1-1 1,1 0-1,-1 1 0,0-1 1,0 1-1,1-1 1,-1 1-1,0-1 0,0 0 1,0 1-1,0-1 1,0 1-1,0-1 0,0 0 1,0 1-1,0-1 1,0 0-1,0 1 0,0-2 1,-1 1 7,1 0 0,-1 1 1,0-1-1,0 0 0,1 1 1,-1-1-1,0 0 0,0 1 1,0-1-1,0 1 0,0-1 1,0 1-1,0-1 0,0 1 1,0 0-1,0 0 0,0-1 0,0 1 1,-1 0-1,-11-1-952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55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18588,'9'6'1512,"-3"-2"-1632,4-2 16,-2-2 1216,10-4-887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4:22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28 13099,'18'-20'1723,"-12"13"-624,-9 10 1451,-40 52-1897,2 2 1,3 1-1,-49 101 1,-77 195-464,42-87-156,121-266-36,1 0 1,-1 1 0,1-1 0,-1 0 0,0 1 0,1-1 0,-1 0 0,0 0 0,0 0 0,0 1 0,0-1 0,-2 1 0,3-3-15,0 1 1,0 0 0,-1 0 0,1 0 0,0-1-1,0 1 1,-1 0 0,1-1 0,0 1-1,0 0 1,0 0 0,-1-1 0,1 1-1,0 0 1,0-1 0,0 1 0,0 0-1,0-1 1,0 1 0,0 0 0,0-1-1,0 1 1,0-1 0,0 1 0,0 0-1,0-1 1,0 1 0,0 0 0,0-1 0,5-40-576,1 13 407,5-3-67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39:17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12 15587,'4'-12'1433,"-2"12"-1017,-4 8-200,-1 11 552,-3 6-128,2 7-232,-2 0-176,0 6-312,2-1-152,1-6-192,1-3-120,1-8-272,-2-9-1377,0-5 1705,-2-3-320,-2-4-112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4:23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16 140 12115,'-14'1'1835,"14"-1"-1792,0 0 0,-1 1 0,1-1 0,0 0 1,0 0-1,0 0 0,0 0 0,0 1 0,0-1 0,0 0 1,0 0-1,0 0 0,0 0 0,0 1 0,0-1 0,0 0 1,0 0-1,0 0 0,0 1 0,0-1 0,0 0 0,0 0 0,0 0 1,0 1-1,0-1 0,0 0 0,0 0 0,0 0 0,0 0 1,0 1-1,0-1 0,1 0 0,-1 0 0,0 0 0,0 0 1,0 0-1,1 1 0,0 0 67,0 0 1,1 1-1,-1-1 1,1 0-1,-1 0 0,1 0 1,0-1-1,-1 1 1,1 0-1,0 0 0,0-1 1,0 1-1,3 0 1,16-1 231,1 0 1,-1-1-1,0-1 1,0-1-1,0-1 0,0-1 1,37-14-1,-7-1 471,89-50 0,-82 36-328,-58 34-480,0 0 0,1-1 0,-1 1 0,0 0 1,0 0-1,1 0 0,-1 0 0,0-1 0,1 1 0,-1 0 0,0 0 0,1 0 0,-1 0 1,0 0-1,1 0 0,-1 0 0,0 0 0,1 0 0,-1 0 0,1 0 0,-1 0 0,0 0 1,1 0-1,-1 0 0,0 0 0,1 1 0,-1-1 0,0 0 0,0 0 0,1 0 0,-1 0 1,0 1-1,1-1 0,-1 0 0,0 0 0,0 1 0,1-1 0,-1 0 0,0 1 0,0-1 1,0 0-1,0 0 0,1 1 0,-1-1 0,0 0 0,0 1 0,0-1 0,0 0 0,0 1 0,0-1 1,0 0-1,0 1 0,0 0 0,-2 19 74,1-17-74,-6 35 62,0-6-365,1 0 1,1 1 0,2 0-1,2 58 1,2-85 234,-1 0 1,2 0 0,-1 0-1,1 0 1,0 0 0,0 0-1,0-1 1,6 10-1,5 5-297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4:24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16115,'-1'15'746,"-1"-1"0,-1 0-1,0 1 1,-1-1 0,-9 21-1,1 1-221,2-5-259,3-11-104,0 0 0,2 0 0,-4 29 0,9-48-155,0 0 0,0 0 0,0-1 0,0 1 0,-1 0 0,1 0 0,0 0-1,0-1 1,0 1 0,1 0 0,-1 0 0,0 0 0,0-1 0,0 1 0,1 0 0,-1 0 0,0-1 0,1 1 0,-1 0 0,0-1 0,1 1 0,-1 0-1,1-1 1,-1 1 0,1-1 0,0 1 0,-1-1 0,1 1 0,-1-1 0,1 1 0,0-1 0,-1 1 0,1-1 0,0 0 0,0 1 0,-1-1 0,1 0-1,0 0 1,0 0 0,0 0 0,-1 0 0,1 1 0,0-1 0,0-1 0,0 1 0,-1 0 0,1 0 0,1 0 0,3-2 19,1 1 0,-1-1-1,0 0 1,0 0 0,9-5 0,34-24 125,-2-2 0,72-66 1,-91 76-131,-23 19-13,-1 1-1,1 0 1,0-1 0,0 2-1,0-1 1,1 0 0,-1 1-1,6-2 1,-9 4-6,-1-1 1,0 1-1,0 0 0,1 0 1,-1 0-1,0 0 0,0 0 1,1 0-1,-1 0 0,0 0 1,0 0-1,0 1 0,1-1 1,-1 0-1,0 0 0,0 0 1,1 0-1,-1 0 0,0 0 1,0 0-1,0 1 0,1-1 1,-1 0-1,0 0 1,0 0-1,0 0 0,0 1 1,0-1-1,1 0 0,-1 0 1,0 0-1,0 1 0,0-1 1,0 0-1,0 0 0,0 0 1,0 1-1,0-1 0,0 0 1,0 0-1,0 1 0,0-1 1,0 0-1,-1 12 27,-18 41 78,15-45-79,0 1-1,1 0 1,0 0 0,0 0 0,1 1-1,-2 18 1,4-27-23,0-1 1,0 1-1,0 0 1,0 0-1,0-1 0,0 1 1,0 0-1,0 0 1,1-1-1,-1 1 0,0 0 1,0-1-1,1 1 1,-1-1-1,1 1 0,-1 0 1,0-1-1,1 1 1,-1-1-1,1 1 0,-1-1 1,1 1-1,0-1 1,-1 1-1,1-1 0,-1 0 1,1 1-1,1-1 1,0 1 2,0-1 1,0 1 0,0-1-1,1 0 1,-1 0 0,0 0-1,0 0 1,0 0 0,4-1-1,6-2 23,-1 0-1,18-9 0,-28 12-26,206-101 209,-206 101-215,1-1 0,-1 0 0,1 0 0,-1 1 0,1-1 0,0 1 0,-1-1 0,1 1 0,0 0 0,0-1 0,-1 1 0,1 0 0,0 0 0,0 1 0,-1-1-1,1 0 1,2 1 0,-4-1 2,1 1-1,0-1 1,-1 1-1,1 0 1,-1-1-1,1 1 1,-1-1-1,1 1 1,-1 0-1,0-1 1,1 1-1,-1 0 1,1 0-1,-1-1 1,0 1-1,0 0 1,0 0-1,1 0 1,-1-1-1,0 1 1,0 0-1,0 0 1,0 0-1,-1 1 1,0 6-10,-1 0-1,0 0 1,0 0-1,-1 0 1,-3 8 0,-2 4-18,6-13-84,0-1 1,-1 0-1,1 0 0,-1 0 1,0 0-1,-5 6 0,7-12 106,1 0-1,0 0 0,0 0 1,0 0-1,-1 0 1,1 0-1,0 0 0,0-1 1,0 1-1,-1 0 0,1 0 1,0 0-1,0-1 1,0 1-1,0 0 0,0 0 1,0 0-1,0-1 1,-1 1-1,1 0 0,0 0 1,0 0-1,0-1 0,0 1 1,0 0-1,0 0 1,0-1-1,0 1 0,0 0 1,0 0-1,0-1 0,0 1 1,0 0-1,0 0 1,0 0-1,1-1 0,-1 1 1,0 0-1,0 0 1,0 0-1,0-1 0,0 1 1,0 0-1,1 0 0,0-18-218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4:24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17988,'0'-4'1872,"0"3"-1232,0 5 529,0 2-825,3 0 8,-1 1-288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4:25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5 19052,'5'-2'351,"4"-1"990,-12 10-282,-4 5-739,-26 46 31,2 2 0,3 1 0,-27 91-1,53-147-352,0 0-1,1 1 1,0-1-1,1 0 1,-1 1 0,1-1-1,0 0 1,0 1-1,1 6 1,0-10-5,0 0 0,-1-1 0,1 1 0,0 0 0,0-1 0,0 1 0,0-1 0,0 1 1,0-1-1,0 0 0,0 0 0,1 1 0,-1-1 0,0 0 0,1 0 0,-1 0 0,1 0 0,-1 0 0,1-1 1,0 1-1,-1 0 0,1-1 0,0 1 0,-1-1 0,1 0 0,0 1 0,0-1 0,-1 0 0,1 0 1,3-1-1,7 1-63,1-2 1,-1 0-1,0 0 1,1-1-1,-1-1 1,17-6-1,-16 4-1,0 2-1,0 0 0,0 1 1,0 0-1,15-1 0,-27 4 69,0 0 0,1-1 0,-1 1 0,0 0-1,0 1 1,0-1 0,1 0 0,-1 0 0,0 0-1,0 1 1,0-1 0,0 1 0,1-1-1,-1 1 1,0-1 0,0 1 0,0-1 0,0 1-1,0 0 1,0 0 0,-1 0 0,1-1 0,0 1-1,0 0 1,0 0 0,-1 0 0,1 0 0,-1 0-1,1 0 1,-1 1 0,1-1 0,-1 0-1,1 0 1,-1 0 0,0 0 0,0 1 0,0-1-1,1 0 1,-1 0 0,0 0 0,-1 1 0,1-1-1,0 0 1,0 0 0,0 0 0,-1 1 0,0 0-1,0 2 11,0 0-1,0 0 0,0 0 0,-1 0 0,0 0 1,0 0-1,0 0 0,0 0 0,-1-1 0,1 0 1,-1 1-1,-3 3 0,-1-3 26,0 0-1,-1 0 1,1 0-1,-1-1 1,1 0-1,-1-1 1,0 0-1,0 0 1,-13 2-1,-7-2 82,-40-1 1,67-1-108,-93-4-138,81 3-86,1-1 0,0 0 0,-1-1 0,1 0 0,-16-8 0,20 7-73,9 3-92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4:25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95 211 17348,'12'-7'798,"0"-2"1,0 0-1,-1 0 1,0-1-1,15-18 1,-20 22-758,-1-2 0,0 1 0,0 0 0,-1-1 0,1 0 0,-2 0 0,1 0 0,-1-1 0,-1 1 0,3-11 0,-4 17-29,-1 0 0,0 0-1,0 0 1,0 0 0,0 0-1,0 0 1,0 0 0,0 0-1,0 0 1,-1 0 0,1 0 0,-1 1-1,1-1 1,-1 0 0,-1-2-1,1 3-1,0 0-1,1 0 0,-1 1 0,0-1 1,0 0-1,1 1 0,-1-1 0,0 1 1,0-1-1,0 1 0,0-1 1,0 1-1,0 0 0,0-1 0,0 1 1,0 0-1,0 0 0,0 0 0,0 0 1,-2 0-1,-1 0 7,-1 1-1,1 0 1,0 0 0,-1 0 0,1 1-1,0 0 1,0-1 0,0 2 0,0-1-1,0 0 1,-4 4 0,-6 6-16,1 0 1,1 1 0,0 0-1,0 1 1,1 1-1,1 0 1,1 0-1,0 1 1,1 0-1,0 0 1,1 1-1,1 0 1,1 0-1,-5 28 1,10-42-2,-1 1 0,1-1 0,0 1-1,0-1 1,0 1 0,1-1 0,-1 1 0,1-1 0,0 1 0,0-1 0,0 1-1,1-1 1,-1 0 0,3 5 0,-2-6 1,0 0 0,0 0 0,0 0 0,0 0 0,0 0-1,0 0 1,0-1 0,1 1 0,-1-1 0,1 0 0,-1 0 0,1 0 0,-1 0 0,1 0 0,0 0 0,0 0-1,-1-1 1,6 1 0,5-1 1,1 0-1,-1-1 1,1-1-1,-1 0 1,0 0-1,0-2 0,0 0 1,0 0-1,21-10 1,3-6 23,62-41 1,30-36 16,-129 97-41,0 0-1,0 0 1,1 0 0,-1 0 0,0 0-1,0 0 1,0 0 0,0 0-1,0-1 1,0 1 0,0 0 0,0 0-1,0 0 1,0 0 0,0 0 0,0 0-1,0 0 1,1 0 0,-1 0-1,0 0 1,0 0 0,0 0 0,0 0-1,0-1 1,0 1 0,0 0 0,0 0-1,1 0 1,-1 0 0,0 0-1,0 0 1,0 0 0,0 0 0,0 0-1,0 0 1,0 0 0,1 0 0,-1 0-1,0 1 1,0-1 0,0 0-1,0 0 1,0 0 0,0 0 0,0 0-1,0 0 1,1 0 0,-1 0-1,0 0 1,0 0 0,0 0 0,0 0-1,0 0 1,0 1 0,0-1 0,0 0-1,0 0 1,0 0 0,0 0-1,0 0 1,-3 11-14,-13 19-5,12-23 17,-2 5 5,0-1-55,0-1 1,1 1 0,0 0 0,1 1-1,0-1 1,-4 20 0,8-30-2,0 1 0,0-1 0,0 1 0,0-1 1,0 0-1,0 1 0,0-1 0,1 0 0,-1 1 0,0-1 0,1 0 0,-1 1 1,1-1-1,-1 0 0,1 0 0,0 1 0,-1-1 0,1 0 0,0 0 0,0 0 1,0 0-1,0 0 0,0 0 0,0 0 0,0 0 0,0-1 0,0 1 0,1 0 1,-1 0-1,0-1 0,0 1 0,1-1 0,-1 0 0,0 1 0,1-1 0,-1 0 1,0 0-1,1 1 0,-1-1 0,0 0 0,1 0 0,1-1 0,3 1-242,-1 0 1,1-1-1,-1 0 0,1 0 0,-1-1 0,1 1 0,-1-1 0,0 0 0,8-4 0,7-9-531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4:25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11 15955,'-17'-9'1481,"10"8"-1041,1 1-216,3 6 912,5 1-880,5 5 1497,3-2-1585,8 1-8,3-2 72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4:26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263 172 15451,'0'-1'66,"0"0"-1,0 0 0,0 0 1,0 0-1,0 0 0,-1 0 1,1 0-1,0 0 0,0 0 1,0 1-1,-1-1 0,1 0 1,-1 0-1,1 0 0,0 0 1,-1 1-1,0-1 0,1 0 1,-1 0-1,1 1 0,-1-1 1,0 0-1,0 1 0,1-1 1,-1 1-1,0-1 0,0 1 1,0-1-1,1 1 0,-1 0 1,0-1-1,0 1 0,0 0 1,0 0-1,0-1 0,0 1 1,0 0-1,0 0 0,-1 0 1,-3 0 83,0 0 1,0 0-1,0 0 0,0 1 1,0 0-1,-8 2 1,2 1-12,0 0 1,0 2-1,0-1 1,1 1 0,-1 1-1,1 0 1,1 0-1,0 1 1,-16 17-1,16-16-139,0 2 0,1-1 0,0 1 0,1 0-1,0 1 1,1 0 0,0 0 0,-7 21 0,12-31 0,1 1 1,-1-1-1,0 0 1,1 1-1,-1-1 1,1 1-1,0-1 1,0 1-1,0-1 0,0 1 1,0-1-1,1 1 1,-1-1-1,1 0 1,0 1-1,-1-1 1,1 0-1,0 1 1,0-1-1,0 0 1,1 0-1,-1 0 1,2 3-1,0-4 2,-1 1 0,1 0 0,0-1-1,0 1 1,-1-1 0,1 0 0,0 0 0,0 0-1,0 0 1,0-1 0,0 1 0,0-1 0,0 0-1,0 0 1,1 0 0,-1 0 0,0 0 0,5-2-1,11-2 11,1-1 0,-1 0 0,-1-2 0,1 0 0,-1-1 0,-1-1 0,29-19 0,3-6 25,55-51-1,-2-10 28,-86 76-43,0 1-1,-1-2 1,20-32-1,-24 28 9,-13 22 17,-3 4-28,-8 9 8,-12 21 40,1 1 0,2 1 1,1 1-1,2 1 0,-20 52 0,37-82-34,-6 13-36,0 1-1,-5 25 1,12-41-13,0 0 1,1-1-1,-1 1 1,1 0 0,-1-1-1,1 1 1,0 0-1,0 0 1,1 0 0,-1-1-1,1 1 1,0 0-1,0-1 1,0 1 0,0-1-1,1 1 1,-1-1-1,1 1 1,4 4-1,-5-7 15,0 0 0,0 0 0,0 0 0,0 0 0,0 0 0,0 0 0,0-1 0,1 1 0,-1 0 0,0-1 0,0 1 0,1-1 0,-1 0 0,0 1 0,1-1 0,2 0-1,-1 0-13,1-1 0,-1 1 0,1-1 0,-1-1 0,1 1 0,4-3-1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4:26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75 215 14923,'-17'4'3123,"29"-12"-569,7-3-2052,-7 3-349,-1-1 1,0 0-1,0 0 0,-1-1 1,-1 0-1,1-1 0,-2 0 1,1 0-1,-2-1 0,0 0 1,0-1-1,8-20 1,-14 31-151,-1 1 1,1-1 0,-1 0-1,1 1 1,-1-1 0,0 0 0,1 0-1,-1 1 1,0-1 0,0 0-1,0 0 1,-1 0 0,1 1-1,0-1 1,-1 0 0,1 0 0,-1 1-1,0-3 1,0 4-4,1-1-1,-1 0 1,0 1-1,0-1 1,1 1 0,-1-1-1,0 1 1,0-1 0,0 1-1,0 0 1,0-1-1,1 1 1,-1 0 0,0 0-1,0 0 1,0 0 0,0-1-1,0 1 1,0 0-1,0 1 1,0-1 0,0 0-1,0 0 1,0 0 0,-5 2-7,1 0 0,0 0 0,-1 0 0,1 0 0,0 1 0,0 0 0,1 0 0,-1 0 1,-7 7-1,-6 9-63,0 0 1,-27 41-1,37-47 40,0 1-1,0-1 1,2 1-1,-1 1 1,2-1 0,-4 17-1,8-29 23,0 0 1,1 0-1,-1 0 0,1 1 0,0-1 0,0 0 0,0 1 1,0-1-1,0 0 0,0 0 0,1 1 0,-1-1 1,1 0-1,-1 0 0,1 0 0,0 0 0,0 1 0,0-1 1,2 3-1,-1-4-1,-1 1 0,1-1 0,0 1 0,0-1 0,0 0 0,0 0 0,0 0 0,0 0 0,0 0 0,0-1 0,0 1 0,1 0 0,-1-1 0,0 0 0,0 1 0,3-1 0,8-1-43,0 0 1,-1 0 0,1-1-1,-1-1 1,19-6 0,14-8-139,0-2 1,81-49-1,1-1-168,-126 68 352,1 1 0,-1-1 0,1 0 1,-1 1-1,1-1 0,-1 1 0,1 0 0,-1-1 0,1 1 0,0 0 1,2 0-1,-3 0 8,-1 0 0,1 0 0,-1 1-1,1-1 1,-1 0 0,1 0 0,-1 0 0,0 1 0,1-1 0,-1 0 0,0 1 0,1-1 0,-1 0-1,0 1 1,1-1 0,-1 0 0,0 1 0,0-1 0,1 1 0,-1-1 0,0 0 0,0 1 0,0-1-1,1 1 1,-1-1 0,0 1 0,0 4 21,0 0-1,0-1 1,-1 1-1,1-1 1,-1 1-1,-2 7 1,-4 11 58,-6 32 83,12-51-132,1-1 0,0 1 0,0 0-1,0-1 1,0 1 0,0 0 0,1-1-1,-1 1 1,1-1 0,0 1 0,0-1 0,2 5-1,-2-6-9,1 0-1,-1-1 0,1 1 0,0 0 1,-1-1-1,1 1 0,0-1 1,0 1-1,0-1 0,0 0 0,0 0 1,0 0-1,1 0 0,-1 0 1,0-1-1,0 1 0,1-1 0,-1 1 1,0-1-1,1 0 0,-1 0 1,0 0-1,1 0 0,-1 0 0,5-1 1,5-1 39,0 0 0,0-1 0,18-7 0,103-49 199,-57 22-375,-74 36 104,0 1 0,-1-1 0,1 0 0,0 1 0,0-1 0,0 1 0,-1-1 0,1 1 0,0 0 0,3 0 0,-5 0 7,1 0 1,-1 0-1,0 0 1,1 0-1,-1 0 1,0 0 0,0 1-1,1-1 1,-1 0-1,0 0 1,0 0 0,0 1-1,1-1 1,-1 0-1,0 0 1,0 0-1,0 1 1,1-1 0,-1 0-1,0 1 1,0-1-1,0 0 1,0 0 0,0 1-1,0-1 1,0 0-1,0 1 1,0-1 0,1 0-1,-1 0 1,0 1-1,-1-1 1,1 0-1,0 1 1,0 0 0,-1 3-17,-1 1 0,0 0 0,0 0 0,0-1 1,-4 7-1,5-9 23,-4 6 12,-18 38-241,22-43 242,0-1 0,1 1 0,-1 0 0,0 0 0,1-1 0,-1 1 0,1 0-1,0 0 1,0 0 0,0 0 0,0-1 0,1 1 0,-1 0 0,1 0 0,0 2 0,6 2-12,5-6 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4:27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0 16460,'-1'3'193,"0"0"1,1 0 0,-1 0 0,0 0 0,-1 0-1,1-1 1,0 1 0,-1 0 0,1-1-1,-4 4 1,-4 9 190,-98 200 3056,85-164-2991,2 0-1,-17 73 1,36-120-436,0-1 0,0 1-1,0 0 1,1-1 0,-1 1 0,1 0 0,0 0-1,0-1 1,1 1 0,-1 0 0,1-1-1,1 6 1,-1-8-13,0 0-1,0 1 1,0-1-1,0 0 1,0 0-1,0 0 1,1 0-1,-1 0 0,0 0 1,1 0-1,-1 0 1,1-1-1,-1 1 1,1 0-1,-1-1 1,1 1-1,-1-1 1,1 0-1,-1 1 1,1-1-1,0 0 1,-1 0-1,1 0 0,0 0 1,-1 0-1,1-1 1,-1 1-1,3-1 1,24-5-241,0-1 1,-1-1 0,0-1-1,38-19 1,18-7 670,-39 21-574,0 1-15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4:27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5 18100,'-6'-2'181,"0"1"-1,0 0 1,-1 1 0,1-1-1,0 1 1,-1 1 0,1-1 0,-1 1-1,1 0 1,0 0 0,0 1-1,0 0 1,0 0 0,0 1-1,0-1 1,0 1 0,-5 4 0,5-3-122,0 0 0,0 0 1,1 0-1,-1 1 1,1 0-1,1 0 1,-1 0-1,1 1 0,-1-1 1,1 1-1,1 0 1,-1 0-1,1 0 1,1 1-1,-4 9 0,5-14-60,1 0 0,-1 0 0,1 0 0,0 0 0,0 0 0,-1 0 0,1 0 0,1 0 0,-1-1 0,0 1 0,0 0 0,1 0 0,-1 0 0,1 0 0,0 0 0,-1 0 0,1-1 0,0 1 0,0 0-1,0-1 1,0 1 0,0 0 0,1-1 0,-1 1 0,0-1 0,1 0 0,-1 0 0,1 1 0,-1-1 0,1 0 0,0 0 0,0 0 0,-1 0 0,1-1 0,0 1 0,0 0 0,0-1 0,0 0 0,0 1-1,3-1 1,2 1-27,1 0-1,0-1 1,-1 0-1,1 0 1,0-1-1,0 1 1,-1-2-1,1 1 1,10-5-1,-5 0 16,0 0-1,-1-1 0,0-1 1,0 0-1,-1-1 0,0 0 1,-1 0-1,0-1 0,0-1 0,-1 1 1,0-2-1,-1 1 0,-1-1 1,11-21-1,-27 50 175,-23 53 69,28-61-229,1 0 1,0 0 0,1 0 0,0 0-1,1 0 1,-1 13 0,2-21-28,0 0 0,0 1-1,-1-1 1,1 0 0,0 1 0,1-1 0,-1 0 0,0 0 0,0 1 0,1-1 0,-1 0 0,0 0 0,1 1 0,-1-1-1,1 0 1,0 0 0,-1 0 0,1 0 0,0 0 0,0 0 0,-1 0 0,1 0 0,0 0 0,0 0 0,0 0 0,0-1-1,0 1 1,0 0 0,1-1 0,-1 1 0,0-1 0,0 1 0,0-1 0,1 1 0,-1-1 0,0 0 0,0 0 0,1 1-1,-1-1 1,0 0 0,1 0 0,1-1 0,2 0-49,-1 0 1,1 0-1,-1 0 0,1-1 1,-1 1-1,0-1 0,0 0 1,0-1-1,0 1 0,7-6 1,19-20-288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39:18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12483,'0'-3'109,"1"0"0,0 0 0,0-1 0,0 1 0,0 0 0,0 1 0,1-1 0,-1 0 0,1 0 0,0 1 0,0-1 0,0 1 0,0-1 0,0 1 0,4-4 0,0 3 57,-1-1 0,0 1 0,1 0 0,0 0 1,0 1-1,-1-1 0,10-1 0,8 0 214,0 0 0,0 1 0,30 1 0,-52 2-366,27 0 164,0 1 0,-1 1-1,1 2 1,-1 1-1,0 0 1,34 14 0,-45-14-142,-1 1 1,1 1-1,-2 1 1,1 0-1,-1 1 1,0 0-1,-1 1 1,0 1-1,-1 0 1,0 1-1,18 22 1,-25-27-31,-1-1 1,0 1-1,0 0 0,-1 0 0,1 0 1,-2 0-1,1 1 0,-1-1 0,0 1 1,-1 0-1,1-1 0,-1 1 0,-1 0 1,0 0-1,0-1 0,-1 1 0,1 0 1,-2 0-1,1-1 0,-1 1 0,0 0 1,-1-1-1,0 0 0,0 0 0,0 0 1,-1 0-1,0 0 0,0-1 0,-1 1 1,0-1-1,-8 8 0,-3-1 72,-1 0-1,0-1 1,-1-1-1,0-1 1,0-1-1,-1 0 1,0-1-1,-37 9 1,14-7 182,0-2 0,0-2 0,-55 1 0,85-7-231,7 1-56,0-1 0,-1 1 1,1-1-1,-1 0 0,1-1 0,-1 1 0,1-1 0,-1 0 0,1-1 0,0 1 1,-1-1-1,1 0 0,-5-3 0,9 5 5,1-1 1,-1 1-1,1 0 0,-1-1 0,1 1 1,-1-1-1,1 1 0,0-1 1,-1 1-1,1-1 0,-1 1 0,1-1 1,0 0-1,0 1 0,-1-1 0,1 1 1,0-1-1,0 0 0,0 1 1,0-1-1,-1 0 0,1 1 0,0-1 1,0 0-1,0 1 0,1-1 1,-1 0-1,0 1 0,0-1 0,0 0 1,0 1-1,1-1 0,-1 1 1,0-1-1,1 0 0,19-19-308,2 3-21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4:28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16660,'-6'34'1536,"3"-20"-1161,1-1 0,0 1 0,1 0 0,0 0 0,2 18 0,-1-30-345,0 0 0,0 0 0,1 0 0,-1-1 0,1 1 0,0 0 0,-1 0 0,1-1 0,0 1-1,0 0 1,0-1 0,0 1 0,0-1 0,0 1 0,1-1 0,-1 1 0,1-1 0,-1 0 0,0 0 0,4 2 0,-2-2-2,0 1-1,0-1 1,1 0-1,-1 0 0,1-1 1,-1 1-1,1-1 1,-1 0-1,0 0 0,6 0 1,7-2 23,0-1 1,0 0-1,27-11 1,-39 13-37,93-40 140,14-3-165,-110 44 5,0-1-1,0 1 0,0 0 1,0-1-1,0 1 0,1 0 0,-1 0 1,0 0-1,0 0 0,0 0 1,0 0-1,0 0 0,0 0 1,0 0-1,0 1 0,0-1 1,0 0-1,2 1 0,-2 0 3,-1 0 1,1-1-1,-1 1 0,1-1 0,-1 1 0,1 0 0,-1-1 0,0 1 1,1 0-1,-1 0 0,0-1 0,1 1 0,-1 0 0,0 0 0,0 0 1,0-1-1,0 1 0,0 0 0,0 1 0,-1 5-2,0 1 0,0-1 0,-1 0 0,-4 12 0,1-3 5,4-11 17,0-1 0,1 1 0,-1-1 0,1 1 0,0-1 0,0 1 0,0-1 0,2 8 0,-2-11-21,1 0-1,-1 0 1,0 1-1,1-1 1,-1 0-1,1 0 1,0 0-1,-1 0 1,1 0-1,0 0 1,0 0-1,0 0 1,-1 0-1,1-1 1,0 1-1,0 0 1,0 0-1,0-1 1,0 1-1,1-1 1,-1 1-1,0-1 1,0 1-1,0-1 1,0 0 0,1 1-1,-1-1 1,0 0-1,0 0 1,1 0-1,-1 0 1,0 0-1,0 0 1,1 0-1,0-1 1,7-1-80,-1 0 1,1-1 0,-1 0-1,0-1 1,0 1 0,-1-1 0,1-1-1,13-10 1,13-13-116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4:28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143 203 13995,'0'0'17,"-13"0"1099,1 0 1,0 1-1,-24 4 0,32-4-1027,0 1-1,0-1 1,0 1-1,0 0 1,0 0-1,1 0 1,-1 0 0,1 1-1,-1-1 1,1 1-1,0 0 1,0 0-1,0 0 1,1 0-1,-4 5 1,5-6-79,0 0 0,-1 0 1,1 0-1,0 0 0,0 1 1,0-1-1,0 0 0,0 1 0,1-1 1,-1 1-1,1-1 0,-1 4 1,1-5-2,1 1 0,-1-1 1,0 0-1,0 0 1,1 1-1,-1-1 0,0 0 1,1 0-1,0 0 0,-1 1 1,1-1-1,-1 0 0,1 0 1,0 0-1,0 0 1,0 0-1,2 1 0,0 0 9,0 0 0,0 0 0,0-1 0,1 1 0,-1-1 0,0 0 0,1 0 0,-1 0 0,1-1 0,0 1-1,-1-1 1,1 0 0,-1 0 0,1 0 0,4-1 0,8-1 28,0-2 0,-1 0 0,1 0 0,-1-2 0,0 0 0,0-1 0,14-8 0,1-4 52,0 0 1,30-28-1,-43 33-59,-1 0-1,-1-2 1,0 0 0,-1 0-1,0-1 1,-2-1 0,12-20-1,-23 36-30,0 0-1,0 0 0,0 0 1,0 0-1,-1 0 0,1 0 1,-1 0-1,1 0 0,-1 0 1,0-1-1,0 1 0,0 0 1,0-3-1,0 5-6,0-1 1,0 1-1,-1 0 0,1 0 1,0 0-1,0-1 0,0 1 0,0 0 1,0 0-1,-1 0 0,1-1 0,0 1 1,0 0-1,0 0 0,0 0 1,-1 0-1,1 0 0,0-1 0,0 1 1,-1 0-1,1 0 0,0 0 1,0 0-1,-1 0 0,1 0 0,0 0 1,0 0-1,0 0 0,-1 0 0,1 0 1,0 0-1,0 0 0,-1 0 1,1 0-1,0 0 0,-1 0 0,-15 12 12,2 3-36,1 0-1,0 1 1,2 1 0,0 0-1,1 0 1,0 1 0,1 1-1,2-1 1,-1 1 0,2 1-1,-6 30 1,11-45 2,1 1 0,-1-1 1,1 1-1,0-1 0,0 1 0,0-1 0,1 1 1,0-1-1,0 1 0,1-1 0,3 9 0,-4-12 8,0 0 0,0 0 1,1 0-1,-1 0 0,1 0 0,0 0 0,0 0 0,-1 0 0,1-1 0,0 1 0,1-1 0,-1 0 0,0 1 0,0-1 0,0 0 0,1 0 0,-1 0 0,1-1 0,-1 1 0,0 0 0,1-1 0,-1 0 1,1 0-1,0 0 0,-1 0 0,1 0 0,2 0 0,5-2-21,0 0 0,0 0 0,0-1 0,0 0 0,-1-1 0,1 0 0,-1 0 0,0-1 0,-1 0 0,16-12-1,-7 2 56,0 1 0,-1-2 0,27-33 0,-25 19 120,-16 16-40,-2 14-97,0-1 0,0 1 0,-1 0 0,1 0 0,0-1 0,-1 1 0,1 0 0,0 0 0,-1 0 0,1 0 0,0-1 0,-1 1 0,1 0 0,0 0 0,-1 0 0,1 0 0,0 0 0,-1 0 0,1 0 0,-1 0 0,1 0 0,0 0 0,-1 0 0,1 0 0,0 0 0,-1 0 0,1 1 0,0-1-1,-1 0 1,1 0 0,0 0 0,-1 0 0,1 1 0,0-1 0,-1 0 0,-11 7 24,1 0-1,0 1 0,0 0 0,1 1 0,0 0 0,1 0 0,-1 1 0,-9 15 1,17-23-24,1-1 0,0 1 0,0 0 0,0-1 1,0 1-1,0 0 0,0 0 0,0 0 0,1-1 1,-1 1-1,1 0 0,-1 0 0,1 0 0,0 0 1,0 0-1,0 0 0,0 3 0,0-4-1,1 0 0,0 1-1,-1-1 1,1 0 0,0 0-1,0 1 1,0-1 0,0 0-1,0 0 1,0 0 0,0 0-1,0 0 1,0 0 0,0 0-1,0-1 1,1 1 0,-1 0-1,0-1 1,1 1 0,-1-1 0,1 1-1,-1-1 1,3 1 0,36 6-31,1-1 1,0-2-1,1-2 1,52-4-1,-80 1 24,-9 1 41,-1 0 1,1 0-1,-1 0 0,1-1 1,-1 0-1,1 0 0,5-2 1,-8 2-17,-1 0 1,0 0-1,1 0 1,-1 0-1,0 0 1,1-1-1,-1 1 1,0 0-1,0 0 1,0-1-1,0 1 1,0-1-1,-1 1 1,1-1-1,0 1 1,-1-1 0,1 0-1,-1 1 1,1-1-1,-1 0 1,0 1-1,0-4 1,5-51 331,-5 34-410,2 0 1,1 0-1,8-32 0,-10 52 38,-1 0-1,1 0 1,0 0 0,0 1-1,0-1 1,0 0-1,1 1 1,-1-1-1,0 1 1,1-1-1,-1 1 1,1-1-1,-1 1 1,1 0 0,0 0-1,-1 0 1,1 0-1,0 0 1,0 0-1,0 1 1,0-1-1,0 0 1,0 1-1,0 0 1,0-1 0,0 1-1,0 0 1,0 0-1,0 0 1,0 0-1,0 0 1,0 1-1,3 0 1,9 2-78,-1 0 0,1 1 0,23 11 1,-23-9 44,4 1 17,-7-4 2,-1 1-1,0 1 1,0 0 0,10 6-1,-18-9 30,1 0-1,-1 0 0,1 0 0,-1 0 1,0 0-1,0 1 0,0-1 0,0 1 1,0 0-1,-1-1 0,1 1 0,-1 0 1,0 0-1,0 0 0,0 0 0,0 0 1,0 0-1,0 6 0,0-1 17,-1-2 6,1 0 1,-1 0-1,2 1 1,-1-1-1,2 6 1,-2-10-10,1 0 1,-1 0-1,0 0 1,0 0-1,1 0 1,-1 0 0,1 0-1,-1-1 1,1 1-1,0-1 1,0 1-1,-1-1 1,1 0 0,0 1-1,0-1 1,1 0-1,1 1 1,6 1 1,-1-1 0,0 0 0,1 0-1,0-1 1,-1 0 0,1 0 0,18-2 0,68-13-118,-96 14 107,86-19-207,-85 19 210,-1 0-1,1-1 1,-1 1-1,1 0 1,-1 0-1,1 0 0,0 0 1,-1 0-1,1 0 1,-1 0-1,1 0 1,-1 0-1,1 0 1,-1 0-1,1 0 1,-1 0-1,1 1 1,-1-1-1,1 0 1,0 0-1,-1 1 1,0-1-1,1 0 1,-1 0-1,1 1 1,-1-1-1,1 0 1,-1 1-1,0-1 1,1 1-1,-1-1 1,0 1-1,1-1 1,-1 1-1,0-1 1,0 1-1,1-1 1,-1 1-1,0 0 1,-2 26 217,0-6-64,3-19-144,0 0-1,-1 0 1,1 0-1,0 0 1,0 0-1,0 0 1,1 0 0,-1 0-1,0 0 1,1 0-1,-1-1 1,1 1-1,-1-1 1,1 1-1,0-1 1,0 0-1,0 1 1,-1-1 0,1 0-1,0 0 1,1 0-1,2 0 1,-4 0 8,1-1-1,-1 1 1,0-1 0,1 0 0,-1 0 0,1 0-1,-1 0 1,0 0 0,1 0 0,-1 0 0,0 0 0,1 0-1,-1-1 1,0 1 0,1 0 0,-1-1 0,0 0 0,1 1-1,-1-1 1,0 1 0,0-1 0,0 0 0,0 0 0,0 0-1,0 0 1,0 0 0,0 0 0,0 0 0,0 0-1,0 0 1,-1 0 0,1-1 0,0 1 0,-1 0 0,1 0-1,-1-1 1,1-1 0,1-24 95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4:29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16836,'10'-9'1728,"12"3"-1272,10 4-208,5 1 1000,7 1-1272,5-2 713,5 7-625,0 1 8,-2 1-96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4:30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49 16716,'8'-10'1739,"-11"13"-494,-16 20-63,11-7-1025,0 0 1,0 0-1,2 1 0,-7 24 1,10-33-162,1 1 0,1 0 1,-1 0-1,1 0 0,1 0 0,0 0 0,0 0 1,1-1-1,0 1 0,3 15 0,-3-22 5,0 0-1,0 0 0,0 0 1,0 0-1,0 0 0,0 0 0,0 0 1,0 0-1,1 0 0,-1-1 1,1 1-1,0-1 0,-1 1 1,1-1-1,0 1 0,0-1 1,0 0-1,3 2 0,-1-2 1,-1 0 1,0-1-1,1 1 0,-1-1 0,1 1 1,-1-1-1,1 0 0,-1 0 0,0-1 1,1 1-1,3-2 0,5-1 5,-1 0 0,0-2 1,-1 1-1,1-1 0,-1-1 0,13-8 0,-3 0 53,-2 0-1,1-1 0,-2 0 1,0-2-1,-1 0 1,-1-1-1,0 0 0,22-40 1,-36 56-51,0 1 1,0 0 0,0-1-1,-1 1 1,1-1 0,-1 1 0,1 0-1,-1-1 1,1 1 0,-1-1-1,0 1 1,0-1 0,0 0-1,0 1 1,0-1 0,0 1-1,0-1 1,-1-1 0,1 3-6,0 0 0,-1-1 0,1 1 1,0 0-1,0 0 0,-1-1 0,1 1 0,0 0 1,-1 0-1,1 0 0,0 0 0,-1 0 0,1-1 1,0 1-1,0 0 0,-1 0 0,1 0 0,0 0 1,-1 0-1,1 0 0,0 0 0,-1 0 0,1 0 1,0 0-1,-1 0 0,1 1 0,-1-1 0,-16 10 31,8-2-43,0 1 0,1 0 0,0 1 0,0 0 0,1 0 0,1 1-1,0-1 1,0 2 0,1-1 0,0 0 0,1 1 0,0 0 0,-2 16 0,5-24 9,1-1 0,-1 0 0,1 0 0,0 0-1,0 1 1,0-1 0,1 0 0,-1 0 0,1 0 0,0 1 0,-1-1-1,1 0 1,1 0 0,2 5 0,-3-6 2,0-1 1,0 1 0,1-1-1,-1 0 1,1 1-1,-1-1 1,1 0 0,0 0-1,-1 0 1,1 0-1,0 0 1,0 0 0,0 0-1,0-1 1,0 1-1,-1-1 1,1 1 0,0-1-1,0 0 1,0 0-1,0 0 1,0 0 0,0 0-1,4-1 1,4-1 12,-1 0 1,1-1-1,0-1 1,-1 1-1,0-1 1,0-1-1,0 0 1,0 0-1,13-11 1,3-5 63,39-41 0,-46 44-38,-6 7-21,-1-1 0,0 0 0,-1-1-1,-1 0 1,12-20 0,-21 33-20,0 0-1,1 0 1,-1 0-1,0-1 1,0 1-1,0 0 1,1 0 0,-1-1-1,0 1 1,0 0-1,0-1 1,0 1-1,0 0 1,0 0-1,1-1 1,-1 1-1,0 0 1,0-1-1,0 1 1,0 0 0,0-1-1,0 1 1,0 0-1,0 0 1,-1-1-1,1 1 1,0 0-1,0-1 1,0 1-1,0 0 1,0 0-1,-1-1 1,-8 6-25,-11 17-13,17-16 30,-1 0 0,2-1 0,-1 1 0,1 0 0,-1 0 0,2 1 0,-1-1 0,1 0 0,0 1 0,-1 10 0,2-14 14,0-1 0,1 0 0,-1 0 0,0 1 0,1-1 0,0 0 1,-1 0-1,1 0 0,0 0 0,0 0 0,0 0 0,0 0 0,0 0 1,1 0-1,-1 0 0,1 0 0,-1-1 0,1 1 0,-1-1 0,1 1 1,0-1-1,0 0 0,0 1 0,0-1 0,0 0 0,0 0 0,0 0 1,0-1-1,0 1 0,0 0 0,1-1 0,3 1 0,3 0 35,0-1 0,0 0 0,1 0 0,-1-1 0,0 0 0,0-1 0,0 0 0,0 0 0,0-1 0,0 0 0,-1 0-1,15-9 1,-14 7-9,-1 1 0,0-1 0,-1-1-1,1 0 1,-1 0 0,0 0-1,-1-1 1,1 0 0,-1-1-1,-1 1 1,0-1 0,8-13-1,-13 20-33,1 0 0,-1 0 0,1 0-1,-1-1 1,1 1 0,-1 0 0,0 0-1,0 0 1,0 0 0,1-1-1,-1 1 1,0 0 0,0 0 0,-1-1-1,1 1 1,0-2 0,-1 3-1,1 0 0,0-1 0,0 1 0,-1-1-1,1 1 1,0 0 0,-1-1 0,1 1 0,-1 0 0,1 0 0,0-1 0,-1 1 0,1 0 0,-1 0 0,1-1 0,-1 1 0,1 0 0,-1 0-1,1 0 1,-1 0 0,1 0 0,-1 0 0,1 0 0,-1 0 0,1 0 0,-1 0 0,-2 0-7,1 1 0,0-1 0,-1 1 0,1 0-1,0 0 1,0 0 0,0 0 0,0 0 0,0 0 0,0 1 0,0-1 0,0 0 0,0 1 0,1 0 0,-3 2 0,3-3 0,-1 1 0,1 0 0,0 0 0,0 0-1,0 0 1,0 0 0,0 0 0,0 0 0,0 0 0,0 0 0,1 1 0,0-1 0,-1 0 0,1 0 0,0 4 0,0-4 5,0-1-1,1 1 1,-1-1-1,1 1 1,0-1-1,-1 0 1,1 1 0,0-1-1,0 0 1,-1 0-1,1 1 1,0-1 0,0 0-1,0 0 1,1 0-1,-1 0 1,0 0 0,2 0-1,3 2-20,0 0 0,0 0-1,1-1 1,-1 0 0,1 0-1,0 0 1,0-1 0,11 0 0,8 1-73,-6-1-100,-1 0 1,38 9-1,-52-9 182,1 1 0,-1 0 0,1 0-1,-1 0 1,0 1 0,0 0 0,0 0 0,0 0-1,0 1 1,-1 0 0,0 0 0,0 0 0,0 0 0,5 7-1,-9-11 38,1 0 0,-1 1 0,0-1 0,1 1 0,-1-1 0,1 1 0,-1-1 0,0 0 0,1 1 0,-1-1 0,1 0 0,-1 1 0,1-1 0,0 0 0,-1 0 0,1 0 0,-1 1 0,1-1 0,-1 0 0,1 0 0,-1 0-1,1 0 1,0 0 0,-1 0 0,1 0 0,-1 0 0,1 0 0,0 0 0,0-1 0,18-11 395,10-24 78,-29 36-486,4-7 39,1 1-1,-2-1 1,1 0-1,-1 0 1,0 0-1,-1-1 1,1 1-1,-1-1 1,1-11-1,-2 1-364,-1-1 1,-3-33-1,3 52 273,0-1 0,1 1 0,-1-1 0,0 1 0,0 0 1,0-1-1,1 1 0,-1 0 0,0-1 0,0 1 0,1 0 0,-1-1 1,0 1-1,1 0 0,-1-1 0,0 1 0,1 0 0,-1 0 0,0 0 1,1-1-1,-1 1 0,1 0 0,-1 0 0,0 0 0,1 0 1,-1 0-1,1 0 0,-1 0 0,1 0 0,-1 0 0,0 0 0,1 0 1,-1 0-1,1 0 0,-1 0 0,1 0 0,-1 0 0,0 0 0,1 1 1,23 3-1238,-21-3 1091,44 8-944,-43-9 725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4:31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 14947,'-3'-9'1208,"3"10"-1152,3 8-184,11 8 529,6 2-73,6 12-184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4:31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88 221 15843,'0'-1'84,"-1"1"-1,1 0 0,0 0 1,-1 0-1,1 0 0,-1 0 1,1 0-1,-1 0 0,1 0 1,-1 0-1,1 0 0,0 0 0,-1 0 1,1 0-1,-1 0 0,1 0 1,-1 0-1,1 0 0,0 1 1,-1-1-1,1 0 0,0 0 1,-1 1-1,1-1 0,-1 0 1,1 0-1,0 1 0,0-1 0,-1 0 1,1 1-1,0-1 0,-1 1 1,-16 13 927,11-8-712,-1 0-1,1 0 0,1 1 1,-1-1-1,1 1 1,1 1-1,-1-1 1,-6 15-1,11-21-282,0-1 0,-1 1 0,1 0 0,0-1 0,0 1 0,-1-1 0,1 1 0,0 0 0,0-1 0,0 1 1,0-1-1,0 1 0,0 0 0,0-1 0,0 1 0,0 0 0,0-1 0,0 1 0,1-1 0,-1 1 0,0 0 0,0-1 0,1 1 0,-1-1 0,0 1 0,1-1 0,-1 1 0,0-1 0,1 1 0,0 0 0,0-1-2,0 1-1,0-1 0,1 0 1,-1 0-1,0 1 0,0-1 1,0 0-1,1 0 0,-1 0 1,0-1-1,0 1 0,0 0 1,1 0-1,1-1 0,4-2-18,0 1 1,0-1-1,0 0 0,9-6 1,-4-1-5,-1 1 0,0-1 0,0-1 1,-1 0-1,0 0 0,-1-1 0,0-1 1,-1 1-1,9-20 0,-6 9 39,-1 0 0,-1 0 0,-2 0 0,9-47 0,-14 51 21,-3 18-21,0 4 0,-9 29 30,5-11-49,2-1-1,0 1 1,1-1-1,2 1 1,2 32 0,-2-47-127,1 1 1,0-1 0,0 0-1,1 0 1,0 0 0,0 0-1,1 0 1,-1 0 0,1 0 0,0-1-1,1 0 1,-1 1 0,1-1-1,0-1 1,1 1 0,-1 0-1,1-1 1,0 0 0,0 0-1,0-1 1,0 1 0,9 3-1,18 4-286,2-4-152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4:31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53 185 14467,'-10'17'978,"1"1"0,1 0-1,-7 24 1,12-32-831,1-1 1,0 1-1,0 0 1,1 0-1,0 0 0,1 0 1,0 0-1,2 12 0,-1-19-126,0 1-1,0-1 1,0 0-1,0 1 1,1-1 0,-1 0-1,1 0 1,0 0-1,0 0 1,0 0-1,0 0 1,1-1-1,-1 1 1,1-1-1,0 1 1,-1-1 0,1 0-1,0 0 1,0 0-1,0-1 1,1 1-1,-1-1 1,0 0-1,1 0 1,-1 0 0,0 0-1,1 0 1,4 0-1,6 0 21,0 0 0,0 0 0,0-2-1,-1 0 1,1 0 0,15-4 0,-12 1 8,1-1 1,-1-1 0,0 0 0,0-1 0,-1-1-1,1 0 1,-2-2 0,0 0 0,21-17-1,-25 18-16,-1-1-1,0 0 0,-1 0 1,0-1-1,0 0 0,-1-1 0,-1 0 1,0 0-1,-1-1 0,0 1 1,-1-1-1,7-24 0,-11 27-39,-3 9-30,-5 15-37,-1 9 33,2-1 1,1 1 0,1 0-1,1 0 1,1 0 0,0 0 0,2 0-1,1 1 1,5 30 0,-5-50 61,0-1 1,-1 1-1,1-1 1,1 1-1,-1-1 1,0 0-1,1 1 0,0-1 1,0 0-1,0 0 1,0 0-1,0 0 1,1-1-1,-1 1 1,1 0-1,-1-1 0,1 0 1,0 0-1,0 0 1,0 0-1,1 0 1,-1 0-1,0-1 1,1 0-1,-1 1 0,1-1 1,-1-1-1,1 1 1,-1 0-1,1-1 1,0 0-1,-1 0 1,1 0-1,-1 0 1,6-1-1,3-2 63,0 0 0,0-1-1,-1 0 1,1 0 0,-1-2 0,0 1 0,0-2 0,-1 1-1,0-1 1,0-1 0,0 0 0,-1 0 0,0-1 0,-1 0-1,0 0 1,0-1 0,7-13 0,-4 5-17,0-1 0,-2 1 0,0-2 0,-1 1 1,-1-2-1,-1 1 0,0 0 0,-2-1 0,3-28 0,-6 29-58,-2-31 0,1 44-50,-1-1 0,0 1 1,0 0-1,-1 0 0,0 0 1,-1 0-1,-3-9 0,5 15 7,0-1-1,0 1 1,0-1 0,0 1-1,0 0 1,0-1-1,0 1 1,0 0-1,0 0 1,-1 0-1,1 0 1,-3-2-1,4 3-2,-1 0-1,1 0 1,-1-1-1,0 1 0,1 0 1,-1 0-1,1 0 1,-1 0-1,0 0 0,1 0 1,-1 0-1,1 0 1,-1 0-1,0 0 0,1 1 1,-1-1-1,1 0 1,-1 0-1,1 0 0,-1 1 1,1-1-1,-1 0 1,0 1-1,-1 1-81,0 0-1,1 0 1,-1 0-1,1 0 1,0 0-1,-1 0 1,1 1-1,0-1 1,1 0 0,-1 1-1,0-1 1,0 1-1,1-1 1,-1 5-1,-1 67-1044,2-31 464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4:32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15555,'3'2'252,"0"-1"-1,0 1 0,0-1 1,0 0-1,0 0 1,1 0-1,-1 0 0,0-1 1,1 1-1,-1-1 0,1 0 1,-1 0-1,4 0 1,45-9 1569,-40 6-1485,1-1-1,-1-1 1,-1 0-1,14-7 1,-21 10-288,0-1 1,0 1 0,0-1 0,0 0-1,0 0 1,-1-1 0,1 1-1,-1-1 1,0 1 0,0-1 0,0 0-1,-1 0 1,5-8 0,-7 10-69,1 1 1,-1-1 0,1 1 0,-1 0 0,0-1-1,1 1 1,-1-1 0,0 1 0,0-1-1,0 1 1,0-1 0,0 1 0,0-1-1,-1 1 1,1-1 0,0 1 0,-1-1 0,1 1-1,-1 0 1,0-1 0,1 1 0,-1 0-1,0-1 1,0 1 0,0 0 0,0 0 0,0 0-1,0 0 1,0 0 0,0 0 0,0 0-1,0 0 1,-1 0 0,1 0 0,0 1 0,-1-1-1,1 0 1,0 1 0,-1-1 0,1 1-1,-1 0 1,1 0 0,-1-1 0,-2 1-1,-2-1-87,0 1-1,0-1 0,0 1 0,-1 0 1,1 1-1,0 0 0,0 0 0,0 0 0,-12 4 1,12-1 24,0-1 1,0 1 0,0 0 0,0 1 0,1-1 0,0 1 0,0 1 0,0-1-1,0 0 1,1 1 0,0 0 0,-6 11 0,9-14 78,0-1 1,0 0-1,0 0 1,0 1-1,0-1 0,0 1 1,0-1-1,1 1 0,-1-1 1,1 1-1,0-1 1,0 1-1,0-1 0,0 1 1,0-1-1,1 1 0,-1-1 1,1 1-1,-1-1 1,1 1-1,0-1 0,0 0 1,0 1-1,0-1 1,1 0-1,-1 0 0,1 0 1,-1 0-1,1 0 0,0 0 1,-1 0-1,1-1 1,0 1-1,0 0 0,0-1 1,1 0-1,-1 1 0,0-1 1,3 1-1,3 1 26,0-1 1,1 0-1,-1 0 0,0 0 0,1-1 0,-1-1 0,1 1 0,-1-1 1,1-1-1,-1 1 0,15-4 0,1-2 72,-1 0-1,42-17 1,-21 2 136,-2-2 0,0-2-1,62-49 1,-112 89-158,2 1 0,0-1 0,-5 23 0,9-30-30,0-1 0,1 1 0,0 0 0,1-1 0,-1 1 0,2 0 0,-1 0 0,3 12 1,-3-17-76,1 0 1,0-1-1,-1 1 1,1-1-1,0 1 1,0-1-1,0 1 1,0-1-1,1 1 1,-1-1-1,1 0 1,0 0 0,-1 0-1,1 0 1,0 0-1,0 0 1,0 0-1,0-1 1,0 1-1,1-1 1,-1 1-1,1-1 1,-1 0 0,0 0-1,1 0 1,0 0-1,-1-1 1,5 2-1,-5-2 6,0 0 1,-1 0-1,1-1 0,0 1 0,0 0 1,-1-1-1,1 1 0,0-1 0,-1 1 1,1-1-1,0 0 0,-1 0 0,1 0 1,-1 0-1,1 0 0,1-2 0,8-11-285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4:32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54 17004,'-12'-21'1904,"3"3"-1296,2 8-360,2 5 672,5 7-920,0 2 441,0-1-369,8 3-208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4:33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 14795,'6'-1'308,"0"1"-1,0-1 1,0 1-1,0 0 1,0 1-1,0 0 1,0 0-1,7 2 1,-12-3-235,1 1 1,-1-1-1,1 1 0,-1 0 1,0 0-1,1-1 0,-1 1 1,0 0-1,1 0 0,-1 0 1,0 0-1,0 1 0,0-1 1,0 0-1,0 0 0,0 1 1,0-1-1,-1 0 0,1 1 1,0-1-1,-1 1 0,1-1 1,-1 1-1,0-1 0,1 1 1,-1-1-1,0 1 0,0-1 1,0 1-1,0 0 0,0-1 1,0 1-1,0-1 0,-1 1 1,0 2-1,-1 2 35,0 0 0,0 0 0,-1 0 0,0 0 0,0 0-1,-1 0 1,-7 9 0,-35 36 357,21-24-151,14-15-172,-22 25 220,32-35-332,-1 0 0,1 0 0,0 0 0,0 0 0,0 1 0,0-1 1,0 0-1,0 1 0,0-1 0,1 0 0,-1 1 0,1-1 0,0 1 0,-1-1 0,2 5 0,-1-6-12,1 1 0,0 0 0,0-1 0,0 1 0,0 0 0,0-1-1,0 1 1,0-1 0,0 0 0,1 1 0,-1-1 0,1 0 0,-1 0 0,1 0-1,-1 0 1,1 0 0,-1 0 0,1-1 0,0 1 0,0 0 0,-1-1 0,1 1 0,0-1-1,2 1 1,8 1 29,-1-1 0,18 0 0,-11-1-230,1 0 0,-1-2 0,0 0 0,0-2 0,0 0 0,-1 0 1,1-2-1,-1 0 0,23-12 0,-19 3-156,-11 3-107</inkml:trace>
  <inkml:trace contextRef="#ctx0" brushRef="#br0" timeOffset="1">19 192 16075,'8'-3'1705,"10"3"-1201,11-3-256,10 0 832,10-3-616,5 2-304,2-4 16,4 4-80,-4 3-128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39:19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7 14171,'0'0'41,"0"-1"-1,0 1 1,0 0 0,0-1-1,0 1 1,0 0 0,0 0 0,0-1-1,0 1 1,-1 0 0,1 0-1,0 0 1,0-1 0,0 1-1,0 0 1,0 0 0,-1-1-1,1 1 1,0 0 0,0 0-1,-1 0 1,1 0 0,0 0-1,0-1 1,0 1 0,-1 0 0,1 0-1,0 0 1,0 0 0,-1 0-1,1 0 1,0 0 0,-1 0-1,1 0 1,0 0 0,0 0-1,-1 0 1,1 0 0,0 0-1,-1 0 1,-2 13 737,5 33-411,-2-37-218,3 852 2313,-8-554-2146,-32 471 169,35-754-452,2-12 52,-1-1 0,-1 1-1,-5 18 1,8-87-882,-3 14 582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4:33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18 118 14699,'-12'1'2010,"19"-3"-338,16-5-215,-14 3-1266,-1 0 1,0-1 0,1 0 0,-2-1 0,9-6-1,-12 8-179,-1 1 0,1-1 0,-1 1 0,0-1-1,0 0 1,0 0 0,-1 0 0,1 0 0,-1-1-1,0 1 1,3-10 0,-5 14-22,0-1-1,0 1 1,0-1-1,1 1 1,-1-1 0,0 1-1,0-1 1,0 1 0,0-1-1,0 1 1,0-1 0,0 0-1,0 1 1,0-1 0,0 1-1,0-1 1,-1 1 0,1-1-1,0 1 1,0-1 0,0 1-1,-1-1 1,1 1 0,0-1-1,-1 1 1,1 0 0,0-1-1,-1 1 1,1-1 0,-1 1-1,0-1-7,0 1 0,0 0 0,0 0 0,0 0 0,0 0 0,0 0 0,0 0 0,0 0 0,0 0 0,0 0 0,1 1 0,-1-1 0,0 0 0,0 1 0,-1 0 0,-3 1-63,-1 1 1,1 0 0,0 0-1,-7 6 1,1 1-15,0 0 0,-13 19 0,20-24 74,0 0 1,1 0 0,-1 1 0,1 0 0,1-1 0,-1 1-1,1 0 1,-2 9 0,3-14 20,1 0 0,0 0-1,0 0 1,0-1 0,0 1-1,0 0 1,0 0 0,0 0-1,0 0 1,0 0 0,0-1-1,0 1 1,1 0 0,-1 0-1,0 0 1,1 0 0,-1-1-1,0 1 1,1 0 0,-1 0-1,1-1 1,-1 1 0,1 0-1,1 0 1,-1 0-2,1 0 0,-1 0 0,1-1 0,-1 1 1,1-1-1,-1 1 0,1-1 0,0 1 0,-1-1 0,1 0 0,0 0 0,1 0 1,7-1-23,0 0 1,-1 0 0,15-5 0,-23 6 19,44-14-203,55-25 1,-61 22 232,0 2 0,44-10 0,-51 21 349,-32 4-356,1 0-1,-1 0 0,1 0 0,-1 1 0,1-1 0,-1 0 1,1 0-1,-1 0 0,1 0 0,-1 1 0,1-1 1,-1 0-1,1 1 0,-1-1 0,1 0 0,-1 1 1,1-1-1,-1 1 0,0-1 0,1 0 0,-1 1 1,0-1-1,0 1 0,1-1 0,-1 1 0,0-1 0,0 1 1,1-1-1,-1 1 0,0-1 0,0 1 0,0 0 1,0-1-1,0 1 0,0-1 0,0 1 0,0-1 1,0 1-1,0-1 0,0 1 0,0-1 0,-1 1 1,1-1-1,0 1 0,0 0 0,-1-1 0,1 0 0,0 1 1,0-1-1,-1 2 0,-2 3 158,-9 28 473,12-32-634,0 0-1,0 0 1,0 0 0,-1-1 0,1 1-1,0 0 1,0 0 0,0 0 0,0-1 0,0 1-1,1 0 1,-1 0 0,0 0 0,0-1-1,0 1 1,1 0 0,-1 0 0,0 0-1,1-1 1,-1 1 0,1 0 0,-1-1-1,1 1 1,-1 0 0,1-1 0,-1 1-1,1-1 1,0 1 0,-1-1 0,1 1-1,0-1 1,0 1 0,-1-1 0,1 0-1,0 1 1,1-1 0,10 2-41,1-2 1,0 1-1,0-1 1,-1-1-1,1-1 1,0 1-1,15-6 1,3 1-132,-1 0-21,-23 3 92,0 1 0,1 1 0,-1-1 1,1 1-1,-1 1 0,1-1 0,8 2 0,-16-1 82,1 0 0,-1 0-1,0 0 1,1 0 0,-1 0-1,1 0 1,-1 1 0,0-1-1,1 0 1,-1 0 0,0 0-1,1 1 1,-1-1-1,0 0 1,1 1 0,-1-1-1,0 0 1,1 0 0,-1 1-1,0-1 1,0 1 0,1-1-1,-1 0 1,0 1 0,0-1-1,0 0 1,0 1 0,0-1-1,1 1 1,-1-1-1,0 0 1,0 1 0,0-1-1,0 1 1,-5 18-194,4-18 186,1 0 0,-1 1 1,1-1-1,-1 1 0,1-1 0,-1 0 1,1 1-1,0-1 0,-1 1 1,1-1-1,0 1 0,0-1 1,0 1-1,1-1 0,-1 0 1,0 1-1,0-1 0,1 1 1,-1-1-1,1 2 0,6 2-40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4:34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11 17212,'0'-1'50,"0"1"0,0-1 1,0 1-1,0 0 1,0-1-1,0 1 0,0-1 1,0 1-1,-1-1 0,1 1 1,0 0-1,0-1 0,0 1 1,-1-1-1,1 1 1,0 0-1,0-1 0,-1 1 1,1 0-1,0 0 0,-1-1 1,1 1-1,0 0 0,-1-1 1,1 1-1,-1 0 1,1 0-1,0 0 0,-1 0 1,1-1-1,-1 1 0,0 0 1,-11 10 751,-8 23 82,14-21-827,0 0 0,2 1 0,0 0 0,-5 19 0,9-30-54,-1 1-1,1-1 0,-1 1 0,1-1 1,0 1-1,0 0 0,0-1 0,0 1 0,1-1 1,-1 1-1,1-1 0,-1 1 0,1-1 1,0 0-1,0 1 0,0-1 0,0 0 0,0 1 1,1-1-1,-1 0 0,1 0 0,-1 0 0,1 0 1,0 0-1,0-1 0,0 1 0,0-1 1,0 1-1,0-1 0,0 1 0,3 0 0,5 1-6,-1 0 0,1-1 0,-1-1 0,1 0 0,0 0-1,0 0 1,0-1 0,-1-1 0,1 0 0,0 0 0,-1-1-1,1 0 1,0-1 0,13-5 0,5-3-6,-1-2 0,-1-1 1,38-25-1,-38 20 99,-19 13 0,1 0 0,-1 1 0,1 0 1,14-6-1,-21 10-79,-1 1 1,1 0-1,-1 0 1,1 0 0,-1 0-1,1 0 1,-1 0-1,1 0 1,-1 0-1,1 0 1,-1 0-1,1 0 1,-1 1-1,1-1 1,-1 0-1,1 0 1,-1 0-1,0 1 1,1-1-1,-1 0 1,1 1 0,-1-1-1,1 0 1,-1 1-1,0-1 1,1 0-1,-1 1 1,0-1-1,0 0 1,1 1-1,-1-1 1,0 1-1,0-1 1,1 1-1,-1-1 1,0 1-1,0-1 1,0 1 0,0-1-1,0 1 1,0 0-1,5 9 107,-2-7-91,0 0 0,1 0 1,0 0-1,-1-1 0,1 1 1,0-1-1,0 0 0,0 0 1,0 0-1,1-1 0,-1 0 1,0 0-1,1 0 0,-1 0 1,9 0-1,7 0 65,0-1-1,24-3 1,-32 2-55,63-9 126,21-2-272,-95 12 101,0-1 0,0 1 0,0 0 0,-1 0-1,1 0 1,0 0 0,0 0 0,0 0 0,0 0 0,0 0-1,0 0 1,0 0 0,0 1 0,0-1 0,-1 0-1,1 1 1,0-1 0,0 1 0,0-1 0,-1 1 0,1-1-1,0 1 1,0-1 0,-1 1 0,1 0 0,0-1 0,-1 1-1,1 0 1,-1-1 0,1 1 0,-1 0 0,1 0 0,-1 0-1,0 0 1,1-1 0,-1 1 0,0 0 0,0 0 0,0 0-1,1 2 1,6 16-158,-6-19 143,-1 0-1,0 0 0,1 0 0,-1 1 1,0-1-1,1 0 0,-1 0 1,1 0-1,-1 0 0,0 0 0,1 1 1,-1-1-1,1 0 0,-1 0 0,0 0 1,1 0-1,-1 0 0,1 0 0,-1 0 1,0-1-1,1 1 0,-1 0 1,1 0-1,-1 0 0,0 0 0,1 0 1,-1-1-1,0 1 0,1 0 0,-1 0 1,0-1-1,1 1 0,-1 0 0,0 0 1,1-1-1,-1 1 0,0-1 1,12-13-189,-5-2-2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4:34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15771,'-10'6'1353,"10"0"-1049,3 0-16,3-2 88,9 2-304,1 0-80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4:35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160 215 14555,'1'-1'66,"-1"1"0,0-1 0,1 0 1,-1 0-1,0 0 0,0 1 0,0-1 0,0 0 0,1 0 0,-1 0 0,0 1 1,-1-1-1,1 0 0,0 0 0,0 0 0,0 1 0,0-1 0,0 0 0,-1 0 1,1 1-1,0-1 0,-1 0 0,1 1 0,-1-1 0,1 0 0,-1 1 0,1-1 1,-1 0-1,0 0 0,-1 0 46,0 1 1,0-1-1,0 1 1,0 0-1,0 0 1,0-1-1,0 2 1,0-1-1,0 0 1,0 0-1,0 0 1,-3 2-1,-4 1 5,0 0 1,0 0-1,1 1 0,-1 0 0,1 0 0,0 1 0,0 0 1,1 1-1,0 0 0,0 0 0,0 0 0,0 1 0,-8 12 1,14-19-96,0 1 0,1 0 1,-1 0-1,0 0 1,0 1-1,1-1 1,-1 0-1,1 0 1,-1 0-1,1 0 1,-1 1-1,1-1 0,0 0 1,-1 0-1,1 1 1,0-1-1,0 0 1,0 1-1,0-1 1,0 0-1,1 3 1,0-3 2,-1-1 1,1 1 0,0 0-1,0 0 1,-1-1 0,1 1-1,0-1 1,0 1 0,0-1-1,0 1 1,0-1-1,0 1 1,0-1 0,0 0-1,0 1 1,0-1 0,0 0-1,0 0 1,0 0 0,1 0-1,7 0 91,-1 0 0,1-1-1,-1 0 1,0-1 0,10-2 0,10-6 66,-1 0 1,0-2-1,-1-1 1,-1-2-1,39-27 1,-30 17-149,-2-2 0,-1-1 0,35-42-1,-55 56-120,-22 28-59,-13 18 64,1 2 0,1 0 0,2 2 0,-24 59-1,43-92 83,0-1 0,1 1 0,-1-1-1,1 0 1,-1 1 0,1-1 0,0 1-1,0-1 1,0 1 0,0-1 0,0 1-1,0-1 1,2 6 0,-1-8 1,-1 1 0,1 0 0,0 0 0,-1 0 0,1 0 0,0-1 0,-1 1 0,1 0 0,0-1 0,0 1 0,0 0 0,0-1 0,0 1 0,0-1 0,0 1 0,0-1 0,0 0 0,0 0 0,0 1 0,0-1 0,0 0 0,0 0 0,0 0 0,0 0 0,0 0 0,0 0 0,0 0 0,0 0 0,0-1 0,0 1 0,0 0 0,2-1 0,5-2 10,0 0 0,-1 0 1,1 0-1,-1-1 1,0 0-1,0-1 0,0 0 1,-1 0-1,1 0 0,-1-1 1,-1 0-1,9-9 0,-5 3 4,-1 0 0,0 0 0,0-1-1,-1 0 1,-1 0 0,6-17-1,-11 27-15,6-20-17,-7 22 14,0 1 1,0-1-1,0 0 1,0 1-1,1-1 0,-1 0 1,0 0-1,0 1 0,0-1 1,0 0-1,0 1 0,-1-1 1,1 0-1,0 1 0,0-1 1,0 0-1,-1 1 1,1-1-1,0 0 0,-1 1 1,1-1-1,0 0 0,-1 1 1,1-1-1,-1 1 0,1-1 1,-1 0-1,0 1-1,0 0 0,1 1 0,-1-1-1,0 0 1,0 0 0,1 0 0,-1 0 0,0 1 0,1-1-1,-1 0 1,0 1 0,1-1 0,-1 1 0,0-1 0,1 0-1,-1 1 1,1-1 0,-1 1 0,1 0 0,-1-1 0,1 1-1,0-1 1,-1 1 0,1 0 0,-1-1 0,1 1 0,0 0-1,0-1 1,-1 1 0,1 1 0,-9 22-92,8-21 86,0 1 1,0 0 0,0-1 0,1 1-1,-1 0 1,1 0 0,0 0 0,0-1 0,0 1-1,0 0 1,1 0 0,0 0 0,-1-1-1,1 1 1,1 0 0,-1-1 0,0 1-1,1-1 1,0 1 0,0-1 0,0 0-1,0 0 1,5 6 0,-1-5 13,0 1-1,0-1 1,0 0 0,0-1-1,0 0 1,1 0 0,0 0 0,-1 0-1,1-1 1,0-1 0,14 3-1,58 5 125,-68-9-23,-1 1 0,0-2 1,1 0-1,-1 0 0,17-4 0,-25 4-67,-1 1 0,1-1 0,-1 0 1,1 0-1,-1 0 0,1 0 0,-1 0 0,0 0 0,0 0 0,1-1 0,-1 1 0,0 0 0,0-1 0,0 1 0,0-1 0,0 1 0,-1-1 0,1 1 0,0-1 0,-1 0 0,1 1 0,0-4 0,0-5 107,0 1 0,0-1 0,-1-11 0,1-4-26,1 14-83,-1-8-19,1 0 1,1 0-1,1 0 1,1 0-1,12-29 0,-17 46-37,1 1 0,0-1 0,0 1 0,-1-1-1,1 1 1,0 0 0,0 0 0,0-1-1,1 1 1,-1 0 0,0 0 0,0 0 0,0 0-1,1 0 1,-1 0 0,1 1 0,-1-1-1,1 0 1,-1 1 0,1-1 0,-1 1 0,1-1-1,2 1 1,0 0-118,1 0 0,-1 1 0,1-1 0,-1 1 0,1 1 0,6 2 0,-6-2 62,1-1 0,-1 1 1,1-1-1,-1 0 0,10 0 0,13-4-281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4:37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197 176 11546,'4'-4'696,"1"0"-1,-1 0 0,0-1 0,0 0 0,0 0 0,0 0 0,3-8 0,-6 12-578,-1 0 0,1-1 0,-1 1 0,1 0 0,-1 0-1,0-1 1,0 1 0,0 0 0,1-1 0,-1 1 0,0 0 0,-1-1-1,1 1 1,0 0 0,0 0 0,-1-1 0,1 1 0,0 0 0,-1 0-1,0-1 1,1 1 0,-1 0 0,0 0 0,1 0 0,-1 0 0,0 0-1,0 0 1,0 0 0,0 0 0,0 0 0,0 0 0,0 0 0,0 1-1,0-1 1,0 0 0,-1 1 0,1-1 0,0 1 0,0 0 0,-1-1-1,0 1 1,-2-2-36,1 1 0,-1 0 0,1 0-1,-1 1 1,0-1 0,1 1 0,-1 0-1,0 0 1,1 0 0,-1 0 0,0 1 0,1-1-1,-1 1 1,-5 2 0,3-1-43,0 1 1,0 0-1,0 1 0,0-1 1,0 1-1,1 0 0,-8 7 1,3-1-46,0 1 0,0 1 0,1 0 1,1 0-1,0 1 0,-10 20 0,13-23-14,1 0-1,1 1 0,0-1 0,0 1 0,-2 20 1,5-29 8,0 1 1,0 0 0,0 0-1,0-1 1,0 1 0,1 0-1,-1 0 1,1-1-1,0 1 1,0-1 0,0 1-1,2 3 1,-2-4 1,0-1 0,1 0 1,-1 1-1,0-1 0,1 0 0,-1 0 0,1 0 0,-1 0 1,1 0-1,-1 0 0,1 0 0,0-1 0,-1 1 0,1 0 1,0-1-1,0 1 0,0-1 0,-1 0 0,1 0 0,4 0 1,0 0-28,0-1 1,0 0 0,0-1 0,0 1 0,0-1 0,0 0-1,0-1 1,0 1 0,-1-1 0,1-1 0,-1 1 0,0-1-1,5-4 1,11-9-191,28-32 0,-17 16-168,-32 33 390,0-1 0,0 1 0,0 0 0,0 0 0,0 0 0,0 0 0,1 0 0,-1 0-1,0 0 1,0 0 0,0 0 0,0-1 0,0 1 0,0 0 0,1 0 0,-1 0 0,0 0 0,0 0-1,0 0 1,0 0 0,0 0 0,1 0 0,-1 0 0,0 0 0,0 0 0,0 0 0,0 0 0,0 0-1,1 0 1,-1 0 0,0 1 0,0-1 0,0 0 0,0 0 0,0 0 0,0 0 0,1 0 0,-1 0-1,0 0 1,0 0 0,0 1 0,3 7-126,-3 17 8,0-20 84,-6 108-122,-5 1 1,-26 112-1,29-185 241,-2-1 0,-2-1 0,-2 0 0,-32 64-1,44-98-50,-1-1 0,0 1 0,0-1 0,-1 0 0,1 0 0,-8 7-1,10-11-22,1 0 0,-1 1 0,1-1 0,-1 1 0,1-1 0,-1 0 0,0 0 0,1 1-1,-1-1 1,1 0 0,-1 0 0,0 0 0,1 0 0,-1 0 0,1 1 0,-1-1 0,0 0 0,1 0-1,-1-1 1,1 1 0,-1 0 0,0 0 0,1 0 0,-1 0 0,0-1 0,0 0 1,0 0 1,0 0 0,0 0 0,0 0-1,1 0 1,-1 0 0,0 0-1,1-1 1,-1 1 0,1 0-1,-1 0 1,1-1 0,0 1-1,-1 0 1,1-1 0,0-2 0,-2-13 4,2 0 0,0-1 1,0 1-1,2 0 1,5-27-1,28-89-129,-18 79 20,3 0-1,3 1 1,1 1-1,3 1 0,49-70 1,-48 82 42,2 2 1,2 0-1,1 2 1,2 2-1,1 1 1,80-53-1,-38 35-19,-101 64 42,-1 0 1,2 1-1,0 2 0,1 0 0,-29 30 0,28-25 12,1 1 0,-33 46 1,48-60 18,0 1 1,0 0 0,1 0 0,0 1 0,1-1 0,0 1 0,1 0 0,0 0-1,1 0 1,-3 23 0,5-30 4,0 0 0,0-1 0,1 1 0,-1 0 0,1-1-1,0 1 1,0 0 0,0-1 0,0 1 0,1-1 0,-1 0 0,1 1 0,0-1-1,0 0 1,0 0 0,0 0 0,1 0 0,-1 0 0,1-1 0,5 5-1,-4-4 9,0-1 0,1 1 0,-1-1 0,1-1 0,-1 1-1,1 0 1,0-1 0,0 0 0,0 0 0,-1-1 0,1 1-1,0-1 1,0 0 0,0 0 0,6-2 0,4 0 31,-1-2 0,0 0 0,-1-1 1,1 0-1,-1-1 0,0 0 0,-1-1 0,1-1 1,15-11-1,-3-2 117,0-1 0,43-48 0,-53 53-70,0 0 1,-2-1-1,0-1 1,-1 0-1,-1-1 1,12-28-1,-23 47-85,0 0 0,1 0 0,-1 0 0,0 0 0,1 0 0,-1 0 0,0 1 0,0-1 0,0 0 0,0 0 0,0 0 0,0 0 0,0 0 0,0 0 0,0 0 0,0 0 0,0 0 0,-1-1-1,1 2-2,-1 0-1,1 0 0,-1-1 0,1 1 0,0 0 0,-1 0 0,1 0 0,-1 0 0,1 0 0,0 0 0,-1 0 0,1 0 0,-1 0 0,1 0 0,-1 0 0,1 0 0,0 0 0,-1 0 0,1 0 0,-1 1 0,1-1 0,0 0 0,-1 0 0,1 0 0,0 1 0,-1-1 0,-4 3-11,0 0 0,1 1-1,-1-1 1,-5 7 0,-2 3-21,1 0-1,0 0 1,1 1-1,1 0 1,0 1-1,1 0 1,1 1-1,0-1 1,1 1-1,-3 17 1,8-31 28,1 0 0,-1 0 0,1-1 0,0 1 0,0 0 0,0 0 0,0 0 1,1 0-1,-1-1 0,0 1 0,1 0 0,-1 0 0,1 0 0,1 2 0,-1-3 2,-1 0 0,1 0 0,0-1 1,0 1-1,0 0 0,0-1 0,0 1 0,0 0 0,0-1 1,0 0-1,0 1 0,0-1 0,0 0 0,1 1 0,-1-1 0,0 0 1,0 0-1,0 0 0,0 0 0,0 0 0,1 0 0,-1 0 0,0 0 1,0-1-1,0 1 0,0 0 0,2-1 0,6-2-11,1 0-1,-1-1 0,0 0 1,0-1-1,15-10 0,44-35-41,-38 26 47,139-111-164,-198 187-7,15-28 235,-19 48 0,30-64-22,0 0 0,1-1-1,-1 2 1,2-1 0,-1 0-1,1 0 1,1 0 0,0 1 0,0-1-1,2 14 1,-2-20-17,0 0-1,1 0 1,-1 0-1,1 0 1,0 0 0,0 0-1,-1 0 1,1 0 0,0 0-1,1-1 1,-1 1 0,0 0-1,0-1 1,1 1-1,-1-1 1,1 1 0,2 1-1,-3-3-21,1 1 1,-1 0-1,1-1 0,0 1 0,-1-1 0,1 0 0,0 1 0,-1-1 0,1 0 1,0 0-1,0 0 0,-1 0 0,1-1 0,0 1 0,-1 0 0,4-2 0,1 0-29,0-1-1,0 0 0,0 0 1,-1 0-1,1-1 0,-1 0 0,0 0 1,0-1-1,6-6 0,17-24-37,-4-6-47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4:37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14787,'-3'6'1104,"2"2"-1096,-1 4-192,4 2 560,7 4-176,7 2-192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4:38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201 213 13931,'-8'0'191,"-1"0"0,1 1 0,-1 0 0,1 0 1,0 1-1,0 0 0,0 1 0,0 0 0,0 0 0,0 0 0,1 1 0,-1 0 0,1 1 1,-11 8-1,12-8-111,0 0-1,1 0 1,-1 1 0,1-1 0,0 1 0,1 0-1,-1 1 1,1-1 0,0 1 0,1 0 0,0 0-1,0 0 1,0 0 0,1 0 0,0 1 0,-1 7 0,2-13-66,1 0-1,0 0 1,0 0 0,0 1 0,0-1 0,0 0 0,0 0 0,1 0 0,-1 0 0,1 0 0,-1 0 0,1 0 0,0 0 0,0 0 0,0 0 0,0-1 0,0 1 0,0 0 0,0 0 0,1-1 0,-1 1 0,1-1 0,-1 1 0,1-1 0,-1 0 0,1 0 0,0 1-1,0-1 1,-1 0 0,1-1 0,0 1 0,0 0 0,0 0 0,0-1 0,0 1 0,0-1 0,0 0 0,3 1 0,3-1-3,0 0 0,-1 0-1,1 0 1,0-1 0,0 0 0,-1-1-1,1 0 1,0 0 0,7-4 0,6-3 16,-1-2-1,0 0 1,-1-2 0,0 0 0,-1-1 0,19-19 0,-11 8 86,-2-1 1,-1-1 0,25-38-1,-41 55-39,0-1-1,0-1 0,-1 1 0,-1-1 0,0 0 0,0-1 0,-1 1 0,4-24 0,-8 34-62,0 0 1,0 1-1,1-1 1,-1 0-1,0 1 1,-1-1-1,1 0 1,0 1-1,0-1 0,-1 0 1,1 1-1,-1-1 1,1 1-1,-1-1 1,0 1-1,1-1 1,-1 1-1,0-1 0,0 1 1,-2-2-1,2 2-5,-1 0-1,1 0 1,-1 1-1,1-1 1,-1 0-1,1 1 1,-1-1-1,0 1 1,1 0-1,-1-1 1,0 1-1,1 0 1,-1 0-1,0 0 1,0 0 0,1 1-1,-1-1 1,0 0-1,1 1 1,-4 0-1,-7 3 3,1 1 0,-1 0-1,1 1 1,-1 0 0,2 1 0,-1 0 0,1 1-1,0 0 1,-8 9 0,2-2-32,2 1-1,0 0 1,1 1-1,-17 29 1,29-44 18,0 0 0,0 0 0,0 0 0,0 1 0,0-1 0,0 0 0,0 0 0,1 1 0,0-1 0,-1 0 0,1 1 0,0-1 0,0 0-1,0 4 1,0-5-7,1 1 0,-1-1-1,1 0 1,-1 0 0,1 1-1,0-1 1,0 0-1,-1 0 1,1 0 0,0 0-1,0 0 1,0 0 0,0 0-1,0 0 1,0 0-1,0-1 1,0 1 0,3 1-1,4 1-85,0-1 0,0 1 0,1-1 0,-1-1-1,1 0 1,11 1 0,-4-1-53,0 1-2,-1-1 34,1 0 0,-1 2-1,1 0 1,28 10 0,-41-12 140,0 0 0,0 0 0,-1 0 0,1 1 0,-1-1 0,1 1 0,-1 0 0,0-1 0,1 1-1,-1 0 1,0 0 0,0 1 0,0-1 0,-1 0 0,1 1 0,-1-1 0,1 1 0,-1 0 0,0-1 0,0 1 0,0 0 0,0 0 0,0-1-1,-1 1 1,1 0 0,-1 0 0,0 0 0,0 0 0,0 0 0,0 0 0,0 0 0,-1 0 0,0 3 0,1-5-21,0 0-1,0-1 1,0 1 0,0 0 0,-1 0-1,1-1 1,0 1 0,0 0 0,-1-1 0,1 1-1,0 0 1,-1-1 0,1 1 0,0-1-1,-1 1 1,1 0 0,-1-1 0,1 1 0,-1-1-1,1 1 1,-1-1 0,1 0 0,-1 1-1,0-1 1,1 1 0,-1-1 0,0 0 0,1 0-1,-1 1 1,0-1 0,1 0 0,-1 0-1,0 0 1,0 0 0,-1 0 0,-5-3-46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4:39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23 302 12539,'-19'14'2070,"15"-12"-743,15-9 223,-9 6-1479,153-102 3027,-136 89-3016,0-1-1,-2-1 0,0-1 1,-1 0-1,26-37 0,-39 49-63,0 0 0,0-1 0,0 1 0,-1-1 0,0 1 0,-1-1 0,2-6 0,-3 12-14,1-1-1,-1 0 0,0 0 1,0 0-1,0 0 0,0 0 0,0 0 1,0 0-1,-1 0 0,1 0 1,0 0-1,0 1 0,-1-1 0,1 0 1,0 0-1,-1 0 0,1 0 1,-1 1-1,1-1 0,-1 0 0,0 0 1,0 0-3,-1 0 0,1 1 0,0-1 0,-1 1 0,1 0 0,0-1 0,-1 1 0,1 0 0,0 0-1,-1 0 1,1 0 0,-1 0 0,1 0 0,0 0 0,-1 0 0,1 1 0,0-1 0,-1 0 0,-1 1 0,-5 2-10,0 1-1,0 0 1,0 0 0,0 0-1,1 1 1,0 0-1,0 0 1,0 1 0,0 0-1,1 0 1,-6 8 0,4-4-20,0 0 1,1 0 0,0 1 0,1 0 0,0 0 0,1 0 0,-5 16 0,9-25 23,0 0 0,0 0 0,1 1-1,-1-1 1,1 0 0,0 1 0,0-1 0,0 0 0,0 1 0,0-1 0,0 0 0,1 0 0,-1 1-1,1-1 1,-1 0 0,1 0 0,0 1 0,0-1 0,2 3 0,-2-4 3,0 1 0,1-1 0,-1 0 0,1 0 0,0 0 0,-1 0 0,1 0 0,0 0 0,0 0 0,-1-1 0,1 1 0,0 0 0,0-1-1,0 0 1,0 1 0,0-1 0,0 0 0,0 0 0,0 0 0,0 0 0,0-1 0,0 1 0,2-1 0,6-1 3,-1 0-1,0-1 1,0 0-1,0-1 1,-1 0 0,1 0-1,10-8 1,53-44 57,-50 37-21,28-18 0,-50 37-37,1-1 0,-1 1 0,0-1 0,1 1 0,-1 0 0,0-1 0,1 1 0,-1 0 0,1 0 0,-1-1 0,0 1 0,1 0 0,-1 0 0,1 0 0,-1-1 0,1 1 0,-1 0 0,1 0 0,-1 0 0,1 0 0,-1 0 0,1 0 0,-1 0 0,1 0-1,-1 0 1,1 0 0,-1 0 0,0 0 0,1 1 0,-1-1 0,1 0 0,-1 0 0,1 0 0,-1 1 0,1-1 0,-1 0 0,0 0 0,1 1 0,-1-1 0,0 0 0,1 1 0,-1-1 0,0 1 0,1-1 0,-1 0 0,0 1 0,0-1 0,1 1-1,-1-1 1,0 1 0,0-1 0,0 0 0,0 2 0,1 35-7,-2-33 10,1 0 0,0 0 0,0 0 0,0 0 0,0 0 0,2 7 1,-1-10 7,0 0 1,0 1 0,0-1 0,0 0-1,0 0 1,1 1 0,-1-1 0,0 0-1,1 0 1,-1 0 0,1-1 0,-1 1 0,1 0-1,0-1 1,-1 1 0,1-1 0,0 1-1,-1-1 1,1 0 0,0 1 0,0-1 0,-1 0-1,1 0 1,0-1 0,-1 1 0,3 0-1,7-2 65,0 0 0,20-6 0,-28 7-61,73-26 240,-53 17-164,1 2 1,0 0 0,43-7-1,-65 15-91,1-1 0,-1 1 0,0 0 1,0 0-1,1 0 0,-1 0 0,0 0 0,1 1 0,-1-1 0,0 1 0,0 0 1,1-1-1,-1 1 0,0 0 0,2 1 0,-3 0 0,0-1 0,1 0 1,-1 0-1,0 1 0,-1-1 0,1 0 0,0 1 0,0-1 0,-1 1 1,1-1-1,0 1 0,-1-1 0,1 1 0,-1-1 0,0 1 1,0 0-1,0-1 0,0 1 0,0-1 0,0 1 0,0 2 0,-10 58-368,10-62 366,0 0 0,0 0 0,0 1-1,0-1 1,0 0 0,0 0 0,0 1-1,0-1 1,0 0 0,0 0 0,0 0-1,0 1 1,0-1 0,0 0-1,0 0 1,0 1 0,0-1 0,0 0-1,0 0 1,0 1 0,0-1 0,0 0-1,0 0 1,1 0 0,-1 1 0,0-1-1,0 0 1,0 0 0,0 0 0,0 0-1,1 1 1,-1-1 0,0 0 0,0 0-1,0 0 1,1 0 0,-1 0 0,0 1-1,0-1 1,0 0 0,1 0 0,-1 0-1,0 0 1,0 0 0,1 0-1,-1 0 1,0 0 0,0 0 0,1 0-1,-1 0 1,0 0 0,0 0 0,1 0-1,-1 0 1,0 0 0,0-1 0,0 1-1,1 0 1,-1 0 0,0 0 0,1 0-1,11-7-55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4:40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13 13179,'13'-13'2730,"-14"19"-220,-18 28 525,13-23-3071,-5 10 192,0 1 0,2 0 0,1 0 0,0 0 0,2 1 0,-6 37 0,12-57-166,0-1 1,0 1-1,-1-1 0,1 1 0,1-1 0,-1 1 0,0-1 1,1 1-1,-1-1 0,1 0 0,0 1 0,0-1 1,0 0-1,0 0 0,0 1 0,2 1 0,-2-3-20,0 0 0,0 0-1,0 0 1,0 0 0,1-1-1,-1 1 1,0 0 0,1-1-1,-1 1 1,0-1 0,1 1 0,-1-1-1,0 0 1,1 1 0,-1-1-1,1 0 1,-1 0 0,0 0-1,1 0 1,-1 0 0,1-1-1,-1 1 1,0 0 0,1-1-1,-1 1 1,1-1 0,-1 1 0,0-1-1,2 0 1,3-3-79,0 0-1,0-1 1,0 1 0,0-1 0,-1 0-1,0 0 1,0-1 0,0 1 0,-1-1-1,0 0 1,0-1 0,5-9 0,7-21-309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4:40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7 15763,'18'0'1657,"4"-2"-905,-1-1-248,7 2 768,4 1-224,0 1-319,1-1-169,-2 2-464,-6-2-224,-2 0-624,-7 0 1976,-5 0-1248,-8 3-40,-9 6 16</inkml:trace>
  <inkml:trace contextRef="#ctx0" brushRef="#br0" timeOffset="1">0 173 16404,'25'0'1672,"8"0"-984,3-1-264,8-2 664,3 0-167,-1 0-457,0 0-320,-8 3-712,-8 0-321,-12 3 657,-5 3-208,-11 3-168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39:24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0 204 5921,'22'-3'7130,"17"6"-5759,-5 0-1094,523-24 765,-59 0-893,148 22-120,-36 1 23,-399-5-34,504 11 15,382 20 20,1076-40-18,-799-13-362,-549-47 83,-452 31-270,-372 41 467,1 0 0,-1 0 1,1 0-1,0-1 0,-1 1 1,1 0-1,-1-1 0,1 1 1,0-1-1,-1 1 1,1-1-1,-1 0 0,0 0 1,1 1-1,-1-1 0,0 0 1,1 0-1,-1-1 1,0 1-1,0 0 0,0 0 1,0 0-1,0-1 0,0 1 1,0-1-1,0 1 0,-1-1 1,1 1-1,-1-1 1,1-1-1,3-19-233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4:41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13491,'11'16'1544,"8"-7"-728,6-3-239,7-6 775,2 2-272,6-5-368,3-3-360,3-8 408,-1-3-512,-4-3-152,-3 1-112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4:41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45 152 14515,'-3'3'162,"-1"0"1,1 0-1,0 0 0,0 0 0,0 0 1,0 0-1,0 1 0,1 0 0,0-1 1,-1 1-1,1 0 0,1 0 0,-1 0 1,1 0-1,-1 1 0,1-1 0,0 0 1,1 1-1,-1 5 0,0-7-115,1 0 0,0 0-1,0-1 1,0 1 0,0 0 0,0 0-1,1 0 1,0 0 0,-1 0 0,1 0-1,0-1 1,0 1 0,0 0 0,1 0-1,-1-1 1,1 1 0,-1-1 0,1 0-1,0 1 1,0-1 0,0 0 0,0 0-1,0 0 1,0 0 0,1-1 0,-1 1-1,1 0 1,-1-1 0,4 2 0,3-1 35,-1 0 0,0-1 0,1 0 1,-1 0-1,0-1 0,1 0 0,-1-1 0,1 0 1,14-3-1,5-3 182,40-16-1,-25 5-4,-30 12-175,0 0-1,1 0 0,0 2 1,0 0-1,27-5 0,-41 9-78,1 0-1,-1 0 1,0 0-1,0 0 1,1 0-1,-1 0 1,0 0-1,0 0 1,1 0-1,-1 0 1,0 1-1,0-1 1,0 0-1,1 0 1,-1 0-1,0 0 1,0 0-1,1 0 1,-1 0-1,0 1 1,0-1-1,0 0 1,1 0-1,-1 0 1,0 0-1,0 1 1,0-1-1,0 0 1,0 0-1,1 0 1,-1 1-1,0-1 1,0 0-1,0 0 1,0 1-1,0-1 0,0 0 1,0 0-1,0 1 1,0-1-1,0 1 1,-2 13 68,1-13-69,1 0-1,-1 0 1,1 0 0,0-1 0,-1 1 0,1 0-1,0 0 1,0 0 0,0 0 0,0 0 0,0 0 0,0 0-1,0-1 1,0 1 0,0 0 0,0 0 0,0 0 0,1 0-1,-1 0 1,0 0 0,1-1 0,-1 1 0,1 1 0,1-1 5,0-1 1,0 1 0,0-1 0,0 1-1,0-1 1,1 0 0,-1 0 0,0 0 0,0 0-1,0 0 1,0 0 0,0-1 0,1 1-1,1-2 1,34-11 59,-28 9-51,40-18 42,-35 15-76,0 0 1,0 1-1,0 0 1,1 2-1,23-5 1,-38 9 9,0 0 1,0 0 0,0 0 0,0 0 0,0 0-1,0 0 1,0 0 0,0 0 0,0 1 0,0-1-1,-1 0 1,1 1 0,0-1 0,0 0-1,0 1 1,0-1 0,-1 1 0,1 0 0,0-1-1,0 1 1,-1 0 0,1-1 0,0 1-1,-1 0 1,1 0 0,-1-1 0,1 1 0,-1 0-1,1 0 1,-1 0 0,0 0 0,1 0 0,-1 0-1,0-1 1,0 1 0,0 0 0,0 0-1,0 0 1,0 0 0,0 2 0,0 5-32,0 0-1,-1-1 1,-3 16 0,2-13-15,2-10 33,0 0 0,0 0 0,0 0 0,0-1 0,0 1-1,0 0 1,0 0 0,0 0 0,0 0 0,0 0 0,0 0 0,0 0 0,0 0 0,-1 0 0,1 0 0,0 0 0,0 0 0,0 0 0,0 0-1,0 0 1,0 0 0,0 0 0,0-1 0,0 1 0,0 0 0,0 0 0,0 0 0,0 0 0,0 0 0,0 0 0,0 0 0,0 0 0,-1 0-1,1 0 1,0 0 0,0 0 0,0 0 0,0 0 0,0 0 0,0 0 0,0 0 0,0 0 0,0 0 0,0 0 0,0 0 0,0 0 0,0 0-1,0 0 1,-1 0 0,1 0 0,0 1 0,0-1 0,0 0 0,0 0 0,0 0 0,0 0 0,0 0 0,-2-7-83,2-7-109,0-1-72</inkml:trace>
  <inkml:trace contextRef="#ctx0" brushRef="#br0" timeOffset="0.08">600 1 15899,'-4'0'1617,"2"3"-1177,2 0-320,2-2 760,2 5-552,3 1-80,2 5-184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4:41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33 15731,'0'-2'223,"-2"-23"1712,-4 20-991,-5 12-53,-4 11-417,1 0 0,1 1 1,1 1-1,-17 36 0,21-41-407,3-4-49,0-4 1,1 1 0,0 0 0,1 0 0,-1 1 0,2-1 0,-1 1 0,1-1 0,-2 18 0,4-25-11,1 1 0,-1-1 1,0 1-1,0-1 0,1 1 0,-1-1 0,1 1 0,-1-1 0,1 0 0,0 1 0,0-1 0,-1 0 0,1 1 0,0-1 0,0 0 0,0 0 0,0 0 0,1 0 0,-1 0 0,0 0 0,0 0 0,0 0 0,1-1 0,-1 1 0,1 0 0,-1-1 0,0 1 0,1-1 0,-1 1 0,1-1 0,-1 0 0,1 0 0,-1 1 0,3-1 0,4 0 25,0 1-1,1-1 1,-1-1-1,0 0 1,10-2 0,9-4 38,-1-1 1,0-1 0,0-2 0,27-15 0,47-19 18,-100 45-90,0 0 0,0 0 0,0 0-1,0 0 1,0 0 0,0 0 0,1 0 0,-1 0 0,0 0-1,0 0 1,0 0 0,0 0 0,0 0 0,0 0 0,0 0 0,0 0-1,0 0 1,1 0 0,-1 0 0,0 0 0,0 0 0,0 0-1,0 0 1,0 0 0,0 0 0,0 0 0,0 0 0,0 0 0,1 0-1,-1 0 1,0 0 0,0 0 0,0 0 0,0 0 0,0 0-1,0 0 1,0 0 0,0 0 0,0 1 0,0-1 0,0 0 0,0 0-1,0 0 1,0 0 0,1 0 0,-1 0 0,0 0 0,0 0 0,0 0-1,0 0 1,0 1 0,0-1 0,0 0 0,0 0 0,0 0-1,0 0 1,0 0 0,0 0 0,0 0 0,0 0 0,0 1 0,-1-1-1,-3 10-9,-8 9 11,1-4-28,2-3-168,0 1 0,1 0 0,-8 16 0,16-28 179,0-1-1,0 0 0,0 0 0,0 0 0,-1 0 1,1 0-1,0 1 0,0-1 0,0 0 1,0 0-1,0 0 0,0 1 0,0-1 0,0 0 1,0 0-1,0 0 0,0 0 0,0 1 0,0-1 1,0 0-1,0 0 0,0 0 0,0 1 0,0-1 1,0 0-1,0 0 0,0 0 0,0 0 0,0 1 1,0-1-1,0 0 0,0 0 0,0 0 0,1 0 1,-1 1-1,0-1 0,0 0 0,0 0 0,0 0 1,0 0-1,0 0 0,1 0 0,-1 1 1,0-1-1,0 0 0,0 0 0,1 0 0,10-2-313,5-4-13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4:42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16347,'11'3'472,"0"-1"-1,0 0 0,0 0 1,0-2-1,0 1 0,0-1 1,0-1-1,0 0 0,14-3 0,-10 1-339,0-1 0,0-1-1,0 0 1,-1 0 0,0-2-1,14-8 1,-21 11-57,0-1 0,-1 0 1,9-8-1,-14 12-65,0 0-1,0 0 1,0 0-1,0 0 1,0 0 0,0 0-1,0 0 1,0 0 0,-1-1-1,1 1 1,0 0-1,-1 0 1,1-1 0,-1 1-1,0 0 1,1-1 0,-1 1-1,0 0 1,0-1-1,0 1 1,0-1 0,0 1-1,0 0 1,0-1 0,0 1-1,0 0 1,-1-1 0,0 0-1,0 0-7,0 1 0,0 0-1,0 1 1,-1-1 0,1 0-1,0 0 1,-1 0 0,1 1-1,0-1 1,-1 1 0,1-1-1,-1 1 1,1 0 0,-1-1-1,1 1 1,-1 0 0,1 0-1,-1 0 1,1 0 0,-1 0-1,1 0 1,-1 1 0,1-1-1,-1 0 1,1 1 0,-3 0-1,-3 1-24,-1 1 0,1 0-1,-13 7 1,11-4-3,1 0-1,-1 1 1,2-1 0,-1 2-1,1-1 1,0 1 0,0 0-1,1 1 1,0-1 0,1 1-1,0 1 1,0-1 0,1 1-1,0-1 1,-4 18 0,7-25 23,1 0 1,-1 1 0,1-1-1,0 0 1,0 1 0,0-1-1,0 0 1,0 1 0,0-1-1,0 0 1,1 0 0,0 1-1,-1-1 1,1 0 0,0 0-1,0 0 1,0 0 0,0 0-1,0 0 1,2 2 0,-1-2 1,0 0 0,1 0 0,-1 0 0,0-1 0,1 1 0,-1-1 0,1 0 0,-1 0 1,1 0-1,0 0 0,0 0 0,-1-1 0,1 1 0,3 0 0,6-1 5,1 0 1,-1 0-1,0-1 1,0-1-1,0 0 0,18-6 1,3-2 19,-1-3 0,0-1 0,36-21 0,82-60 61,-155 100-86,-1 0 1,1 0-1,-1 0 0,1 1 0,1 0 0,-8 10 1,-21 42-12,32-57 12,0 1 3,-19 43-99,19-43 65,0 1 0,0-1 0,0 1 0,0-1 0,1 1 0,-1-1 0,1 1 0,0-1 0,0 1 0,0-1 0,0 1 0,0-1 0,1 1 0,-1-1 1,2 5-1,-2-7 57,0 1 1,1-1 0,-1 0 0,0 1-1,1-1 1,-1 0 0,0 0-1,1 1 1,-1-1 0,1 0 0,-1 0-1,1 0 1,-1 0 0,0 1-1,1-1 1,-1 0 0,1 0 0,-1 0-1,1 0 1,-1 0 0,1 0 0,-1 0-1,0 0 1,1 0 0,-1 0-1,1 0 1,-1-1 0,1 1 0,-1 0-1,0 0 1,1 0 0,-1-1-1,1 1 1,-1 0 0,0 0 0,1-1-1,-1 1 1,1-1 0,14-12-24,-14 13 13,14-16 51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4:42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65 16932,'-3'-31'1768,"3"14"-1136,0 5-264,0 8 1281,3 5-1297,3 1-152,1 2-280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4:43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3 15835,'0'0'77,"1"-1"0,0 1 0,0 0 0,0-1 0,0 1 0,-1 0 0,1 0 0,0-1 0,0 1 0,0 0 0,0 0 0,0 0 0,0 0 0,0 1 0,0-1 0,-1 0 0,1 0 0,0 0 0,0 1 0,0-1 0,0 0 0,-1 1 0,1-1 0,0 1 0,0-1 0,-1 1 0,1-1 0,0 1 0,0 0 0,1 2 70,-1 0 0,0 0-1,-1-1 1,1 1 0,0 0-1,-1 0 1,1 0 0,-1 0-1,0 3 1,0 36 503,-2-1 0,-10 60-1,5-52-986,-1 61-1,6-111 132,0 0 0,1 1 0,-1-1 0,0 0 0,1 0 0,-1 0-1,1 0 1,0 0 0,-1 0 0,1-1 0,-2-1 0,-23-28-1623,-4-3 633,-33-50 0,63 79 2555,6 5-651,12 7 32,-15-6-505,25 9 673,0 0-1,31 5 1,-30-10-1385,0 0-1,0-2 1,0-1 0,39-3-1,-29-5-160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1:03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 15131,'0'-2'1593,"-3"11"-929,-3 7-240,2 11 800,0 1-248,-1 11-336,5 6-159,0 5-257,0 2-40,3-3-216,-1-2-248,0-7-425,3-8 617,-1-17-88,-2-13-88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1:05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16 289 13683,'-6'10'1636,"5"-9"-1423,0 0 0,0 1-1,0-1 1,0 1 0,0-1-1,0 0 1,1 1-1,-1-1 1,1 1 0,-1 2-1,16-21 2717,-12 9-2225,-3 6-600,1 1 1,-1-1 0,1 1 0,-1 0 0,1-1-1,0 1 1,0 0 0,-1-1 0,1 1 0,0 0-1,0 0 1,2-2 0,-2 3-90,-1 0 28,0 1 1,0-1-1,1 0 1,-1 0-1,0 1 1,1-1-1,-1 0 1,0 0-1,1 1 1,-1-1-1,0 0 1,1 0-1,-1 0 1,1 0-1,-1 0 1,0 1 0,1-1-1,-1 0 1,1 0-1,-1 0 1,0 0-1,1 0 1,-1 0-1,1 0 1,-1 0-1,0-1 1,1 1-1,-1 0 1,0 0-1,1 0 1,-1 0-1,1 0 1,-1-1 0,0 1-1,1 0 1,-1-1-1,20-8-141,2-9 116,0-2 0,-1-1 0,-1-1 0,27-37-1,-39 48-15,18-24 12,-14 18-17,0 1-1,29-29 1,-38 44-45,-2 8 26,-5 11-4,4-17 21,-33 131-145,13-59 128,-17 116 0,39-172-526,-2-17 510,0 1-1,0-1 0,1 0 1,-1 0-1,0 0 0,0 0 1,1 0-1,-1 0 0,0 0 1,0 0-1,1 0 0,-1 0 1,0 0-1,0 0 0,1 0 1,-1 0-1,0 0 0,0 0 1,1 0-1,-1 0 0,0 0 1,0 0-1,1-1 0,-1 1 1,0 0-1,0 0 0,0 0 1,1 0-1,-1 0 1,0-1-1,0 1 0,0 0 1,0 0-1,1 0 0,-1-1 1,20-25-1440,-7 2 899,3-2-217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1:05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44 14643,'0'0'34,"0"0"0,0 0 1,0 0-1,1 0 0,-1 0 0,0 0 0,0 0 1,0 0-1,0 0 0,0 0 0,0 0 0,0 0 1,1 0-1,-1 0 0,0 0 0,0 0 0,0 0 0,0 0 1,0 0-1,0 0 0,0 0 0,1 0 0,-1 0 1,0 0-1,0 0 0,0 0 0,0 0 0,0 0 0,0 0 1,0 0-1,0 1 0,0-1 0,1 0 0,-1 0 1,0 0-1,0 0 0,0 0 0,0 0 0,0 0 1,0 0-1,0 0 0,0 1 0,0-1 0,0 0 0,0 0 1,0 0-1,0 0 0,0 0 0,0 1 0,-2 8 933,-12 20-259,5-11-247,2 2-234,1 0 1,1 0-1,-5 36 0,8-46-140,2 0 0,-1 0 0,1 0 0,0 0 0,1 0 0,1 0 0,-1 0 0,2 0 0,4 16 0,-6-24-51,0 0 0,0 1 0,0-1 0,0 0 0,1 0 0,-1 0 0,0 0 0,1 0 0,0 0 0,-1 0 0,1-1 0,0 1 0,0-1 0,0 1 0,0-1 0,0 1 0,0-1 0,0 0 0,1 0 0,3 1 0,-4-2 10,1 0 1,0 1-1,0-2 1,0 1-1,0 0 0,0-1 1,0 1-1,0-1 0,0 0 1,-1 0-1,1 0 0,0 0 1,0 0-1,3-3 1,5-4 89,-1 1 1,-1-1 0,1-1-1,-1 0 1,-1 0 0,14-19 0,-9 9 80,-1 0 0,-2-1 0,18-41 1,-25 52-189,0-1 1,0 1 0,-1-1 0,0 0 0,-1 0 0,0 0-1,0 0 1,-1 1 0,0-1 0,-1 0 0,-3-15-1,4 23-43,-1 1 0,1-1 0,-1 0 0,1 1 0,-1-1 0,0 1 0,1-1 0,-1 1 0,0-1 0,0 1 0,0 0 0,0-1-1,0 1 1,-1 0 0,1 0 0,0 0 0,-1 0 0,1 0 0,0 0 0,-1 0 0,1 0 0,-1 1 0,0-1 0,1 1 0,-1-1-1,-1 0 1,1 1 30,0 0-1,0 0 0,0 0 1,0 1-1,0-1 0,0 0 1,0 1-1,0 0 0,0-1 1,0 1-1,0 0 0,0 0 1,0 0-1,1 0 0,-1 0 1,0 0-1,1 1 0,-1-1 1,1 0-1,-1 1 0,-1 2 1,-8 13-119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1:20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12787,'17'22'3012,"-15"-21"-2886,1 0-1,0 0 0,0-1 0,-1 1 0,1-1 0,0 1 0,0-1 1,0 0-1,0 0 0,0 0 0,0 0 0,-1-1 0,1 1 1,0-1-1,0 0 0,0 0 0,-1 0 0,1 0 0,4-3 1,-5 3-53,1 0 1,0-1 0,-1 1 0,1 0 0,0 1 0,0-1 0,-1 0 0,1 1 0,0-1 0,0 1 0,0 0-1,0 0 1,0 0 0,-1 0 0,1 1 0,0-1 0,0 1 0,3 1 0,2 1-58,-1-1 0,0 0 1,1 0-1,-1-1 0,1 0 1,0 0-1,-1-1 0,1 0 0,0 0 1,12-2-1,-12 0-8,0 2 0,0-1 0,-1 1 0,1 0 0,0 1 1,0 0-1,-1 0 0,1 0 0,13 5 0,-11-1 8,0 0 1,0-1 0,1 0-1,-1-1 1,1 0-1,0-1 1,0 0-1,0-1 1,0 0 0,0 0-1,22-3 1,142-14 73,-142 15-93,0 2 1,0 1-1,43 9 1,-30-4 15,-1-2 1,66-1 0,-16-2 6,-13 4 1,-15-1-11,79-4 0,-109-4-10,48-3-8,0 3 0,139 13 0,-197-7 11,0-1 0,0-2 0,32-3-1,80-16 20,28-3-7,32 4-18,31-2-4,393-13-7,-209 33 2,-379 2 8,182-3 6,45 3-2,-240-2 1,1-1-1,-1-1 1,42-9 0,8-1 10,-65 12 147,5-1-604,-11 0 657,-5-1 781,1 1-826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0:21.0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2672 404 12675,'-18'-12'300,"2"0"1,-1-1-1,2 0 1,0-2-1,-24-28 0,19 20-65,-40-35 0,35 40-199,0 1-1,-1 2 0,-1 0 1,0 2-1,-1 1 0,0 1 1,-1 1-1,-48-9 0,-26 0 62,-118-5-1,196 22-64,-43-4 54,-346-24 549,282 26-476,-150 16 1,217-5-165,1 2-1,0 4 1,-94 31-1,120-31 1,0 3-1,2 1 1,-1 2-1,2 1 1,1 2 0,-56 47-1,60-43 9,2 2 0,0 0 0,2 2-1,2 1 1,-41 68 0,53-77-9,1 0-1,1 1 1,1 1-1,1-1 1,2 1 0,0 1-1,1-1 1,1 1 0,2 0-1,0 40 1,4-41-12,0 0 0,1 0 0,2 0 0,0 0 0,2-1-1,0 0 1,18 37 0,-18-47 6,-1-1-1,2-1 1,-1 1-1,2-1 0,-1 0 1,2-1-1,-1 0 1,1-1-1,1 0 0,0 0 1,0-1-1,0 0 1,1-1-1,23 10 0,-13-10 2,-1-1 0,1-1 0,0 0 0,0-2 0,0-1-1,1 0 1,32-3 0,158-25-18,-172 19 29,134-22 10,220-33 8,4 25 24,228-15-158,-515 34 119,-1-4 0,-2-5 0,166-64 0,-253 82 54,82-37 459,-93 40-364,0-1 1,0 0-1,-1 0 1,0-1 0,0 0-1,14-17 1,-20 21-102,-1-1-1,0 1 1,0-1 0,0 0 0,-1 0-1,1 0 1,-1 0 0,-1 0 0,1-1 0,-1 1-1,0 0 1,0-1 0,0 1 0,-1-1-1,0 1 1,0-1 0,0 0 0,-1 1 0,0 0-1,0-1 1,0 1 0,0-1 0,-1 1 0,0 0-1,-3-6 1,-3-4-66,-1 0-1,0 1 1,-1 0-1,0 0 1,-1 1-1,-23-21 1,2 6-320,-1 1 1,-2 1-1,0 3 0,-2 0 1,-1 3-1,-69-28 1,49 27-152,0 2 1,-2 4 0,0 2 0,-66-6 0,-4 8-360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39:25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12267,'-24'683'3070,"15"-499"-2569,-15 195 112,-7 368 77,32-700-541,1 0 0,11 57 0,-13-104-153,0 1 0,0-1 0,0 1 0,0 0 0,0-1 0,1 1 0,-1-1 0,0 1 0,0-1 0,0 1 0,1 0 0,-1-1 0,0 1 0,1-1 0,-1 1 0,0-1 0,1 0 0,-1 1 0,0-1 0,1 1 0,-1-1 0,1 0 0,-1 1 0,1-1 0,-1 0 0,1 1 0,-1-1 0,1 0 0,-1 0 0,1 0 0,0 1 0,0-2 0,1 1 0,-1 0 0,0-1 0,0 1 0,0-1 0,0 1 0,0-1 0,0 1 0,0-1 0,0 0 0,0 0 0,0 1 0,0-1 0,0 0 0,1-2 0,11-14-20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1:21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12179,'0'0'130,"-1"0"0,1 0 0,-1 0 0,1-1 0,-1 1 0,0 0 0,1 0 0,-1 0 0,1 0 0,-1 0 0,0 1 0,1-1 0,-1 0 0,1 0 0,-1 0 0,0 0 0,1 1 0,-1-1 0,1 0 0,-1 1 0,1-1 0,-1 0 0,1 1 0,-1-1 0,1 0 0,0 1 0,-1-1 0,1 1 0,-1-1 0,1 1 0,0-1 0,-1 2 0,1-1-37,1 0-1,-1 0 1,1 0 0,-1-1-1,1 1 1,0 0 0,-1 0-1,1 0 1,0 0 0,-1-1-1,1 1 1,0 0 0,0-1 0,0 1-1,0-1 1,0 1 0,-1-1-1,1 1 1,2 0 0,27 10 269,-1 0 0,2-2 0,35 6-1,-36-10-332,-1 2-1,1 2 1,41 17-1,-68-25-26,0 1-1,0-1 0,-1 1 1,1 0-1,0 0 1,-1 0-1,1 0 0,-1 0 1,1 1-1,-1-1 0,0 1 1,0-1-1,2 5 1,-3-5-1,0 0 1,-1 0 0,1-1 0,-1 1-1,0 0 1,0 0 0,0 0-1,0 0 1,0 0 0,0 0 0,0 0-1,-1 0 1,1-1 0,0 1 0,-1 0-1,0 0 1,1 0 0,-1-1 0,0 1-1,0 0 1,0-1 0,0 1-1,0-1 1,-2 2 0,-11 13 74,-1-2 0,-1 0 0,0-1 1,-1-1-1,-29 17 0,13-8 54,-293 196 849,326-216-960,-1-1 1,1 0 0,0 0 0,0 0-1,0 0 1,-1 0 0,1 0-1,0 1 1,-1-1 0,1 0 0,0 0-1,0 0 1,-1 0 0,1 0 0,0 0-1,-1 0 1,1 0 0,0 0 0,0 0-1,-1 0 1,1 0 0,0 0-1,0-1 1,-1 1 0,1 0 0,0 0-1,0 0 1,-1 0 0,1 0 0,0-1-1,0 1 1,-1 0 0,1 0 0,0 0-1,0-1 1,0 1 0,-1 0-1,1 0 1,0 0 0,0-1 0,0 1-1,0 0 1,0 0 0,0-1 0,0 1-1,-1 0 1,1-1 0,0 1 0,0 0-1,0 0 1,0-1 0,0 1-1,0 0 1,0-1 0,0 1 0,0 0-1,1 0 1,-1-1 0,5-20 87,5-4 18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1:22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7 296 14051,'-6'44'3065,"6"65"-1864,16 136 0,-15-239-1172,0 2 36,0 0 1,0-1-1,1 1 1,0 0 0,4 10-1,-6-17-56,0-1 0,0 0-1,0 1 1,1-1-1,-1 1 1,0-1 0,0 1-1,0-1 1,1 1 0,-1-1-1,0 1 1,1-1-1,-1 0 1,0 1 0,1-1-1,-1 0 1,0 1 0,1-1-1,-1 0 1,1 0-1,-1 1 1,1-1 0,-1 0-1,1 0 1,-1 0 0,0 1-1,1-1 1,-1 0 0,1 0-1,-1 0 1,1 0-1,-1 0 1,1 0 0,-1 0-1,1 0 1,-1 0 0,1 0-1,-1 0 1,1-1-1,-1 1 1,1 0 0,-1 0-1,1 0 1,-1-1 0,1 1-1,-1 0 1,1 0 0,-1-1-1,0 1 1,1 0-1,-1-1 1,0 1 0,1-1-1,19-29 284,-19 28-278,75-147 638,-41 78-408,61-94-1,-79 143-196,-16 22-46,-1 0 0,0 0 0,0-1 0,0 1 0,0 0 0,1 0 0,-1 0 0,0 0 0,0 0 0,0 0-1,1 0 1,-1 0 0,0 0 0,0-1 0,0 1 0,1 0 0,-1 0 0,0 0 0,0 0 0,0 0 0,1 0 0,-1 0 0,0 1 0,0-1 0,0 0 0,1 0 0,-1 0 0,0 0 0,0 0 0,0 0-1,1 0 1,-1 0 0,0 0 0,0 1 0,0-1 0,0 0 0,1 0 0,-1 0 0,0 0 0,0 1 0,0-1 0,0 0 0,0 0 0,0 0 0,0 0 0,1 1 0,-1-1 0,0 0 0,0 0 0,0 0 0,0 1-1,0-1 1,0 0 0,0 0 0,0 1 0,0-1 0,0 0 0,0 0 0,0 0 0,0 1 0,0 16 20,-27 154 19,16-121-28,3 1 0,-3 58 0,11-105-12,2 29 32,-2-32-31,0-1 0,1 1 1,-1 0-1,0 0 1,0-1-1,0 1 1,1 0-1,-1-1 1,0 1-1,1 0 1,-1 0-1,1-1 1,-1 1-1,0-1 1,1 1-1,0 0 1,-1-1-1,1 1 1,-1-1-1,1 1 1,0-1-1,-1 0 1,1 1-1,0-1 1,-1 0-1,1 1 0,0-1 1,0 0-1,-1 0 1,1 0-1,0 1 1,0-1-1,-1 0 1,1 0-1,0 0 1,0 0-1,1-1 1,2 0 8,-1 0 1,1-1 0,-1 1-1,1-1 1,-1 0-1,1 0 1,-1 0 0,0-1-1,5-4 1,26-30 63,-24 25-46,62-68 198,251-274 493,-321 352-719,90-101-1020,-83 91 877,0-1 1,0 0-1,-1 0 1,-1-1-1,-1 0 1,9-25 0,-3-11-235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4:46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268 168 14611,'1'-2'72,"-1"0"0,1 1-1,-1-1 1,0 0 0,0 0-1,1 1 1,-1-1 0,0 0 0,-1 0-1,1 0 1,0 1 0,0-1 0,-1 0-1,1 0 1,-1 1 0,0-1-1,1 0 1,-1 1 0,0-1 0,0 1-1,0-1 1,0 1 0,0-1 0,0 1-1,0 0 1,-1-1 0,1 1-1,-1 0 1,1 0 0,0 0 0,-1 0-1,0 0 1,1 0 0,-1 1 0,0-1-1,1 0 1,-1 1 0,0-1-1,1 1 1,-1 0 0,-3 0 0,-1-1 54,-1 0 1,1 1 0,-1 0 0,1 0 0,-1 1 0,1 0-1,0 0 1,0 1 0,-1-1 0,1 1 0,-6 3-1,0 2-89,1 0-1,0 0 1,0 1-1,1 1 1,0-1-1,0 2 1,-12 15-1,16-18-46,1 0 0,-1 1 0,2-1 0,-1 1 0,1 0 0,0 0 0,1 1 0,0-1-1,0 1 1,1 0 0,-3 17 0,5-25 8,0 1 0,0 0 0,0 0 0,0-1 0,0 1 0,0 0 0,0-1 1,1 1-1,-1 0 0,0-1 0,1 1 0,-1-1 0,1 1 0,0 0 0,0-1 0,-1 1 0,1-1 0,0 0 0,0 1 0,1-1 0,-1 0 0,0 0 0,0 1 0,3 0 0,-2-1 1,1 0 1,0 0-1,0 0 0,-1 0 0,1-1 0,0 1 1,0-1-1,0 0 0,-1 0 0,1 0 1,0 0-1,0-1 0,4 0 0,6-2 4,0-1 0,0 0 0,0-1 1,-1-1-1,14-7 0,5-8 11,-23 15-9,0 0-1,0 1 1,0 0-1,0 1 1,1 0-1,0 0 1,15-4-1,-23 8-5,0 0-1,0 0 1,0 0-1,0 1 1,0-1-1,0 0 1,0 1-1,0-1 1,0 1-1,0-1 1,0 1-1,0-1 1,0 1-1,0 0 1,0-1-1,-1 1 1,1 0-1,0 0 1,-1-1-1,1 1 1,0 0-1,-1 0 1,1 0-1,-1 0 1,1 0-1,-1 0 1,0 0-1,1 0 1,-1 0-1,0 0 1,0 2-1,8 41-23,-7-32 17,7 43 83,-4 1 0,-1 0 0,-3 0 0,-9 69 0,5-100 157,-1 0 1,-16 47-1,18-64-140,0 1-1,-1-1 1,0 1 0,0-1 0,-1-1-1,0 1 1,0-1 0,-1 1-1,0-2 1,0 1 0,-11 8 0,15-13-70,0-1 0,1 0 1,-1 1-1,0-1 1,0 0-1,0 0 1,0 0-1,0 0 1,0-1-1,0 1 1,0-1-1,-1 1 1,1-1-1,0 0 0,0 1 1,0-1-1,-1 0 1,1-1-1,0 1 1,0 0-1,0-1 1,-1 1-1,1-1 1,0 1-1,0-1 0,0 0 1,0 0-1,0 0 1,0 0-1,1 0 1,-1-1-1,0 1 1,0-1-1,1 1 1,-1-1-1,1 1 0,-3-4 1,0-2-9,0 1 0,0-1 0,0-1 0,1 1 0,0 0 1,0-1-1,1 0 0,-3-15 0,3 9-33,1-1 1,1 1-1,0 0 1,0-1 0,2 1-1,-1 0 1,2 0-1,0 0 1,1 0-1,0 0 1,1 1 0,1-1-1,0 1 1,0 0-1,2 1 1,9-14-1,4-1-47,1 2-1,1 1 0,2 0 1,0 2-1,52-35 0,-27 22-5,82-76-1,-116 95 76,0 0-1,-1-1 1,-1-1 0,-1 0-1,0-1 1,-2-1 0,0 0-1,10-24 1,-20 39 0,1 1 1,-1-1-1,0 0 0,0 1 1,-1-1-1,1 0 0,-1 0 1,-1-6-1,1 11-3,0-1 0,0 0 1,0 1-1,0-1 0,0 0 0,0 1 1,-1-1-1,1 1 0,0-1 0,-1 0 1,1 1-1,0-1 0,-1 1 0,1-1 1,0 1-1,-1-1 0,1 1 0,-1-1 1,1 1-1,-1 0 0,1-1 0,-1 1 1,1 0-1,-2-1 0,0 1 0,1 0 1,-1 0-1,1 0 0,0 0 1,-1 0-1,1 1 0,-1-1 1,1 0-1,0 1 0,-1-1 0,1 1 1,0 0-1,0-1 0,-1 1 1,1 0-1,-2 1 0,-8 8-5,0-1-1,0 1 1,1 1 0,1-1-1,0 2 1,-14 21-1,6-3-29,-26 57 0,21-23 7,21-58 26,-1 0 0,1 0 0,1 0 0,-1 0 0,1 0 0,0 0 1,0 0-1,2 10 0,-2-15 2,1 1 0,-1-1 1,1 1-1,-1-1 0,1 0 0,0 1 1,-1-1-1,1 0 0,0 0 1,0 0-1,0 0 0,0 1 0,0-1 1,0 0-1,0 0 0,0-1 0,0 1 1,0 0-1,0 0 0,3 0 0,-2 0 2,1 0-1,0 0 0,-1-1 0,1 1 1,0-1-1,0 0 0,0 0 0,-1 0 0,1 0 1,3-1-1,5-1 6,0-1-1,0 0 1,0-1-1,12-6 1,15-9 73,-1-2 1,51-37-1,63-61 354,-121 94-330,-23 20-76,0-2 19,0 2-1,0-1 0,1 1 1,-1 0-1,11-4 1,-18 9-43,1 0 0,-1-1 0,1 1 0,-1 0 0,1 0 0,-1 0 1,1 0-1,-1 0 0,1 0 0,-1 0 0,1 0 0,-1 0 0,1 0 1,-1 0-1,1 0 0,-1 0 0,0 1 0,1-1 0,-1 0 1,1 0-1,-1 0 0,1 1 0,-1-1 0,0 0 0,1 0 0,-1 1 1,0-1-1,1 0 0,-1 1 0,0-1 0,1 1 0,-1-1 0,0 0 1,0 1-1,1-1 0,-1 1 0,0-1 0,0 1 0,0-1 1,0 0-1,1 1 0,-1-1 0,0 1 0,0-1 0,0 1 0,0-1 1,0 1-1,0-1 0,0 1 0,-1-1 0,1 1 0,-4 28 49,4-26-45,-13 49 48,7-31-2,1-1 1,1 1 0,-2 33-1,6-53-49,-1 0 0,1-1-1,0 1 1,0 0 0,0-1-1,0 1 1,0-1 0,0 1 0,0 0-1,1-1 1,-1 1 0,0 0-1,0-1 1,0 1 0,1-1 0,-1 1-1,0-1 1,1 1 0,-1 0-1,0-1 1,1 1 0,-1-1-1,1 0 1,-1 1 0,1-1 0,-1 1-1,1-1 1,-1 0 0,1 1-1,-1-1 1,1 0 0,-1 1-1,1-1 1,0 0 0,-1 0 0,1 0-1,-1 0 1,1 1 0,0-1-1,-1 0 1,1 0 0,0 0-1,-1 0 1,1 0 0,0-1 0,-1 1-1,1 0 1,-1 0 0,1 0-1,0-1 1,-1 1 0,1 0-1,4-2 20,0-1 1,0 1-1,-1 0 0,0-1 0,6-4 0,117-107 218,-126 113-243,0 0-1,-1 0 0,1 0 1,0 1-1,0-1 0,0 0 0,0 1 1,0-1-1,0 1 0,0-1 1,0 1-1,0 0 0,0-1 1,0 1-1,0 0 0,0 0 0,0-1 1,1 1-1,-1 0 0,0 0 1,1 1-1,-1-1 0,0 1-1,0 0 1,-1 0 0,1 0-1,-1 0 1,1 0 0,-1 0-1,1 0 1,-1 0 0,1 0-1,-1 0 1,0 0 0,0 0 0,1 0-1,-1 0 1,0 0 0,0 0-1,0 0 1,0 0 0,0 0-1,0 1 1,-1 0 0,-12 98-48,13-100 53,0 1 0,0 0-1,0-1 1,0 1-1,0 0 1,0-1-1,0 1 1,0 0 0,0 0-1,0-1 1,0 1-1,0 0 1,1-1 0,-1 1-1,0 0 1,1-1-1,-1 1 1,0-1-1,1 1 1,-1 0 0,0-1-1,1 1 1,-1-1-1,1 1 1,-1-1 0,1 0-1,0 1 1,-1-1-1,2 1 1,-1-1 1,1 1 1,-1-1 0,1 0-1,-1 0 1,1-1 0,-1 1-1,1 0 1,-1 0-1,1-1 1,-1 1 0,0-1-1,1 1 1,1-2-1,8-4 24,0-1-1,16-13 0,-23 18-23,60-49 59,85-60-150,-144 108 66,1 0 0,0 0 0,0 0-1,0 1 1,0 0 0,0 0-1,13-2 1,-18 4 14,0 0 1,0 0-1,0 0 0,1 0 1,-1 0-1,0 0 0,0 0 1,0 1-1,0-1 0,1 0 1,-1 1-1,0-1 0,0 1 1,0-1-1,0 1 0,0-1 1,0 1-1,0 0 0,1 1 1,-1-1-1,0 0 0,0 1 0,-1-1 0,1 1 0,0 0 0,-1-1 0,1 1 0,-1-1 0,0 1 0,1 0 0,-1 0 0,0-1 0,0 1 0,0 0 0,0-1 0,-1 1 0,0 3 0,-1 10-31,-1 1-1,-1-1 1,-1 0-1,-10 24 1,12-32-61,0 0 1,-1 0-1,0-1 1,-1 1 0,1-1-1,-1 0 1,0 0-1,-1-1 1,0 0-1,1 0 1,-11 7-1,1-3-131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4:46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38 210 15267,'-4'4'457,"-19"20"802,22-24-1190,0 1 0,0 0-1,0 0 1,0 0 0,1 0-1,-1 0 1,0 0-1,1 1 1,-1-1 0,1 0-1,-1 0 1,1 0 0,0 1-1,0-1 1,-1 0 0,1 0-1,0 0 1,0 1-1,0-1 1,0 0 0,1 3-1,-1-4-20,1 1-1,-1-1 0,1 1 1,0-1-1,-1 1 0,1-1 1,0 1-1,0-1 0,-1 0 1,1 1-1,0-1 0,0 0 1,-1 0-1,1 1 0,0-1 1,0 0-1,0 0 0,-1 0 1,1 0-1,0 0 0,0 0 1,0 0-1,0 0 0,-1 0 1,1-1-1,0 1 0,1-1 1,24-7 287,5-8-207,-1-1 0,0-1 1,-2-2-1,0-1 1,-1-1-1,36-38 1,-34 25 65,-28 33-179,1 1-1,-1-1 1,0 0 0,0 0-1,0 1 1,0-1-1,-1 0 1,1 0 0,0 0-1,-1 0 1,0 0-1,1 0 1,-1 0 0,0 0-1,0 0 1,0 0-1,0-1 1,-1-2 0,1 4-10,-1 1 1,1-1 0,-1 0 0,1 0 0,-1 1 0,0-1 0,1 0-1,-1 1 1,0-1 0,0 0 0,1 1 0,-1-1 0,0 1 0,0 0-1,0-1 1,0 1 0,0 0 0,1-1 0,-1 1 0,0 0 0,0 0-1,0 0 1,0 0 0,0 0 0,0 0 0,0 0 0,0 0-1,0 0 1,0 0 0,0 0 0,0 1 0,1-1 0,-1 0 0,-1 1-1,-34 16 72,13-2-89,2 1-1,0 1 1,1 1 0,0 1 0,2 1-1,0 0 1,2 1 0,0 1-1,1 1 1,1 0 0,1 1 0,2 0-1,-17 50 1,26-68-36,1-1 1,0 0-1,0 0 1,0 1-1,1-1 1,-1 1-1,1-1 1,1 0-1,0 8 1,-1-12 24,1 0 1,-1 1 0,1-1 0,0 1 0,-1-1 0,1 0 0,0 0 0,0 0 0,0 1 0,0-1 0,0 0-1,0 0 1,0 0 0,0 0 0,0 0 0,0-1 0,1 1 0,-1 0 0,0 0 0,0-1 0,1 1 0,-1-1-1,1 1 1,-1-1 0,0 0 0,1 1 0,-1-1 0,1 0 0,-1 0 0,1 0 0,-1 0 0,1 0-1,-1-1 1,1 1 0,-1 0 0,0-1 0,3 0 0,1 0-18,0 0-1,0-1 1,0 0-1,0 0 1,7-4-1,27-23-255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4:46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0 17356,'-12'2'476,"-1"0"0,0 1 0,1 0 0,0 1 0,0 0 0,-18 9 0,14-6 98,-7 1-191,1 2 0,0 1 0,0 1 1,1 1-1,-24 18 0,44-30-384,-1 0 1,1 0-1,0 0 0,0 0 0,0 0 1,0 0-1,0 0 0,0 0 0,0 0 1,0 0-1,1 1 0,-1-1 1,0 0-1,1 1 0,-1-1 0,1 0 1,-1 1-1,1-1 0,0 1 0,-1-1 1,1 1-1,0-1 0,0 1 1,0-1-1,0 2 0,1-1-28,0 0 1,0-1-1,1 1 0,-1-1 1,0 1-1,1-1 0,-1 1 0,1-1 1,-1 0-1,1 0 0,-1 0 1,1 0-1,0 0 0,0 0 1,0 0-1,-1 0 0,1-1 1,2 1-1,20 6-384,0-1 1,29 3-1,-36-7 250,1 1-1,-1 1 1,1 0 0,-1 1 0,0 1 0,16 8-1,-30-12 153,0-1 1,0 1-1,-1 0 0,1 0 0,0 0 0,-1 0 0,1 1 0,-1-1 0,0 0 0,0 1 0,0 0 0,0-1 0,0 1 0,-1 0 0,1 0 0,-1 0 0,2 4 1,-3-4 23,1 0 1,-1-1 0,0 1 0,0 0-1,0 0 1,-1 0 0,1-1 0,-1 1-1,1 0 1,-1 0 0,0-1 0,0 1-1,0 0 1,0-1 0,-1 1 0,1-1-1,-1 0 1,1 1 0,-1-1 0,-4 3-1,-6 7 22,-1 0-1,0-2 0,0 0 0,-2 0 0,1-1 1,-1-1-1,0 0 0,-1-1 0,0-1 0,0-1 1,0 0-1,0-1 0,-32 4 0,24-9-699,23 1 646,0 0 1,1 0 0,-1 0 0,0-1-1,1 1 1,-1 0 0,1 0 0,-1 0-1,0-1 1,1 1 0,-1 0 0,1-1-1,-1 1 1,1 0 0,-1-1 0,1 1-1,-1-1 1,1 1 0,-1-1 0,1 1-1,0-1 1,-1 1 0,1-1 0,0 1-1,-1-1 1,1 0 0,0 1 0,0-1-1,0 0 1,0 1 0,-1-1 0,1 1-1,0-1 1,0 0 0,0 1 0,0-1 0,0 0-1,7-14-429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4:47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28 15875,'-4'-4'289,"-1"1"0,1 1 0,-1-1 0,1 1 0,-1-1 0,0 1 0,1 0 0,-1 1 0,0-1 0,0 1 0,-1 0 0,1 1 0,0-1 0,0 1 0,0 0 0,0 0 0,-1 0 0,1 1 0,-9 2 0,-2 1-92,0 0-1,0 1 0,0 0 1,-28 15-1,36-15-196,1-1 0,0 1-1,0 0 1,0 1 0,1-1 0,0 1 0,0 1 0,0-1 0,-6 11-1,11-15-14,0-1 0,-1 1 0,1 0-1,0 0 1,0 0 0,1 0-1,-1 0 1,0 0 0,1 0 0,-1 1-1,1-1 1,0 0 0,0 0 0,0 0-1,0 0 1,0 1 0,0-1-1,0 0 1,1 0 0,-1 0 0,1 0-1,-1 0 1,1 0 0,0 0 0,0 0-1,0 0 1,0 0 0,0 0 0,1 0-1,-1-1 1,0 1 0,1-1-1,0 1 1,-1-1 0,1 1 0,0-1-1,-1 0 1,1 0 0,0 1 0,0-1-1,2 0 1,11 5-140,-1 0-1,0-2 1,1 1 0,0-2-1,17 2 1,-13-2-25,1 1-1,33 12 1,-48-14 168,1 0 0,-1 0-1,0 1 1,-1 0 0,1 0 0,0 1-1,-1-1 1,0 1 0,0 0 0,0 0 0,0 0-1,-1 0 1,1 1 0,2 6 0,-4-9 35,-1 1 0,0 0 0,0-1 0,0 1 0,0 0 0,0 0 1,0 0-1,-1 0 0,0 0 0,1 0 0,-1 0 0,0 0 0,-1 0 0,1 0 1,0 0-1,-2 5 0,0-3 30,0-1-1,0 1 1,0 0 0,-1-1 0,0 0-1,0 1 1,0-1 0,0 0 0,-5 3 0,-2 3 100,0-2 1,-1 1 0,-1-1 0,1-1 0,-1 0 0,-17 7-1,-34 8 236,58-21-456,0 1 0,0-1 1,1-1-1,-1 1 0,0-1 1,0 0-1,0 0 0,0 0 0,0-1 1,0 1-1,-5-3 0,8 3 30,1-1-1,0 1 1,-1-1-1,1 0 1,0 0-1,0 0 0,-1 0 1,1 0-1,0 0 1,0 0-1,0 0 1,0 0-1,0 0 1,1 0-1,-1-1 1,0 1-1,0 0 0,1-1 1,-1 1-1,1 0 1,-1-1-1,1 1 1,-1-2-1,1-2-33,-1-1-1,1 1 1,0 0 0,0-1-1,2-7 1,7-26-423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4:47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27 108 13011,'14'2'742,"0"0"0,0-1 1,0 0-1,0-1 0,22-3 1,-33 3-633,0 0 0,1-1 1,-1 0-1,0 1 1,0-1-1,0 0 0,0-1 1,0 1-1,-1 0 1,1-1-1,0 0 0,-1 0 1,1 1-1,-1-2 1,1 1-1,-1 0 0,0 0 1,0-1-1,0 1 1,0-1-1,0 1 0,-1-1 1,1 0-1,-1 0 1,0 0-1,0 0 1,0 0-1,0 0 0,0 0 1,0-6-1,-1 7-101,1 1-1,-1 0 1,0-1-1,0 1 1,0-1-1,0 1 1,0-1 0,0 1-1,0-1 1,0 1-1,0-1 1,-1 1-1,1-1 1,-1 1-1,1 0 1,-1-1 0,0 1-1,1 0 1,-1 0-1,0-1 1,0 1-1,0 0 1,0 0-1,0 0 1,0 0 0,0 0-1,0 0 1,0 0-1,-1 0 1,1 1-1,0-1 1,-1 0-1,1 1 1,0-1 0,-1 1-1,1-1 1,-1 1-1,1 0 1,0 0-1,-1-1 1,1 1 0,-1 0-1,-1 0 1,-2 1 0,1 0 0,-1-1 0,1 1 0,-1 1 1,1-1-1,0 1 0,-1-1 0,1 1 1,0 1-1,0-1 0,0 0 0,0 1 0,-3 3 1,-4 5 9,-1 1 1,2 0 0,0 1-1,0 0 1,-9 17 0,15-22-8,0 0 0,0 1 0,0-1-1,1 1 1,1 0 0,-1 0 0,2 0 0,-1 0 0,1 0 0,0 15 0,1-21-8,0 0 0,1 0 1,-1 0-1,1 1 0,0-1 0,0 0 1,0 0-1,0-1 0,0 1 0,0 0 1,1 0-1,0-1 0,-1 1 0,1 0 1,0-1-1,0 0 0,1 1 0,-1-1 1,0 0-1,1 0 0,-1-1 0,1 1 0,0 0 1,-1-1-1,1 1 0,0-1 0,0 0 1,0 0-1,0 0 0,0-1 0,0 1 1,0-1-1,6 1 0,5 0-6,1-1-1,-1-1 1,0 0 0,0-1 0,1 0-1,17-6 1,0-3-31,0 0 1,46-24-1,59-40-74,-5 2 121,-132 73-9,0 0 0,0 0-1,0-1 1,0 1-1,0 0 1,1 0 0,-1 0-1,0 0 1,0-1 0,0 1-1,1 0 1,-1 0 0,0 0-1,0 0 1,0 0-1,1 0 1,-1 0 0,0 0-1,0-1 1,1 1 0,-1 0-1,0 0 1,0 0 0,1 0-1,-1 0 1,0 0-1,0 0 1,0 0 0,1 0-1,-1 1 1,0-1 0,0 0-1,1 0 1,-1 0 0,0 0-1,0 0 1,0 0-1,1 0 1,-1 0 0,0 1-1,0-1 1,0 0 0,1 0-1,-1 0 1,0 0 0,0 1-1,0-1 1,-6 14 191,-21 24 118,23-32-257,-5 6 76,0 0 0,1 1 0,0 1 0,1-1 0,-8 24 1,14-35-118,1-1 1,-1 1-1,1-1 1,0 1-1,-1-1 1,1 1 0,0 0-1,0-1 1,0 1-1,0 0 1,0-1-1,0 1 1,0-1-1,1 1 1,-1-1 0,1 1-1,-1 0 1,1-1-1,0 1 1,-1-1-1,2 2 1,-1-2-3,1 0 0,-1 0 0,0 0 0,1 0 0,-1 0 0,1 0-1,-1-1 1,1 1 0,0 0 0,-1-1 0,1 1 0,-1-1 0,1 0 0,0 0 0,-1 1 0,4-1 0,4-1 0,0 0 1,1 0 0,-1-1 0,0 0-1,15-6 1,44-21-151,-52 20-1,0 1 0,1 1 0,0 1-1,1 1 1,31-7 0,-48 12 120,0 0 0,0 0-1,0 0 1,0 0 0,1 0 0,-1 0-1,0 0 1,0 0 0,0 0 0,0 1-1,1-1 1,-1 0 0,0 1-1,0-1 1,0 1 0,0-1 0,0 1-1,0 0 1,0-1 0,0 1 0,0 0-1,-1 0 1,1 0 0,0 0-1,0 0 1,0-1 0,-1 1 0,1 0-1,-1 1 1,1-1 0,-1 0 0,1 0-1,-1 0 1,0 0 0,1 0 0,-1 0-1,0 1 1,0-1 0,0 0-1,0 0 1,0 0 0,0 0 0,0 1-1,0-1 1,-1 2 0,0 7-58,-1 0 1,0-1-1,-1 1 0,-4 10 1,6-15 21,-24 85-462,23-83 429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4:52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210 157 13899,'6'-34'891,"-2"20"-631,-2 1-1,0-1 1,0 1-1,-1-1 1,-2-18-1,1 31-203,0 0 0,0 0-1,0-1 1,0 1 0,-1 0-1,1 0 1,0-1 0,-1 1-1,1 0 1,-1 0-1,1 0 1,-1 0 0,0 0-1,0 0 1,1 0 0,-3-2-1,3 3-25,-1 0-1,1-1 1,-1 1-1,1 0 1,-1 0 0,1 0-1,-1 0 1,1 0-1,-1 0 1,1 0-1,-1 0 1,0 0 0,1 0-1,-1 0 1,1 0-1,-1 1 1,1-1-1,-1 0 1,1 0 0,-1 0-1,1 1 1,-1-1-1,1 0 1,0 1-1,-1-1 1,0 1 0,-2 2 69,-1 1 1,1 0 0,0 0-1,0 0 1,0 0 0,0 1 0,-1 4-1,-22 50 61,3 1 0,3 1-1,-18 90 1,-15 194 562,45-283-485,2 0 0,4 1 1,5 68-1,7-84-100,0-29-68,-10-17-67,0-1 1,1 0-1,-1 0 1,0 1-1,1-1 1,-1 0-1,1 0 1,-1 1 0,0-1-1,1 0 1,-1 0-1,1 0 1,-1 0-1,1 0 1,-1 1-1,0-1 1,1 0-1,-1 0 1,1 0 0,-1 0-1,1 0 1,-1-1-1,0 1 1,1 0-1,-1 0 1,1 0-1,-1 0 1,1 0 0,-1-1-1,0 1 1,1 0-1,-1 0 1,1-1-1,1-1 6,0-1-1,0 1 0,0-1 0,0 1 1,-1-1-1,1 0 0,-1 0 0,0 0 1,0 0-1,0 0 0,0 0 0,0 0 1,-1 0-1,0 0 0,1-4 0,0 0 7,5-45 33,-3 0 0,-2 0 0,-2 0 1,-2 0-1,-3 1 0,-17-72 0,21 113-56,0 1-1,-1-1 0,-4-10 1,10 25-16,-1 0 0,2 0 1,-1-1-1,1 1 0,-1-1 1,1 0-1,0 0 0,1 0 1,-1 0-1,1-1 0,-1 1 0,1-1 1,0 0-1,0-1 0,1 0 1,6 3-1,-3-3 7,0 1 0,0-1-1,0-1 1,0 0 0,0 0 0,1-1-1,-1 0 1,0-1 0,17-3 0,-15 2 25,-1-1 1,0 0-1,0 0 0,0-1 1,-1-1-1,1 0 0,-1 0 1,15-11-1,-19 11 16,1 1 1,-1-1-1,0 0 0,-1 0 1,1 0-1,-1-1 0,0 0 1,0 0-1,-1 0 0,0 0 0,0 0 1,0-1-1,2-10 0,-4-4 93,-5 17-35,-5 10-30,5 0-53,1 0 0,0-1-1,0 1 1,0 0 0,1 0-1,0 1 1,0-1 0,1 0 0,0 1-1,0-1 1,0 1 0,1-1-1,0 1 1,1 8 0,-1-13 2,0-1 0,0 0 0,0 0 0,1 0 1,-1 0-1,1 0 0,-1 0 0,0 0 0,1 0 0,0 0 1,-1 0-1,1 0 0,0 0 0,-1 0 0,1 0 0,0-1 1,0 1-1,0 0 0,0-1 0,0 1 0,0 0 0,0-1 1,0 1-1,0-1 0,0 1 0,0-1 0,0 0 0,0 1 1,0-1-1,0 0 0,0 0 0,0 0 0,1 0 0,-1 0 1,0 0-1,0 0 0,0 0 0,0 0 0,0-1 0,0 1 1,1 0-1,0-2 0,5 0 10,0 0 0,-1-1 0,1 0 0,-1-1 1,9-5-1,37-34 81,-38 31-69,0 0-1,0 1 1,26-14-1,-39 24-23,0 0 0,0 1 0,0-1 0,0 1 0,0-1 0,0 1 0,0-1 0,0 1 0,0 0 0,0-1 0,0 1 0,0 0 0,1 0 0,-1 0 0,0 0 0,0 0 0,0 0 0,0 0 0,0 0 0,0 0 0,0 1 0,0-1 0,0 0 0,1 1 0,-1-1 0,0 1 0,0-1 0,-1 1 0,1-1-1,0 1 1,0 0 0,1 1 0,1 2-8,-1 0 0,0 0 0,-1 0 0,1 0 0,-1 0 0,0 0 0,1 6 0,-1-7 16,-1 1-1,0-1 1,1 0 0,0 0 0,0 0-1,0 0 1,0 0 0,0 0-1,1 0 1,-1-1 0,1 1 0,0 0-1,0-1 1,0 1 0,0-1 0,0 0-1,3 3 1,-1-4 12,1 0 0,-1 0 0,0 0 0,0 0 0,0-1 0,1 0 0,-1 0-1,0 0 1,0 0 0,1-1 0,-1 0 0,0 0 0,0 0 0,0 0 0,0 0 0,0-1 0,0 0 0,0 0 0,-1 0 0,1 0-1,-1-1 1,1 1 0,-1-1 0,5-4 0,-8 7-17,0 0 1,0-1-1,0 1 0,0 0 0,1 0 0,-1-1 0,0 1 1,0 0-1,0-1 0,0 1 0,0 0 0,0 0 1,0-1-1,0 1 0,0 0 0,0-1 0,0 1 1,0 0-1,0 0 0,0-1 0,0 1 0,0 0 1,0-1-1,0 1 0,0 0 0,0 0 0,0-1 0,-1 1 1,1 0-1,0 0 0,0-1 0,0 1 0,0 0 1,-1 0-1,1 0 0,0-1 0,0 1 0,0 0 1,-1 0-1,1 0 0,0 0 0,0-1 0,-1 1 0,1 0 1,0 0-1,-1 0 0,1 0 0,0 0 0,0 0 1,-1 0-1,1 0 0,0 0 0,-1 0 0,-20-2 1,15 1-39,11 0-33,62-13 118,-39 9-249,0-1 0,45-16 0,-65 19 146,-1 0 0,1-1 0,-1 1 0,0-2 0,0 1 0,-1-1 0,1 0 0,-1-1 0,0 1-1,-1-1 1,1-1 0,-1 1 0,8-14 0,6-22-172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4:52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11 16131,'-13'-8'1609,"4"5"-1193,13 3-328,10 3 400,14 0-72,2 0-8,7-3-432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4:54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272 162 15091,'6'-10'750,"7"-13"247,-9 19-360,-6 9 284,-64 130 73,-140 213 0,188-318-1063,16-22-61,13-16-127,21-26-296,0-2-1,36-55 0,-44 58 318,191-298-787,-212 324 1099,1 1 0,1 0 0,-1 0 0,7-7 0,-11 13-72,0 0 1,0 0 0,0 0 0,0 0 0,0 0 0,0 0 0,0-1 0,0 1 0,0 0 0,1 0 0,-1 0-1,0 0 1,0 0 0,0 0 0,0 0 0,0 0 0,0 0 0,1 0 0,-1 0 0,0 0 0,0 0 0,0 0-1,0 0 1,0 0 0,0 0 0,1 0 0,-1 0 0,0 0 0,0 0 0,0 0 0,0 0 0,0 0-1,1 0 1,-1 0 0,0 0 0,0 0 0,0 0 0,0 0 0,0 0 0,0 0 0,0 0 0,1 1 0,-1-1-1,0 0 1,0 0 0,0 0 0,0 0 0,0 0 0,0 0 0,0 0 0,0 1 0,0-1 0,0 0 0,0 0-1,0 0 1,0 0 0,0 0 0,0 0 0,0 1 0,0-1 0,0 0 0,0 0 0,0 0 0,0 0-1,0 1 1,-4 25 235,-53 145 199,12-41-228,27-75-96,6-23 18,2 0 0,1 1-1,2 0 1,-4 36 0,12-58-141,2-13-77,2-22-67,-3-107-25,-3 111 138,0 0 0,-2 1 1,-1-1-1,-8-28 0,7 41-61,3 11 32,0 12-1,3-9 69,-1-1 1,2 1-1,-1-1 1,0 0-1,1 1 1,1-1-1,-1 0 1,1 0-1,0 0 1,0-1-1,0 1 1,1-1-1,0 1 1,0-1-1,0 0 1,1-1-1,0 1 1,0-1 0,0 0-1,0 0 1,1 0-1,-1-1 1,1 0-1,0 0 1,0-1-1,0 1 1,1-1-1,-1 0 1,0-1-1,1 0 1,-1 0-1,1 0 1,-1-1-1,1 0 1,-1 0-1,1 0 1,-1-1-1,1 0 1,-1 0-1,9-4 1,-4 1 88,-1 0 0,1-1 0,-1 0 0,0 0 0,0-2 0,-1 1 0,0-1 0,0 0 0,-1-1 0,1 0 0,-2 0-1,1-1 1,-1 0 0,-1 0 0,1-1 0,6-14 0,-12 21-39,0 1-1,0-1 1,-1 0-1,1 0 1,-1 0-1,1 0 1,-1 1 0,0-1-1,0 0 1,-1-5-1,1 8-36,0-1 1,0 1-1,0-1 0,0 1 0,0-1 0,-1 1 0,1-1 1,0 1-1,0-1 0,-1 1 0,1-1 0,0 1 1,-1-1-1,1 1 0,0 0 0,-1-1 0,1 1 0,-1-1 1,1 1-1,-1 0 0,1 0 0,-1-1 0,0 1 0,0 0 0,0 0 0,0 0 0,0 0 0,0 0 0,0 0 0,0 0 0,0 0 0,0 1 0,1-1 0,-1 0 0,0 1 0,0-1 0,0 1 0,0-1 0,1 1 0,-1-1 0,-1 1 0,-4 5-5,0 0 0,-1 0 0,2 0 0,-1 0 0,1 1 0,0 0 0,0 0 0,1 1 0,0-1 0,1 1 0,-1 0 0,1 0 0,1 0 0,0 0 0,-2 11 0,4-18-10,0 0 0,-1 0 1,1 0-1,0 0 0,0 0 0,0 0 0,0 0 0,0 0 0,1 1 1,-1-1-1,0 0 0,0 0 0,1 0 0,-1 0 0,1 0 0,-1 0 1,1 0-1,-1 0 0,1-1 0,0 1 0,-1 0 0,1 0 0,0 0 1,-1 0-1,1-1 0,0 1 0,0 0 0,0-1 0,0 1 0,0-1 1,0 1-1,0-1 0,0 1 0,0-1 0,0 0 0,0 0 0,0 1 1,0-1-1,0 0 0,0 0 0,0 0 0,2 0 0,2-1-2,0 1 1,0-1-1,0 0 0,0-1 0,0 1 0,-1-1 0,1 0 0,6-4 1,17-12-31,-2-1 0,0-1 0,-1-2 0,-1 0 0,28-34 0,20-18-745,-72 74 768,0 0 1,0 0-1,0 0 0,0-1 1,0 1-1,0 0 1,0 0-1,0 0 1,0 0-1,0 0 1,1 0-1,-1-1 0,0 1 1,0 0-1,0 0 1,0 0-1,0 0 1,0 0-1,1 0 1,-1 0-1,0 0 0,0 0 1,0 0-1,0 0 1,0 0-1,1 0 1,-1 0-1,0 0 1,0 0-1,0 0 0,0 0 1,0 0-1,1 0 1,-1 0-1,0 0 1,0 0-1,0 0 1,0 0-1,0 0 0,1 0 1,-1 0-1,0 0 1,0 0-1,0 0 1,0 0-1,0 0 1,0 1-1,1-1 0,-1 0 1,0 0-1,0 11-256,-5 12-14,-12 33-193,11-41 447,0 0 1,2 0 0,0 1-1,1-1 1,0 1-1,0 23 1,2-38 29,1-1 0,0 1 0,0-1 0,0 1 0,0 0 0,0-1 0,0 1 0,0-1 0,0 1 0,0-1 0,0 1 0,1-1 0,-1 1 0,0-1 0,0 1 0,0-1 0,1 0 0,-1 1 0,0-1 0,0 1 0,1-1 0,-1 1 0,0-1 0,1 0 0,-1 1 0,1-1 0,-1 0 0,0 1 0,1-1 0,-1 0 0,1 0 0,-1 1 0,1-1 0,-1 0 0,1 0 0,-1 0 0,1 0 0,-1 0 0,1 0 0,-1 0 0,1 1 0,-1-1 0,1-1 0,-1 1 0,1 0 0,-1 0 0,1 0 0,-1 0 0,1 0 0,-1 0 0,1-1 0,-1 1 0,1 0 0,-1 0 0,0-1 0,1 1 0,-1 0 0,1-1 0,24-19 89,-25 20-92,35-39 121,54-78 0,-58 73-61,93-137 167,-69 98-121,-44 65-37,-16 21-8,-20 31-23,3 6 14,2 1 1,2 2-1,2-1 0,2 2 0,2 0 0,-12 76 1,22-107-15,1 0 0,0 0 0,0 0 1,2 0-1,-1 0 0,6 26 1,1-27-1,-5-14-74,-2-7-34,-8-23-134,-2 0 1,-2 1 0,0 0 0,-27-47 0,-17-40 404,52 99-6,4 19-184,0-1 1,0 1-1,0 0 0,0-1 0,0 1 1,0 0-1,0 0 0,0-1 1,0 1-1,1 0 0,-1 0 1,0-1-1,0 1 0,0 0 1,0 0-1,1-1 0,-1 1 0,0 0 1,0 0-1,0-1 0,1 1 1,-1 0-1,0 0 0,0 0 1,1 0-1,-1 0 0,0-1 0,0 1 1,1 0-1,0 0 0,2 0 40,0 1 0,1-1 0,-1 1 0,0-1 0,1 1 0,-1 0 0,5 3 0,-6-4-61,12 5-95,1 0 0,-1-1 0,1-1 1,0 0-1,0-2 0,16 1 0,-2-3-67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39:26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8 12643,'0'0'28,"0"0"1,1-1 0,-1 1-1,0 0 1,0 0-1,0-1 1,0 1 0,0 0-1,0 0 1,0-1 0,0 1-1,-1 0 1,1 0-1,0 0 1,0-1 0,0 1-1,0 0 1,0 0-1,0 0 1,0-1 0,0 1-1,-1 0 1,1 0 0,0 0-1,0-1 1,0 1-1,0 0 1,-1 0 0,1 0-1,0 0 1,0 0-1,0 0 1,0-1 0,-1 1-1,1 0 1,0 0 0,0 0-1,-1 0 1,1 0-1,0 0 1,0 0 0,-1 0-1,1 0 1,0 0 0,0 0-1,0 0 1,-1 0-1,1 0 1,-1 0-6,1 1 0,-1-1 0,1 0 0,-1 0-1,1 1 1,-1-1 0,1 0 0,-1 1 0,1-1 0,0 1 0,-1-1 0,1 0 0,0 1 0,-1-1-1,1 1 1,0-1 0,-1 1 0,1-1 0,0 1 0,0 0 0,-8 35 436,-3 55-1,3-14-87,-3 20 248,5 0 0,4 1-1,12 116 1,-3-174 532,-7-39-1053,-1-14 570,10-35-223,1 13-292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4:55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45 12795,'2'-13'1024,"-1"-1"67,-2 14-1058,1 0 0,-1-1 0,1 1 0,-1 0 0,1 0 1,-1-1-1,1 1 0,-1 0 0,1 0 0,-1 0 0,1 0 0,-1-1 0,0 1 0,1 0 0,-1 0 1,1 0-1,-1 0 0,1 0 0,-1 1 0,0-1 0,1 0 0,-1 0 0,1 0 0,-1 0 0,1 1 1,-1-1-1,0 1 0,-14 4 366,0 0 1,1 2-1,0 0 1,-25 17-1,11-5 179,-30 29-1,50-41-507,0-1 0,1 2 0,0-1 0,1 1 0,-1 0 0,2 0 1,-1 1-1,1-1 0,-6 16 0,10-23-64,1 0 0,-1 0-1,1 0 1,0 0 0,-1 0 0,1 0 0,0 0 0,0 1 0,0-1 0,-1 0 0,1 0 0,1 0 0,-1 0 0,0 1 0,0-1 0,0 0 0,1 0 0,-1 0 0,0 0 0,1 0 0,-1 0 0,1 1 0,-1-1 0,1 0 0,0 0 0,-1-1 0,1 1 0,0 0 0,0 0 0,0 0 0,-1 0 0,1-1 0,0 1 0,0 0 0,0-1 0,0 1 0,1-1 0,-1 1 0,0-1 0,1 1 0,3 0 7,0 0 1,-1 0 0,1-1-1,-1 0 1,1 0 0,0 0-1,-1 0 1,1-1-1,7-1 1,1-2 6,1-1 0,0 0-1,-1-1 1,0-1 0,0 0 0,-1-1 0,0 0-1,12-11 1,-10 8 37,-1-1 0,-1 0 0,0-1 0,-1 0 0,0-1 0,12-21 0,-5-3 195,-17 36-221,0-1 0,0 0 0,0 1 0,-1-1 0,1 0 0,-1 0 0,0 0 0,0 1 0,0-1 0,0 0 0,-1-5 1,1 7-25,0 1 0,0-1 0,0 1 1,0 0-1,0-1 0,-1 1 1,1-1-1,0 1 0,0 0 1,0-1-1,-1 1 0,1 0 0,0-1 1,0 1-1,-1 0 0,1-1 1,0 1-1,0 0 0,-1 0 0,1-1 1,0 1-1,-1 0 0,1 0 1,0 0-1,-1-1 0,1 1 1,-1 0-1,1 0 0,0 0 0,-1 0 1,1 0-1,-1 0 0,1 0 1,-1 0-1,-14 9 58,-8 19-311,18-19-65,1 0 0,0 0-1,1 0 1,-4 16 0,6-23 195,0 1 0,1-1 1,-1 0-1,1 1 0,0-1 1,0 1-1,0-1 0,0 1 0,0-1 1,0 0-1,1 1 0,-1-1 1,1 1-1,-1-1 0,1 0 1,0 0-1,0 1 0,0-1 0,0 0 1,1 0-1,-1 0 0,1 0 1,-1 0-1,3 2 0,-3-4 60,0 1-1,0 0 1,0-1 0,1 1-1,-1-1 1,0 1-1,0-1 1,1 1-1,-1-1 1,0 0 0,1 0-1,1 1 1,21-4-778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4:55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48 11410,'4'-5'535,"-1"0"-1,0 0 0,-1 0 0,5-12 0,-7 17-473,0 0-1,0 0 0,0-1 0,0 1 1,1-1-1,-1 1 0,0 0 1,0-1-1,0 1 0,0 0 1,0-1-1,0 1 0,0 0 0,0-1 1,0 1-1,0 0 0,0-1 1,0 1-1,0-1 0,0 1 1,-1 0-1,1-1 0,0 1 0,0 0 1,0-1-1,0 1 0,-1 0 1,1 0-1,0-1 0,0 1 1,-1 0-1,1-1 0,-2 1 73,1 1 0,0-1-1,-1 0 1,1 1 0,0-1-1,-1 1 1,1-1 0,0 1-1,0 0 1,0-1 0,-1 1-1,1 0 1,0 0 0,-1 1-1,-10 7 376,1 1 0,1 0 0,-19 23 0,25-28-443,1 0 0,-1 0 0,1 0-1,0 0 1,0 1 0,1 0 0,-1-1 0,1 1 0,1 0 0,-1 0 0,1 0 0,-1 7-1,2-12-55,0 0 0,0 0 0,0 0-1,0 0 1,1 0 0,-1 0 0,0 0-1,1 0 1,-1 0 0,0 0-1,1 0 1,-1 0 0,1 0 0,-1 0-1,1-1 1,0 1 0,-1 0-1,1 0 1,0-1 0,0 1 0,0 0-1,-1-1 1,1 1 0,0 0-1,0-1 1,0 0 0,0 1 0,2 0-1,31 4 48,-22-4-62,20 1-20,-10-1-18,-1 2-1,28 5 1,-44-6 30,1-1 1,-1 1-1,0 0 0,1 0 0,-1 1 0,0-1 0,0 1 0,0 0 0,-1 1 0,1-1 0,-1 1 1,0 0-1,6 7 0,-9-10 15,0 0 0,-1 0 0,1 0 0,-1 0 0,1 0 0,-1 1 0,1-1 0,-1 0 1,0 0-1,1 0 0,-1 1 0,0-1 0,0 0 0,0 0 0,0 1 0,0-1 0,0 0 0,0 0 0,0 0 1,-1 1-1,1-1 0,0 0 0,-1 0 0,1 0 0,-1 0 0,0 1 0,1-1 0,-1 0 0,0 0 0,1 0 1,-1 0-1,0-1 0,0 1 0,0 0 0,0 0 0,0 0 0,0-1 0,0 1 0,0 0 0,-2 0 0,-6 4 42,0 0 0,0-1-1,-17 6 1,21-8-27,-23 6-103,-1-1 1,0-1 0,-1-1 0,-30 0 0,38-4-52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4:56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14475,'1'19'1981,"-17"116"568,3-41-1385,1 119 0,12-205-1111,0 0 1,1 1 0,0-1-1,4 16 1,-5-23-47,0 1-1,1-1 1,-1 0-1,1 0 1,-1 0 0,1 0-1,-1 0 1,1 0-1,0 0 1,-1 0 0,1 0-1,0 0 1,0 0-1,0 0 1,-1-1 0,1 1-1,0 0 1,0 0-1,0-1 1,1 1 0,-1-1-1,0 1 1,0-1-1,0 1 1,0-1 0,0 0-1,0 0 1,1 1-1,-1-1 1,0 0 0,0 0-1,0 0 1,1 0-1,-1-1 1,0 1 0,0 0-1,0 0 1,1-1-1,-1 1 1,0-1 0,0 1-1,0-1 1,2 0-1,3-3 9,0 1-1,1-1 0,-1-1 0,-1 1 0,1-1 1,-1 0-1,7-7 0,33-47 38,-24 30-16,-6 9-13,-9 11-12,0 1-1,1 0 0,0-1 1,0 2-1,1-1 0,10-7 1,-17 15-11,-1 0 1,0-1-1,1 1 1,-1 0-1,0-1 1,1 1-1,-1 0 1,1 0-1,-1-1 1,0 1 0,1 0-1,-1 0 1,1 0-1,-1 0 1,1 0-1,-1 0 1,0-1-1,1 1 1,-1 0-1,1 0 1,-1 0-1,1 0 1,-1 1-1,1-1 1,-1 0-1,1 0 1,-1 0-1,0 0 1,1 0-1,-1 1 1,1-1-1,-1 0 1,0 0 0,1 1-1,-1-1 1,0 0-1,1 0 1,-1 1-1,0-1 1,1 0-1,-1 1 1,0-1-1,1 1 1,-1-1-1,0 0 1,0 1-1,0 0 1,3 21 10,-3-18-11,-1 24 11,-1 1 1,-8 40-1,-3 25 28,15-75-317,-2-19 254,1 1 0,-1-1 0,0 0-1,0 0 1,0 1 0,0-1 0,1 0 0,-1 0-1,0 0 1,0 1 0,1-1 0,-1 0-1,0 0 1,0 0 0,1 0 0,-1 0-1,0 0 1,0 1 0,1-1 0,-1 0 0,0 0-1,1 0 1,-1 0 0,0 0 0,0 0-1,1 0 1,-1 0 0,0 0 0,1 0 0,-1 0-1,0 0 1,1-1 0,2 0-70,0-1-1,0 0 1,0 0 0,0-1 0,0 1-1,0 0 1,4-6 0,16-15-249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4:57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219 271 14155,'-11'6'695,"-21"11"2298,-56 40 0,80-51-2855,0 0 0,0 1 0,1 0 0,0 0 1,0 1-1,1 0 0,0 0 0,1 1 1,0 0-1,0-1 0,-6 16 0,10-21-137,1-1 1,-1 1-1,0-1 0,1 1 0,-1-1 1,1 1-1,0-1 0,0 1 1,0-1-1,0 1 0,0-1 0,1 1 1,-1 0-1,1-1 0,1 4 0,-1-4-6,0-1 0,0 1 0,0 0-1,0-1 1,0 1 0,0-1 0,1 0-1,-1 0 1,0 1 0,1-1 0,-1 0-1,1 0 1,0 0 0,-1 0 0,1-1 0,3 2-1,0-1-9,-1 0 0,1 0-1,0-1 1,-1 1 0,1-1-1,0 0 1,0-1 0,-1 1-1,1-1 1,-1 0 0,1 0-1,-1 0 1,1-1 0,-1 1-1,1-1 1,3-3 0,3-2-11,0 0 0,-1-1 0,0-1 0,0 1 1,-1-2-1,15-17 0,-18 19 4,-1 1 0,1-2-1,-1 1 1,-1 0 0,0-1 0,0 0 0,0 0-1,-1 0 1,3-18 0,-24 60-285,18-33 303,-28 76-411,26-69 326,0-1-1,1 1 1,-1 1-1,2-1 1,-1 0 0,1 0-1,0 0 1,0 0-1,2 8 1,-2-14 68,0 0 1,0 0-1,0 0 1,1-1 0,-1 1-1,0 0 1,0 0 0,1-1-1,-1 1 1,1 0-1,-1-1 1,1 1 0,-1-1-1,1 1 1,-1 0 0,1-1-1,-1 1 1,1-1-1,0 1 1,-1-1 0,1 0-1,0 1 1,-1-1 0,1 0-1,0 1 1,0-1-1,0 0 1,1 0-17,0 0 0,0 0 1,0 0-1,-1 0 0,1 0 0,0-1 0,0 1 1,-1-1-1,1 1 0,0-1 0,2-1 0,5-3-124,-1-1 0,1 0-1,9-8 1,23-24-290,-1-2 0,45-58 0,59-98-59,-124 168 430,-4 6 82,-8 12 40,0-1 0,-1 1 0,0-1-1,-1-1 1,5-13 0,-31 46 226,-2 10-107,1 1 1,2 1-1,2 1 0,0 1 0,3 0 0,-15 52 1,24-67-71,0-1 1,2 1-1,0 0 1,1 0-1,1 28 1,1-41-66,1-1 0,-1 0 0,1 1 0,0-1 0,1 0 0,0 0 0,0 0 0,0 0 0,0 0 0,1 0-1,0-1 1,0 1 0,1-1 0,-1 0 0,1 0 0,0 0 0,1 0 0,-1-1 0,1 1 0,10 5 0,-12-8-21,0 0 0,0-1-1,0 1 1,1-1 0,-1 0 0,1 0-1,-1-1 1,6 2 0,-8-2-18,0 0 0,-1 0 0,1 0 1,0 0-1,0 0 0,0 0 0,-1 0 1,1-1-1,0 1 0,0 0 0,-1 0 1,1 0-1,0-1 0,0 1 1,-1 0-1,1-1 0,0 1 0,-1-1 1,1 1-1,0-1 0,-1 1 0,1-1 1,-1 1-1,1-1 0,-1 0 0,1 1 1,-1-1-1,0 0 0,1 1 1,-1-1-1,0 0 0,1 0 0,-1 1 1,0-1-1,0 0 0,0 0 0,1 0 1,-1 1-1,0-1 0,0 0 0,0 0 1,-1 0-1,1-5-85,-1 1-1,0 0 1,0 0-1,-1 0 1,0 0 0,1 1-1,-2-1 1,1 0-1,-5-6 1,-32-42-555,24 35 408,-43-53-425,-31-43 1152,87 112-408,0 0-1,0-1 1,1 1-1,-1-1 1,1 1-1,0-1 0,0 0 1,0 1-1,0-1 1,0-4-1,1 7-46,0-1 0,0 1 0,0-1 0,0 1 0,0-1 0,0 0 0,0 1 0,0-1 0,0 1 0,1 0 0,-1-1 0,0 1 0,0-1 0,1 1 0,-1-1 0,0 1 0,0-1 0,1 1 0,-1 0 0,1-1 0,-1 1 0,1-1 0,0 1 10,0-1 1,1 1 0,-1-1-1,0 1 1,1-1 0,-1 1-1,1 0 1,-1 0 0,0-1-1,1 1 1,2 1 0,77 7 427,-52-4-558,35 1 1,-4-7 45,-1-5-53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4:57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70 15355,'-11'26'420,"0"-1"0,2 1 1,1 1-1,-7 37 0,5-22 4,0-3-200,-13 61 185,20-86-280,2 0-1,-1 0 1,2 0 0,1 27-1,0-39-93,-1 0 0,0 0-1,0 0 1,1-1 0,-1 1-1,1 0 1,0 0 0,0 0 0,-1 0-1,1-1 1,0 1 0,0 0-1,1-1 1,-1 1 0,0-1 0,0 0-1,1 1 1,-1-1 0,1 0 0,-1 0-1,1 1 1,0-1 0,-1-1-1,1 1 1,0 0 0,0 0 0,0-1-1,-1 1 1,1-1 0,0 1-1,0-1 1,4 1 0,0-2 56,1 1 0,-1-1-1,1 1 1,-1-2 0,0 1 0,1-1 0,-1 0-1,11-5 1,6-5 101,-1-1 0,-1-1 0,0-1-1,0 0 1,-2-2 0,0-1 0,19-22 0,2-8 222,61-95 0,-79 109-467,-2-2-1,-1-1 0,23-63 1,-110 204-3964,39-63 3274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4:58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11915,'0'18'1264,"6"-2"-688,1 1-224,2 1 728,3-1-320,1-2-376,4 0-319,-1-7 79,2-2-56,1-3-144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4:5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5 176 15083,'-1'2'98,"0"0"0,1-1 1,-1 1-1,1 0 0,0-1 0,-1 1 0,1 0 0,0 0 0,0-1 0,0 1 1,0 0-1,0 0 0,0-1 0,0 1 0,1 0 0,-1-1 0,1 1 0,-1 0 1,1-1-1,0 1 0,0 0 0,0-1 0,-1 1 0,1-1 0,1 0 0,-1 1 1,0-1-1,0 0 0,0 1 0,1-1 0,-1 0 0,1 0 0,-1 0 0,1 0 1,-1-1-1,3 2 0,1 0 14,0 1-1,0-2 1,1 1 0,-1-1 0,0 1-1,1-1 1,-1-1 0,1 1-1,-1-1 1,10-1 0,-4-1-63,-1 0 1,1-1-1,-1 0 1,1-1-1,-1 0 1,-1-1-1,1 0 1,-1 0-1,1-1 1,-1 0 0,12-12-1,-16 14-35,0-1 1,0 0-1,0 0 0,-1-1 0,1 1 1,-1-1-1,-1 0 0,1 0 1,-1-1-1,0 1 0,0-1 0,-1 1 1,0-1-1,0 0 0,-1 0 1,1 0-1,-2 0 0,1-11 0,-1 15-13,0 1-1,0 0 0,0 0 0,0 0 0,-1 0 0,1 0 0,-1-1 0,1 1 0,-1 0 0,0 0 0,0 0 0,0 0 0,0 1 0,0-1 0,-1 0 0,1 0 0,0 1 0,-1-1 0,1 0 1,-1 1-1,0 0 0,0-1 0,1 1 0,-1 0 0,0 0 0,0 0 0,0 0 0,0 0 0,0 0 0,0 1 0,0-1 0,0 1 0,-1-1 0,1 1 0,0 0 0,0 0 0,0 0 1,0 0-1,-1 0 0,1 1 0,0-1 0,0 1 0,0-1 0,0 1 0,0 0 0,0-1 0,-3 3 0,-4 2-23,1 0 0,0 1 0,0 0 0,1 0 0,0 1-1,0 0 1,0 0 0,1 1 0,0 0 0,1 0 0,0 0 0,0 0 0,0 1-1,1 0 1,1 0 0,-1 0 0,1 1 0,1-1 0,0 1 0,0-1 0,1 1 0,0 0-1,1 16 1,1-23 15,-1 1 0,1-1 0,-1 0-1,1 0 1,0 0 0,0 0-1,1 0 1,-1 0 0,0 0 0,1-1-1,0 1 1,0 0 0,-1-1 0,2 1-1,-1-1 1,3 3 0,-1-2-3,0 0 0,0-1 0,0 1 1,1-1-1,-1 0 0,1 0 0,-1-1 1,1 0-1,8 2 0,1-1-6,1-1-1,-1-1 1,0 0-1,0-1 1,0 0-1,22-6 1,-5-2 4,-1-1 0,29-14 0,42-14 26,-98 37-4,-1 1-1,1-1 0,0 0 1,0 1-1,-1 0 1,1 0-1,0 0 0,5 0 1,-8 0-4,1 1 0,0-1 1,0 0-1,-1 0 0,1 1 0,0-1 1,-1 0-1,1 1 0,0-1 0,-1 1 1,1-1-1,0 1 0,-1-1 0,1 1 1,-1-1-1,1 1 0,-1 0 0,1-1 1,-1 1-1,1 1 0,0 2 30,0 0-1,-1 0 0,0 1 0,1-1 1,-1 0-1,-1 0 0,1 0 1,0 0-1,-2 5 0,-1 30 332,3-38-340,0 1 1,0 0-1,0-1 1,1 1-1,-1 0 1,0-1-1,1 1 1,0 0 0,-1-1-1,1 1 1,0-1-1,0 1 1,-1-1-1,1 1 1,1-1-1,-1 0 1,1 2 0,2 0 12,0-1 1,0 0 0,0-1-1,-1 1 1,2-1 0,-1 1 0,0-1-1,0-1 1,0 1 0,0 0 0,1-1-1,-1 0 1,0 0 0,1 0-1,-1-1 1,5 0 0,11-3 142,40-12 1,130-58 139,-124 46-375,-61 26 37,-1 0 0,1 1 0,0-1 0,10-1 0,-14 3 13,0 0 1,-1 0-1,1 0 0,-1 0 0,1 0 0,0 0 1,-1 0-1,1 0 0,0 0 0,-1 0 0,1 0 1,0 1-1,-1-1 0,1 0 0,-1 0 0,1 1 1,-1-1-1,1 1 0,0-1 0,-1 0 0,0 1 0,1-1 1,-1 1-1,1-1 0,-1 1 0,1-1 0,-1 1 1,0-1-1,1 1 0,-1-1 0,0 1 0,0 0 1,1-1-1,-1 1 0,0 0 0,0-1 0,0 1 1,0-1-1,0 1 0,0 0 0,0-1 0,0 1 1,0 0-1,0-1 0,0 1 0,0 0 0,-1 0 0,-6 28-23,5-24 41,0 1 0,1-1 0,0 1 1,-1 11-1,2-17-11,0 1 0,0-1 0,0 0 0,0 1 0,0-1 0,0 1 0,0-1 0,0 0 0,0 1 0,0-1 0,1 0 0,-1 1 0,0-1 0,0 0 0,0 1 0,1-1 0,-1 0 0,0 1 0,0-1 0,1 0-1,-1 0 1,0 1 0,0-1 0,1 0 0,-1 0 0,0 0 0,1 1 0,-1-1 0,0 0 0,1 0 0,0 0 0,15-1 17,22-13-261,-31 11 110,25-11-575,-15 6-452,1 1 0,21-6 0,-37 13 424,-6 5-93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4:59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17220,'0'-15'1984,"0"4"-1368,0 8 1201,2 6-1233,1 2-120,-2-1-432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4:59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0 17348,'-1'1'89,"0"-1"0,0 1 0,0-1 0,0 1 0,-1 0 0,1 0 0,1-1 0,-1 1 0,0 0 0,0 0 0,0 0 0,0 0 0,0 0 0,0 2 0,-2 0 32,-5 8 12,1 1-1,0 0 1,0 1-1,1-1 1,-6 21 0,-2 2 53,8-21-149,-56 138 100,49-115-95,2 0 0,-9 47 1,19-77-5,0 0 0,0 0 0,1 0 0,1 13 0,-1-18-20,0-1 0,0 1 0,1 0 0,-1 0-1,1-1 1,-1 1 0,1-1 0,0 1 0,-1 0 0,1-1 0,0 1 0,0-1-1,0 0 1,0 1 0,1-1 0,-1 0 0,0 0 0,1 1 0,-1-1 0,0 0-1,1 0 1,-1-1 0,1 1 0,0 0 0,2 1 0,4 0 53,1-1 0,-1 0 0,1 0 0,-1 0 0,1-1 0,-1-1 0,14-1 0,64-15 315,-67 12-317,-10 3-34,97-27-633,-93 25 452,0-1 1,0-1 0,-1 0-1,0-1 1,22-16 0,-7 0-181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5:00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11 17580,'-24'12'1006,"8"-4"-517,1 0 1,0 1-1,-21 15 1,33-21-435,0-1-1,0 1 1,0-1 0,1 1 0,-1 0 0,1 0 0,0 0-1,0 0 1,0 0 0,0 0 0,0 1 0,1-1 0,0 1-1,-1-1 1,1 1 0,1 0 0,-1-1 0,0 1 0,1 0-1,0 0 1,0 7 0,0-9-47,1 0-1,0 0 1,-1 0 0,1 0-1,0 0 1,0 0 0,0 0-1,0 0 1,1 0 0,-1-1 0,0 1-1,1 0 1,-1-1 0,1 1-1,0-1 1,0 0 0,-1 1-1,1-1 1,0 0 0,0 0-1,0 0 1,0 0 0,0 0-1,0-1 1,0 1 0,0-1-1,4 1 1,4 1-7,0-1 0,0 0-1,1-1 1,17-1 0,-5-2-6,0-1 0,0-1 1,-1-1-1,0-1 1,36-16-1,100-61-33,-56 27 28,-102 56 10,1 1 0,0-1 0,0 1 0,-1-1 1,1 1-1,0 0 0,0 0 0,0-1 0,0 1 0,-1 0 1,1 0-1,0 0 0,0 0 0,0 0 0,0 0 1,0 0-1,0 0 0,0 0 0,-1 0 1,0 1-1,0-1 0,1 0 0,-1 1 1,0-1-1,0 0 0,0 0 1,0 1-1,0-1 0,1 0 0,-1 1 1,0-1-1,0 0 0,0 1 1,0-1-1,0 1 0,0-1 1,0 0-1,0 1 0,0-1 0,0 0 1,0 1-1,-1-1 0,1 0 1,0 1-1,0-1 0,-16 32 22,13-26-17,-8 14 7,5-12-8,1 0 0,1 1 0,0-1 0,0 1-1,0 0 1,1 0 0,0 0 0,1 1 0,-2 15 0,4-24-3,0 1 0,0-1 1,0 0-1,1 1 0,-1-1 0,0 0 0,1 1 0,-1-1 1,1 0-1,-1 0 0,1 0 0,-1 1 0,1-1 0,0 0 0,0 0 1,-1 0-1,1 0 0,0 0 0,0 0 0,0 0 0,0 0 1,0 0-1,1-1 0,-1 1 0,0 0 0,0-1 0,0 1 1,1-1-1,-1 1 0,0-1 0,1 0 0,-1 1 0,0-1 1,1 0-1,1 0 0,3 0-1,1 0 1,-1 0-1,1-1 1,-1 0-1,1 0 1,6-3-1,12-4-14,0-1-1,-1-1 1,35-21-1,63-47-216,-121 77 226,31-18-124,-31 19 125,-1 0-1,1-1 1,-1 1-1,1 0 0,-1-1 1,1 1-1,0 0 1,-1 0-1,1 0 1,-1-1-1,1 1 1,0 0-1,-1 0 1,1 0-1,0 0 1,-1 0-1,1 0 1,-1 0-1,1 0 0,0 0 1,-1 1-1,1-1 1,0 0-1,-1 0 1,1 0-1,-1 1 1,1-1-1,-1 0 1,1 1-1,-1-1 1,1 1-1,-1-1 0,1 0 1,-1 1-1,1-1 1,-1 1-1,0-1 1,1 1-1,-1-1 1,0 1-1,1-1 1,-1 1-1,0 0 1,0-1-1,1 1 0,-1-1 1,0 1-1,0 1 1,0 6 14,0 1 0,-1 0 0,0-1 1,0 1-1,-6 15 0,5-16 31,0 0-1,0 0 1,1 1-1,-1-1 1,2 1 0,0 15-1,0-23-46,0 0-1,0 0 0,1 0 0,-1 0 1,0 0-1,1 0 0,-1 0 0,0 0 1,1 0-1,-1 0 0,1 0 0,0 0 1,-1-1-1,1 1 0,0 0 0,-1 0 1,1-1-1,0 1 0,0 0 0,-1-1 1,1 1-1,0-1 0,1 1 0,1 0 15,-1 0-1,1-1 1,-1 1-1,0-1 1,1 0 0,-1 0-1,1 0 1,0 0-1,3 0 1,6-3 153,0 1 0,-1-1-1,14-6 1,-20 7-39,28-10-70,2 1 31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39:28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12707,'-8'52'2975,"-7"-15"630,-15 288-3140,12-159-440,8 1-1,15 240 1,0-351 36,-2-38-11,-1 0 0,-1 0 1,-1 1-1,0-1 0,-1 0 1,-6 31-1,6-45 144,1-5 89,6-12 379,5-25-178,-9 12-261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5:00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142 301 10778,'7'-10'618,"-1"-1"-1,0 0 1,4-12-1,-9 21-456,0 0 0,0-1-1,-1 1 1,1 0 0,0-1-1,-1 1 1,0-1 0,1 1-1,-1-1 1,0 1 0,0-1 0,0 1-1,-1-1 1,1 1 0,-1-1-1,1 1 1,-1-1 0,0 1-1,0 0 1,0-1 0,-2-3 0,2 5-86,0 1 0,1-1 0,-1 0 1,0 0-1,0 1 0,0-1 1,1 1-1,-1-1 0,0 1 0,0-1 1,0 1-1,0 0 0,0-1 1,0 1-1,0 0 0,0 0 0,0-1 1,0 1-1,0 0 0,0 0 1,0 0-1,0 0 0,0 1 0,0-1 1,-1 0-1,-2 1 47,1 1 1,0-1 0,0 0-1,0 1 1,0 0-1,0 0 1,-5 4-1,-2 3 108,0 1-1,-16 20 1,16-18-172,1 0 0,1 1 0,0 0 1,-8 20-1,13-25-50,0 0 0,1 0 0,-1 0 0,2 1 0,-1-1 0,1 0 0,1 1 0,-1-1 0,2 14-1,-1-19-6,1-1-1,-1 1 1,1 0-1,-1-1 1,1 1-1,0-1 0,0 1 1,0-1-1,1 1 1,-1-1-1,0 0 0,1 0 1,0 1-1,-1-1 1,1 0-1,0 0 1,0-1-1,0 1 0,0 0 1,0-1-1,1 1 1,-1-1-1,0 0 0,1 0 1,-1 0-1,1 0 1,-1 0-1,1 0 1,0-1-1,-1 1 0,1-1 1,0 1-1,-1-1 1,1 0-1,4-1 1,5 0-28,0 0 0,0-1 1,0-1-1,0 0 1,0 0-1,20-10 1,-6 0-53,0-1 0,-1-2-1,-1 0 1,0-2 0,39-37 0,-25 16-102,-1-2-1,37-55 1,-66 85 140,0 2 11,-1-1 0,0 0-1,-1-1 1,0 1 0,0-1-1,-1 0 1,-1-1 0,6-21-1,-9 32 28,-1 0 0,0 0 0,0 0 0,0 0 0,0 0 0,0 0 0,0 0 0,0 0 0,0 0 0,-1 0 0,1 0 0,0 0 0,0 0 0,-2-2 0,2 3 2,0 0-1,0-1 1,-1 1-1,1 0 1,-1-1-1,1 1 0,0 0 1,-1 0-1,1-1 1,0 1-1,-1 0 1,1 0-1,-1 0 0,1-1 1,-1 1-1,1 0 1,-1 0-1,1 0 1,-1 0-1,1 0 1,0 0-1,-1 0 0,0 0 1,-1 1-2,-1-1 0,1 1-1,-1 0 1,1 0 0,0 0 0,-1 0 0,1 1 0,0-1 0,0 1 0,0-1 0,-3 4-1,-6 6 16,1 1 0,0 0 0,1 0 0,1 1 0,0 0-1,0 1 1,1 0 0,-6 20 0,5-13 26,2 0 1,1 0-1,0 1 1,2 0-1,-1 30 1,3-38-14,1 1 1,0-1 0,2 0-1,0 1 1,3 13-1,12 6 3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5:01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72 199 15603,'4'19'1102,"-3"-15"-863,0 1 1,1 0-1,-1-1 0,1 1 0,0-1 1,2 5-1,-3-8-163,0 1-1,0-1 1,0 0 0,0 0-1,1 0 1,-1 0 0,0 0 0,1 0-1,-1 0 1,0 0 0,1 0 0,-1-1-1,1 1 1,-1 0 0,1-1 0,0 0-1,-1 1 1,1-1 0,-1 0-1,1 0 1,0 0 0,1 0 0,3 0 1,0-1 1,0 0-1,0-1 1,0 1 0,0-1-1,-1 0 1,1-1 0,-1 0-1,1 1 1,-1-1-1,0-1 1,0 1 0,-1-1-1,1 0 1,-1 0-1,0-1 1,5-5 0,-2 2-91,-1 0 0,0-1 0,0 1 1,-1-1-1,0-1 0,-1 1 0,0 0 1,0-1-1,2-13 0,-5 19-18,0 0 0,-1 1 0,1-1 0,-1 0 0,0 0 0,0 0 0,0 0-1,0 0 1,-1 0 0,0 1 0,0-1 0,0 0 0,0 0 0,0 1 0,-1-1 0,0 1-1,0-1 1,0 1 0,0 0 0,0 0 0,0 0 0,-1 0 0,0 0 0,1 0 0,-1 1 0,0-1-1,-1 1 1,-3-3 0,3 3-12,-1 0-1,1 1 0,-1-1 1,0 1-1,1 0 1,-1 0-1,0 0 1,0 1-1,0 0 0,0 0 1,1 0-1,-1 0 1,0 1-1,0 0 0,0 0 1,1 0-1,-1 0 1,1 1-1,-1 0 1,1 0-1,-1 0 0,-6 5 1,2 0 9,-1 1 1,1 1 0,0-1-1,0 1 1,1 1 0,0-1-1,1 1 1,0 1 0,1 0-1,0-1 1,1 2 0,0-1-1,1 1 1,0-1 0,0 1-1,1 0 1,1 1 0,0-1-1,1 0 1,0 21 0,2-28 34,0 0 0,0 0-1,0 0 1,0 0 0,1 0 0,0 0 0,0-1 0,0 1 0,1-1 0,-1 1 0,1-1 0,0 0 0,0 0 0,1 0 0,-1 0 0,1-1-1,0 1 1,0-1 0,0 0 0,0 0 0,1-1 0,-1 1 0,1-1 0,-1 0 0,1 0 0,0-1 0,0 1 0,0-1 0,7 1 0,3 0 13,-1 0 0,1-2 0,-1 1 0,1-2 0,-1 0 0,0-1 1,1 0-1,-1-1 0,19-7 0,-11 2 38,-1-1-1,0-1 1,0-1-1,-1-1 1,0-1-1,-1 0 1,32-31-1,-37 30-5,0 0 0,-1-1-1,-1-1 1,0 0 0,-2 0 0,0-1-1,0-1 1,-2 1 0,11-31 0,-14 24 16,-5 24-62,0 0 1,0 0-1,0 0 1,0-1-1,0 1 1,0 0-1,0 0 1,0 0-1,0 0 0,0 0 1,-1 0-1,1 0 1,0-1-1,0 1 1,0 0-1,0 0 1,0 0-1,0 0 1,0 0-1,0 0 1,0 0-1,0 0 0,0 0 1,-1-1-1,1 1 1,0 0-1,0 0 1,0 0-1,0 0 1,0 0-1,0 0 1,0 0-1,0 0 1,-1 0-1,1 0 0,0 0 1,0 0-1,0 0 1,0 0-1,0 0 1,0 0-1,-1 0 1,1 0-1,0 0 1,0 0-1,0 0 1,0 0-1,0 0 0,0 0 1,0 0-1,-1 0 1,1 1-1,0-1 1,0 0-1,0 0 1,0 0-1,0 0 1,0 0-1,0 0 1,0 0-1,0 0 0,0 0 1,0 1-1,0-1 1,-1 0-1,1 0 1,-3 4 1,0 0 1,0 0-1,1 0 1,-1 0-1,1 0 1,-2 5-1,-5 12 38,2 1-1,-9 37 0,14-51 6,1 1 0,0 0 1,0 0-1,1 0 0,0 0 0,0 0 0,1 0 0,0 0 1,5 16-1,-5-23-22,0 0 0,0 0 0,0 1 0,0-1 0,0 0-1,1 0 1,-1 0 0,1-1 0,-1 1 0,1 0 0,0 0 0,0-1 0,0 1 0,0-1 0,0 0 0,0 0 0,0 0 0,0 0 0,1 0 0,-1 0 0,0 0 0,1-1 0,-1 1 0,1-1 0,-1 1 0,0-1 0,1 0 0,-1 0 0,1 0 0,-1-1-1,1 1 1,2-1 0,5-1 41,1-1 0,-1 0 0,0 0 0,0-1-1,0 0 1,10-7 0,15-11 100,-1-1-1,55-51 1,-63 52-146,-11 12-14,-15 10-4,0 0 0,0 0 0,0 0 0,0 0-1,0 0 1,0 0 0,0 0 0,1 0 0,-1 0 0,0 0 0,0 0 0,0 0 0,0 0-1,0 0 1,0 0 0,0 0 0,1 0 0,-1 0 0,0 1 0,0-1 0,0 0 0,0 0-1,0 0 1,0 0 0,0 0 0,0 0 0,0 0 0,0 0 0,0 0 0,0 0 0,1 1-1,-1-1 1,0 0 0,0 0 0,0 0 0,0 0 0,0 0 0,0 0 0,0 0 0,0 1-1,0-1 1,0 0 0,0 0 0,0 0 0,0 0 0,0 0 0,0 0 0,0 0 0,0 1-1,-1-1 1,1 0 0,0 0 0,0 0 0,0 0 0,0 0 0,-12 28-12,10-24 13,0-1 0,-8 16 10,-10 28 0,18-41 12,0 1 0,1-1 0,-1 1 0,1 0 1,0 0-1,1 0 0,0 0 0,0 10 0,1-15-9,-1 0-1,1 0 1,-1 0 0,1-1-1,-1 1 1,1 0 0,0 0 0,0 0-1,0-1 1,0 1 0,0 0-1,0-1 1,1 1 0,-1-1 0,1 1-1,-1-1 1,1 0 0,-1 0-1,1 1 1,0-1 0,-1 0 0,1 0-1,0-1 1,0 1 0,0 0-1,0-1 1,-1 1 0,1-1 0,0 1-1,3-1 1,4 1 27,-1-1 0,1 0 0,-1 0 0,0-1 0,1 0 0,8-3 0,2-1 12,0-1-1,-1-1 1,0 0-1,-1-1 1,31-20-1,-19 8-123,0-1 0,31-32-1,-56 49 47,-2 2 5,0 0 0,1 0 0,-1 0-1,0 0 1,1 0 0,-1 1 0,1-1 0,-1 1 0,1-1 0,4 0 0,-7 2 16,1 0 0,-1 0 1,0 0-1,0-1 0,0 1 0,0 0 1,0 0-1,1 0 0,-1 0 1,0 0-1,0 0 0,0 0 1,0 0-1,0 1 0,0-1 1,1 0-1,-1 0 0,0 0 1,0 0-1,0 0 0,0 0 0,0 0 1,0 0-1,1 0 0,-1 0 1,0 0-1,0 0 0,0 1 1,0-1-1,0 0 0,0 0 1,0 0-1,0 0 0,0 0 1,1 0-1,-1 1 0,0-1 0,0 0 1,0 0-1,0 0 0,0 0 1,0 0-1,0 0 0,0 1 1,-2 9-81,-6 13 13,7-21 64,-10 26-18,6-14-247,0 0 1,-1 0 0,-1 0 0,0-1 0,-1 0 0,-10 12-1,10-17-8,5-12-100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5:02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11650,'1'-33'1481,"-1"13"-825,2 6-416,2 14 1088,2 6 57,6 8-1025,3 3 24,6 9-288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5:02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163 167 12875,'6'-2'432,"0"-1"1,-1 0-1,1 0 1,-1-1 0,0 0-1,1 0 1,-2 0-1,1-1 1,-1 1 0,7-9-1,-28 26 964,-29 17-1,40-27-1392,-1 0 0,1-1-1,-1 0 1,0 0 0,0-1-1,0 1 1,0-2 0,0 1-1,0-1 1,0 0 0,0 0-1,0-1 1,-8-1 0,14 2-9,0 0 0,-1 0 0,1 0 1,-1 0-1,1 0 0,0 0 0,-1 0 1,1 0-1,0 1 0,-1-1 0,1 1 1,0-1-1,0 1 0,0-1 0,-1 1 1,1 0-1,0 0 0,0-1 0,0 1 1,0 0-1,0 0 0,0 0 0,0 0 1,0 0-1,1 0 0,-1 0 0,0 1 1,1-1-1,-1 0 0,0 0 0,1 1 1,0-1-1,-1 0 0,1 0 0,0 1 1,-1-1-1,1 1 0,0-1 0,0 0 1,0 1-1,0-1 0,1 2 0,-1 3-10,0 0 1,1 0-1,0 0 0,0 0 0,1 0 0,-1 0 0,1 0 0,4 8 0,-4-11 14,0 1 0,0-1 1,0 0-1,1 1 0,-1-1 0,1 0 0,0 0 1,0-1-1,0 1 0,0-1 0,0 1 1,1-1-1,-1 0 0,0 0 0,1 0 0,0-1 1,0 1-1,-1-1 0,1 0 0,0 0 0,0 0 1,0-1-1,0 1 0,0-1 0,0 0 1,0 0-1,0 0 0,0-1 0,0 0 0,6-1 1,-2 0 16,0-1 0,0 0 1,-1 0-1,1-1 1,-1 0-1,0 0 1,0-1-1,0 0 0,-1 0 1,1 0-1,-1-1 1,-1 0-1,1 0 1,4-8-1,-4 5 26,0-1 0,-1 0 1,-1 0-1,1 0 0,-2-1 0,1 1 1,-2-1-1,3-17 0,-4 20-22,0 1 0,-1-1 1,0 1-1,0-1 0,0 0 0,-1 1 1,-1-1-1,1 1 0,-1 0 0,0-1 0,-1 1 1,0 0-1,-5-9 0,7 14-22,0 1-1,0-1 0,0 1 1,0-1-1,0 1 1,0-1-1,0 1 0,-1 0 1,1 0-1,-1 0 1,1 0-1,-1 0 1,1 0-1,-1 0 0,1 0 1,-1 0-1,0 1 1,0-1-1,1 1 0,-1-1 1,0 1-1,0 0 1,0-1-1,1 1 1,-1 0-1,0 0 0,0 1 1,0-1-1,1 0 1,-1 0-1,0 1 1,0-1-1,0 1 0,1 0 1,-1 0-1,1-1 1,-1 1-1,0 0 0,1 0 1,-3 2-1,-6 5-26,0 0 0,1 1-1,0 0 1,-12 16 0,16-19 31,-6 7-5,-65 84 72,67-84-40,1 0 0,0 1 1,1 0-1,0 0 0,-8 27 0,14-38-20,1 1-1,-1-1 1,0 0-1,1 1 1,-1-1 0,1 1-1,0-1 1,0 1-1,1-1 1,-1 1 0,1-1-1,0 0 1,-1 1-1,2-1 1,-1 0 0,0 1-1,1-1 1,-1 0-1,1 0 1,0 0-1,0 0 1,0-1 0,3 4-1,0-2-1,0 0-1,0 0 1,0-1-1,0 0 1,1 0-1,0 0 1,-1-1-1,1 1 1,0-1-1,0-1 1,13 3-1,2-2 2,0-1-1,0 0 1,0-2 0,0 0-1,0-2 1,0 0 0,0-1-1,34-12 1,-8-1 6,-1-2 0,67-38 0,-55 23 113,-1-3 0,63-54 1,-191 176 14,62-72-135,0 1 1,1-1-1,1 1 0,0 0 0,-6 18 0,12-29-4,0 0 1,0 0-1,1 0 0,-1 1 0,1-1 0,0 0 0,0 0 0,0 0 0,0 0 1,0 0-1,1 0 0,0 4 0,0-5-1,0 0-1,-1 0 1,1-1 0,0 1 0,0-1-1,1 1 1,-1-1 0,0 1-1,0-1 1,1 0 0,-1 1-1,1-1 1,-1 0 0,1 0 0,0 0-1,-1 0 1,1 0 0,0-1-1,-1 1 1,1 0 0,0-1 0,2 1-1,8 1-37,0 0-1,0-2 0,0 1 1,0-1-1,1-1 0,-1 0 1,0-1-1,-1 0 0,1-1 1,0 0-1,-1-1 0,1 0 1,14-8-1,13-8-192,-1-3 0,43-32-1,-78 53 214,14-9-37,-10 10 148,-15 21 267,0-2-226,-22 57 415,27-66-533,1 0 0,0 1 0,0-1 0,1 1 0,0-1 0,0 14 0,1-21-18,0 0 1,1 0 0,-1 0 0,1 0-1,-1 0 1,1 0 0,0 0 0,0 0-1,-1 0 1,1 0 0,1 0 0,-1 0-1,0-1 1,0 1 0,2 1 0,9 5-84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5:03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308 125 13563,'1'-1'76,"-1"0"1,0 0-1,0 0 1,0 0 0,0 0-1,0 0 1,0 0-1,0 0 1,0 0-1,0 0 1,0 0-1,-1 1 1,1-1-1,0 0 1,0 0-1,-1 0 1,1 0-1,-1 0 1,1 0-1,-1 1 1,1-1-1,-1 0 1,0 0-1,1 1 1,-1-1 0,0 0-1,0 1 1,1-1-1,-1 1 1,0-1-1,0 1 1,0-1-1,0 1 1,1-1-1,-1 1 1,0 0-1,0 0 1,0-1-1,-2 1 1,-4-1 210,-1 0 0,1 0 1,-15 0-1,19 1-147,-9 1-26,0 0 0,1 0-1,-1 1 1,0 1 0,1 0 0,0 0 0,-1 1-1,1 0 1,1 1 0,-17 11 0,18-11-110,2 0 0,-1 1 1,1 0-1,-1 0 0,2 1 1,-1 0-1,1 0 0,0 1 1,0 0-1,1 0 0,0 0 1,1 0-1,-6 14 0,9-19-4,0-1 0,0 1 0,1-1-1,-1 1 1,1 0 0,-1-1 0,1 1-1,0 0 1,0-1 0,0 1-1,0 0 1,1-1 0,-1 1 0,1 0-1,-1-1 1,1 1 0,0 0 0,0-1-1,0 1 1,2 2 0,-1-4 0,-1 1 1,1-1-1,-1 1 1,1-1-1,0 0 0,0 0 1,0 0-1,0 0 1,0 0-1,0-1 1,0 1-1,0 0 1,0-1-1,0 0 1,0 1-1,0-1 1,0 0-1,0 0 0,0 0 1,1 0-1,-1-1 1,0 1-1,0 0 1,0-1-1,0 0 1,3-1-1,8-3 13,-1 0 0,1-1 0,-1 0 0,0-1 0,-1-1 0,20-16 0,58-63 184,-62 56-20,-1-1-1,-2-1 0,20-37 1,-64 144 327,10-38-508,-23 97 12,30-113-141,0 0 0,1 0 0,1 1-1,2 33 1,0-49 49,0-1 0,0 1 0,0 0 1,0-1-1,0 1 0,1-1 0,3 6 0,-5-9 51,1 0 1,-1 0-1,1 0 1,0-1-1,-1 1 1,1 0-1,0 0 1,0 0-1,0-1 1,-1 1-1,1 0 1,0-1-1,0 1 1,0-1-1,0 1 1,0-1-1,0 0 1,1 1-1,-1-1 1,0 0-1,0 0 1,0 1-1,0-1 1,0 0-1,0 0 1,0 0-1,0 0 1,1-1-1,-1 1 1,0 0-1,0 0 1,0-1-1,0 1 1,0-1-1,0 1 1,0-1-1,0 1 1,1-2-1,7-4-80,-1 0 0,-1-1 0,1 0-1,-1-1 1,0 0 0,-1 0 0,8-12 0,23-38-467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5:03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63 12027,'33'-63'2339,"-75"165"2518,39-96-4782,-27 77 663,27-72-612,0-1 0,1 1 0,0 0 0,1 0 0,0 20 0,1-28-107,0-1 0,0 0 0,1 0 0,-1 0 0,1 0 0,0 1 0,-1-1 0,1 0 0,0 0 0,0 0 0,0-1 0,0 1 0,1 0 0,-1 0 0,0 0 0,1-1 0,-1 1 0,1-1 0,0 1 0,0-1 0,-1 0 0,1 0 0,0 0 0,0 0 0,0 0 0,0 0 0,0 0 0,0 0 0,0-1 0,0 1 0,1-1 0,-1 0 0,0 1 0,0-1 0,0 0 0,4-1 0,9 0-29,0 0-1,0-1 1,0-1-1,19-6 1,-12 3-31,-6 2-38,0 1 0,0 0 0,0 2-1,30 0 1,-43 1 61,0 0 0,0 1-1,1-1 1,-1 1 0,0 0-1,0 0 1,0 0 0,0 0 0,0 1-1,0-1 1,0 1 0,0 0-1,2 2 1,-3-2 11,0 0-1,-1 0 1,0 0-1,1 0 1,-1 0-1,0 0 1,0 0-1,0 1 1,-1-1 0,1 0-1,0 1 1,-1-1-1,1 0 1,-1 1-1,0-1 1,0 1 0,0-1-1,0 0 1,0 1-1,-2 3 1,1 1 54,-1-1 0,0 1 0,-1 0 1,1-1-1,-1 1 0,-1-1 0,1 0 1,-1 0-1,0 0 0,0-1 0,-1 1 0,0-1 1,0 0-1,0-1 0,0 1 0,-10 5 1,5-3 49,0-1 0,-1 0 1,0 0-1,0-1 0,0-1 1,-1 0-1,0 0 0,-19 2 1,24-5-194,-1 0 1,1-1 0,-1 0-1,1 0 1,0-1 0,-1 0-1,-11-3 1,18 4 11,-1 0 1,1-1-1,-1 1 1,1-1-1,-1 0 1,1 0-1,-1 1 1,1-1 0,-1 0-1,1 0 1,0 0-1,0 0 1,0-1-1,-1 1 1,1 0-1,0 0 1,0-1-1,1 1 1,-1 0-1,0-1 1,0 1-1,1-1 1,-1 1-1,1-1 1,-1 0-1,1 1 1,0-1-1,-1 1 1,1-1-1,0 0 1,0 1-1,0-1 1,0 0-1,1 1 1,-1-1 0,0 0-1,1 1 1,-1-1-1,2-2 1,12-25-690,12 0-270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5:04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22 17204,'1'0'92,"-1"0"0,1-1 1,0 1-1,-1-1 1,1 1-1,0-1 0,-1 1 1,1-1-1,-1 1 1,1-1-1,-1 1 0,1-1 1,-1 0-1,1 1 1,-1-1-1,0 0 1,1 1-1,-1-1 0,0 0 1,0 0-1,1 1 1,-1-1-1,0-1 0,0 2-29,-1-1-1,1 1 1,-1-1-1,1 1 1,-1 0-1,1-1 1,-1 1 0,1-1-1,-1 1 1,1 0-1,-1 0 1,1-1-1,-1 1 1,1 0-1,-1 0 1,0 0-1,1-1 1,-1 1-1,1 0 1,-1 0-1,-1 0 1,-3 0 211,0 0 0,0 0 1,0 0-1,0 1 0,0 0 1,-6 1-1,3 1-213,1 0 0,0 1 0,0-1 0,1 1 0,-1 1 0,1-1 0,0 1 0,0 0 0,-9 11 0,13-14-113,0 0 0,1 0 1,-1 0-1,1 0 0,-1 1 0,1-1 0,0 0 0,0 1 1,0-1-1,0 0 0,0 1 0,1 0 0,-1-1 0,1 1 1,-1-1-1,1 1 0,0-1 0,0 1 0,0 0 0,1-1 1,-1 1-1,1-1 0,-1 1 0,1-1 0,0 1 0,0-1 1,0 1-1,0-1 0,0 0 0,1 1 0,-1-1 0,3 3 1,14 14-502,1-1 0,0 0 0,25 16 0,25 23-256,-55-44 700,24 25 50,-35-36 114,-1 1 0,0 0-1,0 0 1,0 0 0,0 0-1,0 0 1,-1 1-1,1-1 1,-1 0 0,0 1-1,1 5 1,-2-8-18,0 0 0,0 0 0,0 0 0,0 0 0,0-1 0,0 1 0,-1 0 0,1 0 0,0 0 0,0 0 0,-1 0-1,1 0 1,-1 0 0,1-1 0,-1 1 0,1 0 0,-1 0 0,1 0 0,-1-1 0,0 1 0,1 0 0,-1-1 0,-1 2 0,-1-1 59,1 1-1,-1-1 1,0 0-1,1 0 1,-1 0 0,0 0-1,-5 0 1,-3 1 131,1-1 0,0-1-1,-16-1 1,23 1-358,-1-1-1,1 1 0,-1-1 1,1 0-1,-1 0 0,1 0 1,0-1-1,-1 1 1,1-1-1,0 1 0,0-1 1,0 0-1,-4-5 0,5 6 80,1-1 0,-1 0 0,1 1-1,0-1 1,-1 0 0,1 0 0,0 0-1,0 0 1,1 0 0,-1 0 0,0 0-1,1 0 1,-1 0 0,1-1 0,0 1 0,-1 0-1,1 0 1,0 0 0,0-1 0,1 1-1,-1 0 1,0 0 0,2-4 0,15-29-691</inkml:trace>
  <inkml:trace contextRef="#ctx0" brushRef="#br0" timeOffset="1">497 271 16388,'0'12'1528,"-3"-18"-2136,2-8 1192,-1-4-72,1-4-456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5:05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70 118 14307,'-15'31'1166,"1"1"0,-10 37 0,19-54-1009,2 0 0,0 0 1,0 1-1,1-1 1,1 1-1,2 29 1,-1-43-130,0 1 1,0-1 0,1 0 0,-1 0-1,0 0 1,1 0 0,0 0 0,-1 0-1,1 0 1,0 0 0,0 0-1,0 0 1,0 0 0,1 0 0,-1 0-1,0-1 1,1 1 0,-1 0 0,1-1-1,-1 1 1,1-1 0,0 0 0,0 0-1,0 0 1,0 0 0,-1 0-1,2 0 1,2 1 0,-1-1 28,0-1 0,0 0 0,0 0 0,0 0 0,0-1-1,0 0 1,0 1 0,0-1 0,0 0 0,0-1 0,-1 1 0,1-1 0,0 0 0,5-3 0,12-9 245,0-1 1,0-1-1,30-31 1,48-64 296,-30 25-307,-58 71-246,-1 0-1,-1 0 1,-1-1 0,7-18 0,-9 7 19,-6 27-65,0-1 1,0 1 0,0-1 0,0 1 0,0 0-1,0-1 1,0 1 0,0-1 0,-1 1-1,1 0 1,0-1 0,0 1 0,0 0-1,0-1 1,0 1 0,-1 0 0,1-1 0,0 1-1,0 0 1,0-1 0,-1 1 0,1 0-1,0-1 1,-1 1 0,1 0 0,0 0-1,-1 0 1,1-1 0,0 1 0,-1 0 0,1 0-1,0 0 1,-1 0 0,1-1 0,-1 1-1,1 0 1,0 0 0,-1 0 0,1 0-1,0 0 1,-1 0 0,1 0 0,-1 0 0,1 0-1,0 0 1,-1 1 0,1-1 0,-1 0-1,1 0 1,0 0 0,-1 0 0,1 1-1,0-1 1,-1 0 0,1 0 0,0 0 0,-1 1-1,1-1 1,0 0 0,-1 1 0,-5 4-2,1 0 0,-1 1 0,1 0 0,0 0 0,1 0 0,-1 0 0,1 1 0,0 0 0,1 0 0,0 0 0,0 0 0,0 0 0,-2 14 0,25-51 271,-19 30-262,-1 0 1,0-1 0,0 1 0,1 0 0,-1 0-1,0-1 1,0 1 0,1 0 0,-1-1 0,0 1-1,0 0 1,0-1 0,0 1 0,1-1 0,-1 1-1,0 0 1,0-1 0,0 1 0,0 0 0,0-1-1,0 1 1,0-1 0,0 1 0,0 0 0,0-1-1,0 1 1,0-1 0,0 1 0,-1 0 0,1-1-1,0 1 1,0 0 0,0-1 0,0 1 0,-1 0-1,1-1 1,0 1 0,0 0 0,-1-1 0,1 1-1,0 0 1,-1 0 0,1-1 0,0 1-1,-1 0 1,1 0 0,0 0 0,-1 0 0,1-1-1,0 1 1,-2 0 0,-3-4 55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5:06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0 13747,'-34'138'4250,"-51"196"-1904,76-301-2206,-4 39 0,42-127 1949,-25 44-1942,1-1 0,1 1 1,0 0-1,0 1 0,12-15 1,1-4-1686,-13 20 1007,0 0 0,15-16-1,-8 12 8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5:06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 15011,'-1'-4'1689,"1"3"-1145,0 3-240,3 6 672,3 8-248,0 4-72,1 6-320,4 4-112,1 1-128,-1 2 8,3-5-104,-1-1-160,-1-8-464,2-5 2129,-1-10-1457,0-7 48,2-10 40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39:28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11130,'-2'2'167,"0"1"-1,1 0 0,-1-1 0,0 1 1,1 0-1,-1-1 0,1 1 0,0 0 1,0 0-1,0 0 0,1 0 0,-1 0 1,0 4-1,1 45 548,0-25-352,0 180 1085,-6 132-339,6-337-2194,1-6 427,3-15 149,-1 1 288,3-16-235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5:07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17 16131,'-1'-1'145,"-1"-1"-1,0 1 0,0-1 1,1 1-1,-1 0 0,0 0 0,0-1 1,-1 1-1,1 1 0,0-1 0,0 0 1,0 0-1,-1 1 0,1 0 1,0-1-1,-1 1 0,1 0 0,0 0 1,-1 0-1,-2 1 0,2 0-27,0 0 0,0 0 0,0 0 0,0 1 1,0-1-1,0 1 0,1 0 0,-1 0 0,0 0 0,1 0 0,0 0 0,-5 5 0,1 1-64,1 0 0,0 0 0,0 0 0,1 0 0,0 1 0,0-1 0,1 1 0,0 0 0,-2 12 0,4-17-51,1 1 0,-1-1 1,1 1-1,0-1 1,0 1-1,1-1 1,-1 1-1,1-1 1,0 0-1,0 1 1,0-1-1,4 8 0,-4-11 7,0 1 0,1 0 0,-1 0 0,0-1 0,1 1-1,0 0 1,-1-1 0,1 0 0,0 1 0,0-1-1,-1 0 1,1 0 0,0 0 0,0 0 0,0 0-1,1 0 1,-1-1 0,0 1 0,0-1 0,0 0 0,0 1-1,0-1 1,1 0 0,-1 0 0,0 0 0,0-1-1,3 0 1,4 0 30,0-2 1,-1 1-1,0-1 0,1-1 0,-1 1 1,0-2-1,-1 1 0,1-1 0,-1 0 1,0 0-1,8-9 0,-5 6 23,-2-1 1,1 0-1,-1-1 0,0 0 1,-1 0-1,-1 0 0,9-17 1,-14 25-53,0 1 0,-1-1 1,1 0-1,0 1 0,-1-1 1,1 1-1,-1-1 0,1 0 0,-1 1 1,0-1-1,0 0 0,0 0 1,0 1-1,0-1 0,0 0 0,0 1 1,-1-1-1,1 0 0,-1 1 1,1-1-1,-1 0 0,0 1 0,-1-3 1,1 2 2,-1 1 0,0 0 0,1-1 0,-1 1 0,0 0 0,0 0 0,0 0 1,0 0-1,0 1 0,0-1 0,0 0 0,0 1 0,0 0 0,0-1 0,0 1 0,-3 0 0,-3 0-106,0 0 0,0 1-1,0 0 1,0 0 0,0 1-1,0 0 1,0 0-1,1 0 1,-8 5 0,13-6 93,1-1 0,-1 1 0,1 0 0,0 0 0,-1 0 0,1 0 0,0 1 0,0-1 0,-1 0 0,1 0 0,0 1 0,0-1 0,1 1 1,-1-1-1,0 1 0,0-1 0,0 3 0,1-3 5,0 0 0,0 0 0,0 0 0,0 0 0,0 0 0,0 0 0,1 0 0,-1 0 1,0 0-1,0 0 0,1 0 0,-1 0 0,1-1 0,-1 1 0,1 0 0,-1 0 0,1 0 0,0-1 0,-1 1 0,1 0 1,0-1-1,-1 1 0,1 0 0,0-1 0,0 1 0,0-1 0,0 1 0,0-1 0,-1 0 0,3 1 0,21 8-155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5:07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47 15347,'1'0'64,"-1"-1"1,1 0-1,0 0 0,-1 0 0,1 0 1,-1 0-1,1 0 0,-1 0 0,0 0 0,1 0 1,-1 0-1,0 0 0,0 0 0,0 0 0,1 0 1,-1 0-1,0 0 0,-1 0 0,1 0 0,0 0 1,0 0-1,0 0 0,-1 0 0,1 0 0,0 0 1,-1 0-1,1 0 0,-1 0 0,1 0 0,-1 0 1,1 0-1,-1 0 0,0 0 0,0 1 0,1-1 1,-1 0-1,0 0 0,0 1 0,0-1 0,0 1 1,0-1-1,1 1 0,-1-1 0,0 1 1,0-1-1,0 1 0,-1 0 0,-1-1 0,-3 0 189,-1-1 0,0 1 0,0 0 0,0 0 0,0 1 0,-11 1 0,8 0-74,-1 1 0,0 0-1,1 0 1,0 1 0,-14 6 0,20-7-181,0 0 0,0 0 0,0 0 0,0 1 0,0-1 0,0 1 0,0 0 0,1 0 0,-1 0 0,1 1 0,0 0 0,0-1 0,0 1 0,-2 5 0,4-7-17,1-1 0,-1 0-1,1 1 1,-1-1 0,1 1 0,-1-1-1,1 0 1,0 1 0,0-1-1,0 1 1,0-1 0,0 1 0,0-1-1,1 1 1,-1-1 0,0 1-1,1-1 1,-1 0 0,1 1 0,-1-1-1,1 0 1,0 1 0,-1-1-1,1 0 1,0 0 0,0 1 0,0-1-1,0 0 1,0 0 0,0 0-1,0 0 1,0-1 0,1 1 0,-1 0-1,0 0 1,3 0 0,5 4-119,0-2 0,1 1 0,-1-1 0,14 2 0,-20-4 108,56 10-458,43 11-144,-89-18 610,-1 0 0,1 1 0,-1 0 1,1 1-1,14 10 0,-25-15 44,0 0 0,-1 0 0,1 0 0,0 1 0,-1-1 1,1 0-1,-1 1 0,0-1 0,1 1 0,-1-1 0,0 1 1,0 0-1,0 0 0,0-1 0,0 1 0,0 0 0,-1 0 1,1 0-1,-1 0 0,1 0 0,-1 4 0,0-4 12,0 0-1,-1 1 0,0-1 1,1 1-1,-1-1 0,0 0 1,0 0-1,-1 0 0,1 1 0,0-1 1,-1 0-1,1 0 0,-1-1 1,1 1-1,-3 2 0,-6 4 107,-1 0 0,1-1 0,-1 0 0,0-1 0,-18 8 0,19-10-132,1 0 1,-1-1-1,0 0 0,1-1 0,-13 1 0,20-2-100,-1-1 0,1 0 0,-1 1 0,1-1 0,-1-1 0,1 1 0,-1 0 0,1 0 0,-1-1 0,1 0 0,0 1 0,-1-1 0,1 0 0,0 0 0,0 0 0,-1-1 0,1 1 0,0 0 0,0-1 0,0 1 0,1-1 0,-1 0 0,0 0 0,1 1 0,-1-1 0,-2-4 0,3 1 0,-1 0-1,1 0 1,0 0 0,0 0 0,1-1 0,-1 1-1,1 0 1,0 0 0,1 0 0,-1-1 0,1 1-1,0 0 1,3-9 0,20-42-734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5:07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14091,'1'0'78,"0"1"-1,0-1 1,0 0-1,0 1 1,0 0-1,0-1 1,0 1-1,-1-1 1,1 1-1,0 0 1,0 0-1,-1-1 1,1 1-1,-1 0 1,1 0-1,0 0 1,-1 0-1,1 0 1,-1 0-1,1 1 1,0 2 16,0-1 1,-1 1 0,1-1-1,-1 1 1,0-1 0,0 6-1,-2 6 193,-1 1 0,-4 16 0,6-27-53,-33 112 1376,-6 23-603,34-113-871,1 1 1,2-1-1,-1 33 0,4-54-113,1 0 0,-1 0 0,1 0 0,1-1 0,2 9 0,-4-14-20,0 1 0,0-1 0,0 0 0,0 1-1,0-1 1,1 1 0,-1-1 0,0 0 0,0 1 0,0-1-1,1 0 1,-1 1 0,0-1 0,1 0 0,-1 1 0,0-1 0,1 0-1,-1 1 1,0-1 0,1 0 0,-1 0 0,0 0 0,1 1-1,-1-1 1,1 0 0,-1 0 0,0 0 0,1 0 0,0 0 0,0 0 0,0-1 1,0 0 0,0 0 0,0 0-1,-1 0 1,1 0 0,0 0 0,0 0 0,-1 0-1,1 0 1,0 0 0,-1 0 0,1 0-1,-1 0 1,0 0 0,1-3 0,5-18-5,-1 0 0,-1 0 0,0-1 0,-2 0 0,-1-36 0,0 2-139,-1 57 139,0 0-1,0-1 0,0 1 0,0 0 0,0-1 0,0 1 1,0 0-1,0-1 0,0 1 0,0 0 0,0-1 0,0 1 1,0 0-1,0 0 0,0-1 0,0 1 0,0 0 0,0-1 1,1 1-1,-1 0 0,0 0 0,0-1 0,0 1 0,0 0 1,1 0-1,-1-1 0,0 1 0,0 0 0,1 0 0,-1 0 1,0-1-1,0 1 0,1 0 0,-1 0 0,0 0 0,1 0 1,-1 0-1,0 0 0,1-1 0,-1 1 0,0 0 0,0 0 1,1 0-1,-1 0 0,0 0 0,1 0 0,-1 0 0,0 0 0,1 0 1,-1 1-1,0-1 0,1 0 0,-1 0 0,0 0 0,1 0 1,17 14 25,-10-7-7,0-3 7,1 1 0,0-2-1,0 1 1,0-1 0,0 0-1,0-1 1,1 0 0,0 0 0,-1-1-1,1-1 1,-1 1 0,13-2 0,-9 0 3,-1 0 1,0-1 0,1-1-1,-1 0 1,0 0 0,0-1-1,-1 0 1,1-1 0,10-7 0,-15 7 11,-8 5 19,-14 10 34,9-4-60,1 0-1,0 0 1,0 1-1,0 0 1,-4 9-1,8-15-21,1 1-1,-1 0 0,0 0 0,1-1 0,-1 1 1,1 0-1,0 0 0,-1 0 0,1-1 0,0 1 0,0 0 1,0 0-1,1 2 0,-1-3-1,1 0 0,-1 0 0,1 0 1,-1 0-1,1 0 0,-1 0 0,1 0 0,0 0 0,0 0 0,-1 0 1,1-1-1,0 1 0,0 0 0,0 0 0,0-1 0,0 1 0,0-1 1,0 1-1,0-1 0,0 1 0,0-1 0,0 0 0,2 1 0,6 0 22,0 1 0,-1-2 0,1 1 0,0-1 0,0 0 0,0-1 0,-1 0 0,15-4 0,72-24 111,-70 21-110,8-4-4,-15 5-41,0 1 1,1 0 0,-1 2-1,36-5 1,-53 8 11,0 1 0,1 0 0,-1 0 0,0 0-1,0 0 1,1 0 0,-1 0 0,0 0 0,0 0 0,0 1 0,1-1 0,-1 0 0,0 1 0,0-1 0,0 1 0,0-1 0,0 1 0,1-1 0,-1 1 0,0 0 0,0 0 0,-1-1-1,1 1 1,0 0 0,0 0 0,0 0 0,-1 0 0,1 0 0,0 0 0,0 1 0,0 2-2,-1 0 1,0-1-1,0 1 1,0 0-1,0-1 0,0 1 1,-1-1-1,0 6 1,0-7 9,0 1 1,1 0 0,-1 0 0,1-1-1,0 1 1,-1 0 0,1 0 0,1 0-1,-1-1 1,0 1 0,1 0 0,-1 0-1,1-1 1,0 1 0,1 3 0,-1-6-10,-1 0 0,1 1 1,-1-1-1,1 0 0,-1 1 1,1-1-1,-1 0 0,1 0 1,-1 1-1,1-1 1,-1 0-1,1 0 0,0 0 1,-1 0-1,1 0 0,-1 0 1,1 0-1,-1 0 0,1 0 1,0 0-1,-1 0 0,1 0 1,-1 0-1,1-1 0,-1 1 1,1 0-1,-1 0 0,1-1 1,-1 1-1,1 0 0,-1-1 1,1 1-1,-1 0 0,1-1 1,-1 1-1,1-1 0,0 0 1,20-22 251,-15 16-324,8-7 74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5:08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22 13755,'-2'-2'240,"0"0"1,-1 1-1,1-1 1,-1 0-1,1 1 1,-1 0-1,0-1 1,1 1-1,-1 0 1,0 0-1,0 1 1,0-1-1,0 1 0,0-1 1,-3 1-1,3 0-119,1 1-1,0 0 0,0-1 0,0 1 1,0 0-1,0 0 0,0 0 1,0 1-1,0-1 0,0 0 0,0 1 1,1-1-1,-1 1 0,0 0 1,1-1-1,0 1 0,-1 0 0,1 0 1,0 0-1,-2 3 0,0 1-32,0 0 0,0 0-1,1 0 1,0 1 0,0-1-1,0 0 1,1 1 0,-1 0 0,2-1-1,-1 1 1,1 0 0,0-1-1,0 1 1,1 0 0,0-1-1,3 12 1,-3-14-75,1 1-1,0-1 1,0 0-1,1 1 1,-1-1-1,1 0 1,0-1-1,0 1 1,0 0-1,0-1 1,1 0-1,0 1 1,-1-1-1,1-1 1,0 1-1,0-1 1,1 1-1,-1-1 1,0 0-1,1-1 1,-1 1-1,1-1 1,9 2-1,-4-2 18,-1 0-1,1-1 1,0-1-1,0 1 1,0-1-1,-1-1 1,1 0-1,0 0 1,-1-1-1,0 0 1,0-1-1,0 0 1,0 0-1,0-1 1,-1 0-1,10-8 1,-8 6 8,0-1 1,-1-1-1,1 1 1,-2-2-1,1 1 1,-1-1-1,-1-1 0,0 1 1,0-1-1,-1 0 1,9-24-1,-14 32-35,0 1 0,-1-1 0,1 1 0,-1-1 0,0 0 0,0 1 0,0-1 0,0 1 0,0-1 0,0 1-1,-1-1 1,0-3 0,0 5-3,1 1 0,0 0 0,0-1 0,0 1-1,-1-1 1,1 1 0,0 0 0,0-1-1,-1 1 1,1 0 0,0-1 0,0 1 0,-1 0-1,1 0 1,-1-1 0,1 1 0,0 0 0,-1 0-1,1-1 1,0 1 0,-1 0 0,1 0 0,-1 0-1,1 0 1,-1 0 0,0 0 0,0 0-2,0 0 0,0 0 0,0 1 0,0-1 0,0 1 0,-1-1 0,1 1-1,0 0 1,0-1 0,1 1 0,-1 0 0,0-1 0,0 1 0,0 0 0,0 1 0,-4 3-9,2 1 0,-1-1 0,1 1 0,0 0 0,0-1 0,0 1-1,1 1 1,0-1 0,0 0 0,0 1 0,0 6 0,1-9-32,1 0 0,-1 0 0,1 0 0,0 0 0,0 0 1,0 0-1,1 0 0,-1 0 0,1 0 0,0 0 0,0 0 0,0 0 0,1 0 1,-1-1-1,1 1 0,0-1 0,0 1 0,0-1 0,4 4 0,-4-5-99,0-1 0,0 1 0,1-1 0,-1 0 0,1 0 0,-1 0 0,1 0 0,-1 0 0,1-1 0,-1 1 0,1-1 0,0 0 0,-1 1 0,1-1 0,0 0 0,-1-1 0,1 1-1,0 0 1,-1-1 0,1 0 0,0 1 0,-1-1 0,1 0 0,3-2 0,7-4-336,0 1 0,-1-1-1,13-10 1,-24 16 481,36-25-1062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5:09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136 280 11859,'-9'4'502,"0"0"0,0 0 0,0 1 1,0 0-1,1 1 0,0 0 1,0 0-1,0 1 0,1 0 1,0 0-1,0 0 0,1 1 0,0 0 1,1 1-1,-1-1 0,-4 13 1,9-19-461,0 0 1,1 0-1,-1 0 1,1 0-1,-1 0 0,1 0 1,0 1-1,0-1 1,0 0-1,0 0 1,0 0-1,0 0 1,1 0-1,-1 1 1,1-1-1,-1 0 1,1 0-1,0 0 0,1 2 1,0-2-17,0 1 0,0-1 0,0 1 0,0-1 0,0 0 0,1 0 0,0 0 0,-1 0 0,1 0 0,0 0 0,4 1 0,5 2-19,1-1 0,-1 0 1,1-1-1,0-1 0,15 2 0,4-1-1,-1-2-1,46-3 1,-59 0 21,0 0 0,-1-1-1,1-1 1,0-1 0,28-12-1,-44 16-14,0 0 0,0 0 0,0 0 1,1 0-1,-1 0 0,0-1 0,0 1 0,-1-1 0,1 1 0,0-1 0,-1 0 0,1 0 0,-1 0 0,1 0 0,-1 0 0,0 0 0,0 0 0,2-3 0,-3 2 4,0 1-1,0 0 0,0 0 1,0-1-1,0 1 0,0 0 0,0 0 1,-1-1-1,0 1 0,1 0 1,-1 0-1,0 0 0,0 0 0,0 0 1,0 0-1,0 0 0,0 0 1,-1 0-1,-2-2 0,-26-30 81,22 26-166,1 0-1,0 0 0,0-1 0,0 0 0,1 0 0,0-1 0,-6-14 0,12 23 32,-1 0 1,1 0-1,0 0 0,0 0 0,0 0 0,-1-1 0,1 1 0,0 0 0,0 0 0,1 0 1,-1-1-1,0 1 0,0 0 0,0 0 0,1 0 0,-1 0 0,1 0 0,-1 0 1,1 0-1,-1 0 0,1 0 0,-1 0 0,1 0 0,0 0 0,0 0 0,0 0 0,-1 0 1,1 0-1,0 1 0,0-1 0,0 0 0,0 1 0,0-1 0,2 0 0,4-2-200,0 1 0,0-1 1,0 1-1,12-1 0,-5 0-86,29-9-905,-1-1 1,55-26-1,-74 29 727,-1-2 0,-1-1 0,1 0 0,-2-2 0,30-27 0,-45 37 448,0 0 1,0 0 0,0-1-1,-1 0 1,5-8-1,-8 14 67,-1-1-1,0 1 1,0 0-1,0 0 1,0 0 0,0 0-1,0 0 1,0 0-1,0 0 1,1 0-1,-1 0 1,0 0-1,0 0 1,0-1-1,0 1 1,0 0 0,0 0-1,0 0 1,0 0-1,0 0 1,0 0-1,0 0 1,0-1-1,0 1 1,0 0 0,0 0-1,0 0 1,0 0-1,0 0 1,0 0-1,0-1 1,0 1-1,0 0 1,0 0-1,0 0 1,0 0 0,0 0-1,0 0 1,0-1-1,0 1 1,0 0-1,0 0 1,0 0-1,0 0 1,-1 0-1,1 0 1,0 0 0,0 0-1,0 0 1,0 0-1,0-1 1,0 1-1,0 0 1,-1 0-1,1 0 1,0 0 0,0 0-1,0 0 1,0 0-1,0 0 1,0 0-1,0 0 1,-1 0-1,1 0 1,0 0-1,-8 5 744,-1 3-536,0 1 0,1 1 1,0-1-1,1 1 1,0 0-1,1 1 1,-6 11-1,0 5 439,-17 52 0,21-50-355,1 1 0,-4 42 0,9-57-229,1 0 1,1 0 0,1 0 0,0 0 0,1-1-1,6 26 1,-7-35-32,1 0-1,0-1 0,0 1 1,0-1-1,1 1 1,-1-1-1,6 6 0,-8-9-32,1-1 0,0 1 0,-1 0 0,1 0 0,0-1 0,0 1-1,-1 0 1,1-1 0,0 1 0,0-1 0,0 1 0,0-1-1,0 0 1,0 1 0,-1-1 0,1 0 0,0 1 0,0-1 0,0 0-1,0 0 1,0 0 0,0 0 0,0 0 0,0 0 0,0 0 0,0 0-1,0-1 1,0 1 0,0 0 0,0 0 0,0-1 0,0 1-1,0-1 1,0 1 0,0-1 0,0 1 0,-1-1 0,1 0 0,0 1-1,0-1 1,-1 0 0,2 0 0,2-5 29,1-1 0,-1 1-1,0-1 1,0 1 0,-1-1 0,0 0-1,0-1 1,-1 1 0,0 0 0,2-11 0,-1-5 4,0 0 0,0-27 0,-3 43-63,-1-42-138,1 47 137,-1 0-1,1-1 1,0 1-1,-1 0 0,1 0 1,-1 0-1,0-1 1,0 1-1,0 0 1,0 0-1,0 0 1,0 0-1,0 1 1,-1-1-1,1 0 1,-1 0-1,-2-2 1,3 4 11,1 0 1,-1 0 0,1-1 0,-1 1-1,1 0 1,-1 0 0,1 0-1,-1 0 1,1 0 0,-1 0 0,1 0-1,-1 0 1,1 0 0,-1 0 0,1 0-1,-1 0 1,1 0 0,-1 1-1,1-1 1,-1 0 0,1 0 0,-1 0-1,1 1 1,-1-1 0,1 0 0,-1 1-1,1-1 1,0 0 0,-1 1-1,1-1 1,0 0 0,-1 1 0,1-1-1,0 1 1,0-1 0,-1 1 0,1-1-1,0 1 1,0-1 0,0 1-1,-1-1 1,1 1 0,0-1 0,0 1-1,0-1 1,0 1 0,0-1 0,0 1-1,0 0 1,-1 28-135,2-25 143,0 0 0,0-1 1,0 1-1,0-1 1,1 1-1,-1-1 1,1 0-1,0 0 0,0 1 1,0-1-1,0 0 1,0-1-1,1 1 1,-1 0-1,1-1 1,4 4-1,-1-3 15,-1 0-1,1 0 1,-1 0 0,1-1 0,0 0-1,0 0 1,0 0 0,0-1-1,7 1 1,3-1 39,-1 0 0,0-1 0,1-1 0,-1 0 0,0-1 1,0-1-1,18-5 0,-18 3 27,0 0 0,17-10 0,-27 12-54,0 1 1,-1-1-1,1 0 0,-1 0 0,0 0 1,0-1-1,0 0 0,-1 1 1,1-1-1,4-7 0,-8 10-21,1 1-1,-1-1 1,1 0-1,-1 0 1,0 1 0,1-1-1,-1 0 1,0 0-1,1 1 1,-1-1-1,0 0 1,0 0-1,0 0 1,0 1 0,0-1-1,0 0 1,0 0-1,0 0 1,0 0-1,0 1 1,-1-3 0,1 3-3,-1 0 1,1-1 0,0 1 0,-1-1 0,0 1 0,1 0 0,-1-1 0,1 1 0,-1 0-1,1 0 1,-1-1 0,1 1 0,-1 0 0,0 0 0,1 0 0,-1 0 0,0 0-1,1 0 1,-1 0 0,1 0 0,-2 0 0,-1 0 2,-1 1 1,1 0-1,-1-1 1,1 1-1,0 0 1,0 1-1,0-1 1,-1 0-1,-2 3 1,0 2 15,1-1-1,-1 0 1,1 1 0,1 0-1,-1 0 1,1 1 0,0-1 0,1 1-1,0 0 1,0 0 0,0 0-1,1 0 1,-4 15 0,6-18-4,-1-1 0,1 1 0,0-1 0,0 1-1,0 0 1,0-1 0,1 1 0,-1-1 0,1 1 0,0-1 0,0 0 0,0 1 0,4 5 0,-4-7-3,1 1 0,0-1 0,0 0 1,0 0-1,0 0 0,0 0 0,1 0 0,-1-1 1,1 1-1,-1-1 0,1 1 0,-1-1 0,1 0 0,0 0 1,-1 0-1,1 0 0,0-1 0,0 1 0,4 0 1,3-1 9,1 0 1,-1-1-1,0 1 1,1-2-1,-1 0 0,0 0 1,0-1-1,0 0 1,0-1-1,0 0 1,10-6-1,1-1-16,0-1-1,-1-1 1,31-27 0,-43 33-44,-4 4 4,0 0 0,-1 0-1,0 0 1,1 0 0,-1 0 0,0-1 0,-1 1 0,1-1 0,-1 0 0,1 0-1,2-6 1,-8 8-201,-4 5 106,-7 10-5,8-4 143,0-1 1,0 1-1,1 0 0,1 0 0,-1 0 0,1 1 1,1-1-1,-3 12 0,5-17 17,0 0 1,0 0-1,0 1 0,1-1 1,-1 0-1,1 0 1,0 0-1,0 1 0,1-1 1,-1 0-1,1 0 0,0 0 1,0 1-1,1-1 1,-1-1-1,1 1 0,-1 0 1,1 0-1,1 0 1,-1-1-1,0 1 0,5 3 1,-5-5-47,0 0 0,1 0-1,-1-1 1,0 1 0,1-1 0,0 0 0,-1 1 0,1-1 0,0 0 0,-1-1 0,1 1 0,0-1-1,0 1 1,0-1 0,0 0 0,0 0 0,-1 0 0,1 0 0,0 0 0,0-1 0,0 1 0,4-2 0,-1 0-33,0-1 1,0 1 0,-1-1 0,1 0 0,0-1 0,-1 1 0,0-1-1,0 0 1,5-6 0,12-15-150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5:09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13099,'-9'30'1856,"4"-6"-856,0-6-391,1-5 1135,1-3-776,4-8-1552,5-14 584,1-4-304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5:10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2 17116,'17'-1'1616,"-8"5"-1248,-11 15-208,-4 14 1072,-9 19-784,-3 6-127,-4 6-153,-2 4 24,0-2 16,4-2-8,0-11 16,5-4-48,7-10-288,0-2-336,8-2 1744,0-4-1256,0-6 32,0-1 32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5:10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16331,'2'8'1489,"-1"11"-1001,-1 4-160,0 9 592,-1 5-136,-2 7-320,1 0-288,1-4 1401,1-4-1377,6-15 88,1-14 16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5:10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166 184 13891,'1'-4'313,"2"-5"258,0 1 1,0-1-1,-1 0 0,1-12 0,-3 20-498,1 0-1,-1 0 1,0 0-1,0 0 1,0 0 0,0 0-1,0 0 1,0 0-1,0-1 1,-1 1-1,1 0 1,0 0-1,0 0 1,-1 0-1,1 0 1,-1 0-1,1 0 1,-1 0 0,0 0-1,1 1 1,-1-1-1,0 0 1,1 0-1,-1 0 1,0 1-1,0-1 1,0 0-1,0 1 1,1-1 0,-1 1-1,0-1 1,0 1-1,0-1 1,0 1-1,-1 0 1,1-1-1,0 1 1,0 0-1,0 0 1,0 0-1,0 0 1,0 0 0,0 0-1,0 0 1,0 0-1,-2 1 1,-2 0 22,0 1 0,-1-1 0,1 1 1,0 0-1,0 1 0,0-1 0,0 1 0,1 0 1,-1 0-1,1 1 0,0-1 0,0 1 0,-5 5 1,-1 3-74,0 0 1,0 0 0,-10 20 0,16-26-28,0 0 0,1 0 0,0 0-1,0 1 1,1 0 0,-1-1 0,1 1 0,1 0 0,-1 0 0,1 0 0,1 0-1,-1 11 1,1-17 3,1 0 0,-1 0 0,0 1 0,0-1 0,1 0 0,-1 0 0,1 1 0,-1-1 0,1 0-1,-1 0 1,1 0 0,0 0 0,0 0 0,-1 0 0,1 0 0,0 0 0,0 0 0,0 0 0,0 0-1,0-1 1,3 2 0,-2-1-3,1 0 0,-1 0 0,1 0 0,0-1 0,-1 1 0,1-1 0,0 0 0,-1 0 0,1 0 0,3 0 0,7-2-20,0-1 1,-1 0-1,19-7 0,-31 10 25,41-16-21,-1-2 0,-1-1 0,53-35 0,99-88 360,-189 140-330,10-8 83,0 0 0,-1 0 0,11-14 0,-18 18 126,-11 10-85,-14 15-35,3 2-168,2 1 1,0 0-1,-13 25 0,22-35-146,1-1 0,1 1 0,0 1 0,1-1 0,0 1 0,1-1 0,0 1 0,-1 20-1,4-32 146,0 1-1,0 0 0,0-1 0,0 1 1,0 0-1,0-1 0,1 1 0,-1 0 1,1-1-1,-1 1 0,1 0 0,0-1 0,-1 1 1,1-1-1,0 0 0,0 1 0,0-1 1,0 1-1,0-1 0,0 0 0,3 2 1,-1-1 8,0-1 1,-1 0 0,1 1 0,0-1-1,0 0 1,0-1 0,0 1 0,0 0 0,0-1-1,5 0 1,28 1-587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5:11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15083,'-6'2'346,"-1"1"-1,1 0 0,0 0 1,1 1-1,-1-1 1,0 2-1,1-1 0,0 0 1,-8 10-1,4-3 186,0 0-1,1 0 1,-12 21-1,16-26-369,1 1 1,0 0-1,0 0 0,1 0 1,-3 14-1,5-19-134,-1-1-1,1 1 1,0 0 0,0 0-1,0-1 1,0 1 0,0 0 0,0-1-1,1 1 1,-1 0 0,0 0 0,1-1-1,-1 1 1,1-1 0,0 1 0,0-1-1,-1 1 1,1-1 0,0 1-1,0-1 1,1 0 0,-1 1 0,0-1-1,0 0 1,0 0 0,1 0 0,-1 0-1,1 0 1,-1 0 0,4 1-1,3 1-8,0-1-1,0 0 1,1-1-1,-1 0 1,0 0-1,1-1 1,-1 0-1,1-1 1,-1 0-1,1 0 1,-1 0 0,10-4-1,10-3-21,-1-2-1,31-14 1,-54 22 2,74-36-18,-69 32 9,1 1-1,-1-2 0,-1 1 0,1-1 0,11-13 0,-19 20 9,0-1 1,0 0-1,-1 0 1,1 1-1,-1-1 0,1 0 1,0 0-1,-1 0 1,0 0-1,1 0 1,-1 0-1,1 0 0,-1 0 1,0 0-1,1-1 1,-2 1 0,1 1 1,0 0-1,0 0 0,0-1 1,0 1-1,-1 0 1,1 0-1,0-1 1,0 1-1,0 0 1,-1 0-1,1 0 0,0-1 1,0 1-1,-1 0 1,1 0-1,0 0 1,-1 0-1,1 0 0,0-1 1,-1 1-1,1 0 1,0 0-1,0 0 1,-1 0-1,1 0 1,0 0-1,-1 0 0,1 0 1,-1 0-1,-3 1-11,0-1 0,0 1 1,0 0-1,1 0 0,-1 0 0,-5 3 0,2-1-42,1 1 0,0 0 0,-1 0 0,2 0 0,-1 1-1,0-1 1,1 2 0,-9 10 0,11-12-12,0 0-1,0 0 1,1 0 0,0 0-1,0 1 1,0-1-1,0 1 1,1 0-1,0-1 1,-1 1 0,2 0-1,-1 0 1,1 0-1,0 6 1,0-10 47,0 1 1,0 0-1,0 0 1,0-1 0,1 1-1,-1 0 1,1 0-1,0-1 1,-1 1-1,1-1 1,1 3-1,17 12-280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39:29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9 14699,'10'-9'1811,"-14"18"-1146,-4 5-83,-93 233 875,8-18-1618,88-215-133,5-14 281,0 0-1,0 0 0,0-1 0,0 1 0,0 0 1,0 0-1,0 0 0,0 0 0,0 0 0,0 0 1,0 0-1,0 0 0,0 0 0,0 0 0,1 0 0,-1 0 1,0 0-1,0 0 0,0 0 0,0-1 0,0 1 1,0 0-1,0 0 0,0 0 0,0 0 0,0 0 1,0 0-1,0 0 0,0 0 0,0 0 0,0 0 1,1 0-1,-1 0 0,0 0 0,0 0 0,0 0 0,0 0 1,0 0-1,0 0 0,0 0 0,0 0 0,0 0 1,0 0-1,0 0 0,0 0 0,0 0 0,1 0 1,-1 0-1,0 0 0,0 0 0,0 0 0,0 0 1,0 1-1,0-1 0,0 0 0,0 0 0,0 0 0,0 0 1,0 0-1,0 0 0,0 0 0,0 0 0,0 0 1,0 0-1,0 0 0,0 0 0,0 0 0,18-24-1401,22-51 404,-15 21 460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5:11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 15403,'-3'1'194,"0"0"-1,0 1 1,0 0-1,0-1 0,0 1 1,0 0-1,0 1 1,1-1-1,-1 0 0,1 1 1,-1 0-1,1-1 1,-2 5-1,-6 4 272,-14 14 625,1 2-1,-21 31 1,36-47-985,1 0 0,0 1 1,1 0-1,1 0 0,0 0 0,0 1 0,1-1 0,-3 22 1,6-31-98,1 0 1,0 0 0,0 1 0,0-1 0,0 0 0,0 0 0,1 0 0,0 0 0,-1 0 0,1 0 0,0 0 0,1 0 0,-1 0 0,0 0 0,1 0 0,0-1 0,2 4-1,-1-2 0,0-1 0,1 0 0,-1 0 0,1-1 0,0 1 0,0-1 0,0 1 0,0-1 0,0 0 0,8 2 0,3-1-8,-1 1 0,1-2 0,1 0 1,-1-1-1,0-1 0,16-1 0,-13 0-200,1-1-1,-1-1 1,36-11 0,-46 12 110,0-1 0,-1 0 1,1-1-1,-1 1 0,0-1 1,0-1-1,0 0 0,-1 1 0,0-2 1,1 1-1,6-10 0,1-7-277</inkml:trace>
  <inkml:trace contextRef="#ctx0" brushRef="#br0" timeOffset="1">306 288 14115,'-23'37'1712,"0"10"-911,-1 1-313,9 1 1016,2-1-464,13-8-936,5-9-1776,13-20 1600,8-11-296,14-15-288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5:12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16564,'11'-4'1504,"17"1"-1056,11-2-208,14 1 912,10-1-496,7 2-560,1-1-256,-7 3-568,-3 1 1664,-15 0-976,-9 5-24,-32 3-24</inkml:trace>
  <inkml:trace contextRef="#ctx0" brushRef="#br0" timeOffset="1">60 200 16820,'10'4'1672,"23"-4"-1016,10-7-264,18-4 840,6 0-311,7-3-393,1 1-328,-4-1-896,-2 0 712,-8 3-176,-8 2-104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5:12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0 17260,'-92'87'2981,"67"-66"-2435,1 1 0,1 1 0,1 1 0,-38 53 1,58-74-503,0 1 1,0 0 0,0-1 0,1 1 0,-1 0-1,1 0 1,0 0 0,0 0 0,0 0 0,1 0-1,-1 0 1,1 6 0,0-8-36,1 0 0,-1 0 0,1 0-1,0 0 1,-1 0 0,1 0 0,0 0 0,0 0 0,0 0 0,0-1-1,1 1 1,-1-1 0,0 1 0,1-1 0,-1 1 0,1-1 0,-1 1-1,1-1 1,0 0 0,0 0 0,-1 0 0,1 0 0,0 0 0,0-1-1,0 1 1,2 0 0,6 1-92,-1 0 0,0 0 0,1-1-1,0-1 1,-1 1 0,1-2 0,-1 1 0,1-1-1,-1-1 1,1 0 0,-1 0 0,12-5 0,-2 0-279,-1 0 1,1-2-1,-2 0 1,32-22-1,-15 4-140,-9 0-112</inkml:trace>
  <inkml:trace contextRef="#ctx0" brushRef="#br0" timeOffset="1">331 220 13995,'-24'33'1992,"-3"4"-1119,2 8-353,-1-1 1216,4 2-680,4-4-304,9-6 89,5-11-529,4-22-144,7-6-64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5:45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4 413 11338,'0'0'18,"0"0"0,1 0-1,-1-1 1,0 1-1,0 0 1,0 0 0,0 0-1,0 0 1,0 0-1,0 0 1,0-1 0,0 1-1,0 0 1,1 0-1,-1 0 1,0 0 0,0 0-1,0-1 1,0 1-1,0 0 1,0 0-1,0 0 1,0 0 0,0 0-1,0-1 1,0 1-1,0 0 1,-1 0 0,1 0-1,0 0 1,0 0-1,0-1 1,0 1 0,0 0-1,0 0 1,0 0-1,0 0 1,0 0 0,0 0-1,-1-1 1,1 1-1,0 0 1,0 0 0,0 0-1,0 0 1,0 0-1,0 0 1,-1 0-1,1 0 1,0 0 0,0 0-1,0 0 1,0 0-1,0 0 1,-1 0 0,1 0-1,0 0 1,0 0-1,0 0 1,0 0 0,-1 0-1,1 0 1,0 0-1,0 0 1,0 0 0,0 0-1,0 0 1,0 0-1,-1 0 1,13-7 169,17-1 256,1 2 0,47-3-1,-26 3-259,1388-111 1198,708 22-1239,-2072 89-133,1541-97 1009,-1609 103-1018,-2 0-38,-1 0-1,1-1 1,0 1-1,-1-1 1,7-1-1,-11 1 33,0 1-1,1 0 1,-1 0-1,1 0 1,-1 0-1,0-1 1,1 1-1,-1 0 1,0 0-1,1-1 1,-1 1-1,0 0 1,1-1-1,-1 1 1,0 0-1,0-1 1,1 1-1,-1 0 1,0-1-1,0 1 1,0 0-1,0-1 1,1 1-1,-1-1 1,0 0-1,-1 0-1,1 0 1,0 0 0,0 0-1,-1 0 1,1 0 0,-1 0-1,1 0 1,-1 0 0,1 0-1,-1 0 1,1 0 0,-1 1-1,0-1 1,0-1-1,-19-19-128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5:46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12059,'2'-2'89,"0"1"0,0 0 0,-1-1 1,1 1-1,0 0 0,0 0 0,1 0 1,-1 0-1,0 0 0,0 1 0,0-1 1,1 1-1,-1-1 0,0 1 0,0 0 1,3 0-1,0 0 59,288-23 1804,-142 15-1717,69-9-79,-193 17-145,-26 0-10,-1 0-1,0 0 1,1 0 0,-1 0-1,0 0 1,1 0-1,-1 0 1,0 0 0,1 0-1,-1 0 1,0 0-1,1 0 1,-1 1 0,0-1-1,1 0 1,-1 0 0,0 0-1,1 0 1,-1 1-1,0-1 1,0 0 0,1 0-1,-1 1 1,0-1-1,0 0 1,0 0 0,1 1-1,-1-1 1,0 0-1,0 1 1,0-1 0,0 0-1,1 1 1,-1-1 0,0 0-1,0 1 1,0-1-1,0 1 1,-7 14 18,-30 38 68,-75 82-1,5-8 44,84-96-117,-28 50 0,44-68-6,0 1 0,1 0-1,1 0 1,0 0 0,0 1-1,-2 23 1,6-34-3,1 1-1,0-1 1,0 1 0,0-1 0,1 1 0,2 7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5:21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16363,'-7'10'435,"1"1"0,0-1 0,1 1 0,0 0 0,1 1 0,0-1 0,1 1 0,-2 13-1,-1-5 53,3-8-345,-24 105 598,23-96-655,1 0 0,1 0 0,1 33 0,1-51-74,0 0 0,0 0-1,1 1 1,-1-1 0,1 0 0,0 0-1,0 0 1,0 0 0,0 0 0,1 0 0,-1 0-1,1-1 1,-1 1 0,1 0 0,0-1-1,0 1 1,1-1 0,-1 0 0,4 4 0,-2-4-25,0 0 1,0 0 0,1 0 0,-1-1 0,0 1 0,0-1 0,1 0 0,-1 0 0,1-1 0,-1 0 0,0 1 0,8-2 0,4-1-51,-1 0 0,1-1 0,-1-1 0,0 0 0,0-1-1,-1-1 1,15-8 0,10-9-42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5:22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181 131 17188,'-1'1'37,"-27"15"876,1 2 0,-31 26 0,52-40-789,0 1 0,1 1 0,0-1-1,0 1 1,0 0 0,0 0 0,1 0-1,0 1 1,0-1 0,1 1 0,0 0 0,0 0-1,1 0 1,0 1 0,-2 11 0,3-16-105,1 0 0,1 0 0,-1 0 1,0-1-1,1 1 0,-1 0 0,1 0 0,0-1 1,0 1-1,0 0 0,0-1 0,0 1 0,1-1 1,-1 1-1,1-1 0,0 0 0,0 0 0,-1 1 1,2-1-1,-1-1 0,0 1 0,0 0 0,0 0 1,1-1-1,-1 1 0,1-1 0,-1 0 1,1 0-1,4 2 0,4 0-15,0 0 0,0-1 0,1 0 0,-1 0 0,0-1 0,13-1 0,-9 0-25,1-1-1,0-1 1,-1-1 0,1 0-1,-1-1 1,0-1 0,0 0 0,20-10-1,-25 10 10,0-1-1,0 1 1,-1-2-1,0 1 1,0-2-1,-1 1 0,1-1 1,-2 0-1,1 0 1,-1-1-1,0 0 1,8-16-1,-13 21 19,-2 3-4,1 1 0,0-1 0,-1 0 0,1 0 0,-1 0 0,0 0 1,1 0-1,-1 0 0,0 0 0,1 0 0,-1 0 0,0 0 1,0 0-1,0 0 0,0-1 0,-3 4 7,-1 1 1,1-1-1,0 1 0,0 0 1,0 0-1,1 0 0,-4 5 1,1 0 1,0-2-7,1-1 0,0 1-1,1-1 1,0 1 0,0 0 0,0 0 0,0 1-1,1-1 1,-3 13 0,5-18-3,0 0-1,0 0 1,0-1-1,1 1 1,-1 0 0,0 0-1,0-1 1,1 1-1,-1 0 1,0-1 0,1 1-1,-1 0 1,0-1-1,1 1 1,-1 0 0,1-1-1,-1 1 1,1-1-1,0 1 1,-1-1 0,1 1-1,0-1 1,-1 0-1,1 1 1,0-1 0,-1 0-1,1 1 1,0-1-1,0 0 1,-1 0 0,1 0-1,0 1 1,0-1-1,-1 0 1,1 0 0,0 0-1,0 0 1,-1-1-1,1 1 1,0 0 0,0 0-1,0-1 1,36-7 16,-1-9-4,-1-1 1,52-34 0,-32 18-6,-51 31-6,0 1-1,0-1 0,0 1 1,1 0-1,5-1 1,-10 3-1,1 0 0,-1 0 0,1 0 0,-1-1 0,1 1 0,-1 0-1,1 0 1,-1 0 0,1 1 0,-1-1 0,1 0 0,-1 0 0,1 0 0,-1 0 0,1 0 0,-1 1 0,1-1 0,-1 0 0,1 0 0,-1 1 0,1 0 0,0-1 0,-1 1-1,0 0 1,1 0 0,-1 0 0,0-1 0,1 1 0,-1 0 0,0 0-1,0 0 1,0 0 0,0 0 0,0 0 0,0 0 0,0 0-1,0-1 1,0 3 0,-13 48 49,10-43-32,0 0 1,1 1-1,0-1 0,1 1 0,0-1 1,0 1-1,1 11 0,0-18-10,0-1-1,0 1 1,0-1 0,1 0-1,-1 1 1,1-1-1,-1 0 1,1 0 0,0 1-1,-1-1 1,1 0 0,0 0-1,0 0 1,0 0-1,-1 0 1,1 0 0,1 0-1,-1 0 1,0 0-1,1 1 1,1-1 8,0 0 0,0 1 0,0-1 0,0-1 0,0 1 0,0 0 1,0-1-1,6 1 0,3-1 37,-1 0 0,1-1 0,22-5 1,1-3-111,43-18-1,-45 15-1217,55-14 0,-82 25 860,-1 1 1,1 0-1,0 0 0,0 0 0,-1 1 1,1-1-1,-1 1 0,1 1 1,6 2-1,32 4-3192,-32-7 3037,1-1-1,-1-1 0,0 0 0,1-1 0,-1 0 0,0-1 0,0 0 0,0-1 0,12-6 0,-17 7 732,0-1 0,-1 0 0,1 0 0,-1 0 0,0-1-1,-1 0 1,6-6 0,-7 7 273,-1 0 0,0 0 0,0-1 1,0 0-1,-1 1 0,1-1 0,-1 0 0,0 0 0,0 0 1,1-9-1,-3 13-260,1-1 0,-1 1 0,0-1 1,0 0-1,1 1 0,-1-1 0,-1 1 0,1-1 1,0 0-1,0 1 0,-1-1 0,1 1 0,0-1 1,-1 1-1,-1-3 0,2 3-80,-1 0 1,1 1-1,-1-1 1,0 0 0,0 1-1,1-1 1,-1 1-1,0-1 1,0 1-1,0-1 1,1 1-1,-1-1 1,0 1-1,0 0 1,0-1-1,0 1 1,0 0-1,0 0 1,-1 0-1,-2 0 22,1 0 0,0 1 0,-1-1 1,1 1-1,0 0 0,-1 0 0,1 0 0,0 0 0,0 0 0,0 1 0,0 0 0,-5 3 0,1 1-24,-1 1 0,1 0 0,0 0 0,0 1 0,1-1-1,-8 15 1,10-17-86,1 0 1,1 1-1,-1-1 0,1 1 0,0-1 1,0 1-1,0 0 0,1 0 0,0 0 0,0 0 1,1 12-1,0-17-4,0 1 0,0-1 1,0 1-1,1-1 0,-1 1 0,1-1 1,-1 1-1,1-1 0,0 0 0,0 1 0,-1-1 1,1 0-1,0 0 0,0 1 0,0-1 1,0 0-1,1 0 0,-1 0 0,0 0 1,0 0-1,0-1 0,1 1 0,-1 0 0,1-1 1,-1 1-1,0-1 0,1 1 0,-1-1 1,1 1-1,-1-1 0,1 0 0,-1 0 1,1 0-1,-1 0 0,4 0 0,4-1 10,-1 0-1,1 0 0,0-1 1,16-5-1,0-1 6,-1-2-1,-1-1 1,0-1 0,0-1-1,33-25 1,-25 14-29,-2-1 0,0-2 0,25-32 0,-14 8-77,-37 46 73,-1 1 0,1-1 1,-1 0-1,1 0 0,-2 0 0,1 0 1,0 0-1,-1-1 0,1-6 1,-2 12 12,0-1 0,0 1 1,0 0-1,0-1 0,0 1 1,1-1-1,-1 1 0,0 0 1,0-1-1,0 1 0,0-1 1,0 1-1,0 0 0,-1-1 1,1 1-1,0-1 0,0 1 1,0 0-1,0-1 0,0 1 0,-1-1 1,1 1-1,0 0 0,0-1 1,0 1-1,-1 0 0,1-1 1,0 1-1,-1 0 0,1 0 1,0-1-1,-1 1 0,1 0 1,0 0-1,-1 0 0,1-1 1,0 1-1,-1 0 0,1 0 1,-1 0-1,1 0 0,0 0 1,-1 0-1,1 0 0,-1 0 1,1 0-1,0 0 0,-1 0 1,1 0-1,-1 0 0,1 0 1,0 0-1,-1 0 0,1 0 1,-1 0-1,1 1 0,0-1 1,-1 0-1,1 0 0,0 0 1,-1 1-1,1-1 0,0 0 1,-1 1-1,1-1 0,0 1 1,-26 21-95,11-5 85,2 0 0,0 0 1,1 2-1,1-1 1,1 2-1,0-1 1,1 1-1,2 1 1,0 0-1,1 0 0,-3 22 1,8-40-3,1-1 0,-1 1 0,1 0 0,0 0 1,0 0-1,0 0 0,1 0 0,-1 0 0,1 0 0,-1 0 0,1 0 1,0 0-1,0 0 0,0-1 0,1 1 0,-1 0 0,1-1 0,-1 1 1,1-1-1,0 0 0,0 1 0,0-1 0,0 0 0,0 0 1,1 0-1,-1-1 0,0 1 0,1 0 0,0-1 0,2 2 0,18 4-63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5:23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 15067,'0'3'121,"0"0"0,0-1 0,1 1 1,-1 0-1,1 0 0,-1 0 0,1-1 0,0 1 0,0 0 0,0-1 0,0 1 0,1-1 0,-1 1 0,1-1 1,-1 0-1,1 0 0,0 0 0,0 1 0,0-2 0,0 1 0,0 0 0,1 0 0,-1-1 0,0 1 0,1-1 0,-1 0 1,1 1-1,0-1 0,-1-1 0,1 1 0,0 0 0,-1-1 0,1 1 0,0-1 0,0 0 0,0 0 0,0 0 0,4 0 1,2-1 53,1 0 0,-1-1 0,0 0 1,0 0-1,1-1 0,-2 0 1,1 0-1,0-1 0,11-7 0,-15 8-131,0 0 1,0 0-1,-1-1 0,1 0 0,-1 1 0,1-2 0,-1 1 0,-1 0 1,1-1-1,-1 0 0,1 1 0,-1-2 0,-1 1 0,1 0 0,-1 0 1,3-8-1,-5 12-41,1 0 1,-1-1-1,0 1 1,1-1 0,-1 1-1,0-1 1,0 1-1,0-1 1,0 1-1,0-1 1,0 1 0,-1-1-1,1 1 1,0-1-1,-1 1 1,1 0-1,-1-1 1,1 1 0,-1 0-1,0-1 1,0 1-1,1 0 1,-1 0-1,0-1 1,0 1-1,0 0 1,0 0 0,-1 0-1,1 0 1,0 1-1,0-1 1,0 0-1,-1 0 1,1 1 0,-1-1-1,1 1 1,0-1-1,-1 1 1,1-1-1,-1 1 1,1 0 0,-3 0-1,-1-1 1,-1 1-1,0 0 1,0 0-1,0 1 0,0 0 1,0 0-1,1 0 1,-1 1-1,-9 3 1,6 0-8,0 0 0,1 0 0,-1 1 0,1 0 1,0 0-1,1 0 0,-8 9 0,12-12 0,0 0 1,0 1-1,1-1 0,-1 1 1,1-1-1,0 1 0,0 0 0,0 0 1,0 0-1,1 0 0,-1 0 0,1 0 1,0 1-1,0-1 0,1 0 1,-1 1-1,1-1 0,0 7 0,1-9 0,0 0 0,0 1 0,-1-1 0,2 0 0,-1 0-1,0 0 1,0 0 0,1 0 0,-1 0 0,1 0 0,-1 0-1,1-1 1,0 1 0,0 0 0,0-1 0,0 0 0,0 1-1,0-1 1,0 0 0,0 0 0,1 0 0,-1 0 0,0-1-1,1 1 1,-1-1 0,5 1 0,7 1-27,-1 0 1,1-2-1,19-1 0,-31 1 26,155-19-312,-110 11 128,82-4 1,-128 12 190,0 0 0,-1 0 1,1 0-1,0 0 1,-1-1-1,1 2 1,0-1-1,-1 0 1,1 0-1,-1 0 1,1 0-1,0 0 0,-1 0 1,1 1-1,0-1 1,-1 0-1,1 1 1,-1-1-1,1 0 1,-1 1-1,2 0 0,-8 5 424,6-6-408,1-1 1,-1 1-1,0 0 0,0 0 0,1-1 1,-1 1-1,0 0 0,0-1 0,0 1 1,0 0-1,0-1 0,0 1 1,1 0-1,-1-1 0,0 1 0,0 0 1,0-1-1,0 1 0,0 0 0,0-1 1,0 1-1,0 0 0,-1-1 0,1 1 1,0 0-1,0-1 0,0 1 0,0 0 1,0-1-1,0 1 0,-1 0 0,1 0 1,0-1-1,0 1 0,0 0 1,-1 0-1,1-1 0,0 1 0,0 0 1,-1 0-1,1-1 0,0 1 0,-1 0 1,1 0-1,0 0 0,-1 0 0,1 0 1,0 0-1,-1-1 0,1 1 0,0 0 1,-1 0-1,1 0 0,0 0 0,-1 0 1,1 0-1,0 0 0,-1 0 1,1 1-1,0-1 0,-1 0 0,1 0 1,0 0-1,-1 0 0,1 0 0,-1 1 1,73-137 687,-70 133-874,0 1 0,0-1 0,0 0 0,0 0 0,0 1 0,1-1-1,-1 1 1,1 0 0,0 0 0,0 0 0,0 0 0,0 0 0,0 1-1,0-1 1,0 1 0,0 0 0,1 0 0,3-1 0,16-6-8,12-8-472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5:14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64 16251,'-8'0'186,"-1"-1"-1,1 1 0,0 0 1,0 1-1,0-1 0,0 2 0,0-1 1,0 1-1,1 0 0,-1 1 1,0 0-1,1 0 0,0 1 0,0 0 1,0 0-1,0 0 0,0 1 1,1 0-1,0 1 0,0-1 0,-8 11 1,6-6-136,1 0 0,0 0 0,0 1 0,1 0 0,1 0 0,-1 1-1,2 0 1,0 0 0,0 0 0,1 0 0,1 0 0,0 1 0,-1 16 0,3-26-49,0 0-1,0-1 0,1 1 1,-1 0-1,1 0 0,-1-1 1,1 1-1,0 0 0,0-1 1,0 1-1,2 3 1,-3-5-1,1 0 1,0 0-1,0-1 1,-1 1-1,1 0 1,0 0-1,0-1 1,0 1-1,0-1 1,0 1-1,0 0 1,0-1-1,0 0 1,0 1-1,0-1 1,0 0 0,0 1-1,0-1 1,1 0-1,-1 0 1,0 0-1,0 0 1,0 0-1,0 0 1,0 0-1,0-1 1,1 1-1,-1 0 1,0-1-1,0 1 1,2-1-1,5-3 7,-1 0 0,1 0-1,-1-1 1,1 0-1,-1 0 1,-1-1-1,1 0 1,5-7-1,48-59 57,-46 54-39,7-9 99,0-1 0,-2-1 1,-2-1-1,17-38 0,-29 47 50,-5 20-166,0 1 0,1 0 0,-2-1-1,1 1 1,0 0 0,0 0 0,0-1 0,0 1 0,0 0 0,0-1 0,0 1 0,0 0 0,0 0 0,0-1 0,-1 1 0,1 0 0,0-1 0,0 1 0,0 0 0,0 0 0,-1 0 0,1-1-1,0 1 1,0 0 0,-1 0 0,1 0 0,0 0 0,0-1 0,-1 1 0,1 0 0,0 0 0,-1 0 0,-1 0 10,1 1-1,-1-1 1,0 1 0,0 0 0,1-1-1,-1 1 1,0 0 0,1 0-1,-1 0 1,1 0 0,0 0 0,-1 0-1,1 1 1,0-1 0,-1 0-1,1 1 1,-1 1 0,-10 14 16,0 0 0,1 0 1,1 1-1,1 0 0,1 1 1,-9 27-1,8-16-34,1 0-1,2 0 1,-4 51 0,9-69 7,0 0 1,1 1 0,1-1-1,0 1 1,4 16-1,-4-26-29,-1 0 0,1-1 0,0 1 0,0 0-1,0 0 1,0-1 0,1 1 0,-1-1 0,1 1 0,0-1-1,-1 0 1,1 0 0,0 1 0,0-1 0,1 0 0,-1-1 0,0 1-1,1 0 1,-1-1 0,1 1 0,-1-1 0,1 0 0,0 0 0,-1 0-1,1 0 1,0 0 0,0-1 0,4 1 0,-1-1-54,-1 0 0,1 0 0,0-1 0,0 1 0,0-2 0,-1 1 1,1 0-1,-1-1 0,1 0 0,-1-1 0,1 1 0,-1-1 0,7-5 0,14-14-247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5:14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16347,'-2'17'1497,"-2"9"-889,-4 10-216,-5 13 728,-3 8-184,-4 14-223,-1 5-129,4 10-112,-1-1-80,7-6-136,1-9-88,7-8-272,3-5-184,3-17-536,3-10 1976,7-29-1216,1-14-8,2-21-56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39:30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2 12843,'1'-2'1088,"-4"14"-808,-7 7-112,-3 16 552,-1 6-288,1 7-200,-2 5-104,6 2-64,5-1 0,2-6 0,2-5-16,2-9-48,2-4-128,0-10-256,1-3 2065,-5-10-1585,0-5 88,-8 4 72</inkml:trace>
  <inkml:trace contextRef="#ctx0" brushRef="#br0" timeOffset="1">1 341 13363,'0'0'1152,"1"-2"-952,7 4-88,1 1 400,6 1-208,2 4-64,4-4-144,3 2-120,4-1-216,1 2 248,-7 3-16,-4 2-80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5:15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0 18180,'-15'1'487,"1"0"0,0 1 1,-1 1-1,1 0 0,-25 9 0,-64 34 642,98-44-1058,0 1-33,-2-1-13,1 1 0,-1 1 1,1-1-1,-1 1 0,1 0 0,0 0 0,1 1 0,-1 0 1,-8 10-1,14-14-32,-1-1 0,1 1 0,-1 0 0,1-1 0,0 1 0,0 0 0,-1 0-1,1-1 1,0 1 0,0 0 0,0 0 0,0 0 0,0-1 0,0 1 0,0 0 0,0 0 0,0 0 0,0-1 0,0 1 0,0 0 0,1 0 0,-1-1 0,0 1 0,1 0 0,-1 0 0,0-1 0,1 1 0,-1 0-1,1-1 1,-1 1 0,1-1 0,-1 1 0,1 0 0,0-1 0,-1 1 0,1-1 0,0 0 0,-1 1 0,1-1 0,0 0 0,0 1 0,0-1 0,5 3-54,0-1 0,0 0 1,0 0-1,7 1 0,111 12-528,-11-1 360,-95-11 214,-1 1-1,0 1 1,0 0 0,22 11-1,-35-14 27,0 0-1,0 0 1,-1 1-1,1-1 1,0 1-1,-1 0 1,0-1-1,0 2 1,0-1 0,0 0-1,0 1 1,0-1-1,-1 1 1,4 7-1,-5-9 14,0 1 1,-1 0-1,1 0 0,-1 0 0,1 0 1,-1 0-1,0 1 0,0-1 0,0 0 0,-1 0 1,1 0-1,-1 0 0,1 0 0,-1 0 0,0 0 1,0-1-1,0 1 0,-1 0 0,1 0 1,-1-1-1,-3 5 0,-4 5 113,-1-2 1,0 1-1,0-1 1,-1-1-1,0 0 1,-1-1-1,-20 12 1,15-11-31,0 0 1,-1-2-1,1 0 1,-1-1-1,-24 5 0,37-10-194,0 0 0,-1 0 0,1-1 0,0 0-1,0 0 1,0 0 0,0-1 0,-9-1 0,12 1 53,0 0 0,0 0-1,0 1 1,0-1 0,0 0 0,0-1 0,1 1 0,-1 0 0,0 0 0,1-1 0,-1 1 0,1-1 0,0 1 0,-1-1 0,1 0 0,0 0 0,0 1 0,0-1 0,0 0 0,0 0 0,0 0 0,1 0 0,-1-3 0,-3-21-334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5:15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40 16812,'-1'-2'118,"0"-1"1,0 1-1,-1 0 1,1-1-1,-1 1 1,0 0-1,1 0 1,-1 0-1,0 0 1,0 0-1,0 0 1,0 1-1,-1-1 1,1 1-1,0-1 1,-1 1-1,1 0 1,-1 0-1,1 0 1,-1 0-1,0 0 1,1 1-1,-1-1 1,0 1-1,1 0 1,-1 0-1,0 0 1,-5 0-1,3 1-27,0-1 0,0 1 0,0 0 0,0 0-1,0 0 1,0 1 0,0-1 0,0 1-1,1 1 1,-1-1 0,1 1 0,-1 0-1,1-1 1,-7 8 0,5-2-76,1-1-1,-1 1 1,2 0 0,-1 1-1,1-1 1,1 1 0,-1 0-1,1 0 1,1 0 0,0 0-1,0 0 1,1 1 0,-1 9-1,2-10-5,-1 0-1,2 0 1,-1 0-1,1 0 1,0 0-1,1 0 1,0 0-1,1 0 1,0-1-1,0 1 1,0-1-1,1 0 1,8 13-1,-8-16 16,0-1 1,0 1-1,0-1 0,0 0 1,0 0-1,1 0 0,0-1 0,0 1 1,0-1-1,0 0 0,1-1 1,-1 1-1,1-1 0,-1 0 1,12 2-1,-9-3 12,0-1-1,1 1 1,-1-2-1,1 1 1,-1-1-1,1 0 1,-1-1-1,0 0 1,0 0 0,9-4-1,3-3 69,0-1 1,0-1-1,-1-1 0,-1 0 0,0-2 0,-1 0 1,25-25-1,-35 30-49,1 1 1,-1-1 0,-1 0 0,0 0-1,0-1 1,-1 0 0,6-15 0,-10 23-61,0-1 1,0 1-1,0-1 1,-1 0 0,1 1-1,-1-1 1,1 0 0,-1 1-1,0-1 1,0 0-1,0 1 1,0-1 0,-1 0-1,1 1 1,-1-1 0,0 0-1,0 1 1,0-1-1,0 1 1,0-1 0,0 1-1,0 0 1,-1-1 0,0 1-1,1 0 1,-1 0-1,0 0 1,0 0 0,0 0-1,0 0 1,0 1 0,0-1-1,-1 1 1,1 0 0,0-1-1,-4 0 1,-1-1-149,-1 1 0,0 0-1,-1 0 1,1 0 0,0 1 0,0 1 0,-1-1 0,-10 2 0,-7 1-227,-34 8 0,17-1-149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5:17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33 14243,'0'0'27,"0"0"0,0 0 0,0 1 0,0-1 1,0 0-1,0 0 0,0 0 0,0 0 0,-1 0 0,1 0 0,0 0 0,0 0 1,0 0-1,0 0 0,0 0 0,0 0 0,0 0 0,0 0 0,0 0 0,0 0 0,0 1 1,0-1-1,-1 0 0,1 0 0,0 0 0,0 0 0,0 0 0,0 0 0,0 0 0,0 0 1,0 0-1,0 0 0,0 0 0,0 0 0,-1 0 0,1 0 0,0-1 0,0 1 0,0 0 1,0 0-1,0 0 0,0 0 0,0 0 0,0 0 0,0 0 0,0 0 0,0 0 0,0 0 1,0 0-1,-1 0 0,1 0 0,0 0 0,0 0 0,0 0 0,0-1 0,0 1 0,0 0 1,0 0-1,0 0 0,0 0 0,0 0 0,-4 15 936,-5 36-229,4-21-336,2-17-287,-11 58 698,-9 109-1,23-177-763,0 0-1,0 0 1,0 0 0,0 0-1,0 0 1,0 0 0,1-1 0,0 1-1,-1 0 1,1 0 0,0-1-1,0 1 1,1 0 0,-1-1 0,0 1-1,4 3 1,-4-5-16,1 0 0,-1 0 0,1 0 0,0-1 0,0 1 1,-1 0-1,1-1 0,0 1 0,0-1 0,0 0 0,0 1 0,0-1 0,0 0 0,-1 0 0,1 0 0,0-1 0,0 1 1,0 0-1,0-1 0,0 1 0,-1-1 0,1 0 0,0 1 0,0-1 0,2-2 0,9-4 78,-1 0 1,0 0-1,0-2 0,-1 1 0,18-19 0,48-58 318,-69 75-373,145-199 431,-149 203-607,0 0 0,0-1 0,-1 0 0,0 0 0,0 0 0,3-11 0,-6 17 114,0 1 0,0-1 1,1 1-1,-1-1 0,0 1 0,0-1 0,0 1 1,0-1-1,0 1 0,0-1 0,0 1 1,0-1-1,0 1 0,0-1 0,-1 1 0,1-1 1,0 1-1,0-1 0,0 1 0,-1-1 0,1 1 1,0-1-1,0 1 0,-1-1 0,1 1 0,0 0 1,-1-1-1,1 1 0,0 0 0,-1-1 1,1 1-1,-1 0 0,1 0 0,-1-1 0,1 1 1,-1 0-1,1 0 0,-1 0 0,1-1 0,-1 1 1,1 0-1,-1 0 0,0 0 0,-13 6-280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5:17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15627,'11'9'1649,"2"7"-1057,2 1-240,3 2 808,4 2-376,2-1-576,3 0-456,2-7 248,4-5-136,9-8-88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5:17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36 14987,'0'-2'158,"0"0"-1,0 1 1,-1-1-1,1 1 1,0-1-1,-1 1 1,0-1-1,1 1 1,-1-1-1,0 1 1,1-1-1,-1 1 1,0 0-1,0 0 1,0-1-1,0 1 1,-1 0-1,1 0 1,0 0-1,0 0 1,-1 0-1,-2-1 1,2 1-25,-1 1 1,1-1-1,-1 1 1,1-1-1,-1 1 1,1 0-1,-1 0 0,0 0 1,1 0-1,-1 1 1,1-1-1,-6 2 1,0 1-40,-1 0 0,0 1 0,1 0 0,0 1 0,0 0 1,0 0-1,-7 6 0,7-4-92,0 0-1,1 0 1,0 1 0,1 0 0,0 0-1,0 1 1,1 0 0,0 0 0,0 0-1,1 0 1,0 1 0,-3 13 0,6-22-5,1 0 1,-1 1-1,1-1 1,0 0-1,0 1 1,-1-1-1,1 0 1,0 1 0,0-1-1,0 0 1,1 1-1,-1-1 1,0 0-1,0 1 1,1-1 0,-1 0-1,1 1 1,-1-1-1,1 0 1,0 0-1,-1 0 1,1 1-1,0-1 1,0 0 0,0 0-1,0 0 1,0 0-1,0 0 1,0-1-1,0 1 1,0 0 0,0 0-1,0-1 1,0 1-1,1-1 1,-1 1-1,0-1 1,1 1 0,-1-1-1,0 0 1,1 1-1,-1-1 1,0 0-1,1 0 1,-1 0-1,0 0 1,1-1 0,-1 1-1,2 0 1,6-1-11,0-1 0,0 0 0,0 0 0,0-1 0,15-7-1,2-4 0,0-1-1,31-24 0,-32 21 65,0 1-1,29-15 0,-52 32-42,-1-1-1,0 1 0,0-1 0,1 1 0,-1-1 0,0 1 0,1 0 0,-1-1 0,0 1 1,1 0-1,-1 0 0,2 0 0,-3 0-2,1 0 0,-1 1 0,1-1 0,-1 0 0,1 0 0,-1 0 0,0 1 0,1-1 0,-1 0 0,0 0 0,1 1 0,-1-1 0,1 0 0,-1 1 0,0-1 0,0 0 0,1 1 1,-1-1-1,0 1 0,0-1 0,1 0 0,-1 1 0,0 0 0,1 3 15,-1-1 0,0 1 0,1 0 0,-2 0 0,1-1 0,-1 8 0,-1 0-23,2-10 5,0 1 0,0-1 0,-1 0 1,1 0-1,0 0 0,0 0 0,0 1 0,0-1 0,0 0 1,1 0-1,-1 0 0,0 0 0,1 0 0,-1 1 0,0-1 1,1 0-1,-1 0 0,1 0 0,0 0 0,-1 0 1,1 0-1,0 0 0,-1-1 0,1 1 0,0 0 0,0 0 1,0 0-1,0-1 0,0 1 0,0 0 0,0-1 0,1 1 1,2 0 0,0-1 1,0 1 0,-1-1 0,1 0 0,0-1 0,0 1 0,0 0 0,-1-1 0,7-2 0,22-6-22,37-17 0,-49 17-41,0 1-1,1 1 0,0 1 1,0 1-1,41-5 0,-61 10 54,1 0 0,-1 0 0,0-1-1,0 1 1,0 0 0,1 0 0,-1 0-1,0 1 1,0-1 0,1 0-1,-1 0 1,0 1 0,0-1 0,0 0-1,0 1 1,0 0 0,1-1-1,-1 1 1,0-1 0,0 1 0,0 0-1,0 0 1,-1 0 0,1 0 0,0-1-1,0 1 1,0 0 0,-1 0-1,1 0 1,-1 1 0,1-1 0,-1 0-1,1 0 1,0 2 0,-1 2-3,0 1 1,0-1 0,0 0 0,-1 0 0,0 0-1,-2 10 1,-1 2 86,3-17-74,1 1 0,0-1 0,0 1 0,0-1 0,0 1 0,-1-1 0,1 1 0,0-1 0,0 1 0,0-1 0,0 1 0,0-1 0,0 1 0,0-1 0,0 1 0,0-1 0,1 1 0,-1-1 0,0 1 0,0-1 0,0 1 0,0-1 0,1 0 0,-1 1 0,0-1 0,0 1 0,1-1 0,-1 1 0,0-1 0,1 0 0,-1 1 0,1-1 0,-1 0 0,0 0 0,1 1 0,-1-1 0,1 0 0,-1 0 0,1 1 0,-1-1 0,1 0 0,-1 0 0,1 0 0,-1 0 0,1 0-1,-1 0 1,1 0 0,-1 0 0,1 0 0,-1 0 0,1 0 0,-1 0 0,1 0 0,-1 0 0,1 0 0,-1-1 0,1 1 0,31-15-433,-29 13 277,76-51-962,-47 33 746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5:18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14971,'-25'32'2557,"19"-25"-1961,0 0-1,0 0 1,1 1-1,-7 13 1,12-21-564,-1 0 0,1 1 0,0-1-1,0 0 1,0 1 0,0-1 0,0 0 0,-1 1 0,1-1 0,0 0 0,0 1 0,0-1 0,0 1 0,0-1 0,0 0 0,0 1 0,0-1 0,0 0-1,0 1 1,0-1 0,1 0 0,-1 1 0,0-1 0,0 1 0,0-1 0,0 0 0,1 0 0,-1 1 0,0-1 0,0 0 0,0 1 0,1-1 0,-1 0 0,0 0-1,1 1 1,-1-1 0,1 0 0,18 2 378,26-11-436,-42 8 68,56-15-84,-25 6 20,0 1 1,47-5-1,-80 13 24,1 1-1,-1 0 1,1 0-1,-1 0 1,1 0 0,0 0-1,-1 0 1,1 0 0,0 0-1,-1 1 1,1-1-1,-1 1 1,1-1 0,-1 1-1,1-1 1,-1 1-1,1 0 1,-1 0 0,0 0-1,1 0 1,-1 0 0,0 0-1,2 2 1,-2-1 2,0 0 1,-1 0 0,1 0 0,-1 0-1,1 0 1,-1 0 0,0 0-1,0 0 1,0 0 0,0 0-1,0 0 1,0 0 0,-1 0 0,1 0-1,-1 0 1,1 0 0,-1 0-1,-1 2 1,1-1-33,0 0 1,0 0-1,0 0 0,0 0 0,0 0 1,1 0-1,0 0 0,-1 0 0,1 5 1,0-7 10,1-1 0,-1 1 1,0-1-1,0 1 0,0-1 0,0 0 1,1 1-1,-1-1 0,0 1 0,1-1 1,-1 0-1,0 1 0,1-1 1,-1 0-1,0 1 0,1-1 0,-1 0 1,0 1-1,1-1 0,-1 0 0,1 0 1,-1 0-1,1 1 0,0-1 0,20-2 528,10-7-367,-13 5-200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5:18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78 14379,'-2'2'239,"1"1"0,-1 0-1,1-1 1,0 1 0,0 0 0,0 0 0,0 0-1,0 0 1,1 0 0,-1 0 0,1 0-1,0 0 1,0 6 0,1-8-180,-1 1 0,0-1 1,1 0-1,-1 0 0,1 0 0,0 0 0,-1 1 1,1-1-1,0 0 0,0 0 0,0 0 0,0-1 1,0 1-1,0 0 0,0 0 0,0 0 0,0-1 1,0 1-1,0 0 0,0-1 0,0 1 0,1-1 1,-1 1-1,0-1 0,0 0 0,1 0 0,-1 1 1,0-1-1,1 0 0,-1 0 0,0 0 0,0-1 1,3 1-1,5-1 44,-1-1 0,1 1 0,-1-2 0,0 1 0,1-1 0,-1 0 0,0-1 0,-1 0 0,12-7 1,-15 9-98,-1 0 1,1-1 0,-1 1 0,0-1 0,0 1 0,0-1 0,0 0 0,0 0 0,-1 0 0,1 0 0,-1-1 0,0 1 0,0-1 0,0 0 0,0 1 0,-1-1 0,0 0 0,0 0 0,0 0 0,0 0 0,1-7 0,-3 9-7,1 1 1,0-1-1,0 1 0,-1-1 0,1 1 0,0-1 1,-1 1-1,0-1 0,1 1 0,-1 0 1,0-1-1,0 1 0,0 0 0,0 0 0,0-1 1,0 1-1,0 0 0,0 0 0,0 0 1,0 0-1,-1 1 0,1-1 0,0 0 0,-1 0 1,1 1-1,0-1 0,-1 1 0,1-1 1,-1 1-1,1 0 0,-1-1 0,1 1 0,-1 0 1,1 0-1,-1 0 0,1 0 0,-1 0 1,-1 1-1,-3 0 0,1-1 1,0 1-1,-1 1 1,1-1-1,0 1 1,-1 0-1,1 0 1,0 1-1,-6 4 0,4-2-2,1 0 0,0 1 0,0-1 0,0 1 0,-4 7 0,8-11 1,1 0 0,-1 0 1,1 0-1,0 0 0,0 0 0,-1 0 0,1 0 0,1 0 1,-1 1-1,0-1 0,1 0 0,-1 1 0,1-1 0,-1 0 1,1 1-1,0-1 0,0 0 0,0 1 0,1-1 0,-1 1 1,1 3-1,0-5-3,0 1 0,0-1 0,1 0 0,-1 0 0,0 0 0,0 0 0,1 0 0,-1 0 0,0 0 0,1 0 0,-1 0 0,1-1 0,-1 1 0,1-1 0,-1 1 0,1-1 0,0 1 0,-1-1 0,1 0 0,0 0 0,-1 0 0,1 0 0,2 0 0,44-7-230,-42 6 194,52-11-267,-25 4 65,0 2 1,50-4-1,-79 10 249,-1 0-1,0 0 1,1 0 0,-1 0-1,0 1 1,0-1-1,1 1 1,-1 0 0,0 0-1,0 0 1,0 0-1,5 3 1,-7-2 29,0-1 0,1 0 0,-1 1 0,0-1 0,0 1 0,1-1 0,-1 1 0,-1 0 0,1-1 0,0 1 1,0 0-1,-1 0 0,1-1 0,0 1 0,-1 0 0,0 0 0,0 0 0,1 0 0,-1 0 0,0 0 0,0-1 0,-1 5 0,0-4 20,1 0-1,0 0 1,0 0-1,0 0 1,0 0 0,0 0-1,0 0 1,0 0-1,1 0 1,-1 0-1,1 0 1,0 0 0,-1 0-1,1-1 1,0 1-1,1 2 1,-1-3-27,1 0 1,-1 0-1,1 0 0,-1-1 1,1 1-1,-1 0 0,1-1 0,-1 1 1,1-1-1,0 1 0,-1-1 1,1 0-1,0 1 0,-1-1 1,1 0-1,0 0 0,-1 0 0,1-1 1,2 1-1,12-3 24,-1 0-1,1-1 1,-1-1-1,27-12 1,-27 10-193,0 1 0,1 1 0,-1 0 1,23-3-1,-37 8 114,1 0 0,-1-1 0,1 1 0,-1 0 1,1 0-1,-1 0 0,1 0 0,-1 1 0,1-1 0,-1 0 0,1 1 0,-1-1 0,1 1 1,-1-1-1,0 1 0,1 0 0,-1 0 0,0-1 0,1 1 0,-1 0 0,0 0 1,0 0-1,0 0 0,0 1 0,0-1 0,0 0 0,0 0 0,0 1 0,-1-1 1,1 0-1,0 1 0,-1-1 0,1 0 0,-1 1 0,1 1 0,0 0-21,0 0 0,1 0-1,-1 0 1,1 0 0,0-1-1,0 1 1,0 0 0,2 1-1,-3-3-79,0 0 0,1-1 0,-1 1 0,0 0 0,1-1-1,-1 1 1,0-1 0,1 0 0,-1 0 0,1 1 0,-1-1-1,0 0 1,1 0 0,-1 0 0,1 0 0,-1-1 0,0 1 0,1 0-1,-1 0 1,1-1 0,-1 1 0,0-1 0,0 1 0,1-1-1,-1 0 1,0 0 0,0 1 0,2-3 0,9-5-599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5:19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16628,'17'-4'1704,"6"-7"-1200,8 6-392,5 2 600,13 3-216,4-3-96,5 3-424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5:19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16404,'-35'150'2700,"22"-106"-2113,3 1 1,-6 48-1,16-92-583,-1 0 0,1 1 0,0-1 0,-1 0 0,1 1 1,0-1-1,0 1 0,0-1 0,1 1 0,-1-1 0,0 0 0,0 1 1,1-1-1,-1 0 0,1 1 0,-1-1 0,1 0 0,-1 1 0,1-1 0,0 0 1,0 0-1,0 0 0,-1 0 0,1 1 0,0-1 0,1-1 0,-1 1 1,0 0-1,0 0 0,0 0 0,0 0 0,1-1 0,-1 1 0,0-1 1,1 1-1,-1-1 0,0 1 0,1-1 0,-1 0 0,1 0 0,-1 0 0,0 0 1,1 0-1,2 0 0,5-1-50,1-1-1,-1 0 1,1 0 0,-1-1-1,11-5 1,-14 6 30,9-4-49,32-10-114,-44 15 159,0 0 0,0 1 1,0-1-1,0 1 1,0 0-1,0 0 0,0 0 1,0 0-1,-1 0 0,1 1 1,0 0-1,0-1 1,5 3-1,-8-3 23,1 0 1,0 1-1,0-1 0,-1 1 1,1-1-1,0 1 0,-1-1 1,1 1-1,0-1 1,-1 1-1,1 0 0,-1-1 1,1 1-1,-1 0 0,1 0 1,-1-1-1,0 1 0,1 0 1,-1 0-1,0-1 0,0 1 1,1 0-1,-1 0 1,0 0-1,0 0 0,0-1 1,0 1-1,0 0 0,0 0 1,0 0-1,0 0 0,-1-1 1,1 1-1,0 0 0,0 0 1,-1 0-1,1-1 1,-1 1-1,1 0 0,0 0 1,-1-1-1,1 1 0,-1 0 1,0-1-1,1 1 0,-2 0 1,-1 3 68,-1 0 0,0-1 1,1 1-1,-1-1 0,0 0 1,-7 3-1,-8 3 106,0 0 0,-1-2-1,0 0 1,0-2 0,-1 0 0,-33 3-1,38-9-627,13-3 207,11-2 34,12-2-112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5:20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160 159 17940,'10'-8'659,"-1"0"1,0 0-1,0-1 0,-1 0 1,0 0-1,11-19 0,-19 28-654,0 0 0,0-1 0,0 1 0,0 0 0,0 0 0,1 0 0,-1 0 0,0-1 0,0 1 0,0 0 0,0 0 0,0 0 0,0 0 0,0 0 0,0-1 0,0 1 0,0 0 0,0 0 0,1 0 0,-1 0 0,0 0 0,0 0 0,0 0 0,0 0 0,0-1 0,1 1 0,-1 0 0,0 0 0,0 0-1,0 0 1,0 0 0,0 0 0,1 0 0,-1 0 0,0 0 0,0 0 0,0 0 0,0 0 0,1 0 0,-1 0 0,0 0 0,0 0 0,0 0 0,0 0 0,0 0 0,1 0 0,-1 0 0,0 0 0,0 1 0,2 7-22,-4 0-54,-2-14 156,4 6-87,-1-1 1,1 1-1,0 0 1,0 0 0,0 0-1,-1 0 1,1-1-1,0 1 1,0 0-1,-1 0 1,1 0-1,0 0 1,0 0-1,-1 0 1,1 0-1,0 0 1,-1 0-1,1 0 1,0 0-1,0 0 1,-1 0-1,1 0 1,0 0 0,-1 0-1,1 0 1,0 0-1,0 0 1,-1 0-1,1 0 1,0 1-1,0-1 1,-1 0-1,1 0 1,0 0-1,0 0 1,0 1-1,-1-1 1,1 0-1,0 0 1,0 1-1,0-1 1,-1 0 0,1 1-1,-12 10-61,11-10 52,-8 5-15,7-6 13,10-14 16,19-21 16,3 16-12,-30 19-8,0 0 0,1-1 0,-1 1 0,0 0 0,0 0 0,0 0 0,0 0 0,0 0 0,0 0 0,1 0 0,-1-1 1,0 1-1,0 0 0,0 0 0,0 0 0,0 0 0,0-1 0,0 1 0,0 0 0,0 0 0,0 0 0,0 0 1,0-1-1,0 1 0,0 0 0,0 0 0,0 0 0,0 0 0,0-1 0,0 1 0,0 0 0,0 0 0,0 0 0,0 0 1,0-1-1,0 1 0,0 0 0,0 0 0,0 0 0,-1 0 0,1 0 0,0-1 0,0 1 0,0 0 0,0 0 1,0 0-1,0 0 0,-1 0 0,1 0 0,0 0 0,0 0 0,0 0 0,0-1 0,-1 1 0,1 0 0,0 0 1,0 0-1,0 0 0,0 0 0,-1 0 0,1 0 0,0 0 0,0 0 0,-1 0 0,-9-3-12,-4 3-1,1 0-1,-1 1 1,1 0-1,0 1 1,-1 1-1,1 0 1,1 0-1,-19 9 0,22-9 12,1 1-1,0 1 1,0-1-1,0 1 1,1 1-1,-1 0 0,1 0 1,1 0-1,-1 0 1,1 1-1,0 0 1,-9 16-1,13-21 3,1 1 0,0-1 0,-1 1 0,1-1 0,1 1 0,-1-1 0,0 1 0,0 0 0,1-1 0,0 1 0,0 0 0,-1-1 0,1 1 0,1 3 0,-1-4-1,1-1 1,-1 1 0,1 0-1,0 0 1,0-1 0,0 1-1,-1-1 1,2 1-1,-1-1 1,0 1 0,0-1-1,0 0 1,1 1 0,-1-1-1,0 0 1,3 1-1,1 1 0,1 0-1,0-1 0,-1 0 0,1 0 0,0 0 1,0-1-1,0 0 0,0 0 0,0 0 1,11-1-1,8-2 15,-1 0 1,0-2-1,0 0 1,0-2-1,0-1 0,40-17 1,-37 12 6,-1-1 1,0-2-1,-1 0 1,0-2-1,27-24 1,-36 26 29,-1-1 1,14-18-1,-44 54-51,1 1 0,0 0-1,2 1 1,0 1 0,2-1 0,1 2 0,-11 37 0,20-60 7,-1 1 0,1 0 0,-1 0 0,1 0 0,0-1 0,0 1 1,0 0-1,0 0 0,0 0 0,0-1 0,1 1 0,-1 0 1,1 0-1,-1 0 0,1-1 0,0 1 0,-1 0 0,1-1 1,0 1-1,0-1 0,0 1 0,2 1 0,-2-2-34,1 0-1,0 0 1,0 0 0,0 0-1,0 0 1,0 0-1,0 0 1,0-1 0,0 1-1,0-1 1,1 0-1,-1 0 1,0 1 0,0-1-1,4-1 1,4 0-158,0-1 1,0 0-1,0-1 1,0 0-1,0 0 0,15-8 1,4-8-93,-5-8-64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39:31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42 12803,'-6'25'623,"2"1"0,1 0 0,1 46 0,2-53-360,0-1-174,-1 8 52,1-1 0,1 1 0,5 29 0,-6-54-113,1 0 0,-1 1 0,0-1 0,0 0 0,1 1 0,-1-1 0,1 0 0,-1 1 0,1-1 0,0 0 0,-1 0-1,1 0 1,0 0 0,0 0 0,0 0 0,0 0 0,0 0 0,0 0 0,2 2 0,-2-3 6,0 0 1,0 0 0,0 0-1,0 0 1,0 0-1,0 0 1,0 0-1,0 0 1,0 0 0,0 0-1,0-1 1,0 1-1,0 0 1,0-1 0,-1 1-1,1 0 1,0-1-1,0 0 1,0 1-1,1-2 1,4-3 163,0-1 1,0 0-1,-1 0 1,9-13-1,19-34 776,29-62 1,-15 26-505,-47 89-467,0 0 0,0 0-1,0-1 1,0 1 0,0 0 0,1 0-1,-1 0 1,0-1 0,0 1 0,0 0-1,0 0 1,0 0 0,0 0 0,1-1-1,-1 1 1,0 0 0,0 0 0,0 0-1,0 0 1,1 0 0,-1 0 0,0 0-1,0-1 1,0 1 0,0 0 0,1 0-1,-1 0 1,0 0 0,0 0 0,1 0-1,-1 0 1,0 0 0,0 0 0,0 0-1,1 0 1,-1 0 0,0 0 0,0 0-1,0 0 1,1 1 0,-1-1 0,0 0-1,0 0 1,0 0 0,0 0 0,1 0-1,-1 0 1,0 0 0,0 1 0,0-1-1,0 0 1,0 0 0,1 0 0,-1 0-1,0 1 1,0-1 0,0 0 0,0 0-1,0 0 1,0 0 0,0 1 0,0-1-1,0 0 1,0 1 0,2 5 10,-1 0 0,-1 1-1,1-1 1,-1 0 0,0 1 0,-1 6 0,0 10 0,0 0-19,1-14-1,-1 1 0,1-1 0,1 1 0,0-1 0,0 1 0,1-1 0,0 1 0,4 9 1,-6-18 7,1 0 0,-1 0 0,1 0 0,-1 0 0,1 0 0,0 0 0,-1 0 0,1 0 0,0 0 0,0 0 0,0 0 0,0 0 0,0-1 0,0 1 0,0 0 0,0-1 0,0 1 0,0-1 0,0 1 0,0-1 0,1 0 0,-1 1 0,0-1 0,0 0 0,0 0 0,1 0 0,-1 0 0,0 0 0,0 0 1,0 0-1,1 0 0,-1 0 0,0-1 0,0 1 0,0 0 0,0-1 0,0 1 0,1-1 0,0 0 0,6-3 34,-1-1 0,0 0 1,1 0-1,8-9 0,-10 9-4,20-20 284,47-55 1,-26 25-133,-44 51-302,1 0-1,-1-1 1,-1 1-1,1-1 1,-1 0-1,3-5 1,13-23-338,0 14 171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5:20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 16932,'-11'-3'1664,"-3"3"-1248,5 7-192,2 5 904,7 7-1192,3 2 1793,9 3-1649,1-3 56,9 4 64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5:21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202 271 15107,'0'-1'64,"0"1"0,0-1 0,0 0 0,0 1 1,0-1-1,0 0 0,0 0 0,0 1 0,-1-1 0,1 0 0,0 1 0,0-1 0,-1 1 0,1-1 0,-1 0 0,1 1 0,0-1 0,-1 1 0,1-1 0,-1 1 0,1-1 1,-1 1-1,0-1 0,1 1 0,-1 0 0,1-1 0,-1 1 0,0 0 0,1 0 0,-1-1 0,0 1 0,1 0 0,-1 0 0,0 0 0,0 0 0,1 0 0,-1 0 1,0 0-1,1 0 0,-1 0 0,0 0 0,1 0 0,-1 0 0,0 0 0,1 1 0,-1-1 0,0 0 0,1 0 0,-2 1 0,-4 1 211,0 1-1,1-1 1,-1 1-1,-8 5 1,-8 7 350,-33 29 0,47-38-559,2 1 0,-1 0 1,0 1-1,1-1 0,1 1 1,-1 1-1,-7 16 0,12-24-59,1-1 0,-1 1 0,1 0 0,0-1 0,-1 1 0,1 0 0,0 0 0,-1-1 0,1 1 0,0 0 0,0 0 0,0 0-1,0-1 1,0 1 0,0 0 0,0 0 0,0 0 0,0-1 0,0 1 0,0 0 0,1 0 0,-1 0 0,0-1 0,0 1 0,1 0 0,-1 0 0,0-1 0,1 1 0,-1 0-1,1-1 1,-1 1 0,1-1 0,0 1 0,-1 0 0,1-1 0,-1 1 0,1-1 0,0 1 0,-1-1 0,1 0 0,0 1 0,0-1 0,-1 0 0,1 0 0,0 1 0,0-1-1,0 0 1,-1 0 0,1 0 0,0 0 0,0 0 0,0 0 0,-1 0 0,1 0 0,0 0 0,1-1 0,5 1 18,1-1-1,-1-1 1,0 1 0,0-1 0,9-4-1,5-4 10,1-1 0,-1-1 0,-1-1 0,0 0 0,-1-2 0,-1 0 0,0-2 0,28-32 0,-9 2 74,-1-1 1,38-71-1,-45 61 35,-66 125-237,2 1-1,-45 130 1,76-189 268,-1 5-596,0 0 1,1 0 0,-2 17-1,5-29 299,1 1-1,-1-1 0,1 0 1,0 1-1,0-1 1,0 1-1,0-1 0,0 0 1,1 1-1,-1-1 1,1 1-1,-1-1 0,1 0 1,0 0-1,0 1 1,0-1-1,0 0 0,1 0 1,-1 0-1,0 0 1,1 0-1,-1 0 0,1-1 1,0 1-1,0 0 1,3 1-1,13 4-801</inkml:trace>
  <inkml:trace contextRef="#ctx0" brushRef="#br0" timeOffset="1">592 302 16692,'0'2'183,"1"0"0,-1-1 0,0 1 0,1 0 0,-1-1 0,1 1 0,0-1 0,0 1 0,-1-1 0,1 1 0,0-1-1,0 0 1,0 1 0,1-1 0,-1 0 0,0 0 0,0 0 0,1 0 0,-1 0 0,2 1 0,2 3-61,0-1-1,0-1 1,1 1-1,-1-1 1,12 5-1,-10-6-80,1 0-1,0-1 0,0-1 1,0 1-1,0-1 0,0-1 1,0 1-1,0-1 0,0-1 1,0 1-1,8-4 0,-12 4-17,-1-1-1,1 1 0,0-1 0,-1 0 1,0 0-1,1 0 0,-1 0 0,0-1 0,0 1 1,-1-1-1,4-3 0,-4 4-3,-1 0 0,0 0 0,0-1 0,0 1 0,0 0 0,0 0 0,0-1 0,0 1 0,-1-1 0,1 1 0,-1-1 0,0 1-1,0 0 1,0-1 0,0 1 0,0-1 0,0 1 0,-2-5 0,2 5-12,0 0 0,-1 0 0,0 0 0,1 1 0,-1-1 0,0 0 0,0 1 0,0-1 0,0 0-1,0 1 1,0-1 0,0 1 0,0 0 0,-1-1 0,1 1 0,0 0 0,-1 0 0,1 0 0,-1 0 0,-2-2 0,1 2-9,-1 0-1,1 1 1,0-1 0,0 1 0,0-1-1,0 1 1,0 0 0,-1 0 0,1 0-1,0 1 1,-4 0 0,-4 2-31,1 0 0,-1 1 1,1 0-1,-1 0 0,-16 12 1,19-11 2,0 0 1,1 1-1,0 0 1,1 1 0,-1 0-1,1 0 1,1 0-1,-1 0 1,1 1-1,0 0 1,1 0 0,0 0-1,-6 17 1,10-23-3,0 0 0,-1 0 0,1 0 0,0 1 1,0-1-1,0 0 0,0 0 0,0 0 0,1 0 0,-1 0 1,1 0-1,-1 0 0,1 0 0,0 0 0,-1 0 1,1 0-1,0 0 0,1 0 0,-1 0 0,0-1 0,0 1 1,1 0-1,-1-1 0,1 1 0,-1-1 0,1 0 1,0 1-1,0-1 0,-1 0 0,1 0 0,0 0 0,0 0 1,4 1-1,3 1-126,0 0 1,1-1-1,-1 0 1,1 0-1,0-1 1,9 0-1,23 0-191,5-3-110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5:24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20 16396,'-1'0'65,"1"-1"1,-1 1 0,0 0 0,1 0 0,-1 0 0,0 0 0,1 0 0,-1 0 0,0 0 0,1 0 0,-1 0 0,1 0-1,-1 0 1,0 0 0,1 0 0,-1 1 0,1-1 0,-1 0 0,0 0 0,1 1 0,-1-1 0,1 0 0,-1 1 0,1-1 0,-1 1-1,1-1 1,-1 1 0,1-1 0,0 1 0,-1-1 0,1 1 0,-1-1 0,1 1 0,0-1 0,0 1 0,-1 0 0,1-1 0,0 1-1,0 0 1,-8 29 854,8-29-854,-10 52 348,3 1 0,2 0 1,3 83-1,2-136-406,0 0-1,0-1 0,0 1 0,0 0 0,0 0 1,0-1-1,0 1 0,1 0 0,-1 0 0,0 0 1,0-1-1,1 1 0,-1 0 0,1-1 0,-1 1 1,0 0-1,1-1 0,-1 1 0,1 0 1,-1-1-1,1 1 0,0-1 0,-1 1 0,1-1 1,0 1-1,-1-1 0,1 0 0,1 1 0,-1-1 4,1 1 0,0-2 0,-1 1-1,1 0 1,-1 0 0,1 0 0,0-1-1,-1 1 1,1-1 0,-1 1 0,1-1 0,-1 1-1,3-3 1,6-3 54,-1-1-1,19-16 0,-26 21-49,36-35 110,-2-3-1,52-74 1,4-4-98,-90 115-31,0 1 1,-1 0 0,1 0-1,0 0 1,1 0 0,-1 0 0,0 0-1,1 1 1,-1-1 0,1 1-1,-1 0 1,6-2 0,-7 3-2,1 0 1,-1 0-1,0 0 1,0 0-1,1 0 1,-1 1-1,0-1 0,0 1 1,1-1-1,-1 1 1,0-1-1,0 1 1,0 0-1,0-1 1,0 1-1,0 0 0,0 0 1,0 0-1,0 0 1,0 0-1,-1 0 1,1 0-1,0 0 1,-1 0-1,1 0 0,0 0 1,-1 1-1,1 1 1,3 5-29,0 0-1,-1 1 1,0 0 0,-1 0 0,0-1-1,0 1 1,-1 0 0,0 1 0,0-1 0,-1 0-1,0 0 1,-2 10 0,1-12 35,-1 0 0,0 0 0,0 0 0,0 0 0,-1-1 0,0 1 0,0-1 0,-1 1 1,0-1-1,0 0 0,0-1 0,-1 1 0,1-1 0,-1 0 0,-11 9 0,6-7 51,0-1 1,0 0-1,0 0 1,-18 6-1,22-9-57,0-1 1,-1 0-1,1-1 0,0 0 1,-1 0-1,1 0 1,-1-1-1,1 0 0,-13-1 1,17 1-35,1 0 1,0 0-1,-1-1 1,1 1-1,0 0 1,-1-1-1,1 1 1,0-1-1,-1 1 1,1-1-1,0 0 1,0 1-1,0-1 1,0 0-1,0 0 1,0 0-1,0 0 1,0 0-1,0 0 1,0 0-1,0 0 1,0-1-1,1 1 1,-1 0-1,1 0 1,-1-1-1,1 1 1,-1 0-1,1-1 1,0 1-1,-1 0 1,1-1-1,0 1 1,0-1-1,0 1 1,0 0-1,0-1 1,1 1-1,-1-1 1,0 1-1,1 0 1,-1-1-1,0 1 1,2-2-1,1-4-50,0 1 0,0-1 0,0 1 0,1 0 0,0 0 0,0 0 1,8-8-1,14-9-386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5:25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0 180 13315,'1'1'96,"1"-1"0,-1 1 0,-1 0 0,1-1 1,0 1-1,0 0 0,0 0 0,0 0 0,0 0 0,-1 0 0,1 0 1,0 0-1,-1 0 0,1 0 0,-1 0 0,1 0 0,-1 0 1,0 1-1,1-1 0,-1 0 0,0 0 0,0 0 0,0 3 0,1 38 1268,-1-25-586,0-12-652,0-1 81,0 1 0,0-1 0,1 1 0,-1-1 0,3 7 0,-3-10-171,0-1-1,1 1 1,-1 0-1,0-1 0,1 1 1,-1 0-1,1-1 1,-1 1-1,0 0 0,1-1 1,-1 1-1,1-1 1,0 1-1,-1-1 1,1 0-1,-1 1 0,1-1 1,0 1-1,-1-1 1,1 0-1,0 0 0,-1 1 1,1-1-1,0 0 1,-1 0-1,1 0 0,0 0 1,0 0-1,-1 0 1,1 0-1,0 0 1,-1 0-1,1 0 0,0 0 1,0 0-1,-1 0 1,1-1-1,0 1 0,-1 0 1,1-1-1,0 1 1,0-1-1,6-3 56,1 0 0,-2-1 0,1 0 0,0 0 0,-1 0 0,0-1 0,0 0 0,-1 0 1,8-11-1,-4 5-79,-2 0 1,0-1-1,0 0 1,8-24 0,-12 27-26,0 0 1,-1-1-1,2-16 1,-4 23 7,1 0-1,-1 1 1,0-1-1,-1 0 0,1 0 1,-1 0-1,1 1 1,-1-1-1,0 0 1,-1 1-1,1-1 1,0 1-1,-3-5 1,3 8 5,1-1-1,0 1 1,0 0 0,0 0-1,0-1 1,0 1 0,0 0-1,-1 0 1,1-1-1,0 1 1,0 0 0,0 0-1,-1 0 1,1 0 0,0-1-1,0 1 1,0 0 0,-1 0-1,1 0 1,0 0 0,0 0-1,-1 0 1,1-1 0,0 1-1,-1 0 1,1 0 0,0 0-1,0 0 1,-1 0 0,1 0-1,0 0 1,0 0 0,-1 0-1,-3 9-5,4 16-65,1-21 28,0 1-1,1-1 1,0 0 0,0 1 0,0-1 0,0 0 0,0 0 0,1-1 0,0 1 0,0 0 0,0-1 0,0 0 0,0 1 0,6 2 0,-3-2-84,0 0 0,0-1 0,0 0 0,1 0 1,0 0-1,-1-1 0,1 0 0,12 1 1,-5-1-151,1-1-1,0 0 1,0-2 0,0 1 0,0-2 0,0 0 0,0-1 0,18-6 0,-19 5 176,-1-1 0,0-1 0,-1 0 0,1 0 0,-1-1 0,-1-1 0,1 0 0,-1 0 0,18-20 0,-28 27 140,0 1-1,0-1 1,0 0-1,-1 0 0,1 0 1,0 0-1,-1 0 1,1 0-1,-1 0 1,1 0-1,-1 0 1,1 0-1,-1 0 1,0 0-1,1 0 1,-1-1-1,0 1 1,0 0-1,0 0 1,0 0-1,0 0 1,0-1-1,0 1 1,0 0-1,-1-2 1,0 3 7,0-1 1,0 0-1,0 1 1,0-1-1,0 1 1,0-1-1,0 1 1,0-1-1,0 1 1,0 0-1,0 0 1,0 0-1,0-1 1,0 1-1,-1 0 1,1 0-1,0 0 1,0 1-1,0-1 1,0 0-1,0 0 1,0 0 0,0 1-1,0-1 1,0 1-1,-2 0 1,-6 3 108,0 0-1,1 1 1,0 0 0,-1 0 0,2 1 0,-1 0 0,1 0 0,-11 12 0,9-8-40,1 0-1,0 0 1,0 1 0,1 0 0,-10 23 0,15-30-85,0 1 0,1-1 1,-1 1-1,1-1 0,0 1 0,1 0 1,-1-1-1,1 1 0,0 0 0,0 0 1,1 8-1,0-11-11,0 0-1,0 1 1,-1-1-1,1 0 1,0 1 0,1-1-1,-1 0 1,0 0-1,1 0 1,-1 0-1,1 0 1,0 0 0,-1 0-1,1-1 1,0 1-1,0-1 1,0 1 0,1-1-1,-1 0 1,0 0-1,0 0 1,1 0 0,3 1-1,2 0 20,0-1 0,0 0 0,1 0 0,-1-1 0,0 0 0,0-1 0,0 0 0,0 0-1,1-1 1,-1 0 0,-1 0 0,1 0 0,0-1 0,-1-1 0,1 1 0,-1-1 0,0-1 0,0 1 0,7-7 0,-4 4 17,-1-1 1,0 0 0,-1 0 0,0-1-1,0 0 1,-1 0 0,0-1-1,-1 0 1,0 0 0,0 0 0,-1-1-1,7-21 1,-11 27-38,0-1 1,0 0-1,0 1 0,-1-1 0,0 0 0,0 0 0,0 1 0,-1-1 1,0 0-1,0 1 0,-2-7 0,2 10-62,0 0-1,1 0 1,-1 0-1,0 1 1,0-1 0,0 0-1,0 1 1,-1-1 0,1 1-1,0 0 1,-1-1-1,1 1 1,-1 0 0,1 0-1,-1 0 1,0 0-1,1 0 1,-1 0 0,0 0-1,0 0 1,1 1-1,-1-1 1,0 1 0,0-1-1,0 1 1,0 0-1,0 0 1,0 0 0,0 0-1,0 0 1,0 0-1,0 0 1,1 1 0,-1-1-1,-3 2 1,0-1-55,1 1 0,0 0 0,0-1 0,0 2 0,0-1-1,-7 5 1,0 1-377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5:27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192 249 15731,'1'4'200,"0"-1"0,-1 0-1,1 0 1,-1 0 0,0 1-1,0-1 1,0 0-1,0 0 1,-1 1 0,1-1-1,-1 0 1,-1 4 0,-18 38 229,10-25 215,-101 200 852,69-139-1437,34-65-145,13-23-130,15-26-91,71-151-494,-20 39 560,-71 144 245,0 0-1,0 0 1,1 1 0,-1-1-1,0 0 1,1 1 0,-1-1-1,1 0 1,-1 1-1,1-1 1,-1 0 0,1 1-1,-1-1 1,1 1 0,-1-1-1,1 1 1,0-1-1,-1 1 1,2-1 0,2 12 73,-6 31 13,2-40-90,-26 158 250,-2 23 382,28-183-631,0 16 114,0-15-110,0-1 0,0 0-1,0 1 1,0-1 0,0 0 0,0 1-1,0-1 1,0 1 0,0-1 0,0 0-1,0 1 1,0-1 0,0 0-1,0 1 1,0-1 0,1 0 0,-1 1-1,0-1 1,0 0 0,0 1 0,1-1-1,-1 0 1,0 0 0,0 1-1,1-1 1,-1 0 0,0 0 0,1 1-1,-1-1 1,0 0 0,1 0 0,-1 0-1,0 0 1,1 0 0,0 1-1,-1-2 0,0 1-1,1 0 1,-1 0-1,0-1 1,1 1-1,-1-1 0,0 1 1,1 0-1,-1-1 1,0 1-1,0-1 1,0 1-1,1 0 0,-1-1 1,0 1-1,0-1 1,0 1-1,0-1 1,0 1-1,0-1 0,0 1 1,0-1-1,0 1 1,0-1-1,0 1 0,0-1 1,0 0-1,-3-15 27,3 14-24,-13-46 209,8 28-106,0-1 0,-4-29 1,8 45-93,1 0 0,0 0 0,0 0 0,0-1 0,1 1 0,0 0 0,0 0 1,0 0-1,0 0 0,1 1 0,0-1 0,0 0 0,0 1 0,0-1 1,4-4-1,-4 7-14,0 0 1,0-1 0,0 1-1,0 0 1,0 0-1,1 0 1,-1 0 0,1 0-1,-1 1 1,1-1 0,0 1-1,-1 0 1,1 0 0,0 0-1,0 0 1,0 0 0,5 0-1,-3 0-2,-1 1 0,1 1 0,0-1 1,-1 1-1,1 0 0,0 0 0,-1 0 0,1 0 0,-1 1 0,7 3 0,0 2-2,1 0 1,-1 0-1,-1 1 0,1 1 0,-1-1 0,0 2 0,8 11 0,-4-3-7,-1 2 0,-1 0 0,13 28 0,-3-5-6,-21-42 14,-1 0 0,0 0 0,1-1 1,-1 1-1,0 0 0,1-1 0,-1 1 1,1 0-1,-1-1 0,1 1 0,-1-1 1,1 1-1,-1-1 0,1 1 0,0-1 1,-1 1-1,1-1 0,0 1 0,-1-1 1,1 0-1,0 1 0,0-1 0,1 0 1,-2 0 0,1 0 1,0-1-1,0 1 1,-1 0-1,1-1 1,-1 1-1,1-1 1,0 1 0,-1 0-1,1-1 1,-1 0-1,1 1 1,-1-1-1,1 1 1,-1-1-1,0 0 1,1 1-1,-1-1 1,1-1 0,2-5 13,-1 1 0,0-1 1,2-14-1,2-31-48,-2-1 0,-3 1-1,-10-88 1,8 134 4,1 5 19,0-1-1,-1 1 0,1 0 1,0-1-1,0 1 1,0-1-1,0 1 0,0 0 1,0-1-1,0 1 0,1-1 1,-1 1-1,0 0 1,1-3-1,1 5-1,-1 0-1,1-1 1,-1 1 0,1 0-1,-1 0 1,1-1-1,-1 1 1,0 0 0,0 1-1,1-1 1,-1 0 0,0 0-1,0 0 1,0 1 0,1 1-1,8 8-33,-4-6 39,-1-1 0,1 0-1,0 0 1,0 0 0,0-1 0,0 0 0,1 0 0,-1 0 0,1-1 0,0 0-1,0-1 1,-1 1 0,1-1 0,0-1 0,0 1 0,13-2 0,-9 0 9,-1-1 1,1-1 0,-1 0 0,1 0 0,-1-1-1,0 0 1,-1-1 0,1 0 0,-1 0-1,12-10 1,-7 5 15,-1-1 0,0-1 0,16-19 0,-24 26-5,0-1 0,-1 0 0,0-1 1,0 1-1,0-1 0,-1 0 0,0 0 0,0 0 0,-1 0 0,2-9 0,-3 14-12,-1 1-1,0 0 1,0 0-1,0 0 1,0 0-1,0 0 1,0 0-1,0 0 1,0 0 0,0 0-1,-1 0 1,1 0-1,0 0 1,-2-2-1,2 2 0,0 1 0,-1 0 1,1-1-1,0 1 0,-1 0 0,1-1 0,-1 1 0,1 0 1,-1-1-1,1 1 0,0 0 0,-1 0 0,1 0 0,-1-1 1,1 1-1,-1 0 0,1 0 0,-1 0 0,1 0 0,-1 0 1,1 0-1,-2 0 0,0 0-1,0 1 0,0-1 0,0 1 0,0 0 0,0 0 0,0-1 0,0 1 0,1 1 0,-1-1-1,0 0 1,1 0 0,-1 1 0,0-1 0,-1 3 0,-6 7-10,0 1-1,1 0 1,0 1-1,1 0 1,1 0-1,0 1 1,0-1-1,-5 27 1,5-16 3,2 0 1,0 0 0,2 1 0,1 37-1,1-52 7,1 1 0,0-1 0,1 0 0,0 0 0,1 0 0,0 0 0,7 15 0,-9-23 1,0 1 1,0-1-1,1 0 0,-1 1 0,1-1 1,-1 0-1,1 0 0,0 0 0,0-1 1,0 1-1,0 0 0,0-1 1,0 1-1,0-1 0,0 0 0,1 0 1,-1 1-1,1-1 0,-1-1 0,1 1 1,-1 0-1,1-1 0,-1 1 1,1-1-1,0 0 0,-1 0 0,1 0 1,0 0-1,-1 0 0,1-1 0,-1 1 1,1-1-1,-1 0 0,5-1 1,1-2 2,1 0 1,-1-1 0,1 0-1,-2 0 1,1-1 0,0 0-1,-1 0 1,0-1 0,-1 0 0,1 0-1,6-12 1,0 1 16,-1 0 0,-2-1 0,17-40 0,-22 47-13,0 0 1,-1 0-1,-1-1 1,0 1-1,-1-1 1,0 0-1,-1 0 1,-1-15 0,0 26-7,0-1 1,-1 1-1,1 0 1,-1 0-1,1-1 1,-1 1-1,0 0 1,0 0-1,-2-4 1,3 5-2,-1 1 1,1 0-1,-1-1 1,1 1-1,-1-1 1,1 1-1,-1 0 1,1-1-1,-1 1 1,1 0-1,-1-1 1,1 1-1,-1 0 1,0 0-1,1 0 1,-1-1-1,1 1 0,-1 0 1,0 0-1,1 0 1,-1 0-1,1 0 1,-1 0-1,0 0 1,1 0-1,-1 1 1,0-1-1,1 0 1,-1 0-1,1 0 1,-1 1-1,1-1 0,-1 0 1,1 1-1,-1-1 1,1 0-1,-1 1 1,1-1-1,-1 1 1,1-1-1,-1 0 1,1 1-1,-1 0 1,-3 5-3,-1-1 1,1 1 0,0 0 0,1 0 0,0 1 0,0-1 0,0 1 0,1-1 0,-1 1-1,2 0 1,-1 0 0,1 0 0,-1 10 0,1-10 3,1 0-1,0 1 1,0-1-1,0 0 1,1 1-1,0-1 1,0 0-1,1 0 1,0 0-1,0 0 1,1 0-1,6 13 1,-6-16 3,0-1 0,0 0 0,0 1 0,1-1 0,-1 0 0,0 0 0,1-1 0,0 1 0,0-1 0,0 0 0,0 0 1,0 0-1,0 0 0,1-1 0,-1 0 0,0 1 0,1-2 0,-1 1 0,1 0 0,-1-1 0,1 0 0,-1 0 0,1-1 1,0 1-1,-1-1 0,0 0 0,7-2 0,5-1 13,-1-2 1,0 0-1,0 0 1,0-2 0,-1 0-1,18-13 1,-12 6-45,0-1 0,21-22 0,-32 29-65,0-1 0,-1 0 0,0-1-1,-1 0 1,0 0 0,5-12-1,-12 21-371,-3 5 324,-6 10 32,-4 14 78,2 1-1,-9 30 1,17-49 95,0 1 0,1-1 0,1 1 0,-1 0 0,2-1 0,-1 1 1,1 0-1,1 0 0,0-1 0,2 14 0,-3-22-46,1 0 0,-1 0 1,0 0-1,1 0 0,-1 0 1,1 0-1,-1 1 0,1-1 1,-1 0-1,1 0 0,0-1 1,-1 1-1,1 0 0,0 0 0,0 0 1,0 0-1,0-1 0,0 1 1,0 0-1,0-1 0,0 1 1,0 0-1,0-1 0,0 0 1,0 1-1,0-1 0,0 0 1,0 1-1,1-1 0,-1 0 0,0 0 1,0 0-1,0 0 0,0 0 1,1 0-1,-1 0 0,0-1 1,0 1-1,0 0 0,0 0 1,2-2-1,3 0 41,-1-1 0,1 0-1,-1 0 1,0 0 0,0-1 0,8-7 0,7-9-101,-1 0 0,0-2 0,-2 0 0,17-28 0,48-103-1825,-66 121 936,-2-1 0,-1-1 0,-1 0 0,14-68 0,-28 97 1154,-3 8-29,-5 10 79,-1 6-61,1 1 0,1 0 0,0 1 0,2-1 0,0 2 0,2-1 0,-5 31 0,5-8 434,1 0 1,5 76-1,-1-106-415,1 1 1,1-1-1,0 1 0,1-1 0,1 0 0,9 25 1,-13-37-204,1-1 1,-1 0 0,1 1 0,0-1 0,0 0-1,-1 0 1,1 0 0,0 0 0,0 0 0,0 0-1,0 0 1,1 0 0,-1 0 0,0 0-1,0 0 1,1-1 0,1 2 0,-2-2-10,0 0 0,0 0-1,0 0 1,0 0 0,0 0 0,0 0 0,-1 0-1,1 0 1,0-1 0,0 1 0,0 0 0,0-1 0,0 1-1,-1 0 1,1-1 0,0 1 0,0-1 0,-1 1 0,1-1-1,1-1 1,1-1 20,-1-1-1,1 1 1,-1-1 0,1 0-1,-1 0 1,0 0-1,-1 0 1,1 0 0,1-7-1,-1 1-164,0-1 1,-1 0-1,0 0 0,-1 0 1,0 1-1,0-1 0,-1 0 0,-1 0 1,0 0-1,-1 1 0,0-1 0,0 1 1,-1 0-1,0 0 0,-1 0 1,0 0-1,-13-17 0,17 26 68,0-1-1,0 1 1,-1-1 0,1 1 0,0 0-1,-1 0 1,1 0 0,-1 0-1,1 0 1,-1 0 0,0 0-1,1 0 1,-1 0 0,0 1 0,0-1-1,0 1 1,1-1 0,-1 1-1,-3 0 1,2 0 34,1 0 0,0 1 0,0 0 0,-1-1 0,1 1 0,0 0 1,0 0-1,0 0 0,0 1 0,0-1 0,0 0 0,0 1 0,1-1 0,-3 4 0,3-5-39,0-1 0,1 1 0,-1 0 0,1 0 0,-1 0 0,1-1 0,-1 1 0,1 0 0,-1-1 0,1 1 0,0 0-1,-1-1 1,1 1 0,-1-1 0,1 1 0,0-1 0,-1 1 0,1-1 0,0 1 0,0-1 0,-1 1 0,1-1 0,0 1 0,0-1 0,0 1 0,0-1 0,-1 0 0,1 1 0,0-2 0,-8-25-1393,6 24 1186,-5-23 759,7 21-382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5:28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77 12411,'8'-21'1181,"9"-35"2231,-22 76-2640,-1-1 1,-10 23 0,-4 13-299,-3 18 173,-14 87-1,31-128-370,2 0 0,2 0 0,1 1 0,1-1 0,6 47 0,3-45-62,-9-33-210,0 0 1,1 0 0,-1 0 0,0 0-1,1 0 1,-1 0 0,1 0-1,-1 0 1,1 0 0,-1 0-1,1-1 1,0 1 0,-1 0 0,1 0-1,0 0 1,0-1 0,-1 1-1,1-1 1,0 1 0,0 0-1,0-1 1,0 1 0,0-1-1,0 0 1,0 1 0,0-1 0,1 0-1,-1 0-6,-1-1-1,1 1 1,0-1-1,0 0 1,-1 1-1,1-1 1,-1 0-1,1 0 1,-1 1-1,1-1 1,-1 0-1,1 0 1,-1 0 0,0 0-1,1 0 1,-1 0-1,0 1 1,0-1-1,1 0 1,-1 0-1,0 0 1,0 0-1,0 0 1,0 0-1,-1-1 1,2-2-8,-1-18-36,0 1 1,-1-1-1,-2 1 0,0-1 1,-1 1-1,-1 0 1,-1 0-1,0 1 1,-2 0-1,-1 0 1,0 0-1,-1 1 1,-16-21-1,30 44-30,0-1-1,1 1 0,-1-1 1,0 0-1,1 0 1,0 0-1,0 0 1,0-1-1,0 0 1,10 3-1,0-1-204,0 0 0,0-1 0,16 1 0,-17-2 96,0-2 0,-1 1-1,1-2 1,0 0 0,0-1-1,-1 0 1,1-1-1,-1 0 1,0-1 0,0-1-1,0 0 1,-1 0 0,14-9-1,-24 13 222,-1 0 0,0 0-1,0 0 1,0 0 0,1 0 0,-1 0-1,0 0 1,0 0 0,-1-1 0,1 1-1,0 0 1,1-3 0,-5-1 518,-10 5-130,4 2-272,0 1 1,0 0-1,0 0 0,1 1 1,-1 0-1,1 0 0,0 1 1,0 0-1,1 1 0,-1-1 1,1 1-1,0 1 0,-8 9 1,15-15-155,0 0 1,-1-1-1,1 1 1,-1 0 0,1 0-1,0-1 1,0 1-1,-1 0 1,1 0 0,0-1-1,0 1 1,0 0-1,0 0 1,0 0 0,0-1-1,0 1 1,0 0-1,0 0 1,0 0-1,1-1 1,-1 1 0,0 0-1,0 0 1,1-1-1,-1 1 1,0 0 0,1-1-1,-1 1 1,1 0-1,-1-1 1,1 1 0,-1-1-1,1 1 1,0-1-1,-1 1 1,1-1 0,-1 1-1,1-1 1,0 1-1,0-1 1,-1 0 0,1 1-1,0-1 1,1 0-1,5 3-107,0 0 0,1-1 0,13 2 0,-13-2 30,18 3-135,65 17-481,-83-19 645,0 0 1,0 0-1,0 1 0,0 0 1,-1 0-1,0 1 1,0 0-1,10 8 1,-16-12 52,0 0 0,1 0 0,-1 1 1,0-1-1,0 0 0,0 1 0,0-1 0,0 1 0,0-1 1,0 1-1,-1-1 0,1 1 0,0 0 0,-1-1 1,1 1-1,-1 0 0,0 0 0,0-1 0,1 1 0,-1 0 1,0 0-1,-1-1 0,1 1 0,0 0 0,0 0 1,-1-1-1,1 1 0,-1 0 0,1-1 0,-1 1 0,0-1 1,0 1-1,0 0 0,0-1 0,0 0 0,0 1 1,0-1-1,0 0 0,0 1 0,-1-1 0,1 0 0,-3 1 1,-1 2 8,0 0 0,-1-1 1,0 1-1,1-1 0,-1-1 1,0 1-1,-1-1 0,1 0 1,-13 2-1,15-4-6,-1 1 1,1-1-1,-1-1 1,1 1-1,0-1 1,-1 1-1,1-1 1,0-1-1,-1 1 1,1-1-1,0 1 0,-4-3 1,-16-14 10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5:29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27 12875,'11'-24'2361,"-9"21"-1060,-8 17-264,-2 6-610,2 1 0,0 0 0,-4 28 0,8-38-395,1 0 0,0 0-1,1 0 1,0 0-1,0 0 1,1 0 0,1 0-1,4 14 1,-6-22-15,1-1 1,0 0-1,-1 0 0,1 1 1,0-1-1,0 0 1,1 0-1,-1 0 0,0 0 1,1 0-1,-1 0 1,1-1-1,0 1 0,0 0 1,-1-1-1,1 0 1,0 1-1,0-1 0,3 2 1,-2-3 6,-1 1 0,0-1 1,0 0-1,1 0 0,-1 0 0,0 0 0,1 0 1,-1 0-1,0 0 0,0-1 0,1 1 1,-1-1-1,0 0 0,0 0 0,0 1 1,3-3-1,4-2 70,-1-1 1,0 0-1,0 0 0,0-1 1,-1 0-1,0 0 0,10-14 1,0-7 179,-1 0 1,0-1 0,10-31-1,-12 29-45,-15 76-79,0-36-154,1 1 0,0-1-1,0 0 1,1 0 0,3 13-1,-4-20 9,1 1-1,0-1 0,0 0 1,0 1-1,0-1 0,0 0 0,0 0 1,1 0-1,-1 0 0,1 0 1,-1 0-1,1 0 0,0-1 1,0 1-1,0-1 0,0 1 1,0-1-1,0 0 0,0 1 1,0-1-1,0 0 0,1 0 1,-1-1-1,1 1 0,2 0 1,5 0 14,-1 0 0,1-1 0,-1 0 1,1 0-1,-1-1 0,0-1 0,1 1 1,-1-1-1,15-6 0,11-6 50,36-19 1,-40 19-19,9-6-1,-17 8-21,0 1-1,1 1 1,33-10 0,-56 20-32,0-1 0,0 1 0,0 0 0,0 0 0,0-1 0,0 1 0,0 0 0,0 0 0,0 0 0,-1 0 0,1 0 0,0 0 0,0 0 0,0 1 0,0-1 0,0 0 0,0 0 0,0 1 0,0-1 0,-1 1 0,1-1 0,0 1 0,0-1 0,0 1 0,-1-1 0,1 1 0,0-1 0,-1 1 0,1 0 0,0 0 0,-1-1 0,1 1 0,-1 0 0,1 1 0,0 2-45,0 1 0,0-1 0,0 0 0,-1 1 1,0-1-1,0 7 0,-1-8 7,1 0 0,0 0 0,0 0 0,0 0 0,0 0-1,1 0 1,-1 0 0,1 0 0,0-1 0,0 1 0,2 5 0,-2-7-21,0 0 0,0-1 0,0 1 0,0 0 0,0-1 0,0 1 0,0-1 0,1 1 0,-1-1 0,0 0 0,0 1 0,0-1 0,1 0 0,-1 0-1,0 0 1,0 0 0,1 0 0,-1 0 0,0 0 0,0 0 0,1-1 0,-1 1 0,0 0 0,0-1 0,0 1 0,0-1 0,2 0 0,34-20-360,-29 16 213,27-15-414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5:29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98 16588,'-1'0'119,"0"0"0,0 0 0,0-1 0,0 1 0,0 0 1,0 0-1,0 0 0,0 0 0,0 0 0,0 0 0,0 0 0,0 0 1,0 1-1,0-1 0,0 0 0,0 0 0,-1 2 0,-29 6 218,11 0 213,1 1 0,0 0 0,-29 21 0,38-23-430,0 1 1,1 0 0,0 0 0,0 1 0,1 0 0,0 1 0,-11 17-1,17-25-102,1-1-1,0 1 0,0 0 1,0 0-1,1 1 0,-1-1 1,0 0-1,1 0 1,0 0-1,-1 0 0,1 0 1,0 1-1,0-1 0,0 0 1,0 0-1,1 3 0,0-4-9,-1 1 1,1-1-1,0 0 0,0 1 0,-1-1 0,1 0 0,0 0 1,0 1-1,1-1 0,-1 0 0,0 0 0,0 0 0,0-1 0,1 1 1,-1 0-1,0 0 0,1-1 0,-1 1 0,1 0 0,-1-1 1,1 0-1,-1 1 0,1-1 0,2 0 0,6 1-10,1-1-1,-1 0 1,1-1 0,-1 0-1,0 0 1,0-1-1,1-1 1,-2 0 0,1 0-1,0-1 1,11-6-1,17-9-34,46-33 1,-76 47 38,21-15-1,0 0 0,-1-3 0,-2 0 0,0-1 0,36-45 0,-60 67 1,-1 0 1,1 0-1,-1 0 1,0 0-1,0 0 1,0 0-1,0 0 1,0 0 0,1-4-1,-2 6-2,0 0 1,0-1-1,0 1 0,0 0 1,-1 0-1,1-1 0,0 1 0,0 0 1,0 0-1,-1 0 0,1 0 1,0 0-1,0-1 0,0 1 0,-1 0 1,1 0-1,0 0 0,0 0 0,-1 0 1,1 0-1,0 0 0,0 0 1,-1 0-1,1 0 0,0 0 0,0 0 1,-1 0-1,1 0 0,0 0 0,0 0 1,-1 0-1,1 0 0,0 0 1,0 0-1,-1 0 0,1 0 0,0 1 1,0-1-1,-1 0 0,1 0 0,0 0 1,0 0-1,-1 1 0,-5 2 1,0 1-1,0 0 0,0 0 0,-9 8 0,4-2-116,2 1 1,-1 1-1,1-1 0,1 1 0,0 1 1,1 0-1,1 0 0,-1 0 1,2 1-1,0-1 0,1 1 0,0 1 1,-2 22-1,5-34 81,1 1 0,-1-1 0,1 1 0,1-1 0,-1 1 0,0-1 0,1 1 0,-1-1 0,1 0 0,0 1 0,0-1 0,1 0 0,-1 1 0,1-1 0,-1 0 0,5 5 0,17 10-360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5:29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34 15603,'0'-1'209,"1"0"0,-1 0 0,1 1 0,0-1 0,-1 1 0,1-1 0,0 0 0,-1 1 0,1-1-1,0 1 1,0 0 0,0-1 0,-1 1 0,1 0 0,0-1 0,0 1 0,0 0 0,0 0 0,0 0 0,-1 0 0,1 0-1,0 0 1,0 0 0,1 0 0,33 2 436,-20-1-238,14-3-270,0-1 1,1-1-1,36-11 0,-56 12-134,-10 3-6,0 0 0,1 0-1,-1 0 1,0 0 0,0 0-1,0 0 1,1 0 0,-1 0-1,0 0 1,0 0 0,1 0 0,-1 0-1,0 0 1,0 0 0,0 0-1,1 0 1,-1 0 0,0 0-1,0 0 1,1 0 0,-1 0 0,0 0-1,0 0 1,0 1 0,1-1-1,-1 0 1,0 0 0,0 0 0,0 0-1,0 0 1,1 1 0,-1-1-1,0 0 1,0 0 0,0 0-1,0 1 1,0-1 0,0 0 0,0 0-1,0 0 1,1 1 0,-1-1-1,0 0 1,0 0 0,0 1-1,0-1 1,0 0 0,0 0 0,0 0-1,0 1 1,0-1 0,0 0-1,-1 0 1,1 1 0,0-1 0,0 0-1,0 0 1,0 0 0,0 1-1,0-1 1,0 0 0,-1 0-1,-9 22-111,4-10 77,-13 36-114,-20 88-1,1 54 145,-13 49 471,49-229-407,-17 45 214,19-53-244,-1 1 0,0-1-1,0 0 1,0 0 0,0-1 0,-1 1-1,1 0 1,0 0 0,-1 0 0,0-1 0,1 1-1,-1-1 1,0 1 0,1-1 0,-1 0-1,0 0 1,0 0 0,0 0 0,0 0 0,-3 1-1,4-2-9,-1 0 1,0-1-1,0 1 0,1 0 0,-1-1 0,0 1 0,0-1 1,1 1-1,-1-1 0,1 0 0,-1 0 0,1 1 1,-1-1-1,1 0 0,-1-1 0,1 1 0,0 0 0,-1 0 1,1 0-1,0-1 0,0 1 0,0-1 0,0 1 0,0-1 1,-1-2-1,-3-6 11,0-1 1,-5-18 0,9 27-24,-10-31-232,2-1 0,-8-52 0,15 71-77,1 1 0,0-1 0,1 0 0,1 1 0,0-1-1,1 0 1,1 1 0,7-24 0,-8 33 201,0 0 0,0 0 1,1 0-1,-1 0 0,1 0 0,0 1 0,1-1 0,-1 1 0,1 0 0,0 0 0,8-6 0,21-7-617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5:30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151 222 16428,'1'-2'103,"1"-1"0,-1 1 1,1-1-1,-1 1 0,0-1 1,0 0-1,-1 1 1,1-1-1,0 0 0,-1 0 1,0 0-1,0 1 0,0-1 1,0 0-1,0 0 1,0 0-1,-1 0 0,1 1 1,-1-1-1,0 0 0,0 1 1,0-1-1,0 0 1,0 1-1,0-1 0,-1 1 1,0-1-1,1 1 0,-1 0 1,0 0-1,0 0 1,0 0-1,0 0 0,0 0 1,-1 1-1,1-1 0,-1 1 1,1-1-1,-1 1 1,1 0-1,-1 0 0,0 0 1,1 0-1,-1 0 1,0 1-1,0 0 0,1-1 1,-1 1-1,0 0 0,0 0 1,0 0-1,0 1 1,1-1-1,-1 1 0,0-1 1,0 1-1,1 0 0,-1 0 1,-3 2-1,1 0-92,0 1 0,1-1 0,-1 1-1,1 0 1,0 1 0,0-1 0,0 1 0,0-1 0,1 1-1,0 0 1,0 0 0,0 1 0,1-1 0,0 1-1,0-1 1,0 1 0,-1 7 0,2-10-16,0 0 0,1 1-1,-1-1 1,1 0 0,0 0 0,0 0 0,0 0-1,0 0 1,0 0 0,1 0 0,0 0 0,-1 0 0,1 0-1,0 0 1,0 0 0,1 0 0,-1 0 0,0 0 0,1-1-1,0 1 1,0-1 0,0 1 0,0-1 0,0 0-1,0 1 1,0-1 0,1 0 0,-1-1 0,1 1 0,0 0-1,-1-1 1,1 1 0,5 1 0,-2-2-2,0 0 0,0 0 0,1 0 0,-1-1 0,0 0 0,0 0 0,1-1 0,-1 1-1,0-1 1,0-1 0,0 1 0,0-1 0,0 0 0,0-1 0,10-5 0,3-2-4,-1-2 0,0 0 0,19-18-1,70-75-637,-107 106 640,0-1 0,0 0 0,0 0 0,0 0 0,0 1 1,0-1-1,0 0 0,0 0 0,0 1 0,0-1 0,0 0 0,0 0 0,0 0 0,0 1 0,0-1 0,0 0 0,0 0 1,0 1-1,1-1 0,-1 0 0,0 0 0,0 0 0,0 0 0,0 1 0,0-1 0,1 0 0,-1 0 0,0 0 1,0 0-1,0 1 0,0-1 0,1 0 0,-1 0 0,0 0 0,0 0 0,0 0 0,1 0 0,-1 0 0,0 0 0,0 0 1,1 0-1,-1 0 0,0 0 0,0 0 0,0 0 0,1 0 0,-1 0 0,0 0 0,0 0 0,1 0 0,-1 0 0,0 0 1,0 0-1,0 0 0,1 0 0,-1 0 0,0-1 0,0 1 0,0 0 0,1 0 0,-1 0 0,0 0 0,0 0 1,0-1-1,0 1 0,0 0 0,1 0 0,-1 0 0,0-1 0,-2 19-350,1-17 322,-7 35-777,4-25 347,1 1 1,0 0-1,1 0 0,0 0 0,1 0 1,0 0-1,2 24 0,-1-35 389,0-1-1,1 1 1,-1 0-1,0-1 1,0 1-1,0 0 1,1-1 0,-1 1-1,0 0 1,1-1-1,-1 1 1,0 0-1,1-1 1,-1 1-1,1-1 1,-1 1-1,1-1 1,-1 1 0,1-1-1,0 1 1,-1-1-1,1 0 1,0 1-1,-1-1 1,1 0-1,0 0 1,0 1-1,1-1 1,-1 0 0,1 0 0,-1 0 0,1 0 0,0-1 0,-1 1 0,1-1 0,-1 1 0,0-1 0,1 1 0,-1-1 0,2-1 0,5-2-277,-1-1-1,-1 0 1,12-10-1,10-15-1395,40-52 1,-44 49 3014,31-59 0,-53 87-1116,0 1 1,0 0 0,-1 0-1,1-1 1,0-7 0,-2 11-111,0 1 0,0-1 0,0 1 0,0-1 0,0 1 0,0-1 0,0 1 0,0-1 0,0 1 0,0-1 0,0 1 0,0-1 0,0 1 0,0 0 0,-1-1 0,1 1 0,0-1 0,0 1 0,-1 0 0,1-1 0,0 1 0,0-1 0,-1 1 0,0-1 0,1 1 21,-1 0 1,0 0 0,0 0 0,0 0 0,0 0 0,0 0 0,1 0 0,-1 0-1,0 1 1,0-1 0,0 0 0,1 0 0,-1 1 0,0-1 0,0 0-1,0 1 1,1-1 0,-1 1 0,0 0 0,-6 4 82,1 0 0,0 0-1,0 1 1,0-1 0,1 2 0,0-1 0,0 0 0,1 1-1,0 0 1,-5 11 0,1-3 117,2 1 0,0 1 0,-7 32 0,11-42-165,1-1-1,0 1 0,0-1 0,1 1 0,0 0 0,0-1 0,1 1 0,-1 0 0,2-1 0,-1 1 0,1-1 0,4 12 0,-4-14-47,0-1-1,0 0 1,1 0-1,-1 0 1,1 0 0,0 0-1,0-1 1,0 1 0,0-1-1,0 0 1,0 1-1,1-1 1,-1-1 0,1 1-1,-1-1 1,1 1 0,0-1-1,0 0 1,-1 0-1,1-1 1,0 1 0,0-1-1,6 0 1,4 0 17,0 0 0,0-2 0,0 1 0,0-2 0,0 0 0,22-7 0,80-40 117,2 0-312,-117 49 130,-1 1 0,1-1 0,0 1 0,0-1 0,0 1-1,0 0 1,0 0 0,-1-1 0,1 1 0,0 0 0,0 0-1,0 0 1,0 0 0,0 0 0,0 0 0,0 0 0,0 0-1,0 1 1,0-1 0,0 0 0,-1 0 0,1 1 0,0-1-1,0 0 1,0 1 0,0-1 0,-1 1 0,1 0 0,1 0 0,-2 0 9,0 1 0,1 0 0,-1-1 0,0 1 0,0 0 0,0 0 0,0-1 0,0 1 0,0 0 0,0-1 0,-1 1 1,1 0-1,-1-1 0,-1 4 0,-5 16 403,0-1-1,-16 28 1,31-92 1044,-2 19-1388,2 1-1,0 0 1,1 1-1,2 0 1,13-22-1,-22 42-93,0 0 0,1 0-1,-1 1 1,1-1-1,0 0 1,0 1 0,0 0-1,0 0 1,0 0-1,1 0 1,-1 0 0,0 1-1,1-1 1,0 1-1,-1 0 1,1 0 0,0 0-1,5 0 1,6 1-183,0 0-1,0 0 1,22 5 0,-6-2 47,33 2-95,7-2-41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39:32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39 130 11731,'-5'4'438,"-23"16"657,28-19-1069,-1-1 0,1 0 0,-1 1 0,1-1 0,0 1 0,-1-1 0,1 0 0,0 1 0,-1-1 0,1 1 0,0-1 0,0 1 0,-1-1 0,1 1 0,0-1 0,0 1 0,0-1 0,0 1 0,0-1 0,0 1 0,0-1 0,0 1 0,0-1 0,0 1 0,0-1 0,0 1 0,0-1 0,0 1 0,0-1 0,0 1 0,1-1 1,-1 1-1,0-1 0,0 1 0,1-1 0,-1 1 0,0-1 0,1 0 0,-1 1 0,0-1 0,1 0 0,-1 1 0,1-1 0,-1 0 0,0 1 0,1-1 0,-1 0 0,1 0 0,-1 1 0,1-1 0,-1 0 0,1 0 0,-1 0 0,2 0 0,10 5 274,1-2 0,0 0 0,1 0 0,-1-1 1,0-1-1,19 0 0,80-8 664,-104 6-910,114-11 471,302-15 68,-290 32-546,-47-1-23,0-3 1,129-16-1,-188 11-23,268-33 26,-252 35-18,0 2 0,0 1-1,0 3 1,75 15 0,-85-11-1,95 20 28,-105-25-35,0 0-1,-1-2 1,38-2 0,120-22-69,-102 11-16,112-3 1,-131 16 62,12 0 11,124-15 1,-149 9 4,57 1 1,-43 3 1,4-5 6,-1-2-1,66-18 1,-21 4 2,-91 20-6,-1 0-1,1 2 0,-1 0 1,32 4-1,-13 0-18,-35-4 5,0 0-1,1 1 0,-1-1 0,0 0 1,0 0-1,0 0 0,0 0 0,0 0 1,0 0-1,0 0 0,0 0 0,0-1 1,0 1-1,0 0 0,0-1 0,0 1 1,0 0-1,0-1 0,0 1 0,0-1 1,0 0-1,-1 1 0,1-1 1,0 0-1,0 1 0,-1-1 0,1 0 1,0 0-1,-1 0 0,1 0 0,0 0 1,-1 0-1,0 1 0,1-1 0,-1 0 1,1 0-1,-1 0 0,0-1 0,0 1 1,0-2-1,-4-8-84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5:33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242 164 8634,'3'-7'1175,"-3"5"-755,1 1 0,-1 0-1,1-1 1,-1 1-1,1 0 1,-1-1-1,0 1 1,0-1 0,1 1-1,-1-1 1,0 1-1,-1-3 1,1 3-297,-1 0 0,0 0 0,0 1 0,0-1 0,1 0 0,-1 1 0,0-1 0,0 1 1,0-1-1,0 1 0,0-1 0,0 1 0,0 0 0,0-1 0,0 1 0,0 0 0,0 0 0,0 0 0,0 0 0,-1 0 0,1 0 0,-2 0 1,-6 1 100,0-1 0,0 1 1,0 1-1,1 0 1,-1 0-1,0 1 1,1 0-1,-1 0 1,1 1-1,0 0 1,-12 8-1,10-5-206,0 0 0,1 0-1,0 1 1,0 0 0,0 1-1,1 0 1,1 0-1,-8 13 1,12-17-23,0 1-1,0-1 1,0 1-1,1 0 0,0 0 1,0 0-1,1 0 1,-1 0-1,2 0 1,-2 9-1,2-13-2,1 1 0,-1 0 0,0-1 0,1 1 0,-1-1 0,1 1 0,0-1 0,0 1 0,0-1 0,0 1 1,0-1-1,0 0 0,1 0 0,-1 1 0,1-1 0,0 0 0,-1 0 0,1-1 0,0 1 0,0 0 0,0-1 0,1 1 0,-1-1 0,0 1 0,0-1 0,1 0 0,2 1 0,7 1-78,0 0-1,1-1 1,-1 0-1,0-1 1,1-1-1,19-1 1,-18 0-15,-1 1 1,1 1 0,-1-1-1,0 2 1,22 5 0,-31-6 79,0 1 0,0-1 0,-1 1 0,1 0 0,-1 1 0,1-1 0,-1 1 0,1-1 0,-1 1 0,0 0 0,-1 0 0,1 0 0,0 1 0,-1-1 0,1 0 0,-1 1 0,0 0 0,-1 0 0,1-1 0,0 1 0,-1 0 0,1 6 0,2 12 42,-1 0 0,-1 1 0,-1-1-1,-1 0 1,-1 0 0,-1 1 0,-1-1-1,0 0 1,-2 0 0,-11 30-1,10-34 129,-1-2 0,0 1-1,-2-1 1,-15 23-1,21-34-65,-1 0 0,1 0-1,-1 0 1,0-1-1,0 0 1,-1 0 0,0 0-1,1 0 1,-1-1-1,0 1 1,-1-1 0,1-1-1,0 1 1,-1-1-1,0 0 1,1 0 0,-9 1-1,13-3-61,-1 0 1,1 1-1,0-1 0,-1 0 0,1 0 0,0-1 0,-1 1 1,1 0-1,0 0 0,0-1 0,-1 1 0,1 0 0,0-1 0,0 0 1,0 1-1,-1-1 0,1 1 0,0-1 0,0 0 0,0 0 1,0 0-1,0 0 0,0 0 0,1 0 0,-1 0 0,0 0 1,0 0-1,1 0 0,-1 0 0,1 0 0,-1-1 0,1 1 0,-1 0 1,1 0-1,0-1 0,-1-1 0,0-4-5,1 0-1,0-1 1,0 1-1,0 0 1,3-12-1,3-10-114,1-1 0,2 1 0,0 0 0,3 1 0,14-28 0,2 4-217,57-79 1,-56 91 210,3 1 0,1 1 0,1 2 0,2 1 0,2 2-1,1 2 1,1 2 0,57-33 0,69-21-115,-163 82 209,0-1 0,-1 1 0,1-1 0,-1 0-1,0 1 1,0-1 0,1 0 0,2-4 0,-5 6 9,0 0 1,0 0-1,0 0 1,0 0 0,0 0-1,0-1 1,0 1 0,0 0-1,0 0 1,0 0-1,0 0 1,0 0 0,0-1-1,0 1 1,0 0-1,0 0 1,0 0 0,0 0-1,0 0 1,0-1-1,0 1 1,0 0 0,0 0-1,0 0 1,0 0-1,0 0 1,0-1 0,0 1-1,0 0 1,0 0 0,0 0-1,0 0 1,0 0-1,-1 0 1,1 0 0,0-1-1,0 1 1,0 0-1,0 0 1,0 0 0,0 0-1,-1 0 1,1 0-1,0 0 1,0 0 0,-16 0-40,-7 5 85,0 1 1,1 1 0,-1 1-1,2 1 1,-1 1-1,1 1 1,1 1-1,0 0 1,1 2 0,0 0-1,-32 32 1,46-40-18,0 0 0,0 0-1,0 1 1,1 0 0,0-1 0,0 2 0,1-1 0,0 0 0,0 1 0,1-1 0,-3 15 0,4-19-21,1 0 0,0 1 0,0-1-1,0 0 1,1 1 0,-1-1 0,1 0 0,0 0 0,0 1 0,0-1 0,0 0-1,0 0 1,1 0 0,-1 0 0,1 0 0,0 0 0,0-1 0,0 1 0,0-1-1,0 1 1,1-1 0,-1 0 0,1 0 0,0 0 0,-1 0 0,1 0 0,0 0-1,0-1 1,0 0 0,5 2 0,4 1-3,1 0 0,-1-1 1,1-1-1,0 0 0,-1-1 0,1 0 0,0-1 1,0 0-1,0-1 0,0 0 0,-1-1 0,16-5 1,-4 0 13,0 0 0,0-2 0,-1-1 0,0-1 0,26-17 0,-35 19 35,-1 0-1,18-16 1,-27 21-24,0 0 0,0 0 1,-1-1-1,1 1 0,-1-1 0,0 1 1,0-1-1,-1 0 0,1 0 0,1-7 1,-4 12-23,1-1 0,-1 1 1,0-1-1,0 0 1,1 1-1,-1-1 1,0 1-1,0-1 1,0 1-1,0-1 1,0 0-1,0 1 1,0-1-1,0 0 0,0 1 1,0-1-1,0 1 1,0-1-1,0 1 1,0-1-1,-1 0 1,1 1-1,0-1 1,0 1-1,-1-1 1,1 1-1,0-1 0,-1 1 1,1-1-1,-1 1 1,0-1-1,0 1 2,0 0 0,0-1-1,0 1 1,0 0-1,0 1 1,0-1 0,-1 0-1,1 0 1,0 0-1,0 0 1,0 1 0,0-1-1,0 1 1,0-1-1,-1 1 1,-4 3 8,0-1 0,0 1 0,0 0 0,-7 6 0,9-5-19,0 0 1,0 1 0,0-1-1,0 1 1,-4 8-1,7-11 1,0 0-1,0 0 1,0 0-1,0 0 0,0 0 1,0 0-1,1 0 1,-1 0-1,1 0 0,0 0 1,0 1-1,0-1 1,2 5-1,-2-7 3,0 0-1,1 0 1,-1 0-1,1 0 1,-1 0 0,1 0-1,-1 0 1,1 0 0,0 0-1,-1 0 1,1-1-1,0 1 1,0 0 0,0 0-1,0-1 1,0 1 0,-1-1-1,1 1 1,0-1-1,0 1 1,2 0 0,0-1 2,1 1 0,-1-1 0,0 1 0,0-1 1,0 0-1,0 0 0,6-1 0,2-1 11,1-1 0,-1 0-1,13-6 1,54-26 99,77-49 1,-31 17-42,-104 57-75,-20 11 4,0-1 0,0 0-1,0 0 1,0 0 0,0 0 0,0 1-1,0-1 1,0 0 0,0 0 0,0 0-1,0 0 1,0 1 0,0-1 0,0 0 0,0 0-1,0 0 1,0 0 0,0 1 0,0-1-1,0 0 1,0 0 0,0 0 0,0 0-1,0 1 1,0-1 0,0 0 0,0 0-1,0 0 1,0 0 0,1 0 0,-1 0 0,0 1-1,0-1 1,0 0 0,0 0 0,0 0-1,0 0 1,1 0 0,-1 0 0,0 0-1,0 0 1,0 0 0,0 1 0,1-1 0,-1 0-1,0 0 1,0 0 0,0 0 0,0 0-1,1 0 1,-1 0 0,0 0 0,0 0-1,0 0 1,0 0 0,1-1 0,-31 40-36,16-21 28,0 0 1,-14 25-1,22-31 17,0 0 0,1 0-1,-5 18 1,9-27 2,0 1 1,0-1-1,0 1 0,1-1 0,0 1 1,0-1-1,0 1 0,0 0 0,0-1 1,0 1-1,1-1 0,0 1 0,0-1 0,0 1 1,0-1-1,1 1 0,1 3 0,-2-6-3,0 0-1,0 0 0,-1 0 0,1 1 0,0-1 0,0 0 0,0 0 1,1-1-1,-1 1 0,0 0 0,0 0 0,0 0 0,1-1 1,-1 1-1,0-1 0,1 1 0,-1-1 0,0 0 0,1 1 0,-1-1 1,3 0-1,-1 0-33,-1 0 1,1-1 0,0 1-1,-1-1 1,1 0 0,0 0-1,-1 0 1,0 0-1,1 0 1,4-3 0,0-2-184,1 0 0,-1 0 0,0-1 0,-1 0 0,10-13 0,-6 6 55,-1 0 0,-1-1-1,12-27 1,2-22-317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5:33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14435,'-15'34'1040,"9"-4"-856,4-1-248,5-2 296,8 0-8,16 0-96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5:34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162 368 14843,'-12'5'538,"-1"0"1,1 1-1,0 0 0,0 1 1,1 1-1,-13 10 0,17-13-404,1 0-1,0 1 1,1 0 0,-1 0-1,1 0 1,0 1-1,1 0 1,0 0-1,0 0 1,0 0-1,-3 10 1,7-16-116,-1 0 1,1 0 0,0 0 0,-1 0-1,1 1 1,0-1 0,0 0-1,0 0 1,0 0 0,0 0 0,0 0-1,0 0 1,0 1 0,0-1-1,0 0 1,1 0 0,-1 0 0,0 0-1,1 0 1,-1 0 0,1 0-1,0 0 1,-1 0 0,1 0 0,-1 0-1,1 0 1,0-1 0,0 1-1,0 0 1,0 0 0,-1-1 0,1 1-1,0 0 1,0-1 0,0 1-1,0-1 1,0 0 0,0 1 0,1-1-1,-1 0 1,2 1 0,3 0 14,0-1 1,0 1 0,0-1 0,0-1 0,-1 1-1,1-1 1,6-1 0,16-6-6,-1 0 0,0-2 1,-1-1-1,0-1 0,-1-2 0,0 0 0,-1-1 1,0-2-1,-2 0 0,0-2 0,37-40 1,-45 43 0,-1-2 0,0 1 1,-2-2-1,0 1 1,10-26-1,-17 35-18,0 0 1,-1 0-1,0-1 0,-1 1 1,0 0-1,-1-1 0,0 0 1,0 1-1,-1-1 0,0 0 0,-1 1 1,0-1-1,-4-17 0,4 23-11,0 1-1,-1 0 0,1 0 0,-1 0 0,1 0 1,-1 0-1,0 0 0,0 0 0,0 1 1,0-1-1,-1 1 0,1-1 0,-1 1 1,0 0-1,1 0 0,-1 0 0,0 0 0,0 1 1,0-1-1,0 1 0,-1 0 0,1 0 1,0 0-1,-1 0 0,1 0 0,0 1 1,-1-1-1,1 1 0,-1 0 0,1 0 0,0 1 1,-1-1-1,-3 1 0,-6 2-13,1 0 0,0 0-1,0 1 1,1 0 0,-1 1 0,1 0 0,-21 14-1,15-6-5,-1 0 0,2 1-1,0 1 1,-19 22-1,28-30 13,1 1 0,1-1 0,-1 1 0,1 0 0,1 1-1,-1-1 1,2 1 0,-1 0 0,1 0 0,0 0 0,1 1-1,-2 11 1,4-17-6,1 0 0,-1 0 0,0 1 0,1-1 0,0 0 0,0 0 0,0 1 0,1-1 0,0 0 0,-1 0 0,1-1 0,0 1 0,1 0 0,-1-1 0,1 1 0,0-1 0,-1 0 0,2 1 0,-1-2 0,0 1 0,7 4 0,6 4-93,2-1 0,-1 0 0,29 10 0,-17-8 8,-17-7 66,33 17-249,-42-20 213,-1-1-1,1 1 0,0 0 1,-1 0-1,1 0 1,-1 1-1,0-1 0,1 0 1,-1 1-1,0 0 0,-1-1 1,3 4-1,-3 1-81,-3-2-42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5:35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56 465 13963,'-1'0'84,"0"0"0,0 0 0,0 0 0,0 0 0,0 0-1,1 0 1,-1 0 0,0 1 0,0-1 0,0 0 0,0 1 0,1-1 0,-1 0 0,0 1 0,0-1 0,1 1 0,-1-1-1,0 1 1,1 0 0,-1-1 0,1 1 0,-1 0 0,1-1 0,-1 1 0,1 0 0,-1 1 0,-12 23 612,11-21-343,-2 5-137,1 0 0,0 1-1,0-1 1,1 1-1,0 0 1,0-1 0,1 1-1,1 0 1,0 12-1,0-19-170,0 0 0,1 0 0,-1 0 0,1 0 0,0 0 0,0 0 0,0 0 0,0-1 0,0 1 0,1 0 0,-1-1 0,1 1-1,0-1 1,0 1 0,0-1 0,0 0 0,0 0 0,0 0 0,0 0 0,1 0 0,-1 0 0,1-1 0,0 1 0,-1-1 0,1 0-1,0 1 1,0-1 0,0-1 0,0 1 0,0 0 0,0-1 0,0 1 0,4-1 0,0 0 37,1 0 0,-1-1 0,0 0 0,1 0 0,-1 0 0,0-1 0,0 0 0,0-1 0,0 0 0,0 0 0,-1 0 1,1-1-1,-1 0 0,0 0 0,0 0 0,0-1 0,-1 0 0,10-10 0,-8 7-37,-1 1 0,0-1 0,-1-1 1,1 1-1,-1-1 0,-1 1 0,0-1 0,0-1 0,-1 1 0,0-1 1,0 1-1,-1-1 0,1-16 0,-3 25-42,1 0-1,-1 0 1,0 0-1,0 0 1,0 0-1,0 0 1,0 0 0,0 0-1,0 0 1,-1 0-1,1 0 1,0 0-1,0 0 1,-1 0 0,1 0-1,0 1 1,-1-1-1,1 0 1,-1 0 0,0 0-1,1 0 1,-1 1-1,0-1 1,1 0-1,-1 0 1,0 1 0,0-1-1,1 1 1,-1-1-1,-1 0 1,0 1-4,1 0 0,0 0 1,0 1-1,0-1 0,0 0 0,0 1 1,0-1-1,0 1 0,-1-1 1,1 1-1,1 0 0,-1-1 0,0 1 1,0 0-1,0 0 0,0-1 0,0 1 1,1 0-1,-1 0 0,0 0 0,1 0 1,-1 0-1,1 0 0,-1 0 0,1 0 1,-1 2-1,-1 0-6,0 1 0,1 0 1,-1 0-1,1 0 0,0 0 0,0 0 1,1 0-1,-1 0 0,1 0 0,0 0 1,0 1-1,0-1 0,1 0 0,0 4 1,0-5 4,0-1 1,0 1-1,0-1 1,0 0-1,0 0 1,1 1-1,-1-1 1,1 0-1,-1 0 1,1 0-1,0 0 1,0-1-1,0 1 1,0 0-1,0-1 1,0 1-1,0-1 1,1 0-1,-1 0 1,1 0-1,-1 0 1,0 0-1,5 0 1,3 1 15,0-1 0,0 0 0,1 0 0,-1-1 0,0-1 0,1 0 0,-1 0 1,0-1-1,0 0 0,0-1 0,16-6 0,-11 2 22,1 0-1,-2 0 1,1-2 0,-1 0-1,0 0 1,18-17-1,-24 18-8,1 0 0,10-15 0,-18 21-24,1 1 0,-1-1 0,1 0 0,-1 0 0,0 0 0,0 0-1,0 0 1,0 0 0,-1-1 0,1 1 0,0 0 0,-1 0 0,0-1 0,1 1-1,-1 0 1,0 0 0,0-1 0,0 1 0,0 0 0,-1-3 0,1 4-4,-1 1 1,1 0-1,0-1 1,0 1-1,-1-1 1,1 1-1,0-1 0,0 1 1,-1 0-1,1-1 1,0 1-1,-1 0 1,1 0-1,-1-1 1,1 1-1,0 0 1,-1 0-1,1-1 1,-1 1-1,1 0 1,-1 0-1,1 0 1,-1 0-1,1 0 1,-1-1-1,1 1 0,0 0 1,-1 0-1,1 0 1,-2 1-1,-17 6-12,-12 19-21,27-20 25,-1-1 0,1 1 0,0 0 0,1 0 0,-1 0 1,1 1-1,1-1 0,-1 1 0,-2 10 0,5-15 7,-1 0 1,1 0-1,0 1 0,0-1 0,0 0 0,0 0 1,0 1-1,0-1 0,0 0 0,1 0 1,-1 0-1,1 1 0,0-1 0,-1 0 0,1 0 1,0 0-1,0 0 0,1 0 0,-1 0 0,0-1 1,1 1-1,-1 0 0,1-1 0,-1 1 0,1-1 1,0 1-1,-1-1 0,1 0 0,0 1 1,0-1-1,0 0 0,0 0 0,3 0 0,4 2 3,1 0 0,-1-1 0,1-1 0,0 0 0,0 0 0,0-1 0,0 0 0,-1 0 0,1-1 0,0-1 0,0 1 0,17-7 0,-9 2 12,0-1 0,-1 0 0,0-1 1,0-1-1,27-20 0,-35 23-5,-1-1-1,-1 0 1,11-11-1,-16 15-6,0 1 0,0 0 0,-1-1 0,1 1 0,0-1 0,-1 0 0,0 1 0,1-1 1,-1 0-1,-1 0 0,1 0 0,0 0 0,-1 0 0,1 0 0,-1-5 0,0 8-1,0-1 0,0 1 0,0-1 0,0 1-1,0-1 1,0 1 0,0-1 0,0 1 0,0-1 0,-1 1 0,1 0 0,0-1-1,0 1 1,-1-1 0,1 1 0,0 0 0,0-1 0,-1 1 0,1 0 0,0-1 0,-1 1-1,1 0 1,-1 0 0,1-1 0,0 1 0,-1 0 0,1 0 0,-1 0 0,1-1-1,-1 1 1,0 0 0,-16 4-11,-14 16-21,23-13 27,1 0 0,0 0-1,1 0 1,0 1-1,-7 11 1,11-15 2,0 0-1,-1 0 1,2 0 0,-1 0 0,0 0 0,1 1-1,0-1 1,0 1 0,0-1 0,1 1 0,-1-1-1,1 1 1,1 7 0,-1-10 2,1 1 1,-1-1-1,1 0 0,0 0 1,0-1-1,0 1 0,0 0 1,1 0-1,-1 0 0,0-1 1,1 1-1,-1-1 0,1 1 1,-1-1-1,1 1 1,0-1-1,0 0 0,-1 0 1,1 0-1,0 0 0,0 0 1,0 0-1,0-1 0,0 1 1,3 0-1,6 1 1,-1 0 0,0-1 0,21 0 0,-10-1 3,0-1-1,0-1 1,0-1 0,0-1 0,0-1 0,0 0 0,-1-2-1,31-14 1,-37 14 6,-1-1-1,0 0 1,0-1-1,-1 0 1,0-1-1,-1-1 1,0 1-1,0-2 1,-2 0-1,1 0 1,-1 0-1,11-23 1,-3 1 18,-3 0 0,20-65 0,-27 74-56,-2 0 0,0 0 0,-2-1 0,0-49 0,-3 72 10,0 0 0,0 0 0,-1-1-1,1 1 1,-1 0 0,0 0 0,0 0 0,-2-5 0,2 7 11,1 0 0,-1 0 0,0 1 0,1-1 0,-1 0 0,0 1 0,1-1 0,-1 0 0,0 1 0,0-1 0,0 1 0,1-1 0,-1 1 0,0 0 0,0-1 0,0 1 0,0 0 0,0-1 0,0 1 0,0 0 0,0 0 0,0 0 0,0 0 0,0 0 0,0 0 0,1 0 0,-1 0 0,0 1 0,0-1 0,0 0 0,0 0 0,0 1 0,-2 0 0,-2 1-20,1 1 0,-1-1 0,0 1 0,1 0 0,0 1 0,0-1 1,0 1-1,-6 6 0,-28 39-119,27-33 110,-87 129-105,87-126 156,1 1 1,1 0 0,0 0 0,2 1 0,-10 39-1,16-55-3,0 1 0,1-1-1,-1 1 1,1 0 0,0 0-1,0-1 1,1 1 0,0 0-1,0-1 1,0 1-1,1-1 1,2 7 0,-2-9-2,0 1 0,0-1 0,0 1 0,1-1 0,0 0 0,-1 0 0,1 0 0,0 0 0,1 0 0,-1-1 0,0 0 1,1 1-1,-1-1 0,1 0 0,0-1 0,0 1 0,4 1 0,5 0-22,0 0 0,0 0-1,0-1 1,0-1 0,0 0 0,14-1 0,-20 0-268,1-1 0,0 0 1,0 0-1,-1-1 1,1 1-1,-1-2 0,1 1 1,-1-1-1,0 0 1,0 0-1,10-7 0,-14 7 171,1-1-1,-1 1 1,0 0-1,0-1 1,0 0-1,-1 1 0,1-1 1,-1 0-1,0 0 1,0-1-1,-1 1 0,1 0 1,1-9-1,7-31-842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5:35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11 17148,'-16'-9'1816,"4"8"-1288,5 8-240,7 4 1305,6 2-1353,4 4 48,-1-1-168,1-4-104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5:41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16420,'-22'8'1496,"20"3"-1032,4 0-128,13-2-152,5 1 176,7-4-296,0-3-56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5:37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320 257 14675,'10'-10'826,"11"-14"585,-20 20-719,-15 10 23,3 2-440,0 1-1,1-1 1,0 2 0,0-1 0,-15 21 0,-39 61 125,55-76-362,-3 3-21,-81 130 57,72-112-82,1 2 0,-14 40-1,33-75-12,0 1 0,0-1 0,0 0 0,0 0-1,0 0 1,1 1 0,-1 4 0,1-8 14,0 1 1,0-1-1,0 0 1,1 0-1,-1 0 1,0 0-1,0 1 1,0-1-1,1 0 1,-1 0-1,0 0 1,0 0-1,1 0 1,-1 0-1,0 0 1,0 0-1,1 0 1,-1 0-1,0 0 1,0 0-1,1 0 1,-1 0-1,0 0 1,0 0-1,1 0 1,-1 0-1,0 0 1,0 0-1,1 0 1,-1 0-1,0 0 1,0 0-1,0-1 1,1 1-1,-1 0 1,0 0-1,0 0 1,0 0-1,1-1 1,-1 1-1,0 0 1,0 0-1,0 0 1,0-1-1,0 1 1,1 0-1,-1 0 1,0 0-1,0-1 1,39-46-492,277-420 13,-308 452 801,-10 18 14,-13 28-56,-5 38-207,3 1 0,3 1 1,3-1-1,-2 123 0,12-178-51,2 47 40,-1-56-43,0 0 0,1-1 0,0 1 0,1 0-1,-1-1 1,1 0 0,5 11 0,-7-15-11,0-1 0,0 1 0,0-1 0,1 1-1,-1-1 1,0 1 0,1-1 0,-1 1 0,0-1 0,1 1 0,-1-1 0,1 0 0,-1 1 0,1-1 0,-1 0 0,1 1 0,-1-1 0,1 0 0,-1 1 0,1-1 0,-1 0 0,1 0 0,-1 0 0,1 0 0,-1 0 0,1 1 0,0-1-1,-1 0 1,1 0 0,-1 0 0,1-1 0,0 1 0,-1 0 0,1 0 0,-1 0 0,1 0 0,-1 0 0,1-1 0,-1 1 0,1 0 0,-1 0 0,1-1 0,-1 1 0,1-1 0,-1 1 0,1 0 0,-1-1 0,1 0 0,1-1 2,0-1 0,0 1 0,0 0 0,-1-1 0,1 0 0,-1 1 0,2-6 0,1-6 0,-1 0 0,0 0 0,-2-1 0,1 1 0,-2-1 0,0 1 0,-3-21 0,0 9-5,-2 1-1,-1-1 0,-10-30 0,6 31-13,0 0 1,-2 1-1,-1 1 0,0 0 1,-31-39-1,43 61 10,0 0 0,0-1 0,0 1 0,0 0-1,-1 0 1,1 0 0,0 0 0,-1 0 0,1 0 0,-1 1 0,-2-2 0,0 5-39,8 8 13,3 0 10,0 0 0,1 0 1,0-1-1,1 0 0,0 0 0,16 13 0,-5-8-12,0 0-1,35 19 0,-45-28 33,0-2-1,0 1 0,0-1 0,0-1 1,1 0-1,-1 0 0,1-1 0,0-1 1,-1 0-1,1 0 0,0-1 0,11-1 1,-15 0 21,1 0 0,-1-1 0,0 0 0,0 0 0,0-1 0,0 0 1,0 0-1,-1 0 0,1-1 0,-1 0 0,0 0 0,0-1 0,0 0 1,-1 0-1,0 0 0,0-1 0,0 0 0,5-8 0,-5 6 34,0 0 0,0-1 0,3-10 0,-7 17-35,0 0-1,0-1 0,0 1 0,0-1 0,-1 1 0,0-1 0,1 1 0,-1-1 0,0 1 0,0-1 0,0 1 0,0-1 0,-1 1 1,1-1-1,-1 1 0,1-1 0,-2-2 0,2 5-15,0-1 1,-1 1-1,1-1 0,0 1 1,-1-1-1,1 1 1,0 0-1,-1-1 0,1 1 1,0-1-1,-1 1 1,1 0-1,-1 0 0,1-1 1,-1 1-1,1 0 0,-1 0 1,1-1-1,-1 1 1,1 0-1,-1 0 0,1 0 1,-1 0-1,1 0 1,-1 0-1,1 0 0,-1 0 1,0 0-1,-14 9 46,-8 21-7,16-18-41,1 1 0,0 0 0,0 1 0,2 0 0,0 0 0,0 0-1,1 0 1,-1 21 0,4-32-1,0-1 0,0 1-1,0-1 1,0 1 0,0-1 0,0 1-1,1-1 1,-1 0 0,1 1 0,1 2-1,-1-4 1,-1 0 0,1 0 0,-1-1 0,1 1 0,0 0 0,-1-1 0,1 1 0,0 0 0,0-1 0,-1 1 0,1-1 0,0 1 0,0-1 0,0 0 0,0 1 0,0-1 0,0 0 0,-1 0 0,1 1 0,0-1 0,0 0 0,0 0 0,0 0 0,0 0 0,0 0 0,0 0 0,0-1 0,0 1 0,0 0 0,0 0 0,1-1 1,4-2 0,1 1 0,-1-1 0,1 0 0,-1-1 1,0 1-1,0-1 0,-1-1 0,11-9 1,40-46 20,-45 47-17,29-37 35,-21 25-41,43-43 0,-62 68 0,1 0 0,-1 0 1,0 0-1,0 0 1,0 0-1,0-1 1,0 1-1,0 0 0,1 0 1,-1 0-1,0 0 1,0 0-1,0 0 1,0 0-1,0 0 0,1 0 1,-1 0-1,0 0 1,0 0-1,0 0 1,0 0-1,0 0 0,1 0 1,-1 0-1,0 0 1,0 0-1,0 0 1,0 0-1,1 0 0,-1 0 1,0 0-1,0 0 1,0 0-1,0 0 1,0 0-1,1 0 1,-1 0-1,0 0 0,0 1 1,0-1-1,0 0 1,0 0-1,0 0 1,0 0-1,1 0 0,-1 0 1,0 1-1,0-1 1,0 0-1,0 0 1,0 0-1,0 0 0,0 1 1,0-1-1,0 0 1,0 0-1,0 0 1,0 0-1,0 0 0,0 1 1,0-1-1,0 0 1,0 0-1,0 16-20,0-11 17,0 10-15,0 0 7,0-1 0,0 0 0,2 1 0,3 17 0,-4-29 9,-1 0 0,1 0 0,0 0 0,0 0 0,0-1 0,1 1 0,-1 0 0,1-1 0,-1 1 0,1-1 0,0 0 0,0 1 0,0-1 0,0 0 0,0 0 0,0 0 0,1 0-1,-1-1 1,1 1 0,-1-1 0,1 1 0,0-1 0,0 0 0,-1 0 0,1 0 0,0-1 0,4 2 0,2-2-3,-1-1-1,0 1 0,1-2 1,-1 1-1,0-1 0,0 0 1,0 0-1,0-1 0,0-1 1,-1 1-1,1-1 0,-1 0 1,0-1-1,0 1 0,7-8 1,13-11-13,-1 0-1,26-33 1,-28 29 17,-2-1 1,-1-2-1,-1 0 0,-2-1 0,-1-1 0,-1-1 1,-2 0-1,12-44 0,-23 70-4,-1 0 0,0 0 0,-1-1-1,0 1 1,0-1 0,-1 1 0,0-13 0,0 20 5,-1-1 0,1 1 0,0 0 0,0-1 0,0 1 0,0 0 0,0 0 0,-1 0 0,1-1 1,0 1-1,0 0 0,0 0 0,-1 0 0,1-1 0,0 1 0,0 0 0,-1 0 0,1 0 0,0 0 0,0 0 0,-1 0 0,1 0 0,0-1 1,-1 1-1,1 0 0,0 0 0,0 0 0,-1 0 0,1 0 0,0 0 0,-1 0 0,1 0 0,0 1 0,0-1 0,-1 0 0,1 0 1,0 0-1,0 0 0,-1 0 0,1 0 0,0 0 0,0 1 0,-1-1 0,1 0 0,0 0 0,0 0 0,0 1 0,-1-1 0,1 0 0,0 0 1,0 0-1,0 1 0,0-1 0,-1 1 0,-12 14-20,-1 9-4,1 1 0,1 0 0,2 1 1,-10 33-1,-21 112 2,33-133 50,2 0 0,1 0 0,3 1 0,2 60 0,0-95-22,0 0 0,1-1-1,-1 0 1,0 0-1,1 0 1,0 0-1,-1 0 1,1 1-1,1-1 0,-1 0 1,0-1-1,1 1 1,-1 0-1,4 3 1,-5-6-7,0 1-1,0-1 1,0 0 0,0 0 0,1 1 0,-1-1 0,0 0-1,0 0 1,0 0 0,1 0 0,-1 0 0,0 1 0,0-1-1,1 0 1,-1 0 0,0 0 0,0 0 0,1 0 0,-1 0-1,0 0 1,0 0 0,1 0 0,-1 0 0,0 0 0,0 0-1,1 0 1,-1 0 0,0 0 0,0 0 0,1 0 0,-1 0-1,0 0 1,0 0 0,1 0 0,-1-1 0,0 1-1,6-11-109,-3-17-137,-3 10 72,-1 0-1,0 1 0,-2-1 0,0 1 0,0-1 0,-13-32 0,-51-96-687,59 129 818,6 14 32,-6-17 56,10 14-14,9 8-63,34 16-678,-20-8-62,0-1 0,37 9 0,-24-11-505,43 2 0,-63-8 1299,0 0 0,0-2 0,0 0 1,30-7-1,-44 7 235,-1 0 0,0 0 1,0-1-1,0 1 0,0-1 1,0 0-1,5-4 0,-7 6-164,-1-1 0,1 1-1,-1 0 1,0-1 0,1 1 0,-1 0 0,0-1-1,1 1 1,-1-1 0,0 1 0,0-1-1,1 1 1,-1-1 0,0 1 0,0-1 0,0 1-1,0-1 1,0 1 0,1-1 0,-1 1-1,0-1 1,-1 0 0,1 0-1,0 0 0,-1 0 0,1 1-1,-1-1 1,0 0 0,1 1 0,-1-1 0,0 1 0,1-1-1,-1 1 1,0-1 0,1 1 0,-1-1 0,0 1 0,0 0 0,0-1-1,1 1 1,-1 0 0,-2 0 0,-4-2 66,0 1-1,-1 1 1,1-1-1,-1 1 1,1 1-1,0-1 1,-1 1 0,1 0-1,0 1 1,0 0-1,0 0 1,0 1-1,0 0 1,-9 4 0,7-2-152,0 0 0,0 0 0,0 1 0,1 1 1,0-1-1,0 1 0,0 1 0,1-1 1,-10 15-1,14-19-1,1 1 0,0 0 0,0 0 0,1 0 1,-1 0-1,1 0 0,-1 1 0,1-1 0,0 5 1,1-7-3,0 0 1,0-1-1,0 1 1,0 0-1,0 0 1,1 0-1,-1 0 1,0 0 0,1 0-1,0-1 1,-1 1-1,1 0 1,0 0-1,0-1 1,0 1 0,0 0-1,0-1 1,0 1-1,1-1 1,-1 0-1,0 1 1,1-1 0,2 1-1,2 2-10,1 0-1,0-1 1,0-1-1,0 1 1,0-1 0,0 0-1,1-1 1,-1 0-1,1 0 1,-1 0 0,10-1-1,-1-1-17,1 0 0,-1-1 0,0 0 0,20-6-1,-20 3 37,-1-1-1,0 0 0,0-1 0,0 0 0,-1-1 0,14-11 1,-22 15 51,0-1 0,0 1 0,0-2 0,-1 1 0,0-1 0,0 0 1,0 0-1,-1 0 0,0 0 0,0-1 0,-1 0 0,0 0 0,0 0 1,0 0-1,1-9 0,-3 14-29,0-1 0,-1 1 0,0-1 0,0 1 0,1-1 0,-1 1 0,-1 0 0,1-1 0,0 1 0,-1-1 0,1 1 0,-1-1 0,0 1 0,0 0 0,0 0 0,0-1-1,0 1 1,0 0 0,0 0 0,-4-3 0,3 2-14,-1 1 0,1 0-1,-1 1 1,0-1 0,0 0-1,0 1 1,0-1 0,0 1-1,0 0 1,-1 0 0,1 1-1,0-1 1,-6 0 0,0 0-67,0 1 1,-1 1 0,1-1 0,0 1-1,-1 1 1,1 0 0,0 0-1,0 1 1,1 0 0,-11 5-1,14-5-54,0-1 0,1 2-1,-1-1 1,1 1 0,0-1-1,-4 6 1,7-9 121,1 1 0,-1 0 0,0-1-1,1 1 1,-1 0 0,1 0 0,-1 0 0,1-1-1,-1 1 1,1 0 0,-1 0 0,1 0-1,0 0 1,-1 0 0,1 0 0,0 0 0,0 0-1,0 0 1,0 0 0,0 0 0,0 0 0,0 0-1,0 0 1,0 0 0,0 0 0,0 0 0,1-1-1,-1 1 1,0 0 0,1 0 0,-1 0 0,1 0-1,-1 0 1,1 0 0,-1-1 0,1 1 0,0 0-1,-1 0 1,1-1 0,0 1 0,0-1-1,1 2 1,24 7-48,8-2 4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5:38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53 13683,'2'-2'247,"0"-1"-1,-1 0 1,1 0 0,-1 0 0,0 0 0,0 0-1,0 0 1,0 0 0,0 0 0,-1 0 0,1-5-1,-1 8-180,0-1 0,0 1 0,-1-1 0,1 0-1,0 1 1,0-1 0,0 1 0,0-1 0,0 1 0,-1-1-1,1 1 1,0-1 0,-1 1 0,1-1 0,0 1 0,-1-1-1,1 1 1,0 0 0,-1-1 0,1 1 0,-1-1 0,1 1-1,-1 0 1,1-1 0,-2 1 0,1 0 59,-1-1 0,1 1 0,-1 0 0,0 0 0,1 0 0,-1 0 1,1 0-1,-1 1 0,1-1 0,-1 0 0,0 1 0,1-1 0,-1 1 0,-1 0 0,-5 4-20,-1 0-1,1 0 1,-1 0 0,2 1-1,-1 0 1,1 1-1,-1 0 1,2 0-1,-1 0 1,1 1-1,0 0 1,1 0 0,0 0-1,-8 18 1,13-25-108,0 1 1,-1-1 0,1 0 0,0 0-1,0 1 1,0-1 0,0 0-1,0 0 1,0 1 0,0-1 0,0 0-1,1 1 1,-1-1 0,0 0 0,1 0-1,-1 0 1,1 0 0,0 1-1,-1-1 1,1 0 0,0 0 0,-1 0-1,1 0 1,0 0 0,0 0 0,0-1-1,0 1 1,0 0 0,0 0-1,0-1 1,0 1 0,0 0 0,1-1-1,1 1 1,5 2-25,0 0-1,1-1 0,-1 0 1,11 1-1,-7-1-1,15 2-10,49 11-100,-70-14 129,0 1-1,0 0 0,0 1 0,0-1 1,-1 1-1,1 0 0,-1 1 0,1-1 0,5 7 1,-10-9 11,0 0 1,0 0 0,0 0-1,-1 0 1,1 0 0,0 0-1,-1 0 1,1 0 0,-1 0-1,1 1 1,-1-1 0,0 0-1,1 0 1,-1 1 0,0-1-1,0 0 1,0 0 0,0 1-1,0-1 1,0 0 0,0 0-1,-1 1 1,1-1 0,0 0-1,-1 0 1,1 1 0,-1-1 0,1 0-1,-1 0 1,0 0 0,-1 2-1,-1 2 13,-1 0 0,0 0 0,-1-1 0,1 0 0,-6 5 0,1-2-53,0 0 1,0-1-1,-1 0 0,0 0 1,0-1-1,0-1 0,-1 1 0,1-2 1,-1 1-1,0-2 0,0 1 1,0-1-1,-1-1 0,-20 0 1,7-6-74,9-7-54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5:38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81 14939,'-31'390'3805,"10"-192"-2965,21-198-833,0 0 0,0 1 0,0-1-1,0 0 1,0 0 0,0 0 0,-1 0 0,1 0-1,0 0 1,0 1 0,0-1 0,0 0 0,0 0-1,0 0 1,0 0 0,0 0 0,0 1-1,0-1 1,0 0 0,0 0 0,0 0 0,0 0-1,0 1 1,0-1 0,0 0 0,0 0 0,0 0-1,0 0 1,0 0 0,0 1 0,0-1 0,0 0-1,0 0 1,0 0 0,1 0 0,-1 0 0,0 0-1,0 1 1,0-1 0,0 0 0,0 0 0,0 0-1,0 0 1,1 0 0,-1 0 0,0 0 0,0 0-1,0 0 1,0 1 0,0-1 0,1 0 0,-1 0-1,0 0 1,0 0 0,0 0 0,0 0-1,0 0 1,1 0 0,4-7 132,7-17 120,11-34-1,2-3-29,171-330 291,-187 374-505,1-1 9,0 1 1,0 0 0,2 1 0,20-23 0,-31 39-24,-1-1 1,1 0 0,0 0 0,-1 0 0,1 1 0,0-1-1,-1 0 1,1 1 0,0-1 0,0 1 0,0-1 0,0 1-1,0-1 1,-1 1 0,1-1 0,0 1 0,0 0 0,0 0 0,0-1-1,0 1 1,0 0 0,0 0 0,0 0 0,0 0 0,0 0-1,0 0 1,0 0 0,0 1 0,1-1 0,-1 1-2,0 0 0,0 1 0,0-1 0,0 0 1,0 0-1,-1 1 0,1-1 0,0 0 0,-1 1 1,1-1-1,-1 1 0,1-1 0,-1 1 0,0-1 1,0 1-1,0-1 0,0 1 0,0 1 0,0 5-7,-1-1 0,0 0 0,0 0 0,-1 1 0,0-1-1,0 0 1,-1-1 0,0 1 0,0 0 0,0-1 0,-1 1 0,0-1 0,0 0-1,-1-1 1,0 1 0,0-1 0,0 0 0,-11 9 0,-5 1 18,0 0 0,-1-1 0,-46 22 1,61-32-138,-1-1 0,0 1 0,0-1 0,-1 0 1,1-1-1,-1 0 0,1-1 0,-11 1 0,19-1 75,-1-1 0,1 0-1,0 0 1,-1 0-1,1 0 1,0 0 0,-1 0-1,1-1 1,-1 1 0,1 0-1,0 0 1,-1 0-1,1 0 1,0 0 0,-1 0-1,1-1 1,0 1-1,-1 0 1,1 0 0,0-1-1,0 1 1,-1 0-1,1 0 1,0-1 0,0 1-1,-1 0 1,1-1 0,0 1-1,0 0 1,0-1-1,-1 1 1,1 0 0,0-1-1,0 1 1,0 0-1,0-1 1,0 1 0,0 0-1,0-1 1,0 1 0,0-1-1,0 1 1,0 0-1,0-1 1,0 1 0,0-1-1,9-15-541,4 3-167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5:39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10770,'1'0'131,"1"0"-1,0 0 0,0 0 1,0 1-1,0-1 0,0 1 1,0-1-1,-1 1 0,1 0 1,0 0-1,0 0 0,-1 0 1,1 0-1,-1 0 0,1 0 1,-1 0-1,1 1 0,-1-1 1,0 0-1,1 1 0,-1-1 1,0 1-1,0 0 0,0-1 1,0 1-1,0 0 0,-1 0 1,1-1-1,-1 1 0,1 3 1,2 7 315,-1-1 1,-1 1-1,0 0 1,-1 12-1,0-2-305,0-12 24,4 32 350,-4-40-460,0 0 0,1-1-1,-1 1 1,0 0 0,1 0 0,0-1 0,-1 1-1,1 0 1,0-1 0,0 1 0,0 0 0,0-1-1,0 0 1,0 1 0,1-1 0,-1 1 0,0-1 0,2 1-1,-1-1-15,-1-1 0,1 0 0,0 0 0,-1 0 0,1 1 0,-1-2 0,1 1 0,-1 0 0,1 0 0,-1 0 0,1-1 0,0 1 0,-1-1 0,0 1 0,1-1 0,-1 1 0,1-1 0,-1 0 0,0 0 0,1 0 0,-1 0 0,0 0 0,0 0 0,0 0 0,0 0 0,0 0 0,0-1 0,0 1 0,0 0 0,1-2 0,2-4 103,0 1 0,0-1 0,0 0 0,4-14 0,-5 12-64,0-1 0,-1 0 0,-1 0 0,0 0 0,0 0 0,-1-14-1,0 20-142,0 1 0,-1-1 0,1 0 0,-1 0 0,0 1 0,0-1 0,0 1 0,0-1 0,0 1 0,-1-1 0,0 1 0,0 0 0,0 0 0,0 0 0,0 0 0,0 0 0,-1 0 0,0 0 0,1 1 0,-5-3 0,7 4 25,0 1-1,-1 0 1,1 0 0,0 0-1,0-1 1,0 1-1,-1 0 1,1 0-1,0 0 1,0 0 0,-1 0-1,1-1 1,0 1-1,-1 0 1,1 0-1,0 0 1,0 0 0,-1 0-1,1 0 1,0 0-1,-1 0 1,1 0 0,0 0-1,-1 0 1,1 0-1,0 0 1,0 0-1,-1 1 1,1-1 0,0 0-1,0 0 1,-1 0-1,1 0 1,0 0-1,0 1 1,-1-1 0,1 0-1,0 13-1044,1-9 878,0-1 0,0 1 0,1-1 0,-1 1 0,1-1 0,3 5 0,-1-4 67,0-1 0,1 1 1,0-1-1,0 1 0,0-1 0,0-1 0,0 1 1,1-1-1,-1 0 0,1 0 0,0 0 0,10 1 0,4 0-34,-1-2-1,30 0 0,-25-1 165,0-2 0,0-1-1,29-8 1,-40 8 146,0-1 0,0 0 0,-1-1-1,1 0 1,-1-1 0,-1-1 0,15-10 0,-23 15-20,0-1 1,0 0 0,0 0-1,0 0 1,0 0 0,-1 0-1,0-1 1,1 1-1,-1-1 1,2-4 0,-4 6-73,1 1 0,-1 0 0,0 0 0,1 0 0,-1 0 0,0 0 0,0-1 0,0 1 0,0 0 0,0 0 0,0 0 0,0-1 0,-1 1 0,1 0 0,0 0 0,-1 0 0,1 0 0,-1 0 0,1 0 0,-1 0 0,1 0 0,-1 0 0,0 0 0,1 0 0,-1 0 0,0 0 0,0 0 0,0 0 0,0 1 0,0-1 0,0 0 0,0 1 0,0-1 0,0 1 0,0-1 0,0 1 0,0-1 0,0 1 0,-2-1 0,-3 0 49,-1-1 0,0 1 0,0 1 0,0-1 0,0 1-1,0 0 1,0 1 0,0-1 0,0 1 0,0 1 0,1-1 0,-1 1 0,0 0 0,1 1 0,-1 0-1,-7 5 1,1-1-66,0 0-1,0 2 1,1-1-1,1 2 1,-1-1-1,-16 21 0,24-26-22,0 1 0,1 0 0,0 0-1,0 0 1,0 0 0,0 1 0,1-1-1,-3 12 1,4-15-2,1 0 0,0 0 0,-1-1-1,1 1 1,0 0 0,0 0 0,0 0 0,1 0 0,-1 0-1,0 0 1,1-1 0,-1 1 0,1 0 0,-1 0 0,1-1-1,0 1 1,0 0 0,0-1 0,0 1 0,0-1-1,0 1 1,0-1 0,1 1 0,-1-1 0,0 0 0,1 0-1,-1 1 1,1-1 0,0 0 0,-1 0 0,4 1 0,3 0 7,0 1 0,0-1 0,0 0 0,0-1 1,0 0-1,1 0 0,-1-1 0,0 0 0,1 0 1,-1-1-1,0 0 0,11-3 0,0 0 6,0-2-1,0 0 0,-1-1 0,20-11 0,-26 12-100,0-1 0,-1 0 0,1 0 0,-2-2 0,1 1 0,11-13 0,-17 15 22,0 0 0,-1 0 0,1-1 0,-1 1-1,0-1 1,-1 0 0,0 0 0,0 0 0,0-1-1,-1 1 1,0-1 0,1-8 0,-2-16-216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39:33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11442,'-1'1'165,"1"-1"0,-1 0-1,1 0 1,-1 0-1,1 1 1,-1-1-1,1 0 1,-1 0 0,1 1-1,0-1 1,-1 0-1,1 1 1,-1-1 0,1 1-1,0-1 1,-1 1-1,1-1 1,0 0-1,0 1 1,-1-1 0,1 1-1,0-1 1,0 1-1,0 0 1,-1-1-1,1 1 1,0-1 0,0 1-1,0 0 1,-2 25 267,1-9 62,-4 25 7,1 76-1,4-43-435,-2 176 2,6-230 30,-4-21-104,0 0 0,0 1 0,0-1 0,1 0 0,-1 0 0,0 1 0,0-1 0,0 0 0,1 0 0,-1 1 0,0-1 0,1 0 0,-1 0 0,0 1 0,0-1 0,1 0 0,-1 0 0,0 0 0,1 0 0,-1 0 0,0 0 0,1 0 1,-1 1-1,0-1 0,1 0 0,-1 0 0,0 0 0,2-1 0,-1 1-48,1-1 1,0 0 0,-1 0-1,1 0 1,-1 0 0,1-1 0,-1 1-1,1 0 1,-1-1 0,0 1-1,0-1 1,0 1 0,0-1 0,0 1-1,1-3 1,3-7-114,-5 1-53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5:39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67 264 12611,'5'-3'241,"1"0"1,-1 0-1,0 0 1,0-1-1,0 0 1,-1 0 0,1 0-1,-1-1 1,0 1-1,0-1 1,-1 0-1,1 0 1,-1 0-1,0-1 1,4-9 0,-7 15-200,0-1 0,0 1 1,1-1-1,-1 1 1,0 0-1,0-1 0,0 1 1,0-1-1,0 1 0,0-1 1,0 1-1,0-1 1,0 1-1,0-1 0,0 1 1,0-1-1,0 1 1,0 0-1,0-1 0,0 1 1,0-1-1,0 1 1,-1-1-1,1 1 0,0-1 1,0 1-1,-1 0 1,1-1-1,-12 5 580,-12 19-332,8-5-256,2 0 0,0 1-1,-13 26 1,22-36-34,1-1 0,0 1 1,0 0-1,1 0 0,1 0 0,-1 1 1,1-1-1,1 1 0,-1-1 0,2 18 1,-1-26 4,1 0 1,1 0 0,-1 1-1,0-1 1,0 0 0,0 1 0,1-1-1,-1 0 1,1 0 0,-1 0-1,1 1 1,-1-1 0,1 0 0,0 0-1,-1 0 1,1 0 0,0 0-1,0 0 1,0 0 0,0 0-1,0 0 1,0-1 0,0 1 0,0 0-1,0 0 1,0-1 0,0 1-1,0-1 1,1 1 0,-1-1 0,0 0-1,0 1 1,1-1 0,-1 0-1,0 0 1,1 0 0,-1 0-1,0 0 1,0 0 0,3-1 0,3 0 37,-1 0 0,1-1 0,0-1 0,-1 1 0,1-1 1,9-5-1,17-13 97,-1-1 1,-1-2-1,-1 0 1,-1-2-1,-1-2 1,-1 0-1,-2-2 1,-1-1-1,-2 0 1,24-45-1,-41 68-137,0-1-1,-1 0 1,0 0-1,-1 0 1,0-1-1,2-9 1,-5 18-7,0 1 0,0-1 0,0 1 0,0-1 0,0 1 0,0-1 0,0 1 0,0-1 0,0 1 0,0-1 1,-1 1-1,1-1 0,0 1 0,0-1 0,-1 1 0,1 0 0,0-1 0,0 1 0,-1-1 0,1 1 0,0 0 0,-1-1 0,1 1 0,-1 0 0,1-1 1,0 1-1,-1 0 0,1 0 0,-1-1 0,1 1 0,-1 0 0,1 0 0,-1 0 0,1 0 0,-1 0 0,1-1 0,-1 1 0,1 0 0,-1 0 0,1 0 1,-1 0-1,1 1 0,-1-1 0,1 0 0,-1 0 0,1 0 0,-1 0 0,1 0 0,-1 1 0,1-1 0,-1 0 0,1 0 0,0 1 0,-1-1 0,1 0 1,-1 1-1,1-1 0,0 0 0,-1 1 0,-7 6-39,1-1 0,0 2 0,0-1 1,1 0-1,0 1 0,0 1 0,-8 15 0,1 2-50,-16 42-1,23-51 78,0-1 0,2 1 0,0 0 0,1 0 0,0 1 0,1 19 0,1-33 21,1 0 0,0 0 0,1 0-1,-1 0 1,1 0 0,0 0 0,0-1 0,0 1 0,0 0 0,1 0-1,0-1 1,-1 1 0,1 0 0,0-1 0,1 0 0,-1 0 0,1 1-1,-1-1 1,1-1 0,0 1 0,0 0 0,0-1 0,1 1 0,-1-1-1,1 0 1,-1 0 0,1-1 0,-1 1 0,1-1 0,0 1 0,0-1-1,6 1 1,-1-1 16,0-1 0,0 0 0,0 0 0,0 0 0,0-1 0,0-1 0,0 1 0,-1-1 0,1-1-1,-1 0 1,1 0 0,-1-1 0,0 0 0,14-9 0,-6 3 22,-1-2 0,0 1-1,-1-2 1,0 0 0,-1 0 0,12-17 0,-23 28-37,4-6 12,0 1 0,0-1 0,-1 0 0,0-1 0,0 1 0,-1-1 0,4-12 0,-9 17 16,-5 15-14,-7 22-7,2 25 2,10-53 6,1 0 1,-1 1-1,1-1 0,0 0 0,1 1 0,0-1 0,-1 0 0,4 10 1,-3-13-6,-1-1 0,1 0 0,-1 0 0,1 0 0,-1 0 1,1 0-1,0 0 0,-1 0 0,1 0 0,0 0 1,0-1-1,0 1 0,0 0 0,0 0 0,0-1 1,0 1-1,0 0 0,0-1 0,0 1 0,0-1 0,0 1 1,2-1-1,-1 1 12,1-1 0,-1 0 0,0-1 0,0 1 0,1 0 0,-1 0 0,0-1 0,0 0 0,0 1 0,1-1 0,1-1 0,5-3 76,0 0 1,-1 0 0,1-1 0,8-9 0,5-5 76,0-2 1,-2-1-1,30-43 0,-47 62-153,-4 9-7,-10 21-2,-10 28-51,18-44-94,1 0 0,0 0-1,1 1 1,0-1 0,0 16-1,1-23 85,0 0-1,1-1 0,-1 1 1,1 0-1,-1 0 0,1 0 0,0-1 1,0 1-1,0 0 0,0-1 1,0 1-1,1-1 0,-1 1 0,1-1 1,0 0-1,-1 0 0,1 0 1,0 0-1,0 0 0,1 0 0,-1 0 1,0 0-1,1-1 0,-1 1 1,4 1-1,27 3-323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5:40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22 136 11274,'13'-23'1763,"23"-30"-1,-32 48-1407,0-1 0,1 1 0,0 0-1,0 1 1,0-1 0,0 1 0,1 0 0,-1 0 0,1 0 0,13-5 0,-17 8-258,0 1 0,0-1 1,0 0-1,0 1 0,0 0 1,1-1-1,-1 1 1,0 0-1,0 0 0,0 0 1,1 0-1,-1 0 0,0 1 1,0-1-1,0 1 0,0-1 1,1 1-1,-1 0 1,0 0-1,0 0 0,2 2 1,-2-1-21,0 0 0,0 0 0,0 0 0,0 1 0,0-1 0,0 1 0,-1 0 0,0-1 0,1 1 0,-1 0 0,0 0 0,0 0 0,1 5 0,-1 1-24,0 1 0,0-1 0,-1 1 0,0 0 0,0-1 0,-1 1 0,-1-1 0,1 0 0,-4 11 0,0-9-40,0 1 0,-1-1 1,0 0-1,-1-1 0,0 0 1,0 0-1,-1 0 1,0-1-1,-12 10 0,-3 1 17,0-1 1,-44 25-1,66-44-30,0 1 0,0-1 0,0 1 0,0 0 0,0-1 0,0 1 0,0 0-1,0 0 1,0-1 0,1 1 0,-1 0 0,0 0 0,1 0 0,-2 1 0,2-1 0,0-1 1,0 0-1,1 1 0,-1-1 0,0 0 1,0 1-1,0-1 0,0 0 0,1 0 0,-1 1 1,0-1-1,0 0 0,0 0 0,1 0 1,-1 1-1,0-1 0,0 0 0,1 0 0,-1 0 1,0 0-1,0 1 0,1-1 0,-1 0 1,0 0-1,1 0 0,-1 0 0,0 0 1,1 0-1,-1 0 0,0 0 0,1 0 0,-1 0 1,42 0 24,-40 0-24,33-2-26,206-20-705,-240 22 695,37-9-994,-24-1 303,-14 10 702,1-1 0,-1 1-1,0-1 1,0 1 0,0 0 0,0-1 0,0 1-1,0-1 1,0 1 0,0-1 0,0 1 0,0-1-1,0 1 1,0-1 0,0 1 0,0-1 0,0 1-1,0-1 1,0 1 0,-1-1 0,1 1 0,0 0-1,0-1 1,-1 1 0,1-1 0,0 1 0,-1 0-1,1-1 1,0 1 0,-1-1 0,-15-10-507,-6-1-125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5:40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52 136 11682,'-43'-14'2663,"35"11"-768,29 10-521,2 0-1491,0-2 0,0 0-1,1-1 1,-1-1-1,1-1 1,39-3-1,-51 1-99,0-2 0,0 0-1,-1 0 1,1-1 0,-1 0 0,0-1-1,0-1 1,0 1 0,0-2 0,-1 1-1,0-2 1,0 1 0,0-1 0,-1-1-1,10-9 1,4-14 797,-19 25-193,0 0 1,0 1-1,0 0 1,0 0-1,8-7 1,-12 32 1412,-13 21-771,-21 49 0,-3 5-537,32-80-449,-3 6 12,2 1 0,0-1 0,-3 32 0,9-51-65,-1-1 1,1 1-1,0-1 1,0 1-1,0-1 1,0 0 0,1 1-1,-1-1 1,0 1-1,1-1 1,-1 1-1,1-1 1,-1 0-1,1 1 1,0-1-1,-1 0 1,1 1-1,0-1 1,0 0 0,1 2-1,-1-3 37,0 1 0,0-1 0,0 0 0,0 0 0,0 1 0,0-1 0,0 0 0,-1 0 0,1 0 0,0 0 0,0 0 0,0 0 0,0 0-1,0 0 1,0 0 0,0-1 0,0 1 0,0 0 0,-1-1 0,1 1 0,0 0 0,0-1 0,0 1 0,-1-1 0,1 1 0,0-1 0,0 0 0,-1 1 0,1-1 0,0 0 0,-1 1 0,1-2 0,16-20 17,0-5 24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5:41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12603,'7'4'304,"0"0"1,0 0 0,0-1-1,1 0 1,0-1 0,-1 1-1,1-2 1,0 1 0,0-1-1,0 0 1,0-1 0,0 1-1,1-2 1,-1 1 0,0-1-1,0 0 1,0-1 0,12-4-1,-11 3-137,-1 1 0,0-2 0,0 1 0,0-1 0,0 0 0,0-1 0,-1 0-1,0 0 1,0-1 0,0 0 0,-1 0 0,1 0 0,-2-1 0,1 0 0,-1 0 0,9-15 0,-13 19-142,0 0 1,0 0 0,0 0 0,0 0 0,0 0-1,-1 0 1,0 0 0,1 0 0,-1 0 0,-1-6-1,1 8-22,0 0 0,0 0 0,0 0-1,-1 0 1,1 0 0,0 0 0,-1 0-1,1 0 1,-1 0 0,1 1 0,-1-1-1,0 0 1,1 0 0,-1 1-1,0-1 1,1 0 0,-1 1 0,0-1-1,0 1 1,1-1 0,-1 1 0,0-1-1,0 1 1,0-1 0,0 1 0,0 0-1,0 0 1,0-1 0,0 1 0,0 0-1,0 0 1,0 0 0,0 0 0,0 0-1,1 0 1,-1 0 0,-2 1 0,-2 0-5,-1 0 1,0 1 0,0 0-1,1 0 1,-1 1 0,1-1-1,0 1 1,0 0 0,0 1-1,0-1 1,0 1 0,1 0-1,0 0 1,-7 9 0,5-7-9,1 1 1,0-1-1,1 1 1,0 0-1,0 1 1,0-1-1,1 1 1,0-1-1,1 1 1,-3 10 0,5-15 2,0-1 1,-1 1 0,1-1 0,0 1-1,0-1 1,1 1 0,-1-1 0,0 1 0,1-1-1,0 1 1,-1-1 0,1 1 0,0-1-1,0 0 1,1 1 0,-1-1 0,2 3 0,0-2-3,0-1-1,-1 1 1,1-1 0,0 1 0,0-1 0,0 0 0,1 0 0,-1 0 0,1-1 0,5 3 0,8 0-24,-1-1-1,1 0 0,-1-1 1,23 0-1,-24-1 7,94 1-93,37 4 121,-144-8 351,-6-3-167,-6-6-8,9 11-131,-8-12 47,0 0 0,0 0 0,1-1 0,0 0 0,1-1 0,1 0 0,0 0 0,1 0 0,-5-21 0,10 35-103,-1-1 0,1 1 1,0-1-1,0 1 0,0-1 0,0 1 0,0-1 1,0 1-1,0-1 0,0 1 0,0-1 1,0 1-1,0-1 0,0 0 0,0 1 1,0-1-1,0 1 0,0-1 0,1 1 1,-1 0-1,0-1 0,0 1 0,1-1 0,-1 1 1,0-1-1,1 1 0,-1 0 0,1-1 1,0 0-3,0 1 0,0 0 1,-1 0-1,1 0 0,0 0 1,0 0-1,0 0 0,0 0 1,0 0-1,0 0 0,0 0 1,0 0-1,-1 1 0,1-1 1,1 1-1,38 20-199,-30-15 150,9 3 20,0 0 0,1-1 0,0-1 0,0-1 0,1-1 0,0 0 0,0-2 0,28 2 0,-37-5 47,-1 1-1,0-2 1,1 0-1,-1 0 0,0-1 1,1 0-1,-1-1 0,-1 0 1,1-1-1,0 0 1,-1 0-1,0-2 0,0 1 1,0-1-1,-1 0 1,1-1-1,8-9 0,-15 12 10,0 0 1,0 0-1,0 0 0,-1-1 0,1 0 0,-1 1 0,0-1 0,1-5 0,-3 9-7,1-1-1,-1 1 0,0 0 0,0 0 0,0-1 1,0 1-1,0 0 0,0-1 0,0 1 1,0 0-1,0-1 0,0 1 0,-1 0 0,0-3 1,1 4-4,-1-1 0,0 0 1,1 1-1,-1-1 0,1 1 1,-1-1-1,0 1 0,1-1 1,-1 1-1,0 0 0,0-1 1,1 1-1,-1 0 0,0 0 1,0-1-1,1 1 0,-1 0 1,0 0-1,0 0 0,0 0 1,1 0-1,-1 0 0,0 0 1,0 0-1,0 0 0,-1 1 1,-1 0 1,-1 0 0,1 0 0,-1 1 0,1-1 0,0 1 0,0 0 0,-1 0 1,1 0-1,1 0 0,-1 1 0,0-1 0,0 1 0,1-1 0,0 1 0,-1 0 0,1 0 1,-1 4-1,0-4-6,1 1 0,0 0 0,0-1 0,1 1 0,-1 0 0,1 0 0,0 0 0,0 0 0,0 1 0,0-1 0,1 0 0,-1 0 0,1 0 0,1 8 0,-1-11 2,1 1 0,-1-1 0,1 0 0,-1 1-1,1-1 1,0 0 0,-1 1 0,1-1 0,0 0-1,0 0 1,0 0 0,0 1 0,0-1 0,0 0-1,0-1 1,0 1 0,0 0 0,0 0 0,1 0-1,-1-1 1,2 2 0,1-1 3,-1 0 1,1 0-1,-1-1 0,1 1 0,0-1 1,-1 0-1,1 0 0,5 0 1,7-3 15,-1 0 1,0-1 0,16-6 0,61-25 41,-46 17-23,80-22 0,-123 39-40,3 0 0,0-1 1,0 2-1,0-1 1,8 0-1,-12 1 0,-1 0 1,0 0-1,0 1 0,1-1 0,-1 0 1,0 0-1,0 1 0,0-1 0,1 1 1,-1-1-1,0 1 0,0-1 0,0 1 1,0 0-1,0-1 0,0 1 0,0 0 0,0 0 1,0 0-1,0 0 0,-1 0 0,1 0 1,0 0-1,-1 0 0,1 0 0,0 0 1,-1 0-1,1 2 0,0 2 6,-1-1 1,1 0-1,-1 0 0,0 0 0,0 0 1,0 1-1,-1-1 0,0 0 1,-1 6-1,-16 42 111,7-21-10,8-23-69,-1 3 41,1 0 0,-3 20 0,5-29-62,1 0-1,0 0 1,0 0 0,0 0 0,0 0 0,1 0 0,-1 0 0,0 0 0,1 0 0,0 2 0,-1-4-8,1 1 1,-1 0-1,1-1 1,-1 1 0,1-1-1,-1 1 1,1-1 0,-1 1-1,1-1 1,-1 1-1,1-1 1,0 1 0,-1-1-1,1 1 1,0-1-1,-1 0 1,1 0 0,0 1-1,-1-1 1,1 0 0,0 0-1,0 0 1,-1 0-1,1 0 1,1 0 0,4 0-109,0-1 1,0 0-1,0 0 0,-1 0 1,1-1-1,0 0 1,-1 0-1,1-1 0,-1 1 1,0-1-1,0 0 1,0 0-1,0-1 0,-1 0 1,1 0-1,-1 0 1,0 0-1,0-1 0,0 1 1,-1-1-1,1 0 1,-1 0-1,-1 0 1,1-1-1,-1 1 0,4-10 1,0-20-452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5:55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 14515,'-1'1'91,"1"1"0,-1-1-1,1 0 1,-1 1 0,1-1 0,0 0-1,0 1 1,0-1 0,0 1 0,0-1-1,0 0 1,0 1 0,0-1 0,1 1-1,-1-1 1,0 0 0,1 1 0,-1-1-1,1 0 1,0 0 0,-1 1 0,1-1-1,0 0 1,0 0 0,0 0 0,0 0-1,0 0 1,0 0 0,0 0-1,0 0 1,0 0 0,0 0 0,0-1-1,1 1 1,-1 0 0,0-1 0,0 1-1,1-1 1,-1 1 0,1-1 0,-1 0-1,0 0 1,3 1 0,14 2 397,1 0 1,-1-1-1,1-1 0,-1 0 1,20-3-1,93-14 812,-127 16-1269,109-25 504,3-1-1784,-99 27 226,-17-1 968,0 0 0,1 1 0,-1-1 0,0 0 0,0 0 0,1 0 0,-1 1-1,0-1 1,0 0 0,0 0 0,0 1 0,1-1 0,-1 0 0,0 0 0,0 1 0,0-1 0,0 0 0,0 0 0,0 1 0,0-1 0,0 0 0,0 1 0,0-1 0,0 0 0,0 1-1,0-1 1,0 0 0,0 0 0,0 1 0,-1 2-208,-1 0-1,1 0 1,-1 0-1,0 0 1,0 0-1,-4 4 1,-8 11-501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5:55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14443,'4'14'1776,"11"-4"-871,9 2-353,9-8 1648,7-1-1128,12-3-311,5-3-97,4-4-368,0 1-216,0 0-632,-6 2-376,-9 1 752,-5 0-193,-11 0-135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5:56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64 17132,'2'-4'188,"0"1"0,0-1 0,0 1 0,0-1 0,1 1 0,0 0 0,0 0 0,0 0 0,0 1 0,0-1 0,0 1 0,1-1 0,3-1 0,0 1 30,0 0 0,0 0 1,0 1-1,1 0 0,-1 0 1,12-1-1,2 2 34,0 0-1,0 1 0,0 2 0,26 4 1,-30-3-201,1 1 1,-1 0-1,0 2 0,0 0 1,-1 0-1,25 15 1,-36-18-55,0 0-1,0 1 1,0 0 0,-1 0 0,1 0 0,-1 1 0,0-1 0,0 1-1,0 0 1,2 6 0,-4-8-3,0 1-1,-1 0 1,0 0-1,0 0 1,0 0-1,0-1 1,0 1-1,-1 0 1,0 1-1,0-1 1,0 0-1,0 0 1,-1 0-1,1 0 1,-1 0-1,-2 6 1,0-3-5,0 0 0,0 0 0,-1 0 0,0 0 0,0-1 0,-1 1 0,-5 5 1,-41 39-32,39-39 35,-133 119 18,-144 149 960,265-254-819,10-18 43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5:59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14 17364,'10'-13'1541,"-10"20"-659,-10 30-175,-8 5-460,-1-1 0,-3-1 0,-1-1-1,-46 59 1,22-40-279,-2-2-1,-61 52 0,97-95-102,10-10 38,1 0 0,-1-1 0,0 1 0,0-1 0,0 1 0,0-1 0,0 0 0,-1 0 0,1 0 0,-5 1 0,9-3 84,-1 0 0,0 0 0,0 0 0,0-1 0,0 1 0,0 0 0,0 0 0,0 0 0,0 0 0,0 0 1,1 0-1,-1 0 0,0 0 0,0-1 0,0 1 0,0 0 0,0 0 0,0 0 0,0 0 0,0 0 0,0 0 0,0-1 0,0 1 0,0 0 0,0 0 0,0 0 0,0 0 0,0 0 0,0 0 0,0 0 0,0-1 0,0 1 0,0 0 0,0 0 0,0 0 0,-1 0 0,1 0 0,0 0 0,0 0 0,0-1 0,0 1 0,0 0 0,0 0 0,0 0 0,0 0 0,0 0 0,-1 0 0,1 0 0,0 0 0,0 0 0,0 0 0,0 0 0,0 0 0,0 0 0,0 0 0,-1 0 0,1 0 0,0 0 0,0 0 0,0 0 0,0 0 0,0 0 0,0 0 0,-1 0 0,32-46-582,-13 22 345,26-38-357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5:59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26 12083,'19'-24'1798,"-19"24"-1780,0 0-1,0 0 1,0 0 0,0 0-1,0 0 1,0 0-1,0-1 1,0 1 0,1 0-1,-1 0 1,0 0 0,0 0-1,0 0 1,0 0-1,0 0 1,0 0 0,1-1-1,-1 1 1,0 0 0,0 0-1,0 0 1,0 0 0,0 0-1,1 0 1,-1 0-1,0 0 1,0 0 0,0 0-1,0 0 1,0 0 0,1 0-1,-1 0 1,0 0-1,0 0 1,0 0 0,0 0-1,1 0 1,-1 1 0,0-1-1,0 0 1,0 0 0,0 0-1,0 0 1,0 0-1,1 0 1,-3 17 683,-52 175 3108,-11 48-3103,55-196-693,3 0-1,-3 67 1,7-129-551,-1-1 1,-1 1 0,-10-24 0,-31-77 827,42 101 160,4 18-433,0 0 1,0 0-1,0-1 0,0 1 0,0 0 0,0-1 0,1 1 0,-1 0 1,0 0-1,0-1 0,0 1 0,1 0 0,-1 0 0,0-1 0,0 1 1,1 0-1,-1 0 0,0 0 0,0-1 0,1 1 0,-1 0 1,0 0-1,0 0 0,1 0 0,-1 0 0,0 0 0,1 0 0,-1 0 1,1-1-1,2 2 88,1-1 1,-1 0 0,1 1 0,-1 0-1,0 0 1,6 2 0,3 1-94,5 1 6,0-2 0,0 1 0,1-2-1,-1 0 1,1-1 0,-1-1 0,1-1-1,-1 0 1,1-1 0,-1-1 0,0-1 0,0 0-1,0-2 1,-1 1 0,1-2 0,-1 0 0,24-16-1,-21 5 46,-17 12-8,-13 11 31,2 1-43,-1 0-1,1 1 1,1 0-1,-1 1 1,1 0-1,1 0 1,-1 1-1,1 0 1,1 0-1,0 1 1,0-1-1,1 1 1,-5 12-1,10-21-35,-1 0-1,1 0 1,0 0 0,-1 0-1,1 0 1,0 0 0,0 0-1,0 0 1,0 0 0,0 0-1,0 1 1,0-1-1,0 0 1,0 0 0,0 0-1,1 0 1,-1 0 0,0 0-1,1 0 1,-1 0 0,1 0-1,-1 0 1,2 1-1,-1-1-1,0-1 0,0 1 0,0 0 0,0-1 0,0 0 0,0 1 0,0-1 0,1 0 0,-1 0 0,0 1 0,0-1 0,0 0 0,0 0 0,1 0 0,-1 0 0,0-1 0,2 1 0,5-2 11,0-1-1,0 0 1,0 0 0,13-7 0,10-10 13,-1-1-1,31-29 0,16-10-23,-77 60-6,0-1 1,0 1-1,0 0 1,1 0-1,-1-1 1,0 1 0,0 0-1,1 0 1,-1-1-1,0 1 1,1 0-1,-1 0 1,0 0 0,0 0-1,1 0 1,-1 0-1,0-1 1,1 1-1,-1 0 1,0 0-1,1 0 1,-1 0 0,0 0-1,1 0 1,-1 0-1,0 0 1,1 0-1,-1 1 1,0-1 0,1 0-1,-3 10 0,-15 25 18,12-24-7,-18 41 85,22-48-71,-1 1 1,1 0 0,0 0 0,0 0-1,0 0 1,1 0 0,-1 0-1,2 10 1,-1-14-15,0 0 1,0 0-1,1 0 0,-1 1 1,0-1-1,1 0 1,-1 0-1,1 0 0,-1 0 1,1 0-1,-1 0 0,1 0 1,0-1-1,0 1 1,-1 0-1,1 0 0,0 0 1,0-1-1,0 1 0,0 0 1,0-1-1,1 2 1,0-2-14,0 1 0,1-1 1,-1 0-1,0 1 0,0-1 1,0 0-1,0 0 1,0 0-1,0 0 0,0-1 1,3 0-1,3-1-182,0 0 0,0-1 0,0-1 0,-1 1 0,8-6 0,32-21-344,-26 18 159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6:00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 16155,'0'0'41,"0"0"-1,0 0 1,1 0-1,-1 0 1,0 1-1,0-1 1,0 0-1,0 0 1,1 0-1,-1 0 1,0 0-1,0 1 0,0-1 1,0 0-1,0 0 1,1 0-1,-1 1 1,0-1-1,0 0 1,0 0-1,0 0 1,0 1-1,0-1 0,0 0 1,0 0-1,0 1 1,0-1-1,0 0 1,0 0-1,0 1 1,0-1-1,0 0 1,0 0-1,0 0 1,0 1-1,0-1 0,0 0 1,-4 13 33,4-11 39,-19 64 853,-72 271 736,83-301-1642,0 1 8,-26 71 0,34-108-111,0 1 0,0 0 0,0-1 0,-1 1 0,1 0 0,0-1 0,-1 1 0,1-1-1,0 1 1,-1 0 0,1-1 0,-1 1 0,1-1 0,-1 1 0,1-1 0,-1 0 0,1 1-1,-1-1 1,1 1 0,-1-1 0,1 0 0,-1 0 0,0 1 0,1-1 0,-1 0 0,0 0 0,1 0-1,-1 0 1,0 1 0,1-1 0,-1 0 0,0 0 0,1 0 0,-1-1 0,0 1 0,1 0-1,-1 0 1,0 0 0,1 0 0,-1-1 0,0 1 0,1 0 0,-1-1 0,0 1 0,1 0-1,-1-1 1,-2-1-53,1 0-1,0 1 0,0-1 0,1 0 1,-1 0-1,0 0 0,1 0 1,-1-1-1,1 1 0,-2-3 0,0-4 222,1 0 0,0-1-1,0 1 1,1-1-1,0 1 1,0-1-1,1 1 1,0-1-1,1 0 1,0 1-1,1-1 1,0 1 0,0 0-1,1-1 1,1 1-1,-1 1 1,10-17-1,-12 23-66,1 0-1,-1 0 1,1 0-1,0 0 0,0 1 1,0-1-1,0 1 1,0-1-1,0 1 1,0 0-1,1 0 0,-1 0 1,0 0-1,1 0 1,-1 0-1,1 1 1,-1-1-1,1 1 0,-1-1 1,1 1-1,-1 0 1,1 0-1,2 1 1,5 0-127,0 2 1,0-1 0,0 1-1,14 6 1,-3-1-546,40 12 1,-30-14 199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39:35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1 164 7594,'0'1'68,"0"-1"1,1 1 0,-1 0 0,0 0 0,1-1 0,-1 1-1,1-1 1,0 1 0,-1 0 0,1-1 0,-1 1 0,1-1-1,0 1 1,-1-1 0,1 0 0,0 1 0,0-1-1,-1 1 1,1-1 0,0 0 0,0 0 0,-1 0 0,1 1-1,0-1 1,0 0 0,0 0 0,-1 0 0,1 0 0,0 0-1,0-1 1,0 1 0,-1 0 0,2 0 0,38-5 801,-31 3-598,207-25 1199,221 1 1,447-36-1304,-535 30-144,406 16 0,-196 36 16,61 3 53,1-28 187,370-7-137,-518 11-166,328 3-71,-246-16 90,-515 11 121,-37 2-123,-7-3-23,-7-2-19,-1 2 43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6:00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4 13939,'-2'0'139,"0"-1"-1,0 1 1,0 0-1,1 0 1,-1 0-1,0 0 1,0 0-1,0 1 1,1-1-1,-1 0 1,0 1 0,1-1-1,-1 1 1,0 0-1,1-1 1,-1 1-1,0 0 1,-1 1-1,0 0 101,-16 7 370,1 1 1,0 1-1,0 1 0,-16 14 0,25-18-530,0 0-1,1 1 1,0-1 0,0 2 0,1-1-1,0 1 1,1 0 0,-9 19-1,14-28-71,0 0-1,1 0 1,-1 0-1,1 1 1,-1-1-1,1 0 1,0 0-1,-1 0 1,1 0-1,0 1 1,0-1-1,0 0 1,0 0-1,0 1 1,0-1-1,0 0 0,0 0 1,1 0-1,-1 1 1,0-1-1,1 0 1,-1 0-1,1 0 1,-1 0-1,1 0 1,0 0-1,-1 0 1,1 0-1,0 0 1,0 0-1,0 0 1,-1 0-1,1 0 1,0 0-1,0-1 0,0 1 1,0 0-1,1-1 1,-1 1-1,0-1 1,0 1-1,0-1 1,0 0-1,1 0 1,-1 1-1,2-1 1,3 1 20,0-1 0,0 1 0,0-1-1,0-1 1,0 1 0,0-1 0,0 0 0,10-3 0,-3-1 40,0-1 0,0 0 0,-1-1 0,0 0-1,0-1 1,0 0 0,-1-1 0,0 0 0,-1-1 0,0 0-1,-1-1 1,0 1 0,0-2 0,-1 0 0,-1 0 0,8-16-1,-14 24-27,1 0 0,-1 0-1,0-1 1,0 1-1,0 0 1,-1-5 0,0 8-41,1 0 1,-1 1 0,0-1-1,0 1 1,0-1 0,-1 0 0,1 1-1,0-1 1,0 1 0,0-1-1,0 0 1,-1 1 0,1-1-1,0 1 1,0-1 0,-1 1 0,1-1-1,0 1 1,-1-1 0,1 1-1,-1-1 1,1 1 0,-1 0-1,1-1 1,0 1 0,-1-1 0,0 1-1,1 0 1,-1 0 0,1-1-1,-1 1 1,1 0 0,-1 0-1,1 0 1,-1 0 0,0-1 0,1 1-1,-1 0 1,0 0 0,1 0-1,-1 0 1,1 0 0,-1 1-1,0-1 1,1 0 0,-1 0 0,1 0-1,-1 0 1,1 1 0,-1-1-1,-1 1 1,-2 1-149,0 0 0,1 0 1,-1 0-1,0 1 0,1-1 0,-1 1 0,1 0 0,0 0 1,-1 0-1,2 1 0,-1-1 0,0 1 0,1-1 1,-1 1-1,1 0 0,0 0 0,1 0 0,-1 0 0,1 1 1,-1-1-1,1 0 0,0 8 0,4 4-459,11-6-78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6:01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31 16740,'1'-1'116,"-1"0"1,0-1 0,0 1 0,0 0 0,0-1-1,0 1 1,0 0 0,0-1 0,-1 1 0,1 0-1,0 0 1,-1-1 0,1 1 0,-1 0 0,1 0-1,-1 0 1,0-1 0,1 1 0,-2-1 0,1 1-45,0 1 1,0-1 0,1 1-1,-1-1 1,0 1 0,0 0-1,0-1 1,0 1 0,0 0-1,0 0 1,0 0 0,0-1-1,0 1 1,0 0 0,0 0-1,0 1 1,0-1 0,0 0-1,-2 0 1,-1 2 88,0-1-1,0 1 1,0 0 0,0 0-1,0 0 1,0 0 0,0 1 0,0-1-1,1 1 1,-4 4 0,2-2-113,0 0-1,1 1 1,0 0 0,0-1-1,0 1 1,-2 7 0,5-11-58,0-1-1,1 1 1,-1-1 0,0 1 0,1 0-1,0-1 1,-1 1 0,1 0 0,0 0-1,0-1 1,0 1 0,0 0 0,0 0-1,0-1 1,0 1 0,1 0 0,-1-1-1,0 1 1,1 0 0,0-1 0,-1 1-1,1 0 1,0-1 0,0 1 0,0-1-1,0 0 1,0 1 0,0-1 0,2 2-1,7 4-74,0-1-1,0 0 1,1-1-1,0 0 1,21 7-1,-16-7 7,-1 1 1,19 11-1,-31-16 69,6 4-17,0 1 0,-1-1 1,0 2-1,0-1 0,8 8 0,-15-13 26,0 0 1,0 0-1,0 1 1,0-1-1,-1 0 1,1 0-1,0 0 0,0 1 1,-1-1-1,1 0 1,-1 1-1,1-1 0,-1 1 1,0-1-1,0 0 1,1 1-1,-1-1 0,0 1 1,0-1-1,0 1 1,0-1-1,-1 0 1,1 1-1,0-1 0,-1 1 1,1-1-1,-1 0 1,1 1-1,-1-1 0,1 0 1,-1 1-1,0-1 1,0 0-1,0 0 0,0 0 1,0 0-1,0 0 1,0 0-1,0 0 1,0 0-1,0 0 0,-1 0 1,1-1-1,-2 2 1,-5 2-5,1 0 1,0 0 0,-1-1 0,0 0 0,0 0-1,0-1 1,-13 3 0,-1-2-265,-38-1 1,37-4 188,7-6-66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6:01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76 12267,'-12'-46'3346,"12"46"-3310,0 0 0,0 0 0,0 0 1,0 0-1,0 0 0,0 0 0,0 0 1,0 1-1,0-1 0,0 0 0,0 0 1,0 0-1,0 0 0,0 0 0,0 0 1,0 0-1,0 0 0,0 0 0,0 0 1,0 0-1,0 1 0,0-1 0,0 0 1,0 0-1,0 0 0,-1 0 0,1 0 0,0 0 1,0 0-1,0 0 0,0 0 0,0 0 1,0 0-1,0 0 0,0 0 0,0 0 1,0 0-1,0 0 0,0 0 0,-1 0 1,1 0-1,0 0 0,0 1 0,0-1 1,0 0-1,0 0 0,0-1 0,0 1 1,0 0-1,0 0 0,0 0 0,-1 0 1,1 0-1,0 0 0,0 0 0,0 0 1,0 0-1,0 0 0,0 0 0,0 0 0,0 0 1,0 0-1,0 0 0,0 0 0,-5 14 950,-1 19-177,4-16-603,0 0 1,2 0-1,0 0 1,0 0-1,5 23 0,-4-36-198,0 0-1,0 0 1,0-1-1,0 1 1,1 0-1,0-1 1,0 1-1,0-1 1,0 0-1,0 0 1,1 0-1,4 5 0,-5-6 0,1-1-1,0 1 0,-1 0 0,1-1 0,0 0 1,0 0-1,0 1 0,0-2 0,0 1 0,0 0 1,0-1-1,1 1 0,-1-1 0,0 0 0,0 0 0,0 0 1,6-2-1,3 0 3,0-1 1,-1 0-1,0-1 0,1 0 0,-2-1 1,1-1-1,0 1 0,-1-2 1,0 1-1,-1-1 0,0-1 1,9-9-1,-7 7 18,-1-1 0,0 0 1,-1-1-1,0 0 0,-1 0 0,-1-1 1,0 0-1,0-1 0,5-17 0,-6 1 33,-6 30-56,1-1-1,-1 0 1,0 1 0,0-1-1,0 0 1,0 1 0,0-1-1,0 0 1,0 1-1,0-1 1,0 0 0,0 1-1,0-1 1,0 0-1,0 1 1,-1-1 0,1 0-1,0 1 1,0-1 0,-1 0-1,1 1 1,0-1-1,-1 1 1,1-1 0,-1 1-1,1-1 1,-1 1 0,1-1-1,-1 1 1,1-1-1,-1 1 1,0 0 0,1-1-1,-1 1 1,1 0-1,-1-1 1,0 1 0,-1 0-1,1 1 1,0-1 0,0 0 0,0 1 0,0-1-1,1 1 1,-1 0 0,0-1 0,0 1-1,0 0 1,0-1 0,0 1 0,1 0-1,-1 0 1,0 0 0,1 0 0,-1 0 0,1 0-1,-1 0 1,1-1 0,-1 2 0,1-1-1,-1 1 1,-8 28 16,9-27-18,-2 3 3,1 1-1,0-1 1,0 1 0,1 0 0,-1-1 0,2 1 0,-1 0 0,3 12 0,-3-17-1,1 0-1,0 1 1,0-1 0,0 0 0,0 1 0,0-1 0,0 0 0,1 0-1,-1 0 1,1 0 0,0 0 0,-1 0 0,1-1 0,0 1-1,0 0 1,0-1 0,0 0 0,0 1 0,0-1 0,1 0 0,-1 0-1,0 0 1,1 0 0,-1-1 0,0 1 0,6 0 0,-1 0 4,1-1 1,-1 0 0,1-1 0,-1 0-1,1 0 1,-1 0 0,0-1 0,0 0-1,1-1 1,-1 0 0,7-4 0,14-7 26,34-25 0,-41 25-22,-6 4-11,-9 5-5,0 1 0,1-1 0,0 1 0,0 1 0,0-1 0,0 1 0,0 0 0,1 1 0,13-4 0,-20 7 1,1-1 0,-1 0 0,1 0 0,-1 1 0,1-1 0,-1 1 0,1-1 0,-1 1 0,0-1 0,0 1 0,1 0 0,-1 0 0,0 0 1,0-1-1,0 1 0,1 0 0,-1 1 0,0-1 0,-1 0 0,1 0 0,0 0 0,0 1 0,0-1 0,-1 0 0,1 1 0,-1-1 0,1 0 0,-1 1 0,1-1 0,-1 2 0,2 6 7,0 0-1,-1 0 1,1 14-1,-2-20 0,-1 37 40,0-30 18,0-1 0,1 1 0,1 0-1,-1 0 1,5 16 0,-5-25-54,0-1 1,0 1-1,1-1 1,-1 1 0,0-1-1,0 1 1,1 0-1,-1-1 1,1 0-1,-1 1 1,0-1-1,1 1 1,-1-1-1,1 1 1,-1-1 0,1 0-1,-1 1 1,1-1-1,0 0 1,-1 0-1,1 1 1,-1-1-1,1 0 1,0 0-1,-1 0 1,1 0 0,-1 0-1,1 0 1,0 0-1,-1 0 1,1 0-1,0 0 1,-1 0-1,1 0 1,-1 0-1,1 0 1,0-1 0,-1 1-1,1 0 1,-1 0-1,1-1 1,-1 1-1,1 0 1,-1-1-1,1 1 1,0-1-1,24-20-98,71-100-4189,-80 99 3991,8-6-665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6:02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186 227 15347,'-1'-1'131,"0"0"0,-1 0 1,1 0-1,-1 0 0,1 0 0,-1 0 0,0 0 0,1 0 0,-1 1 0,0-1 0,1 0 0,-1 1 0,0 0 1,0-1-1,0 1 0,1 0 0,-1 0 0,0 0 0,0 0 0,0 0 0,0 0 0,1 1 0,-1-1 0,0 1 1,0-1-1,1 1 0,-4 1 0,-1 1 145,-1 0-1,1 0 1,0 1 0,0-1 0,1 1 0,-7 6-1,2 0-115,0 0 0,1 0-1,0 1 1,-14 24 0,19-28-125,1-1 0,0 1 0,0 0 0,0 0 0,1 0 0,0 1 0,0-1 0,0 1 1,1-1-1,0 14 0,1-20-35,0 0 0,0 1 0,0-1 0,0 0 0,0 0 1,0 0-1,0 1 0,1-1 0,-1 0 0,0 0 0,1 0 0,-1 0 1,1 0-1,-1 0 0,1 0 0,-1 0 0,1 0 0,0 0 0,-1 0 1,1 0-1,0 0 0,0 0 0,0 0 0,0-1 0,0 1 0,0 0 0,0-1 1,0 1-1,0 0 0,0-1 0,0 0 0,0 1 0,0-1 0,1 0 1,-1 1-1,0-1 0,0 0 0,0 0 0,1 0 0,-1 0 0,0 0 1,0 0-1,0 0 0,0-1 0,2 0 0,4 0 1,-1-1 0,0-1 0,0 0 0,0 1 0,0-2 0,-1 1 0,8-6 0,18-16 13,-2-2-1,0 0 0,32-42 0,-18 14 83,36-63 1,-64 93 18,23-49 1,-49 84 41,-2 14-173,0 0 1,1 0-1,2 1 1,0 1-1,2 0 1,0 0-1,2 0 1,1 1-1,2 0 1,-1 30-1,3-50-68,1 1-1,0-1 0,1 1 1,0-1-1,0 0 1,0 1-1,1-1 0,4 11 1,-5-18 79,-1 1-1,0-1 1,1 0 0,-1 1 0,0-1 0,0 0 0,1 1-1,-1-1 1,1 0 0,-1 0 0,0 1 0,1-1 0,-1 0 0,1 0-1,-1 0 1,0 1 0,1-1 0,-1 0 0,1 0 0,-1 0 0,1 0-1,-1 0 1,0 0 0,1 0 0,-1 0 0,1 0 0,-1 0-1,1 0 1,-1 0 0,1 0 0,-1-1 0,0 1 0,1 0 0,-1 0-1,1-1 1,18-11-221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6:03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72 14635,'-3'2'94,"1"-1"1,0 0-1,0 1 1,1-1-1,-1 1 0,0 0 1,0 0-1,1-1 0,-1 1 1,1 0-1,0 1 0,-1-1 1,1 0-1,0 0 1,0 0-1,0 1 0,0 1 1,-1 2 77,-8 18 7,2 0-1,1 1 0,1 0 1,1 0-1,1 1 0,1-1 1,1 34-1,2-54-155,0 0 0,0 0 0,1 0 0,0 0 0,0 0-1,0-1 1,0 1 0,1 0 0,-1-1 0,1 1 0,3 4 0,-4-7-7,0-1 0,0 0 0,0 0 0,1 0 0,-1 0 0,0 0 0,0 0 0,0 0 0,1 0 0,-1 0 0,1-1 0,-1 1 0,0 0 0,1-1 0,2 1 0,-1-1 7,-1 1 1,1-1 0,0 0-1,-1-1 1,1 1 0,-1 0 0,1-1-1,0 0 1,-1 1 0,1-1-1,4-2 1,7-5 92,1-1 1,-1 0-1,0 0 1,-1-2-1,0 0 1,-1 0-1,14-16 0,73-98 905,-85 107-811,-1-1 0,-1 0-1,-1 0 1,10-24 0,-18 33 49,-6 12-25,-7 14-47,5-1-162,0 0 0,1 0 1,1 1-1,0-1 0,1 1 1,1 0-1,0 25 0,2-28-23,0 0 1,1 0-1,0 0 0,1 0 0,0 0 0,1-1 0,0 1 1,1-1-1,10 18 0,-12-26 8,-1 0 1,1 0 0,0 0-1,0 0 1,0 0-1,1-1 1,-1 0 0,1 1-1,0-1 1,0-1-1,0 1 1,0 0 0,0-1-1,1 0 1,-1 0-1,1 0 1,0-1 0,-1 0-1,1 0 1,0 0-1,0 0 1,-1-1 0,1 1-1,0-1 1,0 0-1,0-1 1,0 1 0,0-1-1,-1 0 1,1 0-1,0-1 1,-1 1-1,1-1 1,-1 0 0,6-4-1,5-3 64,-1-2 1,0 0-1,-1-1 0,0 0 0,0-1 1,-2 0-1,0-1 0,0 0 0,-1-1 1,-1 0-1,0 0 0,-1-1 0,-1-1 1,-1 1-1,0-1 0,-1 0 0,-1 0 1,0-1-1,-1 1 0,0-32 0,-3 44-92,0 0-1,-1 1 1,0-1-1,0 0 1,0 0-1,0 1 1,-1-1-1,1 1 0,-1-1 1,-1 1-1,1 0 1,-6-8-1,7 11-47,-1-1-1,1 0 0,-1 1 0,0 0 1,0-1-1,1 1 0,-1 0 0,0 0 1,0 0-1,0 0 0,0 0 0,-1 0 1,1 1-1,0-1 0,0 1 0,0-1 1,-1 1-1,1 0 0,0 0 0,0 0 1,-1 0-1,1 0 0,0 1 0,0-1 1,-1 1-1,1-1 0,0 1 1,-4 1-1,4 0 28,-1-1 0,0 1 1,1-1-1,0 1 0,-1 0 1,1 0-1,0 0 0,0 0 1,0 1-1,0-1 0,0 0 1,0 1-1,1 0 0,-1-1 1,1 1-1,0 0 0,0-1 1,0 1-1,0 0 0,0 0 1,1 0-1,-1 5 0,0 20-436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6:03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17644,'18'3'750,"1"-2"0,0-1 1,-1 0-1,34-5 1,-44 4-652,-1-1 1,1 1 0,-1-2 0,0 1 0,0-1 0,0 0-1,0 0 1,0-1 0,-1 0 0,1 0 0,-1 0-1,0-1 1,0 0 0,6-8 0,-10 11-73,-1 0 0,1 1 0,-1-1 1,0 0-1,1 0 0,-1 0 0,0 0 0,-1 0 0,1-1 0,0 1 1,-1 0-1,1 0 0,-1 0 0,1-1 0,-1-2 0,0 4-4,0-1-1,-1 1 1,1 0-1,-1-1 1,1 1-1,-1 0 0,1-1 1,-1 1-1,0 0 1,1-1-1,-1 1 0,0 0 1,0 0-1,0 0 1,0 0-1,0 0 0,0 0 1,-2-1-1,-1 0 14,0-1 0,0 1 0,-1 1-1,1-1 1,-1 0 0,1 1 0,-1 0 0,0 0-1,0 1 1,1-1 0,-1 1 0,0 0 0,-5 0 0,1 2-25,-1 0 0,1 0 0,-1 1 0,1 0 0,0 1 0,0-1 0,0 2 0,1-1 1,-1 2-1,1-1 0,-10 9 0,15-11-14,0 0 0,0 0-1,0 0 1,0 1 0,0-1 0,1 1 0,-1 0 0,1 0-1,0 0 1,0 0 0,-2 8 0,3-9 1,1 0 0,0 0 0,-1 1 0,1-1 0,0 0 0,1 0 0,-1 0 0,1 0 0,-1 0 0,1 0 0,0 0 0,0 0 0,0 0 0,0 0 0,1 0 0,-1 0 0,1-1 0,3 5 0,-3-4-2,1 1 1,0-1 0,0 0-1,0 0 1,1 0-1,-1 0 1,1-1-1,0 1 1,-1-1 0,1 0-1,0 0 1,0-1-1,6 2 1,-3-1-2,1 0 1,-1-1-1,1 0 1,-1-1 0,1 0-1,-1 0 1,10-1-1,-1-2-3,1 0 0,-1-2 0,0 1 0,0-2 0,-1 0 0,21-12 0,-20 9 10,-1 0-1,1-2 1,-2 0 0,0 0 0,0-1-1,-1-1 1,-1 0 0,0-1-1,14-21 1,-20 22 10,-6 12-11,0 1-1,0 0 0,0 0 1,0 0-1,0 0 0,0 0 1,0 0-1,0 0 0,0 0 1,0 0-1,0-1 0,0 1 1,0 0-1,0 0 0,0 0 1,0 0-1,0 0 0,0 0 0,0 0 1,0 0-1,0 0 0,-1 0 1,1 0-1,0-1 0,0 1 1,0 0-1,0 0 0,0 0 1,0 0-1,0 0 0,0 0 1,0 0-1,0 0 0,0 0 1,-1 0-1,1 0 0,0 0 1,0 0-1,0 0 0,0 0 1,0 0-1,0 0 0,0 0 0,0 0 1,0 0-1,-1 0 0,1 0 1,0 0-1,0 0 0,0 0 1,0 0-1,0 0 0,0 0 1,0 0-1,0 0 0,0 0 1,0 0-1,-1 1 0,-1 0 2,0 1 0,0-1 0,0 1 0,0 0 0,0 0 0,0 0 0,-3 4 0,-5 9-1,1-1 1,0 2-1,1-1 1,1 1-1,1 1 1,0-1-1,1 1 0,1 0 1,0 0-1,-1 20 1,5-33 2,0-1 0,0 0 0,0 1 0,0-1 0,0 0 0,1 1 0,-1-1 0,1 0 0,0 0 0,0 1 0,0-1 0,1 0 0,-1 0 0,3 4 0,-2-6 0,-1 1 0,0-1 0,1 0 0,-1 0 0,1 0 0,-1 0-1,1 0 1,-1 0 0,1 0 0,0 0 0,-1-1 0,1 1 0,0-1 0,0 1 0,-1-1-1,1 0 1,0 0 0,0 0 0,0 0 0,0 0 0,-1 0 0,1 0 0,0 0 0,0-1 0,0 1-1,-1-1 1,4-1 0,3-1-48,0-1 0,0 0 0,-1 0 0,1-1 0,-1 0 0,0 0 0,-1-1 0,1 1 0,10-14 0,-10 10-129,1-1 1,-1 0-1,0 0 0,-1-1 0,0 0 0,5-15 1,-6-4-103,-4 2-105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6:04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19436,'1'-17'1860,"-1"17"-1830,0 0 0,0 0 1,0 0-1,0 0 0,0-1 1,0 1-1,1 0 0,-1 0 1,0 0-1,0 0 0,0 0 0,0 0 1,0-1-1,0 1 0,0 0 1,0 0-1,1 0 0,-1 0 1,0 0-1,0 0 0,0 0 0,0 0 1,0 0-1,1 0 0,-1 0 1,0 0-1,0 0 0,0 0 1,0 0-1,0 0 0,1 0 0,-1 0 1,0 0-1,0 0 0,0 0 1,0 0-1,0 0 0,1 0 1,-1 0-1,0 0 0,0 0 0,0 0 1,0 0-1,0 0 0,1 1 1,18 20 874,-9-7-1779,-2-6 495,0 2-982,1-1 0,15 13-1,-20-19 985,-1-1 0,0 0 0,1 1 0,0-1-1,-1-1 1,1 1 0,0-1 0,0 1 0,0-1-1,0 0 1,0-1 0,6 2 0,87-2-70,55 4 2603,-131-2-1629,-1 0 0,1 2 0,-1 0 0,0 2 0,22 8 1,-40-13-441,0 0 0,0-1 0,0 1 0,0 0 1,0 0-1,0 1 0,-1-1 0,1 0 0,0 0 1,-1 1-1,1-1 0,-1 1 0,1 0 0,-1-1 1,0 1-1,1 0 0,-1 0 0,0 0 0,0 0 1,0 0-1,-1 0 0,2 3 0,-2-2 3,0 0 0,0-1 0,-1 1 1,1 0-1,-1 0 0,1-1 0,-1 1 0,0 0 0,0-1 0,0 1 0,-1-1 0,1 1 1,0-1-1,-1 0 0,0 0 0,1 1 0,-4 1 0,-16 18 439,-2 0 0,-29 21 0,-24 22 144,66-56-619,2 1 1,-1 0-1,1 0 0,1 0 1,-10 19-1,16-27-54,0-1 1,0 0-1,1 1 1,-1-1-1,0 1 1,1-1-1,-1 1 1,1-1-1,0 1 1,0-1-1,-1 1 1,1-1-1,0 1 1,0-1-1,1 1 1,-1 0-1,0-1 1,0 1-1,2 2 1,-2-3-2,1 0 0,0 0 0,0 0-1,0 0 1,0 0 0,0 0 0,0 0 0,0-1 0,0 1 0,0 0 0,0-1 0,1 1 0,-1 0 0,0-1 0,0 1 0,1-1 0,-1 0-1,2 1 1,4 0-27,1-1 0,-1 0 0,1 0-1,-1 0 1,1-1 0,12-2 0,-2-2-195,0 0 1,-1 0-1,1-2 1,-1 0-1,-1-1 0,1-1 1,-1 0-1,-1-1 1,16-14-1,-11 3-202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6:04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21 17116,'-7'0'1512,"13"0"-1088,5-1-184,16 1 536,1-2-280,10-1-680,2 0-328,0 0-472,-1 0 752,-8 0-208,0 0-192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6:05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76 14091,'-1'1'168,"0"0"0,0 0 0,0 0 0,0 0 0,0 1 0,0-1 0,1 0 0,-1 1 0,0-1 0,1 0 0,-1 1 0,1-1 0,-1 1 1,1-1-1,0 1 0,0-1 0,0 1 0,0-1 0,0 1 0,0 2 0,1-3-68,-1 0-1,1 0 1,-1 0 0,1 0 0,0 0 0,0 0-1,0 0 1,0 0 0,-1 0 0,1-1 0,0 1 0,1 0-1,-1 0 1,0-1 0,0 1 0,0-1 0,0 1-1,0-1 1,2 1 0,5 1 64,-1-1 0,1 0 0,0 0 0,-1 0 0,1-1 0,12-1 0,-4-1-95,0 0-1,-1-1 1,1 0-1,-1-1 1,0-1-1,0-1 1,-1 0-1,0-1 1,0 0-1,23-17 1,-35 23-53,0-1-1,0 0 1,0 1 0,0-1 0,-1 0 0,1-1-1,-1 1 1,1 0 0,-1 0 0,0 0-1,0-1 1,0 1 0,1-4 0,-2 5-11,0 0 1,0 0 0,0 0 0,0 0-1,0 0 1,0 0 0,0 0-1,0 0 1,-1 1 0,1-1 0,0 0-1,-1 0 1,1 0 0,-1 0-1,1 0 1,-1 0 0,1 1 0,-1-1-1,1 0 1,-1 0 0,0 1-1,1-1 1,-1 1 0,0-1 0,0 0-1,0 1 1,1-1 0,-1 1-1,0 0 1,0-1 0,0 1-1,0 0 1,0-1 0,0 1 0,0 0-1,-2 0 1,-4-1 0,-1 1 0,0 0 0,0 0 0,0 0 0,0 1 0,0 1 0,0-1 1,1 1-1,-1 1 0,1-1 0,-1 1 0,1 0 0,0 1 0,0 0 0,0 0 0,1 0 0,-1 1 0,1 0 0,0 0 0,1 1 0,-8 9 0,12-14-5,0 0 0,0 1-1,0-1 1,0 0-1,0 1 1,1-1-1,-1 1 1,1 0 0,-1-1-1,1 1 1,-1-1-1,1 1 1,0 0-1,0-1 1,0 1 0,0 0-1,0 2 1,0-3 0,1 0 0,-1 0 1,1 0-1,-1 0 0,1 0 0,0 0 1,-1 0-1,1 0 0,0-1 0,0 1 1,-1 0-1,1 0 0,0-1 0,0 1 1,0 0-1,0-1 0,0 1 0,0-1 1,2 1-1,3 1 6,0 0 1,1-1-1,-1 0 1,1 0-1,0 0 0,-1-1 1,10-1-1,26-3 19,0-3 0,70-20 0,-1 0 40,-109 26-63,5 0 5,-1 0-1,0 0 1,1 0 0,10 1-1,-16 0 3,0 0 0,0 0 0,0 0 0,0 0 0,0 1 0,0-1-1,0 0 1,0 0 0,-1 1 0,1-1 0,0 1 0,0-1 0,0 1-1,0-1 1,-1 1 0,1-1 0,0 1 0,0 0 0,-1-1 0,1 1 0,-1 0-1,1 0 1,0-1 0,-1 1 0,0 0 0,1 0 0,-1 0 0,1 0-1,-1 0 1,0 0 0,0 0 0,1 0 0,-1 0 0,0 0 0,0-1-1,0 1 1,0 2 0,-8 37 504,6-35-416,0 0 0,1 1 0,0-1 0,0 1 0,0-1 0,1 0 0,0 1 0,0-1 0,1 11 0,0-15-78,-1 0 0,1 0 0,-1 1 1,1-1-1,-1 0 0,1 0 0,0 0 0,0 0 1,0 0-1,-1-1 0,1 1 0,0 0 0,0 0 1,0 0-1,0-1 0,0 1 0,1 0 0,-1-1 1,0 1-1,0-1 0,0 0 0,0 1 0,1-1 1,-1 0-1,0 0 0,0 1 0,1-1 0,-1 0 1,0 0-1,0 0 0,1-1 0,-1 1 0,0 0 1,0 0-1,0-1 0,1 1 0,1-1 0,5-2-134,0 0 0,0 0 0,15-9 0,-12 5-270,-8 5-220,-1 0 0,0 0-1,1 1 1,-1-1 0,1 1-1,0 0 1,-1 0 0,1 0-1,3-1 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6:06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47 126 16003,'0'0'51,"0"-1"0,0 1 0,0 0-1,0 0 1,0-1 0,0 1 0,0 0-1,-1-1 1,1 1 0,0 0 0,0 0-1,0 0 1,0-1 0,0 1-1,0 0 1,-1 0 0,1 0 0,0-1-1,0 1 1,0 0 0,-1 0 0,1 0-1,0 0 1,0-1 0,0 1 0,-1 0-1,1 0 1,0 0 0,0 0-1,-1 0 1,1 0 0,0 0 0,0 0-1,-1 0 1,1 0 0,0 0 0,0 0-1,-1 0 1,1 0 0,0 0 0,0 0-1,-1 0 1,1 0 0,-1 0-1,-9 12 1185,-7 21 124,15-27-1292,0 0-1,0 1 1,0-1-1,1 1 1,0-1-1,1 1 1,-1-1-1,1 1 1,1 6-1,-1-11-60,0 0-1,1 0 1,-1 0-1,1 0 1,-1-1-1,1 1 1,0 0-1,0 0 1,0-1-1,0 1 1,0 0-1,0-1 1,0 1-1,0-1 0,1 1 1,-1-1-1,1 0 1,-1 1-1,1-1 1,-1 0-1,1 0 1,0 0-1,0 0 1,-1 0-1,1-1 1,0 1-1,0-1 1,0 1-1,0-1 0,0 1 1,0-1-1,0 0 1,3 0-1,6-1 39,0 0 0,0 0-1,0-1 1,0-1 0,-1 0-1,1 0 1,-1-1-1,1 0 1,-1-1 0,-1 0-1,15-11 1,-2 1 137,-1-1 0,-1-1-1,31-32 1,-47 43-128,16-16 57,-19 22-99,0-1 0,-1 0 0,1 0 0,0 0 1,-1 0-1,1 1 0,-1-1 0,1 0 1,-1 0-1,0 0 0,1 0 0,-1 0 0,0 0 1,0 0-1,1 0 0,-1 0 0,0 0 1,0-1-1,0 0 0,-1 2-7,1-1 1,0 1-1,-1 0 0,1 0 1,-1 0-1,1 0 1,0 0-1,-1 0 0,1 0 1,0 0-1,-1 0 0,1 0 1,-1 0-1,1 0 0,0 0 1,-1 0-1,1 0 1,0 1-1,-1-1 0,1 0 1,0 0-1,-1 0 0,1 1 1,0-1-1,-1 0 1,1 0-1,0 1 0,-1-1 1,1 0-1,0 0 0,0 1 1,0-1-1,-1 0 0,1 1 1,0-1-1,0 0 1,0 1-1,0-1 0,-1 1 1,1 0-1,-10 15 14,8-11-20,0-1 0,0 1 0,1-1 0,0 1 0,0 0 0,0 0-1,1-1 1,-1 1 0,1 0 0,0 0 0,0 0 0,1-1 0,0 1-1,-1 0 1,4 8 0,-3-10 5,1-1 0,-1 1 0,1 0 0,0-1 0,0 1 0,0-1 0,0 0 0,0 0 0,0 0 0,1 0 0,-1 0 0,1 0 0,-1-1 0,1 1 0,0-1 0,-1 1 0,1-1 0,0 0 0,0 0 0,0-1 0,0 1 0,0 0 0,0-1 0,0 0 0,6 0 0,1 0 35,0-1-1,0 0 1,-1 0-1,1-1 1,0-1-1,-1 0 1,0 0 0,1 0-1,-1-1 1,0-1-1,-1 0 1,9-6-1,-10 7-2,0-1 0,-1 0 1,0-1-1,0 1 0,0-1 0,-1-1 0,0 1 0,0-1 0,-1 1 1,1-1-1,-2-1 0,1 1 0,-1 0 0,5-16 0,-7 14-13,-3 7-24,-3 18-28,5-13 25,0 1 0,0 0 0,0 0 0,1-1 0,0 1 1,-1 0-1,1-1 0,0 1 0,1-1 0,-1 1 1,1-1-1,-1 0 0,1 1 0,0-1 0,1 0 0,-1 0 1,0 0-1,1-1 0,-1 1 0,1-1 0,0 1 1,0-1-1,0 0 0,0 0 0,0 0 0,1 0 0,-1-1 1,0 1-1,1-1 0,0 0 0,5 1 0,2 1 1,0-1 1,1 0-1,-1-1 0,1 0 0,0-1 0,-1-1 0,1 0 0,22-4 0,-18 1 4,-1-1-1,1 0 1,28-15 0,-38 17 5,0 0 0,-1-1 1,0 1-1,1-1 0,-2 0 1,1 0-1,0-1 0,-1 1 1,0-1-1,0 0 0,0 0 1,0-1-1,2-5 1,-5 10-6,-1 0 1,1 0-1,-1 1 1,1-1 0,-1 0-1,1 0 1,-1 0 0,0 0-1,1 0 1,-1 0-1,0 0 1,0 0 0,0 0-1,0 0 1,0 0-1,0 0 1,0 0 0,0 0-1,0 0 1,-1 0 0,1 0-1,0 0 1,-1 0-1,1 0 1,0 0 0,-1 0-1,1 0 1,-1 0-1,0 1 1,1-1 0,-1 0-1,0 0 1,1 1 0,-1-1-1,0 0 1,0 1-1,0-1 1,1 1 0,-1-1-1,0 1 1,0-1-1,0 1 1,0 0 0,0-1-1,0 1 1,0 0 0,0 0-1,0 0 1,0-1-1,0 1 1,0 0 0,-1 1-1,-5-1-5,1 0 0,0 0-1,0 1 1,0 0 0,0 0 0,0 1-1,-9 3 1,3 0-9,1 1-1,0 0 0,0 1 0,-11 9 1,19-13 0,-1-1 0,1 1 0,0 0 0,0 0 0,0 0-1,0 0 1,1 1 0,-1-1 0,1 1 0,0 0 0,0-1 0,0 1 0,1 0 0,-1 0 0,1 0 0,-1 6 0,2-9 8,0 0 0,0 1-1,0-1 1,1 0 0,-1 1 0,0-1-1,1 0 1,-1 0 0,1 1 0,0-1-1,-1 0 1,1 0 0,0 0 0,0 0-1,0 0 1,0 0 0,0 0 0,0 0-1,0 0 1,0 0 0,0-1 0,0 1-1,0 0 1,0-1 0,1 1 0,-1-1-1,0 1 1,1-1 0,-1 1 0,2-1-1,7 2-16,-1 0-1,1-1 1,12 0-1,-14 0 1,107 3-192,110 9-115,-223-12 345,0-1 1,0 0-1,0 0 0,0 0 0,-1 0 1,1 0-1,0 0 0,0 0 1,0 0-1,0-1 0,-1 1 0,1-1 1,0 0-1,0 1 0,-1-1 1,1 0-1,0 0 0,1-2 0,-1 1 30,-1 0 0,0 1-1,1-1 1,-1 0 0,0-1-1,0 1 1,-1 0-1,1 0 1,0 0 0,-1-1-1,1 1 1,-1 0-1,0 0 1,0-1 0,0-2-1,-1-12-112,0-1 1,-1 0-1,-1 1 0,-1 0 1,-1-1-1,0 1 0,-8-16 1,13 32 15,0 1-9,-1 0 1,1 0-1,0 0 1,0-1-1,0 1 1,0 0-1,0 0 1,0 0-1,0 0 1,0 0-1,0-1 1,0 1-1,0 0 1,0 0-1,0 0 1,0 0-1,0-1 0,0 1 1,0 0-1,0 0 1,0 0-1,0 0 1,0 0-1,0-1 1,0 1-1,0 0 1,0 0-1,0 0 1,0 0-1,0 0 1,1-1-1,-1 1 1,0 0-1,0 0 1,0 0-1,0 0 1,0 0-1,0 0 1,0 0-1,1 0 1,-1 0-1,0-1 1,9 3-1038,13 9 854,-18-9 94,62 25-1132,-19-13 678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0:26.4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553 4 11362,'-27'-3'392,"0"2"0,0 1 0,-36 5 0,51-3-306,0 0 0,1 1 0,-1 0-1,1 1 1,0 1 0,0-1 0,0 2-1,0 0 1,1 0 0,-10 8 0,-6 9-28,1 1 1,1 1 0,1 1-1,1 1 1,1 1 0,2 1-1,1 1 1,1 0 0,2 1-1,1 1 1,1 1 0,-9 34-1,17-42-44,0 0 0,1 0 0,2 0 0,1 0 0,0 0 0,2 1 0,1-1 0,1 0 0,1 0 0,1-1 0,1 1 0,2-1 0,10 26 0,-11-34-5,1-1 0,0 1 0,1-1 0,1-1 0,0 1-1,1-2 1,0 1 0,1-2 0,1 1 0,0-2 0,1 0 0,0 0 0,0-1 0,1-1-1,0-1 1,1 0 0,0-1 0,0 0 0,29 7 0,-23-10 23,1-1 0,-1-1 1,0-1-1,1-1 0,-1 0 0,0-2 0,0-1 1,39-10-1,-7-2 91,-2-3 1,70-33-1,-36 10 153,130-83 0,-181 100-190,0-2 0,-2-1 0,0-2 0,-2-1 0,50-63 0,-69 77-37,-2 0 0,0 0 0,-1-1-1,0 0 1,-2-1 0,0 1 0,-1-2-1,0 1 1,4-31 0,-9 37-10,0 0 0,-1 0 0,0 0 0,-1 0 0,0 0 1,-1 1-1,0-1 0,-1 0 0,0 1 0,-1-1 0,0 1 0,-1 0 0,0 1 0,-1-1 0,0 1 0,-10-12 0,7 10 13,-1 1-1,-1 0 1,0 1-1,0 0 1,-1 1-1,0 0 1,0 1-1,-15-7 1,8 5-27,-1 2-1,0 0 1,-1 2 0,-41-9 0,11 9 20,0 2 0,-1 2 0,-97 10 1,102-4-109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39:36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11522,'-7'27'1000,"5"-18"-893,-1 0-1,2 1 1,-2 17-1,11 156 616,1-40-376,-11 199 303,6 164 123,15-302-570,6 194 408,-27-365-325,-13 63-1,3-29 318,11-61 1081,3-16-1645,-1-20-456,-6 7 283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6:06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184 371 11666,'5'-3'316,"-1"0"-1,1 0 1,-1 0-1,0 0 0,0-1 1,0 0-1,6-8 0,-9 11-208,0 0 0,0 0 0,-1-1-1,1 1 1,-1 0 0,1-1 0,-1 1-1,1 0 1,-1-1 0,0 1 0,1-1-1,-1 1 1,0 0 0,0-1-1,0 1 1,0-1 0,-1 1 0,1-1-1,0 1 1,0 0 0,-1-1 0,1 1-1,-1-1 1,1 1 0,-1 0 0,0 0-1,0-1 1,1 1 0,-1 0 0,0 0-1,0 0 1,0 0 0,-2-2-1,0 1 17,0 1 0,1-1-1,-1 0 1,0 1 0,0 0-1,0 0 1,0 0 0,0 0-1,0 0 1,0 0 0,-1 1-1,1 0 1,0-1 0,0 1-1,0 1 1,-1-1 0,1 0-1,0 1 1,0-1 0,0 1-1,0 0 1,0 0 0,0 0-1,-4 3 1,-4 0-49,0 2 0,0 0 0,1 0 1,0 0-1,-10 10 0,11-8-61,0 0-1,1 1 1,-14 18 0,21-25-14,-1 0 0,0 0 1,0 1-1,1-1 0,0 1 0,-1-1 1,1 1-1,0 0 0,0 0 1,1-1-1,-1 1 0,0 0 0,1 0 1,0 0-1,-1 0 0,1-1 0,0 1 1,1 0-1,-1 0 0,1 0 0,0 4 1,0-6-1,0 1 1,0-1 0,1 1-1,-1-1 1,0 0 0,1 1-1,-1-1 1,0 0 0,1 0-1,0 0 1,-1 0 0,1 0-1,0 0 1,-1 0 0,1-1-1,0 1 1,0-1 0,0 1-1,0-1 1,-1 0 0,1 1-1,0-1 1,0 0 0,3-1-1,5 1 2,-1-1-1,1-1 0,13-3 1,2-3 28,-1-1 1,0 0-1,-1-2 1,0-1-1,0-1 0,-1-1 1,21-17-1,-12 5 124,0-1-1,-2-1 1,45-56-1,-60 66-33,0 0-1,-2-1 1,0-1-1,-1 0 1,15-38-1,-25 56-97,0-1 0,0 1 0,-1 0 0,1 0 0,-1-1 0,1 1 1,-1 0-1,0-1 0,0-4 0,0 7-18,-1 0 0,1 0 1,0 0-1,0-1 0,0 1 0,-1 0 1,1 0-1,0 0 0,0 0 1,-1 0-1,1-1 0,0 1 1,0 0-1,0 0 0,-1 0 1,1 0-1,0 0 0,0 0 0,-1 0 1,1 0-1,0 0 0,-1 0 1,1 0-1,0 0 0,0 0 1,-1 0-1,1 0 0,0 0 1,0 0-1,-1 0 0,1 1 0,0-1 1,0 0-1,0 0 0,-1 0 1,1 0-1,0 0 0,0 1 1,0-1-1,-1 0 0,1 0 1,0 0-1,0 1 0,0-1 0,-1 0 1,-3 5 10,-1 0-1,0 0 1,1 0 0,0 1 0,-6 9 0,-11 26-9,-33 84 0,47-103-10,0 0-1,2 1 1,0 0 0,1 0 0,0 42-1,4-61-49,0 0-1,0 1 1,0-1 0,1 0-1,0 0 1,0 0-1,0 0 1,1 0-1,-1 0 1,1 0 0,0 0-1,0 0 1,0-1-1,4 5 1,-5-7 17,1 1 0,-1-1 0,1 0 0,0 0 0,-1 0 0,1 0 0,0 0 0,0 0 0,0-1 0,-1 1 0,1 0 0,0-1 0,0 0 0,0 1 0,0-1 0,0 0 0,0 0 0,0 0 0,0 0 0,0 0 0,0-1 0,0 1 0,0-1 0,0 1 0,0-1 0,0 0 0,-1 1 0,1-1 0,0 0 0,0 0 0,1-2 0,22-14-329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6:07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13939,'-1'6'256,"1"1"0,1-1 0,-1 0 1,1 0-1,0 0 0,1 0 0,-1 0 0,1 0 0,0 0 0,6 10 1,-5-12-119,-1-1 1,1 0 0,0 0 0,0 0 0,0 0 0,0-1 0,0 1 0,1-1 0,-1 0 0,1 0 0,0 0 0,-1 0 0,1-1 0,0 0 0,0 1 0,0-2 0,7 2-1,4 0 79,1-1 0,-1-1 0,0 0 0,0-1 0,0 0 0,0-1 0,21-6 0,-15 2-68,1-1 0,-1-1 0,-1-1 0,29-16 0,-40 20-91,1-1 0,-1-1 1,-1 0-1,0 0 0,14-15 0,-20 20-40,0-1 0,0 0 0,0 1 0,0-1 0,0 0 0,-1 0 0,1 0 0,-1-1 0,0 1 0,0 0 0,0 0 0,0-1 0,0 1 0,-1-1 0,0 1 0,1 0 0,-2-1 0,1 1 0,0-1 0,0 1 0,-1-1 0,-1-3 0,1 5-5,0 0 0,0-1 1,0 1-1,-1 0 0,1-1 1,-1 1-1,0 0 0,1 0 1,-1 0-1,0 1 0,0-1 0,0 0 1,-1 1-1,1-1 0,0 1 1,0 0-1,-1 0 0,1 0 1,-1 0-1,1 0 0,-1 0 0,0 1 1,1-1-1,-1 1 0,1 0 1,-6-1-1,-1 1 6,0 1 0,1 0-1,-1 0 1,0 0 0,1 1 0,-1 1-1,-8 3 1,3-1-15,0 2 0,1 0 0,-1 0 0,2 1-1,-1 1 1,1 0 0,0 1 0,1 0 0,0 0 0,1 1 0,0 1-1,1 0 1,0 0 0,1 1 0,0 0 0,-7 18 0,13-28-5,1 1 0,0-1 1,0 1-1,0-1 0,0 1 1,0 0-1,1-1 0,-1 1 1,1 0-1,0-1 0,1 1 1,-1 0-1,0-1 0,1 1 1,2 5-1,-2-6-3,0-1 0,1 0 0,-1 1 0,1-1 0,0 0-1,0 0 1,0 0 0,0 0 0,0-1 0,0 1 0,0-1 0,1 1-1,-1-1 1,0 0 0,1 1 0,0-1 0,-1 0 0,1-1 0,-1 1 0,1 0-1,4-1 1,8 2-66,-1-1 0,1 0-1,-1-1 1,1-1 0,-1 0 0,1-1-1,-1-1 1,17-5 0,16-7-262,49-23-1,-66 25 183,-28 11 161,1 1 0,0 0 0,-1 0 0,1 0 0,0 0 0,0 1 0,0-1 0,0 1 0,5-1 0,-8 1 0,0 0 1,1 0 0,-1 1 0,0-1-1,1 0 1,-1 0 0,0 0-1,1 0 1,-1 1 0,0-1-1,1 0 1,-1 0 0,0 1-1,0-1 1,0 0 0,1 1 0,-1-1-1,0 0 1,0 1 0,0-1-1,1 0 1,-1 1 0,0-1-1,0 0 1,0 1 0,0-1 0,0 1-1,-3 19 347,2-17-304,1-1 1,-1 1-1,0 0 0,1 0 1,0-1-1,0 1 0,-1 0 1,2 0-1,-1 4 0,1-6-38,-1 1 0,1-1 0,-1 0 0,1 0 0,-1 0 0,1 0 0,0 0 0,-1 0 0,1 0 0,0-1 0,0 1 0,0 0-1,0 0 1,0-1 0,0 1 0,0 0 0,0-1 0,0 1 0,0-1 0,0 1 0,0-1 0,0 1 0,0-1 0,1 0 0,-1 0 0,2 1 0,11-1 9,0 1 0,-1-2 0,1 0 0,0-1-1,0 0 1,24-7 0,0 0-73,-6 2-48,38-7-197,-64 13 235,0 1 0,0-1-1,1 1 1,-1 0 0,0 1 0,0 0 0,0 0 0,10 3 0,-15-4 49,1 1-1,-1-1 0,0 1 1,1-1-1,-1 1 0,0 0 1,0-1-1,0 1 1,0 0-1,0 0 0,0 0 1,0 0-1,0 0 1,0 0-1,0 0 0,0 0 1,-1 0-1,1 1 1,-1-1-1,1 0 0,0 0 1,-1 1-1,0-1 1,1 2-1,-1 0-81,0 0-1,0 0 1,0-1-1,-1 1 1,1 0-1,-1-1 1,0 1 0,0 0-1,0-1 1,0 1-1,-2 3 1,-3 4-391,0-1 1,0 0-1,-1 0 1,-14 13-1,0-4 46,2-5-145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6:08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14483,'-2'1'106,"1"-1"1,0 0-1,-1 0 0,1 0 1,-1 1-1,1-1 0,0 1 0,-1-1 1,1 1-1,0-1 0,0 1 1,0 0-1,-1 0 0,1-1 0,0 1 1,0 0-1,0 0 0,0 0 1,0 0-1,0 1 0,1-1 0,-1 0 1,0 0-1,0 0 0,1 1 1,-1-1-1,1 0 0,-1 1 0,1-1 1,-1 3-1,0 4 184,-1 0 1,2 1-1,-1-1 1,1 9-1,0-10-4,0 11 1,1-1-1,0 1 1,2-1-1,0 1 1,9 28-1,-10-41-254,-1-1 0,1 1 0,1-1-1,-1 0 1,1 1 0,0-1 0,-1 0-1,2-1 1,-1 1 0,0 0 0,5 2 0,-5-4-17,0 0 0,-1 0 0,1-1 0,0 0 0,0 1 1,1-1-1,-1 0 0,0-1 0,0 1 0,0 0 0,1-1 1,-1 0-1,0 0 0,0 0 0,1 0 0,-1 0 0,0-1 1,5-1-1,1 0 0,0-1 0,0-1 0,0 1 1,-1-1-1,0-1 0,1 0 0,-2 0 0,1-1 1,0 1-1,11-14 0,5-6-1,32-48-1,-18 24-9,-38 48-4,0 1-1,1-1 0,-1 0 0,1 1 0,0-1 0,-1 0 1,1 1-1,0-1 0,-1 1 0,1-1 0,0 1 0,-1-1 1,1 1-1,0 0 0,0-1 0,0 1 0,1 0 0,-2 0 1,1 0-1,-1 0 1,1 0-1,-1 0 1,0 0-1,1 1 1,-1-1-1,1 0 1,-1 0-1,0 1 1,1-1-1,-1 0 1,0 0-1,1 1 0,-1-1 1,0 0-1,0 1 1,1-1-1,-1 1 1,0-1-1,0 0 1,0 1-1,1-1 1,-1 1-1,6 36-21,-4-24 12,-1-8 10,0 6 0,2 0-1,-1-1 1,1 0 0,1 1-1,4 9 1,-7-19 1,0 1 1,0 0 0,0 0-1,0-1 1,0 1 0,0-1-1,1 1 1,-1-1 0,1 1-1,-1-1 1,1 0-1,-1 0 1,1 0 0,0 1-1,-1-2 1,1 1 0,0 0-1,0 0 1,0 0 0,0-1-1,-1 1 1,1-1-1,0 0 1,0 0 0,0 1-1,0-1 1,0 0 0,0-1-1,0 1 1,0 0 0,0 0-1,0-1 1,0 0-1,3 0 1,7-5 8,-1 0 1,0 0-1,0-1 0,19-15 0,-19 13-12,1 0-1,1 1 0,16-8 0,-27 14-2,0 2 0,1-1 0,-1 0 0,0 0 0,1 1 0,-1-1 0,0 1 0,1 0 0,-1-1 0,0 1 0,1 0 0,-1 1 0,1-1 0,-1 0 0,0 1 0,1-1 0,-1 1 0,0 0 0,0-1 0,4 3 0,-2 0-4,0 0 0,-1-1 0,0 1 0,0 0 0,0 1 0,0-1 0,0 0 0,-1 1-1,1 0 1,2 6 0,1 4-11,0 0 1,-1 0-1,-1 0 0,0 0 0,2 27 0,-5-33-1183,-4-19 508,-6-37 143,4 24 289,-4-19-266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6:09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 12579,'-1'-6'1848,"-4"-2"1993,7 10-3561,1 1-56,0 0-128,0 1-184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6:11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40 13283,'2'-6'807,"4"-16"213,-6 21-941,0 1 0,0-1 0,0 1 0,1-1 0,-1 0 0,0 1 0,0-1 0,0 1 0,1-1 0,-1 1 0,0-1 0,1 1 0,-1-1 0,0 1 0,1 0 0,-1-1 0,0 1 0,1-1 0,-1 1 0,1 0 0,-1-1 0,1 1 0,0 0 0,0 2 93,0 0-1,0 0 1,0 1-1,0-1 1,-1 0-1,1 1 0,-1-1 1,1 1-1,-1-1 1,0 1-1,0 4 1,0-1 56,2 29 303,-5 56-1,2-73-329,1-17-189,0-1 0,0 0 0,0 0 1,-1 1-1,1-1 0,0 0 0,0 1 0,0-1 1,0 0-1,0 0 0,0 1 0,0-1 0,1 0 1,-1 0-1,0 1 0,0-1 0,0 0 0,0 1 0,0-1 1,0 0-1,0 0 0,1 1 0,-1-1 0,0 0 1,0 0-1,0 0 0,1 1 0,-1-1 0,0 0 1,0 0-1,0 0 0,1 0 0,-1 1 0,0-1 1,1 0-1,-1 0 0,0 0 0,0 0 0,1 0 1,-1 0-1,0 0 0,0 0 0,1 0 0,-1 0 1,0 0-1,1 0 0,-1 0 0,0 0 0,0 0 1,1 0-1,-1 0 0,19-9 297,-6 3-149,-8 4-139,-1 1 1,1 0 0,-1 1 0,1-1 0,0 1 0,-1 0 0,1 0 0,-1 0-1,1 1 1,-1-1 0,1 1 0,-1 0 0,1 1 0,5 2 0,-4-1-17,0 0 0,0 1 0,0-1 0,0 2 0,-1-1 1,0 0-1,0 1 0,8 10 0,-5-4-11,0 0 0,-1 0 1,-1 1-1,0 0 0,0 0 0,-1 1 0,-1-1 0,0 1 1,3 20-1,-6-31 28,-1 0 1,1 1 0,-1-1-1,0 0 1,0 1 0,0-1-1,0 0 1,0 1 0,0-1 0,-1 0-1,1 1 1,-1-1 0,0 0-1,1 1 1,-1-1 0,0 0-1,0 0 1,0 0 0,-1 0-1,1 0 1,-1 0 0,1 0-1,-1-1 1,1 1 0,-1 0-1,0-1 1,-2 2 0,0-1 39,1-1 1,-1 1-1,0-1 0,0 0 1,0-1-1,0 1 1,0-1-1,0 1 0,0-1 1,0-1-1,0 1 1,0 0-1,0-1 1,0 0-1,-5-1 0,-19-7 314,-51-24-1,3 1-1596,75 32 1150,0-1 0,1 1 0,-1 0 1,1-1-1,-1 1 0,0 0 0,0 0 0,1 0 1,-1 0-1,0-1 0,1 1 0,-1 0 1,0 0-1,1 0 0,-1 0 0,0 1 0,0-1 1,1 0-1,-1 0 0,0 0 0,1 1 1,-1-1-1,0 0 0,1 0 0,-1 1 0,0 0 1,1-1 28,0 1 0,0-1 1,0 1-1,0 0 0,0-1 1,0 1-1,0-1 0,0 1 1,1-1-1,-1 1 0,0-1 1,0 1-1,1-1 0,-1 1 1,0-1-1,1 1 0,-1-1 1,0 1-1,1-1 1,-1 1-1,0-1 0,1 0 1,-1 1-1,1-1 0,-1 0 1,1 1-1,-1-1 0,1 0 1,0 1-1,14 5-657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6:11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58 159 16323,'7'-5'311,"0"0"0,0 0 0,-1-1-1,0 0 1,0 0 0,0 0 0,-1-1-1,0 0 1,0 0 0,-1-1 0,0 1-1,4-9 1,-8 15-286,1 0 0,-1 0 0,1 1 0,-1-1 0,0 0 0,0 0 1,1 0-1,-1 0 0,0 1 0,0-1 0,0 0 0,0 0 0,0 0 0,0 0 0,0 1 0,0-1 0,0 0 0,0 0 0,-1 0 0,1 0 0,0 1 1,0-1-1,-1 0 0,1 0 0,-1 0 0,1 1 0,0-1 0,-1 0 0,0 1 0,1-1 0,-1 0 0,1 1 0,-1-1 0,0 1 0,1-1 1,-1 1-1,0-1 0,0 1 0,1 0 0,-1-1 0,0 1 0,0 0 0,0-1 0,1 1 0,-1 0 0,0 0 0,0 0 0,0 0 0,0 0 0,0 0 1,1 0-1,-1 0 0,0 0 0,0 0 0,-1 1 0,-3 0 11,1-1 0,-1 1 0,0 1 0,1-1 0,0 1 0,-1-1 0,1 1 0,-8 5 0,6-1-24,1-1 0,-1 1 0,1 0 0,0 1-1,1-1 1,-1 1 0,2 0 0,-1 0 0,1 1 0,0-1-1,0 0 1,1 1 0,-2 9 0,2-12-12,1 0 0,1 0 0,-1 0 0,1 0 0,-1 0 1,1 0-1,1 0 0,-1 0 0,1 0 0,0 0 0,0 0 0,0 0 0,1 0 0,0 0 1,0-1-1,0 1 0,0-1 0,1 1 0,-1-1 0,1 0 0,6 7 0,-6-9 0,-1 0-1,0 0 1,1-1-1,-1 1 1,1-1-1,0 1 0,0-1 1,-1 0-1,1 0 1,0 0-1,0 0 0,0-1 1,0 1-1,0-1 1,0 1-1,0-1 0,5-1 1,-2 0 0,-1 0 1,1 0-1,-1-1 1,1 0-1,-1 0 1,0 0 0,0 0-1,9-7 1,1-1 24,-1-2 0,-1 1 1,0-2-1,23-27 1,-22 22 81,0-1 0,0 0 1,-2-1-1,-1 0 0,0-1 0,14-43 1,-33 107-44,2-1 1,-1 61-1,7-101-64,1 47 11,-1-46-13,1 1-1,-1-1 0,1 1 1,0-1-1,0 0 1,0 1-1,1-1 0,-1 0 1,1 0-1,0 0 1,2 4-1,-3-6-17,-1-1 0,1 1 0,-1-1-1,1 1 1,-1-1 0,1 1 0,-1-1 0,1 1 0,-1-1 0,1 0 0,0 1-1,-1-1 1,1 0 0,0 1 0,-1-1 0,1 0 0,0 0 0,0 0-1,-1 0 1,1 0 0,0 0 0,-1 0 0,1 0 0,0 0 0,0 0-1,-1 0 1,2 0 0,0-1-53,0 0-1,0 0 1,-1 0-1,1-1 0,0 1 1,-1 0-1,1 0 1,-1-1-1,0 1 1,2-3-1,3-4-126,-1 0 0,0 0-1,5-13 1,4-16-141,-3-5-117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6:12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46 14875,'-6'-6'1585,"1"5"-1145,4 7-216,-1 4 656,4 7 1296,1 0-1632,3 9-232,1 0 33</inkml:trace>
  <inkml:trace contextRef="#ctx0" brushRef="#br0" timeOffset="1">339 253 15843,'-12'0'419,"-1"1"-1,1 0 0,-1 1 0,1 0 0,0 1 0,-13 4 0,20-5-294,-1 1-1,0-1 0,1 1 0,-1 0 0,1 1 0,0-1 0,0 1 0,0 0 0,0 0 0,1 0 0,0 1 1,0 0-1,-6 8 0,9-11-102,0-1-1,0 0 1,0 1 0,0-1 0,1 1 0,-1-1-1,0 1 1,1-1 0,-1 1 0,1 0 0,0-1-1,0 1 1,-1-1 0,1 1 0,0 0 0,0-1-1,0 1 1,1 0 0,-1-1 0,1 4 0,0-4-10,0 0 0,0 0 0,-1 0 0,1 0 0,0 0 0,1 0 0,-1 0 0,0 0 0,0-1 0,0 1 1,0 0-1,1-1 0,-1 1 0,0-1 0,1 1 0,-1-1 0,0 0 0,1 1 0,1-1 0,4 1 8,1-1 0,-1 0 0,0-1 0,1 1 0,-1-1-1,0-1 1,13-3 0,-1-2 37,-1-2-1,0 0 0,-1-1 1,0 0-1,0-2 0,-1 0 1,-1 0-1,0-2 0,-1 0 1,15-18-1,11-20 694,57-97 0,-83 127-509,-9 17 11,-5 12-176,-6 25-81,-3-1 1,-17 47-1,-1 0-248,21-57 141,-3 10-843,-7 39 1,15-69 925,1-1 0,0 1 0,-1 0 1,1 0-1,0 0 0,0 0 0,0 0 1,0 0-1,0 0 0,0 0 0,0 0 1,0 0-1,0-1 0,0 1 0,0 0 1,1 0-1,-1 0 0,0 0 0,1 0 1,-1 0-1,1-1 0,-1 1 0,1 0 1,-1 0-1,1 0 0,-1-1 0,1 1 1,1 1-1,13-2-544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6:12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14763,'1'1'231,"1"-1"0,0 0-1,0 1 1,0-1 0,-1 1-1,1 0 1,0 0 0,-1-1 0,1 1-1,-1 0 1,1 0 0,2 2-1,18 10 1100,-13-12-1096,0 0 0,0 0 0,0-1 0,0 0 0,0 0 0,0-1 0,0-1 0,14-3 0,-16 4-117,-1-1 0,1-1 1,-1 1-1,1-1 0,-1 0 1,0-1-1,0 1 1,0-1-1,-1 0 0,1-1 1,8-8-1,-13 12-100,-1 1 1,1-1-1,-1 1 0,1-1 1,-1 0-1,1 1 0,-1-1 1,1 0-1,-1 1 0,0-1 0,1 0 1,-1 1-1,0-1 0,0 0 1,1 0-1,-1 0 0,0 1 1,0-1-1,0 0 0,0 0 1,0 1-1,0-1 0,0 0 0,0 0 1,0 0-1,-1 1 0,1-1 1,0 0-1,0 0 0,-1 1 1,1-1-1,0 0 0,-1 1 0,1-1 1,-1 0-1,0 0 0,-1 0 4,1 0-1,-1 0 0,1 0 0,-1 0 1,0 0-1,1 1 0,-1-1 0,0 1 1,0-1-1,1 1 0,-1 0 0,0 0 0,0 0 1,1 0-1,-1 0 0,-2 0 0,-5 2-15,1 0 1,0 1-1,0-1 0,-1 2 0,2-1 0,-1 1 0,0 0 0,1 0 0,0 1 0,0 0 0,0 1 0,1 0 0,0-1 0,0 2 0,0-1 0,1 1 1,-1 0-1,2 0 0,-7 13 0,10-19-8,1 0 0,-1 0 0,0 0 0,1 0 0,0 0 1,-1 0-1,1 0 0,0 0 0,-1 0 0,1 0 0,0 0 0,0 0 0,0 0 1,0 0-1,0 0 0,0 1 0,0-1 0,1 0 0,-1 0 0,0 0 0,1 0 1,-1 0-1,0 0 0,1 0 0,-1 0 0,1 0 0,-1 0 0,1-1 0,0 1 1,0 1-1,2-1 0,-1 0 0,0 0 0,0-1 0,0 1 0,0-1 0,0 1 0,1-1 0,-1 0 0,0 0 0,0 0 0,1 0 0,-1 0 0,0 0 0,4-2 0,16-3-40,-1-1 0,1-1-1,-1-1 1,20-11-1,-25 11-42,0 0 0,1 1 0,0 1 0,0 1 0,0 0 0,1 1 0,26-2 0,-42 6 70,1-1 0,-1 1-1,0 1 1,1-1 0,-1 0 0,0 0 0,1 1 0,-1 0 0,0-1 0,0 1-1,0 0 1,1 0 0,-1 0 0,0 0 0,0 1 0,0-1 0,0 0 0,2 4-1,-1-1 17,0 0 0,0 0-1,-1 0 1,1 1-1,-1-1 1,2 9-1,11 20 331,-14-31-302,0-1 0,1 0 0,-1 0 0,0 0 0,0 0 0,1 0 0,-1 0 0,1 0 0,-1 0 0,1 0 0,-1-1 0,1 1 0,-1-1 0,1 1 0,-1-1 0,1 0 0,0 1 0,-1-1 0,1 0 0,0 0 0,-1 0 0,1 0 0,0-1 0,-1 1 0,1 0 0,-1-1 0,1 1 0,0-1 0,-1 1 0,2-2 0,7-2 83,1 0 0,-2-1-1,12-8 1,-16 10-65,13-8 77,-9 4-94,0 2-1,-1-1 0,2 2 1,-1-1-1,0 1 0,1 0 1,19-4-1,-28 8-30,0 0 1,0 0-1,1-1 1,-1 1-1,0 0 0,0 0 1,0 1-1,0-1 1,0 0-1,1 0 0,-1 1 1,0-1-1,0 0 1,0 1-1,0-1 1,0 1-1,0-1 0,0 1 1,0 0-1,0-1 1,0 1-1,0 0 0,-1 0 1,1 0-1,1 1 1,-1 0-4,0 0 1,0 0-1,-1 0 0,1 0 1,0 1-1,-1-1 1,1 0-1,-1 1 1,0-1-1,0 0 0,0 5 1,-1 3-277,-1 0 0,0 1 0,0-1 0,-6 15 1,7-22 73,-3-3-93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6:13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17 14467,'0'-1'120,"0"1"-1,0-1 0,0 0 1,0 0-1,0 0 1,0 1-1,0-1 0,-1 0 1,1 0-1,0 1 1,0-1-1,-1 0 1,1 0-1,0 1 0,-1-1 1,1 0-1,-1 1 1,1-1-1,-1 0 0,1 1 1,-2-2-1,2 3-36,-1-1-1,1 0 0,-1 0 1,1 0-1,-1 1 1,1-1-1,-1 0 0,1 0 1,-1 1-1,1-1 0,-1 0 1,1 1-1,-1-1 1,1 1-1,0-1 0,-1 1 1,1-1-1,0 1 0,-1-1 1,1 1-1,0 0 1,-17 38 1778,2 10-1494,3 0-1,2 1 0,2 0 0,2 0 0,1 53 0,5-100-353,0 0 1,0 0 0,0 0-1,1-1 1,-1 1-1,1 0 1,0 0-1,0-1 1,0 1-1,0 0 1,0-1-1,0 1 1,2 1 0,-2-2-22,0-1 1,1 0 0,-1 0-1,0-1 1,0 1 0,1 0-1,-1 0 1,1 0 0,-1-1-1,1 1 1,-1-1 0,1 1-1,-1-1 1,1 0 0,-1 0-1,1 1 1,-1-1 0,1 0-1,-1 0 1,1-1 0,-1 1 0,1 0-1,0 0 1,1-1 0,10-3-443,1-1 0,-2 0 1,1-1-1,-1-1 0,14-8 1,-5 3 234,6-5-360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6:13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10 14955,'-1'-2'163,"-2"1"-1,1 0 0,0 0 1,0 0-1,0 1 0,0-1 1,-1 0-1,1 1 0,0-1 1,-1 1-1,1 0 0,0 0 1,-1 0-1,1 0 0,0 0 1,-1 0-1,1 1 0,0-1 1,0 1-1,-1-1 0,1 1 1,0 0-1,0 0 0,-3 1 1,-1 1 179,0 1 1,0-1 0,0 1 0,1 0-1,-1 1 1,1-1 0,-6 6-1,7-4-224,-1 0 0,1 0 0,1 0 0,-1 0 0,1 1 1,0-1-1,0 1 0,1 0 0,-1 0 0,-1 12 0,4-16-114,-1-1 0,1 1 1,0-1-1,0 1 0,0-1 0,0 1 1,0-1-1,1 1 0,-1 0 1,1-1-1,0 0 0,-1 1 0,1-1 1,0 1-1,0-1 0,1 0 1,-1 0-1,0 1 0,1-1 1,0 0-1,-1 0 0,1-1 0,0 1 1,0 0-1,0 0 0,0-1 1,0 1-1,0-1 0,0 0 0,1 0 1,-1 0-1,0 0 0,5 1 1,2 0-3,0 0 0,0-1 1,0 0-1,0 0 0,0-1 1,0-1-1,1 1 0,-1-1 1,0-1-1,0 0 0,0 0 1,-1-1-1,1 0 0,-1 0 1,9-5-1,-2 0 25,-1 0 0,-1 0 0,0-2-1,0 0 1,0 0 0,-1-1 0,17-20 0,-9-1 163,-21 31-45,-2 3-108,-4 7-16,-4 10 29,4-8-35,1-1 0,1 1 0,0 0 0,0 0 0,1 0 1,0 1-1,-3 17 0,7-28-14,0 0 1,0 0-1,0 0 1,0 0 0,0 0-1,0 0 1,0 0-1,0 0 1,0 0-1,1 0 1,-1 0-1,0 0 1,0 0 0,1 0-1,-1 0 1,1-1-1,-1 1 1,1 0-1,-1 0 1,1 0-1,0 0 1,-1-1-1,1 1 1,0 0 0,0-1-1,0 1 1,0 0-1,1 0 2,0-1-1,0 1 1,0-1 0,1 1-1,-1-1 1,0 0 0,0 0-1,0 0 1,0 0-1,0 0 1,0-1 0,3 0-1,7-3 7,0 0 0,0 0 0,14-9 0,-24 12-9,91-55 35,-69 39-38,1 2-1,0 1 1,45-19-1,-69 32 2,0 1 0,1-1 0,-1 1 0,1-1 0,0 1 0,-1-1 0,1 1 0,-1 0 0,1 0 0,0 0 0,-1 0 0,1 0 0,0 0 0,-1 0 0,1 0 0,-1 1 0,1-1 0,-1 1 0,1-1 0,-1 1 0,1-1 0,2 2 0,-3 0-1,0 0 0,0 0 0,0-1 0,0 1-1,0 0 1,0 0 0,0 0 0,-1 0 0,1 0 0,-1 0-1,1 0 1,-1 0 0,0 0 0,0 0 0,0 1 0,0 2-1,-1 10-42,1-12 70,-1 0 0,1-1 1,0 1-1,0 0 0,0 0 1,1 0-1,0 4 0,0-6-41,-1-1 0,0 1-1,1-1 1,-1 1 0,1-1-1,-1 1 1,1-1 0,-1 1 0,1-1-1,-1 0 1,1 1 0,-1-1-1,1 0 1,-1 1 0,1-1 0,0 0-1,-1 0 1,1 0 0,0 0-1,-1 1 1,1-1 0,0 0-1,-1 0 1,1 0 0,0 0 0,-1 0-1,1-1 1,0 1 0,-1 0-1,1 0 1,-1 0 0,1 0 0,0-1-1,-1 1 1,1 0 0,-1-1-1,2 0 1,11-3-900,0 1-1,0 1 1,1 0 0,-1 0-1,1 1 1,20 2 0,-18-1 537,13 0-805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39:37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15 14819,'10'-12'1953,"-9"10"-979,-4 7-261,-7 15-403,1 0 1,-10 31-1,-3 8-328,-23 38-254,-86 137 0,122-218-70,10-11-302,1-6 586,0 0 0,-1 0 0,1-1 0,0 1 1,0 0-1,-1-1 0,1 1 0,0-1 0,2-3 1,7-8-128,0-2 0,14-24 0,1-11-136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6:14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96 324 11322,'3'-5'371,"0"0"-1,0-1 0,0 0 0,-1 1 0,0-1 0,0 0 0,-1 0 0,1 0 1,-1-1-1,0 1 0,-1 0 0,0-12 0,0 17-307,0 1-1,0-1 1,0 1 0,0-1-1,0 0 1,-1 1 0,1-1-1,0 1 1,0-1 0,-1 1-1,1-1 1,0 1-1,0 0 1,-1-1 0,1 1-1,0-1 1,-1 1 0,1-1-1,-1 1 1,1 0 0,-1-1-1,1 1 1,0 0 0,-1 0-1,1-1 1,-1 1 0,0 0-1,0 0 1,0 0 6,0 0-1,0 0 1,0 0 0,0 0 0,0 1 0,0-1 0,0 0-1,1 1 1,-1-1 0,0 1 0,0-1 0,0 1-1,0-1 1,0 2 0,-25 24 774,13-8-505,-20 34 0,30-45-327,-1 0 0,1-1 1,1 1-1,-1 0 0,1 1 0,0-1 1,1 0-1,-2 14 0,3-20-10,0-1 0,0 1 0,0 0-1,0 0 1,0 0 0,0 0 0,0-1 0,0 1-1,1 0 1,-1 0 0,0 0 0,0-1 0,1 1-1,-1 0 1,0 0 0,1-1 0,-1 1 0,1 0 0,-1 0-1,1-1 1,-1 1 0,1-1 0,-1 1 0,1 0-1,0-1 1,-1 1 0,1-1 0,0 0 0,-1 1-1,1-1 1,0 1 0,0-1 0,-1 0 0,1 0 0,0 1-1,0-1 1,0 0 0,-1 0 0,1 0 0,0 0-1,0 0 1,0 0 0,0 0 0,-1 0 0,1-1-1,0 1 1,0 0 0,1-1 0,3 0-1,0-1 1,0 0-1,1-1 1,-2 1-1,1-1 0,5-4 1,10-8 16,-2-1 1,0-1-1,0 0 0,-2-2 1,0 0-1,-2-1 1,14-22-1,-11 13 100,-1-1-1,-2-1 1,0-1 0,12-49 0,-20 52 96,-8 23-64,-5 15-15,-6 14-100,2 1 1,1 0 0,1 0 0,1 1 0,1 0 0,1 1-1,1 0 1,-3 49 0,8-69-26,0 0-1,0 0 1,1 1-1,0-1 1,0 0-1,0 0 1,1 0-1,4 11 1,-5-15-4,1 1 0,-1-1 0,1 0 0,0 1-1,-1-1 1,1 0 0,0 0 0,1 0 0,-1 0 0,0-1 0,0 1 0,1-1 0,-1 1 0,1-1 0,-1 0 0,1 0 0,0 0 0,-1 0 0,1 0 0,0-1-1,4 1 1,2 0-3,1-1-1,0-1 0,0 1 1,0-1-1,0-1 0,-1 0 1,1-1-1,0 1 0,-1-2 1,0 1-1,0-1 0,0-1 1,0 0-1,-1 0 0,0 0 1,0-1-1,0-1 0,-1 1 1,0-1-1,0 0 0,0-1 1,-1 0-1,8-12 0,-14 19-2,1 0 0,0 0 0,-1-1 0,1 1 0,0 0 0,-1 0 0,1 0 0,-1-1 0,0 1 0,1 0 0,-1-1-1,0 1 1,0 0 0,0-1 0,0 1 0,0 0 0,0-1 0,0 1 0,0 0 0,-1-1 0,1 1 0,0 0 0,-1-1-1,1 1 1,-1 0 0,0 0 0,1 0 0,-1-1 0,0 1 0,0 0 0,-1-1 0,1 1 1,-1 0 0,0 1 1,1-1-1,-1 1 1,0-1-1,1 1 0,-1-1 1,0 1-1,0 0 0,0 0 1,1 0-1,-1 0 0,0 0 1,0 0-1,0 1 0,1-1 1,-1 1-1,0-1 0,1 1 1,-1-1-1,0 1 0,-2 2 1,-3 1 9,1 0 0,0 1 0,-1-1 0,2 2 0,-1-1 0,0 1 0,-4 6 0,8-10-3,1 0-1,-1 1 1,1-1 0,-1 1-1,1 0 1,0-1 0,0 1-1,0 0 1,0 0-1,0 2 1,1-3-3,0-1 1,0 0-1,0 0 0,0 1 1,0-1-1,0 0 0,0 0 1,1 0-1,-1 1 0,1-1 1,-1 0-1,1 0 0,-1 0 1,1 0-1,-1 0 0,1 0 1,0 0-1,0 0 0,-1 0 1,1 0-1,0 0 0,0-1 1,0 1-1,1 1 0,2-1 5,-1 1 1,0 0-1,1-1 0,-1 0 1,1 0-1,0 0 0,-1 0 1,1-1-1,0 1 0,7-1 1,42-4 27,-30 2-22,5 0 3,138-14 105,-164 16-89,1-1-1,-1 1 1,0-1 0,0 0-1,0 0 1,0 1 0,0-1-1,0-1 1,0 1 0,0 0-1,0 0 1,-1-1-1,1 1 1,0-1 0,-1 0-1,0 1 1,1-1 0,-1 0-1,0 0 1,0 0-1,1 0 1,-2 0 0,1 0-1,1-3 1,1-6 196,0 0-1,-1 0 1,1-21 0,0 2-3,-2 29-227,-1 1 0,0-1 0,1 1-1,-1-1 1,1 1 0,-1-1-1,1 1 1,-1-1 0,1 1 0,-1 0-1,1-1 1,0 1 0,-1 0 0,1-1-1,0 1 1,-1 0 0,1 0 0,0-1-1,-1 1 1,1 0 0,0 0-1,-1 0 1,1 0 0,0 0 0,0 0-1,-1 0 1,1 0 0,0 0 0,-1 1-1,2-1 1,32 6-12,-20-3 11,-5-1-33,39 5-478,-1-1 0,1-2 0,81-5 0,-127 1 304,1-1 0,-1 1-1,1-1 1,-1 1-1,1-1 1,-1 0 0,1 0-1,-1 0 1,0-1 0,1 1-1,-1 0 1,0-1 0,0 1-1,0-1 1,0 0 0,0 0-1,-1 0 1,1 0 0,0 0-1,-1 0 1,0 0-1,1 0 1,-1-1 0,0 1-1,1-5 1,1-6-381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6:15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15107,'-1'5'525,"0"-1"-1,0 1 1,0 0-1,1 0 1,0-1-1,0 1 1,1 0-1,-1 0 0,3 7 1,-1 10 637,-1-13-824,-2-3-105,2 0 1,-1 0-1,1 1 0,0-1 1,3 12-1,-3-17-220,-1 0-1,1 0 1,0 1-1,0-1 1,-1 0 0,1 0-1,0 1 1,0-1-1,0 0 1,0 0 0,0 0-1,0-1 1,1 1-1,-1 0 1,0 0 0,0 0-1,1-1 1,-1 1-1,0-1 1,1 1-1,-1-1 1,1 1 0,-1-1-1,0 0 1,1 0-1,-1 0 1,1 0 0,-1 0-1,1 0 1,2-1-1,11-1-90,1-2 0,-1 0-1,20-8 1,-25 8 17,0 0-1,0 1 1,0 0 0,0 0 0,0 1 0,1 1-1,-1-1 1,1 2 0,19 0 0,-28 1 60,-1-1-1,1 0 1,0 1 0,-1-1 0,1 1 0,0 0-1,-1 0 1,1-1 0,-1 1 0,1 0 0,-1 0-1,0 0 1,1 1 0,-1-1 0,0 0 0,0 0 0,0 1-1,0-1 1,0 1 0,0-1 0,0 1 0,0-1-1,-1 1 1,1 0 0,0 1 0,1 4-56,-1-1 0,0 1 0,-1 0 0,0 13 0,0-11-238,6-21 35,2-11 91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6:15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65 16940,'-5'55'2012,"3"-44"-1726,1 0-1,0 0 0,1 0 1,0 0-1,2 18 0,-2-27-254,0-1 0,1 0-1,-1 1 1,1-1-1,-1 0 1,1 1-1,-1-1 1,1 0-1,0 1 1,-1-1-1,1 0 1,0 0 0,0 0-1,0 0 1,0 0-1,0 0 1,0 0-1,0 0 1,0 0-1,1 0 1,-1-1-1,0 1 1,0 0 0,1-1-1,-1 1 1,0-1-1,1 1 1,-1-1-1,1 0 1,-1 0-1,1 0 1,-1 0-1,0 0 1,1 0 0,1 0-1,4-1 33,-1-1 0,1 1 0,-1-1 0,0 0 0,0-1 0,10-5 0,15-11 124,-1-1 0,0-2 0,29-28 0,-26 21 49,51-33 0,-83 60-230,1 1 1,-1 0-1,0 0 0,1 0 0,-1 0 1,1 1-1,0-1 0,-1 0 0,1 1 1,-1-1-1,1 1 0,0-1 0,0 1 1,-1 0-1,1 0 0,0 0 0,-1 0 1,1 0-1,0 0 0,0 0 0,-1 0 1,1 1-1,0-1 0,2 2 0,-2-1 7,-1 1-1,1 0 0,-1 0 0,1 0 1,-1 0-1,0 0 0,0 0 1,0 0-1,0 0 0,0 0 0,-1 1 1,1-1-1,-1 0 0,1 0 1,-1 1-1,0-1 0,0 3 0,0 62 205,-1-52-122,0 1 0,1-1 0,1 0 0,3 18 1,-4-32-86,0 0 0,1-1 1,-1 1-1,0 0 1,0-1-1,1 1 1,-1 0-1,0-1 1,1 1-1,-1 0 1,0-1-1,1 1 1,-1-1-1,1 1 1,-1-1-1,1 1 0,-1-1 1,1 1-1,0-1 1,-1 1-1,1-1 1,0 0-1,-1 1 1,1-1-1,0 0 1,-1 0-1,1 1 1,0-1-1,-1 0 0,1 0 1,0 0-1,0 0 1,-1 0-1,1 0 1,0 0-1,0 0 1,-1 0-1,1-1 1,0 1-1,-1 0 1,1 0-1,0 0 0,-1-1 1,1 1-1,0-1 1,7-3 66,0 0 0,-1 0 0,11-9 0,5-2 82,-19 13-177,0 1 0,0-1 0,0 1 0,-1 0 0,1 0 0,0 1 0,0-1 0,0 1 0,0-1 0,1 1 0,5 1 0,-8 0-103,1-1 0,-1 1 0,0 0-1,1 0 1,-1 0 0,0 0 0,0 1-1,1-1 1,-1 1 0,0-1 0,0 1-1,-1 0 1,1-1 0,0 1-1,-1 0 1,1 0 0,-1 0 0,1 1-1,0 1 1,8 9-2439,-11-27 1770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6:16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16668,'0'-18'1792,"3"9"-1120,3 5-336,1 7 904,2 3-247,7 2-809,5 1-528,7 0 264,7 0-112,6-1-113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6:16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112 123 15955,'-3'1'248,"1"0"0,-1 0 0,1 0-1,0 1 1,-1-1 0,1 1-1,0-1 1,0 1 0,-4 4-1,4-4-43,-6 6 52,-1 1-1,1 0 1,1 1 0,0 0-1,1 0 1,-1 1 0,2-1-1,0 1 1,0 0-1,1 1 1,0-1 0,-3 17-1,7-25-229,-1 0-1,1 0 0,0 0 0,0-1 1,0 1-1,1 0 0,-1 0 0,0-1 0,2 6 1,-1-7-21,-1 0 1,1 0 0,-1 0-1,1-1 1,0 1 0,-1 0 0,1 0-1,0-1 1,-1 1 0,1 0-1,0-1 1,0 1 0,0 0-1,0-1 1,0 0 0,-1 1 0,1-1-1,0 1 1,0-1 0,0 0-1,0 0 1,0 1 0,0-1 0,0 0-1,0 0 1,0 0 0,0 0-1,0 0 1,0-1 0,0 1-1,2 0 1,6-3 3,0 1 0,0-1 0,-1-1 1,1 0-1,-1 0 0,0 0 0,13-11 0,55-45 4,-62 47-8,190-184 243,-199 191-224,-3 6-17,-1-1-1,0 0 1,0 0 0,0 0 0,0-1-1,0 1 1,0 0 0,0 0 0,0 0-1,0-1 1,0 1 0,-1-1 0,1 1-1,-1 0 1,1-1 0,-1 1-1,1-3 1,-2 5 4,-1-1-1,1 0 1,0 0-1,-1 1 1,1-1-1,0 1 1,0-1-1,0 1 1,0 0-1,-1 0 0,1-1 1,0 1-1,-1 2 1,-9 5-2,1 1-1,0 1 1,1 0-1,0 0 1,-12 20 0,16-23-15,1 0 1,0 1-1,0-1 1,1 1-1,0 0 1,0 0 0,1 0-1,0 0 1,0 0-1,0 13 1,2-19 2,0 1-1,0-1 1,0 0 0,0 1 0,0-1-1,1 0 1,-1 1 0,1-1 0,0 0 0,-1 0-1,1 0 1,0 1 0,0-1 0,1 0-1,-1 0 1,0-1 0,1 1 0,-1 0-1,1 0 1,0-1 0,-1 1 0,1-1-1,0 1 1,0-1 0,0 0 0,0 1-1,0-1 1,0 0 0,0-1 0,1 1 0,-1 0-1,0-1 1,0 1 0,1-1 0,-1 1-1,0-1 1,1 0 0,-1 0 0,0 0-1,1-1 1,3 0 0,3 0-12,1-1 0,-1-1 0,0 0 1,0 0-1,0-1 0,0 0 0,0 0 0,-1-1 1,13-9-1,-15 9 11,1 0 1,-1 0-1,-1 0 0,1-1 1,-1 0-1,0 0 1,0 0-1,0-1 1,-1 1-1,0-1 0,0 0 1,2-9-1,-5 16 5,-1-1 0,0 1 0,0-1 0,0 1 0,1-1 0,-1 0 0,0 1 0,0-1 0,0 1 0,0-1-1,0 1 1,0-1 0,0 0 0,0 1 0,0-1 0,-1 1 0,1-1 0,0 0 0,0 1 0,-1-1 0,-8 1 38,-13 15 26,18-10-57,0 0-1,1 0 0,-1 1 1,1-1-1,0 1 1,0-1-1,0 1 0,1 0 1,0 0-1,0 0 1,-1 9-1,3-13-5,-1 0 0,1 1 1,0-1-1,0 0 0,0 0 0,1 1 0,-1-1 0,0 0 0,1 0 1,-1 1-1,1-1 0,0 0 0,0 0 0,0 0 0,0 0 0,0 0 1,0 0-1,1-1 0,-1 1 0,0 0 0,1 0 0,0-1 0,-1 1 1,1-1-1,0 0 0,0 1 0,0-1 0,0 0 0,0 0 0,0 0 1,0 0-1,0 0 0,0-1 0,4 2 0,6 0-6,-1-1 0,0 0 0,0 0 0,0-1 0,1 0 0,-1-1 1,0 0-1,15-4 0,-7 0-35,-1 0 1,1-1 0,34-18 0,-50 23 72,0-1-1,-1 0 0,1 0 1,0 0-1,-1 0 1,1 0-1,-1-1 1,0 1-1,0-1 0,0 1 1,0-1-1,0 0 1,-1 0-1,1 0 0,-1 0 1,0 0-1,1 0 1,-2 0-1,1 0 1,0-1-1,-1 1 0,1 0 1,-1 0-1,0-1 1,0 1-1,0 0 1,0-1-1,-1 1 0,-1-6 1,-2-6 221,0 1 0,-1-1 0,-1 1 1,0 0-1,-9-14 0,6 9-894,17 24-992,14 12 1278,3-1-203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6:17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117 220 17844,'0'-1'122,"-1"0"0,0 1 0,0-1-1,1 0 1,-1 1 0,0-1 0,0 1 0,0-1 0,0 1 0,0-1 0,0 1 0,0 0 0,0-1 0,0 1 0,0 0 0,0 0-1,0 0 1,0 0 0,0 0 0,0 0 0,0 0 0,0 0 0,0 0 0,-1 0 0,0 1 26,0 0 0,0 0 0,1 0 0,-1 0 0,0 0 0,1 0 0,-1 0 0,1 1 0,-1-1 0,1 1 1,-3 2-1,1 0-89,1-1 0,0 1 1,0-1-1,0 1 1,0 0-1,1 0 1,-1 0-1,1 0 0,0 0 1,0 0-1,0 0 1,1 4-1,0-7-61,0 0 1,0 0-1,1 0 1,-1 0-1,1 0 1,-1 0-1,0-1 1,1 1-1,0 0 0,-1 0 1,1-1-1,-1 1 1,1 0-1,0-1 1,0 1-1,-1 0 1,1-1-1,0 1 0,0-1 1,0 1-1,-1-1 1,1 0-1,0 1 1,0-1-1,2 0 1,30 6-160,-19-4 67,-7 0 63,-1 0 0,0 1 0,0 0 1,0 0-1,0 0 0,0 0 0,-1 1 0,1 0 0,-1 0 0,0 1 0,0-1 0,-1 1 0,1 0 0,-1 1 0,0-1 0,0 1 0,-1-1 0,0 1 0,0 0 0,3 8 1,3 11-11,-1 0 0,-1 1 0,7 45 0,-10-48 63,-1 0 1,-1 0-1,-2 0 0,0 1 1,-1-1-1,-1 0 0,-9 35 1,9-50 27,0 1 1,-1-1-1,0 0 1,0 0 0,-1-1-1,0 1 1,-1-1-1,1 0 1,-1 0-1,-1 0 1,1-1-1,-1 0 1,0 0 0,-1 0-1,1-1 1,-1 0-1,0 0 1,-1 0-1,1-1 1,-1 0-1,0-1 1,0 0 0,-13 4-1,16-6-15,0 0 0,0 0 0,0-1 0,-1 1 1,1-1-1,0 0 0,0-1 0,0 1 0,-7-2 0,9 1-28,0 0-1,1 0 1,0 0 0,-1 0-1,1 0 1,-1 0 0,1-1-1,0 1 1,0-1 0,0 1-1,0-1 1,0 0 0,0 0-1,1 0 1,-1 0 0,0 0-1,1-1 1,0 1 0,0 0-1,-2-4 1,1-1-21,0 0 0,1-1 0,0 1 0,0-1 0,1 1 0,0-1 0,0 1 0,1-1 0,0 1 0,0 0 0,1-1 1,4-13-1,4-7-94,27-51 1,-14 38 15,2 2 0,1 1 0,58-65 0,110-91 21,-163 165 87,4-4 14,-5 5 40,46-54-1,-73 78-62,1-1-1,-1 0 0,-1 0 1,1-1-1,-1 1 1,1 0-1,1-9 0,-4 13-5,0 0-1,1 0 0,-1 0 0,0 0 0,0 1 0,1-1 0,-1 0 1,0 0-1,0 0 0,0 0 0,0 0 0,-1 0 0,1 0 1,0 0-1,0 0 0,0 0 0,-1 0 0,1 0 0,-1 0 0,1 0 1,0 1-1,-1-1 0,1 0 0,-1 0 0,0 0 0,1 1 1,-1-1-1,0 0 0,1 1 0,-1-1 0,0 0 0,0 1 0,0-1 1,0 1-1,1 0 0,-1-1 0,0 1 0,0 0 0,0-1 1,0 1-1,0 0 0,0 0 0,0 0 0,0 0 0,0 0 0,0 0 1,0 0-1,0 0 0,-2 0 0,-3 2 2,-1-1 0,0 1 1,1 0-1,-1 0 0,1 1 0,0 0 1,0 0-1,0 1 0,0-1 0,0 1 0,1 0 1,0 1-1,-9 8 0,0 2 3,0 1-1,1 0 1,-14 24-1,20-29 6,0 1-1,1 0 1,1 1-1,0-1 0,0 1 1,2 0-1,-1 0 0,-1 17 1,4-25-6,1 0 1,0-1 0,0 1-1,0-1 1,0 1 0,1 0-1,0-1 1,0 1 0,0-1-1,0 1 1,1-1 0,0 1-1,0-1 1,0 0 0,0 0-1,1 0 1,-1 0 0,1-1-1,0 1 1,0-1 0,0 1-1,1-1 1,-1 0-1,1 0 1,0-1 0,0 1-1,6 2 1,-2-2 1,0 0-1,0 0 0,0-1 1,1 0-1,-1 0 1,1-1-1,0 0 1,-1-1-1,1 0 1,0 0-1,-1-1 0,1 0 1,-1-1-1,1 0 1,-1 0-1,16-7 1,-10 4 2,-1-1-1,0-1 1,-1 0 0,0 0 0,0-2 0,-1 1-1,1-1 1,-2-1 0,14-16 0,-20 22-7,0 0 1,-1 0-1,0-1 1,0 1 0,0-1-1,0 0 1,-1 0-1,0 0 1,0 0-1,0-1 1,2-9-1,-4 15-2,0-1 0,0 1 0,0 0 0,0-1 0,0 1 0,0 0-1,0-1 1,0 1 0,0 0 0,0-1 0,0 1 0,0-1 0,0 1-1,0 0 1,0-1 0,0 1 0,-1 0 0,1-1 0,0 1 0,0 0-1,0 0 1,-1-1 0,1 1 0,0 0 0,0-1 0,-1 1 0,1 0-1,0 0 1,0-1 0,-1 1 0,1 0 0,0 0 0,-1 0 0,1 0-1,0-1 1,-1 1 0,1 0 0,0 0 0,-1 0 0,1 0 0,0 0-1,-1 0 1,1 0 0,0 0 0,-1 0 0,1 0 0,0 0 0,-1 0-1,1 0 1,-1 0 0,1 0 0,0 1 0,-1-1 0,1 0 0,0 0-1,0 0 1,-1 0 0,1 1 0,0-1 0,-1 0 0,1 0 0,0 1-1,-1-1 1,-18 17-68,16-13 63,0 1 0,0 0 1,1-1-1,0 1 0,0 0 0,0 0 1,1 0-1,0 1 0,0-1 0,0 0 1,0 10-1,1-13 11,0-1 0,0 1 0,0 0 0,0-1 0,0 1 0,1 0 0,-1-1 0,1 1 0,-1-1 0,1 1 0,-1 0 0,1-1 0,0 0 0,0 1 0,0-1 0,0 1 0,0-1 0,0 0 0,0 0 0,1 1 0,-1-1 0,0 0 0,0 0 0,1 0 0,-1-1 0,1 1 0,-1 0 0,1 0 0,-1-1 0,1 1 0,0-1 0,-1 0 0,1 1 0,0-1 0,-1 0 0,1 0 0,0 0 0,-1 0 0,1 0 0,2 0 0,6-2 20,0 0-1,1 0 1,-1-1 0,0 0 0,-1-1 0,1 0 0,0 0 0,-1-1-1,0-1 1,11-8 0,-1 0 1,0-2 0,-1 0 0,22-25 0,-34 33-50,-8 9-3,-10 12 4,7-6 22,2 0 1,-1 1-1,1-1 1,0 1-1,0-1 1,-2 14 0,4-17 3,0 1 0,0-1-1,1 0 1,0 0 0,0 1 0,0-1 0,0 0 0,1 0 0,-1 0 0,1 1 0,0-1 0,0 0 0,1 0 0,2 6 0,-3-9-38,0 0 0,-1 0 0,1 1 0,0-1 0,0 0 0,0 0 0,0 0 0,1 0 0,-1 0 1,0-1-1,0 1 0,0 0 0,1 0 0,-1-1 0,0 1 0,1-1 0,-1 1 0,1-1 0,-1 0 0,0 0 0,4 1 0,-2-1 31,0-1-1,0 1 1,0-1-1,1 1 1,-1-1 0,0 0-1,0 0 1,0-1-1,4-1 1,2-3 14,0 1 1,-1-1-1,0 0 0,0-1 1,10-10-1,5-12-206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6:17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11 16756,'-12'-11'1688,"-3"11"-1096,-1 2-272,5 10 824,5 1-263,6 4-785,11-1-400,8-3-1337,8-2 1417,13 2-264,5-4-184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6:18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87 232 14475,'-7'4'445,"1"0"0,-1 0 0,1 1 0,0 0 0,1 0 0,-1 1 0,1-1 0,0 1-1,0 0 1,1 0 0,0 1 0,0 0 0,0-1 0,1 1 0,-4 11 0,6-17-416,1 1 0,-1-1 0,1 1 1,0-1-1,0 1 0,-1 0 0,1-1 0,0 1 0,0 0 0,0-1 1,1 1-1,-1-1 0,0 1 0,1 0 0,-1-1 0,1 1 1,-1-1-1,1 1 0,0-1 0,-1 0 0,1 1 0,0-1 0,0 0 1,0 1-1,0-1 0,0 0 0,1 0 0,-1 0 0,0 0 1,0 0-1,1 0 0,-1 0 0,1 0 0,-1-1 0,1 1 0,-1 0 1,1-1-1,-1 0 0,1 1 0,-1-1 0,1 0 0,0 1 1,2-1-1,4 0-27,0 0-1,0 0 1,0-1 0,0 0 0,1 0 0,-1-1 0,10-3 0,-2-1-47,0 0 1,0-2-1,-1 1 1,0-2-1,0 0 1,-1-1-1,-1-1 1,1 0-1,17-19 1,-24 22 33,0 0 1,-1 0 0,0-1-1,0 1 1,-1-1 0,0-1 0,0 1-1,-1-1 1,-1 1 0,0-1-1,0 0 1,0 0 0,-2-1-1,1 1 1,-1 0 0,-1-21-1,0 27 16,-1 0 0,1 0 0,-1 0 0,0 1-1,0-1 1,0 0 0,0 0 0,-1 0-1,0 1 1,0-1 0,0 1 0,0 0-1,0-1 1,-1 1 0,1 0 0,-1 0 0,0 0-1,0 1 1,0-1 0,-6-3 0,5 4-1,0 0 0,0 1 0,0-1 0,0 1 0,-1 0 0,1 0 0,0 1 0,-1-1 0,1 1 0,-1 0 0,1 0 0,0 0 0,-1 1 0,1-1 1,0 1-1,-1 0 0,1 1 0,-7 2 0,3 0 1,0 0 0,0 1 0,0-1-1,1 2 1,0-1 0,0 1 0,0 0 0,1 1 0,-10 12 0,12-14-6,0 0 0,1 0 0,-1 1 0,1-1 1,0 1-1,1 0 0,-1 0 0,1 0 0,1 0 0,-1 0 0,1 0 0,0 0 1,0 1-1,1 11 0,0-15-25,1 0 1,0 1 0,0-1-1,1 1 1,-1-1 0,1 0-1,-1 0 1,1 0 0,0 0-1,0 0 1,1 0 0,-1-1-1,6 6 1,40 29-606,-30-25 395,106 91-2227,-120-100 2410,0 0-1,1-1 1,-1 0-1,0 0 1,1 0-1,-1 0 1,1-1-1,5 2 1,15-1-198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6:18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59 16444,'11'3'1111,"0"0"-181,0 0 0,1-1 0,21 1 0,-30-2-863,0-1-1,-1-1 1,1 1 0,0 0 0,0-1 0,0 1 0,0-1 0,-1 0 0,1 0 0,0 0-1,-1 0 1,1-1 0,-1 1 0,1-1 0,-1 1 0,0-1 0,1 0 0,-1 0 0,0 0-1,0 0 1,2-3 0,-4 4-50,1 1-1,-1-1 0,1 0 0,-1 1 1,0-1-1,1 0 0,-1 0 1,0 1-1,1-1 0,-1 0 1,0 0-1,0 0 0,0 1 1,0-1-1,0 0 0,0 0 1,0 0-1,0 0 0,0 1 1,0-1-1,0 0 0,0 0 1,-1 0-1,1 1 0,-1-3 1,0 2-2,0 0 1,0 0 0,0-1 0,0 1 0,-1 0 0,1 0-1,0 0 1,-1 0 0,1 0 0,0 1 0,-1-1 0,-1 0-1,-4-2 26,0 1-1,0 0 1,0 1-1,-14-2 0,11 3-5,0 0-1,-1 1 1,1 0-1,-18 4 1,24-4-35,-1 0 0,1 1 0,0-1 1,0 1-1,0 0 0,0 0 0,0 0 1,1 0-1,-1 1 0,0 0 1,1-1-1,0 1 0,-5 6 0,7-9-2,1 1 1,-1 0-1,1 0 0,-1-1 0,1 1 0,-1 0 0,1 0 0,-1 0 0,1 0 0,0-1 0,0 1 0,-1 0 0,1 0 0,0 0 0,0 0 0,0 0 0,0 0 0,0 0 0,0 0 0,0 0 0,0 0 1,0 0-1,1 0 0,-1-1 0,0 1 0,1 0 0,-1 0 0,0 0 0,1 0 0,-1 0 0,1-1 0,-1 1 0,1 0 0,0 0 0,-1-1 0,1 1 0,0 0 0,-1-1 0,1 1 0,0-1 0,0 1 1,0-1-1,-1 1 0,1-1 0,0 0 0,0 1 0,0-1 0,1 0 0,4 2-7,0 0 0,0 0 0,1-1 0,-1 0 0,11 0 0,17-1-20,0-3-1,35-7 1,39-3-59,-104 13 85,0 0 0,0 0 0,0 0 1,0 0-1,0 1 0,-1 0 0,1 0 0,0 0 0,0 0 0,-1 0 1,8 4-1,-10-4 11,1 0 0,0 1 0,-1-1 0,1 1 0,-1 0 0,1-1 0,-1 1 0,0 0 0,0 0 0,0 0 0,0 0 0,0 0-1,0 0 1,0 0 0,-1 0 0,1 0 0,-1 0 0,0 1 0,1-1 0,-1 0 0,0 0 0,0 3 0,0 7 67,-1-6-5,1 0-1,0 0 1,1 0-1,-1-1 1,1 1-1,3 11 1,-3-15-52,0 0 0,0 0 0,0-1 0,1 1 0,-1 0 0,0-1 0,1 1 0,-1-1 0,1 1 1,-1-1-1,1 0 0,0 1 0,0-1 0,-1 0 0,1 0 0,0-1 0,0 1 0,0 0 0,0 0 0,0-1 1,0 0-1,0 1 0,0-1 0,3 0 0,3 1-74,0-2 0,0 1 0,0-1 0,-1 0 0,1 0 0,0-1 0,0 0 0,7-3 0,20-5-1727,-24 9 730,-10 3 412,-7 3 114,-12 5-265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6:19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17836,'-9'0'1648,"-5"16"-1128,-2 13-232,6 12 737,4 8-209,4 8-408,5-1-232,10-1-288,2-4-192,6-14-368,0-12-113,0-16 2018,-6-10-1377,-9-19-56,-6-5-8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39:37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12627,'1'3'138,"0"1"-1,0 0 1,0-1 0,0 1 0,-1 0 0,1 0 0,-1 6 0,0-4 30,5 44-8,43 334 1007,-42-365-1142,-4-16-72,-1 0 1,0 1 0,0-1 0,0 0 0,-1 1 0,1-1 0,-1 0 0,1 1 0,-1 3-1,-3-4-50,-3-3-39</inkml:trace>
  <inkml:trace contextRef="#ctx0" brushRef="#br0" timeOffset="1">0 352 12275,'2'1'1096,"8"4"-648,5-2-136,6-2 616,4 4-416,5-5-232,4 3-192,-3 0 104,-6 0-48,-5-1-144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6:19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11851,'4'-22'1888,"10"4"-1008,11 6-288,8 6 1649,4 5-1129,6 1-168,3 1-192,3 4-184,-3-1-199,-1 1-97,-12-2-424,-5 0-337,-12-2 898,-13-1-465,0 5-32,-15-4-65</inkml:trace>
  <inkml:trace contextRef="#ctx0" brushRef="#br0" timeOffset="1">105 154 12579,'15'12'2040,"7"-5"-1064,5-7-336,7-4 1977,8-3-1617,1-2-136,0-2-463,-3 2-377,-7 6-737,-5 2 481,-14 1 32,-10 3-104,-10 1-168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6:20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14139,'0'26'1520,"4"-5"-1040,10-2-223,3-4 871,7-4-784,7-2-416,2-9 168,-2-3-64,-1-15-120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6:20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34 246 14395,'-11'37'1170,"-8"36"21,18-66-1029,0 0 1,0 0-1,1 0 1,0 0-1,0 0 0,1 0 1,-1 0-1,3 8 0,-2-13-118,0 0 0,-1 0 0,1 1 0,0-1 0,0 0 0,1 0-1,-1 0 1,0 0 0,1 0 0,-1-1 0,1 1 0,0 0 0,-1-1 0,1 1-1,0-1 1,0 1 0,0-1 0,0 0 0,0 0 0,0 0 0,1 0 0,-1 0-1,0 0 1,0-1 0,1 1 0,-1-1 0,0 0 0,1 1 0,-1-1 0,0 0 0,1 0-1,-1-1 1,4 0 0,5-1 36,0 0-1,0-1 0,-1 0 1,1-1-1,17-8 1,6-7 27,36-26 0,-44 26-85,2 2 1,35-17-1,-60 33-8,1-1-1,0 1 1,-1 0-1,1 0 1,0 0-1,0 0 1,0 1-1,0-1 1,-1 1 0,8 0-1,-9 1 6,-1-1 1,1 1-1,0-1 1,0 1-1,0 0 0,-1 0 1,1-1-1,0 1 1,-1 0-1,1 1 0,-1-1 1,1 0-1,-1 0 0,0 1 1,1-1-1,-1 0 1,0 1-1,0 0 0,0-1 1,0 1-1,0 0 0,1 2 1,1 5 110,-1-1 0,0 1 0,0 0 0,0 14 0,5 21 632,-7-43-739,0 0-1,0 0 0,1-1 1,-1 1-1,0 0 1,0 0-1,1-1 1,-1 1-1,1 0 1,-1-1-1,1 1 0,-1 0 1,1-1-1,-1 1 1,1-1-1,-1 1 1,1-1-1,0 1 0,-1-1 1,1 1-1,0-1 1,-1 0-1,1 1 1,0-1-1,0 0 1,-1 0-1,1 1 0,0-1 1,0 0-1,-1 0 1,1 0-1,0 0 1,0 0-1,0 0 0,-1 0 1,1 0-1,0-1 1,0 1-1,0 0 1,-1 0-1,1-1 1,0 1-1,-1 0 0,1-1 1,0 1-1,1-1 1,4-3 49,1-1 0,-1 1 0,12-12 0,-11 10 13,-4 4-69,12-11 30,1 0-1,33-19 0,-44 30-65,-1-1 0,0 1-1,1 0 1,-1 1 0,1-1-1,0 1 1,-1 0 0,1 0-1,0 0 1,0 1 0,0 0-1,-1 0 1,1 0-1,0 0 1,0 1 0,0 0-1,0 0 1,5 2 0,-7-2-17,0 1 0,-1-1 0,1 1 0,-1 0 0,1 0 1,-1 1-1,0-1 0,0 0 0,0 1 0,0-1 0,0 1 0,2 5 1,-3-7-46,0 1 0,0-1 1,0 1-1,0 0 0,-1 0 1,1-1-1,-1 1 0,1 0 1,-1 0-1,0 0 0,0-1 1,0 1-1,0 0 0,0 0 1,0 0-1,0 0 0,-1-1 1,1 1-1,-1 0 0,1 0 1,-1-1-1,0 1 0,0 2 1,0-4 61,1 0 1,-1 1 0,1-1 0,-1 0-1,1 0 1,-1 1 0,1-1 0,-1 0-1,1 0 1,-1 0 0,1 0 0,-1 0 0,1 1-1,-1-1 1,0 0 0,1 0 0,-1-1-1,1 1 1,-1 0 0,1 0 0,-1 0-1,1 0 1,-1 0 0,1-1 0,-1 1 0,1 0-1,-1 0 1,1-1 0,-1 1 0,1 0-1,-1-1 1,1 1 0,0 0 0,-1-1-1,1 1 1,0-1 0,-1 0 0,-12-17-483</inkml:trace>
  <inkml:trace contextRef="#ctx0" brushRef="#br0" timeOffset="1">658 41 16331,'-1'-20'1425,"1"10"-1081,0 2-312,3 5-368,-2 3 824,1 0-448,-2 5-240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6:20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15467,'0'0'58,"1"0"-1,-1-1 0,0 1 0,0 0 0,1 0 1,-1 0-1,0 0 0,1 1 0,-1-1 1,0 0-1,0 0 0,1 0 0,-1 0 1,0 0-1,0 0 0,1 0 0,-1 0 1,0 1-1,0-1 0,1 0 0,-1 0 1,0 0-1,0 0 0,0 1 0,1-1 0,-1 0 1,0 0-1,0 1 0,0-1 0,0 0 1,1 0-1,-1 1 0,0-1 0,0 0 1,0 0-1,0 1 0,0-1 0,0 0 1,0 1-1,0-1 0,0 0 0,0 0 0,0 1 1,0-1-1,0 1 0,3 18 552,-6 190 3851,-2-67-3601,5-130-781,1 0-1,0 0 1,0 0 0,4 13-1,-4-23-65,-1-1-1,0 1 1,1-1-1,-1 1 1,1-1-1,0 0 1,-1 1-1,1-1 1,0 0-1,0 0 1,0 1-1,0-1 1,0 0-1,0 0 0,0 0 1,0 0-1,1 0 1,1 1-1,-2-2-4,1 0-1,-1 0 1,1 0-1,-1 0 1,1 0-1,-1 0 1,1-1-1,-1 1 1,1 0-1,-1-1 1,0 1-1,1-1 1,-1 0 0,1 1-1,-1-1 1,0 0-1,0 0 1,1 0-1,-1 0 1,0 0-1,0 0 1,0 0-1,1-1 1,17-19-22,-1 0 0,26-42-1,-6 11-69,-25 33 41,-10 13 20,1 1 1,0-1 0,1 0-1,-1 1 1,1 0-1,0 0 1,0 1 0,1-1-1,-1 1 1,8-4 0,-13 8 18,1 0 0,-1-1 1,1 1-1,-1 0 0,1 0 0,0 0 1,-1-1-1,1 1 0,-1 0 1,1 0-1,0 0 0,-1 0 1,1 0-1,0 0 0,-1 0 1,1 0-1,-1 1 0,1-1 1,0 0-1,-1 0 0,1 0 1,-1 1-1,1-1 0,-1 0 1,1 1-1,-1-1 0,1 0 1,-1 1-1,1-1 0,0 1 1,0 1-5,0 0 0,0 0 1,0 0-1,0-1 0,0 1 1,-1 0-1,1 0 0,-1 0 1,1 4-1,0 6-15,-1 0-1,-1 17 1,1-28 23,-15 104-69,2-23-576,14-65 1368,-1-17-719,1 0 0,-1 0-1,1 1 1,-1-1-1,0 0 1,1 0 0,-1-1-1,0 1 1,1 0-1,-1 0 1,0 0 0,1 0-1,-1 0 1,0 0 0,1 0-1,-1 0 1,0-1-1,1 1 1,-1 0 0,0 0-1,1 0 1,-1-1-1,0 1 1,0 0 0,1-1-1,-1 1 1,0 0-1,0 0 1,0-1 0,1 1-1,-1 0 1,0-1 0,0 1-1,0 0 1,0-1-1,0 1 1,0 0 0,0-1-1,12-19 18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6:21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5 403 15291,'6'1'499,"-1"0"0,0 0 0,1 1 0,-1-1 0,0 1 0,0 0 0,8 5 0,-6-3 217,1 0 1,-1-1-1,14 4 0,-20-7-655,1 0 0,0 1-1,0-1 1,0 0-1,0 0 1,0 0-1,-1 0 1,1 0-1,0-1 1,0 1-1,0 0 1,0-1-1,-1 1 1,1-1-1,0 0 1,-1 0 0,1 0-1,0 1 1,-1-2-1,2 0 1,-1 1-57,-1 0 0,0-1 0,0 1 1,1 0-1,-1 0 0,0-1 1,0 1-1,-1-1 0,1 1 0,0-1 1,0 0-1,-1 1 0,1-1 0,-1 1 1,1-1-1,-1 0 0,0 0 0,0 1 1,0-1-1,0 0 0,0 1 1,0-1-1,0 0 0,0 0 0,-1 1 1,1-1-1,-1 0 0,1 1 0,-1-1 1,0 1-1,1-1 0,-1 1 1,0-1-1,0 1 0,0-1 0,0 1 1,0 0-1,-1-1 0,1 1 0,0 0 1,-1 0-1,1 0 0,-1 0 0,1 0 1,-1 1-1,1-1 0,-1 0 1,1 1-1,-1-1 0,0 1 0,1-1 1,-1 1-1,0 0 0,1 0 0,-1-1 1,0 1-1,0 0 0,1 1 0,-1-1 1,0 0-1,1 1 0,-1-1 1,0 0-1,1 1 0,-1 0 0,0-1 1,1 1-1,-1 0 0,-1 1 0,-3 3-32,0 0-1,0 0 0,0 1 0,0 0 0,1 0 0,0 0 0,1 1 1,-1-1-1,1 1 0,0 0 0,1 1 0,-5 13 0,3-8 2,1 1 0,1-1 0,0 1 0,1 0 0,1 0 0,0 21 0,1-30 24,0 1 1,1 0-1,0 0 0,0-1 0,0 1 1,1 0-1,0-1 0,0 0 0,0 1 0,4 4 1,-5-7 2,1-1 0,0 0 0,0 0 0,-1 0 0,1 0 0,0 0 0,1 0 1,-1-1-1,0 1 0,0-1 0,1 1 0,-1-1 0,1 0 0,-1 0 0,1 0 0,-1 0 1,1-1-1,0 1 0,-1-1 0,1 1 0,0-1 0,0 0 0,2 0 0,4-1 1,-1-1 0,0 1 0,0-2-1,0 1 1,-1-1 0,1 0 0,-1-1-1,1 1 1,-1-1 0,0-1 0,0 0-1,-1 0 1,7-6 0,5-6 7,0-1 1,-1 0-1,15-23 0,-23 29-16,0 0 0,-1-1 0,0 0 0,-1 0 0,0-1 0,-2 0 0,10-29 0,-22 60-74,0 0 0,-6 32 0,12-41 82,0 0 0,1 1 0,0-1 0,0 1 1,1-1-1,3 16 0,-4-22 5,1 0 0,-1-1 0,1 1-1,0 0 1,-1-1 0,1 1 0,0-1 0,0 1 0,0-1-1,0 1 1,0-1 0,0 1 0,0-1 0,1 0 0,-1 0-1,0 0 1,1 0 0,-1 0 0,1 0 0,-1 0-1,1 0 1,0 0 0,-1-1 0,1 1 0,0-1 0,-1 1-1,1-1 1,0 0 0,0 0 0,-1 1 0,1-1 0,0 0-1,0-1 1,0 1 0,-1 0 0,1 0 0,0-1 0,-1 1-1,3-2 1,7-2 29,0 0-1,-1 0 1,0-1-1,0-1 0,-1 0 1,17-13-1,49-50 139,-61 55-138,15-14 23,-2-1 0,-1-1-1,-2-2 1,-1 0-1,-1-2 1,-2 0 0,-2-1-1,-1-1 1,-1-1 0,12-44-1,-24 49-27,-8 23-20,4 9-9,-1 0 0,1 0 0,0 0 0,-1 0 0,1 0 0,-1 0 0,1 0-1,-1 0 1,1 1 0,0-1 0,-1 0 0,1 0 0,-1 0 0,1 1 0,0-1 0,-1 0 0,1 1 0,0-1 0,-1 0 0,1 1 0,0-1-1,-1 0 1,1 1 0,0-1 0,-1 1 0,-4 7-5,-1 1-1,1 0 1,0 0-1,0 0 1,1 0 0,-3 14-1,-15 65-24,16-62 23,-3 13 7,-5 68-1,13-88 11,1-1 1,0 0-1,1 1 1,1-1-1,9 35 1,3-16 33,-13-36-43,0 1 0,0 0-1,0-1 1,0 1-1,0-1 1,1 1 0,-1-1-1,0 0 1,1 1 0,-1-1-1,1 0 1,-1 0 0,1 0-1,0 0 1,-1 0 0,1 0-1,2 0 1,-4-1-6,1 0 0,-1 0 0,1 1 0,-1-1 0,1 0 0,-1 0 1,1 0-1,-1 0 0,1 0 0,0 0 0,-1 0 0,1 0 0,-1 0 0,1-1 0,-1 1 0,1 0 1,-1 0-1,1 0 0,-1-1 0,1 1 0,-1 0 0,1 0 0,-1-1 0,0 1 0,1 0 0,-1-1 0,1 1 1,-1-1-1,1 0 0,-1 0-13,1 0 0,-1 0 0,0-1 1,1 1-1,-1 0 0,0-1 0,0 1 0,0 0 0,0-1 1,0 1-1,0-3 0,-1-1-66,0-1 1,0 1 0,-1-1-1,0 1 1,-3-7-1,-1 2-53,0 1-1,0-1 0,-1 1 1,0 1-1,-1-1 0,0 1 1,-11-9-1,-9-3-248,-31-18-1,5 3 205,52 34 200,1 0 1,-1 0-1,1 0 1,-1 0-1,1 0 1,0 0-1,-1 0 1,1 0-1,0-1 1,0 1-1,0-1 1,0 1-1,0-1 0,0 1 1,-1-3-1,2 3-1,1 1-1,-1-1 0,0 1 0,0-1 1,0 1-1,0-1 0,1 1 0,-1-1 0,0 1 1,1-1-1,-1 1 0,0-1 0,1 1 1,-1-1-1,1 1 0,-1 0 0,1-1 0,-1 1 1,0 0-1,1-1 0,-1 1 0,1 0 1,0 0-1,-1 0 0,1-1 0,-1 1 1,1 0-1,-1 0 0,1 0 0,0 0 0,10-2 212,1 1 0,0 0 0,15 2 0,-15-1-151,56 0 448,85-1-777,-152 1 178,28-3-578,-28 3 627,-1 0 1,1 0 0,0 0-1,0 0 1,0-1 0,0 1-1,0 0 1,-1 0 0,1-1-1,0 1 1,0-1 0,-1 1-1,1 0 1,0-1 0,0 0-1,-1 1 1,1-1 0,0 1-1,-1-1 1,1 0-1,-1 1 1,1-1 0,-1 0-1,1 0 1,-1 1 0,0-1-1,1-1 1,-5-7-405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6:22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39 17940,'-15'-20'1568,"8"9"-1128,7 4-176,12 7 248,4 1 921,5 2-1097,1 2-8,5-2-184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6:23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150 174 16171,'0'-1'107,"1"0"0,-1-1 0,0 1 0,1 0-1,-1 0 1,0-1 0,0 1 0,0 0 0,0-1-1,0 1 1,0 0 0,0-1 0,0 1-1,0 0 1,-1 0 0,1-1 0,0 1 0,-1 0-1,1 0 1,-1 0 0,0-1 0,1 1 0,-1 0-1,0 0 1,0 0 0,1 0 0,-1 0 0,0 0-1,0 0 1,0 1 0,0-1 0,0 0-1,-1 1 1,1-1 0,0 0 0,0 1 0,0-1-1,-1 1 1,1 0 0,0-1 0,0 1 0,-2 0-1,-1-1-37,0 0-1,0 0 0,0 1 0,0 0 1,0-1-1,0 2 0,0-1 1,0 0-1,1 1 0,-1-1 0,0 1 1,0 0-1,-5 3 0,3 0-88,1-1-1,0 1 1,1 1-1,-1-1 0,1 1 1,0-1-1,0 1 1,0 0-1,0 1 0,-4 9 1,7-13-6,-1 1 0,1 0 1,-1 0-1,1 0 1,0 0-1,0 0 0,1 0 1,-1 0-1,0 0 0,1 0 1,0 0-1,0 0 1,0 0-1,0 0 0,0 1 1,1-1-1,0 0 1,-1 0-1,1 0 0,0 0 1,0 0-1,0 0 0,3 3 1,-3-5 6,0 0 0,1 1 1,-1-1-1,0 0 0,1 0 0,-1 0 0,1 0 1,0 0-1,-1 0 0,1-1 0,0 1 1,-1-1-1,1 1 0,0-1 0,-1 1 1,1-1-1,0 0 0,0 0 0,0 0 1,-1 0-1,1 0 0,0 0 0,0-1 0,0 1 1,-1 0-1,1-1 0,0 0 0,-1 1 1,1-1-1,0 0 0,-1 0 0,3-2 1,7-3-68,-1 0 0,-1-2 0,15-12 0,-19 16 53,5-5-31,-7 5 46,0 1 1,0 0-1,0 0 0,0 0 0,1 1 1,-1-1-1,1 1 0,0 0 0,-1 0 1,1 0-1,0 0 0,1 1 0,5-2 1,-9 3 13,0 0 0,1 1 0,-1-1 1,0 0-1,0 1 0,0-1 1,0 1-1,0 0 0,0-1 0,-1 1 1,1 0-1,0-1 0,0 1 1,0 0-1,-1 0 0,1 0 0,0-1 1,-1 1-1,1 0 0,0 0 1,-1 0-1,0 0 0,1 0 0,-1 1 1,1-1-1,-1 0 0,0 1 1,7 38-18,-6-33 11,6 59 164,-2 91 0,-7-122 102,-1-1 0,-1 1 0,-2 0 0,-14 46 0,15-66-105,-1 0-1,0 0 1,-1-1-1,-13 19 1,17-28-127,0-1 1,0 1 0,-1-1 0,1 0 0,-1 0 0,0 0 0,0-1-1,-1 1 1,1-1 0,-1 0 0,1 0 0,-1 0 0,0-1 0,0 0-1,0 0 1,-6 1 0,9-2-31,0-1 0,0 1 0,0-1 0,0 0 0,0 0 0,0 0 0,0 0 0,0 0 0,0-1 0,0 1 0,0 0 0,1-1 0,-1 0 0,0 1 0,0-1 0,0 0 0,0 0 0,1 0 0,-1 0 0,-2-2 0,2 1-7,1 0-1,-1 0 0,1-1 0,-1 1 1,1 0-1,0-1 0,0 1 0,0 0 1,0-1-1,1 0 0,-1 1 0,1-1 0,-1-4 1,1-2-24,0-1 1,0 0-1,1 0 0,1 0 1,-1 0-1,2 0 1,2-9-1,14-28-54,2 0 0,1 1 0,37-53 0,96-122 74,-135 194 16,135-172 23,-142 180-27,-12 18 5,-1 1 0,0 0-1,0 0 1,0 0 0,0-1 0,1 1 0,-1 0 0,0 0 0,0-1 0,0 1-1,0 0 1,0 0 0,0-1 0,0 1 0,0 0 0,0 0 0,0-1-1,0 1 1,0 0 0,0-1 0,0 1 0,0 0 0,0 0 0,0-1 0,0 1-1,0 0 1,0 0 0,0-1 0,-1 1 0,1 0 0,0 0 0,0 0-1,-1-1 1,-8 1-5,-11 9-2,10-2 7,0 0 0,1 1 0,0 0 0,0 1 0,1 0 0,0 0 0,0 1 0,1 0 0,1 0 0,-8 15 0,10-16 2,-1 0 0,1 1 0,1 0 1,0 0-1,0 0 0,1 0 0,0 0 0,1 0 0,0 1 0,0-1 0,1 1 0,2 13 1,-1-21-2,-1 0 1,1 0 0,-1 0-1,1 0 1,0 0 0,1 0 0,-1 0-1,0 0 1,1-1 0,-1 1-1,1 0 1,0-1 0,0 1-1,0-1 1,0 0 0,0 0 0,1 0-1,3 3 1,-2-3 3,-1-1-1,1 1 1,-1-1-1,1 0 1,0 0-1,-1-1 1,1 1-1,0-1 1,0 0 0,-1 1-1,1-2 1,0 1-1,4-1 1,8-3 21,0 0 1,-1-1 0,0-1-1,0 0 1,26-16 0,7-9 68,50-41 1,-42 30-26,-54 39-70,1 2 1,0-1-1,0 0 0,0 0 1,0 1-1,5-2 0,-7 3 0,-1 0 0,0 0 0,1 0 0,-1-1 0,1 1 0,-1 0 0,1 0 0,-1 0-1,0 0 1,1 1 0,-1-1 0,1 0 0,-1 0 0,0 0 0,1 0 0,-1 0 0,1 0-1,-1 1 1,0-1 0,1 0 0,-1 0 0,1 1 0,-1 0 0,1-1 0,-1 1 0,0 0 0,1 0 0,-1-1 0,0 1-1,0 0 1,0 0 0,0-1 0,1 1 0,-1 0 0,0 0 0,0-1 0,0 1 0,-1 0 0,1 1 0,-7 26 52,5-24-36,0 0 1,1 0-1,0 0 1,0 0-1,0 0 0,1 0 1,-1 0-1,1 0 0,0 1 1,0-1-1,0 0 1,2 6-1,-2-9-10,0-1 0,1 0 0,-1 1 1,0-1-1,1 0 0,-1 1 0,0-1 0,1 0 0,-1 0 0,1 1 1,-1-1-1,1 0 0,-1 0 0,1 0 0,-1 0 0,1 1 0,-1-1 0,0 0 1,1 0-1,-1 0 0,1 0 0,-1 0 0,1 0 0,-1 0 0,1-1 1,-1 1-1,1 0 0,-1 0 0,1 0 0,-1 0 0,1-1 0,-1 1 1,0 0-1,1 0 0,0-1 0,18-11 83,-16 10-68,26-19 99,-8 6-61,29-16 0,-45 28-66,1 0 0,-1 1-1,1-1 1,-1 1 0,1 1 0,0-1 0,0 1 0,0 0-1,-1 0 1,1 1 0,8 0 0,-12 0 1,0 0 0,0 1 0,0-1 0,0 1 0,-1 0 0,1 0 1,0 0-1,0 0 0,0 0 0,0 0 0,-1 0 0,1 1 0,-1-1 0,1 0 0,-1 1 0,1-1 1,-1 1-1,0 0 0,0 0 0,0-1 0,0 1 0,0 0 0,0 0 0,0 0 0,-1 0 1,1 0-1,-1 0 0,1 4 0,1 6-19,0 1 1,-2 0-1,0 21 0,-1-16 32,1-17 0,0 0-1,0-1 1,0 1-1,0 0 1,0 0-1,0 0 1,0 0-1,0 0 1,0-1-1,0 1 1,1 0-1,-1 0 1,0 0 0,1-1-1,-1 1 1,0 0-1,1 0 1,-1-1-1,1 1 1,-1 0-1,1-1 1,0 1-1,-1-1 1,1 1-1,0-1 1,-1 1-1,1-1 1,1 1-1,-1-1 5,1 1 0,-1-1 0,1 0 0,-1 0 1,1 0-1,0 0 0,-1-1 0,1 1 0,-1 0 0,1-1 0,-1 1 0,1-1 0,-1 1 0,2-2 0,9-5 71,0 0 0,20-16 0,-25 18-48,22-17 76,-3 1-46,1 1 0,0 2 0,2 0 0,54-24 1,-80 41-68,0 0 1,0 0-1,1 0 1,-1 0 0,1 0-1,-1 1 1,1-1-1,-1 1 1,1 0 0,-1 0-1,1 0 1,-1 1-1,1-1 1,-1 1-1,4 1 1,-5-1-1,0 0-1,-1 0 1,1 1 0,0-1-1,-1 1 1,1-1 0,-1 1-1,1-1 1,-1 1 0,0 0-1,0 0 1,0 0 0,0 0-1,0 0 1,0 0 0,0 0-1,-1 0 1,1 0 0,-1 0-1,1 0 1,-1 0 0,0 0-1,0 1 1,0-1 0,0 2-1,-1 8-143,0 1 0,0-1 0,-2 0 0,-4 15-1,0 3-323,6-22 293,4-7-78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6:23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99 15059,'-1'2'133,"0"-1"1,1 1-1,-1-1 0,0 1 0,1 0 0,-1 0 0,1-1 0,0 1 1,0 0-1,-1 0 0,1-1 0,0 1 0,0 0 0,1 0 0,-1-1 1,0 1-1,1 0 0,-1 0 0,1-1 0,-1 1 0,1 0 0,1 1 1,0-1-6,-1 0 1,1 0-1,0 0 1,0-1 0,0 1-1,0-1 1,0 1 0,1-1-1,-1 0 1,0 0 0,1 0-1,-1 0 1,5 1 0,3 0 72,1 0 0,-1 0 0,1-2 1,-1 1-1,1-1 0,15-2 0,-16 0-123,0 0 0,0-1-1,0 0 1,-1 0 0,0-1-1,15-8 1,-20 10-61,0 0-1,0-1 1,0 0-1,0 0 1,0 0 0,-1 0-1,0-1 1,1 1-1,-1-1 1,0 0 0,-1 0-1,1 0 1,-1 0-1,1-1 1,1-5 0,-3 8-13,-1 0 1,0 0 0,1 1 0,-1-1-1,0 0 1,0 0 0,0 0-1,0 0 1,0 1 0,0-1-1,-1 0 1,1 0 0,-1 1-1,1-1 1,-1 0 0,1 0 0,-1 1-1,0-1 1,-1-1 0,0 0-2,0 1 0,0 0 1,-1 0-1,1-1 0,-1 2 1,1-1-1,-1 0 1,1 0-1,-1 1 0,-4-2 1,-3-1-1,1 1 0,-1 1 0,1 0 0,-1 0 1,0 1-1,-12 0 0,9 1-4,0 1 0,0 0 0,0 1-1,0 1 1,0 0 0,0 0 0,1 2 0,-1 0-1,1 0 1,0 1 0,1 0 0,0 1 0,0 0 0,-19 17-1,23-18 2,-1 1 1,1 1-1,1-1 0,-1 1 0,1 1 0,1-1 0,-1 1 0,2 0 0,-1 0 0,1 0 0,0 1 0,1 0 0,0-1 1,1 1-1,0 0 0,1 0 0,0 0 0,0 1 0,2 18 0,-1-24-35,1-1 0,-1 1 0,1-1 1,1 1-1,-1-1 0,1 0 0,-1 1 0,1-1 0,0 0 0,1 0 1,-1 0-1,1-1 0,0 1 0,0 0 0,0-1 0,0 0 0,0 0 1,1 0-1,-1 0 0,1 0 0,0-1 0,0 1 0,0-1 0,0 0 0,1-1 1,-1 1-1,0-1 0,1 1 0,-1-1 0,5 0 0,5 1-151,0-1 0,0-1-1,-1 0 1,1 0 0,0-2-1,0 0 1,-1 0 0,26-9-1,25-13-278,-1-9-122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6:23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44 15067,'-1'-3'126,"0"1"-1,0 0 1,1-1-1,-2 1 1,1 0-1,0 0 1,0 0-1,-1 0 1,1 0 0,-1 0-1,1 0 1,-1 0-1,0 1 1,0-1-1,0 0 1,0 1-1,0 0 1,0-1-1,-3 0 1,2 1 4,-1 0 1,1 0-1,-1 1 0,1-1 1,0 1-1,-1 0 1,1 0-1,-1 0 0,1 0 1,-1 1-1,1-1 1,-6 3-1,2-1-37,-1 1 0,1 0 1,0 0-1,0 1 0,0 0 0,0 0 0,1 1 0,-1 0 1,1 0-1,1 0 0,-9 10 0,10-11-85,1 1-1,1-1 1,-1 0 0,1 1 0,0 0-1,0 0 1,0-1 0,0 1 0,0 6-1,1-9-6,1-1-1,0 1 0,0 0 0,0-1 0,0 1 1,0 0-1,1-1 0,-1 1 0,0 0 0,1-1 1,-1 1-1,1 0 0,-1-1 0,1 1 1,0-1-1,0 1 0,0-1 0,0 1 0,0-1 1,0 0-1,0 1 0,0-1 0,1 0 1,-1 0-1,0 0 0,1 0 0,-1 0 0,1 0 1,-1 0-1,3 0 0,4 2-9,0 0 0,1-1 1,0 0-1,-1 0 0,1-1 0,13 1 1,56-4-104,-47 0 64,4 0 1,33-1-81,-62 3 121,0 1 0,0-1 0,-1 1 0,1 0 1,0 1-1,-1-1 0,1 1 0,9 4 1,-14-5 15,-1-1 1,1 0-1,-1 1 1,1-1-1,0 1 0,-1-1 1,1 1-1,-1-1 1,1 1-1,-1-1 1,1 1-1,-1-1 1,0 1-1,1-1 1,-1 1-1,0 0 1,1-1-1,-1 1 1,0 0-1,0-1 1,1 1-1,-1 0 1,0 0-1,0-1 1,0 1-1,0 0 0,0-1 1,0 1-1,0 0 1,0 0-1,0-1 1,-1 1-1,1 0 1,0-1-1,0 1 1,-1 0-1,1-1 1,0 1-1,-1 0 1,1-1-1,0 1 1,-1-1-1,1 1 1,-2 0-1,-2 4 89,-1 0 0,1-1 0,-1 0 0,-6 4 1,7-5-52,-22 17 555,-39 21 0,55-36-533,0 0 0,0 0 0,0-1 0,-1-1-1,1 1 1,-1-2 0,-20 3 0,29-4-87,0-1-1,1 0 1,-1 0 0,1 0-1,-1 0 1,1 0 0,-1 0 0,1-1-1,-1 1 1,1 0 0,-1-1-1,1 1 1,0-1 0,-1 0 0,1 1-1,-1-1 1,1 0 0,0 0 0,0 0-1,0 0 1,-1 0 0,1 0-1,0 0 1,0 0 0,0 0 0,0-1-1,1 1 1,-1 0 0,-1-3-1,2 2 18,-1-1 0,1 1 0,-1-1 0,1 0 0,0 1 0,0-1 0,0 0 0,1 1 0,-1-1 0,1 0 0,-1 1 0,1-1 0,0 1 0,0-1 0,0 1 0,3-5 0,11-17-229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6:24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44 17668,'1'-2'103,"-1"1"1,1-1 0,0 1-1,-1 0 1,0-1-1,1 1 1,-1-1 0,0 1-1,1-1 1,-1 0 0,0 1-1,0-1 1,0 1-1,-1-1 1,1 1 0,0-1-1,0 1 1,-1-1-1,0-1 1,0 2-28,0 0 0,1 0 0,-1 0 0,0 1-1,0-1 1,0 0 0,0 0 0,0 1 0,0-1 0,0 0 0,0 1 0,0-1-1,0 1 1,0 0 0,-1-1 0,1 1 0,0 0 0,0 0 0,-2 0-1,-3-1 87,0 2-1,0-1 1,0 1-1,0-1 1,0 2-1,0-1 0,0 1 1,-8 3-1,-4 3-26,0 1-1,-28 18 1,39-22-134,0 1 1,0-1 0,1 1-1,-1 0 1,1 1 0,1-1 0,-1 1-1,-6 11 1,11-17-9,1 0 0,-1 0 1,0 0-1,1 1 0,-1-1 0,1 0 0,0 0 1,-1 0-1,1 1 0,0-1 0,0 0 0,-1 1 1,1-1-1,0 0 0,0 0 0,1 1 0,-1-1 1,0 0-1,0 0 0,1 1 0,-1-1 0,0 0 1,1 0-1,0 0 0,-1 1 0,1-1 0,-1 0 1,1 0-1,0 0 0,0 0 0,0 0 0,0 0 1,0 0-1,0-1 0,0 1 0,0 0 0,0 0 1,0-1-1,0 1 0,0-1 0,0 1 0,2 0 1,6 2-81,0 0 1,1-1-1,-1 1 1,16 0-1,-14-2 1,51 6-373,-45-7 282,0 2-1,0 0 0,0 0 0,0 2 1,0 0-1,27 11 0,-42-14 179,-1 0-1,1 0 1,0 0-1,-1 0 1,1 0-1,-1 0 1,0 0-1,1 1 1,-1-1-1,0 0 1,0 1-1,0-1 1,0 1-1,0-1 1,0 1-1,0-1 1,0 1-1,-1 0 1,1 0-1,0-1 1,-1 1-1,0 0 1,1 0-1,-1 0 1,0-1-1,0 1 1,0 0-1,0 0 1,0 0-1,-1 0 1,1-1-1,-1 1 1,1 0-1,-1 0 1,1-1-1,-1 1 1,0 0-1,0-1 1,0 1-1,-1 1 1,-3 5 92,-1 0 1,1-1 0,-1 1 0,-1-1 0,1-1 0,-13 10 0,12-11-55,-1 1 1,1-2 0,-1 1 0,-1-1 0,1 0 0,-1-1 0,-13 5 0,20-8-59,-1 1 0,1 0-1,-1-1 1,1 0 0,0 1 0,-1-1 0,1 0 0,-1 0 0,1 0 0,-1-1 0,1 1 0,0 0 0,-1-1 0,1 0 0,0 1 0,-1-1 0,1 0 0,0 0 0,0-1 0,0 1 0,0 0 0,0-1 0,0 1 0,0-1 0,0 0 0,1 1 0,-1-1 0,0 0 0,1 0 0,0 0 0,-1 0 0,1 0 0,-1-3-1,-4-18-212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39:38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49 14099,'6'-5'1775,"-7"10"-848,-2 7-682,-2 26 157,1-9-318,1 0-1,1 52 0,2-78-64,0-1-1,0 1 0,0-1 1,1 1-1,0-1 0,-1 1 0,1-1 1,0 0-1,0 1 0,0-1 0,0 0 1,1 0-1,-1 0 0,0 0 1,1 0-1,3 4 0,-4-5 6,1 0-1,0 0 1,-1-1-1,1 1 1,0 0-1,0-1 1,0 1 0,0-1-1,-1 1 1,1-1-1,0 0 1,0 0-1,0 0 1,0 0 0,0 0-1,0 0 1,0-1-1,0 1 1,-1-1-1,1 1 1,0-1-1,0 0 1,1 0 0,13-6 124,-2-1 1,1-1 0,-1 0-1,0 0 1,-1-1 0,15-15-1,67-76 702,-74 77-701,-6 12-40,-15 12-106,1-1-1,-1 1 1,0 0-1,0 0 1,0 0-1,1 0 1,-1 0-1,0 0 1,0 0-1,1 0 1,-1 0-1,0 0 1,0 0-1,0 0 1,1 0-1,-1 1 1,0-1-1,0 0 1,0 0-1,1 0 1,-1 0-1,0 0 1,0 0-1,0 0 1,0 1-1,1-1 1,-1 0-1,0 0 1,0 0-1,0 0 1,0 1-1,0-1 0,0 0 1,1 0-1,-1 0 1,0 0-1,0 1 1,0-1-1,0 0 1,0 1-1,0 3 16,1 0-1,-1 0 1,0 1-1,0-1 1,-2 7-1,1-1-32,0 0 17,-1 5-17,1-1 0,0 0 1,1 1-1,1-1 0,0 1 0,4 18 1,-4-32 12,-1-1 1,0 1 0,0-1-1,0 1 1,1-1 0,-1 1-1,0 0 1,0-1 0,1 1-1,-1-1 1,0 1 0,1-1-1,-1 0 1,1 1 0,-1-1-1,1 1 1,-1-1 0,1 0-1,-1 1 1,1-1 0,-1 0-1,1 1 1,-1-1 0,1 0-1,0 0 1,-1 0 0,1 0-1,-1 1 1,1-1 0,0 0-1,1-1 1,-1 1 1,1 0-1,-1-1 0,0 1 0,1-1 0,-1 0 0,0 0 1,1 1-1,-1-1 0,0 0 0,2-2 0,25-30 31,-15 14-131,0-1 0,-2 0 0,0-1 0,-1 0 0,-1-1 0,-2 0 0,9-37 0,-15 49-111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6:24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 11963,'7'-2'279,"108"-36"4661,-105 34-4503,0-1 1,0 0-1,-1 0 1,0-1-1,0 0 1,0 0-1,-1-1 1,15-15-1,-22 20-391,0 1 1,1-1-1,-1 0 0,0 1 0,0-1 0,0 0 0,-1 1 1,1-1-1,0 0 0,-1 0 0,1 0 0,0-3 1,-1 5-27,0-1 0,0 0 1,0 0-1,0 1 0,-1-1 1,1 0-1,0 0 0,0 1 1,-1-1-1,1 0 0,0 1 1,-1-1-1,1 0 0,0 1 0,-1-1 1,1 0-1,-1 1 0,1-1 1,-1 1-1,1-1 0,-1 1 1,-1-1-1,0 0 13,0 0 1,-1 0-1,0 0 0,1 0 0,-1 1 0,0-1 0,1 1 1,-1 0-1,0-1 0,1 1 0,-1 1 0,0-1 1,0 0-1,1 1 0,-6 1 0,-3 1 32,0 2-1,1-1 0,-1 1 0,1 1 1,0 0-1,0 0 0,1 1 1,0 1-1,-11 10 0,14-13-46,1 1-1,-1 0 1,1 1-1,0-1 0,1 1 1,0 0-1,0 0 1,0 0-1,1 1 0,0-1 1,0 1-1,1 0 1,0 0-1,-1 8 0,3-14-15,0-1 1,0 1-1,0-1 0,0 1 0,0-1 0,0 1 0,0-1 0,1 1 0,-1-1 0,0 0 1,1 1-1,-1-1 0,1 0 0,0 1 0,0-1 0,-1 0 0,1 0 0,0 1 0,0-1 0,0 0 1,2 1-1,-1 0 0,0-1 1,0 0 0,0 0-1,1 0 1,-1 0 0,0 0-1,1-1 1,-1 1-1,1-1 1,-1 1 0,5-1-1,5 0 2,0-1-1,0-1 1,0 1-1,12-5 0,-23 6-3,44-13 9,-1-2 0,74-38 0,-16 8 7,-99 43-15,2 0 8,0 0 1,0 0-1,0 1 0,0-1 1,0 1-1,1 0 0,5 0 1,-11 1-7,1 0 0,-1 0 0,0 0 0,1 0 0,-1 0 0,0 0 0,1 0 1,-1 0-1,0 0 0,1 0 0,-1 0 0,0 0 0,0 1 0,1-1 0,-1 0 0,0 0 1,1 0-1,-1 1 0,0-1 0,0 0 0,1 0 0,-1 0 0,0 1 0,0-1 0,0 0 0,1 1 1,-1-1-1,0 0 0,0 0 0,0 1 0,0-1 0,1 1 0,-3 13 85,-12 17 71,12-27-125,0 0-12,-2 3 53,0 0 0,1 0 0,0 0 0,0 1 0,-2 11 0,5-18-68,0-1 0,0 0 0,0 1 0,0-1 0,0 1 1,0-1-1,0 0 0,0 1 0,0-1 0,0 1 0,0-1 1,0 0-1,0 1 0,1-1 0,-1 1 0,0-1 0,0 0 0,0 1 1,0-1-1,1 0 0,-1 1 0,0-1 0,1 0 0,-1 1 1,0-1-1,0 0 0,1 0 0,-1 1 0,0-1 0,1 0 1,0 0-1,14 0 125,17-11 24,18-13-35,-30 13-116,0 1 0,1 1 1,1 1-1,39-11 0,-59 19-10,0-1-1,0 1 1,0 0 0,0 0 0,0 0 0,-1 0 0,1 0-1,0 0 1,0 0 0,0 1 0,0-1 0,0 0 0,-1 1-1,1 0 1,0-1 0,0 1 0,2 2 0,-3-2 1,0 0 1,0 0 0,0 0 0,-1 0-1,1 0 1,0 0 0,-1 1-1,1-1 1,-1 0 0,1 1 0,-1-1-1,1 0 1,-1 1 0,0-1 0,0 0-1,1 1 1,-1-1 0,-1 3-1,0 6 4,0 0 0,-1 0 0,-1 0 0,0-1 0,-5 13 0,2-6 37,-9 22-189,13-36 143,0-3-13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9:19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49 9282,'-1'-5'603,"0"-1"1,-1 1-1,0-1 1,0 1-1,0-1 1,0 1-1,-4-6 1,0 55 456,-2 312-324,-26 651 375,39-31-756,1-154-147,14-34-158,-13-649-46,1 223 24,8 127-101,-9-407 38,-3 0 0,-11 141 0,4-200 43,-17 177-8,17-149-17,8 100 0,0-110 14,5 76-20,-18 73 65,8-190-46,0 1-1,0-1 1,1 0-1,-1 0 1,0 0-1,0 1 1,0-1-1,0 0 1,0 0-1,0 0 1,0 1-1,0-1 1,0 0 0,0 0-1,0 0 1,0 1-1,0-1 1,0 0-1,-1 0 1,1 0-1,0 1 1,0-1-1,0 0 1,0 0-1,0 0 1,0 0-1,0 1 1,-1-1-1,1 0 1,0 0-1,0 0 1,0 0-1,0 0 1,0 0-1,-1 1 1,1-1-1,0 0 1,0 0-1,0 0 1,-1 0-1,1 0 1,0 0-1,0 0 1,0 0-1,-1 0 1,1 0-1,0 0 1,0 0-1,0 0 1,-1 0-1,1 0 1,0 0-1,0 0 1,0 0-1,-1 0 1,1 0-1,0 0 1,0 0-1,0-1 1,0 1-1,-1 0 1,1 0-1,0 0 1,0 0-1,-2-1-423,4 7-48,-1-5 402,-1 0 0,1 0-1,-1 0 1,1 0 0,-1 0-1,0 0 1,1 1 0,-1-1 0,0 0-1,0 0 1,0 0 0,0 1-1,0-1 1,0 0 0,0 0-1,-1 2 1,-5 1-298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9:21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40 14411,'-1'-20'1371,"0"0"1198,0 37-918,-55 515-759,55-531-875,1 0 1,0 0-1,-1 0 1,1 0 0,0 1-1,0-1 1,0 0-1,0 0 1,0 0-1,0 0 1,0 0-1,0 0 1,1 0-1,-1 0 1,0 0 0,1 1-1,0 0 1,-1-2 5,1 0-1,-1 0 1,1 1 0,-1-1 0,1 0 0,-1 0 0,1 0 0,-1-1 0,1 1 0,-1 0 0,0 0 0,1 0-1,-1 0 1,1 0 0,-1 0 0,1-1 0,-1 1 0,1 0 0,-1 0 0,0-1 0,1 1 0,-1 0 0,0-1-1,1 1 1,-1 0 0,1-1 0,28-35 829,198-328 860,-226 361-1774,13-27-1824,-14 29 1830,1 0 0,-1 0 0,0 0 0,0 1 0,0-1 0,0 0 0,0 0 0,0 0 0,0 1 0,0-1 0,-1 0 0,1 0 0,0 0 0,0 1 0,-1-1 0,1 0-1,0 0 1,-1 1 0,1-1 0,-1 0 0,1 1 0,-1-1 0,1 1 0,-1-1 0,1 0 0,-1 1 0,0-1 0,1 1 0,-1 0 0,0-1 0,1 1 0,-1-1 0,0 1 0,-1-1 0,-11-2-815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9:22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15267,'0'19'1753,"2"-7"-1057,2 0-336,2 0 1952,3 0-1527,5 3-665,3-1-296,4 3-609,2-4-119,0-5 680,-2-1-176,0-1-184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9:22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 16291,'-3'0'181,"-1"1"-1,1-1 0,-1 1 1,1 0-1,-1 1 0,1-1 1,0 1-1,0-1 0,-1 1 1,1 0-1,1 0 0,-1 0 1,0 0-1,0 1 0,1-1 1,-1 1-1,1 0 0,0 0 1,-3 5-1,-5 7 71,1 0 1,-11 26-1,18-37-248,-1 4 5,-15 36 17,17-41-25,0 0 0,0 0 0,1 0 0,-1 0-1,1 0 1,0 0 0,0 1 0,0-1 0,0 0-1,0 0 1,1 0 0,1 5 0,-2-7 1,0-1 1,1 1-1,-1 0 0,1 0 1,-1-1-1,1 1 1,-1 0-1,1-1 0,-1 1 1,1-1-1,-1 1 1,1 0-1,0-1 1,0 1-1,-1-1 0,1 0 1,0 1-1,0-1 1,-1 0-1,1 1 0,0-1 1,0 0-1,1 1 1,1-1 5,0 0 0,0 0 0,-1-1 0,1 1 0,0 0 0,0-1 0,4-1 0,4-2 38,0-1-1,16-9 1,-25 13-37,31-19 100,18-11 84,-47 29-179,1 0 0,0 0 0,0 0 1,0 0-1,0 1 0,0 0 0,0 0 0,8 0 1,-11 1-13,0 0 0,0 1 1,0-1-1,0 1 1,0-1-1,0 1 1,0 0-1,0 0 0,0 0 1,0 0-1,0 0 1,0 0-1,-1 0 1,1 1-1,0-1 0,-1 1 1,2 1-1,-2-2 1,0 1 0,0-1 0,0 0 0,0 0 0,0 0 0,0 0 0,0 0-1,0 0 1,1-1 0,-1 1 0,0 0 0,1 0 0,-1-1 0,0 1 0,1-1-1,-1 1 1,1-1 0,-1 0 0,1 0 0,-1 0 0,1 1 0,-1-1 0,1-1 0,-1 1-1,1 0 1,-1 0 0,1 0 0,-1-1 0,0 1 0,1-1 0,-1 1 0,3-2 0,0-1 20,1 1 0,-1 0 0,1 0 0,0 1 0,-1-1 0,1 1 0,0 0 0,0 1 0,0-1 0,-1 1 0,1 0 0,8 0 0,-7 2-6,0 0 0,0 0 0,0 0 1,0 0-1,0 1 0,0 0 0,-1 0 0,1 1 0,4 4 1,-6-5-8,0 0-1,0 0 1,0-1 0,1 0 0,-1 0 0,1 0 0,-1 0 0,7 1 0,-8-2-5,0-1 1,-1 0 0,1 0-1,0 0 1,0 0 0,0-1-1,0 1 1,0-1 0,-1 1-1,1-1 1,0 0 0,-1 0-1,1 0 1,0-1 0,3-1-1,24-15-289,-8 5-1107,-1 0 0,0-1-1,32-29 1,-52 42 1433,0-1-1,0 1 1,0 0 0,0 0 0,0 0-1,0 0 1,0 0 0,0 1 0,1-1 0,-1 0-1,0 0 1,1 1 0,-1-1 0,0 1-1,1-1 1,-1 1 0,1 0 0,-1-1 0,1 1-1,-1 0 1,3 0 0,-3 1-6,0-1 0,0 1 1,1 0-1,-1 0 0,0-1 1,-1 1-1,1 0 0,0 0 0,0 0 1,0 0-1,0 0 0,-1 0 1,1 0-1,0 0 0,-1 0 0,1 1 1,-1-1-1,0 0 0,1 2 0,2 10 143,-1-1-1,0 1 1,0 23-1,-2-29-163,-1 187 1223,1-193-1227,0-1 0,0 1 0,0-1 0,-1 1 0,1-1 0,0 0 0,0 1 0,1-1 0,-1 1 0,0-1 0,0 1 0,0-1 0,0 1 0,0-1 0,0 0 0,1 1 0,-1-1 0,0 1 0,0-1 0,0 0 0,1 1 0,-1-1 0,0 0 0,1 1 0,0-1 0,6-7 152,7-25 11,-13 28-138,14-31 87,32-74-81,-41 98-180,0 1 0,1 0 0,0 0 1,0 0-1,1 1 0,0 0 1,14-11-1,-21 19 88,0 0 0,1 0 1,-1 0-1,1 0 0,-1 0 1,1 0-1,0 0 0,-1 1 0,1-1 1,0 0-1,-1 1 0,1 0 1,0-1-1,0 1 0,-1 0 1,1 0-1,0 0 0,0 0 0,0 0 1,-1 0-1,1 1 0,0-1 1,-1 1-1,4 0 0,-3 0 13,0 1 0,0-1-1,0 1 1,0-1 0,0 1 0,0 0-1,0 0 1,-1 0 0,1 0 0,-1 0-1,1 0 1,-1 0 0,0 0 0,0 1-1,1 2 1,0-2 70,-1-1-1,0 1 1,-1-1 0,1 1-1,0 0 1,-1-1 0,1 1-1,-1 0 1,0 0-1,0-1 1,0 1 0,0 0-1,-1-1 1,1 1 0,-1 0-1,1-1 1,-1 1 0,0-1-1,0 1 1,0-1-1,0 1 1,-1-1 0,1 1-1,-1-1 1,1 0 0,-1 0-1,0 0 1,0 0-1,0 0 1,0 0 0,0-1-1,0 1 1,-4 1 0,1-1-28,0 0 1,0-1 0,0 1-1,0-1 1,0-1 0,0 1-1,-1-1 1,1 0 0,0 0-1,-1 0 1,1-1 0,0 1-1,-7-3 1,6-1-137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9:23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17772,'9'-8'1776,"-4"5"-856,-2 5 841,-2-1-1161,5 2-944,2-1-288,4-1 1816,-1 2-1248,7 2-48,5-1-40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9:23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16259,'0'0'65,"1"0"-1,-1 1 0,1-1 1,-1 0-1,0 0 0,1 1 0,-1-1 1,1 0-1,-1 1 0,0-1 1,0 0-1,1 1 0,-1-1 0,0 0 1,1 1-1,-1-1 0,0 1 1,0-1-1,0 1 0,0-1 0,0 1 1,1-1-1,-1 0 0,0 1 1,0-1-1,0 1 0,0-1 0,0 1 1,0-1-1,0 1 0,-1 0 1,-1 22 99,2-18 78,-20 139 1935,-8 100-1996,28-241-144,-1 0 1,1-1 0,0 1 0,0 0 0,0 0 0,1-1 0,-1 1 0,1 0 0,1 4 0,-2-7-24,0 0-1,0 0 1,1 1 0,-1-1-1,0 0 1,0 0 0,0 1 0,1-1-1,-1 0 1,0 0 0,1 0-1,-1 0 1,0 0 0,0 1-1,1-1 1,-1 0 0,0 0 0,1 0-1,-1 0 1,0 0 0,0 0-1,1 0 1,-1 0 0,0 0 0,1 0-1,-1 0 1,0 0 0,1 0-1,-1-1 1,17-9 388,34-42 335,-2-1 0,74-107 0,-89 112-1323,-30 44 335,-2 2 167,0-1 1,0 1-1,-1 0 1,1-1-1,-1 1 0,1-1 1,-1 1-1,0-1 1,0 0-1,0 1 1,0-1-1,0 0 0,0-3 1,-5-6-389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9:24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13915,'2'34'1464,"-2"-3"-1056,1-10-176,5-1 609,8-10-649,3-4-216,7-8 136,6-5-96,3-3-152</inkml:trace>
  <inkml:trace contextRef="#ctx0" brushRef="#br0" timeOffset="1">298 0 14699,'-11'26'1450,"5"-14"-1034,1 0-1,0 0 1,1 1 0,0-1 0,-2 16 0,6-27-391,0 0 0,-1-1-1,1 1 1,0 0 0,0-1 0,0 1-1,0 0 1,0 0 0,0-1 0,0 1 0,0 0-1,0-1 1,0 1 0,0 0 0,1-1-1,-1 1 1,0 0 0,0-1 0,1 1 0,-1 0-1,0-1 1,1 1 0,-1-1 0,0 1 0,1-1-1,-1 1 1,1-1 0,-1 1 0,1-1-1,0 1 1,-1-1 0,1 0 0,-1 1 0,1-1-1,0 0 1,-1 1 0,1-1 0,0 0-1,-1 0 1,1 0 0,0 0 0,-1 0 0,2 1-1,0-2 49,0 1-1,0-1 1,0 1 0,0-1-1,0 1 1,0-1-1,-1 0 1,1 0 0,0 0-1,-1 0 1,1 0-1,0 0 1,-1 0 0,2-3-1,1 0 101,-1 0-1,0-1 1,0 1 0,0-1-1,-1 0 1,1 1-1,2-10 1,-4 11-150,-1 1 1,1-1-1,0 0 1,-1 0-1,1 1 1,-1-1-1,0 0 0,0 0 1,0 0-1,0 1 1,-1-1-1,1 0 0,-1 0 1,1 1-1,-1-1 1,-2-3-1,3 5-83,-1 0 0,0 0 1,0 1-1,1-1 0,-1 0 0,0 1 0,0-1 0,0 1 0,0-1 0,0 1 1,0 0-1,0-1 0,0 1 0,0 0 0,0-1 0,0 1 0,0 0 1,0 0-1,0 0 0,0 0 0,0 0 0,0 0 0,0 0 0,0 1 0,0-1 1,0 0-1,0 0 0,0 1 0,0-1 0,0 1 0,0-1 0,0 1 1,1-1-1,-1 1 0,0 0 0,0-1 0,0 1 0,1 0 0,-1-1 0,0 1 1,1 0-1,-1 0 0,1 0 0,-1 0 0,1 0 0,-1 0 0,1-1 1,-1 1-1,1 0 0,0 0 0,0 0 0,0 0 0,-1 0 0,1 1 0,0-1 1,0 0-1,0 0 0,0 0 0,1 0 0,-1 0 0,0 0 0,0 0 1,1 1-1,8 7-499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9:24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0 16924,'-18'12'1374,"4"-3"-492,0 0 0,-20 18 1,31-24-824,0 0 1,0-1-1,1 1 1,-1 0 0,1 1-1,0-1 1,0 0-1,0 0 1,0 1 0,0 0-1,1-1 1,0 1 0,0 0-1,0-1 1,0 1-1,0 7 1,1-10-60,0-1-1,0 1 1,0 0-1,1 0 1,-1-1-1,0 1 1,1 0-1,-1-1 1,1 1-1,-1 0 1,1-1-1,-1 1 1,1-1-1,-1 1 1,1-1-1,-1 1 1,1-1-1,0 1 1,-1-1-1,1 1 1,0-1-1,0 0 1,-1 0-1,1 1 1,0-1-1,0 0 1,-1 0-1,1 0 1,0 0-1,0 0 1,0 0-1,34 2-327,-19-2 61,-13 0 208,-1 1 1,1-1-1,0 1 0,-1-1 0,1 1 1,0 0-1,-1 0 0,1 0 0,-1 1 1,0-1-1,1 0 0,2 3 0,-5-3 58,1-1 0,-1 1 0,1 0 0,0 0 0,-1-1 0,0 1 0,1 0 0,-1 0 0,1 0 0,-1 0 0,0 0 0,0 0 0,0 0 0,1-1 0,-1 1-1,0 0 1,0 0 0,0 0 0,0 0 0,-1 0 0,1 0 0,0 0 0,0 0 0,0 0 0,-1 0 0,1 0 0,-1-1 0,1 1 0,0 0 0,-1 0 0,0 0-1,1-1 1,-1 1 0,1 0 0,-1-1 0,0 1 0,0 0 0,-4 4 77,1 0 0,-1-1 0,0 0 0,0 0 0,0 0 1,-1-1-1,1 1 0,-1-1 0,-11 4 0,15-7-61,0 1 1,1 0 0,-1-1-1,0 0 1,1 1-1,-1-1 1,0 0-1,0 0 1,1 0-1,-1 0 1,0 0 0,1-1-1,-1 1 1,0 0-1,1-1 1,-1 1-1,0-1 1,1 0-1,-1 1 1,1-1 0,-1 0-1,1 0 1,-1 0-1,1 0 1,0 0-1,-1 0 1,1-1-1,0 1 1,0 0 0,0-1-1,0 1 1,0-1-1,0 1 1,0-1-1,1 1 1,-1-1-1,1 1 1,-1-1-1,1 0 1,-1 1 0,1-1-1,0-2 1,-4-27-16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9:25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16876,'-2'26'555,"-1"0"-1,-1 0 1,-1 0 0,-11 29 0,-6 33 530,22-86-1067,-14 84 722,13-74-670,0-1 0,1 1 0,0 0 1,1-1-1,3 15 0,-4-23-79,1-1 0,-1 1 0,1-1 0,0 1 0,0-1 1,0 0-1,0 1 0,1-1 0,-1 0 0,0 0 0,1 0 0,0 0 0,-1 0 0,1 0 0,2 1 1,-2-2-12,0 0 0,-1 0 0,1 0 0,0 0 0,0-1 0,0 1 0,-1-1 1,1 1-1,0-1 0,0 0 0,0 0 0,0 0 0,0 0 0,0 0 0,3 0 1,1-2-24,0 0 1,-1 0 0,1 0 0,-1 0 0,1-1-1,-1 0 1,0 0 0,0 0 0,0-1 0,-1 0-1,6-5 1,26-36-46,-19 23 80,-16 21 5,-1 0 0,1 1 0,1-1 0,-1 0 1,0 1-1,0-1 0,0 1 0,0 0 0,0-1 0,0 1 0,0 0 0,1 0 0,-1 0 0,0 0 0,0 0 0,0 0 1,1 0-1,-1 0 0,0 0 0,0 0 0,0 1 0,0-1 0,0 0 0,0 1 0,1-1 0,-1 1 0,2 1 1,14 2 182,-20-1-112,0 0 0,1 0 0,0 0 0,0 0 0,0 0 0,-3 5 0,5-7-43,-1 0-19,0 0-1,1 0 1,-1 0 0,0-1-1,1 1 1,-1 0 0,1 0-1,-1 0 1,1 0-1,0 0 1,0 0 0,-1 1-1,1-1 1,0 0 0,0 0-1,0 0 1,0 0-1,0 0 1,0 0 0,0 0-1,0 0 1,1 0-1,-1 0 1,0 0 0,1 0-1,0 1 1,0-1-2,0-1 0,0 1 0,0-1-1,0 1 1,0-1 0,0 0 0,0 0 0,0 1 0,1-1-1,-1 0 1,0 0 0,0 0 0,0 0 0,0-1 0,0 1 0,1 0-1,-1 0 1,0-1 0,0 1 0,0-1 0,0 1 0,0-1-1,2 0 1,40-24 123,-36 19-111,0 2 1,1-1-1,0 1 1,-1 0 0,1 1-1,1-1 1,-1 2 0,15-4-1,-22 6-14,1 0 0,-1 0 0,0 0 0,1 0 0,-1 0 0,0 0 0,0 0 0,1 0-1,-1 1 1,0-1 0,0 1 0,1-1 0,-1 1 0,0-1 0,0 1 0,0 0 0,0-1 0,0 1 0,0 0-1,0 0 1,0 0 0,0 0 0,0 0 0,0 0 0,0 0 0,0 2 0,2 2 26,-1 0 0,-1 0 0,1 1 1,-1-1-1,1 7 0,5 12 219,-7-23-228,0 0 0,1-1 0,-1 1-1,1-1 1,-1 1 0,1-1 0,-1 1-1,1-1 1,0 1 0,-1-1 0,1 1-1,0-1 1,-1 0 0,1 1 0,0-1-1,-1 0 1,1 0 0,0 1 0,0-1-1,-1 0 1,1 0 0,0 0 0,0 0-1,-1 0 1,1 0 0,0 0 0,0 0-1,-1 0 1,1-1 0,0 1 0,0 0-1,-1 0 1,1-1 0,0 1 0,31-15-111,-21 10-394,-7 3 178,-2 1 246,-1 0 1,0 1 0,0-1 0,1 0-1,-1 1 1,1 0 0,-1-1 0,0 1 0,1 0-1,-1 0 1,1-1 0,-1 1 0,1 0-1,1 1 1,2 2-354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39:39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1 189 11042,'32'2'728,"1"-1"1,0-2-1,0-2 0,57-11 0,-44 6-370,106-14 361,228-6 1,197-8-610,145-16 49,-530 44-142,241 2 102,-345 10-72,7 2 177,137-9 0,-229 3-145,1 0-1,-1 0 1,1-1 0,-1 0 0,0 1 0,1-1 0,-1 0 0,0 0 0,1-1 0,-1 1-1,0-1 1,4-2 0,-7 4-77,0 0 1,0 0-1,0 0 0,0-1 0,0 1 0,0 0 1,1 0-1,-1 0 0,0 0 0,0 0 0,0-1 0,0 1 1,0 0-1,0 0 0,0 0 0,0 0 0,0 0 1,0-1-1,0 1 0,0 0 0,0 0 0,0 0 0,0 0 1,0-1-1,0 1 0,0 0 0,0 0 0,0 0 1,0 0-1,-1 0 0,1-1 0,0 1 0,0 0 0,0 0 1,0 0-1,0 0 0,0 0 0,0 0 0,0 0 1,-1-1-1,1 1 0,0 0 0,0 0 0,0 0 0,0 0 1,0 0-1,-1 0 0,1 0 0,0 0 0,0 0 1,0 0-1,0 0 0,0 0 0,-1 0 0,1 0 0,0 0 1,0 0-1,0 0 0,0 0 0,-1 0 0,1 0 1,0 0-1,0 0 0,0 0 0,0 0 0,0 0 0,-1 0 1,-9 1-422,9-1 232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9:26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45 223 13835,'-17'-6'1201,"14"6"-1055,0-1 0,0 0 0,0 0 0,1-1 0,-1 1 0,0 0 0,-3-3-1,5 3-122,1 1 0,0 0 0,0 0 0,0 0 0,0 0 0,0-1 0,0 1 0,-1 0 0,1 0 0,0-1 0,0 1 0,0 0 0,0 0 0,0 0 0,0-1 0,0 1 0,0 0 0,0 0 0,0-1 0,0 1 0,0 0 0,0 0 0,0 0 0,0-1 0,0 1 0,0 0 0,0 0 0,1-1-1,-1 1 1,0 0 0,0 0 0,0 0 0,0 0 0,0-1 0,0 1 0,1 0 0,-1 0 0,0 0 0,0 0 0,0-1 0,1 1 0,-1 0 0,0 0 0,0 0 0,0 0 0,1 0 0,-1 0 0,0 0 0,0 0 0,0 0 0,1 0 0,-1 0 0,0 0 0,0 0 0,1 0 0,-1 0 0,0 0 0,0 0-1,1 0 1,18-4 317,337-15 180,3 19-632,-329 1 111,244 4-248,145 0-281,1-21 343,141-62 1038,-269 29-222,-214 41-499,139 1 1,-70 17-108,104 0 363,-246-10-397,-1 0-1,1 0 1,-1-1-1,1 0 1,7-2-1,-11 3 2,-1 0 0,1-1 0,0 1 0,0-1 0,0 1 0,0-1 0,0 0-1,0 1 1,-1-1 0,1 0 0,0 1 0,-1-1 0,1 0 0,0 0 0,-1 0-1,1 1 1,-1-1 0,1 0 0,-1 0 0,1 0 0,-1 0 0,0 0-1,0 0 1,1 0 0,-1 0 0,0 0 0,0 0 0,0 0 0,0 0 0,0-2-1,-3-13-114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9:27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12803,'-5'4'2789,"-7"18"-2151,-8 30-166,3 1 0,2 1 0,3 0-1,-7 63 1,18-106-406,-1 0-1,2 1 1,-1-1-1,2 0 1,2 20 0,-3-29-52,0-1 1,1 1 0,-1 0 0,1-1 0,0 1 0,-1 0 0,1-1 0,0 1 0,0-1-1,0 0 1,0 1 0,0-1 0,0 0 0,0 1 0,1-1 0,-1 0 0,0 0 0,3 2-1,-1-3 7,-1 1-1,0-1 1,1 0-1,-1 1 1,0-1-1,1 0 0,-1 0 1,0 0-1,1-1 1,-1 1-1,0-1 1,1 1-1,-1-1 0,0 0 1,0 1-1,0-1 1,0 0-1,3-2 1,6-4 57,-1 1 0,0-2 0,0 1 0,0-1 0,-1-1 0,-1 0 0,13-16 0,49-76 462,-70 101-539,65-117 618,-57 100-511,0 0 1,-2-1 0,0 0 0,-1 0-1,2-21 1,-36 152 422,28-107-534,-15 105 7,14-95 3,2 0-1,0 1 1,0-1 0,6 29 0,-4-39-17,0-1 0,0 1 1,0-1-1,0 0 0,1 1 1,0-1-1,0 0 1,0-1-1,1 1 0,0-1 1,0 1-1,5 3 1,7 5-1314,0 0 0,19 10 1,-29-19 548,6 4-22,-2-4-266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9:27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6 16740,'6'-5'2619,"-18"14"-1398,-3 8-983,1 0 0,0 1 0,2 1 0,0 0 0,1 0 0,1 1 0,1 1 0,0 0 0,-6 26 0,14-42-245,0-1 0,0 0 0,1 1 0,-1-1 0,1 0 0,0 1 0,0-1 0,0 1 0,1-1 0,1 8 1,-1-10-8,0 0 0,0 0 0,0 0 0,1 0 0,-1-1 0,0 1 0,1 0 0,-1-1 0,1 1 0,-1-1 0,1 0 0,0 0 0,0 1 0,0-1 0,-1 0 0,1 0 0,0-1 0,0 1 0,0 0 0,1-1 0,-1 1-1,0-1 1,4 1 0,61 3-576,-45-3 337,1 0 1,24 5-1,-42-5 205,1 1 0,-1-1 0,1 1 1,-1 0-1,0 0 0,0 0 0,0 1 0,0 0 1,0 0-1,0 0 0,-1 1 0,0 0 1,5 4-1,-7-6 58,-1-1 0,0 0 0,0 1 0,0-1 0,0 1 0,0-1 0,0 1 0,-1 0 0,1-1 0,0 1 0,-1 0 0,1-1 0,-1 1 0,0 0 0,0-1 0,1 1 0,-1 0 1,0 0-1,0 0 0,-1-1 0,1 1 0,-1 3 0,0-2 33,-1 0-1,1 0 1,-1 0 0,0 0 0,0-1-1,0 1 1,0-1 0,0 1 0,-1-1-1,1 0 1,-5 3 0,-5 3 183,0-1 1,-1 0-1,0 0 1,-20 6-1,20-9-180,0 0-1,0 0 1,0-1 0,-1-1 0,1-1-1,-1 0 1,-26-1 0,39 0-77,-1 0 1,1 0 0,0 0-1,0 0 1,0 0 0,-1 0 0,1-1-1,0 1 1,0 0 0,0-1 0,0 1-1,-1-1 1,1 1 0,0-1 0,0 0-1,0 1 1,0-1 0,0 0 0,0 0-1,1 0 1,-1 0 0,0 0-1,0 1 1,1-2 0,-1 1 0,0 0-1,1 0 1,-1 0 0,1 0 0,-1 0-1,1 0 1,0 0 0,-1-1 0,1 1-1,0 0 1,0 0 0,0-1 0,0 0-1,5-13-371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9:28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44 16804,'-1'11'576,"-1"-1"0,0 1 0,-1-1 0,0 0 0,-1 0 0,0 0 0,-10 18 0,4-9-226,-3 10-140,-64 126 446,61-127-702,0-2 0,-2 0 0,-28 32-1,46-57 37,0-1 0,0 0 0,0 0-1,0 0 1,0 0 0,0 0-1,0 0 1,0 0 0,0 1-1,-1-1 1,1 0 0,0 0-1,0 0 1,0 0 0,0 0-1,0 0 1,0 0 0,0 0-1,0 0 1,0 1 0,0-1 0,0 0-1,-1 0 1,1 0 0,0 0-1,0 0 1,0 0 0,0 0-1,0 0 1,0 0 0,0 0-1,-1 0 1,1 0 0,0 0-1,0 0 1,0 0 0,0 0-1,0 0 1,0 0 0,0 0 0,-1 0-1,1 0 1,0 0 0,0 0-1,0 0 1,0 0 0,0 0-1,0 0 1,0 0 0,0 0-1,-1-1 1,1 1 0,0 0-1,0 0 1,0 0 0,0 0-1,0 0 1,0 0 0,0 0-1,0 0 1,0-1 0,0-5-393,5-9-262,1-1 0,0 2 0,1-1 0,1 1 0,10-14 0,5-12-30,163-259-3373,-184 295 4358,18-21 901,-20 25-1154,1-1 0,-1 0 0,1 0 0,0 1 0,0-1 0,-1 0 0,1 1 0,0-1 1,0 1-1,0-1 0,-1 1 0,1-1 0,0 1 0,0-1 0,0 1 0,0 0 0,0 0 1,0-1-1,0 1 0,0 0 0,0 0 0,0 0 0,1 0 0,-1 1-2,0 0 0,-1 0 0,1-1 0,0 1 0,-1 0 0,1 0 0,-1 0 0,1 0 0,-1 0 0,1 0 0,-1 0 0,0 0 0,1 0 0,-1 0 0,0 0 0,0 0 0,0 0 1,0 0-1,0 0 0,0 0 0,0 0 0,0 0 0,0 0 0,-1 2 0,1 3 185,-10 170 1811,5-120-1527,2 0-1,2 0 1,11 87-1,2-94-264,-12-48-270,1 1 1,-1 0-1,1 0 0,0 0 0,0 0 0,0-1 0,0 1 0,0 0 0,0-1 1,1 1-1,-1-1 0,0 1 0,1-1 0,-1 0 0,1 1 0,0-1 0,-1 0 1,1 0-1,0 0 0,3 1 0,-4-2-4,0 0 0,-1 0 0,1 0 0,0 0 0,0 0 0,0 0 0,-1 0 0,1-1-1,0 1 1,0 0 0,-1 0 0,1-1 0,0 1 0,-1 0 0,1-1 0,0 1 0,-1-1 0,1 1 0,-1-1 0,1 1 0,0-1 0,-1 1 0,1-1 0,-1 0 0,0 1 0,1-1 0,-1 0 0,1 1 0,-1-1 0,0 0 0,0 1-1,1-1 1,-1 0 0,0 0 0,0 1 0,0-1 0,0 0 0,0-1 0,1-2-58,-1 0 0,0-1 0,0 1 0,0 0 0,-1-9 0,-8-13-425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9:28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20 14459,'-3'1'1456,"5"1"-1064,10 1-47,7 1 679,5-4-384,4 0-224,3-2-688,3 0 400,-1-7-64,-5-8-8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9:30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11931,'0'-1'123,"1"1"1,-1-1 0,0 1 0,1 0 0,-1-1 0,0 1 0,1 0-1,-1-1 1,1 1 0,-1 0 0,0 0 0,1-1 0,-1 1-1,1 0 1,-1 0 0,1 0 0,-1 0 0,1 0 0,-1-1 0,1 1-1,-1 0 1,1 0 0,-1 0 0,1 0 0,-1 0 0,1 1 0,-1-1-1,1 0 1,-1 0 0,1 0 0,0 0 0,0 1 21,-1 0-1,1 0 1,0 0 0,0 0 0,0 0 0,0 0-1,-1 0 1,1 0 0,-1 1 0,1-1-1,-1 0 1,1 2 0,9 47 748,-8-40-573,-1 0-197,5 25 261,14 48 0,-20-81-367,1-1 0,-1 1 0,0-1 0,1 0 0,0 1 0,-1-1 1,1 0-1,0 1 0,0-1 0,-1 0 0,1 0 0,0 0 0,0 0 0,0 0 0,1 0 0,-1 0 0,0 0 0,0 0 0,0 0 0,1 0 0,-1-1 0,0 1 0,1-1 0,2 2 0,-2-2 10,0-1 0,0 1 0,0 0 0,0 0 0,1-1-1,-1 1 1,0-1 0,0 0 0,0 0 0,-1 1 0,1-1 0,0 0-1,0-1 1,0 1 0,-1 0 0,1 0 0,2-3 0,16-18 221,0-1-1,-1-1 1,-2-1 0,25-44 0,-32 52-175,-10 16-74,1 0 0,-1 0 1,1 0-1,-1 0 0,1 0 0,-1 1 0,1-1 0,0 0 1,0 0-1,-1 0 0,1 1 0,0-1 0,0 0 0,0 1 0,-1-1 1,3 0-1,-3 1-1,1 0 1,-1 1 0,0-1-1,1 0 1,-1 1 0,0-1 0,0 0-1,1 1 1,-1-1 0,0 0-1,0 1 1,1-1 0,-1 0-1,0 1 1,0-1 0,0 1-1,0-1 1,0 0 0,1 1-1,-1-1 1,0 1 0,0-1-1,0 1 1,0-1 0,0 0-1,-1 1 1,-1 44-78,1-37 68,-5 43-49,-3 44 81,9-95-19,0 0-1,0 0 1,0 0-1,0 0 1,0 0-1,0 0 0,0 1 1,0-1-1,0 0 1,0 0-1,0 0 1,0 0-1,0 0 1,0 0-1,0 1 0,0-1 1,0 0-1,0 0 1,0 0-1,0 0 1,0 0-1,0 0 1,0 0-1,0 1 1,0-1-1,0 0 0,0 0 1,0 0-1,0 0 1,0 0-1,1 0 1,-1 0-1,0 0 1,0 0-1,0 1 0,0-1 1,0 0-1,0 0 1,0 0-1,0 0 1,1 0-1,-1 0 1,0 0-1,0 0 0,0 0 1,0 0-1,0 0 1,0 0-1,1 0 1,-1 0-1,0 0 1,0 0-1,0 0 0,0 0 1,0 0-1,0 0 1,1 0-1,-1 0 1,0 0-1,0-1 1,9-7 47,8-16 7,3-14 18,-14 26-64,1-1 0,0 2 1,0-1-1,15-17 0,-21 29-17,-1-1 1,1 1-1,-1-1 1,0 1-1,1 0 0,-1-1 1,1 1-1,-1-1 1,1 1-1,-1 0 0,1 0 1,-1-1-1,1 1 1,-1 0-1,1 0 0,0 0 1,-1 0-1,1-1 1,-1 1-1,1 0 0,0 0 1,-1 0-1,1 0 1,-1 0-1,1 1 0,-1-1 1,2 0-1,-1 1-3,0-1 0,-1 1 0,1 0 0,0-1 0,0 1 0,0 0 0,-1 0 0,1 0-1,0 0 1,-1 0 0,1 0 0,0 0 0,0 1 0,11 42-209,-10-36 151,-1-3 39,0 0 7,0 1 0,1-1 0,0 1 0,0-1 0,5 9 0,-6-13 28,-1 0-1,1 0 1,0-1 0,-1 1 0,1 0-1,0-1 1,0 1 0,-1-1 0,1 1-1,0-1 1,0 1 0,0-1 0,0 1 0,-1-1-1,1 0 1,0 0 0,0 1 0,0-1-1,0 0 1,0 0 0,0 0 0,0 0-1,0 0 1,0 0 0,0 0 0,0 0-1,0-1 1,0 1 0,-1 0 0,1 0 0,0-1-1,0 1 1,0-1 0,0 1 0,0-1-1,-1 1 1,1-1 0,0 1 0,0-1-1,-1 0 1,2-1 0,13-11 173,0-1 1,-1-1-1,23-31 1,-9 11-145,-28 35-35,0 0-1,0-1 0,0 1 0,0 0 0,0 0 0,1 0 0,-1 0 0,0-1 0,0 1 0,0 0 0,0 0 0,0 0 0,0 0 0,0 0 0,0-1 0,1 1 0,-1 0 0,0 0 0,0 0 0,0 0 0,0 0 0,0 0 0,1 0 1,-1 0-1,0-1 0,0 1 0,0 0 0,0 0 0,1 0 0,-1 0 0,0 0 0,0 0 0,0 0 0,1 0 0,-1 0 0,0 0 0,0 0 0,0 0 0,0 0 0,1 0 0,-1 0 0,0 1 0,0-1 0,0 0 0,0 0 0,1 0 0,-1 0 1,0 0-1,0 0 0,0 0 0,0 0 0,0 1 0,1-1 0,-1 0 0,0 0 0,0 0 0,0 0 0,0 0 0,0 1 0,0-1 0,0 0 0,0 0 0,3 18-64,-3-16 66,0-1-1,0 1 0,0-1 0,0 1 0,0-1 0,0 1 1,1-1-1,-1 1 0,1-1 0,-1 1 0,1-1 0,-1 1 0,1-1 1,1 2-1,0-2 3,0-1 1,1 1-1,-1-1 1,0 0-1,0 0 1,0 0 0,1 0-1,-1 0 1,0-1-1,0 1 1,0-1-1,0 1 1,0-1-1,0 0 1,0 0-1,3-1 1,31-22 84,-24 14-56,-1-1 1,0 0 0,15-21 0,-22 31-61,-2 7 8,-1 11-8,-1-16 25,-3 38-66,2-26 42,0-1-1,2 19 1,-1-30 27,0-1-1,0 1 1,0-1 0,0 1 0,0-1-1,0 1 1,0 0 0,1-1-1,-1 1 1,0-1 0,0 1-1,1-1 1,-1 1 0,0-1-1,1 1 1,-1-1 0,0 1-1,1-1 1,-1 1 0,1-1-1,-1 0 1,1 1 0,-1-1-1,1 0 1,-1 1 0,1-1-1,-1 0 1,2 1 0,-1-1 0,0 0 0,1 0 0,-1 0 1,1 0-1,-1 0 0,1-1 0,-1 1 0,1 0 1,-1-1-1,0 1 0,3-1 0,30-19 12,39-38-414,-49 37-77,-21 22-59,-4 5 346,-1 7 92,-20 58-657,22-70 784,0-1-1,0 0 1,0 1 0,0-1-1,0 0 1,0 0 0,0 1-1,0-1 1,0 0 0,1 1-1,-1-1 1,0 0 0,0 0-1,0 1 1,0-1 0,0 0-1,1 0 1,-1 0 0,0 1-1,0-1 1,0 0 0,1 0-1,-1 0 1,0 1 0,0-1-1,1 0 1,-1 0 0,0 0-1,0 0 1,1 0 0,-1 0-1,0 0 1,1 1 0,-1-1-1,0 0 1,0 0 0,1 0-1,-1 0 1,0 0 0,1 0 0,-1 0-1,0-1 1,0 1 0,1 0-1,-1 0 1,0 0 0,0 0-1,1 0 1,8-4 80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9:30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17044,'-28'31'5505,"9"-11"-4874,5-6-520,4-4-227,1 0-1,0 0 1,1 0-1,0 1 1,1 1-1,-10 19 0,17-31 104,-1 0 0,1 0 1,0 1-1,0-1 0,0 0 0,0 0 0,0 1 0,0-1 0,-1 0 0,1 1 0,0-1 0,0 0 0,0 1 0,0-1 0,0 0 0,0 0 0,0 1 0,0-1 0,0 0 0,0 1 0,1-1 0,-1 0 0,0 1 0,0-1 0,0 0 0,0 0 0,0 1 0,0-1 0,1 0 0,-1 0 0,0 1 0,0-1 0,0 0 0,1 0 0,-1 1 0,0-1 0,0 0 0,1 0 0,-1 0 0,0 0 0,1 1 0,-1-1 0,0 0 0,0 0 0,1 0 0,-1 0 0,0 0 0,1 0 0,-1 0 0,0 0 0,1 0 0,-1 0 0,0 0 0,1 0 0,-1 0 0,0 0 0,0 0 0,1 0 0,0-1 0,24-5-263,-16 3 147,7 0-40,0 0-1,0 1 1,32 1-1,-43 1 139,1 1 0,-1-1 0,0 1 0,0 0-1,0 0 1,0 0 0,0 1 0,0-1 0,-1 1-1,1 1 1,0-1 0,-1 0 0,0 1 0,1 0-1,-1 0 1,5 6 0,-8-8 47,-1-1 0,1 1-1,-1-1 1,1 1 0,-1 0 0,1-1 0,-1 1 0,0 0-1,0-1 1,1 1 0,-1 0 0,0 0 0,0-1-1,0 1 1,0 0 0,0 0 0,1-1 0,-2 1 0,1 0-1,0 0 1,0-1 0,0 1 0,0 0 0,0 0 0,-1-1-1,1 1 1,0 0 0,-1 0 0,0 1 44,-1 0 1,1 0 0,-1 0-1,0-1 1,0 1 0,1-1-1,-1 1 1,0-1 0,-4 2-1,-3 1 240,0 0 0,-1 0 0,-14 3-1,21-6-232,-6 1-52,1 1 1,-1-2 0,0 1 0,1-1-1,-1-1 1,0 1 0,-14-3-1,22 2-51,0 0 0,1 0 0,-1-1 0,0 1 0,0 0 0,1-1 0,-1 1 0,0-1 0,1 1 0,-1-1 0,0 1 0,1-1 0,-1 1 0,1-1 0,-1 0 0,1 1 0,-1-1 0,1 0 0,-1 1 0,1-1 0,0 0 0,-1 0 0,1 0-1,0 1 1,0-1 0,-1 0 0,1 0 0,0 0 0,0 1 0,0-1 0,0 0 0,0 0 0,0 0 0,0 0 0,1 1 0,-1-1 0,0-1 0,4-15-498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9:31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 16876,'-22'15'764,"2"1"0,0 0 1,1 2-1,1 0 0,0 2 1,-25 35-1,41-53-746,1 0 1,-1 1-1,1-1 0,-1 0 0,1 1 1,0 0-1,0-1 0,0 1 0,0-1 1,1 1-1,-2 5 0,2-7-20,0-1 0,1 1 1,-1-1-1,0 1 0,0-1 0,0 1 0,0-1 0,1 1 0,-1 0 0,0-1 1,1 0-1,-1 1 0,0-1 0,1 1 0,-1-1 0,1 1 0,-1-1 1,0 0-1,1 1 0,-1-1 0,2 1 0,20 3-85,-7-5 53,0-1 0,17-3 0,-20 3 29,-1 0 0,1 0 0,-1 1 0,1 1 0,14 1 0,-25-1 3,1 0 0,-1 0 0,0 1-1,1-1 1,-1 0 0,1 1 0,-1 0 0,1-1 0,-1 1 0,0-1 0,1 1 0,-1 0 0,0 0 0,0 0 0,0 0-1,0 0 1,0 0 0,0 0 0,0 0 0,0 0 0,0 1 0,0-1 0,0 2 0,0 0 9,0 0 0,0-1 0,-1 1 0,0 0 1,1 0-1,-1 0 0,0 0 0,-1-1 0,1 1 0,0 0 0,-2 4 1,-1 3 46,0 0 1,-1 0 0,0 0 0,0-1 0,-11 15 0,10-17-95,0-1 0,0 0 0,-1 0 1,0-1-1,0 0 0,-10 7 0,15-11-27,-1 0 0,0 0 1,1 0-1,-1-1 0,0 1 1,0 0-1,1-1 0,-1 1 1,0-1-1,0 0 0,0 1 0,0-1 1,1 0-1,-4 0 0,4-1 25,0 1-1,-1-1 1,1 1-1,0-1 0,0 0 1,0 1-1,0-1 1,0 0-1,0 0 0,0 1 1,0-1-1,0 0 1,1 0-1,-1 0 0,0 0 1,0 0-1,1 0 1,-1-1-1,1 1 1,-1 0-1,1 0 0,-1 0 1,1-1-1,0 0 1,-3-19-480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9:31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18 100 16556,'6'-5'4711,"19"-34"-3864,-20 29-664,-1 0 1,0 0-1,2-11 1,-6 21-183,0 0 1,1 0-1,-1 0 1,0-1-1,0 1 1,0 0-1,0 0 1,0 0-1,0 0 1,0 0-1,0-1 1,0 1-1,0 0 1,0 0 0,0 0-1,0 0 1,-1-1-1,1 1 1,0 0-1,0 0 1,0 0-1,0 0 1,0 0-1,0 0 1,0-1-1,0 1 1,0 0-1,0 0 1,-1 0-1,1 0 1,0 0 0,0 0-1,0 0 1,0 0-1,0 0 1,0 0-1,-1-1 1,1 1-1,0 0 1,0 0-1,0 0 1,0 0-1,0 0 1,-1 0-1,1 0 1,0 0 0,0 0-1,0 0 1,0 0-1,-1 0 1,1 0-1,0 0 1,0 0-1,0 1 1,0-1-1,0 0 1,0 0-1,-1 0 1,1 0-1,0 0 1,-9 6 17,1 5-18,1 1 1,1 0 0,0 1-1,1 0 1,0 0 0,1 0-1,0 0 1,1 1 0,1-1 0,-1 22-1,2-34 1,1 0 0,0 0 0,0 0-1,0-1 1,0 1 0,0 0 0,0 0-1,0 0 1,1 0 0,-1 0 0,0 0 0,0 0-1,1-1 1,-1 1 0,0 0 0,1 0-1,-1 0 1,1-1 0,-1 1 0,1 0-1,-1 0 1,1-1 0,0 2 0,0-2 0,0 0 0,0 0 0,0 0 0,0 1 0,0-1 0,-1 0 0,1 0 0,0 0 0,0 0 0,0-1 0,0 1 0,0 0 1,0 0-1,-1 0 0,1-1 0,0 1 0,0 0 0,1-2 0,6-3 7,0 0 1,0 0-1,10-11 0,-13 12-12,13-13-24,-12 11-2,0 1-1,0-1 0,1 1 0,0 0 0,0 0 0,11-5 0,-17 10 21,0-1 0,0 1 0,0 0 1,0 0-1,0 0 0,0 0 0,0 0 0,0 0 0,-1 0 0,1 0 0,0 0 0,0 0 0,0 0 0,0 0 0,0 1 0,0-1 1,0 0-1,0 1 0,0-1 0,0 1 0,-1-1 0,1 1 0,0-1 0,0 1 0,-1 0 0,1-1 0,0 1 0,-1 0 0,1 0 1,0-1-1,0 2 0,14 33-151,-6-13 90,-8-21 72,0 1-1,0-1 0,0 1 0,0-1 1,0 1-1,0-1 0,0 0 0,1 1 1,-1-1-1,1 0 0,-1 0 0,1 0 1,-1 0-1,1 0 0,-1-1 0,1 1 1,0 0-1,-1-1 0,1 1 0,0-1 1,0 1-1,0-1 0,-1 0 1,1 0-1,0 0 0,0 0 0,0 0 1,-1 0-1,4-1 0,4-2 19,-1-1-1,0 1 1,0-1 0,0 0-1,9-8 1,-12 8-257,0 1-1,1-1 1,-1 1-1,1 0 1,0 1-1,0-1 1,-1 1-1,2 0 1,9-1-1,-21-1-613,-9-4 438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9:32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15075,'18'-4'1569,"9"1"-1145,2 3-216,7 0 984,4 0-976,2 1 32,-5 4-136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39:40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14 11162,'9'-13'1823,"-9"13"-1791,0 0 0,0 0 1,0 0-1,1 0 1,-1 0-1,0 0 0,0 0 1,0 0-1,0 0 0,0 0 1,0 0-1,1 0 0,-1 0 1,0 0-1,0 0 1,0 0-1,0 0 0,0 0 1,1 0-1,-1 0 0,0 0 1,0 0-1,0 0 0,0 0 1,0 0-1,0 1 1,0-1-1,0 0 0,1 0 1,-1 0-1,0 0 0,0 0 1,0 0-1,0 0 0,0 0 1,0 1-1,0-1 1,0 0-1,0 0 0,0 0 1,0 0-1,0 0 0,0 0 1,0 1-1,0-1 0,0 0 1,0 0-1,2 29 1437,-2-24-1554,-12 338 1885,0-75-974,10 423-86,55-4 31,-51-665-766,-1-14 15,0 1 0,0-1 0,1 0-1,0 1 1,4 9 0,-6-18-22,1 0 0,-1 0 0,1-1-1,-1 1 1,1 0 0,-1 0 0,1 0 0,0 0 0,-1-1-1,1 1 1,-1 0 0,1 0 0,-1-1 0,0 1 0,1 0 0,-1-1-1,1 1 1,-1-1 0,0 1 0,1-1 0,-1 1 0,0 0 0,1-1-1,-1 1 1,0-1 0,0 0 0,1 1 0,-1-1 0,0 1-1,0-1 1,4-6-998,-8 13-676,-7 10 744,5-9 323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9:32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1 517 14803,'0'0'63,"0"1"-1,0-1 0,1 0 1,-1 0-1,0 1 1,0-1-1,1 0 1,-1 0-1,0 0 0,1 0 1,-1 1-1,0-1 1,1 0-1,-1 0 1,0 0-1,1 0 0,-1 0 1,0 0-1,0 0 1,1 0-1,-1 0 0,0 0 1,1 0-1,-1 0 1,0 0-1,1 0 1,-1 0-1,0 0 0,1 0 1,-1 0-1,1-1 1,12-9 785,8-16-76,-20 23-541,66-89 1987,51-76-363,-99 138-1683,-2-1-1,-1-1 1,19-54 0,-34 84-166,0 0 0,-1 0 0,1 1 0,-1-1 0,1 0 0,-1 0 0,0 0 0,0 1 0,0-1 0,0 0 0,0 0 0,0 0 0,-1 0 0,1 1 0,-1-1 0,1 0 0,-2-2 0,2 3-5,-1 1 1,1-1-1,0 1 0,-1 0 1,1-1-1,0 1 1,-1 0-1,1-1 0,-1 1 1,1 0-1,-1 0 1,1 0-1,-1-1 0,1 1 1,0 0-1,-1 0 1,1 0-1,-1 0 0,1 0 1,-1 0-1,1 0 1,-2 0-1,0 0 0,1 0 0,-1 1 0,1-1 0,-1 1 0,1 0 0,-1-1 0,1 1 0,0 0-1,-1 0 1,-1 1 0,-5 5-1,1 0-1,0 1 1,1-1-1,-1 1 1,1 1-1,1-1 1,0 1-1,0 0 1,-5 14-1,-4 13-7,-8 39-1,21-72 9,-16 64 55,2 0 1,4 1 0,-4 118-1,14-177-77,1 0-1,1-1 0,0 1 1,0-1-1,3 10 0,-4-17-10,0 0 0,0 0-1,1 0 1,-1-1-1,1 1 1,-1 0 0,0 0-1,1 0 1,-1-1 0,1 1-1,0 0 1,-1 0-1,1-1 1,0 1 0,-1-1-1,1 1 1,0-1 0,0 1-1,-1-1 1,1 1 0,0-1-1,2 1 1,-2-1-60,1 0-1,-1 0 1,1-1 0,0 1 0,-1-1-1,1 1 1,-1-1 0,1 1 0,-1-1-1,1 0 1,-1 0 0,0 0 0,1 0-1,-1 0 1,0 0 0,0 0 0,0 0-1,2-2 1,5-7-126,0 1 1,-1-1-1,0 0 0,5-12 1,14-26-508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9:33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18 15787,'-9'18'668,"2"0"0,-7 23-1,12-35-548,1-1 1,0 1-1,0 0 0,0 0 0,1 0 0,0 0 0,0 0 0,0 0 1,1 0-1,0-1 0,2 10 0,-3-14-90,1 0 0,-1 0 0,0 0 0,1 0 0,-1 0 0,1 0 0,0 0 0,-1 0 0,1 0 0,0 0 0,-1 0 0,1 0 0,0 0 0,0-1 0,0 1 0,0 0 0,0-1 0,0 1 0,0-1 1,0 1-1,0-1 0,0 1 0,2 0 0,-1-1-3,0 0 1,0 0 0,0 0 0,0-1-1,0 1 1,-1 0 0,1-1 0,0 1-1,0-1 1,0 0 0,-1 1 0,1-1-1,1-1 1,6-4 45,-2 1 0,1-1 0,-1 0 0,9-11 0,-4 3 93,0-1 0,15-27 0,-18 28-38,-9 14-124,0 0 0,0-1 0,0 1 0,0 0 0,0 0 0,0 0-1,0-1 1,0 1 0,0 0 0,0 0 0,0 0 0,0 0 0,1-1 0,-1 1 0,0 0 0,0 0 0,0 0 0,0 0 0,0 0 0,1-1 0,-1 1 0,0 0 0,0 0 0,0 0 0,0 0 0,1 0 0,-1 0 0,0 0 0,0 0 0,0 0 0,1 0 0,-1-1 0,0 1 0,0 0 0,0 0 0,1 0 0,-1 0 0,0 0 0,0 1 0,0-1 0,1 0 0,-1 0 0,0 0 0,0 0 0,0 0 0,1 0 0,-1 0 0,0 0 0,0 0 0,0 0 0,0 1 0,1-1 0,3 15 40,-1 29-82,-3-38 42,0 2-4,2 27-16,-2-34 27,0 0-1,0 0 1,0 1 0,0-1-1,1 0 1,-1 0-1,0 1 1,1-1 0,-1 0-1,1 0 1,0 0 0,-1 1-1,1-1 1,0 0-1,0 0 1,-1 0 0,1 0-1,0-1 1,2 3 0,-2-3 7,0 0 0,1 0 1,-1 0-1,0 0 0,0 0 1,0 0-1,0-1 1,1 1-1,-1 0 0,0-1 1,0 1-1,0 0 0,0-1 1,0 0-1,0 1 1,0-1-1,0 0 0,2-1 1,23-20 193,-14 11-92,-5 5-72,0 1 1,1 0 0,0 0-1,0 1 1,0 0-1,0 0 1,16-5 0,-21 9-47,0-1 0,0 1 0,0 0 0,0 0 0,0 0 0,-1 0 1,1 0-1,0 0 0,0 1 0,0 0 0,0-1 0,-1 1 0,1 0 0,0 0 0,-1 0 1,1 1-1,-1-1 0,1 1 0,-1-1 0,0 1 0,1 0 0,-1 0 0,0 0 1,0 0-1,-1 0 0,1 1 0,0-1 0,1 4 0,-3-6 8,0 1 0,0-1 0,0 0 0,0 0 0,0 0 0,0 1 0,0-1 0,1 0 0,-1 0 0,0 0 0,0 1 0,0-1 0,0 0 0,0 0 0,0 0-1,0 1 1,0-1 0,1 0 0,-1 0 0,0 0 0,0 0 0,0 1 0,0-1 0,0 0 0,1 0 0,-1 0 0,0 0 0,0 0 0,0 0 0,1 0 0,-1 0 0,0 0 0,0 1 0,0-1 0,1 0 0,-1 0 0,0 0 0,0 0-1,0 0 1,1 0 0,-1 0 0,0 0 0,0 0 0,1-1 0,-1 1 0,0 0 0,0 0 0,0 0 0,0 0 0,1 0 0,-1 0 0,0 0 0,0 0 0,0 0 0,1-1 0,-1 1 0,0 0 0,0 0 0,3-19 440,-8-28-363,2 40-204,1 0-1,-2 1 0,1-1 1,-1 1-1,0-1 0,-1 1 1,-7-9-1,-5-4-181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9:33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18340,'5'3'1704,"5"5"-1352,5-8-232,3 0 304,-2-5-231,0-5-9,-4-14-184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9:34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3 461 14347,'0'1'374,"-3"24"1573,7-17-855,-3-8-1008,0 0 0,-1 0 0,1 0 0,-1 0-1,1 0 1,-1 0 0,1 0 0,-1 0 0,1 0-1,0-1 1,-1 1 0,1 0 0,-1 0 0,1-1-1,-1 1 1,0 0 0,1-1 0,-1 1 0,1 0-1,0-1 1,12-13 732,0 0 1,0 0-1,14-22 0,10-13-69,12-9-211,203-226 157,-249 281-707,0 0 0,0 0-1,0 0 1,1 1 0,-1-1-1,5-1 1,-8 4 12,0 0-1,0 0 1,0 0 0,1-1-1,-1 1 1,0 0-1,0 0 1,1 0 0,-1 0-1,0 0 1,0 0 0,1 0-1,-1 0 1,0 0 0,0 0-1,1 0 1,-1 0 0,0 0-1,0 0 1,0 0 0,1 0-1,-1 1 1,0-1 0,0 0-1,1 0 1,-1 0 0,0 0-1,0 0 1,0 1 0,1-1-1,-1 0 1,0 0 0,0 0-1,0 0 1,1 1 0,-2 17-60,-6 2 15,0 0 0,-1-1 0,-13 24 0,7-14 41,-25 45-1,23-45-66,0 1 1,2 0 0,2 1-1,0 1 1,-7 35 0,19-66 21,0 0 0,-1 0 0,1 0 0,0 0 1,0 0-1,0 1 0,0-1 0,0 0 0,0 0 0,0 0 0,0 0 1,1 0-1,-1 1 0,0-1 0,1 0 0,-1 0 0,1 1 0,0-2 40,-1 0-1,1 0 0,-1 0 1,1 0-1,-1 0 0,1 1 1,-1-1-1,1-1 0,-1 1 1,1 0-1,-1 0 0,0 0 1,1 0-1,-1 0 0,1 0 1,-1 0-1,1-1 0,-1 1 0,1 0 1,-1 0-1,0-1 0,1 1 1,-1 0-1,0 0 0,1-1 1,-1 1-1,0 0 0,1-1 1,-1 1-1,0-1 0,0 1 1,1 0-1,-1-1 0,0 1 1,0-1-1,0 1 0,1-1 0,-1 0 1,11-19-357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9:34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6 17748,'1'0'85,"-1"-1"0,0 1 1,1-1-1,-1 1 0,1-1 0,-1 1 1,1 0-1,-1-1 0,1 1 1,-1 0-1,1 0 0,-1-1 0,1 1 1,0 0-1,-1 0 0,1 0 1,-1-1-1,1 1 0,0 0 0,-1 0 1,1 0-1,1 0 0,-4 12 1028,-17 29 69,16-35-872,-124 213 1871,-7 13-1753,124-215-824,10-24-606,12-31 179,4-6 424,5-9-147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9:35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4 14555,'1'-1'114,"0"1"0,0-1 0,0 1 0,0 0 0,1-1 0,-1 1 0,0 0 0,0 0 0,0 0 0,0 0 0,1 0 0,-1 0 0,0 0 0,0 0-1,0 1 1,0-1 0,0 0 0,1 1 0,-1-1 0,0 1 0,0-1 0,0 1 0,2 1 0,-3-1 5,1 1-1,-1 0 1,1 0-1,-1 0 0,0-1 1,0 1-1,0 0 1,0 0-1,0 0 1,0 0-1,0 0 1,-1-1-1,1 1 1,-1 0-1,1 0 1,-2 1-1,-3 18 599,-38 156 2610,39-153-3209,2 1 0,0 0-1,1 1 1,2-1 0,4 33-1,12 14-1182,-26-90-549,-5-3 1091</inkml:trace>
  <inkml:trace contextRef="#ctx0" brushRef="#br0" timeOffset="1">1 265 17844,'4'0'1800,"11"0"-1096,4 0-296,6 0 769,4-1-225,9 1-648,1-2-400,0 2 224,-5 0-152,-3 3-168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9:36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52 14491,'-3'-8'1018,"-5"-7"1517,8 15-2488,0 0 0,0 0 1,-1 0-1,1 0 0,0 0 1,-1 0-1,1 0 0,0 0 1,-1 0-1,1 0 0,0 0 1,0 0-1,-1 0 0,1 0 1,0 0-1,-1 0 0,1 0 1,0 0-1,-1 0 0,1 0 0,0 0 1,0 0-1,-1 1 0,1-1 1,0 0-1,0 0 0,-1 0 1,1 1-1,0-1 0,0 0 1,0 0-1,-1 0 0,1 1 1,0-1-1,0 0 0,0 1 1,0-1-1,-1 0 0,1 0 0,0 1 1,0-1-1,0 0 0,0 1 1,0-1-1,0 0 0,0 1 1,0-1-1,-2 7 41,0 0-1,0-1 1,0 1-1,1 0 1,0 0 0,1 0-1,0 0 1,0 0 0,0 0-1,1 0 1,0 0-1,0 0 1,1 0 0,-1 0-1,2 0 1,-1-1 0,1 1-1,0-1 1,5 8-1,-7-12-72,1 0 0,-1 0 1,0-1-1,1 1 0,0-1 0,-1 1 0,1-1 0,0 1 0,0-1 0,0 0 0,0 0 0,0 0 0,0 0 0,0 0 0,0-1 0,0 1 0,1 0 0,-1-1 0,0 0 0,4 1 1,-1-2 8,-1 1 0,0-1 0,0 0 0,0 0 1,0 0-1,0-1 0,0 1 0,0-1 0,0 0 0,4-4 1,6-3 65,-1-2 1,0 0-1,-1-1 1,15-17-1,-7 6 131,-2-1-1,26-42 1,-66 130 263,18-52-438,2-8-4,0 0-1,0 1 1,1-1 0,-1 1-1,1-1 1,0 1-1,1-1 1,-1 1 0,1 0-1,0 8 1,1-12-18,-1 0 1,1-1-1,0 1 1,-1 0-1,1 0 1,0 0-1,-1-1 1,1 1-1,0 0 1,0-1-1,0 1 0,0-1 1,0 1-1,0-1 1,0 0-1,0 1 1,0-1-1,0 0 1,0 1-1,0-1 1,0 0-1,0 0 0,0 0 1,0 0-1,0 0 1,0 0-1,0 0 1,0-1-1,0 1 1,0 0-1,0-1 1,0 1-1,0 0 1,2-2-1,-1 1 11,1 0 1,0 0-1,0 0 0,-1 0 1,1-1-1,-1 0 0,1 1 1,-1-1-1,0 0 1,1 0-1,1-3 0,-1 0 2,-1 1-1,1-1 0,-1 0 1,-1 1-1,1-1 0,-1 0 1,1-1-1,-1 1 1,-1 0-1,1-6 0,0 9-34,0 0 0,0-1-1,0 1 1,0 0 0,0 0-1,1-1 1,-1 1 0,1 0-1,-1 0 1,1 0 0,3-2-1,-4 2-6,0 1-1,1 0 0,-1 0 1,0 0-1,0-1 1,1 1-1,-1 0 0,1 1 1,-1-1-1,1 0 1,-1 0-1,1 1 0,0-1 1,-1 1-1,1-1 0,0 1 1,-1 0-1,3-1 1,-3 2 0,0-1 0,-1 0 0,1 1 1,0-1-1,-1 0 0,1 1 0,-1-1 1,1 1-1,-1-1 0,1 1 0,-1 0 1,1-1-1,-1 1 0,1-1 0,-1 1 1,0 0-1,1-1 0,-1 1 1,0 0-1,1-1 0,-1 1 0,0 0 1,0 1-1,1 21-54,-1-14 84,0-9-21,3 0-10,0 0 0,0 0 0,0 1 0,-1-1 1,1 0-1,0 1 0,0 0 0,0 0 0,-1-1 1,1 2-1,0-1 0,-1 0 0,1 0 0,2 3 1,-4-3 1,1 1 1,-1 0 0,1 0-1,-1-1 1,0 1 0,0 0-1,0 0 1,0 0 0,0 1-1,0-1 1,-1 0 0,1 0-1,-1 0 1,1 1 0,-1-1 0,0 0-1,0 0 1,0 1 0,0 2-1,-2 10 3,-1 0-1,0-1 1,-1 1-1,-1-1 1,0 0-1,-9 18 0,4-9 73,39-60 159,-13 16-186,-3 6-70,0 0 0,0 1 0,1 0 0,1 1 0,0 1 0,1 0 0,0 1 0,1 1 1,0 1-1,1 0 0,32-11 0,-16 6-94,-26 10 105,0 0 0,1 1 0,-1 0-1,1 0 1,0 1 0,-1 0 0,1 0 0,10 1 0,-19 1 15,1 0-1,0 0 1,0 0 0,0 0-1,0 1 1,0-1 0,0 0-1,0 1 1,0-1 0,-1 1-1,1-1 1,0 1 0,0-1 0,-1 1-1,1-1 1,0 1 0,-1 0-1,1-1 1,0 1 0,-1 0-1,1 0 1,0 1 0,0 0 2,0 1 0,0 0 0,0 0 1,0 0-1,-1-1 0,1 1 0,0 5 0,-1 5 17,0 1 0,-3 19-1,2-26-11,-4 39-343,5-46 324,0 1 1,0-1-1,0 0 0,0 0 0,0 0 0,0 0 1,0 0-1,0 0 0,0 1 0,0-1 0,0 0 1,0 0-1,0 0 0,0 0 0,0 0 1,0 0-1,0 1 0,0-1 0,0 0 0,0 0 1,0 0-1,0 0 0,0 0 0,0 0 0,0 1 1,0-1-1,0 0 0,0 0 0,0 0 0,0 0 1,1 0-1,-1 0 0,0 0 0,0 0 1,0 1-1,0-1 0,0 0 0,0 0 0,0 0 1,1 0-1,-1 0 0,0 0 0,0 0 0,0 0 1,0 0-1,0 0 0,0 0 0,1 0 0,-1 0 1,0 0-1,0 0 0,0 0 0,0 0 1,0 0-1,0 0 0,1 0 0,-1 0 0,0 0 1,6-6-34,-5 5-18,10-10-153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9:37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131 361 11899,'1'-2'312,"0"0"0,0 0 0,0 0 0,0-1 0,-1 1 0,1 0 0,0 0 0,-1-1 0,0 1 0,0 0 0,1-1 0,-1 1 0,-1 0 0,1-1 0,0 1 0,0 0 0,-1 0 0,0-1 0,1 1 1,-3-4-1,3 6-150,-1-1 1,1 0-1,-1 0 1,0 0 0,0 1-1,0-1 1,1 0 0,-1 0-1,0 1 1,0-1-1,0 1 1,0-1 0,0 1-1,0-1 1,0 1 0,0 0-1,0 0 1,-1-1-1,-1 1-47,1 0-1,0 0 1,-1 0-1,1 0 0,0 1 1,-1-1-1,1 1 1,0-1-1,0 1 0,0 0 1,-3 1-1,-1 1-59,0 1 0,0 0 1,1 0-1,0 0 0,0 1 0,0 0 0,0 0 0,1 0 0,0 0 1,0 1-1,-4 7 0,5-8-53,0 0 1,0 0 0,1 1-1,0-1 1,0 1 0,0-1-1,0 1 1,1 0 0,0 0-1,1 0 1,-1-1 0,1 1-1,0 7 1,1-12-1,-1 0 1,0 0-1,0 0 1,0 0-1,1-1 1,-1 1-1,0 0 0,1 0 1,-1 0-1,1 0 1,-1-1-1,1 1 0,-1 0 1,1-1-1,-1 1 1,1 0-1,0-1 1,-1 1-1,1 0 0,0-1 1,0 1-1,-1-1 1,1 0-1,1 1 1,0 0 2,0-1 0,0 0 0,0 1 1,0-1-1,0 0 0,0 0 1,0-1-1,0 1 0,0 0 1,4-2-1,4-1 14,-1 0 0,0-1 0,14-9 0,1-2 33,-2 0 1,0-2-1,-1-1 1,34-37-1,65-94 483,-101 123-344,0-1-1,-2 0 0,24-51 1,-36 60 30,-5 18-218,0 1 0,0-1 0,0 0 1,0 0-1,0 0 0,0 0 0,0 0 0,0 0 1,0 0-1,0 0 0,0 0 0,0 0 1,-1 0-1,1 0 0,0 0 0,0 0 1,0 0-1,0 0 0,0 0 0,0 0 1,0 0-1,0 0 0,0 0 0,0 0 1,0 0-1,0 0 0,0 0 0,-1 0 1,1 0-1,0 0 0,0 0 0,0 0 1,0 0-1,0 0 0,0-1 0,0 1 1,0 0-1,0 0 0,0 0 0,0 0 1,0 0-1,0 0 0,0 0 0,0 0 1,0 0-1,0 0 0,0 0 0,0 0 1,0 0-1,0 0 0,0-1 0,0 1 0,0 0 1,0 0-1,0 0 0,0 0 0,0 0 1,0 0-1,0 0 0,0 0 0,0 0 1,0 0-1,0 0 0,0 0 0,-15 21 146,-70 165-32,71-150-115,2 1-1,2 1 1,-7 47 0,15-74-67,1 0 0,0 0 1,1 0-1,0 0 0,4 20 1,-4-29 43,0 0 1,0-1 0,1 1 0,-1 0 0,1 0-1,0 0 1,0-1 0,-1 1 0,1 0 0,0 0 0,0-1-1,1 1 1,-1-1 0,0 1 0,0-1 0,1 0-1,-1 1 1,1-1 0,-1 0 0,1 0 0,-1 0-1,1 0 1,0 0 0,0-1 0,-1 1 0,1 0-1,0-1 1,0 1 0,0-1 0,0 0 0,0 1-1,0-1 1,-1 0 0,1 0 0,0 0 0,0-1-1,0 1 1,0 0 0,0-1 0,2 0 0,20-9-214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9:38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88 13187,'1'-3'336,"-1"0"-1,1 1 1,0-1 0,0 1 0,0-1-1,0 0 1,0 1 0,0 0 0,1-1-1,-1 1 1,1 0 0,0-1 0,3-2-1,28-24 2088,-29 26-2232,-1 1 1,1 0-1,0-1 1,0 2-1,1-1 1,-1 0-1,0 1 1,0 0 0,1 0-1,-1 0 1,1 0-1,-1 1 1,1-1-1,6 2 1,-8-1-138,0 1-1,-1-1 1,1 1 0,0 0-1,-1 0 1,1 0 0,-1 1-1,1-1 1,-1 1 0,0-1-1,1 1 1,-1 0 0,0 0 0,0-1-1,0 2 1,0-1 0,-1 0-1,1 0 1,0 0 0,-1 1-1,0-1 1,0 1 0,1-1 0,0 6-1,0-1-17,0 0 0,0 1 0,-1-1 0,0 1 0,0-1 0,-1 1 0,1 0 0,-2-1 0,1 1 0,-4 13 0,1-10-6,0 0-1,-1 1 0,-1-1 1,0-1-1,0 1 1,-10 13-1,2-6 68,0 0 0,-2-2 0,0 0 0,-1 0 0,0-1 0,-37 24-1,35-29 56,-7 7 142,24-17-291,1 0-1,0 0 1,0 0-1,0 0 1,-1 1 0,1-1-1,0 0 1,0 0-1,0 1 1,0-1 0,0 0-1,0 0 1,-1 1 0,1-1-1,0 0 1,0 0-1,0 1 1,0-1 0,0 0-1,0 0 1,0 1-1,0-1 1,0 0 0,0 0-1,0 1 1,0-1 0,0 0-1,1 0 1,-1 1-1,0-1 1,0 0 0,0 0-1,0 1 1,0-1-1,0 0 1,1 0 0,-1 0-1,0 1 1,0-1 0,0 0-1,1 0 1,-1 0-1,0 1 1,0-1 0,1 0-1,-1 0 1,0 0-1,0 0 1,0 0 0,1 0-1,-1 0 1,0 0 0,1 0-1,-1 0 1,0 0-1,0 0 1,1 0 0,-1 0-1,0 0 1,0 0-1,1 0 1,-1 0 0,20 2-337,-4-3-242,0 1 1,0-2 0,0 0-1,28-9 1,-26 4-57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9:38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14435,'1'19'1688,"-1"6"-911,-4 2-297,1 0 1056,0 1-552,2-4-272,-2-2-272,3-8-688,-2-7-384,2-11 544,0-8-144,0-9-96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39:49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13 12451,'3'-12'2763,"-7"23"-273,-4 12-1986,-71 127 361,53-108-591,3 2 1,-22 56-1,43-95-233,0-1 0,1 1-1,0 0 1,0 0-1,0-1 1,0 1 0,1 0-1,0 0 1,0 0 0,0 0-1,2 7 1,-2-10-16,1 1 0,0-1 0,0 0 0,0 0 0,1 0 0,-1 0 0,0 0-1,1 0 1,-1 0 0,1 0 0,0-1 0,0 1 0,0-1 0,0 1 0,0-1 0,0 1 0,0-1 0,0 0 0,0 0 0,0 0 0,1-1 0,-1 1 0,0 0 0,1-1 0,2 1-1,7 1-18,0-1 0,0 0-1,0-1 1,0 0-1,0-1 1,0 0-1,0-1 1,0 0-1,0-1 1,16-6-1,-21 6-166,1 0 1,-1 0-1,0-1 0,0 0 0,-1 0 0,1 0 0,-1-1 0,0 0 0,0 0 0,-1-1 0,1 1 1,-1-1-1,0 0 0,-1-1 0,0 1 0,0-1 0,4-8 0,1-15-560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9:39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12 16355,'-3'1'215,"1"0"0,0 0 0,0 0 0,-1 0 0,1 1 0,0-1 0,0 1 0,1-1 0,-1 1 0,0 0 0,0-1 0,1 1 0,-1 0 0,1 0 0,-2 4 0,-3 1 332,-27 36 1706,-49 86 0,80-126-2231,-1 2 13,0 1 0,0 0 1,1-1-1,-3 9 0,5-13-32,-1-1-1,1 1 0,0 0 0,0-1 0,0 1 1,0 0-1,0-1 0,0 1 0,0 0 0,0-1 1,0 1-1,0 0 0,0-1 0,0 1 0,0 0 1,0-1-1,1 1 0,-1 0 0,0-1 1,0 1-1,1-1 0,-1 1 0,1-1 0,-1 1 1,0 0-1,1-1 0,-1 0 0,1 1 0,-1-1 1,1 1-1,-1-1 0,1 1 0,0-1 1,-1 0-1,1 0 0,-1 1 0,1-1 0,0 0 1,-1 0-1,1 0 0,0 1 0,-1-1 0,1 0 1,0 0-1,-1 0 0,1 0 0,0 0 0,0-1 1,14 0 1,0-1-1,17-4 1,-16 3-73,-1 0-1,1 1 1,26 0-1,-39 2 40,1 0 0,-1 0 0,1 1 0,-1 0 0,1-1 0,-1 1 0,1 0 0,-1 1 0,0-1 0,1 1 0,-1-1 0,0 1 0,0 0 0,0 0 0,-1 0 0,1 1 0,0-1 0,-1 1 0,1-1 0,3 7 1,-4-7 15,-1 0 1,0 1 0,0-1 0,0 0 0,0 1 0,0-1 0,0 1 0,-1 0 0,1-1 0,-1 1 0,1 0 0,-1-1 0,0 1 0,0 0 0,-1-1 0,1 1 0,0 0 0,-2 4 0,0-3 37,0 1-1,0-1 1,0 1 0,-1-1 0,0 0 0,0 0 0,0 0-1,0 0 1,-7 5 0,1-1 56,-2 0 0,1 0 1,-1-1-1,-1-1 0,1 0 0,-1 0 0,-13 4 1,17-8-124,0 1 1,0-1 0,-1-1-1,1 0 1,0 0 0,-1 0-1,1-1 1,-12-1 0,17 0-3,1 1 0,-1-1 0,0 1 1,1-1-1,-1 0 0,0 0 1,1 0-1,-1 0 0,1-1 0,0 1 1,-1-1-1,1 1 0,0-1 1,0 0-1,0 0 0,0 0 0,0 0 1,0 0-1,1 0 0,-1-1 1,1 1-1,0-1 0,-1 1 1,1-1-1,0 1 0,0-1 0,1 1 1,-2-6-1,-1-25-323</inkml:trace>
  <inkml:trace contextRef="#ctx0" brushRef="#br0" timeOffset="1">118 91 17916,'10'-8'2224,"4"3"-1384,3-3-375,6-1 1519,7 2-928,1 1-312,4-2-544,1 1-320,-5 2-840,-2 0 856,-11-6-144,-2-1-152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9:39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73 18284,'0'17'826,"-1"0"-1,-6 33 1,0 6 203,5-28-614,-3 131 1406,5-157-1785,0 0 0,0 0 0,0 0 0,1 0 0,-1 0 0,0 0 0,1 0 0,0 0 0,0 0 0,0 2 0,0-4-18,-1 1-1,0-1 1,1 1-1,-1-1 1,1 1-1,-1-1 0,1 1 1,-1-1-1,1 1 1,-1-1-1,1 0 1,0 1-1,-1-1 0,1 0 1,-1 0-1,1 1 1,0-1-1,-1 0 1,1 0-1,0 0 0,0 0 1,2 0 5,-1-1-1,0 1 1,1-1 0,-1 0 0,1 0-1,-1 0 1,0 0 0,0 0-1,1 0 1,-1-1 0,0 1 0,0-1-1,-1 0 1,3-2 0,21-22 27,-2-2 0,-2 0 0,0-2 0,23-43 0,-30 49-35,5-10-5,-7 12-35,18-24-1,-30 46 24,0 0 1,0-1-1,0 1 0,1 0 1,-1-1-1,0 1 1,0 0-1,0 0 0,1-1 1,-1 1-1,0 0 1,0 0-1,1-1 0,-1 1 1,0 0-1,1 0 1,-1 0-1,0-1 1,1 1-1,-1 0 0,0 0 1,1 0-1,-1 0 1,0 0-1,1 0 0,-1 0 1,0 0-1,1 0 1,1 9-31,-5 21-16,-39 133-99,1-4 141,41-156 14,-1 0 1,1 0-1,-1 0 1,1 1-1,0-1 1,0 0-1,0 0 1,1 4-1,0-6-4,-1-1 1,0 1-1,0 0 0,1-1 0,-1 1 0,0-1 1,1 1-1,-1-1 0,1 1 0,-1-1 0,1 1 1,-1-1-1,1 0 0,-1 1 0,1-1 0,-1 0 1,1 1-1,-1-1 0,1 0 0,-1 1 0,1-1 1,0 0-1,-1 0 0,1 0 0,0 0 0,-1 0 1,1 0-1,-1 0 0,1 0 0,0 0 1,-1 0-1,1 0 0,0 0 0,-1 0 0,1 0 1,-1 0-1,1-1 0,0 1 0,-1 0 0,1-1 1,-1 1-1,1 0 0,-1-1 0,2 0 0,7-3 38,-1-2-1,1 1 1,-1-1-1,0 0 1,13-14-1,34-42 232,-34 38-138,224-278 1232,-239 295-1401,12-17-101,-17 23 85,-1 0 0,1 0 1,-1 0-1,1 0 0,-1 0 0,1 0 1,-1 0-1,1 0 0,-1 0 0,0 0 1,0 0-1,1 0 0,-1 0 0,0 0 1,0 0-1,0 0 0,0 0 0,0 0 0,-1 0 1,1-2-1,-2 2-79,-1 0 0,1 0 0,0 1 0,-1-1-1,1 1 1,-1-1 0,1 1 0,-1 0 0,1 0 0,-1 0 0,1 0 0,-5 1 0,-1 0-171,-17-1-340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9: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80 16868,'13'-5'2184,"-13"6"-2131,0-1-1,1 0 0,-1 0 0,0 0 0,0 1 0,0-1 0,1 0 0,-1 0 1,0 1-1,0-1 0,0 0 0,0 0 0,0 1 0,1-1 0,-1 0 0,0 0 1,0 1-1,0-1 0,0 0 0,0 1 0,0-1 0,0 0 0,0 0 1,0 1-1,0-1 0,0 0 0,0 1 0,-1-1 0,-10 33 1521,5-16-1161,1 1-283,2 0 0,0 1 0,-1 22-1,4-35-128,0-1 0,0 1 0,0 0 0,1-1 0,0 1 0,0-1 0,0 1 0,1-1 0,0 1 0,0-1 0,0 0 0,0 0 0,1 0 0,6 9 0,-8-13 4,1 1 0,-1-1 1,1 1-1,-1-1 0,1 0 1,0 1-1,-1-1 0,1 0 1,0 0-1,0 0 0,0-1 1,0 1-1,0 0 0,0-1 1,0 1-1,0-1 0,0 0 0,0 1 1,0-1-1,2 0 0,-1-1 19,1 0-1,-1 1 0,0-1 0,1 0 0,-1-1 0,0 1 0,0-1 0,0 1 0,0-1 0,0 0 1,3-3-1,1-1 75,0-1 1,0 0 0,-1 0 0,0-1 0,0 0 0,0 0 0,6-14-1,-6 8 102,-1 0-1,-1 0 0,3-16 0,-1 8 128,-6 25-362,1 1 0,0-1 0,1 1 0,-1-1 0,1 0 0,-1 1 0,1-1 0,0 0 0,0 0 0,0 0 0,0-1 0,1 1 0,-1 0-1,1-1 1,0 0 0,0 0 0,0 1 0,0-1 0,0-1 0,0 1 0,5 1 0,0-2 20,0-2 1,-1 1 0,1-1-1,0 0 1,0-1-1,0 0 1,-1 0 0,1-1-1,-1 0 1,0 0-1,0-1 1,0 0 0,0 0-1,-1 0 1,10-8-1,-11 8 28,-1 0-1,1 0 0,-1 0 0,1-1 1,-1 1-1,0-1 0,-1 0 0,0 0 0,1-1 1,-1 1-1,-1-1 0,1 1 0,-1-1 1,0 0-1,-1 0 0,1 0 0,-1 0 1,0 0-1,0 0 0,-1-8 0,0 13-11,0 1-1,0-1 1,0 1-1,0-1 1,0 1-1,0-1 1,-1 1-1,1-1 1,0 1 0,0-1-1,0 1 1,0-1-1,-1 1 1,1 0-1,0-1 1,-1 1-1,1-1 1,0 1-1,-1 0 1,1-1-1,0 1 1,-1 0-1,1-1 1,-1 1-1,1 0 1,0 0-1,-1-1 1,1 1 0,-1 0-1,1 0 1,-1 0-1,1 0 1,-1 0-1,1 0 1,-1 0-1,1 0 1,-1 0-1,1 0 1,-1 0-1,1 0 1,-1 0-1,1 0 1,-1 0-1,1 0 1,-1 0-1,1 1 1,0-1 0,-1 0-1,1 0 1,-1 1-1,1-1 1,-1 0-1,1 0 1,0 1-1,-1-1 1,1 1-1,-24 20-14,13-6-10,1 1 0,-15 31 0,21-39 20,0 1 0,1-1 0,0 0-1,1 1 1,0 0 0,0-1 0,1 1-1,0 10 1,1-17 2,0-1-1,0 0 0,1 1 1,-1-1-1,0 0 1,1 1-1,0-1 0,-1 0 1,1 0-1,0 1 1,-1-1-1,1 0 0,0 0 1,0 0-1,0 0 1,0 0-1,0 0 0,0 0 1,0-1-1,0 1 1,1 0-1,-1 0 0,0-1 1,0 1-1,1-1 0,-1 1 1,0-1-1,1 0 1,-1 1-1,0-1 0,1 0 1,1 0-1,7 1-15,1-1 0,-1 0 0,15-1-1,-7-1-3,10 1 17,1 2-1,0 0 0,-1 2 0,1 1 0,37 10 0,-66-14 13,1 0 0,-1 0 0,1 1 0,0-1 0,-1 0 0,1 0 0,-1 0 0,1-1 0,-1 1 0,1 0 0,-1 0 0,1 0 0,-1 0 0,1 0 0,0-1 0,-1 1 0,0 0 0,1 0 0,-1-1 0,1 1 0,-1 0 0,1-1 0,-1 1 0,1-1 0,-1 1 0,0-1 0,1 1 0,-1 0 0,0-1 0,0 1 0,1-1 0,-1 1 0,0-1 0,0 1 0,0-1 0,1 0-1,-1 1 1,0-1 0,0 1 0,0-1 0,0 1 0,0-1 0,0 1 0,0-2 0,-2-32 225,2 28-188,-6-35 162,4 29-182,0 0 0,1-1 0,0 1-1,2-15 1,-1 23-30,1 1-1,-1-1 1,1 0 0,0 1-1,0-1 1,1 1-1,-1-1 1,1 1 0,0 0-1,0-1 1,0 1-1,0 0 1,0 0 0,1 0-1,-1 1 1,1-1-1,0 1 1,4-4 0,2 1-29,0 0 1,0 0 0,1 1-1,0 0 1,0 1 0,0 0 0,1 1-1,17-3 1,-11 3-27,-1 1 0,1 1 1,-1 0-1,33 5 0,-44-4 43,-1 0 0,1 1 1,0-1-1,-1 1 0,1 0 0,-1 0 1,1 0-1,-1 0 0,0 1 0,0 0 1,0 0-1,0 0 0,0 0 0,-1 1 1,0-1-1,1 1 0,-1 0 0,-1 0 1,5 7-1,-4-4-17,0 0 1,-1 0-1,0 0 1,0 1-1,-1-1 0,0 0 1,0 1-1,0-1 1,-1 1-1,0-1 0,-1 1 1,-2 9-1,1-5 51,-1-1 0,0 0-1,-1 0 1,-1 0 0,1 0-1,-2 0 1,0-1 0,0 0-1,0-1 1,-2 1 0,1-1-1,-13 12 1,31-29 284,2 0 1,17-8-1,1-1-261,5-2-81,-23 12-407,0 0-1,0 0 1,-1-1 0,20-17-1,-30 24 310,-2 0 112,1 1-1,-1 0 1,0-1-1,1 1 1,-1 0-1,1-1 0,-1 1 1,0-1-1,1 1 1,-1-1-1,0 1 0,0-1 1,1 1-1,-1-1 1,0 1-1,0-1 1,0 1-1,0-1 0,1 1 1,-1-1-1,0 1 1,0-1-1,0 1 0,0-2 1,-3-3-565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9:42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16131,'4'3'1585,"5"-3"-953,1-1-240,7-4 592,2 2-160,2-4-520,3 1-352,1-3 208,0 1-144,-1-2-176</inkml:trace>
  <inkml:trace contextRef="#ctx0" brushRef="#br0" timeOffset="1">420 0 16644,'0'24'1920,"-4"1"-1296,-2 5-240,-2 0 920,1 1-511,2-1-241,5-10-552,-3-2-192,6-13-456,5-7-281,1-11 641,-3-5-168,1-12-168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9:42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16644,'3'4'4553,"-3"-10"-5954,0 0 1097,6-1-248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9:43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103 252 16035,'-1'1'134,"0"-1"-1,0 1 1,0 0-1,0-1 0,0 1 1,0-1-1,0 1 0,0-1 1,0 0-1,0 1 0,0-1 1,0 0-1,-1 0 0,1 0 1,-1 1-1,1-1-45,-1 0 1,1 0-1,0 0 0,-1 0 0,1 1 0,0-1 1,-1 0-1,1 1 0,0-1 0,0 1 0,0 0 0,-1-1 1,1 1-1,0 0 0,-1 1 0,-4 4 28,1 1 0,0 0 0,0 1 0,0-1 0,1 1 0,0 0 0,-4 14 0,2-5 94,1 1 0,-4 30 0,8-44-155,1 0-1,-1 0 1,1 0 0,0 1-1,0-1 1,1 0 0,0 0 0,-1 1-1,1-1 1,0 0 0,1 0 0,-1 0-1,4 5 1,-4-7-31,0-1 1,0 1-1,1 0 0,-1-1 1,1 1-1,-1-1 0,1 0 0,0 0 1,0 1-1,-1-1 0,1 0 1,0 0-1,0-1 0,0 1 1,0 0-1,0-1 0,0 1 0,0-1 1,0 0-1,0 1 0,1-1 1,-1 0-1,0 0 0,0 0 1,0-1-1,0 1 0,0-1 0,3 0 1,6-3-11,-1 1 0,1-2 1,-1 1-1,-1-1 0,1-1 1,-1 0-1,0 0 0,0-1 0,-1 0 1,11-11-1,4-7-23,0-1-1,18-30 1,-15 19-33,27-51 0,-47 76 38,-1 1 1,0-1-1,0 0 0,-1 0 0,-1 0 1,0 0-1,-1-1 0,0 1 1,0-21-1,-2 31 3,0-1 1,0 1-1,0-1 0,-1 1 1,1-1-1,-1 1 1,0-1-1,0 1 0,1-1 1,-2 1-1,1 0 1,0-1-1,0 1 0,-1 0 1,1 0-1,-1 0 1,1 0-1,-1 0 0,0 1 1,0-1-1,-3-2 1,2 3-1,0-1 0,0 1 0,-1 0 0,1 0 0,-1 0 0,1 0 0,-1 1 0,1-1 0,-1 1 0,1 0 0,-1 0 0,1 0 0,-1 0 0,0 1 0,-3 0-1,-2 2-1,0-1-1,-1 1 1,1 1-1,0 0 0,1 0 1,-1 1-1,1-1 1,0 2-1,0 0 0,0 0 1,1 0-1,0 1 1,0 0-1,1 0 0,-1 0 1,2 1-1,-1 0 1,1 0-1,-7 16 0,12-23 1,-1 0-1,1-1 0,-1 1 0,1 0 0,0 0 0,-1 0 0,1 0 0,0-1 0,0 1 0,0 0 0,0 0 0,-1 0 0,1 0 0,0 0 0,1-1 1,-1 1-1,0 0 0,0 0 0,0 0 0,0 0 0,1 0 0,-1-1 0,0 1 0,1 0 0,-1 0 0,1-1 0,-1 1 0,1 0 0,-1 0 0,1-1 0,-1 1 1,1-1-1,0 1 0,-1 0 0,1-1 0,0 1 0,-1-1 0,1 0 0,0 1 0,0-1 0,0 1 0,-1-1 0,1 0 0,0 0 0,0 0 0,0 1 1,0-1-1,0 0 0,-1 0 0,1 0 0,0 0 0,0 0 0,0-1 0,1 1 0,9-1-125,-1-1 0,1 0 0,16-6 0,-15 4-15,-3 2 39,0 0-1,0 0 1,0 1-1,0 0 1,0 0-1,0 1 1,0 0-1,0 1 1,1 0-1,-1 1 0,15 4 1,-18-4 88,-1 0 0,0 1 1,0-1-1,-1 1 0,1 1 0,0-1 0,-1 0 1,0 1-1,0 0 0,0 0 0,0 0 0,-1 1 1,1-1-1,-1 1 0,0 0 0,-1 0 0,1 0 1,-1 0-1,0 0 0,2 9 0,0 3 225,-2 0 0,0 0 0,0 1 0,-2-1 0,0 0 0,-1 0-1,-5 27 1,6-38-633,2-13 206,7-19 75,-6 15 45,8-25-197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9:43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15635,'-8'19'2381,"-12"36"0,-7 60 338,22-91-2513,1 0 0,2 0 0,0 0 0,1 0 0,5 36 0,-4-57-217,1 0 1,0 0-1,-1-1 0,1 1 1,1 0-1,-1-1 1,0 1-1,1-1 0,-1 1 1,4 2-1,-5-4-6,0-1 1,1 1-1,-1-1 0,1 1 0,-1-1 1,1 1-1,0-1 0,-1 0 0,1 1 1,-1-1-1,1 0 0,0 0 1,-1 0-1,1 1 0,0-1 0,-1 0 1,1 0-1,0 0 0,-1 0 0,1 0 1,0 0-1,-1 0 0,1 0 0,0 0 1,-1 0-1,1-1 0,0 1 0,-1 0 1,1 0-1,-1-1 0,1 1 0,0 0 1,-1-1-1,1 1 0,-1 0 0,1-1 1,-1 1-1,1-1 0,-1 1 0,1-1 1,-1 1-1,0-1 0,1 0 1,-1 1-1,1-2 0,3-7-252,1 0 1,-2 0-1,1 0 1,-1 0-1,-1-1 0,0 0 1,0 1-1,-1-1 0,0 0 1,0 0-1,-2-10 1,2 23 295,-1-1 1,0 1-1,1-1 1,-1 1-1,1-1 1,0 1-1,0-1 1,0 0-1,0 1 1,1-1-1,-1 0 1,0 0-1,1 0 1,0 0-1,-1 0 1,1 0-1,0-1 1,0 1-1,0 0 1,0-1-1,0 0 1,0 1-1,0-1 1,1 0-1,-1 0 1,0 0-1,1-1 1,-1 1-1,1 0 1,-1-1-1,1 0 1,-1 1-1,1-1 1,-1 0-1,1 0 1,4-1-1,1-1 110,-1 1-1,0-1 1,0 0 0,0-1-1,0 0 1,0 0 0,0 0-1,-1-1 1,1 0-1,-1 0 1,0-1 0,-1 1-1,1-1 1,-1-1-1,5-5 1,-9 10-108,0 1 0,-1-1 1,1 0-1,-1 1 0,1-1 0,-1 0 0,1 0 0,-1 0 1,0 1-1,1-1 0,-1 0 0,0 0 0,0 0 1,1 0-1,-1 0 0,0 0 0,0 1 0,0-1 1,0 0-1,0 0 0,0 0 0,-1 0 0,1-1 0,-1 2-15,1-1-1,-1 1 1,1 0-1,-1 0 1,0-1-1,1 1 1,-1 0-1,1 0 1,-1 0-1,0 0 1,1 0-1,-1 0 1,1 0-1,-1 0 1,0 0-1,1 0 1,-1 0-1,0 0 1,1 1-1,-1-1 1,1 0-1,-1 0 1,1 1-1,-1-1 0,0 0 1,1 1-1,-1-1 1,1 0-1,0 1 1,-1-1-1,1 1 1,-1-1-1,1 1 1,-1 0-1,-11 9 59,1 0 0,0 1-1,-10 15 1,16-20-79,1-1-1,0 1 1,1 0 0,-1 0-1,1 0 1,0 1 0,1-1-1,-1 1 1,-1 8 0,4-14 5,0-1 0,0 0 0,0 1 0,0-1 0,0 1 0,-1-1 0,1 1 0,0-1 1,0 1-1,0-1 0,0 0 0,0 1 0,1-1 0,-1 1 0,0-1 0,0 1 0,0-1 1,0 1-1,0-1 0,1 0 0,-1 1 0,0-1 0,0 1 0,1-1 0,-1 0 0,0 1 0,0-1 1,1 0-1,-1 1 0,0-1 0,1 0 0,-1 1 0,1-1 0,-1 0 0,0 0 0,1 0 0,-1 1 1,1-1-1,-1 0 0,1 0 0,-1 0 0,1 0 0,-1 0 0,0 0 0,1 0 0,-1 0 1,1 0-1,-1 0 0,1 0 0,-1 0 0,1 0 0,-1 0 0,1-1 0,27-10-90,-23 8 71,1 0-6,13-7-113,1 1-1,0 1 1,23-7-1,-38 14 105,1-1-1,0 1 0,1 0 0,-1 1 1,0 0-1,0 0 0,0 0 0,0 0 1,0 1-1,0 0 0,0 1 0,0-1 1,0 1-1,-1 0 0,11 5 0,-4 0 5,-8-4 69,1 0 0,-1-1-1,1 0 1,-1 0 0,7 2 0,-9-4-14,1 1 0,-1-1 0,0 0 1,0 0-1,1 0 0,-1-1 0,0 1 1,0 0-1,0-1 0,1 1 0,-1-1 0,0 0 1,0 0-1,0 0 0,3-1 0,8-7 160,25-20 0,-31 22-178,0 1 1,0 1-1,0-1 0,1 1 1,-1 1-1,1-1 0,0 1 1,1 0-1,-1 1 0,16-4 1,-23 7-15,1 0 0,-1 0 0,1 0 0,-1 0 1,1 0-1,-1 0 0,1 0 0,-1 1 0,1-1 1,-1 1-1,0-1 0,1 1 0,-1-1 1,1 1-1,-1 0 0,0 0 0,0-1 0,1 1 1,-1 0-1,2 3 0,-1-2 6,0 1-1,0 0 1,-1 0-1,1 0 1,-1 0-1,1 0 1,-1 0-1,0 0 1,0 5-1,2 7-75,-1 0 0,-1 1-1,-1 19 1,0-25-97,1 6 94,1-33-13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9:46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23 20532,'0'-23'-424,"2"74"576,1-2-32,-3 0-24,1-4-240,1-7-328,-1 4-152,-1-12-712,-3-5 1072,0-13-224,-3-6-208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9:50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14315,'0'-3'169,"1"1"-1,0-1 1,-1 0-1,1 1 1,0-1 0,0 1-1,1-1 1,-1 1 0,0 0-1,1-1 1,0 1-1,-1 0 1,1 0 0,0 0-1,0 0 1,0 1-1,0-1 1,1 0 0,3-1-1,5-4 166,1 0-1,19-7 1,-13 7-244,1 1 1,-1 1-1,1 1 0,0 0 1,0 1-1,1 2 0,-1 0 1,33 2-1,-36 0-73,-1 1 0,1 1 0,-1 1 1,0 0-1,0 1 0,0 0 0,-1 1 0,0 1 0,0 0 1,0 1-1,15 12 0,-24-17 5,-1 1-1,1 0 1,-1 0 0,0 1-1,0-1 1,0 1-1,-1 0 1,0 0 0,0 0-1,0 1 1,0-1 0,-1 1-1,0-1 1,0 1 0,0 0-1,-1 0 1,1 9 0,-2-6 73,0 0-1,-1 1 1,0-1 0,0 0 0,-1 0 0,0 0 0,-1 0 0,0 0 0,0-1 0,-9 15 0,3-6 49,0-1 1,-2 0-1,0-1 1,-1 0 0,0-1-1,-1 0 1,-1-1 0,0 0-1,-1-2 1,0 1-1,-1-2 1,0 0 0,0-1-1,-1 0 1,0-2 0,-1 0-1,0-1 1,0 0 0,-30 4-1,28-8-171,-1-1 0,1-1 0,-35-4 0,43 4-459,11 2-769,20 3 15,5-8 663,5-7-130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9:51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33 17748,'-1'10'1360,"1"-8"-992,1-2 104,5 0-400,0-5-544,1-2 464,5-10-144,2 1-112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39:50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13531,'5'6'1272,"-5"7"-760,-2 5-232,-2 5 1145,-4 5-897,3 9-304,-3 2-8,-1 10-32,-1 1-32,-2 7-112,-2 1 8,3-2-336,-1-2 248,4-11 0,5-6-32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9:53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13819,'2'12'3792,"4"46"-2500,-5-25-1056,7 63 32,-8-95-257,0-1 0,0 1 0,0-1 1,0 1-1,0-1 0,0 1 0,0-1 1,0 1-1,0-1 0,1 1 0,-1-1 0,0 1 1,0-1-1,1 1 0,-1-1 0,0 0 0,0 1 1,1-1-1,-1 1 0,0-1 0,1 0 0,0 1 1,7-6 236,6-20 128,-13 23-341,20-37 624,39-57 0,-58 94-652,-1 0 1,0 0-1,0 0 0,1 1 1,-1-1-1,1 0 0,0 1 1,-1-1-1,1 1 0,0 0 1,0-1-1,0 1 0,0 0 1,0 0-1,0 0 0,0 1 1,0-1-1,1 0 0,-1 1 1,0-1-1,0 1 0,1 0 1,-1 0-1,3 0 0,-2 1-12,1 0 0,-1 0 0,0 0 0,0 1 0,0-1-1,-1 1 1,1 0 0,0 0 0,-1 0 0,1 0 0,-1 0 0,1 0 0,-1 1-1,0-1 1,0 1 0,2 3 0,1 10-45,0-4-170,-4-12 210,-1 0 0,1 0 0,0 0 0,-1 1 0,1-1 0,-1 0 1,1 0-1,0-1 0,-1 1 0,1 0 0,-1 0 0,1 0 0,0 0 1,-1 0-1,1-1 0,-1 1 0,1 0 0,-1-1 0,1 1 0,-1 0 1,1-1-1,-1 1 0,1 0 0,-1-1 0,1 0 0,25-26-209,-23 23 206,0-1-1,1 1 1,0 0-1,0 0 0,0 1 1,0-1-1,0 1 1,1 0-1,0 0 1,7-3-1,-11 6 13,-1 0 0,1 0 0,0 0 0,0 0 0,0 0 0,0 0 0,0 0 0,-1 0 0,1 0 0,0 1 0,0-1 0,0 0 0,0 1 0,-1-1 0,1 0 1,0 1-1,0-1 0,-1 1 0,1-1 0,0 1 0,-1 0 0,1-1 0,-1 1 0,1 0 0,-1-1 0,1 1 0,-1 0 0,1-1 0,-1 1 0,0 0 0,1 0 0,-1 0 0,0 0 0,0-1 0,1 1 0,-1 2 0,5 35-26,-4-33 22,4 59 58,-5-64-50,0 1 0,0-1-1,0 0 1,0 0 0,0 0-1,0 0 1,0 0-1,0 0 1,0 1 0,0-1-1,1 0 1,-1 0-1,0 0 1,0 0 0,0 0-1,0 0 1,0 0 0,0 0-1,0 0 1,0 1-1,0-1 1,0 0 0,1 0-1,-1 0 1,0 0-1,0 0 1,0 0 0,0 0-1,0 0 1,0 0 0,0 0-1,1 0 1,-1 0-1,0 0 1,0 0 0,0 0-1,0 0 1,0 0 0,0 0-1,1 0 1,-1 0-1,0 0 1,0 0 0,0 0-1,0 0 1,0 0-1,0 0 1,0 0 0,1 0-1,-1 0 1,0-1-1,11-5 56,7-9-19,-4 1-19,-1-2 1,-1 1 0,-1-1 0,13-24 0,-24 40-22,0 0 0,0 0 0,0 0 0,1 0 0,-1 0 0,0 0 0,0 0 0,0 0 0,0 0 0,0 0 0,0 0 0,0 0 0,0 0 0,0-1 0,0 1 0,0 0 0,0 0 0,1 0 0,-1 0 0,0 0 1,0 0-1,0 0 0,0 0 0,0 0 0,0 0 0,0 0 0,0 0 0,0 0 0,1 0 0,-1 0 0,0 0 0,0 1 0,0-1 0,0 0 0,0 0 0,0 0 0,0 0 0,0 0 0,0 0 0,0 0 0,0 0 0,0 0 1,1 0-1,-1 0 0,0 0 0,0 0 0,0 0 0,0 0 0,0 1 0,0-1 0,0 0 0,0 0 0,0 0 0,0 0 0,0 0 0,0 0 0,0 0 0,0 0 0,0 0 0,0 0 0,0 1 0,0-1 0,0 0 1,0 0-1,0 0 0,0 0 0,0 0 0,3 14-41,1 18-19,-4-30 54,0 1 4,1 1 0,-1-1 0,1 1 0,0-1 0,0 0 0,0 1 0,2 3 0,-3-7 3,0 1 1,0-1-1,1 1 1,-1-1 0,0 1-1,1-1 1,-1 0-1,1 1 1,-1-1-1,0 0 1,1 1-1,-1-1 1,1 0 0,-1 0-1,1 1 1,-1-1-1,1 0 1,-1 0-1,1 0 1,-1 0-1,2 0 1,-1 0 1,0 0 1,0 0-1,1 0 0,-1-1 1,0 1-1,0 0 0,0-1 1,1 0-1,-1 1 0,0-1 1,0 1-1,2-3 0,8-6 33,0-2 0,-1 1 0,-1-2 0,1 1 0,-2-1 0,0-1 0,0 1 0,9-23 0,-14 91-96,-4-52 63,1 0 1,0-1-1,1 1 1,-1 0-1,1 0 0,-1-1 1,3 7-1,-2-9 0,-1-1 0,1 1 0,0 0 0,-1 0 0,1-1 0,-1 1 0,1-1 0,0 1 0,0 0 0,-1-1 0,1 0 0,0 1 0,0-1 0,0 1 0,0-1 0,0 0 0,-1 0 0,1 1 0,0-1 0,0 0-1,0 0 1,0 0 0,0 0 0,0 0 0,0 0 0,0 0 0,0 0 0,-1-1 0,1 1 0,0 0 0,0 0 0,0-1 0,0 1 0,0-1 0,-1 1 0,3-2 0,6-2 40,0 0-1,0-1 1,-1 0-1,1 0 1,-1-1 0,0 0-1,0-1 1,-1 0-1,7-8 1,-13 14-6,-1 1-5,-2 27-82,1-4-13,-5 24-1319,5-60-347,1-1 1157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9:53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11 15699,'4'-10'2711,"-10"12"-668,-9 15-866,3-1-959,7-9-209,0 0 0,0 0-1,1 0 1,0 0 0,0 1 0,-5 13 0,9-20-21,0 0-1,0 0 1,1-1-1,-1 1 1,0 0-1,0-1 1,0 1-1,0 0 1,1-1-1,-1 1 1,0 0-1,0-1 1,1 1-1,-1 0 1,1-1-1,-1 1 1,0-1-1,1 1 1,-1-1-1,1 1 1,-1-1-1,1 1 1,0-1-1,-1 1 1,1-1-1,-1 0 1,1 1-1,0-1 1,-1 0-1,1 0 1,0 1-1,0-1 1,-1 0-1,1 0 1,0 0 0,-1 0-1,1 0 1,0 0-1,0 0 1,0 0-1,38-1-465,-34 1 398,2-1 12,7 0-83,1 0 0,-1 1 0,1 0 0,25 5 1,-37-4 156,-1-1 0,1 1 0,0-1 1,-1 1-1,1 0 0,-1 0 1,1 0-1,-1 1 0,0-1 0,1 0 1,-1 1-1,0 0 0,0-1 0,0 1 1,0 0-1,0 0 0,-1 0 1,1 0-1,0 1 0,-1-1 0,0 0 1,1 1-1,-1-1 0,0 1 1,0-1-1,0 1 0,-1-1 0,1 1 1,-1 0-1,1-1 0,-1 1 0,0 0 1,0 4-1,-1-4 78,0 0 0,0 0 0,0 0 0,0 0 0,0 0-1,-1 0 1,0 0 0,1 0 0,-1-1 0,0 1 0,0-1 0,0 1 0,0-1 0,-1 0 0,1 0 0,-1 0 0,1 0-1,-1-1 1,0 1 0,0 0 0,-3 0 0,-5 4 195,-1-1 1,0 0-1,-24 5 0,31-9-199,-42 7-681,45-8 529,-1 0 0,0 0 1,1 0-1,-1 0 0,0 0 1,1-1-1,-1 1 0,1-1 1,-1 1-1,1-1 0,-1 0 1,1 0-1,-1-1 0,1 1 1,-3-2-1,-7-10-369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9:54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45 11026,'14'-9'1422,"-9"7"-791,0-1 0,-1 0 1,1 0-1,-1 0 0,0 0 0,6-7 0,-10 10-563,0 0 0,1 0 0,-1 0 0,0 0 0,0 0 0,0-1 0,0 1 0,0 0 0,0 0 0,1 0 0,-1 0 0,0-1 0,0 1 0,0 0 0,0 0 0,0 0 0,0-1 0,0 1 0,0 0 0,0 0 0,0 0 0,0-1 0,0 1 0,0 0 0,0 0 0,0 0 0,0-1 0,0 1 0,0 0 1,0 0-1,0 0 0,0-1 0,0 1 0,0 0 0,-1 0 0,1-1 0,-9-1 1081,-13 5-118,5 1-736,1 1-1,-1 0 1,1 2-1,0 0 1,1 1 0,-23 14-1,37-21-290,0-1 1,0 1-1,0 0 1,0-1-1,0 1 0,0 0 1,0 0-1,0 0 0,0 0 1,0 0-1,1 0 1,-1 0-1,0 0 0,1 0 1,-2 2-1,2-3-5,0 1 1,1-1-1,-1 0 0,0 1 1,0-1-1,0 0 0,1 1 0,-1-1 1,0 0-1,0 1 0,0-1 1,1 0-1,-1 1 0,0-1 1,1 0-1,-1 0 0,0 1 1,1-1-1,-1 0 0,0 0 0,1 0 1,-1 1-1,1-1 0,-1 0 1,0 0-1,1 0 0,-1 0 1,1 0-1,-1 0 0,1 0 1,8 1-46,1 0 0,-1-1 0,10 0 0,-5-1-31,9 2-56,-1 0 1,-1 2-1,1 0 1,31 10-1,-47-11 106,1 0-1,0 0 1,-1 1-1,0 0 1,0 0-1,1 1 1,-2 0 0,1 0-1,0 0 1,-1 1-1,0-1 1,0 1-1,0 1 1,-1-1-1,0 0 1,0 1 0,0 0-1,3 7 1,-6-10 56,1-1 0,-1 1 0,0 0 0,-1-1-1,1 1 1,0 0 0,-1 0 0,1 0 0,-1-1 0,0 1 0,0 0 0,0 0 0,0 0 0,-1-1 0,1 1 0,-1 0 0,0 0 0,1-1 0,-1 1 0,-1 0 0,1-1 0,0 1-1,0-1 1,-1 1 0,0-1 0,1 0 0,-1 0 0,0 0 0,0 0 0,0 0 0,0 0 0,-1 0 0,1-1 0,0 1 0,-1-1 0,1 1 0,-1-1 0,-2 1 0,-2 1 4,-1-1 1,1 0 0,0 0 0,-1-1 0,1 1 0,-1-2 0,1 1 0,-1-1-1,1 0 1,-1-1 0,1 0 0,-1 0 0,-10-3 0,12 2-134,-1-1 0,1 1 0,-1-1 0,1-1 0,0 1 0,0-1 0,0 0 1,0-1-1,1 1 0,-6-7 0,-5-9-276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9:55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56 16564,'1'-6'577,"1"-24"799,-2 30-1338,0-1 1,0 0 0,0 0-1,0 1 1,0-1 0,0 0 0,0 0-1,0 0 1,0 1 0,0-1-1,-1 0 1,1 1 0,0-1-1,0 0 1,-1 0 0,1 1-1,-1-1 1,1 0 0,-1 1 0,1-1-1,-1 1 1,1-1 0,-1 1-1,1-1 1,-1 1 0,0-1-1,1 1 1,-2-1 0,1 1 27,0 0-1,0 0 1,0 1 0,1-1 0,-1 0 0,0 1-1,0-1 1,1 0 0,-1 1 0,0-1 0,0 1-1,1-1 1,-1 1 0,0-1 0,1 1 0,-1 0-1,1-1 1,-1 1 0,1 0 0,-1 0-1,1-1 1,0 1 0,-1 0 0,1 0 0,0-1-1,-1 1 1,1 0 0,0 2 0,-8 28 440,8-27-390,-37 377 649,26-210-633,-6 102 155,17-241-252,-1-31-35,1-1 1,0 0 0,0 0 0,0 0 0,0 1 0,0-1-1,0 0 1,0 0 0,0 0 0,0 1 0,0-1-1,0 0 1,0 0 0,0 0 0,0 1 0,0-1-1,0 0 1,0 0 0,0 1 0,0-1 0,0 0-1,0 0 1,0 0 0,0 1 0,0-1 0,1 0-1,-1 0 1,0 0 0,0 0 0,0 1 0,0-1 0,0 0-1,1 0 1,-1 0 0,0 0 0,0 0 0,0 1-1,0-1 1,1 0 0,-1 0 0,0 0 0,0 0-1,0 0 1,1 0 0,-1 0 0,7-11 23,5-25-5,113-381 71,-122 409-99,-2 3-20,1-1 0,0 1 1,0 0-1,1-1 1,3-5-1,-6 11 20,0 0 0,0-1 0,1 1 0,-1 0 0,0 0 0,0-1 0,1 1 0,-1 0 0,0 0-1,1 0 1,-1-1 0,0 1 0,1 0 0,-1 0 0,0 0 0,1 0 0,-1 0 0,0-1 0,1 1 0,-1 0 0,0 0 0,1 0 0,-1 0 0,0 0 0,1 0 0,-1 0 0,0 0-1,1 0 1,-1 1 0,0-1 0,1 0 0,-1 0 0,0 0 0,1 0 0,-1 0 0,0 1 0,1-1 0,-1 0 0,0 0 0,1 0 0,-1 1 0,0-1 0,12 15-161,-9-11 101,0-1 43,0 0 0,0 0 0,1 0 0,-1 0 0,0-1 0,1 1 0,0-1 0,0 0 0,-1 0 0,1 0 0,0-1 0,1 1 0,-1-1 0,0 0 0,0 0 0,0 0 0,1-1 0,-1 0 0,0 1 0,1-2 0,-1 1 0,0 0 0,1-1 0,-1 0 0,0 0 0,6-2 0,-1 0 25,-1-1 0,1 0 1,-1-1-1,0 1 0,-1-1 0,1-1 0,-1 0 0,0 0 0,-1 0 0,1-1 1,8-12-1,-10 10 45,-7 6 49,2 3-86,-1 0 0,0 0 0,0 0 0,0 1 1,1-1-1,-1 0 0,0 1 0,0-1 0,1 1 0,-1-1 0,0 1 0,1-1 1,-1 1-1,0 0 0,1-1 0,-1 1 0,0 1 0,-4 5 9,1 1 0,0 0 1,0 0-1,1 0 0,0 1 0,0-1 0,1 1 0,0 0 1,1 0-1,0-1 0,0 1 0,1 0 0,0 0 0,0 0 0,1 0 1,3 11-1,-4-18-13,1 0 1,-1 0-1,1 0 1,0 0-1,-1 0 1,1 0-1,0 0 0,0-1 1,1 1-1,-1 0 1,0-1-1,0 1 1,1-1-1,-1 1 1,1-1-1,-1 1 1,1-1-1,0 0 1,0 0-1,-1 0 0,1 0 1,0 0-1,0 0 1,0-1-1,0 1 1,0-1-1,0 1 1,0-1-1,0 0 1,0 0-1,0 0 0,0 0 1,1 0-1,-1 0 1,0 0-1,0-1 1,0 1-1,0-1 1,0 1-1,0-1 1,2-1-1,6-3 14,-1 1-1,1-2 1,-1 1-1,0-1 1,0-1 0,12-11-1,36-45 46,-1 1-269,-56 62 198,1-1 0,-1 1 0,0 0 0,0 0 0,0-1 0,0 1 0,1 0 0,-1 0 0,0 0 0,0-1 0,1 1 0,-1 0 0,0 0 0,0 0 0,1 0 0,-1 0 0,0-1 0,0 1 0,1 0 0,-1 0 0,0 0 0,0 0 0,1 0 0,-1 0 0,0 0-1,1 0 1,-1 0 0,0 0 0,0 0 0,1 0 0,-1 0 0,0 1 0,1-1 0,-1 0 0,0 0 0,0 0 0,1 0 0,-1 1 0,4 12-230,-6 28-39,1-34 224,-2 34 7,4-40 51,-1-1 0,0 0 0,0 0 0,0 1 0,0-1-1,1 0 1,-1 0 0,0 0 0,0 1 0,1-1 0,-1 0 0,0 0-1,0 0 1,1 0 0,-1 0 0,0 0 0,0 1 0,1-1 0,-1 0-1,0 0 1,0 0 0,1 0 0,-1 0 0,0 0 0,1 0 0,-1 0-1,0 0 1,0 0 0,1 0 0,-1 0 0,0 0 0,1-1 0,-1 1-1,0 0 1,0 0 0,1 0 0,-1 0 0,0 0 0,0-1 0,0 1-1,1 0 1,-1 0 0,0 0 0,0-1 0,1 1 0,16-11 61,-13 8-48,12-5 10,1 1 0,-1 0 0,1 2 0,0 0-1,1 0 1,29-2 0,-19 2-448,38-10 0,-64 14 392,2 0-12,-1 0-1,1 0 1,0-1-1,-1 0 1,1 1-1,-1-1 1,4-3-1,-2-6-170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9:55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60 17684,'-7'-6'1632,"6"-1"-1320,8-1-392,8 2 400,6-4-32,1-1-80,2-1-360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9:56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26 447 16804,'-3'3'571,"1"-1"-416,0-1 0,0 1 0,0 0 0,1-1 0,-1 1-1,0 0 1,1 0 0,-1 0 0,1 1 0,0-1-1,0 0 1,-1 0 0,1 3 0,2-5-23,1-1 0,-1 1 1,1-1-1,-1 1 0,0-1 1,1 0-1,-1 0 0,0 0 1,1 0-1,-1 0 0,0 0 1,1-1-1,-1 1-18,16-14 298,-1-1 1,-1 0 0,22-32 0,33-59 111,-69 104-507,67-120 367,1-5-265,-60 117-127,-9 11 8,1 0 0,-1 0 0,0 0 0,0 0 0,0 0 0,0 0 0,0 0-1,1 0 1,-1 0 0,0 0 0,0 0 0,0 0 0,0 0 0,0 0 0,0 0 0,1 0-1,-1 0 1,0 1 0,0-1 0,0 0 0,0 0 0,0 0 0,0 0 0,0 0-1,1 0 1,-1 0 0,0 0 0,0 1 0,0-1 0,0 0 0,0 0 0,0 0-1,0 0 1,0 0 0,0 0 0,0 1 0,0-1 0,0 0 0,0 0 0,0 0-1,0 0 1,0 0 0,0 1 0,0-1 0,-2 31-22,-72 312 37,36-194-1278,37-142 1019,6-8-26,5-9-72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9:56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 16812,'1'0'64,"-1"0"-1,1 0 1,-1 0 0,1 1 0,-1-1 0,1 0 0,-1 0 0,0 0 0,1 1 0,-1-1 0,1 0 0,-1 1 0,0-1 0,1 0-1,-1 1 1,0-1 0,1 0 0,-1 1 0,0-1 0,0 1 0,1-1 0,-1 0 0,0 1 0,0-1 0,0 1 0,0-1 0,1 2-1,-2 17 700,-13 23-74,11-36-316,-186 460 2327,217-518-5941,-5 13 1899,40-88-1784,34-62 2407,-78 162 1616,-19 27-864,0-1 1,0 1-1,1 0 1,-1-1-1,0 1 0,0 0 1,1-1-1,-1 1 0,0 0 1,1-1-1,-1 1 1,0 0-1,1 0 0,-1-1 1,1 1-1,-1 0 1,0 0-1,1 0 0,-1-1 1,1 1-1,-1 0 0,0 0 1,1 0-1,-1 0 1,1 0-1,-1 0 0,1 0 1,-1 0-1,1 0 1,-1 0-1,0 0 0,1 0 1,-1 0-1,1 1 0,-1-1 1,1 0-1,-1 0 1,0 0-1,1 1 0,-1-1 1,0 0-1,1 0 1,-1 1-1,0-1 0,1 0 1,-1 1-1,0-1 0,1 0 1,-1 1-1,0-1 1,0 1-1,0-1 0,1 0 1,-1 1-1,0-1 1,0 1-1,0-1 0,0 1 1,0-1-1,0 0 0,0 1 1,0-1-1,0 1 1,0-1-1,0 1 0,0-1 1,0 1-1,2 20 549,-1 1 1,-1-1-1,-1 0 0,-6 41 0,-1 5 229,7-43-466,0 0-1,4 34 1,-2-50-307,0 1 0,1-1 0,0 0 0,1 0 0,-1 0 0,1 0 0,1 0 0,0 0 0,0-1 1,7 10-1,-10-15-87,1 0 0,0-1 0,0 1 1,0 0-1,0-1 0,0 1 1,0-1-1,0 0 0,1 0 1,-1 0-1,5 2 0,-7-3 6,1 0 0,0 0 1,-1 0-1,1 0 0,-1 0 0,1 0 0,0 0 0,-1 0 1,1 0-1,-1 0 0,1 0 0,-1 0 0,1 0 0,0-1 0,-1 1 1,1 0-1,-1 0 0,1-1 0,-1 1 0,1 0 0,0-1 1,0 0-30,-1 0 0,0 0 1,1 0-1,-1 0 1,1 0-1,-1 1 0,0-1 1,0 0-1,1 0 1,-1 0-1,0 0 0,0 0 1,0 0-1,0 0 1,0 0-1,0 0 0,0 0 1,-1-1-1,0-2-163,0-1-1,-1 1 0,1 0 1,-1 0-1,0 0 0,-1 0 1,1 0-1,0 0 0,-1 1 1,0-1-1,0 1 1,0 0-1,-7-5 0,-4-4-732,-30-18 0,16 14 730,-31-12 1,10 6 2504,49 22-2234,0 0 0,0 0 0,0 0 1,0-1-1,-1 1 0,1 0 0,0 0 0,0 0 0,0 0 1,0 0-1,0-1 0,0 1 0,0 0 0,-1 0 0,1 0 1,0 0-1,0-1 0,0 1 0,0 0 0,0 0 0,0 0 0,0 0 1,0-1-1,0 1 0,0 0 0,0 0 0,0 0 0,0-1 1,0 1-1,0 0 0,0 0 0,0 0 0,0 0 0,0-1 1,0 1-1,0 0 0,1 0 0,-1 0 0,0 0 0,0-1 1,0 1-1,0 0 0,0 0 0,0 0 0,1 0 0,-1 0 1,0-1-1,0 1 0,0 0 0,0 0 0,0 0 0,1 0 1,-1 0-1,0 0 0,0 0 0,0 0 0,1 0 0,-1 0 1,0 0-1,0 0 0,13-6 731,18-4 128,50-13 409,-72 21-1187,-1 1 1,1 0 0,0 0-1,0 1 1,-1 0 0,1 1-1,12 2 1,-2 2 68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9:58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314 330 16091,'1'-3'228,"1"1"-1,-1-1 1,1 0-1,-1 0 1,0 0-1,0 0 1,0 0-1,-1 0 1,1 0-1,-1 0 1,0 0-1,0 0 1,0 0-1,0 0 1,-1-5-1,1 7-143,-1-1 0,1 1 1,-1 0-1,0-1 0,1 1 0,-1 0 1,0-1-1,0 1 0,0 0 0,0 0 0,0 0 1,0 0-1,-1 0 0,1 0 0,0 0 0,0 0 1,-1 0-1,1 1 0,0-1 0,-1 0 1,1 1-1,-1-1 0,1 1 0,-1 0 0,1-1 1,-1 1-1,1 0 0,-1 0 0,1 0 0,-1 0 1,0 0-1,-1 1 0,-7 0-2,0 1 0,0 0 0,0 0 0,1 1 0,-1 1 0,1 0 0,0 0 0,0 0-1,0 1 1,-13 11 0,-1 2-37,1 0 0,-28 32 0,38-37-34,0 1 0,-14 22-1,23-32-10,1 0 0,0 0 0,-1 0-1,1 0 1,1 1 0,-1-1 0,1 0 0,-1 1 0,1-1 0,1 1-1,-1 0 1,1-1 0,-1 1 0,2 7 0,-1-11-2,0 0 0,1 1 1,-1-1-1,1 0 0,-1 0 1,1 0-1,0 0 0,-1 0 1,1 0-1,0 0 0,0 0 1,-1 0-1,1 0 0,0 0 1,0 0-1,0-1 0,0 1 1,0 0-1,0-1 1,0 1-1,1-1 0,-1 1 1,0-1-1,0 1 0,0-1 1,1 0-1,-1 0 0,0 0 1,0 0-1,3 0 0,2 0-3,0 0 0,1-1 1,-1 1-1,10-4 0,0-1-4,1-1 1,-2-1 0,1 0-1,-1-1 1,0-1 0,0-1 0,17-14-1,3-5 10,47-53-1,-74 75 1,-1-2 0,0 1-1,5-11 1,-10 27-10,-4 9 6,2-17 3,-12 81-44,11-71 49,0 0-1,1 0 1,0 0-1,1 1 0,4 19 1,-5-29-1,1 1 1,-1-1 0,0 1 0,1-1 0,-1 1-1,1-1 1,0 0 0,-1 1 0,1-1-1,0 0 1,0 1 0,0-1 0,0 0 0,0 0-1,0 0 1,0 0 0,0 0 0,0 0-1,1 0 1,-1 0 0,0-1 0,1 1-1,-1 0 1,0-1 0,3 2 0,-1-2 7,-1 0 0,1-1 0,-1 1 1,1 0-1,-1-1 0,1 1 0,-1-1 1,1 0-1,-1 0 0,1 0 0,-1 0 1,0 0-1,4-3 0,5-4 51,-1 0 0,0 0-1,-1-1 1,15-19 0,-9 9 36,-1 0-1,-1-2 1,-1 1-1,-1-2 0,17-44 1,-27 61-45,-2 6-23,-5 13-17,-9 22-25,10-20 15,1-7-1,1 0 1,1 0-1,-1 0 0,2 0 0,-1 1 0,1-1 0,0 13 0,1-22-2,0 0 0,0 0 0,0 1 0,0-1 0,0 0 0,0 0 0,0 1 0,0-1 0,0 0 0,0 0 0,0 0 0,0 1 0,0-1 0,1 0 0,-1 0 0,0 0 0,0 1 0,0-1 0,0 0 0,0 0-1,0 0 1,1 1 0,-1-1 0,0 0 0,0 0 0,0 0 0,0 0 0,1 0 0,-1 1 0,0-1 0,0 0 0,0 0 0,1 0 0,-1 0 0,0 0 0,0 0 0,0 0 0,1 0 0,-1 0 0,0 0 0,0 0 0,1 0 0,-1 0 0,0 0 0,1 0 0,11-9 29,12-20 4,-23 27-32,31-47 35,-26 37-38,1 1 0,1-1 0,0 1 0,0 1 0,19-19 0,-27 29-1,1-1 0,-1 1 0,0 0 0,0 0 0,1-1 0,-1 1 0,0 0-1,1 0 1,-1-1 0,1 1 0,-1 0 0,0 0 0,1 0 0,-1-1 0,1 1 0,-1 0 0,0 0 0,1 0 0,-1 0 0,1 0 0,-1 0 0,0 0 0,1 0 0,-1 0 0,1 0 0,-1 0 0,1 0 0,-1 0 0,0 1 0,1-1 0,-1 0 0,1 0 0,-1 0 0,0 1 0,1-1 0,-1 0 0,0 0 0,1 1 0,-1-1 0,0 0 0,1 0 0,-1 1 0,0-1 0,0 1 0,0-1 0,1 0 0,-1 1 0,0-1 0,0 0 0,0 1 0,0-1 0,1 1 0,-1-1 0,0 0 0,0 1 0,0-1 0,0 1 0,0 0 0,1 30-75,-1-27 66,-6 46-85,4-38 81,1 1 0,0 0 0,1 26 0,0-39 16,0 1 0,0-1 0,0 0 0,0 1 0,0-1 0,0 0 0,0 1 0,1-1 0,-1 0 0,0 0 1,0 1-1,0-1 0,0 0 0,0 1 0,1-1 0,-1 0 0,0 0 0,0 1 0,1-1 0,-1 0 0,0 0 0,0 0 0,1 1 0,-1-1 0,0 0 0,1 0 0,-1 0 0,0 0 0,0 0 1,1 0-1,-1 0 0,0 1 0,1-1 0,-1 0 0,0 0 0,1 0 0,-1 0 0,0 0 0,1 0 0,-1-1 0,0 1 0,1 0 0,-1 0 0,0 0 0,1 0 0,-1 0 0,0 0 1,0-1-1,1 1 0,-1 0 0,0 0 0,1 0 0,-1-1 0,0 1 0,0 0 0,0 0 0,1-1 0,-1 1 0,0 0 0,0 0 0,0-1 0,1 1 0,17-20 49,-17 19-47,12-15-55,-7 7-194,1 1 1,0-1-1,0 1 1,1 1 0,0 0-1,0 0 1,15-9-1,-5 9-1786,-16 7 1750,0-1 1,0 0 0,1 1 0,-1-1-1,0 0 1,0 0 0,0 0 0,0-1-1,0 1 1,0-1 0,-1 1 0,4-4-1,3-4-339,-1-2-1,0 1 0,-1-1 0,9-18 0,16-49-372,-18 42 2117,-2 0 0,8-45 1,-17 76-512,0 11-230,0 14-29,-21 247 2192,1-5-160,18-49-1133,0-211-1244,0 1-1,0-1 1,0 1-1,0-1 0,-1 0 1,1 1-1,-1-1 0,1 0 1,-1 0-1,0 1 0,-2 3 1,3-6-6,-1 1 1,1-1 0,-1 1-1,0-1 1,1 1 0,-1-1-1,0 1 1,0-1 0,1 0-1,-1 1 1,0-1 0,0 0-1,0 0 1,0 1 0,1-1-1,-1 0 1,0 0 0,0 0-1,0 0 1,0 0 0,1 0-1,-1-1 1,0 1 0,0 0-1,0 0 1,1 0 0,-1-1-1,0 1 1,0 0 0,0-1-1,1 1 1,-1-1-1,0 1 1,1-1 0,-1 1-1,0-2 1,-9-5 6,0-1 0,0 0 0,1-1 0,1 0 0,-1-1 0,1 0 0,1 0 0,0-1 0,0 1 0,1-2 0,1 1 0,0 0 0,0-1 0,-3-15 0,7 23-8,1 0 0,0-1 0,0 1 0,0 0 0,0-1 1,0 1-1,1 0 0,0 0 0,0-1 0,0 1 0,1 0 0,-1 0 0,1 0 1,0 0-1,0 0 0,1 1 0,-1-1 0,1 1 0,-1-1 0,1 1 0,0 0 1,7-5-1,6-5-187,1 1-1,1 1 1,31-15 0,-9 4-752,39-26 262,-44 22 250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9:59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0 507 16476,'0'-1'30,"0"1"1,0 0 0,1 0 0,-1 0 0,0 0-1,0 0 1,0 0 0,0 0 0,0 0-1,0 0 1,1 0 0,-1 0 0,0 0 0,0 0-1,0 0 1,0 0 0,0 0 0,1 0 0,-1 0-1,0 0 1,0 0 0,0 0 0,0 0 0,0 0-1,1 0 1,-1 0 0,0 0 0,0 0 0,0 0-1,0 0 1,0 0 0,0 0 0,1 0 0,-1 0-1,0 0 1,0 1 0,0-1 0,0 0 0,0 0-1,0 0 1,0 0 0,0 0 0,0 0 0,0 1-1,1-1 1,-1 0 0,0 0 0,0 0 0,0 0-1,0 0 1,0 1 0,0-1 0,0 0 0,0 0-1,0 0 1,0 0 0,0 0 0,0 1-1,0-1 1,0 0 0,0 0 0,-1 0 0,12-14 607,-9 11-536,167-284 4188,-55 87-3420,-108 194-822,-4 10-41,-4 10-19,-36 148-199,-18 167 1,55-319 99,-2 28-1030,3-37 1079,-1 0 0,1 0-1,0 1 1,0-1 0,0 0-1,0 0 1,1 0 0,-1 0-1,0 1 1,0-1-1,1 0 1,-1 0 0,1 0-1,-1 0 1,1 0 0,-1 0-1,1 0 1,0 0 0,-1 0-1,1 0 1,0 0 0,0-1-1,1 2 1,7-1-470,3-9-178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9:59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49 14547,'9'-12'843,"21"-24"1304,-31 51-30,-32 117-562,16-73-1323,3 1-1,-8 77 0,22-133-204,0-1 0,-1 1-1,1-1 1,0 1 0,1-1-1,-1 0 1,0 1 0,1-1-1,0 0 1,0 1 0,0-1-1,3 6 1,-4-9-19,1 1 0,-1-1 0,1 1 0,-1-1 0,1 1 0,-1-1 0,1 1 1,-1-1-1,1 0 0,0 1 0,-1-1 0,1 0 0,0 0 0,-1 0 0,1 1 0,-1-1 0,1 0 0,0 0 0,-1 0 0,1 0 0,0 0 0,0 0 1,-1 0-1,2 0 0,0-1 6,1 0 0,-1 0 0,1 0 1,-1 0-1,0 0 0,0-1 0,0 1 1,1-1-1,2-2 0,31-31 65,-2-2 0,-2-1 0,36-54 0,-24 32-39,-22 29-34,-11 14-24,1 2 1,0-1 0,1 2-1,16-15 1,-29 29 16,0-1 0,0 1-1,1 0 1,-1-1 0,0 1 0,0 0 0,1 0 0,-1-1-1,0 1 1,1 0 0,-1 0 0,0 0 0,1-1 0,-1 1-1,0 0 1,1 0 0,-1 0 0,0 0 0,1 0-1,-1 0 1,1 0 0,-1 0 0,0 0 0,1 0 0,-1 0-1,0 0 1,1 0 0,-1 0 0,0 0 0,1 0 0,-1 0-1,0 1 1,1-1 0,-1 0 0,0 0 0,1 0 0,0 1-1,1 14-41,-5 11-3,-1 0 0,-1-1 1,-14 40-1,4-12 15,10-34 33,-1-1-2,2 0 0,0 1-1,1 0 1,-1 24-1,4-41 2,0-1-1,0 0 0,0 0 0,0 1 0,0-1 0,0 0 0,0 0 0,1 1 0,-1-1 0,0 0 0,1 0 1,-1 0-1,1 1 0,-1-1 0,1 0 0,0 0 0,-1 0 0,3 2 0,-2-3 1,0 0 0,0 0 0,0 1 0,0-1 0,0 0 0,0 0 0,0 0-1,0 0 1,0 0 0,0-1 0,0 1 0,1 0 0,-1 0 0,0-1 0,0 1 0,0-1 0,-1 1 0,1-1-1,0 1 1,0-1 0,0 1 0,0-1 0,0 0 0,-1 1 0,2-2 0,20-18 10,-1-1-1,-1-1 1,20-28 0,-7 9 44,11-13 48,-19 22-105,1 0 0,37-32 0,-21 25-3362,-24 26 2672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39:51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0 15587,'-29'44'2255,"-63"113"-1357,53-92-745,37-61-108,-1 0 0,1 0 0,0 1-1,1-1 1,-1 0 0,1 1 0,-1 0 0,2-1-1,-1 1 1,0 5 0,1-9-14,0 1-1,0 0 1,0-1 0,1 1-1,-1-1 1,1 1 0,-1-1-1,1 1 1,-1-1 0,1 1-1,0-1 1,0 1 0,-1-1-1,1 0 1,0 0 0,0 1-1,1-1 1,-1 0-1,0 0 1,0 0 0,0 0-1,1 0 1,-1 0 0,1-1-1,-1 1 1,0 0 0,1-1-1,-1 1 1,1-1 0,-1 1-1,1-1 1,2 1 0,11 1 91,1 0 1,0-1-1,0-1 1,-1 0-1,1-1 1,0 0-1,0-2 1,-1 0-1,0 0 1,1-2-1,-1 0 1,22-10-1,-18 1-58,-6 1 15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0:01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16211,'-3'22'5238,"-5"12"-3962,-7 47-1423,11-42 170,0-17-14,2-1 1,0 0 0,2 1 0,0-1 0,5 32 0,-5-52-10,0 0 1,0-1-1,0 1 1,0 0-1,0 0 1,0 0-1,1-1 1,-1 1-1,0 0 1,1 0-1,-1-1 1,0 1-1,1 0 1,-1-1-1,1 1 1,-1 0-1,1-1 1,-1 1-1,1-1 1,0 1-1,-1-1 1,1 1-1,0-1 1,-1 1-1,1-1 1,0 1-1,-1-1 1,1 0-1,0 0 1,1 1-1,-1-1 2,1-1 0,-1 1 0,1-1 0,-1 1 1,1-1-1,-1 0 0,0 0 0,1 1 0,-1-1 0,0 0 0,0 0 0,0 0 0,0 0 0,2-2 0,4-6 14,0-1 0,11-18 0,-3 1 66,-1-1-1,-1 0 0,-2-1 1,12-46-1,-23 92-169,2 1 0,-1-1 1,2 1-1,5 18 0,-7-35 82,-1 1-1,1-1 1,0 0-1,-1 0 1,1 0 0,0 0-1,0 0 1,0 0-1,0 0 1,0 0-1,0 0 1,0 0 0,0 0-1,0-1 1,0 1-1,1 0 1,-1-1-1,0 1 1,0-1 0,1 1-1,2-1 1,-1 1-17,0-1 1,0 0 0,0 0-1,0-1 1,0 1 0,0-1-1,0 1 1,0-1 0,4-2-1,6-3-62,0 0 0,-1-1-1,16-11 1,-23 14 79,6-3 57,23-18 434,-32 23-462,-1 1 1,1-1-1,-1 1 1,0-1-1,0 0 1,0 1-1,1-1 1,-2 0-1,1 0 0,0 0 1,0 0-1,0 0 1,-1 0-1,1 0 1,-1 0-1,0-3 1,-1 5-18,0 1 1,0-1 0,0 1-1,-1-1 1,1 1-1,0 0 1,0-1-1,0 1 1,0 0 0,0 0-1,0 0 1,0 0-1,-1 2 1,-2 4-73,0 1 1,1 0-1,0 0 0,-3 13 1,5-17 26,0 0 0,0 0 1,1 1-1,-1-1 0,1 0 1,0 0-1,0 0 0,1 1 1,-1-1-1,1 0 0,1 5 1,-1-8 26,0 1 1,0-1-1,1 1 1,-1-1 0,0 0-1,1 0 1,-1 0-1,0 1 1,1-1-1,0-1 1,-1 1-1,1 0 1,-1 0-1,1-1 1,0 1 0,0-1-1,-1 1 1,1-1-1,0 0 1,0 1-1,-1-1 1,4 0-1,51-2-145,-38 0 111,9 1 12,1-1 8,-1 1 0,0 1 0,1 1-1,-1 2 1,41 9 0,-68-12 38,0 0-1,1 0 1,-1 0 0,0 0-1,0 0 1,0 0-1,1 0 1,-1 0-1,0-1 1,0 1 0,1 0-1,-1 0 1,0 0-1,0 0 1,0 0 0,1 0-1,-1 0 1,0 0-1,0-1 1,0 1-1,1 0 1,-1 0 0,0 0-1,0 0 1,0-1-1,0 1 1,0 0 0,1 0-1,-1 0 1,0-1-1,0 1 1,0 0-1,0 0 1,0 0 0,0-1-1,0 1 1,0 0-1,0 0 1,0-1-1,0 1 1,0 0 0,0 0-1,0-1 1,0 1-1,0 0 1,0 0 0,0 0-1,0-1 1,0 1-1,0 0 1,0 0-1,-1-1 1,1 1 0,0 0-1,-5-18 290,4 16-197,-9-30 605,4 15-293,1 0-1,-4-19 1,10 35-547,-1 0 0,1 0-1,-1 0 1,1 0 0,-1 0 0,1 0-1,-1 0 1,1 0 0,0 0 0,0 0-1,0 0 1,-1 0 0,1 0-1,0 1 1,0-1 0,0 0 0,0 1-1,0-1 1,2 0 0,6-5-147,7-10-286,5-5-134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0:02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13707,'21'12'1618,"-16"-9"-1273,-1-1 1,0 0-1,1 1 0,-1 0 1,7 6-1,-10-7-270,1 0 1,-1 0 0,1 0-1,-1 1 1,0-1-1,0 0 1,0 1 0,0-1-1,0 0 1,-1 1 0,1-1-1,-1 1 1,1-1-1,-1 1 1,0 3 0,-1 15 178,-1-1 0,-1 1 0,-1 0 0,-1-1 1,-1 1-1,-13 30 0,9-22 69,0 0-1,-5 33 1,15-61-309,-1 0-1,1 0 1,0-1 0,0 1-1,0 0 1,0 0 0,0 0 0,0 0-1,0 0 1,0 0 0,0 0-1,0 0 1,0 0 0,1 0 0,-1 0-1,0 0 1,1 0 0,-1-1-1,1 1 1,-1 0 0,1 0-1,-1 0 1,1-1 0,-1 1 0,2 0-1,-1 0 2,0-1 0,1 1 0,-1-1 0,0 1 0,0-1 0,1 0 0,-1 0 0,0 0 0,1 1 0,-1-1 0,1-1 0,-1 1 0,0 0 0,1 0 0,1-1 0,8-2 58,-1-1 0,1 0 0,14-9 0,-18 9-22,0 1 42,10-5-263,-1-1 1,24-17-1,-37 24 112,0 0-1,0-1 1,0 1-1,0 0 1,-1-1 0,1 0-1,-1 0 1,0 0-1,0 0 1,0 0-1,0 0 1,0 0-1,-1 0 1,1-1 0,-1 1-1,0-1 1,0 1-1,-1-1 1,2-6-1,-5-10-325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0:02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0 347 16788,'2'4'1376,"7"-2"-920,4-2-176,8-5 552,3 1-224,4-4-528,5 1-248,4-4-376,0 2-240,-3-1-368,-2 1-529,-4 0 1065,-4 2-368,-5-1 32</inkml:trace>
  <inkml:trace contextRef="#ctx0" brushRef="#br0" timeOffset="0.07">411 201 13355,'3'4'1328,"-3"10"-792,-2 5-168,-1 5 705,-2 1-217,-1 5-264,1 3-72,4-1-144,1-2-56,1-3-88,4-6-56,1-6-272,2-5-232,3-12 320,2-8-72,4-24-56</inkml:trace>
  <inkml:trace contextRef="#ctx0" brushRef="#br0" timeOffset="1.07">470 0 19116,'-10'2'1928,"3"4"-1439,-1-2-369,-1 0 992,3-1-2488,6-1 1456,3 2-416,8-4-177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0:03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8 14747,'-14'-3'5611,"12"2"-5472,0 0 1,-1 0-1,1 1 1,-1-1-1,1 1 1,-1-1-1,1 1 1,-1 0-1,1 0 1,-1 0-1,1 0 1,-3 1-1,-3 2-90,2 0 0,-1 0 0,0 1-1,1-1 1,-1 1 0,1 1 0,0-1-1,1 1 1,-1 0 0,1 1 0,0-1-1,0 1 1,0 0 0,-4 9 0,0 0-33,0 0 0,2 0 1,0 0-1,1 1 1,-6 22-1,10-28-13,0 0 0,0-1 1,1 1-1,0 0 0,1 0 0,0-1 0,2 14 1,-1-20-30,-1-1 0,1 1 1,-1 0-1,1 0 1,0 0-1,0 0 1,0-1-1,1 1 0,-1-1 1,1 1-1,-1-1 1,1 1-1,0-1 0,0 0 1,0 0-1,0 1 1,0-2-1,0 1 1,1 0-1,-1 0 0,1-1 1,-1 1-1,1-1 1,-1 0-1,1 0 0,0 0 1,0 0-1,5 1 1,0-2 31,-1 0 1,1 0-1,-1-1 0,1 0 1,-1 0-1,1-1 1,-1 0-1,0 0 1,0-1-1,0 0 0,0 0 1,0 0-1,6-6 1,11-6 33,-2-1 0,27-23 0,9-17-154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0:03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16932,'-2'0'110,"-1"0"0,1 1 0,0-1 0,-1 1 0,1-1 0,0 1 0,0 0-1,0 0 1,0 0 0,0 1 0,0-1 0,0 0 0,0 1 0,0-1 0,1 1 0,-1 0 0,-2 2 0,-23 37 395,24-36-310,-7 14-66,0 1 0,1 0 0,0 1 0,2 0 0,1 0 0,0 0 0,-4 41 0,10-60-128,-1 1 0,1-1 0,0 0 0,0 1 0,0-1 0,0 0 1,0 1-1,1-1 0,-1 0 0,1 1 0,0-1 0,-1 0 0,1 0 0,0 0 0,0 0 0,0 0 0,2 3 0,-2-5 0,1 1 1,-1 0-1,0-1 0,0 1 0,1-1 0,-1 1 0,0-1 0,1 0 0,-1 0 0,0 1 0,1-1 0,-1 0 0,0 0 1,1 0-1,-1 0 0,1-1 0,-1 1 0,0 0 0,1-1 0,-1 1 0,0 0 0,0-1 0,1 0 0,-1 1 0,0-1 0,0 0 1,0 1-1,2-3 0,48-35 28,-44 31-32,1 1 0,0-1-1,0 1 1,1 1 0,0-1 0,0 2 0,0-1-1,0 1 1,14-4 0,-20 8 1,0-1 0,0 1 0,-1 0 0,1 0-1,0 0 1,0 1 0,-1-1 0,1 1 0,0-1 0,0 1 0,-1 0-1,1 0 1,-1 0 0,1 0 0,-1 0 0,1 1 0,-1-1 0,0 1-1,1 0 1,-1 0 0,0 0 0,0 0 0,0 0 0,-1 0 0,1 0-1,0 0 1,-1 1 0,0-1 0,1 1 0,-1-1 0,2 6 0,1 4 42,-1-1 0,1 1 0,-2 1 0,0-1 0,0 0 0,0 13 0,-2-10 67,1-5 47,0-1-1,-1 1 1,0 0 0,-1-1-1,0 1 1,0-1 0,-5 14-1,3-20 114,0-10-312,0-12-62,3-10 493,5-51 0,1 33-443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0:04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3 16099,'0'0'80,"1"-1"0,-1 1-1,1 0 1,0 0-1,-1 0 1,1-1-1,-1 1 1,1 0-1,0 0 1,-1 0 0,1 0-1,-1 0 1,1 0-1,0 0 1,-1 0-1,1 0 1,0 0 0,-1 1-1,1-1 1,-1 0-1,1 0 1,0 0-1,-1 1 1,1-1-1,-1 0 1,1 1 0,0 0 19,-1 0 0,1 0 0,-1 0 0,1 0 0,-1 0 0,0 0 0,0-1 1,1 1-1,-1 0 0,0 0 0,0 0 0,0 0 0,0 0 0,0 0 1,0 2-1,-2 8 601,-1-1 0,-6 19 0,4-12 3,-81 344 1100,86-358-1816,-2 5-84,1 0 0,-1 0 1,-5 12-1,7-20 71,0 1 1,0-1 0,0 0 0,0 0-1,-1 0 1,1 0 0,0 1-1,0-1 1,0 0 0,0 0-1,0 0 1,0 0 0,0 1-1,-1-1 1,1 0 0,0 0 0,0 0-1,0 0 1,0 0 0,0 0-1,-1 1 1,1-1 0,0 0-1,0 0 1,0 0 0,-1 0-1,1 0 1,0 0 0,0 0-1,0 0 1,-1 0 0,1 0 0,0 0-1,0 0 1,0 0 0,-1 0-1,1 0 1,0 0 0,0 0-1,0 0 1,0 0 0,-1 0-1,1 0 1,0-1 0,0 1-1,0 0 1,0 0 0,-1 0 0,1 0-1,0 0 1,0 0 0,0-1-1,0 1 1,0 0 0,-1 0-1,1 0 1,0 0 0,0-1-1,0 1 1,0 0 0,-6-12-861,-43-143-7657,110 182 9948,-50-24-1154,0-1-1,1 0 0,-1-1 0,0 0 0,1-1 0,-1 0 1,0 0-1,1-1 0,15-4 0,-20 4-79,-1-1 1,1 0-1,-1 0 0,0-1 0,1 1 0,-1-1 1,0-1-1,-1 1 0,1-1 0,-1 0 1,1 0-1,-1-1 0,0 0 0,-1 1 1,1-2-1,-1 1 0,4-7 0,-6 8 23,-1 1 0,1-1 0,-1 0 0,0 0 0,0 0 0,-1 1 0,1-7 0,-1 10-163,0-1 0,1 0 0,-1 1 0,0-1 0,0 1 0,0-1 0,0 0 0,0 1 1,0-1-1,0 1 0,0-1 0,0 1 0,-1-1 0,1 0 0,0 1 0,0-1 0,0 1 0,-1-1 0,1 1 0,0-1 0,-1 1 0,1-1 0,0 1 0,-1-1 0,1 1 1,-1 0-1,1-1 0,-1 1 0,1-1 0,-1 1 0,1 0 0,-1 0 0,1-1 0,-1 1 0,1 0 0,-1 0 0,1 0 0,-1-1 0,1 1 0,-1 0 0,0 0 0,1 0 1,-1 0-1,1 0 0,-1 0 0,0 0 0,1 0 0,-1 0 0,1 1 0,-1-1 0,1 0 0,-1 0 0,0 0 0,1 1 0,-1-1 0,0 1 0,-2 1 8,-1 0-1,1 0 0,0 1 1,0-1-1,0 1 0,1 0 1,-1 0-1,0 0 1,1 0-1,0 0 0,0 0 1,0 1-1,0-1 0,0 1 1,0 3-1,-1 0-40,1 0 0,0 0 0,0 0 0,0 0 0,1 0 0,1 0 0,-1 9 0,1-15 2,0-1 1,-1 1-1,1-1 1,0 1-1,0-1 1,0 1 0,0 0-1,0-1 1,0 1-1,0-1 1,0 1-1,0 0 1,1-1-1,-1 1 1,0-1-1,0 1 1,0-1-1,1 1 1,-1-1-1,0 1 1,0-1 0,1 1-1,-1-1 1,1 1-1,-1-1 1,0 0-1,1 1 1,-1-1-1,1 0 1,-1 1-1,1-1 1,-1 0-1,1 1 1,-1-1 0,1 0-1,-1 0 1,1 0-1,-1 1 1,1-1-1,0 0 1,-1 0-1,1 0 1,-1 0-1,1 0 1,-1 0-1,1 0 1,0 0-1,-1 0 1,1-1 0,-1 1-1,1 0 1,-1 0-1,1 0 1,-1-1-1,1 1 1,-1 0-1,1-1 1,4-2 5,0 0 1,-1 0-1,0 0 0,0-1 1,4-4-1,24-26 17,19-21-4,-45 49-40,0 1-1,0 0 0,1 0 0,-1 1 0,1 0 0,12-6 0,-17 9 11,0 1 0,0-1-1,0 1 1,-1 0-1,1-1 1,0 1 0,0 0-1,0 0 1,0 0-1,-1 0 1,1 1 0,0-1-1,0 0 1,0 1-1,-1-1 1,1 1-1,0 0 1,0-1 0,-1 1-1,1 0 1,-1 0-1,1 0 1,-1 0 0,1 0-1,-1 1 1,1-1-1,-1 0 1,0 1 0,0-1-1,0 1 1,0-1-1,0 1 1,0-1 0,0 1-1,0 0 1,0 3-1,3 5-28,0 2 1,-1-1-1,0 0 0,2 15 0,-5-24 36,3 32-28,-2-25 63,0 1 0,0-1 0,1 1 0,2 8 0,-4-17-25,0-1 0,1 1 1,-1-1-1,0 0 0,0 1 0,0-1 1,0 1-1,1-1 0,-1 0 1,0 1-1,0-1 0,1 0 1,-1 1-1,0-1 0,0 0 0,1 0 1,-1 1-1,0-1 0,1 0 1,-1 0-1,0 1 0,1-1 0,-1 0 1,1 0-1,-1 0 0,0 0 1,1 0-1,-1 0 0,1 0 1,-1 0-1,0 1 0,1-1 0,-1-1 1,1 1-1,-1 0 0,1 0 1,-1 0-1,0 0 0,1 0 1,-1 0-1,1 0 0,-1 0 0,0-1 1,1 1-1,-1 0 0,0 0 1,1-1-1,-1 1 0,0 0 1,1 0-1,-1-1 0,0 1 0,1-1 1,13-17 152,-14 18-157,22-35 192,-14 22-149,0 0 1,1 0 0,14-16-1,-22 28-45,0-1 1,0 1-1,0 0 0,0 0 0,0 0 0,0 1 0,0-1 1,0 0-1,0 0 0,1 1 0,-1-1 0,0 0 1,1 1-1,-1 0 0,0-1 0,1 1 0,-1 0 1,0-1-1,1 1 0,-1 0 0,1 0 0,-1 0 0,2 0 1,-1 1-3,-1 0 0,1 0 0,-1 0 0,1 0 0,-1 0 1,1 0-1,-1 0 0,1 0 0,-1 0 0,0 1 0,0-1 0,0 0 1,1 1-1,-1-1 0,1 3 0,3 8-9,0 0 0,0 0 0,-1 0-1,2 13 1,-5-20 12,5 15-15,-3-13 10,-1 1 1,0-1-1,0 1 1,-1-1-1,0 1 1,0 15-1,-15-33-248,-2-8 188,-4-3-21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0:06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15803,'4'0'281,"-1"0"0,0 0 0,0 0 0,0 0-1,1 1 1,-1-1 0,0 1 0,0 0 0,0 0-1,0 0 1,0 1 0,4 2 0,8 1 280,33 8-212,1-3 0,0-1 0,0-3-1,60 0 1,-106-6-517,-1 0-1,1 0 1,-1 0-1,1 0 1,0-1-1,-1 1 1,1 0-1,-1-1 1,1 0-1,-1 0 1,1 0-1,-1 0 1,0 0-1,1 0 1,-1-1-1,0 1 0,0-1 1,0 1-1,0-1 1,0 0-1,2-2 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0:07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15555,'0'0'46,"0"0"0,0 1 0,0-1 0,-1 0 0,1 1-1,0-1 1,0 0 0,0 1 0,0-1 0,0 0 0,0 1-1,0-1 1,0 0 0,0 1 0,0-1 0,0 0 0,0 1-1,0-1 1,0 0 0,0 1 0,0-1 0,0 0 0,1 1-1,-1-1 1,0 0 0,0 1 0,0-1 0,0 0 0,1 0 0,-1 1-1,0-1 1,0 0 0,1 0 0,-1 1 0,0-1 0,0 0-1,1 0 1,-1 0 0,0 1 0,1-1 0,-1 0 0,0 0-1,1 0 1,-1 0 0,0 0 0,1 0 0,-1 0 0,0 0-1,1 0 1,22 1 885,-17-1-601,71 0 491,1 4 0,86 14 0,-159-17-863,2 1-238,0-1 1,0 0 0,0-1-1,9 1 1,-14-1 220,-1-1 1,0 1-1,1 0 0,-1 0 1,0 0-1,1-1 0,-1 1 1,0 0-1,0-1 0,1 0 1,-1 1-1,0-1 0,0 0 1,0 1-1,0-1 0,0 0 1,0 0-1,0 0 0,0 0 1,0 0-1,0 0 0,0 0 1,-1 0-1,1 0 0,0 0 1,-1-1-1,1 1 0,-1 0 1,1-2-1,0-13-629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0:07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5 15939,'10'-2'460,"0"1"0,0 0 0,0 0 0,1 1 0,-1 1 0,0-1 0,0 2 0,0-1-1,0 2 1,11 2 0,6 5-227,0 0-1,32 18 0,-52-24-201,0 0 0,0 0 0,0 0 0,0 1-1,-1 0 1,1 0 0,-1 1 0,-1 0 0,1 0-1,4 7 1,-8-9-19,1 0 0,-1 0 0,-1 1 0,1-1-1,-1 0 1,1 1 0,-1-1 0,0 1 0,-1 0 0,1-1 0,-1 1 0,0-1-1,0 1 1,-1 0 0,1-1 0,-1 1 0,0-1 0,0 1 0,-2 5-1,-5 9 38,0 1-1,-1-2 1,-1 1-1,-25 32 0,-57 61-163,91-111 111,-209 234-1065,185-207 780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0:18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16131,'0'0'31,"0"0"0,0 0-1,0-1 1,0 1 0,0 0-1,1 0 1,-1 0 0,0 0-1,0 0 1,0 0 0,0 0-1,0-1 1,0 1 0,0 0-1,0 0 1,0 0 0,0 0-1,0 0 1,1 0 0,-1 0-1,0 0 1,0 0 0,0 0-1,0 0 1,0 0 0,0 0-1,0 0 1,0 0 0,1 0-1,-1 0 1,0-1 0,0 1-1,0 0 1,0 0 0,0 1-1,0-1 1,1 0 0,-1 0-1,0 0 1,0 0 0,0 0-1,0 0 1,0 0 0,0 0-1,0 0 1,1 0 0,-1 0-1,0 0 1,0 0 0,0 0-1,0 0 1,0 1 0,4 9 720,2 21-192,-4-24-258,0 7-197,10 52-103,-2 1-1,1 134 0,-17-168-682,6-32 671,0-1 0,0 1 0,0-1 0,0 1-1,-1-1 1,1 1 0,0-1 0,0 0 0,0 1 0,-1-1 0,1 1 0,0-1 0,-1 0 0,1 1 0,0-1 0,-1 1 0,1-1 0,-1 0 0,1 0 0,0 1-1,-1-1 1,1 0 0,-1 0 0,1 1 0,-1-1 0,1 0 0,-1 0 0,1 0 0,-1 0 0,1 0 0,-1 0 0,1 0 0,-1 0 0,1 0 0,-1 0 0,1 0-1,-1 0 1,1 0 0,-1 0 0,1 0 0,-1-1 0,1 1 0,-1 0 0,1 0 0,0-1 0,-1 1 0,1 0 0,-1 0 0,1-1 0,0 1 0,-1-1 0,1 1-1,0 0 1,-1-1 0,1 1 0,0-1 0,-1 0 0,-11-14-390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39:51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14683,'-12'36'1160,"-6"3"-848,-4 5-152,2 10 273,1 2-81,6-2-400,2-3 1480,10-16-1280,1-11 48,4-18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0:18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12411,'0'-4'153,"1"0"0,0 1 0,-1-1 0,1 1 1,0-1-1,1 1 0,-1 0 0,1-1 0,-1 1 1,1 0-1,0 0 0,0 0 0,1 0 0,-1 0 0,0 1 1,1-1-1,0 1 0,-1-1 0,7-2 0,2-3 66,0 2-1,0 0 0,1 0 1,15-5-1,-12 6-145,0 1 1,0 0-1,0 1 0,1 0 0,-1 1 0,1 1 0,-1 1 1,1 0-1,0 1 0,-1 1 0,0 0 0,1 1 1,23 8-1,-28-7-63,0 1 0,0-1 0,0 2 0,-1 0 0,0 0 0,0 1 0,-1 0 0,0 1 0,0 0 0,-1 0 0,0 1 0,0 0 0,-1 0 0,0 1 0,0 0 0,-1 0 0,-1 0 0,7 18 0,-7-15 94,-1 1-1,0-1 1,-1 1-1,-1 0 1,0 0-1,-1 0 1,0 0-1,-1 0 1,-1 0-1,0 0 1,-5 24-1,2-26 42,1-1 0,-1 0-1,-1 0 1,0 0 0,-1-1 0,0 0-1,0 0 1,-1 0 0,0-1-1,-1 0 1,0 0 0,-1-1-1,1 0 1,-14 9 0,2-4 85,0-1 0,0 0 0,-36 13-1,46-20-235,0-2 1,-1 1-1,0-1 0,1-1 0,-1 0 0,0-1 0,0 0 0,0 0 0,-19-2 0,28 0-64,-1 1-1,1 0 0,0-1 1,0 0-1,0 1 1,0-1-1,0 0 1,0 0-1,0 0 1,0 0-1,0-1 1,0 1-1,0 0 1,1-1-1,-3-2 1,3 3 36,1 0 1,-1 0-1,0 0 1,1-1-1,-1 1 1,1 0 0,0-1-1,-1 1 1,1 0-1,0-1 1,0 1-1,0 0 1,0-1 0,0 1-1,0 0 1,0-1-1,1 1 1,-1 0-1,0-1 1,1 1-1,-1 0 1,1-1 0,-1 1-1,1 0 1,1-2-1,11-14-442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0:19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15819,'1'19'3563,"6"22"-2343,4 28-1310,12 242 388,-23-310-292,0 1 0,0 0 0,0 0 0,0-1 0,0 1 0,1 0 0,-1-1 0,1 1 0,-1 0 0,1-1 0,0 1 0,0-1 0,0 1 0,-1-1 1,1 1-1,1-1 0,-1 1 0,0-1 0,2 1 0,-2-1-2,0-1-1,0 0 1,1 0 0,-1 0 0,0 0-1,0 0 1,1 0 0,-1 0 0,0 0-1,0-1 1,0 1 0,1 0 0,-1-1-1,0 1 1,0-1 0,0 0 0,0 1 0,0-1-1,0 0 1,0 1 0,0-1 0,0 0-1,0 0 1,0 0 0,-1 0 0,2-1-1,25-29 35,-16 17-45,0 1 0,17-14 0,-25 24 0,0 1 0,0 0 0,0-1 0,0 1 1,1 1-1,-1-1 0,1 0 0,-1 1 0,1-1 0,-1 1 0,1 0 1,0 1-1,0-1 0,-1 0 0,8 1 0,-9 1 1,1-1-1,-1 1 1,0 0-1,1 0 1,-1 0-1,0 1 1,1-1-1,-1 1 0,0-1 1,0 1-1,0-1 1,0 1-1,-1 0 1,1 0-1,0 0 1,-1 0-1,1 0 1,-1 1-1,0-1 1,0 0-1,0 1 1,1 2-1,3 6-8,-2 0 0,1 1 0,2 16-1,-4 1 61,-4-11-1044,1-22 864,0 1 1,0-1 0,1 1-1,0-1 1,0 0 0,0 1-1,0-1 1,0 1 0,1-1-1,1-6 1,3-10-350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0:19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212 394 16516,'-13'0'407,"0"1"1,0 1 0,0 0 0,0 1 0,1 0 0,-1 1-1,1 0 1,-18 10 0,25-12-387,0 1-1,0-1 1,0 1 0,0 1-1,0-1 1,1 1 0,0 0-1,0-1 1,0 2 0,0-1-1,0 0 1,1 1 0,0 0-1,0 0 1,0 0 0,1 0-1,0 0 1,0 1-1,0-1 1,0 0 0,-1 10-1,3-14-24,0 0-1,0 1 1,0-1-1,0 0 0,0 0 1,0 1-1,0-1 1,0 0-1,0 0 0,1 0 1,-1 1-1,0-1 1,1 0-1,-1 0 0,1 0 1,-1 0-1,1 0 0,0 0 1,-1 0-1,1 0 1,0 0-1,0 0 0,0 0 1,0 0-1,-1-1 1,1 1-1,0 0 0,1-1 1,-1 1-1,0 0 1,0-1-1,0 1 0,0-1 1,0 0-1,0 1 1,1-1-1,-1 0 0,0 0 1,0 0-1,0 0 1,1 0-1,-1 0 0,0 0 1,0 0-1,1 0 0,1-1 1,4 0-9,0-1 0,0 0 1,0 0-1,-1-1 0,1 0 0,0 0 0,5-4 1,10-8 75,-1-1-1,0-1 1,-2-1 0,0-1 0,-1 0 0,0-1 0,23-38-1,-31 46 157,-9 23-13,-1 3-194,0 13 16,2 33-65,-1-55 26,0 0 0,0 0 0,0 0 0,0 0-1,1 0 1,0 0 0,0-1 0,0 1 0,5 5 0,-7-9 6,1 0 0,0 0 0,0 0 1,0 0-1,0 0 0,0 0 1,0 0-1,0 0 0,0 0 0,0-1 1,0 1-1,1 0 0,-1-1 1,0 1-1,0-1 0,1 0 0,-1 1 1,0-1-1,1 0 0,-1 0 1,0 0-1,1 0 0,-1 0 0,1 0 1,-1 0-1,0 0 0,1 0 1,-1-1-1,0 1 0,0-1 0,1 1 1,-1-1-1,0 1 0,0-1 1,0 0-1,1 1 0,-1-1 0,2-2 1,3-2-16,0 0 0,-1-1 0,1 1 0,-1-2-1,7-9 1,12-21 29,-3-1 0,-1 0 0,22-60 0,-19 30 215,20-89-1,-38 126-62,-6 27-50,-4 17-31,-11 50-66,2 2-1,3-1 0,-4 126 1,15-182-30,2 47-34,-2-52 26,1 0 0,-1 0 0,1 0 0,-1 0 0,1-1 0,0 1 0,0 0 0,0-1-1,1 1 1,-1 0 0,1-1 0,-1 0 0,1 1 0,0-1 0,3 3 0,-5-5 8,1 1 1,-1-1-1,1 1 1,0-1-1,-1 1 1,1-1-1,0 1 1,-1-1-1,1 0 1,0 0-1,-1 1 1,1-1-1,0 0 1,0 0-1,-1 0 1,1 0-1,0 0 1,0 1-1,0-2 1,-1 1-1,1 0 1,0 0-1,0 0 1,-1 0-1,1 0 1,0-1-1,0 1 1,-1 0-1,1-1 1,0 1-1,-1 0 1,1-1-1,0 1 1,-1-1-1,1 1 1,-1-1-1,1 1 1,-1-1-1,1 0 1,1-1-15,-1 0 0,0 1 0,0-1 0,-1 0 0,1 0 0,0 0 0,-1 0 0,1 0 1,-1 0-1,1 0 0,-1 0 0,0 0 0,0-3 0,-2-5 4,0 0 0,0-1 1,-1 1-1,0 1 0,-1-1 0,0 0 0,-1 1 0,0 0 1,-7-10-1,-60-73 583,72 92-553,0-1 18,0 0 0,-1 1 1,1-1-1,-1 1 1,1-1-1,0 0 0,-1 1 1,1-1-1,-1 1 0,0-1 1,1 1-1,-1-1 1,1 1-1,-1 0 0,0-1 1,1 1-1,-1 0 0,0-1 1,1 1-1,-1 0 1,0 0-1,0 0 0,0-1 1,1 2-1,1 0 0,-1 0 0,1 0-1,-1 0 1,1 0 0,0 0 0,-1 0 0,1-1 0,0 1 0,-1 0 0,1-1 0,0 1 0,0 0 0,0-1 0,0 1 0,0-1 0,1 1 0,3 2-74,1 0-1,-1 0 1,1-1 0,0 0-1,-1 0 1,1 0 0,0-1-1,0 0 1,0 0-1,0 0 1,0-1 0,1 0-1,-1 0 1,0 0 0,0-1-1,0 0 1,0 0 0,0-1-1,0 0 1,-1 0 0,1 0-1,0-1 1,-1 1 0,1-1-1,-1-1 1,0 1 0,8-7-1,16-22-227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0:20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14643,'4'-30'2447,"-4"30"-2427,0 1-1,0-1 1,0 0 0,0 0 0,0 0 0,0 0 0,0 0-1,0 0 1,0 0 0,0 0 0,1 0 0,-1 0 0,0 0-1,0 0 1,0 0 0,0 0 0,0 0 0,0 0-1,0 0 1,0 0 0,0 0 0,0 0 0,0 0 0,0 0-1,0 0 1,0 0 0,1 0 0,-1 0 0,0 0 0,0 0-1,0 0 1,0 0 0,0 0 0,0 0 0,0 0-1,0 0 1,0 0 0,0 0 0,0 0 0,0 0 0,0 0-1,0 0 1,1 0 0,-1 0 0,0 0 0,0 0 0,0 0-1,0 0 1,0 0 0,0 0 0,0 0 0,0 0 0,0 0-1,0-1 1,0 1 0,0 0 0,2 20 808,2 249 667,-3-98-1343,-1-163-127,0-4 3,0 0 0,0-1 0,0 1 0,0 0 0,1-1 0,0 1 0,-1-1-1,1 1 1,2 4 0,-3-8-21,1 0 0,-1 1 0,0-1 0,0 0 0,0 0 0,1 0 0,-1 0 0,0 1 0,0-1-1,1 0 1,-1 0 0,0 0 0,0 0 0,1 0 0,-1 0 0,0 0 0,0 0 0,1 0 0,-1 0 0,0 0 0,0 0 0,1 0 0,-1 0-1,0 0 1,0 0 0,1 0 0,-1 0 0,0 0 0,1 0 0,-1 0 0,0 0 0,0-1 0,0 1 0,1 0 0,-1 0 0,0 0 0,0 0-1,0-1 1,1 1 0,-1 0 0,0 0 0,0 0 0,0-1 0,1 1 0,8-13 172,68-113 625,-43 68-481,3 0 0,80-96-1,-109 145-247,3-4-1019,-12 12 917,1 1-1,0-1 0,-1 1 0,1-1 0,-1 1 0,1 0 0,-1-1 0,1 1 0,-1-1 1,1 1-1,-1 0 0,0-1 0,1 1 0,-1 0 0,1 0 0,-1-1 0,0 1 0,1 0 1,-1 0-1,0 0 0,1 0 0,-1 0 0,1 0 0,-1 0 0,0 0 0,1 0 0,-2 0 1,-13-1-309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0:20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13939,'7'49'1352,"2"-13"-920,-2-11-168,5-5 873,6-4-721,6-13-416,0-9-184,3-13-961,-1-7 977,1-5-168,0 0-176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0:21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 16355,'-12'4'385,"1"1"0,0 0-1,0 0 1,0 1-1,1 1 1,-18 14-1,24-18-357,1 0 0,0 0 0,-1 0 0,1 0 0,1 0 0,-1 1 0,0 0 0,1-1 0,0 1 0,0 0 0,0 0 0,0 0 0,1 0 0,-1 1 0,1-1 0,0 0 0,1 1 0,-1-1 0,1 1 0,0-1 1,0 9-1,0-12-27,1 0 1,-1 1 0,0-1 0,1 0 0,-1 0 0,1 0 0,-1 0 0,1 0 0,-1 0 0,1 0-1,0 0 1,-1 0 0,1 0 0,0 0 0,0 0 0,0-1 0,0 1 0,0 0 0,0-1 0,0 1-1,0 0 1,0-1 0,0 1 0,0-1 0,0 1 0,0-1 0,0 0 0,0 0 0,1 1 0,-1-1 0,0 0-1,0 0 1,0 0 0,1 0 0,-1 0 0,0-1 0,0 1 0,0 0 0,0 0 0,1-1 0,-1 1-1,2-2 1,6-1 12,1-1 0,-1 0 0,17-11 0,-20 11-7,-2 2-4,6-4 0,0 0-1,1 1 0,-1 0 1,18-5-1,-25 9-4,0 0-1,-1 1 1,1-1 0,0 1 0,0 0 0,0 0-1,-1 0 1,1 0 0,0 0 0,0 1 0,0-1-1,-1 1 1,1 0 0,0 0 0,-1 0 0,1 0-1,-1 0 1,1 0 0,-1 1 0,0-1 0,1 1-1,-1 0 1,0 0 0,4 4 0,-2-1-2,0 1 0,0 1 0,-1-1 0,1 1 0,-2-1 0,4 10 0,4 9 44,-9-24-28,-1 0 0,0-1 0,0 1 0,1-1 0,-1 1 0,0 0 0,1-1 0,-1 1 0,0-1-1,1 1 1,-1-1 0,1 1 0,-1-1 0,1 0 0,-1 1 0,1-1 0,-1 0 0,1 1 0,-1-1 0,1 0 0,0 1 0,-1-1 0,1 0 0,0 0 0,-1 0 0,1 0 0,-1 0 0,1 0 0,0 1 0,-1-2 0,1 1 0,0 0 0,-1 0-1,1 0 1,0 0 0,-1 0 0,1 0 0,0-1 0,-1 1 0,1 0 0,-1 0 0,1-1 0,-1 1 0,1-1 0,0 0 0,25-25 332,-21 20-281,-1 1-20,1 0-1,0 0 0,0 0 0,0 1 1,1 0-1,-1 0 0,1 0 0,0 1 1,0-1-1,8-2 0,-10 5-47,0 1 0,-1-1 0,1 0-1,0 1 1,-1 0 0,1 0 0,0 0 0,0 0 0,-1 0-1,1 1 1,0 0 0,-1 0 0,1 0 0,-1 0 0,1 0-1,-1 1 1,1 0 0,-1-1 0,0 1 0,4 4-1,10 6-68,-13-8 50,0-1 0,0 1-1,1-1 1,0 0 0,-1-1-1,9 4 1,-11-6 22,-1 1 0,1-1 0,0 0 0,0 0 0,0 1 0,0-1 0,0-1 1,0 1-1,0 0 0,0 0 0,0-1 0,0 1 0,0-1 0,0 0 0,0 0 0,-1 1 0,1-1 0,0 0 0,0 0 0,-1-1 0,1 1 0,1-2 0,10-8 9,-6 5 7,0 0 0,0 0 0,0 1 0,1 0 0,14-7 0,-20 11-9,0 1 0,0-1 0,1 0 1,-1 1-1,0 0 0,0-1 0,0 1 0,1 0 0,-1 0 0,0 1 1,0-1-1,1 0 0,-1 1 0,0-1 0,0 1 0,0 0 1,0-1-1,0 1 0,0 0 0,0 0 0,0 1 0,0-1 1,0 0-1,-1 1 0,1-1 0,0 1 0,-1-1 0,3 4 0,8 10-24,-2 0-1,16 30 0,-15-26-230,0-4-165,-10-14 407,-1-1 1,0 0 0,1 1-1,-1-1 1,1 0 0,-1 1-1,1-1 1,-1 0 0,0 0-1,1 1 1,-1-1 0,1 0-1,-1 0 1,1 0 0,0 0 0,-1 0-1,1 0 1,-1 0 0,1 0-1,-1 0 1,1 0 0,-1 0-1,1 0 1,-1 0 0,1 0-1,-1 0 1,1 0 0,-1-1-1,1 1 1,-1 0 0,1 0-1,-1-1 1,0 1 0,1 0 0,-1-1-1,1 0 1,10-16-179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0:21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14 15275,'-2'0'129,"1"0"0,0 0 0,-1 0 0,1 0 0,-1 0-1,1 0 1,0 1 0,-1-1 0,1 1 0,0-1 0,0 1 0,-1-1-1,1 1 1,0 0 0,0 0 0,0-1 0,0 1 0,0 0-1,0 0 1,0 0 0,0 0 0,0 0 0,0 0 0,0 1 0,1-1-1,-1 0 1,0 0 0,1 1 0,-1-1 0,1 0 0,0 1 0,-1 1-1,-2 6 203,1-1 0,0 1-1,-2 14 1,2 16-231,2 0 1,2 0-1,1 0 1,2 0-1,16 61 1,-21-100-101,0 1 0,0-1 0,0 1 0,0 0 0,0-1 0,0 1 0,0-1 0,0 1 0,0-1 0,0 1 0,1-1 0,-1 1 0,0-1 0,0 1 0,1-1 0,-1 1 0,0-1 0,1 1 0,-1-1 0,1 1 0,-1-1 0,0 0 0,1 1 0,-1-1 1,1 0-1,-1 1 0,1-1 0,0 0 0,0 0 0,-1 0 0,1-1 0,0 0 0,-1 1 0,1-1 0,0 1 0,-1-1 0,1 0 1,-1 1-1,1-1 0,-1 0 0,1 1 0,-1-1 0,0 0 0,1-1 0,11-39-5,2-20-14,15-62 142,-24 109-81,0 0-1,1 1 0,0-1 0,1 1 1,0 0-1,12-15 0,-14 23-47,0 0 0,1 0 0,-1 1-1,1 0 1,0 0 0,0 0-1,0 1 1,1 0 0,-1 0 0,1 0-1,0 1 1,-1 0 0,1 1 0,0-1-1,0 1 1,0 1 0,0-1-1,0 1 1,1 0 0,-1 1 0,0-1-1,0 2 1,0-1 0,-1 1 0,1 0-1,11 4 1,-17-5 5,1 0-1,0 0 1,0 0 0,0 0-1,-1 1 1,1-1 0,-1 0 0,1 1-1,-1-1 1,1 1 0,-1 0-1,0-1 1,0 1 0,1 0 0,-2 0-1,1-1 1,0 1 0,0 0-1,0 0 1,-1 0 0,1 0-1,-1 0 1,0 0 0,1 0 0,-1 1-1,0-1 1,0 0 0,0 0-1,-1 0 1,1 0 0,0 0 0,-1 0-1,1 0 1,-1 0 0,0 0-1,0 0 1,-1 2 0,-1 3 22,0-1 0,-1 0 0,0 1 1,0-1-1,-1 0 0,0-1 0,0 1 0,0-1 0,-8 6 1,0-2 12,0 0 0,0-1 0,-1-1 0,-18 8 0,28-13-95,-1-1 0,0 1 1,0 0-1,0-1 0,0 0 1,0 0-1,0-1 0,0 0 1,0 1-1,0-2 0,0 1 1,0 0-1,0-1 0,0 0 1,0 0-1,-10-4 0,0-7-126,5-5-85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0:22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15139,'-1'0'1961,"-2"2"-1257,0 5-352,0 1 2272,3-4-2239,0 1-337,3-5-577,1-5 481,2-1-152,2-4-64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0:22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14555,'1'0'74,"-1"0"0,1 0 1,-1 0-1,1 0 0,-1 0 0,1 0 0,-1 0 0,1 0 0,-1 0 0,1 0 1,0 1-1,-1-1 0,1 0 0,-1 0 0,1 0 0,-1 1 0,0-1 1,1 0-1,-1 1 0,1-1 0,-1 0 0,1 1 0,-1-1 0,0 0 0,1 1 1,-1-1-1,0 1 0,1-1 0,-1 1 0,0-1 0,0 0 0,1 1 1,-1-1-1,0 1 0,0 0 0,0-1 0,0 1 0,0-1 0,0 1 1,0-1-1,0 2 0,6 28 748,-6-25-550,11 146 1358,-2-11-1304,-9-136-319,5 21 66,-5-25-69,0 0 1,0 1-1,0-1 0,0 0 1,0 1-1,1-1 0,-1 0 0,0 1 1,0-1-1,0 0 0,0 1 0,1-1 1,-1 0-1,0 0 0,0 1 1,0-1-1,1 0 0,-1 0 0,0 1 1,0-1-1,1 0 0,-1 0 1,0 0-1,1 1 0,-1-1 0,0 0 1,0 0-1,1 0 0,-1 0 1,0 0-1,1 0 0,-1 0 0,0 0 1,1 0-1,-1 0 0,0 0 1,1 0-1,-1 0 0,0 0 0,1 0 1,-1 0-1,0 0 0,1 0 0,-1 0 1,0 0-1,1-1 0,-1 1 1,0 0-1,1 0 0,-1 0 0,0-1 1,0 1-1,1 0 0,-1 0 1,0-1-1,0 1 0,7-8 49,-1 1 0,0-1 1,-1 0-1,0 0 0,0-1 0,5-15 0,5-6 47,80-145 349,-68 132-462,62-78 0,-66 97-764,-20 22 166,-4 4 339,-5 3-19,-1 2-116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0:23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14931,'-3'46'1160,"3"-10"-872,2-3-143,5-5 399,5-3-168,4-8-384,4-4-248,0-13 232,1-9-48,-3-18-88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2:09.6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42 18116,'-1'2'1368,"5"-2"-1376,7-3-424,8-3 1752,5-2-1408,3-19-96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39:53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22 374 12699,'-21'44'2736,"22"-40"-1877,5-5-480,8-7-43,273-231 1631,-86 67-1715,-196 171-252,-8 6-3,-44 66-115,27-43-196,1 0 1,1 2-1,2 0 0,-22 54 0,32-62-227,6-22 520,0 1 0,0-1-1,0 1 1,-1-1 0,1 0-1,0 1 1,0-1 0,0 1-1,0-1 1,0 1 0,0-1 0,0 1-1,0-1 1,0 1 0,0-1-1,0 1 1,0-1 0,0 1-1,0-1 1,0 0 0,0 1-1,1-1 1,-1 1 0,0-1 0,0 1-1,1-1 1,-1 0 0,0 1-1,0-1 1,1 0 0,-1 1-1,0-1 1,1 0 0,0 1-1,7-3-434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0:23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13 12691,'-4'7'427,"0"0"1,-1-1-1,0 1 1,0-1-1,-1 0 0,-10 10 1,8-9-31,0 1 1,0 0-1,1 0 0,-9 15 1,15-21-351,0 0 1,0 0-1,0 1 0,0-1 1,0 1-1,0-1 1,1 1-1,-1-1 1,1 1-1,-1-1 0,1 1 1,0-1-1,0 1 1,1 0-1,-1-1 1,0 1-1,1-1 0,-1 1 1,1-1-1,0 1 1,0-1-1,0 0 1,2 4-1,-1-3-26,0 0 0,1 0 0,-1-1 0,0 1 1,1-1-1,0 0 0,-1 1 0,1-1 0,0-1 0,0 1 0,0 0 0,0-1 0,0 1 0,1-1 1,-1 0-1,0 0 0,1 0 0,-1 0 0,1-1 0,-1 0 0,1 1 0,-1-1 0,1-1 0,-1 1 0,5-1 1,2 0 4,-1-1 0,0 0 0,0-1 0,0 0 0,0 0 1,-1-1-1,1 0 0,9-6 0,-7 2 50,-1 1 0,0-1 1,-1-1-1,0 0 0,9-12 0,-14 17-8,0 0 0,-1-1 0,0 0 0,0 0 0,0 0 0,-1 0 0,1-1 0,-1 1 0,-1-1 0,1 1 0,-1-1 0,0 1 0,1-11-1,-2 14-38,0 1-1,0-1 0,0 0 1,-1 1-1,1-1 0,0 0 1,-1 1-1,1-1 0,-1 1 1,1-1-1,-1 0 0,0 1 0,0-1 1,0 1-1,0 0 0,0-1 1,0 1-1,0 0 0,0 0 1,0 0-1,-1-1 0,1 1 0,-3-1 1,1 1 0,0 0 0,0 0 0,0 0 0,0 0 0,0 1 0,0-1-1,0 1 1,0 0 0,-1 0 0,1 0 0,-6 1 0,0 1-177,-1 0-1,0 1 0,1 0 1,0 0-1,0 1 0,0 0 0,-11 7 1,19-10 9,-1 0-1,1 1 1,-1-1 0,1 1 0,-1-1 0,1 1-1,0 0 1,0-1 0,0 1 0,0 0 0,0 0-1,-1 2 1,2-4 102,0 1 1,0-1-1,0 0 0,0 1 0,0-1 0,-1 0 0,1 1 1,0-1-1,0 0 0,0 1 0,0-1 0,0 0 0,1 1 1,-1-1-1,0 0 0,0 1 0,0-1 0,0 0 1,0 0-1,0 1 0,1-1 0,-1 0 0,0 1 0,0-1 1,0 0-1,1 0 0,-1 1 0,1-1-2,0 1 1,0-1-1,-1 0 0,1 0 0,0 0 1,0 0-1,0 0 0,0 0 0,0 0 1,-1 0-1,1 0 0,0 0 0,0 0 1,0 0-1,0 0 0,1-1 0,23-9-759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0:24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14691,'-11'20'1005,"-4"5"-187,1 1 0,1 1 1,2 0-1,-10 33 0,20-59-810,1-1 0,0 1 0,0 0 1,0-1-1,-1 1 0,1-1 0,0 1 0,0 0 0,0-1 1,0 1-1,0 0 0,0-1 0,0 1 0,0-1 0,1 1 1,-1 0-1,0-1 0,0 1 0,0-1 0,1 1 0,-1 0 1,0-1-1,1 1 0,-1-1 0,0 1 0,1-1 0,-1 1 1,1-1-1,-1 0 0,1 1 0,-1-1 0,1 1 0,-1-1 1,1 0-1,-1 1 0,1-1 0,-1 0 0,1 0 0,0 0 1,-1 1-1,1-1 0,-1 0 0,1 0 0,0 0 0,-1 0 1,1 0-1,0 0 0,6 0 1,-1-1 0,1 0 0,-1 0 0,8-2 0,4-1-19,0 2-89,1 1 0,-1 1 0,32 4 0,-45-3 78,0 0 1,-1-1-1,1 2 1,0-1-1,-1 0 1,1 1-1,-1 0 1,1 0-1,-1 0 1,0 1-1,0-1 1,0 1-1,0 0 1,0 0-1,0 0 1,-1 1-1,0 0 1,6 7-1,-8-9 39,0 0-1,0 1 1,0-1 0,0 0-1,-1 0 1,1 1 0,-1-1-1,0 0 1,1 1-1,-1-1 1,0 0 0,-1 1-1,1-1 1,0 0 0,0 0-1,-1 1 1,-1 2-1,1-1 30,-1 0 1,0 0-1,0 0 0,-1 0 0,1-1 0,-1 1 0,0-1 0,-5 6 0,0-3 5,0 1-1,0-1 1,0 0-1,-1-1 1,0 0 0,0-1-1,-12 5 1,19-8-88,-33 8-698,34-9 712,0 0 0,0 0 0,0 1-1,0-1 1,0 0 0,0 0 0,-1 0 0,1 0-1,0 0 1,0-1 0,0 1 0,0 0-1,0 0 1,0-1 0,0 1 0,0-1 0,0 1-1,0-1 1,0 1 0,0-1 0,0 0 0,1 1-1,-1-1 1,0 0 0,0 1 0,0-1 0,1 0-1,-1-1 1,-3-17-270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0:24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14347,'-8'12'927,"1"1"1,0-1-1,1 1 1,-5 18-1,0 2-271,-6 41 1,8-25-503,3 1-1,-1 77 1,7-123-145,0 8 27,0 0-1,0 0 0,2 0 0,-1 0 0,1 0 0,1 0 0,6 17 1,-9-28-36,1-1 0,-1 1 0,0 0 0,0-1 0,1 1 1,-1 0-1,0-1 0,1 1 0,-1-1 0,1 1 1,-1-1-1,1 1 0,-1-1 0,1 1 0,-1-1 1,1 1-1,-1-1 0,1 1 0,0-1 0,-1 0 0,1 0 1,0 1-1,0-1 0,0 0-5,0 0 1,-1 0-1,1-1 1,-1 1-1,1 0 1,0 0-1,-1-1 1,1 1-1,-1-1 0,1 1 1,-1 0-1,1-1 1,-1 1-1,1-1 1,-1 1-1,1-1 1,-1 1-1,0-1 0,1 0 1,13-35-175,-5 4 0,-2 0 0,4-54 0,-8 92 177,-1 0 0,1-1 0,0 0 1,1 0-1,-1 0 0,1 0 0,0 0 0,9 7 1,-11-11-3,0 0 1,0 0-1,-1 0 1,1 0-1,0-1 1,0 1 0,0-1-1,0 1 1,0-1-1,0 0 1,1 0-1,-1 1 1,0-2 0,0 1-1,0 0 1,0 0-1,0-1 1,2 0-1,0 0 4,0-1-1,-1 0 1,1 1-1,-1-1 1,0-1 0,0 1-1,0 0 1,0-1-1,4-3 1,-2 0 15,0 0 0,-1 0 0,1 0 0,-1-1 0,-1 1 0,1-1 1,-1 0-1,0 0 0,3-13 0,-6 18-7,1 0 0,-1 0 0,0 1 0,0-1 0,0 0-1,0 0 1,0 0 0,0 0 0,0 0 0,-1 0 0,0-2 0,1 3-2,0 1 1,-1-1-1,1 1 1,0-1-1,-1 1 0,1-1 1,0 1-1,-1 0 1,1-1-1,-1 1 1,1-1-1,0 1 0,-1 0 1,1-1-1,-1 1 1,1 0-1,-1-1 1,0 1-1,1 0 0,-1 0 1,1 0-1,-1 0 1,1-1-1,-2 1 1,1 0 3,-1 1 0,0-1 0,0 1 0,0-1 0,1 1 0,-1-1 0,0 1 0,1 0 0,-1 0 0,0 0 0,1 0-1,-1 0 1,1 0 0,0 0 0,-1 0 0,1 1 0,0-1 0,0 1 0,0-1 0,-2 3 0,-3 7 7,0-1-1,1 0 0,0 1 0,1 0 0,1 0 1,-1 1-1,2-1 0,-1 1 0,2-1 1,-1 1-1,2 0 0,0 21 0,0-32-12,0 0 0,1 1-1,-1-1 1,0 0 0,0 1 0,1-1 0,-1 0-1,0 0 1,1 1 0,0-1 0,-1 0 0,1 0-1,0 0 1,-1 0 0,1 0 0,0 0-1,0 0 1,0 0 0,0 0 0,0 0 0,0 0-1,1 1 1,0-2 1,-1 0 0,1 0-1,-1 1 1,0-1 0,1 0 0,-1 0 0,1 0-1,-1-1 1,1 1 0,-1 0 0,0 0-1,1-1 1,-1 1 0,1-1 0,-1 1-1,3-2 1,5-4 21,1 0 0,-1-1 0,-1 0-1,10-9 1,-12 10-9,16-14 31,32-28 20,-48 43-67,0 1 0,0 0-1,1 0 1,-1 1-1,1 0 1,0 0-1,9-2 1,-14 4-4,0 1-1,0-1 1,0 1 0,0 0 0,0 0-1,0 0 1,0 0 0,1 0 0,-1 0-1,0 0 1,0 1 0,0-1 0,0 1-1,-1 0 1,1-1 0,0 1 0,0 0-1,3 2 1,-2-1-2,-1 1 1,0-1-1,1 0 1,-1 1-1,0 0 0,0-1 1,-1 1-1,1 0 0,0 0 1,1 6-1,2 6 1,-1 0 1,-1 1-1,0-1 0,0 17 0,-2-18 20,0-2 14,-1-9-12,0-1 0,0 1 0,0-1 0,0 1 0,1-1-1,-1 1 1,1-1 0,0 1 0,0-1 0,1 3 0,-2-5-15,0 0 1,0 0 0,0 0 0,0 1-1,0-1 1,0 0 0,0 0 0,0 0 0,1 0-1,-1 0 1,0 0 0,0 0 0,0 0-1,0 0 1,0 1 0,0-1 0,0 0 0,1 0-1,-1 0 1,0 0 0,0 0 0,0 0-1,0 0 1,0 0 0,0 0 0,1 0-1,-1 0 1,0 0 0,0 0 0,0 0 0,0 0-1,0 0 1,0 0 0,1 0 0,-1 0-1,0 0 1,0 0 0,0-1 0,0 1 0,0 0-1,0 0 1,1 0 0,-1 0 0,0 0-1,0 0 1,0 0 0,0 0 0,6-10 101,3-12 38,-2-5-28,-6 21-147,1 0 1,-1-1-1,1 1 0,0 0 1,1 0-1,-1 0 1,1 0-1,5-6 1,-8 12-14,1 1 1,-1-1 0,1 1 0,-1-1 0,0 1 0,1 0-1,-1-1 1,0 1 0,1 0 0,-1-1 0,0 1-1,0 0 1,1-1 0,-1 1 0,0 0 0,0-1-1,0 1 1,0 0 0,0 0 0,0-1 0,0 2-1,-3 76-1510,3-54 1014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0:25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26 14323,'-2'-1'185,"0"-1"0,0 1 0,-1 0 0,1 0 0,-1 0 0,1 0 0,0 0 0,-1 1 0,0-1 0,1 1 0,-1 0 0,1-1 0,-1 1 0,1 0 0,-1 1 0,0-1 0,1 0 0,-1 1 0,-3 1 0,3-1-79,0 1 0,1-1 0,-1 1 0,1 0 0,0 0 0,-1 0 0,1 1 0,0-1 0,0 1 0,0-1 0,1 1-1,-1-1 1,1 1 0,-1 0 0,1 0 0,-2 4 0,-1 6 21,0 0 0,1 0 0,0 1 0,1-1-1,-1 24 1,3-31-113,0 1-1,0-1 1,1 1-1,-1-1 1,2 1-1,-1-1 0,1 1 1,0-1-1,0 0 1,0 0-1,1 0 1,0 0-1,7 10 1,-8-14-2,-1 0 0,1 0 0,0-1 1,0 1-1,0-1 0,0 1 0,0-1 0,0 0 1,0 1-1,1-1 0,-1 0 0,0 0 1,1-1-1,-1 1 0,0 0 0,1-1 0,2 1 1,-1-1 10,1 0 1,-1-1 0,0 1 0,1-1 0,-1 0 0,0 0 0,0 0 0,1-1 0,3-1 0,4-3 42,0-1 1,0 0 0,-1-1-1,0-1 1,10-9 0,0-1 91,-1-2 1,22-28 0,-34 38-91,-1 0-1,1 0 0,-2-1 1,1 0-1,-2-1 0,8-21 1,-12 33-60,-1-1 0,0 1 1,1 0-1,-1 0 0,0 0 0,1-1 1,-1 1-1,0 0 0,0-1 0,0 1 0,0 0 1,0 0-1,-1-1 0,1 1 0,0 0 1,-1 0-1,0-3 0,1 4-2,-1 0-1,1 0 1,-1-1-1,1 1 1,-1 0-1,1 0 1,-1 0-1,1 0 1,-1 0-1,1 0 0,-1 0 1,1 0-1,-1 0 1,1 0-1,-1 0 1,0 0-1,1 0 1,-1 0-1,1 0 1,-1 0-1,1 1 1,0-1-1,-1 0 1,1 0-1,-1 1 1,1-1-1,-1 1 1,-4 2 20,1 0 0,-1 1 0,1-1 0,0 1 0,0 0 0,-4 5 0,-30 51 119,35-54-177,0 0-1,0 0 1,0 0-1,1 1 1,0-1-1,0 0 1,1 1 0,-1 9-1,13-33-1624,-8 11 1049,-1 1 0,2-1 1,-1 1-1,1 0 0,-1 0 1,1 0-1,1 0 0,-1 1 1,1 0-1,7-6 0,0 5-605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0:25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1 182 10290,'28'-25'1934,"-18"16"-904,1 0 0,0 0 0,0 1 0,0 1 0,1-1 0,22-8-1,-36 17-845,-1 1 0,1 0 0,0 0 0,0 0 0,0 0 0,0 1 0,1-1 0,-1 0 0,1 1 0,-2 3 0,-19 34-40,19-34-58,-33 79 68,31-74-160,2 1 1,0 0 0,0-1-1,1 1 1,-1 18 0,3-29 4,0-1 0,0 0 0,0 0 1,0 0-1,0 0 0,0 0 0,0 0 1,0 0-1,0 0 0,0 0 0,0 1 0,0-1 1,0 0-1,0 0 0,1 0 0,-1 0 1,0 0-1,0 0 0,0 0 0,0 0 0,0 0 1,0 0-1,0 0 0,0 1 0,0-1 1,0 0-1,0 0 0,0 0 0,1 0 1,-1 0-1,0 0 0,0 0 0,0 0 0,0 0 1,0 0-1,0 0 0,0 0 0,0 0 1,0 0-1,1 0 0,-1 0 0,0 0 1,0 0-1,0 0 0,0 0 0,0 0 0,0 0 1,0 0-1,0 0 0,0 0 0,1 0 1,-1-1-1,0 1 0,0 0 0,0 0 1,0 0-1,0 0 0,0 0 0,0 0 0,0 0 1,0 0-1,0 0 0,0 0 0,0 0 1,0-1-1,7-5-20,28-42-94,-19 24 63,1 1 1,38-38-1,-50 56 34,0 0-1,1 0 0,-1 1 0,1 0 1,0 0-1,0 1 0,1-1 0,-1 1 1,1 1-1,0-1 0,-1 1 0,1 0 1,0 1-1,0 0 0,0 0 0,12 0 1,-18 1 20,0-1 1,-1 1-1,1 0 1,-1 0 0,1 0-1,0 0 1,-1 0-1,1 0 1,0 0 0,-1 0-1,1 1 1,0-1 0,-1 0-1,1 0 1,-1 0-1,1 1 1,-1-1 0,1 0-1,0 1 1,-1-1-1,1 0 1,-1 1 0,1-1-1,-1 1 1,0-1 0,1 1-1,-1-1 1,1 1-1,-1-1 1,0 1 0,1-1-1,-1 1 1,0 0 0,0-1-1,1 1 1,-1-1-1,0 1 1,0 0 0,0-1-1,0 1 1,0 0-1,0 0 22,0-1-1,-1 1 1,1-1-1,0 1 1,-1-1-1,1 1 1,-1-1-1,1 1 1,0-1-1,-1 1 1,1-1-1,-1 0 1,1 1-1,-1-1 1,1 0-1,-1 1 1,0-1-1,1 0 1,-1 0-1,1 0 0,-1 1 1,0-1-1,1 0 1,-1 0-1,1 0 1,-1 0-1,0 0 1,1 0-1,-1 0 1,0 0-1,1 0 1,-1-1-1,1 1 1,-1 0-1,0 0 1,1 0-1,-1-1 1,0 1-1,0-1 0,1 0-1,-1 1 1,0-1 0,0 0-1,1 0 1,-1 0 0,1 1-1,-1-1 1,0 0-1,1 0 1,0 0 0,-1 0-1,1 0 1,-1 0 0,1 0-1,0 0 1,0 0-1,0 0 1,0 0 0,0 0-1,0 0 1,0 0 0,0 0-1,0 0 1,0 0 0,0 0-1,1-2 1,9-27-212,-4 20-110,1 0-1,1 1 0,0 0 0,15-15 1,6-3-10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0:26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16732,'-24'46'1614,"-31"87"0,46-107-1258,2 1 1,0 0 0,2 0 0,-3 55-1,8-74-357,0-1 0,1 1 0,0-1 0,0 1 1,1-1-1,-1 1 0,2-1 0,-1 0 0,1 0 0,5 8 0,-7-13-13,0 0 0,0 0-1,1 0 1,-1 0 0,1 0 0,0 0 0,-1-1 0,1 1 0,0-1 0,0 1 0,0-1 0,0 0 0,0 0-1,0 0 1,0 0 0,0 0 0,1 0 0,-1 0 0,0-1 0,1 1 0,-1-1 0,0 0 0,1 0-1,-1 0 1,0 0 0,1 0 0,-1 0 0,0 0 0,1-1 0,-1 0 0,0 1 0,1-1 0,-1 0 0,0 0-1,0 0 1,3-2 0,-2 2 14,0-1 0,1-1-1,-1 1 1,0 0 0,0-1 0,0 1-1,-1-1 1,1 0 0,-1 0-1,1 0 1,-1 0 0,0-1 0,0 1-1,-1-1 1,1 1 0,-1-1 0,1 1-1,-1-1 1,0 0 0,-1 0-1,1 0 1,-1 1 0,1-1 0,-1 0-1,0 0 1,0 0 0,-1 0-1,1 0 1,-1 1 0,0-1 0,0 0-1,0 0 1,-4-6 0,5 10 3,0 0-1,0 0 1,0-1 0,0 1-1,0 0 1,0-1 0,0 1-1,-1 0 1,1 0 0,0-1-1,0 1 1,0 0 0,0 0-1,-1 0 1,1-1 0,0 1-1,0 0 1,0 0 0,-1 0-1,1 0 1,0-1 0,-1 1-1,1 0 1,0 0 0,0 0-1,-1 0 1,1 0 0,0 0 0,0 0-1,-1 0 1,1 0 0,0 0-1,-1 0 1,1 0 0,0 0-1,-1 0 1,1 0 0,0 0-1,0 0 1,-1 0 0,1 0-1,0 0 1,0 0 0,-1 1-1,1-1 1,-1 0 0,1 1 0,-1-1 0,1 1 0,0 0 0,-1-1 0,1 1 0,0 0 0,0-1 0,-1 1 0,1 0 0,0 0 0,0-1 0,0 1 1,0 0-1,0-1 0,0 1 0,0 0 0,0 0 0,0 1 0,1 1-7,0 1-1,0-1 1,1 0 0,-1 1 0,1-1 0,-1 0-1,1 0 1,0 0 0,0 0 0,1 0 0,-1-1-1,0 1 1,1-1 0,0 1 0,-1-1-1,1 0 1,0 0 0,0 0 0,0 0 0,1-1-1,-1 1 1,0-1 0,1 0 0,-1 0-1,1 0 1,-1 0 0,1-1 0,-1 1 0,1-1-1,6 0 1,-1 0 7,-1-1 0,1 0 0,0 0 0,-1-1 0,0 0 0,1-1-1,-1 1 1,0-2 0,0 1 0,-1-1 0,14-9 0,-14 8 51,0 0 0,-1-1 0,1 0-1,-1 0 1,-1 0 0,1-1 0,-1 1 0,0-1 0,-1-1 0,0 1 0,5-12 0,-9 6 191,-7 13-33,5 1-188,0 0 1,0 0-1,0 0 1,0 0 0,1 0-1,-1 0 1,1 1-1,-1-1 1,-2 4 0,-4 7 29,1 0 1,0 1 0,-10 27 0,14-34-54,1 1 0,0 0 1,0 0-1,1 1 0,0-1 0,0 0 1,0 0-1,1 1 0,2 12 1,-2-19-3,0 0 0,0 0 0,0 0 0,1 0 0,-1 0 0,0 0 0,1 0 0,-1 0 1,1 0-1,-1-1 0,1 1 0,0 0 0,-1 0 0,1-1 0,0 1 0,-1 0 1,1-1-1,0 1 0,0-1 0,0 1 0,0-1 0,-1 1 0,1-1 0,0 1 0,0-1 1,0 0-1,0 1 0,0-1 0,0 0 0,0 0 0,0 0 0,0 0 0,0 0 1,0 0-1,0 0 0,0 0 0,0 0 0,0-1 0,0 1 0,1-1 0,5-1-6,-1 0 0,1 0 0,-1-1 0,9-5 0,-15 8 7,106-71-255,-7 4-147,-96 65 378,0 0 0,0 1-1,-1 0 1,1 0 0,0-1-1,0 2 1,4-2-1,-7 2 23,1 0-1,-1 0 0,1 0 1,-1 0-1,1 1 0,-1-1 1,1 0-1,-1 0 0,1 0 1,-1 1-1,0-1 0,1 0 0,-1 0 1,1 1-1,-1-1 0,0 0 1,1 1-1,-1-1 0,0 0 1,1 1-1,-1-1 0,0 1 1,0-1-1,1 1 0,-1-1 1,0 1-1,0-1 0,0 1 0,0-1 1,1 0-1,-1 1 0,0-1 1,0 1-1,0-1 0,0 1 1,0-1-1,0 1 0,0-1 1,-1 1-1,1-1 0,0 1 0,0-1 1,0 1-1,0-1 0,-1 2 1,-9 38 44,-2 11 46,11-47-79,1-1 1,-1 1-1,1 0 0,0 0 0,1-1 1,-1 1-1,0 0 0,1 0 0,0-1 0,1 6 1,-1-8-18,-1-1 0,0 1 1,1 0-1,-1 0 0,0 0 0,1-1 1,-1 1-1,1 0 0,0 0 1,-1-1-1,1 1 0,-1-1 1,1 1-1,0 0 0,0-1 0,-1 1 1,1-1-1,0 0 0,0 1 1,-1-1-1,1 1 0,0-1 0,0 0 1,0 0-1,0 0 0,0 1 1,0-1-1,-1 0 0,1 0 1,0 0-1,0 0 0,0-1 0,0 1 1,0 0-1,0 0 0,0 0 1,-1-1-1,1 1 0,0 0 0,0-1 1,0 1-1,-1-1 0,1 1 1,0-1-1,-1 1 0,1-1 0,0 1 1,-1-1-1,2-1 0,2-2-210,0 0-1,0 0 1,0 0-1,-1 0 1,0-1-1,5-8 1,6-19-468,-8 18 170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0:26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17596,'-3'2'1528,"-1"5"-1088,-2 5-192,0 8 696,-2 5-279,-1 9-337,2 3-144,-3 3-392,-2-1-304,4-8 440,5-7-73,5-19-87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0:27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11 17396,'5'-11'2575,"-6"14"-634,-6 20-1105,-107 497 46,107-483-834,-5 65 0,12-101-75,0 1-1,0 0 1,0 0-1,0 0 1,0 0-1,0 0 1,1-1-1,-1 1 1,2 3-1,-2-4 37,0-1 0,1 0-1,-1 0 1,0 1 0,0-1-1,0 0 1,1 0 0,-1 0-1,0 1 1,0-1 0,0 0-1,1 0 1,-1 0 0,0 0 0,1 0-1,-1 1 1,0-1 0,0 0-1,1 0 1,-1 0 0,0 0-1,0 0 1,1 0 0,-1 0-1,0 0 1,1 0 0,-1 0-1,0 0 1,0 0 0,1 0-1,-1 0 1,0-1 0,1 1-1,-1 0 1,0 0 0,4-2 49,-1-1 0,0 1-1,0-1 1,0 0 0,0 0 0,3-4 0,7-8-46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0:28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 9354,'0'-13'4752,"2"21"-3743,1 32 135,-2 0 0,-5 64-1,1-29-542,0-22-234,1-31-201,1 0-1,1 0 1,4 37-1,-4-59-159,0 1 0,0-1-1,0 0 1,0 1-1,0-1 1,0 0 0,0 1-1,0-1 1,1 0-1,-1 1 1,0-1 0,0 0-1,0 1 1,0-1 0,1 0-1,-1 1 1,0-1-1,0 0 1,0 0 0,1 1-1,-1-1 1,0 0-1,0 0 1,1 0 0,-1 1-1,0-1 1,1 0-1,-1 0 1,0 0 0,1 0-1,-1 0 1,0 0 0,1 0-1,10-6 112,6-16 11,-7 6-63,0 0-1,2 1 1,0 0-1,0 0 0,1 1 1,29-22-1,-38 32-80,1 1 0,0 0 0,0 0 0,1 0 0,-1 0 1,1 1-1,-1 0 0,1 0 0,0 1 0,-1 0 0,1 0 0,0 0 0,0 0 0,0 1 0,0 0 0,0 0 0,0 1 0,0 0 0,-1 0 0,1 0 0,0 1 0,0-1 0,-1 1 0,1 1 0,-1-1 0,7 5 0,-2-1-46,0 1-1,-1 0 0,0 0 1,-1 1-1,1 0 0,9 13 1,-15-17 56,1 1 1,-1-1-1,0 1 1,-1 0 0,1-1-1,-1 1 1,0 0-1,0 1 1,-1-1-1,1 0 1,-1 0 0,0 1-1,-1-1 1,1 1-1,-1 9 1,-1-12 49,0 0 1,0 0 0,0 0-1,0-1 1,0 1-1,-1 0 1,1-1-1,-1 1 1,0-1-1,0 1 1,0-1-1,0 0 1,0 0-1,0 0 1,0 0 0,-1 0-1,1 0 1,-1-1-1,0 1 1,1-1-1,-1 0 1,0 1-1,0-1 1,-5 1-1,-8 2 187,0-1 1,-1 0-1,-20 1 0,33-4-199,-17 1-168,0 0 1,0-2 0,-1 0 0,1-1-1,0-1 1,-28-9 0,42 9-1483,9 0 847,13-1 399,-6 2-73,15-7-319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0:29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11266,'80'14'4375,"-79"-14"-4273,0 0 0,0 0-1,0 0 1,0 0 0,0 0 0,0 0 0,0 0 0,0 0 0,0-1 0,0 1 0,0 0 0,0-1 0,0 1 0,0-1-1,0 1 1,0-1 0,0 0 0,0 1 0,-1-1 0,1 0 0,0 1 0,1-3 0,0 1 90,-1-1 1,1 1-1,-1-1 1,1 0-1,-1 0 1,0 0-1,1-6 1,-1 4 72,1-1 1,-2 0 0,1 0 0,-1 0 0,0 0 0,0 0-1,-2-11 1,2 16-243,0 1-1,0-1 0,0 0 0,0 1 1,-1-1-1,1 1 0,0-1 0,0 1 1,0-1-1,-1 1 0,1-1 1,0 1-1,-1-1 0,1 1 0,0-1 1,-1 1-1,1 0 0,0-1 0,-1 1 1,1-1-1,-1 1 0,1 0 1,-1-1-1,1 1 0,-1 0 0,1 0 1,-1-1-1,1 1 0,-1 0 0,0 0 1,-1 0-5,1 1-1,0-1 1,1 0 0,-1 1 0,0-1 0,0 1 0,0 0 0,0-1-1,0 1 1,0 0 0,1 0 0,-1-1 0,0 1 0,0 2 0,-19 33 9,14-20-96,2 0 0,0 1-1,-3 31 1,6-38 26,1 0-1,0 0 0,0-1 1,1 1-1,0 0 0,1-1 1,0 1-1,4 10 0,-6-19 37,0 1 0,1-1 0,0 0 0,-1 1 0,1-1 0,0 0 0,0 0 0,-1 1 0,1-1 0,0 0 0,0 0 0,0 0 0,1 0 1,-1 0-1,0-1 0,0 1 0,0 0 0,1 0 0,-1-1 0,0 1 0,1-1 0,1 1 0,0-1-1,-1 0 1,1 0 0,-1 0-1,0 0 1,1 0 0,-1-1-1,1 1 1,-1-1 0,0 0-1,0 0 1,1 0 0,2-1-1,4-4-7,0 0 0,0 0 0,-1-1 0,15-14-1,-2-2 23,-2-1 0,-1-1 0,27-47 0,-45 72-9,0 0 0,0 0-1,0 0 1,1 0 0,-1 0 0,0 0-1,0 0 1,0 0 0,1 1-1,-1-1 1,0 0 0,0 0 0,0 0-1,0 0 1,0 0 0,1 0 0,-1 0-1,0 0 1,0 1 0,0-1-1,0 0 1,0 0 0,1 0 0,-1 0-1,0 0 1,0 1 0,0-1-1,0 0 1,0 0 0,0 0 0,0 0-1,0 1 1,0-1 0,0 0-1,0 0 1,0 0 0,0 1 0,0-1-1,0 0 1,0 0 0,0 0-1,0 0 1,0 1 0,0-1 0,0 0-1,2 11-25,-1-9 11,0 12-45,1 1-1,1-1 0,0 0 0,11 27 0,-13-38 32,1 0-1,-1 0 1,1 1-1,0-1 1,1 0-1,-1 0 1,0-1-1,1 1 1,-1 0-1,1-1 1,0 0-1,0 0 1,0 0-1,0 0 1,0 0-1,1 0 1,-1-1-1,0 1 1,1-1-1,-1 0 1,1 0-1,0 0 1,-1-1-1,1 1 1,4-1-1,-4 0-4,0 0 0,0 0-1,0-1 1,0 1-1,0-1 1,0 0 0,0 0-1,0 0 1,0-1-1,-1 1 1,1-1-1,0 0 1,-1 0 0,1 0-1,-1 0 1,0-1-1,0 0 1,0 1 0,4-5-1,18-23-179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39:54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63 11106,'-20'35'1153,"-21"51"-1,36-77-990,2 1 0,-1 0 0,2 0 0,-1 1 0,1-1 0,1 1 0,0-1 0,0 1 0,1-1 0,2 17 0,-2-25-126,0 0 0,1 0 0,-1 0 0,1 0 0,-1 0 0,1 0 0,0 0 0,0 0 0,0-1 0,0 1 0,0 0 0,0-1 0,0 1 0,0 0 0,1-1 0,-1 0 0,1 1 0,-1-1 0,1 0 0,0 1 0,3 0 0,-3-1 5,1 0 1,0-1-1,0 1 1,0-1-1,0 0 0,-1 1 1,1-2-1,0 1 0,0 0 1,0 0-1,0-1 0,0 0 1,3-1-1,9-3 123,-2-2-1,1 1 0,-1-2 1,18-12-1,-9 5 188,0-2 0,-2 0 0,36-39 0,-49 48-212,1-1 0,-2 1 0,1-1 0,-2-1 0,1 1 0,-1-1 0,0 0 0,-1-1 0,-1 1 0,1-1 0,-2 1 0,3-17 0,-4 25-101,-1 0 0,0 0 0,0 0 0,0 0 0,0 0 0,-1 0 0,1 0 0,0 0-1,-1 0 1,0 0 0,1 0 0,-1 0 0,0 0 0,0 0 0,0 0 0,0 1 0,0-1 0,0 0-1,-1 1 1,1-1 0,-2-1 0,0 1 3,1 1 0,-1-1 0,0 1 1,0 0-1,0-1 0,0 1 0,0 0 0,0 1 0,0-1 0,0 1 0,0-1 0,-5 1 0,-1 0-52,0 1-1,0 0 0,0 0 0,0 1 0,1 0 0,-1 0 0,1 1 0,-1 0 0,-8 5 0,-4 7-786,21-15 787,0 0 0,0 0 0,1 0 0,-1 0 0,0 0 1,1 0-1,-1 0 0,0 0 0,0 0 0,1 0 0,-1 0 0,0 1 0,1-1 0,-1 0 0,0 0 0,0 0 0,1 0 1,-1 0-1,0 1 0,0-1 0,0 0 0,1 0 0,-1 0 0,0 1 0,0-1 0,0 0 0,1 0 0,-1 1 1,0-1-1,0 0 0,0 0 0,0 1 0,0-1 0,0 0 0,0 1 0,0-1 0,0 0 0,1 0 0,-1 1 0,0-1 1,0 0-1,0 1 0,-1-1 0,1 0 0,0 0 0,0 1 0,0-1 0,0 0 0,0 1 0,0-1 0,0 0 0,0 0 1,-1 1-1,1-1 0,0 0 0,0 0 0,0 0 0,-1 1 0,1-1 0,0 0 0,0 0 0,0 0 0,-1 1 0,1-1 1,0 0-1,0 0 0,-1 0 0,1 0 0,-1 0 0,3 1-12,-1-1 0,1 0 0,-1 0 0,1-1 0,-1 1 0,0 0 0,1 0 0,-1-1 0,1 1 0,-1-1 0,0 1 1,1-1-1,1 0 0,29-23-411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0:29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15731,'-14'6'1217,"7"9"-969,4 1-112,3-1 408,1-1-432,5-6-608,2-3 496,4-5-152,3-5-80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0:30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81 17644,'0'0'46,"0"0"0,1 0 1,-1-1-1,0 1 0,0 0 1,1 0-1,-1 0 0,0 0 0,0 0 1,1 0-1,-1 0 0,0 0 1,0 0-1,1 0 0,-1 0 1,0 0-1,1 0 0,-1 0 0,0 0 1,0 0-1,1 0 0,-1 0 1,0 0-1,1 0 0,-1 0 1,0 0-1,0 1 0,1-1 1,-1 0-1,0 0 0,0 0 0,0 0 1,1 1-1,-1-1 0,0 0 1,0 0-1,0 1 0,0-1 1,1 0-1,-1 0 0,0 1 0,0-1 1,0 0-1,0 1 0,2 19 817,-10 23-625,-6-5-363,-1 0 0,-2-1 0,-1 0 0,-35 50 0,38-69-217,6-13-173,9-5 485,0 0 0,-1 0 0,1 0 0,0 0 0,0 0 1,0 0-1,-1-1 0,1 1 0,0 0 0,0 0 0,0 0 0,-1 0 0,1 0 0,0-1 1,0 1-1,0 0 0,0 0 0,0 0 0,0-1 0,0 1 0,-1 0 0,1 0 1,0-1-1,0 1 0,0 0 0,0 0 0,0 0 0,0-1 0,0 1 0,0 0 0,0 0 1,0-1-1,0 1 0,0 0 0,0 0 0,1-1 0,-1 1 0,0 0 0,0 0 1,2-12-585,0 1 1,0 0-1,1 1 1,1-1-1,6-13 1,31-54-2201,-15 28 1767,-5 11 1254,1 2-1,53-68 1,-75 104-80,1 0 1,-1 0-1,1 1 1,0-1-1,-1 0 1,1 0-1,0 0 0,0 1 1,0-1-1,0 1 1,-1-1-1,1 0 0,0 1 1,0 0-1,0-1 1,0 1-1,0-1 1,0 1-1,0 0 0,2 0 1,-2 0-62,0 0 0,-1 0 0,1 1 0,0-1-1,0 1 1,-1-1 0,1 1 0,-1-1 0,1 1 0,0-1 0,-1 1 0,1-1 0,-1 1 0,1 0 0,-1-1 0,0 1 0,1 0 0,-1-1 0,0 1 0,1 0 0,-1 1-1,3 7 148,-1 1-1,0-1 0,1 17 1,-2-12-83,4 18-23,20 99 279,-20-113-549,0-1 0,1 0 0,1 0 0,0-1 0,13 21 0,-7-21-792,-13-16 934,0 0 0,1 1 0,-1-1 0,0 0-1,0 1 1,1-1 0,-1 0 0,0 1 0,1-1 0,-1 0 0,1 0-1,-1 1 1,0-1 0,1 0 0,-1 0 0,1 0 0,-1 0 0,0 0-1,1 1 1,-1-1 0,1 0 0,-1 0 0,1 0 0,-1 0 0,1 0-1,-1 0 1,0-1 0,1 1 0,-1 0 0,1 0 0,-1 0 0,1 0-1,-1 0 1,0-1 0,1 1 0,-1 0 0,0 0 0,1-1 0,-1 1-1,1-1 1,3-9-516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0:30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41 15043,'-6'-1'1377,"8"1"-1129,11-2-120,5-1 560,7 0-320,6-1-136,5-2 1656,4-2-1720,2 1 152,-4 1 152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0:31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16564,'0'6'1432,"0"6"-1032,0 1-184,2 5 576,1 2-216,1 0-344,1 1-320,-1-3-544,-1-6 560,6-12-112,-1-8-72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0:31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123 335 6649,'26'-5'1477,"-23"4"-1016,-1 0 1,0 0-1,1 0 0,-1 0 1,0 0-1,0-1 1,0 1-1,0-1 0,0 1 1,0-1-1,0 0 0,0 0 1,-1 0-1,1 0 0,-1 0 1,1 0-1,-1 0 1,0-1-1,0 1 0,0 0 1,0-1-1,0-2 0,-1 4-400,0 1 0,0-1-1,0 1 1,-1 0-1,1-1 1,0 1-1,0 0 1,-1-1 0,1 1-1,0 0 1,-1-1-1,1 1 1,0 0 0,-1 0-1,1-1 1,0 1-1,-1 0 1,1 0-1,-1 0 1,1 0 0,0-1-1,-1 1 1,1 0-1,-1 0 1,1 0 0,-1 0-1,1 0 1,0 0-1,-1 0 1,0 0-1,-16-1 191,17 1-181,-10 1-39,0 0-1,0 0 0,0 1 1,0 0-1,1 0 0,-1 1 1,1 0-1,-12 7 0,17-8-39,0 0-1,0 0 0,0 0 1,0 0-1,1 1 1,0 0-1,-1 0 0,1 0 1,0 0-1,0 0 0,1 0 1,-1 1-1,1 0 1,-1-1-1,1 1 0,0 0 1,1 0-1,-1 0 1,1 0-1,-1 0 0,0 5 1,2-7-2,0 1 1,0-1-1,0 0 0,0 0 1,0 1-1,0-1 1,0 0-1,1 0 0,-1 1 1,1-1-1,0 0 1,0 0-1,0 0 0,0 0 1,0 0-1,0 0 1,0 0-1,0 0 0,1 0 1,2 2-1,-2-2-10,1 0 0,0 0 0,0-1 0,0 1 0,1 0 0,-1-1 0,0 0 0,0 0 0,1 0-1,-1 0 1,1-1 0,3 1 0,2 0-23,1-1 0,-1 0 0,0-1 0,1 0 0,-1 0 1,0-1-1,0 0 0,18-7 0,-8-1 47,0-1-1,-1-1 1,-1 0 0,0-1 0,0-1 0,-1-1 0,-1 0 0,-1-1 0,18-24 0,-11 10 230,-2 0 1,0-2-1,-2-1 0,21-55 1,-27 41 263,-11 38-161,-9 29-78,-13 45-252,4 1 0,2 1 1,-8 76-1,23-134-2,0-1-233,0-1 1,0 1-1,1 13 1,0-20 194,0 0 0,0-1 0,0 1 0,0 0 0,0 0 1,0 0-1,0 0 0,1-1 0,-1 1 0,0 0 0,0 0 0,1 0 0,-1-1 0,1 1 1,-1 0-1,0 0 0,1-1 0,-1 1 0,1 0 0,0-1 0,-1 1 0,1-1 0,0 1 0,-1-1 1,1 1-1,0-1 0,-1 1 0,1-1 0,0 0 0,0 1 0,0-1 0,-1 0 0,1 0 0,0 0 1,0 1-1,0-1 0,0 0 0,-1 0 0,1 0 0,0 0 0,1-1 0,15-2-422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0:32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36 14707,'0'-1'101,"1"0"0,-1 0 0,0-1 0,0 1 0,0 0 0,1-1 0,-1 1 0,0 0 0,-1 0 0,1-1 1,0 1-1,0 0 0,0-1 0,-1 1 0,1 0 0,-1 0 0,1-1 0,-1 1 0,1 0 0,-1 0 0,-1-1 0,1 1-13,0 0-1,-1 0 1,1 0 0,0 1 0,0-1 0,-1 0-1,1 1 1,-1-1 0,1 1 0,0 0-1,-1 0 1,1-1 0,-1 1 0,1 0-1,-1 0 1,1 0 0,-1 0 0,1 1 0,-3-1-1,-1 2 21,0-1 0,0 1-1,-1 0 1,1 1 0,1-1-1,-1 1 1,0 0-1,1 0 1,-1 0 0,1 1-1,0 0 1,0-1 0,0 1-1,1 1 1,-1-1 0,1 1-1,0-1 1,-4 10 0,4-9-107,1-1 1,0 1-1,0 0 1,0 0 0,0 0-1,1 1 1,0-1 0,0 0-1,0 0 1,1 1-1,-1-1 1,1 1 0,1-1-1,-1 0 1,1 1 0,0-1-1,0 0 1,0 0-1,3 6 1,-2-8-3,0 0-1,0-1 1,0 1-1,0-1 1,1 1-1,-1-1 0,0 0 1,1 0-1,0 0 1,0 0-1,-1-1 1,1 1-1,0-1 1,0 0-1,0 0 1,0 0-1,1 0 1,-1 0-1,0-1 1,0 1-1,0-1 1,1 0-1,-1 0 1,4 0-1,4-1 14,0 0-1,0-1 1,0 0 0,0 0-1,19-8 1,-10 1 103,0-2-1,-1 0 0,0 0 1,23-21-1,-10 9 165,-32 22-271,0 1 0,1 0 1,-1-1-1,1 1 0,-1 0 0,1 0 1,-1 0-1,0-1 0,1 1 0,-1 0 1,1 0-1,-1 0 0,1 0 0,-1 0 1,1 0-1,-1 0 0,1 0 0,-1 0 1,1 0-1,-1 0 0,1 0 0,-1 0 1,1 0-1,-1 0 0,1 0 1,-1 1-1,1-1 0,-1 0 0,0 0 1,1 1-1,-1-1 0,1 0 0,-1 0 1,0 1-1,1-1 0,-1 1 0,0-1 1,1 0-1,-1 1 0,0-1 0,1 1 1,-1-1-1,0 0 0,0 1 0,0-1 1,0 1-1,1-1 0,-1 1 0,0-1 1,0 1-1,0 0 0,6 37 59,-5-24-48,1-1-326,1 0 1,1 0 0,8 22-1,-10-31 184,-1-1-1,1 1 1,0-1-1,0 1 1,0-1-1,1 0 1,-1 0-1,1 0 1,0 0-1,-1-1 1,1 1-1,1-1 1,-1 0-1,0 0 1,0 0-1,1 0 1,5 2-1,12 0-496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0:36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3 372 14459,'-1'1'179,"1"0"0,0 0 0,-1 1 0,1-1 0,0 0 0,0 1 0,0-1 0,0 0 0,0 0 0,0 1 0,0-1 0,1 0 0,-1 1 0,0-1 0,1 0 0,0 2 0,0-3-110,0 1 1,0-1 0,0 0 0,-1 0-1,1 0 1,0 0 0,0 0-1,0 0 1,0-1 0,0 1-1,0 0 1,-1 0 0,1-1-1,0 1 1,0 0 0,0-1-1,-1 1 1,1-1 0,0 1-1,0-1 1,-1 1 0,1-1-1,0 1 1,-1-1 0,2-1-1,18-15 420,-1-1-1,-1 0 0,23-31 0,41-66 173,-79 110-631,94-147 448,-97 151-473,1 0-1,0 0 0,-1 0 0,1 0 0,0 0 0,-1 0 0,1 1 0,0-1 0,0 0 1,0 0-1,0 0 0,0 1 0,1-2 0,-1 2-2,-1 0-1,0 0 1,0 0-1,1 1 1,-1-1 0,0 0-1,0 0 1,1 0-1,-1 0 1,0 0 0,0 0-1,1 0 1,-1 1 0,0-1-1,0 0 1,1 0-1,-1 0 1,0 0 0,0 1-1,0-1 1,0 0 0,1 0-1,-1 1 1,0-1-1,0 0 1,0 0 0,0 1-1,0-1 1,0 0 0,0 0-1,0 1 1,0-1-1,0 0 1,0 1 0,3 36 63,-3-26-70,-9 130 55,4-94-87,1 55 0,4-99 36,4 23-809,-4-25 788,0 0 0,0-1 0,0 1 0,0-1 0,1 1 0,-1 0 0,0-1 0,1 1 0,-1-1 0,0 1 0,1-1 0,-1 1 0,1-1-1,-1 0 1,0 1 0,1-1 0,-1 1 0,1-1 0,0 0 0,-1 1 0,1-1 0,-1 0 0,1 0 0,-1 0 0,1 1 0,0-1 0,-1 0 0,1 0 0,-1 0 0,1 0-1,0 0 1,-1 0 0,1 0 0,-1 0 0,1 0 0,1-1 0,12-3-317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0:36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36 12763,'6'-6'775,"-1"1"86,0 0 0,1 1 0,10-8 0,-16 12-784,1-1 0,-1 1 0,1-1 1,-1 1-1,1 0 0,-1 0 0,1-1 0,-1 1 0,1 0 0,-1 0 0,1 0 1,-1-1-1,1 1 0,0 0 0,-1 0 0,1 0 0,-1 0 0,1 0 0,-1 0 0,1 0 1,0 0-1,-1 0 0,1 1 0,-1-1 0,1 0 0,-1 0 0,1 0 0,0 1 1,-1-1-1,1 0 0,-1 1 0,1-1 0,-1 0 0,0 1 0,1-1 0,-1 1 0,1-1 1,-1 0-1,0 1 0,1-1 0,-1 1 0,0-1 0,0 1 0,1 0 0,-1-1 1,0 1-1,0-1 0,0 1 0,1-1 0,-1 1 0,0 0 0,0-1 0,0 1 0,0-1 1,0 1-1,-1 0 0,2 5 48,-1-1 1,-1 1-1,1-1 0,-1 1 1,0-1-1,0 0 0,-1 1 1,0-1-1,0 0 0,0 0 1,0 0-1,-1 0 0,-4 6 1,-4 5-5,-1-1 1,-19 21-1,-38 29 62,40-40-93,-35 42 0,63-66-86,0 0 0,-1 0 0,1 1 1,0-1-1,0 1 0,0-1 0,0 1 1,1 0-1,-1-1 0,0 1 0,1 0 0,-1-1 1,1 1-1,-1 0 0,1 0 0,0-1 1,0 1-1,0 0 0,0 0 0,0 0 0,0-1 1,1 4-1,0-3 0,0-1 0,0 1 0,0 0-1,1-1 1,-1 1 0,0-1 0,1 1 0,-1-1 0,1 0 0,0 0 0,-1 0-1,1 0 1,0 0 0,0 0 0,0 0 0,0 0 0,-1-1 0,1 1 0,4 0-1,18 3 3,1-1 0,0-1 0,0-1 0,0-2 0,25-2 0,21-1-18,-66 4-20,21-1-87,46 6 0,-65-4-109,-1 0 0,1 0 0,0 1 1,0 0-1,-1 1 0,1-1 0,-1 1 0,0 1 0,0-1 0,0 1 1,9 7-1,-5 2-867,-9-12 396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0:37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91 14067,'-3'0'177,"1"-1"0,-1 0 0,1 0 1,-1 0-1,1 0 0,-1-1 0,1 1 0,0-1 0,0 1 1,-1-1-1,1 0 0,0 1 0,1-1 0,-1 0 0,-2-3 1,4 4-100,-1 0 1,1 0-1,-1 0 0,1-1 1,0 1-1,-1 0 1,1 0-1,0 0 1,0 0-1,0-1 1,0 1-1,0 0 1,0 0-1,0 0 1,0 0-1,1-1 1,-1 1-1,0 0 1,1 0-1,-1 0 1,1 0-1,-1 0 1,1 0-1,-1 0 1,1 0-1,0 0 1,0 0-1,-1 0 1,1 0-1,0 0 1,0 1-1,0-1 1,0 0-1,0 0 1,0 1-1,2-1 1,3-3 94,1 0 1,-1 1 0,1 0 0,0 0 0,0 1 0,0 0-1,1 0 1,-1 1 0,10-1 0,-4 1-53,1 1 0,-1 0 1,1 1-1,16 3 0,-27-4-111,0 1 0,-1-1 0,1 1 0,0 0 0,-1 0 0,1 0-1,-1 0 1,0 0 0,1 0 0,-1 1 0,0-1 0,0 1 0,1 0 0,-1 0 0,0 0 0,-1 0 0,1 0 0,0 0-1,-1 0 1,3 4 0,-3-3-8,0 1-1,0-1 0,0 0 1,-1 0-1,1 1 0,-1-1 1,0 0-1,0 1 0,0-1 1,-1 0-1,1 1 0,-1-1 1,1 0-1,-1 0 0,0 0 1,0 1-1,-2 2 0,-6 11-7,0-1-1,0 0 0,-2 0 1,-13 15-1,-54 57 14,66-76-4,-12 13-8,15-17 14,0 0 1,1 0-1,0 1 0,1 1 0,-1-1 0,2 1 0,-9 17 0,14-26-7,1 0 0,0 0 0,-1 0-1,1 0 1,0 1 0,0-1-1,0 0 1,0 0 0,0 0-1,0 0 1,0 0 0,0 1 0,0-1-1,1 0 1,-1 0 0,0 0-1,1 0 1,-1 0 0,1 0-1,-1 0 1,1 0 0,0 0-1,-1 0 1,1 0 0,0 0 0,0 0-1,-1 0 1,1-1 0,0 1-1,0 0 1,0 0 0,0-1-1,0 1 1,0-1 0,0 1 0,0-1-1,0 0 1,1 1 0,-1-1-1,0 0 1,2 1 0,6 1 12,0-1 1,1 1-1,18-1 1,-24-1-7,36-2-323,-1-1-1,1-2 1,-1-2 0,0-1 0,43-16 0,-53 15-59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0:37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14675,'0'12'1608,"0"2"-1135,-1 2-217,-1 3 864,1 4-560,-2 2-128,0 0-400,0 1-256,1-7-360,1-3 496,1-10-104,0-4-56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39:55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25 16564,'31'-25'2232,"-34"33"-1640,0 0 0,-1-1-1,-7 13 1,-22 24-385,-1-1 0,-55 52 0,-27 33 32,111-122-206,1-1 0,0 1 0,0 0 0,0 1 0,1-1 0,-3 7 0,6-11-19,-1-1-1,1 0 1,-1 1 0,1-1 0,0 0-1,0 1 1,-1-1 0,1 1 0,0-1-1,1 1 1,-1-1 0,0 1 0,0-1-1,0 0 1,1 1 0,-1-1 0,1 0-1,-1 1 1,1-1 0,0 0 0,-1 1-1,1-1 1,0 0 0,0 0 0,0 0-1,0 0 1,0 0 0,0 0 0,0 0-1,0 0 1,0 0 0,0 0 0,1-1-1,-1 1 1,3 0 0,5 3 53,0-2 0,0 1 1,1-1-1,-1-1 0,1 0 1,-1 0-1,1-1 0,0 0 1,13-2-1,6-2-86,52-13 1,-58 10-124,0-1 0,0-1 0,37-22 0,-31 12-70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0:38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69 15483,'1'0'96,"-1"0"-1,1 1 0,-1-1 1,1 0-1,-1 1 1,1-1-1,-1 0 0,1 1 1,-1-1-1,1 1 1,-1-1-1,1 0 0,-1 1 1,0-1-1,1 1 1,-1 0-1,0-1 0,1 1 1,-1-1-1,0 1 1,0-1-1,0 1 0,1 0 1,-1-1-1,0 1 1,0-1-1,0 1 0,0 0 1,0-1-1,0 1 1,0 0-1,0 0 0,-2 28 1117,1-22-725,-2 24 348,1-14-351,1 33 0,1-50-477,0 1 0,0-1 0,0 1 0,1-1 0,-1 1-1,0-1 1,0 1 0,1-1 0,-1 1 0,0-1 0,1 1 0,-1-1 0,0 1 0,1-1 0,-1 0 0,1 1 0,-1-1 0,1 0 0,-1 1 0,1-1 0,-1 0 0,1 0 0,-1 1 0,1-1 0,-1 0 0,1 0-1,-1 0 1,1 0 0,0 0 0,-1 0 0,1 0 0,-1 0 0,1 0 0,-1 0 0,1 0 0,0 0 0,-1 0 0,1 0 0,0-1 0,30-7 16,-21 5 14,7-1-38,0 1 0,0 1 0,0 0 0,1 1 0,-1 1 0,0 1 0,30 4 0,-40-4-24,-1 1 0,1 0 1,-1 0-1,0 0 0,0 1 1,0 0-1,0 0 0,0 0 0,-1 1 1,0 0-1,1 0 0,-1 0 1,-1 1-1,1-1 0,-1 1 1,1 0-1,-1 1 0,-1-1 0,1 1 1,-1-1-1,0 1 0,0 0 1,2 10-1,-3-12 27,-1 1 0,0 0 0,0-1 0,0 1 0,-1 0 0,0 0 0,0 0 0,0 0 0,0-1 0,-1 1 0,0 0 0,0 0 0,0-1 0,0 1 0,-5 8 0,3-7 38,-1 1-1,0-1 1,0-1-1,-1 1 1,0-1-1,0 1 1,0-1-1,-1-1 1,-10 8-1,1-3 30,-1 0 0,0-1 0,0-1 0,-1 0 0,0-1 0,-1-1 0,-30 5 0,27-7-200,-1-1-1,-31 0 1,46-3-23,1 1-1,-1-1 1,1 0-1,-1 0 1,1-1-1,0 1 1,-1-1-1,1-1 1,0 1-1,0-1 1,1-1 0,-9-5-1,11 7 98,1 0-1,0 0 0,-1-1 1,1 1-1,0-1 1,1 0-1,-1 1 1,0-1-1,1 0 1,-1 0-1,1 0 1,0 0-1,0 0 1,0-1-1,0-3 1,-3-25-530</inkml:trace>
  <inkml:trace contextRef="#ctx0" brushRef="#br0" timeOffset="1">113 56 15707,'6'-3'2105,"0"-2"-1265,2-2-296,1-1 1617,7 1-1065,5-1-208,7 3-376,2 2-120,2 0-144,1 1-56,0 2-240,0 3-160,-8-1-704,-4-2 800,1-3-144,-3-3-80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1:00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15435,'4'2'158,"-1"1"-1,1 0 1,0 0-1,-1 0 1,0 0 0,1 0-1,-1 1 1,-1 0-1,1-1 1,0 1-1,-1 0 1,0 0-1,0 0 1,0 1 0,1 5-1,11 18 267,6 3-368,0-2 1,3-1-1,0 0 0,1-2 0,2-1 1,1 0-1,0-2 0,55 34 1,-80-56-55,3 2 11,0 0-1,0 0 1,0 0-1,0-1 1,0 0-1,1 0 1,7 2-1,-13-4-13,0 0-1,0 0 0,0 0 1,0 0-1,1 0 0,-1 0 1,0 0-1,0 0 1,0 0-1,0 0 0,1-1 1,-1 1-1,0 0 0,0 0 1,0 0-1,0 0 0,0 0 1,0 0-1,1 0 0,-1 0 1,0-1-1,0 1 0,0 0 1,0 0-1,0 0 0,0 0 1,0 0-1,0-1 0,0 1 1,0 0-1,0 0 0,0 0 1,0 0-1,0-1 0,0 1 1,0 0-1,0 0 1,0 0-1,0 0 0,0 0 1,0-1-1,0 1 0,0 0 1,0 0-1,0 0 0,0 0 1,0-1-1,0 1 0,0 0 1,0 0-1,0 0 0,0 0 1,-1 0-1,1 0 0,0-1 1,0 1-1,0 0 0,0 0 1,0 0-1,-7-10-187,-5-3-141,-1 1 1,-1 0-1,1 1 0,-2 1 0,1 0 0,-1 1 0,-1 1 1,0 0-1,0 1 0,-1 1 0,1 0 0,-1 1 0,0 1 0,-1 1 1,1 0-1,-1 2 0,-32 0 0,42 1 412,0 2 0,1-1 0,-1 1-1,1 0 1,0 0 0,-13 7 0,17-8 37,0 1 0,1-1 1,-1 1-1,1-1 0,0 1 1,-1 0-1,1 0 0,0 0 0,0 0 1,0 0-1,0 0 0,1 0 1,-1 1-1,0-1 0,1 1 1,0-1-1,0 1 0,0 0 0,0-1 1,-1 6-1,2-8-90,0 0-1,0 0 1,0 1-1,0-1 1,0 0 0,0 0-1,0 0 1,0 1-1,0-1 1,0 0-1,0 0 1,0 0 0,0 1-1,0-1 1,0 0-1,0 0 1,0 0-1,0 0 1,0 1 0,0-1-1,0 0 1,1 0-1,-1 0 1,0 0-1,0 1 1,0-1 0,0 0-1,0 0 1,1 0-1,-1 0 1,0 0-1,0 0 1,0 0 0,1 0-1,-1 1 1,0-1-1,0 0 1,0 0-1,1 0 1,-1 0 0,0 0-1,0 0 1,0 0-1,1 0 1,-1 0 0,0 0-1,15-5 735,10-11 54,7-7-186,149-101 1637,-136 95-2419,2 3 0,52-21 0,-94 44-41,0 2 0,0-1 0,1 0 0,-1 1 0,11-1 0,-13 4-1121,-7 2 541,-9 3 122,1-3 542,0-2 1,0 0 0,-1 0 0,-19 0 0,29-2 77,-28 0-268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1:00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0 14731,'0'8'206,"1"0"-1,-2-1 1,1 1-1,-1 0 0,-1 0 1,1-1-1,-1 1 1,-1-1-1,1 0 1,-7 13-1,-1 4 274,-15 47-35,-3-2 1,-2-1-1,-41 64 0,68-128-528,1 0 1,-1-1 0,1 0-1,-1 1 1,0-1 0,0 0-1,-6 4 1,8-6 30,0-1 0,0 1 0,0-1 0,1 1 1,-1-1-1,0 0 0,0 1 0,0-1 0,0 0 0,0 0 0,0 0 1,0 0-1,0 0 0,0 0 0,0 0 0,0 0 0,0 0 0,0 0 0,0 0 1,0 0-1,0-1 0,0 1 0,0 0 0,1-1 0,-1 1 0,0-1 1,0 1-1,0-1 0,0 1 0,1-1 0,-1 0 0,0 1 0,1-1 0,-1 0 1,0 0-1,1 1 0,-1-1 0,0-1 0,-6-10-878,0-1 0,1 1 0,0-1 0,0-1 0,2 1 0,-6-27 0,5 17 859,2 0 0,1 0 0,1-37 0,1 56 473,0 0 1,1 0-1,-1 0 1,1 0-1,0 0 1,0 0-1,2-4 1,-3 7-325,0 1 1,1-1-1,-1 1 1,0-1-1,0 1 1,1-1-1,-1 1 1,1 0-1,-1-1 1,0 1-1,1 0 1,-1-1-1,1 1 1,-1 0-1,1-1 1,-1 1-1,1 0 1,-1 0-1,1 0 0,-1-1 1,1 1-1,1 0 1,-1 0 2,0 0 0,0 1-1,1-1 1,-1 1 0,0-1 0,1 0 0,-1 1 0,0 0-1,0-1 1,0 1 0,0 0 0,0 0 0,2 1 0,57 51 1097,54 42-282,-101-86-831,-1-1-1,1-1 1,0 0-1,1-1 1,0 0-1,0-1 1,26 6-1,-36-10-52,0 0 0,0-1-1,0 1 1,0-1 0,0 0-1,0 0 1,1 0 0,-1-1-1,0 0 1,0 0 0,0 0-1,5-2 1,-7 2-25,-1 0 0,1 0-1,0 0 1,0-1 0,-1 1-1,1-1 1,-1 1 0,0-1 0,1 1-1,-1-1 1,0 0 0,0 0 0,0 0-1,0 1 1,0-1 0,0 0 0,-1 0-1,1 0 1,-1 0 0,1-1 0,-1 1-1,0 0 1,0 0 0,0 0 0,0-3-1,-1-8-82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1:32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38 15395,'1'-2'155,"-1"1"0,0 0 0,0-1 0,0 1 0,0 0 0,0-1 0,0 1 0,0 0-1,0-1 1,0 1 0,0 0 0,-1-1 0,1 1 0,-1 0 0,1 0 0,-1-1 0,1 1 0,-1 0-1,0 0 1,0 0 0,1 0 0,-1 0 0,0 0 0,-2-2 0,1 3-44,1-1 0,-1 0 0,0 0 0,0 1 1,0-1-1,0 1 0,0 0 0,0-1 0,0 1 0,0 0 1,0 0-1,0 1 0,0-1 0,0 0 0,0 0 0,0 1 0,-2 0 1,-4 2-34,-1 1 1,1 0 0,0 0 0,1 0 0,-1 1-1,1 0 1,0 1 0,-11 10 0,-49 57-68,59-64 14,-12 16-2,-33 52 0,46-65-15,0 1 1,1-1-1,0 1 0,1 0 1,1 1-1,-5 24 0,9-36-4,-1 0 0,1 0-1,0 0 1,0 0 0,0 1-1,0-1 1,0 0 0,0 0 0,1 0-1,-1 0 1,1 1 0,-1-1-1,1 0 1,0 0 0,0 0 0,0 0-1,0 0 1,0-1 0,0 1-1,3 3 1,-2-3 8,1-1-1,-1 1 1,1-1-1,-1 1 1,1-1-1,0 0 0,-1 0 1,1 0-1,0 0 1,0-1-1,0 1 1,0-1-1,4 1 1,5-1 56,-1-1 1,0 0-1,1-1 0,-1 0 1,0 0-1,20-8 1,-13 2 68,-1 0 0,0-1 0,0-1 0,-1 0 0,0-1 0,20-19 0,-30 25-72,0-1-1,0 0 1,-1 0 0,1-1-1,-1 0 1,-1 0 0,1 0-1,-1 0 1,0 0-1,-1-1 1,0 0 0,0 0-1,-1 0 1,0 0 0,0 0-1,-1 0 1,1-11 0,-2 15-38,-1 1 1,1-1-1,-1 0 1,1 1-1,-1-1 0,0 0 1,-1 1-1,1-1 1,-1 1-1,1-1 1,-1 1-1,0 0 1,0 0-1,0 0 1,-1 0-1,1 0 1,-1 0-1,-3-2 0,2 2-84,0 0-1,-1 0 0,1 0 0,-1 1 0,0 0 0,0-1 0,0 2 0,0-1 0,0 1 0,0 0 0,-11-2 0,11 3-98,1-1 1,-1 1-1,0 0 1,0 0-1,1 1 1,-1-1-1,0 1 1,1 0-1,-1 0 1,0 1-1,1-1 0,0 1 1,-1 0-1,1 0 1,0 1-1,0-1 1,0 1-1,0 0 1,0 0-1,1 0 1,-1 0-1,1 1 1,0-1-1,0 1 1,0 0-1,1 0 1,-1 0-1,1 0 0,-3 8 1,2 8-664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1:32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 18300,'0'0'31,"0"0"0,0 0 1,0 0-1,0 0 0,0 0 1,0 0-1,0 0 0,0 0 0,1 0 1,-1 1-1,0-1 0,0 0 1,0 0-1,0 0 0,0 0 0,0 0 1,0 0-1,0 0 0,0 0 1,1 0-1,-1 0 0,0 0 0,0 0 1,0 0-1,0 0 0,0 0 1,0 0-1,0 0 0,0 0 0,1 0 1,-1 0-1,0 0 0,0 0 1,0 0-1,0 0 0,0-1 1,0 1-1,0 0 0,0 0 0,0 0 1,1 0-1,-1 0 0,0 0 1,0 0-1,0 0 0,0 0 0,0 0 1,0 0-1,0-1 0,0 1 1,0 0-1,0 0 0,0 0 0,0 0 1,0 0-1,0 0 0,0 0 1,0 0-1,0-1 0,0 1 0,0 0 1,0 0-1,-1 14 917,-6 20 104,-97 241-403,98-255-949,6-18-211,2-5-95,13-29-547,0 1 713,7-4-154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1:33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89 13251,'11'-16'1217,"0"-1"552,2 0 0,17-20 0,-25 36-202,-4 8-1085,-4 9-325,-35 91 333,20-59-68,-23 98 1,40-142-377,0 0 0,1 1 0,-1-1 1,1 1-1,0-1 0,0 1 0,0-1 1,1 0-1,0 1 0,1 4 0,-1-7-22,0-1 1,0 1-1,0 0 0,0-1 0,0 1 0,0 0 1,1-1-1,-1 0 0,0 1 0,1-1 0,0 0 1,-1 0-1,1 0 0,0 0 0,-1 0 0,1 0 1,0 0-1,0 0 0,0-1 0,0 1 0,-1-1 0,1 0 1,0 1-1,0-1 0,3 0 0,6 0-76,0 0 0,0-1 0,0 0 0,0 0 0,0-1-1,0-1 1,-1 0 0,13-5 0,-17 6-67,0 0 0,0-1 0,0 0-1,0 0 1,-1-1 0,1 1 0,-1-1 0,0 0 0,0-1-1,0 1 1,-1-1 0,1 0 0,-1 0 0,6-12 0,1-12-409</inkml:trace>
  <inkml:trace contextRef="#ctx0" brushRef="#br0" timeOffset="1">280 114 15371,'0'30'1961,"-4"3"-1185,-7 5-248,-1 5 1232,-4 5-815,-3 3-105,2 1-368,1-2-344,4-11-904,3-6 784,5-11-192,2-6-112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1:34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0 13363,'27'1'7391,"-27"-1"-7337,-14 5 1343,-47 16-890,1 2-1,0 3 1,-76 45 0,113-57-457,-30 25 0,47-34-40,0 0-1,1 0 0,0 1 0,-1-1 1,2 1-1,-1 1 0,1-1 1,0 1-1,-6 12 0,9-17-9,1 0-1,-1 0 1,0 0 0,1 0-1,0 0 1,-1 0 0,1 0-1,0 0 1,0 1 0,0-1-1,0 0 1,0 0-1,1 0 1,-1 0 0,1 0-1,-1 0 1,1 0 0,0 0-1,0 0 1,0 0-1,1 2 1,1-1-2,-1-1 0,1 1 0,-1 0-1,1-1 1,0 0 0,0 0 0,0 0 0,0 0 0,1 0 0,-1-1-1,5 2 1,9 2-8,1 0-1,-1-2 1,36 3-1,-50-6 11,272 10-557,-124-7 46,-131 0-1605,-16 2 219,-12 3 1134,-9-1-210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1:35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8 445 14515,'-3'6'632,"-2"5"1584,6-10-2151,-1-1 1,0 0-1,1 0 1,-1 1-1,1-1 1,-1 0 0,1 0-1,-1 1 1,1-1-1,-1 0 1,1 0-1,-1 0 1,1 0 0,-1 0-1,1 0 1,-1 0-1,1 0 1,-1 0-1,1 0 1,-1 0 0,1 0-1,-1 0 1,1 0-1,-1 0 1,1 0-1,-1-1 1,0 1 0,1 0-1,16-5 431,-1 0 0,-1 0 1,1-2-1,-1 0 0,0 0 0,18-14 0,1-2 115,44-40-1,-36 22-369,-1-2 0,-2-1 0,-2-2 0,55-91 0,-85 127-246,-5 11-21,-6 21-30,-68 181-169,40-122 193,19-47-23,7-21-138,0 1-1,1-1 1,1 1-1,0 0 1,1 1 0,-2 20-1,5-34 166,0 1 0,0 0 0,0 0 0,0 0 0,1-1-1,-1 1 1,1 0 0,-1-1 0,1 1 0,-1 0 0,1-1 0,0 1 0,0-1-1,0 1 1,0-1 0,0 1 0,0-1 0,1 0 0,0 2 0,15 6-343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1:57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17300,'-10'13'880,"7"0"744,1-1-1760,-10-27 504,14-4-8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5:13.1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 16011,'1'8'689,"-1"-7"-673,0-5 0,-1-11 32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39:56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0 16580,'-14'21'1544,"1"18"-1008,-2 10-248,-4 13 888,-1 5-576,1 9-440,-2-2-328,2-2 208,3-7-80,5-19-128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5:13.1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42 18116,'-1'2'1368,"5"-2"-1376,7-3-424,8-3 1752,5-2-1408,3-19-96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5:13.1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 9 11050,'-4'-2'387,"1"1"-1,0 0 1,-1 0-1,1 0 1,-1 0-1,0 0 1,1 1-1,-1-1 1,0 1-1,-6 0 1,25 16 252,19 10-457,-2-4-54,-2 2-1,0 1 1,-1 2-1,47 58 1,35 99 330,-52-80-455,21 21 98,-62-102-57,0 0 1,2-1 0,23 20-1,30 19 22,-39-34-31,0 2 1,43 50-1,-35-25-14,44 78-1,-34-48 4,-4-5-26,-29-44 5,2-2-1,28 36 1,16 2 32,85 72 0,-148-141-36,33 30 12,-1 3-1,-1 0 0,-3 3 1,-1 0-1,29 50 1,-19-17 2,42 66 27,-32-65-35,4-1 1,2-3-1,68 64 1,-63-79-4,49 49-3,-92-84 6,-1 1-1,0 1 1,25 42 0,137 233-17,-115-195 25,-16-32-17,97 108 1,-42-56 3,-68-78-9,-2 2 0,-2 1 0,28 57 0,-36-53-21,-11-22 11,26 44-1,-10-27-8,22 54 0,-33-67-33,2 0-1,0-2 1,28 35 0,78 73-188,-107-122 235,-14-13 24,0 0 1,0 0-1,-1 1 0,1-1 0,0 1 1,-1-1-1,0 1 0,0 0 1,0 0-1,0 0 0,0 0 1,0 0-1,-1 0 0,2 5 0,-1 0 525,-2-6 613,-3-4-373,-3-2-1032,-11-8 610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5:13.1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8314,'6'10'4579,"6"-8"-2695,4-2-1658,8 4-28,0 1 1,33 13-1,-48-14-172,0 1 1,-1 0-1,1 0 1,-1 1-1,0 0 1,8 10-1,28 18 41,2-8-28,77 31-1,23 12-40,-94-43 4,-41-22-1,-1 0 0,1 1 1,-1 1-1,-1 0 0,1 0 0,-1 1 1,0 0-1,0 0 0,9 12 0,12 20 4,-15-19 2,0-1 0,2 0-1,0 0 1,37 29 0,-17-23 0,1-1 1,2-2-1,46 18 0,131 42-21,-214-81 12,258 102 28,-182-72-30,135 35 1,-125-41 0,91 37-1,158 64 52,-197-76-62,-80-25 8,100 58 0,-99-48-5,84 33 0,-142-66 11,221 88-1,-162-61 4,90 55-1,-74-34-30,3-3 0,164 66 0,-225-105 28,0 1-1,0 1 0,-1 1 0,0 0 0,-1 2 0,0 0 0,-1 1 0,29 30 0,-40-37-1,68 66-15,-63-63 13,1 0 0,0-1 0,1-1 0,22 11-1,168 64 3,92 44-4,96 54 11,-284-133-2,-22-5-4,146 100-1,-18-9-3,-94-62-23,127 101-1,-38-37 10,-129-88 37,81 65-1,-67-39-25,196 117 0,-68-55-17,-84-49 11,-47-25 21,17 11 2,-61-49-6,1-3 0,95 27 0,-82-29-11,74 33 1,-120-45 5,-11-6 7,1 1 0,0 1 0,-1-1 0,0 0 0,0 1-1,1 0 1,3 4 0,-8-7 18,-4 7-170,2-7 128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5:13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18620,'9'-8'736,"3"-17"-504,2-19-232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5:13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13 11827,'10'-12'1247,"-4"11"236,-6 3-1351,0 0-1,1 0 0,-1 0 1,0 0-1,0 0 1,0 0-1,0 0 0,-1 0 1,1 0-1,0 0 1,-2 3-1,-18 97 732,-14 199-1,26 106-808,8-387-32,-17 410 58,14-374-56,4 337-7,1-16-14,-15 477 54,12-413-81,-39 883 80,-7-515-45,40-678-9,6 0 1,21 174 0,-12-211-139,-8-93 130,1-1 1,-1 0-1,0 0 1,0 0-1,0 0 0,0 1 1,0-1-1,0 0 1,0 0-1,0 0 1,0 1-1,0-1 1,0 0-1,0 0 1,0 0-1,0 1 1,0-1-1,0 0 1,0 0-1,0 0 1,0 0-1,0 1 1,0-1-1,0 0 1,0 0-1,0 0 1,0 1-1,0-1 1,0 0-1,0 0 1,-1 0-1,1 0 1,0 1-1,0-1 1,0 0-1,0 0 1,0 0-1,-1 0 1,1 0-1,0 0 1,0 0-1,0 0 1,0 1-1,-1-1 1,1 0-1,0 0 1,0 0-1,0 0 1,-1 0-1,1 0 1,0 0-1,0 0 1,0 0-1,-1 0 1,1 0-1,0 0 1,0 0-1,0 0 1,-1 0-1,1 0 1,0-1-1,0 1 1,0 0-1,0 0 1,-1 0-1,1 0 1,0 0-1,0 0 1,0-1-1,-8-8-34,1-7-65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5:13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12931,'7'5'209,"0"0"1,0 0 0,-1 1-1,7 6 1,-6-5-167,0-1-1,16 12 1,-11-12-31,-1 0-1,1 0 1,1-1-1,-1-1 1,1 0-1,0-1 1,0 0-1,0-1 1,0-1 0,0 0-1,26-1 1,7-5-2,-1-1 0,52-15 0,20-3 40,-12 14-3,195 6 0,-70 5-47,338 15 87,-1-3 9,-71-5 3,306 7 158,-35-4 59,-293 1-188,475-36 1,-640 11-114,-135 7-13,799-7 20,-369 7 19,-190-4-18,-224 7-33,223 9-26,-326 0 47,0-3 0,1-3-1,-1-5 1,129-23 0,-198 26-9,-1 0-1,1 1 0,0 1 0,0 1 1,0 0-1,-1 2 0,21 4 0,-34-6 0,-3-1-9,21 3 81,-21-3-86,0 0 0,0 1 1,0-1-1,0 0 0,-1 0 0,1 0 0,0 0 0,0 0 0,0 0 0,0 0 0,0-1 0,0 1 0,-1 0 0,1 0 0,0-1 0,0 1 0,0 0 0,-1-1 0,1 1 0,1-2 0,-4-1-27,-6 0-20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5:13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 13387,'0'3'1680,"-1"0"-1056,2-2-192,7 4 985,5-2-393,5-2-104,9-1-256,7 0-136,9 0-127,4-1-9,4-2-80,-3 0-216,-1 0 1328,-4 1-1272,-19-1 96,-9-1 48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5:13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1 331 14619,'33'-53'1807,"174"-198"-1813,-204 248-21,0-1 1,0 1 0,0-1 0,1 1 0,7-5 0,-11 7 24,0 1 0,0 0-1,0 0 1,1 0 0,-1 0-1,0 0 1,0 0 0,1 0 0,-1-1-1,0 1 1,0 0 0,1 0 0,-1 0-1,0 0 1,0 0 0,1 0 0,-1 0-1,0 0 1,1 0 0,-1 1 0,0-1-1,0 0 1,1 0 0,-1 0 0,0 0-1,0 0 1,0 0 0,1 0 0,-1 1-1,0-1 1,0 0 0,1 0-1,-1 0 1,0 0 0,0 1 0,2 18-15,-14 74 186,-4 52 41,16-125-281,0 0 1,1 0-1,1 0 1,1 1-1,6 21 1,2-12-16,1-15-42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5:13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15227,'3'-4'1177,"7"-1"-849,4 1-88,10-5 496,8 0-128,16-6-192,5-1-72,7-1-24,-1 4-144,-4 4-968,-5 6 824,-19 2-152,-13 2-112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5:13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1 187 13395,'2'-13'334,"1"0"0,0 0 0,1 0 1,1 0-1,11-22 0,-12 27-211,1 1 0,0-1-1,0 1 1,1-1 0,0 1 0,0 1-1,0-1 1,1 1 0,11-7 0,-17 12-108,0 0 0,1 0 0,-1 0 0,1 0 1,-1 0-1,1 0 0,0 1 0,-1-1 0,1 1 1,0-1-1,-1 1 0,1 0 0,0-1 0,-1 1 0,1 0 1,0 0-1,0 0 0,-1 1 0,1-1 0,0 0 1,-1 1-1,1-1 0,0 1 0,-1-1 0,3 2 1,-2 0-14,0-1 0,-1 1 1,1 0-1,0 0 1,-1-1-1,0 1 1,1 0-1,-1 0 0,0 1 1,0-1-1,0 0 1,0 0-1,-1 1 1,1-1-1,0 0 0,-1 1 1,1 3-1,-1 6-14,1 0 0,-1 0 0,-1 0 0,0 0 0,-1 0 0,0 0 0,-1 0 0,-6 15 0,-5 9-9,-25 44 1,-2 3 112,40-80-78,-1 0 0,1 0 0,0 0 0,0 1 0,0-1 0,1 0 0,-1 1 0,1-1 0,0 0 1,0 1-1,0-1 0,0 0 0,0 1 0,2 4 0,-1-7-12,0 1 1,0 0-1,0 0 1,0-1-1,0 1 1,1 0-1,-1-1 1,0 1-1,1-1 1,0 0-1,-1 0 1,1 1-1,0-1 1,-1 0-1,1 0 1,0-1-1,0 1 1,0 0-1,0 0 1,0-1 0,0 0-1,0 1 1,0-1-1,0 0 1,4 0-1,10 1-45,1-1 0,-1-1-1,0-1 1,0 0 0,1-1 0,28-10-1,19-9-54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0:36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13 11827,'10'-12'1247,"-4"11"236,-6 3-1351,0 0-1,1 0 0,-1 0 1,0 0-1,0 0 1,0 0-1,0 0 0,-1 0 1,1 0-1,0 0 1,-2 3-1,-18 97 732,-14 199-1,26 106-808,8-387-32,-17 410 58,14-374-56,4 337-7,1-16-14,-15 477 54,12-413-81,-39 883 80,-7-515-45,40-678-9,6 0 1,21 174 0,-12-211-139,-8-93 130,1-1 1,-1 0-1,0 0 1,0 0-1,0 0 0,0 1 1,0-1-1,0 0 1,0 0-1,0 0 1,0 1-1,0-1 1,0 0-1,0 0 1,0 0-1,0 1 1,0-1-1,0 0 1,0 0-1,0 0 1,0 0-1,0 1 1,0-1-1,0 0 1,0 0-1,0 0 1,0 1-1,0-1 1,0 0-1,0 0 1,-1 0-1,1 0 1,0 1-1,0-1 1,0 0-1,0 0 1,0 0-1,-1 0 1,1 0-1,0 0 1,0 0-1,0 0 1,0 1-1,-1-1 1,1 0-1,0 0 1,0 0-1,0 0 1,-1 0-1,1 0 1,0 0-1,0 0 1,0 0-1,-1 0 1,1 0-1,0 0 1,0 0-1,0 0 1,-1 0-1,1 0 1,0-1-1,0 1 1,0 0-1,0 0 1,-1 0-1,1 0 1,0 0-1,0 0 1,0-1-1,-8-8-34,1-7-65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5:13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12443,'-2'12'1128,"5"-2"-776,5-1-104,10-3 776,7-3-488,15-3-144,6 0-47,3 0-265,5-3-200,-2-1 208,-3-2-48,-4 0-72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5:13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66 15259,'0'0'37,"-1"-1"1,1 1-1,0-1 0,0 1 0,-1-1 1,1 0-1,0 1 0,0-1 0,0 1 1,0-1-1,0 0 0,0 1 0,0-1 0,0 1 1,0-1-1,0 0 0,0 1 0,0-1 1,0 1-1,0-1 0,1 0 0,-1 1 1,0-1-1,0 1 0,1-1 0,-1 1 0,1-1 1,-1 1-1,0-1 0,1 1 0,-1-1 1,1 1-1,-1 0 0,1-1 0,-1 1 1,1 0-1,-1-1 0,1 1 0,-1 0 0,1 0 1,0-1-1,29-12 209,-27 12-106,17-7 61,0 2 0,38-7 0,-49 12-206,0 0 0,-1 0 1,1 1-1,0 0 0,0 0 1,0 1-1,0 0 0,0 1 1,11 3-1,-19-5 3,1 1 0,0 0 1,-1-1-1,1 1 0,0 0 0,-1 0 0,1 0 0,-1 0 0,1 0 1,-1 0-1,0 0 0,1 1 0,-1-1 0,0 0 0,0 1 0,0-1 1,0 1-1,0-1 0,0 1 0,-1 0 0,2 2 0,-2-2 0,0 0 0,0 0 0,0 0 0,0 0 0,0 0 0,-1 0 0,1 0 0,-1 0 0,1 0 0,-1 0 0,0 0 0,0 0-1,0 0 1,0 0 0,0-1 0,0 1 0,0 0 0,-3 2 0,3-4-7,0 1 0,0 0-1,1 0 1,-1 0 0,0 0 0,0 0 0,1 0-1,-1 0 1,1 0 0,-1 0 0,1 0 0,-1 0-1,1 1 1,-1-1 0,1 0 0,0 0 0,0 0-1,0 1 1,0 1 0,0-2-19,1 1 1,0-1-1,0 0 1,0 0-1,0 0 1,0 0-1,1 0 1,-1 0-1,0 0 1,0 0-1,1 0 1,1 1-1,9 6-23,-6-4 39,-1 0 0,0 1 1,-1-1-1,1 1 0,-1 1 0,0-1 1,0 0-1,0 1 0,-1 0 1,0 0-1,0 0 0,0 0 0,-1 1 1,0-1-1,0 0 0,-1 1 1,0 0-1,0-1 0,0 1 1,-1 0-1,0 8 0,-1-8 51,0 1 1,0-1-1,0 1 0,-1-1 0,0 0 1,0 1-1,-1-1 0,0 0 0,0 0 1,-1-1-1,0 1 0,0-1 0,0 0 1,-1 0-1,0 0 0,0 0 0,0-1 1,-10 7-1,7-6 54,0-1 0,0 0 0,0-1 0,0 1 0,-1-2 0,0 1 0,1-1 0,-1-1 0,-1 1 0,1-1 0,0-1 0,0 0 0,-1 0 0,1-1 0,-1 0 0,-11-2 0,20 2-112,-1-1 0,0 1 0,0-1 0,0 1-1,0-1 1,1 0 0,-1 0 0,0 0 0,1 0 0,-1 0-1,1 0 1,-1 0 0,1 0 0,-1 0 0,1-1-1,0 1 1,-1-1 0,1 1 0,0-1 0,0 0-1,0 1 1,-1-3 0,2 1-25,-1 0-1,0-1 1,1 1-1,-1 0 1,1 0-1,0-1 1,0 1 0,0 0-1,1-1 1,-1 1-1,1 0 1,1-5 0,9-25-271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5:13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13379,'13'-6'1144,"8"1"-792,4 1-144,15 1 472,6 1-256,8 2-111,1 0-161,1 2-1001,-1-2 833,0-10-152,-4-13-64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5:13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14811,'-15'22'3162,"6"3"-2968,1 0-1,2 0 0,0 1 1,2 0-1,1 1 0,1-1 1,2 52-1,0-74-193,1-1 0,-1 0 0,0 1 1,1-1-1,0 0 0,0 1 0,0-1 0,0 0 0,0 0 0,1 0 0,0 0 0,-1 0 0,1 0 1,0-1-1,0 1 0,0 0 0,1-1 0,-1 0 0,6 5 0,-4-6-22,-1 1 1,1-1-1,0 1 0,0-1 0,0 0 1,-1 0-1,1-1 0,0 1 0,0-1 0,0 0 1,0 0-1,0 0 0,0-1 0,0 1 1,0-1-1,7-2 0,-1 0-102,0-1-1,0 0 1,0-1-1,-1 0 1,1-1-1,-1 1 1,0-2 0,-1 1-1,1-1 1,-2-1-1,1 1 1,9-13-1,8-16-229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5:13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12739,'-16'46'1256,"-2"3"-920,2 0-192,4 1 1000,9-5-1048,6-6-192,6-16 120,2-12-48,9-32-40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5:13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12659,'3'3'960,"-3"16"-760,0 7-120,-1 12 336,1 4-136,0 16-128,-2 7-40,2 7-24,0-2-104,2-9-1136,-1-5 1096,4-11-136,1-12-56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5:13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13123,'12'-6'236,"-1"2"1,1-1 0,0 2-1,1 0 1,-1 0-1,1 1 1,-1 0 0,1 1-1,0 1 1,-1 0-1,22 3 1,-32-2-223,1-1 0,-1 1 0,1 0 0,-1 0 0,1 0 0,-1 0-1,0 0 1,1 1 0,-1-1 0,0 1 0,0-1 0,0 1 0,0 0 0,0 0 0,-1 0 0,1 0 0,0 0-1,-1 0 1,3 4 0,-3-1 0,1-1 1,-1 0-1,0 1 0,0-1 0,-1 0 1,1 1-1,-1-1 0,0 1 1,0-1-1,-2 8 0,-1 6 33,-1-1 0,-1 0 0,-1 0 0,-13 26 0,-8 9 535,-60 85 0,84-133-527,1-1 0,0 0 1,0 0-1,0 1 0,0-1 0,1 1 1,-1 0-1,1-1 0,0 1 0,0 0 1,0 0-1,0 6 0,1-8-34,1 0-1,-1 0 1,1 0-1,0 0 1,0 0-1,0 0 0,0 0 1,0 0-1,0 0 1,0 0-1,0 0 1,1-1-1,-1 1 1,1-1-1,-1 1 1,1-1-1,0 1 1,0-1-1,-1 0 1,1 0-1,0 0 0,0 0 1,3 1-1,4 2-44,1 0 0,0-1 0,0 0 0,0-1 0,0 0 0,0-1 0,0 0 0,0 0 0,1-1 0,-1 0 0,0-1 0,0 0 0,18-5-1,9-4-56,0-2 0,46-22 0,-47 19 120,36-14-171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5:13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39 12411,'0'-12'1184,"0"1"-664,-2 1-184,2 4 480,2 6-184,1 7-39,-3 5-65,0 14-136,-2 5-96,1 11-136,1 8-24,-3 7-40,3-2-96,1-5-416,2-2 600,0-14-232,-1-10-32,4-12-24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5:13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14027,'1'0'81,"1"0"-1,-1 0 1,0 0 0,0 0-1,1 1 1,-1-1 0,0 1-1,0-1 1,0 1 0,0-1-1,0 1 1,1-1 0,-1 1-1,0 0 1,0 0 0,-1 0-1,1-1 1,0 1-1,0 0 1,0 0 0,0 0-1,-1 0 1,1 0 0,-1 1-1,1-1 1,-1 0 0,1 0-1,-1 0 1,1 0 0,-1 1-1,0-1 1,0 0 0,0 0-1,0 1 1,0-1 0,0 3-1,0 1 113,0 1-1,-1-1 1,1 1-1,-1-1 0,-1 1 1,1-1-1,-3 7 1,-20 39 739,14-31-576,0 1 0,1 0-1,-8 34 1,16-53-326,0 1 0,1-1 1,0 0-1,-1 1 0,1-1 0,0 1 1,0-1-1,0 1 0,0-1 0,1 1 1,-1-1-1,1 1 0,-1-1 1,1 1-1,0-1 0,0 0 0,0 0 1,0 1-1,0-1 0,1 0 0,-1 0 1,1 0-1,-1 0 0,1 0 1,0-1-1,0 1 0,0 0 0,0-1 1,0 1-1,0-1 0,0 0 0,0 0 1,1 0-1,-1 0 0,0 0 0,1 0 1,-1-1-1,0 1 0,6 0 1,2 0-117,0 0 0,0 0 0,0-1 0,0-1 0,0 0 0,0 0 0,0-1 0,17-5 0,-18 4-54,1-1 0,-1 0 0,-1 0 0,1-1 0,0 0 0,-1-1 0,0 0 0,-1 0 0,12-12 0,4-9-343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5:13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14539,'-2'34'1544,"2"9"-1111,-1 10-217,2 3 824,4 1-872,1 1 112,10-6-152,2-14-104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0:37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12931,'7'5'209,"0"0"1,0 0 0,-1 1-1,7 6 1,-6-5-167,0-1-1,16 12 1,-11-12-31,-1 0-1,1 0 1,1-1-1,-1-1 1,1 0-1,0-1 1,0 0-1,0-1 1,0-1 0,0 0-1,26-1 1,7-5-2,-1-1 0,52-15 0,20-3 40,-12 14-3,195 6 0,-70 5-47,338 15 87,-1-3 9,-71-5 3,306 7 158,-35-4 59,-293 1-188,475-36 1,-640 11-114,-135 7-13,799-7 20,-369 7 19,-190-4-18,-224 7-33,223 9-26,-326 0 47,0-3 0,1-3-1,-1-5 1,129-23 0,-198 26-9,-1 0-1,1 1 0,0 1 0,0 1 1,0 0-1,-1 2 0,21 4 0,-34-6 0,-3-1-9,21 3 81,-21-3-86,0 0 0,0 1 1,0-1-1,0 0 0,-1 0 0,1 0 0,0 0 0,0 0 0,0 0 0,0 0 0,0-1 0,0 1 0,-1 0 0,1 0 0,0-1 0,0 1 0,0 0 0,-1-1 0,1 1 0,1-2 0,-4-1-27,-6 0-20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5:13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29 13723,'-14'-25'2875,"14"25"-2808,0 0 0,0-1 0,0 1 0,-1 0 0,1 0 1,0-1-1,0 1 0,-1 0 0,1 0 0,0-1 1,0 1-1,-1 0 0,1 0 0,0 0 0,-1 0 0,1 0 1,0-1-1,0 1 0,-1 0 0,1 0 0,0 0 0,-1 0 1,1 0-1,0 0 0,-1 0 0,1 0 0,-1 1 2,1-1 0,-1 1-1,1-1 1,-1 1 0,1-1 0,-1 1-1,1 0 1,0-1 0,-1 1 0,1 0 0,0-1-1,0 1 1,-1 0 0,1-1 0,0 1-1,0 0 1,0-1 0,0 2 0,-2 27 408,1 0 1,1-1-1,2 1 1,8 46-1,0 7-95,-5 62-211,2 28-330,-2-149-302,-1-19-245,1-15-6,5-45-62,-3 19 284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5:13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286 102 12811,'3'-4'337,"0"0"0,0-1 0,0 1 0,0-1 0,-1 0 0,1 0 1,-1 0-1,0 0 0,1-7 0,-3 10-257,1 1 1,-1-1-1,0 1 0,0-1 1,1 1-1,-1-1 1,-1 1-1,1-1 0,0 1 1,0-1-1,0 1 0,-1-1 1,1 1-1,-1-1 1,1 1-1,-1 0 0,0-1 1,1 1-1,-1 0 0,0-1 1,0 1-1,0 0 1,0 0-1,0 0 0,0 0 1,0 0-1,-1 0 0,1 0 1,0 0-1,-1 0 1,1 1-1,0-1 0,-1 0 1,1 1-1,-1-1 0,1 1 1,-2-1-1,-4 0 4,0 0 0,1 1 0,-1 0 0,0 0 0,0 0 0,0 1 0,1 0 0,-1 0 0,1 0 0,-1 1-1,1 0 1,-1 1 0,1-1 0,0 1 0,0 1 0,0-1 0,1 1 0,-10 7 0,3-1-71,0 1 1,0 0-1,1 1 0,0 0 1,1 1-1,-14 24 0,14-20-10,1 1 0,1 0 0,1 0 0,1 1 0,0 0 0,-5 31 0,9-39-2,1 0 0,0 0 0,1-1 0,0 1 0,1 0-1,0 0 1,0 0 0,1 0 0,1-1 0,0 1 0,0-1 0,1 0 0,8 15 0,-11-22 0,1 0-1,0 0 1,0 0 0,1 0 0,-1-1-1,0 1 1,1-1 0,0 1 0,0-1 0,0 0-1,0 0 1,0 0 0,0 0 0,0-1-1,0 1 1,1-1 0,-1 0 0,1 0 0,-1 0-1,1 0 1,-1 0 0,1-1 0,-1 0-1,1 0 1,0 0 0,-1 0 0,1 0 0,-1-1-1,1 0 1,0 0 0,-1 0 0,0 0-1,5-2 1,-1 0 21,1-1-1,0 0 1,-1 0-1,0-1 0,0 0 1,0-1-1,-1 1 1,1-1-1,-1 0 1,-1-1-1,1 1 1,-1-1-1,5-9 1,-7 9 37,1-1 0,-2 1 1,1-1-1,-1 1 0,0-1 1,-1 0-1,1-13 0,-2 19-51,0 0-1,0 0 1,0 0-1,0 0 0,0 0 1,-1 1-1,1-1 1,-1 0-1,1 0 0,-1 0 1,0 1-1,0-1 1,1 0-1,-1 1 0,-3-4 1,3 5-30,0-1 0,0 0 1,0 0-1,-1 1 0,1-1 0,0 1 1,-1-1-1,1 1 0,0 0 1,-1-1-1,1 1 0,-1 0 0,1 0 1,0 0-1,-1 0 0,1 0 1,-1 0-1,1 0 0,0 1 0,-1-1 1,1 0-1,-1 1 0,-1 0 1,-6 2-78,5-2-82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5:13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63 11410,'-1'-15'1101,"0"11"-723,1 0 0,0-1 1,0 1-1,0 0 0,0 0 1,1 0-1,-1-1 0,3-5 0,-3 10-344,0-1 0,0 1-1,0 0 1,1 0 0,-1 0-1,0-1 1,0 1 0,1 0 0,-1 0-1,0 0 1,0 0 0,0-1-1,1 1 1,-1 0 0,0 0-1,1 0 1,-1 0 0,0 0-1,0 0 1,1 0 0,-1 0-1,0 0 1,0 0 0,1 0-1,-1 0 1,0 0 0,1 0-1,-1 0 1,0 0 0,0 0-1,1 0 1,-1 0 0,0 0-1,0 1 1,1-1 0,-1 0-1,0 0 1,0 0 0,1 0-1,-1 1 1,0-1 0,0 0 0,0 0-1,1 1 1,8 10 408,-5-1-363,-1-1-1,0 1 1,0-1-1,-1 1 1,0 0-1,-1 0 1,1 11-1,-4 74 13,2-82-62,-14 163-199,-2 70-1104,16-227 973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5:13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51 14883,'-1'-1'75,"1"0"0,0 1 0,0-1 0,0 0 0,0 0 0,-1 0 0,1 0 0,0 1 0,-1-1 0,1 0 0,-1 0 0,1 1 0,-1-1 0,1 0 0,-1 1 0,0-1 0,1 0 0,-1 1 0,0-1 0,1 1 0,-1-1 0,0 1 0,1 0 0,-1-1 0,-2 0 0,2 1-20,0 1 1,0-1 0,0 0-1,0 0 1,0 1 0,0-1-1,0 0 1,0 1-1,0-1 1,0 1 0,0 0-1,0-1 1,1 1-1,-1 0 1,0-1 0,0 1-1,0 1 1,-4 3 11,1 0-1,0 0 1,1 1 0,-1-1 0,-3 11 0,4-10-61,1-1 1,1 1 0,-1 0 0,1 0 0,0-1 0,0 1 0,1 0 0,0 0 0,0 9 0,1-12 2,-1 1 0,1-1 0,0 1 0,1-1 0,-1 0 0,0 1 0,1-1 0,0 0 0,0 0 0,0 0 0,0 0 0,0-1 0,0 1 0,1 0 0,0-1 0,4 4 0,26 18 9,-13-10 8,30 27 1,-43-34-24,-1-1 0,-1 1 0,1 0 0,-1 1 0,0-1 1,-1 1-1,1 0 0,3 10 0,-6-9 27,1-1 1,-1 0-1,0 1 1,-1-1-1,0 1 1,0-1-1,-1 1 0,0-1 1,-1 1-1,0 0 1,0-1-1,0 1 1,-1-1-1,-1 0 1,1 0-1,-7 13 0,6-15 2,-1 0 0,1 1 0,-1-2 0,-1 1 0,1 0 0,-1-1 0,0 0-1,0 0 1,-1 0 0,1-1 0,-1 0 0,0 0 0,0 0 0,0-1 0,-1 0-1,1 0 1,-1 0 0,0-1 0,0 0 0,-10 1 0,15-2 5,-1-1 0,0 1 0,0-1 0,0 0 0,0 0 0,0 0 0,0 0 0,0-1 0,0 1 0,1-1 0,-1 0 0,0 0 0,0 0 0,1 0 0,-1 0 0,0-1 0,1 1 0,0-1 0,-1 1 0,-3-5 0,4 3-14,-1 0 0,1 0 1,0 0-1,1 0 0,-1 0 0,1-1 1,-1 1-1,1-1 0,0 1 0,0-1 1,1 1-1,-1-1 0,1 1 0,0-1 1,-1 0-1,2-6 0,1-3-19,0 0-1,0 0 1,1 1-1,1-1 1,0 1-1,1-1 1,0 1-1,1 1 1,0-1-1,1 1 1,0 0-1,12-13 1,13-11-7,1 1 1,41-33 0,22-21 273,-93 85-242,-1 0 1,1 1 0,-1-1 0,0 0 0,0 0 0,0-1 0,0 1 0,0 0-1,-1-1 1,1 1 0,-1-1 0,0 1 0,0-1 0,-1 1 0,1-5 0,-1 5-5,0 1 1,-1-1-1,1 0 0,-1 1 1,1-1-1,-1 1 1,0-1-1,0 1 1,-1-1-1,1 1 0,0 0 1,-1 0-1,1 0 1,-1-1-1,0 2 1,0-1-1,0 0 0,0 0 1,0 0-1,0 1 1,-3-2-1,-1-1-100,0 0 0,0 1 0,0 0 0,-1 0 1,1 1-1,-1 0 0,1 0 0,-1 1 0,0-1 0,0 1 0,1 1 0,-1-1 0,0 1 0,0 1 1,0-1-1,0 1 0,-9 2 0,-6 3-259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5:13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14091,'-6'0'944,"2"3"-1048,2 3-80,2 1 1024,15-5-960,0-2-120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5:13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13459,'15'-3'1296,"4"-1"-944,12-4-128,10 1 504,12-1-303,7 2-65,2 3-120,1 0-200,-4 2-288,-5-1 248,-7 2-48,-8 2-56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5:13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15955,'-6'14'724,"2"-1"0,-6 27 0,9-35-714,0 1 1,0 1 0,1-1-1,0 0 1,0 0 0,1 0-1,-1 0 1,1 0 0,3 7-1,-3-10-24,0-1-1,0 0 1,0-1 0,1 1-1,-1 0 1,0 0 0,1 0-1,0-1 1,-1 1-1,1-1 1,0 0 0,0 1-1,0-1 1,0 0 0,0 0-1,0 0 1,0 0-1,0 0 1,1-1 0,-1 1-1,0-1 1,3 1-1,8 1-104,0-1 0,23 0 0,-20-1 15,-7 0 53,5 0-44,1 1 1,24 5 0,-36-6 82,0 1 0,0-1 0,-1 1 0,1 0 0,0 0 0,-1 0 0,1 0 0,0 1 0,-1-1 0,0 1 0,1-1 0,-1 1 0,0 0 0,0 0 0,0 0 0,0 0 0,0 1 1,0-1-1,-1 0 0,3 4 0,-4-4 11,1 0 1,-1 0-1,0 0 1,0 0-1,0 0 1,0 0-1,0 0 1,0 0-1,0 0 1,0 0-1,-1 0 1,1 0-1,-1 0 1,0-1-1,1 1 1,-1 0-1,0 0 1,0 0 0,0-1-1,0 1 1,-3 2-1,-2 4 54,-1-1 0,-14 13 0,17-17-32,-46 41 517,-1-2 0,-89 53 0,135-92-515,-1 1-8,0-1 0,0 0-1,-1 0 1,1 0 0,-8 1 0,13-3-67,0-1-1,0 0 1,0 0 0,-1 0-1,1 0 1,0 0 0,0 0-1,0 0 1,0 0 0,0 0 0,0 0-1,0-1 1,0 1 0,-1 0-1,1-1 1,0 1 0,0-1 0,0 1-1,0-1 1,1 1 0,-1-1-1,0 0 1,0 1 0,0-1-1,0 0 1,1 0 0,-1 0 0,0 0-1,1 0 1,-1 0 0,1 0-1,-1 0 1,1 0 0,-1 0-1,1 0 1,0 0 0,-1-2 0,0-2-47,0-1 0,0 1 0,1-1 0,-1 1 0,1-1 0,1 1 0,-1-1 0,1 1 0,1-6 0,8-27-536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5:13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6 104 15115,'-4'-1'1281,"2"-4"-1001,7-1-112,15 0 288,10-1-248,21-3-448,5-2 272,17-15-176,4-3-104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5:13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2852 9642,'-2'11'121,"2"0"-1,-1 0 1,2 0 0,-1 0-1,2 0 1,-1 0-1,1 0 1,1 0 0,0 0-1,7 14 1,8 25 1416,-13-36-376,-13-35-246,5 9-825,0-2 0,1 1 0,0 0 1,1 0-1,0-1 0,2 1 0,1-22 1,1-16-86,-2 37-1,1-1 0,0 1 1,1 1-1,1-1 1,9-22-1,6-25 68,34-281 521,-38 222-548,9-15-36,-12 74 58,5-64-1,-14-102 83,0 3-17,-1 169-128,-1-1 0,-15-102 1,10 104-45,1 1 0,6-62 0,-1 75 16,9-76 16,0-1 20,-14-111 391,0-36-333,4 148-2,-1 116-73,1-1 0,-1 1-1,0-1 1,0 0 0,0 1 0,0-1-1,0 1 1,-1-1 0,1 1 0,0-1-1,0 0 1,0 1 0,0-1 0,-1 1-1,1-1 1,0 1 0,0-1 0,-1 1-1,1-1 1,-1 1 0,1-1-1,0 1 1,-1 0 0,1-1 0,-1 1-1,1-1 1,-1 1 0,-1-1-69,1 0-159,-5-45-2696,5 37 2901,1 2-16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5:13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0 363 10906,'3'-3'1791,"48"-74"1044,57-110-2626,-90 150-186,10-16 47,-28 53-69,0 0 0,0-1 0,0 1 0,0 0 0,0-1 0,0 1-1,1 0 1,-1 0 0,0-1 0,0 1 0,0 0 0,0 0 0,1-1 0,-1 1 0,0 0 0,0 0-1,1 0 1,-1 0 0,0-1 0,0 1 0,1 0 0,-1 0 0,0 0 0,1 0 0,-1 0 0,0 0 0,0 0-1,1 0 1,-1 0 0,0 0 0,1 0 0,-1 0 0,0 0 0,1 0 0,-1 0 0,0 0 0,0 0 0,1 0-1,-1 0 1,0 0 0,1 0 0,-1 0 0,0 1 0,0-1 0,1 0 0,-1 0 0,0 0 0,0 1 0,0-1-1,1 0 1,-1 0 0,0 0 0,0 1 0,0-1 0,1 0 0,-1 0 0,0 1 0,0-1 0,0 0 0,0 1-1,0-1 1,0 0 0,0 1 0,6 21 18,-5-20-17,29 213 52,8 38 2190,-30-227-1867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0:48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 13387,'0'3'1680,"-1"0"-1056,2-2-192,7 4 985,5-2-393,5-2-104,9-1-256,7 0-136,9 0-127,4-1-9,4-2-80,-3 0-216,-1 0 1328,-4 1-1272,-19-1 96,-9-1 48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5:13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8 141 11082,'0'-1'115,"-1"1"0,1 0 0,-1 0-1,1-1 1,0 1 0,-1 0-1,1-1 1,-1 1 0,1-1 0,-1 1-1,1 0 1,0-1 0,-1 1-1,1-1 1,0 1 0,0-1 0,-1 1-1,1-1 1,0 1 0,0-1-1,0 0 1,0 1 0,0-1 0,-1 1-1,1-1 1,0 1 0,0-1 0,0 1-1,1-1 1,-1 0 0,0 0-1,1 0-1,-1 0 0,1 0 0,0 0 0,0 0-1,0 0 1,0 0 0,0 1 0,0-1 0,0 0-1,0 1 1,0-1 0,1 1 0,1-1 0,44-12 649,-45 13-675,151-15 815,-47 7-682,-66 4-149,-14 2-213,0-1-1,-1-1 1,48-15-1,-68 18 118,-1-1-1,0 0 1,1-1-1,-1 1 1,0-1-1,0 0 1,0 0-1,-1 0 1,4-4-1,6-9-152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5:13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 13979,'-7'0'179,"0"1"0,0 1 1,1-1-1,-1 1 0,1 0 0,-1 1 0,1 0 1,0 0-1,0 0 0,0 0 0,1 1 0,-1 0 0,-8 8 1,-1 2 51,1 1 1,0 0 0,-15 22-1,16-19-165,1 1 0,2 0-1,0 1 1,1 0 0,0 0-1,2 1 1,-7 31 0,11-36-68,0 0 1,1 0-1,1 0 1,1 0-1,0 0 1,1 0 0,0 0-1,2 0 1,0 0-1,9 29 1,-10-39-6,1 0-1,0 0 1,-1 0 0,2 0 0,-1-1 0,1 1-1,0-1 1,0 0 0,0 0 0,1-1 0,0 1-1,0-1 1,0 0 0,0 0 0,0 0-1,1-1 1,0 0 0,0 0 0,0-1 0,8 3-1,-6-3 21,0-1-1,0 0 1,0 0-1,1-1 1,-1 0-1,0 0 1,0-1-1,0 0 1,0 0-1,0-1 1,0 0-1,0-1 0,0 0 1,-1 0-1,12-7 1,-9 5 80,0-2 0,-1 1 0,0-1 0,-1-1 0,1 1 1,-2-1-1,12-15 0,-16 20-37,-1-1 0,0 1 0,0 0 0,-1-1 0,1 1 0,-1-1 0,0 1 0,0-1 0,0 0 0,0 0 0,0-5 1,-1 6-17,0 0 0,-1 1 1,1-1-1,-1 1 1,1 0-1,-1-1 0,0 1 1,0-1-1,0 1 1,0 0-1,0 0 0,-1 0 1,1-1-1,-1 1 1,1 0-1,-1 1 0,0-1 1,0 0-1,-2-2 1,-2 0-1,0 0 0,-1 1 0,1-1 0,-1 1 0,0 0 0,0 1 0,-12-4 0,3 3-183,0 0 0,-23 0 1,26 1 18,10-4-70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5:13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13275,'1'2'1048,"11"-1"-792,3 3-104,18-2 560,4 1-256,12-3-192,4 1-64,5-1-39,-1-1-25,-5-4 0,-6 2-24,-15-1-192,-7 1-184,-12 0 232,-11 3-24,10-6-65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5:13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14 160 13299,'-2'-3'163,"0"-1"0,1 0 0,-1 0 1,1 1-1,-1-1 0,1 0 0,0 0 1,0 0-1,1 0 0,-1 0 0,1 0 0,0 0 1,0 0-1,1-1 0,-1 1 0,1 0 0,-1 0 1,1 0-1,1 1 0,-1-1 0,0 0 1,4-6-1,-2 5-98,1 1 1,-1 0-1,1 0 1,0 0-1,0 0 1,0 0-1,0 1 1,0 0-1,1-1 1,0 2-1,0-1 1,-1 1-1,2-1 1,-1 1 0,0 1-1,8-3 1,-5 2-103,1 0 1,0 1 0,-1 0 0,1 0-1,0 1 1,0 0 0,-1 0 0,1 1-1,0 0 1,0 1 0,15 4 0,-22-5 26,-1 0 0,1 0 1,-1 1-1,1-1 0,-1 0 0,0 1 1,1-1-1,-1 0 0,0 1 0,0-1 1,0 1-1,0 0 0,0-1 0,0 1 1,-1 0-1,1 0 0,0 0 0,-1-1 1,0 1-1,1 0 0,-1 0 0,0 0 1,0 0-1,0 0 0,0 0 0,0 0 1,0-1-1,-1 4 0,-1 4 10,0 1 0,-1-1-1,0 1 1,-4 8 0,-19 41 36,-30 80 563,50-120-693,0 0 0,2 1 0,0-1 0,1 1 0,0 26-1,4-36-280,0-8 133,-1-7 2,1-6-90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5:13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4 115 15275,'-3'-1'1193,"4"1"-937,7 0-152,7-3 488,5-5-192,10-3-232,7-3-192,6-2-440,2-2-1217,10 2 1457,3 1-144,5 3-144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5:13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12139,'0'3'1024,"4"-2"-672,8 0-80,9 1 608,6-1-240,6-1-128,5 0-72,7 0-79,1 0-33,-1 0-32,-5-1-112,-4-5-216,-4 3-176,-4-1 2096,-2-2-1768,-2-9 104,-4-5 152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5:13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13059,'7'11'3538,"25"41"-3657,-13-20 261,-9-17-138,1-1 0,0-1 1,1 1-1,1-2 0,0 0 1,15 11-1,-16-13-10,-7-6 3,-1 0 0,1 0 0,-1 1 0,0-1 0,0 1 0,0 0 0,-1 0 0,0 1 0,0-1 0,0 1 0,0-1 0,2 9 0,-4-9 5,-1 0 0,1 0 0,-1 0 0,0 0 0,0 0 1,0 0-1,-1-1 0,1 1 0,-1 0 0,0 0 0,-1 0 0,1-1 0,-1 1 1,0-1-1,0 1 0,-4 4 0,0 1 26,-1-1 0,0 0 0,0-1 1,-1 1-1,0-1 0,-10 8 0,13-12 14,-1 0 1,1 0-1,-1-1 0,0 1 1,1-1-1,-1 0 1,-1-1-1,1 0 0,0 1 1,-1-2-1,-10 2 0,17-2-31,-1-1 0,0 0-1,0 0 1,0 0-1,0 0 1,0 0 0,1 0-1,-1-1 1,0 1-1,0 0 1,0 0-1,1-1 1,-1 1 0,0 0-1,0-1 1,0 1-1,1-1 1,-1 1 0,0-1-1,1 1 1,-1-1-1,0 1 1,1-1 0,-1 0-1,0 0 1,1 0 1,-1-1 0,1 1 0,0-1 0,-1 1 1,1 0-1,0-1 0,0 1 0,0-1 0,0 1 0,0-1 1,0 1-1,0 0 0,1-3 0,1-3 15,1 0-1,0 0 1,0 0 0,6-10-1,96-136 108,-67 102 359,59-105 0,-94 149-383,0 1 0,0-1-1,0 0 1,-1-1-1,0 1 1,0 0-1,-1 0 1,0-1 0,0-9-1,-1 14-57,-1 0 0,1 0 0,0 0 0,-1 0 0,0 0-1,0 0 1,0 0 0,0 1 0,0-1 0,-1 0 0,1 1 0,-1-1 0,0 1-1,1-1 1,-1 1 0,0 0 0,-1-1 0,1 1 0,0 0 0,-1 1 0,1-1-1,-1 0 1,1 1 0,-1-1 0,-3 0 0,-3-2-141,1 1 0,0 1-1,-1-1 1,1 1 0,-1 1 0,0 0 0,1 0 0,-1 1-1,0 0 1,0 0 0,1 1 0,-1 0 0,-10 3 0,7-1-237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5:13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17844,'6'-1'288,"0"-1"-248,10-5 24,25-39-248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5:13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55 12219,'78'-52'4370,"-78"52"-4336,0-1 0,0 1 0,1 0 0,-1 0 0,0 0 0,0-1 0,0 1 0,0 0 0,1 0 0,-1 0 0,0 0 0,0 0 0,0 0 0,1-1 0,-1 1 0,0 0 0,0 0 0,1 0 0,-1 0 0,0 0-1,0 0 1,1 0 0,-1 0 0,0 0 0,0 0 0,0 0 0,1 0 0,-1 0 0,0 0 0,0 0 0,1 0 0,-1 1 0,0-1 0,0 0 0,0 0 0,1 0 0,-1 0 0,0 0 0,0 0 0,0 1 0,1-1 0,-1 0 0,-3 12 504,-13 14-320,16-26-205,-80 124 320,-38 56-156,74-118-160,-123 181-576,163-237 293,0 0 1,0 0 0,1 0-1,0 1 1,0-1-1,-1 9 1,9-20-1176,4-9 1135,4-6-241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5:13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29 13043,'3'-5'436,"16"-14"490,-18 18-896,-1 1-1,1-1 0,0 1 0,-1-1 0,1 1 0,0 0 0,0 0 0,-1-1 1,1 1-1,0 0 0,0 0 0,0 0 0,-1 0 0,1 0 0,0 0 1,0 0-1,0 0 0,0 0 0,-1 0 0,1 0 0,0 0 0,0 1 1,-1-1-1,1 0 0,0 1 0,0-1 0,-1 0 0,1 1 0,0-1 0,0 1 1,2 3 52,1-1 1,-1 1-1,0-1 1,0 1-1,-1 0 1,1 0-1,-1 0 1,0 0-1,3 8 1,12 46 213,-12-39-201,66 305 586,-52-228-599,-18-85-219,-3-10-266,-10-14 60,3 0 173</inkml:trace>
  <inkml:trace contextRef="#ctx0" brushRef="#br0" timeOffset="1">1 299 15595,'3'-7'1425,"3"-2"-1041,10-3-184,9 0 576,10-1-328,-3-4-88,10 1-408,1 3-400,-4-2 464,-5-3-120,-10 2-64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0:49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1 331 14619,'33'-53'1807,"174"-198"-1813,-204 248-21,0-1 1,0 1 0,0-1 0,1 1 0,7-5 0,-11 7 24,0 1 0,0 0-1,0 0 1,1 0 0,-1 0-1,0 0 1,0 0 0,1 0 0,-1-1-1,0 1 1,0 0 0,1 0 0,-1 0-1,0 0 1,0 0 0,1 0 0,-1 0-1,0 0 1,1 0 0,-1 1 0,0-1-1,0 0 1,1 0 0,-1 0 0,0 0-1,0 0 1,0 0 0,1 0 0,-1 1-1,0-1 1,0 0 0,1 0-1,-1 0 1,0 0 0,0 1 0,2 18-15,-14 74 186,-4 52 41,16-125-281,0 0 1,1 0-1,1 0 1,1 1-1,6 21 1,2-12-16,1-15-42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5:13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 15131,'0'-2'1593,"-3"11"-929,-3 7-240,2 11 800,0 1-248,-1 11-336,5 6-159,0 5-257,0 2-40,3-3-216,-1-2-248,0-7-425,3-8 617,-1-17-88,-2-13-88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5:13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16 289 13683,'-6'10'1636,"5"-9"-1423,0 0 0,0 1-1,0-1 1,0 1 0,0-1-1,0 0 1,1 1-1,-1-1 1,1 1 0,-1 2-1,16-21 2717,-12 9-2225,-3 6-600,1 1 1,-1-1 0,1 1 0,-1 0 0,1-1-1,0 1 1,0 0 0,-1-1 0,1 1 0,0 0-1,0 0 1,2-2 0,-2 3-90,-1 0 28,0 1 1,0-1-1,1 0 1,-1 0-1,0 1 1,1-1-1,-1 0 1,0 0-1,1 1 1,-1-1-1,0 0 1,1 0-1,-1 0 1,1 0-1,-1 0 1,0 1 0,1-1-1,-1 0 1,1 0-1,-1 0 1,0 0-1,1 0 1,-1 0-1,1 0 1,-1 0-1,0-1 1,1 1-1,-1 0 1,0 0-1,1 0 1,-1 0-1,1 0 1,-1-1 0,0 1-1,1 0 1,-1-1-1,20-8-141,2-9 116,0-2 0,-1-1 0,-1-1 0,27-37-1,-39 48-15,18-24 12,-14 18-17,0 1-1,29-29 1,-38 44-45,-2 8 26,-5 11-4,4-17 21,-33 131-145,13-59 128,-17 116 0,39-172-526,-2-17 510,0 1-1,0-1 0,1 0 1,-1 0-1,0 0 0,0 0 1,1 0-1,-1 0 0,0 0 1,0 0-1,1 0 0,-1 0 1,0 0-1,0 0 0,1 0 1,-1 0-1,0 0 0,0 0 1,1 0-1,-1 0 0,0 0 1,0 0-1,1-1 0,-1 1 1,0 0-1,0 0 0,0 0 1,1 0-1,-1 0 1,0-1-1,0 1 0,0 0 1,0 0-1,1 0 0,-1-1 1,20-25-1440,-7 2 899,3-2-217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5:13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44 14643,'0'0'34,"0"0"0,0 0 1,0 0-1,1 0 0,-1 0 0,0 0 0,0 0 1,0 0-1,0 0 0,0 0 0,0 0 0,0 0 1,1 0-1,-1 0 0,0 0 0,0 0 0,0 0 0,0 0 1,0 0-1,0 0 0,0 0 0,1 0 0,-1 0 1,0 0-1,0 0 0,0 0 0,0 0 0,0 0 0,0 0 1,0 0-1,0 1 0,0-1 0,1 0 0,-1 0 1,0 0-1,0 0 0,0 0 0,0 0 0,0 0 1,0 0-1,0 0 0,0 1 0,0-1 0,0 0 0,0 0 1,0 0-1,0 0 0,0 0 0,0 1 0,-2 8 933,-12 20-259,5-11-247,2 2-234,1 0 1,1 0-1,-5 36 0,8-46-140,2 0 0,-1 0 0,1 0 0,0 0 0,1 0 0,1 0 0,-1 0 0,2 0 0,4 16 0,-6-24-51,0 0 0,0 1 0,0-1 0,0 0 0,1 0 0,-1 0 0,0 0 0,1 0 0,0 0 0,-1 0 0,1-1 0,0 1 0,0-1 0,0 1 0,0-1 0,0 1 0,0-1 0,0 0 0,1 0 0,3 1 0,-4-2 10,1 0 1,0 1-1,0-2 1,0 1-1,0 0 0,0-1 1,0 1-1,0-1 0,0 0 1,-1 0-1,1 0 0,0 0 1,0 0-1,3-3 1,5-4 89,-1 1 1,-1-1 0,1-1-1,-1 0 1,-1 0 0,14-19 0,-9 9 80,-1 0 0,-2-1 0,18-41 1,-25 52-189,0-1 1,0 1 0,-1-1 0,0 0 0,-1 0 0,0 0-1,0 0 1,-1 1 0,0-1 0,-1 0 0,-3-15-1,4 23-43,-1 1 0,1-1 0,-1 0 0,1 1 0,-1-1 0,0 1 0,1-1 0,-1 1 0,0-1 0,0 1 0,0 0 0,0-1-1,0 1 1,-1 0 0,1 0 0,0 0 0,-1 0 0,1 0 0,0 0 0,-1 0 0,1 0 0,-1 1 0,0-1 0,1 1 0,-1-1-1,-1 0 1,1 1 30,0 0-1,0 0 0,0 0 1,0 1-1,0-1 0,0 0 1,0 1-1,0 0 0,0-1 1,0 1-1,0 0 0,0 0 1,0 0-1,1 0 0,-1 0 1,0 0-1,1 1 0,-1-1 1,1 0-1,-1 1 0,-1 2 1,-8 13-119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5:13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12787,'17'22'3012,"-15"-21"-2886,1 0-1,0 0 0,0-1 0,-1 1 0,1-1 0,0 1 0,0-1 1,0 0-1,0 0 0,0 0 0,0 0 0,-1-1 0,1 1 1,0-1-1,0 0 0,0 0 0,-1 0 0,1 0 0,4-3 1,-5 3-53,1 0 1,0-1 0,-1 1 0,1 0 0,0 1 0,0-1 0,-1 0 0,1 1 0,0-1 0,0 1 0,0 0-1,0 0 1,0 0 0,-1 0 0,1 1 0,0-1 0,0 1 0,3 1 0,2 1-58,-1-1 0,0 0 1,1 0-1,-1-1 0,1 0 1,0 0-1,-1-1 0,1 0 0,0 0 1,12-2-1,-12 0-8,0 2 0,0-1 0,-1 1 0,1 0 0,0 1 1,0 0-1,-1 0 0,1 0 0,13 5 0,-11-1 8,0 0 1,0-1 0,1 0-1,-1-1 1,1 0-1,0-1 1,0 0-1,0-1 1,0 0 0,0 0-1,22-3 1,142-14 73,-142 15-93,0 2 1,0 1-1,43 9 1,-30-4 15,-1-2 1,66-1 0,-16-2 6,-13 4 1,-15-1-11,79-4 0,-109-4-10,48-3-8,0 3 0,139 13 0,-197-7 11,0-1 0,0-2 0,32-3-1,80-16 20,28-3-7,32 4-18,31-2-4,393-13-7,-209 33 2,-379 2 8,182-3 6,45 3-2,-240-2 1,1-1-1,-1-1 1,42-9 0,8-1 10,-65 12 147,5-1-604,-11 0 657,-5-1 781,1 1-826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5:13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12179,'0'0'130,"-1"0"0,1 0 0,-1 0 0,1-1 0,-1 1 0,0 0 0,1 0 0,-1 0 0,1 0 0,-1 0 0,0 1 0,1-1 0,-1 0 0,1 0 0,-1 0 0,0 0 0,1 1 0,-1-1 0,1 0 0,-1 1 0,1-1 0,-1 0 0,1 1 0,-1-1 0,1 0 0,0 1 0,-1-1 0,1 1 0,-1-1 0,1 1 0,0-1 0,-1 2 0,1-1-37,1 0-1,-1 0 1,1 0 0,-1-1-1,1 1 1,0 0 0,-1 0-1,1 0 1,0 0 0,-1-1-1,1 1 1,0 0 0,0-1 0,0 1-1,0-1 1,0 1 0,-1-1-1,1 1 1,2 0 0,27 10 269,-1 0 0,2-2 0,35 6-1,-36-10-332,-1 2-1,1 2 1,41 17-1,-68-25-26,0 1-1,0-1 0,-1 1 1,1 0-1,0 0 1,-1 0-1,1 0 0,-1 0 1,1 1-1,-1-1 0,0 1 1,0-1-1,2 5 1,-3-5-1,0 0 1,-1 0 0,1-1 0,-1 1-1,0 0 1,0 0 0,0 0-1,0 0 1,0 0 0,0 0 0,0 0-1,-1 0 1,1-1 0,0 1 0,-1 0-1,0 0 1,1 0 0,-1-1 0,0 1-1,0 0 1,0-1 0,0 1-1,0-1 1,-2 2 0,-11 13 74,-1-2 0,-1 0 0,0-1 1,-1-1-1,-29 17 0,13-8 54,-293 196 849,326-216-960,-1-1 1,1 0 0,0 0 0,0 0-1,0 0 1,-1 0 0,1 0-1,0 1 1,-1-1 0,1 0 0,0 0-1,0 0 1,-1 0 0,1 0 0,0 0-1,-1 0 1,1 0 0,0 0 0,0 0-1,-1 0 1,1 0 0,0 0-1,0-1 1,-1 1 0,1 0 0,0 0-1,0 0 1,-1 0 0,1 0 0,0-1-1,0 1 1,-1 0 0,1 0 0,0 0-1,0-1 1,0 1 0,-1 0-1,1 0 1,0 0 0,0-1 0,0 1-1,0 0 1,0 0 0,0-1 0,0 1-1,-1 0 1,1-1 0,0 1 0,0 0-1,0 0 1,0-1 0,0 1-1,0 0 1,0-1 0,0 1 0,0 0-1,1 0 1,-1-1 0,5-20 87,5-4 18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5:13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7 296 14051,'-6'44'3065,"6"65"-1864,16 136 0,-15-239-1172,0 2 36,0 0 1,0-1-1,1 1 1,0 0 0,4 10-1,-6-17-56,0-1 0,0 0-1,0 1 1,1-1-1,-1 1 1,0-1 0,0 1-1,0-1 1,1 1 0,-1-1-1,0 1 1,1-1-1,-1 0 1,0 1 0,1-1-1,-1 0 1,0 1 0,1-1-1,-1 0 1,1 0-1,-1 1 1,1-1 0,-1 0-1,1 0 1,-1 0 0,0 1-1,1-1 1,-1 0 0,1 0-1,-1 0 1,1 0-1,-1 0 1,1 0 0,-1 0-1,1 0 1,-1 0 0,1 0-1,-1 0 1,1-1-1,-1 1 1,1 0 0,-1 0-1,1 0 1,-1-1 0,1 1-1,-1 0 1,1 0 0,-1-1-1,0 1 1,1 0-1,-1-1 1,0 1 0,1-1-1,19-29 284,-19 28-278,75-147 638,-41 78-408,61-94-1,-79 143-196,-16 22-46,-1 0 0,0 0 0,0-1 0,0 1 0,0 0 0,1 0 0,-1 0 0,0 0 0,0 0 0,0 0-1,1 0 1,-1 0 0,0 0 0,0-1 0,0 1 0,1 0 0,-1 0 0,0 0 0,0 0 0,0 0 0,1 0 0,-1 0 0,0 1 0,0-1 0,0 0 0,1 0 0,-1 0 0,0 0 0,0 0 0,0 0-1,1 0 1,-1 0 0,0 0 0,0 1 0,0-1 0,0 0 0,1 0 0,-1 0 0,0 0 0,0 1 0,0-1 0,0 0 0,0 0 0,0 0 0,0 0 0,1 1 0,-1-1 0,0 0 0,0 0 0,0 0 0,0 1-1,0-1 1,0 0 0,0 0 0,0 1 0,0-1 0,0 0 0,0 0 0,0 0 0,0 1 0,0 16 20,-27 154 19,16-121-28,3 1 0,-3 58 0,11-105-12,2 29 32,-2-32-31,0-1 0,1 1 1,-1 0-1,0 0 1,0-1-1,0 1 1,1 0-1,-1-1 1,0 1-1,1 0 1,-1 0-1,1-1 1,-1 1-1,0-1 1,1 1-1,0 0 1,-1-1-1,1 1 1,-1-1-1,1 1 1,0-1-1,-1 0 1,1 1-1,0-1 1,-1 0-1,1 1 0,0-1 1,0 0-1,-1 0 1,1 0-1,0 1 1,0-1-1,-1 0 1,1 0-1,0 0 1,0 0-1,1-1 1,2 0 8,-1 0 1,1-1 0,-1 1-1,1-1 1,-1 0-1,1 0 1,-1 0 0,0-1-1,5-4 1,26-30 63,-24 25-46,62-68 198,251-274 493,-321 352-719,90-101-1020,-83 91 877,0-1 1,0 0-1,-1 0 1,-1-1-1,-1 0 1,9-25 0,-3-11-235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5:39.0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33 17012,'-11'-6'1104,"4"3"-1496,2 3 400,7 0 128,22-23-120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5:43.1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47 12235,'7'4'912,"-4"-1"-888,6 2-72,-3-4 24,2-1-128,1-6-32,-2-3-712,-4-4 768,0-2-153,0-1-55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5:43.5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1 11690,'-13'16'753,"5"-3"-673,-1-2-120,5-7-8,1-4-640,0-1 583,3-5-79,3-6-112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5:43.9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83 774 8802,'-4'-9'461,"0"0"1,1-1 0,0 1-1,1-1 1,0 0-1,-1-16 1,2-63 110,2 49-246,2-99-357,-1-55-1270,-12 65-3569,10 127 4809,0 1-1,-1-1 1,1 1-1,0 0 1,-1-1-1,1 1 0,-1 0 1,1-1-1,-1 1 1,1 0-1,-1 0 0,0-1 1,-1 0-1,-12-6 3236,2 3-200,10 3-2943,0 0 0,1 0 0,-1 0 0,0-1 0,1 1 0,-1-1 1,1 1-1,0-1 0,0 0 0,0 1 0,0-1 0,1 0 0,-1 0 1,1 0-1,-1-4 0,1 5 35,-3-17-274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0:49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15227,'3'-4'1177,"7"-1"-849,4 1-88,10-5 496,8 0-128,16-6-192,5-1-72,7-1-24,-1 4-144,-4 4-968,-5 6 824,-19 2-152,-13 2-112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5:44.3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70 531 12331,'-7'-10'816,"1"-6"-816,1-4-144,4-5-624,1-2 800,1-4-192,2 1-120</inkml:trace>
  <inkml:trace contextRef="#ctx0" brushRef="#br0" timeOffset="1">58 137 8530,'-6'-21'1040,"-3"-1"-656,5 0-1032,-8-4 1856,-3 4-928,3-2-296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5:44.7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1475 11074,'-8'-25'630,"1"0"0,-5-36-1,11 49-587,0-1 0,1 0 0,1 1 0,0-1 0,0 0 0,7-23 0,24-68-1255,-17 63 77,-3 0 0,14-80-1,-22 54 2240,-3 0 0,-3 0 0,-14-90 0,14 118-2471,2-49 1,0 66 1295,1-14-470</inkml:trace>
  <inkml:trace contextRef="#ctx0" brushRef="#br0" timeOffset="1">82 72 11418,'-7'-10'857,"1"-1"-689,0 2-96,3 2 112,2-2-560,-2 2 408,-2-4-64,2 4-120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5:45.2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21 457 11835,'-1'-23'439,"-2"-23"-506,3-47 0,1 91 22,1-35-3321,-2-52-1,-8 37 5540,2 35-149,5 15-1908,1 1 1,-1 0-1,0-1 1,1 1-1,-1-1 1,1 0-1,-1 1 1,1-1-1,0 1 1,-1-1-1,1 0 1,0 1-1,0-1 0,0 1 1,1-1-1,-1 0 1,0 1-1,1-1 1,-1 1-1,1-1 1,-1 1-1,1-1 1,-1 1-1,3-3 1,0-2-177,1 1 1,-1-1 0,0 0-1,0 0 1,-1 0 0,1 0-1,0-8 1,-7 12-122,-4 5 56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5:49.7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23 7306,'-11'-19'2569,"9"16"-458,12 12-1356,45 51 455,-40-42-1109,1 0 0,1-1 0,0-1 0,1 0 0,1-2 0,29 19 0,110 39 9,-104-50-71,-1 2 0,74 48 0,-106-56-17,-1 1 1,-1 0-1,25 31 1,-22-22 22,33 26 1,-16-21 11,85 51 0,50 10 15,-110-60-27,88 62 33,-22-12-26,-3-14-15,56 32-21,-134-70 3,75 60 0,-80-53-11,2-2-1,1-2 1,2-2 0,80 37 0,-123-65-8,101 43 43,172 104-1,-10 2-62,1 0 1,-250-139 19,18 13 0,1-2 0,1-2 0,79 33 0,92 3 16,-44-14-6,-133-31-14,59 29 0,-56-24 2,44 15 1,93 19-33,33 12 0,-160-47 36,-1 2 0,59 34-1,-17-3 66,2-4 1,179 64-1,-111-51-60,-81-29-28,110 29 0,-37-30-32,18 3-103,-135-23 70,-1 1 1,0 1-1,33 17 0,127 54 111,-20-9-32,-138-56 7,0 1 0,58 43 1,-34-15 20,3-2 1,1-3 0,91 44-1,-67-47 13,-37-19-23,-2 3 0,-1 2 0,48 32 0,-69-40-5,0-2 1,1-1 0,1 0 0,0-2-1,34 8 1,-58-17-6,19 6 0,-1 2-1,-1 1 1,1 0-1,-2 1 1,36 30 0,-42-33 3,-1 0-4,0-1-1,21 9 1,4 3-35,10 9-441,-44-24 401,-2 3-25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6:11.8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11827,'26'51'2429,"104"248"-1065,-91-224-1216,91 129 1,150 225 1178,-257-385-1203,26 74 1,10 19-53,48 60 60,-76-147-70,67 83-1,46 47-30,-113-134-19,-1 0-1,26 59 0,31 107 114,7 14-56,16-17-38,-79-159-19,1-2-1,41 47 1,-30-41-144,-2 3-1,-2 1 0,43 89 0,-33-33-298,-37-82 252,2 0 1,0-1-1,30 45 1,-27-49 180,-2 1 0,0 0 0,10 34 0,6 8 5,3-3-8,45 62 1,-28-48 3,-14-10 15,-30-53 0,1-1 0,1 0-1,1-1 1,16 20 0,-20-29 13,6 7-203,-12-11-63,-10-6-125,-24-10 100,10 4 106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6:16.0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109 134 4769,'-20'0'1763,"9"-1"-531,0 1 0,-1 0 0,1 1-1,0 1 1,-16 3 0,22-1-724,12 0-345,14 0-103,30-1-10,0-2 0,0-3-1,88-14 1,7 1-56,119 10-304,13-1-101,153-14 400,108-9 27,299-21-148,-551 37 91,-248 12-358,-38 1 331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6:16.4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11298,'15'5'1911,"89"28"195,-2-1-1988,-88-27-118,1 2-1,-1 0 1,0 0 0,20 15-1,-33-21-3,0 0-1,1 0 0,-1-1 0,0 1 1,0 0-1,1 0 0,-1 0 1,0 0-1,0 0 0,0 1 1,0-1-1,-1 0 0,1 0 0,0 1 1,0-1-1,-1 0 0,1 1 1,-1-1-1,1 1 0,-1-1 0,0 1 1,1-1-1,-1 1 0,0-1 1,0 1-1,0-1 0,0 1 1,0-1-1,-1 1 0,1-1 0,0 1 1,-1-1-1,1 1 0,-1-1 1,1 0-1,-1 1 0,0-1 1,1 0-1,-1 1 0,0-1 0,0 0 1,0 0-1,0 0 0,0 0 1,0 0-1,-2 1 0,-6 6-16,0-1 0,-1-1 0,0 0 0,-19 8 0,28-13 21,-155 65 2809,133-58-2303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6:21.4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1 300 9946,'56'-251'3706,"-55"245"-3572,1 0-1,-1 0 1,1 0-1,0 1 1,1-1 0,2-5-1,-5 11-126,0 0 1,1-1-1,-1 1 1,0 0-1,0 0 0,0 0 1,0 0-1,0 0 0,0-1 1,1 1-1,-1 0 1,0 0-1,0 0 0,0 0 1,0 0-1,1 0 0,-1-1 1,0 1-1,0 0 1,0 0-1,1 0 0,-1 0 1,0 0-1,0 0 0,0 0 1,1 0-1,-1 0 0,0 0 1,0 0-1,0 0 1,1 0-1,-1 0 0,0 0 1,0 0-1,0 0 0,0 1 1,1-1-1,-1 0 1,0 0-1,0 0 0,0 0 1,0 0-1,1 0 0,-1 0 1,0 1-1,0-1 1,0 0-1,0 0 0,0 0 1,1 0-1,-1 1 0,0-1 1,0 0-1,0 0 0,0 0 1,0 0-1,0 1 1,4 14 179,0 36-42,-3 67-1,-2-38-140,18 717-86,-15-749-25,1 14-477,-8 103 0,2-148 350,3-17 230,0 0 0,0 0 0,0 0 0,0 0-1,0 0 1,0 0 0,0 0 0,0 0 0,0 0 0,0 0-1,0 0 1,0 0 0,0 0 0,0 0 0,0 0 0,0 0-1,0-1 1,0 1 0,0 0 0,0 0 0,0 0 0,0 0-1,0 0 1,-1 0 0,1 0 0,0 0 0,0 0 0,0 0-1,0 0 1,0 0 0,0 0 0,0 0 0,0 0-1,0 0 1,0 0 0,0 0 0,0 0 0,0 0 0,0 0-1,0 0 1,0 0 0,0 0 0,-1 0 0,1 0 0,0 0-1,0 0 1,0 0 0,0 0 0,0 0 0,0 0 0,0 0-1,0 0 1,0 0 0,0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6:21.9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0 815 10978,'6'-2'186,"0"1"0,0-1 0,0 0 0,0-1 0,-1 0 0,1 0 0,-1 0 0,0 0-1,0-1 1,0 0 0,0 0 0,-1 0 0,1 0 0,-1-1 0,6-8 0,5-9 1,-1-1 1,15-31 0,-20 36-16,41-83 65,-5-3 0,-5-1 0,41-165-1,-79 262-242,-1 0-15,1 1 0,1-1 0,5-13 0,-8 21 19,0-1 0,0 1 1,0 0-1,0 0 0,0 0 1,1-1-1,-1 1 0,0 0 1,0 0-1,0-1 0,0 1 1,0 0-1,0 0 0,0 0 1,1 0-1,-1-1 0,0 1 1,0 0-1,0 0 0,0 0 1,1 0-1,-1 0 0,0-1 1,0 1-1,0 0 0,1 0 1,-1 0-1,0 0 0,0 0 1,1 0-1,-1 0 0,0 0 1,0 0-1,1 0 0,-1 0 1,0 0-1,0 0 0,0 0 1,1 0-1,-1 0 0,0 0 1,0 0-1,1 0 0,-1 0 1,0 0-1,0 0 0,0 1 1,1-1-1,-1 0 0,0 0 1,0 0-1,0 0 0,1 0 1,-1 1-1,0-1 0,0 0 1,0 0-1,0 0 0,0 1 1,0-1-1,1 0 0,-1 0 1,0 0-1,0 1 0,0-1 1,0 0-1,0 0 0,0 1 1,7 21-59,-6-18 49,36 128-331,59 141 0,-90-259 232,10 24-65,-15-36 156,0 1 1,1-1-1,-1 0 1,1 0-1,-1 0 1,1 0 0,0 0-1,0 0 1,0 0-1,0 0 1,4 2-1,8-3-146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6:38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16908,'-3'22'312,"3"-12"-264,1-8 16,10-14-240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0:50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1 187 13395,'2'-13'334,"1"0"0,0 0 0,1 0 1,1 0-1,11-22 0,-12 27-211,1 1 0,0-1-1,0 1 1,1-1 0,0 1 0,0 1-1,0-1 1,1 1 0,11-7 0,-17 12-108,0 0 0,1 0 0,-1 0 0,1 0 1,-1 0-1,1 0 0,0 1 0,-1-1 0,1 1 1,0-1-1,-1 1 0,1 0 0,0-1 0,-1 1 0,1 0 1,0 0-1,0 0 0,-1 1 0,1-1 0,0 0 1,-1 1-1,1-1 0,0 1 0,-1-1 0,3 2 1,-2 0-14,0-1 0,-1 1 1,1 0-1,0 0 1,-1-1-1,0 1 1,1 0-1,-1 0 0,0 1 1,0-1-1,0 0 1,0 0-1,-1 1 1,1-1-1,0 0 0,-1 1 1,1 3-1,-1 6-14,1 0 0,-1 0 0,-1 0 0,0 0 0,-1 0 0,0 0 0,-1 0 0,-6 15 0,-5 9-9,-25 44 1,-2 3 112,40-80-78,-1 0 0,1 0 0,0 0 0,0 1 0,0-1 0,1 0 0,-1 1 0,1-1 0,0 0 1,0 1-1,0-1 0,0 0 0,0 1 0,2 4 0,-1-7-12,0 1 1,0 0-1,0 0 1,0-1-1,0 1 1,1 0-1,-1-1 1,0 1-1,1-1 1,0 0-1,-1 0 1,1 1-1,0-1 1,-1 0-1,1 0 1,0-1-1,0 1 1,0 0-1,0 0 1,0-1 0,0 0-1,0 1 1,0-1-1,0 0 1,4 0-1,10 1-45,1-1 0,-1-1-1,0-1 1,0 0 0,1-1 0,28-10-1,19-9-54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6:40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231 118 11002,'-2'-2'110,"0"0"0,1 0 0,-1 0 1,0 0-1,0 0 0,0 1 0,0-1 0,0 0 0,-1 1 0,1 0 0,0-1 0,-1 1 0,1 0 0,-1 0 0,1 0 0,-1 1 0,0-1 0,1 1 0,-1-1 0,-2 1 0,1 0-14,0 1 0,0 0 0,0-1 0,0 2 0,0-1 0,0 0 0,0 1 0,0-1 0,1 1 0,-1 0 0,1 1 0,-4 2 0,-3 3-20,0 1 0,1 0 0,0 0 0,1 1 1,0 1-1,0-1 0,-9 19 0,9-10-60,0 0 0,1 1 0,0 0 0,2 0-1,1 1 1,0 0 0,-1 29 0,4-25-9,1 0 0,1 0 0,2 0-1,0-1 1,1 1 0,8 24 0,-8-37-19,0-1 1,1 0 0,1 0-1,-1 0 1,2 0 0,-1-1-1,1 0 1,1 0 0,11 10-1,-16-16 6,0-1 0,0 0 0,1-1-1,-1 1 1,1-1 0,0 1-1,-1-1 1,1 0 0,0-1 0,1 1-1,-1-1 1,0 1 0,0-1 0,1 0-1,-1-1 1,0 1 0,1-1-1,-1 0 1,0 0 0,1 0 0,-1-1-1,1 0 1,-1 1 0,0-1 0,0-1-1,1 1 1,-1-1 0,0 1-1,4-4 1,3-2 5,1-1 1,-2-1-1,1 0 0,-1 0 0,-1-1 0,0 0 1,0-1-1,-1 0 0,12-21 0,4-12 64,22-58 0,-25 52 53,22-86 1,-38 116-79,-1 1 1,-1 0-1,-1-1 0,-1 0 1,0 1-1,-2-1 0,-4-36 1,4 52-61,0 0 1,0-1-1,0 1 1,-1 0-1,1-1 0,-1 1 1,0 0-1,0 0 1,-1 1-1,1-1 1,-1 0-1,0 1 1,0-1-1,0 1 1,0 0-1,-1 0 0,1 0 1,-1 1-1,0-1 1,1 1-1,-1 0 1,0 0-1,-1 0 1,1 0-1,0 1 1,-6-2-1,0 2-80,0 0-1,0 1 1,0-1-1,0 2 1,0-1-1,1 2 1,-1-1-1,0 1 1,1 1 0,-1 0-1,-9 4 1,-19 12-297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6:58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83 12011,'-10'5'152,"1"1"0,0 0 0,1 0 0,-1 0 0,1 1 1,1 1-1,-13 13 0,16-15-139,0 0 0,0 1 1,1-1-1,0 1 0,0 0 0,0 0 1,1 0-1,0 0 0,1 1 0,-1-1 1,1 14-1,0-3 6,2 0 0,0 1 0,2-1 0,0 0 1,0 0-1,2 0 0,0-1 0,1 0 0,11 22 0,-8-22-17,0 1 1,2-1-1,0 0 0,0-1 1,2-1-1,0 0 0,0 0 1,23 17-1,-32-29 18,1 1 1,0 0 0,0-1-1,0 0 1,0 0-1,1-1 1,-1 1-1,1-1 1,0-1 0,-1 1-1,1-1 1,0 0-1,0 0 1,0 0-1,0-1 1,0 0 0,0 0-1,0-1 1,0 1-1,0-1 1,0-1-1,-1 1 1,1-1 0,0 0-1,-1 0 1,1-1-1,-1 1 1,0-1-1,0-1 1,0 1 0,0-1-1,7-6 1,3-5 114,0 0 0,-1-1 0,0-1 0,-2 0 1,0-1-1,-1-1 0,-1 1 0,10-26 0,-13 27-10,-1 0 0,0 0-1,-2 0 1,0-1 0,-1 1 0,-1-1-1,0 0 1,-2 0 0,0 0 0,-3-22-1,1 29-42,-1 0 0,0 0 0,0 1-1,-2-1 1,1 1 0,-1 0 0,-1 0-1,0 0 1,0 1 0,-1-1 0,0 2-1,-9-9 1,10 10-52,-1 1 0,0-1 0,0 2 0,-1-1 0,0 1 0,0 0 0,0 1 0,0 0 0,-1 0 0,0 1 0,0 0 0,0 0 0,0 1 0,0 1 0,-10-2 0,16 3-86,1 1 0,-1-1 0,0 0-1,1 1 1,-1 0 0,1 0 0,-1 0-1,1 0 1,0 0 0,-1 0 0,-3 3-1,5-3 34,0-1-1,1 1 0,-1-1 1,0 1-1,0-1 0,1 1 0,-1 0 1,0 0-1,1-1 0,-1 1 1,1 0-1,-1 0 0,1 0 0,-1 0 1,1-1-1,0 1 0,-1 0 1,1 0-1,0 0 0,0 0 1,0 0-1,-1 0 0,1 0 0,0 0 1,0 0-1,1 0 0,-1 0 1,0 0-1,0 0 0,0 0 0,1 0 1,-1 0-1,0 0 0,1-1 1,0 3-1,5 1-261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1:03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16331,'1'7'275,"0"0"-1,0 0 0,1-1 0,0 1 1,0 0-1,0-1 0,1 1 0,0-1 0,6 10 1,4 4-179,23 27 1,-18-27-90,0-2 0,2 0 0,0-2 0,1 0 0,40 23 0,-49-35-581,-8-6 480,-5 1 140,1-1-1,0 1 0,-1 0 0,1 0 0,-1 0 0,0 0 1,1 0-1,-1 0 0,0 0 0,0 0 0,1 0 0,-1 0 1,0 0-1,0 1 0,-2-2 0,-15-10-81,-5 1 56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1:04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8 181 12683,'-8'12'1415,"8"-12"-1378,0 0 0,0 0 0,0 1 0,1-1 0,-1 0 0,0 0 0,0 1 0,0-1 1,0 0-1,0 0 0,0 1 0,0-1 0,1 0 0,-1 0 0,0 1 0,0-1 0,0 0 1,1 0-1,-1 0 0,0 0 0,0 1 0,0-1 0,1 0 0,-1 0 0,0 0 0,0 0 0,1 0 1,-1 0-1,1 0 0,1 1 116,0-1 0,1 0 0,-1 1 0,1-1 0,-1 0 0,1-1 0,-1 1 0,1 0 0,2-2 0,12-3 413,1-1 1,-1-1 0,0-1-1,-1-1 1,23-14-1,71-60 1311,-55 29-3896,-55 53 1597,-3 1-142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1:04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182 216 14539,'-1'0'62,"1"-1"0,0 1-1,0-1 1,0 1 0,0-1-1,0 1 1,0 0 0,0-1 0,0 1-1,0-1 1,0 1 0,0-1 0,0 1-1,0-1 1,0 1 0,0 0-1,0-1 1,0 1 0,0-1 0,1 1-1,-1 0 1,0-1 0,0 1-1,1-1 1,-1 1 0,0 0 0,1-1-1,8-13 192,7-4 86,0 0 0,2 1 1,19-15-1,3-3-1814,-39 34 1383,0 0-1,0 0 1,0 0 0,-1 0-1,1 0 1,0-1-1,-1 1 1,1 0-1,-1 0 1,0-1 0,1 1-1,-1 0 1,0-1-1,1 1 1,-1 0 0,0-1-1,0 1 1,0 0-1,-1-1 1,1 1 0,0 0-1,0-1 1,-1 1-1,1 0 1,0 0 0,-1-1-1,0-1 1,-1-1 56,-1 0 1,1 0 0,-1 0-1,1 0 1,-1 0-1,-4-4 1,6 8 49,1 0 0,0 0 0,0 0 1,-1 0-1,1 0 0,0 0 0,0 0 0,-1 0 0,1-1 0,0 1 1,-1 0-1,1 0 0,0 0 0,0 0 0,-1 1 0,1-1 1,0 0-1,0 0 0,-1 0 0,1 0 0,0 0 0,0 0 0,-1 0 1,1 0-1,0 1 0,0-1 0,-1 0 0,1 0 0,0 0 1,0 0-1,0 1 0,0-1 0,-1 0 0,1 0 0,0 1 0,0-1 1,0 0-1,0 0 0,0 0 0,0 1 0,-1-1 0,1 0 1,0 1-1,0-1 0,0 0 0,0 0 0,0 1 0,-4 12 218,-7 38 198,-2 0 1,-26 65-1,-7 21 143,46-137-579,-7 30-54,7-29-18,0 0 1,0 0 0,-1 0-1,1 0 1,0 0 0,0 0 0,0-1-1,0 1 1,0 0 0,0 0-1,0 0 1,0 0 0,1 0-1,-1 0 1,0 0 0,0 0-1,1 0 1,-1 0 0,1-1 0,-1 1-1,1 0 1,-1 0 0,1 0-1,-1-1 1,2 2 0,-1-2 43,0 0 1,0-1-1,0 1 0,-1 0 1,1-1-1,0 1 0,0-1 1,0 1-1,0-1 1,-1 1-1,1-1 0,0 1 1,-1-1-1,1 0 1,0 1-1,-1-1 0,1 0 1,-1 0-1,1 1 1,-1-1-1,1 0 0,-1 0 1,1 0-1,-1 0 1,1-1-1,-1 0-67,10-21-515</inkml:trace>
  <inkml:trace contextRef="#ctx0" brushRef="#br0" timeOffset="1">0 173 13827,'0'7'1152,"2"-4"-984,14-3 88,8-3 520,10-3-327,6-1-73,8-4-240,4-2-168,3 1 176,3 6 80,-8 6-208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1:05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15187,'12'3'1353,"13"-3"-785,6-2-160,14-1 512,6 0-184,7 2-168,3-2-48,0 4-216,-5 1-200,-7 7-488,-6 0-256,-14 0 496,-7 5-112,-12 0-96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1:05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14995,'14'6'1200,"11"-1"-839,9-1-105,12 1 256,5-1-72,9 2-264,-1 2-176,-1-2-1769,-4-2 1673,-7-3-296,-7-1-208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1:05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14995,'37'18'1072,"-15"-9"-808,0 2 0,0 0-1,-2 2 1,27 20 0,-43-30-221,0 0 0,0 0-1,-1 1 1,1-1 0,-1 1 0,0 0 0,0 0 0,-1 0 0,1 0 0,-1 1 0,0-1-1,0 1 1,0-1 0,-1 1 0,1 0 0,-1-1 0,0 1 0,-1 0 0,1 0 0,-1 0-1,0 0 1,0 0 0,-1 0 0,1-1 0,-1 1 0,0 0 0,-2 6 0,-2 0 125,0 0 0,-1 0 0,0-1-1,0 0 1,-1 0 0,-1-1 0,-12 14 0,-65 55 729,62-61-906,13-10 6,1 1-1,-1 0 1,-12 15-1,14-12-148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1:06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11090,'-14'48'982,"1"1"-1,3 0 0,2 1 0,-3 91 1,10-131-925,2 0 1,-1 0-1,1 0 1,0 0-1,4 12 1,-4-20-27,-1 0 0,1 0 0,0 0 0,-1 0 0,1 0 0,0-1 0,0 1 0,0 0 0,0-1 0,1 1 0,-1 0 0,0-1 0,1 0 0,-1 1 0,1-1 0,-1 0 1,1 0-1,0 0 0,0 0 0,-1 0 0,1 0 0,0 0 0,0-1 0,0 1 0,0-1 0,0 1 0,0-1 0,0 0 0,0 0 0,0 1 0,0-2 0,2 1 0,3-1 81,-1-1-1,0 1 0,1-1 0,-1-1 1,0 1-1,0-1 0,-1 0 1,1-1-1,0 1 0,-1-1 0,0 0 1,0 0-1,5-6 0,6-7 323,-1 0 0,19-27 0,-14 13 140,-1 0 0,23-52 0,-33 62-393,-1 0 1,0 0 0,-2-1 0,-1-1-1,3-24 1,-33 223-727,20-139 377,1-8-146,1 1 0,1 0 1,4 51-1,-2-78 264,1-1 0,-1 1 0,0 0 0,1-1 0,0 1-1,0-1 1,0 1 0,0-1 0,0 1 0,0-1 0,1 0 0,-1 0 0,1 1 0,-1-1 0,1 0 0,0 0 0,0 0 0,0-1 0,0 1 0,0 0 0,0-1-1,1 0 1,-1 1 0,1-1 0,1 1 0,17 3-322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1:07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31 11883,'0'0'127,"0"0"0,0 0 0,0 0 0,1 0 0,-1 0 1,0 1-1,1-1 0,-1 0 0,0 0 0,0 0 1,1 0-1,-1 0 0,0 0 0,0 0 0,1 0 1,-1 0-1,0 0 0,1 0 0,-1 0 0,0-1 0,0 1 1,1 0-1,-1 0 0,0 0 0,0 0 0,1 0 1,-1 0-1,0-1 0,0 1 0,0 0 0,1 0 0,-1 0 1,0-1-1,0 1 0,0 0 0,0 0 0,1-1 1,-1 1-1,0 0 0,0 0 0,0-1 0,0 1 1,0 0-1,0 0 0,0-1 0,0 1 0,0 0 0,0 0 1,0-1-1,0 1 0,0 0 0,0-1 0,0 1 1,0 0-1,-6-9 3159,0 2-3992,4 6 743,1 0 0,-1 1 0,1-1-1,-1 0 1,1 0 0,-1 1 0,1-1 0,-1 0 0,0 1 0,1 0 0,-1-1 0,0 1 0,0 0-1,1 0 1,-1 0 0,0 0 0,1 0 0,-1 1 0,0-1 0,1 0 0,-1 1 0,0-1 0,-2 2-1,-38 18 93,37-17-115,-24 15-16,2 2-1,0 0 1,1 2-1,1 1 1,1 1-1,1 0 1,1 2-1,-35 55 0,55-78-20,0 0 0,0 0 0,1 1 0,-1-1 0,1 0 0,0 0 0,0 1 0,0-1 0,0 1 0,0 4 0,1-6 7,0-1 0,1 0 0,-1 0 0,0 0 0,1 0 0,-1 0 0,0 0 0,1 0 0,-1 0 0,1 0 0,0 0 0,-1 0 0,1 0 0,0 0 0,-1-1 0,1 1 0,0 0 0,0 0 0,0-1 0,0 1 0,0 0 0,0-1 0,0 1 0,0-1 0,0 0 0,0 1 0,0-1 0,0 0 0,0 1 0,0-1 0,0 0 0,0 0 0,1 0 0,0 0 0,22 1-353,0 0 0,-1-2 0,32-5-1,12 0-281,-54 5 547,4 0-158,1 0 0,-1 1 1,0 1-1,31 5 0,-45-5 247,0-1-1,0 1 0,0 0 1,-1 0-1,1 0 0,0 1 1,0-1-1,0 1 0,-1-1 1,1 1-1,-1 0 0,0 0 1,1 0-1,-1 0 0,0 0 1,0 1-1,0-1 1,0 1-1,-1-1 0,1 1 1,-1 0-1,1-1 0,-1 1 1,0 0-1,0 0 0,0 0 1,-1 0-1,1 0 0,-1 0 1,1 0-1,-1 0 0,0 0 1,-1 5-1,0-1 147,0 0-1,-1 0 1,0-1 0,-1 1-1,1 0 1,-1-1 0,0 1-1,-1-1 1,0 0 0,1 0-1,-2-1 1,1 1 0,-1-1-1,0 0 1,0 0-1,0 0 1,-11 6 0,11-7-79,-1 0 0,0 0 0,-1 0 0,1-1 0,0 0 0,-1 0 0,0-1 0,0 0 0,0 0 0,0-1 0,0 1 0,0-2 0,0 1 1,0-1-1,0 0 0,0 0 0,-10-2 0,16 2-62,-1-1-1,1 1 1,-1-1 0,1 1 0,0-1-1,-1 0 1,1 0 0,0 1 0,0-1 0,-1 0-1,1 0 1,0 0 0,0 0 0,0-1-1,0 1 1,0 0 0,1 0 0,-1 0 0,0-1-1,-1-1 1,2-13-221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2:14.2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 9 11050,'-4'-2'387,"1"1"-1,0 0 1,-1 0-1,1 0 1,-1 0-1,0 0 1,1 1-1,-1-1 1,0 1-1,-6 0 1,25 16 252,19 10-457,-2-4-54,-2 2-1,0 1 1,-1 2-1,47 58 1,35 99 330,-52-80-455,21 21 98,-62-102-57,0 0 1,2-1 0,23 20-1,30 19 22,-39-34-31,0 2 1,43 50-1,-35-25-14,44 78-1,-34-48 4,-4-5-26,-29-44 5,2-2-1,28 36 1,16 2 32,85 72 0,-148-141-36,33 30 12,-1 3-1,-1 0 0,-3 3 1,-1 0-1,29 50 1,-19-17 2,42 66 27,-32-65-35,4-1 1,2-3-1,68 64 1,-63-79-4,49 49-3,-92-84 6,-1 1-1,0 1 1,25 42 0,137 233-17,-115-195 25,-16-32-17,97 108 1,-42-56 3,-68-78-9,-2 2 0,-2 1 0,28 57 0,-36-53-21,-11-22 11,26 44-1,-10-27-8,22 54 0,-33-67-33,2 0-1,0-2 1,28 35 0,78 73-188,-107-122 235,-14-13 24,0 0 1,0 0-1,-1 1 0,1-1 0,0 1 1,-1-1-1,0 1 0,0 0 1,0 0-1,0 0 0,0 0 1,0 0-1,-1 0 0,2 5 0,-1 0 525,-2-6 613,-3-4-373,-3-2-1032,-11-8 610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0:50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12443,'-2'12'1128,"5"-2"-776,5-1-104,10-3 776,7-3-488,15-3-144,6 0-47,3 0-265,5-3-200,-2-1 208,-3-2-48,-4 0-72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1:07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61 16075,'1'0'45,"-1"0"-1,1 0 0,-1-1 0,1 1 0,-1 0 1,1 0-1,-1 0 0,1 0 0,-1 0 1,1 0-1,-1 1 0,0-1 0,1 0 0,-1 0 1,1 0-1,-1 0 0,1 0 0,-1 1 0,1-1 1,-1 0-1,0 0 0,1 1 0,-1-1 0,0 0 1,1 1-1,-1-1 0,0 0 0,1 1 1,-1-1-1,0 1 0,0-1 0,1 1 0,-1 0 15,0 1-1,0-1 0,0 0 1,0 1-1,0-1 1,0 0-1,0 1 0,0-1 1,0 0-1,-1 1 1,0 1-1,-21 41 580,19-39-447,-49 83 339,-88 114-1,123-180-791,16-21-239,4-4-129,27-38-1387,2-5 1603,201-273-4109,-228 313 4842,1 0 0,-1 1 0,12-10 0,-16 15-301,-1-1 1,1 1 0,-1-1 0,1 1 0,-1-1-1,1 1 1,-1 0 0,1-1 0,-1 1-1,1 0 1,-1-1 0,1 1 0,0 0-1,-1 0 1,1 0 0,0-1 0,-1 1-1,1 0 1,-1 0 0,1 0 0,0 0 0,-1 0-1,1 0 1,0 0 0,-1 0 0,1 1-1,0-1 1,-1 0 0,1 0 0,-1 0-1,1 1 1,0-1 0,-1 0 0,1 1-1,-1-1 1,1 0 0,-1 1 0,1-1 0,-1 1-1,1-1 1,-1 1 0,0-1 0,1 1-1,-1-1 1,0 1 0,1-1 0,-1 1-1,0 0 1,0-1 0,1 1 0,-1 0-1,0-1 1,0 1 0,0-1 0,0 1 0,0 0-1,0-1 1,0 1 0,0 0 0,0 0-1,0 18 433,0-1 0,-1 1 0,-6 31 0,0 2-87,1-2-132,-5 93 480,10-125-777,2 0 1,0 0 0,1 0 0,1 0 0,8 28-1,-10-42-37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1:08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46 15107,'-3'-4'1577,"5"3"-1161,11-1-200,6-1 864,8-1-928,7-1 104,11-7-224,-2-3-56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1:08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16708,'-2'3'173,"0"1"-1,0-1 1,1 1 0,-1 0 0,1-1 0,0 1 0,0 0 0,0 0 0,1-1 0,-1 8 0,-1 2 193,-3 7-249,2 0 0,0 1 0,1-1 0,1 1 0,1-1 0,5 38 0,-5-56-100,0 0-1,1 1 1,-1-1-1,1 1 1,-1-1 0,1 0-1,0 0 1,0 0-1,0 1 1,1-1 0,-1 0-1,0 0 1,1-1-1,-1 1 1,1 0 0,0 0-1,-1-1 1,1 1-1,0-1 1,0 1 0,0-1-1,0 0 1,0 0-1,0 0 1,1 0 0,-1 0-1,0 0 1,1-1-1,-1 1 1,0-1 0,1 1-1,-1-1 1,0 0 0,1 0-1,-1 0 1,1-1-1,-1 1 1,3-1 0,4-1 74,1-1 0,-1 0 0,-1-1 0,1 0 0,0 0 1,-1-1-1,0 0 0,11-9 0,-1-1 101,-1-1 1,0-1-1,-1 0 0,-1-1 0,-1 0 0,-1-2 1,0 1-1,16-36 0,-29 49-97,-3 8-89,-6 14-34,2 0 0,0 1 0,0 0 0,2 0 0,-5 22 0,9-35 24,0-1 0,1 1 0,-1 0-1,1 0 1,0 0 0,0 0 0,1 7 0,-1-10 3,0-1 0,0 1 1,1 0-1,-1 0 1,0 0-1,1 0 0,-1-1 1,0 1-1,1 0 1,-1 0-1,1-1 0,-1 1 1,1 0-1,0-1 1,-1 1-1,1-1 1,0 1-1,-1-1 0,1 1 1,0-1-1,0 1 1,-1-1-1,1 1 0,0-1 1,0 0-1,0 0 1,-1 1-1,1-1 0,0 0 1,0 0-1,0 0 1,0 0-1,0 0 0,0 0 1,-1 0-1,1 0 1,0 0-1,0-1 0,1 1 1,14-5-33,0-1-1,0 0 1,-1-1 0,0-1-1,22-15 1,-19 12-18,0 0 0,0 2 0,19-8 0,-35 16 39,-1 1 0,0-1 0,1 1 0,-1-1 0,0 1 0,1-1 0,-1 1 0,0 0 0,1 0 1,-1 0-1,1 0 0,-1 0 0,0 0 0,1 0 0,-1 0 0,1 0 0,-1 1 0,0-1 0,1 1 0,-1-1 0,0 1 0,1-1 0,-1 1 1,0 0-1,0 0 0,0-1 0,0 1 0,3 2 0,-2 1-23,0 0 0,-1-1 0,1 1 0,-1 0 0,1 0 0,-1 0 0,1 8 1,7 19-69,-9-31 89,0 1-1,1-1 1,-1 0 0,0 1 0,1-1 0,-1 0 0,1 1-1,-1-1 1,0 0 0,1 0 0,-1 1 0,1-1 0,-1 0 0,1 0-1,-1 0 1,0 0 0,1 0 0,-1 1 0,1-1 0,-1 0 0,1 0-1,-1 0 1,1 0 0,-1 0 0,1 0 0,-1-1 0,1 1 0,-1 0-1,1 0 1,-1 0 0,0 0 0,1 0 0,-1-1 0,1 1 0,-1 0-1,1-1 1,17-11-670,-16 10 653,59-47 371,-35 30-502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1:09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31 12211,'3'0'936,"-3"-1"-784,-1 0-144,-2 1 248,0 0-224,-2 0-208,1 0-64,-3-2-48,1 2 64,0 0 160,-3 0 104,-2 0 136,1-1 40,-1-2-32,0-2-24,3-2 56,1-4 8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1:09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0 14435,'-1'1'102,"1"-1"0,-1 0 0,0 1 0,1-1 0,-1 0 0,1 1 0,-1-1 0,1 1 0,-1-1 0,0 1 0,1 0 0,0-1 0,-1 1 0,1-1 0,-1 1 0,1 0 0,0-1 0,-1 1 0,1 0 0,0 1 0,-7 19 158,6-17 52,-76 288 2276,46-166-1823,19-69-357,12-56-402,0-1 1,0 0 0,0 0-1,0 1 1,0-1 0,0 0-1,0 0 1,-1 0-1,1 1 1,0-1 0,0 0-1,0 0 1,0 1-1,0-1 1,0 0 0,0 0-1,1 1 1,-1-1 0,0 0-1,0 0 1,0 1-1,0-1 1,0 0 0,0 0-1,0 0 1,0 1-1,1-1 1,-1 0 0,0 0-1,0 0 1,0 1 0,0-1-1,1 0 1,-1 0-1,0 0 1,0 0 0,0 0-1,1 1 1,-1-1-1,0 0 1,0 0 0,1 0-1,-1 0 1,0 0 0,1 0-1,12-8 196,14-21 35,-26 28-224,29-34 187,-5 4-28,2 2 1,39-35-1,-63 61-175,1 1-1,-1-1 0,1 1 0,0-1 0,0 1 1,0 0-1,8-2 0,-11 4 1,0 0 0,0-1 0,0 1 0,0 0 0,0 0 0,0 0 0,1 0 0,-1 0 0,0 0 0,0 0 0,0 1 0,0-1 0,0 0 0,0 1 0,0-1 0,0 1 0,0-1 0,0 1 0,0-1 0,0 1 0,0 0 0,0-1 0,0 1 1,-1 0-1,1 0 0,0-1 0,0 1 0,-1 0 0,1 0 0,-1 0 0,1 0 0,-1 0 0,1 0 0,0 2 0,2 6-19,0 1 0,-1-1 1,0 1-1,-1 0 0,0 0 0,0 13 1,-2 2-43,-4 34 1,5-59 42,0 0 0,0 0 0,0 1 1,0-1-1,0 0 0,0 0 0,0 0 0,0 0 0,0 1 0,0-1 0,0 0 1,1 0-1,-1 0 0,0 0 0,0 1 0,0-1 0,0 0 0,0 0 1,0 0-1,1 0 0,-1 0 0,0 0 0,0 0 0,0 0 0,0 1 0,1-1 1,-1 0-1,0 0 0,0 0 0,0 0 0,0 0 0,1 0 0,-1 0 1,0 0-1,0 0 0,0 0 0,1 0 0,-1 0 0,0 0 0,0 0 1,0 0-1,0-1 0,1 1 0,-1 0 0,0 0 0,0 0 0,11-3-459,-10 3 439,67-17 192,-31 10-446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1:10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165 265 14163,'-1'-1'129,"0"1"0,1 0 0,-1-1 0,0 1 0,0 0 1,1-1-1,-1 1 0,0 0 0,0 0 0,0 0 0,0 0 0,1 0 0,-1 0 0,0 0 0,0 0 0,0 0 1,0 0-1,1 0 0,-1 1 0,0-1 0,0 0 0,0 1 0,1-1 0,-1 0 0,-1 1 0,-18 12 1424,9-5-1394,0 1 0,0 0-1,1 0 1,1 1 0,0 0 0,0 1 0,1 0 0,0 1-1,1-1 1,0 1 0,1 1 0,-8 22 0,13-34-157,1 0 0,0 0 0,-1 0 0,1 0 0,0 0 0,-1 0 0,1 0 1,0 1-1,0-1 0,0 0 0,0 0 0,0 0 0,0 0 0,0 0 0,1 0 1,-1 1-1,0-1 0,1 0 0,-1 0 0,0 0 0,2 2 0,-1-3 4,-1 0 0,1 1-1,0-1 1,0 0-1,-1 0 1,1 0 0,0 0-1,0 0 1,0 0-1,-1 0 1,1 0 0,0 0-1,0 0 1,0 0-1,-1 0 1,1 0 0,0-1-1,0 1 1,-1 0 0,1-1-1,0 1 1,0-1-1,6-3 47,0 0-1,0 0 0,-1-1 0,10-9 1,-7 4 27,-1 0 1,11-18 0,-14 19-53,1 1 1,0 0-1,1 0 0,8-9 1,-15 17-29,1 0-1,-1 0 1,0 0 0,0 0 0,0 0 0,0 0 0,0-1 0,0 1 0,1 0-1,-1 0 1,0 0 0,0 1 0,0-1 0,0 0 0,0 0 0,0 0 0,0 0-1,1 0 1,-1 0 0,0 0 0,0 0 0,0 0 0,0 0 0,0 0 0,0 0-1,0 0 1,1 0 0,-1 0 0,0 0 0,0 1 0,0-1 0,0 0 0,0 0-1,0 0 1,0 0 0,0 0 0,0 0 0,0 0 0,0 1 0,0-1 0,0 0 0,0 0-1,0 0 1,0 0 0,0 0 0,0 0 0,0 1 0,0-1 0,0 0 0,0 0-1,0 0 1,0 0 0,1 10-41,-5 43-197,2-37 140,1 0 1,1 0-1,1 24 1,-1-38 91,1-1 1,-1 1-1,0-1 1,0 1-1,1-1 1,-1 1-1,1-1 1,-1 0-1,1 1 1,0-1-1,-1 0 1,1 1-1,0-1 0,0 0 1,0 0-1,0 0 1,0 0-1,0 0 1,0 0-1,0 0 1,3 2-1,-2-3 3,0 1 0,0-1 0,0 1 0,0-1 0,0 0 0,-1 0 0,1 0-1,0 0 1,0 0 0,0 0 0,0-1 0,0 1 0,0-1 0,3 0 0,5-3 16,-1-1 0,1 0 0,-1 0 0,0-1 0,10-7 0,4-7 100,0-1 0,-1-1 0,-2 0 0,19-27 1,64-107 604,-100 151-695,47-83 381,-44 76-354,0 0 0,-1 0 0,-1-1-1,0 0 1,3-16 0,-7 29-49,0 0 0,-1 0-1,1 0 1,0 0 0,0 0 0,0 0 0,0 0 0,0 0-1,0 0 1,0 0 0,0 0 0,-1 0 0,1 0 0,0 0-1,0 0 1,0 0 0,0 0 0,0 0 0,0 0-1,0 0 1,0 0 0,0 0 0,0 0 0,-1 0 0,1 0-1,0 0 1,0-1 0,0 1 0,0 0 0,0 0 0,0 0-1,0 0 1,0 0 0,0 0 0,0 0 0,0 0 0,0 0-1,0 0 1,0-1 0,0 1 0,0 0 0,0 0 0,0 0-1,0 0 1,0 0 0,0 0 0,0 0 0,0 0 0,0 0-1,0-1 1,0 1 0,0 0 0,0 0 0,0 0-1,0 0 1,0 0 0,0 0 0,0 0 0,0 0 0,0 0-1,0-1 1,-7 12-27,-10 20-35,-6 24-71,-20 76 1,34-99 111,2 0-1,2 0 1,0 1-1,1 34 1,4-63-14,3 34-167,-3-37 151,0 1 0,0-1-1,0 1 1,1 0 0,-1-1 0,1 1-1,-1-1 1,1 1 0,0-1-1,0 1 1,-1-1 0,1 0 0,0 1-1,0-1 1,0 0 0,1 0-1,-1 1 1,2 0 0,-3-2 29,0 0 1,0 0 0,0 0-1,0 0 1,0 0-1,0 0 1,0 0-1,0 0 1,0 0-1,0 0 1,0 0 0,0 0-1,0 0 1,0 0-1,0-1 1,0 1-1,0 0 1,0 0-1,0 0 1,0 0 0,0 0-1,0 0 1,0 0-1,0 0 1,0 0-1,0 0 1,0 0 0,0 0-1,0-1 1,0 1-1,0 0 1,0 0-1,0 0 1,0 0-1,0 0 1,0 0 0,0 0-1,0 0 1,0 0-1,0 0 1,0 0-1,0 0 1,0 0-1,0 0 1,0 0 0,0-1-1,0 1 1,0 0-1,1 0 1,-1 0-1,0 0 1,0 0-1,0 0 1,0 0 0,0 0-1,0 0 1,0 0-1,0 0 1,0 0-1,0 0 1,0 0-1,0 0 1,1 0 0,-1 0-1,0 0 1,0 0-1,0 0 1,0 0-1,-5-10-853,-7-12-89,-72-96-1945,6-3 3718,76 117-675,-1 0 105,1-1 1,-1 0-1,1 0 1,0 1-1,-1-7 1,2 10-181,1 1 0,0-1 0,0 0 0,0 0 0,0 1 0,0-1 0,0 0 1,0 0-1,0 0 0,0 1 0,0-1 0,0 0 0,0 0 0,1 1 0,-1-1 0,0 0 0,1 1 1,-1-1-1,0 0 0,1 1 0,-1-1 0,1 0 0,-1 1 0,1-1 0,-1 1 0,1-1 0,-1 1 1,1-1-1,0 1 0,-1-1 0,1 1 0,0 0 0,-1-1 0,1 1 0,0 0 0,0-1 0,-1 1 0,1 0 1,0 0-1,0 0 0,-1 0 0,2 0 0,22-2 564,0 1 0,46 5-1,21 0-1071,-64-5 351,-1-2 0,32-6 1,-7-5-108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1:11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16355,'0'0'26,"0"0"0,0 0-1,0 0 1,0 0 0,0 0-1,0 0 1,0 0 0,0 0-1,0 1 1,0-1 0,0 0-1,1 0 1,-1 0 0,0 0-1,0 0 1,0 0 0,0 0-1,0 0 1,0 0-1,0 0 1,0 0 0,0 0-1,0 1 1,0-1 0,0 0-1,0 0 1,0 0 0,0 0-1,0 0 1,1 0 0,-1 0-1,0 0 1,0 0 0,0 0-1,0 0 1,0 0 0,0 0-1,0 0 1,0 0-1,0 0 1,0 0 0,1 0-1,-1 0 1,0 0 0,0 0-1,0 0 1,0 0 0,0 0-1,0 0 1,0 0 0,0 0-1,0 0 1,0 0 0,1 0-1,-1 0 1,0-1 0,0 1-1,0 0 1,0 0-1,0 0 1,0 0 0,0 0-1,0 0 1,0 0 0,2 14 548,-2 20 88,-10 117 975,-2 80-595,12-225-993,0-1-1,0 0 1,1 1 0,0-1 0,0 0-1,0 0 1,3 9 0,-3-13-34,-1 0 0,0 0 0,1-1 0,-1 1 0,1 0 1,0-1-1,-1 1 0,1-1 0,-1 1 0,1 0 0,0-1 0,0 1 0,-1-1 1,1 0-1,0 1 0,0-1 0,-1 0 0,1 1 0,0-1 0,1 0 0,0 0 12,0 0-1,1 0 0,-1 0 0,0 0 0,0-1 0,0 1 0,0-1 0,0 0 0,0 0 1,-1 1-1,1-1 0,2-2 0,22-15 219,0-1 1,-2-1-1,-1-1 1,28-32-1,-20 21-18,34-36 89,79-108 1,-144 175-299,19-28-599,-14 14-58,-5 14 622,0 1 1,0 0-1,0 0 0,0-1 1,0 1-1,0 0 1,0-1-1,-1 1 1,1 0-1,0 0 0,0-1 1,0 1-1,0 0 1,0 0-1,0-1 1,0 1-1,-1 0 0,1 0 1,0-1-1,0 1 1,0 0-1,-1 0 1,1 0-1,0-1 1,0 1-1,-1 0 0,1 0 1,0 0-1,0 0 1,-1 0-1,1 0 1,0-1-1,0 1 0,-1 0 1,1 0-1,0 0 1,-1 0-1,1 0 1,-9 0-355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1:11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15019,'9'33'1809,"1"-5"-1193,4-11-288,5 0 1096,5-3-824,3-1-296,4-2-784,0-4 656,3-7-272,3-3-96,-1-12-80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1:11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15587,'-12'12'256,"1"0"-1,0 1 1,1 0-1,0 1 1,1-1-1,1 2 0,0 0 1,1 0-1,1 0 1,0 1-1,1-1 1,-5 26-1,10-40-235,-1 0-1,1 0 1,0 0-1,0-1 1,0 1 0,0 0-1,0 0 1,0 0 0,0 0-1,0 0 1,0 0-1,0 0 1,0 0 0,1 0-1,-1 0 1,0-1-1,1 1 1,-1 0 0,0 0-1,1 0 1,-1 0 0,1-1-1,-1 1 1,1 0-1,0 0 1,-1-1 0,2 1-1,-1 0 5,1-1 0,-1 1-1,1-1 1,-1 0 0,1 0 0,-1 1-1,0-1 1,1 0 0,-1-1-1,1 1 1,-1 0 0,1 0 0,-1-1-1,1 1 1,1-1 0,8-4 81,1 0-1,-1 0 1,12-9 0,-18 11-62,-2 1-25,103-56 477,-93 52-471,-1 1 0,1 0 0,0 1 0,0 1-1,0 0 1,24-2 0,-34 4-28,0 1 0,0 0 0,1 0-1,-1 0 1,0 1 0,0-1 0,0 1-1,0 0 1,0 0 0,0 0 0,0 0 0,0 0-1,0 0 1,0 1 0,-1 0 0,1-1-1,0 1 1,-1 0 0,0 0 0,1 1 0,-1-1-1,0 0 1,0 1 0,0-1 0,0 1 0,1 4-1,2 3 12,-2 1-1,1 0 1,-2 0-1,1 0 1,1 21-1,-1-8 88,-3-23-76,0-1 1,0 1 0,0 0-1,0 0 1,0 0 0,1-1-1,-1 1 1,0 0-1,0 0 1,1-1 0,-1 1-1,0 0 1,1 0 0,-1-1-1,1 1 1,-1 0 0,1-1-1,0 1 1,-1-1-1,1 1 1,-1-1 0,1 1-1,0-1 1,-1 1 0,3 0-1,-2-1 13,0 0-1,1 0 1,-1 0-1,0 0 1,1 0-1,-1 0 0,0-1 1,1 1-1,-1 0 1,0-1-1,1 1 1,-1-1-1,0 1 1,2-2-1,6-4 133,0 0 1,-1 0-1,10-11 0,-13 13-110,20-18 233,-9 6-212,1 1 0,0 1 0,30-18 1,-45 31-102,0-1 1,0 1 0,1 0 0,-1 0 0,0 1 0,1-1 0,-1 0 0,0 1-1,1-1 1,-1 1 0,1 0 0,-1 0 0,4 0 0,-5 1-5,1-1 0,-1 1 0,1-1 0,0 1 0,-1-1 0,1 1 1,-1 0-1,0 0 0,1 0 0,-1 0 0,0 0 0,0 0 0,1 0 0,-1 0 1,1 2-1,2 4-84,0 0-1,-1 0 1,0 0 0,0 0 0,-1 0 0,3 13 0,-4-16 92,-1-3 27,0-1-1,1 1 0,-1 0 1,0 0-1,0 0 1,0 0-1,1 0 0,-1-1 1,0 1-1,1 0 1,-1 0-1,1 0 0,-1-1 1,1 1-1,-1 0 1,1-1-1,-1 1 0,1 0 1,0-1-1,-1 1 1,1-1-1,0 1 0,0-1 1,-1 1-1,1-1 1,0 0-1,0 1 0,0-1 1,-1 0-1,1 1 1,0-1-1,0 0 0,0 0 1,0 0-1,0 0 1,0 0-1,-1 0 0,1 0 1,0 0-1,0 0 1,0-1-1,0 1 0,0 0 1,0-1-1,6-2 48,-1-1-1,0 1 0,0-1 1,-1 0-1,6-6 0,9-5 26,-17 13-79,0 0-1,1 0 0,-1 1 1,0-1-1,1 1 1,-1 0-1,1 0 1,0 0-1,-1 0 1,1 1-1,0-1 1,-1 1-1,1 0 1,7 1-1,-9 0-14,0-1-1,0 1 1,0 0-1,-1 0 0,1 0 1,0 0-1,0 0 1,0 1-1,-1-1 1,1 0-1,-1 1 1,1-1-1,-1 1 1,1 0-1,-1-1 0,0 1 1,0 0-1,0 0 1,0 0-1,0 0 1,0 0-1,-1 0 1,1 0-1,-1 0 1,1 0-1,-1 0 1,1 2-1,1 38-690,-2-41 687,0 1 0,0 0 1,0-1-1,0 1 1,0 0-1,0-1 0,-1 1 1,1 0-1,-1-1 1,1 1-1,-1-1 0,0 1 1,1-1-1,-1 1 1,0-1-1,0 1 0,0-1 1,0 0-1,0 1 1,-2 0-1,-5-4-125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1:12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15899,'-2'3'149,"0"0"0,0 1-1,1-1 1,-1 0 0,1 1 0,0 0-1,0-1 1,1 1 0,-1 0-1,1-1 1,-1 5 0,-1 10 104,-88 520 2120,89-526-2164,5-11 14,7-16 26,59-157 408,-39 89-542,0 1-103,21-49-94,-51 128 70,0 0 0,1 0 0,0 0 0,-1 0 1,1 0-1,1 0 0,-1 0 0,0 1 1,5-5-1,-6 7 3,0-1 0,0 1 1,-1 0-1,1-1 0,0 1 0,0 0 1,0 0-1,0 0 0,0 0 0,0 0 1,0 0-1,0 0 0,0 0 1,0 0-1,0 0 0,0 0 0,0 0 1,0 1-1,0-1 0,-1 0 0,1 1 1,0-1-1,0 1 0,0-1 1,0 1-1,-1-1 0,1 1 0,0 0 1,-1-1-1,1 1 0,0 0 0,-1 0 1,1-1-1,-1 1 0,2 1 1,3 5-41,-1 0 1,1 1 0,-1-1 0,0 1 0,-1-1 0,0 1 0,0 0 0,-1 0 0,0 1 0,0-1 0,-1 0 0,0 1 0,0-1 0,-1 1 0,0-1 0,0 1 0,-4 14 0,3-17 52,0 0 0,-1-1 1,0 1-1,0 0 1,0-1-1,-1 0 1,0 1-1,0-1 0,0 0 1,0 0-1,-1-1 1,0 1-1,0-1 1,0 0-1,-1 0 0,1 0 1,-1-1-1,0 1 1,0-1-1,0 0 0,0 0 1,-1-1-1,1 0 1,-1 0-1,1 0 1,-7 1-1,-18 0-372,29-3 354,-1 0 0,1 0 0,-1 0 0,0 0 0,1 0 0,-1 0 0,1 0 0,-1-1 0,1 1 0,0-1 0,-1 1 0,1-1 0,-1 0 0,1 1 1,0-1-1,-2-2 0,0-5-188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0:51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66 15259,'0'0'37,"-1"-1"1,1 1-1,0-1 0,0 1 0,-1-1 1,1 0-1,0 1 0,0-1 0,0 1 1,0-1-1,0 0 0,0 1 0,0-1 0,0 1 1,0-1-1,0 0 0,0 1 0,0-1 1,0 1-1,0-1 0,1 0 0,-1 1 1,0-1-1,0 1 0,1-1 0,-1 1 0,1-1 1,-1 1-1,0-1 0,1 1 0,-1-1 1,1 1-1,-1 0 0,1-1 0,-1 1 1,1 0-1,-1-1 0,1 1 0,-1 0 0,1 0 1,0-1-1,29-12 209,-27 12-106,17-7 61,0 2 0,38-7 0,-49 12-206,0 0 0,-1 0 1,1 1-1,0 0 0,0 0 1,0 1-1,0 0 0,0 1 1,11 3-1,-19-5 3,1 1 0,0 0 1,-1-1-1,1 1 0,0 0 0,-1 0 0,1 0 0,-1 0 0,1 0 1,-1 0-1,0 0 0,1 1 0,-1-1 0,0 0 0,0 1 0,0-1 1,0 1-1,0-1 0,0 1 0,-1 0 0,2 2 0,-2-2 0,0 0 0,0 0 0,0 0 0,0 0 0,0 0 0,-1 0 0,1 0 0,-1 0 0,1 0 0,-1 0 0,0 0 0,0 0-1,0 0 1,0 0 0,0-1 0,0 1 0,0 0 0,-3 2 0,3-4-7,0 1 0,0 0-1,1 0 1,-1 0 0,0 0 0,0 0 0,1 0-1,-1 0 1,1 0 0,-1 0 0,1 0 0,-1 0-1,1 1 1,-1-1 0,1 0 0,0 0 0,0 0-1,0 1 1,0 1 0,0-2-19,1 1 1,0-1-1,0 0 1,0 0-1,0 0 1,0 0-1,1 0 1,-1 0-1,0 0 1,0 0-1,1 0 1,1 1-1,9 6-23,-6-4 39,-1 0 0,0 1 1,-1-1-1,1 1 0,-1 1 0,0-1 1,0 0-1,0 1 0,-1 0 1,0 0-1,0 0 0,0 0 0,-1 1 1,0-1-1,0 0 0,-1 1 1,0 0-1,0-1 0,0 1 1,-1 0-1,0 8 0,-1-8 51,0 1 1,0-1-1,0 1 0,-1-1 0,0 0 1,0 1-1,-1-1 0,0 0 0,0 0 1,-1-1-1,0 1 0,0-1 0,0 0 1,-1 0-1,0 0 0,0 0 0,0-1 1,-10 7-1,7-6 54,0-1 0,0 0 0,0-1 0,0 1 0,-1-2 0,0 1 0,1-1 0,-1-1 0,-1 1 0,1-1 0,0-1 0,0 0 0,-1 0 0,1-1 0,-1 0 0,-11-2 0,20 2-112,-1-1 0,0 1 0,0-1 0,0 1-1,0-1 1,1 0 0,-1 0 0,0 0 0,1 0 0,-1 0-1,1 0 1,-1 0 0,1 0 0,-1 0 0,1-1-1,0 1 1,-1-1 0,1 1 0,0-1 0,0 0-1,0 1 1,-1-3 0,2 1-25,-1 0-1,0-1 1,1 1-1,-1 0 1,1 0-1,0-1 1,0 1 0,0 0-1,1-1 1,-1 1-1,1 0 1,1-5 0,9-25-271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1:13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16339,'2'-3'1689,"0"3"-1049,-2-2-288,3 2 800,-2 0-247,4 0-577,-1 0-400,2 3 112,-1 5-88,1-1-120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1:13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45 13659,'6'-35'2892,"-2"26"-893,-4 25-826,-16 124-118,-2 68-827,18-204-217,3 27 111,-3-30-115,0-1 1,0 1 0,0 0 0,1-1-1,-1 1 1,0 0 0,1-1-1,-1 1 1,0-1 0,1 1-1,-1-1 1,1 1 0,-1-1-1,1 1 1,-1-1 0,1 1-1,-1-1 1,1 0 0,0 1 0,-1-1-1,1 0 1,0 0 0,-1 1-1,1-1 1,-1 0 0,1 0-1,0 0 1,-1 0 0,1 0-1,0 0 1,0 0 0,-1 0-1,1 0 1,0 0 0,-1 0 0,1 0-1,0 0 1,-1 0 0,1-1-1,0 0 1,10-4 80,-1 0 1,0-1-1,-1 0 0,0-1 1,0 0-1,0-1 0,8-8 1,1-1 53,75-69 680,106-123-1,-188 193-1397,-11 16 525,1 0 1,-1-1-1,0 1 1,1 0-1,-1 0 1,0-1-1,0 1 1,1 0-1,-1-1 1,0 1-1,0 0 1,0 0-1,1-1 1,-1 1-1,0 0 1,0-1-1,0 1 1,0-1-1,0 1 1,0 0-1,0-1 1,0 1-1,0 0 1,0-1-1,0 1 1,0-1-1,0 1 1,0 0-1,0-1 1,0 1-1,0 0 1,0-1-1,0 1 1,-1 0-1,1-1 1,0 1-1,0 0 1,0-1-1,-1 1 1,-6 1-504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1:14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13731,'3'30'1288,"3"-5"-888,3-2-168,4-3 352,1-3-319,4-8 103,1-3-192,6-6-184,3-3-80</inkml:trace>
  <inkml:trace contextRef="#ctx0" brushRef="#br0" timeOffset="1">320 21 13099,'0'-1'117,"1"0"0,-1 0 0,0 0 0,0 0 0,0-1 0,0 1 0,0 0 0,0 0 0,0 0 0,0 0 0,0 0 0,0 0 1,-1 0-1,1-1 0,-1 1-64,1 1 1,0 0-1,0 0 1,-1-1 0,1 1-1,0 0 1,0 0-1,-1-1 1,1 1 0,0 0-1,-1 0 1,1 0-1,0 0 1,0 0 0,-1-1-1,1 1 1,0 0-1,-1 0 1,1 0 0,0 0-1,-1 0 1,1 0-1,-1 0 1,1 0 0,0 0-1,-1 0 1,1 0-1,-1 1 1,-1 0 115,0-1-1,-1 2 1,1-1 0,0 0-1,0 0 1,0 1 0,0-1-1,0 1 1,0 0 0,0 0 0,-2 2-1,-5 7-30,0 1 0,1 0 0,1 1 0,-1-1 0,2 2 0,0-1 0,0 1 0,2-1 0,-1 2-1,2-1 1,-4 28 0,7-40-125,0-1 1,0 1-1,-1-1 0,1 1 0,1-1 0,-1 1 0,0 0 1,0-1-1,1 1 0,-1-1 0,0 1 0,1-1 0,0 0 1,-1 1-1,1-1 0,0 0 0,-1 1 0,1-1 0,0 0 0,0 0 1,2 2-1,-2-3 5,0 1 1,0-1-1,0 1 0,1-1 1,-1 0-1,0 0 1,1 1-1,-1-1 1,0 0-1,1 0 0,-1 0 1,0 0-1,0-1 1,1 1-1,-1 0 1,0 0-1,1-1 0,-1 1 1,1-1-1,6-3 81,0 0 0,0-1 0,-1 0 0,1 0-1,10-10 1,-8 6 43,1-1 0,-2-1 0,15-19-1,-21 26-139,-1 1 0,0-1 0,0 0 0,0 0 0,0 0 0,0 0-1,-1 0 1,0 0 0,0 0 0,0 0 0,0 0 0,-1-1 0,0 1-1,0 0 1,0 0 0,-1-8 0,1 11-66,-1-1-1,1 1 1,-1 0 0,0-1-1,1 1 1,-1 0 0,0 0-1,0-1 1,0 1 0,0 0-1,0 0 1,0 0 0,0 0-1,0 0 1,-1 0 0,1 1-1,0-1 1,-1 0 0,1 1-1,-2-2 1,0 1-115,-1 0-1,0 0 1,1 0 0,-1 1 0,0-1-1,-5 1 1,2 0-389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1:14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31 13475,'2'-2'219,"-1"1"0,1-1-1,-1 1 1,1-1 0,-1 0 0,0 0 0,0 0 0,0 1-1,0-1 1,2-4 0,-3 5-181,0 1-1,0 0 1,0 0-1,0 0 1,0-1-1,0 1 1,0 0 0,0 0-1,0-1 1,0 1-1,0 0 1,0 0-1,0-1 1,0 1 0,0 0-1,0 0 1,0-1-1,0 1 1,0 0-1,0 0 1,0 0 0,-1-1-1,1 1 1,0 0-1,0 0 1,0 0-1,0-1 1,-1 1 0,1 0-1,0 0 1,0 0-1,0 0 1,0 0-1,-1-1 1,-15 5 1332,11-2-1246,1 1 1,0 0 0,0 0-1,0 0 1,0 1-1,0-1 1,1 1 0,0 0-1,0 0 1,-6 8 0,8-9-132,-1-1 1,1 0-1,0 0 1,0 1-1,0-1 1,0 1-1,0-1 1,0 1 0,1-1-1,-1 1 1,1 0-1,0-1 1,-1 1-1,1-1 1,1 1-1,-1 0 1,0-1 0,1 1-1,-1-1 1,1 1-1,0 0 1,-1-1-1,3 3 1,-2-3-2,1-1 1,-1 1-1,1-1 0,-1 0 1,1 1-1,0-1 1,-1 0-1,1 0 0,0 0 1,0 0-1,0 0 0,0-1 1,0 1-1,0-1 1,0 1-1,4 0 0,38 1-150,-29-2 94,17-1-68,-10 1-67,-1 0 0,44 7 0,-60-7 165,-1 1-1,0 0 1,1 0-1,-1 1 0,0-1 1,0 1-1,0 0 1,0 0-1,0 0 0,-1 0 1,1 1-1,-1 0 1,1-1-1,-1 1 0,0 1 1,0-1-1,0 0 1,0 1-1,-1-1 0,4 8 1,-5-9 52,0 0 1,-1 1 0,1-1-1,-1 1 1,1-1 0,-1 1-1,0-1 1,0 1 0,0-1-1,0 1 1,0-1 0,-1 1-1,1-1 1,-1 0-1,0 1 1,1-1 0,-1 1-1,0-1 1,0 0 0,-1 0-1,1 0 1,0 0 0,-1 0-1,1 0 1,-1 0 0,0 0-1,0 0 1,0-1-1,0 1 1,0-1 0,-2 2-1,-5 3 136,0-1 0,0 0-1,0-1 1,-1 0 0,1 0 0,-14 3-1,11-4-108,0-1 0,0 0 0,0-1 0,-1 0-1,1-1 1,-13-1 0,21 0-94,-1 1 1,1-1-1,0 0 1,0-1-1,0 1 0,0-1 1,0 0-1,0 0 1,-5-2-1,7 2 27,0 0 0,1 1 1,-1-1-1,0 0 0,0 0 0,1 0 1,-1 0-1,1 0 0,0 0 0,0 0 0,-1 0 1,1-1-1,1 1 0,-1-1 0,0 1 1,1 0-1,-1-4 0,2-29-314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1:15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16492,'1'3'138,"-1"0"1,1 0 0,-1 0-1,1 0 1,-1 0 0,0 0-1,0 0 1,-1 0 0,1 0-1,-1 0 1,1 1 0,-3 4 0,0 5 103,-11 62 354,2 1 0,4 0 0,3 94-1,4-168-585,1 0 0,0 0 0,1 0-1,-1-1 1,0 1 0,0 0 0,1 0-1,-1 0 1,1 0 0,-1-1-1,1 1 1,0 0 0,1 2 0,-1-4-7,-1 0 1,1 0 0,-1 1-1,1-1 1,-1 0 0,0 0-1,1 0 1,-1 0 0,1 0-1,-1-1 1,0 1-1,1 0 1,-1 0 0,1 0-1,-1 0 1,0 0 0,1-1-1,-1 1 1,1 0 0,-1 0-1,0 0 1,1-1 0,-1 1-1,0 0 1,0-1 0,1 1-1,-1 0 1,0-1 0,0 1-1,1 0 1,-1-1-1,0 1 1,0-1 0,1 1-1,3-8 24,0 0 0,0 0 1,6-16-1,-1-7-97,-1-1 0,-2 1 0,0-1 0,0-49 0,-6 82 25,0 8-100,1 1 0,-1 0 0,2-1 0,-1 1 1,4 12-1,-4-21 144,-1 1 1,1 0-1,-1-1 1,1 1-1,0 0 1,0-1-1,-1 1 1,1-1 0,0 1-1,0-1 1,1 1-1,-1-1 1,0 0-1,0 0 1,1 1-1,-1-1 1,1 0-1,-1 0 1,1 0-1,-1-1 1,1 1-1,-1 0 1,1 0 0,0-1-1,-1 1 1,1-1-1,0 0 1,0 1-1,-1-1 1,1 0-1,0 0 1,0 0-1,0 0 1,-1-1-1,1 1 1,0 0 0,0-1-1,-1 1 1,1-1-1,0 0 1,-1 1-1,1-1 1,1-1-1,4-2 35,1 0 0,-1-1 0,-1 0 0,1 0 0,-1 0 0,0-1-1,0 0 1,6-9 0,-8 11 8,0-1 0,-1 0 0,0 0 0,0 0 0,0 0 0,-1 0-1,0-1 1,0 1 0,0-1 0,0 0 0,-1 1 0,1-9 0,-2 13-40,0 1 1,0 0-1,0-1 1,1 1-1,-1 0 1,0 0-1,0-1 1,0 1-1,0 0 1,0-1-1,0 1 1,0 0-1,0-1 1,0 1-1,0 0 1,-1-1-1,1 1 1,0 0-1,0 0 1,0-1-1,0 1 1,0 0-1,0-1 1,-1 1-1,1 0 1,0 0-1,0 0 1,0-1-1,-1 1 1,1 0-1,0 0 1,0 0-1,-1-1 1,1 1-1,0 0 1,0 0-1,-1 0 1,1 0-1,0 0 1,-1 0-1,1-1 1,0 1-1,-1 0 1,1 0-1,0 0 1,-1 0-1,1 0 1,0 0-1,0 0 1,-1 0-1,1 1 1,0-1-1,-1 0 1,1 0-1,0 0 1,0 0-1,-1 0 1,1 0-1,-1 1 1,-13 11 39,8-4-46,1-1 1,0 1 0,1 0-1,0 1 1,0-1 0,1 1-1,0-1 1,1 1 0,-3 12-1,5-18 0,0 1 0,-1-1 1,1 0-1,0 1 0,0-1 0,1 1 0,-1-1 0,1 0 0,0 1 0,0-1 0,0 0 0,2 5 0,-2-6 7,0 0-1,1-1 1,-1 1 0,1 0-1,-1-1 1,1 1-1,0-1 1,-1 1-1,1-1 1,0 0 0,0 0-1,0 0 1,0 0-1,0 0 1,0 0-1,0 0 1,1-1-1,-1 1 1,0-1 0,4 1-1,2-1 12,0 0-1,0 0 1,0-1-1,0 0 1,-1 0-1,1-1 1,0 0-1,10-4 1,61-30 105,-54 23-84,8-4 5,31-16 17,-59 31-55,0 0 0,0 1 1,0-1-1,0 1 0,1 0 0,-1 0 1,0 1-1,1-1 0,-1 1 0,6 1 1,-9-1 0,-1 1 1,1-1-1,-1 1 1,1 0-1,-1-1 1,1 1 0,-1 0-1,0 0 1,1 0-1,-1 0 1,0 0-1,0 0 1,0 0-1,0 1 1,0-1 0,0 0-1,0 0 1,0 1-1,0-1 1,-1 1-1,1-1 1,0 1-1,-1-1 1,1 1 0,-1-1-1,0 1 1,0 0-1,1 1 1,0 7 39,-1-1 1,0 0-1,-2 15 1,2-19-24,-6 34 154,4-27-50,0 0 1,1 0 0,0 16-1,1-28-122,0 1-1,0-1 1,0 0 0,0 0 0,0 1-1,0-1 1,0 0 0,0 0-1,1 1 1,-1-1 0,0 0-1,0 0 1,0 1 0,0-1-1,0 0 1,1 0 0,-1 0-1,0 1 1,0-1 0,1 0-1,-1 0 1,0 0 0,0 0-1,0 1 1,1-1 0,-1 0 0,0 0-1,0 0 1,1 0 0,-1 0-1,0 0 1,1 0 0,-1 0-1,0 0 1,0 0 0,1 0-1,-1 0 1,0 0 0,1 0-1,-1 0 1,0 0 0,0 0-1,1 0 1,-1 0 0,0-1-1,0 1 1,1 0 0,-1 0 0,0 0-1,0 0 1,0 0 0,1-1-1,-1 1 1,0 0 0,0 0-1,0-1 1,1 1 0,-1 0-1,0-1 1,14-12-443,7-10 196,-13 14 73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1:16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13403,'-1'2'3372,"-3"15"-2183,-1 42 56,-2 35-17,7-83-1097,0 1 0,1 0 1,0 0-1,1 0 0,5 18 1,-6-27-119,0-1 1,0 1-1,0-1 1,0 1 0,1-1-1,-1 0 1,0 1 0,1-1-1,0 0 1,-1 0 0,1 0-1,0 0 1,0 0 0,0 0-1,1-1 1,-1 1 0,0-1-1,5 3 1,-4-3 0,1 0-1,-1-1 1,1 1 0,-1-1 0,1 1 0,-1-1-1,1 0 1,-1 0 0,1-1 0,-1 1 0,1-1 0,5-1-1,2-2 39,-1 0 0,1-1 0,-1 0 0,0 0 0,-1-1-1,0-1 1,0 1 0,9-10 0,-9 8 73,-1-1-1,0 0 1,0-1 0,-1 0-1,-1 0 1,8-16 0,-12 22-67,0 1 0,0-1 0,-1 0 1,1 0-1,-1 0 0,0 0 0,0 0 1,-1 0-1,1 0 0,-1 0 0,0-1 1,0 1-1,-1 0 0,1 0 1,-1 0-1,1 0 0,-1 0 0,-1 0 1,1 0-1,-1 0 0,1 0 0,-4-4 1,4 7-48,1-1 0,-1 1 1,0 0-1,0 0 1,0 0-1,0 0 1,0 0-1,0 0 0,-1 0 1,1 0-1,0 0 1,0 0-1,-1 1 1,1-1-1,0 1 0,-1-1 1,1 1-1,-1-1 1,1 1-1,0 0 1,-1 0-1,1-1 1,-1 1-1,1 0 0,-1 0 1,1 1-1,-1-1 1,1 0-1,-1 0 1,1 1-1,0-1 0,-1 1 1,1-1-1,-1 1 1,1 0-1,-2 0 1,1 1-29,-1 0 1,1 0 0,-1 0 0,1 0 0,0 0 0,0 0-1,0 1 1,0-1 0,1 1 0,-1 0 0,1-1-1,-1 1 1,1 0 0,0 0 0,0 0 0,-1 4 0,1-4-31,1 0 1,0 0 0,0 0-1,0 0 1,0 0-1,0 0 1,1 0 0,-1 0-1,1 0 1,0 0 0,0 0-1,0 0 1,0 0 0,0-1-1,1 1 1,-1 0 0,1-1-1,-1 1 1,1-1 0,0 0-1,3 3 1,-3-4 38,0 1 0,0-1 0,0 0 0,0 0 0,0 0-1,0 0 1,0 0 0,0 0 0,0 0 0,1-1 0,-1 0 0,0 1 0,0-1 0,1 0 0,-1 0 0,0 0 0,1 0 0,-1 0 0,0-1 0,0 1-1,1-1 1,-1 1 0,0-1 0,0 0 0,0 0 0,0 0 0,0 0 0,3-2 0,18-12-120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1:16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123 130 12251,'14'-25'823,"-5"5"-607,-25 26 5618,-31 21-3527,38-20-2177,1 0-1,1 1 0,-1 0 1,1 0-1,1 1 1,-1 0-1,-6 13 0,11-17-133,-1 0 1,1 0-1,0 0 0,0 1 0,0-1 0,1 1 0,0-1 1,0 1-1,0-1 0,1 1 0,0 0 0,0 0 0,0-1 0,1 1 1,2 9-1,-2-13-1,-1 0 1,1 0 0,0-1-1,0 1 1,0 0 0,0 0-1,0 0 1,0-1 0,1 1 0,-1-1-1,0 1 1,1-1 0,-1 0-1,1 1 1,0-1 0,-1 0-1,1 0 1,0 0 0,0 0-1,0 0 1,0-1 0,0 1-1,0 0 1,0-1 0,0 1-1,0-1 1,0 0 0,0 0-1,0 0 1,0 0 0,0 0-1,0 0 1,0-1 0,0 1-1,3-2 1,4 0-5,1-1-1,-1 0 1,0 0 0,-1-1-1,1-1 1,10-6-1,31-29-25,-41 32-34,0 0-1,0 0 1,1 1-1,0 0 1,1 1-1,18-9 1,-28 15 40,1-1-1,0 1 1,-1-1-1,1 1 1,0-1-1,0 1 1,-1 0 0,1 0-1,0 0 1,0 0-1,-1 0 1,1 0-1,0 0 1,0 1 0,-1-1-1,1 1 1,0-1-1,-1 1 1,1 0-1,0 0 1,-1-1-1,1 1 1,-1 0 0,0 0-1,1 1 1,-1-1-1,0 0 1,1 0-1,-1 1 1,0-1 0,0 1-1,0-1 1,0 1-1,0-1 1,-1 1-1,1-1 1,0 1 0,0 2-1,2 6-114,-1 1 0,0-1 0,0 0 0,0 21 0,-1-14 289,1-16 82,1-6 119,17-54 402,-7 21-254,20-42 1,-31 78-559,-1-1 1,1 1-1,0-1 1,0 1-1,0 0 0,1 0 1,-1 0-1,0 0 1,1 0-1,-1 1 1,1-1-1,0 1 1,-1-1-1,1 1 1,0 0-1,0 0 1,0 0-1,0 1 0,0-1 1,0 1-1,0-1 1,5 1-1,22-5-816,-8-3 228,0-1 0,0 0 0,-1-1-1,32-22 1,-20 10-7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1:18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98 12587,'0'0'39,"0"0"0,-1-1 0,1 1 0,-1 0 0,1 0 0,-1 0 0,1-1 0,-1 1 0,1 0 0,0 0 0,-1 0 0,1 0 0,-1 0 0,1 0 1,-1 0-1,1 0 0,-1 0 0,1 0 0,-1 0 0,1 0 0,-1 1 0,1-1 0,-1 0 0,1 0 0,0 0 0,-1 0 0,1 1 0,-1-1 0,1 0 0,0 1 0,-1-1 0,1 0 0,0 1 1,-1-1-1,1 0 0,0 1 0,-1-1 0,1 1 0,0-1 0,0 0 0,-1 1 0,1-1 0,0 2 0,-11 20 486,11-22-506,-13 37 328,2 0 0,1 0 0,2 1 0,2 1 1,1-1-1,2 1 0,3 60 0,6-64-37,1-19-67,-6-15-230,-1-1 1,0 0 0,1 0 0,-1 1 0,0-1-1,1 0 1,-1 1 0,0-1 0,1 0 0,-1 0-1,1 0 1,-1 1 0,0-1 0,1 0-1,-1 0 1,1 0 0,-1 0 0,1 0 0,-1 0-1,0 0 1,1 0 0,-1 0 0,1 0 0,-1 0-1,1 0 1,-1 0 0,1 0 0,0-1 0,0 1 15,0-1 0,-1 0 0,1 1 0,0-1 0,0 0 0,-1 0 1,1 0-1,0 0 0,-1 0 0,1 0 0,-1 1 0,1-1 0,-1-1 0,0 1 1,1 0-1,-1 0 0,0-1 0,4-22 324,-3 22-306,0-16 140,0 0 0,-1 0-1,-1 0 1,-1 0 0,0 0 0,-1 0 0,-7-23 0,2 25-153,9 25-104,2-5 48,0 1 0,1-1-1,-1 1 1,1-1 0,0 0 0,0 0 0,0-1 0,0 1 0,1-1-1,0 0 1,-1 0 0,1-1 0,0 1 0,0-1 0,1 0 0,-1-1 0,0 1-1,1-1 1,-1 0 0,1 0 0,-1-1 0,1 1 0,7-2 0,-3 1 45,-1 0 1,1-1-1,-1 0 0,1-1 1,-1 0-1,0 0 1,1-1-1,-1 0 0,-1-1 1,1 0-1,0-1 1,14-9-1,-19 11 31,0 0-1,-1 0 0,1 0 1,-1 0-1,0 0 1,0-1-1,0 0 0,0 1 1,-1-1-1,0 0 1,1 0-1,-1 0 1,-1-1-1,1 1 0,-1 0 1,2-8-1,-3 11-47,1 1-1,-1 0 0,0-1 1,0 1-1,0 0 0,0-1 1,0 1-1,0 0 0,0-1 1,0 1-1,0 0 0,0-1 1,0 1-1,0 0 0,0-1 1,-1 1-1,1 0 0,0-1 1,0 1-1,0 0 0,0 0 1,-1-1-1,1 1 0,0 0 1,0-1-1,0 1 0,-1 0 1,1 0-1,0 0 0,0-1 1,-1 1-1,1 0 0,0 0 1,-1 0-1,1 0 0,0-1 0,-1 1 1,1 0-1,0 0 0,-1 0 1,1 0-1,0 0 0,-1 0 1,1 0-1,0 0 0,-1 0 1,1 0-1,0 0 0,-1 0 1,1 0-1,0 0 0,-1 1 1,1-1-1,0 0 0,0 0 1,-1 0-1,1 0 0,0 0 1,-1 1-1,1-1 0,0 0 1,0 0-1,-1 1 0,-17 16 28,12-8-62,-1 2 1,1-1-1,1 0 1,0 1-1,1 0 1,0 1-1,0-1 1,1 0-1,1 1 1,0 0-1,0 0 0,1 21 1,1-31 25,0-1 1,0 1-1,0 0 1,0-1-1,1 1 0,-1 0 1,0-1-1,1 1 0,-1 0 1,1-1-1,0 1 1,-1-1-1,1 1 0,0-1 1,0 1-1,0-1 1,0 0-1,0 1 0,0-1 1,1 0-1,-1 0 1,0 0-1,1 0 0,-1 0 1,1 0-1,-1 0 1,1-1-1,-1 1 0,1 0 1,-1-1-1,1 1 0,0-1 1,-1 0-1,1 1 1,0-1-1,-1 0 0,1 0 1,0 0-1,-1 0 1,1 0-1,0-1 0,-1 1 1,1 0-1,2-2 1,6-1 2,0 0 0,-1 0 0,0-1 0,0 0 0,0-1 0,12-8 0,3-7-19,-21 16-24,1 0 0,0 0 0,0 1-1,0 0 1,1 0 0,-1 0 0,9-3 0,-13 6 34,0 0 0,0 0 0,1 0 1,-1 0-1,0 1 0,0-1 1,0 0-1,0 0 0,1 0 1,-1 1-1,0-1 0,0 0 0,0 0 1,0 1-1,0-1 0,0 0 1,0 0-1,1 1 0,-1-1 1,0 0-1,0 1 0,0-1 1,0 0-1,0 0 0,0 1 0,0-1 1,0 0-1,0 0 0,-1 1 1,1-1-1,0 0 0,0 0 1,0 1-1,0-1 0,0 0 1,0 0-1,-1 1 0,-2 12-131,1-10 102,0 2 15,0 1 0,0-1 0,0 1 0,1-1 0,0 1 0,0 0 0,0-1 1,1 10-1,0-15 34,1 1 1,-1 0-1,0-1 1,1 1 0,-1 0-1,1-1 1,-1 1-1,1-1 1,0 1-1,-1-1 1,1 1-1,0-1 1,-1 0 0,1 1-1,0-1 1,-1 0-1,1 1 1,0-1-1,0 0 1,-1 0 0,1 0-1,0 0 1,0 1-1,0-1 1,-1 0-1,1 0 1,0-1-1,0 1 1,-1 0 0,1 0-1,0 0 1,0 0-1,1-1 1,28-9 229,-28 10-219,22-10 96,-1-1-1,0-1 1,0-1 0,-2 0-1,1-2 1,29-27 0,-40 32-98,-1 0 0,0-1 0,-1 0 1,1 0-1,-2-1 0,0 0 0,-1-1 1,0 0-1,0 0 0,-2-1 0,1 0 1,5-28-1,-10 41-20,-1-1 0,1 1-1,-1-1 1,0 0 0,0 0 0,0 1 0,0-1 0,0 0 0,0 1 0,0-1 0,-1 0 0,1 1-1,0-1 1,-1 0 0,1 1 0,-1-1 0,0 1 0,0-1 0,0 1 0,1-1 0,-1 1 0,-2-2-1,2 2-2,-1 1-1,1-1 0,0 1 0,-1 0 0,1-1 1,-1 1-1,1 0 0,0 0 0,-1 0 0,1 0 0,-1 0 1,1 1-1,-1-1 0,1 0 0,0 1 0,-1-1 0,1 0 1,0 1-1,-1 0 0,1-1 0,0 1 0,0 0 1,0 0-1,-1 0 0,1-1 0,0 1 0,-1 2 0,-9 5-25,0 2 1,1-1-1,0 1 0,-15 19 0,21-23 24,-1 1 0,2-1-1,-1 1 1,0 0 0,1 0 0,1 1 0,-1-1 0,1 0-1,0 1 1,0 9 0,-33 222 0,35-238 6,0 0 0,0 1 0,-1-1 0,1 0 0,0 0 1,0 0-1,0 0 0,0 0 0,1 0 0,-1 0 0,0 0 1,0 0-1,1 0 0,-1 0 0,0 0 0,1 0 0,-1 0 0,1 0 1,-1 0-1,1 0 0,0 0 0,-1 0 0,1 0 0,0-1 1,1 2-1,0-1 4,0 0 0,0 0 0,0 0 0,0 0-1,1-1 1,-1 1 0,0-1 0,0 0 0,0 1 0,1-1 0,-1 0 0,2-1 0,5 1 27,-1-1-1,0-1 1,1 0 0,-1 0-1,15-7 1,-7 0 4,-1-2 0,0 0-1,-1-1 1,0 0 0,-1-1 0,19-23 0,-28 31-35,218-274 299,-128 156-219,-87 114-92,-5 7 3,0 1-1,0-1 0,0-1 1,0 1-1,-1 0 0,1 0 0,-1-1 1,1 1-1,-1-1 0,0 1 1,0-1-1,0 1 0,0-1 1,0-4-1,-1 6 1,-1 1 0,1-1 1,-1 1-1,1-1 0,-1 1 1,1-1-1,-1 1 0,1 0 0,-1-1 1,0 1-1,1 0 0,-1 0 1,0-1-1,1 1 0,-1 0 0,0 0 1,1 0-1,-1 0 0,0 0 1,1 0-1,-1 0 0,0 0 0,1 0 1,-1 0-1,0 0 0,1 0 1,-1 0-1,-1 1 0,-24 5-132,23-5 105,-9 2 16,0 1 0,1 0 1,0 0-1,-1 1 0,2 1 0,-1 0 0,1 0 0,0 1 0,0 0 1,1 1-1,0 0 0,0 1 0,1-1 0,-13 18 0,21-25-17,-1-1-1,1 1 0,-1-1 0,1 1 0,-1-1 1,1 1-1,-1-1 0,1 0 0,-1 1 1,1-1-1,-1 0 0,1 0 0,-1 1 0,0-1 1,1 0-1,-1 0 0,0 0 0,1 0 0,-1 0 1,1 0-1,-1 1 0,0-2 0,1 1 0,-1 0 1,0 0-1,1 0 0,-1 0 0,0 0 1,1 0-1,-1-1 0,1 1 0,-1 0 0,0-1 1,1 1-1,-1-1 0,-7-3-222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1:19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2 14875,'0'-1'42,"0"1"-1,0 0 1,0 0-1,0 0 1,0 0 0,0 0-1,0 0 1,1 0-1,-1 0 1,0 0-1,0 0 1,0 0 0,0 0-1,0 0 1,0 0-1,0-1 1,0 1-1,0 0 1,1 0 0,-1 0-1,0 0 1,0 0-1,0 0 1,0 0-1,0 0 1,0 0 0,0 0-1,0 0 1,0 0-1,1 0 1,-1 0-1,0 0 1,0 1 0,0-1-1,0 0 1,0 0-1,0 0 1,0 0-1,0 0 1,0 0 0,0 0-1,1 0 1,-1 0-1,0 0 1,0 0-1,0 0 1,0 0 0,0 0-1,0 1 1,0-1-1,0 0 1,0 0-1,0 0 1,0 0 0,0 0-1,0 0 1,0 0-1,0 0 1,0 0-1,0 1 1,0-1-1,1 12 1200,-3 13 82,-25 104 879,5-31-1763,21-97-433,1 1 1,0-1 0,-1 1-1,1-1 1,0 1-1,0-1 1,0 1-1,0-1 1,0 1-1,0-1 1,1 1 0,-1-1-1,0 1 1,1 1-1,0-2-2,0-1-1,0 0 0,-1 1 0,1-1 0,0 0 1,0 0-1,-1 1 0,1-1 0,0 0 0,0 0 1,0 0-1,-1 0 0,1 0 0,0 0 0,0 0 1,-1-1-1,1 1 0,0 0 0,0 0 0,-1-1 1,1 1-1,0 0 0,0-1 0,-1 1 0,1 0 1,0-1-1,-1 1 0,1-1 0,0 0 1,6-3-13,1 0 0,0 0 0,0 1 0,0 0 0,0 0 0,0 1 0,1 0 0,-1 1 0,1-1 0,-1 2 0,1-1 0,11 2 0,-14 0-20,-1 0 0,1 0 1,0 1-1,-1 0 0,1 0 0,-1 0 1,1 0-1,-1 1 0,0 0 0,0 0 0,-1 1 1,1-1-1,0 1 0,-1 0 0,0 1 1,0-1-1,0 0 0,-1 1 0,4 5 0,-3-4-2,-1 1-1,1-1 1,-1 1-1,0 0 0,-1 0 1,1 0-1,-1 0 0,-1 0 1,1 0-1,0 14 1,-2-18 56,-1 0 0,1 0 0,0 0 0,-1 0 0,1 0 0,-1 0 0,0 0 0,0 0 1,0 0-1,-1 0 0,1 0 0,-1-1 0,0 1 0,1 0 0,-1-1 0,0 1 0,0-1 0,-1 0 1,1 0-1,0 0 0,-1 0 0,1 0 0,-1 0 0,0-1 0,1 1 0,-1-1 0,0 0 0,-3 1 0,-12 3 157,0 0-1,0-2 0,0 0 0,-1-1 0,1-1 0,0-1 0,-1 0 0,1-1 0,-1-2 0,1 1 0,-30-10 0,37 7-2199,20 3 603,20 4 138,-9 3 447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1:20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14643,'1'5'198,"0"-1"-1,0 0 1,1 0-1,-1 0 1,1 0-1,0-1 1,0 1 0,0 0-1,1-1 1,-1 0-1,1 1 1,0-1-1,4 4 1,-5-5-73,1-1 0,-1 0 0,1 1 0,-1-1 0,1 0 0,0-1 0,-1 1 0,1 0 0,0-1 0,0 1 1,-1-1-1,1 0 0,0 0 0,0 0 0,0 0 0,-1 0 0,1-1 0,0 1 0,0-1 0,-1 0 0,5-1 0,2-2 129,1-1 0,-1 0-1,0 0 1,0-1-1,0 0 1,-1 0 0,0-1-1,0 0 1,10-13-1,-8 9-64,0-2 0,-1 1 0,-1-1 0,0-1 0,10-24 0,-15 27-140,-7 11-14,-9 11-5,-4 14-65,1 0 0,2 0 0,0 1 0,2 1 0,-15 46 0,24-63 22,-1 1-1,1 0 1,1 1-1,0-1 0,0 12 1,2-22 14,0 1-1,-1 0 1,1-1 0,0 1 0,0-1 0,1 1-1,-1-1 1,0 1 0,0 0 0,1-1 0,-1 1-1,1-1 1,0 1 0,-1-1 0,1 0 0,0 1-1,0-1 1,0 0 0,0 1 0,0-1 0,0 0-1,0 0 1,0 0 0,0 0 0,1 0 0,-1 0-1,0 0 1,1 0 0,-1-1 0,0 1 0,1 0-1,-1-1 1,1 1 0,-1-1 0,1 0 0,0 1-1,-1-1 1,1 0 0,-1 0 0,1 0 0,-1 0-1,1 0 1,0 0 0,-1-1 0,1 1 0,1-1-1,9-2 17,-1 0 1,1-1-1,-1-1 0,0 0 0,0 0 0,0-1 0,-1 0 0,17-14 0,6-7 50,32-34 0,8-24-1,-39 43-154,-34 43 86,0-1 1,0 0-1,0 0 1,0 0-1,0 0 1,0 0-1,0 0 1,0 0-1,0 0 1,0 0-1,0 1 0,0-1 1,0 0-1,0 0 1,1 0-1,-1 0 1,0 0-1,0 0 1,0 0-1,0 0 1,0 0-1,0 0 1,0 0-1,0 0 1,1 0-1,-1 0 1,0 0-1,0 0 1,0 0-1,0 0 1,0 0-1,0 0 0,0 0 1,0 0-1,1 0 1,-1 0-1,0 0 1,0 0-1,0 0 1,0 0-1,0 0 1,0 0-1,0 0 1,0 0-1,0 0 1,1 0-1,-1 0 1,0 0-1,0-1 1,0 1-1,0 0 0,0 0 1,0 0-1,0 0 1,0 0-1,0 0 1,0 0-1,0 0 1,0 0-1,0-1 1,0 1-1,0 0 1,0 0-1,-1 9-32,-26 70-121,19-61 137,1 0 0,1 0 1,1 1-1,1 0 0,-3 20 0,7-37 21,0 0-1,0-1 1,0 1-1,0 0 1,0-1 0,0 1-1,1 0 1,-1-1-1,0 1 1,1 0-1,0-1 1,-1 1-1,1-1 1,0 1-1,0-1 1,-1 1-1,1-1 1,0 0-1,1 1 1,-1-1-1,0 0 1,0 0-1,0 0 1,1 0 0,-1 0-1,1 0 1,-1 0-1,1 0 1,-1-1-1,1 1 1,-1 0-1,1-1 1,-1 1-1,1-1 1,0 0-1,-1 0 1,1 0-1,0 1 1,0-1-1,-1-1 1,1 1 0,1 0-1,6-1-61,-1 0-1,0 0 1,1-1-1,-1 0 1,0-1-1,0 0 1,8-4 0,-12 6 6,-1-1 1,1 1 0,-1-1 0,0 0 0,0 0 0,1-1 0,-1 1 0,-1-1-1,1 1 1,0-1 0,-1 0 0,1 0 0,-1 0 0,0 0 0,0-1 0,0 1-1,0 0 1,-1-1 0,1 1 0,-1-1 0,1-5 0,1-22-256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0:51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13379,'13'-6'1144,"8"1"-792,4 1-144,15 1 472,6 1-256,8 2-111,1 0-161,1 2-1001,-1-2 833,0-10-152,-4-13-64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1:20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18772,'3'1'1568,"-2"7"-1272,1-2-344,-1 1 352,1 2-216,-2-2-88,-5-1-104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1:21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93 14731,'7'-27'1834,"-1"9"736,-8 40-902,0-4-1448,-6 46 69,3 0 0,4 76 0,1-135-275,1 1-1,-1-1 1,1 1 0,0-1-1,1 1 1,-1-1 0,1 0-1,0 1 1,1-1 0,-1 0-1,5 6 1,-5-9 3,0 0 0,0 0-1,0-1 1,0 1 0,0 0 0,0-1 0,0 0-1,1 1 1,-1-1 0,1 0 0,-1 0-1,1 0 1,-1-1 0,1 1 0,-1-1-1,1 1 1,0-1 0,-1 0 0,1 0 0,0 0-1,-1 0 1,1 0 0,0-1 0,-1 1-1,6-3 1,4-1 60,0 0 1,0-2-1,0 1 1,-1-1-1,0-1 0,0 0 1,0-1-1,-1 0 0,13-13 1,-1-1 207,-1-1 1,33-47 0,-40 49-139,0 0-1,-2-1 0,-1 0 1,9-27-1,-26 89-312,2-11 12,-4 14-82,1-11 33,1 1-1,2-1 1,1 1 0,1 45 0,2-75 198,1-1 1,-1 0-1,0 0 0,1 1 1,-1-1-1,1 0 1,-1 0-1,1 0 0,0 0 1,0 0-1,0 0 0,0 0 1,0 0-1,1 0 0,-1-1 1,1 1-1,-1 0 1,1-1-1,-1 1 0,1-1 1,3 3-1,-3-3 20,1-1 1,-1 1-1,1 0 0,0-1 1,-1 0-1,1 1 0,-1-1 1,1 0-1,0 0 0,-1-1 1,1 1-1,-1-1 0,1 1 1,0-1-1,-1 0 0,1 1 1,-1-2-1,3 0 0,11-6 103,0-1 0,-1-1 0,0 0 0,-1-1 0,0 0 0,0-1 0,-1-1 0,-1 0 0,0-1 0,12-18 0,-12 13-4,0 0-1,-1-1 1,-1 0 0,-1 0-1,-1-1 1,0 0 0,8-42-1,-15 54-95,0 0-1,-1 0 0,1 0 0,-2 0 1,1 0-1,-1 0 0,-1 0 0,-2-9 1,3 16-75,1-1 1,-1 1-1,0 0 0,1 0 1,-1 0-1,0 0 1,0 0-1,0 1 1,-1-1-1,1 0 1,0 0-1,-1 1 1,1-1-1,-1 1 1,1-1-1,-1 1 1,0 0-1,0-1 0,0 1 1,0 0-1,1 0 1,-1 0-1,0 1 1,-1-1-1,1 0 1,0 1-1,0-1 1,0 1-1,0 0 1,0 0-1,-1 0 0,1 0 1,0 0-1,0 0 1,0 0-1,0 1 1,-1-1-1,-2 2 1,-34 17-875,21-7 319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1:22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218 239 14235,'5'-16'924,"0"0"0,4-27 0,-8 39-726,-1 0 0,1 0 0,-1 0-1,0 0 1,0 0 0,0-1 0,-1 1 0,1 0 0,-1 0 0,0 0 0,0 0 0,-1 0-1,1 0 1,-1 1 0,0-1 0,-2-4 0,3 7-133,0 0 0,1 0 0,-1 0 0,0 1 0,0-1 0,0 0 0,0 0 0,0 1 0,0-1 0,0 0 0,-1 1 0,1-1 0,0 1 1,0 0-1,0-1 0,0 1 0,-1 0 0,1-1 0,0 1 0,0 0 0,-2 0 0,0 1 4,1-1-1,0 1 1,-1-1 0,1 1 0,0 0 0,0 0-1,-1 0 1,1 0 0,0 1 0,-2 1 0,-4 4 53,0 0 0,1 0 1,0 0-1,-8 12 0,-5 8-64,2 1 0,1 0 0,-14 33 0,24-46-86,0 1-1,2 0 0,0 0 1,0 1-1,2-1 0,0 1 1,-1 31-1,3-47 27,1 0 1,0 0-1,0 1 0,0-1 0,0 0 1,0 0-1,0 1 0,0-1 1,1 0-1,-1 0 0,0 1 0,1-1 1,-1 0-1,1 0 0,-1 0 1,1 0-1,-1 0 0,1 1 0,0-1 1,0 0-1,-1-1 0,1 1 1,0 0-1,0 0 0,0 0 0,0 0 1,0-1-1,0 1 0,0 0 1,0-1-1,1 1 0,-1-1 0,0 1 1,0-1-1,0 0 0,1 0 1,-1 1-1,0-1 0,0 0 1,1 0-1,-1 0 0,0 0 0,0 0 1,3-1-1,3-1 1,0 0 1,0 0-1,0-1 0,0 0 1,-1 0-1,11-7 1,9-8 82,-1-1 1,-1-1 0,0-2 0,20-23 0,76-105 607,-117 146-671,23-30 319,-2-2-1,35-68 1,-75 139-230,-53 134-497,65-156 329,-23 80-323,25-84 236,1-1 1,0 0 0,0 0 0,1 1 0,0-1 0,0 1 0,1-1 0,0 0-1,3 10 1,-4-15 104,1 0 1,1 0-1,-1 0 0,0-1 0,1 1 0,-1-1 0,1 1 0,0-1 1,0 1-1,0-1 0,0 0 0,0 0 0,0 0 0,1 0 0,-1 0 1,1-1-1,-1 1 0,1-1 0,0 1 0,0-1 0,-1 0 0,1 0 1,0 0-1,0-1 0,4 1 0,26 0-411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1:23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139 136 12395,'4'-5'600,"0"-1"1,-1 0 0,1 0-1,-1 0 1,0 0-1,0 0 1,-1-1 0,0 1-1,0-1 1,0 1 0,-1-1-1,1-7 1,-2 13-556,0 1 0,0 0-1,0 0 1,0-1 0,0 1 0,0 0 0,0-1-1,0 1 1,0 0 0,0 0 0,0-1 0,-1 1 0,1 0-1,0 0 1,0-1 0,0 1 0,0 0 0,0 0-1,0 0 1,-1-1 0,1 1 0,0 0 0,0 0-1,0 0 1,-1-1 0,1 1 0,0 0 0,0 0 0,0 0-1,-1 0 1,1 0 0,0 0 0,0 0 0,-1-1-1,1 1 1,-1 0 0,-11 4 648,-11 10-165,1 5-454,0 1 0,2 1 0,0 0 0,-20 29 0,39-49-82,0 1 1,0-1 0,0 0-1,1 1 1,-1-1 0,0 1-1,1-1 1,-1 1-1,1-1 1,-1 1 0,1-1-1,0 3 1,0-4 3,0 1 1,0-1-1,0 0 0,0 1 1,0-1-1,0 0 0,0 1 1,1-1-1,-1 0 1,0 0-1,0 1 0,0-1 1,1 0-1,-1 0 0,0 0 1,0 1-1,1-1 0,-1 0 1,0 0-1,0 0 0,1 0 1,-1 1-1,0-1 0,1 0 1,-1 0-1,0 0 0,1 0 1,-1 0-1,0 0 1,0 0-1,1 0 0,-1 0 1,0 0-1,1 0 0,3-1-7,-1 1 0,0-1 0,0 0-1,0 0 1,0 0 0,0 0 0,0-1 0,0 1-1,0-1 1,3-2 0,22-20 62,-1-2-1,-1 0 1,-1-2 0,34-48-1,-44 58 10,-15 18-58,0-1-1,0 1 1,0 0 0,0 0-1,1 0 1,-1 0-1,0 0 1,0-1-1,0 1 1,0 0 0,0 0-1,1 0 1,-1 0-1,0 0 1,0 0-1,0 0 1,0 0-1,0 0 1,1 0 0,-1 0-1,0-1 1,0 1-1,0 0 1,0 0-1,1 0 1,-1 0-1,0 0 1,0 0 0,0 1-1,1-1 1,-1 0-1,0 0 1,0 0-1,0 0 1,0 0 0,1 0-1,-1 0 1,0 0-1,0 0 1,0 0-1,0 0 1,0 1-1,0-1 1,1 0 0,-1 0-1,0 0 1,2 11 28,-2 12-15,-6 17-14,3-17-13,0 0 1,1 33-1,1-52-15,2 1 0,-1 0 1,1 0-1,-1 0 0,1 0 1,1-1-1,-1 1 0,1 0 0,0-1 1,0 1-1,0-1 0,0 0 1,1 0-1,0 0 0,0 0 1,6 7-1,-5-8-123,1 0 0,-1-1 0,1 1-1,-1-1 1,1 0 0,0 0 0,0-1 0,0 1 0,0-1 0,0 0 0,0-1 0,0 1-1,0-1 1,10 0 0,0-2-72,-1 1 0,1-2-1,0 0 1,13-5 0,28-11-476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1:41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57 13203,'-1'0'61,"0"-1"1,0 1 0,1 0-1,-1 0 1,0 0-1,0 0 1,1 0-1,-1 0 1,0 0-1,0 0 1,0 1 0,1-1-1,-1 0 1,0 0-1,1 1 1,-1-1-1,0 0 1,0 1 0,1-1-1,-1 1 1,1-1-1,-1 1 1,0-1-1,1 1 1,-1-1-1,1 1 1,-1 0 0,1-1-1,0 1 1,-1 0-1,1-1 1,0 1-1,-1 0 1,1 1 0,-7 30 724,6-27-639,0 6-46,-2 7 35,0 1 0,1 0 0,1 0 0,1 0 0,1 0 0,6 33 0,-7-50-98,1 0-1,-1 0 1,1 0 0,0 0 0,-1 0 0,1 0 0,0 0 0,0 0 0,1-1 0,-1 1-1,0 0 1,0-1 0,1 1 0,-1-1 0,1 1 0,0-1 0,-1 0 0,1 0 0,0 0-1,0 0 1,2 2 0,-1-3 23,-1 1-1,1-1 0,-1 0 1,1 0-1,-1 0 1,1 0-1,-1 0 0,1-1 1,-1 1-1,1-1 0,-1 0 1,0 1-1,1-1 1,-1 0-1,0 0 0,0-1 1,4-1-1,8-7 219,0-1 0,-1 0 0,0-1 0,-1 0 0,-1-1 0,14-19 0,51-90 1302,-31 35-179,-50 110-1485,0 1 1,-2 45-1,7-60-97,0 1 0,0-1 0,1 0 0,0 0 0,0 0 0,1 0 0,1 0 0,-1-1-1,1 1 1,8 15 0,-10-22 113,0-1-1,0 1 0,0-1 0,0 1 1,0-1-1,0 0 0,0 1 0,1-1 1,-1 0-1,0 0 0,1 0 0,-1 0 1,1 0-1,-1 0 0,1 0 1,0 0-1,-1-1 0,1 1 0,0 0 1,-1-1-1,1 0 0,0 1 0,0-1 1,0 0-1,-1 0 0,1 0 0,0 0 1,2-1-1,8-5-519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1:42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11 15755,'-1'-1'156,"-1"0"-1,1 0 1,0 0-1,0 0 1,-1 0-1,1 0 1,-1 1-1,1-1 1,0 1-1,-1-1 1,1 1-1,-1 0 1,1-1-1,-1 1 1,1 0 0,-1 0-1,0 0 1,1 0-1,-1 0 1,1 0-1,-1 0 1,1 1-1,-1-1 1,-1 1-1,-39 15 1153,35-12-1172,-12 4-89,1 1 0,0 1-1,1 0 1,0 2 0,-17 14-1,33-25-59,0-1 1,1 1-1,-1 0 0,0-1 0,0 1 0,0 0 0,1-1 1,-1 1-1,0 0 0,1 0 0,-1 0 0,1 0 1,-1 0-1,1 0 0,-1-1 0,1 1 0,0 0 0,-1 0 1,1 0-1,0 1 0,0-1 0,0 0 0,0 0 1,0 0-1,0 0 0,0 2 0,1-2-11,0 0 0,0 0 0,0 0 0,0 0 0,0 0 0,0 0 0,0 0 0,0-1 0,0 1 1,1 0-1,-1-1 0,0 1 0,0-1 0,1 1 0,-1-1 0,3 1 0,10 2-231,1-1 0,27 0 0,-35-1 150,11-1-76,16 1-256,0 2 1,52 9-1,-84-11 429,0-1 1,-1 0-1,1 0 0,-1 1 1,1-1-1,0 1 0,-1-1 0,1 1 1,-1 0-1,0-1 0,1 1 0,-1 0 1,1 0-1,-1 0 0,0 0 0,0 0 1,0 1-1,1-1 0,-1 0 1,0 0-1,-1 1 0,1-1 0,0 1 1,0-1-1,0 1 0,-1-1 0,1 1 1,0 2-1,-2-1 40,1 0-1,-1-1 1,1 1 0,-1-1 0,0 1-1,0-1 1,0 1 0,0-1-1,0 1 1,-1-1 0,1 0 0,-1 0-1,0 0 1,1 0 0,-1 0 0,0 0-1,-3 2 1,-5 5 297,-1-1 0,0 0 1,-22 12-1,28-17-266,-1 0 1,1 0 0,-1-1-1,0 0 1,0-1-1,0 1 1,0-1 0,0 0-1,0 0 1,-12-1-1,17 0-82,0 0 0,0 0 0,0 0 0,0 0 0,0 0 0,0 0 0,0 0 0,0 0 0,0-1 0,0 1 0,0 0 0,1-1 0,-1 1 0,0 0 0,0-1 0,0 1 0,1-1 0,-1 0 0,0 1 0,0-1 0,1 0 0,-1 1 0,1-1 0,-1 0 0,0 0 0,1 1 0,-1-1 0,1 0 0,0 0-1,-1 0 1,1 0 0,0 0 0,0 0 0,-1 1 0,1-1 0,0-2 0,4-9-225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1:42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 15715,'-70'68'4456,"0"0"-4232,-78 96 0,138-147-559,10-17 321,0 0 1,0 0 0,0 0 0,0 0-1,0 1 1,0-1 0,0 0 0,0 0-1,0 0 1,0 0 0,0 0 0,0 0 0,0 0-1,0 1 1,0-1 0,1 0 0,-1 0-1,0 0 1,0 0 0,0 0 0,0 0 0,0 0-1,0 0 1,0 0 0,0 0 0,0 1-1,1-1 1,-1 0 0,0 0 0,0 0-1,0 0 1,0 0 0,0 0 0,0 0 0,0 0-1,1 0 1,-1 0 0,0 0 0,0 0-1,0 0 1,0 0 0,0 0 0,0 0 0,1 0-1,-1 0 1,0 0 0,0 0 0,0 0-1,0-1 1,0 1 0,0 0 0,0 0 0,0 0-1,1 0 1,-1 0 0,0 0 0,0 0-1,0 0 1,0 0 0,30-21-1257,35-41 284,-24 22 396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1:42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9 11618,'10'-9'1121,"-8"11"-689,-5 7-192,-6 9 824,-4 2-376,-1 6-232,1 0-96,1 7-96,3-2-7,7-1-65,4 0 16,7-5-128,1-1-128,5-8-304,0-2-1433,-2-11 1577,1-3-192,-4-8-176</inkml:trace>
  <inkml:trace contextRef="#ctx0" brushRef="#br0" timeOffset="1">5 145 14267,'-5'-2'1112,"8"4"-848,5 2-136,2-1 456,6 0-455,7 3-41,5 0-56,-3 0-80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1:43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16468,'1'5'266,"0"1"0,0-1 0,0 0 0,-1 0 1,0 1-1,0-1 0,0 0 0,0 0 0,-1 1 1,0-1-1,0 0 0,-4 10 0,-2 17 53,3-6-189,2-15-65,1 0 1,0 0 0,0 18-1,1-28-60,0-1-1,0 1 1,0-1 0,0 1 0,1-1-1,-1 0 1,0 1 0,0-1-1,0 1 1,0-1 0,0 1-1,1-1 1,-1 0 0,0 1-1,0-1 1,1 0 0,-1 1-1,0-1 1,1 0 0,-1 1-1,0-1 1,1 0 0,-1 0 0,1 1-1,-1-1 1,0 0 0,1 0-1,-1 0 1,1 1 0,15-4 100,15-15 45,90-81 269,-120 97-421,1 1 0,-1 0-1,1 0 1,-1 0 0,1 0 0,0 0-1,-1 0 1,1 0 0,0 1 0,0-1 0,0 0-1,-1 1 1,1 0 0,0-1 0,0 1 0,3 0-1,-4 1 1,0-1-1,0 1 1,0-1-1,0 1 0,0 0 1,0-1-1,-1 1 1,1 0-1,0 0 0,0 0 1,-1-1-1,1 1 0,-1 0 1,1 0-1,-1 0 1,1 0-1,-1 0 0,1 0 1,-1 0-1,0 0 0,0 1 1,0-1-1,1 0 1,-1 0-1,0 0 0,0 0 1,0 0-1,-1 0 1,1 2-1,-9 103-69,9-106 72,0 1 0,0-1 0,0 1 0,0-1 0,0 1 1,0-1-1,0 1 0,0-1 0,0 1 0,0-1 0,0 0 0,0 1 0,0-1 0,1 1 1,-1-1-1,0 1 0,0-1 0,0 1 0,1-1 0,-1 0 0,0 1 0,0-1 0,1 1 1,-1-1-1,0 0 0,1 1 0,-1-1 0,1 0 0,-1 1 0,0-1 0,1 0 0,-1 0 1,1 0-1,-1 1 0,1-1 0,-1 0 0,1 0 0,0 0 0,1 0 2,0 0-1,0-1 0,-1 1 1,1-1-1,0 0 0,0 0 1,-1 0-1,1 1 0,0-1 1,2-2-1,34-32 60,27-37 182,-65 72-243,0 0 0,0 0 1,0-1-1,0 1 1,0 0-1,0 0 1,0 0-1,0 0 0,0 0 1,0 0-1,0 0 1,1 0-1,-1 0 0,0 0 1,0-1-1,0 1 1,0 0-1,0 0 0,0 0 1,0 0-1,0 0 1,1 0-1,-1 0 1,0 0-1,0 0 0,0 0 1,0 0-1,0 0 1,0 0-1,0 0 0,1 0 1,-1 0-1,0 0 1,0 0-1,0 0 0,0 0 1,0 0-1,0 0 1,0 0-1,0 0 1,1 0-1,-1 1 0,0-1 1,0 0-1,0 0 1,0 0-1,0 0 0,0 0 1,0 0-1,0 0 1,0 0-1,0 0 0,0 1 1,2 8 28,-4 10 8,2-19-37,-1 1 3,1 0 1,0 1 0,0-1 0,-1 0 0,1 0-1,0 0 1,0 0 0,0 1 0,0-1 0,1 0-1,-1 0 1,0 0 0,0 1 0,1-1 0,-1 0-1,1 0 1,-1 0 0,1 0 0,-1 0-1,1 0 1,0 0 0,-1 0 0,2 1 0,-1-2 2,1 1 1,-1-1 0,0 1 0,1-1 0,-1 0 0,1 0 0,-1 1-1,1-1 1,-1 0 0,1 0 0,-1-1 0,0 1 0,1 0 0,-1 0-1,1-1 1,-1 1 0,0-1 0,1 1 0,1-2 0,51-25 203,-41 19-224,0 1-1,0 1 1,20-7 0,-32 13 6,-1 0 0,0 0 0,1 0 0,-1 0-1,1 0 1,-1 0 0,1 0 0,-1 0 0,1 1 0,-1-1 0,0 0 0,1 0 0,-1 0-1,1 0 1,-1 1 0,0-1 0,1 0 0,-1 1 0,0-1 0,1 0 0,-1 0-1,0 1 1,1-1 0,-1 1 0,0-1 0,0 0 0,1 1 0,-1-1 0,0 1-1,0-1 1,0 0 0,0 1 0,0-1 0,1 1 0,-1-1 0,0 1 0,0-1 0,0 0-1,0 1 1,0 0 0,0 27-89,1-16 87,-1-11 19,0 0 1,1 0-1,-1 0 0,0 0 1,1 0-1,-1 0 1,1 0-1,0-1 0,-1 1 1,1 0-1,0 0 0,-1-1 1,1 1-1,0 0 1,0-1-1,0 1 0,-1-1 1,1 1-1,0-1 0,0 1 1,0-1-1,0 0 0,0 1 1,0-1-1,0 0 1,0 0-1,0 0 0,0 0 1,0 0-1,0 0 0,0 0 1,0 0-1,0 0 1,1-1-1,37-8 332,-34 7-306,31-14 221,-29 12-259,1 1 1,-1-1-1,1 1 1,0 1 0,0 0-1,9-2 1,-16 4 0,-1 0 0,1 0 0,0 0 0,-1 0 0,1 0-1,0 0 1,-1 0 0,1 0 0,0 0 0,-1 0 0,1 1 0,0-1 0,-1 0 0,1 0 0,-1 1 0,1-1 0,-1 0 0,1 1 0,0-1 0,-1 1-1,1-1 1,-1 1 0,0-1 0,1 1 0,0 0 0,4 18-1388,-5-18 1277,1 1-1,-1 0 0,0-1 0,0 1 0,1-1 0,-1 1 1,1-1-1,-1 1 0,1-1 0,-1 1 0,1-1 1,0 0-1,0 1 0,0-1 0,0 0 0,0 0 0,0 1 1,0-1-1,0 0 0,1 0 0,1 1 0,9 2-487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1:44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100 162 16163,'1'1'80,"-1"-1"-1,1 1 0,-1-1 0,1 1 0,0 0 0,-1-1 0,1 1 0,-1 0 0,0-1 0,1 1 0,-1 0 0,0 0 0,1-1 0,-1 1 0,0 0 0,0 0 0,0 0 1,0-1-1,1 1 0,-1 0 0,0 0 0,0 0 0,-1-1 0,1 1 0,0 0 0,0 1 0,-5 28 625,4-26-415,-31 154 1706,-24 135-1942,44-241-529,14-68 479,0-1 0,1 1-1,1 0 1,0 0 0,8-17-1,-2 3 25,11-33-73,2 2 0,3 0 1,2 1-1,3 2 0,3 1 0,50-66 1,-76 113-39,-1 1 0,1-1 1,1 1-1,0 1 0,0 0 0,0 0 1,1 0-1,18-9 0,-28 16 68,1 1-1,0-1 1,0 1 0,0-1-1,0 1 1,-1-1-1,1 1 1,0 0-1,0 0 1,0-1-1,0 1 1,0 0 0,0 0-1,0 0 1,0 0-1,0 0 1,0 0-1,0 0 1,0 0 0,0 0-1,0 0 1,0 1-1,-1-1 1,1 0-1,0 1 1,0-1 0,0 1-1,0-1 1,0 1-1,-1-1 1,1 1-1,0 0 1,0-1 0,-1 1-1,1 0 1,-1-1-1,1 1 1,0 0-1,-1 0 1,1 0-1,-1-1 1,0 1 0,1 0-1,-1 0 1,0 0-1,1 0 1,-1 0-1,0 0 1,0 0 0,0 1-1,1 5-50,-1-1 0,0 1 0,0 0-1,-1-1 1,0 1 0,-1 6 0,-3 3 130,0 0 0,-1-1-1,-11 20 1,-4 10 778,21-45-823,0 1-1,0-1 1,0 0-1,0 1 1,0-1-1,0 1 1,1-1-1,-1 0 1,0 1-1,0-1 1,0 1 0,0-1-1,0 0 1,1 1-1,-1-1 1,0 0-1,0 1 1,1-1-1,-1 0 1,0 1-1,0-1 1,1 0-1,-1 0 1,0 1-1,1-1 1,-1 0-1,0 0 1,1 0 0,-1 1-1,1-1 1,-1 0-1,0 0 1,1 0-1,-1 0 1,0 0-1,1 0 1,0 0-1,21 5-75,-14-4-8,-3 0-20,-1 0-3,0 0 0,1 0 0,-1 0 0,0 1 0,0-1 1,0 1-1,0 0 0,-1 0 0,1 1 0,-1-1 0,1 1 0,4 4 0,-8-7 85,0 1 0,0-1 0,0 1 0,0-1 0,0 1 0,0-1-1,0 1 1,0-1 0,0 1 0,-1-1 0,1 1 0,0-1 0,0 1 0,0-1 0,-1 1 0,1-1 0,0 0 0,0 1-1,-1-1 1,1 0 0,0 1 0,-1-1 0,1 0 0,-1 1 0,1-1 0,0 0 0,-1 1 0,1-1 0,-1 0 0,1 0-1,-1 0 1,0 1 0,-20 9 145,18-9-134,-16 8 136,13-6-171,-1 1-1,0-1 0,-1 0 0,1 0 1,0-1-1,-1 0 0,0 0 0,1-1 1,-1 0-1,-9 0 0,17-2-59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0:52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14811,'-15'22'3162,"6"3"-2968,1 0-1,2 0 0,0 1 1,2 0-1,1 1 0,1-1 1,2 52-1,0-74-193,1-1 0,-1 0 0,0 1 1,1-1-1,0 0 0,0 1 0,0-1 0,0 0 0,0 0 0,1 0 0,0 0 0,-1 0 0,1 0 1,0-1-1,0 1 0,0 0 0,1-1 0,-1 0 0,6 5 0,-4-6-22,-1 1 1,1-1-1,0 1 0,0-1 0,0 0 1,-1 0-1,1-1 0,0 1 0,0-1 0,0 0 1,0 0-1,0 0 0,0-1 0,0 1 1,0-1-1,7-2 0,-1 0-102,0-1-1,0 0 1,0-1-1,-1 0 1,1-1-1,-1 1 1,0-2 0,-1 1-1,1-1 1,-2-1-1,1 1 1,9-13-1,8-16-229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1:45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48 14555,'1'-13'921,"1"-17"68,-5 25-287,-3 17 478,-22 58-763,4 2 0,-28 142 0,43-166-157,2 0 1,2 0-1,2 1 1,3 55-1,1-96-161,1 0-1,-1-1 1,5 12 0,-6-18-85,0 0 1,1 0-1,-1 0 1,0-1 0,1 1-1,-1 0 1,1 0 0,-1-1-1,1 1 1,-1 0-1,1-1 1,-1 1 0,1-1-1,0 1 1,-1-1 0,1 1-1,1 0 1,-1-1-5,-1 0-1,1 0 1,0 0 0,-1-1-1,1 1 1,0 0 0,-1-1-1,1 1 1,-1 0 0,1-1-1,-1 1 1,1-1 0,-1 1-1,1-1 1,-1 1 0,1-1 0,-1 1-1,1-1 1,-1 1 0,0-1-1,1 1 1,-1-1 0,0 0-1,0 1 1,1-1 0,-1-1-1,5-11 14,-1 0 0,0 0 1,-1-1-1,0 1 0,-1-1 0,1-24 0,-8-85-527,4 113 406,0 0-85,0 0 1,0 0 0,-1 0-1,0 0 1,-8-18-1,13 31 108,0-1 0,0 1 0,0 0 0,1-1 0,-1 0 0,0 1 1,1-1-1,0 0 0,-1-1 0,7 3 0,-2-1 77,1 0 0,-1 0 1,1-1-1,0 0 0,13 1 1,-11-3 58,0-1 1,0 0 0,-1 0 0,1-1 0,-1-1 0,1 1 0,-1-2 0,17-7-1,-21 8 26,1 0 0,-1-1 0,-1 0 0,1 0 0,0 0 0,-1-1 0,0 1 0,0-1 0,0 0 0,-1-1 0,0 1 0,0-1 0,0 0 0,4-9 0,-5 1 189,-3 14-270,0-1 0,0 1 1,0 0-1,0 0 1,0 0-1,0 0 1,0 0-1,0-1 0,0 1 1,0 0-1,0 0 1,-1 0-1,1 0 1,0 0-1,0 0 0,0-1 1,0 1-1,0 0 1,0 0-1,0 0 1,-1 0-1,1 0 0,0 0 1,0 0-1,0 0 1,0 0-1,0 0 1,-1 0-1,1 0 0,0 0 1,0 0-1,0 0 1,0 0-1,-1 0 1,1 0-1,0 0 0,0 0 1,0 0-1,-1 0 1,0 0 1,0 1 1,0-1-1,0 1 0,0 0 1,1-1-1,-1 1 1,0 0-1,0-1 1,0 1-1,0 0 0,1 0 1,-1 0-1,0 0 1,1 0-1,-1 0 1,1 0-1,-1 2 0,0-2-10,0 0 0,1 1 0,-1-1 0,1 1 0,0-1 0,-1 0 0,1 1 0,0-1 0,0 1 0,0-1 0,0 1 0,0-1 0,0 1 0,0-1 0,0 1 0,1-1 0,-1 0 0,1 1 0,-1-1 0,1 1 0,-1-1 0,1 0 0,1 3 0,0-3-1,0 1-1,-1-1 1,1 0-1,0 1 1,0-1-1,0 0 1,0 0-1,1 0 1,-1-1-1,0 1 1,0 0-1,0-1 1,4 1 0,7 0-14,1 0 0,-1-1 0,0-1 0,13-2 0,57-12-214,-53 9 64,0 0 1,31 0-1,-59 6 153,-1-1 1,1 1-1,0 0 0,-1 0 1,1 0-1,-1 0 0,1 0 1,-1 1-1,1-1 0,-1 0 0,1 1 1,-1-1-1,1 1 0,-1-1 1,0 1-1,1 0 0,-1 0 0,0 0 1,0-1-1,1 1 0,-1 0 1,0 0-1,0 1 0,0-1 1,0 0-1,0 0 0,0 0 0,-1 1 1,2 2-1,0 1 4,-2 0-1,1 0 0,-1 1 1,1-1-1,-2 0 1,1 1-1,-1 6 1,0-8 42,0 0 1,0 0 0,1 0-1,0 0 1,0 0 0,0 1-1,1-1 1,-1 0-1,1 0 1,0 0 0,0 0-1,0 0 1,3 4-1,-3-6-6,0-1-1,0 0 0,1 0 0,-1 0 0,1 0 0,-1 0 1,1 0-1,0 0 0,-1 0 0,1 0 0,0-1 0,-1 1 1,1-1-1,0 1 0,0-1 0,0 0 0,-1 0 0,1 0 0,0 0 1,0 0-1,0 0 0,0 0 0,-1-1 0,1 1 0,0 0 1,0-1-1,1 0 0,8-3 57,0 0 0,0-1 0,10-6 0,-14 7-33,31-19 60,-27 15-291,1 1 0,-1 1 1,1 0-1,17-6 0,-22 11-2032,-7-1 1834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1:46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42 16412,'-7'-6'1696,"4"1"-1496,6-4-408,4-1 2048,4-2-1344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1:46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0 414 16396,'4'1'165,"0"-1"0,0 1 0,0-1 0,0 0 0,0-1 0,-1 1 0,1-1 0,0 1 0,0-1 0,0 0 0,-1 0 0,1-1 0,-1 1 0,1-1 0,4-3 0,3 0 112,32-16 183,0-2 0,-2-2 0,0-1 0,-2-3 0,-1-1 0,-2-1 0,-1-3 0,-1 0 0,-2-2 0,48-71 0,-101 168-438,-16 29-137,4-14-409,-23 87 0,54-157 326,-4 24-471,6-29 648,0 0 0,0 0 0,0 0 0,0 0 0,0 0 0,0 0 0,0 0 0,0 0 0,0 0 0,1 0 0,-1 0 0,0 0 0,1 0 1,-1-1-1,1 1 0,-1 0 0,1 0 0,-1 0 0,1-1 0,0 1 0,-1 0 0,1-1 0,0 1 0,0 0 0,-1-1 0,1 1 0,2 0 0,13 2-408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1:58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32 15171,'-2'-9'977,"-1"-6"149,2 24-24,1 62 188,-1-45-1191,1 0 0,2 0 0,4 26 0,-7-51-92,1 0 0,1 0 0,-1 0 0,0 0 0,0 0 0,0 0 0,0 0 0,1 0 0,-1 0 0,0 0 0,1 0 0,-1 0 0,1 0 0,-1 0 0,1-1 0,0 1 0,-1 0 0,1 0 0,0-1 0,-1 1 0,1 0 0,0-1 0,0 1 0,0-1 0,0 1 0,-1-1 0,1 1 0,0-1 0,0 0 0,0 1 0,0-1 0,0 0 1,0 0-1,0 0 0,0 1 0,0-1 0,0 0 0,0 0 0,0-1 0,0 1 0,0 0 0,0 0 0,0 0 0,0-1 0,0 1 0,0 0 0,0-1 0,1 0 0,5-3 50,0 0 0,-1 0 0,0-1 0,11-10 0,-17 15-56,55-59 395,-41 42-220,1 1 0,27-24-1,-42 40-170,1-1 0,-1 1 0,1-1 0,0 1-1,-1 0 1,1-1 0,-1 1 0,1-1 0,0 1-1,-1 0 1,1 0 0,0-1 0,0 1 0,-1 0-1,1 0 1,0 0 0,0 0 0,-1 0 0,1 0-1,0 0 1,0 0 0,0 0-2,-1 1 0,1-1 0,-1 0 0,1 1 0,-1-1 0,0 1 0,1-1 0,-1 1 0,1-1 0,-1 1 0,0-1 0,0 1 0,1-1 0,-1 1 0,0-1 0,0 1 0,0-1 0,1 1 0,-1 0 0,0 0-1,-1 36 31,1-32-35,-4 31 8,1-20-3,1 1 0,1-1 0,1 1 0,2 18 0,-2-34 4,0 0 0,1 1 0,-1-1 0,0 1 0,1-1 0,-1 0 0,1 1 0,0-1-1,-1 0 1,1 1 0,0-1 0,0 0 0,0 0 0,0 0 0,0 0 0,0 0 0,0 0 0,0 0 0,0 0-1,0 0 1,1-1 0,-1 1 0,0 0 0,0-1 0,1 1 0,-1-1 0,1 1 0,-1-1 0,0 0-1,1 1 1,-1-1 0,1 0 0,-1 0 0,1 0 0,-1 0 0,1-1 0,1 1 0,5-1 47,0-1-1,0 0 1,-1 0 0,1-1 0,10-4 0,13-8 89,-1-2 1,-1-1-1,-1-1 0,-1-1 1,0-1-1,-1-2 0,-2-1 1,0 0-1,21-31 0,-30 25-557,-13 24-503,-7 19 49,0-3 482,-1-4-127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2:00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23 16107,'-1'-1'106,"1"-1"0,-1 1 0,0 0 1,0-1-1,0 1 0,0 0 0,1 0 0,-2 0 0,1 0 0,0 0 0,0 0 0,0 0 0,0 0 0,-1 0 0,1 0 0,0 1 0,-1-1 0,1 0 0,0 1 0,-1-1 0,1 1 0,-1 0 0,1-1 0,-3 1 0,1 0 3,1 0 0,-1 1 0,0-1 0,0 1 0,0 0 0,0 0-1,1 0 1,-1 0 0,0 0 0,1 1 0,-1-1 0,-1 3 0,-3 0-44,2 1 1,-1 0-1,0 0 0,1 0 1,0 1-1,0 0 0,1 0 1,0 0-1,-5 10 0,7-13-62,1 0 0,0 1-1,0-1 1,0 1 0,0-1 0,0 1-1,1 0 1,0-1 0,0 1 0,0-1-1,0 1 1,0 0 0,1-1 0,0 1-1,1 5 1,-1-8 1,-1 1-1,1-1 0,0 0 1,0 0-1,0 1 1,0-1-1,0 0 1,0 0-1,0 0 1,0 0-1,0 0 1,0 0-1,0-1 1,1 1-1,-1 0 1,2 0-1,0 0 7,0 0-1,-1-1 1,1 1 0,-1-1-1,1 0 1,0 0 0,0 0-1,-1 0 1,1-1 0,-1 1-1,6-2 1,2-1 20,0-1 0,0 0 1,0 0-1,-1-1 0,1-1 0,-1 1 1,0-2-1,-1 1 0,13-13 1,1-3 277,36-49 0,-68 107 80,9-33-383,-2 5-6,0 0 0,0 1 0,1 0 0,0-1 0,1 1 0,0 0 0,0 0 0,1 12 0,0-21-1,0 1 0,0 0 1,0 0-1,1-1 0,-1 1 1,0 0-1,0-1 0,1 1 1,-1 0-1,0-1 0,1 1 1,-1-1-1,1 1 0,-1-1 1,0 1-1,1-1 0,-1 1 1,1-1-1,0 1 0,-1-1 1,1 1-1,-1-1 0,1 0 1,0 1-1,-1-1 0,1 0 1,1 1-1,0-1 2,-1 0 1,1 0-1,0 0 1,-1-1-1,1 1 0,0 0 1,-1-1-1,1 1 0,0-1 1,-1 1-1,3-2 0,3-2 4,0 0 0,0 0-1,10-10 1,2-5 115,-1-1 1,28-40 0,-51 70-129,0 1 0,1-1 1,1 1-1,-1 0 1,2 0-1,0 1 0,0-1 1,0 16-1,2-26 9,0 0-1,0 1 1,0-1 0,0 1-1,1-1 1,-1 1-1,1-1 1,-1 0 0,1 1-1,-1-1 1,1 0-1,0 1 1,-1-1 0,1 0-1,0 0 1,0 0-1,0 0 1,0 0 0,0 0-1,0 0 1,1 0-1,-1 0 1,0 0 0,0-1-1,1 1 1,-1 0-1,0-1 1,1 1-1,-1-1 1,0 1 0,1-1-1,-1 0 1,1 0-1,-1 0 1,1 0 0,-1 0-1,1 0 1,-1 0-1,0 0 1,1 0 0,1-1-1,6-1 4,1 1 0,-1-2 1,0 1-1,17-8 0,19-12 46,-1-2 0,79-58 0,-152 118-103,24-29-32,-1 0 0,1 0 0,1 0-1,-5 10 1,8-17 54,1 1-1,0 0 0,-1 0 0,1-1 0,0 1 1,0 0-1,-1 0 0,1 0 0,0-1 1,0 1-1,0 0 0,0 0 0,0 0 1,0 0-1,0-1 0,0 1 0,1 0 1,-1 0-1,0 0 0,0-1 0,1 1 1,0 1-1,0-2-28,0 1 0,0 0 0,0-1 1,0 1-1,0-1 0,0 0 0,0 1 1,1-1-1,-1 0 0,0 1 0,0-1 1,0 0-1,1 0 0,-1 0 0,0 0 1,0 0-1,0-1 0,1 1 0,-1 0 0,2-1 1,60-17-809,-25 5 340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2:00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 14571,'-2'-1'1576,"-4"5"-905,-8 8 331,10-6-483,1-1 1,1 0 0,-1 1-1,-3 11 1530,1-2-959,-26 177-1121,13-67 35,-2-22-5,8-46-9,2 2 0,-4 86-1,16-139 43,0-11-6,3-11 7,-1-21-7,-2-1 0,-1 0 0,-1 1 0,-3-1 0,-1 0 1,-11-48-1,-5 14-116,22 74 75,0-1 0,-1 1 0,1-1 0,0 1-1,0-1 1,0 0 0,0 0 0,0 1 0,0-1-1,0-1 1,0 1 0,1 0 0,-1-1 0,0 1 0,4 0-1,45 7-243,-47-7 196,85 6-448,-69-7 444,13 2-83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2:01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98 15371,'5'-5'429,"0"-1"-1,0-1 1,0 1 0,-1-1-1,5-9 1,-8 15-360,0 0 1,-1 0-1,1-1 0,-1 1 1,1 0-1,-1 0 1,1-1-1,-1 1 0,0 0 1,0-1-1,0 1 1,0 0-1,0 0 0,0-1 1,0 1-1,0 0 1,0-1-1,0 1 0,-1 0 1,1 0-1,-1-1 1,1 1-1,-1 0 0,1 0 1,-1 0-1,0-1 1,1 1-1,-1 0 0,0 0 1,0 0-1,0 0 1,0 1-1,0-1 0,0 0 1,0 0-1,0 0 1,0 1-1,0-1 0,0 1 1,-1-1-1,1 1 1,-2-1-1,-2 0 43,0 0 0,0 0 0,0 0-1,0 1 1,0 0 0,0 0 0,0 0 0,-1 1-1,1 0 1,0 0 0,0 0 0,0 0 0,0 1-1,1 0 1,-1 0 0,0 0 0,-5 4 0,-3 2-63,1 1 1,-1 0-1,1 0 1,-17 19 0,20-18-50,0-1 1,1 2 0,0-1 0,0 1-1,1 1 1,0-1 0,1 1-1,1 0 1,0 0 0,1 1 0,0 0-1,-4 23 1,7-33-4,1 0 0,0 0 0,0 1 0,0-1 0,0 0-1,1 0 1,-1 0 0,1 0 0,0 0 0,0 0 0,1 3 0,-1-4 4,0-1 0,0 1 0,0-1 0,0 1 0,1-1 0,-1 0 0,0 0 0,1 0 0,-1 1 0,0-1 0,1 0 0,0-1 0,-1 1 0,1 0 0,-1 0 0,1-1 0,0 1 0,0-1 0,-1 1 0,1-1 0,2 0 0,4 1 21,0-2 0,-1 1-1,1-1 1,-1 0 0,1 0-1,-1-1 1,0 0 0,0-1-1,1 1 1,-1-2-1,-1 1 1,13-8 0,-2 0 112,-1-1 0,0 0 0,25-26 0,-31 26 4,1 0 1,15-24 0,-23 31-118,1-1 0,-1 1 0,-1-1 1,1 0-1,-1 0 0,0 0 0,-1-1 0,1 1 1,0-11-1,-2 15-93,1 1 1,-1 0-1,0 0 1,0 0-1,0 0 0,0 0 1,0-1-1,-1 1 1,1 0-1,0 0 0,0 0 1,-1 0-1,1 0 1,-1 0-1,1 0 0,-1 0 1,1 0-1,-1 0 1,0 0-1,1 0 1,-1 0-1,0 0 0,0 0 1,0 1-1,1-1 1,-1 0-1,0 1 0,0-1 1,0 0-1,0 1 1,0-1-1,-1 1 0,1 0 1,0-1-1,0 1 1,0 0-1,0 0 0,0-1 1,0 1-1,-1 0 1,1 0-1,0 0 0,0 1 1,0-1-1,0 0 1,0 0-1,-1 1 1,1-1-1,0 0 0,0 1 1,0-1-1,0 1 1,0-1-1,0 1 0,0 0 1,0-1-1,1 1 1,-1 0-1,0 0 0,0 0 1,0 0-1,1-1 1,-1 1-1,0 0 0,0 2 1,-10 16-741,1 3-227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2:01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15067,'7'22'1609,"-2"9"-945,-5 4-272,0 5 800,1 0-344,-1-6-240,0-4-176,0-9-440,3-8-176,5-16-536,1-13 2169,4-15-1473,3-8 24,4-3 32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2:02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28 16764,'5'-4'479,"23"-19"1631,-27 23-2082,-1 0 0,0 0-1,0 0 1,0 0-1,1 0 1,-1 0 0,0 0-1,0 0 1,0-1-1,1 1 1,-1 0 0,0 0-1,0 0 1,0 0-1,1 0 1,-1 0 0,0 0-1,0 0 1,1 0-1,-1 0 1,0 0 0,0 1-1,0-1 1,1 0-1,-1 0 1,0 0-1,0 0 1,0 0 0,1 0-1,-1 0 1,0 0-1,0 1 1,0-1 0,0 0-1,1 0 1,-1 0-1,0 0 1,0 1 0,0-1-1,1 12 834,-6 12 32,-12 24-3,-38 74-1,17-41-555,35-74-303,0 0 1,0 0-1,1 0 1,-3 15-1,5-21-27,0 0-1,0 1 0,-1-1 1,1 1-1,1-1 1,-1 1-1,0-1 0,0 1 1,0-1-1,1 1 0,-1-1 1,1 0-1,-1 1 1,1-1-1,0 0 0,-1 1 1,1-1-1,0 0 0,0 0 1,0 0-1,0 0 1,0 0-1,0 0 0,0 0 1,0 0-1,0 0 0,1 0 1,-1 0-1,0-1 0,0 1 1,2 0-1,8 2 7,0 0 0,0-1 0,0 0 0,0 0 0,0-1-1,1-1 1,17-1 0,1-2-289,46-10 0,-53 7-384,0 0 0,0-2 0,-1 0 0,35-19 0,-50 24 317,0-1 1,0 0-1,0-1 0,-1 0 1,1 0-1,-1 0 1,-1-1-1,1 0 1,-1 0-1,0 0 1,0-1-1,-1 1 1,0-1-1,0 0 1,0 0-1,-1-1 1,3-10-1,-6 17 212,1-1 0,-1 1 0,0-1 0,0 0 0,1 1 0,-1-1 0,0 1 0,-1-1 0,1 0 0,0 1 0,0-1 0,-1 1 0,1-1 0,-1 1 0,1-1-1,-1 1 1,0-1 0,1 1 0,-2-2 0,1 2 200,0 0 0,0 1 0,0-1-1,0 1 1,0-1 0,0 1-1,0-1 1,0 1 0,0 0 0,0-1-1,0 1 1,0 0 0,0 0-1,0 0 1,0 0 0,0 0 0,0 0-1,0 0 1,0 0 0,0 0-1,-1 1 1,1-1 0,0 0 0,0 1-1,0-1 1,0 0 0,1 1 0,-3 1-1,-3 1 233,-1 1 0,1 1-1,1-1 1,-1 1 0,1 0-1,0 1 1,0-1 0,0 1-1,-4 6 1,2-1 273,1 0-1,-1 0 1,2 1-1,-6 15 1,8-19-351,1 0 1,0 0 0,0 0 0,1 0 0,0 0-1,0 0 1,1 1 0,1 8 0,-1-14-209,0 0-1,1 0 1,0 0 0,0 0 0,0 0 0,0 0 0,0 0-1,1 0 1,-1 0 0,1-1 0,-1 1 0,1-1 0,0 1-1,0-1 1,1 0 0,-1 1 0,0-1 0,1 0 0,-1-1-1,1 1 1,0 0 0,-1-1 0,5 2 0,15 4-92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2:02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29 17228,'27'-27'2443,"-27"27"-2429,0 0 0,0 0-1,0 0 1,0 0 0,0 0 0,0 0 0,0 0 0,0 0 0,0 0-1,0 0 1,0 0 0,0-1 0,0 1 0,0 0 0,0 0 0,0 0-1,0 0 1,1 0 0,-1 0 0,0 0 0,0 0 0,0 0-1,0 0 1,0 0 0,0 0 0,0 0 0,0 0 0,0 0 0,0 0-1,0 0 1,0 0 0,1 0 0,-1 0 0,0 0 0,0 0 0,0 0-1,0 0 1,0 0 0,0 0 0,0 0 0,0 0 0,0 0 0,0 0-1,0 0 1,0 0 0,1 0 0,-1 0 0,0 0 0,0 0 0,0 0-1,0 1 1,0-1 0,0 0 0,0 0 0,0 0 0,0 0-1,0 0 1,0 0 0,0 0 0,0 0 0,0 0 0,0 0 0,0 0-1,0 1 1,-2 7 706,-8 13 154,-34 56-252,-55 70-1,67-100-569,-41 55-2013,121-168 252,-35 47 1370,20-30-396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0:52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12739,'-16'46'1256,"-2"3"-920,2 0-192,4 1 1000,9-5-1048,6-6-192,6-16 120,2-12-48,9-32-40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2:03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0 14995,'15'0'1513,"-3"5"-1089,-11 20-136,-2 3 696,-7 9-360,1 5-112,-2 6-200,-3-7-48,4-1-64,2-1-40,0-8-80,4-2-120,0-10-448,1-3-216,-5-11 584,-3-5-112,-5-3-120</inkml:trace>
  <inkml:trace contextRef="#ctx0" brushRef="#br0" timeOffset="1">1 272 14643,'0'-6'1608,"10"5"-855,8 0-273,9-2 1184,6 1-720,7-1-728,6-1-400,7 1 304,-1 0-88,5 0-192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2:04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54 17788,'-1'0'60,"1"0"1,-1 0-1,0 0 0,1 0 1,-1 0-1,1 0 0,-1 0 1,1 0-1,-1 0 0,0 1 1,1-1-1,-1 0 0,1 0 1,-1 1-1,1-1 0,-1 0 1,1 1-1,0-1 0,-1 0 1,1 1-1,-1-1 0,1 1 1,0-1-1,-1 1 1,1-1-1,0 1 0,-1-1 1,1 1-1,0-1 0,0 1 1,0-1-1,-1 1 0,1 0 1,-6 24 310,5-19 8,-1 5-255,1-1 1,0 1 0,0-1-1,1 1 1,1-1 0,0 1-1,0-1 1,1 1 0,3 13-1,-4-21-96,1 1 1,-1-1-1,0 0 0,1 0 0,-1 0 0,1 0 0,0 0 0,0 0 0,0-1 0,0 1 0,1 0 0,-1-1 0,1 0 0,0 0 0,-1 0 0,1 0 0,0 0 0,0 0 0,0-1 1,0 1-1,1-1 0,-1 0 0,0 0 0,1 0 0,-1 0 0,0-1 0,1 1 0,-1-1 0,1 0 0,-1 0 0,1 0 0,4-1 0,-1-1 64,1 0-1,-1 0 0,0 0 0,1-1 1,-1 0-1,0 0 0,-1-1 1,1 0-1,-1 0 0,1 0 1,-1-1-1,0 0 0,-1 0 0,1-1 1,-1 1-1,0-1 0,-1 0 1,1-1-1,-1 1 0,0-1 1,-1 0-1,0 0 0,0 0 1,0 0-1,-1-1 0,0 1 0,1-11 1,-3 18-90,0-1 1,1 1-1,-1 0 1,0-1-1,0 1 1,0 0-1,0-1 1,0 1-1,0 0 1,0-1-1,0 1 1,0-1-1,0 1 1,0 0-1,0-1 1,0 1-1,0 0 1,0-1-1,0 1 1,0-1-1,0 1 0,-1 0 1,1-1-1,0 1 1,0 0-1,0-1 1,-1 1-1,1 0 1,0 0-1,0-1 1,-1 1-1,1 0 1,0 0-1,-1-1 1,1 1-1,0 0 1,-1 0-1,1 0 1,0-1-1,-1 1 1,1 0-1,0 0 1,-1 0-1,1 0 1,-1 0-1,0 0-9,0 1 1,1-1-1,-1 1 0,0-1 0,1 1 1,-1-1-1,1 1 0,-1 0 0,1-1 0,-1 1 1,1 0-1,-1-1 0,1 1 0,0 0 1,-1 0-1,1-1 0,0 1 0,0 0 1,-1 0-1,1 0 0,0-1 0,0 2 0,0 0-15,-1 0 0,1 1-1,0-1 1,0 0 0,0 0-1,0 0 1,0 0 0,1 1-1,-1-1 1,1 0-1,-1 0 1,1 0 0,0 0-1,0 0 1,0 0 0,0 0-1,0 0 1,0 0 0,1-1-1,2 4 1,-1-3 2,0 0 1,-1 0-1,2 0 0,-1 0 1,0-1-1,0 0 0,0 1 1,1-1-1,-1 0 0,1-1 1,5 2-1,8-1-5,-1-1 0,0-1 0,0 0 0,24-5 0,60-16 25,-90 20 6,-1-1-1,0-1 1,0 0-1,0 0 1,0-1 0,-1 0-1,0 0 1,10-9-1,-17 14-7,0-1 0,0 0-1,0 0 1,0 1 0,0-1-1,-1 0 1,1 0 0,0 0-1,-1 0 1,1 0 0,0 0-1,-1 0 1,0 0 0,1 0-1,-1 0 1,1 0 0,-1-1 0,0 1-1,0 0 1,1-2 0,-2 2-2,1 1 1,-1-1-1,1 0 1,0 1-1,-1-1 1,1 0 0,-1 1-1,0-1 1,1 1-1,-1-1 1,1 1-1,-1-1 1,0 1 0,1 0-1,-1-1 1,0 1-1,1 0 1,-1-1-1,0 1 1,0 0 0,1 0-1,-2-1 1,-4 0-18,0 1 0,0-1 0,-1 1 0,1 0 0,0 0 0,-7 2 0,-25 10-102,35-11 114,1 0-1,0 0 1,0 0-1,0 0 1,0 1-1,0-1 1,0 1-1,1-1 0,-1 1 1,0 0-1,1 0 1,-1-1-1,1 1 1,-2 3-1,3-4 7,0 0 0,0-1 0,0 1 0,0-1 0,0 1 0,0-1 0,0 1 0,0-1-1,0 1 1,0 0 0,0-1 0,0 1 0,0-1 0,1 1 0,-1-1 0,0 1 0,0-1 0,1 1 0,-1-1 0,0 1 0,1-1 0,-1 0-1,1 1 1,-1-1 0,0 1 0,1-1 0,-1 0 0,1 1 0,-1-1 0,1 0 0,-1 0 0,1 1 0,-1-1 0,1 0 0,-1 0 0,1 0-1,0 0 1,-1 0 0,1 0 0,0 0 0,27 5-76,7-4 6,40-5 1,-40 2 28,45 2-1,-78 0 42,1 0 0,-1 1 0,0-1 0,0 0 0,0 1 0,1 0 0,-1-1 0,0 1 0,0 0 0,0 0 0,0 0 0,0 0 0,0 0 0,0 1 0,-1-1 0,1 1 0,0-1 0,-1 1 0,1-1 0,-1 1 0,3 3 0,-2 1-7,0-1 1,0 1-1,0 0 1,0 0-1,-1 0 0,1 8 1,3 14-10,-5-28 26,0 1-1,0 0 1,0 0-1,0 0 0,1-1 1,-1 1-1,0 0 1,0 0-1,1 0 0,-1-1 1,1 1-1,-1 0 1,0-1-1,1 1 1,-1 0-1,1-1 0,0 1 1,-1-1-1,1 1 1,-1-1-1,1 1 0,0-1 1,-1 1-1,1-1 1,0 1-1,0-1 1,-1 0-1,1 0 0,0 1 1,0-1-1,0 0 1,-1 0-1,1 0 0,0 0 1,0 0-1,0 0 1,0 0-1,-1 0 1,1 0-1,0 0 0,0 0 1,0-1-1,-1 1 1,1 0-1,0-1 0,0 1 1,-1 0-1,1-1 1,0 1-1,-1-1 1,2 0-1,3-2 39,-1-1-1,0 0 1,1 0-1,-1 0 1,0 0-1,3-5 1,3-7-23,0-1 1,13-30-1,3-8-673,-22 49 526,-1 1 1,1 0-1,1 1 1,-1-1-1,0 1 1,1 0-1,0 0 1,0 0-1,1 0 0,-1 1 1,1 0-1,-1 0 1,1 1-1,0 0 1,0 0-1,11-3 1,10 0-91,0 1 1,44-1 0,-49 4 233,39 2 45,-55-1-47,-1 1 0,0 0-1,1 0 1,-1 0 0,0 1 0,0 0 0,0 0 0,0 0-1,5 3 1,-9-4-10,0 0 0,0 0-1,0 0 1,0 0 0,0 0 0,0 0-1,0 0 1,0 1 0,0-1-1,0 0 1,-1 0 0,1 1 0,-1-1-1,1 1 1,-1-1 0,1 1 0,-1-1-1,0 1 1,0-1 0,1 0 0,-1 1-1,0 0 1,0-1 0,-1 1-1,1-1 1,0 0 0,0 1 0,-1-1-1,1 1 1,-1-1 0,1 1 0,-1-1-1,0 0 1,1 1 0,-1-1-1,0 0 1,-2 2 0,-2 4 41,-1 0 1,0 0-1,0-1 0,-13 11 1,12-11 8,1-2 19,-1 1 1,1 1-1,1-1 0,-1 1 0,1 0 0,-7 9 0,12-15-64,-1 1-1,1-1 0,0 1 1,0 0-1,0-1 0,-1 1 0,1-1 1,0 1-1,0-1 0,0 1 1,0-1-1,0 1 0,0 0 0,0-1 1,0 1-1,0-1 0,0 1 0,0-1 1,0 1-1,1-1 0,-1 1 1,0 0-1,0-1 0,1 1 0,-1-1 1,0 0-1,1 1 0,-1-1 1,1 1-1,17 10 138,25-2-45,-43-9-102,20 2-9,0-1 1,-1 0 0,27-4-1,-37 2-154,0 0-1,-1-1 0,1 0 0,-1 0 1,1-1-1,-1 0 0,0 0 0,0-1 1,13-9-1,-19 12 98,0 0-1,-1 0 1,1-1 0,0 1-1,-1 0 1,1-1 0,-1 1-1,0-1 1,0 1 0,1-1 0,-1 0-1,0 1 1,0-1 0,0 0-1,-1 0 1,1 0 0,0 0 0,-1 0-1,1 0 1,-1 1 0,0-1-1,0-1 1,1 1 0,-1 0 0,-1 0-1,1 0 1,0 0 0,-1-2-1,-10-9-584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2:04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12507,'12'8'1448,"10"-3"-696,5-4-272,7-1 793,1-1-241,0-5-504,2-1-352,-2-2 40,-4-2-72,-6 2-192</inkml:trace>
  <inkml:trace contextRef="#ctx0" brushRef="#br0" timeOffset="1">443 1 12971,'0'13'1616,"-4"8"-832,-2-3-312,2 3 1281,1-2-873,1-1-296,2-2-152,5-4-368,0-4-240,4-7-488,0-2 2256,2-7-1600,-1-2 8,-1-4 104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2:04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58 15819,'0'-19'1889,"-4"-3"-1257,-2 11-288,0 5 1024,2 6-664,-2 2-399,0 8-898,4-1-119,-5 2 512,2 5-176,1-1-160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2:05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142 180 14323,'1'-1'2520,"-5"1"-1582,-9 5 413,-4 7-723,0 0-1,-27 27 1,39-34-633,0-1 1,1 1-1,0 0 0,0 1 1,0-1-1,1 1 0,0-1 1,0 1-1,0 0 0,1 0 1,0 0-1,0 1 0,-1 8 1,3-13 3,0 0 1,0-1-1,0 1 1,0 0 0,0 0-1,0 0 1,1-1-1,-1 1 1,1 0-1,0 0 1,-1-1-1,1 1 1,0-1 0,0 1-1,0-1 1,0 1-1,0-1 1,2 2-1,-1 0 11,1-1-1,0 1 0,0-1 0,1 0 1,-1 0-1,0 0 0,1-1 0,4 2 0,2 1 27,0-2 0,0 1 0,0-2 0,0 1-1,16-1 1,-3-2 10,1-1 0,-1-2 0,0 0 0,0-2 0,0 0-1,-1-1 1,0-2 0,0 0 0,-1-1 0,0-1 0,-1-2 0,0 1-1,-1-2 1,-1-1 0,0 0 0,-1-1 0,21-25 0,-33 33-36,1 1 1,-2-1-1,1 0 1,-1-1-1,0 1 1,-1-1-1,0 1 1,0-1-1,-1 0 1,0 0-1,0 0 1,0-11-1,-2 16-6,0 1-1,-1-1 1,1 1-1,-1-1 0,0 1 1,0-1-1,0 1 1,0-1-1,0 1 0,-1 0 1,1 0-1,-1 0 1,0 0-1,-3-4 0,2 4 1,0 1-1,0-1 0,0 0 1,-1 1-1,1 0 0,-1 0 1,1 0-1,-1 0 0,0 0 1,0 1-1,0 0 0,0 0 0,0 0 1,-7-1-1,1 2-5,0 0 1,0 0-1,-1 1 1,1 0-1,0 0 0,1 1 1,-1 1-1,0 0 0,1 0 1,-1 1-1,1 0 1,-14 8-1,12-5-4,0 0-1,1 0 1,0 1 0,0 0 0,0 1-1,1 0 1,1 0 0,-1 1-1,-9 15 1,17-23 3,0 0 0,-1 0 0,1 0 0,0 0-1,0 0 1,0 1 0,1-1 0,-1 0 0,0 0 0,1 1 0,0-1 0,-1 0-1,1 1 1,0-1 0,0 0 0,0 1 0,1-1 0,-1 3 0,1-3 0,0 0 0,0-1 1,0 1-1,0-1 0,0 1 0,0-1 1,1 0-1,-1 1 0,0-1 1,1 0-1,-1 0 0,1 0 0,-1 0 1,1 0-1,-1 0 0,1-1 1,0 1-1,2 0 0,7 2-15,0-1 1,0 0-1,1-1 0,-1 0 0,22-1 1,13-4-14,29-1-20,-68 5 39,-1 1 0,0-1 1,1 1-1,-1 1 0,0-1 1,1 1-1,-1 0 0,0 0 1,6 4-1,-10-5 9,1 0 1,-1 1-1,0 0 0,1-1 1,-1 1-1,0 0 0,0 0 1,0 0-1,0 0 0,-1 1 0,1-1 1,-1 0-1,1 1 0,-1-1 1,0 1-1,0 0 0,0-1 1,0 1-1,1 5 0,-2 0 1,1 1 0,-1-1 0,-1 0 0,0 1-1,-2 9 1,-2 26-303,5-44 320,0 1 0,0-1 0,0 0 0,0 1 0,0-1-1,0 0 1,0 1 0,0-1 0,0 0 0,0 0 0,0 1 0,0-1 0,0 0 0,0 1 0,1-1 0,-1 0 0,0 1 0,0-1 0,0 0-1,0 0 1,1 1 0,-1-1 0,0 0 0,0 0 0,1 1 0,-1-1 0,0 0 0,0 0 0,1 0 0,-1 0 0,0 0 0,1 1-1,-1-1 1,0 0 0,1 0 0,-1 0 0,0 0 0,1 0 0,-1 0 0,0 0 0,1 0 0,-1 0 0,0 0 0,1 0 0,-1 0-1,0 0 1,1 0 0,17-8 331,-14 6-407,18-8 155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2:05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0 16956,'-19'58'1274,"-3"-1"0,-34 63 0,-24 60-42,76-159-1477,4-21 227,0 1 1,0-1-1,0 0 1,0 0-1,0 1 1,1-1-1,-1 0 1,0 0-1,0 1 1,0-1-1,0 0 1,0 0-1,0 0 1,1 1-1,-1-1 1,0 0-1,0 0 1,0 0-1,0 0 1,1 0-1,-1 1 1,0-1-1,0 0 1,1 0-1,-1 0 1,0 0-1,0 0 1,0 0-1,1 0 1,-1 0-1,0 0 1,0 0-1,1 0 1,-1 0-1,0 0 1,0 0-1,1 0 1,-1 0-1,2-1-69,1 0-1,-1 0 0,0 0 0,0 0 1,-1-1-1,1 1 0,0 0 0,0-1 0,-1 0 1,1 1-1,-1-1 0,1 0 0,1-3 1,8-15-128,-1 0 1,-1-1 0,-1 0 0,-1-1 0,-1 0-1,5-33 1,-9 48 299,5-9 300,-7 16-367,0 0 0,0-1-1,1 1 1,-1 0 0,0 0-1,0 0 1,1 0-1,-1-1 1,0 1 0,0 0-1,1 0 1,-1 0 0,0 0-1,1 0 1,-1 0 0,0 0-1,0 0 1,1 0 0,-1 0-1,0 0 1,1 0 0,-1 0-1,0 0 1,1 0 0,-1 0-1,0 0 1,0 0 0,1 1-1,-1-1 1,3 2 117,0 1 0,0-1 1,-1 1-1,1 0 0,-1-1 0,3 6 0,6 7 4,0-4-100,1 0 0,-1-1-1,2-1 1,-1 0 0,1-1 0,1 0 0,-1-1-1,1 0 1,1-1 0,-1-1 0,1 0 0,0-1 0,0-1-1,0 0 1,0-1 0,1 0 0,-1-2 0,1 1-1,20-4 1,-8-8 68,-18 2-28,-10 8-76,0 1 0,0 0 1,0-1-1,0 1 0,0 0 0,0-1 0,0 1 1,0-1-1,0 1 0,0 0 0,0-1 0,0 1 0,0 0 1,0-1-1,0 1 0,-1 0 0,1-1 0,0 1 0,0 0 1,0-1-1,0 1 0,-1 0 0,1-1 0,0 1 0,0 0 1,-1 0-1,1-1 0,0 1 0,-1 0 0,1 0 1,0 0-1,-1-1 0,-1 0 3,-1 0 0,1 0 1,0 1-1,-1-1 0,1 1 0,-1-1 0,0 1 1,1 0-1,-1 0 0,1 0 0,-1 0 0,1 0 1,-1 1-1,1-1 0,-4 2 0,-1-1 2,1 1 0,-1 1 0,1-1 0,-11 7 0,15-9-4,1 1 1,0 0 0,0-1 0,0 1 0,0 0-1,0 0 1,1 0 0,-1 0 0,0 0-1,0 0 1,0 0 0,1 0 0,-1 0 0,1 0-1,-1 0 1,1 0 0,-1 3 0,1-4 1,0 1 0,0-1-1,0 1 1,0 0 0,0-1 0,1 1 0,-1 0 0,0-1 0,0 1 0,1-1 0,-1 1-1,0-1 1,1 1 0,-1-1 0,1 1 0,-1-1 0,1 1 0,-1-1 0,1 0 0,-1 1-1,1-1 1,-1 0 0,1 1 0,-1-1 0,1 0 0,0 0 0,-1 1 0,1-1 0,0 0-1,-1 0 1,1 0 0,-1 0 0,1 0 0,0 0 0,-1 0 0,2 0 0,19 1 89,0-1 0,0-1 1,0-1-1,0-1 0,21-5 1,-16 2-84,1 2 1,35-1-1,-61 5-18,1 0 1,-1-1-1,0 1 0,1 1 0,-1-1 1,0 0-1,1 0 0,-1 0 0,0 1 1,0-1-1,1 0 0,-1 1 0,0 0 1,0-1-1,0 1 0,1 0 0,-1-1 1,2 3-1,-3-2-3,1 1 1,0 0 0,0-1-1,-1 1 1,1 0-1,-1 0 1,1 0-1,-1 0 1,0-1 0,0 1-1,0 0 1,0 3-1,0-4 18,0 0-1,0 0 0,0 0 0,0 1 0,0-1 0,1 0 0,-1 0 1,0 0-1,1 0 0,-1 0 0,1 0 0,-1 0 0,1 0 0,-1 0 0,1 0 1,0 0-1,-1 0 0,1 0 0,0-1 0,0 1 0,0 0 0,1 1 1,1-1 7,-1 0 1,1 0 0,-1 0 0,1 0-1,-1-1 1,1 1 0,0-1 0,-1 1 0,5-1-1,8 0 37,-1-1-1,0-1 0,15-3 1,-17 3-40,29-7-32,-24 5-48,0 0-1,1 1 1,-1 1-1,0 1 0,20 1 1,-36 0 58,-1 0 1,1 0-1,0 0 1,0 0-1,0 0 1,0 0-1,0 0 0,0 1 1,0-1-1,0 0 1,-1 1-1,1-1 1,0 0-1,0 1 1,0-1-1,-1 1 1,1-1-1,0 1 1,-1 0-1,1-1 0,0 1 1,-1 0-1,1-1 1,-1 1-1,1 0 1,-1 0-1,1 0 1,-1-1-1,0 1 1,1 0-1,-1 0 1,0 0-1,0 0 0,1 0 1,-1 0-1,0-1 1,0 1-1,0 0 1,0 0-1,0 0 1,-1 1-1,0 2-40,0-1 0,0 0 0,0 0 0,0 1 0,-1-1 0,0 0 0,0 0-1,0-1 1,-4 6 0,5-7-16,-1 0-1,1 0 1,-1 1-1,0-2 1,1 1-1,-1 0 1,0 0-1,1 0 1,-1-1-1,0 1 1,0-1-1,0 0 1,1 1-1,-1-1 1,0 0-1,0 0 1,-3-1-1,-10 0-234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2:06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16900,'8'12'1408,"-1"12"-992,-4 13-168,1-1 544,1 16-224,-2 6-232,-2 0-80,-1-4-232,0-2-144,0-12-432,-1-7-240,-4-13 624,-2-11-160,-6-9-96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2:07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13819,'33'-10'408,"-1"1"0,1 2 0,1 2-1,-1 0 1,1 3 0,0 0 0,0 2 0,-1 2 0,1 1 0,0 2-1,63 17 1,-86-19-395,0 1 0,0 0 0,0 0 1,-1 1-1,1 1 0,-2 0 0,1 0 0,0 1 0,7 8 0,-12-10-7,0 0 0,0 1 0,-1-1 1,0 1-1,0 0 0,0 1 0,-1-1 0,0 1 0,0-1 1,-1 1-1,1 0 0,-2 0 0,1 0 0,-1 0 1,1 10-1,-2 0 115,0 1 1,-2 0 0,0-1-1,0 1 1,-2-1-1,0 0 1,-1 0 0,-1 0-1,-13 26 1,10-24 180,-1-1 1,-1 0-1,-1-1 0,0 0 1,-1-1-1,-1 0 1,-30 26-1,37-36-176,-1-1 0,0 1 0,0-1 0,-1 0 0,1-1 0,-1 0 0,0-1 0,0 0 0,0 0 0,-1-1 0,1 0 0,-1 0 0,1-1 0,-1 0 0,-10-1 0,12-1-221,0 0-1,1 0 0,-1-1 0,1 0 0,-1-1 1,1 1-1,0-1 0,-1-1 0,2 1 0,-1-1 1,0-1-1,1 1 0,0-1 0,0 0 0,0 0 1,0-1-1,1 0 0,-8-12 0,4 5-201,1-2 0,-11-25 0,9 13-357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2:07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16532,'-2'7'190,"0"0"0,1-1 1,-1 1-1,2 0 1,-1-1-1,1 1 0,0 0 1,0 0-1,1 0 1,2 12-1,-2-10 99,1 4-186,0-1 1,0 1-1,1-1 1,1 0-1,0 0 1,10 20-1,-12-29-114,0 1 1,0-1-1,0 0 0,1 1 0,-1-1 0,1 0 0,0-1 0,0 1 0,0 0 0,0-1 0,1 0 1,-1 0-1,0 0 0,1 0 0,0 0 0,-1-1 0,1 1 0,0-1 0,0 0 0,0 0 0,0 0 1,0-1-1,0 0 0,7 0 0,-1-1-140,1 0-1,-1-1 1,0-1 0,0 1-1,-1-2 1,1 1 0,-1-1-1,1-1 1,-1 0 0,14-10 0,3-4-446,-1-2 1,23-23 0,-19 12 39,-43 67 1511,5-18-699,2 1 0,0 1 0,0-1-1,-6 36 1,10-60-318,0-8 9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2:08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55 278 11010,'-52'62'5047,"52"-62"-4999,0 0 1,0 0 0,-1 0-1,1 0 1,0 1 0,0-1-1,0 0 1,0 0 0,-1 0-1,1 1 1,0-1 0,0 0-1,0 0 1,0 1 0,0-1-1,0 0 1,0 0 0,0 1-1,-1-1 1,1 0-1,0 0 1,0 1 0,0-1-1,0 0 1,0 0 0,0 1-1,1-1 1,-1 0 0,0 0-1,0 1 1,0-1 0,0 0-1,0 0 1,0 1 0,0-1-1,0 0 1,1 0 0,-1 0-1,0 1 1,1-1 13,0 0 0,-1 0 0,1 0 0,-1 0 0,1 0 0,0 0 0,-1 0 0,1 0 0,0 0 0,-1-1 0,1 1 0,0 0 0,-1 0 0,1-1 0,-1 1 0,1 0 0,0-1 0,0 0 0,14-10 520,-1-1 0,15-15 0,1-1-96,100-104 857,-19 18-741,-92 97-522,-18 17-78,-1-1 0,0 1 0,0 0 1,0 0-1,1 0 0,-1-1 0,0 1 0,0 0 0,1 0 0,-1 0 0,0-1 0,0 1 0,1 0 0,-1 0 0,0 0 0,0 0 0,1 0 0,-1 0 0,0 0 0,1 0 0,-1 0 0,0 0 0,1 0 0,-1 0 0,0 0 0,1 0 1,-1 0-1,0 0 0,0 0 0,1 0 0,-1 0 0,0 0 0,1 0 0,-1 0 0,0 1 0,0-1 0,1 0 0,-1 0 0,0 0 0,0 1 0,1-1 0,-1 0 0,0 0 0,0 0 0,0 1 0,0-1 0,1 0 0,-1 1 0,0-1 0,0 0 1,0 0-1,0 1 0,0-1 0,0 0 0,0 1 0,0-1 0,0 1 0,0 18 49,0-17-47,-29 165 26,-2 19-967,32-169 789,-1-17 141,0 0 1,1 0-1,-1 0 0,0 1 1,1-1-1,-1 0 0,0 0 1,0 0-1,1 0 1,-1 0-1,0 0 0,1 0 1,-1 0-1,0 0 0,1 0 1,-1 0-1,0 0 1,0 0-1,1 0 0,-1 0 1,0 0-1,1 0 0,-1-1 1,0 1-1,0 0 1,1 0-1,-1 0 0,1-1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0:57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12659,'3'3'960,"-3"16"-760,0 7-120,-1 12 336,1 4-136,0 16-128,-2 7-40,2 7-24,0-2-104,2-9-1136,-1-5 1096,4-11-136,1-12-56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2:09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 15867,'-1'0'56,"1"0"0,-1 0-1,1 0 1,-1 0 0,1 0-1,-1-1 1,1 1-1,0 0 1,-1 0 0,1 1-1,-1-1 1,1 0 0,-1 0-1,1 0 1,-1 0-1,1 0 1,0 0 0,-1 1-1,1-1 1,-1 0 0,1 0-1,0 0 1,-1 1-1,1-1 1,0 0 0,-1 1-1,1-1 1,0 0 0,-1 1-1,1-1 1,0 0 0,0 1-1,0-1 1,-1 1-1,-12 17 199,12-15-39,-15 20 197,2 1 1,1 1-1,1 1 0,1-1 1,1 2-1,-13 53 1,22-74-390,0-1 1,1 1 0,0-1-1,0 0 1,0 1-1,0-1 1,2 7-1,-2-11-16,1 0 0,-1 0-1,0 0 1,1 0 0,-1 1-1,1-1 1,-1 0 0,1 0-1,0 0 1,-1 0 0,1 0-1,0-1 1,0 1 0,-1 0-1,1 0 1,0 0 0,0-1-1,0 1 1,0 0 0,0-1-1,0 1 1,0-1-1,1 1 1,-1-1 0,0 0-1,0 1 1,0-1 0,0 0-1,0 0 1,1 0 0,-1 0-1,0 0 1,0 0 0,0 0-1,1 0 1,-1 0 0,2-1-1,2-1 15,0 1 0,0-1 0,0 0 0,0-1 0,0 1 0,-1-1 0,1 0-1,-1 0 1,6-5 0,37-38 161,-28 26-98,27-33 100,-34 37-139,2 0 1,27-25-1,-41 41-44,0 0-1,0 0 1,1 0-1,-1 0 1,0 0-1,0 0 1,0 0-1,0 0 1,0 0-1,0-1 1,0 1-1,0 0 1,0 0-1,0 0 1,0 0-1,0 0 1,0 0-1,1 0 1,-1 0-1,0 0 1,0 0-1,0 0 0,0 0 1,0 0-1,0 0 1,0 0-1,0 0 1,0 0-1,1 0 1,-1 0-1,0 0 1,0 0-1,0 0 1,0 0-1,0 0 1,0 0-1,0 0 1,0 0-1,0 0 1,1 0-1,-1 0 1,0 0-1,0 0 1,0 1-1,0-1 1,0 0-1,0 0 1,0 0-1,0 0 1,0 0-1,0 0 1,0 0-1,0 0 1,0 0-1,0 0 1,0 9 0,-5 10-13,-3 5 10,-1-1-1,1 1 1,1 1 0,-7 48-1,14-71 7,0 0 0,-1 0 0,1 0 0,0 0 0,1 0 0,-1 0 0,0 0 0,1 0 0,-1 0 0,1 0 0,-1 0 0,1 0 0,0 0 0,0 0 0,0 0 0,0-1 0,0 1 0,2 1 0,-2-2 4,0 0 1,1 0 0,-1 0 0,0 0 0,1-1-1,-1 1 1,1-1 0,-1 1 0,1-1 0,0 1 0,-1-1-1,1 0 1,-1 0 0,1 0 0,0 0 0,-1 0-1,1 0 1,0 0 0,-1 0 0,1-1 0,-1 1 0,1-1-1,1 0 1,20-8 102,0-2 1,-1 0-1,0-2 0,24-17 0,-8 5 75,-13 10-79,-15 9-160,0 0 0,0 0 1,0-1-1,-1 0 0,12-12 0,-12-4-76,1 11 17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2:09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14667,'-10'51'1842,"7"-37"-1599,0 0-1,1 1 0,0-1 1,1 0-1,0 1 0,1 0 1,4 24-1,-4-38-221,1 1-1,-1 0 1,1 0 0,-1-1-1,1 1 1,0 0-1,0-1 1,0 1 0,0-1-1,0 1 1,0-1 0,0 1-1,0-1 1,1 0 0,-1 1-1,0-1 1,1 0 0,-1 0-1,1 0 1,2 1-1,-1-1 6,-1 0-1,1-1 1,0 1-1,0-1 0,0 0 1,-1 1-1,1-1 1,0-1-1,0 1 0,0 0 1,5-2-1,3-1 41,1-1-1,-1-1 0,0 0 1,0 0-1,10-8 1,11-9 313,37-33-1,-19 14 185,-50 41-557,0 0 0,0 0 1,0 0-1,0 0 0,0 1 0,0-1 0,0 0 0,0 0 1,0 0-1,0 0 0,-1 1 0,1-1 0,0 0 1,0 0-1,0 0 0,0 0 0,0 1 0,0-1 0,0 0 1,0 0-1,0 0 0,0 0 0,1 1 0,-1-1 0,0 0 1,0 0-1,0 0 0,0 0 0,0 1 0,0-1 0,0 0 1,0 0-1,0 0 0,0 0 0,1 0 0,-1 1 0,0-1 1,0 0-1,0 0 0,0 0 0,0 0 0,1 0 0,-1 0 1,0 0-1,0 0 0,0 0 0,0 0 0,1 0 0,-1 0 1,0 1-1,0-1 0,0 0 0,0 0 0,1 0 0,-1 0 1,0 0-1,0-1 0,0 1 0,0 0 0,1 0 0,-1 0 1,0 0-1,0 0 0,0 0 0,0 0 0,1 0 1,-14 41 215,9-31-459,0-1-1,1 1 0,1 0 1,0 0-1,-2 16 1,4-26 232,0 0 1,0 0-1,0 0 1,0 0 0,0 0-1,0 0 1,0 0 0,0 1-1,0-1 1,0 0-1,0 0 1,0 0 0,0 0-1,0 0 1,0 0 0,1 1-1,-1-1 1,0 0-1,0 0 1,0 0 0,0 0-1,0 0 1,0 0 0,0 0-1,0 0 1,0 1-1,0-1 1,0 0 0,0 0-1,1 0 1,-1 0 0,0 0-1,0 0 1,0 0-1,0 0 1,0 0 0,0 0-1,0 0 1,1 0-1,-1 0 1,0 0 0,0 0-1,0 0 1,0 0 0,0 0-1,0 0 1,1 0-1,-1 0 1,0 0 0,0 0-1,0 0 1,0 0 0,0 0-1,0 0 1,0 0-1,1 0 1,-1 0 0,0 0-1,0 0 1,15-9-335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2:10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1 481 15867,'28'-39'3112,"61"-63"-1,51-38-2458,-103 104-296,2-3-214,3 1 0,60-42 0,-101 79-139,0 1-1,0-1 0,0 0 1,0 1-1,0-1 1,0 1-1,0-1 1,0 1-1,0-1 1,0 1-1,0 0 1,1 0-1,-1 0 1,0-1-1,1 1 1,-1 1-3,-1-1 0,0 0-1,0 0 1,1 0 0,-1 1 0,0-1 0,0 0-1,1 0 1,-1 1 0,0-1 0,0 0 0,0 1 0,0-1-1,1 0 1,-1 1 0,0-1 0,0 0 0,0 1-1,0-1 1,0 0 0,0 1 0,0-1 0,0 0 0,0 1-1,0-1 1,0 0 0,0 1 0,0-1 0,0 0-1,0 1 1,-14 37 22,11-30-10,-6 14-23,-44 114 89,42-106-318,2 2 0,-7 45 0,14-52 102,2-24 131,-1 0-1,1 0 1,0-1-1,0 1 1,0 0-1,0 0 1,1 0-1,-1-1 1,0 1-1,0 0 1,0-1-1,0 1 0,1 0 1,-1 0-1,0-1 1,1 1-1,-1 0 1,1-1-1,-1 1 1,1-1-1,-1 1 1,1-1-1,-1 1 1,1-1-1,1 2 1,18-8-193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2:11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19 18284,'1'0'93,"-1"-1"-1,1 1 1,0-1-1,0 1 1,0 0 0,0-1-1,0 1 1,-1 0 0,1 0-1,0 0 1,0 0-1,0 0 1,0 0 0,0 0-1,0 0 1,1 0-1,-2 1-62,0-1-1,1 0 0,-1 1 0,0-1 0,0 0 0,0 1 0,0-1 1,1 0-1,-1 1 0,0-1 0,0 0 0,0 1 0,0-1 0,0 0 0,0 1 1,0-1-1,0 0 0,0 1 0,0-1 0,0 0 0,0 1 0,-1-1 1,1 0-1,0 1 0,0-1 0,0 0 0,0 1 0,-1-1 0,-21 35 641,14-24-366,-60 92 457,-93 146-330,145-220-599,13-20-594,9-15 246,8-13-160,78-130-2819,65-89 955,-154 234 2559,0 0 36,0-1 1,0 1-1,0 0 0,1 1 1,0-1-1,0 1 0,0-1 1,0 1-1,0 0 1,0 1-1,7-4 0,-10 6-40,-1 0-1,0 0 1,0 0-1,1 0 0,-1 0 1,0 0-1,0 0 1,1-1-1,-1 1 0,0 0 1,0 0-1,1 0 1,-1 1-1,0-1 0,0 0 1,1 0-1,-1 0 1,0 0-1,0 0 0,0 0 1,1 0-1,-1 0 1,0 0-1,0 0 0,1 1 1,-1-1-1,0 0 1,0 0-1,0 0 0,0 1 1,1-1-1,-1 0 1,0 0-1,0 0 0,0 1 1,1 11 338,-9 16 136,7-25-389,-14 44 666,2-1 0,-7 57 1,17-78-488,1 0 1,0 0-1,2 0 0,1 1 1,9 48-1,-10-73-276,9 29 151,-9-29-170,0 0 0,0 0-1,1 0 1,-1 0 0,1 0 0,-1 0-1,1 0 1,-1-1 0,1 1 0,-1 0-1,1 0 1,0 0 0,-1-1 0,1 1-1,0 0 1,0-1 0,0 1 0,0 0-1,-1-1 1,1 1 0,0-1 0,0 0-1,0 1 1,0-1 0,2 1 0,-2-2-14,0 1 0,-1-1 1,1 1-1,0-1 1,-1 0-1,1 1 0,0-1 1,-1 1-1,1-1 0,-1 0 1,1 0-1,-1 1 1,0-1-1,1 0 0,-1 0 1,0 0-1,0 1 0,1-1 1,-1 0-1,0 0 1,0 0-1,0 0 0,0 0 1,0 0-1,0 1 0,0-1 1,0 0-1,-1-2 1,-2-25-159,-5-6-119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2:11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13907,'9'6'1352,"8"0"-928,2-4-128,9-1 273,2-2 1839,7-7-1960,5-1 136,13-2-48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2:11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15915,'-7'21'523,"1"0"0,2 1 0,-1-1 0,2 1-1,1 0 1,1-1 0,2 31 0,-1-48-488,1 0 1,-1 1-1,1-1 1,0 0 0,0 0-1,0 0 1,1 0-1,0 0 1,-1 0-1,1 0 1,5 7 0,-5-10-35,0 1 1,-1 0-1,1-1 1,0 1-1,0-1 1,0 0-1,0 1 1,0-1 0,0 0-1,0 0 1,1-1-1,-1 1 1,0 0-1,1-1 1,-1 1-1,0-1 1,1 0 0,-1 0-1,0 0 1,1 0-1,-1 0 1,5-1-1,3-1-30,0-1 0,1 0 0,-1-1 0,0 0 0,-1 0 0,1-1 0,-1 0 0,0-1-1,11-9 1,10-9-60,31-34 0,-53 50 81,7-7 12,-8 9 18,0 0 0,-1-1 0,1 0 0,-1-1 0,-1 1 0,1-1 0,5-12 0,-9 10 98,-5 9 37,-12 14 57,3 6-51,0 1-1,2 0 1,0 1 0,1 0 0,1 1 0,1-1 0,1 1-1,1 1 1,1-1 0,-2 31 0,5-34 105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7:41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10 201 11731,'0'1'70,"0"-1"1,-1 0 0,1 0-1,0 0 1,0 0 0,-1 0-1,1 0 1,0 0 0,-1 0-1,1 0 1,0 0 0,-1 0-1,1 0 1,0 0 0,-1 0-1,1 0 1,0 0 0,0-1 0,-1 1-1,1 0 1,0 0 0,-1 0-1,1 0 1,0 0 0,0-1-1,-1 1 1,1 0 0,0 0-1,0-1 1,0 1 0,-1 0-1,1 0 1,0-1 0,0 1 0,0 0-1,0 0 1,0-1 0,-1 1-1,2-1-41,-1 1 0,1 0 0,-1-1-1,1 1 1,-1 0 0,1 0 0,-1 0-1,1-1 1,-1 1 0,1 0 0,0 0 0,-1 0-1,1 0 1,-1 0 0,1 0 0,-1 0-1,1 0 1,0 0 0,-1 0 0,1 0-1,-1 1 1,1-1 0,-1 0 0,1 0-1,0 1 1,15 3 172,-1 2-112,0-1-1,0-1 0,1-1 0,-1 0 0,1-1 1,0 0-1,0-1 0,31-3 0,123-34 676,-19 3-388,108-16-221,194-28 213,-183 64-318,-56 5-62,5 1-147,-199 9 391,-13 2 591,-14 1 44,-1-2-525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7:50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23 250 13035,'-1'1'65,"0"-1"1,0 0-1,0 1 1,0-1-1,0 0 1,0 0-1,0 0 1,0 0-1,0 0 1,1 0-1,-1 0 1,0 0-1,0 0 1,0-1-1,0 1 1,0 0-1,0-1 1,0 1-1,0 0 1,0-1-1,0 1 1,0-2-1,3-5 380,13-2-90,12 1-114,0 1-1,0 0 1,1 3 0,33-3 0,-1 0-88,429-37 416,-139 18-498,-6-29-269,-343 55 196,13-3-7,-1 0 0,0 0 0,0-1 0,-1-1 0,16-8 0,-17 1 2,-10 11 8,-1 1-1,0-1 0,0 1 0,0 0 0,0-1 0,0 1 0,0-1 0,0 1 0,0 0 0,0-1 0,0 1 0,0-1 0,0 1 0,-1 0 0,1-1 0,0 1 0,0 0 0,0-1 0,0 1 0,-1 0 1,1-1-1,0 1 0,0 0 0,-1-1 0,1 1 0,0 0 0,0 0 0,-1-1 0,1 1 0,0 0 0,-1 0 0,1-1 0,0 1 0,-1 0 0,1 0 0,-1 0 0,1 0 0,0 0 0,-1 0 1,1 0-1,-1 0 0,-17-4 2,0 1 0,0 1 0,0 1 0,-1 1 0,-23 2 0,0-1-8,-143 3-44,-278 42-1,411-37 61,-60 19-1,91-22-31,0 2-1,1 0 1,-1 2-1,2 0 0,-27 19 1,19-5-124,27-24 139,-1 1 0,1-1 0,-1 0 0,1 1 0,0-1 0,-1 1 0,1-1 0,0 1 0,-1-1 0,1 0 0,0 1 0,-1-1 0,1 1 0,0 0 0,0-1 0,0 1 0,0-1 0,-1 1 0,1-1 0,0 1 0,0-1 0,0 1 0,0-1 0,0 1 0,0 0 0,1-1 0,-1 1 0,0-1 0,0 1 0,0-1 0,0 1 0,1-1 0,-1 1 0,0-1 0,0 1 0,1-1 0,-1 1 0,0-1 0,1 0 0,-1 1 0,1-1 0,-1 1 0,0-1 0,1 0 0,-1 0 0,1 1 0,-1-1 0,1 0 0,-1 0 0,1 1 0,-1-1 0,1 0 0,-1 0 0,1 0 0,1 0 0,9 2-118,1-1 0,0 0-1,-1-1 1,1 0 0,0-1-1,0 0 1,19-6-1,-17 5 24,22-6-128,67-22 0,-33 2-29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8:00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19 11562,'-7'-6'652,"6"5"-449,-1-1 1,1 1-1,-1 0 0,1 0 1,-1 0-1,1 0 1,-1 0-1,0 0 0,1 0 1,-1 1-1,-3-2 1,4 3-173,0-1 1,1 0-1,-1 1 1,0-1-1,0 1 1,0-1-1,0 1 1,0 0-1,1-1 1,-1 1-1,0 0 1,1 0-1,-1-1 1,0 1-1,1 0 1,-1 0-1,1 0 1,-1 0-1,1 0 1,0 0-1,-1 0 1,1 0-1,0 0 1,0 0-1,-1 1 1,-8 26-27,1 1 0,2 0 0,1 0 0,1 0 0,1 0 0,1 40 0,2-68-4,0 1 0,0-1 1,0 0-1,0 0 1,0 1-1,1-1 0,-1 0 1,0 0-1,1 0 0,-1 1 1,0-1-1,1 0 0,-1 0 1,2 2-1,-1-3 1,-1 0 0,0 0 1,1 0-1,-1 0 0,0 0 0,1 0 0,-1 0 0,0 0 0,1 0 0,-1 0 0,0 0 1,1 0-1,-1 0 0,0-1 0,1 1 0,-1 0 0,0 0 0,1 0 0,-1 0 0,0-1 1,0 1-1,1 0 0,-1 0 0,0-1 0,0 1 0,0 0 0,1 0 0,-1-1 0,0 1 1,0 0-1,1-1 0,2-4 27,0-1 0,0 1 1,-1-1-1,3-8 0,2-7 99,-2-1-1,4-27 0,-8 41-83,0-1 0,-1 0 0,0 1-1,0-1 1,-1 0 0,0 1 0,0-1 0,-6-15 0,8 24-46,-2-1 0,1 1 0,0-1 0,0 1 1,0-1-1,0 1 0,0-1 0,0 1 1,0-1-1,-1 1 0,1-1 0,0 1 1,0-1-1,-1 1 0,1 0 0,0-1 1,-1 1-1,1-1 0,0 1 0,-1 0 1,1-1-1,0 1 0,-1 0 0,1-1 0,-1 1 1,1 0-1,-1 0 0,1 0 0,-1-1 1,1 1-1,-1 0 0,1 0 0,-1 0 1,1 0-1,-1 0 0,1 0 0,-1 0 1,1 0-1,-1 0 0,1 0 0,-1 0 1,1 0-1,-1 0 0,1 0 0,-1 1 0,1-1 1,-1 0-1,1 0 0,-1 1 0,1-1 1,0 0-1,-1 0 0,1 1 0,-1-1 1,1 1-1,0-1 0,-1 0 0,1 1 1,0-1-1,-1 1 0,1 0 0,-19 31-179,19-30 175,-13 29-100,1 1-1,3 1 1,0 0-1,2 0 1,1 1-1,-1 47 1,7-75 97,-1 1-1,2 0 1,-1-1 0,1 1 0,0-1-1,0 1 1,1-1 0,4 12 0,-5-17 4,-1 1 0,1-1 0,0 0 0,0 0 0,0 1 0,0-1 1,0 0-1,0 0 0,0 0 0,0 0 0,0 0 0,1 0 0,-1 0 1,0 0-1,1-1 0,-1 1 0,3 1 0,-2-2-5,0 0 0,0 0 0,0 0 1,0 0-1,0 0 0,0 0 0,0-1 0,0 1 0,0 0 0,0-1 0,0 0 1,0 1-1,0-1 0,0 0 0,-1 0 0,4-2 0,1-1-12,-1 0-1,0-1 1,0 1 0,-1-1-1,1 0 1,-1 0-1,0 0 1,0 0 0,-1-1-1,0 0 1,0 1-1,0-1 1,-1 0 0,1-1-1,-1 1 1,-1 0 0,1-1-1,-1 1 1,0-10-1,0 6 32,-1-1 0,0 1 0,-1-1 0,0 0 0,0 1 0,-1-1 0,-1 1 0,0 0 0,0 0 0,-1 0 0,-7-13 0,11 22-11,0 0 0,-1 0 0,1 0 0,0 0 0,-1 1 0,1-1 0,-1 0 0,1 0 0,-1 1 0,1-1 0,-1 0 0,0 1 0,1-1 0,-1 1 0,0-1 0,0 0 0,1 1 0,-1 0 0,0-1 0,0 1 0,0-1 0,1 1 0,-1 0 0,0 0 0,0-1 0,0 1 0,0 0 0,0 0 0,0 0 0,0 0 0,1 0 1,-1 0-1,0 0 0,0 0 0,0 1 0,0-1 0,0 0 0,0 1 0,1-1 0,-1 0 0,0 1 0,0-1 0,0 1 0,1-1 0,-1 1 0,0-1 0,1 1 0,-1 0 0,0-1 0,1 1 0,-1 0 0,1-1 0,-1 1 0,1 0 0,-1 1 0,-4 5-18,0 1 0,1-1 0,0 1 0,-5 13 0,2-4 21,1 0 0,0 0-1,2 1 1,0 0 0,1 0-1,0 0 1,1 32 0,2-49 2,0 1-1,0 0 1,1-1 0,-1 1 0,0 0 0,1-1 0,-1 1-1,1-1 1,0 1 0,0-1 0,-1 1 0,3 1-1,-3-2 2,1-1 0,-1 1 0,1-1 0,0 1 0,-1-1 0,1 0 0,-1 1 0,1-1 0,0 0 0,-1 1 0,1-1 0,0 0 0,-1 0 0,1 0 0,0 1-1,0-1 1,-1 0 0,1 0 0,0 0 0,1-1 0,0 1 9,0-1-1,0 0 1,0 0 0,0 0-1,0 0 1,0 0-1,0 0 1,0 0 0,0-1-1,0 1 1,-1-1-1,1 1 1,0-1-1,-1 0 1,0 0 0,3-3-1,2-6 51,1 0 0,-2-1 0,1 0 0,-2 0 0,1 0-1,-2-1 1,0 1 0,0-1 0,-1 0 0,-1 0 0,0 0 0,0 0 0,-3-21-1,2 33-59,0-1-1,-1 0 0,1 1 1,0-1-1,0 0 1,-1 1-1,1-1 0,-1 1 1,0-1-1,1 0 0,-1 1 1,0-1-1,0 1 0,0 0 1,0-1-1,0 1 1,0 0-1,-1 0 0,1-1 1,0 1-1,0 0 0,-1 0 1,1 1-1,-1-1 1,1 0-1,-1 0 0,1 1 1,-1-1-1,-3 0 0,3 1-16,0 0 0,0 0 0,1 1 0,-1-1 0,0 1 0,0 0 0,0-1 0,0 1 0,1 0 0,-1 0 0,0 0 0,1 0 0,-1 0 0,0 0 0,1 1 0,0-1 0,-1 1 0,1-1 0,0 1 0,0-1-1,0 1 1,0-1 0,0 1 0,-2 4 0,1-1-45,0 1-1,0-1 0,0 1 0,0 0 1,1 0-1,0 0 0,1 0 0,-1 0 0,1 0 1,0 0-1,1 0 0,-1 0 0,1 0 1,0 0-1,3 9 0,6 7-156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8:25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337 107 11570,'-6'-4'136,"0"0"0,-1 1-1,1-1 1,-1 1-1,1 0 1,-1 1 0,0 0-1,0 0 1,0 0-1,0 1 1,-14-1 0,9 1-99,-1 1 1,1 0-1,0 1 1,-1 0-1,1 1 1,-15 5-1,19-5-33,0 1-1,0 1 1,0-1 0,1 1-1,-1 1 1,1 0 0,0 0-1,0 0 1,1 1-1,0-1 1,0 2 0,0-1-1,0 1 1,1 0-1,0 0 1,1 0 0,0 1-1,0-1 1,0 1 0,1 0-1,0 0 1,1 0-1,-1 1 1,2-1 0,-2 12-1,1-3 6,1 0 0,1 0 0,1 0 0,0 1-1,1-1 1,1 0 0,1 0 0,0-1 0,1 1 0,1-1-1,13 27 1,-13-31-10,1-1 0,0 1-1,0-2 1,2 1 0,-1-1 0,1 0-1,16 13 1,-21-20 4,0 0 0,0 0 0,0-1 0,1 1 0,-1-1 0,1 0 0,-1 0 0,1 0 0,0-1 1,-1 0-1,1 0 0,0 0 0,0 0 0,0-1 0,0 0 0,0 0 0,0 0 0,0 0 0,0-1 0,-1 0 0,1 0 0,0 0 0,7-4 0,1-1 50,-1-1 1,-1 0-1,1-1 1,-1-1-1,-1 1 1,1-2-1,-2 1 1,1-2-1,9-12 1,5-11 310,37-65 0,-43 65-89,-2-1 0,20-57 0,-30 73-205,-1 0 0,-1 0 0,-1-1 0,0 1 0,-2-1 0,-1-36 0,0 53-68,-1 0 0,1 0 0,-1 0 1,1 0-1,-1 0 0,0 0 0,0 0 0,-2-3 1,2 5-5,1 1 1,-1-1 0,1 0 0,-1 1 0,1-1 0,-1 1 0,1-1 0,-1 1-1,1-1 1,-1 1 0,0 0 0,1-1 0,-1 1 0,0-1 0,1 1 0,-1 0 0,0 0-1,0 0 1,1-1 0,-1 1 0,0 0 0,0 0 0,1 0 0,-1 0 0,0 0 0,0 0-1,1 0 1,-1 0 0,0 1 0,0-1 0,1 0 0,-1 0 0,0 1 0,0-1-1,1 0 1,-1 1 0,0 0 0,-7 4-69,0 0 0,0 1 0,1 0 1,-9 10-1,-23 18-333,25-25 292,0-1-1,-1 0 1,0-2 0,0 1 0,-1-2-1,0 0 1,0-1 0,-22 3-1,-4-2-105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0:57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13123,'12'-6'236,"-1"2"1,1-1 0,0 2-1,1 0 1,-1 0-1,1 1 1,-1 0 0,1 1-1,0 1 1,-1 0-1,22 3 1,-32-2-223,1-1 0,-1 1 0,1 0 0,-1 0 0,1 0 0,-1 0-1,0 0 1,1 1 0,-1-1 0,0 1 0,0-1 0,0 1 0,0 0 0,0 0 0,-1 0 0,1 0 0,0 0-1,-1 0 1,3 4 0,-3-1 0,1-1 1,-1 0-1,0 1 0,0-1 0,-1 0 1,1 1-1,-1-1 0,0 1 1,0-1-1,-2 8 0,-1 6 33,-1-1 0,-1 0 0,-1 0 0,-13 26 0,-8 9 535,-60 85 0,84-133-527,1-1 0,0 0 1,0 0-1,0 1 0,0-1 0,1 1 1,-1 0-1,1-1 0,0 1 0,0 0 1,0 0-1,0 6 0,1-8-34,1 0-1,-1 0 1,1 0-1,0 0 1,0 0-1,0 0 0,0 0 1,0 0-1,0 0 1,0 0-1,0 0 1,1-1-1,-1 1 1,1-1-1,-1 1 1,1-1-1,0 1 1,0-1-1,-1 0 1,1 0-1,0 0 0,0 0 1,3 1-1,4 2-44,1 0 0,0-1 0,0 0 0,0-1 0,0 0 0,0-1 0,0 0 0,0 0 0,1-1 0,-1 0 0,0-1 0,0 0 0,18-5-1,9-4-56,0-2 0,46-22 0,-47 19 120,36-14-171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9:03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84 116 11883,'-4'3'1167,"6"-4"-352,9-9 151,-10 7-823,0 0 1,1 0-1,-1 0 0,-1 0 0,1-1 0,0 1 0,-1 0 1,1-1-1,-1 1 0,0 0 0,0-1 0,-1 1 0,1 0 1,-1-1-1,1 1 0,-1 0 0,-2-4 0,3 4-85,-1 1 0,0-1 0,-1 1 0,1-1 0,0 1 0,-1 0 0,1 0-1,-1 0 1,1-1 0,-1 1 0,0 1 0,0-1 0,0 0 0,0 0 0,-1 1 0,1-1 0,0 1-1,-1 0 1,1 0 0,0 0 0,-1 0 0,-2-1 0,3 2-53,1 0-1,-1 0 1,1 0 0,-1 1-1,1-1 1,-1 0 0,1 1-1,-1-1 1,1 1 0,0 0 0,-1-1-1,1 1 1,0 0 0,0 0-1,-1 0 1,1 0 0,0 0-1,0 0 1,0 0 0,0 0-1,0 0 1,0 0 0,1 0-1,-1 1 1,0-1 0,0 0 0,0 3-1,-2 1-12,1 1-1,0 0 1,0 0-1,0 0 1,-1 9-1,1 21-45,2-34 52,0 0 1,0 0-1,0-1 1,0 1-1,1 0 0,-1 0 1,1-1-1,-1 1 1,1 0-1,0-1 0,-1 1 1,1 0-1,0-1 1,0 1-1,0-1 1,0 1-1,3 1 0,-4-3 1,1 1 1,-1-1-1,1 0 0,-1 1 0,1-1 0,0 0 0,-1 0 0,1 1 0,0-1 0,-1 0 0,1 0 0,0 0 0,-1 0 0,1 0 1,0 0-1,-1 0 0,1 0 0,0 0 0,-1 0 0,1 0 0,-1-1 0,1 1 0,0 0 0,-1 0 0,1-1 0,16-13 7,-13 8 8,0 0 0,-1 1 0,1-1 0,2-7 0,-5 8 21,1-1 0,-1 1-1,0 0 1,-1-1 0,0 1-1,0-9 1,0 13-22,0 0 0,0 0 1,0-1-1,0 1 0,-1 0 0,1 0 0,0 0 0,-1 0 1,1-1-1,-1 1 0,1 0 0,-1 0 0,0 0 1,1 0-1,-2-1 0,1 2-5,1 0 0,-1-1 0,0 1 1,1 0-1,-1 0 0,0 0 0,1-1 0,-1 1 1,0 0-1,1 0 0,-1 0 0,0 0 0,0 0 0,1 0 1,-1 0-1,0 0 0,1 1 0,-1-1 0,0 0 1,1 0-1,-1 1 0,0-1 0,1 0 0,-1 1 0,0-1 1,1 0-1,-1 1 0,0 0 0,0 0-4,0 0 0,0 0-1,0 0 1,0 0 0,0 0-1,0 0 1,0 1 0,0-1-1,0 0 1,1 0 0,-1 1-1,1-1 1,-1 1 0,1-1-1,-1 1 1,1-1 0,0 0 0,0 1-1,0-1 1,-1 1 0,1-1-1,1 1 1,-1-1 0,0 1-1,0-1 1,1 1 0,0 1-1,-1-2-6,0 0 1,1 0-1,-1 0 0,0 0 0,1 0 0,-1 0 0,1-1 0,-1 1 0,1 0 0,0 0 0,-1-1 0,1 1 0,0 0 0,0-1 1,-1 1-1,1-1 0,0 1 0,0-1 0,0 1 0,0-1 0,0 1 0,-1-1 0,1 0 0,0 0 0,0 1 0,0-1 0,0 0 1,0 0-1,0 0 0,0 0 0,0 0 0,0 0 0,0 0 0,0-1 0,0 1 0,0 0 0,0 0 0,0-1 0,0 1 0,-1-1 1,1 1-1,0-1 0,1 0 0,2-1-2,-1-1-1,1 0 1,-1 0 0,0 0 0,1 0-1,-1 0 1,-1-1 0,1 1 0,-1-1-1,1 0 1,-1 1 0,0-1 0,0 0-1,-1 0 1,1-1 0,1-7-1,-3 12 9,0-1 0,0 1 0,0-1 0,0 1 0,0 0 0,0-1 0,0 1 0,0-1 0,0 1 0,0 0 0,-1-1 0,1 1 0,0-1 0,0 1 0,0 0 0,-1-1 0,1 1 0,0 0 0,0-1 0,-1 1 0,1 0 0,0-1 0,-1 1 0,1 0 0,0 0 0,-1 0 0,1-1 0,0 1 0,-1 0 0,1 0 0,0 0 0,-1 0 0,1-1 0,-1 1 0,1 0 0,0 0 0,-1 0 0,1 0 0,-1 0 0,1 0 0,-1 0 0,1 0 0,0 0 0,-1 1 0,1-1 0,-1 0 0,1 0 0,-1 0 0,-24 7 47,20-5-36,4-2-15,0 0-1,1 0 1,-1 1-1,0-1 1,0 0-1,0 1 0,0-1 1,1 0-1,-1 1 1,0-1-1,0 1 1,1-1-1,-1 1 1,0-1-1,1 1 1,-1 0-1,1-1 1,-1 1-1,0 1 1,4 1-44,7-6 8,14-11 22,-13 8-547,-11 7 536,1 0 0,-1 0 0,0 0 0,1 0 1,-1 0-1,0 0 0,0 0 0,0 0 0,0 0 0,0 0 1,0 0-1,0 0 0,0 0 0,-1 0 0,1 2 0,-3 17-155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9:20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12787,'-2'1'82,"-1"0"1,0 0-1,1 0 1,0 0-1,-1 0 1,1 1 0,-1-1-1,1 1 1,0-1-1,0 1 1,0 0-1,0 0 1,0 0-1,1 0 1,-1 0 0,0 0-1,1 1 1,0-1-1,-1 0 1,1 1-1,0-1 1,0 1-1,1 0 1,-1-1-1,0 1 1,1 0 0,-1 4-1,-1 9-29,1 0 1,1 1-1,1 21 1,0-29-36,16 340 1,-16-344-36,2-7 13,2-10-1,8-49 48,-4 1-1,-2-2 0,-1-98 1,-13 48 117,8 183-439,3-12-28,-6 70-1,17-207 370,23-142 271,-48 327-402,-25 171-1117,29-252 1025,4-6-46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0:47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27 18508,'5'-3'77,"0"0"-1,0 0 1,0 1-1,0 0 1,0 0-1,0 0 1,1 1 0,-1-1-1,1 1 1,-1 1-1,7-1 1,9-2 9,0 2 0,0 0 0,0 1 0,1 2 0,-1 0 0,0 1 0,-1 1 1,25 8-1,-42-11-82,0 0 0,0 1 0,1-1 0,-1 1 1,0 0-1,-1 0 0,1 0 0,0 0 0,-1 0 0,1 1 1,-1-1-1,0 1 0,4 5 0,-4-6 3,-1 1 0,0-1 0,-1 1 0,1 0 0,0-1 0,-1 1 0,1-1 0,-1 1 0,0 0 0,0 0 0,0-1 0,0 1 0,0 0 1,-1-1-1,1 1 0,-1 0 0,0-1 0,-1 4 0,-3 7 59,-1-1 0,-1 0 0,0 0 0,0-1-1,-16 17 1,-51 50 346,58-61-322,-142 130 759,-14 14-91,171-159-752,-5 3 19,0 2 0,0-1 0,1 0 0,0 1 0,-4 8 0,8-14-24,1 0 1,-1-1 0,1 1 0,0 0 0,0 0 0,-1-1 0,1 1 0,0 0-1,0 0 1,0 0 0,0-1 0,0 1 0,0 0 0,0 0 0,0 0-1,0 0 1,0-1 0,1 1 0,-1 0 0,0 0 0,0-1 0,1 1 0,-1 0-1,1 0 1,0 1-1,1-1-1,-1 0 1,1-1-1,-1 1 0,1 0 1,-1 0-1,1-1 1,0 1-1,-1-1 1,1 1-1,0-1 0,0 0 1,-1 1-1,1-1 1,0 0-1,2 0 1,38-2 18,0-2 0,-1-1 0,58-15 0,-53 10-244,1 1 0,65-3 0,-103 12 40,4-1-22,-1 1-1,0 1 1,17 2 0,-16 1-99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4:30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47 19044,'-17'4'1016,"0"-4"-1464,13-3 448,8-9 552,13-23-736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6:19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14595,'56'-14'2893,"-6"3"-2471,0 1 0,0 3 0,1 2 0,0 2 1,0 3-1,74 8 0,-82-6-560,1-1 0,51-7 1,84-19-189,-21 2-209,-150 23 400,36-3-85,-43 3 154,0 0-1,1 0 0,-1 0 0,0 0 0,0 0 0,1 0 0,-1 0 0,0 0 0,0 1 0,0-1 1,0 1-1,1-1 0,-1 1 0,0-1 0,0 1 0,0 0 0,0-1 0,0 1 0,0 0 1,0 0-1,-1 0 0,1 0 0,0-1 0,0 1 0,-1 0 0,1 1 0,0-1 0,-1 0 1,1 1-1,-1-1 13,0 0 0,0-1 0,0 1 0,0-1 0,-1 1 0,1-1 0,0 1 0,0-1 0,-1 1 0,1-1 1,-1 1-1,1-1 0,0 1 0,-1-1 0,1 1 0,-1-1 0,1 1 0,-1-1 0,1 0 0,-1 1 0,1-1 0,-1 0 1,1 0-1,-1 1 0,1-1 0,-1 0 0,0 0 0,-2 1-109,-9 6-345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6:29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0 239 10834,'5'15'969,"8"15"-354,-13-28-541,1-1-1,0 0 1,0 1 0,0-1-1,0 0 1,0 0 0,0 0-1,0 0 1,0 0 0,1 0-1,-1 0 1,0 0 0,0-1-1,1 1 1,-1 0 0,1-1-1,-1 1 1,2 0 0,3-1 17,1 0 1,-1 0-1,0 0 1,0 0-1,0-1 1,0 0-1,0-1 1,-1 1-1,7-3 1,55-25 357,-54 23-349,61-30 270,-24 11-249,1 1 0,1 3 1,79-21-1,247-56-64,-361 94-54,0 1-1,-1 1 0,1 0 1,0 1-1,0 0 1,29 4-1,26-1 9,-32-3 1,0 1-1,-1 3 1,1 1-1,0 1 1,52 15-1,-60-10-9,-16-4-7,0-1 1,0-1 0,1 0 0,0-1 0,31 1-1,-46-4-16,-1 0-1,0 0 0,1 0 0,-1 0 1,0-1-1,1 1 0,-1 0 0,0-1 0,0 1 1,0-1-1,1 1 0,-1-1 0,1-1 1,-2 2 12,0 0 1,1-1-1,-1 1 1,0 0 0,0-1-1,0 1 1,0 0-1,0-1 1,0 1 0,1-1-1,-1 1 1,0 0-1,0-1 1,0 1 0,0-1-1,0 1 1,0 0-1,-1-1 1,1 1 0,0-1-1,0 1 1,0 0-1,0-1 1,0 1 0,-1-1-1,1 1 1,0 0 0,0-1-1,0 1 1,-1 0-1,1 0 1,0-1 0,-1 1-1,1 0 1,0-1-1,-1 1 1,1 0 0,0 0-1,-1 0 1,1-1-1,-1 1 1,-7-5-127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5:58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12979,'3'2'3687,"-3"-3"-3626,2 16 1091,0 26-1513,-1-32 760,2 183 127,16 186-677,-13-347-281,-3-25 232,0-17 20,-2-13-80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5:59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14715,'2'-5'171,"1"1"0,-1 0 0,1 0 0,-1 1 0,1-1 0,0 0 0,1 1 0,-1 0 0,0-1 0,1 1 0,0 1 0,0-1 0,0 0 0,6-2 0,1 0 45,0 0 0,0 0 1,1 1-1,18-4 0,-27 7-198,1 0 0,0 1 0,0-1 1,0 1-1,-1 0 0,1 0 0,0 0 0,0 1 0,-1-1 0,1 1 0,0 0 0,0 0 0,-1 0 0,1 0 0,-1 1 1,1 0-1,-1-1 0,0 1 0,0 0 0,1 1 0,-1-1 0,-1 0 0,1 1 0,0 0 0,-1 0 0,1 0 0,-1 0 1,0 0-1,0 0 0,0 0 0,0 1 0,-1-1 0,1 1 0,-1-1 0,0 1 0,0 0 0,0-1 0,-1 1 0,1 0 1,-1 0-1,0-1 0,0 7 0,-2 5-7,0 1 1,-1-1 0,0 1-1,-1-1 1,-1 0-1,-1 0 1,0-1 0,-1 1-1,0-2 1,-1 1-1,-16 20 1,-2-1 161,-2-1-1,0-2 1,-40 32-1,67-61-159,1-1 1,-1 0-1,0 1 0,1-1 0,-1 1 0,1-1 1,-1 1-1,1-1 0,-1 1 0,1-1 0,-1 1 0,1 0 1,0-1-1,-1 1 0,1 0 0,0-1 0,-1 1 0,1 0 1,0-1-1,0 1 0,0 0 0,0 1 0,0-2-5,0 1 0,1-1 0,-1 1 0,1-1 0,-1 1 0,1-1 0,-1 0 0,1 1 0,-1-1 0,1 0 0,0 0 0,-1 1 0,1-1 0,-1 0 0,1 0 0,0 0 0,-1 0 0,1 1 0,-1-1 0,2 0 0,46-3 63,-39 2-85,29-2-493,114-14 458,-127 13 194,0-1-1,0-1 0,45-19 1,-23-1-179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5:59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15531,'-4'0'1225,"-4"10"-937,2 2-96,-1 6 392,1 4-128,3 8-168,-1 4-40,1 6-64,-2 3-24,5 5-40,0-2-32,3 0-32,0-1-64,2-8-336,3-4-208,0-11 456,1-10-104,-2-18-56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6:00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9 298 14259,'-8'36'1321,"8"-35"-1307,-1-1 1,1 0-1,0 1 0,0-1 1,0 0-1,0 1 1,0-1-1,0 0 1,0 1-1,0-1 1,1 0-1,-1 1 1,0-1-1,0 0 1,0 1-1,0-1 1,0 0-1,0 0 1,1 1-1,-1-1 1,0 0-1,0 1 1,0-1-1,1 0 1,-1 0-1,0 0 1,0 1-1,1-1 1,-1 0-1,0 0 1,1 0-1,-1 1 1,2-2 18,-1 1 0,0 0-1,0-1 1,1 1 0,-1-1 0,0 1 0,0-1 0,0 0 0,0 0 0,0 1 0,0-1 0,0 0 0,0 0 0,1-1 0,24-27 359,-2-1 0,-2-1 1,37-66-1,-31 44-88,-16 29-80,23-34-1,-35 57-219,0 0 1,0 1-1,1-1 0,-1 1 1,0-1-1,1 1 1,-1-1-1,0 1 0,1-1 1,-1 1-1,1-1 0,-1 1 1,1-1-1,-1 1 0,1 0 1,0-1-1,-1 1 0,1 0 1,-1 0-1,1-1 1,0 1-1,-1 0 0,1 0 1,-1 0-1,1 0 0,0 0 1,-1 0-1,2 0 0,-2 0-1,1 1-1,0-1 1,0 1-1,-1 0 1,1 0-1,-1-1 1,1 1-1,-1 0 1,1 0-1,-1 0 1,1-1-1,-1 1 1,0 0-1,1 0 0,-1 0 1,0 2-1,6 48 8,-6-44 7,3 152 57,-2-50-139,2-84-604,-3-25 643,1 0 0,-1 0 0,0 0 1,0 0-1,0 0 0,0 0 0,1 0 1,-1 0-1,0 0 0,0 0 1,0 0-1,1 0 0,-1 0 0,0 0 1,0 0-1,0 0 0,0 0 0,1 0 1,-1 0-1,0 0 0,0 0 1,0 0-1,0 0 0,1 0 0,-1 0 1,0-1-1,0 1 0,0 0 0,0 0 1,0 0-1,1 0 0,-1 0 0,0-1 1,0 1-1,0 0 0,0 0 1,0 0-1,0 0 0,0-1 0,0 1 1,0 0-1,1 0 0,-1 0 0,0 0 1,0-1-1,0 1 0,0 0 1,0 0-1,0 0 0,0-1 0,0 1 1,12-42-1093,-5 5 530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0:58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39 12411,'0'-12'1184,"0"1"-664,-2 1-184,2 4 480,2 6-184,1 7-39,-3 5-65,0 14-136,-2 5-96,1 11-136,1 8-24,-3 7-40,3-2-96,1-5-416,2-2 600,0-14-232,-1-10-32,4-12-24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56:00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11 12803,'3'-1'169,"1"-1"1,-1 1-1,0 0 1,0 0-1,1 0 1,-1 0 0,0 0-1,1 1 1,-1-1-1,7 1 1,-8 0-99,0 1-1,-1-1 1,1 1 0,-1 0 0,1 0 0,-1-1-1,1 1 1,-1 0 0,0 0 0,1 0 0,-1 1-1,0-1 1,0 0 0,0 0 0,0 1 0,0-1-1,0 0 1,0 1 0,0-1 0,-1 1 0,1-1 0,0 1-1,-1 0 1,1-1 0,-1 1 0,0 1 0,3 10 83,-1-1 0,-1 0 1,0 1-1,0-1 1,-1 1-1,-1-1 1,0 0-1,-4 14 1,-28 100 575,22-92-491,-9 24 152,13-39-178,0-1 0,1 1 1,1 0-1,-3 29 0,7-48-195,1 1-1,0 0 0,0 0 0,0 0 0,0 0 1,0 0-1,0 0 0,0 0 0,0 0 0,1 0 1,-1 0-1,0 0 0,1 0 0,-1 0 1,0 0-1,1-1 0,-1 1 0,1 0 0,-1 0 1,1 0-1,0 0 0,0-1-5,0 1 0,0-1 1,-1 0-1,1 0 0,0 1 0,0-1 1,-1 0-1,1 0 0,0 0 1,0 0-1,0 0 0,-1 0 0,1 0 1,0 0-1,0-1 0,-1 1 0,1 0 1,0 0-1,1-1 0,4-3 25,0 1-1,1-1 1,-2 0 0,8-6-1,37-30-22,5-3-934,75-76-1,-116 101 613</inkml:trace>
  <inkml:trace contextRef="#ctx0" brushRef="#br0" timeOffset="1">293 229 15659,'0'43'1241,"-2"7"-969,1 7-144,1 4 400,0 1-128,0-4-312,1-4-240,1-14 144,4-6-64,2-13-24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0:01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24 14291,'5'-5'894,"-4"5"-719,0-1 0,0 1 1,0-1-1,0 0 0,0 0 0,0 0 0,0 0 0,0 0 0,0 0 0,0 0 0,0 0 0,-1 0 0,1 0 0,-1 0 0,1 0 0,-1-1 0,2-1 0,-14 11 1776,-8 9-1498,0 1 0,0 1 0,-17 23 0,-46 68-363,52-68 15,-129 198-250,107-156-335,43-72 23,9-19-566,11-26-139,47-119 688,-31 88 101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0:02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4 13915,'2'-1'101,"-1"1"-1,1-1 1,-1 1-1,1-1 1,0 1-1,-1 0 1,1 0-1,-1 0 1,1 0 0,0 0-1,-1 0 1,1 0-1,-1 0 1,1 1-1,0-1 1,1 2-1,-2-2-44,0 1 0,0 0-1,-1 0 1,1 0-1,0 0 1,-1 0 0,1 0-1,-1 0 1,1 0-1,-1 1 1,1-1-1,-1 0 1,0 0 0,1 0-1,-1 0 1,0 1-1,0-1 1,0 0-1,0 0 1,0 1 0,0-1-1,0 0 1,-1 2-1,-32 173 2171,5-30-1918,21-73-511,3 87 0,4-158 177,-4 18-541,4-19 526,0-1 0,0 0 0,-1 1 0,1-1 0,0 0 0,0 0 0,-1 1 0,1-1 0,0 0 0,0 0 0,-1 0 0,1 1 0,0-1 0,-1 0 0,1 0 0,0 0 0,-1 0 0,1 0-1,0 1 1,-1-1 0,1 0 0,-1 0 0,1 0 0,0 0 0,-1 0 0,1 0 0,0 0 0,-1 0 0,-2-2-263,0 1 0,0 0 0,0-1-1,0 0 1,1 0 0,-1 0 0,1 0 0,-4-3 0,-13-13-1366,1-1 1,-20-26-1,-55-96 1726,90 134 317,-1 3 170,1-1 1,0 0-1,1-1 0,0 1 0,-1 0 1,2-1-1,-1 1 0,-1-9 0,3 13-460,0 0 0,1 1 0,-1-1 0,0 0 0,1 1 0,-1-1 1,0 0-1,1 1 0,-1-1 0,1 1 0,-1-1 0,1 1 0,-1-1 0,1 1 0,-1-1 0,1 1 0,0-1 0,-1 1 0,1 0 0,-1-1 0,1 1 0,0 0 0,-1 0 0,1-1 0,0 1 0,0 0 0,-1 0 1,1 0-1,0 0 0,0 0 0,-1 0 0,1 0 0,0 0 0,-1 0 0,1 0 0,1 1 0,33 3 585,-31-3-511,52 10 377,-24-4-543,1-1-1,46 1 1,-71-6-75,0-1 1,0-1 0,1 1-1,-1-2 1,0 1-1,0-1 1,0 0 0,0 0-1,0-1 1,-1 0-1,1-1 1,-1 0 0,0 0-1,12-8 1,-13 4-53,1 0-1,-1-1 1,5-9 0,0 1 164,-8 15 173,-4 6 167,-5 18-229,1 1 0,1-1 0,0 1 0,2 0-1,1 43 1,1-65-130,0 0 0,0 0-1,0 0 1,0 1 0,0-1-1,1 0 1,-1 0 0,0 0-1,0 0 1,1 1-1,-1-1 1,1 0 0,-1 0-1,1 0 1,0 0 0,-1 0-1,1 0 1,0 0 0,0-1-1,-1 1 1,1 0 0,0 0-1,0 0 1,0-1 0,0 1-1,0 0 1,0-1-1,0 1 1,0-1 0,0 0-1,1 1 1,-1-1 0,0 0-1,0 1 1,0-1 0,0 0-1,1 0 1,-1 0 0,0 0-1,0 0 1,0 0 0,0-1-1,2 1 1,1-1 26,0-1 1,0 1-1,0-1 1,0 0-1,-1 0 1,1 0 0,-1-1-1,1 1 1,-1-1-1,0 0 1,4-4-1,5-7 106,-1-1 0,-1-1 0,0 1 0,-1-2 0,-1 1 0,0-1 0,-1 0 0,6-23-1,-20 67 130,-11 55-130,17-73-152,0 0 0,0 0 0,1 0 1,0 0-1,1 1 0,0-1 0,2 10 0,-2-18 4,-1 0 1,0 1-1,1-1 0,-1 0 1,0 0-1,1 0 0,0 1 0,-1-1 1,1 0-1,0 0 0,-1 0 0,1 0 1,0 0-1,0 0 0,0 0 0,0-1 1,0 1-1,0 0 0,0 0 0,0-1 1,0 1-1,0 0 0,0-1 0,3 1 1,-2-1-50,0 1 0,0-2 0,0 1 1,1 0-1,-1 0 0,0 0 0,0-1 1,0 0-1,0 1 0,0-1 0,0 0 1,0 0-1,2-1 0,6-4-181,-1 0 0,0-1 0,0 0-1,11-12 1,-7 4 26,1-1-1,12-20 1,-2-2-271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0:02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15739,'-4'5'356,"-1"0"-1,1 1 1,1 0-1,-1 0 0,1 0 1,0 0-1,0 0 0,1 0 1,-4 12-1,1 6 127,-4 30 0,9-48-435,-4 37-30,3-1 0,6 69-1,0 23-1433,-8-109 782,-3-14 50,6-11 558,0 0 0,-1 0 0,1 1 0,0-1 0,-1 0 0,1 0 0,0 0 0,-1 0 0,1 0 0,0 0 0,0 0 0,-1 0 0,1 0 0,0 0 0,-1 0 0,1 0 0,0 0 0,-1 0 0,1-1 0,0 1 0,0 0 0,-1 0 0,1 0 0,0 0 0,0-1 0,-1 1 0,1 0 0,0 0 0,0 0 0,-1-1 0,1 1 0,0 0 0,0 0 0,-1-1 0,-6-10-205,0 0 0,1 0 0,0-1 0,0 0 0,1 0 0,-4-19 0,-2 2 138,3 6 168,-5-8 854,3-1 1,-9-36-1,19 68-892,0-1 0,0 1 0,0-1 0,0 1 1,0-1-1,0 1 0,0 0 0,0-1 0,0 1 0,1-1 0,-1 1 0,0-1 0,0 1 0,0 0 0,0-1 0,1 1 1,-1 0-1,0-1 0,0 1 0,1 0 0,-1-1 0,0 1 0,1 0 0,-1-1 0,0 1 0,1 0 0,-1 0 0,0-1 0,1 1 1,-1 0-1,1 0 0,-1 0 0,0 0 0,1 0 0,-1-1 0,1 1 0,-1 0 0,0 0 0,1 0 0,-1 0 0,1 0 0,-1 0 1,1 0-1,-1 1 0,0-1 0,1 0 0,27 5 635,-21-4-592,19 5-532,1-2-1,1 0 1,-1-2-1,0-1 1,0-2-1,45-5 1,-35-3-232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0:03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33 15203,'-2'1'167,"-1"0"0,1 0 1,-1 0-1,1 0 0,0 1 0,-1-1 0,1 1 0,0-1 0,0 1 0,0 0 0,0 0 0,1-1 1,-4 6-1,-19 29 727,23-34-778,-10 17 749,-16 41 0,25-53-762,-1 0-1,1 0 0,1 0 1,-1 1-1,1-1 1,0 0-1,1 1 0,0-1 1,1 11-1,-1-17-96,0 1-1,0-1 0,0 0 1,1 0-1,-1 0 1,0 0-1,1 0 0,-1 0 1,1 0-1,-1-1 0,1 1 1,-1 0-1,1 0 1,0 0-1,-1 0 0,1-1 1,0 1-1,0 0 0,0-1 1,-1 1-1,1 0 1,0-1-1,0 1 0,0-1 1,0 1-1,0-1 1,0 0-1,0 1 0,0-1 1,0 0-1,0 0 0,0 0 1,0 0-1,0 0 1,0 0-1,1 0 0,-1 0 1,0 0-1,1-1 0,5-1 18,0 1-1,-1-2 0,1 1 0,10-7 1,-15 8-23,74-45-40,-58 34 21,1 0 0,0 1 0,0 1 0,26-9 0,-42 18 13,1 0 0,-1 0-1,1 0 1,0 0-1,-1 1 1,1-1 0,0 1-1,-1 0 1,1 1-1,0-1 1,6 2 0,-9-2 3,1 1 0,-1 0 0,1 0 0,0-1 0,-1 1 0,1 0 0,-1 1 0,0-1 1,1 0-1,-1 0 0,0 0 0,0 1 0,0-1 0,0 1 0,0-1 0,0 1 0,0-1 0,0 1 1,-1 0-1,1-1 0,0 1 0,-1 0 0,0-1 0,1 1 0,-1 3 0,1 10 49,-1 1 0,0-1 1,-1 1-1,-1-1 0,-1 1 0,0-1 0,-5 15 0,5-17 89,32-120 1203,4-85-1591,-33 190 226,0 1 1,0 0-1,1-1 1,-1 1 0,0 0-1,1 0 1,-1-1 0,1 1-1,-1 0 1,1 0-1,0 0 1,0 0 0,-1 0-1,1-1 1,0 2 0,0-1-1,0 0 1,0 0-1,0 0 1,0 0 0,0 0-1,0 1 1,1-1 0,-1 1-1,0-1 1,0 1-1,1-1 1,1 0 0,1 1-163,0 0 0,1 1 0,-1-1-1,0 1 1,1 0 0,-1 0 0,5 2 0,15 3-761,-16-4 524,-1-1 1,1 1-1,0-2 0,0 1 1,0-1-1,0 0 0,-1-1 0,1 0 1,0 0-1,0-1 0,-1 0 0,10-4 1,8-9-730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0:03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12 12923,'2'-11'1355,"-1"16"-36,-4 21 216,-9 43-812,3 1 0,4 0 0,3 1 0,9 106 0,-3-161-513,2-37 58,5-38-128,2 0 0,3 2 0,3-1 1,42-87-1,-59 139-157,1 0-57,0 0 1,0 0 0,0 1-1,1-1 1,0 1 0,0 0-1,0 0 1,1 0 0,-1 0-1,8-5 1,-11 10 62,-1 0 0,0 0 1,0 0-1,0 0 0,0 0 0,0 0 1,0 0-1,0 0 0,0-1 0,1 1 1,-1 0-1,0 0 0,0 0 1,0 0-1,0 0 0,0 1 0,0-1 1,0 0-1,1 0 0,-1 0 0,0 0 1,0 0-1,0 0 0,0 0 0,0 0 1,0 0-1,0 0 0,0 0 0,1 0 1,-1 0-1,0 0 0,0 0 0,0 0 1,0 1-1,0-1 0,0 0 1,0 0-1,0 0 0,0 0 0,0 0 1,0 0-1,0 0 0,0 0 0,0 1 1,0-1-1,0 0 0,0 0 0,0 0 1,0 0-1,0 0 0,0 0 0,0 0 1,0 1-1,0-1 0,0 0 1,0 0-1,-2 12-181,-4 10 21,-4 6-136</inkml:trace>
  <inkml:trace contextRef="#ctx0" brushRef="#br0" timeOffset="1">90 360 16492,'0'20'1632,"4"6"-1232,5-8-256,3-4 480,4-6-904,4-8 504,-4-8-264,1-5-120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0:04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15363,'-2'12'1353,"-2"8"-873,-2 4-200,1 3 576,4 0-264,-2 0-312,3-4-136,3-6-328,3-5-208,4-11 288,-1-4-104,3-10-88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0:04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8 579 14859,'1'0'86,"-1"1"0,1-1 0,-1 0 0,0 1 0,1-1 0,-1 0 0,1 0 0,-1 0 0,1 1 0,-1-1-1,1 0 1,-1 0 0,1 0 0,-1 0 0,1 0 0,-1 0 0,1 0 0,-1 0 0,1 0 0,-1 0 0,1 0 0,-1 0 0,1 0 0,-1 0-1,1-1 1,-1 1 0,1 0 0,-1 0 0,0 0 0,1-1 0,0 0 0,19-7 753,-19 8-727,12-6 422,11-3-124,-1-2 1,1-1-1,-2 0 1,0-2-1,31-25 1,-51 38-412,-1 0 0,0-1 0,0 1 0,0 0 0,0-1 0,0 1 0,0 0 0,0-1 0,0 1 0,1-4 0,-2 4-5,0 1 1,0-1-1,0 1 1,0-1-1,0 1 1,0-1 0,0 1-1,0-1 1,0 1-1,0-1 1,0 1-1,0-1 1,-1 1-1,1-1 1,0 1 0,0-1-1,-1 1 1,1-1-1,0 1 1,0 0-1,-1-1 1,1 1-1,-1-1 1,-1 0-10,1 0-1,-1 0 1,0 0-1,0 0 1,0 1-1,0-1 1,0 1-1,0-1 1,0 1-1,0 0 1,1-1-1,-1 1 1,0 0-1,0 1 1,-4-1-1,-2 2 13,-1 0 0,1 0 0,0 1 0,0 0-1,0 0 1,0 1 0,1 0 0,-1 0 0,1 1 0,0 0 0,-9 8-1,10-8 57,1 0-1,0 0 0,0 1 0,1-1 0,0 1 0,0 0 0,0 0 0,0 0 0,1 1 0,0-1 0,0 1 0,1 0 0,-3 13 0,5-17-24,-1 0 0,1 0 1,0 0-1,0 0 0,1 0 0,-1 0 1,1 0-1,-1 0 0,1 0 0,0-1 1,0 1-1,0 0 0,1 0 0,-1-1 1,1 1-1,-1-1 0,1 1 0,0-1 1,0 0-1,0 0 0,0 0 0,0 0 1,0 0-1,1 0 0,-1 0 0,1-1 1,-1 1-1,1-1 0,2 1 0,1 1-51,0-1-1,0 0 0,1 0 0,-1-1 0,0 0 0,1 0 0,-1 0 1,0-1-1,1 0 0,-1 0 0,1-1 0,8-2 0,-9 2-45,0-1 0,0 1 0,0-1 0,0-1-1,-1 1 1,1-1 0,-1 0 0,0 0 0,0-1 0,0 0-1,0 0 1,-1 0 0,1 0 0,-1 0 0,0-1-1,3-5 1,6-18-266</inkml:trace>
  <inkml:trace contextRef="#ctx0" brushRef="#br0" timeOffset="1">16 12 19620,'-12'6'1336,"9"-1"-1272,3-4-424,7-5 817,5-4-273,0-4-296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0:06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12235,'-11'57'4140,"-3"22"-3307,9-57-701,-5 25 76,2 0 0,3 0 0,-1 57 0,6-102-182,0 0 0,0 1 1,0-1-1,0 0 0,1 0 0,-1 0 1,1 0-1,-1 0 0,1 0 1,0 0-1,-1 0 0,1 0 0,0 0 1,0 0-1,1-1 0,-1 1 0,0 0 1,1-1-1,-1 1 0,3 1 0,-3-2 3,1-1 0,0 1 0,0-1 0,-1 1 0,1-1 0,0 0 0,0 0 0,0 0 0,0 0-1,0 0 1,-1 0 0,1-1 0,0 1 0,0-1 0,0 1 0,-1-1 0,1 1 0,0-1 0,-1 0-1,1 0 1,0 0 0,2-2 0,11-8 147,-1 0 1,-1 0-1,0-1 0,0-1 1,-1 0-1,-1 0 0,13-21 0,-3 2 249,-2-1-1,21-49 0,-23 36 445,-20 56-874,2 1 0,0-1 0,0 1 0,1-1 0,0 1 0,0-1 0,2 0 0,-1 1 0,1-1 0,5 17 0,-6-25-65,0-1-1,0 1 1,0 0 0,0 0-1,1-1 1,-1 1 0,0-1-1,1 1 1,-1-1 0,1 0-1,-1 1 1,1-1 0,0 0-1,0 0 1,-1 0 0,1 0-1,0 0 1,0-1 0,0 1-1,0 0 1,0-1 0,0 1-1,0-1 1,3 0 0,4 0-213,1 0 1,-1 0 0,19-4-1,-25 3 278,29-5-583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0:06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3 17716,'-1'-1'95,"1"1"0,-1 0 1,0 0-1,1-1 0,-1 1 1,0 0-1,1 0 1,-1 0-1,0 0 0,1 0 1,-1 0-1,0 0 0,1 0 1,-1 0-1,0 0 0,1 0 1,-1 1-1,0-1 0,1 0 1,-1 0-1,1 1 0,-1-1 1,0 0-1,1 1 0,-2 0 1,-14 13 30,14-11 104,-11 10 14,1 0-1,0 1 1,1 1 0,0 0-1,1 0 1,1 1 0,1 0-1,0 1 1,-10 32 0,18-48-253,-1 1 0,1-1 0,0 0 1,-1 0-1,1 0 0,0 0 0,0 1 1,0-1-1,0 0 0,0 0 1,0 0-1,0 0 0,1 1 0,-1-1 1,0 0-1,1 0 0,-1 0 0,1 0 1,-1 0-1,1 0 0,-1 0 0,1 0 1,0 0-1,-1 0 0,1 0 0,0 0 1,0 0-1,0 0 0,0-1 1,0 1-1,0 0 0,0-1 0,0 1 1,0-1-1,0 1 0,0-1 0,0 1 1,0-1-1,1 0 0,-1 1 0,1-1 1,7 1-51,0-1 0,0 0 1,0 0-1,16-2 0,-1-1-21,-16 3 67,12 0-41,34 2 0,-49-1 45,1-1 0,-1 1 0,0 1 0,0-1 0,0 1-1,0-1 1,0 2 0,-1-1 0,1 0 0,-1 1 0,8 5 0,-11-7 9,-1-1 1,1 0 0,-1 1 0,0-1-1,1 1 1,-1-1 0,1 1-1,-1-1 1,0 0 0,0 1 0,1-1-1,-1 1 1,0-1 0,0 1 0,1 0-1,-1-1 1,0 1 0,0-1-1,0 1 1,0-1 0,0 1 0,0-1-1,0 1 1,0 0 0,0-1-1,0 1 1,0-1 0,0 1 0,-1-1-1,1 1 1,0 0 0,-1 0 6,0 1 1,0-1-1,-1 0 1,1 1 0,0-1-1,0 0 1,-1 0-1,1 0 1,-1 0 0,-1 1-1,-44 17 176,44-18-172,-6 2-85,0 0 0,0 0 0,-1-1 0,1 0 0,-1-1 0,1 0 1,-1-1-1,0 0 0,-14-1 0,23 1 67,1 0 2,0 0 0,0 0-1,0 0 1,0 0 0,0 0 0,-1 0 0,1 0-1,0 0 1,0 0 0,0 0 0,0 0 0,-1 0 0,1 0-1,0 0 1,0 0 0,0 0 0,0 0 0,0 0-1,-1 0 1,1 0 0,0 0 0,0 0 0,0 0 0,0 0-1,0-1 1,0 1 0,-1 0 0,1 0 0,0 0-1,0 0 1,0 0 0,0 0 0,0 0 0,0 0 0,0-1-1,0 1 1,0 0 0,-1 0 0,1 0 0,0 0-1,0 0 1,0-1 0,0 1 0,0 0 0,0 0 0,0 0-1,0 0 1,0 0 0,0-1 0,0 1 0,0 0-1,0 0 1,0 0 0,0 0 0,0 0 0,0-1 0,1 1-1,-1 0 1,0 0 0,0 0 0,0 0 0,0-1 0,7-4-268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0:58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14027,'1'0'81,"1"0"-1,-1 0 1,0 0 0,0 0-1,1 1 1,-1-1 0,0 1-1,0-1 1,0 1 0,0-1-1,0 1 1,1-1 0,-1 1-1,0 0 1,0 0 0,-1 0-1,1-1 1,0 1-1,0 0 1,0 0 0,0 0-1,-1 0 1,1 0 0,-1 1-1,1-1 1,-1 0 0,1 0-1,-1 0 1,1 0 0,-1 1-1,0-1 1,0 0 0,0 0-1,0 1 1,0-1 0,0 3-1,0 1 113,0 1-1,-1-1 1,1 1-1,-1-1 0,-1 1 1,1-1-1,-3 7 1,-20 39 739,14-31-576,0 1 0,1 0-1,-8 34 1,16-53-326,0 1 0,1-1 1,0 0-1,-1 1 0,1-1 0,0 1 1,0-1-1,0 1 0,0-1 0,1 1 1,-1-1-1,1 1 0,-1-1 1,1 1-1,0-1 0,0 0 0,0 0 1,0 1-1,0-1 0,1 0 0,-1 0 1,1 0-1,-1 0 0,1 0 1,0-1-1,0 1 0,0 0 0,0-1 1,0 1-1,0-1 0,0 0 0,0 0 1,1 0-1,-1 0 0,0 0 0,1 0 1,-1-1-1,0 1 0,6 0 1,2 0-117,0 0 0,0 0 0,0-1 0,0-1 0,0 0 0,0 0 0,0-1 0,17-5 0,-18 4-54,1-1 0,-1 0 0,-1 0 0,1-1 0,0 0 0,-1-1 0,0 0 0,-1 0 0,12-12 0,4-9-343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0:07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8 16404,'1'-1'84,"-1"0"1,1 1 0,-1-1 0,1 1 0,-1-1 0,1 1-1,-1-1 1,1 1 0,0 0 0,-1-1 0,1 1 0,0 0-1,-1-1 1,1 1 0,0 0 0,-1 0 0,1 0 0,0-1-1,1 1 1,-2 0-48,1 1 0,-1-1 0,0 0 0,1 0 0,-1 1 0,0-1-1,1 0 1,-1 1 0,0-1 0,0 0 0,1 1 0,-1-1 0,0 0 0,0 1 0,0-1-1,1 1 1,-1-1 0,0 0 0,0 1 0,0-1 0,0 1 0,0-1 0,0 0-1,0 1 1,-2 34 905,-8-1-653,-1 0 0,-2-1-1,-22 43 1,21-48-222,-15 26 45,13-24-311,13-24-261,5-8-361,39-63 372,-14 16 52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0:07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15083,'6'4'1417,"-10"19"-873,-8 9-184,-5 12 584,-2 5-192,3 4-280,-1 1-56,7-5-192,1-6-152,6-7-216,1-8-144,2-7-312,3-5-112,-1-5-208,-1-4-232,-1-6 719,-1 1-191,-5-7-64</inkml:trace>
  <inkml:trace contextRef="#ctx0" brushRef="#br0" timeOffset="1">17 377 14219,'-10'-19'1656,"5"0"-799,4 2-313,7 4 768,5 1-184,10 4-240,6 3-159,10 2-713,8 0-545,2-2 489,1-4-120,-5-9-128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0:08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19100,'4'15'1136,"-11"13"-1064,-4 5-56,4 6 24,1 2-336,3 2-296,1-2-176,1-10 592,-1-4-136,-6-16-152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0:08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12699,'10'-7'350,"1"1"1,0 0-1,1 1 1,0 1-1,-1-1 1,17-2-1,75-11 694,-82 15-742,147-13 894,-142 15-1034,-1 1 1,0 2-1,0 0 1,40 10 0,-58-11-138,-1 1 1,1 0 0,-1 0 0,0 1 0,0 0-1,0 0 1,0 1 0,-1-1 0,1 1-1,-1 0 1,0 1 0,0-1 0,-1 1-1,1 0 1,-1 0 0,4 7 0,-4-5 17,-1 0 0,0 1 0,0-1 0,-1 1 0,0-1 0,0 1 0,-1 0 0,1 0 0,-2-1 0,1 1 0,-2 0 0,1 0 0,-2 10 0,-1-2 101,-1-1 1,0 0-1,-1 0 1,-1-1-1,0 0 1,-1 0-1,-1 0 1,0-1-1,0 0 1,-1 0-1,-1-1 1,-1 0-1,1-1 1,-2 0-1,1-1 0,-1 0 1,-1-1-1,0 0 1,0-1-1,-1-1 1,0 0-1,0-1 1,-17 6-1,24-10-174,0-1 0,0 1-1,0-1 1,0-1 0,0 1-1,0-1 1,0 0 0,0-1-1,0 1 1,0-1 0,0-1 0,0 0-1,0 1 1,1-2 0,-9-3-1,7 2-38,1 0-1,1-1 0,-1 0 0,1 0 1,-1-1-1,2 1 0,-1-1 1,1-1-1,-1 1 0,2-1 1,-1 0-1,-6-13 0,-6-24-324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0:09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10 15579,'17'-9'1569,"-16"13"-1001,-2 5-232,-10 8 824,-1 2-360,-1 6-336,-5 2-96,-1 4-216,-2 2-55,-1-2-105,2-1-129,1-3-311,0-5-168,4-8-296,3-7 1184,5-10-496,4-9-160,7-12-56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0:10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2 14683,'1'-1'73,"0"1"-1,0 0 0,0 0 1,0-1-1,0 1 1,0 0-1,0 0 0,0 0 1,0 0-1,0 0 1,-1 0-1,1 1 0,0-1 1,0 0-1,0 0 1,0 1-1,0-1 0,0 0 1,0 1-1,-1-1 1,1 1-1,0-1 0,0 1 1,0 0-1,-1-1 0,1 1 1,0 0-1,-1-1 1,1 1-1,-1 0 0,1 0 1,-1-1-1,1 1 1,-1 0-1,1 0 0,-1 0 1,0 0-1,0 0 1,1 1-1,0 5 173,0 0-1,-1 0 1,0-1-1,-1 14 1,0-2 41,10 227-57,-8-239-215,0 15-1199,-2-20 1163,1-1-1,0 0 1,0 0-1,-1 1 1,1-1-1,0 0 1,0 1-1,-1-1 1,1 0-1,0 0 1,-1 1-1,1-1 1,0 0-1,-1 0 1,1 0-1,0 0 1,-1 0-1,1 1 1,-1-1-1,1 0 1,0 0-1,-1 0 1,1 0-1,-1 0 1,1 0-1,0 0 1,-1 0-1,1 0 1,0 0-1,-1-1 1,1 1-1,-1 0 1,1 0-1,0 0 1,-1 0-1,1-1 1,0 1-1,-1 0 1,1 0-1,0 0 1,0-1-1,-1 1 1,1 0 0,0-1-1,0 1 1,-1-1-1,-14-10-373,-5-5 50</inkml:trace>
  <inkml:trace contextRef="#ctx0" brushRef="#br0" timeOffset="1">0 182 14075,'12'-3'1656,"8"0"-1024,5 3-263,3 0 743,8 0-328,1 1-232,3 1-688,0-1-1616,0 2 1608,-4 0-296,-2 0-177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0:10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17308,'0'-1'75,"1"0"1,-1 0 0,0 0-1,1 0 1,-1 0 0,1 0 0,-1 0-1,1 0 1,0 0 0,-1 0-1,1 0 1,0 0 0,0 1-1,0-1 1,-1 0 0,1 1 0,2-2-1,-3 2-40,1 1-1,-1-1 0,0 0 1,1 0-1,-1 1 1,1-1-1,-1 0 0,0 1 1,1-1-1,-1 0 1,0 1-1,1-1 1,-1 1-1,0-1 0,0 1 1,1-1-1,-1 0 1,0 1-1,0-1 0,0 1 1,0-1-1,0 1 1,0-1-1,0 1 0,0 0 1,3 46 994,-4 13-516,0-17-323,4 44 0,-3-85-185,0 1-1,1 0 0,-1-1 0,1 1 0,0 0 1,0-1-1,0 1 0,0-1 0,0 1 1,0-1-1,3 4 0,-3-5-2,0-1 0,-1 1 0,1 0 0,0-1 0,0 1 0,0 0 0,0-1 0,0 1 1,0-1-1,0 0 0,1 1 0,-1-1 0,0 0 0,0 1 0,0-1 0,0 0 0,0 0 0,0 0 0,1 0 0,-1 0 0,0 0 0,0-1 0,0 1 0,0 0 0,0-1 0,0 1 0,0 0 0,0-1 0,2 0 0,8-6 18,1-1 0,-1 0 0,0 0-1,0-1 1,-1-1 0,-1 0 0,10-12-1,-3 5 35,-5 4-19,48-46 153,-58 59-186,-1 0-1,0-1 0,1 1 1,-1-1-1,0 1 1,1 0-1,-1-1 1,1 1-1,-1 0 1,0 0-1,1-1 1,-1 1-1,1 0 1,-1 0-1,1 0 1,-1 0-1,1 0 1,-1-1-1,1 1 1,-1 0-1,1 0 1,-1 0-1,2 0 1,0 11 49,-12 25 43,7-26-80,1-2-12,0-1 1,0 1-1,1-1 1,0 1-1,1 0 1,0-1 0,0 1-1,1 0 1,-1 0-1,4 11 1,-3-17-3,0-1 0,0 1 0,0-1 0,0 1 0,0-1 0,1 0 0,-1 1 0,0-1 0,1 0 0,-1 0 0,1 0 0,0 0 0,-1 0 0,1 0 0,0 0 0,-1-1 0,1 1 0,0-1-1,0 1 1,-1-1 0,1 0 0,0 1 0,0-1 0,0 0 0,0 0 0,0 0 0,-1-1 0,1 1 0,4-1 0,3-1 0,-1 0 0,1 0 0,0-1 0,16-7-1,1-4 129,-1-2 0,0-1 0,-2-1 0,1-1 0,-2 0 0,-1-2-1,26-32 1,-31 37-1161,-10 11 785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0:13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12635,'6'-15'1076,"-5"10"-765,1 0-1,0 0 1,0 0-1,0 0 1,1 0 0,-1 1-1,1-1 1,5-5-1,-7 11-252,-1-1-1,1 0 0,0 1 1,-1-1-1,1 1 1,-1-1-1,1 1 0,-1-1 1,1 1-1,-1 0 1,1-1-1,-1 1 0,1 0 1,-1-1-1,0 1 1,1 0-1,-1-1 0,0 1 1,1 0-1,-1 0 1,0-1-1,0 1 0,0 0 1,0 1-1,4 23 310,-2 0 0,-1 0-1,-1 25 1,0 7-79,-3 300 1059,1 16-268,30-2-2245,-21-347-28,-7-24 1182,0 0 0,0 0 0,0 0 1,0 0-1,0 0 0,0 1 0,0-1 0,0 0 1,0 0-1,1 0 0,-1 0 0,0 0 0,0 0 0,0 0 1,0 0-1,0 0 0,0 0 0,0 0 0,0 0 1,0 0-1,0 0 0,0 0 0,0 0 0,1 0 0,-1 0 1,0 0-1,0 0 0,0 0 0,0 0 0,0 0 1,0 0-1,0 0 0,0 0 0,0 0 0,0 0 0,0 0 1,0 0-1,1 0 0,-1 0 0,0 0 0,0-1 1,0 1-1,0 0 0,0 0 0,0 0 0,0 0 0,0 0 1,0 0-1,0 0 0,0 0 0,0 0 0,0 0 1,0 0-1,0 0 0,0 0 0,0-1 0,0 1 0,0 0 1,0 0-1,0 0 0,0 0 0,0 0 0,0 0 0,2-16-266,-2-11-197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0:14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1 227 12715,'3'1'150,"0"1"1,0-1 0,0 0 0,0 0-1,1 0 1,-1 0 0,0-1 0,1 1-1,-1-1 1,0 0 0,5 0 0,0 0 182,396-13 3283,-179-1-2942,107 8-319,269-16-267,-526 15-69,0-4 0,76-20 1,-111 20-14,0-2 1,-1-2 0,0-1 0,-1-2-1,40-26 1,-74 41-29,-3 2-31,1 0-1,-1 0 0,1 0 0,-1 0 0,1 0 0,-1 0 0,1 0 0,0 0 0,-1 1 0,1-1 0,0 0 0,0 1 1,-1 0-1,1-1 0,0 1 0,0 0 0,3 0 0,-5 0 40,0 1 1,0-1-1,0 1 0,0-1 1,0 0-1,0 0 0,0 1 1,0-1-1,-1 0 1,1 1-1,0-1 0,0 0 1,0 1-1,-1-1 0,1 0 1,0 0-1,0 1 0,0-1 1,-1 0-1,1 0 0,0 1 1,-1-1-1,1 0 0,0 0 1,0 0-1,-1 0 1,1 0-1,0 1 0,-1-1 1,-8 2-246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0:58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64 12723,'-4'-61'4141,"3"61"-4121,1-1 1,0 1 0,0 0 0,-1 0-1,1 0 1,0-1 0,0 1 0,-1 0 0,1 0-1,0 0 1,0 0 0,-1 0 0,1 0-1,0 0 1,-1-1 0,1 1 0,0 0-1,0 0 1,-1 0 0,1 0 0,0 0 0,-1 0-1,1 0 1,0 1 0,-1-1 0,1 0-1,0 0 1,0 0 0,-1 0 0,1 0-1,0 0 1,0 0 0,-1 1 0,1-1 0,0 0-1,0 0 1,-1 0 0,1 1 0,0-1-1,0 0 1,0 0 0,-1 1 0,1-1 0,0 0-1,0 1 1,-11 10 243,0 6-138,0 0 0,2 1 0,0 0 0,1 0 0,1 1 1,-5 23-1,8-30-79,-5 15 76,1 1-1,2 0 1,1 0-1,0 0 1,3 1-1,1 54 1,2-75-97,1 0 0,-1 0 0,2-1 0,-1 1 0,1-1 1,0 1-1,1-1 0,0 0 0,5 7 0,-7-12-15,-1 0-1,1 0 1,0 0-1,0 0 1,0 0-1,0 0 1,0-1-1,0 1 1,0-1 0,0 0-1,1 1 1,-1-1-1,5 1 1,-5-1 4,0-1 1,0 0 0,0 0-1,0 0 1,0 0-1,0-1 1,-1 1 0,1-1-1,0 1 1,0-1-1,0 1 1,0-1 0,-1 0-1,1 0 1,0 0-1,-1 0 1,1 0 0,0 0-1,-1 0 1,0-1-1,3-1 1,0-2 48,1-1 0,-1 0 0,0 1 0,0-2 0,-1 1 0,0 0 0,0-1 0,0 1 0,-1-1 0,0 0 0,1-10 0,2-11 258,1-40-1,-6 66-309,3-119 532,-4 106-549,0 1 0,-1-1-1,0 1 1,-1 0 0,-1-1-1,-6-15 1,0 17-555,10 13 552,0 0-1,-1 0 0,1 0 0,-1 0 1,1-1-1,0 1 0,-1 0 0,1 0 0,0 0 1,-1 0-1,1 0 0,0 0 0,-1 0 1,1 1-1,0-1 0,-1 0 0,1 0 1,0 0-1,-1 0 0,1 0 0,0 0 1,-1 1-1,1-1 0,0 0 0,-1 0 0,1 1 1,-1 0 6,-1 1 1,1 0-1,0-1 1,0 1-1,0 0 0,0 0 1,0 0-1,1 0 1,-1 0-1,0 0 1,1 0-1,-1 4 1,1 6-187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0:59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14539,'-2'34'1544,"2"9"-1111,-1 10-217,2 3 824,4 1-872,1 1 112,10-6-152,2-14-104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0:58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14307,'-2'1'118,"0"0"0,1 0 0,-1 0 0,0 1 0,0-1 0,1 0-1,-1 1 1,1-1 0,-1 1 0,1 0 0,-1-1 0,1 1 0,0 0 0,0 0 0,0 0 0,-1 2-1,2-3-63,-10 17 320,2 1-1,0 0 1,1 1 0,1-1-1,-6 36 1,7-19-134,1 0-1,1 50 0,3-75-199,1 1-1,0-1 0,1 0 0,0 1 1,0-1-1,2 0 0,7 20 0,-10-29-24,1 1 0,-1-1-1,1 1 1,-1-1 0,1 0-1,0 0 1,0 0 0,0 0-1,0 0 1,0 0 0,1 0-1,-1-1 1,0 1 0,1-1-1,3 2 1,-3-2 7,0-1 0,0 1 0,0-1 0,0 0 0,1 0 0,-1 0 0,0 0 0,0 0 0,0-1 0,0 0 0,0 1 0,0-1 0,0 0 0,0 0 0,0-1 0,0 1 0,2-2 0,6-4 72,-1 0 1,-1 0-1,1-1 1,-1 0-1,0 0 1,-1-1 0,0 0-1,-1-1 1,0 0-1,0 0 1,-1 0-1,8-18 1,-6 10 37,-2 1 0,0-1 0,0-1 0,-2 1-1,0-1 1,-1 0 0,0-26 0,-3 32-72,0 0-1,-2 0 1,1 0-1,-7-23 1,7 31-126,-1 1 1,1-1 0,-1 1 0,0-1 0,0 1 0,-1 0 0,1-1 0,-1 1 0,0 1-1,0-1 1,0 0 0,-1 1 0,1-1 0,-1 1 0,0 0 0,-4-3 0,5 6 26,1-1 0,0 0 0,0 0 1,-1 1-1,1-1 0,0 1 0,-1 0 0,1-1 1,0 1-1,-1 0 0,1 1 0,-3-1 1,-10 4-311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1:03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25 15379,'0'-2'258,"-2"-21"4678,2 23-4901,-2 13 887,-1 3-845,-2 8 41,1 1 0,2-1-1,0 1 1,1-1 0,4 28 0,-3-50-118,0-1 1,0 1-1,1 0 0,-1 0 0,1-1 1,0 1-1,-1 0 0,1-1 0,0 1 1,0-1-1,0 1 0,0-1 0,0 1 1,0-1-1,0 0 0,1 0 0,-1 1 1,3 0-1,0 0 1,0 0 1,0 0-1,0-1 1,0 1-1,8 1 1,-9-3-2,0 0 0,0 1 0,0 0 0,0-1 0,0 1 0,0 1 0,0-1 0,0 0 0,-1 1 0,1-1 0,0 1 0,-1 0 0,1 0 1,-1 0-1,0 0 0,0 0 0,0 1 0,2 2 0,-1 0-6,-1 1 0,1 0 0,-2 0 0,1 0 0,0 0 0,-1 0 0,0 0 0,-1 0 0,0 0 0,1 0 0,-2 1 0,1-1 0,-2 7 0,-1 1 0,0 0 0,-1 1-1,0-1 1,-9 19 0,8-24 59,1-1 1,-2 1-1,1-1 0,-1 1 1,0-1-1,-1-1 0,0 0 1,-10 10-1,14-15-40,1 0 0,0 0 0,-1-1 0,1 1-1,-1 0 1,0-1 0,0 0 0,1 1 0,-1-1 0,0 0 0,0-1 0,0 1-1,0 0 1,0-1 0,0 0 0,0 1 0,0-1 0,0 0 0,0-1 0,0 1 0,-1 0-1,1-1 1,1 0 0,-1 0 0,0 0 0,0 0 0,0 0 0,0-1 0,1 1 0,-1-1-1,-3-2 1,2 0-249,0-1-1,0 1 1,0-1-1,1 0 1,0 0 0,0 0-1,0-1 1,0 1-1,1-1 1,0 1-1,0-1 1,0 0-1,-1-12 1,1 1-262,0-1-1,1 0 1,2-25-1,5-12-603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1:04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16059,'2'-8'1833,"4"1"-1217,4 1-240,5 0 832,8 2-392,3 1-159,9 0-281,2 3-152,0 0-440,0 3-336,-4-2 1864,0 1-1312,-16 2 40,-3-1 24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1:04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0 14627,'-44'55'2315,"29"-38"-1854,-25 37 0,21-23-234,3 0 0,-23 58 0,34-74-179,0 0-1,1 0 1,0 1 0,1-1-1,1 1 1,1 0-1,0 0 1,3 24-1,-2-37-29,0 0 0,1 0-1,-1-1 1,1 1 0,0 0 0,0 0-1,0-1 1,0 1 0,1-1-1,-1 1 1,1-1 0,-1 1 0,1-1-1,0 0 1,0 0 0,0 0-1,0 0 1,0 0 0,1 0-1,-1-1 1,4 3 0,-2-3 11,-1 0 1,1 0-1,-1 0 0,1 0 1,-1 0-1,1-1 1,-1 0-1,1 0 1,0 0-1,-1 0 0,1 0 1,-1-1-1,1 0 1,-1 0-1,1 0 0,-1 0 1,5-2-1,2-2 64,0 0-1,-1-1 1,0-1-1,0 1 1,0-1-1,-1-1 1,0 0 0,11-14-1,-1 0 204,-2-1 1,17-31-1,-25 38-122,0 0 0,-1 0 0,-1-1 0,0 1 1,5-30-1,-9 37-104,-1 1-1,0-1 1,-1 0 0,0 1 0,0-1 0,-1 0 0,0 0 0,0 1 0,-1-1 0,0 1-1,-1-1 1,0 1 0,-5-11 0,6 16-67,0-1-1,-1 1 1,1 0-1,-1 0 1,0 0-1,0 0 1,0 0-1,-1 1 0,1-1 1,0 1-1,-1 0 1,0 0-1,1 0 1,-1 0-1,0 1 1,-6-2-1,7 2-82,0 1 0,0-1 0,0 1 0,0-1 0,0 1 0,0 0 0,0 0-1,0 1 1,0-1 0,0 0 0,0 1 0,0 0 0,0 0 0,0 0 0,0 0 0,0 0-1,1 1 1,-1-1 0,0 1 0,1-1 0,-1 1 0,-3 4 0,5-5-26,0 1-1,0 0 1,0-1 0,0 1 0,0 0 0,0 0 0,0 0-1,1 0 1,-1 0 0,0 0 0,1 0 0,0 0 0,0 0 0,-1 0-1,1 0 1,0 0 0,1 0 0,-1 0 0,0 0 0,0 0 0,1 0-1,0 0 1,-1 0 0,1 0 0,0 0 0,0-1 0,0 1 0,0 0-1,0 0 1,0-1 0,2 3 0,12 6-610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1:04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41 11114,'0'-1'127,"0"1"0,1 0 0,-1-1 0,0 1 0,0-1-1,1 1 1,-1-1 0,0 1 0,1 0 0,-1-1-1,0 1 1,1 0 0,-1 0 0,1-1 0,-1 1 0,0 0-1,1 0 1,-1-1 0,1 1 0,-1 0 0,1 0 0,-1 0-1,1 0 1,-1 0 0,1 0 0,0 0 0,-4 14 2816,1-5-2817,-10 37 1100,-8 71 0,17-90-1078,2-1 0,0 1 1,2 0-1,5 32 1,-6-54-112,1 0-1,0 0 1,1 0 0,-1 0 0,1 0 0,0-1-1,0 1 1,1 0 0,5 7 0,-7-11-15,0 1-1,1-1 1,-1 0 0,1 1-1,-1-1 1,1 0 0,0 0 0,-1 0-1,1 0 1,0-1 0,0 1-1,0 0 1,-1-1 0,1 0-1,0 1 1,0-1 0,0 0 0,0 0-1,0 0 1,0 0 0,0 0-1,0 0 1,0 0 0,0-1 0,0 1-1,-1-1 1,1 0 0,2 0-1,3-3 56,1 1-1,-2-1 1,1-1-1,0 1 1,-1-1-1,0 0 1,0 0-1,0-1 1,-1 0 0,7-9-1,3-6 182,-1 0 0,11-23-1,-16 26-72,-1-1-1,0 0 0,-1 0 1,6-30-1,-11 40-133,-1 0 0,1-1 0,-2 1 0,1 0 1,-1 0-1,-1-1 0,0 1 0,0 0 0,0 0 0,-1 0 0,-1 0 0,-3-10 0,4 16-98,0-1 1,-1 1-1,1-1 0,-1 1 0,1 0 1,-1 0-1,0 0 0,0 0 1,-1 0-1,1 1 0,0 0 0,-1-1 1,0 1-1,1 1 0,-1-1 1,0 0-1,0 1 0,0 0 1,0 0-1,0 0 0,0 0 0,0 1 1,-1-1-1,1 1 0,0 0 1,0 1-1,0-1 0,0 1 0,0 0 1,0 0-1,0 0 0,0 0 1,0 0-1,0 1 0,0 0 0,0 0 1,1 0-1,-1 0 0,-4 5 1,-6 8-361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1:55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412 123 11875,'6'-7'577,"1"1"0,-1-1 1,-1-1-1,1 1 1,-1-1-1,0 0 1,-1 0-1,0-1 1,0 1-1,4-17 1,-8 24-515,0 0 0,0 0 0,0 0 0,0 0 0,0 1 1,0-1-1,-1 0 0,1 0 0,0 0 0,0 0 0,-1 1 0,1-1 1,-1 0-1,1 0 0,-1 1 0,1-1 0,-1 0 0,1 1 1,-1-1-1,1 0 0,-1 1 0,0-1 0,0 1 0,1-1 1,-1 1-1,0-1 0,0 1 0,1 0 0,-1-1 0,0 1 1,0 0-1,0 0 0,0 0 0,1-1 0,-1 1 0,0 0 0,-2 0 1,-35 1 916,11 4-703,1 1-1,0 1 1,1 1 0,-49 22-1,32-9-139,2 2-1,-39 28 1,76-48-127,-5 2 15,1 0 0,-1 0 1,1 1-1,1 0 0,-1 1 0,1 0 1,0-1-1,-5 10 0,10-16-26,1 0 1,0 1-1,0-1 0,-1 1 1,1-1-1,0 1 0,0-1 1,-1 1-1,1-1 0,0 1 1,0-1-1,0 1 0,0-1 1,0 1-1,0-1 1,0 1-1,0-1 0,0 1 1,0-1-1,0 1 0,0-1 1,0 1-1,1-1 0,-1 1 1,0-1-1,0 1 0,0-1 1,1 1-1,-1 0 0,1-1-4,0 1-1,0 0 0,0-1 1,0 1-1,0-1 0,0 0 1,0 1-1,0-1 0,0 0 1,0 1-1,0-1 1,0 0-1,2 0 0,45-5-194,-37 3 158,0 1-13,28-4-271,60 1 1,-89 4 269,-1 1-1,1-1 1,-1 2-1,1-1 1,-1 1 0,0 1-1,0 0 1,0 0-1,0 1 1,0 0 0,-1 0-1,9 6 1,-15-8 47,-1-1 0,1 0 0,-1 0 0,1 1 0,-1-1 0,0 1 0,1-1 1,-1 1-1,0 0 0,0-1 0,0 1 0,0 0 0,-1 0 0,1-1 0,0 1 1,-1 0-1,1 0 0,-1 0 0,0 0 0,1 0 0,-1 2 0,-1-1 21,1 0-1,-1 0 1,0 0-1,0 0 1,0 0-1,0 0 1,0 0 0,-1-1-1,1 1 1,-1-1-1,0 1 1,-2 3-1,-5 3 115,-1 0 0,0 0 0,0-1-1,-1 0 1,-15 8 0,1-2 327,-36 16-1,53-27-431,-1 0 0,1 0 0,-1-1 0,0 0 0,0 0 0,0-1 0,0 0 0,-14-1 0,22 0-93,0 0 1,1 0 0,-1 0-1,0 0 1,0 0 0,0 0 0,0-1-1,0 1 1,0 0 0,1-1-1,-1 1 1,0 0 0,0-1-1,1 1 1,-1-1 0,0 1-1,0-1 1,1 0 0,-2 0-1,2 0-12,0 1-1,0-1 0,0 1 0,0-1 1,-1 1-1,1-1 0,0 1 0,0-1 0,0 0 1,0 1-1,1-1 0,-1 1 0,0-1 1,0 1-1,0-1 0,0 1 0,0-1 1,1 1-1,-1-1 0,0 1 0,1-1 0,-1 0 1,2-2-148,1 1 1,-1-1-1,0 0 1,1 1 0,0 0-1,-1-1 1,1 1 0,4-2-1,17-6-885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1:56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16476,'-4'5'289,"2"0"1,-1 1-1,0-1 1,1 1-1,0-1 1,0 1 0,1 0-1,-2 9 1,1-5 170,-7 46 162,2 0 0,2 0 0,5 80 0,-4 51 476,7-241-307,6-64-646,16-34-375,-18 118 40,2 0 0,18-46 0,-25 75 152,0 0 1,0 0-1,1 0 1,0 0-1,0 1 1,0-1 0,0 1-1,6-5 1,-7 7 26,-1 1 0,2-1 1,-1 1-1,0 0 0,0 0 0,0 0 1,0 0-1,1 0 0,-1 0 1,1 1-1,-1-1 0,0 1 1,1-1-1,-1 1 0,1 0 1,-1 0-1,1 0 0,-1 1 1,1-1-1,3 1 0,9 3-24,0 0-1,0 1 1,17 8-1,-28-11 40,0 0 0,0 0 0,0 0 0,0 1 0,0 0 0,0-1 0,-1 1 0,1 0 0,-1 1 0,0-1 0,0 1 0,0-1 0,-1 1 0,1 0 0,2 6 0,-4-8 8,-1 0 1,0-1 0,0 1 0,1 0 0,-1 0-1,0 0 1,-1-1 0,1 1 0,0 0 0,0 0-1,-1 0 1,1-1 0,-1 1 0,0 0 0,1-1 0,-1 1-1,0 0 1,0-1 0,0 1 0,0-1 0,0 1-1,-1-1 1,1 0 0,0 1 0,-1-1 0,1 0-1,0 0 1,-4 2 0,-4 2 80,0 1 0,-1-1 0,-15 5 0,22-8-68,-12 4 66,0 0 0,0-1 0,0-1 0,0 0 0,-1-1 0,0-1 0,0 0 0,-28-1 0,43-1-128,0 0 1,0 0 0,0 0-1,0 0 1,0 0 0,0 0-1,0-1 1,0 1 0,0 0 0,0-1-1,0 1 1,0 0 0,0-1-1,0 1 1,1-1 0,-1 1 0,0-1-1,0 0 1,0 1 0,1-1-1,-1 0 1,0 0 0,1 1 0,-1-1-1,0 0 1,1 0 0,-1 0-1,1 0 1,0 0 0,-1 0-1,1 0 1,0 0 0,-1 0 0,1 0-1,0 0 1,0 0 0,0 0-1,0 0 1,0 0 0,0 0 0,0 0-1,0 0 1,0 0 0,1 0-1,-1 0 1,0 0 0,1 0-1,-1 0 1,1 0 0,-1 0 0,1 0-1,-1 1 1,1-1 0,0 0-1,-1 0 1,1 0 0,0 1 0,0-1-1,-1 0 1,3 0 0,14-14-391,5 0-139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1:57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107 215 15003,'1'2'165,"0"0"1,1-1-1,-1 1 0,0 0 0,1-1 0,-1 0 1,1 1-1,-1-1 0,1 0 0,0 0 0,-1 0 1,1 0-1,0 0 0,0 0 0,0 0 0,0-1 1,0 1-1,-1-1 0,1 1 0,4-1 0,-2 0 6,0 0 0,0-1 0,0 0-1,0 1 1,-1-1 0,1-1 0,0 1 0,-1 0-1,1-1 1,4-3 0,1 0 41,-1-1 0,0-1 0,0 1 0,0-1 0,-1-1 0,0 1 0,9-14 0,-11 13-91,0-1-1,-1 0 1,-1 1-1,1-2 1,-1 1-1,-1 0 1,3-18-1,-4 24-88,-1-1 0,0 1-1,0 0 1,0-1 0,-1 1-1,1-1 1,-1 1 0,0 0-1,1-1 1,-2 1 0,0-4-1,1 5-15,-1 0-1,1 1 0,0-1 1,0 1-1,-1-1 1,1 1-1,-1 0 0,1-1 1,-1 1-1,1 0 0,-1 0 1,0 0-1,0 0 1,1 0-1,-1 0 0,0 1 1,0-1-1,0 1 1,0-1-1,-3 1 0,-2-1 6,1 2-1,0-1 0,-1 1 0,1 0 0,0 0 1,0 1-1,0 0 0,0 0 0,0 0 0,0 1 0,0 0 1,1 0-1,-1 0 0,1 1 0,-9 7 0,-2 3 1,1 0-1,0 1 0,-19 25 0,25-28-11,1 1-1,0 0 1,1 0-1,0 1 1,1 0-1,0 0 1,-4 18-1,9-26-9,0 0-1,0 0 0,0 0 1,1 0-1,0 0 1,0 0-1,0 0 0,1 0 1,1 7-1,-1-10-8,1 0 0,-1 1 0,0-1 0,1 0 0,-1 0 0,1 0 0,0 0-1,0 0 1,1 0 0,-1 0 0,0-1 0,1 1 0,0-1 0,-1 1 0,1-1 0,5 2-1,-2 0-52,0-2 0,1 1 0,-1-1 0,1 0-1,-1 0 1,1-1 0,0 0 0,0 0 0,-1 0-1,1-1 1,0 0 0,0 0 0,0-1-1,0 0 1,-1 0 0,1-1 0,10-3 0,-2-1 68,0 0 0,-1-1 0,0 0 0,0-1 0,-1-1 0,19-15 0,0-4-248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1:57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14219,'8'-14'792,"1"0"0,1 1 0,0 1 0,21-21 0,-25 27-529,0 1 0,0 0 0,1 1 0,-1 0 1,1 0-1,0 0 0,1 1 0,-1 0 0,0 0 0,1 1 0,14-3 1,-20 5-224,1-1 0,0 1 0,0 0 1,0 0-1,0 0 0,-1 0 1,1 0-1,0 0 0,0 1 1,0 0-1,0-1 0,-1 1 1,1 0-1,0 0 0,-1 1 1,1-1-1,-1 0 0,1 1 0,-1 0 1,0-1-1,0 1 0,1 0 1,-1 0-1,-1 0 0,1 0 1,0 1-1,0-1 0,-1 0 1,1 1-1,-1 0 0,0-1 0,1 4 1,0-1-27,-1 1 0,0 0 0,0 0 0,0 0 0,-1-1 0,0 1 0,0 0-1,0 0 1,-1 0 0,0 0 0,0-1 0,0 1 0,-1 0 0,0-1 0,-2 6 0,-3 2 29,1-1 0,-2 0 0,0 0 0,0-1-1,-15 16 1,-55 43 336,9-8 69,68-61-436,0 0-1,0 0 0,0 0 1,0 0-1,0 0 0,0 0 0,0 1 1,0-1-1,0 0 0,0 1 0,1-1 1,-1 1-1,1-1 0,-1 1 0,1-1 1,0 1-1,-1-1 0,1 1 0,0-1 1,0 1-1,0 1 0,1-1-6,-1-1 0,1 0 0,0 1 0,0-1 0,-1 0 0,1 0-1,0 0 1,0 0 0,0 0 0,1 0 0,-1 0 0,0 0 0,0 0 0,0-1-1,1 1 1,-1 0 0,0-1 0,1 1 0,-1-1 0,0 1 0,1-1 0,2 1 0,11 2-13,2-1 0,-1 0 1,0-1-1,0 0 0,31-4 1,-21 0-349,-1-2-1,0 0 1,25-9 0,-7-4-628,-41 17 933,0 0 0,0-1 0,0 1 0,0 0 0,0-1 1,0 0-1,0 1 0,0-1 0,-1 0 0,1 0 0,-1 0 0,1 0 0,-1 0 1,0 0-1,2-4 0,-4-15-571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1:58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29 397 14299,'-18'3'1768,"8"5"-1095,13 2-193,9 0 960,16-1-528,8 0-136,11-3-328,4-1-296,5-5-752,-1-3 1921,-6-9-1297,-1-2-8,-12-6 16</inkml:trace>
  <inkml:trace contextRef="#ctx0" brushRef="#br0" timeOffset="1">501 271 15611,'-2'13'1681,"-1"2"-1153,0 9-216,-1 1 912,1 3-584,1 1-224,2-1-400,0-1-192,3-7-368,2-5-144,-1-9-232,1-4-1425,-2-11 1721,-2-9-320,-1-13 16</inkml:trace>
  <inkml:trace contextRef="#ctx0" brushRef="#br0" timeOffset="2">504 37 14379,'0'-26'1640,"0"18"-975,-2 5-281,-1 14 864,0 3-248,0 6-688,0-1-432,2-3 120,1-4-80,3-9-104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2:19.6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66 13019,'-10'-3'1104,"4"0"-848,4 3-160,5-1 616,6 1 1265,6-3-1753,0-7 72,-2-35 24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1:00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29 13723,'-14'-25'2875,"14"25"-2808,0 0 0,0-1 0,0 1 0,-1 0 0,1 0 1,0-1-1,0 1 0,-1 0 0,1 0 0,0-1 1,0 1-1,-1 0 0,1 0 0,0 0 0,-1 0 0,1 0 1,0-1-1,0 1 0,-1 0 0,1 0 0,0 0 0,-1 0 1,1 0-1,0 0 0,-1 0 0,1 0 0,-1 1 2,1-1 0,-1 1-1,1-1 1,-1 1 0,1-1 0,-1 1-1,1 0 1,0-1 0,-1 1 0,1 0 0,0-1-1,0 1 1,-1 0 0,1-1 0,0 1-1,0 0 1,0-1 0,0 2 0,-2 27 408,1 0 1,1-1-1,2 1 1,8 46-1,0 7-95,-5 62-211,2 28-330,-2-149-302,-1-19-245,1-15-6,5-45-62,-3 19 284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1:58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52 16171,'-2'-2'154,"-1"1"0,0-1 0,0 1-1,0-1 1,0 1 0,0 0-1,0 0 1,0 0 0,0 1-1,0-1 1,0 1 0,0 0 0,-1 0-1,1 0 1,0 0 0,0 0-1,0 1 1,-1-1 0,1 1 0,0 0-1,0 0 1,0 0 0,0 0-1,-3 3 1,3-2-64,-1 1 0,1 0 0,0 0 1,0 0-1,0 0 0,1 1 0,-1-1 0,1 1 0,0 0 0,0-1 1,0 1-1,0 0 0,1 0 0,-1 0 0,1 0 0,0 1 0,0 5 1,0-6-63,1 0 0,-1 0 0,1 1 0,0-1 0,0 0 0,1 0 1,-1 0-1,1 0 0,0 0 0,0 0 0,0 0 0,0 0 0,1-1 1,0 1-1,0 0 0,0-1 0,0 1 0,0-1 0,6 6 0,-5-6-12,1 0-1,-1 0 0,1-1 1,0 0-1,0 1 0,0-1 1,0-1-1,0 1 0,0-1 0,1 1 1,-1-1-1,0-1 0,1 1 1,-1 0-1,0-1 0,1 0 1,-1 0-1,7-1 0,-2-1 20,1 0-1,-1 0 0,1-1 1,-1-1-1,0 1 0,0-2 1,0 1-1,-1-1 1,1 0-1,-1-1 0,0 0 1,12-12-1,-13 11 27,0-1 0,0 1 0,0-2 1,-1 1-1,0-1 0,-1 0 0,0 0 0,0 0 0,-1-1 0,0 1 0,4-20 0,-7 27-41,-1 0 1,1 0-1,-1 0 0,0 0 0,0-1 0,0 1 0,0 0 0,0 0 0,-1 0 0,1 0 0,-1 0 0,1 0 0,-1-1 1,-1-2-1,1 5-14,1 0 0,0-1 0,0 1 0,-1 0 0,1-1 0,0 1 0,-1 0 0,1-1 0,-1 1 1,1 0-1,0 0 0,-1 0 0,1-1 0,0 1 0,-1 0 0,1 0 0,-1 0 0,1 0 0,-1 0 0,1 0 1,-1 0-1,1 0 0,0 0 0,-1 0 0,1 0 0,-1 0 0,-1 1 2,1-1 1,0 1-1,-1-1 0,1 1 0,0 0 0,-1 0 1,1 0-1,0 0 0,0 0 0,0 0 0,-2 2 1,-4 6 4,0 0 1,0 1-1,1 0 1,1 0-1,-1 0 1,-3 13-1,6-16-57,1 0 0,-1 0-1,2-1 1,-1 1 0,1 1 0,0-1 0,0 0-1,1 0 1,0 0 0,0 0 0,2 9-1,-2-15-2,1 0 0,-1 1-1,0-1 1,0 0-1,1 0 1,-1 0 0,1 0-1,-1 0 1,1 0-1,-1 0 1,1 0-1,0 0 1,-1 0 0,1 0-1,0-1 1,0 1-1,0 0 1,0 0 0,-1-1-1,1 1 1,0 0-1,0-1 1,0 1 0,1-1-1,-1 1 1,0-1-1,0 0 1,0 0-1,0 1 1,0-1 0,0 0-1,0 0 1,1 0-1,-1 0 1,0 0 0,0 0-1,0 0 1,0-1-1,0 1 1,1 0 0,-1-1-1,0 1 1,0 0-1,0-1 1,1 0-1,3-2-96,0 0 1,0 0-1,0 0 0,0-1 0,-1 0 0,1 1 0,5-9 0,17-22-550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1:59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16227,'-3'13'524,"0"0"-1,0 0 1,2 0-1,-1 0 1,2 0-1,0 0 0,0 0 1,1 0-1,1 0 1,4 19-1,6 11-253,29 69 1,-39-105-335,1 0 8,-1 0 1,2-1-1,-1 1 0,1-1 1,8 12-1,-11-17 49,0 0 0,-1 0-1,1 0 1,1 0 0,-1-1 0,0 1 0,0 0 0,0-1 0,0 1 0,0 0 0,1-1 0,-1 0-1,0 1 1,0-1 0,1 0 0,-1 1 0,0-1 0,1 0 0,-1 0 0,0 0 0,1 0 0,-1 0-1,0 0 1,1-1 0,-1 1 0,0 0 0,1-1 0,-1 1 0,0-1 0,0 1 0,0-1 0,1 0-1,-1 1 1,0-1 0,0 0 0,0 0 0,0 0 0,0 0 0,0 0 0,0-1 0,9-9-40,0 1-1,-1-2 1,0 0 0,-1 0 0,9-18 0,-6 7 23,0 0 1,8-30-1,-16 35 63,-3 18-36,0 0 0,0 0 0,0 0 0,0 0 0,0 0 1,0-1-1,0 1 0,0 0 0,0 0 0,0 0 0,0 0 1,0 0-1,0 0 0,0 0 0,0 0 0,-1 0 0,1 0 0,0-1 1,0 1-1,0 0 0,0 0 0,0 0 0,0 0 0,0 0 1,0 0-1,-1 0 0,1 0 0,0 0 0,0 0 0,0 0 1,0 0-1,0 0 0,0 0 0,0 0 0,-1 0 0,1 0 0,0 0 1,0 0-1,0 0 0,0 0 0,0 0 0,0 0 0,0 0 1,-1 0-1,1 0 0,0 0 0,0 0 0,0 1 0,0-1 0,0 0 1,0 0-1,0 0 0,0 0 0,0 0 0,0 0 0,-1 0 1,1 0-1,-2 3 42,0-1 1,-1 1-1,1 0 1,0-1-1,1 1 1,-1 0-1,-1 4 1,-10 21 310,-14 51 0,24-69-296,0 0-1,1 0 0,1 0 1,-1 0-1,2 1 1,0-1-1,0 0 1,0 1-1,3 10 1,-2-19-47,-1 0-1,1 0 1,-1 0 0,1 0 0,0-1 0,0 1 0,0 0-1,0 0 1,0 0 0,0-1 0,0 1 0,0 0 0,1-1 0,-1 1-1,3 0 1,-3-1-37,0 0-1,0-1 1,0 1-1,0-1 1,0 0-1,0 1 1,0-1 0,1 0-1,-1 0 1,0 1-1,0-1 1,1 0-1,-1 0 1,0 0-1,0-1 1,0 1-1,1 0 1,-1 0-1,1-1 1,1-1-107,1 1 1,-1-1 0,-1 1-1,1-1 1,0 0-1,0-1 1,-1 1 0,1 0-1,-1-1 1,0 1 0,1-1-1,-1 0 1,-1 0-1,1 0 1,0 0 0,2-5-1,0-4-36,-1 0 0,0-1 0,-1 1 0,0-1-1,0-12 1,-1-31-533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1:59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15723,'-7'13'1561,"1"5"-1033,2 0-232,4 0 736,3-2-464,8-2-872,4-5 2057,9-7-1657,1-2 16,7-2-8</inkml:trace>
  <inkml:trace contextRef="#ctx0" brushRef="#br0" timeOffset="1">253 115 13563,'-7'13'975,"0"0"0,-1 0 0,-16 17 0,17-22-580,0 1 1,0 0-1,1 0 1,0 0 0,1 1-1,0 0 1,-4 12-1,8-21-390,1 0-1,0 0 1,0 0 0,0 0-1,0 0 1,0 0-1,0 0 1,0 0 0,0-1-1,0 1 1,0 0-1,1 0 1,-1 0 0,0 0-1,1 0 1,-1 0 0,1 0-1,-1 0 1,1-1-1,-1 1 1,1 0 0,-1 0-1,1 0 1,0-1-1,-1 1 1,1 0 0,0-1-1,0 1 1,0-1-1,-1 1 1,1-1 0,0 1-1,0-1 1,0 0 0,0 1-1,0-1 1,0 0-1,0 0 1,0 0 0,1 0-1,7 2-182,0-1-1,1 0 0,13 0 1,-7-1-6,5 2-131,-1 0 1,23 7-1,-37-8 284,0 1 0,0 0 0,0 0 0,0 1 0,0-1 0,-1 1 0,1 1 0,-1-1-1,0 1 1,0 0 0,5 5 0,-9-8 53,0 0 0,0 0 0,0 0 0,0 0 0,-1 0-1,1 0 1,0 0 0,-1 0 0,1 0 0,-1 0 0,1 0 0,-1 0 0,0 1-1,1-1 1,-1 0 0,0 0 0,0 0 0,0 1 0,0-1 0,0 0-1,0 0 1,0 1 0,-1 1 0,0-1 31,0 0 0,0-1 0,0 1 0,0 0 0,0-1 0,-1 1 0,1-1 0,0 1 0,-1-1 1,0 0-1,1 0 0,-1 1 0,-2 0 0,-6 3 304,-1 0 0,0-1-1,-21 6 1,29-9-296,-7 2 143,-5 1 4,1 0 0,-1-1 0,1 0 0,-1-2 0,-17 1 0,32-2-233,0 1 1,-1-1-1,1 0 0,-1 0 0,1 0 1,0 0-1,-1 0 0,1 0 1,0 0-1,-1 0 0,1 0 1,-1-1-1,1 1 0,0 0 1,-1 0-1,1 0 0,0 0 1,-1 0-1,1-1 0,0 1 1,-1 0-1,1 0 0,0-1 0,-1 1 1,1 0-1,0 0 0,0-1 1,-1 1-1,1 0 0,0-1 1,0 1-1,0 0 0,0-1 1,-1 1-1,9-12-875,24-12-64,-30 22 997,30-19-604,7-4-160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2:00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16508,'19'34'2266,"-18"-31"-2158,0 1-1,0-1 1,1 0 0,-1 0-1,1 0 1,0 0 0,0 0-1,0 0 1,0 0 0,0-1-1,1 1 1,0-1 0,-1 0-1,1 1 1,0-1-1,0 0 1,0-1 0,0 1-1,4 1 1,1-1-145,0 0-1,0-1 1,0 0-1,0 0 0,1-1 1,-1 0-1,0-1 1,0 0-1,0 0 1,0 0-1,16-6 1,-1-1-429,-1 0 1,38-21-1,-38 16-262,26-18 0,-43 27 607,-8 5 238,-7 6 224,9-5-273,0-1 0,0 1 0,-1 0 0,1-1 0,1 1 0,-1 0 0,0 0 0,0 0 0,0 2 0,1-3-29,0-1 0,0 1 0,0 0 0,0-1 0,0 1 0,0-1 0,0 1 0,0 0 0,0-1 0,0 1-1,0-1 1,1 1 0,-1 0 0,0-1 0,0 1 0,1-1 0,-1 1 0,0-1 0,1 1 0,-1-1 0,1 1 0,0 0 5,1 0-1,0 0 1,-1-1 0,1 1 0,0-1 0,-1 1 0,1-1 0,0 1 0,0-1 0,-1 0 0,1 0 0,0 0 0,0 0 0,-1 0 0,1-1 0,0 1 0,0 0 0,-1-1-1,1 1 1,2-2 0,24-9-393,-2-1-1,0-1 1,36-25-1,-26 16-473,-34 21 753,0 0 0,0-1 0,0 1 0,0 0 0,0 0 1,0 1-1,0-1 0,0 0 0,1 1 0,-1-1 0,0 1 1,1 0-1,-1 0 0,4 0 0,-5 0 74,0 1 1,0-1-1,0 1 1,0 0-1,0-1 0,0 1 1,0 0-1,0-1 0,0 1 1,0 0-1,-1 0 1,1 0-1,0 0 0,-1 0 1,1 0-1,-1 0 0,1 0 1,-1 0-1,1 0 1,-1 0-1,0 0 0,1 0 1,-1 0-1,0 0 0,0 0 1,0 1-1,0-1 1,0 0-1,0 2 0,0 12 315,1 1 303,0 0 0,5 28-1,-4-38-505,0 1 0,0-1-1,1 1 1,0-1 0,0 0-1,0 0 1,1-1 0,0 1-1,8 8 1,4 3-61,2-2 1,0 0-1,25 15 0,-18-13-122,34 30-1,-53-41 48,0 0 0,0 1 0,0-1 0,-1 1 0,0 0 0,-1 1 0,1-1 0,-1 1-1,5 14 1,-8-15 51,1 1-1,-1-1 0,-1 0 0,1 1 1,-1-1-1,-1 1 0,1-1 0,-1 1 1,-1-1-1,1 0 0,-1 0 0,0 1 1,-1-1-1,0-1 0,0 1 0,-8 12 0,-1 0 230,-1 0-1,0-1 0,-2 0 0,-21 20 0,30-32-126,-1-1-1,1 1 1,-1-1-1,0 0 1,0-1 0,-16 8-1,21-11-111,0 0 0,0-1 0,0 1 0,0 0-1,0-1 1,0 1 0,0-1 0,0 0 0,-1 0 0,1 0 0,0 0 0,0 0-1,0 0 1,0-1 0,0 1 0,0-1 0,0 1 0,0-1 0,0 0 0,0 0-1,0 1 1,0-2 0,1 1 0,-1 0 0,0 0 0,1 0 0,-1-1 0,1 1-1,-1-1 1,1 1 0,-1-1 0,1 0 0,-1-2 0,-2-3-39,0-1 1,1 0-1,0-1 1,1 1 0,-1-1-1,2 1 1,-1-1-1,1 1 1,0-1-1,1 0 1,0 0 0,2-12-1,0 4-67,1-1 0,1 1 0,0 0 0,1 0-1,10-20 1,-7 20 30,1 0 0,0 1 0,1 0 0,1 1 0,1 0 0,0 1 0,1 0 0,0 1 0,1 1 0,17-12 0,8-2-149,1 2 0,80-36 0,22-13 105,-79 30 26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2:38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3802 450 8106,'0'-5'190,"1"-11"298,0 0 1,-1 1-1,-2-17 0,1 28-329,0-1-1,0 0 0,0 1 1,-1-1-1,1 0 0,-1 1 0,0 0 1,0-1-1,-1 1 0,0 0 1,1 0-1,-1 1 0,-1-1 1,-3-3-1,-13-10 343,-1 1-1,-1 1 1,-1 1-1,0 1 1,-41-16 0,-130-38 12,188 65-516,-126-34-179,-1 7 0,-1 5 0,-1 6 0,-212 0 1,-138 44 92,5 50 259,330-45-88,1 7 1,-226 90-1,300-96-75,1 3 0,2 3-1,2 3 1,2 4 0,2 2 0,-97 90 0,131-104 0,1 0 0,2 2 1,1 2-1,2 0 0,-24 49 1,35-58-7,1 2 0,2 0 0,1 0 0,1 1 1,2 0-1,1 1 0,2 0 0,-2 35 0,6-49-5,1 1 0,1 0 0,1 0 0,0-1 0,2 1 0,0-1 0,1 0 0,1 0 0,0 0 0,1-1-1,1 0 1,1 0 0,1-1 0,0 0 0,17 20 0,-8-17-8,0-1 0,1-1 0,1 0 0,1-2 0,0-1 0,1 0 1,0-2-1,48 18 0,-9-9-10,1-2 1,96 15-1,-14-14-21,1-6 1,0-6-1,189-15 1,435-85-280,-278-2 81,-13-47 56,-327 83 232,-2-6-1,-3-7 0,209-136 1,-305 171 30,75-67-1,-107 84-42,0 0 0,-1-1 0,-1-1 0,-1 0 0,-1-2 0,13-24 0,-25 40-23,0 1 1,0-1 0,-1 1 0,0-1 0,0 0 0,0 0 0,-1 0 0,0 0 0,0 0 0,-1-1 0,0 1 0,0 0 0,-1 0 0,0 0 0,-2-8-1,1 8-2,-1 0 0,0 0 0,0 0 0,-1 1 0,0 0 0,0-1-1,0 1 1,-1 1 0,0-1 0,0 1 0,0 0 0,-1 0-1,-10-7 1,-9-5 0,-1 2 0,-1 1 0,0 1 0,-38-13 0,-120-28-23,115 36 6,-34-12-5,15 4 3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2:40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4028 233 6121,'-452'-69'2888,"-1"33"-1599,314 26-859,-845-29 987,480 40-556,6 44-643,399-30-76,1 5 0,0 4 0,-114 45 0,164-49-12,1 2 0,-88 56 0,104-56-53,2 0 0,1 2 0,0 2 0,-45 54 0,65-69-77,0 0 0,0 0 1,1 1-1,1 0 0,0 1 0,0 0 0,1-1 1,1 2-1,0-1 0,1 0 0,1 1 0,0-1 0,0 16 1,2-5-34,2 0 1,0 0-1,2 0 0,1 0 1,1-1-1,12 35 1,-1-14-60,1-1-1,2-1 1,2 0 0,2-2 0,41 54-1,-43-67-36,0-1-1,2-1 1,1-1-1,1-1 1,1-1-1,1-2 1,1-1-1,36 19 1,-11-14-361,0-3 0,2-2 0,0-3 0,1-1 0,0-4 0,86 7 0,13-10-1069,191-13 1,444-65 461,-1-35 3776,-735 97-2447,15-2 100,432-70 1723,-388 56-1729,-1-6 1,143-56-1,-210 68-227,0-3 0,-2-2 1,0-1-1,-2-2 0,56-47 1,-82 60 4,-2 0-1,1-1 1,-2-1 0,0-1 0,-1 0 0,0 0 0,-2-1 0,0-1 0,0 0-1,-2 0 1,0 0 0,-2-1 0,0-1 0,0 1 0,-2-1 0,2-21 0,-5 22 30,-1 1 0,0-1 0,-1 0 0,-1 0 0,-1 1 0,-1-1 1,-1 1-1,-13-35 0,8 30 7,-2 0 0,0 1 0,-1 0 0,-2 1 0,0 0 0,-19-19 0,6 12-31,-1 1 0,-1 2 0,0 1 0,-2 1 0,-1 2 0,-1 1 0,-1 1 0,-59-22 0,33 21-94,0 3-1,-2 2 1,1 3 0,-2 3-1,-107-2 1,84 12-104,1 4 1,0 3 0,-144 34-1,101-9-6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8:48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13875,'3'0'226,"1"-1"-1,-1 0 1,1 0 0,-1 0 0,1-1-1,-1 1 1,0-1 0,1 0 0,2-2-1,12-5 263,1 2-124,0 1 0,0 1 1,35-4-1,63-1 224,-83 8-473,44-3 50,199-18 18,-213 15-182,0-4 0,81-25 0,-133 31-503,-28 7-321,1 0 813,-6 0-270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8:49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13 127 13803,'0'0'64,"-1"0"0,1 0 0,-1 0 0,0 0 0,1 0 0,-1-1 0,1 1 0,-1 0 0,0 0-1,1 0 1,-1-1 0,1 1 0,-1 0 0,1 0 0,-1-1 0,1 1 0,-1 0 0,1-1 0,0 1 0,-1-1 0,1 1 0,-1-1 0,1 0 0,10-4 811,26-1 149,272-5 1665,31-3-2185,-197-10-530,-121 19-719,0-1-1,-1-1 1,0-1-1,31-17 1,-47 22 141,-1-3-218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8:51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13907,'0'0'34,"0"0"0,0 0 0,0 1-1,0-1 1,0 0 0,0 0 0,-1 0 0,1 0 0,0 1-1,0-1 1,0 0 0,0 0 0,0 0 0,0 1 0,0-1-1,0 0 1,0 0 0,0 0 0,0 0 0,1 1 0,-1-1 0,0 0-1,0 0 1,0 0 0,0 0 0,0 1 0,0-1 0,0 0-1,0 0 1,0 0 0,1 0 0,-1 0 0,0 1 0,0-1-1,0 0 1,0 0 0,0 0 0,1 0 0,-1 0 0,0 0 0,0 0-1,0 0 1,13 2 478,14-5-56,-27 3-420,381-71 2435,-31 5-2327,-273 52-121,-21 3-71,0 3 1,109-3-1,-156 13 357,-9-2-307,0 0 0,1 1 1,-1-1-1,0 0 0,0 0 1,0 0-1,0 0 0,0 1 1,0-1-1,0 0 0,0 0 1,0 0-1,0 0 1,0 1-1,0-1 0,0 0 1,0 0-1,0 0 0,0 0 1,0 1-1,0-1 0,0 0 1,0 0-1,0 0 0,-1 0 1,1 1-1,0-1 0,0 0 1,0 0-1,0 0 1,0 0-1,0 0 0,0 0 1,-1 0-1,1 1 0,0-1 1,0 0-1,0 0 0,0 0 1,0 0-1,-1 0 0,1 0 1,-14 7 162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0:11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 16796,'16'10'1344,"-17"10"-976,-14 0-128,-6 19 528,-4 3-288,-3 7-232,-1 0-24,0-6-64,2-4-56,6-10-144,3-2-184,6-15-344,3-6 2065,8-13-1457,2-8 72,10-22 40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1:01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286 102 12811,'3'-4'337,"0"0"0,0-1 0,0 1 0,0-1 0,-1 0 0,1 0 1,-1 0-1,0 0 0,1-7 0,-3 10-257,1 1 1,-1-1-1,0 1 0,0-1 1,1 1-1,-1-1 1,-1 1-1,1-1 0,0 1 1,0-1-1,0 1 0,-1-1 1,1 1-1,-1-1 1,1 1-1,-1 0 0,0-1 1,1 1-1,-1 0 0,0-1 1,0 1-1,0 0 1,0 0-1,0 0 0,0 0 1,0 0-1,-1 0 0,1 0 1,0 0-1,-1 0 1,1 1-1,0-1 0,-1 0 1,1 1-1,-1-1 0,1 1 1,-2-1-1,-4 0 4,0 0 0,1 1 0,-1 0 0,0 0 0,0 0 0,0 1 0,1 0 0,-1 0 0,1 0 0,-1 1-1,1 0 1,-1 1 0,1-1 0,0 1 0,0 1 0,0-1 0,1 1 0,-10 7 0,3-1-71,0 1 1,0 0-1,1 1 0,0 0 1,1 1-1,-14 24 0,14-20-10,1 1 0,1 0 0,1 0 0,1 1 0,0 0 0,-5 31 0,9-39-2,1 0 0,0 0 0,1-1 0,0 1 0,1 0-1,0 0 1,0 0 0,1 0 0,1-1 0,0 1 0,0-1 0,1 0 0,8 15 0,-11-22 0,1 0-1,0 0 1,0 0 0,1 0 0,-1-1-1,0 1 1,1-1 0,0 1 0,0-1 0,0 0-1,0 0 1,0 0 0,0 0 0,0-1-1,0 1 1,1-1 0,-1 0 0,1 0 0,-1 0-1,1 0 1,-1 0 0,1-1 0,-1 0-1,1 0 1,0 0 0,-1 0 0,1 0 0,-1-1-1,1 0 1,0 0 0,-1 0 0,0 0-1,5-2 1,-1 0 21,1-1-1,0 0 1,-1 0-1,0-1 0,0 0 1,0-1-1,-1 1 1,1-1-1,-1 0 1,-1-1-1,1 1 1,-1-1-1,5-9 1,-7 9 37,1-1 0,-2 1 1,1-1-1,-1 1 0,0-1 1,-1 0-1,1-13 0,-2 19-51,0 0-1,0 0 1,0 0-1,0 0 0,0 0 1,-1 1-1,1-1 1,-1 0-1,1 0 0,-1 0 1,0 1-1,0-1 1,1 0-1,-1 1 0,-3-4 1,3 5-30,0-1 0,0 0 1,0 0-1,-1 1 0,1-1 0,0 1 1,-1-1-1,1 1 0,0 0 1,-1-1-1,1 1 0,-1 0 0,1 0 1,0 0-1,-1 0 0,1 0 1,-1 0-1,1 0 0,0 1 0,-1-1 1,1 0-1,-1 1 0,-1 0 1,-6 2-78,5-2-82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0:12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 15091,'0'8'242,"1"0"0,-1 0-1,0 0 1,-1-1 0,0 1 0,0 0-1,-1 0 1,0 0 0,0-1 0,0 1-1,-5 7 1,-8 35 655,12-37-900,0 1 0,1 0 0,1 0 0,0 0 0,1-1 0,1 1-1,0 0 1,1 0 0,0 0 0,1-1 0,0 1 0,2-1 0,-1 0-1,2 0 1,-1 0 0,11 16 0,-14-26-81,13 22-1329,-15-16-116,-1-9 1426,1 0 1,-1 1-1,1-1 1,-1 0 0,0 0-1,1 0 1,-1 0 0,1 0-1,-1 0 1,1 0 0,-1 0-1,1 0 1,-1 0-1,0 0 1,1 0 0,-1 0-1,1 0 1,-1-1 0,1 1-1,-1 0 1,0-1 0,-14-6-620,-1-4-111</inkml:trace>
  <inkml:trace contextRef="#ctx0" brushRef="#br0" timeOffset="1">11 255 13339,'-8'-1'1352,"5"4"-832,3 1-144,8 7 697,3-2-161,12 0-152,5-2-80,5-1-176,2-2-56,3-4-240,0 0-272,0-3-1696,-4-1 1672,-6-8-280,-3-4-216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0:12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16476,'-2'2'168,"1"0"1,0 1 0,0-1 0,0 0 0,0 1 0,0-1 0,0 1 0,1 0 0,-1-1-1,1 1 1,-1 2 0,0 6 96,-15 66 700,-9 148 1,24-217-948,1-1-1,1 0 1,-1 1 0,1-1 0,0 1 0,5 12 0,-6-19-12,0 0 1,1 0-1,-1 0 0,1 0 1,-1 0-1,1 0 0,0 0 1,-1-1-1,1 1 0,0 0 1,0 0-1,-1 0 0,1-1 1,0 1-1,0 0 1,0-1-1,0 1 0,0-1 1,0 1-1,0-1 0,1 1 1,0-1 2,0 0 1,0 0 0,0-1 0,0 1-1,0 0 1,0-1 0,0 1 0,-1-1-1,1 0 1,0 0 0,0 1-1,-1-1 1,1 0 0,-1 0 0,1-1-1,-1 1 1,2-1 0,15-13 109,-2-1 0,0 0 0,22-29 0,35-60 356,-17 22-125,-39 62-212,-17 21-135,0 0 0,0 0 0,0 0 0,0 0 0,0 0 0,0 0 0,0 0 0,0 0 0,0 0-1,0 0 1,0-1 0,0 1 0,0 0 0,0 0 0,0 0 0,0 0 0,0 0 0,1 0 0,-1 0 0,0 0 0,0 0 0,0 0 0,0 0 0,0 0 0,0 0 0,0 0 0,0 0 0,0 0 0,0 0 0,0 0 0,1 0 0,-1 0 0,0 0 0,0 0 0,0 0 0,0 0 0,0 0-1,0 0 1,0 0 0,0 0 0,0 0 0,0 0 0,1 0 0,-1 0 0,0 0 0,0 0 0,0 0 0,0 0 0,0 1 0,0-1 0,0 0 0,0 0 0,0 0 0,0 0 0,0 0 0,0 0 0,0 0 0,0 0 0,0 0 0,0 0 0,0 0 0,0 1 0,1 8 47,-4 11-30,-5 17 20,-7 34-7,14-63-29,0 0 1,1 0 0,0-1 0,0 1-1,1 0 1,2 14 0,-2-20-3,0 1 0,0-1 0,0 0 0,0 1 0,0-1 0,1 0 0,-1 0 0,1 0 0,-1 1 0,1-2 0,0 1 0,0 0 0,0 0 0,0 0 0,0-1 0,0 0 0,0 1 0,1-1 0,-1 0 0,0 0 0,1 0 0,-1 0 0,1 0 0,-1-1 0,1 1 0,-1-1 1,1 1-1,0-1 0,-1 0 0,6-1 0,2 1 5,0-1 0,0-1 1,0 0-1,0 0 1,0-1-1,14-6 0,-1-2 26,0-1 0,-1-1-1,0-1 1,-1-1 0,-1 0-1,0-2 1,-1 0 0,-1-1-1,-1-1 1,0-1 0,17-28-1,-29 38-308,0 0-1,-1 0 1,0 0-1,-1-1 1,4-14-1,-4 10-97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0:15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14179,'-15'67'850,"3"0"0,3 1 0,3 0 0,5 125 0,47 272 59,-28-325-628,-15-119-297,18 208-295,-18-209 562,-1-16 588,-3-12-502,-4-8-164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0:15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37 234 11610,'-6'3'665,"-20"10"304,21-8-147,14-5 881,200-34 867,-55 8-1742,686-106-295,-559 82-1918,-210 37 914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1:11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90 13107,'-2'-1'132,"1"0"1,-1 1 0,0-1-1,1 0 1,0-1-1,-1 1 1,1 0 0,-1 0-1,1 0 1,0-1-1,0 1 1,0-1 0,0 1-1,0-1 1,0 1-1,0-1 1,-1-3 0,2 4-52,1-1 1,-1 1 0,0-1 0,1 1-1,-1-1 1,0 1 0,1 0 0,0-1-1,-1 1 1,1 0 0,0 0 0,0 0-1,-1-1 1,1 1 0,0 0 0,0 0-1,0 0 1,1 0 0,-1 0 0,0 1-1,0-1 1,0 0 0,2 0 0,5-4 61,0 0 0,0 1 1,0 0-1,1 1 1,-1 0-1,1 0 0,0 1 1,0 0-1,0 0 0,0 1 1,0 0-1,0 1 0,0 0 1,0 0-1,11 3 1,-18-3-133,-1 0 1,1 1 0,-1-1 0,1 1 0,0-1 0,-1 1 0,1 0 0,-1-1 0,1 1 0,-1 0 0,0 0 0,1 0 0,-1 0-1,0 1 1,0-1 0,0 0 0,1 1 0,-1-1 0,-1 0 0,1 1 0,0-1 0,0 1 0,0 1 0,0 0-3,-1 0 0,0-1 0,0 1 0,0 0 1,0 0-1,0-1 0,0 1 0,-1 0 0,0-1 1,1 1-1,-1-1 0,0 1 0,-1 2 1,-4 6 6,0-1 0,0 1 0,-1-1 0,0-1 0,-11 12 1,-34 30 53,31-32 4,2 1 0,0 0 0,1 2 0,-29 43 0,44-60-49,1 0-1,-1 1 1,1-1 0,1 0 0,-1 0 0,1 1 0,0-1-1,0 1 1,0 0 0,1 8 0,0-12-15,0 0 1,0 1-1,1-1 1,-1 0 0,1 0-1,0 1 1,-1-1-1,1 0 1,0 0-1,0 0 1,1 0-1,-1 0 1,0 0-1,1 0 1,-1-1 0,1 1-1,-1 0 1,1-1-1,0 1 1,0-1-1,0 0 1,0 1-1,0-1 1,0 0-1,0 0 1,0 0-1,0-1 1,3 2 0,5 0 7,1 0 1,-1-1 0,1 0 0,-1-1 0,1 0 0,-1 0 0,1-1 0,16-4-1,-8 1-292,0-2-1,0 0 1,31-14-1,-42 16 66,1 0-1,-1-1 0,0 0 0,0 0 1,0-1-1,10-10 0,-5 2-310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1:12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37 16716,'0'-2'87,"0"1"0,0 0 1,0 0-1,0-1 0,0 1 1,0 0-1,0 0 0,0-1 1,0 1-1,-1 0 0,1 0 1,0-1-1,-1 1 0,1 0 1,-1 0-1,1 0 1,-1 0-1,0 0 0,0 0 1,1 0-1,-1 0 0,0 0 1,0 0-1,0 0 0,0 0 1,0 1-1,0-1 0,0 0 1,0 1-1,0-1 0,-1 1 1,1-1-1,0 1 1,0-1-1,0 1 0,-3-1 1,1 1 19,0 0 1,0 0 0,-1 0-1,1 0 1,0 0 0,0 1-1,-1-1 1,1 1 0,0 0-1,0 0 1,0 0 0,0 0 0,-5 3-1,1 1-62,-1 1 0,1 0 0,1 0 0,-1 0 0,1 1 0,0 0-1,0 0 1,1 0 0,0 1 0,1 0 0,-1 0 0,-5 15 0,7-13-50,0-1 1,0 1-1,0 0 1,2 0 0,-1 1-1,1-1 1,1 0-1,0 1 1,0-1-1,4 20 1,-4-27 5,0 0 0,1 0 0,0 0-1,-1-1 1,1 1 0,0 0 0,1 0 0,-1-1 0,0 1-1,1-1 1,-1 1 0,1-1 0,0 0 0,0 0 0,0 1-1,0-1 1,0 0 0,0-1 0,1 1 0,-1 0 0,1-1-1,-1 1 1,1-1 0,-1 0 0,1 0 0,0 0 0,0 0 0,-1 0-1,1-1 1,0 1 0,4-1 0,-1 0 21,0-1 1,-1 1-1,1-2 1,0 1-1,-1 0 1,1-1-1,-1 0 1,1-1-1,-1 1 1,0-1-1,0 0 1,0 0-1,0 0 1,7-8-1,-4 4 42,-1-1 0,1 0-1,-1 0 1,-1-1 0,1 0-1,-1 0 1,-1-1 0,0 1 0,0-1-1,4-14 1,-8 19-59,0 1 1,0 0-1,0 0 0,0-1 1,-1 1-1,0-1 0,0 1 1,0 0-1,0-1 0,-1 1 0,0 0 1,1-1-1,-2 1 0,1 0 1,0 0-1,-1 0 0,0 0 1,0 0-1,0 0 0,0 0 1,-1 1-1,1-1 0,-1 1 0,0-1 1,0 1-1,0 0 0,-1 0 1,-3-2-1,1 1-158,-1 1 1,0-1-1,1 1 1,-1 0-1,-1 1 0,1-1 1,0 2-1,0-1 1,-11 0-1,15 1 85,-1 1 1,1-1-1,0 1 1,-1 0-1,1 0 1,-1 1-1,1-1 1,0 1-1,0-1 1,-1 1-1,1 0 1,0 0-1,0 1 0,0-1 1,0 1-1,0-1 1,0 1-1,0 0 1,0 0-1,1 0 1,-1 1-1,-3 3 1,-2 9-507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1:12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25 13171,'1'-1'171,"-1"0"1,1 0 0,-1 0-1,0-1 1,0 1 0,1 0-1,-1 0 1,0-1 0,0 1-1,0 0 1,0 0-1,-1-3 1,1 4-98,0-1 0,-1 1 0,1 0 0,0-1-1,0 1 1,0-1 0,-1 1 0,1 0 0,0 0 0,-1-1 0,1 1-1,0 0 1,-1 0 0,1-1 0,0 1 0,-1 0 0,1 0 0,0 0 0,-1-1-1,1 1 1,-1 0 0,1 0 0,0 0 0,-1 0 0,1 0 0,-1 0 0,-1 0 61,0 0 0,0 1 1,0-1-1,0 1 0,0 0 1,0-1-1,0 1 0,0 0 1,0 0-1,0 0 0,1 0 1,-1 1-1,0-1 0,-1 2 1,-7 7-17,1 0 0,0 0 0,1 1 0,1 0 0,-1 1 0,2 0 0,0 0 0,0 0 1,1 1-1,0-1 0,1 1 0,1 1 0,0-1 0,1 0 0,0 1 0,1 15 0,1-25-101,0 0 0,1 0-1,-1 0 1,1 0 0,0 0 0,0-1-1,0 1 1,1 0 0,0 0 0,-1-1-1,1 1 1,4 4 0,-5-6-8,0-1 0,0 0 0,1 0 1,-1 0-1,0 0 0,0 0 0,1 0 0,-1-1 0,1 1 1,-1 0-1,0-1 0,1 1 0,-1-1 0,1 1 0,-1-1 0,1 0 1,0 1-1,-1-1 0,1 0 0,-1 0 0,1 0 0,-1-1 0,1 1 1,0 0-1,-1 0 0,1-1 0,-1 1 0,1-1 0,-1 0 1,0 1-1,1-1 0,-1 0 0,1 0 0,-1 0 0,2-1 0,3-3 62,0 0-1,0-1 0,-1 0 0,1 0 1,-1 0-1,-1-1 0,1 1 0,-1-1 1,0 0-1,-1 0 0,1-1 1,-2 1-1,1-1 0,2-11 0,-3 12-45,0-1 0,-1 0 0,0 0 0,-1 0 0,1 0 0,-1 0 0,-1 1 0,1-1 0,-2 0-1,1 0 1,-1 0 0,0 1 0,0-1 0,-7-13 0,7 18-246,0 1-1,0-1 1,0 1 0,-1-1-1,1 1 1,-1 0-1,1 0 1,-4-2 0,6 4 144,-1-1 1,1 1-1,-1 0 0,1-1 1,-1 1-1,1 0 1,-1-1-1,0 1 1,1 0-1,-1 0 0,1-1 1,-1 1-1,1 0 1,-1 0-1,0 0 0,1 0 1,-1 0-1,0 0 1,1 0-1,-1 0 0,1 0 1,-1 0-1,0 0 1,1 1-1,-1-1 1,1 0-1,-1 0 0,0 1 1,1-1-1,-1 0 1,1 1-1,-1-1 0,1 0 1,-1 1-1,1-1 1,-1 1-1,1-1 1,0 1-1,-1-1 0,1 1 1,0-1-1,-1 1 1,1-1-1,0 1 0,0-1 1,-1 1-1,1 0 1,0-1-1,0 2 0,-1 10-1038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1:13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63 13307,'-1'-1'232,"0"0"-1,-1 0 1,1 0 0,0 0 0,-1 0 0,1 0-1,0 0 1,0 0 0,0-1 0,0 1 0,0 0-1,0-1 1,0 1 0,1 0 0,-1-1 0,0 1-1,1-1 1,-1 0 0,1 1 0,-1-1 0,1 1-1,0-1 1,0 0 0,0-2 0,1 3-110,0-1 1,0 1-1,0-1 1,0 1-1,0-1 1,0 1-1,0 0 1,1-1-1,-1 1 0,0 0 1,1 0-1,-1 0 1,1 0-1,-1 0 1,1 1-1,0-1 1,-1 0-1,1 1 0,0-1 1,0 1-1,-1 0 1,1-1-1,2 1 1,1-1-36,1 0 0,-1 0 1,0 1-1,1 0 0,-1 0 1,0 0-1,1 0 0,-1 1 0,0 0 1,0 0-1,8 3 0,-11-3-79,0 0 0,-1 0 0,1 0 0,0 0-1,-1 1 1,1-1 0,-1 0 0,1 1 0,-1-1-1,0 1 1,0-1 0,0 1 0,0 0-1,0-1 1,0 1 0,0 0 0,0 0 0,-1 0-1,1-1 1,-1 1 0,1 0 0,-1 0 0,0 0-1,0 0 1,1 0 0,-2 0 0,1 0 0,0 0-1,0 0 1,-1 0 0,1 0 0,-1 0-1,1 0 1,-2 2 0,-1 4-3,0 0 0,-1 0-1,0-1 1,0 1 0,0-1 0,-1 0 0,0 0 0,-12 11-1,-55 46 3,47-43 4,16-14-12,5-4-4,0 1 0,-1-1 0,1 1 0,1 0 1,-1 0-1,0 1 0,-5 8 0,9-12 4,0 0 0,0-1-1,0 1 1,-1-1 0,1 1-1,0-1 1,0 1 0,0 0-1,0-1 1,1 1 0,-1-1 0,0 1-1,0-1 1,0 1 0,0 0-1,0-1 1,1 1 0,-1-1-1,0 1 1,1-1 0,-1 1-1,0-1 1,1 1 0,-1-1-1,0 0 1,1 1 0,-1-1 0,1 1-1,-1-1 1,1 0 0,-1 1-1,1-1 1,-1 0 0,1 0-1,-1 1 1,1-1 0,0 0-1,-1 0 1,1 0 0,-1 0-1,1 0 1,-1 0 0,1 0-1,1 0 1,31 2-152,-29-2 104,22-1-573,0 0-1,0-3 1,0 0 0,0-1-1,34-12 1,-34 9-65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1:13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20 14379,'-2'-2'168,"0"0"-1,-1 1 1,1 0-1,0-1 1,-1 1-1,1 0 1,0 0-1,-1 0 1,1 1 0,-1-1-1,0 1 1,1-1-1,-1 1 1,1 0-1,-1 0 1,0 0-1,1 0 1,-6 1 0,0 1 77,-1 0 0,1 0 1,-1 1-1,-10 4 0,4 0-73,-1 1-1,1 1 1,0 0-1,0 0 1,1 2-1,-13 12 1,22-18-154,-1 1 1,1 0 0,0 0 0,0 0-1,1 1 1,0 0 0,0 0 0,0 0-1,1 0 1,0 1 0,0-1 0,1 1-1,0-1 1,1 1 0,-2 12 0,3-18-7,0 1 0,0-1-1,0 1 1,0-1 0,0 1 0,1 0 0,-1-1 0,1 1 0,-1-1 0,1 0 0,0 1 0,0-1 0,0 1 0,0-1-1,1 0 1,-1 0 0,1 0 0,-1 0 0,1 0 0,0 0 0,0 0 0,0 0 0,0-1 0,0 1 0,0-1 0,0 0 0,0 1-1,0-1 1,1 0 0,-1 0 0,1 0 0,-1-1 0,1 1 0,-1 0 0,5-1 0,2 1 37,1 0 0,0-1 1,-1-1-1,1 1 0,-1-1 0,1-1 0,-1 0 1,13-4-1,-10 1 40,0 0 1,0 0 0,-1-1-1,0-1 1,0 0-1,0 0 1,-1-1-1,0 0 1,0-1 0,9-11-1,-16 16-44,0 0-1,0-1 1,0 1-1,0-1 1,-1 1-1,0-1 1,0 0 0,0 0-1,0 0 1,-1 0-1,2-10 1,-3 11-29,0-1 1,-1 1-1,1 0 0,-1 0 1,0-1-1,0 1 1,0 0-1,0 0 1,-1 0-1,0 0 0,1 0 1,-1 0-1,-1 1 1,1-1-1,-1 1 0,-3-5 1,1 3-94,-1 0 1,1 0-1,-1 1 1,1 0-1,-1 0 0,-1 1 1,1-1-1,0 1 1,-1 1-1,1-1 1,-10-1-1,11 2-68,1 1-1,-1 0 1,1 0 0,-1 1 0,0 0-1,0-1 1,1 2 0,-1-1-1,0 0 1,0 1 0,1 0 0,-1 0-1,0 0 1,1 1 0,-1 0-1,1-1 1,-7 5 0,10-5 153,-1 1 0,1-1 0,-1 0 1,1 1-1,0-1 0,-1 1 0,1 0 0,0-1 1,0 1-1,0 0 0,0 0 0,0-1 0,1 1 1,-1 0-1,0 0 0,1 0 0,-1 0 0,1 0 1,0 0-1,0 0 0,0 0 0,0 0 0,0 0 1,0 0-1,1 0 0,0 3 0,5 11-212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1:14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 16179,'-6'1'226,"0"1"0,0 1 0,0-1 0,0 1 0,0 0 0,1 0 0,-1 0 0,1 1 0,0 0 0,0 0-1,0 0 1,-6 8 0,-3 5 133,1-1-1,-15 27 0,20-30-274,1 0-1,1 0 1,0 1-1,1 0 1,0 0 0,-5 29-1,10-38-74,-1 0 0,1 0-1,0 0 1,0 0 0,0 0-1,1 0 1,-1 0 0,1 0 0,1-1-1,2 10 1,-3-12-3,1 1-1,0 0 1,-1-1 0,1 1-1,0-1 1,0 0 0,0 1-1,1-1 1,-1 0 0,0 0 0,1-1-1,-1 1 1,1 0 0,0-1-1,-1 0 1,1 0 0,0 1-1,0-2 1,3 2 0,1-1 31,0 0 0,-1-1 0,1 1 0,0-2 0,-1 1 0,1-1 0,0 0 0,-1 0 0,1 0 0,-1-1 1,1 0-1,-1-1 0,0 0 0,0 1 0,0-2 0,0 1 0,-1-1 0,6-4 0,0 0 101,-1-1 0,1 0 0,-2-1-1,1 0 1,-1-1 0,-1 0 0,14-22 0,-19 26-47,1-1-1,-1 1 1,0-1-1,0 1 1,-1-1 0,0 0-1,-1 0 1,2-14 0,-3 19-70,0 0 1,0-1 0,-1 1 0,1 0 0,-1 0-1,1 0 1,-1-1 0,0 1 0,0 0-1,-1 0 1,1 0 0,0 0 0,-1 1 0,0-1-1,0 0 1,0 1 0,0-1 0,0 1-1,0-1 1,-1 1 0,1 0 0,-1 0 0,1 0-1,-5-2 1,-1 1-88,1 0-1,0 0 1,-1 1 0,0 0-1,1 1 1,-1 0 0,0 0-1,0 0 1,0 1-1,0 0 1,-11 2 0,12-1-133,1 0 0,-1 0 0,1 0 0,-1 1 0,1 0 0,0 1 1,-1-1-1,1 1 0,1 0 0,-1 1 0,0-1 0,1 1 0,-9 8 0,6 4-407,7-1-164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1:01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63 11410,'-1'-15'1101,"0"11"-723,1 0 0,0-1 1,0 1-1,0 0 0,0 0 1,1 0-1,-1-1 0,3-5 0,-3 10-344,0-1 0,0 1-1,0 0 1,1 0 0,-1 0-1,0-1 1,0 1 0,1 0 0,-1 0-1,0 0 1,0 0 0,0-1-1,1 1 1,-1 0 0,0 0-1,1 0 1,-1 0 0,0 0-1,0 0 1,1 0 0,-1 0-1,0 0 1,0 0 0,1 0-1,-1 0 1,0 0 0,1 0-1,-1 0 1,0 0 0,0 0-1,1 0 1,-1 0 0,0 0-1,0 1 1,1-1 0,-1 0-1,0 0 1,0 0 0,1 0-1,-1 1 1,0-1 0,0 0 0,0 0-1,1 1 1,8 10 408,-5-1-363,-1-1-1,0 1 1,0-1-1,-1 1 1,0 0-1,-1 0 1,1 11-1,-4 74 13,2-82-62,-14 163-199,-2 70-1104,16-227 973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8:52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0 210 12339,'3'3'1288,"6"-3"-856,9-1-56,9-4 504,16-1-160,9-3-47,13-6-41,5-4-48,6 0-144,0-1-88,-3 1-384,-3-2-304,-6-3 320,-9-2-56,-13-3-104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2:20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14171,'12'7'1224,"0"9"-832,-3 4-176,0 8 489,-2 8-209,1 4-256,-1 0-128,-4-1-368,0-5-168,-4-12 320,-5-7-80,-11-18-97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2:20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 14347,'1'-2'119,"0"0"0,-1 0 0,1 0 0,0 0 0,0 1 0,0-1 0,1 0 0,-1 0 0,0 1 0,0-1 0,1 0 0,-1 1 0,1-1 0,0 1 0,-1 0 0,1 0 0,0-1 0,3 0 0,40-17 469,-34 15-214,52-19 109,1 4-1,1 3 0,1 2 0,0 3 0,0 3 1,106 1-1,-144 7-422,0 2 1,33 7 0,-52-8-49,1 2-1,-1-1 1,0 1 0,0 1 0,0 0 0,0 0-1,0 0 1,-1 1 0,12 10 0,-17-13-11,-1 0 0,0 0 0,0 0 0,0 0 0,0 0 0,-1 1 0,1-1 0,0 1 0,-1-1 1,0 1-1,0 0 0,0-1 0,0 1 0,0 0 0,0 0 0,-1 0 0,1 0 0,-1-1 0,0 1 0,0 0 0,0 0 0,0 0 0,0 0 0,-1 0 0,1 0 1,-1 0-1,0-1 0,0 1 0,0 0 0,0 0 0,-1-1 0,1 1 0,-1-1 0,-2 5 0,-6 6 28,-1 1 0,-1-1 0,0 0 1,-22 17-1,23-21 8,-39 33 249,-1-3-1,-3-1 1,-1-3 0,-117 55-1,148-80-159,1-2 0,-29 7-1,45-13-129,-1 0-1,1-1 0,-1 0 0,0-1 0,0 1 0,0-1 1,1-1-1,-1 0 0,0 0 0,-13-4 0,19 5-40,1-1 1,-1 1-1,1-1 0,-1 1 0,1-1 0,-1 0 0,1 0 0,0 0 0,-1 0 0,1 0 0,0 0 1,0 0-1,0 0 0,0 0 0,0 0 0,0-1 0,0 1 0,0 0 0,0-1 0,1 1 1,-1-1-1,1 1 0,-1-1 0,1 1 0,-1-1 0,1 1 0,0-1 0,0 0 0,-1 1 1,1-1-1,1 1 0,-1-1 0,0 1 0,0-1 0,0 0 0,1 1 0,-1-1 0,1 1 1,-1-1-1,2-1 0,1-3-116,0 0 0,1 0 1,-1 0-1,1 0 0,0 1 1,1-1-1,8-7 0,13-9-519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2:21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54 15315,'30'-52'3152,"-30"52"-3131,1 0 0,-1 0 1,0 0-1,0 0 1,0 0-1,0 0 1,0 0-1,0 0 0,0-1 1,0 1-1,0 0 1,0 0-1,0 0 1,0 0-1,0 0 0,0 0 1,0 0-1,0 0 1,0 0-1,0 0 1,0 0-1,0 0 0,1 0 1,-1 0-1,0 0 1,0 0-1,0-1 1,0 1-1,0 0 0,0 0 1,0 0-1,0 0 1,0 0-1,0 0 0,1 0 1,-1 0-1,0 0 1,0 0-1,0 0 1,0 0-1,0 0 0,0 1 1,0-1-1,0 0 1,0 0-1,0 0 1,1 0-1,-1 0 0,0 0 1,0 0-1,0 0 1,0 0-1,0 0 1,0 0-1,0 0 0,0 0 1,0 0-1,0 0 1,0 0-1,0 1 1,0-1-1,0 0 0,0 0 1,0 0-1,0 0 1,0 0-1,0 0 1,0 0-1,1 8 684,-17 166 1450,0-2-1932,13-13 178,30 294 0,-19-383-332,-2 86 0,-6-153-126,0 0 1,0-1-1,0 1 1,0-1-1,-1 1 0,1-1 1,-1 1-1,0-1 1,0 1-1,0-1 1,-2 4-1,3-6 26,0 0 1,0 0-1,0 1 0,-1-1 1,1 0-1,0 0 1,0 0-1,0 0 0,-1 0 1,1 1-1,0-1 0,0 0 1,-1 0-1,1 0 1,0 0-1,0 0 0,-1 0 1,1 0-1,0 0 0,0 0 1,-1 0-1,1 0 1,0 0-1,0 0 0,-1 0 1,1 0-1,0 0 0,0 0 1,-1 0-1,1-1 0,0 1 1,0 0-1,0 0 1,-1 0-1,1 0 0,0 0 1,0-1-1,-12-17-1092,6 3 749,1-1 0,-4-22 0,0-7-366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2:22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33 241 13459,'-15'-1'1085,"-2"-1"-195,16 2-354,9-1 176,379-29 3042,197 2-2528,367-18-826,-188 17-207,-720 30-172,-9 0-11,0-1 1,0-2-1,0-1 0,66-15 0,-96 17-31,1-1 0,-1 0 0,1 0 0,-1 0 0,0-1 0,0 1 0,7-6-1,-10 7 9,-1 1 0,0-1-1,1 1 1,-1 0-1,1-1 1,-1 1-1,0-1 1,1 0 0,-1 1-1,0-1 1,1 1-1,-1-1 1,0 1-1,0-1 1,0 0 0,0 1-1,1-1 1,-1 1-1,0-1 1,0 0-1,0 1 1,0-1 0,0 1-1,-1-2 1,1 1 13,-1 0 0,0 0 0,0 0 0,0 0 1,0 0-1,0 0 0,0 0 0,0 1 0,0-1 1,0 0-1,0 1 0,0-1 0,0 0 0,0 1 0,-1 0 1,1-1-1,-2 1 0,-43-19-43,14 5-79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2:23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16 16548,'4'-9'1522,"0"3"82,-2 19-360,-2 8-858,-1-1 0,-1 0 0,-7 32 0,-20 61-134,24-95-152,-16 45 87,11-37 25,-8 43 0,17-68-197,1 0 0,0 0 0,0 0 0,-1 0 0,1 0-1,0 1 1,0-1 0,0 0 0,0 0 0,0 0 0,0 0 0,1 0 0,-1 0 0,0 1 0,0-1 0,1 0 0,-1 0-1,1 0 1,-1 0 0,1 0 0,-1 0 0,1 0 0,0 0 0,0-1 0,-1 1 0,1 0 0,0 0 0,0 0 0,0-1-1,0 1 1,0 0 0,0-1 0,0 1 0,0-1 0,0 1 0,0-1 0,0 0 0,0 1 0,0-1 0,0 0-1,0 0 1,2 0 0,5 1 57,0-2 0,0 1 0,-1-1 0,1 0 0,8-3 0,-9 3-39,72-19-45,96-38 0,-173 58-49,3-2-109,-1 1 0,0-1 0,0 0 0,0 0 0,5-4 0,-8 5 165,0 1 0,0-1 0,-1 1 0,1-1 0,0 0 0,-1 0 0,1 1 0,-1-1 0,1 0 0,-1 0 0,0 0 0,1 1 0,-1-1 0,0 0 0,1 0 0,-1 0 0,0 0 1,0 0-1,0 0 0,0 0 0,0 0 0,0 1 0,0-1 0,0 0 0,0 0 0,0 0 0,0 0 0,-1 0 0,1 0 0,0 0 0,-1 0 0,0 0 0,-7-15-336,-2-2-7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2:24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58 15355,'-7'23'681,"1"0"-1,1 1 1,1 0-1,1 0 1,2 0-1,1 30 1,0-49-701,0 1 0,1 0 0,-1 0 1,1-1-1,1 1 0,-1 0 0,1-1 0,0 1 0,4 6 0,-5-10-47,0 0-1,0 0 0,1-1 0,-1 1 0,0-1 1,1 1-1,0-1 0,-1 1 0,1-1 0,0 0 1,-1 0-1,1 0 0,0 0 0,0 0 1,0 0-1,0 0 0,0-1 0,0 1 0,0-1 1,0 1-1,0-1 0,0 0 0,0 0 0,0 0 1,1 0-1,-1 0 0,0 0 0,4-2 1,3 0-207,0-1 1,0-1 0,0 0 0,-1 0 0,0-1 0,1 0 0,-2 0 0,1-1 0,0 0 0,-1 0 0,0 0 0,-1-1 0,8-10-1,4-7-374,-1 0-1,26-52 0,-23 26 2375,-18 40-1057,-6 11-65,-6 11 363,-9 20 263,-21 48-1,35-69-1076,1 0 0,1 0-1,-1 0 1,2 1 0,-1-1-1,2 1 1,0-1 0,0 22-1,1-32-115,0 0-1,0 1 1,0-1 0,0 0-1,0 0 1,0 1 0,1-1-1,-1 0 1,0 0-1,1 1 1,-1-1 0,1 0-1,0 0 1,-1 0-1,1 0 1,0 0 0,-1 0-1,1 0 1,0 0-1,0 0 1,0 0 0,0 0-1,0-1 1,0 1-1,0 0 1,0-1 0,0 1-1,0-1 1,1 1-1,-1-1 1,0 1 0,0-1-1,1 0 1,-1 1-1,0-1 1,0 0 0,1 0-1,-1 0 1,0 0 0,0 0-1,1-1 1,-1 1-1,0 0 1,0 0 0,2-1-1,3-1 95,0 0-1,-1-1 1,1 1-1,-1-1 0,0 0 1,0 0-1,0-1 1,5-4-1,0-1 84,-1-1-1,0 0 1,-1-1-1,-1 0 1,1 0-1,-2-1 1,0 0-1,0 0 1,6-19-1,-9 20-110,1 1 0,-2-1 0,1 0 0,-2 0 0,1 0 0,-2 0 0,1-1 0,-2 1-1,1 0 1,-2 0 0,-3-18 0,5 26-122,-1 1 0,1 0 0,-1 0 0,0 0 1,0 0-1,0-1 0,0 1 0,0 0 0,0 1 0,0-1 0,-1 0 0,1 0 0,-1 0 0,1 1 0,-1-1 0,0 1 0,0-1 0,0 1 0,1 0 0,-1 0 0,0 0 0,-1 0 1,1 0-1,0 0 0,0 0 0,0 1 0,0-1 0,-4 0 0,3 2-87,0-1 0,0 1 0,0-1 0,0 1 0,1 0 0,-1 0 0,0 1 0,1-1 0,-1 0 0,1 1 0,-1 0 0,1-1 0,0 1 0,-1 0 0,1 0 0,0 0 0,0 1 1,1-1-1,-1 0 0,0 1 0,-2 4 0,1-1 83,0 0 0,1-1 0,-1 1 0,1 0 0,1 0 0,-1 0 0,1 0 0,0 0 0,0 0 0,1 1 0,-1 6 0,5 10-316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2:24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126 139 16211,'1'0'49,"-1"0"0,0 0-1,0 0 1,0 0-1,0-1 1,1 1-1,-1 0 1,0 0 0,0 0-1,0 0 1,0-1-1,0 1 1,0 0-1,0 0 1,0 0 0,0 0-1,1-1 1,-1 1-1,0 0 1,0 0-1,0 0 1,0-1-1,0 1 1,0 0 0,0 0-1,0-1 1,0 1-1,0 0 1,0 0-1,-1 0 1,1 0 0,0-1-1,0 1 1,0 0-1,0 0 1,0 0-1,0-1 1,0 1-1,0 0 1,-1 0 0,1 0-1,0-1 1,-11 3 809,-13 11 303,15-4-1003,0 0 0,1 0 0,1 1 1,-1-1-1,2 2 0,-1-1 0,1 1 0,1 0 0,0 0 1,1 0-1,0 1 0,0 0 0,1 0 0,1 0 0,0 0 0,0 16 1,1-25-138,1 0 1,0 0 0,0 0-1,1 0 1,-1 0 0,0 0-1,1-1 1,0 1 0,0 0-1,0 0 1,0-1 0,0 1-1,0 0 1,1-1 0,-1 1 0,1-1-1,0 0 1,-1 1 0,1-1-1,0 0 1,1 0 0,-1 0-1,0 0 1,0-1 0,1 1-1,-1-1 1,1 1 0,0-1-1,-1 0 1,1 0 0,0 0 0,0 0-1,-1 0 1,1-1 0,0 0-1,0 1 1,0-1 0,0 0-1,0 0 1,0 0 0,0-1-1,0 1 1,-1-1 0,1 0-1,5-1 1,2-2 92,0 0 0,-1 0-1,1-1 1,-1 0 0,0 0 0,0-1 0,0-1-1,-1 1 1,0-1 0,0-1 0,-1 1 0,0-2-1,0 1 1,10-17 0,-13 18-56,1-1 0,-1 1 0,-1-1 0,1 0 1,-1 0-1,-1 0 0,1-1 0,-2 1 0,1 0 0,-1-1 0,0 0 0,-1 1 1,0-1-1,0 1 0,-1-1 0,0 1 0,0-1 0,-5-14 0,2 15-123,1 1 0,-1-1-1,0 1 1,-1 0-1,1 1 1,-2-1 0,1 1-1,-1-1 1,1 2 0,-2-1-1,1 1 1,-1 0-1,1 0 1,-12-5 0,7 4-235,-1 1 1,1 0-1,-2 1 1,1 0 0,0 1-1,-1 1 1,1 0-1,-22-1 1,10 3-421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2:26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 14307,'-15'29'4877,"-11"22"-3883,-116 231-83,127-258-890,9-17-216,6-16-690,16-45-1928,4 1 1,1 1 0,38-66 0,-51 101 2587,-3 7 873,0-1 0,1 1 1,0 0-1,0 1 1,1 0-1,9-10 1,-16 19-580,1 0 0,-1 0 0,0-1 0,0 1 0,0 0 0,1 0 0,-1 0 0,0 0 0,1-1 0,-1 1 0,0 0 0,0 0 0,1 0 0,-1 0 1,0 0-1,1 0 0,-1 0 0,0 0 0,1 0 0,-1 0 0,0 0 0,1 0 0,-1 0 0,0 0 0,1 0 0,-1 0 0,0 0 0,1 0 0,-1 0 0,0 0 0,0 1 0,1-1 0,-1 0 0,0 0 0,0 0 1,1 1-1,-1-1 0,0 0 0,0 0 0,1 0 0,-1 1 0,0-1 0,0 0 0,0 1 0,0-1 0,1 0 0,-1 0 0,0 1 0,0-1 0,0 0 0,0 1 0,0-1 0,0 0 0,0 1 0,0-1 0,0 0 1,0 1-1,0-1 0,0 0 0,0 1 0,2 27 968,-2-23-756,5 116 1146,2 110-1815,-7-231 406,0 0 0,0 0-1,0 0 1,0-1 0,0 1-1,0 0 1,0 0 0,0 0-1,0 0 1,0 0 0,-1 0 0,1 0-1,0 0 1,0 0 0,0-1-1,0 1 1,0 0 0,0 0-1,0 0 1,0 0 0,0 0 0,-1 0-1,1 0 1,0 0 0,0 0-1,0 0 1,0 0 0,0 0-1,0 0 1,-1 0 0,1 0 0,0 0-1,0 0 1,0 0 0,0 0-1,0 0 1,0 0 0,0 0-1,-1 0 1,1 0 0,0 0-1,0 0 1,0 0 0,0 0 0,0 0-1,0 0 1,0 1 0,0-1-1,-1 0 1,1 0 0,0 0-1,0 0 1,0 0 0,0 0 0,0 0-1,0 0 1,0 1 0,0-1-1,0 0 1,0 0 0,0 0-1,0 0 1,0 0 0,0 0 0,0 0-1,0 1 1,0-1 0,0 0-1,-7-8-86,0-8 89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2:26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29 15915,'-1'-3'1585,"4"2"-993,4-1-184,8 1 768,6 1-176,4-2-335,5 1-313,3-2-656,-2 1 1784,-6-2-1312,-3-1 8,-7 1-16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1:02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51 14883,'-1'-1'75,"1"0"0,0 1 0,0-1 0,0 0 0,0 0 0,-1 0 0,1 0 0,0 1 0,-1-1 0,1 0 0,-1 0 0,1 1 0,-1-1 0,1 0 0,-1 1 0,0-1 0,1 0 0,-1 1 0,0-1 0,1 1 0,-1-1 0,0 1 0,1 0 0,-1-1 0,-2 0 0,2 1-20,0 1 1,0-1 0,0 0-1,0 0 1,0 1 0,0-1-1,0 0 1,0 1-1,0-1 1,0 1 0,0 0-1,0-1 1,1 1-1,-1 0 1,0-1 0,0 1-1,0 1 1,-4 3 11,1 0-1,0 0 1,1 1 0,-1-1 0,-3 11 0,4-10-61,1-1 1,1 1 0,-1 0 0,1 0 0,0-1 0,0 1 0,1 0 0,0 0 0,0 9 0,1-12 2,-1 1 0,1-1 0,0 1 0,1-1 0,-1 0 0,0 1 0,1-1 0,0 0 0,0 0 0,0 0 0,0 0 0,0-1 0,0 1 0,1 0 0,0-1 0,4 4 0,26 18 9,-13-10 8,30 27 1,-43-34-24,-1-1 0,-1 1 0,1 0 0,-1 1 0,0-1 1,-1 1-1,1 0 0,3 10 0,-6-9 27,1-1 1,-1 0-1,0 1 1,-1-1-1,0 1 1,0-1-1,-1 1 0,0-1 1,-1 1-1,0 0 1,0-1-1,0 1 1,-1-1-1,-1 0 1,1 0-1,-7 13 0,6-15 2,-1 0 0,1 1 0,-1-2 0,-1 1 0,1 0 0,-1-1 0,0 0-1,0 0 1,-1 0 0,1-1 0,-1 0 0,0 0 0,0 0 0,0-1 0,-1 0-1,1 0 1,-1 0 0,0-1 0,0 0 0,-10 1 0,15-2 5,-1-1 0,0 1 0,0-1 0,0 0 0,0 0 0,0 0 0,0 0 0,0-1 0,0 1 0,1-1 0,-1 0 0,0 0 0,0 0 0,1 0 0,-1 0 0,0-1 0,1 1 0,0-1 0,-1 1 0,-3-5 0,4 3-14,-1 0 0,1 0 1,0 0-1,1 0 0,-1 0 0,1-1 1,-1 1-1,1-1 0,0 1 0,0-1 1,1 1-1,-1-1 0,1 1 0,0-1 1,-1 0-1,2-6 0,1-3-19,0 0-1,0 0 1,1 1-1,1-1 1,0 1-1,1-1 1,0 1-1,1 1 1,0-1-1,1 1 1,0 0-1,12-13 1,13-11-7,1 1 1,41-33 0,22-21 273,-93 85-242,-1 0 1,1 1 0,-1-1 0,0 0 0,0 0 0,0-1 0,0 1 0,0 0-1,-1-1 1,1 1 0,-1-1 0,0 1 0,0-1 0,-1 1 0,1-5 0,-1 5-5,0 1 1,-1-1-1,1 0 0,-1 1 1,1-1-1,-1 1 1,0-1-1,0 1 1,-1-1-1,1 1 0,0 0 1,-1 0-1,1 0 1,-1-1-1,0 2 1,0-1-1,0 0 0,0 0 1,0 0-1,0 1 1,-3-2-1,-1-1-100,0 0 0,0 1 0,0 0 0,-1 0 1,1 1-1,-1 0 0,1 0 0,-1 1 0,0-1 0,0 1 0,1 1 0,-1-1 0,0 1 0,0 1 1,0-1-1,0 1 0,-9 2 0,-6 3-259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2:27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13555,'8'-7'1234,"6"-3"1537,-14 10-2708,1 0 1,-1 1 0,1-1-1,-1 0 1,0 1 0,1-1-1,-1 0 1,1 1-1,-1-1 1,0 0 0,1 1-1,-1-1 1,0 1-1,0-1 1,1 0 0,-1 1-1,0-1 1,0 1 0,0-1-1,1 1 1,-1-1-1,0 1 1,0-1 0,0 1-1,0-1 1,0 1 0,0-1-1,0 1 1,0-1-1,0 1 1,0-1 0,0 1-1,-1 0 1,-3 103 2087,2-76-1905,0 0-1,5 51 0,-3-77-233,0-1-1,0 0 1,0 0-1,0 1 1,1-1 0,-1 0-1,0 0 1,1 1-1,-1-1 1,1 0-1,-1 0 1,1 0 0,0 0-1,-1 0 1,1 0-1,0 0 1,0 0-1,0 0 1,0 0-1,-1 0 1,1 0 0,2 0-1,-2-1 4,0 1 0,0-1 0,1 0 0,-1 0-1,0 0 1,1 0 0,-1 0 0,0 0 0,0 0 0,1-1 0,-1 1 0,0 0-1,0-1 1,0 1 0,1-1 0,-1 1 0,2-2 0,6-4 67,-1-1 0,1 1 0,-1-2 0,7-7 0,-10 10-46,44-47 350,28-27 98,-76 78-480,0 1 1,-1-1-1,1 0 1,0 1-1,0-1 0,0 0 1,-1 1-1,1-1 1,0 1-1,0 0 0,0-1 1,0 1-1,0 0 1,0-1-1,0 1 0,0 0 1,1 0-1,-2 0-2,1 0-1,-1 0 0,0 1 1,1-1-1,-1 0 0,0 1 1,0-1-1,1 0 0,-1 1 1,0-1-1,0 0 1,0 1-1,0-1 0,1 1 1,-1-1-1,0 0 0,0 1 1,0-1-1,0 1 1,0-1-1,0 0 0,0 1 1,0-1-1,0 1 0,0-1 1,0 0-1,-1 1 0,-9 39 10,7-33-11,0 4-2,-4 9-4,1 1 1,2 0-1,-5 30 1,9-50 6,0 0-1,0 0 1,0 0 0,0 0-1,0 0 1,0 0 0,0 0-1,0 0 1,0 0 0,0 0-1,0 0 1,1 0-1,-1 0 1,0 0 0,1 0-1,-1 0 1,1 0 0,-1 0-1,1 0 1,0 0 0,-1-1-1,1 1 1,0 0 0,0 0-1,0 0 1,1 0 0,-1-1 1,0 0-1,1 0 0,-1 1 1,0-1-1,1 0 0,-1 0 0,1 0 1,-1 0-1,0 0 0,1-1 1,-1 1-1,1 0 0,-1-1 1,0 1-1,2-1 0,6-4 12,1 1 1,-1-1-1,16-13 0,51-42-400,87-90-1,-163 149 340,1 1-1,-1-1 0,1 1 1,-1-1-1,1 1 1,-1-1-1,1 1 1,0 0-1,-1-1 0,1 1 1,0 0-1,-1-1 1,1 1-1,0 0 1,-1 0-1,1 0 1,0-1-1,-1 1 0,1 0 1,0 0-1,-1 0 1,1 0-1,0 0 1,0 1-1,-1-1 0,1 0 1,0 0-1,0 1 1,8 3-404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2:28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246 132 14635,'3'-4'227,"0"1"1,-1 0-1,1-1 0,-1 1 0,0-1 1,0 0-1,0 0 0,0 1 0,-1-1 1,1 0-1,0-5 0,-2 8-163,0 0 0,0 0 0,1 0 0,-1 0 0,0 0 0,0 0 0,0-1 0,-1 1 0,1 0 0,0 0 0,0 0 0,-1 0 0,1 0 0,0 0 0,-1 0 0,1 0 0,-1 0-1,1 0 1,-2-1 0,0 1 24,1 0 0,0 0 0,0 1 0,-1-1-1,1 1 1,-1-1 0,1 1 0,0-1 0,-1 1-1,1 0 1,-1-1 0,1 1 0,-1 0 0,1 0-1,-1 0 1,1 0 0,-1 0 0,-2 1 0,-3 1 55,0 0 0,0 1-1,1-1 1,-1 1 0,1 0 0,0 1 0,0-1 0,0 1 0,0 1 0,1-1 0,-8 8 0,-3 5-18,0 0 0,-16 25-1,18-22-103,1 1 0,1 0 0,1 1 0,-9 26-1,16-37-11,0 0 0,1 1-1,0 0 1,0 0 0,2 0-1,-1 0 1,2 0-1,0 0 1,0 0 0,3 15-1,-3-24 4,1 0 1,-1 0-1,1-1 0,0 1 0,0-1 0,0 1 0,0-1 1,1 1-1,-1-1 0,1 0 0,-1 1 0,1-1 1,0 0-1,0 0 0,0 0 0,0 0 0,0-1 1,0 1-1,1-1 0,-1 1 0,1-1 0,-1 0 0,1 0 1,-1 0-1,1 0 0,-1 0 0,1 0 0,0-1 1,0 1-1,-1-1 0,1 0 0,0 0 0,0 0 1,-1 0-1,6-1 0,4-1 68,-1-1 0,0 0 0,0 0 1,0-1-1,0 0 0,0-1 0,13-8 0,-10 3 54,1 0-1,-2 0 1,1-1-1,-2-1 0,1 0 1,-2-1-1,1 0 0,-2-1 1,0 0-1,-1-1 1,0 0-1,10-24 0,-15 30-149,-1 1 1,0-1-1,-1 0 0,0 0 0,0 0 0,-1 0 0,0 0 0,0-1 0,-1 1 0,0 0 0,-1 0 0,0 0 1,-1 0-1,0 0 0,0 0 0,0 0 0,-2 0 0,1 1 0,-1-1 0,0 1 0,0 0 0,-1 0 0,0 0 1,-13-13-1,14 17-92,-1-1 1,0 0-1,0 1 1,0 0-1,-1 0 1,0 1-1,0-1 1,1 1-1,-2 0 1,1 1-1,0 0 1,-1 0-1,1 0 1,-10-1-1,-18 2-417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9:15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91 12507,'0'1'109,"-1"0"1,0 0 0,1 0-1,-1 0 1,1 0 0,-1 0 0,1 0-1,-1 0 1,1 0 0,0 1-1,-1-1 1,1 0 0,0 0-1,0 0 1,0 0 0,0 2-1,1-2-55,-1 0-1,1 0 1,0 0 0,0-1-1,-1 1 1,1 0-1,0 0 1,0-1-1,0 1 1,0-1-1,0 1 1,0-1-1,0 1 1,0-1-1,0 0 1,0 1 0,0-1-1,2 0 1,11 3 265,1 0 1,-1-2 0,1 1 0,26-3-1,61-9 489,-52 4-468,570-54 846,-254 7-1628,-406 76-253,36-21 593,0 0 0,-1-1 0,1 1-1,-1-1 1,0 0 0,-6 0 0,1 0-107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2:08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47 14203,'-3'-5'629,"-8"-10"1350,11 15-1943,-1-1 0,1 1-1,-1 0 1,1 0 0,0 0 0,-1 0-1,1 0 1,-1 1 0,1-1-1,0 0 1,-1 0 0,1 0-1,-1 0 1,1 0 0,0 0-1,-1 1 1,1-1 0,-1 0 0,1 0-1,0 1 1,-1-1 0,1 0-1,0 0 1,0 1 0,-1-1-1,1 0 1,0 1 0,0-1 0,-1 1-1,1-1 1,0 0 0,0 1-1,0-1 1,0 0 0,-1 1-1,1-1 1,0 1 0,0-1-1,0 1 1,0-1 0,0 1 0,-8 23 159,0 1 1,2 0 0,1 0 0,1 0 0,1 1 0,1-1 0,2 37 0,0-57-175,0 0 0,1 1 0,0-1 0,0 0 0,0 0 0,1-1 0,-1 1 0,1 0 0,0 0 0,5 6 0,-6-9-1,0-1 0,0 1 0,0-1 0,1 0 0,-1 1 0,1-1 0,-1 0 0,1 0 0,-1 0 0,1 0 0,0 0 0,0 0 0,-1 0-1,1-1 1,0 1 0,0-1 0,0 1 0,0-1 0,-1 0 0,1 0 0,0 0 0,0 0 0,0 0 0,0 0 0,0 0 0,0 0-1,0-1 1,0 1 0,-1-1 0,1 0 0,2 0 0,3-3 58,0 0 0,0 0 1,0 0-1,-1-1 0,0 0 0,0-1 0,0 1 0,0-1 1,-1 0-1,0 0 0,7-12 0,3-7 284,22-48 0,-27 47-163,0-1-1,-2 1 1,-1-1 0,7-46-1,-18 103-165,3 0 0,0 0-1,2 0 1,1 0 0,1 0-1,2 0 1,13 45 0,-16-69-63,0 0 0,1 0 0,-1-1 0,1 1 0,1-1 0,-1 0 0,1 0 0,7 8 0,-8-11-20,0 1 1,0-1-1,0 0 1,0 0-1,0 0 0,0-1 1,0 1-1,0-1 1,1 0-1,-1 0 1,1 0-1,-1 0 1,1 0-1,-1-1 0,7 1 1,3-3-155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2:09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16 14795,'1'0'60,"-1"0"-1,0-1 1,1 1-1,-1 0 1,0 0-1,0-1 1,1 1-1,-1 0 1,0 0 0,0-1-1,1 1 1,-1 0-1,0 0 1,0-1-1,0 1 1,0 0-1,1-1 1,-1 1-1,0 0 1,0-1-1,0 1 1,0 0-1,0-1 1,0 1 0,0 0-1,0-1 1,0 1-1,0 0 1,0-1-1,0 1 1,0 0-1,0-1 1,0 1-1,-1 0 1,1-1-1,0 1 1,0 0-1,0-1 1,0 1 0,-1 0-1,1-1 1,0 1-1,0 0 1,-1 0-1,1 0 1,0-1-1,0 1 1,-1 0-1,1 0 1,0 0-1,-1-1 1,1 1 0,0 0-1,-1 0 1,1 0-1,-1 0 1,0 0 94,-1-1-1,0 1 1,0 0 0,0 1 0,0-1 0,1 0 0,-1 0 0,0 1 0,0-1 0,-2 2 0,-17 9 89,0 1 0,1 1 1,1 0-1,0 2 0,1 0 0,1 1 1,0 1-1,-24 31 0,40-47-242,0 1-1,0-1 1,0 1 0,0-1-1,0 1 1,0 0-1,0 0 1,0-1-1,1 1 1,-1 0-1,1 0 1,-1 3-1,1-4-1,0-1 0,0 1 0,1-1-1,-1 1 1,0 0 0,0-1 0,1 1-1,-1-1 1,1 1 0,-1-1 0,0 1 0,1-1-1,-1 1 1,1-1 0,-1 0 0,1 1-1,-1-1 1,1 0 0,0 1 0,-1-1-1,1 0 1,-1 0 0,1 1 0,0-1-1,-1 0 1,1 0 0,0 0 0,-1 0-1,1 0 1,-1 0 0,1 0 0,0 0 0,-1 0-1,1 0 1,0 0 0,-1-1 0,1 1-1,0 0 1,51-8-73,-40 5 50,1 1 0,-1 0 0,1 1 0,-1 1 0,1-1-1,-1 2 1,1 0 0,14 3 0,-23-3 13,-1 1-1,0 0 1,1-1-1,-1 1 1,0 1-1,0-1 1,0 0-1,0 1 1,0-1 0,3 5-1,-5-5 10,0-1 1,0 0-1,0 0 0,0 1 0,0-1 0,0 1 1,-1-1-1,1 1 0,0-1 0,-1 1 1,1-1-1,-1 1 0,1 0 0,-1-1 1,0 1-1,0 0 0,0-1 0,0 1 1,0 0-1,0-1 0,0 1 0,0 0 1,-1-1-1,1 1 0,-2 2 0,2-4 17,-1 1 0,0 0 1,0 0-1,0 0 0,0 0 0,0-1 0,0 1 0,0 0 0,0-1 0,0 1 0,-1-1 1,1 0-1,0 1 0,0-1 0,0 0 0,-1 1 0,1-1 0,-2 0 0,-30 0 170,18-1-114,-2 2-65,0 0-1,0 1 0,0 1 1,0 1-1,1 0 1,-1 1-1,1 1 1,0 0-1,-22 13 1,38-19-23,0 0 0,0 0-1,0 0 1,0 0 0,0 0 0,0 0 0,1 1 0,-1-1 0,0 0 0,0 0 0,0 0 0,0 0 0,0 0-1,0 0 1,0 0 0,0 0 0,0 0 0,0 0 0,1 0 0,-1 1 0,0-1 0,0 0 0,0 0-1,0 0 1,0 0 0,0 0 0,0 0 0,0 0 0,0 1 0,0-1 0,0 0 0,0 0 0,0 0 0,0 0-1,0 0 1,0 0 0,0 0 0,0 1 0,0-1 0,0 0 0,0 0 0,0 0 0,0 0 0,0 0-1,0 0 1,-1 0 0,1 1 0,0-1 0,0 0 0,0 0 0,0 0 0,0 0 0,0 0 0,0 0 0,0 0-1,0 0 1,0 0 0,-1 0 0,11 0-473,20-10-145,-12 4 232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2:09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115 125 12123,'23'-25'2433,"47"-41"0,-70 65-2363,1 1 0,-1-1 1,1 1-1,-1-1 0,1 1 0,-1-1 1,1 1-1,-1-1 0,1 1 0,0 0 0,-1-1 1,1 1-1,0 0 0,-1 0 0,1-1 0,0 1 1,-1 0-1,1 0 0,0 0 0,-1 0 1,1 0-1,0 0 0,0 0 0,-1 0 0,1 0 1,0 0-1,0 1-15,-1 0 0,0 0 0,0-1 0,0 1 1,1 0-1,-1 0 0,0 0 0,0 0 0,0 0 0,-1 0 0,1 0 1,0-1-1,0 1 0,0 0 0,-1 0 0,0 1 0,-18 41 564,19-42-597,-61 104 586,-82 107 0,248-364-5035,70-94 545,-175 245 3921,0 1 0,0 0 1,0 0-1,0-1 1,0 1-1,0 0 1,1-1-1,-1 1 1,0 0-1,0 0 1,0-1-1,1 1 1,-1 0-1,0 0 1,0 0-1,0-1 1,1 1-1,-1 0 0,0 0 1,1 0-1,-1 0 1,0 0-1,0 0 1,1-1-1,-1 1 1,0 0-1,1 0 1,-1 0-1,0 0 1,1 0-1,-1 0 1,1 11 848,-10 31 195,6-29-725,-3 16 160,1 0 0,1 0 0,1 58 0,4-73-443,1 1-1,0-1 1,0 1 0,2-1-1,0 0 1,0 0-1,2 0 1,-1-1 0,2 0-1,7 13 1,-4-13-208,9 15-287,-18-26 314,0-1 0,0 1 0,0-1 0,-1 1 0,1 0 0,-1 0 0,1-1-1,-1 1 1,1 0 0,-1 0 0,0 0 0,0-1 0,0 4 0,0-5 84,0 1-1,0-1 1,-1 0 0,1 1-1,0-1 1,-1 1 0,1-1-1,0 0 1,-1 1-1,1-1 1,0 0 0,-1 1-1,1-1 1,-1 0 0,1 0-1,-1 1 1,1-1-1,0 0 1,-1 0 0,1 0-1,-1 0 1,1 0 0,-1 0-1,1 0 1,-1 0-1,1 0 1,-1 0 0,1 0-1,-1 0 1,1 0 0,-1 0-1,1 0 1,-1 0-1,1 0 1,-1-1 0,-12-4-570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2:10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52 14035,'-4'-11'1680,"4"3"-1104,7 8-247,10 2 951,8 4-544,3-2-136,7-1-664,-1-3-392,4-7 408,0-10-80,-4-7-88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2:10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12883,'5'-13'1750,"-1"2"66,-3 12-1773,-1-1-1,0 0 0,0 0 0,1 0 1,-1 0-1,0 1 0,0-1 0,1 0 1,-1 0-1,0 1 0,0-1 0,0 0 1,1 0-1,-1 1 0,0-1 0,0 0 1,0 1-1,0-1 0,0 0 0,0 1 1,0-1-1,1 0 0,-1 0 0,0 1 0,0-1 1,0 0-1,0 1 0,0-1 0,-1 0 1,1 1-1,0-1 0,0 0 0,0 1 1,0-1-1,1 31 491,-1 0-1,-4 34 1,0 0-93,2 113 902,35 311 0,-30-457-1062,-14-57-1427,10 21 1077,1 0 0,0 0 0,0 0-1,0 0 1,2-8 0,-2 7-3,6-25-308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2:11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0 185 10218,'0'0'289,"0"1"0,0 0 1,0-1-1,1 1 0,-1 0 0,0-1 0,0 1 0,0-1 0,1 1 0,-1 0 0,0-1 1,1 1-1,-1-1 0,1 1 0,-1-1 0,1 1 0,-1-1 0,1 1 0,-1-1 0,2 1 1,16 7 1548,26-2-1747,-40-6 354,99 3 883,172-16-1,-134 3-1043,-134 9-273,886-76 493,-162 2 419,-574 62-680,-84 4-144,-39 5-63,40-2-1,-134 0-552,43 6 433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2:13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23 16756,'0'0'36,"0"0"1,1 0 0,-1 0 0,0 0 0,1 0-1,-1 0 1,0 0 0,1-1 0,-1 1-1,0 0 1,1 0 0,-1 0 0,0 1 0,1-1-1,-1 0 1,0 0 0,1 0 0,-1 0 0,1 0-1,-1 0 1,0 0 0,0 0 0,1 1-1,-1-1 1,0 0 0,1 0 0,-1 1 0,0-1-1,0 0 1,1 0 0,-1 1 0,0-1 0,0 0-1,1 0 1,-1 1 0,0-1 0,0 0 0,0 1-1,0-1 1,0 0 0,0 1 0,1-1-1,-1 0 1,0 1 0,0-1 0,0 1 0,0-1-1,0 0 1,0 1 0,-1-1 0,-2 25 175,3-22-101,-13 51 341,-1-1 1,-3-1 0,-2 0-1,-44 82 1,58-125-447,3-3-14,-1 0-1,0-1 1,0 1-1,-1-1 0,0 0 1,0 0-1,0 0 1,-9 8-1,13-13 1,0 0 0,0 0 0,0 0 1,0 0-1,-1 0 0,1 0 0,0 0 0,0 0 0,0 0 0,0 0 0,0 0 0,0 0 0,0 0 0,-1 0 0,1 0 1,0 0-1,0 0 0,0 0 0,0 0 0,0-1 0,0 1 0,0 0 0,-1 0 0,1 0 0,0 0 0,0 0 1,0 0-1,0 0 0,0 0 0,0 0 0,0-1 0,0 1 0,0 0 0,0 0 0,0 0 0,0 0 0,0 0 1,0 0-1,0 0 0,0-1 0,0 1 0,0 0 0,0 0 0,0 0 0,0 0 0,0 0 0,0 0 0,0-1 0,0 1 1,0 0-1,0 0 0,0 0 0,0 0 0,0 0 0,0 0 0,0 0 0,0-1 0,0 1 0,0 0 0,0 0 1,3-11-406,122-268-4792,-75 172 4740,-19 48 1224,-23 50-192,-5 13 16,-3 14 43,-16 95 448,-5 43-565,19-121-371,0-1 0,5 51 1,6-48-397,-8-33-426,-1-6-713,-6-10 974,-4-7-167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1:37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14091,'-6'0'944,"2"3"-1048,2 3-80,2 1 1024,15-5-960,0-2-120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2:13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13027,'0'-16'1896,"2"4"-1072,5 6-240,5 6 1449,7 3-1009,5 4-168,6-1-320,4 2-312,6-6 1385,3 1-1369,5-7-16,7-6 40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2:14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24 17812,'-2'13'666,"-1"1"-1,-5 15 1,-3 15-31,11-41-576,-5 26 460,-2 39 1,7-62-482,0 1 0,0-1 1,0 1-1,1-1 0,0 1 0,0-1 0,1 1 0,0-1 0,0 0 1,0 0-1,1 0 0,4 8 0,-6-13-30,-1 0-1,1 0 1,0-1-1,-1 1 1,1 0-1,0 0 1,-1-1 0,1 1-1,0-1 1,0 1-1,0 0 1,0-1-1,-1 0 1,1 1-1,0-1 1,0 0 0,0 1-1,0-1 1,0 0-1,0 0 1,0 0-1,0 0 1,2 0 0,-2 0 3,1 0 0,0-1 0,0 0 0,0 1 0,-1-1 0,1 0 0,0 0 0,-1 0 0,1 0 0,-1 0 0,3-3 0,3-3 39,0-2 0,0 1 0,8-15 1,-11 18-18,84-150 639,-88 154-670,0 1 1,1-1-1,-1 1 0,0-1 0,0 1 0,1-1 1,-1 1-1,0-1 0,1 1 0,-1 0 0,0-1 1,1 1-1,-1-1 0,1 1 0,-1 0 0,1 0 1,-1-1-1,0 1 0,1 0 0,-1 0 0,1-1 0,0 1 1,2 10 38,-6 28-6,2-31-40,-5 34-4,1-1 0,1-1 0,1 44 0,3-82 12,0 0 1,0 1-1,0-1 1,0 0 0,0 1-1,0-1 1,0 0-1,0 1 1,1-1-1,-1 0 1,1 1 0,-1-1-1,1 0 1,-1 0-1,1 0 1,0 1-1,0-1 1,-1 0 0,1 0-1,0 0 1,1 1-1,-1-2 4,0 0-1,0 0 1,0 0-1,0 0 1,0 0-1,0 0 1,0 0-1,0 0 1,0 0 0,0 0-1,0-1 1,0 1-1,0 0 1,0-1-1,0 1 1,-1-1-1,1 1 1,0-1-1,0 1 1,0-1-1,1-1 1,6-7 62,1 0 0,-1 0 0,9-14 0,-14 19-53,212-302 765,-209 295-1315,-6 11 529,0 0 1,0 0 0,1-1-1,-1 1 1,0 0-1,0 0 1,0 0 0,0 0-1,0 0 1,0 0 0,0 0-1,0 0 1,0-1 0,0 1-1,0 0 1,0 0-1,0 0 1,0 0 0,0 0-1,0 0 1,0 0 0,0-1-1,0 1 1,0 0 0,0 0-1,0 0 1,0 0-1,0 0 1,0 0 0,0 0-1,0 0 1,0-1 0,0 1-1,0 0 1,0 0 0,0 0-1,-1 0 1,1 0 0,0 0-1,0 0 1,0 0-1,0 0 1,0 0 0,0-1-1,0 1 1,0 0 0,-1 0-1,1 0 1,0 0 0,0 0-1,0 0 1,0 0-1,0 0 1,-10 0-252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2:16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12 388 13299,'-4'7'676,"-3"8"1514,14-22-335,54-77-414,-4-2-1,66-134 1,-116 208-1398,-7 12-43,0 0 1,0 0-1,0 0 0,0 0 1,0 0-1,0 0 0,0 0 1,0 0-1,0 0 1,0 0-1,0 0 0,0 0 1,0 0-1,0 1 1,0-1-1,0 0 0,0 0 1,0 0-1,0 0 1,0 0-1,0 0 0,0 0 1,0 0-1,0 0 1,1 0-1,-1 0 0,0 0 1,0 0-1,0 0 0,0 0 1,0 0-1,0 0 1,0 0-1,0 0 0,0 0 1,0 0-1,0 1 1,0-1-1,0 0 0,0 0 1,0 0-1,0 0 1,0 0-1,0 0 0,0 0 1,1 0-1,-1 0 1,0 0-1,0 0 0,0 0 1,0 0-1,0 0 0,0 0 1,0 0-1,0 0 1,0 0-1,0 0 0,0-1 1,0 1-1,0 0 1,0 0-1,0 0 0,0 0 1,-4 25 7,1-13-20,-7 40-278,2 0-1,2 1 1,1 88 0,5-137 138,1 0 1,-1-1 0,1 1 0,-1 0 0,1-1 0,0 1 0,1 0 0,1 4 0,-2-7 115,-1 0-1,1-1 1,0 1-1,0 0 1,0 0-1,0 0 1,0-1-1,-1 1 1,1 0-1,0-1 1,1 1-1,-1-1 1,0 1 0,0-1-1,0 1 1,0-1-1,0 0 1,0 0-1,0 1 1,1-1-1,-1 0 1,0 0-1,0 0 1,0 0-1,1-1 1,-1 1 0,0 0-1,0 0 1,0-1-1,2 0 1,22-9-547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2:16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15 16604,'-3'2'145,"0"0"0,0 0 0,0 1 0,0-1 1,1 1-1,-1-1 0,1 1 0,0 0 1,-1 0-1,1 0 0,1 1 0,-1-1 1,-1 4-1,-17 48 388,17-44-295,-4 14-41,-6 37 0,12-54-170,0 1 0,1-1-1,-1 1 1,2-1 0,-1 1 0,1-1-1,0 1 1,4 11 0,-5-19-4,0 0-1,1 1 1,-1-1-1,1 0 1,-1 0-1,1 0 1,0 0 0,-1 0-1,1 0 1,0 0-1,0 0 1,-1 0 0,1 0-1,0 0 1,0 0-1,0 0 1,0-1-1,0 1 1,1 0 0,-1-1-1,0 1 1,0-1-1,0 1 1,0-1 0,1 0-1,-1 1 1,0-1-1,0 0 1,1 0-1,-1 0 1,0 0 0,1 0-1,-1 0 1,0 0-1,0 0 1,1-1 0,-1 1-1,0 0 1,0-1-1,0 1 1,3-2-1,1-1 95,0 1 0,0-1-1,-1 0 1,1-1-1,-1 1 1,1-1 0,-1 0-1,5-6 1,0-2 139,-1 0 1,0-1 0,0 0-1,-1 0 1,-1-1 0,0 0-1,4-16 1,-8 23-183,0 0 0,0 0 1,-1-1-1,0 1 0,-1-1 1,1 1-1,-1-1 0,-1 0 1,1 1-1,-1-1 0,-1 1 1,1 0-1,-1-1 0,-1 1 1,1 0-1,-5-7 0,7 12-83,-1 0 0,0 1 0,0-1-1,0 1 1,1-1 0,-2 1-1,1-1 1,0 1 0,0 0-1,0-1 1,-1 1 0,1 0-1,0 0 1,-1 0 0,1 0 0,-1 0-1,0 0 1,1 1 0,-1-1-1,0 0 1,1 1 0,-1 0-1,0-1 1,0 1 0,1 0 0,-1 0-1,0 0 1,0 0 0,0 0-1,1 0 1,-1 0 0,0 0-1,0 1 1,1-1 0,-1 1 0,0 0-1,1-1 1,-1 1 0,1 0-1,-3 1 1,0 1-125,0 1 1,0-1-1,0 1 0,0 0 0,0-1 0,1 2 1,0-1-1,0 0 0,0 1 0,1-1 1,-1 1-1,-2 10 0,2-6-463,0 1 0,1 0-1,1 0 1,-1 17 0,1-24 451,1-1 0,0 0 1,0 0-1,0 0 0,0 1 0,1-1 0,-1 0 1,0 0-1,1 0 0,0 0 0,-1 0 1,1 0-1,0 0 0,0 0 0,0 0 1,0 0-1,0 0 0,1 0 0,-1 0 0,1-1 1,-1 1-1,1-1 0,-1 1 0,1-1 1,0 0-1,0 1 0,0-1 0,2 1 0,16-1-1050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2:17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65 132 13323,'3'-3'425,"1"0"-124,-1 0-1,0 0 0,-1 0 1,1-1-1,-1 1 0,1-1 0,-1 1 1,0-1-1,0 0 0,2-7 1,-7 12-14,1 1 0,-1-1 1,1 1-1,0 0 0,-1 0 1,1 0-1,0 0 0,-2 3 1,-7 11 179,0 0 1,-16 34-1,22-41-391,1 1 0,1 0-1,-1 0 1,2 1 0,-1-1 0,2 1-1,-2 10 1,3-19-63,0 0-1,0 0 1,-1-1 0,1 1 0,1 0-1,-1 0 1,0 0 0,0 0-1,1 0 1,-1 0 0,1 0 0,-1-1-1,1 1 1,0 0 0,0 0-1,0-1 1,0 1 0,0-1 0,0 1-1,0-1 1,1 1 0,-1-1-1,0 0 1,1 1 0,-1-1 0,1 0-1,0 0 1,-1 0 0,1 0 0,0 0-1,-1-1 1,1 1 0,0 0-1,0-1 1,0 1 0,0-1 0,0 0-1,-1 0 1,1 0 0,0 0-1,3 0 1,4-1 29,-1 0 0,0-1 1,1 0-1,-1 0 0,0 0 0,-1-1 0,1-1 0,9-4 0,-7 2 46,-1-1-1,1 1 0,-1-1 1,0-1-1,-1 0 0,0 0 0,0-1 1,-1 0-1,0 0 0,-1 0 0,0-1 1,6-13-1,-9 18-33,-1-1 0,0 0-1,0 0 1,0 0 0,-1 0 0,0 0-1,0 0 1,0 0 0,-1 0 0,0-1 0,0 1-1,0 0 1,-1 0 0,0 0 0,-1 0 0,1 0-1,-1 0 1,0 0 0,0 0 0,-1 1 0,0-1-1,0 1 1,0 0 0,-5-6 0,6 8-56,0 1 1,0-1 0,0 1-1,-1 0 1,1-1 0,-1 1-1,1 0 1,-1 1 0,0-1-1,0 0 1,0 1 0,0 0-1,0-1 1,0 1 0,0 0-1,0 1 1,0-1 0,0 0-1,-1 1 1,1 0 0,0 0-1,0 0 1,-1 0 0,1 0-1,0 1 1,0-1 0,-1 1-1,1 0 1,0 0 0,0 0-1,0 1 1,0-1 0,0 1-1,-4 2 1,-1 1-155,1 1 1,-1 0-1,1 0 0,0 1 1,0 0-1,1 0 0,0 1 1,0-1-1,1 1 0,-7 14 1,8-15 118,1 0 1,0 0 0,0 1 0,0-1-1,1 1 1,1-1 0,-1 1-1,1 0 1,0 0 0,1 0 0,0-1-1,0 1 1,1 0 0,2 9 0,6 3-207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2:17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68 15123,'2'-20'1891,"-4"14"-1132,-3 13 212,-3 12-776,2 0 0,0 1 0,1 0 0,1 0 0,1 0 0,1 0 0,0 0 0,2 1 0,3 33 0,-3-51-183,0 0 1,1-1 0,-1 1-1,1-1 1,-1 1 0,1-1-1,0 1 1,0-1 0,0 0-1,0 1 1,0-1 0,1 0-1,-1 0 1,1 0 0,0 0-1,-1 0 1,1 0-1,0 0 1,0-1 0,0 1-1,0 0 1,0-1 0,0 0-1,1 0 1,-1 1 0,0-1-1,6 1 1,-5-2 37,1 0 0,0 0 1,-1 0-1,1-1 0,0 1 0,-1-1 0,1 0 0,-1 0 1,1 0-1,-1-1 0,1 1 0,-1-1 0,0 0 0,0 1 1,0-2-1,0 1 0,0 0 0,0-1 0,3-2 0,1-4 119,1 1 0,-1-1 0,0-1 0,-1 1 0,0-1 0,-1 0 0,0-1 0,0 1 0,-1-1 0,-1 0 0,4-15 0,-5 18-81,-1-1 0,0 0 0,0 0 1,-1 1-1,0-1 0,0 0 0,-1 0 0,0 0 0,-1 1 0,0-1 1,0 1-1,-1-1 0,0 1 0,0 0 0,-6-10 0,8 16-112,0 0 0,0 0-1,-1 0 1,1 0-1,0 0 1,-1 1 0,0-1-1,1 1 1,-1-1-1,0 1 1,1-1-1,-1 1 1,0 0 0,0 0-1,0 0 1,0 0-1,0 0 1,-1 1-1,1-1 1,0 1 0,0-1-1,0 1 1,0 0-1,-1 0 1,1 0 0,0 0-1,0 0 1,-1 0-1,1 0 1,0 1-1,0-1 1,0 1 0,-3 1-1,1 0-151,0 0-1,1 0 1,-1 0-1,1 1 1,-1-1-1,1 1 1,0 0-1,0 0 1,1 0 0,-1 0-1,1 1 1,-1-1-1,1 1 1,0 0-1,0-1 1,-2 9-1,2-2-494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2:18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178 132 12395,'1'-5'404,"-1"0"0,0 0 0,0 0-1,-1 1 1,1-1 0,-1 0 0,0 1 0,0-1 0,-1 0 0,-2-6 0,3 10-303,0 0-1,0 0 1,1-1-1,-1 1 1,0 0-1,0 0 1,0 0-1,0 0 1,0 0-1,0 0 1,-1 1 0,1-1-1,0 0 1,0 1-1,-1-1 1,1 0-1,0 1 1,-1-1-1,1 1 1,-1 0-1,1 0 1,0-1-1,-1 1 1,1 0 0,-1 0-1,1 0 1,-1 0-1,1 1 1,0-1-1,-1 0 1,1 1-1,-1-1 1,1 1-1,0-1 1,-1 1-1,1-1 1,0 1 0,-2 1-1,-4 3-2,0 0 0,1 0 0,0 0 0,0 0 0,0 1 0,0 0 0,1 0 0,0 1 0,1 0 0,-1-1 0,-6 15 0,3-2-77,0 0 1,1 1-1,-7 30 1,11-39-15,1 1 1,1-1 0,0 1 0,0 0-1,1 0 1,1 0 0,1 13 0,-1-22-6,-1 0 0,1 0 1,-1 0-1,1-1 0,0 1 1,0 0-1,0-1 1,1 1-1,-1-1 0,0 1 1,1-1-1,0 0 1,-1 1-1,1-1 0,0 0 1,0 0-1,0 0 0,1-1 1,-1 1-1,0 0 1,1-1-1,-1 1 0,1-1 1,-1 0-1,1 0 1,0 0-1,-1 0 0,1-1 1,0 1-1,0-1 0,0 1 1,0-1-1,-1 0 1,6-1-1,1 0 38,0-1-1,-1 0 1,1 0-1,-1-1 1,0 0-1,0-1 1,0 1-1,0-2 1,0 1-1,-1-1 1,0 0-1,0-1 1,0 0-1,10-11 1,-4 3 155,-1 0 0,-1-2 0,0 1 0,-1-1 0,15-33 0,-20 36-14,0 0 0,-1 0 0,0-1 0,-1 1 0,2-23 0,-5 30-142,1-1-1,-1 1 1,-1-1-1,1 1 1,-1-1-1,0 1 1,0 0-1,-1-1 0,0 1 1,0 0-1,0 0 1,-1 0-1,0 0 1,-4-6-1,6 10-84,-1 0 0,0 0 1,0 0-1,-1 0 0,1 0 0,0 0 0,-1 1 1,1-1-1,-1 1 0,1 0 0,-1-1 0,0 1 1,0 0-1,1 1 0,-1-1 0,0 0 0,0 1 0,0 0 1,0-1-1,0 1 0,0 0 0,0 1 0,1-1 1,-1 0-1,0 1 0,0 0 0,0-1 0,0 1 1,1 0-1,-1 1 0,0-1 0,1 0 0,-4 3 0,-13 18-351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9:34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1 171 13611,'12'3'492,"0"0"-1,1-1 1,-1 0-1,1-1 1,-1-1 0,1 0-1,22-3 1,-1 1-71,100 0 370,-48 2-593,-1-4 0,125-20-1,-114 0 306,161-59 0,-250 80-472,0 1 0,0-1 0,0 2 0,0-1-1,0 1 1,0 0 0,0 0 0,0 1 0,1 0 0,-1 0 0,0 1 0,9 2-1,-16-3-29,25 1 543,-25-1-528,1 0 1,-1-1 0,1 1-1,-1 0 1,1-1 0,-1 1-1,0-1 1,1 1-1,-1-1 1,0 1 0,1-1-1,-1 1 1,0-1 0,0 1-1,0-1 1,1 1 0,-1-1-1,0 0 1,0 1 0,0-1-1,0 1 1,0-1 0,0 1-1,0-1 1,0 0 0,0 1-1,0-1 1,-1 1-1,1-1 1,0 1 0,0-1-1,0 0 1,-1 1 0,1-1-1,0 1 1,-1-1 0,-2-11 207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0:38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15 151 11779,'-1'0'105,"0"0"0,0-1 1,1 1-1,-1-1 0,0 1 1,0-1-1,0 1 1,0-1-1,1 0 0,-1 1 1,0-1-1,1 0 0,-1 1 1,0-1-1,1 0 1,-1 0-1,1 0 0,-1-1 1,1 2-65,0-1 0,0 1 1,0-1-1,0 1 0,1 0 0,-1-1 1,0 1-1,0-1 0,1 1 0,-1 0 1,0-1-1,0 1 0,1 0 0,-1-1 1,0 1-1,1 0 0,-1-1 0,1 1 1,-1 0-1,0 0 0,1-1 1,-1 1-1,1 0 0,-1 0 0,1 0 1,-1 0-1,0 0 0,1 0 0,-1 0 1,1-1-1,-1 1 0,1 0 0,-1 1 1,1-1-1,-1 0 0,1 0 0,-1 0 1,0 0-1,1 0 0,26 2 421,0 0 0,28 7 0,28 3 55,117-12 513,-79-4-666,106-2-109,-174 2-186,0-3 0,66-17-1,-86 17-24,1 2 0,0 1-1,44 1 1,-35 1-36,55-7 0,106-21 14,-124 20-61,-56 5 34,34-10 1,-46 11 1,1 0 1,0 1 0,0 0-1,0 1 1,0 0 0,0 1 0,1 1-1,-1 0 1,16 2 0,23 10-18,-36-8 21,0 0-1,-1-1 1,1 0 0,0-2 0,0 1-1,26-3 1,-38 1-3,1 0 0,-1 0 1,1 0-1,-1 1 0,1-1 0,7 4 0,19 1-574,-30-6 530,-1 0 0,0 0 0,-1-1 0,1 1 0,0 0 0,0 0 0,0 0 0,-1-1 0,1 1 0,-1 0 0,1 0 0,-1 0 0,1 0 0,-2-2 0,-11-12-163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4:45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12 435 10890,'0'1'121,"-1"-1"0,0 1 0,0-1 0,0 1 0,1 0 0,-1-1 0,0 1 0,1 0 0,-1 0 0,0 0 0,1-1 0,-1 1 0,1 0 0,0 0 0,-1 0-1,1 0 1,0 0 0,-1 0 0,1 0 0,0 0 0,0 0 0,0 0 0,0 0 0,0 0 0,0 0 0,0 0 0,0 0 0,0 0 0,0 0 0,1-1 0,-1 1 0,0 0 0,1 0-1,-1 0 1,1 0 0,-1 0 0,1 0 0,-1 0 0,1-1 0,-1 1 0,1 0 0,0-1 0,0 1 0,-1 0 0,1-1 0,0 1 0,0-1 0,0 1 0,-1-1 0,1 1 0,0-1-1,0 1 1,0-1 0,0 0 0,0 0 0,0 0 0,1 1 0,5-2 127,0 0 1,0-1-1,0 1 0,0-1 0,-1-1 0,1 1 0,-1-1 1,1 0-1,-1-1 0,0 0 0,11-8 0,-11 8-73,32-24 694,-1-1 1,62-63-1,49-82 172,-70 61-879,-78 113-162,0 1 0,0-1-1,0 0 1,0 0 0,0 0 0,0 1-1,0-1 1,0 0 0,0 0 0,0 0-1,0 1 1,0-1 0,0 0 0,1 0-1,-1 0 1,0 0 0,0 1-1,0-1 1,0 0 0,0 0 0,1 0-1,-1 0 1,0 0 0,0 0 0,0 0-1,0 1 1,1-1 0,-1 0-1,0 0 1,0 0 0,0 0 0,1 0-1,-1 0 1,0 0 0,0 0 0,0 0-1,1 0 1,-1 0 0,0 0-1,0 0 1,0 0 0,1 0 0,-1 0-1,0 0 1,0 0 0,0-1 0,1 1-1,-1 0 1,0 0 0,0 0-1,0 0 1,0 0 0,0 0 0,1 0-1,-1-1 1,0 1 0,0 0 0,0 0-1,-1 11-6,-2 0-1,0 1 1,0-1 0,0 0-1,-9 16 1,-3 9-7,-31 87-41,-47 146-1195,92-268 1241,-2 20-865,3-20 852,0-1 0,0 1 0,1-1 0,-1 1 0,0-1 1,0 1-1,0-1 0,1 1 0,-1-1 0,0 1 0,0-1 0,1 1 1,-1-1-1,0 0 0,1 1 0,-1-1 0,0 1 0,1-1 0,-1 0 0,1 0 1,-1 1-1,1-1 0,-1 0 0,1 0 0,-1 1 0,1-1 0,-1 0 1,1 0-1,-1 0 0,1 0 0,-1 0 0,1 0 0,-1 0 0,1 0 0,-1 0 1,1 0-1,-1 0 0,1 0 0,16-3-527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0:53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13459,'15'-3'1296,"4"-1"-944,12-4-128,10 1 504,12-1-303,7 2-65,2 3-120,1 0-200,-4 2-288,-5-1 248,-7 2-48,-8 2-56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4:46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 14467,'-9'168'5248,"1"19"-4645,8-185-586,0 0 0,0 0 0,0 1 0,1-1 0,-1 0 0,0 0 0,1 0 0,0 0 1,0 0-1,1 3 0,-2-4-7,1-1 0,0 1 0,-1-1 0,1 1 0,-1-1 0,1 1 0,0-1 0,-1 0 0,1 1 0,0-1 1,-1 0-1,1 0 0,0 0 0,-1 1 0,1-1 0,0 0 0,0 0 0,-1 0 0,1 0 0,0 0 0,0 0 0,-1 0 0,1 0 1,0-1-1,0 1 0,-1 0 0,1 0 0,0 0 0,-1-1 0,1 1 0,0-1 0,-1 1 0,1 0 0,-1-1 0,2 0 0,6-4 65,0-1 0,-1 0 0,0 0 0,0-1 0,11-12 0,30-45 247,-32 42-208,16-26 134,-20 28-192,1 1 1,1 1-1,17-18 0,-31 36-56,0 0 0,0 0 0,0 1 0,0-1 0,0 0 0,0 0 0,0 1 0,0-1 0,0 0 0,0 0 0,0 1 0,0-1 0,0 0 0,0 0 0,1 1 0,-1-1 0,0 0 0,0 0 0,0 0 0,0 1 0,0-1 0,1 0 0,-1 0 0,0 0 0,0 1 0,0-1 0,1 0 0,-1 0 0,0 0 0,0 0 0,1 0 0,-1 0 0,0 0-1,0 1 1,0-1 0,1 0 0,-1 0 0,0 0 0,1 0 0,-1 0 0,0 0 0,0 0 0,1 0 0,-1 0 0,0 0 0,0-1 0,1 1 0,-1 0 0,0 0 0,0 0 0,0 0 0,1 0 0,-1 0 0,0 0 0,0-1 0,1 1 0,-1 0 0,0 0 0,0 0 0,0 0 0,0-1 0,1 1 0,-1 0 0,0 0 0,0 0 0,0-1 0,-2 23-19,2-21 18,-8 33-26,-12 33 0,10-35 3,-9 46-1,19-60 32,0-18-6,0 1-1,0-1 1,1 0 0,-1 1 0,0-1-1,0 1 1,1-1 0,-1 0-1,0 1 1,0-1 0,1 0-1,-1 0 1,0 1 0,1-1-1,-1 0 1,0 0 0,1 1 0,-1-1-1,1 0 1,-1 0 0,0 0-1,1 0 1,0 1 0,1-1 2,1-1 1,-1 1 0,1 0-1,-1-1 1,1 0-1,-1 1 1,0-1 0,0 0-1,1 0 1,-1 0-1,3-3 1,35-22 189,-1-2 0,65-62-1,-78 66-18,-13 12 7,0 0 1,19-25-1,-28 32-226,-1 0 1,0 0 0,0 0 0,0-1-1,0 1 1,-1-1 0,0 0-1,0 0 1,-1 0 0,0 0 0,1-9-1,3-21-284,-4 17 97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4:47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 11779,'3'-10'651,"1"-1"1,0 1 0,1 0 0,0 0 0,1 0 0,0 1 0,0 0 0,10-11 0,-12 16-513,-1 0 1,1 0-1,0 1 0,0-1 0,0 1 0,0 0 0,1 0 1,-1 1-1,1 0 0,-1-1 0,1 1 0,0 1 1,0-1-1,0 1 0,0 0 0,0 0 0,0 0 0,0 1 1,10 0-1,-14 0-124,1 0 1,-1 0 0,1 0-1,-1 1 1,1-1 0,-1 0-1,1 1 1,-1-1 0,1 1-1,-1 0 1,0 0-1,1-1 1,-1 1 0,0 0-1,0 0 1,1 0 0,-1 0-1,0 0 1,0 0 0,0 1-1,0-1 1,1 2 0,-2-1-8,1 1 0,0-1 0,-1 0 0,1 1 0,-1-1 0,0 0 0,0 1 0,0-1 0,0 1 0,0-1 0,-1 0 1,1 1-1,-1 1 0,-2 5-1,0 0 0,-1 0-1,0 0 1,0-1 0,-1 0 0,-6 10 0,-8 5 15,-15 23-2,32-42-20,-1 0 0,1 0 0,1 0 1,-1 0-1,1 0 0,-1 0 0,1 1 0,0-1 1,1 0-1,-1 7 0,1-10-3,0 1-1,0 0 1,0-1-1,0 1 0,1 0 1,-1-1-1,0 1 1,1-1-1,0 1 1,-1-1-1,1 1 1,0-1-1,0 1 1,0-1-1,-1 0 1,2 1-1,-1-1 0,0 0 1,0 0-1,2 1 1,-1 0-5,1 0-1,0-1 1,0 1 0,0-1 0,0 0 0,0 0 0,0 0-1,0 0 1,6 0 0,0 0-12,0-1 1,1 0-1,-1 0 1,0-1-1,0 0 0,12-4 1,-9 1 16,0 0 0,0-1 0,-1 0 0,1-1-1,-1 0 1,-1 0 0,12-10 0,-3-1 235,0 0-1,24-29 0,-52 58-160,1 1-1,0 1 0,2 0 1,-1 0-1,2 0 1,0 1-1,0 0 0,-2 19 1,6-33-69,1 0 1,0 0-1,0 0 0,-1 0 1,1-1-1,0 1 1,0 0-1,0 0 1,0 0-1,0 0 1,0 0-1,0 0 0,0 0 1,1-1-1,-1 1 1,0 0-1,0 0 1,1 0-1,-1 0 0,1-1 1,-1 1-1,0 0 1,1 0-1,0 0 1,0 0 4,0-1 0,0 0 0,0 0 0,0 0 0,0 0 0,-1 0 0,1 0 1,0 0-1,0 0 0,0 0 0,0 0 0,0 0 0,0 0 0,0-1 0,-1 1 1,1 0-1,0-1 0,0 1 0,1-1 0,5-4 65,1 0 0,0 0 0,8-8-1,15-16 172,-2-1 0,0-1 0,-3-2 0,0 0 0,22-42 0,-46 74-126,-1 6-85,-3 9-18,-6 14-21,2 0 0,0 0 1,2 0-1,1 1 0,1 34 1,2-61-25,1 0 1,-1-1-1,0 1 0,0 0 1,1-1-1,-1 1 0,1 0 1,-1-1-1,1 1 1,0 0-1,-1-1 0,1 1 1,0-1-1,0 0 1,0 1-1,0-1 0,1 0 1,-1 1-1,3 1 0,-3-3 18,0 1 0,1-1 0,-1 1 0,0-1 0,1 0 0,-1 0 0,0 0 0,1 0 0,-1 0 0,0 0 0,1 0 0,-1 0 0,0 0 0,1-1 0,-1 1 0,0 0 0,1-1 0,-1 1 0,0-1 0,0 0 0,0 1 0,0-1 0,1 0 0,-1 0 0,0 0 0,1-1 0,20-22-198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4:48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15155,'1'-4'241,"-1"-1"0,1 0 0,0 1 0,0-1 0,0 1 0,0-1 0,1 1 0,0-1 0,0 1 0,0 0 0,1 0 0,-1 0 0,1 0-1,0 1 1,0-1 0,0 1 0,0-1 0,1 1 0,-1 0 0,9-4 0,-7 2-104,1 1 0,0 1 1,0-1-1,1 1 0,-1 0 0,0 1 0,1-1 0,0 1 1,0 1-1,0-1 0,0 1 0,-1 0 0,12 1 0,-16 0-133,0 0 0,0 0 0,0 1 0,-1-1 0,1 1-1,0 0 1,0 0 0,-1-1 0,1 1 0,0 0 0,-1 0 0,1 1-1,-1-1 1,1 0 0,-1 0 0,0 1 0,1-1 0,-1 1 0,0-1-1,0 1 1,0-1 0,0 1 0,0 0 0,-1-1 0,1 1-1,0 0 1,-1 0 0,1 0 0,-1 0 0,0-1 0,0 1 0,1 0-1,-1 0 1,-1 2 0,1 5 5,0 0 0,-1-1 0,0 1 0,-1 0 0,0-1 0,-4 10 0,-7 15 0,-3-1-1,-1 0 1,-1-2 0,-1 0 0,-28 32-1,8-9 1,37-51-8,1 0-1,-1 0 0,1 0 1,0 0-1,0 0 1,0 1-1,0-1 1,1 0-1,-1 0 0,0 1 1,0 4-1,2-7-1,-1 1 1,0 0-1,0 0 0,0 0 0,1 0 1,-1 0-1,0-1 0,1 1 0,-1 0 1,1 0-1,-1 0 0,1-1 0,-1 1 1,1 0-1,-1-1 0,1 1 0,0 0 1,0-1-1,-1 1 0,1-1 0,0 1 1,0-1-1,-1 0 0,1 1 0,0-1 0,0 0 1,0 1-1,0-1 0,0 0 0,-1 0 1,1 0-1,2 0 0,13 2 20,0 0-1,0-2 1,0 0 0,0-1-1,26-4 1,78-23-1486,-106 22 769,-13 6 676,-1 0 0,1 0 1,-1-1-1,0 1 0,1 0 0,-1 0 1,0 0-1,0 0 0,1-1 0,-1 1 1,0 0-1,1 0 0,-1-1 1,0 1-1,0 0 0,0 0 0,1-1 1,-1 1-1,0 0 0,0-1 0,0 1 1,1 0-1,-1-1 0,0 1 1,0 0-1,0-1 0,0 1 0,0 0 1,0-1-1,0 1 0,0 0 0,0-1 1,0 1-1,0-1 0,0 1 1,0 0-1,0-1 0,0 1 0,-1 0 1,1-1-1,0 0 0,-8-5-550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4:49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14427,'0'0'1264,"11"-3"-760,4-3-143,6-1 551,7-1-152,2-3-288,3-1-304,3-2 1720,-1 2-1575,-5-1 31,1 1 24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4:49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18 15427,'-6'2'119,"0"0"0,1 0 0,-1 1 0,1 0 0,-1 0 0,1 0 0,0 0 0,0 1 0,0 0 0,1 0 0,0 1 0,-1-1 0,2 1 0,-1 0 0,0 0 0,1 0 0,0 1 0,0-1 0,1 1 0,-1-1 0,1 1 0,0 0 0,1 0 0,-1 0-1,1 0 1,1 0 0,-1 0 0,1 0 0,0 1 0,0-1 0,1 0 0,0 0 0,2 11 0,-2-15-104,0 0 0,0 0-1,0 0 1,0-1 0,0 1 0,0-1-1,0 1 1,1-1 0,-1 1 0,0-1 0,1 0-1,-1 1 1,1-1 0,-1 0 0,1 0-1,0 0 1,0 0 0,-1 0 0,1-1-1,0 1 1,0 0 0,0-1 0,0 0-1,0 1 1,0-1 0,0 0 0,0 0-1,0 0 1,0 0 0,-1 0 0,1-1-1,0 1 1,0 0 0,0-1 0,2 0 0,4-2 53,0 0 1,0 0 0,0-1-1,-1 0 1,1 0 0,12-10-1,-7 3 74,0-1 0,0 0 0,-1 0 0,-1-1 0,0-1 0,-1 0 0,-1-1 0,0 0 0,-1 0 0,0 0-1,6-21 1,-33 72 273,13-19-379,-33 87 52,35-92-87,1 1 0,0 0 0,1 0 0,0 0 0,1 0 0,0 14 0,1-26-2,0 0 0,0 0 0,0 0 0,0 0 0,0 0 1,0 0-1,1 0 0,-1 0 0,0-1 0,0 1 0,1 0 0,-1 0 0,1 0 1,-1 0-1,0 0 0,1-1 0,0 1 0,-1 0 0,1 0 0,-1-1 0,1 1 1,0 0-1,0-1 0,1 2 0,-1-2-22,0 0 0,0 0 0,0 0 0,0 0 0,0 0 0,0 0 0,0 0 0,0 0 0,1-1 0,-1 1-1,0 0 1,0 0 0,0-1 0,0 1 0,0-1 0,0 1 0,1-2 0,4-2-189,0 0-1,-1-1 0,1 1 1,-1-1-1,6-8 0,0-1-10,-1-1 0,13-25 0,-2-6-212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4:50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31 16500,'0'0'37,"0"0"0,0 0 0,0 0 0,0 0 0,0 0 0,-1 0 0,1-1 0,0 1 0,1 0 0,-1 0 0,0 0 0,0 0 0,0 0 0,0 0 0,0-1 0,0 1 0,0 0 0,0 0 0,0 0 0,0 0 0,0 0 0,0 0 0,0 0 0,0 0 0,0-1 0,0 1 0,0 0 0,1 0 0,-1 0 0,0 0 1,0 0-1,0 0 0,0 0 0,0 0 0,0 0 0,0 0 0,1 0 0,-1 0 0,0 0 0,0 0 0,0 0 0,0 0 0,0 0 0,0 0 0,0 0 0,1 0 0,-1 0 0,0 0 0,0 0 0,0 0 0,0 0 0,0 0 0,0 0 0,1 0 0,-1 0 0,0 0 0,0 0 0,0 0 0,0 0 0,0 0 0,0 0 1,0 1-1,0-1 0,1 0 0,-1 12 913,-4 22-85,-9 32-108,1-2-269,-6 84 0,17-144-455,1 0-1,0 0 0,0 0 0,1 0 0,-1 0 0,2 6 0,-1-9-26,-1-1-1,0 1 0,1 0 1,-1-1-1,0 1 0,1-1 1,-1 1-1,0-1 1,1 1-1,-1-1 0,1 0 1,-1 1-1,1-1 0,-1 1 1,1-1-1,0 0 0,-1 0 1,1 1-1,-1-1 0,1 0 1,0 0-1,-1 0 0,1 1 1,-1-1-1,1 0 0,0 0 1,-1 0-1,1 0 0,0 0 1,-1 0-1,1 0 0,-1-1 1,1 1-1,0 0 0,-1 0 1,1 0-1,-1-1 0,1 1 1,0 0-1,-1-1 1,1 1-1,-1 0 0,2-1 1,15-10 40,0-1 1,-1 0 0,26-24-1,6-6-18,-36 32-40,0 1 0,0 0-1,1 0 1,1 1-1,-1 1 1,29-11 0,-41 18 7,0-1 0,1 1 0,-1 0 0,0 0 0,1 0 0,-1-1 0,1 1 1,-1 1-1,0-1 0,1 0 0,-1 0 0,0 0 0,1 1 0,-1-1 0,0 1 1,1-1-1,-1 1 0,0-1 0,0 1 0,1 0 0,-1 0 0,0-1 0,0 1 1,0 0-1,0 0 0,0 0 0,0 0 0,-1 0 0,1 1 0,0-1 0,0 0 0,-1 0 1,1 0-1,-1 1 0,1-1 0,-1 0 0,1 1 0,-1-1 0,0 2 0,1 3-13,0 1 1,0-1-1,-1 0 0,0 0 0,0 0 0,-1 1 0,-2 8 0,-2 7-28,-2-1 1,0 1-1,-2-1 1,0-1-1,-1 0 1,-2 0-1,-21 30 1,32-48 72,0-1 1,0 0-1,1 0 1,-1 0 0,0 0-1,0 0 1,0 0-1,0 0 1,0 0-1,0 0 1,0 0 0,0-1-1,-1 1 1,1 0-1,0-1 1,0 1-1,-1-1 1,1 1 0,0-1-1,-1 0 1,-1 1-1,2-2-1,1 0 0,-1 0 0,0 1 0,0-1 1,0 0-1,1 0 0,-1 0 0,0 0 0,1 0 0,-1 0 0,1 0 0,0 0 0,-1 0 0,1-1 0,0 1 0,-1 0 0,1 0 0,0 0 0,0 0 0,0 0 0,0-1 0,0 1 0,0 0 0,1-2 0,-1-30 173</inkml:trace>
  <inkml:trace contextRef="#ctx0" brushRef="#br0" timeOffset="1">473 0 10786,'0'1'260,"1"0"0,-1 0-1,0-1 1,1 1 0,-1 0 0,0 0-1,1 0 1,-1 0 0,0 0 0,0 0-1,0 0 1,0 0 0,0 0 0,0 0-1,0-1 1,0 1 0,0 0-1,0 2 1,-1 0 504,-1 51 1689,-11 58 0,0 0-1618,11-81-686,-1-4-64,2 0 0,2 38 0,-1-65-116,0 0 1,0 1-1,0-1 0,0 0 1,0 1-1,0-1 0,0 1 1,0-1-1,0 0 0,0 1 1,0-1-1,0 1 0,0-1 1,0 0-1,0 1 0,1-1 1,-1 0-1,0 1 0,0-1 1,0 0-1,1 1 0,-1-1 0,0 0 1,0 1-1,1-1 0,-1 0 1,0 0-1,1 1 0,-1-1 1,0 0-1,1 0 0,-1 0 1,0 0-1,1 1 0,0-1 1,10-10-400,7-24 97,-3-7-74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4:50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56 156 12731,'0'1'120,"1"0"0,-1-1 0,0 1 0,0-1 0,1 1 0,-1 0 0,0-1 0,1 1 0,-1-1 0,0 1 0,1 0 0,-1-1 0,1 1 1,-1-1-1,1 0 0,-1 1 0,1-1 0,-1 1 0,1-1 0,0 0 0,-1 1 0,1-1 0,-1 0 0,1 0 0,0 0 0,-1 1 0,2-1 0,0 0 156,0 0 0,0 0 0,0-1 0,0 1 0,0 0 0,0-1 0,0 1 0,0-1 0,3-1 0,3-3 641,1 0 0,15-11 0,-16 9-660,0 0 1,0 0-1,-1-1 0,12-14 0,-16 18-238,-1 1 0,1-1 0,-1 0 0,0 0 0,0-1 0,0 1 0,-1 0 0,1-1 0,-1 1 0,0-1 1,0 1-1,-1-1 0,1-5 0,-1 9-17,0 0 0,0 1 0,0-1 0,0 0 1,0 0-1,-1 0 0,1 0 0,0 1 0,0-1 1,0 0-1,-1 0 0,1 0 0,0 1 0,-1-1 0,1 0 1,-1 1-1,1-1 0,-1 0 0,1 1 0,-1-1 1,0 0-1,1 1 0,-1-1 0,0 1 0,1-1 1,-1 1-1,0 0 0,0-1 0,1 1 0,-1 0 0,0-1 1,0 1-1,0 0 0,1 0 0,-1 0 0,0 0 1,0 0-1,0 0 0,0 0 0,0 0 0,1 0 1,-2 0-1,-2 1 5,1 0 0,0 0 1,-1 0-1,1 0 0,0 0 0,0 1 1,0 0-1,-1-1 0,-3 5 0,-4 4 24,0 0-1,0 1 1,2 1 0,-1 0-1,1 0 1,1 1-1,-12 25 1,9-15 19,1 0 1,2 1 0,-11 48-1,18-67-41,-6 44 69,7-46-72,0-1 0,0 1 0,0-1-1,0 0 1,0 1 0,1-1 0,-1 1 0,1-1 0,0 0 0,-1 1 0,1-1-1,0 0 1,1 0 0,-1 0 0,0 0 0,3 4 0,-3-5-4,1-1 1,-1 1-1,0 0 1,0 0 0,1-1-1,-1 1 1,1-1-1,-1 1 1,0-1-1,1 0 1,-1 1-1,1-1 1,-1 0 0,1 0-1,-1 0 1,1 0-1,-1 0 1,1-1-1,-1 1 1,1 0-1,-1-1 1,0 1 0,1-1-1,1 0 1,36-20 13,-32 16-12,118-82 34,6-4-19,-126 88-21,43-24-6,-45 26 7,0 0 0,-1-1 0,1 1 0,0 1 0,0-1 1,0 0-1,0 1 0,0-1 0,-1 1 0,1 0 0,0 0 0,0 0 0,0 1 0,0-1 0,3 1 0,-5 0 1,0-1 0,0 1 0,0 0 0,0 0 0,0-1 0,-1 1 0,1 0 0,0 0 0,0 0 0,-1 0 0,1 0 0,0 0 0,-1 0 0,1 0 0,-1 0 0,0 0 0,1 0 0,-1 1 0,0-1 0,0 0 0,1 0 0,-1 0 0,0 0 0,0 0 0,-1 2 0,-3 33 30,3-33-23,-7 29 37,5-25-22,1 0 0,0 0 0,1 0-1,-1 0 1,1 1 0,1-1 0,-1 0-1,2 9 1,-1-16-19,0 1 0,0-1 0,0 0 0,0 0 0,0 1 0,0-1-1,1 0 1,-1 0 0,0 1 0,0-1 0,0 0 0,0 0 0,1 0 0,-1 0-1,0 1 1,0-1 0,1 0 0,-1 0 0,0 0 0,0 0 0,1 0 0,-1 0 0,0 1-1,0-1 1,1 0 0,-1 0 0,0 0 0,0 0 0,1 0 0,-1 0 0,0 0-1,0 0 1,1 0 0,-1 0 0,0 0 0,0-1 0,1 1 0,-1 0 0,0 0 0,0 0-1,1 0 1,-1 0 0,0 0 0,0 0 0,1-1 0,11-7 43,9-10 43,35-40 0,-41 41-91,1-1 0,1 2 0,28-21 1,-44 36-5,1 0 0,-1 0 1,1 0-1,-1 0 0,1 0 1,-1 0-1,1 1 0,0-1 1,-1 0-1,1 1 0,0-1 0,-1 1 1,1 0-1,0 0 0,0-1 1,0 1-1,-1 1 0,4-1 1,-3 1-1,-1 0 0,0-1 0,0 1 0,0 0 0,0 0 0,0 0 0,0 0 0,0 0 0,0 0 0,-1 1 0,1-1 0,0 0 0,-1 0 0,1 1 0,-1-1 1,1 0-1,-1 0 0,1 1 0,-1-1 0,0 1 0,0-1 0,0 0 0,0 2 0,2 28-142,-1-1 1,-2 0-1,-1 0 1,-9 44-1,8-64-511,3-9 577,-1-1 0,1 1 0,0 0 0,-1 0 0,1 0 0,0-1 0,0 1 0,0 0 0,0 0 0,0 0 0,0-1 0,0 1 0,0 0 1,0 0-1,0 0 0,0-1 0,0 1 0,0 0 0,1 0 0,-1 0 0,0-1 0,1 2 0,3 2-504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6:01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94 14027,'4'-10'905,"11"-28"621,-15 36-1360,1 0 0,0 0 0,-1 0 0,0-1 0,1 1 0,-1 0-1,0-1 1,0 1 0,-1 0 0,1 0 0,0-1 0,-1 1 0,1 0 0,-2-3 0,2 4-116,-1 0 0,0 1 0,1-1 0,-1 0 0,0 1-1,1-1 1,-1 0 0,0 1 0,1-1 0,-1 1 0,0 0 0,0-1 0,0 1 0,0 0 0,1-1 0,-1 1 0,0 0 0,0 0 0,0 0 0,0-1 0,0 1 0,0 0 0,0 0 0,0 1 0,1-1 0,-1 0 0,0 0 0,0 0 0,0 1-1,0-1 1,0 0 0,-1 1 0,-27 15 541,13-4-471,0 2 0,1-1 0,-15 19 0,25-26-123,-1 1-1,1 0 0,0 0 1,1 0-1,0 1 0,0-1 1,1 1-1,0 0 0,0 0 1,-2 10-1,5-16 0,-1 0 0,1-1 0,0 1 1,-1 0-1,1 0 0,0 0 0,0 0 0,1 0 0,-1 0 0,0 0 0,0 0 1,1 0-1,-1 0 0,1 0 0,0 0 0,0 0 0,0-1 0,0 1 1,0 0-1,0-1 0,0 1 0,0 0 0,0-1 0,1 0 0,-1 1 0,1-1 1,-1 0-1,1 1 0,0-1 0,-1 0 0,1 0 0,0-1 0,0 1 1,-1 0-1,1 0 0,0-1 0,0 1 0,0-1 0,3 1 0,2-1 1,1 1 0,-1-1-1,0 0 1,0-1 0,1 0-1,-1 0 1,0-1 0,0 1-1,11-5 1,-7 1 63,0 0 1,-1-1-1,1 0 1,11-10-1,-17 13 15,0-2 1,0 1-1,-1 0 0,1-1 0,-1 0 0,0 0 0,-1 0 0,1-1 0,4-8 0,-8 12-43,1 1-1,0-1 0,-1 0 0,1 1 0,-1-1 0,0 1 0,1-1 0,-1 0 0,0 1 0,0-1 0,0 0 0,0 1 0,0-1 0,-1 0 0,1 1 0,0-1 1,-1 0-1,1 1 0,-1-1 0,0 1 0,-1-3 0,1 2-14,-1 0 1,0 0-1,0 0 0,0 0 1,0 1-1,0-1 1,0 1-1,-1-1 0,1 1 1,0 0-1,-1 0 0,-3-2 1,-1 2-237,1-1 0,-1 0 0,0 1 1,0 0-1,1 1 0,-1 0 0,0 0 0,0 0 0,-12 3 1,17-2 149,-1-1 1,1 1 0,-1 0-1,1 0 1,0 1 0,-1-1-1,1 0 1,0 1 0,0-1 0,0 1-1,0 0 1,0-1 0,-1 4-1,-7 12-591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6:02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15691,'-5'9'1505,"-1"10"-913,1 3-232,-6 10 640,1 2-224,-2 6-176,3 0-88,-2 0-255,1-2-81,6-9-168,-1-2-88,5-11-345,0-5-215,5-14 800,-2-6-288,8-15-88,6-6-88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6:02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38 15835,'4'-5'439,"12"-16"672,-15 20-1055,-1 0-1,1 0 1,0 0 0,0 1-1,0-1 1,-1 0-1,1 0 1,0 1-1,0-1 1,0 1-1,0-1 1,0 1-1,1-1 1,-1 1 0,0 0-1,0-1 1,2 1-1,-3 0 14,1 1-1,-1 0 1,1-1-1,-1 1 1,1-1-1,-1 1 1,0 0-1,1-1 1,-1 1-1,0 0 0,0-1 1,1 1-1,-1 0 1,0-1-1,0 1 1,0 0-1,0 0 1,0-1-1,0 1 1,0 0-1,0 0 1,0-1-1,0 1 1,-1 0-1,1-1 1,0 2-1,-5 21 449,-4 2-135,0 1 1,-17 30-1,13-29 97,-14 41 1,26-67-455,0 1 0,1-1 0,-1 1 1,1-1-1,0 1 0,-1-1 0,1 1 0,0-1 0,0 1 1,0-1-1,0 1 0,0-1 0,1 1 0,-1-1 0,0 1 1,1-1-1,-1 1 0,1-1 0,0 2 0,0-2-11,0 0 0,0 0-1,0-1 1,0 1 0,0 0-1,0-1 1,0 1 0,0-1-1,0 1 1,0-1 0,0 1-1,0-1 1,0 0 0,0 0-1,0 0 1,1 1 0,-1-1-1,0 0 1,2-1 0,7 0-57,0-1 0,0 0 1,0-1-1,15-5 1,-15 4-143,8-2-460,0 0 1,-1-2 0,0 0 0,-1-1 0,29-19 0,-32 14-123</inkml:trace>
  <inkml:trace contextRef="#ctx0" brushRef="#br0" timeOffset="1">252 143 11979,'-10'11'1928,"2"-1"-1024,-2 10-384,0 3 1953,-1 9-1553,4 3-144,-1 3-240,2-1-176,6-5-728,3-5-736,3-16 1000,3-8-152,7-12-168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0:53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15955,'-6'14'724,"2"-1"0,-6 27 0,9-35-714,0 1 1,0 1 0,1-1-1,0 0 1,0 0 0,1 0-1,-1 0 1,1 0 0,3 7-1,-3-10-24,0-1-1,0 0 1,0-1 0,1 1-1,-1 0 1,0 0 0,1 0-1,0-1 1,-1 1-1,1-1 1,0 0 0,0 1-1,0-1 1,0 0 0,0 0-1,0 0 1,0 0-1,0 0 1,1-1 0,-1 1-1,0-1 1,3 1-1,8 1-104,0-1 0,23 0 0,-20-1 15,-7 0 53,5 0-44,1 1 1,24 5 0,-36-6 82,0 1 0,0-1 0,-1 1 0,1 0 0,0 0 0,-1 0 0,1 0 0,0 1 0,-1-1 0,0 1 0,1-1 0,-1 1 0,0 0 0,0 0 0,0 0 0,0 0 0,0 1 1,0-1-1,-1 0 0,3 4 0,-4-4 11,1 0 1,-1 0-1,0 0 1,0 0-1,0 0 1,0 0-1,0 0 1,0 0-1,0 0 1,0 0-1,-1 0 1,1 0-1,-1 0 1,0-1-1,1 1 1,-1 0-1,0 0 1,0 0 0,0-1-1,0 1 1,-3 2-1,-2 4 54,-1-1 0,-14 13 0,17-17-32,-46 41 517,-1-2 0,-89 53 0,135-92-515,-1 1-8,0-1 0,0 0-1,-1 0 1,1 0 0,-8 1 0,13-3-67,0-1-1,0 0 1,0 0 0,-1 0-1,1 0 1,0 0 0,0 0-1,0 0 1,0 0 0,0 0 0,0 0-1,0-1 1,0 1 0,-1 0-1,1-1 1,0 1 0,0-1 0,0 1-1,0-1 1,1 1 0,-1-1-1,0 0 1,0 1 0,0-1-1,0 0 1,1 0 0,-1 0 0,0 0-1,1 0 1,-1 0 0,1 0-1,-1 0 1,1 0 0,-1 0-1,1 0 1,0 0 0,-1-2 0,0-2-47,0-1 0,0 1 0,1-1 0,-1 1 0,1-1 0,1 1 0,-1-1 0,1 1 0,1-6 0,8-27-536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6:04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110 117 11394,'41'-33'1597,"-17"12"-287,1 2 0,32-20 0,-57 39-1249,1-1 0,-1 1-1,1-1 1,-1 1 0,0 0 0,1-1-1,-1 1 1,1 0 0,-1 0 0,1-1-1,-1 1 1,1 0 0,0 0 0,-1 0 0,1 0-1,-1-1 1,1 1 0,-1 0 0,1 0-1,0 0 1,-1 0 0,1 0 0,-1 1 0,1-1-1,-1 0 1,1 0 0,-1 0 0,1 0-1,0 1 1,-1-1 0,1 0 0,-1 0-1,1 1 1,0 0 15,-1 1 0,0-1 0,0 0 1,0 0-1,1 1 0,-1-1 0,-1 0 0,1 1 0,0-1 0,0 0 0,0 0 0,-1 0 0,1 1 0,-1 0 0,-2 7 161,-1 0 0,1 0 0,-8 12 1,-40 50 125,-3-2 1,-65 65-1,96-111-780,17-20-374,14-16-68,70-86-2851,112-112-1,-188 210 3670,22-21 434,-23 22-364,-1-1 0,1 1 1,-1 0-1,1 0 0,-1-1 1,0 1-1,1 0 0,-1 0 1,1 0-1,-1 0 0,1 0 1,-1 0-1,1 0 0,-1 0 1,1 0-1,-1 0 1,1 0-1,-1 0 0,1 0 1,-1 0-1,2 0 0,-2 1 12,0-1-1,1 1 0,-1-1 0,1 1 1,-1 0-1,0-1 0,1 1 0,-1 0 1,0-1-1,1 1 0,-1 0 0,0-1 1,0 1-1,0 0 0,0-1 0,0 1 1,0 0-1,0-1 0,0 1 1,0 1-1,-6 79 1777,3-66-1580,1 1 0,1 0-1,1 0 1,0-1 0,1 1 0,0 0 0,1-1 0,6 20 0,18 25-448,-23-54-78,-3-6 58,-8-3-121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6:05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25 10898,'-16'-10'1689,"2"4"-785,8 0-352,8 3 1841,7 3-1297,7 0-256,3 0-160,13 0-240,-1 0-208,9 0-680,3 0 528,3 3-112,2-1-72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6:05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2 430 13755,'-1'1'89,"1"0"0,0 0 0,-1 0 0,1 0 0,0 0 0,0 0 0,0 0 0,0 0 0,0 0 0,0 0 0,0 0 0,1 0 0,-1 0 0,0 0 0,0 0 0,1 0 0,-1 0 1,1 0-1,-1 0 0,1 0 0,-1 0 0,1 0 0,-1 0 0,1 0 0,0-1 0,0 1 0,0 1 0,2-2 31,-1 1 0,0-1 0,1 0-1,-1 0 1,0 0 0,1 0 0,-1 0 0,0 0 0,1-1 0,-1 1 0,0-1 0,0 1 0,3-2 0,12-4 272,-1-1 1,1 0 0,-1-2 0,0 0-1,-1 0 1,0-2 0,-1 0 0,24-23-1,-14 9 23,-1 0-1,-1-2 1,32-50 0,-44 60-323,0 0 0,-1-1 1,-1 0-1,0 0 0,-2-1 1,0 0-1,6-35 0,-12 53-91,0 0 0,0 0 0,1 0 0,-1 0-1,0 0 1,0 0 0,0 0 0,0 0-1,0 0 1,-1 0 0,1-1 0,0 1-1,0 0 1,-2-1 0,2 2-2,0-1 0,-1 1 0,1 0 1,0 0-1,0 0 0,-1 0 0,1 1 0,0-1 0,-1 0 0,1 0 0,0 0 1,-1 0-1,1 0 0,0 0 0,-1 0 0,1 1 0,0-1 0,0 0 0,-1 0 1,1 0-1,0 0 0,0 1 0,-1-1 0,1 0 0,0 0 0,0 1 0,0-1 1,-1 0-1,1 1 0,-19 31-70,7-7 22,-28 55-58,4 2 0,-30 103 1,63-173-37,1 0 1,0-1 0,0 1-1,1 0 1,1 0 0,1 18-1,-1-28 74,0 0 0,0 0 0,1 0 0,-1 0 0,1 0 0,0 0 0,0 0 0,-1 0-1,1 0 1,1 0 0,-1 0 0,0 0 0,0-1 0,1 1 0,-1-1 0,1 1 0,2 2 0,-2-3 25,0 0-1,1-1 1,-1 1 0,0 0 0,1-1 0,-1 0 0,1 1-1,-1-1 1,0 0 0,1 0 0,-1-1 0,1 1 0,-1 0-1,0-1 1,1 1 0,-1-1 0,0 0 0,0 0-1,5-2 1,25-15-544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6:05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13099,'-16'13'2056,"-8"26"-490,23-38-1535,0 1-1,0 0 0,0 0 1,0 0-1,1 0 0,-1 0 1,0 0-1,1 0 0,0 0 1,-1 0-1,1 0 0,0 0 0,0 0 1,0 0-1,0 0 0,1 0 1,-1 0-1,0 0 0,2 3 1,-1-4-11,0 0 1,0 0-1,0 0 1,0 0-1,0-1 1,0 1-1,1-1 0,-1 1 1,0-1-1,0 1 1,1-1-1,-1 0 1,0 1-1,0-1 1,1 0-1,-1 0 1,0 0-1,1 0 1,-1 0-1,0 0 1,0 0-1,1-1 1,-1 1-1,2-1 0,34-11 620,-30 10-464,-5 1-155,-1 1 0,0-1 0,0 1 0,1 0 0,-1-1 0,0 1 0,1 0 0,-1 0 0,0 0 0,1 0 0,-1 0 0,0 1 0,1-1 0,-1 0 0,0 0 0,0 1 0,1-1 0,-1 1 0,0-1 0,0 1 0,0 0 0,0 0 0,1-1 0,-1 1 0,0 0 0,1 2 0,0-2-17,-1 0-1,1 1 0,0-1 1,-1 0-1,1 0 0,0 0 1,0 0-1,0 0 0,0 0 0,0-1 1,0 1-1,4 0 0,13-1 3,-1 0 0,0-2 0,0 0 0,0-1-1,23-7 1,-14 4 4,34-4 0,-53 9 5,0 0 4,1 0 0,0 1 0,14 1 0,-21-1-9,-1 0 1,0 0-1,0 0 1,0 1-1,0-1 1,0 0-1,0 0 1,0 1-1,1-1 1,-1 1-1,0-1 1,0 1 0,0-1-1,-1 1 1,1-1-1,0 1 1,0 0-1,0 0 1,0-1-1,-1 1 1,1 0-1,0 0 1,0 0-1,-1 0 1,1 0-1,-1 0 1,1 0 0,-1 0-1,0 0 1,1 0-1,-1 0 1,0 0-1,0 0 1,1 1-1,-1-1 1,0 0-1,0 1 1,-3 6 291,0-10 274,3 1-531,0 0-1,0 0 1,-1 0 0,1 0-1,0 0 1,0 0 0,0 0-1,0 0 1,0 0 0,0 0-1,1 0 1,-1 0 0,0 0 0,0 0-1,1 0 1,0-1 0,1-2-5,0 0 1,0 1 0,0-1 0,1 1 0,0-1 0,0 1 0,0 0 0,0 0 0,0 0 0,1 0 0,-1 1-1,1 0 1,0-1 0,-1 1 0,1 0 0,0 1 0,0-1 0,5 0 0,15-9-1042,-11 4 708,-3-5-115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6:06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15443,'0'5'1137,"11"4"-881,5 0-176,6-2 264,4 1-96,-1-5-168,5-3-24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6:06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1 455 12067,'0'20'1902,"0"-20"-1837,0 0 1,0 1-1,0-1 0,0 0 1,0 0-1,0 1 1,0-1-1,0 0 1,1 0-1,-1 1 1,0-1-1,0 0 0,0 0 1,0 1-1,0-1 1,1 0-1,-1 0 1,0 0-1,0 0 0,0 1 1,1-1-1,-1 0 1,0 0-1,0 0 1,1 0-1,-1 0 0,0 1 1,0-1-1,1 0 1,-1 0-1,1 0 1,1-1 141,0 0 0,1 0 0,-1 0 0,0-1 0,0 1 0,0 0 0,0-1 1,0 0-1,0 1 0,0-1 0,2-4 0,37-38 1683,49-71 0,-34 32-1113,50-102 0,-92 159-762,-6 19-33,-5 14-20,-2 13-25,-21 114-147,11-84-10,-4 73 0,13-113 79,0 0 0,1-1 1,0 1-1,5 17 1,-1-12-48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6:07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12491,'3'3'1839,"-1"7"-1345,0 0 0,-1 0 0,0 1 0,-1 12 0,1 3-34,2 34 332,7 76 499,-10-133-1249,0 1 0,1-1-1,0 0 1,0 0 0,0 1 0,0-1 0,0 0 0,0 0 0,1 0 0,0 0 0,2 3-1,-3-5-14,0-1 0,0 1 0,0 0 0,0 0 0,0-1 0,0 1 0,1 0 0,-1-1 0,0 1 0,0-1 0,1 1 0,-1-1 0,0 0 0,1 0 0,-1 0 0,0 1-1,1-1 1,-1-1 0,0 1 0,1 0 0,-1 0 0,0 0 0,1-1 0,-1 1 0,0 0 0,0-1 0,1 1 0,-1-1 0,1-1 0,9-3 130,-1-1-1,0 0 1,-1-1 0,0 0 0,0 0-1,9-11 1,46-56 763,-47 54-669,8-13 94,-18 22-196,1 1-1,0 0 1,13-12-1,-20 21-139,-1 1 0,0 0 0,0-1-1,1 1 1,-1 0 0,0-1 0,1 1 0,-1 0 0,0 0-1,1-1 1,-1 1 0,0 0 0,1 0 0,-1 0 0,0-1 0,1 1-1,-1 0 1,1 0 0,-1 0 0,1 0 0,-1 0 0,0 0-1,1 0 1,-1 0 0,1 0 0,-1 0 0,0 0 0,1 0-1,-1 0 1,1 0 0,-1 1 0,4 12 119,-7 24-98,2-34-29,-5 36-48,1-4-79,-3 43 0,8-76 118,0-1 0,0 1-1,0 0 1,0 0 0,0 0 0,0-1 0,0 1 0,1 0 0,-1 0-1,0-1 1,1 1 0,0 0 0,-1-1 0,1 1 0,0-1 0,0 1-1,0-1 1,0 1 0,0-1 0,0 1 0,2 0 0,-1-1 5,-1 0 0,1-1 0,0 1 0,-1-1 1,1 0-1,0 1 0,0-1 0,0 0 0,-1 0 0,1 0 1,0 0-1,0-1 0,-1 1 0,1 0 0,0-1 0,0 1 1,-1-1-1,1 0 0,-1 1 0,1-1 0,1-1 0,11-6 40,-1 0 0,0 0 0,-1-2 0,0 1-1,0-2 1,11-12 0,59-74 391,-79 92-404,65-94 474,-40 57-276,-17 29-107,-11 13-118,1 0 1,-1 0-1,0 0 1,0 0 0,0 0-1,0 0 1,1 0-1,-1 0 1,0 0 0,0 0-1,0 0 1,0 0-1,1 0 1,-1 0 0,0 0-1,0 1 1,0-1-1,0 0 1,0 0 0,0 0-1,1 0 1,-1 0-1,0 0 1,0 0 0,0 1-1,0-1 1,0 0-1,0 0 1,0 0-1,0 0 1,0 0 0,1 1-1,-1-1 1,0 0-1,0 0 1,0 0 0,0 0-1,0 1 1,0-1-1,0 0 1,0 0 0,0 0-1,0 1 1,-3 28-1305,2-20 99,1-24 727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6:08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48 13275,'1'-35'1784,"0"23"-752,0 23 1189,-5 156 118,3 34-1715,1-200-601,0 1 0,0 0 0,0 0-1,0-1 1,0 1 0,0 0 0,1 0 0,-1-1-1,1 1 1,0 0 0,-1-1 0,1 1 0,0 0 0,0-1-1,0 1 1,0-1 0,0 0 0,2 3 0,-2-4 1,1 0 1,-1 0 0,0 0 0,0 1 0,1-1 0,-1 0-1,0-1 1,0 1 0,1 0 0,-1 0 0,0-1-1,0 1 1,1 0 0,-1-1 0,0 1 0,0-1 0,0 0-1,0 1 1,0-1 0,0 0 0,0 0 0,0 1 0,0-1-1,0 0 1,1-2 0,37-36 483,-20 19-187,25-20-1,-39 36-289,0 0 1,1 0-1,0 0 0,0 1 0,0 0 0,0 0 0,0 1 0,1-1 0,12-2 0,-16 5-33,0 0-1,0 0 0,0 0 0,0 1 0,0-1 0,1 1 0,-1-1 0,0 1 0,0 0 1,0 0-1,-1 0 0,1 1 0,0-1 0,0 1 0,-1 0 0,1-1 0,-1 1 0,1 0 1,-1 1-1,0-1 0,0 0 0,0 1 0,0-1 0,0 1 0,0-1 0,-1 1 1,1 0-1,1 4 0,0 1-71,0 0 0,0 0 0,0 0 1,-1 1-1,0-1 0,-1 1 0,0-1 0,0 1 1,-1 11-1,0-18-80,-1 0-1,1 0 1,0 0 0,-1 0 0,0 0 0,1 0-1,-1 0 1,0 0 0,0 0 0,0-1 0,-2 3-1,3-3 79,-1-1 0,1 1-1,0-1 1,-1 1 0,1-1-1,-1 0 1,1 1 0,-1-1-1,1 0 1,-1 1 0,0-1-1,1 0 1,-1 0 0,1 0-1,-1 1 1,1-1 0,-1 0-1,0 0 1,1 0 0,-1 0-1,1 0 1,-1 0 0,0 0-1,1 0 1,-1 0 0,0 0-1,1-1 1,-1 1 0,1 0-1,-1 0 1,1-1 0,-1 1-1,1 0 1,-1 0 0,1-1-1,-1 1 1,1-1 0,-1 1-1,1 0 1,-1-1-1,1 1 1,-1-2 0,-4-8-828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6:09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68 14339,'-2'-6'547,"0"1"0,-1-1-1,0 1 1,0 0 0,-1 0 0,-6-9 0,9 13-461,0 0 0,0 1 0,0-1 0,0 0 0,-1 0 0,1 1 0,0-1 0,0 0 0,-1 1 0,1-1 0,0 1 0,0 0 0,-1-1 0,1 1 0,0 0 0,-1 0 1,1 0-1,-1 0 0,1 0 0,0 0 0,-1 0 0,1 1 0,0-1 0,-1 0 0,1 1 0,0-1 0,0 1 0,-1-1 0,1 1 0,0 0 0,0-1 0,0 1 0,0 0 0,0 0 0,0 0 1,0 0-1,-2 1 0,-4 6-27,-1 1 0,1 0 0,0 0 0,1 0 0,-9 17 0,12-20-69,-1 0 0,2 1 1,-1 0-1,1-1 0,0 1 1,0 0-1,1 0 0,-1 1 1,1 13-1,1-21 8,0 1 1,0 0-1,0-1 0,0 1 0,0 0 1,0 0-1,0-1 0,0 1 1,1 0-1,-1-1 0,0 1 0,0 0 1,1-1-1,-1 1 0,0 0 1,1-1-1,-1 1 0,1-1 1,-1 1-1,1 0 0,-1-1 0,1 1 1,-1-1-1,1 0 0,-1 1 1,1-1-1,-1 1 0,1-1 0,0 0 1,-1 0-1,1 1 0,0-1 1,0 0-1,-1 0 0,1 0 1,0 1-1,-1-1 0,1 0 0,0 0 1,0 0-1,-1 0 0,1-1 1,0 1-1,-1 0 0,1 0 0,0 0 1,-1-1-1,2 1 0,3-2 0,-1 0-1,0 0 1,0-1-1,0 1 1,0-1-1,4-3 1,8-10 88,0-1 1,-2 0 0,0-1-1,-1 0 1,-1-1 0,0 0-1,10-26 1,-18 40 219,-3 15-159,-5 25-115,3-24-42,-2 9-101,2-13-25,-1 1 0,1-1 1,1 0-1,0 0 0,0 0 0,0 1 1,1-1-1,0 0 0,3 12 1,-4-19 107,0 1 0,1-1 0,-1 0 0,0 1 0,1-1 0,-1 0 0,1 1 0,-1-1 0,1 0 0,-1 1 0,1-1 0,-1 0 1,1 0-1,-1 0 0,1 1 0,-1-1 0,1 0 0,0 0 0,-1 0 0,1 0 0,-1 0 0,1 0 0,-1 0 0,1 0 0,-1 0 1,1 0-1,-1-1 0,1 1 0,0 0 0,-1 0 0,1 0 0,-1-1 0,1 1 0,-1 0 0,0-1 0,1 1 0,-1 0 0,1-1 1,-1 1-1,1 0 0,-1-1 0,1 0 0,20-20-373,3-12-126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6:09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14491,'-45'101'2839,"29"-70"-2192,2 0 0,1 1 0,1 1 0,-13 62-1,25-94-625,0 0-1,-1 0 1,1 0-1,0 0 1,0 0-1,0 0 0,0 0 1,0 0-1,0 0 1,1 0-1,-1 0 1,0 0-1,0 0 0,1 0 1,-1 0-1,1 0 1,-1 0-1,2 2 1,-2-3-9,1 1 1,-1-1-1,1 0 1,0 1-1,-1-1 1,1 0-1,0 0 1,-1 1-1,1-1 1,0 0-1,-1 0 1,1 0-1,0 0 1,0 0-1,-1 0 1,1 0-1,0 0 1,-1 0-1,1 0 1,1-1-1,4-1 33,-1 0 0,1 0-1,-1-1 1,10-6 0,-14 8-42,9-5 30,8-6 59,30-13 0,-45 23-87,1 0-1,0 1 0,-1-1 1,1 1-1,0 0 1,0 0-1,0 0 1,0 1-1,0 0 0,0-1 1,0 1-1,0 1 1,0-1-1,0 1 1,5 0-1,-7 0-8,0 0 1,0 0-1,0 0 1,0 1-1,0-1 1,0 0-1,0 1 1,0-1-1,-1 1 1,1 0-1,0-1 1,-1 1-1,0 0 0,1 0 1,-1 0-1,0 0 1,2 4-1,-2-2-2,0 0 0,0-1 0,0 1 0,-1 0 0,0 0-1,1 0 1,-1 0 0,-1 0 0,1 0 0,-1 4 0,-1 0 44,0-1 0,0 1 0,-1 0 0,0-1 0,0 1 0,-1-1 0,0 0 0,0 0 0,-10 12 0,9-14 47,-1 1-1,-1-1 0,1 0 0,-1-1 0,0 0 0,0 0 1,0 0-1,0-1 0,-1 0 0,1 0 0,-1-1 0,0 0 1,0 0-1,-9 0 0,13-1-97,1-1 0,0 0 0,-1 0 0,1 0 0,0 0 0,-1 0 0,1-1 0,0 0 0,-1 1 0,1-1 0,0 0 0,0-1 0,0 1 0,0-1-1,0 1 1,0-1 0,0 0 0,0 0 0,1 0 0,-1 0 0,1 0 0,-1-1 0,1 1 0,0-1 0,0 0 0,0 0 0,0 0 0,1 0 0,-1 0 0,1 0 0,0 0 0,0 0 0,0 0 0,0-1 0,-1-4 0,2 0-187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0:54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6 104 15115,'-4'-1'1281,"2"-4"-1001,7-1-112,15 0 288,10-1-248,21-3-448,5-2 272,17-15-176,4-3-104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6:10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62 225 15035,'0'0'93,"0"1"-1,1-1 1,-1 0-1,0 1 1,1-1 0,-1 0-1,0 0 1,1 0-1,-1 1 1,1-1-1,-1 0 1,0 0 0,1 0-1,-1 0 1,1 0-1,-1 0 1,0 0-1,1 0 1,-1 0-1,1 0 1,-1 0 0,1 0-1,-1 0 1,0 0-1,1 0 1,-1 0-1,0-1 1,1 1-1,-1 0 1,1 0 0,-1 0-1,0-1 1,1 1-1,-1 0 1,0 0-1,1-1 1,-1 1 0,18-10 1066,-7 2-781,-1-1 0,1 0 1,-2-1-1,1 0 0,-1-1 0,10-15 0,-14 20-296,-1-1 0,0 0 0,-1 0-1,1 0 1,-1 0 0,-1-1 0,1 1-1,-1-1 1,-1 0 0,1 0 0,-1 1 0,0-14-1,-1 20-70,0 1-1,0-1 0,0 0 0,0 0 1,0 0-1,0 0 0,0 0 0,-1 0 1,1 0-1,0 0 0,0 0 1,-1 0-1,1 0 0,-1 0 0,1 1 1,-1-1-1,1 0 0,-1 0 0,1 1 1,-1-1-1,0 0 0,1 0 0,-1 1 1,0-1-1,0 1 0,1-1 1,-1 1-1,0-1 0,-1 0 0,0 1 1,1 0 1,-1 0-1,0 1 0,0-1 0,1 0 0,-1 1 0,0-1 0,1 1 0,-1-1 0,0 1 0,1 0 0,-1 0 0,1 0 1,-3 1-1,-5 6 17,-1 0 1,1 0 0,-11 13 0,6-5-31,0 2-1,1 0 1,1 0 0,1 1-1,0 1 1,2 0 0,0 0 0,1 1-1,-7 29 1,14-47-2,1 0-1,-1 0 1,1 0-1,0 0 1,0 0-1,0-1 1,0 1-1,0 0 1,0 0-1,1 0 1,0 0-1,-1 0 1,1 0-1,0 0 1,1-1-1,1 5 1,-1-5 0,-1-1 0,1 1 0,0-1 0,-1 0-1,1 0 1,0 0 0,0 0 0,0 0 0,0 0 0,0-1 0,0 1 0,0-1 0,0 1 0,0-1 0,0 0 0,0 1 0,0-1 0,0 0 0,0 0 0,0-1 0,0 1 0,1 0 0,-1-1 0,2 0 0,17-4-36,-1-1 0,0-1 0,33-16 1,57-38-62,-62 33 67,-27 16 17,-2 0-5,27-10 0,-41 19 17,0 2 1,-1-1-1,1 0 1,0 1 0,0 0-1,0 0 1,0 1-1,0-1 1,0 1 0,1 0-1,6 1 1,-11-1 5,0 1 0,0-1 0,-1 0-1,1 1 1,0-1 0,0 0 0,0 1 0,0-1 0,-1 1 0,1 0 0,0-1 0,0 1 0,-1 0 0,1-1 0,0 1 0,-1 0 0,1 0 0,-1-1 0,1 1 0,-1 0 0,0 0 0,1 0-1,-1 0 1,0 0 0,1 0 0,-1 0 0,0 0 0,0-1 0,0 1 0,0 0 0,0 2 0,-6 34 72,3-22 25,3-14-93,0-1 1,0 0-1,0 0 1,0 0-1,-1 1 0,1-1 1,0 0-1,0 0 0,0 0 1,0 1-1,0-1 1,0 0-1,0 0 0,0 0 1,0 1-1,0-1 0,0 0 1,0 0-1,0 1 1,0-1-1,0 0 0,0 0 1,0 0-1,0 1 1,0-1-1,1 0 0,-1 0 1,0 0-1,0 1 0,0-1 1,0 0-1,0 0 1,0 0-1,1 0 0,-1 1 1,0-1-1,0 0 0,0 0 1,1 0-1,-1 0 1,0 0-1,0 0 0,0 0 1,1 0-1,-1 1 0,0-1 1,0 0-1,0 0 1,1 0-1,-1 0 0,0 0 1,0 0-1,0 0 1,1 0-1,-1 0 0,0 0 1,0 0-1,1-1 0,-1 1 1,0 0-1,0 0 1,0 0-1,1 0 0,-1 0 1,14-11 241,-12 10-237,44-43 362,-32 29-291,1 1 0,0 0-1,1 1 1,1 1-1,35-21 1,-51 33-87,1-1-1,-1 0 1,0 1 0,1-1-1,-1 0 1,1 1 0,-1 0-1,1-1 1,-1 1-1,1 0 1,-1 0 0,1 0-1,-1 0 1,1 0 0,-1 0-1,1 0 1,-1 0 0,1 1-1,-1-1 1,1 1 0,-1-1-1,0 1 1,1-1-1,-1 1 1,0 0 0,3 1-1,-3 0-4,1 0 0,-1 1 0,1-1 0,-1 0 0,0 1 0,0-1 0,0 1 0,0-1 0,0 1 0,0-1-1,-1 1 1,1 0 0,-1 4 0,1 8-34,-2 1-1,1-1 0,-2 0 1,-3 17-1,-1-3-132,-1-1-1,-19 47 0,25-72 57,6-13 48,3-17-54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4:44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3 497 13219,'0'0'61,"0"1"-1,-1-1 1,1 1 0,0-1-1,0 1 1,-1-1 0,1 1 0,0-1-1,0 1 1,0-1 0,0 1-1,0-1 1,0 1 0,0-1 0,0 1-1,0-1 1,0 1 0,0 0 0,0-1-1,0 1 1,0-1 0,0 1-1,0-1 1,1 1 0,-1-1 0,0 1-1,1 0 1,0-1 10,-1 0 0,1 0 0,0 0 0,-1 1 0,1-1-1,0 0 1,0 0 0,-1 0 0,1 0 0,0-1 0,-1 1 0,1 0 0,0 0 0,-1 0 0,1-1 0,0 1 0,0-1-1,30-18 1396,-13 1-937,-1-1 0,-1-1 0,0-1-1,-2 0 1,20-37 0,44-120 740,-69 158-1183,16-49 69,-23 62-143,0 0 0,-1 1 0,1-1 0,-2 0 1,1 0-1,-1 0 0,0-10 0,0 17-12,0 0 0,0 0 0,0 0 0,0 0 1,-1-1-1,1 1 0,0 0 0,0 0 0,0 0 0,0 0 1,0 0-1,0 0 0,0 0 0,-1 0 0,1 0 0,0-1 0,0 1 1,0 0-1,0 0 0,0 0 0,-1 0 0,1 0 0,0 0 1,0 0-1,0 0 0,0 0 0,0 0 0,-1 0 0,1 0 0,0 0 1,0 0-1,0 0 0,0 0 0,0 0 0,-1 1 0,1-1 1,0 0-1,0 0 0,0 0 0,0 0 0,0 0 0,0 0 1,-1 0-1,1 0 0,0 0 0,0 1 0,0-1 0,0 0 0,0 0 1,0 0-1,0 0 0,0 0 0,0 0 0,0 1 0,0-1 1,-1 0-1,1 0 0,0 0 0,-8 11-4,-13 34 19,2 0-1,-24 87 1,32-97-14,6-18-5,-38 136-3,37-126-8,1 1 0,1 0 1,0 45-1,4-68-35,0-1 1,1 1 0,-1-1-1,1 0 1,0 1 0,0-1-1,1 0 1,-1 1 0,4 5-1,-5-10 10,1 1 0,-1 0 0,1-1 0,-1 1 0,1 0 0,0-1 0,-1 1 0,1 0 0,0-1 0,-1 1 0,1-1 0,0 1 0,0-1 0,-1 0 0,1 1 0,0-1 0,0 0 0,0 0 0,0 1 0,1-1 0,0 0-36,0 0 0,-1-1 0,1 1-1,0-1 1,-1 1 0,1-1 0,0 0 0,-1 1-1,1-1 1,-1 0 0,1 0 0,-1 0 0,0 0-1,3-2 1,6-7-144,-1 0-1,0 0 0,9-15 0,8-15-388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4:44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55 12619,'-3'6'356,"1"0"0,0 0 0,1 1 0,-1-1 0,1 0 0,1 0 0,-1 1 0,1 9 0,0-14-325,1 0 1,-1-1-1,1 1 1,-1 0-1,1-1 1,-1 1-1,1 0 1,0-1 0,0 1-1,0-1 1,0 1-1,0-1 1,0 0-1,0 1 1,0-1-1,0 0 1,1 0-1,-1 0 1,0 0 0,1 0-1,-1 0 1,1 0-1,0 0 1,-1-1-1,1 1 1,-1 0-1,1-1 1,0 1-1,0-1 1,-1 0 0,1 0-1,0 0 1,-1 0-1,1 0 1,2 0-1,2 0 45,0-1-1,-1 0 0,1 0 1,-1-1-1,1 1 0,-1-1 1,0 0-1,0 0 0,1-1 1,-2 0-1,6-3 0,3-3 450,-1 0 0,19-20 0,-40 60 482,2-17-917,-15 36 115,20-46-189,1 1 0,-1-1 0,1 0 1,0 1-1,1-1 0,-1 1 0,1-1 0,0 9 0,0-12-13,0-1-1,1 1 1,-1 0-1,0-1 0,1 1 1,-1 0-1,1-1 1,-1 1-1,1 0 0,-1-1 1,1 1-1,-1-1 1,1 1-1,-1-1 0,1 1 1,-1-1-1,1 0 1,0 1-1,-1-1 0,1 0 1,0 1-1,0-1 1,-1 0-1,1 0 0,0 0 1,-1 0-1,1 0 1,0 1-1,0-1 0,-1-1 1,1 1-1,0 0 0,0 0 1,-1 0-1,1 0 1,0 0-1,0-1 0,-1 1 1,1 0-1,1-1 1,34-15 41,-32 14-37,29-16 12,36-16 10,-62 31-27,0 1 0,0-1 0,0 1 0,0 1 0,1-1 0,-1 1 0,13 0 0,-18 1-4,0 0 0,-1 0 0,1 1 0,0-1 0,-1 0 0,1 1 0,0-1 0,-1 1 1,1-1-1,-1 1 0,1 0 0,0 0 0,-1 0 0,0 0 0,1 0 0,-1 0 0,0 0 0,1 0 0,-1 0 0,0 1 0,0-1 0,0 0 1,0 1-1,0-1 0,-1 1 0,2 2 0,-9-19 170,0 3-105,0-1 1,1-1 0,1 1-1,0-1 1,1 0 0,-3-17-1,7 29-153,0 1-1,0-1 1,0 1 0,0-1-1,0 1 1,1-1-1,-1 1 1,0-1 0,1 1-1,0 0 1,-1-1-1,1 1 1,0 0 0,-1-1-1,1 1 1,0 0-1,0 0 1,0 0-1,0 0 1,0 0 0,0 0-1,1 0 1,-1 0-1,0 0 1,0 0 0,1 1-1,1-2 1,9-6-253,1-3-254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4:44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14835,'1'-6'1456,"5"-2"-1111,12 4-137,2 1 592,9 0-168,6-1-360,2 1-160,-2 0-16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4:33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14531,'-2'72'4765,"-5"41"-3815,2-28-798,4-69-220,2-11-31,-1 1 1,0-1 0,-1 1-1,1 0 1,-1-1-1,0 1 1,-1-1-1,1 0 1,-3 7-1,3-11 92,1-1 0,0 0 0,-1 1 0,1-1 0,0 0-1,-1 0 1,1 0 0,-1 1 0,1-1 0,0 0 0,-1 0 0,1 0-1,-1 0 1,1 0 0,0 0 0,-1 0 0,1 0 0,-1 0-1,1 0 1,-1 0 0,1 0 0,0 0 0,-1 0 0,1 0-1,-1 0 1,1 0 0,0-1 0,-1 1 0,1 0 0,-1 0-1,1 0 1,0-1 0,-1 1 0,1-1 0,-12-9-268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4:34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10 139 12195,'-2'-2'172,"1"0"1,0-1-1,0 1 1,0 0 0,0 0-1,0 0 1,1-1-1,-1 1 1,1 0-1,-1-1 1,1 1 0,0-1-1,0 1 1,0 0-1,0-1 1,1 1 0,-1-1-1,1-1 1,0 0-2,1 1 0,-1-1 0,1 1 0,0 0 0,0 0 0,0-1 0,0 2 0,1-1 0,-1 0 0,6-4 0,0 1-17,0 0-1,0 0 0,1 1 1,0 0-1,0 0 1,1 1-1,17-5 1,-16 7-127,0-1 1,0 2-1,1 0 1,-1 0-1,0 1 1,1 1-1,-1 0 1,0 0-1,1 1 1,-1 0 0,0 1-1,-1 1 1,1 0-1,0 0 1,-1 1-1,0 0 1,0 0-1,0 2 1,16 12-1,-13-7-27,0 0 0,0 1 0,-1 0 0,0 1 0,-1 0 0,-1 1 0,-1 1 0,0-1-1,-1 1 1,0 1 0,-1-1 0,4 19 0,-9-26 71,0 1 1,0 0-1,-1-1 0,-1 1 1,1 0-1,-2-1 0,1 1 1,-2 0-1,1-1 0,-1 1 1,0-1-1,-1 1 0,0-1 1,-1 0-1,0 0 0,0 0 1,-1-1-1,0 0 0,0 0 1,-1 0-1,0 0 0,-1-1 1,1 0-1,-14 11 0,9-10 45,1 0-1,-1 0 1,-1-1-1,1 0 0,-1-1 1,0 0-1,-1-1 1,1-1-1,-1 0 1,0 0-1,0-2 0,0 1 1,-1-2-1,1 1 1,-1-2-1,1 0 0,-20-3 1,28 2-176,-1 0 0,0 0-1,1-1 1,-1 0 0,1 0 0,-1-1-1,1 0 1,0 1 0,0-2 0,0 1 0,0-1-1,-4-4 1,7 6 0,-1-1-1,1 0 1,0 1 0,0-1-1,0 0 1,1 0-1,-1 0 1,1 0-1,0 0 1,-1 0 0,1-1-1,1 1 1,-1 0-1,0 0 1,1-1-1,0 1 1,0-1 0,0 1-1,0 0 1,0-1-1,1 1 1,0-5-1,11-17-435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4:36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 13883,'-4'-6'1664,"2"6"-984,-1 0-295,3 15 1439,0 3-944,0 4-416,0 3-168,0 5-304,-1-2-208,-1-4-296,2-3-88,-1-12-192,-1-8-136,-1-12 552,-1-9-241,-1-13-55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4:36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12851,'1'-27'1472,"-1"11"-864,0 7 913,2 12-689,1 9-256,-2 1-176,5 0-680,0 1-224,4 2 432,1-4-80,5-6-80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4:37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11586,'-2'12'827,"0"0"0,0 0 0,-1 0-1,-1-1 1,0 1 0,0-1-1,-9 16 1,39-24-316,-11 3-591,0 0 1,-1 1 0,0 1 0,0 0 0,-1 1-1,0 1 1,-1 0 0,0 0 0,11 13-1,-21-22 86,-1 0-1,0 1 1,1-1-1,-1 1 1,0-1-1,0 1 1,0 0-1,0-1 1,0 1-1,0 0 1,0 0-1,-1 0 1,1 0-1,-1 0 0,1-1 1,-1 1-1,0 0 1,1 0-1,-1 0 1,0 0-1,-1 2 1,1-1 58,-1-1 0,0 1 1,0-1-1,0 0 0,0 1 0,-1-1 1,1 0-1,-1 0 0,1 0 0,-1 0 1,0 0-1,0 0 0,0 0 0,-2 1 1,-3 2 134,1-1 0,-2 0 0,1 0 0,0 0 0,-1-1 0,0 0 0,1 0 1,-1-1-1,-10 1 0,14-2-209,-1-1 0,1 0 0,-1-1 0,1 1 0,-1-1 0,1 0 0,0 0 0,-1 0 0,1-1 0,0 1 0,0-1 0,0 0 0,0-1 0,0 1 0,-6-5 0,8 5-73,0 1 0,1-1 0,-1 1 0,0-1 0,1 0 0,-1 0 0,1 0 1,-1 0-1,1 0 0,0 0 0,0 0 0,0 0 0,0-1 0,0 1 0,1 0 0,-1 0 0,1-1 0,-1 1 0,1-1 0,0 1 0,0 0 0,0-1 0,0 1 0,0-1 0,1 1 0,-1 0 0,1-1 0,0 1 0,-1 0 1,3-4-1,7-8-536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4:37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16924,'-1'0'73,"0"1"1,1-1-1,-1 0 0,0 1 1,0-1-1,1 1 1,-1-1-1,0 1 1,1 0-1,-1-1 1,1 1-1,-1 0 1,1-1-1,-1 1 0,1 0 1,-1-1-1,1 1 1,0 0-1,-1 0 1,1 0-1,0-1 1,0 1-1,0 0 1,0 0-1,-1 0 0,1 1 1,-3 28 260,3-25-66,-4 45-199,2 1-1,3-1 0,1 1 0,18 93 0,-14-124-333,-3-8-3265,-17-25 139,-48-48 1341,-4 5 5894,65 56-3693,1-1 1,-1 1-1,0-1 1,1 1-1,-1-1 0,1 1 1,-1-1-1,1 1 1,-1-1-1,1 1 1,-1-1-1,1 0 0,0 1 1,-1-1-1,1 0 1,0 1-1,0-1 1,-1 0-1,1-1 1,0 2-97,0-1 0,1 1 0,-1 0 0,0-1 0,0 1 0,1 0 0,-1-1 0,0 1 1,1 0-1,-1-1 0,0 1 0,1 0 0,-1 0 0,0-1 0,1 1 0,-1 0 0,0 0 1,1 0-1,-1-1 0,1 1 0,-1 0 0,1 0 0,-1 0 0,1 0 0,39-2 322,-26 2-138,139-11 1748,-112 10-1673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1:39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2852 9642,'-2'11'121,"2"0"-1,-1 0 1,2 0 0,-1 0-1,2 0 1,-1 0-1,1 0 1,1 0 0,0 0-1,7 14 1,8 25 1416,-13-36-376,-13-35-246,5 9-825,0-2 0,1 1 0,0 0 1,1 0-1,0-1 0,2 1 0,1-22 1,1-16-86,-2 37-1,1-1 0,0 1 1,1 1-1,1-1 1,9-22-1,6-25 68,34-281 521,-38 222-548,9-15-36,-12 74 58,5-64-1,-14-102 83,0 3-17,-1 169-128,-1-1 0,-15-102 1,10 104-45,1 1 0,6-62 0,-1 75 16,9-76 16,0-1 20,-14-111 391,0-36-333,4 148-2,-1 116-73,1-1 0,-1 1-1,0-1 1,0 0 0,0 1 0,0-1-1,0 1 1,-1-1 0,1 1 0,0-1-1,0 0 1,0 1 0,0-1 0,-1 1-1,1-1 1,0 1 0,0-1 0,-1 1-1,1-1 1,-1 1 0,1-1-1,0 1 1,-1 0 0,1-1 0,-1 1-1,1-1 1,-1 1 0,-1-1-69,1 0-159,-5-45-2696,5 37 2901,1 2-16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4:40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26 15307,'-3'-6'1689,"3"1"-1193,0 1-240,-3 1 832,1 1-784,-2 2-352,-6-1 128,-7-1-128,4-1-160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4:41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15 481 11522,'-2'4'414,"0"0"0,0 0-1,0 0 1,1 1 0,-1-1-1,0 6 1,2-9-358,-1-1 0,1 1 0,0 0 0,0-1 0,0 1 0,0-1 1,0 1-1,-1-1 0,1 1 0,0-1 0,0 1 0,0 0 0,1-1 0,-1 1 0,0-1 0,0 1 0,0-1 1,0 1-1,0 0 0,1-1 0,-1 1 0,0-1 0,0 1 0,1-1 0,-1 1 0,0-1 0,1 0 1,-1 1-1,1-1 0,-1 1 0,0-1 0,1 0 0,-1 1 0,1-1 0,-1 0 0,1 0 0,-1 1 1,1-1-1,-1 0 0,1 0 0,0 0 0,-1 1 0,1-1 0,-1 0 0,1 0 0,-1 0 0,1 0 0,0 0 1,-1 0-1,1 0 0,-1 0 0,1-1 0,-1 1 0,1 0 0,-1 0 0,1 0 0,-1-1 0,1 1 1,-1 0-1,1 0 0,0-1 0,4-2 102,1 0-1,-1 0 1,0 0 0,0-1 0,0 0-1,-1 0 1,1 0 0,-1 0 0,4-6 0,35-50 549,-28 39-473,130-218 1176,-53 83-1372,-81 142-225,-11 14 183,0 0 1,0 0-1,0 0 1,1 0-1,-1 0 1,0 0-1,0 0 1,0 0-1,0 0 1,0 0-1,1 0 1,-1 0-1,0 0 1,0 0-1,0 0 1,0 0-1,0 0 1,0 0-1,1 1 1,-1-1-1,0 0 1,0 0-1,0 0 1,0 0-1,0 0 1,0 0-1,0 0 1,0 1-1,0-1 1,0 0 0,0 0-1,0 0 1,0 0-1,1 0 1,-1 1-1,0-1 1,0 0-1,0 0 1,0 0-1,0 0 1,-1 0-1,1 1 1,0-1-1,0 0 1,0 0-1,0 0 1,0 0-1,0 0 1,0 1-1,0-1 1,-6 34-211,4-25 213,-11 55-65,-5 18 123,-13 143-1,31-220-86,-1 23-346,1-27 352,0 0 1,0 0-1,0-1 1,0 1-1,0 0 1,0 0 0,0-1-1,1 1 1,-1 0-1,0 0 1,0-1-1,0 1 1,1 0-1,-1-1 1,0 1-1,1 0 1,-1-1-1,1 1 1,-1-1-1,1 1 1,-1 0 0,1-1-1,-1 1 1,1-1-1,0 1 1,5-5-141,2-15-70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4:42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0 12131,'4'2'3889,"-4"-1"-3750,0-1 0,0 0 0,0 0 0,0 0 0,0 0-1,0 1 1,0-1 0,0 0 0,0 0 0,0 0 0,0 0 0,0 1 0,0-1 0,0 0 0,0 0-1,0 1 1,-5 12 2237,-16 22-2379,14-24 803,-180 319 778,156-282-2109,42-81-3173,31-64-538,-23 55 3118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4:43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35 11907,'3'-4'353,"1"0"0,0 0 1,0 1-1,0-1 0,0 1 1,0 0-1,1 0 0,4-2 1,-8 5-264,0 0 0,0-1 0,0 1 0,0 0 0,0 0 0,0 0 0,0 0 0,0 0 0,0 0 0,0 0 0,0 0-1,0 0 1,0 0 0,0 0 0,0 1 0,0-1 0,0 0 0,0 1 0,1 0 0,-1 0 3,1 0-1,-1 0 1,0 1-1,1-1 1,-1 0 0,0 1-1,0-1 1,0 1-1,0 0 1,0-1-1,0 1 1,-1 0-1,1-1 1,0 3 0,4 20 172,-1-1 0,-1 1 0,-1 0 0,-1-1 0,-3 31 0,2-8 1,-8 195-1069,-2-262-828,-2 3 1026</inkml:trace>
  <inkml:trace contextRef="#ctx0" brushRef="#br0" timeOffset="1">7 264 11514,'-5'-2'1705,"4"2"-969,5 5-216,5-2 1881,9 0-1617,6 3-80,6-2-264,4 2-288,1-3-2032,0 0 1856,-6-3-320,0-3-129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5:07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12587,'2'11'7312,"4"64"-6665,-15 118-180,0-38-97,9-154-367,-1 0-1,1 0 1,0 0-1,0 0 0,0 0 1,0 0-1,0 0 1,0 0-1,0 0 1,0 0-1,0 0 1,1 0-1,-1 0 0,0 0 1,1-1-1,-1 1 1,0 0-1,1 0 1,-1 0-1,1 0 1,-1 0-1,1-1 0,0 1 1,-1 0-1,1-1 1,0 1-1,0 0 1,-1-1-1,1 1 1,0-1-1,1 2 0,0-2-1,0-1 1,0 1-1,0 0 0,0-1 0,0 1 0,0-1 0,0 1 0,0-1 0,-1 0 0,1 0 0,0 0 0,0 0 0,-1 0 0,1 0 0,1-2 0,21-19-1,-13 11-1,0 2 0,17-13 0,-26 20-3,0 1 0,0-1 1,1 1-1,-1 0 0,0 0 0,1 0 0,-1 0 0,0 0 0,1 1 0,-1-1 0,1 1 0,-1-1 0,1 1 0,0 0 0,-1 0 0,1 0 0,-1 0 0,1 1 0,-1-1 0,3 2 1,-2-1-5,-1 0 1,0 1-1,1 0 1,-1 0 0,0-1-1,0 1 1,-1 1-1,1-1 1,0 0-1,0 0 1,-1 1 0,0-1-1,1 0 1,-1 1-1,0 0 1,0-1 0,1 6-1,9 49-116,-10-50 110,0-1 13,-1 0 0,1 1 1,-1-1-1,0 1 1,-1-1-1,1 0 1,-1 0-1,-1 1 1,-1 6-1,2-10 29,-1-1 1,1 1-1,0-1 0,0 1 0,-1-1 1,0 0-1,1 0 0,-1 0 1,0 0-1,0 0 0,0 0 1,0 0-1,0-1 0,-1 1 0,1-1 1,-1 1-1,1-1 0,0 0 1,-1 0-1,0 0 0,1 0 0,-1-1 1,-3 1-1,-6 1 7,0 0 0,0-1 0,0-1 0,0 0-1,1-1 1,-1 0 0,0-1 0,0 0 0,0-1 0,1 0 0,-17-7 0,28 10-75,0 0 1,0 0-1,-1 0 1,1 0 0,0 0-1,0 0 1,-1 0-1,1-1 1,0 1-1,0 0 1,-1 0 0,1 0-1,0 0 1,0 0-1,0-1 1,-1 1-1,1 0 1,0 0-1,0 0 1,0 0 0,0-1-1,-1 1 1,1 0-1,0 0 1,0-1-1,0 1 1,0 0 0,0 0-1,0-1 1,0 1-1,0 0 1,0 0-1,0-1 1,0 1-1,0 0 1,0 0 0,0-1-1,0 1 1,0 0-1,0 0 1,0-1-1,0 1 1,0 0 0,0 0-1,0-1 1,1 1-1,-1 0 1,0 0-1,0 0 1,0-1-1,1 1 1,11-8-676,-11 7 577,9-4-407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5:08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28 130 12051,'5'4'2710,"-5"-4"-2644,0 1 1,0-1-1,1 0 1,-1 0-1,0 1 1,1-1-1,-1 0 1,0 0 0,0 0-1,1 1 1,-1-1-1,0 0 1,1 0-1,-1 0 1,0 0-1,1 0 1,-1 1-1,0-1 1,1 0-1,-1 0 1,0 0 0,1 0-1,-1 0 1,1 0-1,-1 0 1,0 0-1,1-1 1,-1 1-1,0 0 1,1 0-1,-1 0 1,0 0-1,1 0 1,-1-1 0,0 1-1,0 0 1,1 0-1,-1-1 1,7-4 211,-1 0 0,0 0 1,0-1-1,0 0 0,-1 0 0,0 0 1,0-1-1,7-14 0,-6 11-86,-5 9-172,2-3 54,0 0 1,0 0-1,-1-1 0,0 1 1,0-1-1,0 1 0,0-1 1,-1 0-1,2-9 0,-3 14-68,0 0 0,0-1 0,0 1 0,0 0 0,0 0 0,0 0 1,0 0-1,0 0 0,0 0 0,-1 0 0,1-1 0,0 1 0,0 0 0,0 0 0,0 0 0,0 0 0,0 0 0,-1 0 0,1 0 0,0 0 0,0 0 0,0 0 0,0 0 0,0 0 1,-1 0-1,1 0 0,0 0 0,0 0 0,0 0 0,0 0 0,0 0 0,-1 0 0,1 0 0,0 0 0,0 0 0,0 0 0,0 0 0,0 0 0,-1 0 0,1 0 0,0 1 0,0-1 1,0 0-1,0 0 0,0 0 0,0 0 0,-1 0 0,-11 9 130,-9 11-27,9-7-63,1-2-57,0 1-1,1 0 0,1 1 0,0 0 1,0 1-1,-11 25 0,19-38 7,1 0-1,-1 0 0,1 0 0,0 1 1,0-1-1,0 0 0,0 0 0,0 0 1,0 0-1,0 0 0,0 0 1,0 0-1,0 0 0,1 1 0,-1-1 1,0 0-1,1 0 0,-1 0 0,1 0 1,-1 0-1,1 0 0,-1 0 1,1-1-1,0 1 0,-1 0 0,1 0 1,0 0-1,0-1 0,0 1 1,-1 0-1,1-1 0,0 1 0,0 0 1,0-1-1,0 0 0,0 1 0,0-1 1,0 1-1,3-1 0,5 2-20,0 0-1,0-1 0,0 0 1,10-1-1,-1 1-7,-1 0 13,-1 2 0,1-1-1,17 6 1,-30-7 16,1 1-1,-1-1 1,0 1-1,0 0 1,0 0-1,0 0 1,0 1 0,0-1-1,0 1 1,-1 0-1,1 0 1,-1 1-1,0-1 1,0 0 0,0 1-1,3 6 1,-6-10 5,0 0 0,0 0-1,0 1 1,0-1 0,0 0 0,1 0 0,-1 0 0,0 0 0,0 0 0,0 1 0,0-1-1,0 0 1,0 0 0,0 0 0,0 0 0,0 0 0,1 0 0,-1 0 0,0 1 0,0-1 0,0 0-1,0 0 1,0 0 0,0 0 0,1 0 0,-1 0 0,0 0 0,0 0 0,0 0 0,0 0-1,1 0 1,-1 0 0,0 0 0,0 0 0,0 0 0,0 0 0,1 0 0,-1 0 0,0 0-1,0 0 1,0 0 0,0 0 0,0 0 0,1 0 0,-1 0 0,0 0 0,0 0 0,0 0 0,0-1-1,0 1 1,1 0 0,-1 0 0,0 0 0,7-13 73,2-18 182,-9 31-249,12-83 670,-12 83-694,0 0 1,1 1 0,-1-1-1,0 0 1,0 1-1,0-1 1,0 1-1,0-1 1,0 0-1,0 1 1,1-1-1,-1 0 1,0 0-1,0 1 1,1-1-1,-1 0 1,0 1-1,0-1 1,1 0-1,-1 0 1,0 0-1,0 1 1,1-1-1,-1 0 1,0 0-1,1 0 1,-1 0-1,0 0 1,1 1-1,-1-1 1,1 0-1,-1 0 1,0 0-1,1 0 1,-1 0-1,13-9-277,7-16 122,16-40 151,-36 80-9,-6 13 11,4-20 14,-1 1 0,1 0 0,1 0 1,0 0-1,0 0 0,1 0 0,0 0 0,0 0 0,3 12 0,-3-20 6,1 0 1,-1 0-1,0 0 0,1-1 0,-1 1 0,1 0 0,-1-1 0,1 1 0,-1 0 0,1-1 1,0 1-1,-1-1 0,1 1 0,0-1 0,-1 1 0,1-1 0,0 0 0,0 1 0,-1-1 0,1 0 1,0 1-1,0-1 0,0 0 0,-1 0 0,1 0 0,0 0 0,0 0 0,0 0 0,0 0 0,0 0 1,-1 0-1,1 0 0,0 0 0,0 0 0,0-1 0,-1 1 0,1 0 0,1-1 0,30-16 12,-14 3 6,-1 1 1,26-29-1,-2 2 21,-41 40-40,0 0 1,0 0 0,0 0 0,0 0-1,0 0 1,1-1 0,-1 1 0,0 0-1,0 0 1,0 0 0,0 0 0,1 0-1,-1 0 1,0 0 0,0 0 0,0 0-1,0 0 1,0 0 0,1 0 0,-1 0-1,0 1 1,0-1 0,0 0 0,0 0-1,0 0 1,1 0 0,-1 0-1,0 0 1,0 0 0,0 0 0,0 0-1,0 0 1,0 1 0,1-1 0,-1 0-1,0 0 1,0 0 0,0 0 0,0 0-1,0 0 1,0 1 0,0-1 0,0 0-1,0 0 1,0 0 0,0 0 0,0 1-1,0-1 1,0 0 0,0 0-1,0 0 1,0 0 0,0 0 0,0 1-1,0-1 1,0 0 0,0 0 0,0 0-1,0 0 1,0 1 0,0-1 0,0 0-1,0 0 1,-1 0 0,1 12-5,-12 24-18,9-28 7,0 1-1,0-1 1,1 0 0,0 1 0,-1 13 0,3-21-1,0-1 1,1 0-1,-1 0 0,0 0 0,0 0 0,0 1 0,1-1 0,-1 0 0,0 0 0,0 0 1,0 0-1,1 0 0,-1 0 0,0 0 0,0 0 0,0 0 0,1 0 0,-1 0 0,0 0 0,0 0 1,1 0-1,-1 0 0,0 0 0,0 0 0,1 0 0,-1 0 0,0 0 0,0 0 0,0 0 1,1 0-1,-1 0 0,0 0 0,0-1 0,0 1 0,1 0 0,-1 0 0,0 0 0,0 0 1,0-1-1,0 1 0,1 0 0,-1 0 0,0 0 0,0 0 0,0-1 0,0 1 0,13-11-573,26-32 19,-14 12 206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5:09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0 15475,'0'1'72,"-1"-1"-1,0 0 0,1 0 0,-1 1 1,1-1-1,-1 0 0,1 1 0,-1-1 1,1 1-1,-1-1 0,1 1 1,-1-1-1,1 1 0,0-1 0,-1 1 1,1-1-1,0 1 0,-1-1 0,1 1 1,0-1-1,0 1 0,-1 0 0,1-1 1,0 1-1,0 0 0,0-1 1,0 2-1,-3 20 395,3-20-275,-15 445 2076,15-435-2266,0-1-17,0-1-1,0 1 1,1-1 0,1 1 0,0-1-1,0 1 1,4 9 0,-2-14-181,-1-8-256,-5-12-358,-8-2 274,0 0 0,-2 1-1,1 0 1,-2 0 0,-23-21-1,17 18 797,1 0-1,-19-28 1,36 45-205,0 0 1,0 0-1,0 0 1,1 0-1,-1 0 0,0 0 1,1 0-1,-1-1 1,1 1-1,-1 0 1,1 0-1,0-1 0,-1 1 1,1 0-1,0 0 1,0-1-1,0 1 0,0 0 1,0-1-1,0 1 1,0 0-1,0 0 1,1-1-1,-1 1 0,0 0 1,1 0-1,-1 0 1,1-1-1,0 1 1,-1 0-1,1 0 0,0 0 1,-1 0-1,1 0 1,0 0-1,0 0 1,0 0-1,0 0 0,0 1 1,0-1-1,0 0 1,0 1-1,1-1 1,1 0-1,6-3 216,1 0 0,0 1 0,1 0 0,16-2-1,-12 2-158,20-3 206,-23 5-382,-1-1 0,1 0 1,14-5-1,-23 6 41,0 0 1,-1-1-1,1 1 1,0 0-1,-1-1 0,1 0 1,-1 0-1,1 1 0,-1-2 1,0 1-1,0 0 1,0 0-1,0-1 0,0 1 1,0-1-1,-1 1 1,2-4-1,5-19-159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5:09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17476,'3'-3'1544,"-1"3"-632,-4 0-784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5:10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14075,'1'22'3945,"-26"303"-544,12-201-3157,7-82-206,3-28-33,1 1-1,1 0 1,0-1-1,1 1 1,2 19-1,-2-33-4,0 0-1,0-1 1,0 1-1,0-1 1,0 1 0,1 0-1,-1-1 1,0 1-1,0 0 1,0-1-1,1 1 1,-1-1 0,0 1-1,0-1 1,1 1-1,-1 0 1,1-1 0,-1 1-1,1-1 1,-1 0-1,0 1 1,1-1 0,0 1-1,-1-1 1,1 0-1,-1 1 1,1-1 0,-1 0-1,1 0 1,0 1-1,-1-1 1,1 0-1,-1 0 1,1 0 0,0 0-1,-1 0 1,1 0-1,0 0 1,-1 0 0,1 0-1,0 0 1,-1 0-1,1 0 1,-1 0 0,1-1-1,0 1 1,-1 0-1,1 0 1,-1-1 0,1 1-1,0-1 1,24-20-27,15-28-5,-2-2 0,42-75-1,-79 125 31,1-2-20,0-1 0,1 1-1,-1 0 1,1 0-1,0 0 1,0 0 0,4-4-1,-6 7 12,-1 0 0,1-1 0,0 1 0,0-1 0,-1 1 0,1 0 0,0 0 0,0-1 0,-1 1 0,1 0 0,0 0 0,0 0 0,-1 0 0,1 0 0,0 0 0,0 0 0,0 0 0,-1 0 0,1 0 0,0 1 0,0-1 0,-1 0 0,1 0 0,0 1 0,0-1 0,-1 0 0,1 1 0,0-1 0,-1 1 0,1-1 0,-1 1 0,1-1 0,-1 1 0,1 0 0,-1-1 0,1 1 0,-1-1 0,1 1 0,-1 0 1,0 0-1,1-1 0,-1 1 0,0 1-1,7 10-85,-2 0 0,0 1-1,0-1 1,-1 1-1,-1 0 1,2 14-1,-4-18 146,0 0-1,-1 0 1,0 0-1,0 0 0,-1 0 1,0 0-1,-1 0 1,0 0-1,-6 16 0,6-20 7,0-1 0,-1 0 0,1 0 0,-1-1 0,0 1 0,-1-1-1,1 1 1,0-1 0,-1 0 0,0 0 0,0-1 0,0 1 0,0-1-1,0 1 1,0-1 0,-1-1 0,1 1 0,0-1 0,-1 1 0,-6 0-1,-2 0 91,-1 0 0,0-1 0,0 0 0,0-1 0,-23-2 1,23 0-52,-1-1 0,-19-5 1,31 7-163,1 0 0,-1 1 0,1-1 0,-1 0 0,1 0 0,0 0 1,-1-1-1,1 1 0,0 0 0,0-1 0,0 0 0,0 1 0,0-1 1,0 0-1,0 0 0,0 0 0,1 0 0,-1 0 0,1-1 0,0 1 0,-2-4 1,3 5 16,0 0 1,0 0 0,0 1 0,0-1 0,0 0-1,0 0 1,0 0 0,0 0 0,0 1 0,1-1-1,-1 0 1,0 0 0,1 1 0,-1-1 0,0 0-1,1 0 1,-1 1 0,1-1 0,-1 0 0,1 1-1,-1-1 1,1 1 0,0-1 0,-1 1 0,2-1-1,20-9-550,1 4-37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5:10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2 273 13035,'-1'13'1784,"2"0"-1064,1 7-288,-2 2 1729,1 5-1465,2 0-112,-1 1-128,-2-3-120,1-4-176,1-2-40,-2-10-264,-3-19-384,3-10 400,0-21-72</inkml:trace>
  <inkml:trace contextRef="#ctx0" brushRef="#br0" timeOffset="1">11 0 15891,'-4'0'2009,"2"0"-1273,1 3-376,-1 2 2073,2-1-1897,3 2-320,2 0-696,2 3-409,2 0 713,2 0-176,2 0-120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1:39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0 363 10906,'3'-3'1791,"48"-74"1044,57-110-2626,-90 150-186,10-16 47,-28 53-69,0 0 0,0-1 0,0 1 0,0 0 0,0-1 0,0 1-1,1 0 1,-1 0 0,0-1 0,0 1 0,0 0 0,0 0 0,1-1 0,-1 1 0,0 0 0,0 0-1,1 0 1,-1 0 0,0-1 0,0 1 0,1 0 0,-1 0 0,0 0 0,1 0 0,-1 0 0,0 0 0,0 0-1,1 0 1,-1 0 0,0 0 0,1 0 0,-1 0 0,0 0 0,1 0 0,-1 0 0,0 0 0,0 0 0,1 0-1,-1 0 1,0 0 0,1 0 0,-1 0 0,0 1 0,0-1 0,1 0 0,-1 0 0,0 0 0,0 1 0,0-1-1,1 0 1,-1 0 0,0 0 0,0 1 0,0-1 0,1 0 0,-1 0 0,0 1 0,0-1 0,0 0 0,0 1-1,0-1 1,0 0 0,0 1 0,6 21 18,-5-20-17,29 213 52,8 38 2190,-30-227-1867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5:11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11899,'0'4'642,"0"0"0,0 0 1,0 0-1,-1 0 1,0 0-1,0 0 1,0 0-1,0 0 1,-1 0-1,0 0 1,0-1-1,-4 7 1,4-5-526,-1 0-1,1 0 1,-1-1 0,1 1 0,1 1 0,-1-1-1,1 0 1,-1 6 0,2-6-146,0-1 0,0 0 0,0 0 0,0 1 0,1-1 0,0 0 0,0 0 0,0 0 0,0 0 0,1 0 0,-1 0 1,1 0-1,0 0 0,1 0 0,-1-1 0,0 1 0,1-1 0,5 5 0,2 1-137,0-1 0,1-1-1,0 0 1,20 10 0,-13-8 52,-14-7 112,-1 0 0,1 0 0,-1 1 0,0-1 0,0 1-1,0 0 1,-1 0 0,1 0 0,0 0 0,-1 0 0,0 1 0,0-1 0,0 1 0,0-1 0,1 6 0,-2-7 40,-1 0 0,1 0 0,-1 0 0,0 1 0,1-1 1,-1 0-1,0 0 0,0 1 0,0-1 0,-1 0 0,1 0 0,0 1 1,-1-1-1,0 0 0,1 0 0,-1 0 0,0 0 0,0 0 0,0 0 1,0 0-1,-1 0 0,1 0 0,0 0 0,-1 0 0,1-1 1,-1 1-1,-3 2 0,-3 1 206,-1 0 0,1 0 1,-1 0-1,0-1 1,-1 0-1,-10 2 0,13-4-154,1 0 0,-1-1-1,0 0 1,0 0 0,0 0-1,0-1 1,0 0 0,0-1-1,-11-1 1,17 2-69,0 0 0,0-1 0,0 1 0,1 0-1,-1-1 1,0 1 0,0 0 0,0-1 0,1 1 0,-1-1 0,0 0 0,1 1 0,-1-1-1,0 1 1,1-1 0,-1 0 0,1 0 0,-1 1 0,1-1 0,-1 0 0,1 0-1,-1 0 1,1 1 0,0-1 0,0 0 0,-1 0 0,1 0 0,0 0 0,0 0 0,0 0-1,0 0 1,0 0 0,0 1 0,0-1 0,0 0 0,0 0 0,1 0 0,-1 0-1,0 0 1,0 0 0,1 1 0,-1-1 0,1-1 0,5-7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5:12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92 8730,'0'0'158,"-1"0"0,1-1 0,0 1 0,-1-1 0,1 1 1,0-1-1,0 1 0,-1 0 0,1-1 0,0 1 0,0-1 0,0 1 0,0-1 1,0 1-1,0-1 0,0 1 0,-1-1 0,1 1 0,1-1 0,-1 1 0,0-1 0,0 1 1,0-1-1,0 1 0,0-1 0,0 1 0,0-1 0,1 1 0,-1-1 0,0 1 1,0 0-1,1-1 0,-1 1 0,0-1 0,1 1 0,-1 0 0,0-1 0,1 1 1,-1 0-1,1-1 0,-1 1 0,0 0 0,1-1 0,19-16 1743,-1 3-571,-13 9-1003,0 0 0,0 1 1,0 0-1,1 0 0,-1 0 0,1 1 0,0 0 1,0 0-1,15-4 0,-21 7-305,0 0 0,0 0 0,-1 0 0,1 0 0,0 0-1,0 0 1,0 0 0,0 1 0,0-1 0,0 0 0,0 0 0,-1 1 0,1-1 0,0 1 0,0-1-1,0 1 1,-1-1 0,1 1 0,0-1 0,0 1 0,-1-1 0,1 1 0,-1 0 0,2 1 0,-2-1-5,1 1 0,0 0 0,-1 0 0,1-1 1,-1 1-1,1 0 0,-1 0 0,0 0 1,0 0-1,0 0 0,0 2 0,-1 5-9,-1-1-1,0 1 0,0 0 1,-4 7-1,-10 23-36,-3-1 1,-1-1-1,-25 34 0,31-49 1,12-19 27,0 1-1,0-1 0,0 1 1,0 0-1,1-1 0,0 1 1,-2 5-1,3-8 2,0-1-1,0 1 1,0-1 0,0 0 0,0 1-1,0-1 1,0 0 0,0 1-1,0-1 1,0 1 0,0-1-1,0 0 1,1 1 0,-1-1 0,0 0-1,0 1 1,0-1 0,0 0-1,1 1 1,-1-1 0,0 0-1,0 1 1,1-1 0,-1 0 0,0 0-1,0 1 1,1-1 0,-1 0-1,1 0 1,0 1-1,1-1 0,-1 0-1,0 0 1,1 0 0,-1 0 0,0 0 0,1 0 0,-1-1-1,0 1 1,1 0 0,-1-1 0,0 1 0,3-2 0,4-2 0,1-1 1,-1 0-1,0 0 1,0-1-1,0 0 0,-1-1 1,0 1-1,9-11 1,5-9 2,18-29-1,-30 42 23,0-1 0,-1 0 0,-1-1-1,0 1 1,7-27 0,-20 66 136,-2 6-119,0 0 1,-4 55-1,11-84-41,1-1 0,0 1 0,0-1 0,0 1 0,0-1 1,1 1-1,-1 0 0,0-1 0,1 1 0,-1-1 0,1 1 0,-1-1 0,1 0 0,0 1 1,0 1-1,0-3 1,-1 0 0,1 1 1,-1-1-1,1 0 0,-1 0 0,1 1 1,-1-1-1,1 0 0,-1 0 1,1 0-1,-1 1 0,1-1 0,-1 0 1,1 0-1,0 0 0,-1 0 1,1 0-1,-1 0 0,1 0 0,-1 0 1,1-1-1,0 1 0,-1 0 1,1 0-1,-1 0 0,1-1 1,4-2 6,0 0 0,0 0 0,-1 0 1,0 0-1,0-1 0,6-6 1,10-14 36,-2 0 1,0-1 0,14-30 0,16-21 97,-56 106-7,-6 6-93,5-15-28,1 0 0,2 0-1,0 1 1,-4 26-1,10-47-26,-1 0 0,1-1 0,0 1 0,0 0 0,0 0-1,0 0 1,0 0 0,0 0 0,0-1 0,0 1 0,0 0 0,0 0-1,1 0 1,-1 0 0,0 0 0,1-1 0,-1 1 0,0 0-1,1 0 1,-1-1 0,1 1 0,-1 0 0,1-1 0,-1 1-1,1 0 1,1 0 0,-1-1-100,1 1-1,-1-1 1,1 0 0,-1 0-1,1 0 1,0 0-1,-1 0 1,1 0-1,0 0 1,2-1 0,11-1-325,-7 2 57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5:49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45 11979,'2'-7'1091,"-1"4"-664,0-1 0,0 1 1,0 0-1,-1 0 1,1 0-1,-1-1 0,0 1 1,1 0-1,-2-6 1,1 9-356,-1 0 1,1 0 0,-1 0-1,1 1 1,-1-1-1,1 0 1,-1 0 0,1 0-1,-1 0 1,1 0-1,0 1 1,-1-1 0,1 0-1,-1 0 1,1 1-1,0-1 1,-1 0 0,1 1-1,0-1 1,-1 0 0,1 1-1,0-1 1,0 0-1,-1 1 1,1-1 0,0 1-1,-10 11 428,0 6-325,1 0 0,0 0 0,1 1 0,1 0 0,0 0 0,-6 38 0,6-10-193,-2 85-1,8-130 17,1 0 0,0 1 0,0-1 0,1 0-1,-1 1 1,0-1 0,1 0 0,-1 1 0,1-1-1,0 0 1,0 0 0,0 0 0,0 1 0,3 2-1,-4-4 3,1-1-1,-1 1 0,1-1 0,-1 0 0,1 1 0,-1-1 1,1 0-1,-1 1 0,1-1 0,0 0 0,-1 0 0,1 1 0,-1-1 1,1 0-1,0 0 0,-1 0 0,1 0 0,0 0 0,-1 0 0,1 0 1,0 0-1,1-1 0,0 1 0,-1-1 0,1 0 1,0 1-1,-1-1 0,1 0 0,-1 0 1,1 0-1,-1 0 0,3-3 0,12-13 21,-1-2-1,-1 0 0,-1 0 0,-1-1 0,13-26 0,-12 21 13,85-191 664,-90 202-523,-4 23-119,-4 29-71,0-35 22,-7 106-67,1-43-194,7 118-1,-1-179 122,1 1 0,0-1 0,0 0 0,1 0 0,-1 0 0,4 7 0,-5-12 105,1 1 1,-1 0 0,0-1 0,1 1-1,-1-1 1,1 1 0,-1-1 0,1 1 0,-1-1-1,1 1 1,-1-1 0,1 1 0,0-1-1,-1 1 1,1-1 0,-1 0 0,1 1 0,0-1-1,0 0 1,1 1 0,-1-2 6,0 1 1,0 0-1,0 0 0,0-1 1,0 1-1,0 0 0,0-1 1,0 1-1,0-1 0,0 0 1,0 1-1,0-1 0,0 0 1,0 1-1,-1-1 0,1 0 1,0 0-1,1-1 0,16-26-438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5:49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47 14115,'15'-10'1927,"-15"10"-1844,0 0-1,0 0 1,0-1 0,1 1 0,-1 0 0,0 0 0,0-1 0,0 1 0,0 0 0,0-1 0,0 1 0,0 0 0,0 0 0,1-1-1,-1 1 1,0 0 0,0-1 0,0 1 0,0 0 0,-1 0 0,1-1 0,0 1 0,0 0 0,0-1 0,0 1 0,0 0 0,0 0-1,-1-1 1,0 0 76,0 0-1,-1 0 1,1 0-1,0 0 1,-1 0-1,1 0 1,-1 0-1,0 1 0,1-1 1,-1 1-1,1-1 1,-1 1-1,0-1 1,-2 1-1,-22-8 640,23 6-768,-1 1 0,1-1 0,-1 1-1,1 0 1,-1 0 0,0 1 0,-6-2-1,0 3 8,0-1 1,0 1-1,0 1 0,1-1 0,-1 2 0,-14 4 0,20-5-38,-1 0 0,1 0 0,-1 0 0,1 1 0,0 0 0,0 0 0,0 0 0,0 0 1,0 1-1,1-1 0,0 1 0,-1 0 0,2 0 0,-6 8 0,7-11-23,1 1 0,-1-1 1,1 1-1,0-1 0,-1 1 1,1 0-1,0-1 0,0 1 0,0-1 1,0 1-1,0 0 0,1-1 1,-1 1-1,0-1 0,1 1 1,-1-1-1,1 1 0,-1-1 0,1 1 1,0-1-1,0 0 0,0 1 1,0-1-1,0 0 0,0 0 1,0 1-1,0-1 0,0 0 0,0 0 1,0 0-1,3 1 0,5 4-164,0 0 0,0 0 0,15 6 1,-14-8 60,18 10-163,-12-7 136,-1 0 0,0 1 0,0 1-1,22 18 1,-33-24 150,-1 0 0,0 1 1,0-1-1,0 1 0,0-1 0,-1 1 0,1 0 0,-1 0 0,0 0 0,0 0 0,-1 0 0,1 1 1,-1-1-1,0 1 0,0-1 0,0 1 0,-1-1 0,1 1 0,-1-1 0,0 1 0,-1-1 0,0 8 0,-1-4 124,-1 0 0,1-1-1,-1 1 1,-1-1-1,1 1 1,-1-1-1,-1 0 1,1-1 0,-1 1-1,0-1 1,-1 0-1,1 0 1,-1 0-1,0-1 1,-1 0-1,-7 5 1,8-6-79,0 0 0,0-1 0,0 0 1,-1 0-1,1 0 0,-1-1 0,1 1 0,-1-2 0,0 1 0,0-1 0,0 0 1,0 0-1,0-1 0,0 0 0,0-1 0,0 1 0,0-1 0,0 0 1,-8-3-1,14 4-80,0 0-1,1-1 1,-1 1 0,0 0 0,0 0 0,1 0 0,-1-1-1,0 1 1,1 0 0,-1-1 0,0 1 0,1-1 0,-1 1-1,1-1 1,-1 1 0,1-1 0,-1 1 0,1-1 0,-1 1-1,1-1 1,-1 0 0,1 1 0,0-1 0,-1 0 0,1 1-1,0-1 1,-1 0 0,1 1 0,0-1 0,0 0 0,0 0-1,0 1 1,0-1 0,0 0 0,0 0 0,0 1 0,0-2-1,5-8-472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5:50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51 14139,'0'-1'41,"0"1"-1,0 0 1,1 0-1,-1 0 0,0-1 1,1 1-1,-1 0 1,0 0-1,1 0 1,-1 0-1,1 0 1,-1 0-1,0 0 1,1 0-1,-1 0 1,0 0-1,1 0 1,-1 0-1,1 0 1,-1 0-1,0 0 1,1 0-1,-1 0 1,0 0-1,1 1 1,-1-1-1,0 0 1,1 0-1,-1 0 1,0 1-1,1-1 1,-1 0-1,0 0 1,0 1-1,1-1 1,-1 0-1,0 1 1,0-1-1,0 0 1,1 1-1,-1-1 1,0 0-1,0 1 1,0-1-1,0 0 1,0 1-1,0-1 1,0 0-1,1 1 1,-1-1-1,0 1 1,0-1-1,-1 0 1,1 1-1,0-1 1,0 0-1,0 1 1,0-1-1,0 1 1,0-1-1,0 0 1,-1 1-1,-8 30 874,7-28-750,-159 361 2742,151-349-3295,14-34-241,24-50-1163,3 1-1,75-119 1,-100 178 1699,2-6 41,1 0 0,1 1 0,0 0 0,1 1 0,1 0 0,22-19 0,-34 31 95,1 1 0,0-1 1,0 0-1,0 1 1,0-1-1,0 1 0,0 0 1,0-1-1,0 1 1,0 0-1,0-1 0,0 1 1,0 0-1,0 0 1,2 0-1,-3 0-15,0 0 0,1 0 0,-1 0 0,1 1 0,-1-1 0,0 0 0,1 0 0,-1 1 0,0-1 1,1 0-1,-1 1 0,0-1 0,1 0 0,-1 1 0,0-1 0,0 0 0,1 1 0,-1-1 0,0 1 0,0-1 0,0 1 0,0-1 0,0 0 0,0 1 0,1 0 0,-1 4 192,0 1 0,0-1-1,0 1 1,-2 9 0,0-2-31,0 29 736,7 83-1,-2-101-1087,1-1-1,1 0 1,1 0-1,1 0 1,10 21-1,-13-30-1108,-4-14 1252,0 0 0,0 1 0,1-1 0,-1 0 0,0 0-1,0 1 1,0-1 0,0 0 0,0 0 0,-1 1 0,1-1 0,0 0-1,0 1 1,0-1 0,0 0 0,0 0 0,0 1 0,0-1 0,0 0 0,0 0-1,-1 0 1,1 1 0,0-1 0,0 0 0,0 0 0,-1 0 0,1 1-1,0-1 1,0 0 0,0 0 0,-1 0 0,1 0 0,0 0 0,0 0 0,-1 1-1,1-1 1,0 0 0,0 0 0,-1 0 0,1 0 0,-1 0 0,-8 0-669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5:50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31 14171,'-12'-14'1488,"5"6"-928,3 1-231,5 5 583,6 2-136,7 6-208,4 0-184,7-1-528,8 0-320,4-5 400,5-4-88,-1-9-16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5:51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 14971,'9'-4'2275,"-13"14"-1226,-3 3-588,1 6-338,0-1 1,2 1-1,0 0 0,1 0 1,1 1-1,0-1 1,2 26-1,0-42-120,1 0 0,-1 0-1,1-1 1,0 1 0,-1 0 0,1 0 0,0-1 0,1 1-1,-1-1 1,0 1 0,1-1 0,-1 1 0,1-1-1,0 0 1,3 3 0,-4-3 5,1-1 0,0 0 0,0 0 0,0 0 0,-1 0 0,1-1 0,0 1 0,0 0 0,0-1 0,0 1 0,0-1 0,0 0 0,0 0 0,1 0 0,-1 0 0,0 0 0,0 0 0,0 0 0,0-1 0,0 1 0,0-1 0,2 0 0,8-4 66,-1 0 1,0 0-1,0-1 0,0-1 0,-1 0 0,0 0 0,-1-1 0,17-16 0,2-7 341,29-43 0,-39 50-194,-18 24-219,0 0 1,0 0-1,0 0 1,0 0-1,0 0 0,0 0 1,0-1-1,0 1 1,0 0-1,0 0 0,0 0 1,0 0-1,0 0 1,0 0-1,0 0 0,0 0 1,0 0-1,0 0 1,1 0-1,-1 0 0,0-1 1,0 1-1,0 0 1,0 0-1,0 0 0,0 0 1,0 0-1,0 0 1,0 0-1,1 0 1,-1 0-1,0 0 0,0 0 1,0 0-1,0 0 1,0 0-1,0 0 0,0 0 1,0 0-1,0 0 1,1 0-1,-1 0 0,0 0 1,0 0-1,0 1 1,0-1-1,0 0 0,0 0 1,0 0-1,0 0 1,0 0-1,0 0 0,0 0 1,1 0-1,-1 0 1,0 0-1,0 0 0,0 0 1,0 1-1,0-1 1,0 0-1,0 0 0,2 12 41,-3 25-117,0-21 42,1-10 10,0 1 0,1-1 0,0 1 0,0-1 0,0 1 0,0-1 0,6 12 0,-7-16 20,1-1-1,0 1 1,0-1 0,0 1-1,0-1 1,0 1 0,0-1 0,1 0-1,-1 0 1,0 0 0,1 0-1,-1 1 1,0-2 0,1 1 0,-1 0-1,1 0 1,0 0 0,-1-1-1,1 1 1,0-1 0,-1 1 0,1-1-1,0 0 1,0 0 0,-1 0-1,1 0 1,0 0 0,-1 0 0,1 0-1,0 0 1,0-1 0,-1 1 0,1-1-1,2 0 1,3-3 94,1 1 1,-1-1-1,0 0 1,-1 0-1,1-1 0,-1 0 1,0 0-1,0-1 1,0 1-1,-1-1 0,0-1 1,0 1-1,-1-1 1,1 0-1,-1 0 0,-1 0 1,0 0-1,0 0 1,0-1-1,2-10 0,-5 16-107,0 0-1,0 1 0,0-1 0,0 0 1,-1 1-1,1-1 0,-1 0 0,1 1 1,-1-1-1,1 1 0,-1-1 1,0 1-1,0-1 0,0 1 0,1 0 1,-2-1-1,1 1 0,0 0 0,0 0 1,0 0-1,0 0 0,-1 0 0,1 0 1,-1 0-1,1 0 0,0 0 1,-1 1-1,1-1 0,-1 0 0,0 1 1,1-1-1,-4 1 0,3-1-66,-1 0-1,1 1 0,-1-1 1,1 1-1,-1 0 1,1 0-1,-1 0 0,1 0 1,-1 0-1,1 0 1,-1 1-1,1-1 0,-1 1 1,1 0-1,-1 0 1,1 0-1,0 0 0,0 0 1,-1 0-1,-2 3 1,2 3-435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5:52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57 14291,'1'-2'184,"-1"1"0,0-1 0,1 1 0,-1-1-1,0 1 1,0-1 0,0 0 0,0 1 0,-1-1 0,1 1 0,0-1 0,0 1-1,-1-1 1,1 1 0,-1-1 0,0 1 0,1-1 0,-1 1 0,0 0 0,0-1-1,0 1 1,0 0 0,0 0 0,0 0 0,0 0 0,0 0 0,0 0 0,-1 0-1,-2-2 1,3 3-116,-1-1 0,0 0 1,0 1-1,-1-1 0,1 1 0,0 0 0,0 0 0,0 0 0,0 0 0,0 0 1,0 0-1,0 0 0,0 1 0,0-1 0,0 1 0,0 0 0,0-1 0,0 1 0,0 0 1,0 0-1,0 0 0,-2 2 0,-5 4-56,1 0 1,0 1-1,1-1 0,-1 2 1,1-1-1,1 1 1,0 0-1,0 0 0,1 1 1,0-1-1,0 1 0,1 0 1,0 1-1,1-1 0,1 1 1,-1-1-1,0 17 1,3-24-15,-1-1 1,1 0 0,0 0 0,1 1 0,-1-1-1,0 0 1,1 0 0,-1 0 0,1 1-1,-1-1 1,1 0 0,0 0 0,0 0 0,0 0-1,0 0 1,1 0 0,1 2 0,-2-3 2,0 0 1,1 0-1,-1 0 1,0-1-1,1 1 1,-1-1 0,0 1-1,1-1 1,-1 1-1,1-1 1,-1 0-1,1 1 1,-1-1 0,1 0-1,-1 0 1,1 0-1,-1 0 1,1-1-1,2 1 1,2-2 26,-1 0-1,1 0 1,-1 0 0,1-1-1,-1 0 1,0 0 0,0 0-1,0-1 1,0 0 0,-1 0-1,8-7 1,-5 2 78,0 0 1,-1-1-1,0 1 0,0-1 1,-1 0-1,0-1 0,-1 1 0,0-1 1,-1 0-1,0 0 0,-1 0 1,0 0-1,1-19 0,-3 28-105,0 1 0,0-1 0,0 0 0,0 1 0,0-1 0,0 0 0,0 0 0,-1 1 0,1-1 0,-1 0-1,1 1 1,-1-1 0,0 1 0,1-1 0,-1 1 0,0-1 0,0 1 0,0-1 0,0 1 0,-1 0 0,1-1 0,0 1-1,0 0 1,-1 0 0,1 0 0,-1 0 0,1 0 0,-1 1 0,1-1 0,-3-1 0,1 2-106,1 0 1,0 0 0,-1 0-1,1 1 1,-1-1-1,1 1 1,0-1 0,-1 1-1,1 0 1,0 0-1,0 0 1,-1 0 0,1 0-1,0 0 1,0 1-1,0-1 1,0 1-1,1-1 1,-1 1 0,0 0-1,-1 2 1,2-3 71,0 0 0,-1 1 0,1-1 1,0 0-1,0 1 0,0-1 0,0 1 0,1 0 1,-1-1-1,0 1 0,1-1 0,-1 1 0,1 0 1,-1 0-1,1-1 0,0 1 0,0 0 0,0 0 1,0 2-1,5 0-361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5:52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14083,'-1'2'260,"-32"150"4242,28-122-4262,1-1-1,1 1 1,4 54-1,-2-83-234,1 0 1,0 0-1,0 0 0,0 0 1,1 0-1,-1 0 0,0 0 1,0 0-1,0 0 1,1 0-1,-1 0 0,1 0 1,-1 0-1,1 0 0,-1 0 1,1 0-1,-1-1 1,1 1-1,0 0 0,-1 0 1,1-1-1,0 1 0,1 0 1,-1-1-4,-1 0-1,1 0 1,0 0 0,0 0 0,0 0 0,0 0 0,0 0 0,0 0 0,0-1 0,0 1-1,-1 0 1,1-1 0,0 1 0,0 0 0,0-1 0,-1 0 0,1 1 0,0-1 0,1-1-1,5-4 4,-1-1 1,1-1-1,7-11 0,17-26 33,151-210 1189,-232 406-611,44-132-740,1-1-1,1 1 0,0 0 0,2 0 0,0 1 1,1 24-1,2-39-8,0-7-98,-1-10 25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5:53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96 11442,'0'1'199,"0"-1"0,-1 0 0,1 0 0,0 1 0,-1-1 0,1 0 0,0 1 0,0-1-1,-1 0 1,1 1 0,0-1 0,0 1 0,-1-1 0,1 0 0,0 1 0,0-1 0,0 1-1,0-1 1,0 1 0,0-1 0,0 0 0,0 1 0,0-1 0,0 1 0,0 0 0,9 3 1389,-7-4-1516,1 0-1,0 0 1,-1 0 0,1 0 0,-1-1 0,1 1-1,-1-1 1,5-2 0,-3 1-21,0-1 0,0 0-1,0 0 1,-1 0 0,0 0 0,0-1 0,0 0 0,0 1-1,0-1 1,-1 0 0,1 0 0,-1-1 0,0 1-1,0 0 1,-1-1 0,1 1 0,-1-1 0,0 1-1,0-7 1,-1 10-49,1 0 1,-1 0-1,0 1 0,0-1 0,0 0 0,0 0 1,0 1-1,0-1 0,0 0 0,0 0 0,-1 0 1,1 1-1,0-1 0,0 0 0,-1 0 0,1 1 1,0-1-1,-1 0 0,1 1 0,-1-1 0,1 0 1,-1 1-1,1-1 0,-1 1 0,1-1 0,-1 1 1,0-1-1,1 1 0,-1-1 0,0 1 0,1 0 1,-1-1-1,0 1 0,0 0 0,1-1 0,-1 1 1,0 0-1,0 0 0,0 0 0,1 0 0,-1 0 1,0 0-1,0 0 0,1 0 0,-1 0 0,0 0 1,-1 1-1,-2-1 0,0 1 0,0 0 0,0 0 1,0 1-1,0-1 0,0 1 0,1 0 0,-5 2 1,-2 4-10,1 0 1,-1 1-1,2 0 1,-1 0 0,1 1-1,1 0 1,0 0-1,0 1 1,1-1 0,0 2-1,1-1 1,0 1-1,1-1 1,-4 16 0,8-25 3,0 0 0,-1 0 0,1 0 0,0 0 0,0 0 0,0 0 0,0 0 0,0 0 0,0 0 0,0 0 0,1 0 0,-1-1 0,2 4 0,-2-4 1,1 0 0,-1-1 1,1 1-1,-1 0 0,1-1 1,-1 1-1,1-1 0,0 1 1,-1-1-1,1 1 0,0-1 1,-1 0-1,1 1 0,0-1 1,0 0-1,-1 1 0,1-1 1,0 0-1,0 0 0,0 0 1,-1 1-1,3-1 0,1-1 2,0 1-1,0-1 0,0 0 1,0 0-1,0-1 0,0 1 0,0-1 1,0 0-1,-1 1 0,7-6 1,55-44 52,-47 35-7,0 1 0,27-16-1,-43 30-42,-1 0 1,1 0-1,0 0 0,0 1 0,0-1 1,-1 0-1,1 1 0,0-1 0,0 1 0,0 0 1,0-1-1,0 1 0,4 1 0,-5-1-2,0 0 0,0 1 0,0-1 0,0 0-1,0 1 1,0 0 0,0-1 0,0 1-1,0-1 1,0 1 0,0 0 0,0 0 0,0 0-1,0-1 1,-1 1 0,1 0 0,1 2 0,1 3-7,-1 0-1,1 1 1,-1 0 0,-1-1 0,1 1 0,0 10 0,4 10-9,-6-27 21,0 1 1,0-1 0,0 1-1,0-1 1,0 1 0,1-1-1,-1 0 1,0 1 0,0-1-1,1 1 1,-1-1 0,0 0 0,1 1-1,-1-1 1,0 1 0,1-1-1,-1 0 1,0 0 0,1 1-1,-1-1 1,1 0 0,-1 0-1,1 1 1,-1-1 0,1 0-1,-1 0 1,1 0 0,-1 0-1,1 0 1,-1 0 0,0 0 0,1 0-1,-1 0 1,1 0 0,-1 0-1,1 0 1,-1 0 0,1 0-1,-1 0 1,1 0 0,-1-1-1,1 1 1,-1 0 0,1 0-1,0-1 1,20-15 237,-19 14-218,1-1-9,6-6 70,0 2-1,0-1 1,1 1-1,14-7 1,-23 13-79,0 0 0,1 0 0,-1 0 1,0 1-1,1-1 0,-1 0 0,1 1 1,-1 0-1,1-1 0,-1 1 0,1 0 0,-1-1 1,1 1-1,-1 0 0,1 0 0,-1 0 1,1 1-1,-1-1 0,1 0 0,-1 1 0,1-1 1,-1 1-1,1-1 0,-1 1 0,1-1 1,-1 1-1,0 0 0,0 0 0,1 0 0,-1 0 1,0 0-1,0 0 0,0 0 0,0 0 1,0 0-1,0 0 0,0 1 0,0-1 0,-1 0 1,1 1-1,0-1 0,-1 1 0,1 2 1,3 9-102,-1 0 0,-1 1 0,-1 0 0,0-1 0,-1 22 0,0-27 49,-5-17-176,0-10 58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2:27.8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8314,'6'10'4579,"6"-8"-2695,4-2-1658,8 4-28,0 1 1,33 13-1,-48-14-172,0 1 1,-1 0-1,1 0 1,-1 1-1,0 0 1,8 10-1,28 18 41,2-8-28,77 31-1,23 12-40,-94-43 4,-41-22-1,-1 0 0,1 1 1,-1 1-1,-1 0 0,1 0 0,-1 1 1,0 0-1,0 0 0,9 12 0,12 20 4,-15-19 2,0-1 0,2 0-1,0 0 1,37 29 0,-17-23 0,1-1 1,2-2-1,46 18 0,131 42-21,-214-81 12,258 102 28,-182-72-30,135 35 1,-125-41 0,91 37-1,158 64 52,-197-76-62,-80-25 8,100 58 0,-99-48-5,84 33 0,-142-66 11,221 88-1,-162-61 4,90 55-1,-74-34-30,3-3 0,164 66 0,-225-105 28,0 1-1,0 1 0,-1 1 0,0 0 0,-1 2 0,0 0 0,-1 1 0,29 30 0,-40-37-1,68 66-15,-63-63 13,1 0 0,0-1 0,1-1 0,22 11-1,168 64 3,92 44-4,96 54 11,-284-133-2,-22-5-4,146 100-1,-18-9-3,-94-62-23,127 101-1,-38-37 10,-129-88 37,81 65-1,-67-39-25,196 117 0,-68-55-17,-84-49 11,-47-25 21,17 11 2,-61-49-6,1-3 0,95 27 0,-82-29-11,74 33 1,-120-45 5,-11-6 7,1 1 0,0 1 0,-1-1 0,0 0 0,0 1-1,1 0 1,3 4 0,-8-7 18,-4 7-170,2-7 128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1:40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8 141 11082,'0'-1'115,"-1"1"0,1 0 0,-1 0-1,1-1 1,0 1 0,-1 0-1,1-1 1,-1 1 0,1-1 0,-1 1-1,1 0 1,0-1 0,-1 1-1,1-1 1,0 1 0,0-1 0,-1 1-1,1-1 1,0 1 0,0-1-1,0 0 1,0 1 0,0-1 0,-1 1-1,1-1 1,0 1 0,0-1 0,0 1-1,1-1 1,-1 0 0,0 0-1,1 0-1,-1 0 0,1 0 0,0 0 0,0 0-1,0 0 1,0 0 0,0 1 0,0-1 0,0 0-1,0 1 1,0-1 0,1 1 0,1-1 0,44-12 649,-45 13-675,151-15 815,-47 7-682,-66 4-149,-14 2-213,0-1-1,-1-1 1,48-15-1,-68 18 118,-1-1-1,0 0 1,1-1-1,-1 1 1,0-1-1,0 0 1,0 0-1,-1 0 1,4-4-1,6-9-152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5:56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40 11202,'2'-10'1787,"-2"7"-1295,0 1 1,0-1-1,1 1 1,-1 0-1,1-1 1,0 1-1,0 0 1,0-1 0,0 1-1,2-3 1,-3 59 1691,-17 103-2004,19-150-130,3-9-20,4-11 6,6-11 25,0 1 0,1 1 0,1 1 0,1 0 0,29-25 0,-45 44-56,0 0 0,1 0 0,-1 1 0,0-1 0,1 1 0,-1-1 0,1 1 0,0 0 0,-1 0 0,1 0 0,0 1 0,0-1 0,4 0 0,-6 1-3,0 1 0,0-1-1,1 0 1,-1 1 0,0-1-1,0 1 1,0-1 0,0 1 0,0-1-1,1 1 1,-1 0 0,0 0-1,-1 0 1,1-1 0,0 1-1,0 0 1,0 0 0,0 0-1,-1 0 1,1 1 0,0-1 0,-1 0-1,1 0 1,-1 0 0,0 0-1,1 1 1,-1-1 0,0 0-1,0 0 1,1 1 0,-1-1 0,0 2-1,1 11 7,-1 0 0,0 1 0,-3 19-1,1-12 16,4-18 41,4-10-22,10-18 7,-10 15-26,2-1-3,22-28 37,-28 36-61,0 0 0,0 0 0,0 0 0,1 0 0,-1 0 1,0 1-1,1-1 0,0 1 0,-1-1 0,1 1 0,0 0 1,0 0-1,4 0 0,-5 1-3,-1 0 0,1 0 0,-1 0 1,1 1-1,-1-1 0,1 0 0,-1 1 0,1 0 0,-1-1 0,0 1 0,1 0 1,-1-1-1,0 1 0,1 0 0,-1 0 0,0 0 0,0 0 0,0 0 1,0 1-1,0-1 0,0 0 0,0 0 0,0 1 0,-1-1 0,1 0 1,0 1-1,0 2 0,3 7-47,0-1 0,4 21 0,-4-14 7,-4-16 46,1 0 1,-1 0 0,0-1 0,0 1 0,1 0 0,-1 0 0,0 0-1,1 0 1,-1-1 0,1 1 0,-1 0 0,1 0 0,-1-1 0,1 1-1,-1 0 1,1-1 0,0 1 0,-1-1 0,1 1 0,0-1 0,0 1-1,-1-1 1,1 0 0,0 1 0,0-1 0,0 0 0,0 1 0,-1-1-1,1 0 1,0 0 0,0 0 0,0 0 0,0 0 0,0 0 0,0 0-1,0 0 1,-1 0 0,1 0 0,0 0 0,0-1 0,0 1 0,0 0-1,-1-1 1,1 1 0,0-1 0,0 1 0,0-1 0,0 0 0,6-4 27,0 1 0,-1-2-1,0 1 1,7-8 0,-9 8-13,6-4 24,5-5 21,-1 0 0,-1-1 0,0 0 0,-1-1 0,12-21 0,-28 44-73,1-2 2,0 0 0,1 1-1,-1-1 1,1 1 0,0-1 0,1 1 0,-1 0 0,1 0-1,0 0 1,0 8 0,1-13 11,0-1 0,0 1 1,0-1-1,0 0 0,0 1 0,1-1 0,-1 1 1,0-1-1,0 1 0,0-1 0,0 1 1,1-1-1,-1 1 0,0-1 0,0 0 0,1 1 1,-1-1-1,0 1 0,1-1 0,-1 0 1,1 0-1,-1 1 0,0-1 0,1 0 0,-1 1 1,1-1-1,-1 0 0,1 0 0,-1 0 1,1 1-1,18-4 1,21-16 23,-35 16-22,1 0-2,-1 0 1,1 0-1,0 1 1,1-1-1,-1 1 1,0 1-1,13-3 1,-17 4-4,0 0 0,1 0 1,-1 1-1,0-1 0,0 0 0,0 1 1,0-1-1,0 1 0,0 0 0,0 0 1,0-1-1,0 1 0,0 1 0,0-1 1,0 0-1,0 0 0,-1 1 0,1-1 1,0 1-1,-1-1 0,0 1 0,1 0 1,-1-1-1,0 1 0,0 0 0,2 4 1,3 8-22,-5-10 20,0 0 0,1 0 0,0 0-1,0-1 1,4 7 0,-6-10 6,1 1 1,-1-1-1,1 1 0,-1-1 0,1 1 1,0-1-1,-1 1 0,1-1 0,0 1 1,-1-1-1,1 0 0,0 1 0,-1-1 1,1 0-1,0 0 0,0 0 0,0 0 1,-1 1-1,1-1 0,0 0 0,0 0 0,-1 0 1,1 0-1,0-1 0,0 1 0,0 0 1,-1 0-1,1 0 0,0-1 0,-1 1 1,1 0-1,0-1 0,0 1 0,0-1 1,30-21 8,-24 15-9,2 1 1,-1 0 0,1 0 0,0 1-1,12-6 1,-19 11-47,0-1 1,0 0-1,0 1 0,0-1 0,1 1 0,-1 0 0,0-1 0,0 1 0,0 0 1,1 1-1,-1-1 0,0 0 0,0 1 0,0-1 0,1 1 0,-1 0 0,0-1 0,0 1 1,0 0-1,0 0 0,0 0 0,-1 1 0,1-1 0,0 0 0,0 1 0,-1-1 1,1 1-1,-1 0 0,3 3 0,4 8-575,-7-13 596,-1 0-1,0 1 1,0-1 0,1 1-1,-1-1 1,0 1 0,0-1-1,0 0 1,0 1 0,1-1-1,-1 1 1,0-1-1,0 1 1,0-1 0,0 1-1,0-1 1,0 1 0,0-1-1,0 1 1,0-1 0,-1 0-1,1 1 1,0-1 0,0 1-1,0-1 1,0 1-1,-1-1 1,1 0 0,0 1-1,-1 0 1,-5 0-372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5:56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15507,'0'0'1473,"0"8"-1017,0-2-184,0 1 624,6 0-672,0-1-16,1 5-96,-2 4-192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5:57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135 189 15219,'1'-3'400,"-1"-1"-45,1 1-1,-1 0 1,0 0 0,0-1 0,0 1-1,-1 0 1,0-4 0,1 7-292,0-1 0,-1 0 0,1 1 0,0-1 0,-1 0 0,1 1 0,-1-1 0,1 0 0,-1 1 1,1-1-1,-1 1 0,0-1 0,1 1 0,-1 0 0,1-1 0,-1 1 0,0 0 0,0-1 0,1 1 0,-1 0 1,0 0-1,1-1 0,-1 1 0,0 0 0,0 0 0,1 0 0,-1 0 0,0 0 0,0 0 0,0 0 1,1 0-1,-1 0 0,0 1 0,0-1 0,1 0 0,-2 1 0,-3 1 30,0-1 1,1 1-1,-1 1 0,1-1 0,-1 1 1,1-1-1,0 1 0,0 1 0,0-1 1,0 0-1,-5 7 0,2-1-70,1-1 0,-1 1 1,2 0-1,-8 15 0,10-18-23,0 1 1,1-1-1,0 1 1,-3 12-1,5-18 0,0 0 0,0 0 0,-1 0 0,1 0 0,0 0 0,0 0 0,0 0 0,0 0 0,0 0 0,0 0 0,1 0 0,-1 0 0,0 0 0,0 0 0,1 0 0,-1 0 0,1 0 0,-1 0 0,1 0 0,-1 0 0,1 0 0,-1-1 0,1 1 0,0 0 0,0 0 0,-1-1 0,1 1 0,0 0 0,0-1 0,0 1 0,0-1 0,0 1 0,0-1 0,0 1 0,0-1 0,0 0-1,0 1 1,0-1 0,0 0 0,0 0 0,1 0 0,3 0 0,1-1 0,-1 1 0,1-1 0,-1-1 0,0 1 0,0-1-1,0 0 1,1 0 0,-2 0 0,1-1 0,0 1 0,6-6 0,6-5 21,30-27 1,-22 15 81,-1-2 1,-1 0-1,-1-1 1,-2-1-1,-1-1 0,22-45 1,-45 84-102,-48 109-2,44-95-3,1 0-1,0 0 0,-4 34 1,11-54 3,-1 0-1,1-1 1,0 1 0,0 0-1,0-1 1,0 1 0,0-1 0,1 1-1,-1 0 1,1-1 0,0 1-1,0-1 1,1 5 0,-1-6 0,0 0 0,0-1-1,0 1 1,0 0 0,0 0 0,0 0 0,0-1 0,0 1 0,1-1-1,-1 1 1,0-1 0,0 1 0,0-1 0,1 0 0,-1 1 0,0-1 0,0 0-1,1 0 1,-1 0 0,0 0 0,1 0 0,-1 0 0,0 0 0,0-1-1,1 1 1,-1 0 0,0-1 0,2 0 0,7-2-1,-1-1 1,0 0-1,0-1 0,0 0 1,-1 0-1,1-1 0,10-9 1,49-52-13,-67 65 12,1-1-3,1 0-1,-1 1 0,0-2 1,0 1-1,0 0 0,1-5 1,-3 8 2,0 0 1,1 0 0,-1-1-1,0 1 1,0 0 0,0 0-1,0-1 1,0 1 0,0 0-1,0 0 1,0-1 0,0 1-1,0 0 1,0-1 0,0 1-1,0 0 1,0 0 0,0-1-1,0 1 1,0 0 0,0 0 0,0-1-1,-1 1 1,1 0 0,0 0-1,0-1 1,0 1 0,0 0-1,-1 0 1,1-1 0,0 1-1,0 0 1,-1 0-2,0 0 0,0 0-1,0 0 1,-1 0 0,1 0 0,0 0 0,0 0-1,0 0 1,0 1 0,0-1 0,0 0 0,1 1 0,-1-1-1,-2 1 1,-6 4-1,0 1 0,0-1 1,0 1-1,0 1 0,1 0 0,-9 9 0,12-11 17,0 0-1,1 0 1,0 1-1,0 0 1,0 0-1,0 0 1,1 0-1,0 0 1,1 0-1,-4 12 1,5-16-7,1 0 0,0 0 1,0 0-1,0-1 0,0 1 1,0 0-1,0 0 0,0 0 0,1 0 1,-1 0-1,1 0 0,-1 0 0,1 0 1,0-1-1,-1 1 0,1 0 1,0 0-1,0-1 0,1 1 0,1 2 1,0-1-66,0-1 1,1 1-1,-1-1 1,0 0 0,1 0-1,-1 0 1,1 0-1,0-1 1,7 2-1,2 0-339,1 0-1,0-1 1,-1-1 0,1 0-1,15-2 1,-13 0 125,0-1-1,0-1 1,18-5 0,5-5-472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5:57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78 13755,'0'-4'173,"-1"0"0,1 1 0,-1-1 0,0 1-1,-1-1 1,1 1 0,0-1 0,-1 1 0,0 0 0,0 0 0,0 0 0,0 0 0,0 0 0,-1 0 0,1 1 0,-1-1-1,0 1 1,1-1 0,-1 1 0,0 0 0,-1 0 0,1 0 0,0 1 0,0-1 0,-1 1 0,1 0 0,-1 0-1,1 0 1,-1 0 0,0 1 0,1-1 0,-1 1 0,-5 0 0,5 0-115,0 0 0,0 0 0,0 0 0,0 0 0,0 1 0,0 0 0,0 0 0,0 0 0,0 0 0,0 0 0,0 1 0,1 0 0,-1 0 0,1 0 0,-1 0 0,1 0 0,0 1 0,0 0 0,0-1 0,0 1 0,0 0 0,0 1 0,1-1 0,0 0 0,0 1 0,0-1 0,0 1 0,0 0 0,-2 7 0,4-10-60,0 0 0,-1 0 1,1 0-1,0 0 0,0 0 1,0 0-1,0 0 0,0 0 0,0 1 1,1-1-1,-1 0 0,0 0 1,0 0-1,1 0 0,-1 0 0,1 0 1,-1 0-1,1 0 0,-1 0 0,1 0 1,0 0-1,1 1 0,0-1-5,-1 1-1,1-1 1,0 0 0,0 0-1,1 0 1,-1 0-1,0 0 1,0 0 0,0 0-1,4 0 1,4 0-60,0 0 0,0 0 0,19-2-1,1-2-220,46-12 0,-47 9-41,48-6 0,-75 12 315,1 0 0,-1 0 1,0 0-1,1 0 0,-1 0 1,1 1-1,-1-1 1,0 1-1,1 0 0,-1-1 1,0 1-1,0 0 1,0 0-1,4 3 0,-5-3 25,0 0-1,0 0 0,0 0 0,0 0 1,-1 0-1,1 1 0,0-1 0,-1 0 1,1 0-1,-1 1 0,1-1 0,-1 0 1,1 1-1,-1-1 0,0 0 1,0 1-1,0-1 0,0 0 0,0 1 1,0-1-1,0 1 0,0-1 0,-1 0 1,1 1-1,0-1 0,-1 0 0,1 0 1,-2 2-1,-1 5 119,-1 0 0,0-1 0,-1 1 0,0-1 0,0 0 1,-1 0-1,0-1 0,-7 7 0,-6 4 489,-32 22 0,40-33-415,0 1 1,0-1 0,0-1 0,-18 6-1,26-9-222,0-1 0,0 0 0,0 0 0,0 0 0,0-1 0,-1 1 0,1-1-1,0 0 1,0 0 0,0 0 0,-1 0 0,1 0 0,0-1 0,0 1 0,0-1-1,0 0 1,0 0 0,0 0 0,0-1 0,0 1 0,0-1 0,-4-2 0,6 2-78,-1 0 0,1 0 0,0 0 1,0 0-1,0-1 0,0 1 0,0 0 1,0-1-1,0 1 0,1 0 0,-1-1 1,1 1-1,0-1 0,0 1 0,0-1 1,0 1-1,0 0 0,1-1 0,0-3 1,0 0-34,0 1 0,1 0 0,0-1 1,0 1-1,0 0 0,0 0 1,6-8-1,15-13-649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5:57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26 15387,'3'-22'2340,"-3"19"-1090,-5 15 183,-9 54-498,2 1 1,-6 132 0,17-182-913,0-10-35,0 0 0,1 1 1,0-1-1,1 0 0,-1 0 0,4 13 0,-4-19 5,0 0 1,1-1-1,-1 1 0,0-1 1,1 1-1,-1 0 0,0-1 1,1 1-1,-1-1 0,1 1 1,-1-1-1,1 0 0,-1 1 1,1-1-1,-1 1 0,1-1 1,-1 0-1,1 1 0,0-1 1,-1 0-1,1 0 0,-1 1 1,1-1-1,0 0 0,-1 0 1,1 0-1,0 0 0,-1 0 1,1 0-1,0 0 0,-1 0 1,1 0-1,1 0 0,-14-25-1,5 8-129,-2-5-173,-1 1 1,-17-27 0,41 51 176,0-1 1,19 0-1,27-3-544,-42-2 515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6:00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14427,'0'1'70,"0"0"-1,0 0 1,0 0-1,0-1 1,0 1 0,0 0-1,0 0 1,0 0-1,1-1 1,-1 1 0,0 0-1,1 0 1,-1-1 0,0 1-1,1 0 1,-1 0-1,1-1 1,-1 1 0,1-1-1,0 1 1,-1 0-1,1-1 1,-1 1 0,1-1-1,0 1 1,0-1-1,1 1 11,0 0 1,0-1-1,0 0 0,0 1 0,0-1 0,-1 0 0,1 0 0,0 0 1,0 0-1,0 0 0,2-1 0,6-1 165,-1-1 1,1 0-1,11-6 0,-12 6-88,0-1-1,0-1 1,-1 1 0,0-2-1,0 1 1,0-1-1,-1 0 1,0 0-1,0-1 1,-1 0-1,1-1 1,-2 1 0,1-1-1,4-9 1,-9 16-132,0 0 0,0-1 0,-1 1 1,1 0-1,-1-1 0,1 1 0,-1-1 1,1 1-1,-1 0 0,0-1 0,0 1 1,0-1-1,0 1 0,0-1 0,0 1 1,0-1-1,0 1 0,-1-1 0,1 1 1,0 0-1,-1-1 0,1 1 0,-1-1 1,0 1-1,1 0 0,-1 0 0,0-1 1,0 1-1,0 0 0,0 0 0,0 0 1,0 0-1,0 0 0,0 0 0,0 0 1,-1 0-1,1 1 0,0-1 0,-1 0 1,1 1-1,0-1 0,-1 1 0,-1-1 1,-2 0 8,0 0-1,0 0 1,0 1 0,0-1 0,0 1 0,0 0 0,0 1 0,0-1-1,1 1 1,-1 0 0,0 0 0,-6 3 0,4-1-30,0 1 1,-1 0-1,1 0 1,1 1-1,-1 0 1,1 0-1,0 1 1,0-1-1,0 1 1,1 1-1,0-1 1,0 1-1,0 0 1,1 0 0,0 0-1,1 0 1,-5 12-1,8-17-6,-1-1-1,1 0 1,0 1 0,-1-1 0,1 1-1,0-1 1,0 1 0,0-1-1,0 1 1,0-1 0,0 1-1,0-1 1,1 1 0,-1-1 0,0 0-1,1 1 1,-1-1 0,1 1-1,0-1 1,-1 0 0,1 0-1,0 1 1,0-1 0,0 0-1,0 0 1,0 0 0,0 0 0,0 0-1,0 0 1,0 0 0,1 0-1,-1-1 1,0 1 0,1 0-1,-1-1 1,0 1 0,1-1 0,-1 1-1,0-1 1,1 0 0,-1 1-1,1-1 1,-1 0 0,1 0-1,2 0 1,7 0 0,-1-1 0,1 0-1,0 0 1,19-6 0,75-26-31,-69 20 28,55-12 0,-88 24 1,1 0 1,-1 0-1,0 1 1,0 0-1,0-1 0,1 1 1,-1 1-1,0-1 0,0 0 1,1 1-1,-1-1 0,0 1 1,0 0-1,0 0 1,0 1-1,0-1 0,4 2 1,-5 0-3,1 0 1,0 0 0,0 0 0,-1 0-1,0 0 1,1 1 0,-1-1 0,-1 1 0,1-1-1,0 1 1,-1 0 0,2 7 0,-3-10 4,1 0 0,-1 1 0,1-1 0,-1 0 0,1 1 1,0-1-1,-1 0 0,1 0 0,0 0 0,0 0 0,1 2 1,-1-3 0,-1 1 1,0-1 0,1 0 0,-1 0 0,1 0 0,-1 1 0,1-1 0,-1 0 0,0 0 0,1 0 0,-1 0 0,1 0 0,-1 0 0,1 0-1,-1 0 1,1 0 0,-1 0 0,1 0 0,-1 0 0,1 0 0,-1 0 0,1-1 0,2-1 8,0 0-1,0 0 1,0 0 0,0 0-1,-1-1 1,1 0 0,2-2-1,1-2 4,-1 1-5,1 1 1,0-1-1,0 1 1,0 1 0,0-1-1,8-3 1,-13 7-7,0 1 0,1-1 0,-1 0 1,0 1-1,1-1 0,-1 1 0,1 0 1,-1 0-1,1-1 0,-1 1 0,1 0 1,-1 0-1,1 0 0,-1 0 0,1 1 1,-1-1-1,0 0 0,1 1 0,-1-1 0,1 0 1,-1 1-1,0 0 0,1-1 0,-1 1 1,0 0-1,0 0 0,1 0 0,-1 0 1,0 0-1,0 0 0,0 0 0,0 0 1,0 0-1,0 0 0,-1 0 0,1 1 1,0-1-1,0 3 0,5 11-2,-1 0 0,-1 1 1,0-1-1,-1 1 0,-1 0 0,1 29 0,-1-14 8,-2-30-7,-1-1-1,1 1 1,0-1-1,0 1 0,0-1 1,0 1-1,0-1 1,0 1-1,0 0 1,0-1-1,0 1 0,1-1 1,-1 1-1,0-1 1,0 1-1,0-1 0,0 1 1,1-1-1,-1 1 1,0-1-1,1 0 0,-1 1 1,0-1-1,1 1 1,-1-1-1,0 0 1,1 1-1,0-1 0,7-11-23,4-26 876,-2-23-393,-9 27-255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6:00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35 18492,'-3'1'1920,"0"2"-1207,2-3-281,1-3 1072,3-1-456,1-2-728,4-2-416,-1 2-848,1 2 848,-4-1-192,1 3-176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6:01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0 14891,'-4'1'3609,"-18"4"156,-50 13-2504,58-13-1166,3-2-73,-1 1 0,1 0 0,0 1 0,0 0-1,0 1 1,-13 10 0,23-16-28,1 1 0,-1-1 0,0 1-1,1-1 1,-1 1 0,0-1-1,1 1 1,-1-1 0,1 1 0,-1 0-1,1-1 1,-1 1 0,1 0-1,0 0 1,-1-1 0,1 1-1,0 0 1,-1 0 0,1-1 0,0 1-1,0 0 1,0 1 0,0-1-7,0-1 1,1 1-1,-1-1 1,1 0-1,-1 1 1,1-1-1,-1 1 1,1-1-1,-1 0 0,1 1 1,-1-1-1,1 0 1,0 1-1,-1-1 1,1 0-1,-1 0 1,1 0-1,0 0 1,-1 0-1,1 1 1,0-1-1,43-1-563,-44 1 563,48-6-640,54-3-871,-92 9 1347,0 0 1,0 1-1,-1 0 1,1 0-1,0 1 0,-1 0 1,1 1-1,9 4 1,-16-6 165,-1 1 1,1-1-1,-1 0 1,1 1-1,-1-1 1,1 1 0,-1 0-1,0 0 1,0 0-1,0 0 1,0 0-1,0 0 1,0 0-1,0 1 1,-1-1 0,1 1-1,-1-1 1,0 1-1,0 0 1,0-1-1,0 1 1,0 0-1,-1 0 1,1 0-1,-1 0 1,0 0 0,0-1-1,0 1 1,0 4-1,-1-1 127,-1-1-1,1 0 1,-1 1 0,0-1-1,-1 0 1,1 0-1,-1 0 1,0 0 0,0-1-1,-1 1 1,1-1-1,-1 0 1,0 0-1,-7 5 1,4-3 61,-1 0-1,0-1 1,-1 0-1,1-1 1,-1 0-1,0 0 1,0-1-1,-16 3 1,22-5-178,0 0 1,-1 0-1,1-1 1,-1 1-1,1-1 0,-1 0 1,1 0-1,-1 0 1,1-1-1,-1 1 1,1-1-1,0 0 0,-1 0 1,1 0-1,0 0 1,-1 0-1,1-1 1,0 0-1,0 1 1,0-1-1,1 0 0,-1-1 1,0 1-1,1 0 1,-1-1-1,-3-4 1,-3-12-172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6:59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15387,'-18'1'1924,"24"0"-269,31 4 209,-27-4-1867,181 16 1136,-150-16-2370,45-6-1,-74 5 797,-4 1-103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6:59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14251,'23'2'1712,"3"-2"-1055,8-2-209,5-4 840,4-3-560,3 0-80,-1-2-360,1 2-352,-7 3 1705,-5 2-1513,-7 4 8,-3 1 24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1:41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 13979,'-7'0'179,"0"1"0,0 1 1,1-1-1,-1 1 0,1 0 0,-1 1 0,1 0 1,0 0-1,0 0 0,0 0 0,1 1 0,-1 0 0,-8 8 1,-1 2 51,1 1 1,0 0 0,-15 22-1,16-19-165,1 1 0,2 0-1,0 1 1,1 0 0,0 0-1,2 1 1,-7 31 0,11-36-68,0 0 1,1 0-1,1 0 1,1 0-1,0 0 1,1 0 0,0 0-1,2 0 1,0 0-1,9 29 1,-10-39-6,1 0-1,0 0 1,-1 0 0,2 0 0,-1-1 0,1 1-1,0-1 1,0 0 0,0 0 0,1-1 0,0 1-1,0-1 1,0 0 0,0 0 0,0 0-1,1-1 1,0 0 0,0 0 0,0-1 0,8 3-1,-6-3 21,0-1-1,0 0 1,0 0-1,1-1 1,-1 0-1,0 0 1,0-1-1,0 0 1,0 0-1,0-1 1,0 0-1,0-1 0,0 0 1,-1 0-1,12-7 1,-9 5 80,0-2 0,-1 1 0,0-1 0,-1-1 0,1 1 1,-2-1-1,12-15 0,-16 20-37,-1-1 0,0 1 0,0 0 0,-1-1 0,1 1 0,-1-1 0,0 1 0,0-1 0,0 0 0,0 0 0,0-5 1,-1 6-17,0 0 0,-1 1 1,1-1-1,-1 1 1,1 0-1,-1-1 0,0 1 1,0-1-1,0 1 1,0 0-1,0 0 0,-1 0 1,1-1-1,-1 1 1,1 0-1,-1 1 0,0-1 1,0 0-1,-2-2 1,-2 0-1,0 0 0,-1 1 0,1-1 0,-1 1 0,0 0 0,0 1 0,-12-4 0,3 3-183,0 0 0,-23 0 1,26 1 18,10-4-70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7:00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 14939,'-1'0'57,"1"-1"0,0 1-1,0 0 1,0 0 0,0-1 0,0 1-1,0 0 1,0 0 0,0-1-1,0 1 1,0 0 0,0 0 0,0-1-1,0 1 1,0 0 0,0 0 0,0-1-1,0 1 1,0 0 0,0 0 0,1-1-1,-1 1 1,0 0 0,0 0-1,0-1 1,0 1 0,0 0 0,1 0-1,-1 0 1,0 0 0,0-1 0,0 1-1,1 0 1,-1 0 0,0 0-1,0 0 1,1 0 0,-1-1 0,15 2 1204,24 10-426,-29-7-716,58 14 152,-39-12-216,-2 2 0,1 1 0,46 22 0,-70-29-43,-1-1-1,0 1 1,1 0 0,-1 0 0,0 1 0,0-1 0,0 1 0,-1-1 0,1 1 0,-1 0 0,1 0 0,-1 0 0,0 0 0,0 0 0,0 1 0,-1-1-1,1 1 1,-1-1 0,0 1 0,0 0 0,0-1 0,0 1 0,0 0 0,-1 0 0,0-1 0,0 1 0,0 0 0,0 0 0,-1 0 0,1-1 0,-1 1-1,0 0 1,0-1 0,0 1 0,-1 0 0,1-1 0,-3 4 0,-4 7 38,-1-1-1,0 0 1,-1-1 0,0 1-1,-1-2 1,0 0-1,-16 13 1,-3-2 683,-63 37 0,67-45-556,6-6 53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7:03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2 225 11570,'-1'1'95,"1"-1"-1,0 1 0,0-1 0,0 0 1,0 1-1,0-1 0,0 1 0,0-1 1,0 1-1,0-1 0,0 1 0,0-1 0,0 0 1,1 1-1,-1-1 0,0 1 0,0-1 1,0 0-1,0 1 0,1-1 0,-1 1 0,0-1 1,1 0-1,-1 1 0,0-1 0,0 0 1,1 1-1,-1-1 0,1 0 0,-1 0 1,0 1-1,1-1 0,21 6 1206,20-4-510,-33-3-660,0 0 0,0 0 1,0-1-1,0 0 0,-1-1 0,1 1 0,-1-2 0,0 1 0,1-1 0,-2-1 0,1 1 0,0-1 1,-1-1-1,8-6 0,-11 8-44,-1 1 0,1-1 1,-1 0-1,1-1 0,-1 1 0,-1 0 1,1-1-1,0 0 0,-1 1 0,0-1 1,0 0-1,-1 0 0,1 0 0,-1-1 1,0 1-1,0 0 0,-1 0 0,0-1 1,0 1-1,0 0 0,0 0 0,-1-1 1,0 1-1,0 0 0,-2-5 0,2 6-42,0 1-1,-1-1 0,0 1 0,1 0 0,-1-1 0,0 1 0,0 0 1,-1 0-1,1 1 0,-1-1 0,1 0 0,-1 1 0,0 0 0,0-1 0,0 1 1,0 0-1,0 0 0,-1 1 0,1-1 0,0 1 0,-1 0 0,1 0 1,-1 0-1,0 0 0,-4 0 0,4 0-34,-1 1 0,0 0 0,0 1 0,0-1 0,0 1-1,0 0 1,0 0 0,0 0 0,1 1 0,-1 0 0,0 0 0,1 0 0,-1 0 0,1 1 0,0 0 0,0-1 0,0 2 0,-5 4-1,1 1-18,0 1-1,0-1 1,1 2-1,1-1 1,0 1-1,0-1 1,-4 15-1,7-18 0,1-1 0,0 0 0,0 1 0,1 0-1,0-1 1,0 1 0,0 0 0,1-1 0,0 1-1,1 0 1,-1-1 0,1 1 0,0 0 0,4 10-1,-4-14 1,0 0-1,1-1 0,-1 1 0,1-1 0,-1 1 0,1-1 1,0 0-1,0 1 0,0-1 0,0 0 0,0 0 0,0-1 1,1 1-1,-1 0 0,1-1 0,-1 1 0,1-1 0,2 1 1,0 0-8,0-1 0,1 0 1,-1 0-1,0-1 0,0 0 1,1 1-1,-1-2 0,0 1 1,7-2-1,5-2-21,0 0 0,0-1 0,-1-1-1,31-16 1,-19 4 48,-22 14 11,0 0 0,0 0 1,0 0-1,0 1 0,1 0 1,13-4-1,-20 7-18,1 0 1,0 0-1,-1 0 1,1 0-1,-1 1 0,1-1 1,0 0-1,-1 0 1,1 0-1,-1 1 0,1-1 1,-1 0-1,1 1 0,0-1 1,-1 1-1,0-1 1,1 0-1,-1 1 0,1-1 1,-1 1-1,1-1 1,-1 1-1,0 0 0,1-1 1,-1 1-1,0-1 1,0 1-1,0-1 0,1 1 1,-1 1-1,5 22 6,-4-20-4,0 4 3,0-3-12,-1 0 1,1 0 0,1 0-1,-1 0 1,1 0-1,3 7 1,-5-11 6,1 0 1,-1 0-1,1-1 1,0 1 0,0 0-1,0 0 1,-1-1-1,1 1 1,0 0-1,0-1 1,0 1-1,0-1 1,0 1-1,0-1 1,0 1-1,0-1 1,0 0-1,0 0 1,0 1-1,0-1 1,0 0-1,1 0 1,-1 0-1,0 0 1,0 0 0,0 0-1,0-1 1,0 1-1,0 0 1,0-1-1,0 1 1,0 0-1,0-1 1,0 1-1,0-1 1,2-1-1,9-5 19,0 0 1,0-2-1,0 1 0,18-20 0,-23 21-17,0 0 0,1 0 0,0 0 0,0 1-1,1 0 1,-1 1 0,1 0 0,0 0 0,1 1-1,-1 0 1,14-3 0,-22 6-8,1 1 1,0 0-1,0-1 1,0 1-1,0 0 0,-1 0 1,1 0-1,0 0 1,0 1-1,0-1 0,-1 0 1,1 1-1,0 0 1,0-1-1,-1 1 0,1 0 1,0 0-1,-1-1 1,1 1-1,-1 1 0,1-1 1,-1 0-1,0 0 1,1 0-1,0 2 0,2 3-6,-1-1 0,0 1-1,-1 0 1,1-1-1,2 13 1,10 18 7,-15-36 10,1 1 1,-1 0-1,1-1 1,-1 1-1,1-1 1,0 1-1,-1-1 1,1 1-1,0-1 1,-1 1-1,1-1 1,0 0-1,0 1 0,0-1 1,-1 0-1,1 0 1,0 0-1,0 0 1,0 1-1,-1-1 1,1 0-1,0 0 1,0-1-1,0 1 1,0 0-1,-1 0 0,1 0 1,0 0-1,0-1 1,-1 1-1,1 0 1,1-1-1,29-17 152,-21 11-124,-5 4-53,-1 0-1,1 1 0,-1-1 1,1 1-1,0 0 0,0 1 1,0-1-1,0 1 0,0 0 1,0 0-1,0 0 0,0 1 1,0 0-1,0 0 0,1 0 1,-1 1-1,0 0 0,0 0 1,0 0-1,0 0 0,0 1 1,0 0-1,-1 0 0,1 0 1,0 0-1,-1 1 0,0 0 1,0 0-1,1 0 0,-2 1 1,1-1-1,0 1 0,-1 0 1,0 0-1,5 7 0,3 6-70,-4-9-1306,-4-31 442,-2-1 555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7:03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18108,'2'1'2496,"1"1"-1727,0-2-753,-3-2 256,-3-5-184,-2 1-280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7:04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12851,'5'-38'2087,"-5"35"-1872,1 1-1,-1-1 1,1 0 0,0 1-1,0-1 1,0 0 0,0 1 0,0 0-1,1-1 1,-1 1 0,3-3-1,-4 5-182,0 0 0,0 0 0,0-1-1,0 1 1,1 0 0,-1 0 0,0 0-1,0 0 1,0 0 0,0 0 0,0 0-1,0 0 1,0 0 0,1 0 0,-1 0-1,0 0 1,0 0 0,0 0 0,0 0-1,0 0 1,0 0 0,0 0 0,1 0-1,-1 0 1,0 0 0,0 0 0,0 0-1,0 0 1,0 0 0,0 0 0,0 0-1,1 0 1,-1 0 0,0 0 0,0 1-1,0-1 1,0 0 0,0 0 0,0 0-1,0 0 1,0 0 0,0 0 0,0 0-1,0 0 1,1 1 0,-1-1 0,0 0-1,2 9 588,0 9-132,-2-17-471,2 196 1831,-2-195-1828,0 1-1,0-1 1,0 0-1,0 0 1,1 0-1,-1 0 1,1 0-1,0 0 1,-1 0-1,1 0 1,0 0-1,0-1 1,2 3-1,-2-3 0,-1-1-1,1 1 1,0-1 0,0 1-1,0-1 1,-1 1-1,1-1 1,0 0-1,0 0 1,0 1 0,0-1-1,0 0 1,0 0-1,0 0 1,0 0 0,0 0-1,0 0 1,0 0-1,-1-1 1,1 1-1,0 0 1,0 0 0,0-1-1,0 1 1,0-1-1,0 1 1,-1 0 0,1-1-1,0 0 1,0 1-1,0-1 1,9-7 196,0 1 0,-1-1 0,16-18 0,-20 20-162,0 0 0,0 1 0,1-1 0,0 1 0,0 0 0,0 1 0,1-1 0,-1 1 0,1 0 0,0 1 0,0 0 0,13-4 0,-19 6-59,1 1 1,0 0-1,-1 0 0,1 0 0,0 0 0,-1 1 1,1-1-1,0 0 0,-1 1 0,1-1 1,-1 1-1,1-1 0,-1 1 0,1 0 0,-1-1 1,1 1-1,-1 0 0,0 0 0,0 0 0,1 0 1,-1 1-1,0-1 0,0 0 0,2 3 0,1 2-33,0 1 1,0 0-1,5 15 0,-1-5-31,-8-16 71,1-1 1,-1 1-1,0-1 0,1 0 0,-1 1 0,0-1 0,1 0 1,-1 1-1,1-1 0,-1 0 0,0 1 0,1-1 1,-1 0-1,1 0 0,-1 0 0,1 0 0,-1 1 1,1-1-1,-1 0 0,1 0 0,-1 0 0,1 0 1,-1 0-1,1 0 0,-1 0 0,1 0 0,-1 0 1,1-1-1,-1 1 0,1 0 0,-1 0 0,1 0 1,-1-1-1,1 1 0,-1 0 0,1 0 0,-1-1 1,0 1-1,1 0 0,-1-1 0,1 0 0,23-20 48,-13 11-53,-10 9-1,1-1 1,0 1-1,-1 0 1,1 0-1,0-1 1,0 1-1,0 0 1,0 1-1,0-1 1,1 0-1,-1 1 1,0-1-1,0 1 1,0-1-1,1 1 1,-1 0-1,0 0 1,0 0-1,0 0 1,1 1-1,-1-1 0,0 0 1,0 1-1,0 0 1,0-1-1,1 1 1,-1 0-1,0 0 1,0 0-1,2 3 1,2 1-214,-1 0 0,0 1-1,-1 0 1,1 0 0,-1 0 0,0 0 0,5 12-1,-9-18 184,0 1 0,0-1 0,0 0 0,1 0 0,-1 0-1,0 1 1,0-1 0,0 0 0,1 0 0,-1 0-1,0 0 1,0 1 0,1-1 0,-1 0 0,0 0 0,0 0-1,1 0 1,-1 0 0,0 0 0,0 0 0,1 0 0,-1 0-1,0 0 1,0 0 0,1 0 0,-1 0 0,0 0 0,1 0-1,-1 0 1,0 0 0,0 0 0,1 0 0,-1 0 0,0 0-1,0-1 1,1 1 0,-1 0 0,0 0 0,0 0-1,0 0 1,1 0 0,-1-1 0,0 1 0,0 0 0,0 0-1,0-1 1,1 1 0,-1 0 0,0-1 0,11-13-374,-9 11 177,8-11-319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7:04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20 16780,'-2'0'174,"-1"0"1,1 0 0,0 0 0,-1 0 0,1 1-1,0-1 1,-1 0 0,1 1 0,0 0-1,0 0 1,-1 0 0,1 0 0,0 0 0,0 0-1,0 0 1,0 0 0,0 1 0,1-1 0,-1 1-1,0 0 1,1-1 0,-1 1 0,1 0 0,-2 2-1,-2 3-23,0 0 0,1 0 0,0 0-1,0 0 1,-4 12 0,8-17-149,-1-1 0,0 1 0,1 0 0,-1-1 1,1 1-1,0-1 0,0 1 0,0 0 0,-1-1 0,1 1 0,1 0 0,-1-1 0,0 1 0,0-1 0,1 1 1,-1 0-1,0-1 0,1 1 0,0-1 0,-1 1 0,1-1 0,0 1 0,0-1 0,0 0 0,0 1 0,1 1 1,0-2 2,0-1 1,-1 1 0,1 0-1,0 0 1,-1-1 0,1 1 0,0-1-1,0 0 1,-1 1 0,1-1 0,0 0-1,0 0 1,0 0 0,-1 0 0,1 0-1,0-1 1,0 1 0,-1 0 0,1-1-1,0 0 1,0 1 0,-1-1 0,1 0-1,1-1 1,4-2 76,-1 1 0,0-2-1,0 1 1,0-1 0,-1 0-1,1 0 1,-1 0 0,6-10-1,-8 12-14,-1 0 1,0-1-1,0 1 0,0 0 0,0-1 0,-1 0 0,1 1 0,-1-1 0,0 0 0,0 0 0,0 0 0,-1 0 0,1 0 0,-1 0 0,0 0 0,0 0 0,-1-6 0,1 9-54,0 0-1,-1 0 1,1 0 0,0 1 0,0-1-1,-1 0 1,1 0 0,0 0 0,-1 0 0,1 0-1,-1 1 1,0-1 0,1 0 0,-1 1-1,1-1 1,-1 0 0,0 1 0,0-1-1,1 0 1,-1 1 0,0-1 0,0 1-1,0 0 1,1-1 0,-2 1 0,0-1-49,1 1 0,-1 0-1,1 0 1,-1 1 0,1-1 0,-1 0 0,1 0 0,0 1 0,-1-1 0,1 1 0,-1-1 0,1 1 0,0 0-1,-2 1 1,-1 0-118,1 1-1,-1-1 1,1 1-1,0 0 1,0 0 0,1 0-1,-1 0 1,1 0-1,-1 1 1,1-1-1,-2 5 1,2 9-268,8 0-108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7:05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184 258 16339,'0'-2'128,"0"1"0,-1-1 0,1 1 0,0 0 0,0-1 0,-1 1 0,1-1 0,-1 1 0,1 0 0,-1-1 0,1 1 0,-1 0 0,0-1 0,0 1 0,1 0 0,-1 0 0,0 0 0,0 0 0,0 0 0,-1 0 0,1 0 0,0 0 0,0 0 0,0 0 0,-3 0 0,2 0 2,-1 1 0,1-1 0,-1 1 0,1 0 0,0 0 0,-1 0 0,1 0 0,-1 1 0,1-1 0,0 1 0,-1-1 0,1 1 0,0 0 0,0 0 0,-4 2 0,-3 2-76,-1 1-1,1 0 1,0 1-1,1 0 0,0 1 1,0-1-1,0 2 1,1-1-1,0 1 1,1 0-1,0 0 0,0 1 1,1-1-1,1 2 1,-6 14-1,10-24-71,-1 0 0,1-1 0,0 1 1,0 0-1,-1 0 0,1-1 0,0 1 0,0 0 0,0 0 0,0 0 0,0-1 0,0 1 1,0 0-1,1 0 0,-1 0 0,0-1 0,0 1 0,1 0 0,-1 0 0,0-1 0,1 1 0,-1 0 1,1-1-1,-1 1 0,1 0 0,-1-1 0,1 1 0,-1-1 0,1 1 0,-1-1 0,1 1 0,0-1 1,-1 1-1,1-1 0,0 0 0,0 1 0,-1-1 0,1 0 0,0 0 0,0 1 0,-1-1 1,2 0-1,5 0-67,-1 1 0,0-1-1,0-1 1,12-1 0,0 0-36,-14 2 114,0 0 0,-1 0 1,1 0-1,0 0 0,-1 1 0,1-1 0,0 1 1,-1 0-1,1 0 0,-1 1 0,1-1 1,-1 1-1,0 0 0,1 0 0,-1 0 0,4 3 1,-4-1 6,1 0 1,-1 0-1,0 0 1,0 1-1,0-1 1,0 1-1,-1 0 1,0 0-1,0 0 1,0 0-1,0 6 1,3 10 81,-1-1-1,-1 1 1,-2 1 0,0-1 0,-1 0 0,0 0 0,-2 0 0,-1 0 0,-1 0 0,0 0 0,-2-1 0,0 0 0,-1 0 0,-18 34 0,23-50-42,-1 1 0,1-1 0,-2 1 0,1-1 0,0 0 0,-5 4 0,7-7-34,1 0-1,-1-1 0,0 1 1,1 0-1,-1-1 0,0 1 1,0-1-1,0 0 0,0 1 0,1-1 1,-1 1-1,0-1 0,0 0 1,0 0-1,0 0 0,0 1 0,0-1 1,0 0-1,0 0 0,0 0 1,0 0-1,0 0 0,1-1 1,-1 1-1,0 0 0,0 0 0,0-1 1,0 1-1,0 0 0,0-1 1,0 1-1,1-1 0,-1 1 1,0-1-1,0 0 0,1 1 0,-1-1 1,0 0-1,1 1 0,-2-3 1,-1-1-7,0-1 0,1 0 0,-1-1 1,1 1-1,0 0 0,0-1 1,1 1-1,-1-1 0,1 0 0,1 1 1,-1-1-1,1 0 0,0 1 1,1-8-1,0-3-25,1-1-1,1 1 1,8-28 0,-2 20-11,0 1 0,2 0 0,0 0 0,25-34 0,69-79-3,-51 69 70,-29 36-24,13-17 19,-2-1 0,51-90 0,-84 134-24,-1 1-1,0-1 0,0 0 1,0 0-1,0 0 0,-1 0 1,2-10-1,-3 15 0,0 0 0,0 0 0,0-1-1,0 1 1,0 0 0,0 0 0,0 0 0,0-1 0,0 1 0,0 0 0,-1 0 0,1 0 0,0-1-1,0 1 1,0 0 0,0 0 0,0 0 0,0-1 0,0 1 0,0 0 0,-1 0 0,1 0-1,0 0 1,0-1 0,0 1 0,0 0 0,-1 0 0,1 0 0,0 0 0,0 0 0,0 0 0,-1 0-1,1-1 1,0 1 0,0 0 0,0 0 0,-1 0 0,1 0 0,0 0 0,-1 0 0,-9 5-6,-7 11-19,3 1 6,1 2-1,1-1 1,1 2-1,0-1 1,2 2-1,0-1 1,-11 44-1,17-54 22,1 0 1,0 0-1,0 0 0,1 0 0,1 1 0,1 14 1,-1-22 0,0 0 0,0-1 0,0 1 0,1-1 1,0 1-1,-1-1 0,1 1 0,0-1 0,0 0 1,0 1-1,0-1 0,0 0 0,1 0 0,-1 0 1,1 0-1,0 0 0,-1 0 0,1 0 0,0 0 1,0-1-1,0 1 0,0-1 0,0 1 0,1-1 1,-1 0-1,0 0 0,1 0 0,-1 0 0,1 0 1,3 0-1,2 0 6,0-1-1,-1 0 1,1-1 0,0 0 0,-1 0-1,1-1 1,-1 1 0,1-2 0,-1 1-1,0-1 1,0 0 0,0-1 0,0 1-1,0-1 1,7-7 0,-5 5 15,-1-1 0,-1 0 1,1 0-1,-1 0 0,-1-1 0,1 0 1,-1 0-1,-1-1 0,1 0 0,7-18 1,-22 50 15,2 1 0,0 0 0,2 1 0,-5 46 0,10-68-34,0 1 1,0-1 0,0 0-1,1 0 1,0 0 0,-1 0-1,1 0 1,0 0-1,0 0 1,2 4 0,-2-6-21,-1 0 0,1-1 0,0 1 1,-1 0-1,1-1 0,-1 1 0,1 0 0,0-1 1,0 1-1,-1-1 0,1 1 0,0-1 0,0 1 1,-1-1-1,1 0 0,0 1 0,0-1 0,0 0 1,0 1-1,0-1 0,0 0 0,0 0 0,0 0 1,-1 0-1,1 0 0,0 0 0,0 0 0,0 0 1,0-1-1,0 1 0,0 0 0,0-1 0,0 1 1,-1 0-1,1-1 0,0 1 0,0-1 0,0 1 1,0-1-1,5-4-179,0 1-1,-1-1 1,1 0 0,-1 0 0,0-1 0,-1 1-1,1-1 1,-1 0 0,3-7 0,5-9-181,12-32 1,-5 0-265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7:05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14339,'-8'0'1776,"-1"2"-1151,0 5-289,0 2 1144,3 2-944,1-1-360,0-1-32,5-3-80,0-2-160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7:06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206 329 15987,'-12'3'546,"2"2"-1,-1-1 0,0 2 1,1-1-1,0 1 0,0 1 1,1 0-1,-16 15 0,9-6-370,1 1-1,-25 37 1,36-49-160,1 0 0,0 0 1,0 1-1,1-1 0,-1 1 0,1-1 1,1 1-1,-1 0 0,1 0 0,0 0 1,0 0-1,0 0 0,1 0 0,0 0 0,1 0 1,1 10-1,-2-14-9,1-1 1,0 0 0,0 1-1,-1-1 1,1 0-1,0 0 1,0 0-1,0 0 1,0 0-1,1 0 1,-1 0-1,0 0 1,0 0-1,0-1 1,1 1-1,-1 0 1,0-1-1,1 1 1,-1-1-1,1 1 1,-1-1 0,1 0-1,-1 0 1,0 0-1,1 0 1,-1 0-1,1 0 1,-1 0-1,1 0 1,1-1-1,6 0 17,0 0 0,-1-1 1,17-5-1,-7 0-1,0-1 1,-1-1 0,0-1 0,0 0-1,-1-1 1,-1-1 0,24-22 0,-9 4 26,-1-2 0,34-49 0,-35 40 87,35-67-1,-51 82-25,0 0-1,-2-1 1,0 0-1,5-30 1,-15 54-95,1 1 0,-1 0 1,1-1-1,-1 1 0,0 0 1,0-1-1,0 1 0,0 0 0,-1-1 1,1 1-1,-1 0 0,-1-5 0,2 7-12,0 0 0,0-1 0,-1 1 0,1 0 0,0-1 0,-1 1-1,1 0 1,0-1 0,-1 1 0,1 0 0,0 0 0,-1-1 0,1 1 0,0 0-1,-1 0 1,1 0 0,-1-1 0,1 1 0,-1 0 0,1 0 0,0 0 0,-1 0-1,1 0 1,-1 0 0,0 0 0,0 0-3,-1 1 1,1-1-1,-1 1 0,1-1 0,-1 1 1,1 0-1,-1-1 0,1 1 0,-1 0 1,-1 2-1,-7 6-6,1 0 1,0 0-1,0 1 0,1 0 1,1 0-1,-1 1 0,-7 15 1,-2 11-4,-14 38 0,20-45 23,1 1 0,-7 41 0,14-56-1,1 0 1,1 0-1,0 0 0,1 0 0,1 0 0,4 25 0,-5-37-14,1 0 1,0 0 0,0 0 0,1-1 0,-1 1-1,1 0 1,0-1 0,0 1 0,0-1-1,0 1 1,0-1 0,1 0 0,0 0 0,-1 0-1,1-1 1,0 1 0,0 0 0,1-1-1,-1 0 1,1 0 0,-1 0 0,1 0 0,-1-1-1,1 1 1,0-1 0,0 0 0,0 0-1,0 0 1,0-1 0,0 1 0,0-1 0,0 0-1,0 0 1,0 0 0,5-2 0,1 0-9,0 0 0,0-1-1,0-1 1,0 0 0,-1 0 0,0-1 0,0 0 0,0 0 0,0-1 0,-1 0 0,0-1 0,0 1 0,10-14 0,-9 10 18,-1 0 0,0-1 1,-1 0-1,0 0 0,0-1 1,-2 1-1,1-2 1,-2 1-1,1 0 0,2-17 1,-6 24 8,0 1 0,-1-1 0,0 1 0,0 0 0,0-1 0,0 1 0,-1-1 0,1 1 0,-1 0 0,-3-8 0,3 11-9,1 0 0,0 0 0,-1 0 0,0 0 0,1 0 0,-1 0-1,0 0 1,1 0 0,-1 1 0,0-1 0,0 0 0,0 0 0,0 1 0,1-1-1,-1 1 1,0-1 0,0 1 0,0-1 0,-2 0 0,1 1 1,1 0 0,-1 0 0,0 0 0,0 0 0,0 1 0,1-1 0,-1 0 0,0 1 0,1-1 0,-1 1 0,0-1 0,1 1 0,-1 0 0,0 0 0,1 0 0,-2 1 0,-5 4 15,0 1-1,1-1 1,-1 1-1,1 1 0,1-1 1,0 1-1,0 1 1,0-1-1,-6 15 0,5-9-5,0 1 1,1 0-1,1 0 0,1 1 0,-4 19 0,7-30-39,0 0 0,1 0 0,0-1-1,0 1 1,0 0 0,0 0 0,1-1-1,0 1 1,0 0 0,0-1 0,2 6 0,-2-8-42,0-1 1,0 1-1,0 0 1,0-1 0,1 1-1,-1-1 1,0 0-1,1 1 1,-1-1 0,1 0-1,-1 0 1,1 0-1,0 0 1,-1 0 0,1 0-1,0 0 1,0-1-1,-1 1 1,1-1 0,0 1-1,0-1 1,0 0-1,0 1 1,0-1 0,0 0-1,0 0 1,0-1 0,0 1-1,2-1 1,7-1-44,0-1 1,0-1 0,0 0 0,-1 0-1,1-1 1,-1 0 0,0-1-1,-1-1 1,10-6 0,29-22-466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7:06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0 18284,'-6'1'378,"0"0"-1,-1 0 1,1 0 0,0 1 0,0 0 0,0 0-1,1 1 1,-1 0 0,0 0 0,1 0 0,-7 6-1,8-7-361,1 0 0,0 0 0,0 1 0,0-1-1,1 1 1,-1 0 0,1 0 0,-1 0-1,1 0 1,0 0 0,0 1 0,0-1 0,1 1-1,-1-1 1,1 1 0,0-1 0,0 1-1,0 0 1,-1 6 0,3-8-71,-1 1-1,1-1 1,0 1-1,0-1 1,0 0 0,0 0-1,0 1 1,0-1-1,0 0 1,1 0 0,-1 0-1,1 0 1,0-1 0,-1 1-1,1 0 1,0-1-1,2 2 1,40 25-640,-31-22 541,0 2-16,-1 0-1,1 1 1,-1 0-1,-1 0 0,14 15 1,-22-21 141,-1 1 0,1-1 0,0 1 0,-1 0 0,0 0 0,0 0 0,0 0 0,0 0 0,1 8 0,-2-9 26,-1 0 0,0-1-1,1 1 1,-1 0 0,-1 0 0,1-1-1,0 1 1,-1 0 0,1-1-1,-1 1 1,0 0 0,0-1-1,0 1 1,0-1 0,0 1 0,-1-1-1,-1 4 1,-4 1 42,1 0 1,-1 0-1,0-1 0,0 0 1,-1 0-1,1-1 0,-1 0 1,-1 0-1,1 0 0,-1-1 0,0-1 1,1 0-1,-14 3 0,-7 1 425,0-1 0,-58 3 0,24-8-232,2-6 28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7:07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15371,'1'3'1073,"14"7"-905,4-1-96,16 1 0,6-1-176,10 2 160,7-4-24,16-2-104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1:42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13275,'1'2'1048,"11"-1"-792,3 3-104,18-2 560,4 1-256,12-3-192,4 1-64,5-1-39,-1-1-25,-5-4 0,-6 2-24,-15-1-192,-7 1-184,-12 0 232,-11 3-24,10-6-65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7:07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15475,'0'4'1529,"0"8"-1145,-1 9-192,-1 7 776,2 11-456,2 1-168,-2 8-328,4-1-136,-1-1-280,-1-4-136,-1-11 464,-2-7-88,-4-9-88,-4-3-112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7:08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39 15291,'-4'-5'1545,"7"4"-969,4 0-176,10-2 1088,8 0-456,14-2-287,4 2-129,4 0-176,5 0-32,4 0-144,-1 0-248,-3 2-672,-6-2-288,-8 1 759,1 2-207,-6 0-120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7:08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58 18828,'-2'-2'120,"0"-1"0,-1 1 0,1 0 1,-1-1-1,0 1 0,0 1 0,1-1 0,-1 0 0,0 1 1,0-1-1,-1 1 0,1 0 0,0 0 0,0 0 0,-1 0 0,1 1 1,0 0-1,-1-1 0,1 1 0,-1 0 0,1 0 0,0 1 1,-1-1-1,1 1 0,0 0 0,0 0 0,-1 0 0,1 0 0,0 0 1,0 1-1,0-1 0,-4 4 0,-1 1-113,2-1 0,-1 1-1,1 1 1,0-1 0,0 1 0,0 0-1,1 0 1,1 1 0,-1-1 0,1 1-1,-5 12 1,5-8-32,0 1 0,0 0 0,-2 15 0,5-24 17,1 0 1,-1 1 0,1-1 0,0 0-1,0 1 1,1-1 0,-1 0-1,1 1 1,0-1 0,0 0-1,0 0 1,1 0 0,2 7 0,-2-9 4,-1-1 0,0 0 1,0 1-1,1-1 0,-1 0 0,1 0 1,-1 1-1,1-1 0,-1 0 1,1-1-1,0 1 0,-1 0 1,1 0-1,0-1 0,0 1 1,-1-1-1,1 1 0,0-1 1,0 0-1,0 0 0,0 0 1,0 0-1,-1 0 0,1 0 1,0-1-1,0 1 0,0 0 1,0-1-1,-1 0 0,1 1 1,2-2-1,6-2 0,-1-1-1,1 0 1,-1 0-1,10-8 1,3-4 57,-1-1 0,-1 0-1,0-2 1,-1 0 0,-2-1 0,0-1 0,19-33 0,-36 55-16,-24 61 72,21-53-123,0 1-1,1 0 0,0 0 1,0 0-1,1 0 1,0 0-1,1 18 1,0-27 13,0 1 1,0 0-1,1 0 1,-1 0-1,0-1 1,1 1-1,-1 0 1,1 0-1,-1-1 1,1 1 0,-1 0-1,1-1 1,-1 1-1,1-1 1,0 1-1,-1-1 1,1 1-1,0-1 1,0 1-1,-1-1 1,1 1-1,0-1 1,0 0 0,0 0-1,-1 1 1,1-1-1,0 0 1,0 0-1,0 0 1,0 0-1,-1 0 1,1 0-1,0 0 1,0 0-1,0 0 1,0-1 0,-1 1-1,1 0 1,0 0-1,0-1 1,0 1-1,-1 0 1,2-2-1,4 0 6,-1 0 0,0-1 0,1 0 0,8-7 0,16-17 93,-1-1 0,47-60 0,-57 64-57,-18 23-41,0 0 0,-1 0 0,1 0 0,0 0 1,0 1-1,-1-1 0,1 0 0,0 0 0,0 1 0,0-1 0,0 0 1,0 1-1,0-1 0,0 1 0,2-1 0,-3 1-1,0 0 0,1 0 0,-1 1 0,0-1 0,1 0 0,-1 0 0,0 1 0,0-1 0,1 0 0,-1 1 0,0-1 0,0 0 0,0 1 0,0-1 0,1 0 0,-1 1 0,0-1 0,0 0 0,0 1 0,0-1 0,0 0 0,0 1 0,0-1 0,0 0 0,0 1-1,0-1 1,0 1 0,0-1 0,0 1 0,-8 40-26,6-36 21,-1 6 4,0 1 0,1 0-1,0 0 1,1-1 0,0 1-1,1 0 1,3 23 0,-3-34 4,0 0 1,0 0 0,0 1-1,1-1 1,-1 0-1,1 0 1,-1 0 0,1 1-1,-1-1 1,1 0-1,-1 0 1,1 0 0,0 0-1,0 0 1,-1 0 0,1 0-1,0-1 1,0 1-1,0 0 1,0 0 0,0-1-1,0 1 1,3 1 0,-3-2 3,1 0 0,0 0 1,0 0-1,-1 0 0,1 0 1,0 0-1,0 0 0,-1-1 1,1 1-1,0-1 0,-1 1 1,1-1-1,0 1 0,2-3 1,3-1 22,0 0 0,-1-1 0,1 0 0,-1-1 0,0 1 1,6-9-1,0-2 87,0-1 0,-2-1 0,0 0 0,8-20 0,-20 59 102,-2-8-239,0-3-244,1 0 0,0 0-1,1 0 1,0 1 0,1-1 0,0 1-1,1 14 1,0-25 198,0 1 0,0-1-1,0 1 1,0-1 0,0 1-1,0-1 1,1 1 0,-1-1 0,0 0-1,0 1 1,0-1 0,1 1-1,-1-1 1,0 0 0,0 1 0,1-1-1,-1 0 1,0 1 0,1-1-1,-1 0 1,1 0 0,-1 1-1,0-1 1,1 0 0,-1 0 0,1 0-1,-1 1 1,1-1 0,15-3-1246,14-15-511,-29 17 1670,103-79-4217,-71 52 4685,30-32 0,-62 59-197,-1 1-1,1-1 0,0 0 1,0 1-1,-1-1 1,1 0-1,-1 1 0,1-1 1,-1 0-1,1 0 1,-1 1-1,1-1 0,-1 0 1,0 0-1,1 0 0,-1 0 1,1-1-1,-14 4 1407,-21 18-624,22-9-802,0 0 1,-16 20-1,24-26-69,1 0-1,-1-1 1,1 2-1,0-1 1,1 0 0,-1 0-1,1 1 1,0-1-1,1 1 1,-3 8 0,4-12-25,0-1 1,1 0-1,-1 0 0,0 0 1,0 0-1,0 0 1,1 0-1,-1 0 1,0 0-1,1 0 0,-1 0 1,1 0-1,-1-1 1,1 1-1,0 0 1,-1 0-1,1 0 1,0 0-1,0-1 0,-1 1 1,1 0-1,0-1 1,0 1-1,0-1 1,0 1-1,0-1 0,0 1 1,0-1-1,0 0 1,0 1-1,0-1 1,0 0-1,0 0 1,0 0-1,0 0 0,0 0 1,0 0-1,1 0 1,7 0 0,-1 0 1,1 0-1,11-3 0,32-7 9,-32 6-12,-1 0 1,1 2-1,-1 0 0,36 1 1,-53 1 16,0 0 1,0 0 0,0 0 0,0 0-1,0 0 1,-1 1 0,1-1 0,0 1-1,0-1 1,-1 1 0,1 0 0,0 0-1,-1 0 1,1 0 0,-1 0 0,1 0-1,-1 0 1,1 0 0,-1 1 0,0-1-1,0 0 1,0 1 0,0-1 0,0 1-1,0 0 1,0-1 0,0 1 0,0 0-1,-1-1 1,1 1 0,-1 0 0,1 0-1,-1-1 1,0 1 0,1 0-1,-1 0 1,0 0 0,0 0 0,-1 0-1,0 3 1,0 0 130,0 0 0,-1 0 0,1 1 0,-1-1-1,-1 0 1,1-1 0,-1 1 0,0 0 0,0-1 0,0 1-1,0-1 1,-1 0 0,-4 4 0,1-3 10,0 0 0,0-1 0,0 0 1,-1 0-1,1-1 0,-1 0 0,0 0 0,0 0 0,0-1 1,0-1-1,-11 2 0,13-2-345,-1-1 0,0 0 0,1 0-1,-1-1 1,0 0 0,1 0 0,-1 0 0,-11-4 0,16 4 33,-6-5-480,7 1 90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7:09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154 196 17540,'8'-4'1912,"-15"1"-888,-15-1 281,16 4-1254,1 2 0,-1-1 1,1 1-1,-1 0 0,1 0 0,0 0 1,0 1-1,0-1 0,0 1 1,0 1-1,0-1 0,1 1 0,0-1 1,0 1-1,-6 7 0,5-5-63,0 0-1,0 1 1,0 0-1,1-1 1,0 1-1,1 0 1,-1 1-1,1-1 1,1 1-1,-3 12 0,4-19 11,1 0 0,0 0 0,-1 0 0,1 0-1,0 1 1,0-1 0,0 0 0,0 0 0,0 0-1,0 0 1,0 0 0,1 0 0,-1 0-1,0 0 1,0 0 0,1 0 0,-1 0 0,1 0-1,-1 0 1,1 0 0,0 0 0,-1 0-1,1 0 1,0 0 0,-1 0 0,1-1 0,0 1-1,0 0 1,0-1 0,0 1 0,0 0 0,0-1-1,0 1 1,0-1 0,0 1 0,0-1-1,0 0 1,0 0 0,0 1 0,0-1 0,0 0-1,0 0 1,0 0 0,0 0 0,0 0-1,0 0 1,1 0 0,-1-1 0,2 1 0,5-2-11,0 0-1,0 0 1,-1-1 0,1 0 0,10-5 0,-2-1 22,0-1 0,0 0 0,-1-2 0,-1 1 0,0-2 0,0 0 0,-1-1 0,-1 0 0,-1-1 0,0 0 0,0 0 0,-2-1 0,0-1 0,-1 0 0,8-23 0,-14 34 4,-1 0 0,0 1 0,0-1-1,-1 0 1,1 0 0,-1 0 0,-1 0 0,1 0 0,-1 0-1,-1-6 1,1 11-10,1 0 1,-1-1-1,1 1 0,-1 0 1,1 0-1,-1 0 0,0-1 1,0 1-1,1 0 0,-1 0 0,0 0 1,0 0-1,0 0 0,0 0 1,0 1-1,0-1 0,-1 0 1,1 0-1,-2 0 0,1 1 0,0-1-1,0 1 1,0 0-1,0 0 1,0 0-1,0 0 1,0 0-1,0 1 1,0-1-1,0 0 1,0 1-1,0 0 1,0-1-1,0 1 1,0 0-1,-3 2 1,-3 2-1,1 0 0,-1 0 0,1 1 0,0 0 0,1 0 0,0 0 0,0 1 0,-6 8 0,8-10 5,1 0 1,0 0-1,0 0 0,0 0 0,1 0 0,0 1 0,0-1 0,0 1 0,0 0 1,1 0-1,0-1 0,0 1 0,1 9 0,0-14-2,0 1-1,1-1 0,-1 1 1,1-1-1,-1 1 1,1-1-1,-1 0 0,1 1 1,0-1-1,0 0 1,0 0-1,0 0 1,0 1-1,0-1 0,0 0 1,0 0-1,0 0 1,0-1-1,1 1 0,-1 0 1,0 0-1,1-1 1,-1 1-1,0 0 0,1-1 1,-1 0-1,1 1 1,-1-1-1,1 0 0,1 1 1,7 0 5,0 0 1,1-1-1,14-1 0,-10 1-17,-2 0 1,-1 0-1,0 2 1,0-1 0,0 1 0,0 1 0,0 0-1,12 6 1,-21-8-29,1 0 0,-1 1 0,0-1-1,0 1 1,0 0 0,0 0 0,0 0 0,0 0 0,-1 1-1,1-1 1,-1 1 0,1-1 0,-1 1 0,0 0 0,0 0-1,-1 0 1,1 0 0,0 0 0,-1 1 0,0-1 0,0 0-1,0 1 1,0-1 0,0 1 0,-1-1 0,1 1 0,-1-1 0,0 7-1,-3 2-105,-3-14-48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7:10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46 17388,'0'-1'58,"-1"1"1,0-1 0,1 1-1,-1 0 1,1-1-1,-1 1 1,1 0 0,-1 0-1,0-1 1,1 1 0,-1 0-1,0 0 1,1 0-1,-1 0 1,0 0 0,1 0-1,-1 0 1,0 0 0,1 0-1,-1 0 1,0 0-1,1 1 1,-1-1 0,1 0-1,-1 0 1,0 1 0,1-1-1,-1 0 1,1 1-1,-1-1 1,1 0 0,-1 1-1,1-1 1,-1 1 0,1-1-1,-1 1 1,0 0-1,-16 22 597,16-23-626,-7 14 58,1 0 1,0 0-1,0 1 1,1 0-1,1 0 1,1 0-1,0 1 1,1 0-1,1-1 0,0 1 1,1 0-1,1 0 1,2 19-1,-2-31-77,1 0 0,0 0 0,0 0 0,0 0 0,0-1 0,1 1 0,0 0 0,0-1 0,0 1 0,0-1 0,0 1 0,4 3 0,-4-6 4,-1 1-1,1-1 0,-1 0 0,1 1 1,0-1-1,0 0 0,0 0 0,0-1 1,-1 1-1,1 0 0,0-1 0,0 1 1,0-1-1,1 1 0,-1-1 0,0 0 1,0 0-1,0 0 0,0 0 1,0 0-1,0-1 0,0 1 0,0 0 1,0-1-1,3-1 0,3-1 45,0-1 0,-1 0 1,1 0-1,-1-1 0,0 0 0,0-1 0,-1 1 1,7-8-1,4-6 192,22-30 0,-28 35-145,0-1 0,-1 0 0,-1-1 0,-1 0 0,0 0-1,-1-1 1,7-26 0,-29 69-37,10-11-76,1 0-1,-4 22 1,7-33 5,0 1 0,1-1 1,-1 0-1,1 1 0,0-1 0,1 0 0,-1 1 1,1-1-1,-1 0 0,1 0 0,1 1 1,-1-1-1,3 5 0,-3-8 2,0 0 1,0 1-1,0-1 0,0 0 0,0 0 0,1 0 1,-1 0-1,0 0 0,1-1 0,-1 1 1,1 0-1,-1-1 0,1 1 0,-1-1 0,1 1 1,-1-1-1,1 0 0,-1 1 0,1-1 1,0 0-1,-1 0 0,1 0 0,-1 0 0,1-1 1,0 1-1,-1 0 0,4-2 0,0 1-1,1-1 1,-1 0-1,0 0 0,1-1 0,-1 0 0,7-5 0,4-5 15,-2 0-1,0-1 1,0 0-1,-1-1 1,-1-1-1,-1 0 1,14-25-1,-14 14-6,-11 28-7,0-1-1,0 0 0,-1 0 1,1 0-1,0 1 0,-1-1 1,1 0-1,0 0 1,-1 0-1,1 0 0,0 1 1,-1-1-1,1 0 0,0 0 1,-1 0-1,1 0 0,0 0 1,-1 0-1,1 0 0,0 0 1,-1 0-1,1 0 1,0 0-1,-1 0 0,1 0 1,0-1-1,-1 1 0,1 0 1,0 0-1,-1 0 0,1 0 1,0 0-1,0-1 1,-1 1-1,1 0 0,0 0 1,0-1-1,-1 1 0,1 0 1,0 0-1,0-1 0,0 1 1,-1 0-1,1-1 0,0 1 1,0 0-1,0-1 1,0 1-1,0 0 0,0-1 1,0 1-1,-1 0 0,1-1 1,0 1-1,0 0 0,0-1 1,1 1-1,-1 0 0,0-1 1,0 1-1,0 0 1,0-1-1,0 1 0,0 0 1,0-1-1,1 1 0,-7 4-20,0 0-1,0 0 1,1 1-1,0-1 1,0 1-1,-8 11 1,-23 37-83,34-51 104,1 1 0,-1-1 0,1 1 0,0 0 0,0-1 0,0 1 0,0 0 0,0 0 0,0 0 0,1 0 0,-1 5 0,1-7 1,1 0 0,-1 1 0,1-1 0,-1 0 0,0 1 0,1-1 0,0 0 0,-1 1 0,1-1 0,0 0-1,0 0 1,0 0 0,0 0 0,0 0 0,0 0 0,0 0 0,0 0 0,0 0 0,0 0 0,0-1 0,1 1 0,-1 0 0,0-1 0,0 1-1,1-1 1,1 1 0,23 7 1,1-1-1,1-2 0,33 3 0,-30-4-8,0 0-1,38 12 0,-58-12 10,-5-1 3,0-1-1,0-1 1,-1 1 0,10 1 0,-14-3 6,0 0 0,0 0 0,0 0 0,0 0 0,0 0 0,-1 0 0,1 0 0,0 0 0,0 0 0,0-1 0,0 1 0,-1 0 0,1-1 0,0 1 0,0 0 0,0-1 0,-1 1 0,1-1 0,0 1 0,-1-1 0,1 1 0,0-1 0,-1 0 0,1 1 0,-1-1 0,1 0 0,-1 1 0,1-1 0,-1 0 0,1 0 0,-1 0 0,0 1 0,1-1 0,-1 0 0,0 0 0,0 0 0,0-1 0,2-14 188,-2 0 0,0 0 1,-1 0-1,0 0 0,-7-25 0,-25-78 243,21 83-2064,63 45-4693,-30-8 5248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7:10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17 15275,'1'-17'2129,"-6"25"-607,-6 28-374,7-21-946,-9 30 157,1 1 0,3 1-1,-4 54 1,13-99-344,-1 3 53,1 1-1,0-1 0,1 1 0,1 9 1,-2-14-50,0 0 0,1 0 1,-1 0-1,0 0 1,1 0-1,-1 0 0,1 0 1,-1 0-1,1 0 1,0 0-1,-1 0 0,1 0 1,0 0-1,0-1 1,-1 1-1,1 0 0,0 0 1,0-1-1,0 1 1,0-1-1,0 1 0,0-1 1,0 1-1,0-1 1,0 0-1,0 1 0,0-1 1,0 0-1,1 0 1,-1 0-1,1 0 1,3 0 22,0-1 0,0 0 0,0 0 1,-1 0-1,1-1 0,0 1 1,-1-1-1,1 0 0,7-5 1,42-31 204,-22 15-117,-6 4-43,25-17 12,-48 34-96,0 1-1,0-1 1,0 1 0,0-1 0,0 1 0,1 0-1,-1 0 1,0 1 0,1-1 0,-1 0 0,0 1-1,1 0 1,6 1 0,-9-1-1,-1 0 0,1 0 0,0 1 0,0-1 0,0 0 0,0 1-1,-1-1 1,1 1 0,0-1 0,0 1 0,-1-1 0,1 1 0,0 0 0,-1-1 0,1 1 0,-1 0 0,1-1-1,-1 1 1,1 0 0,-1 0 0,0 0 0,1 0 0,2 25 9,-4-16-9,-1 0 0,-5 19-1,5-20 26,-15 41-401,16-46 323,-1 0-1,0-1 1,0 1-1,0-1 1,0 0-1,0 1 1,0-1-1,-1 0 1,0 0-1,-3 3 1,5-6 44,0 1 1,1-1 0,-1 0-1,1 0 1,-1 1 0,0-1-1,1 0 1,-1 0 0,0 0 0,1 0-1,-1 0 1,0 1 0,1-1-1,-1-1 1,0 1 0,1 0-1,-1 0 1,0 0 0,1 0 0,-1 0-1,0 0 1,1-1 0,-1 1-1,1 0 1,-1-1 0,1 1-1,-1 0 1,0-1 0,1 1 0,-1-1-1,1 1 1,0-1 0,-1 1-1,1-1 1,-1 1 0,1-1-1,-1 0 1,-9-18-210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7:1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146 378 12787,'12'-10'2199,"21"-22"0,-30 29-1831,0-1 1,0 1-1,0-1 0,-1 1 0,0-1 0,0 0 0,0 0 0,0 0 0,0 0 0,-1 0 0,2-7 0,-3 10-335,0 1 0,0-1 1,0 1-1,0 0 0,0-1 0,0 1 0,0-1 1,0 1-1,0 0 0,0-1 0,0 1 0,0-1 1,-1 1-1,1 0 0,0-1 0,0 1 0,0-1 1,0 1-1,-1 0 0,1-1 0,0 1 0,0 0 1,-1 0-1,1-1 0,0 1 0,-1 0 0,1-1 1,0 1-1,-1 0 0,1 0 0,0 0 0,-1-1 1,1 1-1,-1 0 0,1 0 0,0 0 0,-1 0 1,1 0-1,-1 0 0,1 0 0,0 0 1,-1 0-1,1 0 0,-1 0 0,1 0 0,-1 0 1,-19 5 471,20-5-496,-11 5 71,0 0-1,1 1 1,0 0-1,0 1 1,0 0-1,1 0 1,-15 15-1,10-6-105,-1 1-1,2 0 0,-16 25 1,26-36-4,-1 0 1,1 1-1,1-1 1,-1 1-1,-2 11 1,5-17 24,0-1-1,0 1 1,0-1 0,0 1 0,0-1-1,0 1 1,0 0 0,0-1-1,0 1 1,0-1 0,0 1-1,0-1 1,0 1 0,0 0 0,0-1-1,0 1 1,1-1 0,-1 1-1,0-1 1,0 1 0,1-1 0,-1 1-1,0-1 1,1 1 0,-1-1-1,1 0 1,-1 1 0,1 0 0,1-1-3,0 0 1,-1 0 0,1 0 0,-1-1-1,1 1 1,0 0 0,-1-1-1,1 1 1,-1-1 0,1 1 0,-1-1-1,1 0 1,-1 1 0,0-1 0,1 0-1,1-2 1,18-13-10,-1-1 0,0-1 1,-1-1-1,-1-1 0,17-25 0,13-13 55,-48 58-38,0 0-1,1-1 0,-1 1 0,0 0 0,0-1 1,0 1-1,0 0 0,1 0 0,-1-1 0,0 1 0,0 0 1,1 0-1,-1-1 0,0 1 0,0 0 0,1 0 1,-1 0-1,0-1 0,1 1 0,-1 0 0,0 0 0,1 0 1,-1 0-1,0 0 0,1 0 0,-1 0 0,0 0 1,1 0-1,-1 0 0,0 0 0,1 0 0,-1 11-16,-10 24-14,8-32 24,-4 15-18,-6 17-34,1 1 1,-10 64-1,20-98 59,1-1 0,0 1 0,0-1 0,0 1 0,0-1 0,0 1 1,0-1-1,0 1 0,1-1 0,-1 1 0,1-1 0,-1 1 0,1-1 0,0 3 0,0-4 1,-1 1 0,1-1 0,-1 1 0,1-1 0,-1 0 0,1 1-1,0-1 1,-1 1 0,1-1 0,-1 0 0,1 0 0,0 1 0,-1-1-1,1 0 1,0 0 0,-1 0 0,1 0 0,0 0 0,-1 0 0,1 0-1,0 0 1,1 0 0,2-1 6,0 0-1,0-1 1,0 1-1,0-1 1,0 0-1,0 0 1,-1 0-1,1-1 1,3-3-1,54-47 121,85-95-1,-126 126-111,26-28 13,-2-2 0,38-59 0,-82 111-31,1-1-1,-1 1 0,0 0 1,0 0-1,0 0 0,1 0 0,-1-1 1,0 1-1,0 0 0,0 0 1,0 0-1,1-1 0,-1 1 1,0 0-1,0 0 0,0-1 0,0 1 1,0 0-1,0 0 0,0-1 1,0 1-1,0 0 0,0 0 0,0-1 1,0 1-1,0 0 0,0 0 1,0-1-1,0 1 0,0 0 0,0-1 1,0 1-1,0 0 0,0 0 1,0 0-1,-1-1 0,1 1 0,0 0 1,0 0-1,0-1 0,0 1 1,-1 0-1,1 0 0,-15 2-104,-25 16-22,34-15 102,-13 5 3,1 1 0,1 1 0,0 1 0,0 0 0,-19 18 0,32-26 25,1 1-1,-1-1 1,0 1 0,1 0-1,0 0 1,0 1 0,0-1 0,1 0-1,-1 1 1,1 0 0,0 0-1,1 0 1,-1-1 0,1 2 0,0-1-1,0 0 1,0 0 0,1 0 0,0 0-1,0 0 1,0 1 0,0-1-1,1 0 1,0 0 0,3 9 0,-3-10-7,1 0 1,-1 0-1,1-1 1,0 1-1,0 0 0,0-1 1,1 0-1,-1 1 1,1-1-1,0 0 1,0 0-1,0-1 1,0 1-1,0 0 1,1-1-1,-1 0 1,1 0-1,-1 0 1,1 0-1,0-1 0,0 1 1,0-1-1,0 0 1,0 0-1,0-1 1,0 1-1,8-1 1,-3 0-1,-1-1 0,1 0 1,0 0-1,0-1 0,-1 0 1,1 0-1,-1-1 1,1 0-1,-1-1 0,0 0 1,-1 0-1,8-6 0,11-10 80,-1-2-1,-2 0 1,0-2 0,-1 0-1,-2-1 1,-1-2 0,0 0-1,-2-1 1,-1 0-1,20-54 1,-30 61-61,-6 21-13,0-1 0,0 1 0,-1 0 0,1 0 0,0 0 0,0 0 0,0 0 0,0 0 0,0-1 0,-1 1 0,1 0 0,0 0 0,0 0 0,0 0 0,0 0 0,-1 0 0,1 0 0,0 0 0,0 0 0,0 0 0,0 0 0,-1 0 0,1 0 0,0 0 0,0 0 0,0 0 0,-1 0 0,1 0 1,0 0-1,0 0 0,0 0 0,0 0 0,-1 0 0,1 0 0,0 0 0,0 1 0,0-1 0,0 0 0,-1 0 0,1 0 0,0 0 0,0 0 0,0 0 0,0 1 0,0-1 0,0 0 0,0 0 0,-1 0 0,-3 4-19,0 0 0,1 0 1,-1 1-1,1-1 0,-4 5 0,-11 24-50,0 0-1,2 1 0,2 1 0,-14 45 0,23-60 54,1 0 1,0-1-1,2 1 0,0 1 1,1-1-1,1 0 0,1 0 0,1 0 1,7 32-1,-6-37-261,-4-21-43,-6-25-107,-16-36-10,8 29 717,-14-69 1,28 105-243,1 1-1,-1-1 0,1 1 0,0-1 1,-1 1-1,1-1 0,0 0 0,0 1 1,0-1-1,0 1 0,1-1 0,-1 0 1,0 1-1,1-1 0,-1 1 0,1-1 1,-1 1-1,1-1 0,0 1 0,0-1 1,-1 1-1,1 0 0,0-1 0,2-1 1,0 2 5,1-1 0,-1 1 1,0-1-1,1 1 0,-1 0 1,1 1-1,-1-1 1,1 1-1,-1-1 0,5 1 1,105-7-2849,-103 5 2302,-9-1-130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7:12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14851,'19'-6'1480,"9"2"-951,5-2-161,7 3 216,2-2-96,-2 7-120,-3 2-40,1 1-272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7:12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82 15843,'0'-1'137,"1"1"0,-1-1 0,1 1 0,-1-1 0,1 0-1,-1 1 1,1-1 0,-1 1 0,1 0 0,-1-1-1,1 1 1,0-1 0,-1 1 0,1 0 0,0-1 0,-1 1-1,1 0 1,0 0 0,0 0 0,-1 0 0,2-1 0,-1 2-49,-1-1 0,0 1 1,1-1-1,-1 1 0,0 0 1,0-1-1,0 1 0,1-1 1,-1 1-1,0-1 0,0 1 0,0 0 1,0-1-1,0 1 0,0-1 1,0 1-1,0-1 0,0 1 1,0 0-1,-1 0 0,-11 42 1205,10-39-1279,-8 25 157,5-17-193,0 0 0,2-1 0,-1 1 1,1 1-1,-1 20 0,4-33 22,0 0-1,0 0 0,0 0 0,-1 0 1,1 0-1,1 0 0,-1 1 0,0-1 1,0 0-1,0 0 0,0 0 1,0 0-1,0 0 0,0 1 0,0-1 1,0 0-1,0 0 0,0 0 0,0 0 1,0 0-1,0 0 0,0 0 0,0 0 1,1 1-1,-1-1 0,0 0 0,0 0 1,0 0-1,0 0 0,0 0 0,0 0 1,0 0-1,1 0 0,-1 0 1,0 0-1,0 0 0,0 0 0,0 0 1,0 0-1,0 0 0,1 0 0,-1 0 1,0 0-1,0 0 0,0 0 0,0 0 1,1 0-1,8-5-37,11-11-8,-20 15 45,57-54 24,-37 34-20,0 0 1,2 2-1,46-33 0,-66 52-14,-1-1 0,0 0 0,0 0 0,0 1 0,0-1 0,1 1 0,-1-1 0,0 1 0,1-1 0,-1 1 0,0 0 0,1 0 0,-1 0 0,0-1 0,1 1 0,-1 1 0,0-1 0,1 0 0,-1 0 0,3 1-1,-3 0 2,0-1 0,-1 1 0,1 0 0,0 0 0,0 0 0,0 0 0,-1 0 0,1 0 0,0 0 0,-1 0-1,1 0 1,-1 0 0,1 0 0,-1 0 0,0 0 0,1 0 0,-1 0 0,0 3 0,1 6-44,-1 1 1,0-1 0,-1 1-1,-2 12 1,2-13 15,-2 6 33,2-12 36,0 0 0,0 0 0,1 1 0,-1-1 0,1 0 0,0 0 0,0 1 0,1-1 0,-1 0 0,1 0 0,1 6 0,-1-9-15,-1-1 0,1 1 0,-1-1 1,1 1-1,-1-1 0,1 1 0,-1-1 0,1 1 0,-1-1 1,1 0-1,-1 1 0,1-1 0,0 0 0,-1 1 0,1-1 0,0 0 1,-1 0-1,1 0 0,0 0 0,-1 0 0,1 1 0,0-1 1,0 0-1,-1-1 0,1 1 0,0 0 0,-1 0 0,1 0 1,0 0-1,-1 0 0,1-1 0,-1 1 0,1 0 0,0-1 0,-1 1 1,2-1-1,24-17 351,-24 17-333,31-28 451,-2-1 0,36-44 1,8-9-64,-87 111-506,0-3-45,0 0 0,2 0 0,1 1 0,-7 31 0,15-56 82,1 0-1,0 0 1,-1 0-1,1 0 1,0 0-1,0 1 1,0-1-1,0 0 1,0 0-1,0 0 1,0 0-1,0 1 1,1-1-1,-1 0 1,0 0-1,1 0 1,-1 0-1,1 0 1,-1 0-1,1 0 1,-1 0-1,1 0 1,0 1 0,0-2-45,0 0 1,0 0 0,0 0-1,0 0 1,0 0 0,0-1-1,0 1 1,-1 0 0,1-1-1,0 1 1,0 0 0,0-1-1,0 1 1,-1-1 0,1 1-1,0-1 1,0 1 0,-1-1-1,1 0 1,-1 1 0,1-1-1,0 0 1,-1 0 0,1 0 0,-1 1-1,0-1 1,1 0 0,-1 0-1,1-1 1,29-58-1459,-15 21 633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7:13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16764,'-3'7'1280,"3"5"-1048,2 2-104,4 1 328,4-2-392,8 2 1704,3-2-1632,6 1 72,4-1 49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1:42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14 160 13299,'-2'-3'163,"0"-1"0,1 0 0,-1 0 1,1 1-1,-1-1 0,1 0 0,0 0 1,0 0-1,1 0 0,-1 0 0,1 0 0,0 0 1,0 0-1,1-1 0,-1 1 0,1 0 0,-1 0 1,1 0-1,1 1 0,-1-1 0,0 0 1,4-6-1,-2 5-98,1 1 1,-1 0-1,1 0 1,0 0-1,0 0 1,0 0-1,0 1 1,0 0-1,1-1 1,0 2-1,0-1 1,-1 1-1,2-1 1,-1 1 0,0 1-1,8-3 1,-5 2-103,1 0 1,0 1 0,-1 0 0,1 0-1,0 1 1,0 0 0,-1 0 0,1 1-1,0 0 1,0 1 0,15 4 0,-22-5 26,-1 0 0,1 0 1,-1 1-1,1-1 0,-1 0 0,0 1 1,1-1-1,-1 0 0,0 1 0,0-1 1,0 1-1,0 0 0,0-1 0,0 1 1,-1 0-1,1 0 0,0 0 0,-1-1 1,0 1-1,1 0 0,-1 0 0,0 0 1,0 0-1,0 0 0,0 0 0,0 0 1,0-1-1,-1 4 0,-1 4 10,0 1 0,-1-1-1,0 1 1,-4 8 0,-19 41 36,-30 80 563,50-120-693,0 0 0,2 1 0,0-1 0,1 1 0,0 26-1,4-36-280,0-8 133,-1-7 2,1-6-90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7:13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0 14923,'-17'3'926,"0"1"-1,0 0 1,0 1-1,1 1 1,0 0-1,0 2 1,-25 14-1,41-21-918,-1-1-1,0 0 1,0 1-1,1-1 1,-1 1 0,1 0-1,-1-1 1,0 1-1,1-1 1,-1 1-1,1 0 1,-1-1-1,1 1 1,-1 0-1,1 0 1,0-1-1,-1 2 1,1-1-11,0-1 0,0 0-1,1 1 1,-1-1 0,0 0 0,0 0 0,0 1 0,1-1 0,-1 0 0,0 1 0,0-1 0,0 0 0,1 0 0,-1 0 0,0 1 0,1-1 0,-1 0 0,0 0 0,1 0 0,-1 0-1,0 1 1,1-1 0,-1 0 0,0 0 0,1 0 0,-1 0 0,1 0 0,32 2-409,-27-2 364,7 0-70,10-1-105,0 2 0,-1 0-1,29 7 1,-46-8 194,0 1-1,0 1 1,0-1-1,0 1 1,0 0-1,-1 0 1,1 0-1,-1 1 1,1-1-1,-1 1 1,0 0-1,0 1 1,0-1-1,-1 1 0,1-1 1,-1 1-1,0 0 1,0 0-1,0 1 1,4 6-1,-6-7 42,0-1 0,0 0 0,0 1 0,-1-1-1,1 1 1,-1-1 0,1 1 0,-1-1 0,-1 1-1,1-1 1,0 1 0,-1-1 0,1 1 0,-3 4 0,1-2 49,-1 0 1,1 0 0,-2 0 0,1-1 0,0 1 0,-1-1 0,-6 6 0,-1 0 153,0 0 0,0-1 0,-1-1 0,-1 0 0,-25 14 0,32-19-208,-1-1-1,0 1 1,0-1-1,-1-1 1,1 0 0,0 0-1,-1 0 1,1-1-1,-14 1 1,20-2-9,0 0 0,1 0 0,-1 0 0,0 0 0,0 0-1,1 0 1,-1 0 0,0 0 0,0-1 0,1 1 0,-1 0 0,0 0 0,0-1 0,1 1-1,-1 0 1,0-1 0,1 1 0,-1-1 0,1 1 0,-1-1 0,0 1 0,1-1 0,-1 0-1,1 1 1,0-1 0,-1 1 0,1-1 0,-1 0 0,1 1 0,0-1 0,0 0 0,-1 0-1,1 1 1,0-1 0,0 0 0,0 0 0,0 1 0,0-1 0,0 0 0,0 0 0,0-1-1,-1-19-166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7:16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7 561 14331,'-2'5'573,"-2"17"411,4-21-961,0-1 0,0 0-1,0 0 1,0 1 0,0-1-1,0 0 1,0 1 0,0-1-1,0 0 1,0 1 0,0-1-1,0 0 1,0 1 0,1-1-1,-1 0 1,0 1 0,0-1-1,0 0 1,0 0 0,1 1-1,-1-1 1,0 0-1,0 0 1,0 1 0,1-1-1,-1 0 1,0 0 0,1 0-1,-1 0 1,0 1 0,0-1-1,1 0 1,-1 0 0,0 0-1,1 0 1,-1 0 0,0 0-1,1 0 1,-1 0 0,0 0-1,1 0 1,-1 0 0,0 0-1,1 0 1,-1 0 0,0 0-1,0 0 1,1 0-1,-1 0 1,0 0 0,1-1-1,-1 1 1,0 0 0,1 0-1,-1 0 1,0 0 0,0-1-1,1 1 1,10-7 173,0-1 0,-1 0-1,1-1 1,-2 0 0,1-1 0,12-16-1,1 1 91,7-7 80,99-111 1122,-97 103-784,49-75-1,-80 112-680,5-6 67,-1 0-1,-1 0 0,6-13 0,-9 19-91,0 0 0,-1 0-1,1 0 1,-1 0 0,1 0-1,-1 0 1,0 0-1,0 1 1,-1-1 0,1 0-1,-1 0 1,1 0 0,-1 0-1,0 0 1,0 0 0,-1-3-1,-2-1-10,2 2 23,0 0 1,0 1 0,-1-1-1,0 1 1,0-1 0,0 1-1,0 0 1,-1 0 0,-5-5-1,9 9-13,-1 0-1,0-1 1,0 1-1,1 0 0,-1 0 1,0 0-1,0 0 1,1 0-1,-1 0 0,0 0 1,1 0-1,-1 0 1,0 0-1,0 1 1,1-1-1,-1 0 0,0 0 1,1 1-1,-1-1 1,0 0-1,1 1 0,-1-1 1,0 1-1,1-1 1,-1 1-1,1-1 0,-1 1 1,1-1-1,-1 1 1,1 0-1,0-1 0,-1 2 1,-16 26-37,12-20 20,-10 19 13,0 1 0,2 0 1,1 1-1,1 0 0,1 1 1,-6 38-1,15-63 12,0 0 1,1 1-1,0-1 0,0 1 1,0-1-1,1 1 0,0-1 0,0 0 1,0 1-1,0-1 0,1 0 1,0 0-1,0 0 0,1 0 0,4 7 1,-4-9-3,0 1 1,0-1 0,0 0 0,0 0 0,0 0-1,1 0 1,0-1 0,-1 1 0,1-1-1,0 0 1,0 0 0,0-1 0,0 1 0,1-1-1,-1 0 1,0 0 0,1 0 0,-1 0-1,8-1 1,-3 0 3,0-1-1,0 0 0,0-1 1,0 0-1,0 0 1,0-1-1,-1 0 0,1 0 1,-1-1-1,0 0 1,0-1-1,0 1 1,-1-2-1,13-10 0,-9 6 46,0-1 0,-1 0 0,0 0 0,-1-1 0,-1-1-1,1 1 1,-2-1 0,8-19 0,-10 16 87,-5 16-135,0 0 0,0 0 0,0 0 0,0-1 0,0 1-1,0 0 1,0 0 0,0 0 0,0 0 0,0 0 0,0-1 0,0 1 0,0 0 0,0 0 0,0 0 0,0 0 0,0 0 0,0-1 0,-1 1 0,1 0 0,0 0 0,0 0 0,0 0 0,0 0 0,0 0-1,0 0 1,0 0 0,0-1 0,-1 1 0,1 0 0,0 0 0,0 0 0,0 0 0,0 0 0,0 0 0,0 0 0,-1 0 0,1 0 0,0 0 0,0 0 0,0 0 0,0 0 0,0 0 0,-1 0 0,-1 1 4,1 0 1,-1 0 0,0 0 0,1 0 0,-1 1 0,1-1 0,-1 1 0,1-1-1,0 1 1,0-1 0,0 1 0,-2 3 0,-8 14-14,1 0 0,0 1 0,2 1 0,0-1 0,1 1 0,1 1 0,-4 29 0,10-50 5,0 1 0,0-1 0,-1 0 0,1 0 0,0 1 0,0-1 0,0 0 0,1 0 0,-1 1 0,0-1 0,0 0 0,1 0 0,-1 0 0,0 1 0,1-1 0,0 0 0,-1 0 0,1 0 0,1 2 0,-1-3 1,-1 1 0,1-1-1,0 0 1,0 1-1,0-1 1,-1 0-1,1 0 1,0 0 0,0 0-1,0 0 1,0 0-1,-1 0 1,1 0 0,0 0-1,0 0 1,0 0-1,-1 0 1,1 0-1,0-1 1,0 1 0,1-1-1,4-2 6,0-1 0,1 0 0,-2 0-1,1 0 1,6-6 0,45-51 63,-41 42-45,0 2 0,32-27 0,-47 43-43,0 1-1,0-1 0,0 1 1,0-1-1,0 0 0,1 1 1,-1 0-1,0-1 0,0 1 1,0 0-1,1 0 0,-1-1 1,0 1-1,2 0 0,-2 0 11,0 1-1,0-1 1,-1 0-1,1 0 1,0-1-1,0 1 1,0 0-1,-1 0 1,1 0-1,0 0 1,0-1 0,-1 1-1,1 0 1,0-1-1,-1 1 1,1-1-1,0 1 1,-1-1-1,1 1 1,-1-1-1,1 1 1,0-1-1,-1 1 1,0-1-1,2-1 1,-2 2 10,7-10 17,0-1 1,-1 0-1,0-1 1,7-17-1,-12 26-18,0 0-1,0 0 1,-1 0 0,1 0-1,-1 0 1,0 0 0,1 0 0,-1 0-1,0 0 1,-1 0 0,1 0-1,-1 0 1,1 0 0,-1 0-1,0 0 1,0 0 0,0 0-1,-1 0 1,1 1 0,0-1 0,-1 0-1,0 1 1,0-1 0,-3-3-1,4 5 0,0 0 0,0 0 0,0 0-1,0 1 1,0-1 0,0 0 0,0 0 0,0 1 0,-1-1-1,1 0 1,0 1 0,0 0 0,-1-1 0,1 1-1,0-1 1,-1 1 0,1 0 0,0 0 0,-1 0-1,1 0 1,0 0 0,-1 0 0,-1 1 0,1-1 0,0 1 1,0 0 0,0 0 0,0 1 0,0-1 0,0 0 0,0 1-1,0-1 1,1 1 0,-1-1 0,1 1 0,-3 2 0,-1 3 7,0 1 1,1-1 0,0 1-1,0 0 1,1 0-1,-3 9 1,3-7-10,1 1 0,1-1-1,-2 13 1,3-21-39,0 0 1,0 0-1,0-1 0,1 1 1,-1 0-1,0 0 1,1 0-1,-1 0 0,1-1 1,0 1-1,1 2 0,-2-3 4,1-1 0,-1 1 0,1-1 0,-1 1 0,1-1 0,-1 0-1,1 1 1,-1-1 0,1 0 0,-1 1 0,1-1 0,0 0 0,-1 0 0,1 0-1,0 1 1,-1-1 0,1 0 0,0 0 0,-1 0 0,1 0 0,-1 0 0,1 0-1,0-1 1,-1 1 0,1 0 0,0 0 0,-1 0 0,1-1 0,0 1 0,-1 0-1,1 0 1,0-1 0,12-9-256,1-6-85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7:17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 15299,'-2'-1'1649,"-1"5"-1057,3 4-272,0 3 1256,2 3-736,4 1-880,0 1-432,3 2 408,2 4-120,3 7-72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7:17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275 304 16892,'0'-1'42,"0"1"0,0 0 0,0 0 0,0-1 0,0 1 0,0 0 0,0 0 0,0-1 0,0 1 0,0 0 0,0 0 0,0-1 0,0 1 0,0 0 0,0-1 0,0 1 0,0 0 0,-1 0 0,1 0 0,0-1 0,0 1 0,0 0 0,0 0 0,-1-1 0,1 1 0,0 0 0,0 0 0,0 0 0,-1 0 1,1-1-1,0 1 0,0 0 0,-1 0 0,1 0 0,0 0 0,0 0 0,-1 0 0,1 0 0,0 0 0,-1 0 0,-12 6 741,-11 17 37,11-4-756,1 0 1,0 1 0,2 1-1,0 0 1,1 0-1,-6 25 1,11-34-57,1 0 0,1 1 0,0-1 0,1 1 0,0-1 0,1 1 0,0-1 0,1 1 0,0-1 0,1 1 0,1-1 0,7 24 0,3-9 26,23 37 1,-24-44 3,0 0 0,-2 2 0,12 31 0,-21-51-22,0 0 0,0 1 0,-1-1 0,1 0 0,-1 1 0,0-1 0,0 0 0,1 1 0,-2-1 0,1 1 0,0-1 0,0 0 0,-1 1 0,1-1 0,-1 0 0,0 0 0,0 1 0,0-1 0,0 0 0,-2 3 0,1-3 9,0 1 1,-1-1-1,1 0 1,0 0-1,-1 0 1,0-1-1,0 1 1,1-1 0,-1 1-1,0-1 1,0 0-1,0 0 1,-5 1-1,-4 0 36,0 0 1,0-1-1,-1-1 0,1 0 0,-1 0 1,-18-4-1,24 3-51,0 0 0,1-1 0,-1 0 0,1 0 0,0-1 0,0 1 0,0-1-1,0-1 1,0 1 0,-5-6 0,8 7-23,0-1-1,0 0 0,0 0 0,1 0 1,-1-1-1,1 1 0,0 0 0,0-1 0,0 1 1,1-1-1,-1 0 0,1 0 0,0 1 1,0-1-1,0 0 0,0 0 0,1 0 0,0-6 1,1-3-80,0 0 0,1 1 0,1-1 1,0 1-1,1 0 0,0 0 1,0 0-1,2 0 0,-1 1 0,8-11 1,14-20-468,39-45 0,-51 68 395,27-34-233,143-192-610,-155 200 1493,-2 0 1,-3-2-1,33-80 0,-91 259 843,20-74-1266,2-14-47,2 1 0,2 0 0,2 0 0,1 60 1,4-95-5,1-1 1,1 0 0,3 13 0,-5-20-15,1 0 0,-1 0 0,1 0-1,-1-1 1,1 1 0,0 0 0,0-1 0,-1 1 0,1 0 0,0-1-1,1 1 1,-1-1 0,0 0 0,0 1 0,1-1 0,-1 0 0,1 0-1,-1 0 1,1 0 0,-1 0 0,1 0 0,0 0 0,3 1 0,-5-2-11,1 0 0,0 0 0,-1 0 0,1 0 0,0 0 0,-1 0 0,1 0 0,0 0 0,-1 0 0,1-1 0,0 1 0,-1 0 0,1 0 0,0-1 0,-1 1 0,1 0 0,-1-1 0,1 1 0,-1-1 0,1 1 0,-1-1 0,1 1 0,-1-1 0,1 0 0,6-20-363,-6 13 201,0 0 0,-1 0 1,-1-12-1,-1 9 11,0 1 1,0 0-1,-1 0 0,-1 0 1,0 0-1,0 0 0,-1 1 1,-7-12-1,-6-6 7,-30-32-1,5 6 1387,42 52-1183,1 1-1,-1-1 0,1 1 1,0 0-1,-1-1 0,1 1 1,0-1-1,0 1 0,-1-1 1,1 1-1,0-1 1,0 1-1,0-1 0,-1 1 1,1-1-1,0 0 0,0 1 1,0-1-1,0 1 0,0-1 1,0 1-1,0-1 1,0 0-1,1 1 0,-1-1 1,0 1-1,0-1 0,1 0 8,0 0 0,-1 1-1,1-1 1,0 1 0,-1-1-1,1 1 1,0-1-1,0 1 1,0 0 0,0-1-1,-1 1 1,1 0 0,0 0-1,0-1 1,1 1 0,43 0 734,-35 1-680,46 2-42,-34-1-156,-1 0 1,1-2-1,36-4 0,-43-1-65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7:18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14987,'0'-3'183,"1"0"0,0 0-1,-1 1 1,1-1-1,0 0 1,1 1 0,-1-1-1,0 1 1,1 0 0,-1-1-1,1 1 1,0 0 0,0 0-1,0 0 1,0 0 0,0 0-1,0 1 1,0-1 0,1 0-1,-1 1 1,0 0 0,1 0-1,-1-1 1,5 0 0,-3 1-19,0-1 0,1 0 0,-1 1 0,1 0 0,-1 0 0,1 0 0,0 1 0,-1-1 0,1 1 0,0 0 0,0 1 0,-1-1 0,1 1 0,6 2 0,-10-3-143,0 1 1,1-1-1,-1 1 0,0 0 0,1 0 1,-1 0-1,0 0 0,0 0 0,0 0 1,0 0-1,0 0 0,0 0 0,0 0 1,-1 1-1,1-1 0,0 0 0,0 1 1,-1-1-1,1 0 0,-1 1 0,0-1 1,1 1-1,-1-1 0,0 1 0,0-1 1,0 0-1,0 1 0,0-1 0,0 1 1,0-1-1,0 1 0,-1-1 0,1 1 1,0-1-1,-1 1 0,0 1 1,-3 6-6,0 1 0,-1-1 1,0 0-1,-6 9 0,8-13 8,-21 28 8,17-24-22,0 1-1,0-1 1,1 1-1,1 0 1,0 1-1,-7 19 1,11-29-8,1 0 0,0-1-1,0 1 1,0 0 0,0 0 0,0-1 0,0 1-1,0 0 1,0-1 0,0 1 0,0 0 0,0 0 0,0-1-1,0 1 1,1 0 0,-1-1 0,0 1 0,1 0 0,-1-1-1,0 1 1,1-1 0,-1 1 0,1 0 0,-1-1-1,1 1 1,1 0 4,-1 0-1,0 0 1,1-1-1,-1 1 1,1 0-1,-1-1 1,1 1 0,-1-1-1,1 0 1,0 1-1,1-1 1,7 0-2,-1 0 0,0-1 0,12-2 0,-15 2-43,4 0-109,-1 0 1,1-1 0,-1 0 0,1-1 0,-1 0 0,0 0 0,0-1-1,13-8 1,-14 3-103,-6-1-98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7:19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14843,'7'-7'1809,"11"4"-921,3-3-312,3 1 1096,2 1-504,0 1-399,0 0-313,-2 3-888,-1 0 344,-6 8 8,-3-1-152,-4 0-89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7:19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45 14435,'-1'0'92,"0"0"0,0 0-1,-1 0 1,1 0 0,0 0-1,0 1 1,0-1 0,0 0 0,0 0-1,0 1 1,0-1 0,0 1-1,0-1 1,0 1 0,0-1 0,0 1-1,0-1 1,0 1 0,0 0 0,1 0-1,-1-1 1,0 1 0,0 0-1,1 0 1,-2 2 0,-18 30 931,15-24-569,2-3-313,-25 47 397,26-50-478,1 1-1,0 0 1,-1 0 0,1 0 0,1-1-1,-1 1 1,0 0 0,1 0-1,0 0 1,0 0 0,0 0 0,1 6-1,0-9-30,-1-1-1,0 1 0,0 0 0,0-1 1,1 1-1,-1-1 0,0 1 1,1 0-1,-1-1 0,1 1 1,-1-1-1,0 1 0,1-1 1,-1 1-1,1-1 0,0 0 0,-1 1 1,1-1-1,-1 0 0,1 1 1,-1-1-1,1 0 0,0 1 1,-1-1-1,1 0 0,1 0 1,19-3 559,20-18 153,-41 21-736,36-25 449,-1-2-1,-1-1 1,34-37-1,-71 70-536,0 0-1,0 0 1,1 0 0,-1 1-1,-1 6 1,-2 5-66,-1-3 14,4-8 80,1-1 0,-1 1 1,1 0-1,0 0 0,0 0 0,0 1 0,1-1 0,-1 8 0,2-13 55,0-1 0,0 1-1,0-1 1,0 0 0,0 1-1,0-1 1,1 0-1,-1 1 1,0-1 0,0 1-1,0-1 1,0 0-1,0 1 1,1-1 0,-1 0-1,0 1 1,0-1-1,1 0 1,-1 0 0,0 1-1,0-1 1,1 0 0,-1 0-1,0 1 1,1-1-1,-1 0 1,0 0 0,1 0-1,-1 0 1,1 1-1,14-3 51,13-13 66,10-11 110,51-48 1,-83 69-219,3-1-49,-6 7-14,-4 16-55,-1 7 82,2-23 34,0 0-1,0-1 1,0 1-1,0-1 1,0 1-1,0-1 1,1 1 0,-1 0-1,0-1 1,0 1-1,1-1 1,-1 1-1,0-1 1,0 1 0,1-1-1,-1 1 1,1-1-1,-1 1 1,0-1-1,1 1 1,-1-1 0,1 0-1,-1 1 1,1-1-1,-1 0 1,1 1-1,-1-1 1,1 0 0,0 0-1,-1 0 1,2 1-1,3-1 62,0 0 0,0-1 0,0 0 0,1 1 0,-1-2 0,0 1 0,0 0-1,0-1 1,-1 0 0,1 0 0,6-5 0,-6 5-33,-1 0 0,0-1 0,0 1 0,-1-1 0,1 0 0,-1 0 0,1 0 1,-1-1-1,0 1 0,0-1 0,0 0 0,4-8 0,-7 11-79,1 0 0,-1 0 0,0-1 0,0 1 0,1 0 0,-1 0 0,0 0 0,0 0 1,0-1-1,0 1 0,0 0 0,-1 0 0,1 0 0,0-1 0,0 1 0,-1 0 0,1 0 0,-1 0 0,1 0 0,-1 0 0,1 0 1,-1 0-1,0 0 0,1 0 0,-3-2 0,0 0-132,-1 0 0,0 1 1,0-1-1,0 1 0,-6-3 1,3 1 75,-9-4-389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7:20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14563,'4'-14'2289,"1"10"-1161,1 4-488,-5 9 2225,2 7-1425,-3 8-592,-1 3-272,1 4-568,-2 0-216,1-1-448,-2-3-304,3-11 1984,0-14-1192,1 1-32,4-12-128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7:20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13235,'0'15'1496,"0"1"-1008,0 2-232,3 3 945,-1-3-873,4 0-288,1-8 80,2-1-96,3-8-104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7:21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14803,'-3'5'494,"0"-1"0,0 1-1,0 0 1,-1-1 0,1 0 0,-9 7-1,8-7-64,0 1 0,0-1 0,0 0 0,1 1 0,-5 7-1,8-12-411,0 1 0,0-1 0,0 0 0,0 1 0,0-1 0,0 0-1,0 0 1,0 1 0,1-1 0,-1 0 0,0 1 0,0-1-1,0 0 1,0 0 0,0 1 0,1-1 0,-1 0 0,0 0-1,0 1 1,0-1 0,1 0 0,-1 0 0,0 0 0,0 0 0,1 1-1,-1-1 1,0 0 0,0 0 0,1 0 0,-1 0 0,0 0-1,1 0 1,-1 0 0,0 0 0,0 0 0,1 1 0,-1-1-1,0 0 1,1-1 0,-1 1 0,0 0 0,1 0 0,-1 0 0,0 0-1,0 0 1,1 0 0,-1 0 0,22-2-64,-18 2 87,4 0-107,1 0 0,0 1 0,-1 0 0,1 1 0,-1-1 0,1 2 0,-1-1 0,0 1 0,0 0 0,0 1-1,0 0 1,-1 0 0,1 1 0,-1 0 0,0 0 0,-1 1 0,1-1 0,-1 2 0,0-1 0,0 1 0,5 8 0,-10-14 74,-1 0 0,1 0 1,0 1-1,-1-1 0,1 0 0,-1 0 1,1 0-1,-1 1 0,0-1 0,1 0 0,-1 1 1,0-1-1,0 0 0,0 1 0,0-1 1,0 0-1,0 1 0,0-1 0,-1 0 0,1 1 1,0-1-1,-1 0 0,1 0 0,-2 3 1,0-2 49,1-1 1,-1 1-1,0 0 1,0 0 0,0 0-1,0-1 1,0 1-1,0-1 1,0 0 0,-1 0-1,-4 2 1,-5 1 310,-1 0 0,1-1 0,-26 2 0,32-4-267,-1 0-206,1 0 1,-1-1 0,1 0-1,0 0 1,-1 0 0,1-1-1,-1 1 1,-11-4 0,19 3-156,1 1-117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1:43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4 115 15275,'-3'-1'1193,"4"1"-937,7 0-152,7-3 488,5-5-192,10-3-232,7-3-192,6-2-440,2-2-1217,10 2 1457,3 1-144,5 3-144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7:21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233 364 11803,'1'-1'157,"0"0"1,-1 0-1,1 0 1,0 0 0,-1-1-1,0 1 1,1 0 0,-1 0-1,0 0 1,1 0-1,-1-1 1,0 1 0,0 0-1,0 0 1,0 0 0,0-1-1,0 1 1,0 0-1,-1 0 1,1 0 0,0-1-1,-1 1 1,1 0 0,-1 0-1,1 0 1,-1 0-1,0 0 1,1 0 0,-1 0-1,0 0 1,0 0 0,1 0-1,-1 0 1,0 1 0,0-1-1,0 0 1,0 0-1,0 1 1,0-1 0,0 1-1,-1-1 1,1 1 0,-2-1-1,0 0 28,-1 0-1,0 0 0,0 1 1,0-1-1,0 1 0,0 0 1,0 0-1,1 0 1,-1 0-1,0 1 0,0 0 1,-7 2-1,1 1-100,1 1-1,-1 1 0,1 0 1,0 0-1,1 0 0,0 1 1,-12 13-1,8-8-83,2 1-1,-1 0 0,2 1 1,-10 18-1,16-27-16,1 0 1,-1 0-1,2 0 0,-1 0 0,0 0 0,0 6 0,2-10 14,0-1-1,0 1 0,-1 0 1,1 0-1,0 0 1,0 0-1,1 0 1,-1 0-1,0-1 0,0 1 1,0 0-1,0 0 1,1 0-1,-1 0 1,1-1-1,-1 1 0,0 0 1,1 0-1,-1 0 1,1-1-1,-1 1 1,1 0-1,0-1 0,-1 1 1,1-1-1,0 1 1,-1-1-1,1 1 0,0-1 1,0 1-1,0-1 1,-1 0-1,1 1 1,0-1-1,0 0 0,0 0 1,0 1-1,0-1 1,-1 0-1,1 0 1,0 0-1,0 0 0,0 0 1,0 0-1,1-1 1,6 0-2,0 0 1,1-1 0,-1 0 0,0 0-1,0-1 1,-1 0 0,1-1 0,-1 0-1,1 0 1,-1 0 0,0-1 0,8-7-1,8-8 83,40-44 0,-43 43 40,-2-2 1,0 0-1,-1-1 0,-2 0 1,0-1-1,-2-1 1,0-1-1,-2 0 1,-1 0-1,12-55 1,-21 76-79,0 0 1,0-1 0,-1 1 0,0 0-1,-1-9 1,1 14-38,0 0-1,0-1 1,0 1 0,-1 0 0,1 0-1,0 1 1,-1-1 0,1 0-1,-1 0 1,1 0 0,-1 0 0,1 0-1,-1 0 1,1 0 0,-1 1 0,0-1-1,1 0 1,-1 0 0,0 1-1,0-1 1,0 1 0,0-1 0,1 1-1,-1-1 1,0 1 0,0-1-1,0 1 1,0 0 0,0-1 0,0 1-1,0 0 1,0 0 0,0 0 0,0 0-1,0 0 1,0 0 0,0 0-1,0 0 1,0 0 0,0 1 0,-2-1-1,-2 2-9,0 0 0,0 0-1,0 0 1,1 1 0,-1-1 0,1 1-1,-1 0 1,1 0 0,-5 6-1,-35 37-91,36-37 85,-2 2-6,0 0 1,0 1 0,1 1-1,1 0 1,0 0 0,1 0-1,-9 23 1,16-35 16,-1 0 0,1 0 0,0 0 0,-1 0-1,1 0 1,0 0 0,0 0 0,0 0 0,0 0 0,0 0 0,0 0 0,0 0 0,0 0 0,0 0-1,1 0 1,-1 0 0,0 0 0,1 0 0,-1 0 0,0 0 0,1 0 0,-1 0 0,1 0 0,0 0-1,-1 0 1,1 0 0,0-1 0,-1 1 0,1 0 0,0 0 0,0-1 0,0 1 0,0-1 0,0 1-1,0-1 1,0 1 0,0-1 0,0 1 0,0-1 0,0 0 0,0 0 0,0 1 0,0-1 0,0 0-1,0 0 1,2 0 0,8 0-69,0-1-1,0 1 1,21-5-1,-9 1-73,-18 4 110,0-1-1,0 1 0,0 0 0,0 1 0,0-1 0,0 1 0,-1 0 0,1 0 1,0 1-1,0 0 0,-1-1 0,1 1 0,-1 1 0,1-1 0,-1 1 0,8 6 1,-9-6 9,1 1 0,-1 1 1,0-1-1,0 0 0,0 1 1,0 0-1,-1 0 0,0-1 1,0 1-1,0 1 0,-1-1 1,0 0-1,0 0 0,0 0 1,0 9-1,0-1 76,-1-1-1,0 1 1,-1 0 0,0-1 0,-1 1 0,-6 23-1,7-34 257,3-5-113,6-9-195,-5 13-241,-4 11-170,-11 39-1545,12-49 1587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7:24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44 11178,'0'-1'172,"1"1"-1,-1 0 1,1 0-1,-1 0 1,1 0-1,-1-1 1,0 1-1,1 0 1,-1 0-1,0-1 1,1 1-1,-1 0 1,0-1-1,1 1 1,-1 0-1,0-1 0,0 1 1,1-1-1,-1 1 1,0 0-1,0-1 1,0 1-1,1-1 1,-1 1-1,0 0 1,0-1-1,0 1 1,0-1-1,0 1 1,0-1-1,0 1 1,0-1-1,-11-11 2399,7 9-2299,0 0 0,0 1-1,-1 0 1,1 0 0,-7-2-1,3 3-171,1 0-1,-1 0 1,0 0-1,0 1 1,1 0-1,-1 1 1,0 0-1,0 0 1,1 1-1,-1 0 1,-12 4-1,10-1-59,0 0 1,0 1-1,0-1 0,0 2 0,1-1 0,0 2 0,-12 11 0,11-7-34,-1 0 0,2 0 0,-1 1 0,2 0 0,0 1 0,0 0 0,2 0 0,-1 0 0,2 1 0,0 0 0,-5 27 0,9-36-2,0 1-1,1-1 1,-1 0 0,1 0-1,1 0 1,-1 0-1,1 0 1,0 0 0,1 0-1,2 9 1,-3-13-4,1 0 0,-1 0-1,0 0 1,1 0 0,-1 0 0,1 0 0,-1 0 0,1 0-1,0 0 1,0-1 0,0 1 0,0-1 0,0 1-1,0-1 1,0 0 0,1 0 0,-1 0 0,0 0 0,1 0-1,-1-1 1,1 1 0,-1-1 0,1 0 0,-1 1 0,1-1-1,-1 0 1,1 0 0,2-1 0,3 0 12,0-1-1,0 0 1,0 0 0,0-1 0,0 0-1,-1 0 1,1-1 0,-1 1-1,0-2 1,0 1 0,-1-1 0,7-6-1,4-4 109,0-2-1,-1 1 1,14-21-1,-22 26 4,0-1 0,-1 0-1,0-1 1,-1 1 0,0-1-1,-1 0 1,5-22 0,-9 29-78,0 1 0,0 0 0,-1 0 0,1 0 0,-1-1 0,-1 1 0,1 0 0,-1 0 0,0 0 0,-2-8 0,2 10-41,-1 0 0,1 0 1,-1 0-1,0 0 1,0 0-1,0 0 1,0 0-1,0 1 0,-1-1 1,1 1-1,-1 0 1,1 0-1,-1 0 1,0 0-1,0 0 0,0 1 1,-5-3-1,5 3-121,0-1 0,-1 1 0,1 0-1,-1 0 1,1 1 0,-1-1 0,1 1-1,-1-1 1,1 1 0,-1 0 0,1 1 0,-1-1-1,1 1 1,-1-1 0,1 1 0,-1 0-1,1 0 1,0 1 0,-1-1 0,1 1-1,0-1 1,-4 4 0,-1 3-439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7:25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28 10946,'4'-5'1290,"9"-11"837,-12 15-1903,-1 1 1,1-1-1,-1 1 0,1-1 0,-1 1 0,1-1 0,-1 1 1,1 0-1,-1-1 0,1 1 0,-1 0 0,1-1 0,0 1 1,-1 0-1,1 0 0,0 0 0,-1-1 0,1 1 0,0 0 0,-1 0 1,2 0-1,-1 1-94,-1-1 1,1 1 0,-1 0-1,1 0 1,-1-1 0,1 1-1,-1 0 1,0 0-1,0 0 1,1 0 0,-1-1-1,0 1 1,0 0 0,0 0-1,0 0 1,0 0 0,0 0-1,0 0 1,0-1-1,0 1 1,0 0 0,0 0-1,-1 1 1,-5 23 648,5-23-670,-10 35 191,-3 0 0,-1 0 1,-21 35-1,26-49-621,21-37-1624,15-24 1063,-6 17 331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7:25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5 15779,'7'-4'1617,"-4"6"-432,-7 14 203,-14 21-305,11-25-858,-19 32 401,2 0-1,3 1 1,-29 85 0,49-125-586,0-1 0,0 1 0,0-1 0,1 1 1,-1 0-1,2 7 0,-1-11-32,0 1 0,0-1 0,0 0 0,1 0 0,-1 0 0,0 0 0,1 0 0,-1 0 0,1-1 0,-1 1 0,1 0 0,-1 0 0,1 0 0,0 0 0,-1-1-1,1 1 1,0 0 0,0 0 0,0-1 0,-1 1 0,1-1 0,0 1 0,0-1 0,0 1 0,0-1 0,0 1 0,0-1 0,0 0 0,0 0 0,0 1 0,0-1 0,0 0 0,0 0 0,0 0 0,2 0 0,5-1-6,0 0 0,0 0-1,0-1 1,0 0 0,-1 0 0,12-5 0,46-23-617,-48 21 254,-10 6 147,3-2-110,1 0-1,-1-1 1,0 0 0,0 0-1,-1-1 1,0 0 0,11-12-1,-7 0-407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7:25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16259,'-6'28'1433,"-4"8"-953,1 1-168,-3 2 552,4 1-144,-1-4-328,2-4-296,2-9-608,4-3 536,-2-5-128,2-1-112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7:26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17716,'-2'6'1560,"10"-3"-1064,6-2-192,10 2 745,4 0-201,4 3-320,2-3-128,-1 3-136,-2-3-136,-3 6-392,-1-6-328,-8 0 496,-7-7-120,-3-11-80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7:26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13 392 12939,'-4'9'950,"3"-7"-639,0 1-1,-1-1 1,2 0-1,-1 1 1,0 0-1,0-1 1,1 1-1,-1 4 1,1-6-228,1-1 0,-1 0 0,0 0 0,1 0 1,-1 0-1,1 0 0,-1 0 0,0 0 1,1 0-1,-1 0 0,1 0 0,-1 0 0,0 0 1,1 0-1,-1 0 0,1 0 0,-1 0 0,0-1 1,1 1-1,-1 0 0,0 0 0,1 0 1,-1-1-1,0 1 0,1 0 0,-1 0 0,0-1 1,1 1-1,-1 0 0,0-1 0,13-9 748,53-68 1211,90-135 1,-154 211-2028,76-120 364,-82 130-388,0 0 0,1 0 1,-4 11-1,-1 5-52,-10 20-190,2 2-1,1-1 1,3 2-1,-9 71 1,20-117 251,1 1 1,0-1 0,0 0 0,0 1 0,0-1 0,0 0 0,0 1-1,0-1 1,0 0 0,0 1 0,1-1 0,-1 0 0,0 1 0,1-1-1,-1 0 1,1 0 0,0 0 0,-1 1 0,1-1 0,1 1 0,-1-2 7,0 0 1,0 0-1,-1 0 1,1 0-1,0 0 1,0 0-1,0 0 1,0 0-1,0 0 0,0-1 1,0 1-1,0 0 1,0-1-1,-1 1 1,1-1-1,0 1 1,0-1-1,-1 1 1,1-1-1,0 1 1,0-1-1,-1 0 1,1 1-1,-1-1 1,1 0-1,-1 0 1,1 1-1,0-3 1,15-19-64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7:27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2 14435,'2'0'146,"0"-1"0,-1 1 1,1 0-1,0-1 0,0 1 0,0 0 0,0 1 0,0-1 0,0 0 1,0 0-1,0 1 0,-1-1 0,1 1 0,0-1 0,0 1 1,0 0-1,2 2 0,-1-1 70,1 1-1,-1-1 1,0 1 0,-1 0 0,1 0 0,0 0-1,-1 0 1,3 4 0,2 6 156,-1 1 0,0-1 0,7 25 0,-8-20-291,-1 1 0,-1-1 0,-1 1 0,0 0 0,-1 0 0,-2 0 0,1 0 0,-2 0 0,-1 0 1,0-1-1,-1 1 0,-1-1 0,-1 0 0,-1 0 0,0 0 0,-14 23 0,1-8-126,-1 0 1,-2-2-1,-1 0 1,-1-2-1,-2 0 1,-1-2-1,-33 26 1,14-16-123,8-9-43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7:28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0 15195,'0'1'47,"1"0"1263,-1-1-1263,0 0 0,0 0-1,0 0 1,0 0 0,0 0 0,0 0 0,0 0-1,0 0 1,0 0 0,0 0 0,1 0 0,-1 0-1,0 0 1,-4 14 753,-9 20-40,-28 49 9,-57 124 27,75-153-577,-29 107 0,48-145-206,1-1 1,0 1-1,1-1 0,1 1 1,0 0-1,1-1 1,4 31-1,-2-41-57,-1 1 0,0-1 0,1 1 1,0-1-1,1 0 0,-1 0 0,1 0 0,0 0 0,0 0 0,0-1 0,1 0 1,-1 1-1,1-1 0,0 0 0,0-1 0,1 1 0,-1-1 0,1 0 0,0 0 1,0 0-1,0 0 0,0-1 0,0 0 0,11 3 0,30 2-156,5-4-80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7:29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7 14011,'5'-2'409,"14"-2"2442,-16 8-1270,-6 10-271,-5 3-877,-2 1 0,0-1 0,-1-1 0,-1 0 0,-14 15 0,6-7-143,-58 73 300,-79 130-1,153-220-2172,12-18 1045,13-22 919,37-68-821,-24 40 100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1:43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12139,'0'3'1024,"4"-2"-672,8 0-80,9 1 608,6-1-240,6-1-128,5 0-72,7 0-79,1 0-33,-1 0-32,-5-1-112,-4-5-216,-4 3-176,-4-1 2096,-2-2-1768,-2-9 104,-4-5 152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7:29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13451,'7'0'1480,"1"6"-824,-2 7-240,-1 8 1001,1 6-433,-1 8-352,-1 7-88,-1 9-208,0 4-48,-3 3-104,0 0-56,0-2-296,0-4-200,-1-12-360,-2-4 464,0-20 80,-2-5-152,1-14-120</inkml:trace>
  <inkml:trace contextRef="#ctx0" brushRef="#br0" timeOffset="1">8 313 16203,'-8'-9'1593,"10"6"-1041,5 3-176,8 9 696,3 0-184,9 1-295,1 1-217,8-4-576,-2-1-329,-1-7 505,-2-10-144,-6-7-64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7:31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92 16259,'4'-10'678,"-1"-1"0,2-17 0,-4 26-615,-1 1 0,0-1-1,1 1 1,-1-1 0,0 1 0,0-1 0,0 1 0,0-1 0,0 1 0,0-1 0,-1 1 0,1-1 0,0 1 0,-1-1 0,1 1 0,-1-1 0,1 1 0,-1 0 0,0-1 0,0 1 0,0 0 0,0 0 0,0-1 0,0 1 0,0 0 0,0 0 0,0 0 0,0 0 0,-2-1 0,1 2 17,0 0 0,1 0 1,-1 0-1,0 0 1,1 0-1,-1 0 0,0 0 1,1 0-1,-1 1 1,0-1-1,1 1 0,-1-1 1,1 1-1,-1-1 1,1 1-1,-1 0 0,1 0 1,-2 1-1,-25 22 392,24-20-399,-14 15-18,1 2 0,1 0 1,0 0-1,2 2 0,0 0 0,2 1 0,0 0 0,2 0 1,-12 42-1,10-19 54,1 1 0,3 1 0,2-1 0,-1 66 1,11 0 158,-3-97-292,2 0 0,0-1 0,1 1 1,10 27-1,-14-43-1,0 0-1,0-1 1,0 1-1,1 0 1,-1-1-1,0 1 1,0 0 0,1-1-1,-1 1 1,0-1-1,1 1 1,-1 0-1,1-1 1,-1 1 0,0-1-1,1 1 1,0-1-1,-1 1 1,1-1-1,-1 0 1,1 1 0,-1-1-1,1 0 1,1 1-1,-2-2-15,1 1-1,-1-1 0,1 1 1,-1-1-1,1 1 0,-1-1 0,0 0 1,1 1-1,-1-1 0,0 0 1,0 0-1,1 1 0,-1-1 0,0 0 1,0 1-1,0-1 0,0-1 1,3-41-929,-5-34 440,-3 0 1,-19-97-1,18 149 608,2 17-2,2 12-3,1 13 6,3-7-62,-1 0 0,1 0 0,1 0-1,-1-1 1,2 1 0,-1-1 0,6 10 0,-8-17-2,0 0 0,1 1 0,-1-1-1,1 0 1,-1 0 0,1 0 0,0 0-1,-1 0 1,1 0 0,0-1 0,0 1 0,1-1-1,-1 1 1,0-1 0,0 0 0,1 0-1,-1 0 1,1 0 0,-1 0 0,1 0-1,-1-1 1,1 1 0,-1-1 0,1 1-1,0-1 1,-1 0 0,1 0 0,-1-1-1,1 1 1,0 0 0,4-2 0,3-2 75,-1-1 0,0 0 0,0 0 0,0-1 1,0 0-1,-1 0 0,0-1 0,-1 0 0,1 0 1,-1-1-1,11-16 0,0-1 162,-2-1 1,23-49-1,-48 99-237,-10 42 1,15-51-13,1 1 1,1 0 0,0 0 0,1 1-1,2 25 1,-1-41 4,0 0 0,0 0 1,0 0-1,0 0 0,0 0 0,1 0 0,-1 0 0,0 0 0,1 0 1,-1 0-1,0 0 0,1 0 0,-1-1 0,1 1 0,0 0 0,-1 0 1,1-1-1,0 1 0,-1 0 0,1 0 0,0-1 0,0 1 0,-1-1 1,1 1-1,0-1 0,0 1 0,0-1 0,0 0 0,0 1 0,0-1 1,0 0-1,0 0 0,0 1 0,0-1 0,0 0 0,0 0 0,0 0 1,0 0-1,0 0 0,0-1 0,0 1 0,0 0 0,0 0 0,-1-1 1,1 1-1,0 0 0,1-2 0,5-1 46,0 0 0,-1 0 0,0-1 0,0 0 0,9-8 0,63-66 426,-4 4-168,-73 73-312,-1 0 0,1 0-1,0 1 1,0-1 0,0 0 0,-1 1-1,1-1 1,0 1 0,0-1 0,0 1-1,0-1 1,0 1 0,0 0 0,0-1-1,0 1 1,0 0 0,0 0 0,0 0 0,0 0-1,0 0 1,2 0 0,-3 0-1,1 1 0,-1-1 0,1 1 0,0-1 0,-1 1 0,0-1 1,1 1-1,-1-1 0,1 1 0,-1 0 0,0-1 0,1 1 0,-1 0 0,0-1 0,0 1 0,1 0 1,-1 0-1,0-1 0,0 1 0,0 0 0,0 0 0,0 0 0,0 8-6,0-1 0,-1 1-1,-3 13 1,4-21 7,-10 38-38,7-26 49,0 0 0,0 0 1,-1 24-1,20-60 101,-10 14-93,0-2-64,2-1-1,-1 1 1,1 1 0,11-13-1,-18 23 27,-1 0 0,0-1 0,1 1-1,-1 0 1,1 0 0,-1-1 0,0 1 0,1 0-1,-1 0 1,1 0 0,-1-1 0,1 1 0,-1 0 0,1 0-1,-1 0 1,0 0 0,1 0 0,-1 0 0,1 0 0,-1 0-1,1 0 1,-1 0 0,1 0 0,-1 0 0,1 0-1,-1 0 1,1 1 0,-1-1 0,0 0 0,1 0 0,-1 0-1,1 1 1,-1-1 0,0 0 0,1 1 0,-1-1 0,1 1-1,-1-1-2,1 1 0,-1-1-1,0 0 1,1 0-1,-1 1 1,1-1-1,-1 0 1,0 1 0,1-1-1,-1 0 1,1 0-1,-1 0 1,1 0-1,-1 1 1,1-1 0,-1 0-1,1 0 1,-1 0-1,0 0 1,1 0-1,-1 0 1,1 0 0,-1 0-1,1 0 1,-1-1-1,1 1 1,-1 0 0,1 0-1,-1 0 1,1 0-1,-1-1 1,0 1-1,1 0 1,-1-1 0,1 1-1,-1 0 1,0 0-1,1-1 1,-1 1-1,0-1 1,1 1 0,-1 0-1,0-1 1,1 0-1,3-4-192,-1 0-1,1-1 0,-1 0 0,0 0 0,0 0 1,0 0-1,-1 0 0,0 0 0,0-1 0,0-6 1,0-12-227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7:31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21 19708,'-9'-8'1825,"6"8"-1281,3-3-240,3 2 824,6-2-536,2-1-1000,1 2 496,-4 2-264,-2 0-96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7:32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1 538 16900,'0'0'40,"0"0"-1,0 0 1,0 0 0,0 0 0,0 0 0,0 0 0,0 0 0,0-1 0,0 1 0,0 0 0,0 0 0,0 0 0,0 0 0,1 0 0,-1 0 0,0 0 0,0 0 0,0 0-1,0 0 1,0 0 0,0 0 0,0 0 0,0 0 0,0 0 0,0 0 0,0 0 0,0 0 0,1 0 0,-1 0 0,0 0 0,0 0 0,0 0 0,0 0 0,0 0 0,0 0-1,0 0 1,0 0 0,0 0 0,0 0 0,0 0 0,0 0 0,0 0 0,1 0 0,-1 0 0,0 0 0,0 0 0,0 1 0,0-1 0,0 0 0,0 0 0,0 0-1,0 0 1,0 0 0,0 0 0,0 0 0,10-11 789,9-15 92,281-382 4027,-285 388-4862,-7 10-71,0-1 1,0 2-1,1-1 0,0 1 0,20-14 0,-36 54-321,3-20 252,-86 230-193,77-197 155,1 0 1,3 1-1,-7 71 0,18-83-605,1-23 233,0-16 61,0-21 63,0-12-124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7:32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16355,'0'12'1234,"-2"-1"-1,-4 22 0,-2 14-123,5-9-615,-1-3-332,2-1 1,1 1-1,1 0 0,11 64 1,-11-96-151,1-1 0,0 1 0,-1 0 0,1-1 0,1 1 0,-1 0 0,0-1 1,1 0-1,-1 1 0,3 2 0,-3-4 0,0-1 1,0 1 0,-1 0-1,1-1 1,0 1-1,0-1 1,0 1-1,1-1 1,-1 1 0,0-1-1,0 0 1,0 1-1,0-1 1,0 0-1,0 0 1,0 0-1,1 0 1,-1 0 0,0 0-1,0 0 1,0 0-1,0-1 1,0 1-1,0 0 1,0-1 0,1 1-1,-1-1 1,1 0-1,5-3 76,0 0 0,0-1-1,0 0 1,-1 0-1,0 0 1,9-11 0,33-44 417,-24 29-235,10-12 95,51-59 380,-84 101-737,-1 1-1,1-1 1,0 0-1,-1 0 1,1 1-1,0-1 1,0 0-1,0 1 1,0-1-1,-1 1 1,1-1-1,0 1 1,0-1-1,0 1 1,0 0-1,2-1 1,-3 1-7,0 1 0,1-1 0,-1 0 0,0 0 0,0 1-1,1-1 1,-1 0 0,0 1 0,0-1 0,1 0 0,-1 1 0,0-1 0,0 0 0,0 1 0,0-1 0,0 0 0,0 1 0,0-1 0,0 1 0,1-1 0,-1 0 0,0 1 0,-1-1-1,1 0 1,0 1 0,0-1 0,0 1 0,0 0 0,-10 39 7,8-35-3,-4 13-5,-16 53-15,-20 112 0,41-175 16,0-5 2,0 0 1,0 0 0,1 0 0,0 0 0,-1 0-1,1 0 1,0 0 0,0 0 0,1 0 0,-1 0-1,1 0 1,0 0 0,-1 0 0,1 0 0,0 0-1,3 4 1,-4-7 0,1 1 0,-1-1 0,1 1 0,0-1 0,-1 1 0,1-1 0,0 1 0,-1-1 0,1 0 1,0 1-1,0-1 0,0 0 0,-1 1 0,1-1 0,0 0 0,0 0 0,0 0 0,-1 0 0,1 0 0,0 0 0,0 0 0,0 0 0,-1 0 0,1 0 0,0-1 0,0 1 0,1-1 0,21-12 104,-20 11-92,27-21 118,-2-1 0,0-2 0,-2-1 0,24-31 0,-21 25-3,146-179-1238,-173 210 1056,-2 2 27,0-1-1,1 0 1,-1 1 0,1-1 0,-1 0 0,1 1 0,-1-1-1,1 1 1,-1-1 0,1 1 0,-1-1 0,1 1 0,0-1 0,0 1-1,-1-1 1,1 1 0,0 0 0,-1-1 0,1 1 0,0 0-1,0 0 1,0 0 0,-1 0 0,3-1 0,-1 7-411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7:54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54 9994,'-2'0'114,"-32"-18"3878,34 18-3907,-1 0 0,1 0 0,-1-1-1,1 1 1,0 0 0,-1 0 0,1-1 0,-1 1 0,1-1-1,-1 1 1,1 0 0,0-1 0,-1 1 0,1-1 0,0 1-1,0-1 1,-1 1 0,1-1 0,0 1 0,0-1 0,0 0-1,0 1 1,-1-1 0,1 1 0,0-1 0,0 1 0,0-1-1,0 1 1,0-1 0,0 0 0,1 1 0,-1-1 0,0 1-1,0-1 1,0 1 0,0-1 0,1 1 0,-1-1 0,0 1-1,0-1 1,1 1 0,-1-1 0,0 1 0,1-1-1,-1 1 1,1 0 0,-1-1 0,1 1 0,-1 0 0,1-1-1,-1 1 1,1 0 0,-1 0 0,1-1 0,-1 1 0,1 0-1,-1 0 1,1 0 0,-1 0 0,2-1 0,4-1 107,1 0-1,-1 0 1,1 1 0,0 0 0,0 0 0,-1 0-1,1 1 1,0 0 0,11 1 0,-12 0-175,-1-1 1,1 1-1,-1 0 1,0 1-1,1-1 1,-1 1-1,0 0 1,0 1 0,0-1-1,-1 1 1,1 0-1,6 5 1,-9-6-18,-1-1 1,0 1 0,0 0-1,0-1 1,0 1-1,0 0 1,0 0 0,0 0-1,-1 0 1,1 0 0,-1 0-1,1 0 1,-1 0 0,0 0-1,0 0 1,1 0-1,-2 0 1,1 0 0,0 0-1,0 0 1,-1 0 0,1 0-1,-1 0 1,1 0 0,-1 0-1,0 0 1,0 0 0,0 0-1,-2 2 1,-4 7 2,0-2 0,0 1 0,-16 15 1,18-19 1,-47 45 2,29-30 7,1 1 0,-30 39 0,51-60-15,0 0-1,1 0 0,-1 0 0,1-1 1,-1 1-1,0 0 0,1 0 1,0 0-1,-1 0 0,1 0 1,-1 0-1,1 0 0,0 0 0,0 0 1,0 0-1,-1 0 0,1 0 1,0 0-1,0 0 0,1 0 0,-1 0 1,0 0-1,0 0 0,0 0 1,1 0-1,-1 1 0,1-1 0,0 0 0,1 0 0,-1 0 0,0 0 0,0 0 0,0-1 0,0 1 0,1 0 0,-1-1 0,0 1 0,1-1 0,-1 1 0,0-1 0,1 0 0,-1 0 0,2 1 0,7-1 0,0 1-1,0-2 0,0 1 1,10-3-1,21-3-260,-1-2 0,0-2 1,55-20-1,-80 22 68,-5-2-65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7:54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17540,'6'3'1408,"3"-3"-1120,1 3-120,5-2 544,2 2-280,7 0-560,2 0-304,7-1 1929,3-2-1481,1-3 96,-1-3 8</inkml:trace>
  <inkml:trace contextRef="#ctx0" brushRef="#br0" timeOffset="0.1">591 72 15723,'6'5'1921,"-2"-1"1015,-4-8-1015,0-2-1585,0-5-56,-3 0-24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7:55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 16996,'3'-3'1176,"-2"11"-1008,-1 4-88,-1 8 408,-2 4-320,-2 6-264,-2 3-136,-1 1-240,2 0-168,-1-9 480,-2-2-136,5-13-104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7:55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90 14931,'-1'-2'110,"1"0"0,-1-1-1,1 1 1,0-1 0,-1 1 0,1-1-1,0 1 1,0-1 0,1 1 0,-1-1-1,1 1 1,-1 0 0,1-1 0,0 1-1,-1 0 1,1-1 0,1 1 0,-1 0-1,0 0 1,0 0 0,1 0 0,-1 0-1,1 0 1,0 0 0,-1 0 0,1 1-1,0-1 1,2-1 0,3-1 67,1 1 0,-1 0 0,1 0 0,-1 0 0,1 1 1,0 0-1,13-1 0,-11 2-148,-1 1-1,1 0 1,0 0-1,-1 1 1,1 0 0,-1 0-1,1 1 1,-1 1 0,0 0-1,1 0 1,-1 0 0,-1 1-1,16 10 1,-20-12-16,-1 0-1,1 1 1,-1-1-1,1 1 1,-1 0 0,0 0-1,0 1 1,0-1-1,0 0 1,-1 1 0,0 0-1,1 0 1,-1-1-1,-1 1 1,1 0 0,0 1-1,-1-1 1,0 0-1,0 0 1,0 1 0,-1-1-1,1 0 1,-1 1-1,0-1 1,-1 1-1,1-1 1,-1 0 0,1 1-1,-1-1 1,0 0-1,-4 8 1,7-11-29,-1 0 1,1 0-1,0 0 1,0 0-1,0 0 0,0 0 1,-1 0-1,1-1 1,0 1-1,0-1 0,0 0 1,0 1-1,4-1 1,17 5-202,-20-4 194,0 0-1,0 1 1,0-1-1,0 1 0,0 0 1,0 0-1,-1 0 1,1 0-1,-1 0 0,1 0 1,-1 1-1,0-1 1,0 1-1,0-1 0,0 1 1,-1 0-1,1 0 1,1 5-1,-1-3 18,-1 0 0,0 0-1,-1 0 1,1 0 0,-1 1-1,0-1 1,0 0 0,-1 0-1,1 0 1,-1 0 0,-2 6 0,0-1 140,0 0 0,-1 0 0,0-1 0,-1 1 0,0-1 0,0 0 0,-1 0 0,0-1 0,-1 0 1,0 0-1,-11 10 0,11-13 76,0 0 1,-1-1 0,0 1-1,0-2 1,0 1-1,0-1 1,0 0-1,-1-1 1,0 0-1,-9 1 1,12-2-195,0 0 1,-1-1-1,1 0 1,-1 0-1,1 0 1,-1-1-1,1 0 1,0 0-1,0-1 1,-1 0-1,1 0 1,0 0-1,0-1 1,-8-5-1,13 8-28,1 0 0,-1-1 0,0 1 0,1-1-1,-1 1 1,1-1 0,-1 1 0,1-1 0,-1 0 0,1 1 0,0-1 0,-1 0 0,1 1 0,0-1-1,-1 0 1,1 1 0,0-1 0,0 0 0,-1 1 0,1-1 0,0 0 0,0 0 0,0 1-1,0-1 1,0 0 0,0 0 0,0 1 0,0-1 0,1 0 0,-1 0 0,0 1 0,0-1-1,1-1 1,16-19-128,1 5-124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9:49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15 13115,'0'0'70,"0"0"1,0 0 0,0 0-1,-1 0 1,1 0-1,0 0 1,0 0 0,0 0-1,0 0 1,-1 0-1,1 0 1,0 0 0,0-1-1,0 1 1,0 0-1,-1 0 1,1 0 0,0 0-1,0 0 1,0 0-1,0 0 1,0 0 0,-1-1-1,1 1 1,0 0-1,0 0 1,0 0 0,0 0-1,0 0 1,0-1-1,0 1 1,0 0 0,-1 0-1,1 0 1,0 0-1,0-1 1,0 1 0,0 0-1,0 0 1,0 0-1,0 0 1,0-1 0,0 1-1,9-4 1520,17-1-182,-16 5-1231,0-1 0,-1 1 1,1 1-1,-1 0 0,1 0 0,-1 1 1,0 0-1,1 1 0,-1 0 0,14 6 1,-20-7-170,0 0 1,1 0 0,-1 0-1,0 0 1,0 1 0,0-1-1,-1 1 1,1 0 0,-1 0-1,1 0 1,-1 0 0,0 0-1,0 0 1,0 1 0,-1-1-1,1 1 1,-1-1 0,0 1-1,0 0 1,0-1 0,0 1-1,-1 0 1,1 0 0,-1 0-1,0-1 1,0 1 0,0 0-1,-1 0 1,-1 6 0,-1 4 0,-2 0 1,1-1 0,-2 1 0,1-1 0,-2 0 0,0-1 0,0 1-1,-1-2 1,-1 1 0,-11 12 0,-14 10 226,-61 51-1,77-70-96,18-15-135,0 0-1,0 0 1,0 0 0,-1 0-1,1 0 1,0 1-1,0-1 1,0 0-1,0 0 1,0 0-1,0 1 1,0-1-1,0 0 1,-1 0 0,1 1-1,0-1 1,0 0-1,0 0 1,0 0-1,0 1 1,0-1-1,0 0 1,0 0-1,0 0 1,1 1-1,-1-1 1,0 0 0,0 0-1,0 1 1,0-1-1,0 0 1,0 0-1,0 0 1,0 0-1,1 1 1,-1-1-1,0 0 1,0 0-1,0 0 1,0 0 0,0 1-1,1-1 1,-1 0-1,0 0 1,0 0-1,0 0 1,1 0-1,-1 0 1,0 0-1,0 0 1,1 0 0,-1 0-1,0 0 1,0 0-1,0 0 1,1 0-1,-1 0 1,0 0-1,18 5-3,-16-5 11,32 7-25,76 12-36,-95-18-184,-1 0 0,1 0 0,0-2 0,-1 0 0,20-3 0,-4-8-1163,-29 12 1358,0-1 0,-1 1-1,1 0 1,0-1 0,-1 1-1,1-1 1,0 1 0,-1 0 0,1-1-1,-1 0 1,1 1 0,-1-1 0,1 1-1,-1-1 1,1 0 0,-1 1-1,0-1 1,1 0 0,-1 1 0,0-1-1,0 0 1,0 0 0,1 1 0,-1-1-1,0 0 1,0 0 0,0 1 0,0-1-1,0 0 1,0 0 0,0 1-1,0-1 1,-1 0 0,1 0 0,0 1-1,0-1 1,-1 0 0,1 0 0,-13-12-616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1:44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13059,'7'11'3538,"25"41"-3657,-13-20 261,-9-17-138,1-1 0,0-1 1,1 1-1,1-2 0,0 0 1,15 11-1,-16-13-10,-7-6 3,-1 0 0,1 0 0,-1 1 0,0-1 0,0 1 0,0 0 0,-1 0 0,0 1 0,0-1 0,0 1 0,0-1 0,2 9 0,-4-9 5,-1 0 0,1 0 0,-1 0 0,0 0 0,0 0 1,0 0-1,-1-1 0,1 1 0,-1 0 0,0 0 0,-1 0 0,1-1 0,-1 1 1,0-1-1,0 1 0,-4 4 0,0 1 26,-1-1 0,0 0 0,0-1 1,-1 1-1,0-1 0,-10 8 0,13-12 14,-1 0 1,1 0-1,-1-1 0,0 1 1,1-1-1,-1 0 1,-1-1-1,1 0 0,0 1 1,-1-2-1,-10 2 0,17-2-31,-1-1 0,0 0-1,0 0 1,0 0-1,0 0 1,0 0 0,1 0-1,-1-1 1,0 1-1,0 0 1,0 0-1,1-1 1,-1 1 0,0 0-1,0-1 1,0 1-1,1-1 1,-1 1 0,0-1-1,1 1 1,-1-1-1,0 1 1,1-1 0,-1 0-1,0 0 1,1 0 1,-1-1 0,1 1 0,0-1 0,-1 1 1,1 0-1,0-1 0,0 1 0,0-1 0,0 1 0,0-1 1,0 1-1,0 0 0,1-3 0,1-3 15,1 0-1,0 0 1,0 0 0,6-10-1,96-136 108,-67 102 359,59-105 0,-94 149-383,0 1 0,0-1-1,0 0 1,-1-1-1,0 1 1,0 0-1,-1 0 1,0-1 0,0-9-1,-1 14-57,-1 0 0,1 0 0,0 0 0,-1 0 0,0 0-1,0 0 1,0 0 0,0 1 0,0-1 0,-1 0 0,1 1 0,-1-1 0,0 1-1,1-1 1,-1 1 0,0 0 0,-1-1 0,1 1 0,0 0 0,-1 1 0,1-1-1,-1 0 1,1 1 0,-1-1 0,-3 0 0,-3-2-141,1 1 0,0 1-1,-1-1 1,1 1 0,-1 1 0,0 0 0,1 0 0,-1 1-1,0 0 1,0 0 0,1 1 0,-1 0 0,-10 3 0,7-1-237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9:50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16011,'0'0'1961,"1"1"-1241,4 0-312,2-1 904,6-2-447,5 0-113,5 2-584,3-3-384,9 2 856,0 1-648,8-5-16,2-1-56</inkml:trace>
  <inkml:trace contextRef="#ctx0" brushRef="#br0" timeOffset="1">579 28 13579,'9'15'1832,"-4"-1"-896,-5-5-359,0 1 1647,0-1-1152,0 0-456,0-3-303,-2 0-738,-4-2-1335,2-5 1264,1-8-176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9:50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16604,'1'0'1368,"2"9"-976,-1 4-176,-1 10 720,1 0-408,-2 7-304,0 0-168,3 6-328,-3-2-192,0-4-312,-2-5 608,2-12-160,2-5-120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9:50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16828,'4'-5'306,"0"1"1,1 0-1,-1 0 1,1 0 0,0 1-1,0-1 1,0 1 0,1 1-1,-1-1 1,1 1 0,10-4-1,8 0 350,35-6 0,-53 11-541,10-1 27,62-9 206,-70 11-350,0 0 0,0 0 0,-1 0 0,1 1 0,0 0 1,-1 0-1,14 5 0,-19-5-5,-1-1-1,1 1 1,0 0 0,-1 0 0,1 0 0,-1-1 0,1 2-1,-1-1 1,0 0 0,1 0 0,-1 0 0,0 1-1,0-1 1,0 0 0,0 1 0,0-1 0,0 1 0,0-1-1,0 1 1,-1 0 0,2 2 0,-2-1-2,0 0 1,1 0-1,-2 0 1,1 0-1,0 0 1,0 0-1,-1 0 1,0 0-1,1 0 1,-1-1-1,-3 6 1,-2 4 18,-1 0 1,0-1 0,-1 0-1,-13 14 1,9-6-186,12-19 154,0 1-1,0-1 0,0 1 0,0-1 0,0 1 0,0-1 1,0 1-1,0-1 0,0 1 0,0-1 0,0 1 0,0-1 1,0 1-1,0-1 0,1 1 0,-1-1 0,0 0 0,0 1 1,0-1-1,1 1 0,-1-1 0,0 0 0,1 1 0,2 1-90,0 0-1,-1-1 0,1 0 1,0 0-1,0 0 0,0 0 0,0 0 1,0 0-1,5 0 0,1 0-126,0 1 0,0 0 0,0 1 0,0 0 0,-1 0 0,1 1 0,9 6 0,-14-7 193,-1-1 1,1 1-1,-1 0 0,0 0 1,0 0-1,-1 0 0,1 0 1,-1 1-1,1-1 0,-1 1 0,0 0 1,0-1-1,-1 1 0,1 0 1,-1 0-1,0 0 0,0 0 0,1 6 1,-2-1 166,0-1 1,0 1 0,0 0-1,-1 0 1,-1-1 0,1 1-1,-1-1 1,-1 1 0,0-1-1,0 0 1,0 0 0,-1 0-1,0 0 1,-1-1 0,0 0-1,0 1 1,-8 7 0,2-3 213,0-1 0,-1 0 1,0-1-1,0 0 0,-1-1 1,0-1-1,-1 0 0,-25 11 1,28-14-172,-1-1 1,-23 5 0,31-9-215,1 1 1,0-1-1,-1 0 0,1 1 1,0-2-1,-1 1 0,1 0 1,0-1-1,-1 1 0,1-1 1,0 0-1,-1 0 0,1 0 1,0 0-1,-4-3 0,6 3 30,0 0 0,0 0 0,0 0 0,0-1-1,0 1 1,0 0 0,0-1 0,1 1 0,-1 0-1,0-1 1,1 1 0,-1-1 0,1 1-1,-1-1 1,1 1 0,0-1 0,0 1 0,0-1-1,0 0 1,0 1 0,0-1 0,0 1-1,0-1 1,1-2 0,8-33-325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0:07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 11939,'0'0'44,"0"0"1,1 0-1,-1 0 0,0-1 1,0 1-1,0 0 1,0 0-1,1 0 1,-1 0-1,0 0 1,0 0-1,1 0 1,-1 0-1,0 0 1,0 0-1,0 0 1,1 0-1,-1 0 1,0 0-1,0 0 1,1 0-1,-1 0 1,0 0-1,0 0 1,0 0-1,1 0 1,-1 0-1,0 0 1,0 0-1,0 0 1,1 1-1,-1-1 1,0 0-1,0 0 0,0 0 1,0 0-1,1 0 1,-1 1-1,0-1 1,0 0-1,0 0 1,0 0-1,0 1 1,3 14 1340,-7 21 60,3-32-1330,-39 167 2560,12-65-180,28-106-2478,-1 0 1,1 1-1,0-1 0,0 0 0,0 1 0,-1-1 0,1 0 0,0 1 0,0-1 0,0 1 0,0-1 0,0 0 0,0 1 0,0-1 0,0 1 0,0-1 1,0 0-1,0 1 0,0-1 0,0 0 0,0 1 0,0-1 0,1 1 0,-1-1 0,0 0 0,0 1 0,0-1 0,0 0 0,1 1 0,-1-1 0,0 0 1,0 0-1,1 1 0,-1-1 0,0 0 0,1 0 0,-1 1 0,0-1 0,1 0 0,-1 0 0,0 0 0,1 1 0,-1-1 0,0 0 0,1 0 0,-1 0 1,1 0-1,-1 0 0,0 0 0,1 0 0,-1 0 0,1 0 0,-1 0 0,0 0 0,1 0 0,-1 0 0,0 0 0,1 0 0,-1-1 0,1 1 1,-1 0-1,0 0 0,1 0 0,-1 0 0,0-1 0,1 1 0,33-20 122,-19 10-108,-10 8-54,-1 1 0,0-1-1,1 1 1,-1 0 0,1 0 0,-1 0-1,1 1 1,0-1 0,-1 1 0,1 0 0,0 1-1,-1-1 1,1 1 0,-1 0 0,1 0 0,-1 0-1,1 1 1,-1-1 0,0 1 0,0 0 0,1 1-1,-1-1 1,4 4 0,-3-2-10,-1 0-1,0 0 1,0 0 0,0 0-1,-1 1 1,1-1 0,-1 1 0,0 0-1,-1 0 1,1 0 0,-1 0-1,0 1 1,0-1 0,-1 0 0,1 1-1,-1 0 1,0-1 0,0 11-1,-2-13 58,1-1-1,-1 1 1,1-1-1,-1 1 0,0-1 1,0 1-1,0-1 0,0 0 1,-1 1-1,1-1 1,0 0-1,-1 0 0,0 0 1,1 0-1,-1 0 0,0 0 1,0-1-1,0 1 1,0-1-1,0 1 0,-1-1 1,1 0-1,0 0 0,-4 1 1,-7 4 192,0-1 0,-1-1 0,-14 3 0,23-5-139,-9 1 178,0-1 1,-18 1-1,27-2-224,0-1 0,0 0-1,0-1 1,0 1 0,0-1 0,0 0-1,0 0 1,1-1 0,-1 1 0,-4-3-1,8 3-88,0 1 1,0-1-1,0 0 0,0 1 0,0-1 0,0 0 0,0 0 1,0 0-1,0 0 0,1 0 0,-1 0 0,0 0 0,1 0 0,-1 0 1,1 0-1,-1 0 0,1 0 0,0 0 0,-1 0 0,1-1 1,0 1-1,0 0 0,0 0 0,0 0 0,0 0 0,0-1 0,0 1 1,0 0-1,0 0 0,1 0 0,-1-1 0,0 1 0,1-1 1,1-1-117,-1-1 0,1 1 0,-1 0 0,1 0-1,0 0 1,0 1 0,1-1 0,-1 0 0,0 1 0,5-4 0,11-6-570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0:08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23 140 13035,'0'-1'78,"-1"1"0,1 0 1,-1 0-1,1 0 1,-1 0-1,1 0 0,0 0 1,-1 0-1,1 0 0,-1 1 1,1-1-1,-1 0 0,1 0 1,-1 0-1,1 0 0,-1 1 1,1-1-1,0 0 1,-1 0-1,1 1 0,-1-1 1,1 0-1,0 1 0,-1-1 1,1 0-1,0 1 0,-1-1 1,1 0-1,0 1 0,0-1 1,-1 1-1,1-1 1,0 1-1,0-1 0,0 1 1,0-1-1,0 1 0,0-1 1,0 1-1,0-1 0,-1 0 1,2 1-1,-1-1 0,0 1 1,0-1-1,0 1 1,0-1-1,0 1 0,0-1 1,0 1-1,1-1 0,-1 1 1,0-1-1,1 1 0,0 1 66,0 0-1,0-1 0,0 1 0,0 0 0,0-1 0,0 1 0,1-1 0,-1 1 1,0-1-1,1 0 0,-1 1 0,1-1 0,2 1 0,1 0-50,0-1 1,1 0-1,-1 0 0,1 0 0,-1-1 0,1 1 1,-1-1-1,1-1 0,0 1 0,-1-1 0,1 0 1,-1 0-1,0 0 0,1-1 0,-1 0 0,0 0 1,0 0-1,0-1 0,0 0 0,0 0 0,4-4 0,-3 3-57,-1 0-1,0 0 1,-1 0-1,1-1 1,-1 0-1,1 0 0,-2 0 1,1 0-1,0 0 1,-1-1-1,0 0 0,-1 0 1,1 0-1,-1 0 1,0 0-1,0 0 1,-1 0-1,1-8 0,-2 12-20,0 0 1,0 0-1,0 0 0,0 1 0,0-1 0,-1 0 0,1 0 0,-1 0 0,1 1 0,-1-1 0,0 0 0,1 0 0,-1 1 0,0-1 0,0 1 0,0-1 1,-1 1-1,1-1 0,0 1 0,0 0 0,-1-1 0,1 1 0,-1 0 0,1 0 0,-1 0 0,1 0 0,-1 0 0,0 1 0,0-1 0,1 0 0,-3 0 1,0 0 2,1 1-1,-1-1 1,1 1 0,-1 0 0,1 0 0,-1 0 0,0 0 0,1 1 0,-1 0 0,1-1 0,-1 1 0,1 0 0,0 1 0,-1-1 0,-5 4 0,-1 2 11,0 1 0,1 0 1,0 1-1,0 0 0,1 1 1,0-1-1,0 2 0,1-1 0,1 1 1,0 0-1,0 0 0,1 0 1,0 1-1,1 0 0,1 0 0,0 0 1,0 1-1,1-1 0,1 1 0,0-1 1,2 20-1,-1-29-30,0-1 0,1 1 0,-1-1 0,1 1 0,0-1-1,-1 0 1,1 1 0,0-1 0,1 0 0,-1 1 0,0-1 0,1 0 0,-1 0 0,1 0 0,0 0 0,-1-1-1,1 1 1,0 0 0,0-1 0,0 1 0,1-1 0,-1 1 0,0-1 0,0 0 0,1 0 0,-1 0 0,0-1 0,1 1-1,-1 0 1,1-1 0,-1 0 0,1 1 0,0-1 0,3 0 0,10-1-253,0 0-1,0-1 1,1 0 0,20-7 0,-11 3-28,21-2-18,-1 1-105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0:09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32 13099,'4'-29'2586,"-4"27"-1659,-1 3-103,-1 17 87,-41 238 1042,4-30-804,39-225-1143,-1 7 81,-1 0-1,2 0 0,-1 0 0,1 0 1,0-1-1,2 11 0,-2-17-75,0-1 0,0 0 0,0 1 0,0-1 0,1 1 0,-1-1 0,0 0 0,0 1 0,0-1 0,1 0 0,-1 1 0,0-1 0,1 0 0,-1 1 0,0-1 0,1 0 0,-1 1 0,0-1 0,1 0 0,-1 0 0,1 0 0,-1 1 0,0-1 0,1 0 0,-1 0 0,1 0 0,-1 0 0,1 0 0,-1 0 0,0 0 0,1 0-1,0 0 1,15-7 264,3-11-104,0-2 1,-1-1-1,-1 0 1,27-43 0,-27 38-48,139-215 423,-154 236-416,0 2-313,0 0 1,0 0-1,0 0 1,-1-1-1,1 1 1,0-6-1,-2 8 138,0 1-1,0-1 0,0 0 0,0 0 1,0 1-1,0-1 0,0 0 1,0 1-1,-1-1 0,1 0 1,0 1-1,0-1 0,-1 1 1,1-1-1,-1 0 0,1 1 1,0-1-1,-1 1 0,1-1 1,-1 1-1,1-1 0,-1 1 0,0 0 1,1-1-1,-1 1 0,1-1 1,-1 1-1,0 0 0,1 0 1,-1-1-1,0 1 0,1 0 1,-1 0-1,0 0 0,1 0 1,-1 0-1,0 0 0,1 0 1,-2 0-1,-16-2-577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0:09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15299,'16'20'1841,"2"-2"-1201,1-2-272,4 0 848,-1 2-448,0-3-232,2 0-696,-3-2-416,-3-5 472,-8 1-136,-7-2-128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0:10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88 12307,'1'-1'228,"0"0"0,0-1 1,-1 1-1,1 0 1,0 0-1,-1 0 0,1-1 1,-1 1-1,1 0 0,-1-1 1,1 1-1,-1 0 1,0-1-1,0 1 0,0-1 1,0 1-1,0 0 1,0-1-1,0 1 0,0-1 1,-1 1-1,1 0 0,0-1 1,-1 1-1,1 0 1,-1-1-1,0 1 0,1 0 1,-1 0-1,-1-2 1,1 2-136,0 0 0,-1 0 1,1 0-1,-1 0 1,1 0-1,-1 1 1,1-1-1,-1 0 1,0 1-1,1-1 1,-1 1-1,1 0 1,-1-1-1,0 1 1,0 0-1,1 0 1,-1 0-1,0 0 0,1 0 1,-1 1-1,0-1 1,1 0-1,-1 1 1,-1 0-1,-5 2-27,0 1 0,1 0 0,-1 0-1,1 0 1,0 1 0,0 0 0,1 1 0,-1 0-1,1 0 1,-10 13 0,13-15-56,-1 0-1,2 0 0,-1 0 1,0 1-1,1-1 1,0 1-1,0 0 1,0 0-1,0-1 1,1 1-1,0 0 1,0 0-1,0 0 1,1 1-1,0-1 1,0 0-1,0 0 1,0 0-1,2 8 1,-1-11-8,0 1 0,0-1 0,0 1-1,0-1 1,0 1 0,1-1 0,-1 0 0,1 0 0,-1 0 0,1 0 0,0 0-1,0 0 1,0 0 0,0 0 0,0-1 0,0 1 0,1-1 0,-1 1 0,0-1 0,1 0-1,-1 0 1,1 0 0,-1 0 0,1-1 0,-1 1 0,1-1 0,0 0 0,-1 1 0,1-1-1,0 0 1,-1 0 0,1-1 0,0 1 0,3-1 0,2-1 3,-1 0-1,0 0 1,0-1 0,0 1-1,-1-1 1,1-1 0,-1 1 0,1-1-1,-1-1 1,-1 1 0,9-8 0,-7 5 55,-1 0 1,0 0 0,0-1 0,0 0 0,-1 0 0,0-1 0,-1 1 0,0-1 0,0 0 0,-1 0 0,0 0 0,0-1 0,-1 1 0,-1-1 0,1 1 0,-1-20 0,-2 27-23,1 0-1,0 0 1,-1 0 0,1 0 0,-1 1-1,0-1 1,1 0 0,-1 0 0,0 0-1,0 1 1,0-1 0,-1 1 0,1-1 0,0 1-1,-1-1 1,1 1 0,0-1 0,-1 1-1,0 0 1,1 0 0,-1 0 0,0 0 0,0 0-1,-2-1 1,2 2-64,1 0 1,-1-1-1,1 1 0,-1 0 1,1 0-1,-1 0 0,1 0 1,0 0-1,-1 0 0,1 0 1,-1 0-1,1 1 0,-1-1 1,1 1-1,-1-1 0,1 1 1,0-1-1,-1 1 0,1 0 1,0 0-1,0 0 0,-1-1 1,1 1-1,0 0 0,0 1 1,0-1-1,0 0 0,0 0 1,0 0-1,1 1 0,-1-1 1,0 2-1,0-3 7,1 0 0,0 0 0,0 0 0,0 0-1,0 0 1,0 0 0,0 0 0,0 0 0,0 0 0,0 0 0,-1 0-1,1 1 1,0-1 0,0 0 0,0 0 0,0 0 0,0 0 0,0 0-1,0 0 1,0 0 0,0 0 0,0 1 0,0-1 0,0 0 0,0 0 0,0 0-1,0 0 1,0 0 0,0 0 0,0 0 0,0 1 0,0-1 0,0 0-1,0 0 1,0 0 0,0 0 0,0 0 0,0 0 0,0 0 0,0 0-1,0 1 1,0-1 0,0 0 0,0 0 0,0 0 0,1 0 0,-1 0-1,0 0 1,0 0 0,0 0 0,0 0 0,0 0 0,0 0 0,0 1 0,0-1-1,0 0 1,1 0 0,-1 0 0,0 0 0,0 0 0,0 0 0,7-5-406,4-8-84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0:11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59 11378,'4'-16'1985,"-3"13"-1548,-1-1-1,1 1 1,0 0 0,0-1 0,0 1-1,0 0 1,1 0 0,-1-1 0,1 1-1,0 0 1,3-4 0,-4 8-340,-1 0 1,1-1-1,-1 1 1,1 0-1,-1 0 1,1-1-1,-1 1 1,0 0 0,1 0-1,-1 0 1,0 0-1,0 0 1,1-1-1,-1 1 1,0 0-1,0 0 1,0 1-1,0 22 197,-1-1 1,-1 0-1,-8 36 0,4-20-207,2-13-60,-5 40 58,9-65-78,0-1 0,0 1 0,0 0 1,0-1-1,0 1 0,0 0 0,0-1 0,0 1 0,0 0 0,0-1 0,0 1 0,1-1 0,-1 1 0,0 0 0,0-1 0,1 1 0,-1-1 0,0 1 0,1 0 0,0 0 0,-1-1-1,0 0-1,1 0 1,-1 0-1,1 0 1,-1 0-1,0 0 1,1 0-1,-1 0 1,1 0-1,-1 0 1,0 0-1,1 0 1,-1 0-1,1 0 1,-1-1-1,0 1 1,1 0-1,-1 0 1,0 0-1,1 0 1,-1-1-1,0 1 1,1-1-1,22-21 190,-20 19-170,16-19 90,49-50 188,-62 67-293,1-1 0,0 1 0,0 0 1,0 0-1,1 1 0,0 0 0,-1 0 1,17-5-1,-22 8-14,0 1 0,0-1 0,1 1 0,-1 0 0,0-1 0,0 1 0,1 0 0,-1 0 0,0 1 1,1-1-1,-1 0 0,0 1 0,0-1 0,1 1 0,-1 0 0,0 0 0,0 0 0,0 0 0,0 0 0,0 0 0,0 0 0,0 1 1,-1-1-1,1 1 0,0-1 0,-1 1 0,1 0 0,1 3 0,2 2 0,-1 1 0,-1 0 1,1 1-1,-1-1 0,3 16 1,-2-8 54,-4-16-45,0 0 1,1 0 0,-1 0-1,0 0 1,0 0 0,0 1-1,1-1 1,-1 0 0,0 0-1,0 0 1,1 0 0,-1 0-1,0 0 1,0 0 0,1 0-1,-1 0 1,0 0 0,0 0-1,1 0 1,-1 0 0,0 0-1,0-1 1,0 1 0,1 0-1,-1 0 1,0 0 0,0 0-1,1 0 1,-1 0 0,0-1-1,0 1 1,0 0 0,0 0-1,1 0 1,-1 0 0,0-1-1,0 1 1,0 0 0,0 0-1,0 0 1,0-1 0,1 1-1,7-9 116,-4 2-67,1 0 1,0 1 0,0 0 0,1 0 0,0 0 0,12-9 0,-16 14-70,0 0 1,-1 0-1,1 0 1,0 0-1,-1 0 1,1 1 0,0-1-1,0 1 1,0-1-1,-1 1 1,1 0 0,0 0-1,0 0 1,0 0-1,0 0 1,0 0-1,-1 0 1,1 1 0,0-1-1,0 1 1,0-1-1,-1 1 1,1-1 0,0 1-1,0 0 1,-1 0-1,1 0 1,-1 0 0,1 0-1,-1 1 1,1-1-1,-1 0 1,0 1-1,0-1 1,2 3 0,19 32-376,-7-11 487,-14-24-77,1-1 0,-1 0 1,1 0-1,0 0 0,-1 0 1,1 0-1,0-1 0,-1 1 1,1 0-1,0-1 0,-1 1 1,3-2-1,3 0-73,37 10-2675,-39-9 2332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0:11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15011,'1'1'149,"1"0"-1,-1 0 1,0 1 0,1-1-1,-1 0 1,0 1-1,0-1 1,0 1-1,0-1 1,0 1 0,0-1-1,0 1 1,-1 0-1,1-1 1,0 1 0,-1 0-1,1 0 1,-1-1-1,0 5 1,1 40 1363,-1-32-985,0-7-380,0 11 493,5-16-285,3-9-58,17-20-13,-8 8-244,0 1-1,1 0 1,0 2 0,36-25-1,-51 39-50,0 1 0,0-1 0,0 1 0,0 0 0,0-1 0,0 2 0,1-1 0,-1 0 0,1 0 0,-1 1 0,0 0 0,1 0 0,3 0 0,-5 0 3,0 1 0,-1-1-1,1 1 1,0-1 0,0 1 0,-1 0-1,1 0 1,-1 0 0,1 0 0,-1 0 0,1 0-1,-1 0 1,0 0 0,1 1 0,-1-1 0,0 0-1,0 1 1,0-1 0,0 1 0,0-1-1,0 1 1,0 0 0,-1-1 0,1 1 0,0 2-1,9 56 81,-10-60-65,0 0-1,0 1 1,0-1 0,0 0-1,1 0 1,-1 1-1,0-1 1,0 0-1,0 0 1,1 0 0,-1 1-1,0-1 1,0 0-1,0 0 1,1 0-1,-1 1 1,0-1 0,0 0-1,1 0 1,-1 0-1,0 0 1,1 0-1,-1 0 1,0 0-1,0 0 1,1 0 0,-1 0-1,0 0 1,1 0-1,-1 0 1,0 0-1,1 0 1,-1 0 0,0 0-1,0 0 1,1 0-1,-1 0 1,0 0-1,0-1 1,1 1 0,-1 0-1,0 0 1,0 0-1,1 0 1,-1-1-1,0 1 1,1 0 0,-1-1-9,1 1 0,-1 0 1,1-1-1,-1 1 0,1 0 1,0-1-1,-1 1 0,1 0 1,-1 0-1,1 0 0,0 0 1,-1-1-1,1 1 0,0 0 1,-1 0-1,1 0 1,0 0-1,-1 1 0,1-1 1,0 0-1,-1 0 0,1 0 1,0 0-1,-1 1 0,1-1 1,-1 0-1,1 1 0,0-1 1,-1 0-1,1 1 0,-1-1 1,1 1-1,-1-1 0,1 1 1,-1-1-1,0 1 1,1-1-1,-1 1 0,1-1 1,-1 1-1,0 0 0,0-1 1,1 2-1,1 4-128,-1-1 0,0 1 0,0 0 0,0 0 0,0 0 0,-1 0 0,0 0 0,-1 0 0,1 0 0,-1 0 0,0 0 0,0 0 0,-4 9 0,-1-1-240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2:03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17844,'6'-1'288,"0"-1"-248,10-5 24,25-39-248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0:12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1 158 12571,'0'0'48,"0"0"0,0 0 0,0 0 0,0 0 0,1 0 0,-1 0 0,0 0 0,0 0 0,0 0 0,0 0 0,0 0 1,0 0-1,1 0 0,-1 0 0,0 0 0,0 0 0,0 0 0,0 0 0,0 0 0,0 1 0,1-1 0,-1 0 0,0 0 0,0 0 0,0 0 0,0 0 1,0 0-1,0 0 0,0 0 0,0 1 0,0-1 0,0 0 0,0 0 0,0 0 0,0 0 0,0 0 0,0 1 0,0-1 0,0 0 0,0 0 1,0 0-1,0 0 0,0 0 0,0 0 0,0 1 0,0-1 0,0 0 0,0 0 0,0 0 0,0 0 0,0 0 0,0 0 0,0 1 0,0-1 0,0 0 1,0 0-1,15-5 1409,61-56 1544,-52 41-2260,0 1 0,40-24-1,-60 41-701,-1 0 0,1 0 0,-1 0-1,1 1 1,0 0 0,0 0 0,0 0-1,0 0 1,0 1 0,6-1 0,-8 1-33,0 0 0,0 1 1,0-1-1,-1 1 1,1-1-1,0 1 1,0-1-1,-1 1 1,1 0-1,0 0 1,-1 0-1,1 0 1,-1 0-1,1 1 1,-1-1-1,1 0 1,-1 1-1,0-1 0,0 0 1,0 1-1,0 0 1,0-1-1,2 4 1,1 5 15,-1 0 0,0 0 0,-1 0 0,1 0 0,-2 1 0,0-1 0,0 1 0,-1 17 0,-3 5 176,-8 46-1,10-73-171,0-1-15,1-1-1,-1 0 1,0 0-1,0 0 1,0 0-1,0-1 1,-1 1-1,0 0 1,0-1-1,-3 6 1,5-9-42,0 0-1,-1 0 1,1 0 0,0 0 0,0-1 0,0 1 0,-1 0-1,1 0 1,0 0 0,0 0 0,0 0 0,-1-1 0,1 1 0,0 0-1,0 0 1,0 0 0,0-1 0,0 1 0,-1 0 0,1 0 0,0-1-1,0 1 1,0 0 0,0 0 0,0-1 0,0 1 0,0 0 0,0 0-1,0-1 1,0 1 0,0 0 0,0 0 0,0-1 0,0 1 0,0 0-1,0-1 1,0-11-365,2-1 76,1-1-115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0:1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47 12643,'4'-5'806,"10"-18"361,-14 23-1086,1-1-1,-1 1 0,0-1 1,1 1-1,-1-1 1,0 1-1,0-1 0,1 0 1,-1 1-1,0-1 0,0 0 1,0 1-1,0-1 1,0 0-1,0 1 0,0-1 1,0 0-1,0 1 1,0-1-1,0 1 0,0-1 1,0 0-1,-1 1 1,1-1-1,0 0 0,0 1 1,-1-1-1,0 0 1,1 1-43,0 0 1,0-1 0,-1 1 0,1 0 0,0 0 0,-1 0 0,1 0-1,0 0 1,0 1 0,-1-1 0,1 0 0,0 0 0,0 0-1,-1 0 1,1 0 0,0 0 0,0 0 0,-1 0 0,1 1-1,0-1 1,0 0 0,-1 0 0,1 0 0,0 1 0,0-1 0,0 0-1,0 0 1,-1 0 0,1 1 0,0-1 0,0 0 0,0 0-1,0 1 1,0-1 0,0 0 0,-1 1 0,-4 11 304,5-12-298,-27 90 625,3 0-1,-22 177 1,43-239-613,0-1 0,2 1 1,1 0-1,5 35 1,0-49-78,2-12-289,-6-3 254,0 0 1,0 0-1,-1 0 1,1 1-1,0-1 1,-1 0-1,1 0 1,0 0-1,-1 0 1,1 0-1,-1 0 1,0 0-1,1-1 1,-1 1-1,0 0 1,1 0-1,-1-2 1,0-6-335,0 1 0,0-1 0,-1 0 0,0 1 0,-1-1-1,0 1 1,0 0 0,-1-1 0,-7-14 0,-4-7-1781,-22-31 0,33 57 1992,-18-28-1356,-30-36 0,-4 7 6860,69 61-344,26-3-3999,-31 2-414,84-14 13,-1-3-1,108-37 1,-168 45-792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7:56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68 11402,'5'-4'990,"1"-1"0,-1 1 0,0-1 0,0 0 0,5-8-1,-9 13-818,-1-1 0,1 0-1,-1 0 1,0 0 0,1 1 0,-1-1-1,0 0 1,1 0 0,-1 0-1,0 0 1,0 0 0,0 0 0,1 1-1,-1-1 1,0 0 0,0 0 0,-1 0-1,1 0 1,0 0 0,0-1-1,-1 1-77,0 0-1,1 0 0,-1 1 0,0-1 1,0 0-1,0 0 0,0 0 0,0 1 1,0-1-1,0 1 0,0-1 0,0 0 1,0 1-1,0 0 0,0-1 0,0 1 1,-1 0-1,1 0 0,0-1 0,-2 1 1,-4 0-61,0 0 1,0 0-1,0 0 1,0 1-1,0 0 1,0 1-1,0 0 1,1 0 0,-1 0-1,0 1 1,1-1-1,0 2 1,-1-1-1,1 1 1,1 0 0,-1 0-1,0 0 1,-7 9-1,3-3-53,0 0 0,1 1 0,0 0 0,1 0 0,0 1 0,0 0 0,2 0 0,-8 19 0,11-24-6,1 0 1,0 1 0,0-1-1,1 0 1,0 1-1,0-1 1,1 1-1,0-1 1,1 12-1,-1-16 13,1-1 0,-1 0 0,1 1 0,0-1 0,0 0 0,0 0 0,0 0 0,0 0 0,0 0 1,0 0-1,1 0 0,-1 0 0,1 0 0,-1-1 0,1 1 0,0-1 0,0 1 0,0-1 0,0 0 0,0 1 0,0-1 0,0 0 0,0 0 0,0 0 0,0-1 0,1 1 0,-1-1 0,0 1 0,0-1 0,1 1 0,-1-1 0,0 0 0,1 0 0,2-1 0,5 0-20,0 0 0,0-1 0,-1-1 0,1 1 0,0-2 0,-1 1-1,0-1 1,0 0 0,0-1 0,0 0 0,-1-1 0,15-12-1,-6 3 75,-1 0 0,0-1 0,-2 0-1,24-34 1,-34 43-5,26-44 239,-28 48-240,-1 1-1,1-2 1,-1 1-1,0 0 1,0 0-1,0 0 0,-1 0 1,1-1-1,-1 1 1,0 0-1,0-1 1,0 1-1,0 0 0,-1-5 1,0 7-34,1 0 1,0 0-1,-1 1 1,1-1-1,-1 0 1,0 0-1,1 0 1,-1 1-1,1-1 1,-1 0-1,0 1 1,0-1-1,1 1 1,-1-1-1,0 1 1,0-1-1,0 1 1,0-1-1,0 1 1,1 0-1,-1 0 1,0-1-1,0 1 1,0 0-1,0 0 1,0 0-1,0 0 1,0 0-1,0 0 1,0 0-1,0 0 1,0 0-1,0 1 0,0-1 1,0 0-1,0 1 1,1-1-1,-1 0 1,0 1-1,-1 0 1,-4 2-232,1 0 1,-1 0 0,1 0-1,-9 8 1,10-9 150,1 1 0,0 0 0,0 0 0,0 1 0,0-1 0,1 1 0,-3 3 0,2 8-353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7:56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15995,'-3'25'1537,"-6"4"-1193,-3 2-144,0 0 552,3-1-368,0-2-104,5-9-408,0-2-296,2-23 216,1-15-8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7:57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 17292,'-8'-12'1598,"6"10"-697,5 9-65,-1-4-818,0 1 0,0 0 0,1-1 0,-1 0 0,1 0 0,0 1 0,-1-2 0,1 1 0,1 0 0,-1 0 0,0-1 0,1 0 0,-1 0 0,1 0 0,0 0 0,0 0 1,-1-1-1,1 0 0,0 1 0,0-2 0,1 1 0,-1 0 0,0-1 0,0 0 0,0 0 0,0 0 0,0 0 0,5-1 0,-8 1-14,0 0 0,0 0 0,-1 0 0,1 0 0,0 0 0,0 1 0,0-1 0,0 0 1,0 1-1,0-1 0,-1 0 0,1 1 0,0-1 0,0 1 0,-1-1 0,1 1 0,0 0 0,0-1 0,-1 1 0,1 0 1,-1-1-1,1 1 0,-1 0 0,1 0 0,-1-1 0,1 1 0,-1 0 0,0 0 0,1 0 0,-1 0 0,0 0 0,0 1 0,8 32-27,-7-33 23,0 13-76,0 1 0,-1 0 0,0 0 0,-1-1 0,-1 1 0,0 0 0,-1-1 0,-1 0 0,0 1 1,-6 13-1,9-26-35,1-1 0,-1 1 0,0 0 0,0-1 1,0 1-1,0-1 0,0 1 0,0-1 0,0 1 1,-3 2-1,2-5-284</inkml:trace>
  <inkml:trace contextRef="#ctx0" brushRef="#br0" timeOffset="1">31 195 16187,'3'0'1817,"3"0"-1217,4-1-232,1-1 848,4 2-448,2-1-135,4 1-225,0-2-136,1-1-512,1-1-488,-4 2 656,-1 2-88,-5-4-129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7:58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4 14099,'13'-4'2412,"-13"4"-2358,0 0 0,0 0 1,1 0-1,-1 0 0,0 0 1,0 1-1,0-1 0,0 0 1,0 0-1,1 0 0,-1 0 1,0 0-1,0 0 1,0 0-1,0 1 0,0-1 1,0 0-1,0 0 0,0 0 1,1 0-1,-1 0 0,0 1 1,0-1-1,0 0 0,0 0 1,0 0-1,0 0 0,0 1 1,0-1-1,0 0 0,0 0 1,0 0-1,0 0 1,0 1-1,0-1 0,0 0 1,0 0-1,0 0 0,-12 23 1364,-40 43-1236,-115 113 0,166-178-207,1-1 23,0 0-1,0 0 1,1 0-1,-1 0 1,0 0-1,0-1 1,0 1-1,0 0 1,0 0-1,0 0 1,0 0-1,0 0 1,0 0-1,0 0 1,0-1-1,0 1 1,0 0-1,0 0 1,0 0-1,0 0 1,0 0-1,0 0 1,0 0-1,0-1 1,0 1-1,0 0 1,0 0-1,0 0 1,0 0-1,-1 0 1,1 0-1,0 0 1,0 0-1,0-1 1,0 1-1,0 0 1,0 0-1,0 0 1,0 0-1,0 0 1,0 0-1,-1 0 1,1 0-1,0 0 1,0 0-1,0 0 1,0 0-1,0 0 1,0 0-1,0 0 1,-1 0-1,1 0 1,0 0-1,0 0 1,0 0-1,0 0 1,0 0-1,0 0 1,0 0-1,-1 0 1,1 0-1,3-11-131,8-6-128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7:58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 13787,'1'-1'111,"1"1"1,0 0-1,0 0 1,0 0-1,-1-1 0,1 2 1,0-1-1,0 0 1,0 0-1,-1 0 1,1 1-1,0-1 0,0 1 1,-1 0-1,1-1 1,0 1-1,-1 0 0,1 0 1,2 2-1,-1 0 23,0 0 0,0 0-1,0 0 1,-1 1 0,1-1-1,-1 1 1,1-1 0,1 6-1,2 4 9,-1 0 0,-1 1-1,0-1 1,3 18 0,-3 9-954,1 76 0,-5-116 773,-1 0 0,1 0-1,0 1 1,0-1-1,0 0 1,0 0-1,0 0 1,-1 0-1,1 1 1,0-1-1,0 0 1,0 0-1,-1 0 1,1 0-1,0 0 1,0 1-1,0-1 1,-1 0-1,1 0 1,0 0-1,0 0 1,-1 0-1,1 0 1,0 0-1,0 0 1,-1 0-1,1 0 1,0 0-1,0 0 1,-1 0-1,1 0 1,0 0-1,0 0 1,-1-1 0,1 1-1,0 0 1,0 0-1,0 0 1,-1 0-1,1 0 1,0 0-1,0-1 1,0 1-1,-1 0 1,1 0-1,-11-7-387,-2-4-286</inkml:trace>
  <inkml:trace contextRef="#ctx0" brushRef="#br0" timeOffset="1">17 170 11458,'-11'-6'1457,"7"2"-649,3 1-264,1 0 1104,5 3-423,7 0-209,3 0-72,9 0-256,3 0-144,6 3-272,1 0-264,1-2 80,7 2-80,-3-2-64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7:59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126 166 13939,'2'-11'636,"6"-19"1035,-1 0 0,4-48 0,-13 63-829,2 15-822,0 0 0,0 0 0,0 0 0,-1 0 0,1 0 1,0-1-1,0 1 0,0 0 0,0 0 0,0 0 0,0 0 0,-1 0 0,1 0 1,0 0-1,0 0 0,0 0 0,0 0 0,0-1 0,-1 1 0,1 0 0,0 0 1,0 0-1,0 0 0,0 0 0,0 0 0,-1 0 0,1 0 0,0 0 1,0 0-1,0 0 0,0 0 0,-1 0 0,1 1 0,0-1 0,0 0 0,0 0 1,0 0-1,0 0 0,-1 0 0,0 1 32,-1 1 0,1-1 0,0 1 0,0-1-1,0 1 1,0-1 0,0 1 0,0-1 0,0 1 0,-1 3 0,-21 59 74,-18 87 0,-2 69-143,32-142 11,-3 100 0,15-158 6,-1-20 0,0 0-1,0 0 1,0 0-1,0-1 1,0 1-1,0 0 1,0 0-1,0 0 1,0 0-1,0 0 1,0 0-1,0 0 1,0 0-1,0 0 1,0 0-1,0 0 1,1 0-1,-1 0 1,0 0-1,0 0 1,0 0-1,0 0 1,0 0-1,0 0 1,0 0-1,0 0 1,0-1-1,0 1 1,0 0-1,0 0 1,1 0-1,-1 0 1,0 0-1,0 1 1,0-1-1,0 0 1,0 0-1,0 0 1,0 0-1,0 0 1,0 0-1,0 0 1,0 0-1,0 0 1,0 0-1,1 0 1,-1 0-1,0 0 1,0 0-1,0 0 1,0 0-1,0 0 1,0 0-1,0 0 1,0 0-1,0 0 1,0 1-1,0-1 1,0 0-1,9-33-53,7-60 16,-5 29-32,20-68 0,-31 131 63,0 1 0,0-1 0,0 0 0,0 1 0,0-1-1,0 1 1,0-1 0,0 1 0,0-1 0,1 1 0,-1-1-1,0 1 1,0-1 0,1 1 0,-1-1 0,0 1 0,1-1-1,-1 1 1,0 0 0,1-1 0,-1 1 0,1-1 0,-1 1 0,1 0-1,-1 0 1,1-1 0,-1 1 0,1 0 0,-1 0 0,1-1-1,-1 1 1,1 0 0,-1 0 0,1 0 0,0 0 0,15 13-467,1 2 124,-12-12 300,1-1-1,0 0 1,0 0 0,0-1-1,0 0 1,0 0 0,1 0 0,-1-1-1,0 0 1,0 0 0,1 0 0,-1-1-1,0 0 1,12-3 0,1-2 81,0 0 0,0-2 0,23-11 0,-39 17-15,33-19 149,-34 20-141,0-1-1,0 1 1,0-1 0,0 0 0,0 0 0,0 1-1,-1-1 1,1 0 0,-1 0 0,1-1-1,-1 1 1,0 0 0,2-4 0,-15 14 144,5 0-143,1 1 0,-9 18 0,13-24-29,1 0 1,0 1-1,-1-1 1,1 0 0,0 0-1,1 1 1,-1-1-1,0 0 1,1 1-1,0-1 1,0 1-1,0-1 1,1 5-1,-1-7 4,1 0-1,-1-1 1,1 1-1,-1 0 1,1 0-1,-1 0 1,1-1-1,0 1 1,-1 0-1,1 0 1,0-1-1,0 1 1,-1-1-1,1 1 1,0-1-1,0 1 1,0-1-1,0 1 1,0-1-1,0 0 1,0 1-1,0-1 1,0 0-1,0 0 1,0 0-1,0 0 1,0 0-1,0 0 1,0 0-1,0 0 1,0 0-1,0 0 1,0-1-1,0 1 1,0 0-1,1-1 1,40-17 34,-36 15-28,17-8 26,-10 4-14,1 1-1,0 0 1,27-8 0,-37 14-20,-1-1-1,1 0 1,0 1 0,0 0 0,0 0 0,-1 0 0,1 0 0,0 1 0,0-1 0,-1 1 0,1 0-1,0 0 1,-1 0 0,1 1 0,-1-1 0,1 1 0,-1 0 0,0 0 0,0 0 0,4 3-1,-2 0 1,1 0-1,0 0 1,0-1-1,0 0 1,8 4-1,-11-7 6,0 0 1,0 0-1,0 0 0,0-1 0,0 1 0,0-1 0,0 0 0,1 0 0,-1 0 0,0 0 0,0-1 0,0 1 0,0-1 0,5-2 0,23-6-159,-1-1 0,-1-2 0,32-18 0,-59 29 78,-1 1 66,-1 0 0,1-1 0,0 1 0,-1 0 0,1-1 1,0 1-1,-1 0 0,1-1 0,-1 1 0,1-1 0,-1 1 0,1-1 0,-1 1 0,1-1 0,-1 0 0,1 1 1,-1-1-1,0 1 0,1-1 0,-1-1 0,-2-5-179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8:00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17572,'3'6'1664,"6"-5"-1264,0-1-256,1-1 712,1-4 137,-1-1-705,-4-4-168,-1-2 8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8:01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12 365 12675,'-11'8'2953,"17"-7"-261,23-11-712,-2-5-1490,-1-1 0,-1-2 0,0 0 0,-2-2 0,33-34 0,-31 26-352,-1 0-1,-1-2 1,-1-1-1,19-38 1,-36 56-119,-4 11-16,-1 0-1,1 0 1,0 0-1,0 0 1,-1 0-1,1 1 1,1-1-1,-1 0 1,0 0-1,0 1 1,2-2-1,-2 3-4,-1 0 0,0 0 0,0 0 0,1 0 0,-1 1 0,0-1 0,1 0 0,-1 0-1,0 1 1,0-1 0,1 0 0,-1 1 0,0-1 0,0 0 0,0 1 0,0-1 0,1 0 0,-1 1 0,0-1 0,0 0 0,0 1-1,0-1 1,0 0 0,0 1 0,0-1 0,0 0 0,0 1 0,0-1 0,0 0 0,0 1 0,0-1 0,0 1 0,-1-1 0,1 1 0,-1 21-54,1-17 44,-7 49-6,-1 0 0,-21 66 0,-4 25-432,33-144 381,-1 0-1,1 1 1,0-1-1,0 0 1,-1 1 0,1-1-1,0 0 1,0 1-1,0-1 1,0 0-1,0 1 1,1-1 0,-1 0-1,0 0 1,1 1-1,-1-1 1,0 0 0,2 2-1,-1-2 35,0-1 1,0-1-1,1 1 0,-1 0 1,0 0-1,0 0 0,0 0 0,0-1 1,0 1-1,0-1 0,0 1 0,0-1 1,0 1-1,0-1 0,0 1 0,0-1 1,0 0-1,0 0 0,-1 1 0,1-1 1,0 0-1,0-1 0,19-19-456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2:04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55 12219,'78'-52'4370,"-78"52"-4336,0-1 0,0 1 0,1 0 0,-1 0 0,0 0 0,0-1 0,0 1 0,0 0 0,1 0 0,-1 0 0,0 0 0,0 0 0,0 0 0,1-1 0,-1 1 0,0 0 0,0 0 0,1 0 0,-1 0 0,0 0-1,0 0 1,1 0 0,-1 0 0,0 0 0,0 0 0,0 0 0,1 0 0,-1 0 0,0 0 0,0 0 0,1 0 0,-1 1 0,0-1 0,0 0 0,0 0 0,1 0 0,-1 0 0,0 0 0,0 0 0,0 1 0,1-1 0,-1 0 0,-3 12 504,-13 14-320,16-26-205,-80 124 320,-38 56-156,74-118-160,-123 181-576,163-237 293,0 0 1,0 0 0,1 0-1,0 1 1,0-1-1,-1 9 1,9-20-1176,4-9 1135,4-6-241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8:02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0 136 10418,'5'-37'1727,"-4"17"900,10-38 1,-7 97 339,-4 18-2207,3 156-356,-2-207-399,-1 0-1,1 0 1,0 0 0,0 1-1,1-1 1,3 9-1,-5-15 1,0 1-1,0 0 0,1-1 0,-1 1 0,1-1 1,-1 1-1,0-1 0,1 1 0,-1 0 1,1-1-1,0 0 0,-1 1 0,1-1 0,-1 1 1,1-1-1,0 0 0,-1 1 0,1-1 1,-1 0-1,1 0 0,0 1 0,0-1 1,-1 0-1,2 0 0,0 0 7,0-1 0,-1 1 0,1-1 0,0 0 0,-1 1 1,1-1-1,-1 0 0,1 0 0,-1 0 0,1 0 0,-1 0 0,0-1 0,1 1 0,1-3 0,20-24 187,-2 0-1,35-61 0,-34 52-70,34-46 0,-55 82-129,0 0-1,-1 0 1,1 0 0,0 0 0,0 0-1,0 0 1,0 0 0,0 0 0,0 1-1,0-1 1,0 0 0,0 1 0,0-1-1,0 0 1,0 1 0,0-1 0,0 1-1,1 0 1,-1-1 0,2 1 0,-2 0-2,-1 0 1,1 1 0,0-1 0,-1 1 0,1-1 0,-1 1-1,1-1 1,0 1 0,-1 0 0,1-1 0,-1 1 0,0-1-1,1 1 1,-1 0 0,1-1 0,-1 1 0,0 0 0,0 0-1,1-1 1,-1 1 0,0 0 0,0 0 0,0 1 0,2 9-32,-1 1 1,-1-1 0,-1 14-1,1-19 26,-4 43-87,-14 63 0,11-74 84,6-35 15,1 0 1,-1 0-1,1 1 0,0-1 0,0 0 0,1 7 0,-1-10-2,0 1 1,0-1 0,1 1 0,-1-1-1,0 1 1,1-1 0,-1 1-1,0-1 1,1 0 0,-1 1 0,0-1-1,1 1 1,-1-1 0,1 0-1,-1 1 1,1-1 0,-1 0-1,1 0 1,-1 1 0,1-1 0,-1 0-1,1 0 1,-1 0 0,1 0-1,0 0 1,-1 1 0,1-1 0,-1 0-1,1 0 1,-1 0 0,1-1-1,0 1 1,-1 0 0,1 0-1,-1 0 1,1 0 0,-1 0 0,1-1-1,-1 1 1,1 0 0,-1 0-1,2-1 1,28-12 131,34-20-1,-14 8 111,-37 17-135,1 0 0,-2-1 0,1 0 0,-1-1 0,0-1 0,-1 0 0,0-1 0,-1 1 0,0-2 0,13-23 0,-3 1-190,-1 0 1,25-75-1,-41 100-817,4-1 519,-5 11 31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9:51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15747,'6'-1'1553,"1"1"-1217,-1 3-152,2 4 712,-2 13-424,3 3-152,-4 10-240,3 1-80,-4 8 8,-2 1-32,-2 0-312,-5-3-216,-1-10 448,-4-6-48,-2-12-96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9:51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16267,'0'-1'100,"1"0"0,-1 0-1,0 0 1,1 0-1,-1 0 1,1 0 0,-1 0-1,1 0 1,-1 0-1,1 0 1,0 0-1,-1 1 1,1-1 0,0 0-1,0 0 1,0 1-1,-1-1 1,1 0 0,0 1-1,2-2 1,23-9 253,-24 10-230,25-9-38,2 2 0,-1 1 0,1 1 0,0 1 0,0 2 0,1 0 1,-1 3-1,1 0 0,-1 2 0,1 1 0,47 11 0,-68-12-82,0 1 0,0 1 0,-1-1-1,1 1 1,-1 1 0,0 0 0,0 0-1,0 0 1,-1 1 0,0 0 0,9 10-1,-12-12 17,-1 0 0,0 1 0,0-1 0,-1 1 0,1 0 0,-1-1 0,0 1 0,0 0 0,-1 1 0,1-1 0,-1 0 0,0 0 0,0 1 0,-1-1 0,0 0 0,0 1 0,0-1 0,-1 0 0,1 1 0,-1-1 0,-2 6 0,-1 1 98,-1 0-1,0-1 1,0 1 0,-2-1-1,1-1 1,-1 1 0,-1-1-1,1 0 1,-2-1 0,1 0-1,-2 0 1,1-1 0,-1 0-1,0 0 1,0-1 0,-14 6-1,8-4-3,1-2-1,-1 0 0,-1-1 0,1 0 1,-1-2-1,0 0 0,0 0 0,-1-2 0,1 0 1,0-1-1,-21-2 0,32 1-197,0-1 1,0 0-1,0 0 0,0-1 1,0 1-1,0-1 0,-10-6 1,14 7 46,-1 0 0,1-1-1,0 1 1,0-1 0,1 0 0,-1 1 0,0-1 0,0 0 0,1 0 0,-1 0 0,1 0 0,0 0 0,0 0 0,0-1 0,0 1 0,0 0 0,0 0 0,0-1 0,1 1 0,-1-1 0,1 1 0,-1-4 0,1-15-314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0:00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5 13899,'9'-5'2766,"-12"14"-1015,-15 21-115,16-26-1410,-179 234 2657,115-158-2052,32-33-809,63-78-2726,37-65 2651,-39 53-224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0:01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9 13915,'0'0'81,"0"-1"1,1 1-1,-1-1 1,0 0-1,1 1 1,-1-1-1,1 1 1,-1 0-1,0-1 1,1 1-1,-1-1 1,1 1-1,0 0 1,-1-1-1,1 1 1,-1 0-1,1-1 1,-1 1-1,1 0 1,0 0-1,-1 0 1,1 0-1,0-1 1,-1 1-1,1 0 1,0 0-1,-1 0 1,1 0-1,0 1 0,-1-1 1,1 0-1,-1 0 1,1 0-1,0 0 1,-1 1-1,1-1 1,-1 0-1,1 1 1,0-1-1,0 1 1,1 2 164,-1-1 1,1 1-1,-1 0 1,1 1-1,-1-1 1,0 0-1,1 4 1,-1-4-104,13 46 739,8 28-270,54 123 0,-62-181-1485,-21-29-2262,-4 1 2267,-1 0-1,1 1 1,-2 0-1,-24-13 1,-59-17 260,17 7 2998,67 24 1228,30 11-863,-3-1-2226,-13-3-458,63 12 712,77 2 1,-120-13-868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9:53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49 12259,'-1'-1'118,"1"1"1,-1-1 0,0 1-1,0-1 1,0 1 0,0-1-1,1 0 1,-1 1 0,0-1-1,1 0 1,-1 1 0,0-1-1,1 0 1,-1 0-1,1 0 1,0 0 0,-1 0-1,1 0 1,-1 1 0,1-1-1,0 0 1,0 0 0,0 0-1,-1 0 1,1 0 0,0 0-1,0 0 1,0 0 0,1 0-1,-1 0 1,0 0 0,0 0-1,0 0 1,1 0 0,-1 0-1,1 0 1,-1 0 0,0 0-1,1 0 1,0 1 0,-1-1-1,1 0 1,-1 0 0,1 1-1,1-2 1,-1 1-18,1 0 0,0 0 0,-1 0 0,1 0 0,0 0 0,-1 0 0,1 1 0,0-1 0,0 1 0,0-1 0,0 1 0,0 0 0,0 0 0,0-1 0,-1 1 0,1 1-1,0-1 1,0 0 0,0 0 0,0 1 0,0-1 0,0 1 0,3 1 0,-2-1-62,0 1-1,0 0 0,0 0 0,0 0 1,-1 0-1,1 1 0,0-1 0,-1 1 0,0 0 1,1-1-1,-1 1 0,0 0 0,-1 0 1,1 0-1,1 4 0,-1-1-11,0-1 1,-1 0-1,0 1 0,0 0 0,0-1 1,-1 1-1,0 0 0,-1 9 0,-1-2 18,0 0 0,-1 0-1,0-1 1,-1 1 0,-1-1 0,0 0-1,-9 15 1,-10 3 234,20-25-180,0 0 0,0 0 0,0 0 1,1 0-1,-5 8 0,8-12-93,0-1-1,0 0 1,0 1 0,0-1 0,0 1 0,0-1 0,0 1 0,0-1 0,0 0-1,0 1 1,0-1 0,0 1 0,1-1 0,-1 1 0,0-1 0,0 0 0,0 1-1,0-1 1,1 0 0,-1 1 0,0-1 0,0 0 0,1 1 0,-1-1-1,0 0 1,1 1 0,-1-1 0,0 0 0,1 0 0,-1 1 0,1-1 0,-1 0-1,0 0 1,1 0 0,-1 0 0,1 1 0,19 4 59,-15-4-55,17 5 131,-8-2-407,-1-1-1,0 0 0,19 1 1,-29-4 185,0 0 1,0 0 0,0 0 0,-1 0 0,1 0-1,0-1 1,0 0 0,0 1 0,0-1-1,-1 0 1,1 0 0,0 0 0,-1-1 0,1 1-1,-1-1 1,1 1 0,-1-1 0,0 0 0,0 0-1,0 0 1,3-3 0,5-13-427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9:54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15771,'1'3'1201,"5"-2"-937,3 1-120,8 0 480,0 1-144,4 2-248,0-2-88,1 1-184,-1-1-168,0-3 1960,0-4-1608,-2-7 80,0-2 88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9:54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12 15267,'1'-3'1962,"-8"-1"-1308,-10 0 335,11 4-890,1 0-1,-1 0 1,1 1 0,0 0-1,-1 0 1,1 1 0,0-1-1,0 1 1,0 0-1,0 1 1,0-1 0,0 1-1,1 0 1,-1 0 0,1 0-1,0 1 1,0-1 0,0 1-1,0 0 1,-4 6 0,0 1-106,0 0 0,0 1 0,1-1 0,1 2 0,0-1 0,-9 26 0,14-35 1,0 1 0,0 0 0,1-1-1,-1 1 1,1 0 0,0 0 0,0 0 0,0-1 0,0 1-1,1 0 1,-1 0 0,1 0 0,2 5 0,-3-8 4,1 0 1,-1 0-1,1 0 1,-1 0-1,1-1 1,0 1-1,-1 0 1,1 0-1,0-1 1,0 1-1,0 0 1,-1-1-1,1 1 1,0-1-1,0 1 1,0-1-1,0 1 1,0-1-1,0 0 1,0 1-1,1-1 1,0 0 1,1 0 1,-1 0-1,0 0 0,1 0 1,-1-1-1,0 1 0,1-1 1,-1 0-1,0 0 0,0 0 0,0 0 1,0 0-1,3-1 0,7-7 12,0 1 0,-1-1-1,1-1 1,-2 0-1,19-21 1,40-65 273,-49 67-165,-20 29-118,0 1 0,0-1 0,0 0 0,0 0 0,0 0 0,0 1 0,0-1 0,0 0 0,0 0 0,0 0 0,0 1 0,0-1 0,0 0 0,0 0 0,0 0 0,0 1 0,0-1 0,0 0 0,1 0 0,-1 0 0,0 0 0,0 0 0,0 1 0,0-1 0,0 0 0,1 0 0,-1 0 0,0 0 0,0 0 0,0 0 0,1 0 0,-1 0 0,0 0 0,0 1 0,0-1 0,1 0 0,-1 0 0,0 0 0,0 0 0,0 0 0,1 0 0,-1 0 0,0 0 0,0 0 0,0-1 0,1 1 0,-1 0 0,0 0 0,0 0 0,0 0 0,0 0 0,1 0 0,-1 0 0,0 0 0,0 0 0,0-1 0,0 1 0,1 0 0,-1 0 0,0 0 0,0 0 0,0 0 0,0-1 0,1 18 32,-10 56-26,5-54-154,2 0 0,0 0 0,1 1 0,2 36 0,-1-55 120,0-1 0,0 1 1,0 0-1,0-1 0,0 1 0,0 0 0,0-1 1,1 1-1,-1 0 0,0 0 0,0-1 0,1 1 0,-1-1 1,0 1-1,1 0 0,-1-1 0,0 1 0,1-1 1,-1 1-1,1-1 0,-1 1 0,1-1 0,0 1 0,-1-1 1,1 1-1,-1-1 0,1 0 0,0 1 0,-1-1 0,1 0 1,0 0-1,-1 1 0,1-1 0,0 0 0,-1 0 1,1 0-1,0 0 0,0 0 0,-1 0 0,1 0 0,0 0 1,-1 0-1,1 0 0,0 0 0,-1-1 0,1 1 1,0 0-1,-1 0 0,1-1 0,0 1 0,-1 0 0,1-1 1,-1 1-1,2-2 0,3-1-72,0-1 1,-1 0-1,1 0 1,-1 0-1,6-7 0,14-22-411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9:55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14699,'0'3'254,"1"0"0,-1 0 0,0 0 0,0 0 0,0 0 0,0 0 1,-1 3-1,-10 68 1614,5-40-1131,-3 63 0,9-96-728,0 0 0,0-1 0,0 1 0,0-1 0,0 1 1,0 0-1,0-1 0,0 1 0,0-1 0,0 1 1,0 0-1,0-1 0,1 1 0,-1-1 0,0 1 0,0 0 1,1-1-1,-1 1 0,0-1 0,1 1 0,-1-1 0,1 1 1,-1-1-1,0 0 0,1 1 0,-1-1 0,1 1 0,0-1 1,0 0-3,0 0 0,0 0 0,0 0 0,0 0 0,0 0 0,0 0 0,0 0 0,0-1 0,0 1 1,0-1-1,0 1 0,0 0 0,0-1 0,0 1 0,1-2 0,8-6 3,-1 1 0,11-14-1,-11 12 15,-4 5-29,0-1 1,0 1-1,1 0 0,0 0 1,8-4-1,-13 8 0,1-1 0,-1 0 0,0 1 0,0-1-1,0 1 1,1 0 0,-1-1 0,0 1 0,0 0 0,1 0 0,-1 0 0,0 0-1,1 0 1,-1 0 0,0 0 0,0 0 0,1 1 0,-1-1 0,0 0 0,0 1-1,1-1 1,-1 1 0,0-1 0,0 1 0,0 0 0,0-1 0,0 1 0,0 0-1,0 0 1,0 0 0,0 0 0,0 0 0,0 0 0,-1 0 0,1 0-1,1 2 1,1 3-1,-1 0 0,0 0 0,0 1-1,-1-1 1,0 1 0,0-1-1,0 1 1,-1-1 0,0 9 0,0-4-1,-1 0 1,-1 0 0,0 0 0,-6 18 0,2-18-257,3-14 178,-1-19-24,4 2-33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9:56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12 13251,'11'-10'1671,"-11"10"-1637,0 0 0,0 0 0,0-1 0,1 1 0,-1 0 0,0 0 0,0 0 0,0 0 0,0 0 0,0 0 0,0 0 0,0 0 0,1 0 0,-1 0-1,0 0 1,0 0 0,0 0 0,0 0 0,0 0 0,0 0 0,1 0 0,-1 0 0,0 0 0,0 0 0,0 0 0,0 0 0,0 0 0,0 0 0,1 0 0,-1 0 0,0 0 0,0 1 0,0-1 0,0 0 0,0 0 0,0 0 0,0 0 0,0 0 0,0 0 0,1 0 0,-1 0 0,0 1 0,0-1-1,0 0 1,0 0 0,0 3 140,0-1-1,0 1 0,0 0 1,-1-1-1,1 1 0,0-1 0,-1 1 1,-1 2-1,-5 13 166,0 0 0,-1 0 1,-1-1-1,-13 18 0,-17 36 742,35-63-928,1 1 0,0-1 0,0 1 0,1 0 0,0 0 1,-1 15-1,2-22-133,1 0 0,0 1 0,0-1 0,0 0 0,0 1 0,1-1 0,-1 0 0,0 0 0,1 1 0,0-1 0,0 0 0,-1 0 0,1 0 0,0 0 0,1 0 0,-1 0 0,0 0 0,1 0 0,-1 0 0,1-1 0,-1 1 0,1-1 0,0 1 0,0-1 0,-1 1 0,1-1 0,0 0 0,0 0 0,1 0 0,-1 0 0,0 0 0,0-1 0,0 1 0,0-1 0,1 1 0,-1-1 0,0 0 0,4 0 0,5 1-99,0-2 0,0 1 0,0-2 0,-1 1 1,1-1-1,20-7 0,50-24-187,-39 13 112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2:05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29 13043,'3'-5'436,"16"-14"490,-18 18-896,-1 1-1,1-1 0,0 1 0,-1-1 0,1 1 0,0 0 0,0 0 0,-1-1 1,1 1-1,0 0 0,0 0 0,0 0 0,-1 0 0,1 0 0,0 0 1,0 0-1,0 0 0,0 0 0,-1 0 0,1 0 0,0 0 0,0 1 1,-1-1-1,1 0 0,0 1 0,0-1 0,-1 0 0,1 1 0,0-1 0,0 1 1,2 3 52,1-1 1,-1 1-1,0-1 1,0 1-1,-1 0 1,1 0-1,-1 0 1,0 0-1,3 8 1,12 46 213,-12-39-201,66 305 586,-52-228-599,-18-85-219,-3-10-266,-10-14 60,3 0 173</inkml:trace>
  <inkml:trace contextRef="#ctx0" brushRef="#br0" timeOffset="1">1 299 15595,'3'-7'1425,"3"-2"-1041,10-3-184,9 0 576,10-1-328,-3-4-88,10 1-408,1 3-400,-4-2 464,-5-3-120,-10 2-64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9:58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16291,'0'-1'88,"0"-1"0,1 1-1,-1 0 1,0-1-1,0 1 1,1-1-1,-1 1 1,1 0-1,-1 0 1,1-1 0,0 1-1,-1 0 1,1 0-1,0 0 1,0-1-1,0 1 1,0 0-1,0 0 1,1-1-1,1 0 35,0 0-1,1 0 0,-1 1 1,0-1-1,0 1 1,1-1-1,4 0 0,4-1 180,0 1 0,0 1 0,20 0-1,-28 1-271,-1 0 0,1 0-1,0 0 1,-1 1-1,1 0 1,-1-1 0,1 2-1,-1-1 1,1 0 0,-1 1-1,0-1 1,1 1 0,-1 0-1,3 2 1,-4-2-18,-1-1 1,1 1-1,-1 0 1,1 0-1,-1 0 0,0 0 1,1 0-1,-1 0 1,0 0-1,0 0 1,-1 1-1,1-1 1,0 0-1,-1 1 0,1-1 1,-1 0-1,0 1 1,0-1-1,0 0 1,0 1-1,0-1 1,-1 1-1,0 1 0,0 4 34,-2-1-1,1 0 0,-1 1 0,0-1 1,0-1-1,-1 1 0,0 0 0,0-1 0,0 0 1,-1 0-1,-6 7 0,-9 6 304,-40 30 1,19-17 173,40-31-504,0 0-1,0 0 1,0 0 0,0 0-1,0 0 1,0 0 0,0 0-1,0 0 1,1 0 0,-1 1-1,0-1 1,1 0 0,-1 0-1,1 1 1,-1-1 0,1 0-1,0 1 1,-1 1-1,1-3-8,0 1 0,1 0-1,-1 0 1,0 0-1,0 0 1,1 0-1,-1-1 1,1 1-1,-1 0 1,1 0-1,-1 0 1,1-1-1,-1 1 1,1 0-1,-1-1 1,1 1-1,0-1 1,0 1-1,-1-1 1,2 2-1,3 0-58,1 0 0,-1 0 0,0 0-1,0 0 1,1-1 0,-1 0-1,9 1 1,2-1-19,1-1-1,-1 0 1,1-1 0,-1-1-1,0-1 1,1 0 0,-1-1-1,21-8 1,13-8-164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9:58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15763,'-8'3'290,"0"1"0,0 0-1,0 0 1,1 1 0,0 0-1,0 0 1,0 0 0,1 1-1,0 0 1,0 1 0,-7 9-1,9-11-214,0 1 1,0-1-1,1 1 0,-1 0 0,1 0 0,1 1 1,-1-1-1,1 0 0,0 1 0,1 0 0,0-1 0,0 1 1,0 0-1,1 13 0,0-18-71,0 0 0,1 0 0,-1 0 0,1 0 0,-1 0 0,1 0 0,0 0 0,-1 0 0,1 0 0,0 0 0,1 0 0,-1-1 0,0 1 0,0 0 0,1-1 0,-1 1 0,1-1 0,-1 1 0,3 1 0,-1-2 8,0 0 0,0 1 0,0-1-1,0-1 1,-1 1 0,1 0-1,1-1 1,-1 1 0,0-1 0,0 0-1,0 0 1,3 0 0,3-1 39,1-1 0,-1 0 0,1-1-1,-1 1 1,0-2 0,0 1 0,13-8 0,-8 2 126,1-1 0,-1 0 0,18-17 0,-28 23-94,0-1-1,0 1 0,0 0 1,0-1-1,-1 0 1,1 0-1,-1 0 0,0 0 1,-1-1-1,1 1 1,-1-1-1,0 1 0,1-10 1,-2 13-52,-1 0 1,0 0-1,0 1 0,0-1 0,-1 0 1,1 0-1,0 0 0,-1 1 1,1-1-1,-1 0 0,1 1 1,-1-1-1,0 0 0,1 1 1,-1-1-1,0 1 0,0-1 1,-1 1-1,1-1 0,-1 0 0,-1 0 11,0 0-1,0 0 1,0 0-1,1 0 0,-2 1 1,1 0-1,0-1 1,0 1-1,0 1 0,-4-2 1,-5 0 11,0 1 0,0 1 0,0-1 0,0 2 0,-12 1 0,16-1-122,0 0 0,0 0 0,1 1 0,-1 0 0,0 0 0,1 0 0,0 1 0,0 1-1,0-1 1,0 1 0,0 0 0,-7 7 0,13-11 7,0 0-1,1 1 1,-1-1-1,1 1 1,0-1-1,-1 1 1,1-1-1,-1 1 1,1-1-1,0 1 0,-1-1 1,1 1-1,0 0 1,-1-1-1,1 1 1,0 0-1,0-1 1,0 1-1,0 0 1,0-1-1,0 1 1,0 0-1,0-1 1,0 1-1,0 0 1,0-1-1,0 1 0,1 1 1,-1-2-3,1 1 1,0 0-1,0 0 0,0 0 0,0-1 1,0 1-1,0 0 0,0-1 1,0 1-1,0-1 0,0 1 0,0-1 1,0 0-1,3 1 0,7 1-210,0-1-1,19 0 0,-24-1 101,36 0-517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09:59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31 13659,'1'-1'123,"1"1"0,-1-1 1,0 1-1,0-1 0,-1 0 0,1 1 1,0-1-1,0 0 0,0 0 0,0 0 1,-1 1-1,1-1 0,0-1 0,0 1-58,-1 1 0,0 0 0,0 0-1,0-1 1,0 1 0,0 0 0,0-1-1,0 1 1,0 0 0,0-1 0,0 1-1,0 0 1,0 0 0,0-1 0,0 1-1,0 0 1,0-1 0,0 1 0,-1 0-1,1 0 1,0-1 0,0 1 0,0 0-1,0 0 1,-1-1 0,1 1 0,0 0-1,0 0 1,0-1 0,-1 1 0,0-1 77,-1 1 1,1-1 0,-1 1 0,1-1-1,0 1 1,-1-1 0,1 1-1,-1 0 1,0 0 0,1 0-1,-1 0 1,1 0 0,-1 0-1,1 0 1,-1 0 0,1 0 0,-1 1-1,-2 0 1,-2 2-19,-1 1 1,1-1-1,0 1 1,0 0-1,0 1 0,0-1 1,1 1-1,-1 1 1,2-1-1,-1 1 1,0-1-1,1 1 0,-4 8 1,3-6-66,0 1 1,1 0 0,0 0-1,0 0 1,1 0-1,0 0 1,1 1 0,0 0-1,-1 13 1,3-20-48,0-1 1,0 1-1,0 0 0,0 0 1,0 0-1,1 0 1,-1-1-1,1 1 0,0 0 1,0 0-1,0-1 1,0 1-1,0-1 0,1 1 1,-1-1-1,1 1 1,0-1-1,-1 0 0,1 0 1,0 0-1,0 0 1,0 0-1,1 0 0,-1 0 1,0-1-1,4 2 1,-1-1 0,0 0 0,1-1 1,0 1-1,-1-1 0,1 0 1,0-1-1,0 0 0,-1 0 1,1 0-1,0 0 0,0-1 1,6-1-1,5-3 61,1 0 0,-1-1 0,0-1 1,-1 0-1,0-1 0,0-1 0,-1 0 0,0-1 0,0-1 1,-1-1-1,-1 0 0,17-18 0,-28 28-35,0-1 1,0 0-1,0 0 0,0 1 1,0-1-1,0 0 0,-1 0 1,0-1-1,1 1 0,-1 0 0,0 0 1,-1-1-1,1 1 0,-1 0 1,1-6-1,-1 7-12,-1-1 1,0 1-1,1-1 1,-1 1-1,0 0 1,0 0-1,0 0 0,-1-1 1,1 1-1,0 0 1,-1 0-1,1 1 1,-1-1-1,0 0 0,0 0 1,1 1-1,-1-1 1,0 1-1,-1 0 1,1-1-1,-4-1 0,-6-2 1,0 0-1,0 1 0,-1 0 1,1 1-1,-1 0 0,-20-1 0,4 2-754,-55 3 0,77-1 638,0 1 0,0 0-1,1 0 1,-1 1 0,0-1-1,1 1 1,-11 5 0,-3 5-378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1:01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54 10354,'1'-4'601,"5"-25"2152,-5 28-2522,-1 0 1,0-1-1,1 1 0,-1 0 1,1-1-1,-1 1 1,1 0-1,-1 0 0,1-1 1,0 1-1,0 0 1,0 0-1,0 0 1,0 0-1,1-1 0,-2 2-168,1 0-1,-1 1 0,1-1 1,-1 0-1,1 1 0,-1-1 1,0 0-1,1 1 0,-1-1 0,0 1 1,0-1-1,1 0 0,-1 1 1,0-1-1,0 1 0,1-1 1,-1 1-1,0-1 0,0 1 1,0-1-1,0 1 0,0-1 1,0 1-1,0-1 0,0 1 0,0-1 1,0 1-1,0 0 0,0 17 320,-5 38 239,-25 109 0,10-69-317,16-64-196,2-19-36,0-1 1,-5 20-1,7-37-287,1 1 0,-2-1 0,1 1 0,0-1 0,-1 0 0,0 1 0,-1-5 0,-12-40-773,14 48 981,-8-26-488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1:02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14523,'6'-5'1680,"0"1"-1071,5-4-105,2 2 816,9-4-352,2-1-144,5-2-224,2 0-79,0 1-201,0 1-144,-1 4-504,-3 2-337,-5 4 537,-7 2-88,-9 5-120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1:32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84 15411,'0'-1'158,"-1"-1"-1,1 0 0,0 0 0,-1 0 0,1 0 1,0 0-1,0 0 0,0 0 0,1 0 0,-1 0 1,0 0-1,1 0 0,-1 0 0,1 0 0,0 0 1,-1 0-1,1 1 0,0-1 0,0 0 1,0 1-1,1-1 0,-1 0 0,0 1 0,0-1 1,1 1-1,-1 0 0,1 0 0,0-1 0,1 0 1,2-2 35,-1 1-1,1 0 1,0-1 0,0 2 0,0-1 0,1 0 0,-1 1-1,12-3 1,-15 5-178,0-1-1,0 1 0,0 0 1,0 0-1,0 0 0,0 0 1,0 0-1,-1 0 0,1 0 1,0 1-1,0-1 0,0 1 1,0-1-1,0 1 0,0 0 1,-1 0-1,1 0 0,0 0 1,-1 0-1,1 0 0,0 0 1,-1 0-1,0 1 0,1-1 1,1 3-1,-2-1-10,0-1 0,0 0 0,0 1 0,0-1 0,0 1-1,-1 0 1,1-1 0,-1 1 0,0-1 0,0 1 0,0 0 0,0-1 0,0 1 0,0 0 0,-1-1-1,1 1 1,-1-1 0,-2 6 0,-5 11 39,-2-1-1,0 0 1,-1-1-1,-1 0 1,-15 18-1,-20 28 245,39-50-198,0 0 1,1 1-1,1 0 1,0 0 0,1 1-1,-4 15 1,8-26-92,1 0 0,-1 0 1,1 0-1,-1 0 1,1 0-1,1 0 0,-1 1 1,1-1-1,-1 0 1,1 0-1,0 0 0,2 4 1,-2-6-59,1 0 1,-1 1 0,1-1-1,-1 0 1,1 0 0,0 0-1,0 0 1,0 0 0,0-1-1,0 1 1,0-1 0,1 1-1,-1-1 1,0 0-1,1 0 1,-1 0 0,1 0-1,-1 0 1,1 0 0,3 0-1,0 0-79,0-1-1,0 0 1,0 0-1,-1 0 1,1 0-1,0-1 1,0 0-1,-1 0 1,1-1-1,0 1 1,-1-1-1,7-4 1,17-11-479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1:33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34 13699,'-2'-4'160,"-1"2"0,0-1 0,0 0 0,0 1 0,-1-1 1,1 1-1,-1 0 0,1 0 0,-1 0 0,0 0 0,1 1 0,-1 0 0,0 0 0,0 0 0,0 0 1,0 0-1,0 1 0,0 0 0,0-1 0,-1 2 0,1-1 0,0 0 0,0 1 0,0 0 1,0 0-1,0 0 0,-7 3 0,3-1-24,1 1-1,-1 0 1,1 0 0,0 0-1,0 1 1,0 0 0,1 0-1,-1 0 1,1 1 0,1 0-1,-1 1 1,-9 13 0,11-12-62,0 1 1,0 0 0,1 0-1,0 0 1,1 0 0,-1 0 0,2 0-1,0 1 1,0-1 0,0 1 0,1-1-1,1 1 1,1 14 0,-1-20-56,0 0 0,0 0 0,0 0 0,0-1 0,0 1 0,1 0 0,0 0-1,0-1 1,0 1 0,0-1 0,0 0 0,1 1 0,-1-1 0,1 0 0,0 0 0,0-1 0,0 1 0,1-1 0,-1 1 0,0-1 0,1 0 0,0 0 0,-1-1 0,1 1 0,0-1 0,0 0 0,0 0 0,0 0 0,0 0 0,0-1 0,0 1 0,0-1 0,6-1 0,-1 0-7,-1 0 1,1-1 0,-1 0 0,0-1 0,0 0 0,0 0 0,0-1-1,0 0 1,-1 0 0,1-1 0,-1 0 0,0 0 0,-1 0 0,1-1-1,-1 0 1,7-9 0,-8 9 17,0 0 1,0 0-1,-1-1 1,0 0-1,0 0 0,0 0 1,-1 0-1,0 0 1,0-1-1,-1 1 0,0-1 1,0 0-1,-1 0 1,0 1-1,-1-1 0,1 0 1,-2-14-1,0 19-15,0 0-1,1 0 1,-1 0-1,0 0 1,0 0-1,-1 0 1,1 0 0,-1 1-1,1-1 1,-1 1-1,0-1 1,0 1-1,0 0 1,0 0-1,0-1 1,-1 1-1,1 1 1,-3-3 0,1 2-7,0 0 0,0 0 1,-1 1-1,1-1 0,0 1 1,-1 0-1,1 0 1,0 1-1,-1-1 0,1 1 1,-8 0-1,6 1-116,1-1-1,-1 1 1,0 0-1,1 0 1,-1 1-1,0 0 0,1 0 1,0 0-1,-1 0 1,1 1-1,0 0 1,0 0-1,1 0 1,-1 1-1,1 0 1,-1 0-1,1 0 0,0 0 1,-4 7-1,7-10 63,0 0 1,0 0-1,1 0 0,-1 0 0,1 0 0,-1 0 0,1 0 0,-1 0 0,1 0 0,-1 0 0,1 0 0,0 0 0,0 0 0,-1 0 0,1 1 0,0-1 0,0 0 0,0 0 0,0 0 0,1 0 0,-1 0 1,0 0-1,0 1 0,1-1 0,-1 0 0,1 0 0,-1 0 0,1 0 0,-1 0 0,1 0 0,-1 0 0,1 0 0,0-1 0,0 1 0,-1 0 0,1 0 0,0 0 0,0-1 0,0 1 0,0-1 0,0 1 1,0 0-1,1-1 0,22 7-585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1:33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91 14547,'3'-4'1529,"-8"7"-839,-8 11 12,8-3-575,0 0 0,0 0 0,1 0 0,1 1 1,0-1-1,-2 19 0,4-25-103,1 1 1,-1 0-1,1-1 0,0 1 0,1-1 1,-1 1-1,1 0 0,0-1 1,0 1-1,1-1 0,0 0 0,0 1 1,0-1-1,0 0 0,6 8 1,-5-10 4,0-1 0,-1 1 0,1-1 0,1 0 0,-1 0 0,0 0 0,0 0 0,1-1 0,-1 1 0,1-1 0,-1 0 1,1 0-1,0 0 0,-1 0 0,1-1 0,0 0 0,0 1 0,-1-1 0,1-1 0,0 1 0,0 0 0,-1-1 0,8-2 0,3-1 113,1 0 0,-1-2-1,0 1 1,20-13-1,-15 7 150,-1 0 0,0-2 0,26-22-1,-37 28-153,-1 1 0,1-1 0,-1 0-1,0-1 1,-1 1 0,0-1 0,0 0-1,-1-1 1,0 1 0,5-18 0,-8 24-91,0-1 0,-1 0 0,1 0 0,-1 0 0,0 0 0,0 0 1,0 0-1,0 1 0,0-1 0,-1 0 0,1 0 0,-1 0 0,0 0 1,0 1-1,0-1 0,0 0 0,-3-3 0,2 2-3,-1 1 1,0 0-1,0 0 0,0 0 1,0 0-1,0 1 0,-1-1 0,1 1 1,-1 0-1,-7-3 0,-2 0 4,0 1 0,0 0-1,-1 1 1,1 0 0,-1 1 0,-19 0-1,13 2-83,-1 1 0,-40 6 0,50-5-175,1 0-1,-1 1 1,1 1 0,0-1-1,0 2 1,0-1 0,-13 10-1,21-13 161,0 1-1,0-1 1,0 1-1,1-1 1,-1 1-1,0 0 0,1 0 1,-1 0-1,1 0 1,0 0-1,0 0 1,0 0-1,-2 5 0,2 6-417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1:35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47 232 10274,'-3'0'341,"0"-1"0,0 1 0,0-1 0,-1 0 0,1 0 1,-6-3-1,8 3-106,0 1 0,0-1 1,0 1-1,0-1 1,0 0-1,0 1 0,0-1 1,0 0-1,0 0 1,0 0-1,0 0 0,0 0 1,0 0-1,1 0 1,-1 0-1,0 0 0,1 0 1,-1 0-1,1 0 1,-1-2-1,22 17 1778,-4-5-1827,0-1 0,1 0 1,1-1-1,-1-1 1,1-1-1,0-1 1,0 0-1,0-1 1,1-2-1,-1 0 1,24-1-1,16-5-94,0-1-1,79-21 1,-54 5-25,98-41-1,-167 57-59,36-11 25,0 2 0,1 2 0,89-10 0,-104 21 20,0 1 0,53 8 0,-41-3 43,-48-4-91,-1 0 0,1 0-1,-1 0 1,1 0 0,-1 0 0,1 0 0,-1 0 0,1 0 0,0 0-1,-1 0 1,1 0 0,-1 0 0,1-1 0,-1 1 0,1 0 0,-1 0 0,1 0-1,-1-1 1,1 1 0,-1 0 0,0-1 0,2 0 0,-4-8-69,-16-11-561,-50-15-543,35 18 791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1:36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45 15227,'-15'-6'484,"-1"1"-1,0 1 1,0 0 0,-1 1-1,1 0 1,-1 2 0,1 0-1,-1 1 1,1 0-1,-24 4 1,34-3-450,1 0-1,0 1 1,-1-1-1,1 1 1,0 0-1,0 1 1,0-1 0,0 1-1,0 0 1,1 0-1,-1 0 1,1 1-1,-7 7 1,7-6-21,0 0 0,1 1 0,-1 0 0,1-1 0,0 1 0,1 0 0,0 1 0,0-1 0,0 0 0,0 0 0,0 11 0,1-10-4,0 0 0,1 0 0,0 0 1,0 0-1,1 0 0,0 0 1,0 0-1,0 0 0,1 0 0,0 0 1,1-1-1,-1 1 0,1-1 1,6 10-1,-5-12 1,-1 1-1,0-1 1,1-1-1,0 1 1,0-1 0,0 1-1,0-1 1,0 0 0,1-1-1,0 1 1,-1-1-1,1 0 1,0 0 0,0 0-1,0-1 1,0 1-1,0-1 1,0-1 0,1 1-1,7-1 1,-2 0 38,0-2 1,0 1-1,0-1 0,0-1 1,0 0-1,-1 0 0,0-1 1,1-1-1,-1 0 0,-1 0 1,1-1-1,12-10 0,-11 8 64,0-1 0,-1 0 0,0-1 0,0 0 0,-1 0 0,0-1-1,-1 0 1,-1-1 0,11-19 0,-16 26-43,0-1-1,0 1 1,0 0 0,-1-1-1,0 1 1,0-1-1,0 1 1,-1-1 0,1 0-1,-1 1 1,-1-1 0,0-7-1,0 10-45,0 0 1,0 1-1,0-1 0,0 1 0,0-1 0,-1 1 1,1 0-1,-1-1 0,1 1 0,-1 0 1,0 0-1,0 0 0,0 0 0,0 0 0,0 0 1,-1 1-1,1-1 0,0 1 0,-1 0 0,1-1 1,-1 1-1,0 0 0,1 0 0,-1 1 1,0-1-1,-2 0 0,-4 0-87,0 0 1,1 1-1,-1 0 0,0 0 1,0 1-1,1 0 0,-1 0 0,-13 5 1,17-5-57,1 1 1,-1-1-1,1 1 1,-1 0-1,1 0 1,0 0-1,0 1 1,0 0-1,1-1 1,-1 1-1,0 1 1,1-1-1,0 0 0,0 1 1,0 0-1,0-1 1,-3 8-1,2 7-360,10-2-91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4:11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1 446 10802,'83'-11'2391,"1099"-176"2300,-217 129-4230,-774 57-436,150-6-84,384 3-1001,-536 9 530,462-17-1051,-363 3 1492,356-34 1,-40 1 10,153-23-117,-703 59 105,1 2 1,-1 3 0,1 2-1,91 13 1,-54 3 51,1-5 1,0-4-1,160-6 0,-217-5-58,3 1-685,55-11 1,-89 12 651,-4 1 105,1 0 0,-1 0 0,0 0 0,1-1 0,-1 1 0,0 0 0,1-1 0,-1 1 0,0 0 0,1-1 0,-1 0 0,0 1 0,0-1 0,0 0 0,0 1 0,1-1-1,-1 0 1,0 0 0,0 0 0,-1 0 0,1 0 0,0 0 0,0-1 0,0 0 0,-4-10-439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04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34 12963,'-32'49'4213,"26"-38"-4129,2 0 1,-1 1 0,1 0 0,1 0-1,0 0 1,1 0 0,0 1-1,1-1 1,0 14 0,1-21-83,0 0-1,1 0 1,0 0 0,0 0 0,0 0-1,0 0 1,1-1 0,0 1-1,0 0 1,0-1 0,3 6 0,-2-8-8,-1 1 1,0-1 0,0 1 0,1-1-1,-1 0 1,1 0 0,0 0 0,-1 0-1,1-1 1,0 1 0,0-1 0,0 1-1,0-1 1,1 0 0,-1 0 0,0-1-1,0 1 1,6 0 0,0-1 3,-1-1-1,1 0 1,0 0 0,-1 0-1,1-1 1,-1-1 0,1 1-1,-1-1 1,0-1 0,0 0-1,-1 0 1,1 0 0,-1-1-1,0 0 1,10-9 0,2-2 72,-1-2-1,-1 0 1,-1 0 0,17-27 0,-20 27 151,-2-1 0,0-1 0,-2 0 1,0 0-1,7-24 0,-28 64 662,8-5-895,0 0 0,1 0 0,1 0 0,1 0 0,0 0 0,1 1 0,0-1 1,1 0-1,1 0 0,1 0 0,6 24 0,-7-35-20,-1-1-1,1 1 0,0-1 1,1 1-1,-1-1 1,1 0-1,-1 0 1,1 0-1,0 0 1,0-1-1,0 1 1,0-1-1,1 1 1,-1-1-1,1 0 1,-1 0-1,1-1 1,0 1-1,0-1 1,0 0-1,0 0 1,-1 0-1,1-1 1,1 1-1,-1-1 1,0 0-1,0 0 1,0 0-1,0 0 1,0-1-1,0 0 1,0 0-1,0 0 1,-1 0-1,1-1 1,0 1-1,-1-1 1,1 0-1,4-3 1,21-15-355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1:37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15875,'-4'15'1713,"4"3"-1201,0 4-232,0 5 1080,0 3-816,1 6-160,2 1-208,-1-3-64,-1-4-224,-1-3-128,0-10-320,0-5-192,0-15 568,0-10-160,4-18-56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1:37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38 17396,'0'0'58,"-1"1"1,0-1-1,1 0 0,-1 1 1,0-1-1,1 0 1,-1 1-1,0-1 0,1 1 1,-1-1-1,1 1 1,-1-1-1,1 1 0,-1 0 1,1-1-1,0 1 1,-1-1-1,1 1 1,0 0-1,-1-1 0,1 1 1,0 0-1,0 0 1,0-1-1,0 1 0,-1 0 1,1 0-1,0-1 1,0 1-1,0 0 0,1-1 1,-1 1-1,0 0 1,0 0-1,0-1 1,0 1-1,1 0 0,-1-1 1,0 1-1,1 0 1,-1-1-1,0 1 0,1 0 1,-1-1-1,1 1 1,-1-1-1,1 1 1,-1-1-1,1 1 0,0-1 1,-1 1-1,1-1 1,0 0-1,0 1 0,8 0 42,0 0-1,1-1 1,-1 0-1,0 0 1,0-1-1,1 0 1,-1-1-1,0 0 1,10-4-1,-4 2-16,60-16 157,-37 9-63,71-12-1,-106 22-167,0 1 0,0 0-1,0-1 1,0 1-1,0 1 1,0-1-1,0 0 1,-1 1 0,1 0-1,0-1 1,0 1-1,0 0 1,3 2-1,-5-2 1,1 0 0,-1 0-1,0 1 1,0-1 0,1 0-1,-1 1 1,0-1-1,0 1 1,-1-1 0,1 1-1,0-1 1,0 1 0,-1 0-1,1-1 1,-1 1 0,1 0-1,-1-1 1,0 1 0,0 0-1,1 0 1,-1-1 0,-1 4-1,0 5 42,0-1 0,0 1-1,-1-1 1,-1 1 0,0-1-1,-4 10 1,-29 54 361,17-35-172,-9 16 79,-30 67-159,56-120-638,0-9 443,-1-18 261,3 18-431,-4-15 2</inkml:trace>
  <inkml:trace contextRef="#ctx0" brushRef="#br0" timeOffset="1">78 160 18292,'9'0'1648,"10"2"-1072,8 1-208,11-1 705,6 3-225,5-1-312,3-1-136,-3 0-344,0-1-152,-10-2-488,-7-5-312,-5 2 704,-6-1-184,-5-3-120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1:39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15931,'-1'-1'118,"1"-1"0,0 0-1,0 1 1,0-1 0,1 0-1,-1 1 1,0-1 0,1 1-1,-1-1 1,1 0 0,-1 1-1,1-1 1,0 1 0,0-1-1,-1 1 1,1 0-1,0-1 1,0 1 0,0 0-1,1 0 1,-1-1 0,0 1-1,0 0 1,1 0 0,-1 1-1,1-1 1,-1 0 0,0 0-1,3 0 1,3-3 155,1 2-1,-1-1 1,1 1 0,13-3-1,1 2-69,0 1 0,-1 2 0,1 0 0,0 1 0,40 7 0,-25 0-1087,0 1 0,53 22-1,-110-31-960,-6-8 1241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1:40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14115,'0'26'1304,"9"-9"-744,4 0-143,12-13 639,8-2-72,9-5-184,5-6-64,5-2-264,-1 0-192,-2-1-648,-3-2 488,-16 4-176,-8 1-120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1:41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15963,'10'-7'336,"1"0"-1,0 1 0,1 1 0,-1-1 0,1 2 0,0-1 0,0 2 0,0 0 1,1 0-1,-1 1 0,1 1 0,-1 0 0,1 0 0,0 1 0,-1 1 0,15 3 1,-23-4-292,0 1 1,0 0 0,0 1-1,-1-1 1,1 0-1,0 1 1,6 4 0,-9-5-39,-1-1 0,1 1 0,0 0 0,0-1 0,-1 1 1,1 0-1,0 0 0,-1 0 0,1-1 0,-1 1 0,1 0 1,-1 0-1,1 0 0,-1 0 0,0 0 0,0 0 0,1 0 1,-1 0-1,0 0 0,0 0 0,0 0 0,0 0 0,0 0 1,0 0-1,0 0 0,0 0 0,-1 0 0,1 0 0,0 0 0,-1 0 1,1 0-1,0 0 0,-1 0 0,1 0 0,-2 1 0,-7 10 22,-1 0 0,0-1 0,0 0 0,-1 0 0,-1-1 0,0-1 0,-24 15 0,19-13 22,2 0 0,-1 1 0,2 0 0,-16 17 0,28-27-41,1-1-1,0 1 1,-1 0 0,1 0-1,0-1 1,0 1 0,0 0 0,0 0-1,0 0 1,0 0 0,1 0-1,-1 1 1,1-1 0,-1 0 0,1 0-1,0 0 1,0 0 0,0 3 0,1-3-22,-1 0 1,1-1-1,0 1 1,0 0 0,0-1-1,0 1 1,0-1 0,0 1-1,0-1 1,0 0 0,1 1-1,-1-1 1,0 0-1,1 0 1,-1 0 0,1 0-1,-1 0 1,1 0 0,0 0-1,-1-1 1,1 1 0,3 0-1,10 2-214,1 0 0,0-1 0,-1-1 1,1-1-1,0 0 0,-1-1 0,26-5 0,-39 6 218,48-7-437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1:41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13 15147,'-2'-2'134,"-1"1"0,0-1 0,0 1 1,0-1-1,0 1 0,0 0 0,-1 0 0,1 1 0,0-1 0,0 1 0,-1-1 0,1 1 0,0 0 0,0 0 0,-1 1 0,1-1 0,0 0 0,-6 3 1,4-1-20,0 0 1,0 0 0,1 1-1,-1 0 1,0 0 0,1 0 0,0 0-1,0 1 1,0 0 0,-6 7-1,4-4-39,1 0-1,-1 1 0,1 0 0,1 0 0,0 0 1,0 1-1,0 0 0,1-1 0,1 1 0,-1 0 1,1 0-1,1 1 0,-1 8 0,2-15-52,0-1-1,0 1 0,1-1 1,-1 1-1,0-1 0,1 0 1,0 1-1,0-1 0,-1 0 1,1 1-1,1-1 0,-1 0 1,0 0-1,0 0 0,1 0 1,-1 0-1,1 0 0,0-1 1,-1 1-1,4 2 0,-2-2 4,1 0-1,0-1 0,-1 1 0,1-1 0,0 1 1,0-1-1,0 0 0,0-1 0,0 1 0,0-1 0,5 0 1,6 0 57,-1-2 0,1 0 0,-1 0 1,0-1-1,25-10 0,-22 7 63,0-1 0,-1-1 0,21-13 1,-33 18-94,1 1 0,-1-1 0,0-1 0,0 1 0,-1-1 0,1 1 0,-1-1 0,1 0 0,-1 0 1,-1 0-1,1-1 0,0 1 0,-1-1 0,0 1 0,0-1 0,2-8 0,-4 10-32,0 1 0,0-1 0,0 0 1,0 1-1,-1-1 0,1 1 0,-1-1 0,0 1 0,1-1 0,-1 1 0,0-1 0,-1 1 0,1 0 0,0 0 0,-1-1 0,1 1 0,-1 0 1,1 0-1,-1 0 0,0 1 0,0-1 0,0 0 0,0 1 0,0-1 0,-1 1 0,1 0 0,-4-2 0,-4-2-27,0 1 0,0 0 0,-1 1 0,1 0 0,-14-2 0,14 4-190,-1 0 1,1 0-1,0 1 0,0 1 1,0 0-1,0 0 1,-13 3-1,20-3 13,0 0-1,0 0 1,0 1 0,0-1-1,0 0 1,0 1-1,1 0 1,-1-1 0,1 1-1,-1 0 1,1 1-1,-2 1 1,2-2 50,1 0 0,0-1 0,0 1-1,0 0 1,0 0 0,1 0 0,-1 0 0,1 0-1,-1 0 1,1 0 0,-1 1 0,1-1 0,0 0 0,0 0-1,0 0 1,0 0 0,1 0 0,-1 0 0,2 4 0,6 15-944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1:42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58 14467,'-1'-2'162,"1"1"0,0-1 0,-1 0 0,0 0-1,1 1 1,-1-1 0,0 0 0,0 1 0,1-1 0,-1 0 0,-1 1 0,1-1 0,0 1-1,-2-2 1,2 3-93,0-1-1,1 1 1,-1-1-1,0 1 1,0 0-1,0 0 1,0-1-1,0 1 1,0 0-1,0 0 1,0 0-1,0 0 1,0 0-1,0 0 1,0 0-1,1 0 0,-1 1 1,0-1-1,0 0 1,0 1-1,0-1 1,0 0-1,0 1 1,1-1-1,-1 1 1,0-1-1,0 1 1,0 0-1,1-1 1,-1 1-1,-1 1 1,-4 4-17,1 0-1,-1 0 1,1 1 0,1 0 0,-1 0 0,1 0 0,0 0-1,1 1 1,-1 0 0,1 0 0,1 0 0,0 0 0,0 0-1,1 0 1,-1 0 0,2 1 0,-1-1 0,1 0-1,1 1 1,-1-1 0,3 9 0,-2-15-38,-1 0 0,1 0 0,0 0 0,0 0 1,-1 0-1,1 0 0,1 0 0,-1-1 0,0 1 0,0 0 0,1-1 0,-1 1 0,1-1 0,-1 1 1,1-1-1,0 0 0,-1 1 0,1-1 0,0 0 0,3 1 0,-2-1 26,0 0 0,1-1 0,-1 1 0,1-1-1,-1 0 1,1 0 0,-1 0 0,1 0 0,-1 0 0,1-1-1,4-1 1,2-1 116,0 0-1,0-1 1,-1 0-1,0-1 0,1 0 1,-1 0-1,12-10 1,-16 10-37,1 0 1,-1 0 0,-1 0 0,1-1-1,-1 0 1,1 0 0,-2 0-1,1 0 1,-1 0 0,0-1 0,0 0-1,-1 0 1,0 1 0,3-15-1,-5 17-103,1 1-1,-1-1 1,0 0-1,-1 0 0,1 1 1,0-1-1,-1 0 1,0 1-1,0-1 0,0 0 1,-1 1-1,1-1 1,-1 1-1,0 0 0,1-1 1,-2 1-1,1 0 1,0 0-1,-1 0 0,1 1 1,-1-1-1,0 1 1,0-1-1,0 1 1,0 0-1,0 0 0,0 0 1,-1 0-1,-6-2 1,6 3-138,1 0 1,-1-1 0,0 2 0,0-1 0,0 0 0,0 1 0,0 0 0,-1 0-1,1 0 1,0 0 0,-4 1 0,6 0 46,0-1 0,-1 1 1,1-1-1,0 1 0,0 0 0,0 0 0,0 0 1,0 0-1,0 0 0,0 1 0,0-1 0,0 1 0,1-1 1,-1 1-1,0-1 0,1 1 0,-1 0 0,1 0 1,0 0-1,-2 3 0,-3 15-511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1:43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13275,'-1'2'102,"1"0"1,0-1-1,-1 1 1,1 0-1,0-1 1,0 1-1,0 0 1,0 0-1,0-1 0,0 1 1,1 0-1,-1-1 1,1 1-1,-1 0 1,1-1-1,-1 1 1,1 0-1,0-1 1,0 1-1,0-1 0,0 0 1,0 1-1,0-1 1,0 0-1,1 1 1,-1-1-1,0 0 1,3 1-1,5 5 250,-1 0 0,1-1-1,12 6 1,-2-3-12,1 0-1,1-2 1,-1 0-1,1-1 1,0-1-1,0-1 1,26 2-1,153-3 1126,106-20-671,60 0-694,-333 16-141,0-1 1,-1-1 0,0-2 0,0-1-1,56-18 1,-94 26-119,1 0-1,0-1 0,-1 1 1,1-1-1,-1 0 1,1-1-1,-1 1 1,1-1-1,-1 0 1,0-1-1,1 1 0,-1-1 1,-5-2-1,-7-7-208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1:44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43 12299,'-4'2'289,"-10"6"4910,22-10-3902,31-12 371,77-15 0,-99 26-1595,-1 1-1,0 0 0,1 1 1,-1 1-1,1 1 1,-1 0-1,28 7 1,-42-8-72,-1 0 0,1 0 0,-1 1 0,1-1 0,-1 1 0,1-1 0,-1 1 0,1-1 0,-1 1 0,1 0 0,-1 0 0,0 0 0,1 0 1,-1 0-1,0 0 0,0 0 0,0 0 0,0 0 0,0 1 0,0-1 0,0 0 0,0 1 0,0-1 0,-1 0 0,1 1 0,0-1 0,-1 1 0,1 0 1,-1-1-1,0 1 0,1 2 0,-2-1 5,0 0 0,1 0 0,-1 0 0,0 0 0,0 0 0,-1-1 0,1 1 0,-1 0 0,1 0 0,-1-1 0,0 1 0,0-1 0,0 0 0,0 0 0,-3 3 0,-68 53 259,-6 6 53,70-55-295,0 0 0,0 1-1,1 0 1,0 0-1,-10 18 1,15-16-701,7-11 9,-2-2 670,-1 0 0,0 1-1,1-1 1,-1 0 0,0 0 0,0 0 0,0 0 0,0 0-1,0-1 1,0 1 0,0 0 0,1-2 0,2-9-224,0 0-14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1:44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 11915,'-3'-1'1632,"5"5"-776,3-1-336,7 3 1961,8-4-1545,8-1-224,6-1-96,6-1-184,1-4-80,2 1-128,-5-2-128,1 0-344,-6 2-264,-7 2 424,-6 2-88,-5 3-96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04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 13363,'1'0'98,"-1"0"0,1 0 0,0 0 1,0 1-1,0-1 0,-1 0 0,1 0 0,0 1 1,0-1-1,-1 1 0,1-1 0,0 1 0,-1-1 0,1 1 1,0-1-1,-1 1 0,1-1 0,-1 1 0,1 0 1,0 0-1,-1 1 4,-1-1 0,1 0 0,-1 1 0,1-1 0,-1 0 0,1 0 1,-1 0-1,0 1 0,0-1 0,1 0 0,-1 0 0,0 0 0,-2 1 0,-41 46 1601,28-33-1407,2 0 1,0 1-1,-18 29 1,31-44-291,-1 0-1,1 1 1,0 0 0,1-1 0,-1 1-1,0-1 1,0 1 0,1 0 0,-1 0-1,1-1 1,-1 1 0,1 0 0,0 0-1,0-1 1,0 1 0,0 0 0,0 0 0,0 0-1,0 0 1,1-1 0,-1 1 0,0 0-1,1 0 1,0-1 0,-1 1 0,1 0-1,0-1 1,1 2 0,1 0-10,0-1 1,0 1-1,0-1 0,0 0 1,0-1-1,1 1 1,-1 0-1,0-1 0,1 0 1,0 1-1,-1-2 1,6 2-1,44 8-59,-33-7 43,-1 0 1,1 1 0,-1 2 0,0 0-1,21 10 1,-38-16 18,-1 1 0,0 0-1,0-1 1,0 1 0,0 0 0,0 0-1,0 0 1,0 0 0,0 0-1,0 0 1,0 0 0,0 0 0,0 0-1,0 2 1,-1-3 0,1 1 1,-1 0-1,0-1 1,0 1-1,0-1 1,0 1-1,0-1 1,0 1-1,0 0 1,0-1-1,0 1 1,-1-1-1,1 1 1,0-1-1,0 1 1,0 0-1,-1-1 1,1 1-1,0-1 1,-1 1-1,1-1 1,0 0-1,-1 1 1,-2 2 5,1-1-1,-1 0 1,0-1 0,0 1 0,1 0 0,-1-1 0,0 0 0,0 0 0,-1 0 0,-5 2 0,-20 2-3,0-2 1,-54 1-1,-58-11 639,137 7-632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1:45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78 13723,'-6'4'1394,"7"-2"-263,14-2 483,22-5 3,168-17 1112,-125 16-3785,82-18 0,-162 24 1031,4-1-132,0 1 0,-1-1-1,1 0 1,-1 0 0,1 0-1,-1 0 1,0-1 0,1 0 0,-1 1-1,0-1 1,0 0 0,5-5 0,-7 2-514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1:45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12 151 12307,'-5'7'893,"-2"2"224,10-12 1323,14-20-1503,2 2 1,1 0-1,0 1 0,2 1 0,46-32 1,-67 50-937,1 0 0,-1 0 0,0 0 1,0 0-1,1 1 0,-1-1 0,0 1 1,1-1-1,-1 1 0,0-1 0,1 1 1,-1 0-1,3 0 0,-4 0-1,1 0-1,-1 0 1,0 0-1,1 0 0,-1 1 1,0-1-1,1 0 1,-1 0-1,0 1 1,0-1-1,1 0 1,-1 0-1,0 1 1,0-1-1,0 0 1,1 1-1,-1-1 1,0 0-1,0 1 1,0-1-1,0 0 1,0 1-1,0-1 0,0 0 1,1 1-1,-1-1 1,0 0-1,0 1 1,0-1-1,0 0 1,-1 1-1,1 0 1,-1 6-3,0 0 0,-1-1 0,0 1 0,-4 7 0,2-2 40,-5 12-60,4-9-18,-1 0 0,2 0 1,0 1-1,1-1 0,0 1 0,0 23 0,3-38-20,-1 0-1,1 0 1,0 0-1,0 0 1,1 0-1,-1 0 1,0 0-1,0 0 0,0-1 1,1 1-1,-1 0 1,0 0-1,1 0 1,-1 0-1,1 0 1,-1 0-1,1-1 1,-1 1-1,1 0 1,-1 0-1,1-1 1,0 1-1,-1-1 1,1 1-1,0 0 1,0-1-1,0 1 1,-1-1-1,1 1 1,0-1-1,0 0 1,0 1-1,1-1 1,0 0-55,0 0-1,-1 0 1,1-1 0,0 1 0,0 0-1,-1-1 1,1 1 0,0-1 0,-1 0-1,1 0 1,0 1 0,-1-1 0,1 0-1,-1 0 1,1-1 0,-1 1 0,2-1-1,12-14-581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1:46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14019,'-20'28'2307,"11"-15"-2122,0 0 0,1 0 0,1 1 0,1 0 0,0 0 0,0 1 0,2 0 0,0 0 0,0 0 0,1 0 0,1 1 0,1-1 0,0 1 0,3 25 0,-2-39-143,0 0 0,0 0-1,0 0 1,1 0-1,-1 0 1,1 0-1,0 0 1,-1 0 0,1 0-1,0 0 1,0-1-1,0 1 1,0 0-1,0-1 1,1 1 0,-1-1-1,1 1 1,-1-1-1,1 1 1,-1-1-1,1 0 1,-1 0 0,1 0-1,0 0 1,0 0-1,0 0 1,-1 0-1,1-1 1,0 1-1,0-1 1,0 1 0,0-1-1,0 0 1,0 0-1,0 0 1,0 0-1,0 0 1,0 0 0,0-1-1,0 1 1,0 0-1,0-1 1,0 0-1,0 1 1,0-1 0,2-2-1,5-2 134,0-1-1,-1 0 1,0 0-1,0-1 1,-1 0-1,1-1 1,-2 1-1,12-17 1,-4 2 146,0 0 1,14-32-1,-24 44-248,0 0 0,0-1-1,-1 0 1,3-16-1,-6 25-70,1-1 0,-1 1 0,0-1-1,0 0 1,0 1 0,-1-1-1,1 1 1,-1-1 0,1 0 0,-1 1-1,-1-3 1,2 4-12,-1 0 0,0 0-1,1 0 1,-1 0 0,0 0 0,0 0 0,0 0-1,0 0 1,0 1 0,0-1 0,0 0 0,0 0-1,0 1 1,0-1 0,0 1 0,0-1 0,-1 1-1,1 0 1,0-1 0,0 1 0,-1 0-1,1 0 1,-2 0 0,-3 0-150,1 1-1,-1 0 1,1 0-1,-1 1 1,1-1-1,0 1 1,0 0-1,0 1 1,0-1-1,0 1 1,1 0-1,-9 7 1,-11 6-405,10-10 51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1:47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27 16524,'-4'3'1712,"5"0"-1184,10-2-152,4-1 768,7 0-392,3-3-159,11-1-161,1-1-136,5-2-176,1 1-112,-5 0-264,-3 3-176,-7 3-393,-4 0-207,-12 2 696,-8 1-192,-13 0-56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1:47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13939,'5'17'1288,"10"-7"-712,4-5-128,11-5 625,5-2-113,4-7-160,6-1-32,-2-5-344,-3 0-240,-9-1 32,-4-1-64,-18 5-184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1:49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13651,'18'-11'1784,"-14"8"-1512,0-1 1,1 1-1,-1 1 0,1-1 1,0 1-1,0 0 0,0 0 0,0 0 1,0 0-1,0 1 0,0 0 0,9 0 1,-14 1-247,1 0 0,0 0 1,-1 0-1,1 1 1,0-1-1,-1 0 0,1 1 1,-1-1-1,1 1 0,0-1 1,-1 1-1,1-1 0,-1 1 1,1-1-1,-1 1 1,0-1-1,1 1 0,-1 0 1,1-1-1,-1 1 0,0-1 1,0 1-1,1 0 0,-1 0 1,0-1-1,0 1 1,0 0-1,0-1 0,0 1 1,0 0-1,0 0 0,0-1 1,0 1-1,0 0 0,0-1 1,0 1-1,0 0 1,-1-1-1,1 1 0,0 0 1,-1 0-1,-15 37 351,13-30-240,-16 30 259,-22 57 327,37-85-666,1 1 1,0-1-1,1 1 1,0 0-1,1-1 0,0 1 1,0 13-1,2-22-69,-1 0-1,0 0 0,0 0 1,1 0-1,-1 0 1,1 0-1,0-1 1,-1 1-1,1 0 0,0 0 1,0-1-1,0 1 1,0 0-1,1-1 1,-1 1-1,0-1 1,1 0-1,-1 1 0,1-1 1,1 2-1,1-1-18,0 0 1,0-1-1,0 1 0,0-1 0,0 0 1,0 0-1,0 0 0,0 0 0,5-1 0,4 1 100,0-2 1,-1 0-1,1 0 0,0-1 0,16-5 0,14-7-116,7-6-38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1:49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20 14691,'-5'-1'182,"1"0"-1,0 0 1,-1 1 0,1 0-1,0-1 1,-1 1-1,1 1 1,-1-1 0,1 1-1,0-1 1,-1 1 0,1 1-1,0-1 1,0 0-1,0 1 1,0 0 0,-7 4-1,5-1-26,0 0 0,1 0-1,-1 0 1,1 1 0,1-1-1,-1 1 1,1 0 0,0 1-1,-6 11 1,5-9-129,1 0 1,1 0-1,0 1 0,0-1 1,1 1-1,0 0 1,0 0-1,1 0 0,1 0 1,-1 0-1,2 0 0,-1 0 1,3 11-1,-2-19-21,-1 1 1,0-1-1,1 0 0,-1 0 0,1 0 0,0 0 0,-1 0 0,1 0 1,0 0-1,0 0 0,0 0 0,1 0 0,-1 0 0,0-1 1,1 1-1,-1-1 0,1 1 0,-1-1 0,1 1 0,0-1 0,0 0 1,0 0-1,0 0 0,0 0 0,0 0 0,0 0 0,0 0 1,0-1-1,0 1 0,0-1 0,0 1 0,0-1 0,1 0 0,-1 0 1,0 0-1,0 0 0,0 0 0,0-1 0,1 1 0,-1-1 0,2 0 1,3-2 24,1 1 0,-1-1 1,0-1-1,0 1 1,0-1-1,0 0 0,-1-1 1,0 0-1,0 0 1,7-7-1,-4 1 85,0 1 1,-1-1-1,-1-1 1,0 1-1,0-1 1,8-22-1,-13 28-55,0 0-1,0 1 0,-1-1 1,0 0-1,0 0 1,0 0-1,0-1 1,-1 1-1,0 0 0,-1 0 1,1 0-1,-1 0 1,0 0-1,-1 0 0,1 0 1,-1 0-1,-3-5 1,4 9-50,0 0 1,0 0-1,0 0 1,0 1 0,0-1-1,0 1 1,-1-1-1,1 1 1,-1-1-1,1 1 1,-1 0-1,1 0 1,-1-1 0,0 1-1,0 0 1,1 1-1,-1-1 1,0 0-1,0 0 1,0 1-1,0-1 1,-3 1-1,2 0-28,0 0-1,0 0 1,-1 1-1,1-1 1,0 1-1,0 0 1,0 0-1,0 0 1,0 0-1,0 1 0,0-1 1,-5 5-1,2-2-169,1 0-1,-1 1 1,1 0-1,0 0 1,0 0 0,0 1-1,1-1 1,0 1-1,0 0 1,1 0-1,-1 1 1,-3 9-1,7-15 78,0 0-1,-1 0 0,1 1 1,0-1-1,-1 0 1,1 1-1,0-1 0,0 0 1,0 0-1,0 1 1,0-1-1,0 0 0,1 1 1,-1-1-1,0 0 1,1 0-1,-1 0 0,1 1 1,-1-1-1,1 0 0,-1 0 1,1 0-1,0 0 1,0 0-1,-1 0 0,1 0 1,2 2-1,-1-2 0,0 0 0,0-1 0,0 1 0,0 0 0,0-1 0,0 1 0,1-1 0,-1 0 0,0 0 0,0 0 0,0 0 0,0 0 0,1 0 0,-1 0 0,0-1 0,3 0 0,27-9-896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1:49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16 13187,'8'-6'1512,"-13"5"67,2 2-1350,1 0 0,0 0 0,-1 0-1,1 0 1,0 0 0,-1 0 0,-3 3 0,-4 6-91,0 1 0,1 0 0,0 0 0,1 1 0,0 0 0,1 0-1,0 1 1,1 0 0,1 0 0,0 1 0,1-1 0,0 1 0,1 0 0,-2 16 0,5-27-133,0 0 0,0 0 1,0 0-1,0 0 0,0 0 0,1 0 1,-1 0-1,1 0 0,0 0 1,0-1-1,0 1 0,3 4 0,-4-6-1,1 0-1,0 0 0,0 0 0,0 0 0,0 0 0,1 0 0,-1-1 0,0 1 0,0 0 1,1 0-1,-1-1 0,0 1 0,0-1 0,1 1 0,-1-1 0,1 0 0,-1 1 1,0-1-1,1 0 0,-1 0 0,1 0 0,-1 0 0,1 0 0,-1 0 0,0-1 0,1 1 1,1-1-1,7-2 24,-1-1 1,0 1-1,0-2 1,-1 1-1,1-1 1,-1-1-1,0 0 1,0 0-1,11-11 1,-8 5 103,0 1 0,0-2-1,-1 0 1,-1 0 0,9-16 0,-16 26-69,-1-1 1,1 1-1,0-1 1,-1 0-1,0 0 1,0 0-1,0 0 1,0 0-1,0 0 1,-1 0-1,0 0 1,0 0-1,0 0 1,0 0-1,-1 0 1,-1-6-1,1 7-24,-1 0-1,1 0 1,-1 0-1,0 1 1,1-1 0,-1 0-1,-1 1 1,1-1-1,0 1 1,-1 0-1,1 0 1,-1 0-1,1 0 1,-1 0 0,0 1-1,0-1 1,0 1-1,0 0 1,0-1-1,-6 0 1,0 0-255,-1 0 0,0 0 0,0 1 0,0 0 0,0 1 0,-1 0 0,1 1 0,0 0 0,-15 4 0,15-2-286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1:50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55 11682,'0'-1'222,"1"-1"-1,-1 1 0,1-1 0,-1 0 0,1 1 0,-1-1 1,0 0-1,0 1 0,0-1 0,0 1 0,0-4 0,0 4-82,0 1 0,-1-1 0,1 0-1,0 1 1,0-1 0,-1 1 0,1-1-1,0 1 1,-1-1 0,1 1 0,0-1-1,-1 1 1,1 0 0,-1-1 0,1 1 0,-1-1-1,1 1 1,-1 0 0,1-1 0,-1 1-1,1 0 1,-2-1 0,0 1 37,0 0 0,0 0 1,0 0-1,0 0 0,0 0 0,0 0 1,0 1-1,0-1 0,0 1 0,0-1 1,0 1-1,1 0 0,-1-1 0,0 1 1,0 0-1,0 0 0,-2 3 0,-4 2 1,0 1-1,0 0 0,1 0 0,0 0 0,0 1 0,0 1 0,1-1 0,-9 18 0,12-19-163,-1 1 0,1-1-1,0 1 1,1-1 0,0 1-1,0 0 1,1 0-1,0 0 1,0 0 0,1 1-1,1 14 1,-1-21-9,0 1 0,1-1 0,-1 0-1,1 0 1,-1 1 0,1-1 0,-1 0 0,1 0 0,0 0 0,0 0 0,0 0 0,1 0 0,-1 0 0,0 0 0,1 0 0,-1-1-1,1 1 1,-1 0 0,1-1 0,0 1 0,0-1 0,0 0 0,-1 0 0,1 0 0,1 0 0,-1 0 0,0 0 0,0 0 0,0 0 0,0-1-1,1 1 1,-1-1 0,0 0 0,0 0 0,1 0 0,-1 0 0,0 0 0,0 0 0,1-1 0,2 0 0,3-1 34,0 0 0,-1 0 0,1-1 1,-1 0-1,0-1 0,1 0 0,-1 0 1,-1 0-1,1-1 0,8-8 0,-2 1 90,-1-1 1,-1-1-1,19-28 0,-25 35-84,-1-1 0,0 0 0,0 0 0,-1 0 0,0 0 0,-1 0 0,1-1 0,-2 1 0,2-16-1,-2 22-73,-1 0-1,0 0 0,0 0 0,0 0 1,-1 0-1,1 0 0,0 0 0,-1 0 0,1 0 1,-1 0-1,0 0 0,0 0 0,0 0 1,0 1-1,0-1 0,0 0 0,0 1 0,0-1 1,-1 0-1,1 1 0,0 0 0,-1-1 0,0 1 1,1 0-1,-1 0 0,0 0 0,1 0 1,-1 0-1,0 0 0,0 0 0,0 1 0,0-1 1,-3 0-1,1 0-125,-1 1 1,1 0 0,-1 0-1,1 0 1,0 0 0,-1 1-1,1-1 1,-1 1-1,1 1 1,0-1 0,-1 0-1,1 1 1,-7 4-1,-3 3-460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1:52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82 13171,'0'1'97,"0"-1"0,0 0-1,-1 1 1,1-1 0,0 0 0,0 1 0,0-1 0,0 1 0,0-1 0,0 0-1,-1 1 1,1-1 0,0 1 0,0-1 0,0 0 0,1 1 0,-1-1-1,0 1 1,0-1 0,0 0 0,0 1 0,0-1 0,0 1 0,0-1 0,1 0-1,-1 1 1,0-1 0,0 0 0,1 1 0,-1-1 0,0 0 0,1 1 0,16 5 1410,33-6-722,-35-1-249,194 12 2037,-10 0-1551,-158-12-938,1-1 0,75-13 1,52-32-36,-106 27-14,77-13 1,-122 31-27,-1 1 0,1 0-1,0 2 1,-1 0 0,1 1 0,27 7 0,-39-8-8,0 0-1,0 0 1,0 0-1,0 0 1,0-1-1,1 0 0,-1 0 1,0-1-1,0 0 1,0 0-1,11-3 1,-17 4-23,0 0 1,0 0-1,0-1 0,0 1 1,0 0-1,0 0 1,1 0-1,-1 0 1,0 0-1,0 0 1,0 0-1,0 0 1,0 0-1,0 0 0,0 0 1,0 0-1,0 0 1,0 0-1,1 0 1,-1 0-1,0-1 1,0 1-1,0 0 1,0 0-1,0 0 0,0 0 1,0 0-1,0 0 1,0 0-1,0 0 1,0 0-1,0-1 1,0 1-1,0 0 1,0 0-1,0 0 0,0 0 1,0 0-1,0 0 1,0 0-1,0-1 1,0 1-1,0 0 1,0 0-1,0 0 1,0 0-1,0 0 0,0 0 1,0 0-1,0 0 1,0 0-1,-1-1 1,1 1-1,0 0 1,0 0-1,0 0 0,0 0 1,0 0-1,0 0 1,0 0-1,0 0 1,0 0-1,-1 0 1,-7-1-929,5 4 499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05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66 15659,'19'-5'1369,"-22"13"-961,-12 6-184,-10 18 472,-6 2-152,-10 9-144,1 3-120,-3 5-184,0-1-32,7-7-56,2-5-24,9-9-272,4-6-176,6-11 2080,3-8-1584,12-8 88,5-8 40</inkml:trace>
  <inkml:trace contextRef="#ctx0" brushRef="#br0" timeOffset="1">374 0 14291,'1'1'54,"-1"-1"1,1 1-1,0 0 0,0-1 0,0 1 1,0 0-1,0 0 0,-1 0 1,1 0-1,0 0 0,-1 0 0,1 0 1,-1 0-1,1 0 0,-1 0 1,1 0-1,-1 0 0,0 0 0,0 0 1,1 0-1,-1 1 0,0-1 1,0 0-1,0 0 0,0 0 0,0 0 1,0 0-1,-1 1 0,1-1 1,0 0-1,-1 0 0,0 2 0,-18 48 395,11-32-32,-42 130 869,42-119-1215,1 0 0,1 1 0,-1 32 1,7-55-292,0 0 1,0 0 0,1 0-1,0 0 1,1 0 0,3 10 0,-5-18 198,0 0 0,0 0 1,0 0-1,0 0 0,0 0 1,1 0-1,-1 0 0,0 1 1,0-1-1,0 0 0,0 0 0,0 0 1,0 0-1,0 0 0,0 1 1,0-1-1,0 0 0,0 0 1,0 0-1,0 0 0,0 0 1,0 1-1,0-1 0,0 0 1,0 0-1,0 0 0,0 0 1,0 0-1,-1 0 0,1 1 1,0-1-1,0 0 0,0 0 0,0 0 1,0 0-1,0 0 0,0 0 1,0 0-1,0 0 0,-1 0 1,1 1-1,0-1 0,0 0 1,0 0-1,0 0 0,0 0 1,0 0-1,-1 0 0,1 0 1,0 0-1,0 0 0,0 0 1,0 0-1,0 0 0,-1 0 0,1 0 1,0 0-1,0 0 0,0 0 1,0 0-1,0 0 0,-1 0 1,1 0-1,0 0 0,0-1 1,-9-3-417,-1-4-142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1:52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27 15587,'0'0'70,"0"0"-1,-1 0 1,1 0-1,0 0 1,0 0-1,-1 0 1,1 0-1,0 0 1,0 1-1,-1-1 1,1 0-1,0 0 1,0 0-1,-1 0 1,1 0-1,0 0 1,0 0-1,-1 1 1,1-1-1,0 0 1,0 0-1,0 0 1,-1 1-1,1-1 0,0 0 1,0 0-1,0 0 1,0 1-1,0-1 1,0 0-1,-1 0 1,1 1-1,0-1 1,0 0-1,0 0 1,0 1-1,0-1 1,11 3 1342,18-3-280,71-16 154,16-2-810,-98 17-455,-1 0-1,1 1 1,0 1-1,24 4 1,-39-5-21,0 1 0,0-1 0,0 1 0,0 0 0,0 0 0,-1 0 1,1 0-1,0 0 0,0 1 0,-1-1 0,1 1 0,-1 0 0,1 0 0,-1 0 0,0 0 0,0 0 0,0 0 1,0 1-1,0-1 0,0 1 0,-1-1 0,1 1 0,-1 0 0,0-1 0,1 1 0,-1 0 0,-1 0 1,1 0-1,0 0 0,-1 0 0,1 0 0,-1 0 0,0 0 0,0 0 0,0 0 0,-1 0 0,1 0 0,-1 0 1,1 0-1,-1 0 0,-2 5 0,-5 12 64,0 0 1,-2-1-1,-18 30 1,-44 52 298,17-25-71,-14 43-789,76-139-3304,0 1 3208,1 0-218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1:53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81 16500,'-15'8'1416,"15"-1"-1000,4-7-96,14 1 656,6-1-208,9-1-208,4-2-103,8-3-121,4 0-40,0-3-168,-2 0-192,-7-3-592,1 2 608,-10-9-112,-7-2-97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2:23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9 19276,'-27'-8'544,"36"18"-224,33-6 248,1 5 1,3-12-33,0-1-112,-1 1-24,-2 1-80,2-2-40,-5 1-144,-5 2-24,-6 4-192,-1 2-160,-9 6-496,-2 2-272,-10 4 784,-4-1-169,-3 0-135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2:23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51 15771,'-2'3'1729,"10"-3"-1153,11-3-112,6-3 608,8-1-296,6-1-87,3-1-153,2 2-80,-4 1-336,-3 1-224,-5 2-592,-3 3-257,-8 2 745,-10 2-152,-10 4-168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2:24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59 176 11763,'-2'-2'166,"0"1"1,0-1 0,1 0 0,-1 0-1,1 0 1,-1 0 0,1-1 0,-1 1-1,1 0 1,0-1 0,0 1 0,0-1-1,1 1 1,-1-1 0,1 1 0,-1-1-1,1 1 1,0-4 0,0 2 89,0-1 0,1 1 0,0-1 0,0 1 0,0 0 0,0-1-1,1 1 1,0 0 0,4-8 0,-2 6-8,0-1 0,1 0-1,0 1 1,0 0 0,0 0 0,1 1-1,0 0 1,0 0 0,0 0 0,1 0-1,11-5 1,-17 9-227,0 0 1,1 1-1,-1-1 0,0 1 0,0-1 0,0 1 1,0-1-1,1 1 0,-1 0 0,0 0 1,1-1-1,-1 1 0,0 0 0,0 0 1,1 0-1,-1 0 0,0 1 0,1-1 1,-1 0-1,0 1 0,0-1 0,0 0 0,1 1 1,-1 0-1,0-1 0,0 1 0,0 0 1,0-1-1,0 1 0,0 0 0,0 0 1,0 0-1,0 0 0,0 0 0,-1 0 1,1 0-1,0 0 0,-1 0 0,1 0 1,-1 0-1,1 1 0,-1-1 0,1 0 0,-1 2 1,2 5 0,-1-1 1,0 1-1,-1 0 1,0-1-1,0 1 1,-2 11 0,-2 5-4,-1-1 0,-1 0 0,-17 42 1,-38 63 6,-9 26 47,68-151-72,1 1 1,0 0 0,0 0-1,0 0 1,0 0 0,0 0-1,1 0 1,0 0 0,0 0 0,0 0-1,0 0 1,1 0 0,0 0-1,1 6 1,-1-8-22,1 0 0,-1 1-1,0-1 1,1 0 0,0 0 0,-1 0 0,1-1 0,0 1-1,0 0 1,0-1 0,0 1 0,0-1 0,0 1 0,0-1-1,1 0 1,-1 0 0,0 0 0,1 0 0,-1-1 0,1 1-1,-1-1 1,1 1 0,3-1 0,6 1-86,0-1-1,0 0 1,0-1 0,0-1 0,0 0-1,0 0 1,0-1 0,13-6 0,18-8-156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2:24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62 14603,'-5'-2'171,"-1"1"1,1-1-1,0 0 0,0 1 0,-1 0 1,1 1-1,-1-1 0,1 1 0,0 0 1,-1 0-1,1 1 0,-1-1 1,-9 3-1,12-1-124,0-1 0,-1 1 0,1-1 0,0 1 0,0 0 0,0 0 1,0 0-1,0 1 0,1-1 0,-1 1 0,1-1 0,-1 1 0,1 0 0,0 0 0,0 0 1,0 0-1,0 0 0,1 1 0,-1-1 0,1 0 0,-1 7 0,0-6-37,1 1-1,0 0 1,0 0-1,1 0 1,-1 0-1,1 0 1,0 0-1,0 0 1,1-1-1,0 1 1,0 0-1,0 0 1,0 0-1,1-1 1,-1 1-1,1 0 1,0-1-1,1 0 1,-1 1-1,1-1 1,0 0-1,0 0 1,0-1-1,1 1 1,-1-1-1,1 1 1,0-1-1,4 3 1,12 6 63,0-1-1,1 0 1,0-2 0,41 13 0,-6-1 61,-48-18-116,0 0 1,0 1 0,-1 0 0,0 1 0,0 0-1,0 0 1,0 0 0,-1 1 0,10 11 0,-13-14-4,-1 0 0,0 0 1,0 1-1,0-1 0,-1 1 1,1-1-1,-1 1 0,0 0 1,0 0-1,0-1 0,0 1 1,-1 0-1,0 0 0,1 0 1,-1 0-1,-1 0 0,1 0 1,-1 0-1,1 0 0,-1-1 1,0 1-1,0 0 0,-3 4 1,1-2 30,0 0-1,-1 0 1,0 0 0,0 0 0,0-1-1,-1 0 1,0 0 0,0 0 0,0 0-1,-1-1 1,0 0 0,0 0 0,0 0 0,0-1-1,0 0 1,-1 0 0,-9 3 0,9-4-16,-1 0 1,1 0 0,0 0-1,0-1 1,-1 0 0,1-1-1,0 0 1,-1 0 0,1 0 0,-1-1-1,1 0 1,0 0 0,0-1-1,-1 0 1,1-1 0,-10-4-1,14 5-30,0 1-1,0-1 0,1 0 0,-1 0 0,0-1 0,1 1 1,0 0-1,0-1 0,-1 1 0,1-1 0,1 0 0,-1 0 1,0 0-1,1 0 0,0 0 0,-1 0 0,1 0 0,0 0 1,1 0-1,-1-1 0,0 1 0,1 0 0,0-1 0,0 1 1,0 0-1,0-1 0,1 1 0,-1 0 0,1-1 0,-1 1 1,3-5-1,2-5-17,0 1 1,1-1 0,0 1-1,1 1 1,0-1 0,13-15-1,6-2-23,0 2-1,46-37 1,-44 41 103,-1-2 0,46-53 0,-71 76-34,-1 0-1,1 0 1,0 0 0,-1 0 0,0 0 0,1-1-1,-1 1 1,0-1 0,0 1 0,0 0 0,-1-1-1,1 0 1,-1 1 0,1-1 0,-1 1 0,0-1 0,0 0-1,0 1 1,0-1 0,0 0 0,-1 1 0,1-1-1,-1 1 1,-1-5 0,0 3 17,-1 1 0,1 0 0,-1 0 0,0-1 0,0 2 0,0-1 0,0 0 1,-1 1-1,1-1 0,-1 1 0,1 0 0,-1 0 0,0 0 0,0 1 0,-4-2 0,-2 0-6,-1 0-1,0 0 1,0 1-1,0 1 1,0 0-1,0 0 1,-21 3 0,26-2-139,1 1 0,0-1 1,0 1-1,0 0 0,0 1 1,0-1-1,1 1 0,-1 0 1,0 0-1,1 1 0,-1-1 1,1 1-1,0 0 1,0 0-1,0 0 0,0 1 1,1 0-1,-1-1 0,-3 7 1,6-9 70,0 0 0,1 0 0,-1 0 1,0 0-1,1 0 0,-1 0 0,1 0 1,0 1-1,-1-1 0,1 0 0,0 0 1,0 0-1,0 0 0,-1 1 0,1-1 1,0 0-1,1 0 0,-1 0 0,0 1 1,0-1-1,0 0 0,1 0 0,-1 0 1,1 0-1,-1 0 0,1 2 1,13 8-518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2:25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16163,'-10'28'2185,"1"-7"-1558,0 0-1,-8 38 1,14-51-601,2 0 0,-1 1 0,1-1 1,1 1-1,-1-1 0,1 1 0,1-1 1,0 0-1,0 1 0,4 12 0,-4-18-25,0-1-1,1 1 0,-1 0 1,1-1-1,0 0 1,0 1-1,0-1 0,0 0 1,0 0-1,0 0 0,1 0 1,-1-1-1,1 1 0,-1 0 1,1-1-1,0 0 0,-1 0 1,1 0-1,0 0 1,0 0-1,0 0 0,0-1 1,0 1-1,4-1 0,9 1-7,1-1 0,-1 0 1,21-4-1,-21 3 1,-5-1-6,0 2 0,0-1 0,0 1 0,0 1 0,0 0 0,1 1 0,12 3 0,-21-4 7,0 0 0,0 0 0,0 1 0,-1-1 0,1 1 0,0-1 1,0 1-1,-1 0 0,1 0 0,-1 0 0,0 0 0,0 1 0,0-1 0,0 1 0,0-1 1,0 1-1,0-1 0,-1 1 0,0 0 0,1 0 0,-1 0 0,0 0 0,0 0 1,-1 0-1,1 0 0,-1 0 0,1 1 0,-1-1 0,0 0 0,0 4 0,-2 1 28,1 0-1,-1 0 0,0-1 1,0 1-1,-1 0 0,0-1 1,0 1-1,-1-1 1,0 0-1,0 0 0,-1-1 1,0 1-1,0-1 0,0 0 1,-1 0-1,0-1 0,-7 6 1,3-3 30,0-1 1,0 0-1,-1 0 1,1-1-1,-1-1 1,-1 0-1,1 0 1,-1-1-1,1 0 1,-22 3-1,28-7-102,0 0 0,0 1-1,0-1 1,0-1-1,1 1 1,-1-1 0,0 0-1,0 0 1,0 0 0,1-1-1,-1 0 1,1 0 0,-1 0-1,1 0 1,-8-6 0,7 4 10,0-1 1,0 0 0,0 0-1,1 0 1,0-1 0,0 0 0,0 1-1,1-1 1,0 0 0,-5-13-1,-8-39-293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2:25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15587,'21'-6'1705,"6"1"-993,1 1-320,3-1 760,2 1-136,1 2-455,-3 1-425,1 2-649,-6 2 489,0 3-168,-1 2-64</inkml:trace>
  <inkml:trace contextRef="#ctx0" brushRef="#br0" timeOffset="1">534 318 14299,'2'55'1792,"-1"1"-1135,-1 2-249,0-4 808,0-4-416,2-6-112,-1-13-392,1-7-328,-1-14-1896,2-6 1760,1-5-264,-1-8-144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2:26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15971,'1'0'115,"-1"0"0,0-1 0,1 1-1,-1-1 1,0 1 0,1 0 0,-1-1-1,0 1 1,1 0 0,-1-1-1,1 1 1,-1 0 0,1 0 0,-1-1-1,1 1 1,-1 0 0,1 0-1,-1 0 1,1 0 0,-1 0 0,1-1-1,-1 1 1,1 0 0,0 1 0,20-3 246,-16 2 136,327-34 1795,-291 29-2196,-34 4-92,13 1 17,-20 0-20,0 1-1,1-1 0,-1 0 1,0 1-1,1-1 0,-1 0 1,0 1-1,1-1 0,-1 1 1,0-1-1,0 0 0,0 1 1,0-1-1,1 1 0,-1-1 1,0 1-1,0-1 0,0 1 1,0-1-1,0 1 0,0-1 1,0 1-1,0-1 0,0 1 1,0-1-1,0 0 0,0 1 1,-1-1-1,1 1 0,0-1 1,0 1-1,0-1 0,-1 1 1,1-1-1,0 0 0,-1 1 1,1-1-1,0 0 0,-1 1 1,-25 49 14,-42 95 91,41-78-22,3 2-1,-23 114 1,44-158-120,3-25 11,-1 1 0,1-1 0,0 1 0,0-1 0,0 1 0,0-1 0,0 1 0,0 0 0,0-1 0,0 1 0,0-1 0,0 1 0,0-1 0,0 1 0,0-1 0,0 1 0,1-1 0,-1 1 0,0-1 0,0 1 0,1-1 0,-1 1 0,0-1 0,1 0 0,-1 1 0,0-1 0,1 1 0,-1-1 0,0 0 0,1 1 0,-1-1 0,1 0 0,0 1 0,-1-2-15,1 1-1,0 0 1,-1 0-1,1-1 1,-1 1-1,1-1 1,-1 1-1,1 0 1,-1-1-1,0 1 1,1-1-1,-1 1 1,1-1-1,-1 1 1,0-1-1,1 1 1,-1-1-1,0 0 1,0 1-1,0-1 1,1 1-1,-1-1 1,0 0-1,0 1 1,0-2-1,2-17-216,-2 18 244,-1-24-415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2:26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87 15107,'-3'-3'1617,"8"-1"-841,8-1-272,14 4 832,4-2-208,12 0-295,3-2-145,5-1-264,1 0-152,-5-1-368,-2-1-232,-8 1-616,-2 1 2192,-13-1-1328,-1-2-16,-8 3-72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05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46 12323,'-3'-6'1640,"5"2"-952,11 1-160,3-2 1657,11 2-1345,4 2-136,8-2-472,3-2-416,4 1 328,0 1-40,-2-6-224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2:27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31 447 13579,'-10'20'1168,"7"-14"-837,0 1 0,0-1 1,0 1-1,1 0 0,0 0 0,-2 11 0,4-18-294,0 0 0,0 1-1,0-1 1,0 0 0,0 0 0,0 0 0,0 1-1,0-1 1,0 0 0,0 0 0,0 0 0,0 1-1,0-1 1,0 0 0,0 0 0,1 0 0,-1 0-1,0 1 1,0-1 0,0 0 0,0 0 0,0 0-1,1 0 1,-1 1 0,0-1 0,0 0 0,0 0-1,0 0 1,1 0 0,-1 0 0,0 0 0,0 0-1,0 0 1,1 0 0,-1 0 0,0 0-1,0 0 1,0 0 0,1 0 0,-1 0 0,0 0-1,0 0 1,0 0 0,1 0 0,-1 0 0,0 0-1,0 0 1,0 0 0,1 0 0,-1 0 0,0 0-1,0 0 1,0 0 0,1 0 0,-1-1 0,0 1-1,0 0 1,0 0 0,0 0 0,15-10 415,-14 9-373,34-29 418,-1-1-1,41-49 1,-34 35-370,117-139 63,-64 72-162,-90 106-36,1 1 0,0 0 0,0 0-1,1 0 1,6-4 0,-12 9 7,0 0 1,0 0-1,0 0 0,0 0 1,0 0-1,1 0 1,-1 0-1,0 0 0,0 0 1,0 0-1,0 0 1,0 0-1,0 0 0,0 1 1,1-1-1,-1 0 0,0 0 1,0 0-1,0 0 1,0 0-1,0 0 0,0 0 1,0 1-1,0-1 0,0 0 1,0 0-1,0 0 1,0 0-1,0 0 0,0 0 1,0 1-1,0-1 1,0 0-1,0 0 0,0 0 1,0 0-1,0 0 0,0 0 1,0 1-1,0-1 1,0 0-1,0 0 0,0 0 1,0 0-1,0 0 0,0 0 1,0 1-1,0-1 1,0 0-1,-1 0 0,1 0 1,0 0-1,-3 11-7,-17 49-87,3 2 1,2 0-1,3 1 1,3 0-1,-3 109 1,13-162 25,-1 1 0,1-1 0,1 0-1,3 12 1,2-7-163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2:29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12075,'0'-2'147,"3"-4"411,0 0 0,-1 0 0,1 0 0,-1-1-1,-1 0 1,0 1 0,2-12 0,-11 56 2289,7 27-2454,3 0 0,2 1 0,22 110 1,-23-156-378,7 32 31,-9-49-39,0 1 0,0-1 0,0 0 0,0 0 0,0 0 0,1-1 0,0 1-1,-1 0 1,1 0 0,0-1 0,0 1 0,3 1 0,-5-3-3,1-1-1,0 1 0,-1-1 1,1 0-1,0 0 1,-1 0-1,1 1 0,0-1 1,-1 0-1,1 0 1,0 0-1,-1 0 0,1 0 1,0 0-1,-1 0 1,1 0-1,0 0 0,-1 0 1,1-1-1,0 1 1,-1 0-1,1 0 1,0-1-1,-1 1 0,1 0 1,-1-1-1,1 1 1,-1 0-1,1-1 0,-1 1 1,1-2-1,16-18 97,13-31 83,-3-1 1,34-90 0,-34 76-30,-13 31-68,-6 12-1,2 1-1,20-34 1,-30 55-82,0 1-1,0 0 1,0-1 0,0 1-1,0 0 1,0 0 0,0-1-1,0 1 1,1 0 0,-1 0-1,0-1 1,0 1 0,0 0-1,1 0 1,-1 0 0,0-1-1,0 1 1,1 0-1,-1 0 1,0 0 0,0 0-1,1 0 1,-1 0 0,0-1-1,0 1 1,1 0 0,-1 0-1,0 0 1,1 0 0,-1 0-1,0 0 1,0 0 0,1 0-1,3 10 70,-4 17 1,0-25-67,-7 127 110,-2 107-106,9-226-14,0-4-2,0 0 0,0 0 0,1 0 0,-1-1 0,1 1 1,1 0-1,-1 0 0,3 7 0,-3-13 4,-1 1 0,0-1 1,0 1-1,0-1 0,0 1 0,1-1 0,-1 0 1,0 1-1,0-1 0,1 1 0,-1-1 0,0 0 1,1 1-1,-1-1 0,0 0 0,1 1 0,-1-1 0,1 0 1,-1 0-1,1 1 0,-1-1 0,0 0 0,1 0 1,-1 0-1,1 1 0,-1-1 0,1 0 0,-1 0 1,1 0-1,-1 0 0,1 0 0,-1 0 0,1 0 1,-1 0-1,1 0 0,-1 0 0,1-1 0,-1 1 1,1 0-1,-1 0 0,0 0 0,1 0 0,-1-1 1,1 1-1,-1 0 0,1-1 0,-1 1 0,0 0 1,1-1-1,-1 1 0,0 0 0,1-1 0,-1 1 1,0-1-1,0 1 0,1 0 0,-1-1 0,20-32-18,-18 29 16,42-86-12,-17 31 108,3 1 0,43-62 0,-68 114-98,1 0 0,-1 0 1,1 1-1,1-1 0,9-5 1,11-11 514,-20 13-484,-2 0-1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2:34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15155,'-6'4'609,"-20"18"1607,26-21-2166,0-1 0,-1 0-1,1 1 1,0-1-1,0 0 1,0 1-1,-1-1 1,1 1 0,0-1-1,0 1 1,0-1-1,0 1 1,0-1-1,0 1 1,0-1 0,0 1-1,0-1 1,0 0-1,0 1 1,0-1-1,0 1 1,0 0 0,1 0 15,-1 0 0,1-1 0,0 1 0,-1-1 0,1 1 0,0-1 0,-1 1 0,1-1 0,0 1 1,0-1-1,-1 1 0,1-1 0,0 0 0,0 0 0,0 1 0,0-1 0,1 0 0,47 8 264,89 4-1,-105-10-321,15-1-272,-23-1-492,-1 1 1,34 6-1,-56-7 675,-1 0 0,1 1 0,0-1 0,-1 0 0,1 1 0,0-1 0,-1 1 0,1 0-1,-1-1 1,1 1 0,-1 0 0,1 0 0,-1 0 0,0 0 0,1 0 0,-1 1 0,0-1 0,0 0 0,0 1-1,0-1 1,0 0 0,0 1 0,0-1 0,-1 1 0,1-1 0,0 3 0,0 12-552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2:35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17252,'0'0'1264,"12"0"-792,9-6-136,10-4 496,3-2-176,9-3-247,5-1-81,4 1-136,0 2-192,-4 1-632,-5 4-313,-8 4 713,-3 4-160,-12 1-160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2:35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16884,'29'1'426,"-1"1"1,1 2 0,-1 0 0,0 2-1,46 16 1,-69-19-452,1-1 0,-1 1 1,1 0-1,-1 1 0,0-1 0,-1 1 0,1 0 0,0 0 0,-1 1 0,0-1 0,0 1 1,-1 0-1,1 0 0,-1 0 0,0 0 0,0 1 0,-1-1 0,1 1 0,-1 0 0,0 0 1,-1 0-1,0 0 0,0 0 0,1 7 0,-1 4 2,-1 1 0,0-1 0,-1 0 0,-1 0 0,0 0-1,-1-1 1,-9 28 0,-1-9 81,-1 0-1,-1-1 0,-2 0 1,-30 44-1,33-58-53,0-1-1,-1-1 1,-1 0-1,-1-1 1,0-1-1,-1 0 1,-1-1-1,-22 12 1,2-7 4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2:37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16323,'3'-7'1352,"5"-5"-200,-8 12-1126,0 0 0,1 0-1,-1 0 1,0 0 0,0-1 0,1 1 0,-1 0 0,0 0 0,0 0 0,1 0 0,-1 0-1,0 0 1,0 0 0,1 0 0,-1 0 0,0 0 0,1 0 0,-1 0 0,0 0 0,0 1-1,1-1 1,-1 0 0,0 0 0,0 0 0,1 0 0,-1 0 0,0 1 0,0-1 0,0 0 0,1 0-1,-1 0 1,0 0 0,0 1 0,0-1 0,0 0 0,1 0 0,-1 1 0,0-1 0,0 0-1,0 0 1,0 1 0,0-1 0,0 0 0,0 0 0,0 1 0,0-1 0,0 1 0,4 11 135,0 1 0,-2 0 0,1 0 0,-2 0 0,0 1 0,0-1 0,-1 0 0,-3 15 1,2 10-1,0-12-74,0-18-47,1-1 0,0 1 0,0-1 0,2 13-1,-2-20-36,0 1 0,0-1 0,0 1 0,0-1 0,0 0 0,1 1 0,-1-1 0,0 1 0,0-1-1,0 1 1,1-1 0,-1 0 0,0 1 0,0-1 0,1 0 0,-1 1 0,0-1 0,1 0 0,-1 1 0,1-1-1,-1 0 1,0 1 0,1-1 0,-1 0 0,1 0 0,-1 0 0,1 0 0,-1 1 0,0-1 0,1 0 0,-1 0-1,1 0 1,-1 0 0,1 0 0,-1 0 0,1 0 0,-1 0 0,1 0 0,-1 0 0,1 0 0,-1-1 0,0 1-1,1 0 1,-1 0 0,1-1 0,23-13 64,-20 11-56,58-44 106,-41 30-92,0 0 1,1 1-1,1 2 0,0 0 0,31-12 0,-52 25-24,1 0-1,-1 0 1,1 0-1,0 0 1,0 1-1,-1-1 0,1 1 1,0 0-1,0 0 1,0 0-1,-1 0 1,1 1-1,0-1 0,0 1 1,-1-1-1,1 1 1,0 0-1,-1 0 1,3 1-1,-2 0-2,-1 0-1,1 1 1,-1-1 0,0 0 0,1 1-1,-1-1 1,-1 1 0,1 0-1,0-1 1,-1 1 0,1 0 0,-1 0-1,0 0 1,1 3 0,2 12 14,-1-1 0,-1 1 0,0-1 1,-2 33-1,0-37 32,0-7-51,0-6-27,1 0 0,-1 0 0,0-1 1,0 1-1,0 0 0,0 0 0,1 0 0,-1 0 0,0 0 0,0 0 0,1 0 0,-1 0 1,0-1-1,0 1 0,0 0 0,1 0 0,-1 0 0,0 0 0,0 0 0,1 0 0,-1 0 1,0 0-1,0 0 0,0 1 0,1-1 0,-1 0 0,0 0 0,0 0 0,0 0 0,1 0 0,-1 0 1,0 0-1,0 0 0,0 1 0,1-1 0,-1 0 0,0 0 0,0 0 0,0 0 0,0 1 1,0-1-1,1 0 0,-1 0 0,0 0 0,0 1 0,0-1 0,0 0 0,0 0 0,0 0 1,0 1-1,0-1 0,0 0 0,0 0 0,0 1 0,0-1 0,0 0 0,0 0 0,0 1 1,0-1-1,0 0 0,0 0 0,0 0 0,0 1 0,0-1 0,0 0 0,-1 0 0,1 0 1,0 1-1,0-1 0,8-2 104,8-2-540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2:38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16940,'-7'4'264,"1"0"0,-1 1 1,1 0-1,0 0 1,0 0-1,1 1 1,0-1-1,0 1 0,0 1 1,0-1-1,1 1 1,0 0-1,-4 10 1,4-8-227,0 0 1,1 0 0,1 0-1,-1 1 1,2-1 0,-1 1-1,1-1 1,0 1 0,1 0-1,1 13 1,-1-22-38,0 0 1,0 1-1,1-1 0,-1 1 1,0-1-1,0 0 0,1 1 1,-1-1-1,0 0 0,1 1 1,0-1-1,-1 0 0,1 0 1,0 1-1,-1-1 0,1 0 0,0 0 1,0 0-1,0 0 0,0 0 1,0 0-1,0 0 0,0 0 1,1-1-1,-1 1 0,0 0 1,0-1-1,1 1 0,-1-1 1,0 1-1,1-1 0,-1 0 0,0 1 1,1-1-1,-1 0 0,1 0 1,-1 0-1,0 0 0,1 0 1,1-1-1,1 0 39,1 0 1,-1 0-1,0-1 1,1 0-1,-1 0 0,0 0 1,0 0-1,-1-1 1,1 0-1,0 1 1,3-6-1,1 1 101,-1-1 1,0 0-1,0-1 0,-1 1 1,0-2-1,-1 1 1,0 0-1,0-1 0,5-16 1,-10 20 69,-1 6-85,-7 11-59,-8 19-182,11-17-209,0-1-1,1 2 1,0-1 0,2 0 0,-3 16-1,5-28 234,0 0-1,0 0 1,0 0-1,0 0 1,0 0-1,0 0 1,0 0-1,1 0 1,-1 0 0,0 0-1,1 0 1,-1-1-1,0 1 1,2 1-1,-2-1 51,0-1-1,0 0 1,1 0-1,-1 1 1,0-1-1,1 0 1,-1 0-1,0 1 1,1-1-1,-1 0 1,1 0-1,-1 0 1,0 0-1,1 0 1,-1 0-1,1 0 1,-1 0-1,0 0 1,1 0-1,-1 0 1,1 0-1,-1 0 1,1 0-1,2-1-95,0 0-1,-1-1 0,1 1 1,0 0-1,-1-1 1,1 0-1,3-3 0,17-14-632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2:38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118 258 15163,'0'0'42,"0"0"-1,0-1 0,0 1 1,1 0-1,-1-1 1,0 1-1,0 0 1,0-1-1,-1 1 0,1 0 1,0-1-1,0 1 1,0 0-1,0-1 1,0 1-1,0 0 0,0-1 1,0 1-1,-1 0 1,1 0-1,0-1 0,0 1 1,0 0-1,-1 0 1,1-1-1,0 1 1,0 0-1,-1 0 0,1 0 1,0-1-1,0 1 1,-1 0-1,1 0 0,0 0 1,-1 0-1,1 0 1,0 0-1,0 0 1,-1 0-1,1-1 0,-1 1 1,-15 8 802,-14 19-220,22-17-550,0-1 1,1 2-1,0-1 1,1 1 0,0 0-1,-8 22 1,12-28-44,0 0-1,1 1 1,0 0 0,0-1-1,0 1 1,1 0 0,0 9-1,0-12-11,1 0 0,-1 0-1,1 0 1,0 0 0,0-1-1,0 1 1,0 0 0,0-1 0,1 1-1,-1 0 1,1-1 0,0 0-1,-1 1 1,1-1 0,4 3-1,-3-2-5,0-1-1,0 0 1,0 0-1,0-1 1,0 1-1,1-1 0,-1 1 1,1-1-1,-1 0 1,1-1-1,-1 1 0,1 0 1,0-1-1,-1 0 1,1 0-1,0 0 0,-1 0 1,1-1-1,0 1 1,-1-1-1,1 0 0,-1 0 1,1 0-1,-1-1 1,0 1-1,1-1 0,4-3 1,4-2 24,-1 0 0,-1-1-1,1-1 1,-1 0 0,-1 0 0,12-14 0,-7 5 89,-1-2 1,0 1-1,-1-1 0,-1-1 1,-2 0-1,0-1 0,-1 0 1,0 0-1,-2-1 0,-1 1 1,-1-2-1,-1 1 0,-1 0 1,-1-34-1,-1 54-98,0 0-1,-1 1 1,1-1 0,-1 0 0,0 0-1,1 0 1,-1 1 0,-1-1-1,1 1 1,0-1 0,0 0 0,-1 1-1,0 0 1,-3-5 0,4 6-21,-1 0 1,1 0-1,0 1 1,-1-1-1,1 0 1,-1 1-1,0-1 0,1 1 1,-1-1-1,1 1 1,-1-1-1,0 1 1,1 0-1,-1 0 1,0 0-1,1 0 1,-1 0-1,0 1 1,1-1-1,-1 0 1,1 1-1,-1-1 1,0 1-1,1-1 1,-1 1-1,-1 1 0,-6 3-43,0 1 0,1 1 0,0-1 0,0 1-1,0 0 1,1 1 0,0 0 0,1 0-1,0 0 1,0 1 0,0 0 0,1 0-1,1 1 1,0-1 0,0 1 0,-5 20-1,9-29 23,-1 1 1,1-1-1,0 0 0,0 1 0,0-1 0,0 1 0,0-1 0,0 1 1,0-1-1,1 0 0,-1 1 0,0-1 0,1 1 0,-1-1 0,1 0 1,0 0-1,-1 1 0,1-1 0,0 0 0,0 0 0,-1 0 0,1 1 1,0-1-1,0 0 0,0 0 0,1 0 0,-1-1 0,0 1 0,0 0 0,0 0 1,1-1-1,-1 1 0,0-1 0,1 1 0,-1-1 0,2 1 0,6 1-57,0-1 0,0-1-1,-1 1 1,1-1 0,9-1-1,6 0-82,-18 1 131,1 0 0,-1 0 0,0 1 0,0-1 0,1 2 0,-1-1 0,0 1 0,0 0 0,0 0 0,0 0 0,-1 1 0,1 0 0,-1 0 0,0 1 0,1-1 0,-1 1-1,-1 0 1,1 1 0,-1-1 0,1 1 0,-1 0 0,-1 0 0,1 0 0,-1 0 0,0 1 0,0-1 0,0 1 0,-1 0 0,0 0 0,3 11 0,-2-2-96,-1 0 1,1 16 0,-3-26 87,1 0 1,-1 0-1,-1 0 0,1 0 1,-1 0-1,0 0 0,0 0 1,0-1-1,-4 9 0,5-13 29,0 0 0,0 0-1,0 0 1,0 0 0,0 0-1,0 0 1,0 1 0,0-1 0,-1 0-1,1 0 1,0 0 0,0 0-1,0 0 1,0 0 0,0 0 0,0 0-1,-1 0 1,1 0 0,0 0-1,0 1 1,0-1 0,0 0 0,-1 0-1,1 0 1,0 0 0,0 0-1,0 0 1,0 0 0,0 0 0,-1 0-1,1-1 1,0 1 0,0 0-1,0 0 1,0 0 0,0 0 0,-1 0-1,1 0 1,0 0 0,0 0-1,0 0 1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2:39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57 17092,'0'0'25,"0"0"0,0 1 0,0-1 0,0 0 0,0 0 1,0 0-1,0 0 0,0 0 0,0 0 0,0 0 0,0 0 0,0 0 1,0 0-1,0 0 0,0 1 0,0-1 0,0 0 0,0 0 0,0 0 1,0 0-1,0 0 0,0 0 0,0 0 0,0 0 0,0 0 0,0 0 1,0 1-1,0-1 0,0 0 0,0 0 0,0 0 0,0 0 0,0 0 1,1 0-1,-1 0 0,0 0 0,0 0 0,0 0 0,0 0 0,0 0 1,0 0-1,0 0 0,0 0 0,0 0 0,0 0 0,0 0 0,0 0 1,1 0-1,-1 0 0,0 0 0,0 0 0,0 0 0,0 0 1,0 0-1,0 0 0,0 0 0,0 0 0,0 0 0,0 0 0,1 0 1,-1 0-1,0 0 0,0 0 0,0 0 0,0 0 0,0 0 0,0 0 1,0 0-1,1 14 566,-3 16 113,-9 66-162,1 151 1,10-245-549,0 0 1,1 0-1,-1 1 0,0-1 1,0 0-1,1 0 0,0 0 0,-1 0 1,3 4-1,-3-6 2,0 1 0,0-1 1,1 0-1,-1 0 0,0 0 1,0 1-1,1-1 0,-1 0 0,0 0 1,0 0-1,1 0 0,-1 0 0,0 0 1,0 0-1,1 1 0,-1-1 1,0 0-1,0 0 0,1 0 0,-1 0 1,0 0-1,1 0 0,-1 0 0,0 0 1,0-1-1,1 1 0,-1 0 1,0 0-1,0 0 0,1 0 0,-1 0 1,0 0-1,0 0 0,1-1 1,-1 1-1,0 0 0,0 0 0,1 0 1,-1-1-1,0 1 0,4-5-62,0 1 1,-1-1-1,0 0 0,0 0 1,5-11-1,22-50-481,55-114-766,-59 133 757,51-74 1,-76 120 555,0-1 0,0 1 0,0-1 1,0 1-1,1-1 0,-1 1 0,0 0 1,1-1-1,-1 1 0,1 0 0,2-1 1,-4 2 4,0 0 0,1 0 1,-1 1-1,0-1 0,0 0 1,1 1-1,-1-1 1,0 0-1,0 0 0,0 1 1,0-1-1,1 0 0,-1 1 1,0-1-1,0 1 1,0-1-1,0 0 0,0 1 1,0-1-1,0 0 1,0 1-1,0-1 0,0 0 1,0 1-1,0-1 0,0 1 1,0-1-1,0 0 1,0 1-1,-1-1 0,1 0 1,0 1-1,-13 45 338,3-16-113,2 1 1,1 0 0,1 0 0,-2 41-1,7-54-229,1-1-1,0 1 1,2-1-1,0 1 0,1-1 1,0 0-1,2 0 0,0 0 1,10 21-1,2-15-839,-9-18-100,-8-6 894,0 1 1,0 0-1,0-1 1,1 1-1,-1-1 1,0 1-1,0-1 0,0 1 1,0 0-1,0-1 1,0 1-1,0-1 1,0 1-1,0-1 1,0 1-1,0 0 0,0-1 1,0 1-1,0-1 1,0 1-1,0-1 1,0 1-1,-1 0 1,1-1-1,0 0 0,-4-11-628,-1-1-1,0 1 1,-1 0-1,0 0 0,-1 0 1,-14-18-1,-56-60 1965,70 82-490,-1 1 1,0-1-1,-16-11 1,20 18 895,7 5-1264,10 7-527,-3-7-74,-1 0 0,1 0 0,1-1 0,-1-1 0,0 0 0,1 0 0,-1-1 0,15 0 0,12 0-262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2:39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14891,'-10'4'459,"1"1"0,0 0 0,0 0 0,0 1 0,1 0-1,0 0 1,0 1 0,0 0 0,-7 11 0,11-14-426,1 1 0,-1 0 0,1 0 0,1 0 0,-1 0 0,1 0 0,0 1 0,0-1 0,0 1 0,1-1 1,0 1-1,0 0 0,0 0 0,1 0 0,0-1 0,0 1 0,2 11 0,-2-16-32,0 0 0,0 0 0,0 0-1,1 1 1,-1-1 0,0 0 0,1 0 0,-1 0 0,0 0 0,1 0 0,0 0-1,-1 0 1,1 0 0,0 0 0,-1-1 0,1 1 0,0 0 0,0 0-1,0 0 1,-1-1 0,1 1 0,0 0 0,0-1 0,2 2 0,-1-2 1,0 0 1,0 0 0,0 0 0,-1 0-1,1 0 1,0 0 0,0-1 0,0 1-1,0 0 1,-1-1 0,1 1 0,0-1-1,2-1 1,5-3 12,-1 0 0,0-1 1,0 0-1,10-10 0,28-32 44,-34 34-40,0 1 1,1 0-1,0 0 0,1 2 0,24-16 1,-37 26-20,0 0 1,0 1 0,0-1 0,0 1-1,0-1 1,0 1 0,0-1 0,0 1 0,0-1-1,0 1 1,1 0 0,-1 0 0,0 0-1,0 0 1,0 0 0,0 0 0,1 0-1,-1 0 1,0 0 0,0 0 0,0 0-1,0 1 1,0-1 0,0 1 0,1-1-1,-1 1 1,0-1 0,0 1 0,0-1-1,0 1 1,-1 0 0,1 0 0,0-1-1,0 1 1,0 0 0,0 0 0,-1 0-1,1 0 1,-1 0 0,1 0 0,0 0 0,-1 0-1,0 0 1,1 0 0,-1 0 0,0 1-1,1 0 1,1 8 17,0 0 0,-1 0-1,0 0 1,-1 15 0,0-14 18,0-6-19,4 23 226,-4-28-232,0 1 0,0-1 1,0 1-1,0-1 0,1 0 1,-1 1-1,0-1 0,0 0 1,1 1-1,-1-1 0,0 1 1,1-1-1,-1 0 0,0 0 0,1 1 1,-1-1-1,1 0 0,-1 0 1,0 1-1,1-1 0,-1 0 1,1 0-1,-1 0 0,1 0 1,-1 0-1,0 0 0,1 1 1,-1-1-1,1 0 0,-1 0 1,1 0-1,-1-1 0,1 1 1,-1 0-1,1 0 0,-1 0 0,0 0 1,1 0-1,-1 0 0,1-1 1,-1 1-1,0 0 0,1 0 1,-1-1-1,1 1 0,-1 0 1,0-1-1,1 1 0,-1 0 1,0-1-1,0 1 0,1 0 1,-1-2-1,39-36 537,-30 28-448,1-1 0,0 2 0,1-1 0,18-12 0,-26 20-111,1 1 0,-1-1 0,1 0 0,0 1 0,-1 0 0,1-1 0,0 2 0,0-1 0,0 0 0,-1 1 0,1-1 0,0 1 0,0 0 0,0 1 0,0-1 0,0 1 1,0 0-1,0-1 0,-1 2 0,1-1 0,4 2 0,1 2-119,0 1 0,-1-1-1,0 2 1,0-1 0,-1 1 0,0 0 0,0 0 0,8 11 0,-15-17 70,1 0 0,-1 0 1,1-1-1,0 1 0,0 0 1,-1 0-1,1-1 0,0 1 1,0 0-1,0-1 0,0 1 1,0-1-1,0 1 0,0-1 0,0 1 1,0-1-1,0 0 0,0 1 1,0-1-1,0 0 0,0 0 1,0 0-1,0 0 0,1 0 0,1 0 1,-1-1-20,1-1 0,-1 1 0,1 0 0,-1-1 0,1 0 0,-1 1 0,0-1 0,4-4 0,13-14-420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05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18044,'-9'15'1712,"5"1"-1376,-4-4-312,2 0 608,5-3-1600,-2 3 1032,-1-2-272,-1 1-184</inkml:trace>
  <inkml:trace contextRef="#ctx0" brushRef="#br0" timeOffset="1">1 150 16548,'4'0'1608,"5"0"-1088,-5 0-256,5-4 664,8 0-864,-1-1 136,-1-1-72,-5 0-264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2:40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165 139 14035,'-19'0'1915,"14"-1"-1684,0 1 1,1 0-1,-1 0 0,0 0 1,0 1-1,0 0 0,0 0 1,1 0-1,-1 0 0,0 1 1,1 0-1,-7 3 0,5-1-173,-1 0 0,1 1 0,0 0 0,1 0 0,-1 1 0,1-1 0,0 1 0,-6 10 0,8-12-47,1 0-1,-1 0 0,1 1 0,0-1 0,0 1 0,1-1 0,-1 1 0,1 0 0,0-1 0,0 1 0,1 0 1,-1 0-1,1 0 0,1 7 0,-1-11-6,0 0 0,0 0 1,0 0-1,0-1 0,1 1 0,-1 0 1,0 0-1,1 0 0,-1-1 0,1 1 0,-1 0 1,1-1-1,-1 1 0,1 0 0,-1-1 1,1 1-1,0-1 0,-1 1 0,1-1 1,0 1-1,-1-1 0,1 1 0,0-1 1,0 0-1,0 1 0,-1-1 0,1 0 1,0 0-1,0 1 0,0-1 0,0 0 0,-1 0 1,1 0-1,0 0 0,0 0 0,0 0 1,0 0-1,0-1 0,-1 1 0,1 0 1,0 0-1,0-1 0,0 1 0,-1 0 1,2-2-1,5 0 12,-1-1 1,-1-1-1,1 1 1,9-8-1,12-12-19,-2-1 0,-1-2 1,24-31-1,55-88 57,-118 170 90,1 0 0,1 0 1,2 1-1,-10 30 0,15-37 7,1 0 0,0 1 1,2-1-1,0 1 0,1 0 0,1 39 0,1-58-143,0 0-1,0 0 1,0 0-1,0 0 1,0 0 0,0 0-1,0 0 1,1 0-1,-1 0 1,0 0 0,1 0-1,-1 0 1,0 0 0,1 0-1,-1 0 1,1 0-1,0 0 1,-1 0 0,1 0-1,0 0 1,0-1-1,-1 1 1,1 0 0,0-1-1,1 2 1,-1-2-31,0 0 0,0 0 0,0-1 1,1 1-1,-1 0 0,0 0 0,0-1 0,0 1 0,0 0 1,0-1-1,0 1 0,0-1 0,0 0 0,0 1 0,0-1 1,0 0-1,0 1 0,1-3 0,5-3-408,-1-2 0,0 1 0,11-17 0,-13 17-108,-1 0 0,1 0 1,3-12-1,-7 17 370,1 0 0,0 0 0,-1 0 0,1 0 0,-1 0 0,0 0 0,0 0 0,0 0 0,0 0 0,0 0 0,0 0 0,0 0 0,-1 0 0,1 0 0,-1 0 0,0 0 0,1 0 0,-3-4 0,-3 0-296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2:41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1 490 13947,'0'1'127,"0"0"1,1 0-1,-1-1 0,0 1 1,1 0-1,-1 0 0,0-1 1,1 1-1,-1 0 0,1-1 1,0 1-1,-1 0 0,1-1 0,-1 1 1,1-1-1,0 1 0,-1-1 1,1 1-1,0-1 0,0 1 1,-1-1-1,1 0 0,0 0 1,0 1-1,1-1 0,0 0 63,0 0 0,0 0 0,0 0-1,0-1 1,0 1 0,0 0 0,0-1-1,0 0 1,0 1 0,3-3 0,5-3 245,0-1 0,0 0 0,9-8-1,-13 9-303,44-37 333,87-98 0,-136 139-463,17-23 8,-18 25-10,0-1 1,0 1-1,1-1 1,-1 1-1,0-1 0,0 1 1,0-1-1,0 1 0,0-1 1,0 1-1,0-1 0,0 1 1,0-1-1,0 1 1,0-1-1,0 1 0,0-1 1,0 1-1,0-1 0,0 1 1,0-1-1,-1 1 0,1-1 1,0 1-1,0-1 1,-1 1-1,1 0 0,0-1 1,-1 1-1,1-1 0,0 1 1,-1 0-1,1-1 0,-1 1 1,1 0-1,0-1 1,-1 1-1,1 0 0,-1 0 1,1 0-1,-1-1 0,1 1 1,-1 0-1,1 0 0,-1 0 1,1 0-1,-1 0 1,1 0-1,-1 0 0,0 0 1,-6 0-2,-1 0 1,1 0 0,0 1-1,0 0 1,0 1 0,0-1-1,0 1 1,1 1 0,-1-1-1,0 1 1,1 0-1,0 1 1,0-1 0,0 1-1,-9 7 1,4-1 15,0-1 0,0 2 1,1-1-1,0 2 0,1-1 0,-13 21 0,17-22 4,0 0 0,0 0 0,1 0 0,-5 19 0,8-23-6,0-1 0,0 1 0,1-1 0,-1 1 0,1-1 0,0 1 0,1-1 0,-1 1 0,1 0 0,0-1 0,3 8-1,-3-11-5,0 0-1,0 0 0,0-1 0,0 1 0,0 0 0,0 0 1,0-1-1,0 1 0,1-1 0,-1 1 0,1-1 0,-1 0 1,1 1-1,0-1 0,0 0 0,-1 0 0,1 0 0,3 1 1,-1-1 0,0 0 1,0 0 0,0-1 0,0 1 0,0-1-1,0 0 1,0 0 0,-1 0 0,6-2-1,4 0 6,-1-2 0,1 1-1,-1-2 1,24-11 0,-3-3 1,-1-1 1,-1-2-1,-1-1 1,-1-1-1,0-1 1,-2-2-1,-2-1 1,0-1-1,-2-1 1,-1-1-1,-1-1 1,30-63 0,-51 94-14,18-49 75,-17 48-70,0 0 1,-1 0-1,1 0 0,-1 0 0,1-1 0,-1 1 0,0 0 1,0 0-1,0 0 0,0 0 0,-1-1 0,1 1 0,0 0 0,-1 0 1,0 0-1,1 0 0,-1 0 0,0 0 0,0 0 0,-2-3 1,2 4-5,-1 1 0,1-1 0,0 1 0,-1-1 0,1 1 0,0-1 0,-1 1 0,1 0 0,-1 0 1,1 0-1,0 0 0,-1 0 0,1 0 0,-1 0 0,1 0 0,0 1 0,-1-1 0,1 0 1,0 1-1,-1-1 0,1 1 0,0 0 0,-1-1 0,1 1 0,0 0 0,0 0 0,0 0 0,-2 1 1,-34 29 14,37-31-16,-13 14 15,1 0 0,0 1 1,1 0-1,1 1 0,0 0 1,1 1-1,1 0 0,1 0 1,-6 20-1,9-27-16,1 1-1,0-1 1,1 1 0,1 0-1,-1 0 1,2-1 0,-1 1-1,2 0 1,-1 0 0,1 0-1,1 0 1,0 0 0,1-1-1,0 1 1,0-1 0,10 19-1,-11-24-73,1 0 0,0-1 1,1 0-1,-1 1 0,1-1 0,-1 0 0,1-1 0,1 1 0,-1-1 0,0 0 0,1 0 0,0 0 0,-1 0 0,1-1 1,0 0-1,0 0 0,1 0 0,-1-1 0,0 1 0,0-1 0,1-1 0,8 1 0,14-1-295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2:44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 13051,'35'-87'4957,"-29"80"-3417,-2 14-910,0 16-419,-4-23-186,4 68 64,-4-52-59,0 0 1,1 0 0,1 1 0,1-1-1,0-1 1,8 23 0,-11-36-17,1-1 0,-1 1-1,1-1 1,0 1 0,0-1 0,0 1 0,0-1 0,0 0 0,0 1 0,0-1 0,0 0-1,1 0 1,-1 0 0,0 0 0,1 0 0,-1 0 0,1 0 0,-1 0 0,1-1-1,0 1 1,-1 0 0,1-1 0,1 1 0,0-1 14,1 0 0,-1 0 0,0-1 1,0 1-1,0-1 0,0 1 0,0-1 0,0 0 0,-1 0 0,1-1 1,5-2-1,4-3 92,0-2 0,-1 1 0,0-1 1,13-15-1,-2-1 194,-1 0 1,-1-1-1,-1-1 0,-2 0 1,-1-2-1,21-49 1,-40 96-275,1 1 1,1-1 0,0 1-1,2 0 1,4 34 0,-4-48-78,0-1 1,0 1 0,0 0 0,1-1 0,-1 1 0,1-1 0,0 1 0,0-1-1,1 0 1,-1 0 0,1 0 0,0 0 0,0 0 0,4 3 0,-2-4 34,-1 0 1,0-1 0,0 0 0,1 1 0,-1-1 0,1-1 0,0 1 0,-1-1 0,1 0 0,0 0-1,0 0 1,0-1 0,8 1 0,15-2-115,2-1-24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2:45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22 16740,'0'-1'111,"0"0"0,0 0 0,0 0 1,0 0-1,0 0 0,0 0 1,-1 1-1,1-1 0,0 0 1,-1 0-1,1 0 0,0 0 0,-1 0 1,1 0-1,-1 0 0,0 1 1,1-1-1,-1 0 0,0 0 1,1 1-1,-1-1 0,0 0 0,0 1 1,0-1-1,-1 0-19,1 1 1,0 0-1,0 0 1,0 0-1,-1 0 1,1 0-1,0 1 0,0-1 1,0 0-1,0 0 1,0 1-1,-1-1 1,1 1-1,0-1 0,0 1 1,0-1-1,-1 2 1,-7 4 197,1 1 0,-1 0 0,-10 13 0,12-14-241,1 0-17,1 0-1,-1 0 0,1 0 1,0 1-1,0 0 0,1 0 0,-1 0 1,-3 10-1,8-16-31,0-1 0,0 1-1,-1-1 1,1 1 0,0 0 0,0-1 0,0 1 0,0 0 0,0-1-1,0 1 1,0-1 0,1 1 0,-1 0 0,0-1 0,0 1-1,0-1 1,1 1 0,-1-1 0,0 1 0,0 0 0,1-1 0,-1 1-1,1-1 1,-1 0 0,0 1 0,1-1 0,-1 1 0,1-1 0,-1 1-1,1-1 1,-1 0 0,1 0 0,-1 1 0,1-1 0,0 0 0,-1 0-1,1 1 1,-1-1 0,1 0 0,0 0 0,-1 0 0,1 0-1,-1 0 1,1 0 0,0 0 0,-1 0 0,1 0 0,-1 0 0,2-1-1,37-4-156,-34 4 115,6-1-40,8-3-133,2 2 0,-1 1-1,21-1 1,-37 3 166,1 0 1,-1 0-1,0 1 0,0-1 1,0 1-1,0 0 0,0 0 1,0 0-1,0 0 0,0 1 1,0 0-1,0 0 0,-1 0 1,1 0-1,-1 0 0,0 1 1,1-1-1,-1 1 0,0 0 1,0 0-1,2 5 0,-3-7 55,-1 1-1,0 0 1,0 0-1,0 0 0,0 0 1,0 0-1,0 1 0,-1-1 1,1 0-1,-1 0 1,1 0-1,-1 1 0,0-1 1,0 0-1,0 0 0,0 1 1,-1-1-1,1 0 1,0 0-1,-1 1 0,-1 2 1,0-2 46,1 0 0,-1 0 0,-1 0 1,1 0-1,0-1 0,-1 1 0,1-1 1,-1 1-1,0-1 0,0 0 0,0 0 1,-5 2-1,-5 2 153,-1-1 1,0 0-1,0 0 0,0-2 1,-21 4-1,-35-4-1560,67-4 1074,4-4-101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2:45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58 14427,'0'7'1680,"-3"7"-1095,-8 7-241,-2-1 1168,-3 9-912,-7 2-56,1 3-160,-2-1-96,0-2-128,4-3-24,2-5-88,6-5-96,6-11-328,15-17-2736,4-10 2776,9-9-313,5-6-287</inkml:trace>
  <inkml:trace contextRef="#ctx0" brushRef="#br0" timeOffset="0.06">264 0 13307,'0'0'43,"1"0"0,-1 0 0,0 0 0,1 0 1,-1 0-1,0 0 0,1 0 0,-1 0 0,0 1 0,0-1 1,1 0-1,-1 0 0,0 0 0,1 0 0,-1 1 0,0-1 1,0 0-1,0 0 0,1 0 0,-1 1 0,0-1 0,0 0 1,0 0-1,1 1 0,-1-1 0,0 0 0,0 1 0,0-1 1,0 0-1,0 0 0,0 1 0,0-1 0,0 0 0,1 1 1,-1-1-1,0 0 0,0 1 0,0-1 0,-1 0 0,1 1 1,0-1-1,0 0 0,0 0 0,0 1 0,0-1 0,1 23 490,-1-21-300,-1 52 841,2 66 196,0-105-1177,0 0-1,2-1 1,0 1 0,0-1 0,11 26 0,2-15-615,-16-24 494,0-1-1,1 1 1,-1-1 0,0 0 0,1 1 0,-1-1-1,0 1 1,1-1 0,-1 1 0,1-1-1,-1 0 1,0 1 0,1-1 0,-1 0 0,1 0-1,-1 1 1,1-1 0,-1 0 0,1 0-1,0 0 1,-1 1 0,1-1 0,-1 0 0,1 0-1,-1 0 1,1 0 0,-1 0 0,1 0-1,0 0 1,-1 0 0,1-1 0,-1 1-1,1 0 1,-1 0 0,1 0 0,-1-1 0,1 1-1,-1 0 1,1 0 0,-1-1 0,1 1-1,-1 0 1,1-1 0,-1 1 0,0-1 0,1 0-1,2-4-373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2:46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15203,'3'-5'1633,"17"1"-937,4-4-264,13-2 752,4-2-232,8 0-360,-1 0-368,1-1-2584,-9 6 2248,-13 4-368,-6 0-208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2:47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51 3993,'-5'52'15375,"14"-117"-10631,-9 66-4722,0-1-6,-1 1-1,1 0 1,-1 0-1,1-1 0,0 1 1,-1 0-1,1 0 1,0 0-1,0 0 0,-1-1 1,1 1-1,0 0 1,0 0-1,0 0 0,0 0 1,0 1-1,0 4-1515,0-14-3035,4 2 7904,1-36-827,-5 39-2346,0 11-133,0 8-42,-12 336 20,1-41-19,27 82-48,-9-204-92,-8-193-640,1 0-1,-1 0 1,0-1 0,-1 1 0,1 0 0,-3-5 0,-3-10-1193,3 2 1326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2:49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22 7562,'-51'-17'4934,"41"12"-2548,14 11-150,9 5-1609,2-3-363,1-1 0,0 0 0,1-1 0,-1-1 0,29 5 0,90 6 341,-13-3-257,-64-2-246,95 13 24,-120-20-64,0-3 0,56-3 0,108-28 431,-130 18-312,1 2 0,78-1 1,72 26-99,-151-8-73,0-2 0,98-6 0,51-11 12,-162 12-9,107 14 0,-139-10-11,195 27 11,-170-28-7,0-1-1,78-7 1,205-52 36,30-2-12,-272 55-38,0 3 0,105 14 0,66 18 27,-220-24 18,1-2 1,40-1 0,-62-4-4,0-1-1,0 0 1,0-2 0,0 0 0,0-1-1,30-12 1,-36 13 119,-11 6-1008,-1-3 782,-1 1 0,1-1 0,-1 0 1,1 1-1,-1-1 0,0 0 0,1 0 0,-1 1 0,1-1 0,-1 0 0,1 0 1,-1 0-1,0 0 0,1 0 0,-1 0 0,1 0 0,-1 0 0,0 0 0,1 0 0,-1 0 1,1 0-1,-1 0 0,0 0 0,1-1 0,-1 1 0,0 0 0,-10-10-350,-1-2-174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2:50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31 16051,'19'-26'1867,"-19"26"-1830,0 0 0,1-1-1,-1 1 1,0 0 0,1-1 0,-1 1-1,0 0 1,1 0 0,-1-1-1,0 1 1,1 0 0,-1 0-1,1 0 1,-1-1 0,1 1 0,-1 0-1,0 0 1,1 0 0,-1 0-1,1 0 1,-1 0 0,2 0 0,-2 1-5,1-1 1,-1 1 0,0-1 0,1 1 0,-1-1 0,0 1 0,1 0 0,-1-1 0,0 1 0,0 0 0,0-1 0,0 1 0,1 0-1,-1 0 1,0-1 0,0 1 0,0 0 0,0-1 0,0 1 0,-1 0 0,1 0 0,-1 10 94,-1 0 0,0 0 0,-1 0 0,0 0 0,-1-1 0,0 1 1,-1-1-1,0 0 0,-11 17 0,-9 7 280,-36 39-1,33-40-134,5-7-149,0-1-1,-50 41 0,72-65-165,0-1 1,0 1-1,-1 0 0,1 0 0,0 0 1,0 0-1,0-1 0,-1 1 0,1-1 1,0 1-1,-1-1 0,1 1 0,0-1 1,-2 0-1,2 0 25,1 0 0,0 0 0,-1 0 1,1-1-1,0 1 0,0 0 0,-1 0 1,1-1-1,0 1 0,0 0 0,0-1 0,0 1 1,-1 0-1,1-1 0,0 1 0,0 0 0,0-1 1,0 1-1,0 0 0,0-1 0,0 1 0,0 0 1,0-1-1,0 1 0,0 0 0,0-1 0,0 1 1,0 0-1,0-1 0,0 1 0,0 0 0,0-1 1,1 1-1,1-7-26,0 0 0,1 1-1,-1-1 1,6-7 0,12-19-243,3-3-61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2:50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5 12875,'13'-4'1448,"-2"7"-832,-5 7-200,0 4 1081,1 6-561,-1 6-248,0 2-128,-1 9-176,-1 3-80,-1 5-72,1-2-64,-2-3-216,-2-3-112,1-8-304,-1-4-192,-1-13 504,-2-8-120,-6-10-96</inkml:trace>
  <inkml:trace contextRef="#ctx0" brushRef="#br0" timeOffset="1">18 255 14123,'-12'-3'1560,"6"3"-880,6 2-207,8 1 775,7-2-136,8 2-328,6-3-152,8-1-312,-1-2-256,2-3-592,-2 0 528,0 4-104,-4 2-136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07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15059,'-1'0'57,"0"0"1,0 0-1,1 0 0,-1 0 1,0 0-1,0 1 0,0-1 0,1 0 1,-1 0-1,0 1 0,0-1 0,0 0 1,1 1-1,-1-1 0,0 0 0,1 1 1,-1-1-1,0 1 0,1-1 1,-1 1-1,1 0 0,-1-1 0,1 1 1,-1 0-1,1-1 0,-1 1 0,1 0 1,0 0-1,-1-1 0,1 1 0,-1 1 1,-12 32 187,10-25 51,-26 72 54,3 2 1,-23 139-1,48-216-347,0-1 0,0 1 0,1 0 0,0-1 0,0 1 0,1 6 0,-1-11-1,0 0 0,1 0 0,-1 0 0,1 0 0,-1 0 0,1 0 0,-1 0-1,1 0 1,-1 0 0,1 0 0,0-1 0,-1 1 0,1 0 0,0 0 0,0-1 0,0 1 0,-1 0 0,1-1 0,0 1 0,0-1-1,0 1 1,0-1 0,0 0 0,0 1 0,0-1 0,0 0 0,0 0 0,0 0 0,0 0 0,0 0 0,1 0 0,-1 0-1,0 0 1,0 0 0,0 0 0,0 0 0,0-1 0,1 0 0,10-2 19,-1-1 0,0 0-1,0-1 1,-1 0 0,1-1 0,-1 0 0,0-1 0,13-11-1,-11 8 67,0 2-1,1-1 0,0 1 1,23-10-1,-35 18-75,-1 0 0,1 0 0,-1 0 0,1-1 0,-1 1 0,1 0 0,-1 0 1,1 0-1,-1 0 0,1 0 0,0 0 0,-1 0 0,1 0 0,-1 0 0,1 0 0,-1 0 0,1 0 1,-1 1-1,1-1 0,-1 0 0,1 0 0,-1 1 0,1-1 0,-1 0 0,1 1 0,-1-1 0,1 0 1,-1 1-1,1-1 0,-1 1 0,1 1 8,0-1 0,0 1 0,-1-1 1,1 1-1,0 0 0,-1 0 0,0-1 1,1 1-1,-1 0 0,0 2 0,0 9 7,0-1-1,-3 17 1,2-18-82,0-7 5,1 15-500,0-19 537,0 1 0,0-1 1,1 1-1,-1-1 0,0 1 0,0-1 0,0 0 1,1 1-1,-1-1 0,0 1 0,0-1 0,1 0 0,-1 1 1,0-1-1,1 0 0,-1 0 0,1 1 0,-1-1 1,0 0-1,1 0 0,-1 1 0,1-1 0,-1 0 0,1 0 1,-1 0-1,0 0 0,1 0 0,-1 0 0,1 0 1,-1 0-1,1 0 0,-1 0 0,1 0 0,-1 0 0,1 0 1,-1 0-1,1 0 0,15-5-230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2:51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16347,'0'-7'982,"2"-14"-6,-1 15-128,0 9 881,3 31-1074,0 49 0,-4-54-656,1-1 1,1 0-1,8 38 0,-9-65 9,-1 0-1,0 1 1,0-1 0,1 0 0,-1 0-1,1 0 1,-1 0 0,1 0 0,-1 0 0,1 0-1,0 0 1,0 0 0,-1 0 0,1 0 0,0 0-1,0 0 1,1 0 0,-1 0 1,0-1 0,-1 0 0,1 0 0,0 0 0,0 0 0,-1 0-1,1 0 1,0 0 0,0 0 0,0 0 0,-1 0 0,1 0 0,0 0 0,0 0 0,-1 0 0,1-1 0,0 1 0,-1 0 0,1-1 0,1 0-1,3-2 42,0-1-1,0 0 1,-1 0-1,1-1 0,4-6 1,77-103 488,-3 3-144,-77 105-379,-4 3-12,0 0 0,-1 1 0,2-1 0,-1 1 0,0 0 0,0 0 0,1 0 1,-1 0-1,1 0 0,0 0 0,-1 0 0,1 1 0,0 0 0,0-1 0,6 0 0,-8 2-4,0 0 1,-1 0-1,1 1 0,0-1 1,0 0-1,0 1 0,0-1 1,0 1-1,0-1 0,0 1 1,0-1-1,-1 1 0,1-1 1,0 1-1,-1 0 0,1 0 0,0-1 1,-1 1-1,1 0 0,-1 0 1,1 0-1,-1 0 0,1 0 1,-1-1-1,0 1 0,1 0 1,-1 0-1,0 0 0,0 0 1,1 0-1,-1 0 0,0 1 1,3 41-8,-3-37 7,-6 129-44,-1-39 49,7-95-1,0 0-1,0 0 1,-1 0 0,1 1-1,0-1 1,1 0 0,-1 0-1,0 0 1,0 1-1,0-1 1,1 0 0,-1 0-1,0 0 1,1 0 0,-1 0-1,1 0 1,0 1 0,-1-1-1,1 0 1,0-1-1,-1 1 1,1 0 0,0 0-1,0 0 1,1 1 0,0-2 2,-1 0 0,0 0 1,1 0-1,-1 0 0,0 0 1,1-1-1,-1 1 0,0 0 0,0 0 1,1-1-1,-1 1 0,0-1 1,0 1-1,1-1 0,-1 0 1,0 0-1,0 1 0,0-1 1,0 0-1,0 0 0,0 0 1,1-2-1,25-25 137,28-39-1,-37 43-58,1 1-1,1 1 0,38-33 0,-57 53-266,1 0-1,0-1 1,-1 1 0,0 0 0,0-1 0,1 1-1,-1-1 1,0 1 0,-1-1 0,1 1-1,-1-1 1,1 0 0,-1 1 0,0-1-1,1 0 1,-2 0 0,1-2 0,1-11-17,2-15-371,0-3-211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2:52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75 12595,'-1'-1'138,"0"1"1,0 0 0,0-1 0,0 1 0,0 0-1,0-1 1,0 1 0,0-1 0,0 0-1,0 1 1,0-1 0,1 0 0,-1 1 0,0-1-1,0 0 1,1 0 0,-1 0 0,1 1-1,-1-1 1,0 0 0,1 0 0,0 0-1,-1 0 1,1-2 0,0 2-5,0 0 1,0 0-1,0 0 0,1 0 1,-1 0-1,1-1 0,-1 1 1,1 0-1,-1 0 1,1 0-1,0 0 0,-1 0 1,1 0-1,0 1 0,0-1 1,0 0-1,1-1 0,4-2 170,-1 0 0,1 0-1,0 0 1,1 1 0,-1 0 0,7-2-1,-2 2-112,-1 1 0,0 0-1,1 1 1,-1 0 0,1 1-1,-1 0 1,1 0 0,11 3 0,-17-2-162,0-1 0,0 1 1,0 1-1,0-1 1,0 1-1,0 0 0,-1 0 1,1 0-1,-1 0 1,1 1-1,-1 0 1,0 0-1,0 0 0,0 1 1,0-1-1,-1 1 1,1 0-1,3 5 1,-6-7-29,0 1 1,-1-1 0,1 0-1,-1 1 1,1-1 0,-1 1 0,0-1-1,0 0 1,0 1 0,0-1-1,-1 1 1,1-1 0,-1 0-1,1 1 1,-1-1 0,0 0 0,0 0-1,0 1 1,0-1 0,0 0-1,0 0 1,-3 2 0,-4 9-1,-1-1 0,-16 15 0,14-15 3,-11 13 19,-3 3 6,0 2 0,-28 45 0,48-67-24,0 1 1,0 0-1,1 0 1,0 1-1,1-1 0,0 1 1,0 0-1,1 0 1,0 0-1,1 0 0,0 0 1,1 0-1,0 0 1,2 12-1,-2-20-1,0 1-1,1-1 1,-1 0 0,1 1-1,0-1 1,-1 0 0,1 1-1,0-1 1,0 0 0,1 0 0,-1 0-1,0 0 1,1 0 0,-1 0-1,1 0 1,0-1 0,0 1-1,-1-1 1,1 1 0,3 1-1,-2-2-15,0 0-1,1 0 0,-1 0 1,0 0-1,0-1 1,0 1-1,1-1 0,-1 0 1,0 0-1,0 0 0,1 0 1,-1-1-1,5-1 0,3-1-212,1-1-1,-1 0 0,0-1 0,0 0 1,-1-1-1,1 0 0,11-10 0,-3-2-78,1-7-107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2:53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19 13507,'0'-1'131,"-1"1"-1,1-1 1,0 0-1,0 1 1,-1-1 0,1 1-1,0-1 1,-1 1 0,1-1-1,0 1 1,-1-1 0,1 1-1,-1-1 1,1 1 0,-1-1-1,1 1 1,-1 0 0,0-1-1,1 1 1,-1 0 0,1 0-1,-1-1 1,1 1 0,-1 0-1,0 0 1,-22 1 1992,-18 13-235,34-11-1832,1 1-1,0 0 1,-1 0-1,2 1 1,-1 0-1,0 0 1,1 0 0,0 1-1,1-1 1,-1 1-1,1 0 1,0 1-1,0-1 1,1 1-1,0-1 1,-4 13-1,5-14-56,1 1 0,0-1-1,0 0 1,0 0-1,1 1 1,0-1-1,0 1 1,0-1-1,1 0 1,-1 1 0,1-1-1,0 0 1,1 1-1,0-1 1,-1 0-1,2 0 1,-1 0-1,0-1 1,1 1-1,0 0 1,0-1 0,1 0-1,5 7 1,-5-7-3,0-1 0,0 0 0,0 0 1,1 0-1,-1 0 0,1-1 1,-1 0-1,1 0 0,0 0 0,0 0 1,0-1-1,0 0 0,0 0 0,5 0 1,-1 0-3,-1-1 0,0-1 0,0 1-1,0-2 1,0 1 0,0-1 0,0 0 0,10-4 0,-5 0 23,-1 0-1,0 0 0,0-1 1,0-1-1,-1 0 0,0 0 1,0-1-1,-1 0 0,-1-1 1,12-15-1,-18 21 13,1-1 0,-2 1 1,1-1-1,0 0 0,-1 1 0,0-1 0,0 0 1,-1-1-1,1 1 0,-1 0 0,0 0 0,-1-1 1,1 1-1,-1 0 0,0-1 0,-1-8 0,0 10-9,0 1 0,-1-1-1,1 0 1,-1 0-1,0 1 1,1-1-1,-2 1 1,1-1 0,0 1-1,-1 0 1,1 0-1,-1 0 1,0 1 0,0-1-1,0 0 1,0 1-1,-1 0 1,1 0 0,-1 0-1,1 0 1,-1 0-1,-7-1 1,3 0-76,0 1 0,-1 1 0,1-1 0,-1 1 0,1 1 0,-1 0 0,0 0 0,1 0 0,-1 1 0,1 0 0,-1 1 0,-11 4 0,14-4-24,0 0-1,0 0 1,0 1-1,0 0 1,0 0-1,0 1 1,1-1-1,0 1 1,-1 0-1,2 1 1,-1-1-1,0 1 1,1 0-1,0 0 0,0 1 1,-5 8-1,9-13 68,-1 1-1,0-1 0,0 1 1,1 0-1,-1-1 0,1 1 0,0 0 1,-1-1-1,1 1 0,0 0 1,0-1-1,0 1 0,0 2 0,4 3-118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2:54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38 14763,'0'0'102,"0"-1"-1,0 0 0,0 1 1,0-1-1,1 0 0,-1 1 1,0-1-1,0 0 0,0 0 1,-1 1-1,1-1 0,0 0 1,0 1-1,0-1 0,0 0 1,-1 1-1,1-1 0,0 0 1,-1 1-1,1-1 0,0 1 1,-1-1-1,1 0 1,-1 1-1,1-1 0,-1 1 1,1-1-1,-1 1 0,1 0 1,-1-1-1,0 1 0,1-1 1,-1 1-1,1 0 0,-1 0 1,0-1-1,1 1 0,-1 0 1,0 0-1,0 0 0,1 0 1,-1 0-1,0 0 0,1 0 1,-1 0-1,0 0 1,1 0-1,-1 0 0,0 0 1,1 0-1,-1 1 0,-1-1 1,-2 1 63,0 0 1,0 0 0,0 1 0,0-1 0,1 1 0,-1-1 0,0 1-1,-4 4 1,1 0-140,1 1-1,-1 0 0,1 1 0,1-1 1,-1 1-1,1 0 0,1 1 1,-1-1-1,1 1 0,1 0 1,0 0-1,-4 16 0,3-3-20,0 1 0,1 0 0,2 1 0,1 24 0,0-37 5,1 0 1,0 0 0,1 0-1,5 18 1,-6-26-3,0-1 0,-1 1 0,1-1 0,1 1 0,-1-1 0,0 1 0,0-1 0,1 0 0,0 0 0,-1 0 0,1 0 1,0 0-1,0 0 0,0 0 0,0-1 0,0 1 0,0 0 0,1-1 0,-1 0 0,0 0 0,1 0 0,-1 0 0,1 0 0,-1 0 0,5 0 0,-3-1 11,0 0-1,1 0 1,-1-1-1,0 0 0,1 0 1,-1 0-1,0 0 1,0-1-1,0 1 0,0-1 1,0 0-1,0 0 1,4-4-1,7-5 97,23-21 0,-38 31-113,24-21 191,-1-1-1,24-33 1,-39 45-110,0 0 1,-1-1-1,0 0 1,0 0-1,-2 0 1,1-1-1,5-24 0,-10 33-66,0 1 0,-1-1 0,1 1 0,-1-1 0,0 1 0,-1 0 0,1-1 0,0 1 0,-1-1 0,0 1 0,0 0 0,0-1 0,0 1 0,0 0 0,-1 0 0,1 0 0,-3-3 0,1 1-18,-1 1 0,1 1 0,-1-1 0,0 0 0,0 1 0,-1 0 0,1 0 0,-1 0 0,1 0 0,-6-2 0,-4 0-258,-1 0 0,0 1 0,1 0 0,-1 1 0,0 1 1,-26-2-1,37 4 186,-1 0 0,1 0 0,0 1-1,0-1 1,-1 1 0,1 0 0,0 0 0,0 0 0,-7 4 0,-5 7-380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3:19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14611,'0'-1'101,"0"0"0,0 0 1,0 1-1,0-1 0,0 0 0,1 0 0,-1 0 1,0 0-1,1 1 0,-1-1 0,0 0 0,1 0 1,-1 1-1,1-1 0,-1 0 0,1 1 0,0-1 0,-1 1 1,1-1-1,-1 1 0,1-1 0,0 1 0,0-1 1,-1 1-1,1-1 0,0 1 0,0 0 0,-1-1 1,1 1-1,0 0 0,0 0 0,0 0 0,0 0 0,0 0 1,-1 0-1,1 0 0,1 0 0,44-1 1060,-32 2-999,174 7 575,-188-7-730,1-1 0,-1 0 0,1 0 0,-1 0 0,1 0 0,-1 0 0,0 1 0,1-1 0,-1 0 0,1 0 0,-1 1 0,0-1 0,1 0 0,-1 1 0,0-1-1,1 0 1,-1 1 0,0-1 0,1 0 0,-1 1 0,0-1 0,0 1 0,0-1 0,1 1 0,-1-1 0,0 1 0,0-1 0,0 0 0,0 1 0,0-1 0,0 1 0,0-1-1,0 1 1,0-1 0,0 1 0,0-1 0,0 1 0,0-1 0,0 1 0,0-1 0,-1 0 0,1 1 0,0-1 0,0 1 0,-1 0 0,-10 26 119,9-23-89,-50 107 434,-66 154 755,116-260-1192,-5 11-268,5-14-70,0-9-134,3-28 71,-7-49-1,1 54 241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3:20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 11690,'-3'3'1689,"3"-1"-769,3 1-344,8-3 2033,2 0-1401,11 0-232,2-2-144,9 1-263,2-2-81,3 1-112,-1 1-128,1 1-368,-3 0-248,-4 1-593,-8-1 793,0-4-168,-2-4-104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3:20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10 328 14059,'-2'5'584,"0"-3"-431,1 0-1,1 0 0,-1 0 1,0 0-1,0 1 0,1-1 1,0 0-1,-1 0 0,1 1 1,0-1-1,0 4 1,1-7-16,0 0 0,0 1 0,0-1 0,0 0 0,0 0 0,0 0 0,0 0 0,0 0 0,0 0 0,-1 0 0,2-2 0,39-58 1085,0-2-763,3 3 0,56-62 0,-94 116-450,-3 2-11,0 1 1,1-1-1,-1 1 0,1-1 1,0 1-1,0 0 0,0 0 1,0 1-1,0-1 0,10-3 1,-14 6 1,1 1 0,-1-1 0,1 1 0,-1-1-1,1 0 1,-1 1 0,1-1 0,-1 1 0,0-1 0,1 1 0,-1-1 0,0 1 0,1-1 0,-1 1 0,0-1 0,0 1 0,1-1 0,-1 1 0,0 0 0,0-1 0,0 1 0,0-1 0,0 1-1,0 0 1,0-1 0,0 1 0,0 0 0,0-1 0,0 1 0,0-1 0,0 1 0,-1-1 0,1 2 0,-5 24 12,-28 97 157,-14 64 251,60-265-2243,-9 45 1441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3:21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10 10434,'9'-4'700,"8"-2"3851,-12 10-2011,-6 8-695,-3 1-1379,-1 1 0,-1-2 0,0 1 0,-1-1 0,0 0 0,-11 14 0,10-15-379,0 0 0,1 1 0,0 0-1,1 0 1,0 1 0,-4 15 0,9-27-86,1 0 0,0 0 0,0-1 1,0 1-1,-1 0 0,1 0 0,0-1 1,0 1-1,0 0 0,0 0 0,0 0 0,0-1 1,1 1-1,-1 0 0,0 0 0,0-1 0,0 1 1,1 0-1,-1 0 0,0-1 0,1 1 1,-1 0-1,1-1 0,-1 1 0,1-1 0,0 2 1,0-2 0,0 1 0,0-1 0,1 1 0,-1-1 0,0 1 0,0-1 0,1 0 1,-1 1-1,0-1 0,1 0 0,-1 0 0,0 0 0,3-1 0,4 0-15,-1 0-1,1-1 1,-1 0-1,8-3 0,33-17-2033,55-32 0,-88 45 1347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3:21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12243,'-6'8'1368,"3"5"-760,-3 4-240,0 5 1232,2 5-791,-2 7-161,1 3-64,1 2-144,-1-1-48,1-2-152,0-5-176,1-11-488,3-17 2152,-2-2-1640,2-16 72,8-7 17</inkml:trace>
  <inkml:trace contextRef="#ctx0" brushRef="#br0" timeOffset="1">171 217 15099,'9'11'1345,"-3"2"-857,-2 1-200,1 6 640,-2 3-256,-3 8-240,0 0-96,-2 0-240,-1 2-56,0-6-304,-1-2-184,0-11 352,-1-8-64,2-27-72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3:22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15 14483,'0'-1'107,"0"1"0,0 0 0,0 0 0,0-1 0,0 1 0,0 0 0,0 0 0,1-1 0,-1 1 0,0 0 0,0 0 0,0-1 0,1 1 0,-1 0 1,0 0-1,0-1 0,0 1 0,1 0 0,-1 0 0,0 0 0,0 0 0,1 0 0,-1-1 0,0 1 0,1 0 0,-1 0 0,0 0 0,0 0 0,1 0 0,-1 0 0,0 0 0,1 0 0,-1 0 0,0 0 0,1 0 0,16-2 671,-15 2-444,25-2 743,-1-1-596,0 2 0,0 0 0,28 4 0,-52-3-473,0 0 1,0 0-1,0 0 1,-1 1 0,1-1-1,0 1 1,0-1-1,0 1 1,-1 0-1,1 0 1,0-1-1,-1 1 1,1 0-1,-1 1 1,1-1-1,-1 0 1,1 0 0,-1 1-1,0-1 1,0 1-1,0-1 1,0 1-1,0-1 1,1 3-1,-1-1-5,-1-1-1,0 0 1,0 1-1,0-1 1,0 1-1,0-1 1,0 0-1,-1 1 1,1-1 0,-1 0-1,0 1 1,0-1-1,1 0 1,-1 0-1,-1 0 1,1 0-1,0 0 1,-3 3-1,-6 7 16,0-1-1,0 0 1,-1-1 0,-1 0-1,0-1 1,0 0-1,-1-1 1,0 0-1,0-1 1,-27 11 0,51-22-82,5-1-199,2 0 1,-1 0 0,1 2 0,-1 0 0,23 0 0,-36 3 218,0 0 1,0 0 0,-1 1 0,1-1 0,0 1 0,-1 0 0,1 0 0,-1 0 0,1 0 0,-1 1-1,1-1 1,-1 1 0,0 0 0,0 0 0,1 0 0,-2 0 0,1 1 0,0-1 0,0 1 0,-1 0-1,1 0 1,-1 0 0,0 0 0,0 0 0,0 0 0,0 1 0,-1-1 0,0 1 0,1-1 0,-1 1-1,0-1 1,0 7 0,0-6 107,0 1 0,-1 0 0,0-1 0,0 1 0,-1-1-1,1 1 1,-1-1 0,0 1 0,0-1 0,0 1 0,-1-1-1,1 0 1,-1 0 0,0 0 0,-1 0 0,1 0 0,-1 0 0,1 0-1,-1-1 1,0 1 0,-1-1 0,1 0 0,0 0 0,-7 4 0,-7 5 261,0-2 1,-1 0 0,0-1-1,-22 8 1,38-16-313,-57 19 526,56-19-576,-1 0-1,0 0 1,0 0-1,0 0 1,-1-1-1,1 0 0,0 0 1,0 0-1,0 0 1,0-1-1,0 0 1,-7-1-1,10 1-27,0 0 0,0 0 0,0 0 0,1 1 0,-1-1 0,0 0 0,0 0 0,0 0 0,1 0-1,-1 0 1,1-1 0,-1 1 0,1 0 0,-1 0 0,1 0 0,-1 0 0,1-1 0,0 1 0,0 0 0,0 0 0,0-1 0,0 1 0,0 0 0,0 0 0,0-1 0,0 1 0,0 0 0,1 0 0,0-2 0,0-3-67,1 0 0,0 0 0,0 0 0,5-9 0,12-13-514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08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39 112 15931,'-2'1'128,"-1"0"-1,1 0 0,-1 1 1,1-1-1,-1 1 0,1-1 1,0 1-1,0 0 0,0 0 1,0 0-1,0 0 0,0 1 1,0-1-1,1 0 0,-1 1 0,-1 3 1,3-5-161,-1 0 0,1 0 0,0 0 0,0 0 1,0 0-1,-1 0 0,1 0 0,0 0 0,0 0 0,0 0 1,1 0-1,-1 0 0,0 0 0,0 0 0,0-1 0,1 1 1,-1 0-1,0 0 0,2 2 0,-1-2-66,0 0 1,0 0-1,1 0 0,-1 0 0,0 0 1,1 0-1,-1 0 0,0 0 0,1 0 1,-1-1-1,1 1 0,0 0 1,-1-1-1,1 1 0,2-1 0,-1 1 77,0-1-1,0 0 0,-1 0 0,1 0 1,0 0-1,0-1 0,0 1 0,0-1 0,-1 0 1,1 1-1,0-1 0,-1-1 0,1 1 1,-1 0-1,1 0 0,-1-1 0,0 0 0,1 1 1,-1-1-1,0 0 0,0 0 0,0 0 1,0 0-1,-1-1 0,3-2 0,-8 12 187,1 0 0,0 0-1,0 1 1,1 0 0,-1-1-1,0 10 1,3-17-168,0 1 0,0-1 0,-1 1 0,1-1 0,0 0 0,0 1 0,0-1 0,0 1 0,0-1 1,0 0-1,0 1 0,0-1 0,0 1 0,0-1 0,0 0 0,0 1 0,1-1 0,-1 1 0,0-1 0,0 0 0,0 1 0,0-1 0,1 0 0,-1 1 1,0-1-1,0 0 0,1 1 0,-1-1 0,0 0 0,1 1 0,-1-1 0,0 0 0,1 0 0,-1 0 0,0 1 0,1-1 0,-1 0 0,1 0 0,-1 0 1,0 0-1,1 0 0,-1 1 0,1-1 0,-1 0 0,0 0 0,1 0 0,-1 0 0,1 0 0,-1 0 0,0-1 0,1 1 0,-1 0 0,1 0 0,-1 0 1,0 0-1,1 0 0,-1-1 0,0 1 0,1 0 0,-1 0 0,1-1 0,25-15-230,-14 4 128,0 0 0,0-1 0,-2 0-1,1-1 1,-2 0 0,0 0 0,0-1-1,10-26 1,6-17-30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3:22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46 15291,'3'-1'297,"1"-1"0,-1 1 0,1-1 1,-1 0-1,0 0 0,4-3 0,-7 5-251,1 0 1,-1-1-1,1 1 1,-1 0-1,0-1 0,1 1 1,-1 0-1,0-1 1,0 1-1,1-1 1,-1 1-1,0 0 1,0-1-1,0 1 1,1-1-1,-1 1 0,0-1 1,0 1-1,0-1 1,0 1-1,0-1 1,0 1-1,0-1 1,-1 0 29,1 0 0,0 1 0,-1-1 0,1 1 0,-1-1 0,0 0 0,1 1 0,-1-1 0,0 1 0,1-1 0,-1 1 0,0 0 0,1-1 1,-1 1-1,0 0 0,0-1 0,1 1 0,-1 0 0,-1 0 0,-10-4 229,-1 2 0,1-1 0,-1 2 0,0 0 0,0 0 0,-14 2 0,19 0-286,0-1 0,0 2 0,0-1 0,1 1 0,-1 0 0,1 1-1,-1-1 1,1 2 0,0-1 0,0 1 0,-8 6 0,12-8-19,1 1 1,-1 0 0,0 0 0,1 0-1,0 0 1,0 0 0,0 0 0,0 1-1,1-1 1,-1 1 0,1-1-1,0 1 1,0 0 0,0 0 0,0-1-1,1 1 1,-1 6 0,1-8-7,0 0 1,0 0 0,0 0-1,0 0 1,1 1 0,-1-1-1,1 0 1,-1 0 0,1 0-1,0 0 1,-1 0-1,1 0 1,0-1 0,1 1-1,-1 0 1,0 0 0,0-1-1,1 1 1,-1 0 0,1-1-1,-1 1 1,1-1-1,0 0 1,-1 0 0,1 0-1,0 1 1,0-2 0,0 1-1,0 0 1,0 0-1,4 0 1,1 0-31,1 0 0,-1-1 0,1 0 1,-1-1-1,1 0 0,-1 0 0,1-1 0,-1 1 0,1-1 0,-1-1 0,0 0 1,0 0-1,10-6 0,7-5-99,0-2 1,24-21 0,-47 36 133,-1 1 0,0 0 0,0 0 0,0 0 0,0 0 1,1-1-1,-1 1 0,0 0 0,0 0 0,0 0 0,0 0 0,1 0 1,-1 0-1,0 0 0,0 0 0,0 0 0,1-1 0,-1 1 1,0 0-1,0 0 0,1 0 0,-1 0 0,0 0 0,0 0 1,0 0-1,1 1 0,-1-1 0,0 0 0,0 0 0,1 0 0,-1 0 1,0 0-1,0 0 0,0 0 0,1 0 0,-1 0 0,0 1 1,0-1-1,0 0 0,1 0 0,2 13-13,-4 28 16,0-23-5,1-13 8,1 0-1,-1-1 0,1 1 1,0-1-1,0 1 0,0-1 1,1 1-1,0-1 0,0 0 1,0 0-1,0 0 0,0 0 1,1 0-1,0 0 0,0 0 1,6 5-1,1-1 14,1 0-1,-1 0 1,2-2-1,16 9 1,-13-8 4,-1 1 0,20 15 0,-30-20-19,0 0 0,0 0 0,-1 1 0,0 0 0,1 0 0,-1 0 1,-1 0-1,1 0 0,0 0 0,-1 1 0,0-1 0,2 8 0,-3-10 11,-1 0 1,1 0-1,-1 1 0,1-1 0,-1 0 1,0 0-1,0 0 0,0 1 0,0-1 1,0 0-1,-1 0 0,1 0 0,-1 0 1,1 1-1,-1-1 0,0 0 0,0 0 0,0 0 1,-1 2-1,0-2 23,0 1 0,0-1-1,-1 0 1,1 1 0,-1-1 0,1 0-1,-1 0 1,0-1 0,0 1 0,0-1 0,-5 2-1,-7 2 142,-1-1 0,0 0 0,0-1 0,-20 0 0,21-1-67,-112 4 831,30-2-1221,97-4 262,-1 0-1,1 0 1,-1 0 0,1 0 0,-1 0-1,1 0 1,-1 0 0,1-1-1,-1 1 1,1 0 0,-1 0-1,1 0 1,-1-1 0,1 1-1,-1 0 1,1-1 0,-1 1-1,1 0 1,0-1 0,-1 1-1,1 0 1,0-1 0,-1 1-1,1-1 1,0 1 0,0-1 0,-1 1-1,1 0 1,0-1 0,0 1-1,0-1 1,-1 0 0,1 1-1,0-1 1,0 1 0,0-1-1,0 1 1,0-1 0,0 1-1,0-1 1,0 1 0,1-1-1,-1 1 1,0-1 0,0 1-1,0-1 1,0 1 0,1-1 0,-1 0-1,1-1-43,3-21-264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3:24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15595,'1'0'1353,"-1"11"-945,0 9-168,0 13 616,0 4-264,0 8-320,0 3-32,0 2-128,0 1-40,3-5-40,-1-6-32,-1-7-112,1-6-136,-2-11-288,0-15-176,-6-2 544,0-13-136,-9-15-120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3:24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14715,'6'-3'232,"-1"0"0,0 0 0,0 1 0,1-1 0,-1 1 0,1 1 0,0-1 0,0 1 0,0 0 0,9-1 0,1 0 267,19-5 122,134-18 997,-148 23-1513,0 1-1,-1 1 1,1 1-1,0 1 1,0 1-1,20 5 0,-34-6-89,0 1-1,0-1 0,0 1 1,0 0-1,-1 1 0,1 0 1,-1 0-1,0 0 0,0 1 0,0-1 1,-1 1-1,0 1 0,0-1 1,6 9-1,-6-5-5,0 0 1,0 0-1,-1 0 0,0 0 1,-1 1-1,0-1 0,-1 1 1,0 0-1,2 17 0,-4-7 59,0-1 0,-1 0 0,0 0 0,-2 1 0,0-1 0,-2-1 0,0 1 0,0-1 0,-2 1-1,-15 28 1,18-39 11,-1 0-1,0-1 1,-1 1-1,1-1 1,-1 0-1,-1-1 0,0 1 1,1-1-1,-2 0 1,1-1-1,-1 0 1,0 0-1,-13 6 0,9-7 16,-1 0 0,0 0-1,0-1 1,0-1-1,-1 0 1,1-1 0,-1 0-1,-22-3 1,2-1 36,0-3 1,-36-10 0,-25-4-793,69 21-1989,39-8 2044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3:25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47 12083,'0'-1'100,"-1"1"1,1-1-1,0 0 1,-1 0 0,1 0-1,0 0 1,0 0-1,-1 0 1,1 0-1,0 1 1,0-1 0,0 0-1,0 0 1,0 0-1,0 0 1,1 0 0,-1 0-1,0 0 1,0 0-1,1 1 1,-1-1 0,0 0-1,1 0 1,-1 0-1,1 0 1,-1 1 0,1-1-1,0 0 1,-1 1-1,1-1 1,-1 0 0,1 1-1,0-1 1,0 1-1,-1-1 1,1 1-1,0-1 1,0 1 0,0-1-1,0 1 1,0 0-1,-1 0 1,1-1 0,0 1-1,0 0 1,2 0-1,5-2 169,1 1 0,0 0 0,15 1-1,-24 0-259,23 1 87,-1 2-1,0 1 1,-1 1-1,1 0 1,36 16-1,42 10-74,-59-24 67,0-1 0,1-2-1,-1-2 1,81-7 0,168-38 344,-78 8-383,-94 24-52,167 5-1,121 29 18,-135-5-30,-28-7 20,430 35 29,-354-20-29,-233-25-2,147-17 0,-175 8-2,-12 1-2,67-3-1,-109 10 5,0 1 0,-1-1 1,1 0-1,-1 1 0,1 0 0,-1 0 1,6 2-1,-9-3-1,1 0 0,0 1 0,0-1 0,0 0 1,-1 1-1,1-1 0,0 1 0,-1-1 0,1 1 0,0 0 1,-1-1-1,1 1 0,-1 0 0,1-1 0,-1 1 0,1 0 1,-1 0-1,0-1 0,1 1 0,-1 0 0,0 0 0,1 0 1,-1-1-1,0 1 0,0 0 0,0 0 0,0 0 0,0 0 1,0 0-1,0-1 0,0 1 0,0 0 0,0 0 0,0 0 1,-1 1-1,1-2-24,-1 1 1,1-1-1,0 1 1,0-1-1,-1 1 0,1-1 1,0 1-1,0-1 1,-1 1-1,1-1 1,-1 1-1,1-1 1,0 0-1,-1 1 0,1-1 1,-1 0-1,1 1 1,-1-1-1,1 0 1,-1 0-1,1 1 1,-1-1-1,1 0 0,-1 0 1,0 0-1,1 0 1,-1 0-1,1 0 1,-1 0-1,1 0 0,-1 0 1,1 0-1,-1 0 1,0 0-1,1 0 1,-1 0-1,1 0 1,-1-1-1,1 1 0,-1 0 1,1 0-1,-1-1 1,1 1-1,-1 0 1,1-1-1,-1 1 1,0-1-1,-21-19-563,8 2 280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3:29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9 14123,'1'-1'112,"-1"0"0,1 1 1,-1-1-1,1 1 0,0-1 0,-1 0 1,1 1-1,0-1 0,-1 1 0,1 0 1,0-1-1,0 1 0,-1 0 0,1-1 1,0 1-1,1 0 0,-2 0-65,0 0-1,1 0 1,-1 0 0,0 1-1,0-1 1,0 0 0,1 0-1,-1 0 1,0 1 0,0-1-1,0 0 1,0 0 0,0 1 0,0-1-1,1 0 1,-1 1 0,0-1-1,0 0 1,0 0 0,0 1-1,0-1 1,0 0 0,0 1-1,0-1 1,0 0 0,0 0-1,0 1 1,0-1 0,-1 1-1,-8 27 671,-15 9-460,-45 55 1,23-35-169,40-51-306,4-10-362,7-14-171,22-36 153,-10 18 183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3:29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11402,'3'2'326,"1"1"0,-2 0-1,1 0 1,0 1 0,0-1-1,-1 1 1,0-1 0,0 1-1,0 0 1,0-1 0,0 1-1,-1 0 1,0 0 0,1 6-1,6 13 106,34 53 390,-29-56-786,-2 1-1,15 34 0,-23-39-584,-3-15 538,0-1 0,0 0-1,0 1 1,-1-1 0,1 0-1,0 1 1,0-1 0,0 0-1,0 1 1,0-1 0,-1 0 0,1 1-1,0-1 1,0 0 0,-1 0-1,1 1 1,0-1 0,0 0-1,-1 0 1,1 0 0,0 1-1,-1-1 1,1 0 0,0 0 0,-1 0-1,1 0 1,0 0 0,-1 0-1,1 0 1,0 1 0,-1-1-1,1 0 1,0 0 0,-1 0-1,1 0 1,-1-1 0,1 1-1,0 0 1,-1 0 0,0 0 0,-12-3-205</inkml:trace>
  <inkml:trace contextRef="#ctx0" brushRef="#br0" timeOffset="1">1 201 13443,'12'3'1552,"1"-1"-1008,8-2-176,5 0 769,4 1-441,6-1-192,3 0-600,1-1 304,-6 2-160,-1 2-48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3:30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62 15011,'1'-33'1572,"-1"4"729,-1 52-693,0 16-1257,-1 35-289,9 104 0,-7-176-67,0 1 0,0-1 1,1 1-1,-1-1 0,1 0 0,0 1 0,0-1 0,-1 0 1,1 0-1,1 1 0,-1-1 0,3 3 0,-4-4 5,1-1 0,-1 0 0,0 0 0,1 1 0,-1-1 0,1 0 0,-1 0 0,1 1 0,-1-1 0,1 0 0,-1 0 0,1 0 0,-1 0 0,1 0 0,-1 0 0,1 0-1,-1 0 1,1 0 0,-1 0 0,1 0 0,-1 0 0,2 0 0,15-13 56,1-10 101,0 0 0,22-40-1,-25 38 17,0 1 0,33-38-1,-47 60-161,1 0 0,-1 1 0,1-1 0,-1 0 0,1 1 0,0 0 0,0-1 0,-1 1 0,1 0 0,0 0-1,0 0 1,0 0 0,0 1 0,0-1 0,1 0 0,2 0 0,-4 2-10,1-1 1,-1 0-1,0 1 0,0-1 1,0 1-1,0 0 0,0-1 1,0 1-1,0 0 0,0 0 1,0-1-1,0 1 0,-1 0 1,1 0-1,0 0 0,0 0 1,-1 0-1,1 0 0,-1 0 0,1 0 1,-1 0-1,1 0 0,-1 1 1,0-1-1,1 0 0,-1 0 1,0 0-1,0 0 0,0 2 1,3 20-66,1 31-1,-3-33 32,0-1-1,5 23 0,-5-42 35,-1 1-1,0-1 0,0 0 1,1 1-1,-1-1 0,1 0 0,-1 1 1,1-1-1,0 0 0,-1 0 1,1 0-1,0 0 0,0 0 1,0 0-1,0 0 0,0 0 0,0 0 1,1 1-1,-1-2 7,0 1 0,0-1 0,0 0 0,0 0 0,0 1 0,1-1 0,-1 0-1,0 0 1,0 0 0,0 0 0,0 0 0,0-1 0,0 1 0,0 0 0,0 0 0,0-1 0,0 1 0,1-1 0,5-3 42,-1 0 0,1-1 1,-1 1-1,-1-1 0,8-8 1,99-117 549,-31 32-1061,-79 95 475,8-5-835,-10 8 787,0-1 0,0 1 0,1 0 0,-1 0 0,0 0 0,1 0 0,-1 0 0,0 0 0,0 0 0,1 0 0,-1 0 0,0 0 0,1 0-1,-1 0 1,0 0 0,0 0 0,1 1 0,-1-1 0,0 0 0,1 0 0,-1 0 0,0 0 0,0 0 0,1 1 0,-1-1 0,0 0 0,0 0 0,0 0-1,1 1 1,-1-1 0,0 0 0,0 0 0,0 1 0,0-1 0,1 0 0,3 5-500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3:31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22 12227,'3'-21'2882,"-6"34"-654,-4 38-638,-5 349-693,12-245-887,-24 190-1,15-282-62,4-37-2964,4-20 1862,0-3 538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3:32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76 13291,'-1'0'137,"-1"-1"-1,1 0 1,0 0 0,0 0 0,0 0 0,0 0-1,0 0 1,0 0 0,0 0 0,0 0-1,1 0 1,-1 0 0,0 0 0,1-1 0,-1 1-1,1 0 1,-1-1 0,1 1 0,-1 0-1,1-1 1,0 1 0,0-1 0,0 1 0,0 0-1,0-1 1,0 1 0,0-1 0,0 1-1,1 0 1,0-3 0,0 1 21,1 1-1,0 0 1,0 0-1,1 0 1,-1 0-1,0 0 1,1 0-1,-1 0 1,1 1-1,-1-1 1,1 1-1,0-1 1,5 0-1,-2 0-72,0 0 0,0 0-1,0 1 1,0 0 0,0 0 0,0 1-1,0-1 1,0 1 0,0 1 0,1-1-1,10 3 1,-14-2-76,-1 0 0,1-1-1,-1 1 1,0 0 0,0 0 0,0 1 0,0-1-1,0 0 1,0 1 0,0-1 0,0 1 0,0 0-1,0-1 1,-1 1 0,1 0 0,-1 0 0,0 0-1,1 0 1,-1 0 0,0 1 0,0-1-1,0 0 1,0 0 0,-1 1 0,1-1 0,-1 1-1,1-1 1,-1 0 0,0 1 0,0-1 0,0 1-1,-1 3 1,0 2-3,-1 0 0,0 0 0,0 0 0,-1 0 0,0 0 0,0 0 0,-1-1 0,0 0 0,-7 11 0,-9 8 17,-23 25 1,34-40-20,-30 29 45,19-20-10,-19 25-1,34-39-24,1 0 0,-1 1 0,1 0 1,1 0-1,-1 0 0,1 0 0,1 0 0,-4 14 0,5-19-13,1-1 0,0 1 0,0 0 0,0 0 1,0 0-1,0 0 0,0 0 0,0 0 0,0 0 0,1-1 0,-1 1 0,1 0 0,0 0 0,-1 0 0,1-1 0,0 1 0,0 0 0,0-1 0,0 1 0,0-1 0,0 1 1,1-1-1,-1 1 0,0-1 0,1 0 0,-1 0 0,1 0 0,0 0 0,-1 0 0,1 0 0,0 0 0,-1 0 0,1 0 0,0-1 0,0 1 0,2-1 0,8 3-101,-1-1-1,1-1 1,-1 0-1,20-1 0,-30 0 84,23-1-292,-1-2 1,0 0-1,0-1 1,0-1-1,37-14 1,-9-1-147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3:32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14083,'-7'4'277,"0"0"-1,0 0 1,0 1-1,1 0 1,-1 0-1,1 0 1,0 1-1,1 0 1,-1 0-1,-4 8 1,4-6-140,0 1-1,0 1 1,1-1 0,0 1-1,1 0 1,0 0 0,-3 12 0,7-20-128,-1 1 0,1-1 0,-1 1 0,1-1 1,0 1-1,0-1 0,0 1 0,0-1 0,1 0 0,-1 1 1,1-1-1,-1 1 0,2 2 0,-1-5 3,-1 1 1,1 0-1,0 0 0,-1 0 0,1-1 0,0 1 0,0 0 0,-1-1 1,1 1-1,0 0 0,0-1 0,0 1 0,0-1 0,0 0 0,0 1 0,0-1 1,0 0-1,0 0 0,0 1 0,0-1 0,0 0 0,0 0 0,0 0 1,0 0-1,0 0 0,0 0 0,0-1 0,0 1 0,0 0 0,0 0 1,0-1-1,0 1 0,2-1 0,5-3 87,-1 0 1,1 0-1,-1 0 0,0-1 1,0 1-1,0-2 0,-1 1 1,11-12-1,-6 5 179,-1-1 1,0 0-1,14-23 0,-23 33-220,1 0 0,-1 1 0,0-1 1,0 0-1,0 0 0,0 0 0,0 1 0,-1-1 0,1 0 0,-1 0 0,0 0 0,0-5 1,0 7-40,0 0 0,-1 0 0,1 0 0,-1 0 0,1 0 0,-1 0 0,1 0 0,-1 0 0,0 0 0,0 0 0,1 0 0,-1 1 1,0-1-1,0 0 0,0 0 0,0 1 0,0-1 0,0 1 0,0-1 0,0 1 0,0-1 0,0 1 0,0 0 0,0-1 0,0 1 0,0 0 1,-1 0-1,1 0 0,0 0 0,0 0 0,0 0 0,0 0 0,0 0 0,-2 1 0,-8-1 36,0 2-1,0-1 0,0 2 1,0-1-1,-15 7 1,20-7-150,0 1 1,1-1-1,0 1 0,0 0 1,0 0-1,0 1 1,0-1-1,1 1 1,-1 0-1,1 0 0,-7 10 1,10-13 89,1 0 0,-1-1-1,0 1 1,1 0 0,-1 0 0,1 0 0,0 0 0,-1 0-1,1 0 1,0 0 0,0 0 0,-1 0 0,1 0 0,0 0 0,0 0-1,0 0 1,0 0 0,0 0 0,0 0 0,1-1 0,-1 1-1,1 2 1,-1-2 10,1 0-1,0 0 0,0 0 0,0 0 1,0-1-1,0 1 0,0 0 0,0-1 1,0 1-1,0-1 0,0 1 0,0-1 1,1 1-1,-1-1 0,0 0 1,0 0-1,0 1 0,1-1 0,0 0 1,23 1-125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08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0 10682,'-8'48'1362,"3"-1"0,2 1 0,5 88 0,-1 39-3369,-1-175 1995,0 0 0,0 1 0,0-1 0,0 0 0,0 0 0,0 0 0,0 1 0,0-1 0,0 0 0,0 0 0,0 0 0,0 1 1,0-1-1,0 0 0,0 0 0,0 0 0,0 1 0,0-1 0,0 0 0,0 0 0,0 0 0,0 0 0,0 1 0,0-1 0,-1 0 0,1 0 0,0 0 0,0 0 0,0 1 0,0-1 0,0 0 0,-1 0 0,1 0 0,0 0 0,0 0 0,0 1 0,0-1 0,-1 0 0,1 0 1,0 0-1,0 0 0,0 0 0,-1 0 0,1 0 0,0 0 0,0 0 0,0 0 0,-1 0 0,1 0 0,0 0 0,0 0 0,0 0 0,-1 0 0,1 0 0,0 0 0,0 0 0,0 0 0,-1 0 0,1 0 0,0-1 0,0 1 0,0 0 0,0 0 0,-1 0 0,-7-10-184,-31-71-211,4 8 1412,31 65-753,2 5-65,0 0 1,0 0-1,1 0 1,-1-1 0,1 1-1,-1 0 1,1-1-1,0 1 1,1-1 0,-2-5-1,3 8-134,-1 1 1,0-1-1,1 1 0,-1-1 0,0 1 0,1 0 1,-1-1-1,0 1 0,1-1 0,-1 1 0,1 0 1,-1-1-1,1 1 0,-1 0 0,1 0 0,-1-1 1,1 1-1,-1 0 0,1 0 0,-1 0 0,1 0 1,-1-1-1,1 1 0,-1 0 0,1 0 1,0 0-1,-1 0 0,1 0 0,0 1 0,19 0 312,-18-1-272,46 6-105,-1-2 1,51-3-1,-51-6-97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3:32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11 13307,'-7'6'868,"0"0"0,-1 0-1,-13 8 1,12-10-394,1 1 0,1 1 0,-13 10-1,11-7-379,1 1 0,1-1 0,-1 1 0,2 0 0,-9 16 0,13-21-85,-1 0-1,1 0 0,0 0 0,0 1 0,1-1 0,0 0 1,0 1-1,0-1 0,1 1 0,-1-1 0,1 1 1,0-1-1,1 1 0,1 6 0,-1-9 8,0-1-1,0 0 1,0 1-1,0-1 1,0 0-1,1 0 1,-1 0-1,1 0 1,0 0-1,-1 0 1,1 0-1,0-1 1,0 1 0,0-1-1,0 1 1,1-1-1,-1 0 1,0 0-1,0 0 1,1 0-1,-1 0 1,1 0-1,-1-1 1,1 1-1,-1-1 1,1 1-1,-1-1 1,1 0-1,2-1 1,5 1 62,-1-1 0,0 0 0,1 0 0,-1-1 0,0 0 0,16-7 0,-10 3 85,0-2 0,0 0 0,0 0 0,24-20-1,-31 21-71,-1 1 0,0-1 0,0-1-1,0 1 1,-1-1 0,0 0 0,0-1 0,-1 0-1,6-12 1,-10 18-68,0 1 1,0-1-1,0 0 0,0 0 0,0 1 1,-1-1-1,1 0 0,-1 0 0,0 0 0,0 0 1,0 0-1,0 0 0,-1 0 0,1 0 1,-1 1-1,1-1 0,-1 0 0,0 0 1,0 1-1,-1-1 0,1 0 0,0 1 1,-1-1-1,0 1 0,1-1 0,-1 1 1,0 0-1,0 0 0,0 0 0,-1 0 1,1 0-1,0 1 0,-1-1 0,1 1 1,-1-1-1,1 1 0,-1 0 0,-4-1 1,-2-2-33,-1 1 0,-1 0 0,1 1 0,0 0 0,-1 0 0,1 2 0,-1-1 0,1 1 0,-18 2 1,19-1 7,-1 1 1,1 0 0,0 0-1,0 1 1,0 0 0,1 0-1,-1 1 1,1 0 0,0 1 0,0 0-1,0 0 1,0 0 0,1 1-1,0 0 1,0 1 0,1 0 0,-6 8-1,-2 7-84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3:36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13411,'4'-5'291,"-1"1"0,1-1 1,1 1-1,-1 0 0,0 0 0,1 0 1,0 1-1,0-1 0,0 1 0,0 0 1,1 1-1,6-3 0,-9 4-231,0 0 0,0 0 0,0 1 0,1-1 1,-1 1-1,0 0 0,1 0 0,-1 0 0,0 0 0,1 1 0,-1-1 0,0 1 0,1 0 0,-1 0 0,0 0 0,0 0 0,0 1 0,0-1 0,0 1 0,0-1 0,-1 1 1,1 0-1,3 3 0,-4-3-25,0 0 0,0 0 0,0 0-1,-1 1 1,1-1 0,0 0 0,-1 1 0,0-1 0,1 1 0,-1-1 0,0 1 0,0 0 0,-1-1 0,1 1 0,-1 0 0,1 0 0,-1 3 0,0-2 38,0 1-1,-1 0 1,0-1-1,0 1 1,0-1-1,0 1 1,-1-1-1,1 1 1,-5 5 0,-2 3 148,0 0 1,-1-1-1,0 0 1,-1-1 0,-15 14-1,12-14-124,-27 29 316,38-37-397,0-1 0,0 1 0,0-1 0,1 1 0,-1 0 0,1 0-1,-1 0 1,1 0 0,0 0 0,0 0 0,1 0 0,-1 0 0,0 0-1,1 5 1,0-6-15,0-1-1,0 1 0,1-1 0,-1 1 0,1-1 1,-1 1-1,1-1 0,-1 1 0,1-1 0,0 0 1,0 1-1,0-1 0,0 0 0,0 0 0,0 0 1,0 0-1,0 0 0,2 2 0,0-1-1,0 0 0,1 0 1,-1 0-1,1-1 0,0 1 0,7 1 0,1 0-34,-1-2-1,1 1 1,22-1-1,-14-3-31,0-1-1,0 0 0,-1-2 1,0 0-1,19-9 0,-32 12-2,22-7-112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3:37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8 14515,'-2'-1'124,"1"0"-1,-1 0 0,1 1 1,-1-1-1,1 0 1,-1 1-1,1-1 1,-1 1-1,0-1 1,1 1-1,-1 0 0,0 0 1,1 0-1,-1 0 1,0 0-1,0 0 1,1 0-1,-1 0 1,0 1-1,1-1 0,-1 1 1,-1 0-1,-1 1 20,1 0-1,-1 0 1,1 1-1,0-1 1,0 1-1,0-1 0,1 1 1,-1 0-1,-3 5 1,1-1-73,0 0 0,1 1 0,0-1 1,0 1-1,1 0 0,0 0 0,1 0 1,-3 15-1,4-21-69,1 0 1,0 0 0,0-1-1,0 1 1,1 0-1,-1 0 1,0 0 0,1 0-1,-1 0 1,1 0-1,-1 0 1,1 0-1,0-1 1,0 1 0,0 0-1,0-1 1,0 1-1,0-1 1,1 1 0,-1-1-1,0 1 1,1-1-1,-1 0 1,1 0 0,0 1-1,-1-1 1,1 0-1,3 1 1,3 1 3,1 0-1,0-1 1,0 1-1,18 0 1,-4 1 14,-4-1-7,36 9 5,-51-10-15,1-1-1,-1 1 0,0 0 0,1 0 0,-1 0 0,0 1 1,0-1-1,-1 1 0,6 5 0,-7-7 0,-1 2 0,1-1-1,-1 0 1,0 0 0,0 0-1,0 1 1,0-1 0,0 0-1,0 1 1,-1-1 0,1 1-1,-1-1 1,0 1 0,0-1-1,0 1 1,0-1 0,0 1-1,0-1 1,0 1 0,-1-1-1,0 0 1,1 1 0,-1-1-1,0 1 1,0-1 0,0 0 0,0 0-1,-2 3 1,-3 4 19,0 0 0,0 0 1,-1-1-1,0 1 0,-9 7 1,4-5 61,0-1 0,-1-1 0,1 0 1,-21 10-1,27-15-25,0-1 1,-1-1-1,1 1 1,-1-1-1,0 0 1,1 0-1,-1-1 1,0 0-1,0 0 1,0-1-1,0 0 1,-9-1-1,14 1-42,0 0 0,0-1 0,0 1-1,0-1 1,0 0 0,0 1 0,0-1-1,0 0 1,0 0 0,0 0 0,0-1-1,1 1 1,-1 0 0,1-1-1,-1 1 1,1-1 0,-1 1 0,1-1-1,0 0 1,-1 1 0,1-1 0,0 0-1,0 0 1,1 0 0,-1 0 0,0 0-1,1 0 1,-1 0 0,1 0 0,-1 0-1,1 0 1,0 0 0,0-1-1,0 1 1,0 0 0,1-4 0,0 0-9,0 0-1,1 0 1,0 0 0,0 0 0,0 0 0,0 0 0,1 1 0,0-1 0,0 1 0,1 0 0,6-9 0,-1 6-8,0 0 1,0 0-1,1 1 1,-1 1-1,1-1 1,14-5-1,69-26-18,-65 29 79,-1-2 0,35-19 0,-59 28-32,0 0-1,0 0 1,-1 0 0,1 0-1,-1 0 1,1 0-1,-1-1 1,0 1-1,0-1 1,0 1 0,0-1-1,0 0 1,0 0-1,-1 0 1,0 0-1,2-6 1,-2 7-3,-1 0 0,0 0 0,0 0 0,0 0 0,0 0 0,-1 0 0,1 0-1,-1 0 1,1 0 0,-1 0 0,0 0 0,1 0 0,-1 1 0,0-1 0,0 0 0,0 0 0,-1 1 0,1-1 0,0 1 0,-1-1-1,1 1 1,0 0 0,-1-1 0,0 1 0,1 0 0,-1 0 0,0 0 0,-3-1 0,-2-1-13,0 0 0,-1 0 0,1 1 0,-1 0 1,0 0-1,1 1 0,-1 0 0,0 1 0,0 0 0,0 0 1,0 0-1,0 1 0,1 0 0,-1 1 0,-13 4 0,13-4-65,0 1 0,0 0 0,0 0 0,1 1 0,0 0 0,-1 0-1,1 1 1,1 0 0,-1 0 0,1 0 0,0 1 0,0 0 0,0 0 0,-7 13-1,6-4-175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3:38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16 14699,'1'-15'3663,"-1"15"-3625,0 0 0,0 0 1,1 2 141,-1 1 1,1-1-1,-1 1 1,0-1-1,0 1 1,0 0-1,0-1 1,-1 4 0,-6 29 205,4-28-347,1 1 1,1 0-1,-1 0 1,1 0-1,0 13 0,2-20-38,-1-1 0,0 1-1,1-1 1,-1 1-1,0 0 1,1-1-1,-1 1 1,0-1-1,1 1 1,-1-1 0,1 0-1,-1 1 1,1-1-1,-1 1 1,1-1-1,0 0 1,-1 1-1,1-1 1,-1 0 0,1 0-1,0 0 1,-1 1-1,1-1 1,0 0-1,-1 0 1,1 0 0,0 0-1,-1 0 1,1 0-1,0 0 1,-1 0-1,1 0 1,0-1-1,29-3 12,-21 2-4,-7 2-7,1 0-1,-1-1 0,0 1 1,1 0-1,-1 0 1,0 1-1,1-1 0,-1 0 1,0 1-1,0 0 1,1-1-1,-1 1 0,0 0 1,0 0-1,0 0 1,0 0-1,0 1 0,0-1 1,2 2-1,-3-1 1,1 0 0,-1 0 0,1 1 1,-1-1-1,0 1 0,0-1 0,0 0 0,0 1 0,0 0 0,-1-1 0,1 1 0,-1-1 0,0 1 0,0 0 1,0-1-1,0 6 0,-2 3 44,1 0 0,-2 0 1,1 0-1,-2-1 0,1 1 1,-1-1-1,-1 0 1,0 0-1,0 0 0,-1-1 1,0 0-1,-1 0 0,0 0 1,-14 13-1,19-21-26,0 1 1,0 0-1,0-1 0,0 0 1,0 0-1,0 1 1,0-1-1,0 0 0,0-1 1,-1 1-1,1 0 1,0-1-1,-1 1 0,1-1 1,0 0-1,-1 0 1,-3 0-1,4 0-28,0-1 0,0 1 1,0-1-1,0 0 0,0 0 0,0 0 0,0 0 1,0 0-1,0-1 0,1 1 0,-1-1 0,0 1 1,1-1-1,-1 1 0,-1-4 0,-2-2-190,1 0 0,1 0 0,0-1 0,0 1 0,0-1 0,1 1 0,0-1 0,0 0 0,0-9 0,0 3-251,2-1-1,0 0 1,1 0-1,0 0 1,4-17-1,4-1-435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3:38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14003,'3'-7'1888,"3"4"-1079,0-1-241,3 2 1208,3-2-600,3 1-143,1-2-361,4 2-112,0 3-184,0 0-144,-2 3-424,-2 0-464,-3 6 584,-2 1-136,-5 2-64</inkml:trace>
  <inkml:trace contextRef="#ctx0" brushRef="#br0" timeOffset="1">301 161 15283,'13'7'1377,"-4"11"-993,-2 3-160,2 7 688,-3 3-312,0 8-304,-4 1-128,-2 2-320,-2-3-192,-1-7 224,-1-5 56,-4-15-80,2-9-32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3:39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59 11586,'-1'-1'223,"-2"-1"133,0-1 0,0 1-1,0-1 1,1 1 0,-1-1-1,1 0 1,0 0 0,0 0-1,0 0 1,0 0 0,0 0-1,1-1 1,-1 1-1,1 0 1,-1-5 0,2 8-299,0-1 0,1 1-1,-1 0 1,0-1 0,1 1 0,-1-1 0,0 1 0,1 0 0,-1-1 0,1 1 0,-1 0 0,0 0 0,1-1 0,-1 1-1,1 0 1,-1 0 0,1-1 0,-1 1 0,1 0 0,-1 0 0,1 0 0,-1 0 0,1 0 0,-1 0 0,1 0 0,-1 0-1,1 0 1,-1 0 0,1 0 0,-1 0 0,1 0 0,-1 1 0,1-1 0,0 0 0,19 5 547,-17-5-569,16 6 204,32 5-1,-44-11-210,-1 1-1,0-1 1,0 0 0,0 0 0,0-1 0,0 0-1,0 0 1,0 0 0,10-4 0,-13 4 12,-1 0 1,1 0 0,0 0 0,0 0-1,0 0 1,0 1 0,0-1-1,3 1 1,-5 0-32,-1 0-1,1 0 1,-1 0-1,0 0 1,1 0-1,-1 0 1,0 0-1,1 1 1,-1-1-1,0 0 1,1 0-1,-1 0 1,0 1-1,1-1 1,-1 0-1,0 0 1,1 1-1,-1-1 1,0 0-1,0 1 1,0-1-1,1 0 1,-1 1-1,0 0 1,0 16 125,-47 131 37,32-109-300,2 1 0,-16 78 0,28-114-1033,1-5 623,-1-11 375,0 4-97,-2-11-208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3:39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 15467,'-3'-1'1553,"4"1"-905,5 0-232,9 3 824,2 0-224,5 0-352,2 1-159,6-1-185,1 0-48,-3 0-240,-1-3-200,-2 0-536,0 0-233,-4 0 753,-1-1-192,-6 1-112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3:40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13 278 13635,'-1'1'55,"-10"23"2127,11-24-2141,0 1 1,0-1-1,0 0 0,0 0 1,0 1-1,0-1 0,0 0 1,0 0-1,0 0 0,0 1 1,0-1-1,0 0 0,0 0 1,0 0-1,0 1 1,0-1-1,0 0 0,0 0 1,0 1-1,0-1 0,0 0 1,0 0-1,1 0 0,-1 1 1,0-1-1,0 0 0,0 0 1,0 0-1,0 0 0,1 1 1,-1-1-1,0 0 1,0 0-1,14-5 1153,36-28-352,-1-2 1,-3-3 0,46-46-1,8-6-353,-92 83-464,-6 5-19,0 0-1,0 0 0,1 0 1,-1 0-1,1 0 1,-1 1-1,1-1 0,3-1 1,-5 3-5,-1 0 0,0 0 1,0 0-1,1 0 0,-1 0 1,0 0-1,0 0 0,1 1 0,-1-1 1,0 0-1,0 0 0,1 0 1,-1 0-1,0 0 0,0 0 1,0 0-1,1 0 0,-1 1 0,0-1 1,0 0-1,0 0 0,1 0 1,-1 1-1,0-1 0,0 0 1,0 0-1,0 0 0,0 1 0,1-1 1,-1 0-1,0 0 0,0 1 1,0-1-1,0 0 0,0 0 0,0 1 1,0-1-1,0 0 0,0 0 1,0 1-1,0-1 0,0 0 1,0 0-1,0 1 0,0-1 0,0 0 1,0 0-1,0 1 0,0-1 1,-1 0-1,1 1 0,-4 19 19,3-14-14,-4 14 56,-4 21-22,-5 64 0,13-93 68,0 0 0,2 0 0,-1 0 0,1-1 0,1 1 0,0-1 0,1 1 0,0-1 0,1 0 0,7 16 0,-11-26-89,1 0-1,-1 0 1,1-1 0,-1 1 0,0 0 0,1-1 0,-1 1-1,1 0 1,0-1 0,-1 1 0,1-1 0,0 1-1,-1-1 1,1 1 0,0-1 0,-1 1 0,1-1 0,0 0-1,0 1 1,0-1 0,-1 0 0,1 0 0,0 0 0,0 1-1,1-1 1,10 0 173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3:59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1495 222 6073,'2'-2'488,"1"-1"1,-1 0-1,1 0 0,-1-1 0,0 1 0,0 0 0,0-1 0,-1 1 0,1-1 0,-1 0 0,2-5 1,-3 8-439,-1 1 1,1 0 0,0-1 0,-1 1-1,1 0 1,0-1 0,-1 1 0,1 0-1,0 0 1,-1-1 0,1 1 0,-1 0-1,1 0 1,0-1 0,-1 1 0,1 0 0,-1 0-1,1 0 1,-1 0 0,1 0 0,-1 0-1,1 0 1,-1 0 0,1 0 0,-1 0-1,1 0 1,-18 0 377,15 0-186,-44 2 952,36-1-1006,1 0 0,-1-1 1,0 0-1,1 0 0,-1-1 0,1 0 1,-1-1-1,1-1 0,0 1 0,-1-2 0,-16-7 1,-23-18 434,32 17-459,-1 1 1,-1 1-1,1 1 1,-2 0-1,-26-7 0,-39-3 42,-167-14-1,193 30-203,0 2 0,-1 4 0,-101 16 0,130-13 0,0 2-1,1 2 1,0 0 0,0 3-1,1 0 1,1 2 0,-29 19-1,46-25-3,0 0 0,0 1 0,2 1-1,-1 0 1,1 0 0,1 1-1,0 0 1,1 1 0,0 0 0,1 0-1,0 1 1,1 0 0,1 0-1,0 0 1,1 1 0,0-1-1,1 1 1,1 0 0,-1 21 0,3-18-6,0-1 0,1 1 0,1-1 0,0 0 0,2 0 0,0 0 0,0 0 0,2 0 1,0-1-1,1 0 0,1 0 0,0-1 0,1 0 0,0 0 0,2-1 0,18 21 0,-7-15 1,1 0 0,0-2-1,2 0 1,0-2 0,51 25-1,-12-13 4,94 28 0,-117-45-14,1-1-1,0-3 0,0-1 0,1-2 0,0-2 0,-1-1 1,1-3-1,0-1 0,-1-3 0,0-1 0,0-2 0,-1-1 1,0-3-1,0-1 0,43-23 0,-62 25 19,-1-2 0,0 0 0,-1-1 1,-1 0-1,0-2 0,-1 0 0,-1-2 0,21-27 0,-12 8 24,-2-1 0,-1-1 0,28-71 0,-37 79 29,-6 16 25,-1-1 0,0 0 0,-1-1 0,6-32 0,-12 49-68,0-1-1,0 1 1,0 0-1,0-1 1,0 1-1,-1 0 1,1 0-1,0-1 1,-1 1-1,1 0 1,-1 0-1,0-1 1,1 1-1,-1 0 1,0 0 0,1 0-1,-1 0 1,0 0-1,0 0 1,0 0-1,0 0 1,0 0-1,0 1 1,0-1-1,0 0 1,-1 1-1,-1-2 1,-4-1 4,0 1 0,0-1 1,-14-1-1,9 1 13,-88-27 96,54 15-501,0 2 0,-73-11 0,108 23 314,0 1 0,0 0 1,1 1-1,-1 0 0,-17 4 0,-8 6-241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4:01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1065 183 12779,'2'-5'223,"-1"1"1,0-1 0,0 0-1,0 0 1,-1-1-1,1 1 1,-1 0 0,0 0-1,-1 0 1,1 0 0,-1 0-1,0 0 1,0 0-1,-1 0 1,0 0 0,-4-8-1,3 7-103,-1 1 0,0 0 0,0 0 0,0 0 0,-1 1 0,0-1-1,0 1 1,0 0 0,0 0 0,-1 1 0,1 0 0,-1 0 0,-7-3 0,-4 0-36,0 0 1,-1 2-1,0 0 1,0 1 0,0 0-1,0 2 1,-1 0 0,1 1-1,0 1 1,-1 1 0,-26 6-1,11-1-42,0 2-1,1 2 1,0 1-1,1 1 0,-36 21 1,27-9-41,1 2 1,1 2-1,1 1 1,2 2-1,1 1 1,2 2-1,1 2 0,2 0 1,2 2-1,1 2 1,-35 70-1,50-87-21,2 1-1,0 1 0,2 0 1,1 0-1,1 0 0,-6 54 0,12-67 8,0 0-1,0 0 1,1 0-1,0-1 1,1 1-1,1-1 1,0 1-1,1-1 1,0 0-1,1 0 1,0 0-1,1-1 1,0 0-1,1 0 1,0 0-1,15 16 0,-11-16 3,0-1 0,0 0 0,1 0 0,0-2 0,1 1-1,0-2 1,0 0 0,27 11 0,-20-12 1,0 0 0,1-1 1,-1-1-1,1-2 0,36 2 1,-9-6 2,0-2 1,0-2 0,-1-2 0,85-26 0,-35 4 43,151-70 0,-195 73-12,-1-1 1,-1-3-1,-1-2 0,50-45 0,-82 63-15,-1-1 0,-1-1 1,-1-1-1,0 0 0,20-33 0,-31 44-7,0-1-1,0 1 0,0-1 1,-1 0-1,0-1 0,-1 1 1,0 0-1,0-1 0,-1 1 1,0-1-1,0 0 0,-1 1 0,0-1 1,-1 0-1,0 1 0,0-1 1,-1 1-1,-3-9 0,0 5 0,0 0 0,-2 0 0,1 0 0,-1 1 0,-1 0 0,0 1 0,-18-18 0,4 7 1,0 2 0,-39-26-1,23 21-63,-2 3-1,0 1 1,-2 1-1,0 3 0,-1 1 1,0 3-1,-1 1 0,-46-5 1,68 13 3,0 2 0,0 0 0,-25 2 0,3 4-89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09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208 390 15579,'-10'0'211,"0"1"-1,0-1 1,-1 2-1,1 0 0,0 0 1,0 1-1,0 0 0,1 0 1,-1 1-1,1 1 1,0-1-1,0 1 0,0 1 1,0 0-1,1 0 1,0 1-1,1 0 0,0 0 1,0 1-1,-8 10 1,14-16-217,0-1 0,-1 1 0,1-1 0,1 1 0,-1-1 0,0 1 0,0 0 0,0 0 0,1-1 1,-1 1-1,1 0 0,0 0 0,-1 0 0,1 0 0,0 3 0,0-4 1,1-1-1,-1 1 1,0 0-1,1-1 1,-1 1-1,1 0 1,-1-1 0,1 1-1,-1-1 1,1 1-1,-1-1 1,1 1-1,-1-1 1,1 1-1,0-1 1,-1 1 0,1-1-1,0 0 1,-1 1-1,1-1 1,0 0-1,-1 0 1,1 0-1,0 1 1,1-1 0,3 0-11,0 0 0,0 0 0,0 0 0,0-1 0,0 0 0,0 0 0,0 0 0,0-1 0,7-2 0,3-4 49,0-1 0,0 0 0,-1-1 0,15-15 0,12-6 288,-41 31-316,0 0 0,1 0 0,-1 1-1,0-1 1,0 0 0,1 1 0,-1-1-1,0 0 1,0 1 0,0-1 0,1 0-1,-1 1 1,0-1 0,0 1 0,0-1-1,0 0 1,0 1 0,0-1 0,0 1-1,0-1 1,0 0 0,0 1 0,0-1-1,0 1 1,0-1 0,0 0-1,-1 1 1,1-1 0,0 0 0,0 1-1,0 0 1,-3 17-10,-1-4-155,1 0 1,-2 28-1,5-37 56,0-1 0,-1 1 0,2-1-1,-1 1 1,1-1 0,-1 1 0,1-1 0,0 1-1,1-1 1,-1 0 0,1 1 0,0-1-1,3 5 1,-4-7 39,1-1-1,-1 0 0,1 1 1,0-1-1,-1 0 0,1 0 1,0 0-1,-1 0 0,1 0 1,0 0-1,0-1 1,0 1-1,0-1 0,0 1 1,0-1-1,0 0 0,0 1 1,0-1-1,0 0 0,0-1 1,0 1-1,0 0 0,0 0 1,0-1-1,0 1 1,2-2-1,2 0-74,0 0 0,0-1 1,0 0-1,0 0 0,-1 0 1,0 0-1,7-7 0,1-2 30,-1-1 0,0-1-1,-1 0 1,0-1-1,-2 0 1,1 0 0,-2-1-1,0 0 1,7-23-1,2-14 185,18-92 0,-32 132-42,14-87 239,-16 88-167,0 0 1,0 0-1,-1 0 0,-1 0 0,-3-20 0,4 32-97,0 0 0,0-1-1,0 1 1,0 0 0,0 0-1,0-1 1,0 1 0,0 0 0,0 0-1,0-1 1,0 1 0,0 0-1,0 0 1,0-1 0,0 1-1,0 0 1,-1 0 0,1 0 0,0-1-1,0 1 1,0 0 0,0 0-1,0 0 1,-1-1 0,1 1-1,0 0 1,0 0 0,0 0 0,-1 0-1,1 0 1,0-1 0,0 1-1,-1 0 1,1 0 0,0 0-1,0 0 1,-1 0 0,1 0 0,0 0-1,0 0 1,-1 0 0,1 0-1,0 0 1,0 0 0,-1 0-1,1 0 1,0 0 0,-9 12 243,-2 14-91,1 2-1,1 0 0,1 0 0,2 0 1,1 1-1,1 0 0,1 0 0,2 51 1,1-77-150,1 0-1,-1 0 1,0 0 0,1 0 0,0 0 0,-1 0 0,1-1 0,0 1-1,0 0 1,1-1 0,-1 1 0,1-1 0,-1 1 0,4 3-1,-2-4-2,-1 0 0,0-1 0,1 0 0,-1 1 0,1-1 0,-1 0 0,1 0 0,-1 0 0,1-1 0,0 1 0,-1-1 0,1 1 0,0-1 0,-1 0 0,5 0 0,-3-1-2,0 1 0,0 1 1,0-1-1,0 0 0,0 1 0,0 0 1,0 0-1,5 2 0,-8-2-4,1 0 0,-1 0 1,0 0-1,1 0 0,-1 0 0,0 1 0,0-1 1,0 0-1,0 1 0,0-1 0,0 1 0,0-1 1,0 1-1,0-1 0,-1 1 0,1 0 0,-1-1 1,1 1-1,-1 0 0,0 0 0,0 2 0,1 5 103,-1 0-1,-1 0 1,0 0-1,0-1 1,-1 1-1,0 0 1,0-1-1,-1 1 1,0-1-1,-1 0 1,0 0-1,0 0 0,-1 0 1,1-1-1,-2 0 1,1 0-1,-13 13 1,16-19-41,1 1 0,-1-1 0,0 0 1,0 1-1,0-1 0,0 0 0,0 0 0,0 0 1,0 0-1,0 0 0,0-1 0,0 1 0,0 0 1,0-1-1,-1 0 0,1 0 0,0 1 1,0-1-1,0 0 0,-1-1 0,-3 0 0,3 0-63,0 0 0,0 0 1,0-1-1,0 1 0,0-1 0,1 0 0,-1 0 0,0 0 0,1 0 0,0-1 0,-1 1 0,1-1 0,-3-3 0,2 1-108,-1 0 0,1 0-1,0 0 1,1-1 0,-1 1 0,1-1-1,0 0 1,0 0 0,1 0-1,0 0 1,0 0 0,0 0-1,1 0 1,0 0 0,1-10-1,6 0-367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4:06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1303 210 11939,'-4'-18'412,"-1"0"1,0 1 0,-1 0 0,-1 0 0,-1 0 0,-14-22 0,19 34-294,-1 0-1,1 0 1,-1 0 0,0 1-1,0 0 1,-1 0 0,1 0-1,-1 0 1,0 1 0,0 0-1,0 0 1,0 0 0,-1 0-1,1 1 1,-1 0 0,0 0-1,1 1 1,-1-1 0,0 1-1,0 0 1,0 1 0,0 0-1,-9 0 1,-28 6 171,-1 2-1,-46 15 1,-41 8-184,-5-13 16,-40 8 32,146-19-132,1 0 0,0 2-1,-52 24 1,54-19-31,1 1 0,1 2 0,0 0 0,1 1 1,1 2-1,1 0 0,1 2 0,0 0 0,2 1 1,1 1-1,0 1 0,-15 30 0,29-48 5,1 1 1,-1 0-1,1 0 0,0 0 0,1 0 0,0 1 1,1-1-1,-1 1 0,1-1 0,1 1 1,0-1-1,0 1 0,1-1 0,0 1 1,0-1-1,1 1 0,0-1 0,0 0 0,1 0 1,0 0-1,1 0 0,4 8 0,7 7-22,1-1 0,1 0 0,1-2 0,1 0 0,1-1 0,41 31 0,-21-21-64,1-3-1,89 43 1,-82-49 46,1-3 0,1-1 0,0-3 0,1-2-1,0-2 1,0-2 0,1-3 0,0-2 0,0-2 0,-1-2 0,1-3 0,0-2 0,-1-2 0,82-26-1,-54 8 32,-2-4-1,0-3 0,81-49 1,-150 78 20,-1 1-1,0-1 1,0 0 0,0-1-1,-1 0 1,0 0 0,0 0 0,10-15-1,-12 14 5,-1 1 0,0-1 0,0-1 0,-1 1 0,0 0 0,0 0 0,-1-1 0,0 1 0,0-1 0,-1-11 0,1-1 43,-2 0-1,-1 0 1,0-1 0,-2 1-1,0 0 1,-1 1 0,-1-1-1,-1 1 1,0 0 0,-19-32-1,18 39-75,0 0-1,-1 1 1,0-1 0,0 2-1,-1-1 1,-1 1-1,0 1 1,0 0 0,-1 1-1,0 0 1,0 1-1,-1 0 1,0 0 0,0 2-1,0 0 1,-16-4 0,12 5-46,0 1 1,-1 1-1,0 0 1,1 2 0,-1 0-1,0 0 1,0 2 0,1 0-1,-29 8 1,-11 11-106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4:07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815 170 12723,'-10'-15'247,"0"1"1,-2 0-1,0 1 1,0 0-1,-1 1 1,-1 0-1,0 1 1,0 1-1,-29-15 1,33 20-178,1 0 1,-1 1-1,0 0 1,-1 1 0,1 0-1,0 1 1,-1 0 0,0 1-1,1 0 1,-1 0-1,0 1 1,1 1 0,-1-1-1,0 2 1,1 0 0,-1 0-1,-13 5 1,6 1-19,0 1 1,0 1 0,1 0-1,1 1 1,0 1-1,-16 14 1,-1 6 45,-44 53 0,48-49-64,2 1 0,1 2 1,2 0-1,-21 50 0,33-63-25,2 0 0,0 1-1,2 1 1,1-1 0,1 1 0,2 0 0,-2 56-1,6-68-13,1 0-1,1 0 0,1-1 1,0 1-1,1-1 0,1 0 1,0 0-1,1 0 0,0-1 1,1 0-1,1 0 0,0-1 1,1 0-1,1 0 1,0-1-1,0 0 0,1-1 1,1 0-1,0-1 0,0 0 1,1-1-1,0 0 0,1-1 1,0-1-1,0 0 0,1 0 1,-1-2-1,18 5 0,6-2-2,1 0 0,0-3 0,0-1 0,0-2 0,0-2 0,75-9 0,-80 4 25,0-1 0,0-2 0,-1-2 0,0-1 0,0-1 0,-1-2 0,-1-1 1,31-20-1,-47 25 14,-1-1 1,-1 0-1,1-1 1,-2 0-1,0-1 1,0 0-1,-1-1 1,-1-1 0,0 1-1,-1-2 1,-1 1-1,0-1 1,-1 0-1,-1-1 1,-1 0-1,0 0 1,-1 0 0,-1 0-1,0-1 1,-1 1-1,-1-1 1,-1 0-1,-1 1 1,0-1-1,-6-29 1,0 24-21,0 0 0,-2 0 1,0 1-1,-2 0 0,0 1 1,-1 0-1,-2 0 0,0 2 1,-1 0-1,0 0 0,-2 2 1,0 0-1,-26-19 0,30 25-89,-2 2-1,0 0 0,0 0 1,0 2-1,-1-1 0,0 2 1,0 1-1,-26-6 0,29 8-78,-1 2 0,1 0 0,-1 0-1,1 1 1,-1 1 0,1 0 0,-1 1-1,1 0 1,-1 1 0,1 1 0,-20 8-1,-28 19-266,12 4-108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4:28.8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13923,'14'0'1504,"-4"0"-1184,-7 3-368,0 5 3969,4-3-3465,-1 1-200,3-4 56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4:45.1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1108 139 12379,'-8'-6'195,"0"0"0,0 0 0,0 1 0,0 0 1,-1 0-1,0 1 0,1 0 0,-2 1 0,1 0 1,0 0-1,-1 1 0,1 1 0,-18-2 0,-11 1 188,-1 2-1,-40 5 0,74-4-347,-42 3 108,0 3 1,1 2-1,0 2 1,0 2-1,1 2 1,1 2-1,-62 33 1,71-31-143,0 3 0,2 1 0,0 1 1,2 2-1,1 1 0,1 1 0,1 2 1,1 1-1,-22 35 0,42-57-4,1 1 1,1 0-1,0 0 0,0 0 0,1 0 0,0 1 1,1-1-1,0 1 0,0 0 0,2 0 1,-1 0-1,1 1 0,1-1 0,0 0 0,0 0 1,1 0-1,1 0 0,0 0 0,0 0 1,1 0-1,1 0 0,0-1 0,0 1 0,8 12 1,-5-11-6,0-1 0,1 0-1,0-1 1,1 0 0,0 0 0,0-1 0,1 0 0,0 0 0,1-1 0,15 8 0,-10-7-1,0-2 1,1 0-1,0 0 1,0-2-1,0 0 1,35 4-1,-15-6 4,-1-1 0,1-3-1,-1-1 1,0-1-1,1-2 1,-2-2-1,37-11 1,0-5 41,-1-4 1,-1-2 0,-1-4 0,-2-2 0,-2-4-1,91-69 1,-123 82 59,44-45-1,-66 60-50,-1-1 0,0 0 0,0-1 0,-2 0 0,0 0 0,0-1 0,6-17 0,-12 25-21,0-1 1,0 1 0,-1 0-1,0-1 1,0 0-1,0 1 1,-1-1-1,0 1 1,0-1-1,-1 0 1,0 1 0,-2-9-1,0 6 9,0 0 1,-1 1-1,0-1 1,0 1-1,0 0 0,-1 0 1,-1 1-1,-6-8 0,-2 0 21,-1 0 0,-1 1 0,0 1 0,-1 0 0,-1 2 0,1 0 0,-22-10 0,-15-2-129,-1 1 1,-1 4 0,-1 1 0,-1 4 0,-109-13-1,102 22-54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5:28.7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1153 93 10274,'-35'-11'935,"-1"2"0,0 1 0,0 2 0,-54-2 0,-9-2 109,16-3-171,13 2-283,0 2-1,-115 2 1,165 7-575,0 2 0,0 0 0,1 1 1,-1 1-1,1 1 0,0 1 1,0 1-1,1 0 0,-1 1 1,2 1-1,-1 1 0,1 0 0,1 1 1,-17 15-1,22-15-21,1 1 0,0 0 0,0 1 0,1 0 0,1 0 0,0 1 0,1 0 0,1 0 0,0 0 0,0 1 0,2 0 0,-5 25 0,3-2-9,2 0 0,1 0 0,2 1 0,4 39 0,0-45-8,1 0 0,2 0 0,1-1 0,1 1 0,2-1 0,2-1 0,0 0 0,33 56 0,-31-65 11,0-1 1,1-1 0,1 0 0,1-1-1,1-1 1,1 0 0,0-2 0,1 0-1,1-1 1,0-1 0,1-1 0,31 13-1,-34-19 9,0 0 1,0-1-1,1-1 0,0-1 0,0-1 1,0-1-1,34 0 0,-25-3 8,-1-2 0,1-1 0,-1-1 0,51-16 0,-23-1 16,-1-2 0,-2-2 0,0-3 0,78-56 0,-79 47 11,-1-2 0,86-89 0,-110 99-6,-1-1 1,-2-1-1,-1-2 1,-2 0-1,31-68 1,-45 85 10,-1 1 0,0-1 1,-2 0-1,0 0 0,0-1 0,-2 1 1,0-1-1,-2-29 0,0 38-7,-2-1 1,1 1-1,-1-1 1,0 1-1,-1 0 0,0-1 1,0 2-1,-1-1 0,-1 0 1,1 1-1,-1-1 0,-1 1 1,1 1-1,-1-1 0,-1 1 1,1 0-1,-11-8 1,5 7 9,0 0 1,0 1 0,0 0 0,-1 1 0,0 1 0,0 0 0,0 1 0,-1 0 0,0 1-1,-27-3 1,-11 3-37,-84 5 0,86 0-84,-75 5-309,-67 0 1341,169-7-866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5:29.7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102 87 18780,'-46'-11'1296,"5"0"-1448,27 2-408,14 1 1800,28-1-1240,10-1 64,13-18-48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4:31.0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2565 17 9794,'-8'2'311,"0"0"0,-1 0 1,1-1-1,-1 0 0,1 0 0,-1-1 0,1 0 1,-1 0-1,1-1 0,-1-1 0,1 1 0,-1-1 0,1 0 1,-9-5-1,10 5-293,1 0-1,-1 0 1,0 0 0,0 1 0,0 0 0,1 0 0,-12 1 0,-52 6-122,37-3 70,-311-1-82,79-5 395,145 13-270,-146 30-1,-72 7-144,79-40 199,22-1 97,169-1-93,-97 19-1,148-21-61,0 1 0,0 1 0,1 0 0,0 2-1,0-1 1,-16 12 0,26-15-4,1 0 0,0 1 0,1 0 0,-1 0 0,1 0 0,0 0 1,0 1-1,0 0 0,0 0 0,1 0 0,0 0 0,0 0 0,1 1 0,-1-1 0,1 1 0,0 0 0,0 0 0,1 0 0,0-1 0,-1 10 0,2 1 13,0 1-1,2-1 1,0 0-1,0 1 1,2-1-1,0 0 1,0-1-1,2 1 1,0-1-1,0 0 1,2 0 0,0-1-1,12 17 1,-6-12 8,0-1 0,1 0 0,1-2 0,0 0 0,1 0 0,1-2 1,1 0-1,-1-1 0,22 10 0,3-2 37,1-3 0,90 25 0,98 6 23,-94-31-85,0-5 0,253-10 1,274-65 22,-615 56-15,-1-2 0,0-2 0,0-2 1,50-20-1,-82 25 6,0 0 0,-1-2 0,0 0 0,0 0 1,-1-1-1,0-1 0,-1-1 0,0 0 0,-1-1 0,0 0 0,-1-1 1,-1-1-1,0 0 0,12-22 0,-12 15 59,0-2 1,-2 1-1,10-40 0,-15 49-21,-1-1 0,-1 0-1,0 0 1,-2 0 0,1 0-1,-2 0 1,-2-21 0,2 30-25,-1 0 1,0 0-1,0 0 1,0 0-1,-1 0 0,1 1 1,-1-1-1,-1 1 1,1 0-1,-1 0 1,0 0-1,-8-8 0,4 6-5,-1 0-1,0 0 0,0 1 1,0 1-1,-1 0 0,-18-8 1,-5 3-20,-1 1 0,0 1 0,-53-5 1,-65 0-374,-157 8 0,145 5 49,104-2 169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4:32.6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102 24 11779,'-10'-5'717,"-30"-11"2360,39 16-2940,0-1 0,0 1 0,0 0 1,0-1-1,0 1 0,0 0 0,0 0 0,0 0 1,0 0-1,0 0 0,0 0 0,0 0 0,0 0 1,0 0-1,0 0 0,0 1 0,0-1 0,0 0 1,0 1-1,0-1 0,0 1 0,0-1 0,0 1 1,0-1-1,0 1 0,1 0 0,-1-1 0,0 1 1,0 0-1,1 0 0,-1 0 0,0 1 0,0-2-117,1 1 0,0-1 0,0 0 0,0 1-1,0-1 1,0 0 0,0 1 0,0-1 0,0 0 0,0 0-1,0 1 1,1-1 0,-1 0 0,0 1 0,0-1 0,0 0-1,0 0 1,0 1 0,0-1 0,1 0 0,-1 0 0,0 1-1,0-1 1,0 0 0,1 0 0,-1 1 0,0-1 0,0 0-1,1 0 1,-1 0 0,0 0 0,0 1 0,1-1 0,-1 0-1,0 0 1,1 0 0,-1 0 0,0 0 0,0 0 0,1 0-1,-1 0 1,0 0 0,1 0 0,17 2-33,-15-2 72,87-3 28,-68 1-86,1 1 1,0 1 0,-1 1-1,29 4 1,-49-5-4,-1 1 0,0-1 0,1 0 0,-1 0 0,0 1 0,1-1 0,-1 1 0,0-1 0,1 1 0,-1 0 0,0-1 0,0 1 0,0 0 0,0 0 0,0 0 1,0 0-1,0 0 0,1 1 0,-2-1 1,0 0-1,1-1 1,-1 1 0,0 0 0,0 0 0,0 0 0,0-1 0,0 1 0,0 0 0,0 0-1,-1 0 1,1-1 0,0 1 0,0 0 0,0 0 0,-1-1 0,1 1 0,-1 0-1,1-1 1,0 1 0,-1 0 0,0 0 0,-5 5 6,0 0 1,0 0-1,-1-1 0,-10 8 1,11-10 11,-36 26 76,-71 55 298,101-74-337,1 1 0,1 0 0,0 0 0,0 1 0,1 0 0,1 1 0,-9 17 0,16-28-85,-1 1 1,1 0-1,0 1 0,0-1 0,0 0 0,0 0 0,1 0 0,-1 0 0,1 1 0,0 3 0,0-6 14,0-1-1,0 0 1,0 0-1,0 0 1,0 0-1,0 1 1,0-1 0,0 0-1,1 0 1,-1 0-1,0 0 1,0 0-1,0 1 1,0-1-1,0 0 1,0 0-1,0 0 1,1 0-1,-1 0 1,0 0-1,0 0 1,0 1-1,0-1 1,0 0 0,1 0-1,-1 0 1,0 0-1,0 0 1,0 0-1,0 0 1,1 0-1,-1 0 1,0 0-1,0 0 1,0 0-1,0 0 1,1 0-1,-1 0 1,0 0-1,0 0 1,0 0 0,0 0-1,0 0 1,1-1-1,-1 1 1,0 0-1,0 0 1,0 0-1,0 0 1,0 0-1,1 0 1,-1 0-1,0-1 1,0 1-1,0 0 1,0 0-1,8-7-546,8-25-147,-6 7 291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4:34.6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166 18 16460,'-9'-17'1605,"9"17"-1572,0 0 0,0 0 0,-1 0 0,1 0 1,0 0-1,0 0 0,-1 0 0,1-1 0,0 1 1,0 0-1,0 0 0,-1 0 0,1 1 0,0-1 1,0 0-1,-1 0 0,1 0 0,0 0 0,0 0 0,-1 0 1,1 0-1,0 0 0,0 0 0,0 0 0,-1 1 1,1-1-1,0 0 0,0 0 0,0 0 0,-1 0 0,1 1 1,0-1-1,0 0 0,0 0 0,0 0 0,0 1 1,-1-1-1,-10 34 1147,8-26-1224,-4 15 182,4-15-115,0 0 0,1 0 1,0 0-1,0 0 0,1 0 1,-1 11-1,2-18-23,0-1 0,1 1 0,-1 0 0,0-1 0,0 1 0,1-1 0,-1 1 0,0-1 0,1 1-1,-1-1 1,0 1 0,1-1 0,-1 1 0,1-1 0,-1 0 0,1 1 0,-1-1 0,1 0 0,-1 1 0,1-1 0,-1 0 0,1 1 0,-1-1 0,1 0-1,0 0 1,-1 0 0,1 0 0,0 0 0,24 2 3,-8 0-21,-13-2 10,0 1-1,-1 1 1,0-1 0,1 0 0,-1 1 0,0-1 0,1 1 0,-1 0 0,0 0-1,-1 1 1,1-1 0,0 0 0,-1 1 0,1 0 0,-1 0 0,4 5-1,-3-2 0,0-1-1,-1 1 1,0-1-1,0 1 0,0 0 1,-1 0-1,0 0 0,0 0 1,0 9-1,-1-3 30,0 0-1,-1-1 1,-1 1-1,0-1 1,0 1-1,-1-1 1,-1 0-1,1 0 1,-2 0-1,-7 13 1,10-20 6,-1 1 1,-1-1-1,1 1 1,-1-1-1,1 0 1,-1 0 0,0 0-1,-1-1 1,1 0-1,0 1 1,-1-1-1,0-1 1,0 1-1,0-1 1,0 0-1,-10 3 1,11-5-35,0 1 0,0-1 0,0 0 0,0 0 0,0 0 0,0-1 0,1 1 0,-1-1 0,0 0 0,0 0 0,0-1 0,1 1 0,-1-1 0,1 1 0,-1-1 0,1 0 1,0-1-1,0 1 0,0 0 0,0-1 0,0 0 0,0 0 0,1 0 0,-4-5 0,1 2 95,1 0 1,0-1-1,0 1 0,1-1 1,0 0-1,0 0 0,1 0 1,0 0-1,0 0 0,1-1 1,-1 1-1,2 0 0,-1-12 1,4-19-4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4:35.0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53 18060,'0'-3'1568,"6"1"-1152,2 2-200,4-1 657,0-1-289,5-4-440,4 3-264,0-4-609,3 1-223,0-2 712,-2 1-168,-3 0-192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09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0 15763,'-10'6'498,"-1"0"-1,0-1 0,0 0 0,0-1 0,0 0 0,-1 0 0,1-2 1,-20 3-1,-21 6-37,41-8-445,0 0 0,1 1 0,-1 0 0,1 0 1,-1 1-1,1 1 0,-13 9 0,22-15-16,0 1 0,1-1 0,-1 1 1,0-1-1,1 1 0,-1 0 0,0-1 0,1 1 0,-1 0 0,1 0 0,-1-1 0,1 1 0,-1 0 1,1 0-1,-1 0 0,1 0 0,0 0 0,0 0 0,-1-1 0,1 1 0,0 0 0,0 0 0,0 0 1,0 0-1,0 0 0,0 2 0,1-2-5,0 0 0,0 0 0,-1 0 0,1 0 0,0 0 0,0 0 0,0 0 0,0-1-1,0 1 1,1 0 0,-1 0 0,0-1 0,0 1 0,0-1 0,3 2 0,6 1-48,0-1-1,1 0 1,13 1-1,5-1-27,-21-3 55,0 2 0,1-1 1,-1 1-1,0 0 0,0 1 1,8 2-1,-14-3 23,-1 0 0,1 0-1,0 0 1,0 0-1,-1 0 1,1 0 0,-1 0-1,1 1 1,-1-1 0,1 1-1,-1-1 1,0 1-1,0-1 1,0 1 0,0 0-1,0 0 1,0-1 0,0 1-1,0 0 1,-1 0 0,1 0-1,-1 0 1,1 0-1,-1 0 1,0 0 0,0 0-1,0 0 1,0 0 0,-1 3-1,1-3 22,0 0 1,0 0-1,-1-1 0,1 1 0,-1 0 0,1 0 0,-1-1 1,0 1-1,0 0 0,1-1 0,-1 1 0,0-1 0,-1 1 1,1-1-1,0 1 0,0-1 0,-3 2 0,1 0 42,-1-1-1,0 0 1,0 0-1,1 0 1,-1 0-1,-1 0 1,-4 1-1,-5 0 169,-1 0 0,1-1 0,-21 1 0,27-3-237,-1 1 0,1-1 0,-1 0 0,0-1 1,1 0-1,-1 0 0,1-1 0,0 0 0,-1-1 0,-8-3 1,6-2-69,10-1-112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4:35.4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57 104 14963,'-1'3'88,"-11"23"634,0 0 0,-13 48 1,23-67-664,1 0 1,-1 0-1,1 0 1,1 0 0,-1 1-1,1-1 1,0 0-1,1 0 1,0 0-1,0 1 1,0-1 0,1 0-1,0 0 1,1-1-1,-1 1 1,6 8 0,-7-13-55,0 0 0,1 1 0,-1-1 0,1 0 0,0 0 0,0 0 0,0-1-1,0 1 1,0 0 0,0-1 0,0 1 0,1-1 0,-1 0 0,0 0 0,1 0 0,-1 0 0,1 0 0,-1 0 0,1 0 0,-1-1 0,1 0 0,0 1 0,-1-1 0,1 0 0,0 0 0,-1-1 0,1 1 0,0 0 0,-1-1 0,1 0 0,-1 1 0,5-3 0,0 0 1,1-1 0,-1 0-1,0 0 1,0-1 0,0 0-1,0 0 1,-1 0 0,0-1-1,6-7 1,-2 1 58,-1 0 0,0-1 0,-1 0 1,-1 0-1,0 0 0,6-20 0,-11 28 2,0-1 1,0 1-1,-1-1 1,1 0-1,-1 1 1,-1-1-1,1 0 0,-1 0 1,0 0-1,0 0 1,-1 1-1,0-1 0,0 0 1,0 0-1,-1 1 1,0-1-1,0 0 1,-5-9-1,6 13-31,-1 0-1,1 0 1,0 1-1,-1-1 1,1 0-1,-1 1 1,0-1-1,0 1 1,1 0-1,-1 0 1,0-1 0,0 1-1,0 1 1,0-1-1,0 0 1,0 0-1,0 1 1,-1-1-1,-3 0 1,2 1 7,0 0-1,-1 1 1,1-1-1,0 1 1,0 0-1,0 0 1,0 0-1,0 0 1,0 1 0,-3 2-1,-4 1-7,1 1 1,1 1-1,-1 0 0,1 0 1,0 1-1,-13 15 0,13-12-155,1 1 1,-9 14-1,15-23 19,0 0-1,0 1 1,1-1 0,-1 1 0,1-1 0,0 1 0,0-1 0,0 1 0,1 0-1,-1 0 1,1-1 0,0 1 0,0 5 0,1-8 100,-1-1-1,0 1 1,1 0 0,-1 0-1,0-1 1,1 1 0,-1 0-1,1-1 1,-1 1 0,1 0-1,-1-1 1,1 1 0,0-1-1,-1 1 1,1-1-1,0 1 1,-1-1 0,1 0-1,0 1 1,-1-1 0,1 0-1,0 1 1,0-1 0,0 0-1,-1 0 1,1 0 0,0 0-1,0 0 1,0 0 0,0 0-1,1 0 1,29-6-371,5-9 10</inkml:trace>
  <inkml:trace contextRef="#ctx0" brushRef="#br0" timeOffset="1">425 0 13955,'-13'28'776,"0"0"0,3 0 1,-9 31-1,15-42-622,1-1 0,1 1 0,0 0 0,1 0 0,0 0 0,5 32 1,-4-44-119,1-1 1,0 0-1,0 1 1,0-1 0,1 0-1,-1 0 1,1 0 0,0 0-1,0 0 1,1 0 0,-1 0-1,6 5 1,-6-7-5,0-1 0,0 1 0,0-1 0,0 0 0,0 1 0,0-1 0,0 0 0,0-1 0,1 1 0,-1 0 0,0 0 1,0-1-1,1 0 0,-1 1 0,0-1 0,1 0 0,-1 0 0,0 0 0,1 0 0,-1-1 0,0 1 0,1-1 0,-1 1 0,0-1 0,3-1 0,3-2 76,0 0 0,0 0 0,0-1 0,-1 0 1,0-1-1,0 1 0,-1-1 0,1 0 0,-1-1 0,-1 0 0,6-7 0,-3 2 55,0 0-1,-1 0 1,-1 0-1,0-1 1,-1 0 0,5-17-1,-9 26-125,0 0 0,0 0 0,0 0-1,-1 0 1,0 0 0,0 0 0,0-1-1,0 1 1,0 0 0,-1 0 0,0 0 0,0 0-1,0 0 1,0 0 0,-1 0 0,0 0-1,1 0 1,-1 1 0,-1-1 0,1 1-1,0-1 1,-6-5 0,3 5-69,1 1 1,0 0-1,-1 0 0,1 0 1,-1 0-1,0 1 0,0-1 1,0 1-1,0 1 1,-1-1-1,1 1 0,0 0 1,-1 0-1,1 0 0,-1 1 1,1-1-1,-8 2 0,3 0-38,0 0 0,0 1 0,0 0 0,-18 7 0,-6 5-198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4:36.6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598 349 11218,'3'-9'200,"0"1"-1,0-1 1,-1 0-1,0 0 0,0 0 1,-1 0-1,0 0 0,-1 0 1,0 0-1,0 0 1,-1-1-1,0 1 0,-4-14 1,1 11-3,0 0 1,-1 0 0,0 0 0,0 1-1,-1-1 1,-1 2 0,0-1-1,-1 1 1,-12-14 0,12 15-85,0 1 0,-1 1 0,0 0 0,0 0 0,-1 0 0,0 1 0,0 1 0,0 0 0,0 0 0,-18-4 0,20 6-77,0 2 1,0-1 0,0 1-1,-1 1 1,1-1 0,0 1 0,-1 1-1,1 0 1,0 0 0,0 0 0,-1 1-1,1 0 1,0 1 0,1 0-1,-11 5 1,2 2-21,-1 0 0,2 1 0,0 1 0,0 0 0,1 1 0,0 1 0,1 0 0,1 1 0,0 0 0,1 1 0,1 0 0,-12 25 0,6-7-18,2 1-1,1 1 1,2 1-1,1-1 1,-6 51 0,11-50-8,2 0 0,1 0 1,2 1-1,2-1 1,8 50-1,-5-62-1,0-1 0,2-1 1,0 1-1,2-1 0,1 0 0,0-1 1,2 0-1,0-1 0,18 22 0,-22-32 7,2-1 0,0 0 1,0 0-1,0-1 0,1 0 0,1-1 0,0 0 0,0-1 0,0 0 1,15 5-1,-10-6 8,0 0 0,1-1 0,0-1 0,0-1 0,0-1 0,1 0 0,20-1 0,-11-3 15,0 0 0,-1-2 0,1-1 1,-1-2-1,0 0 0,-1-1 1,0-2-1,0-1 0,-1-1 0,30-19 1,-25 10 46,0-1 1,-1-1 0,-1-2 0,-1-1 0,-1-1 0,27-36 0,-39 44 12,-1 0 0,-1 0 0,-1-1 0,0-1 0,-2 0 1,0 0-1,-1-1 0,-2 0 0,0 0 0,-1-1 0,2-28 0,-7 40-36,0 0-1,0 0 0,-1 1 1,-1-1-1,0 0 0,0 0 1,-1 1-1,-1-1 0,1 1 1,-2 0-1,1 0 0,-2 0 1,1 1-1,-1 0 0,0 0 1,-1 0-1,0 1 1,-1 0-1,0 0 0,0 1 1,0 0-1,-1 0 0,0 1 1,-10-6-1,-6 0-139,0 0-1,-1 1 1,0 2-1,0 0 1,-1 2-1,0 1 1,-1 1-1,1 2 1,-1 0-1,-35 2 1,57 2 39,-1-1 0,0 1 0,0 1 1,1-1-1,-1 1 0,1 0 0,-1 0 1,-8 5-1,-11 9-261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4:38.4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2605 241 13851,'0'-2'120,"0"0"-1,0 0 1,-1 0-1,1 0 1,0 0 0,-1 0-1,1 0 1,-1 0-1,1 0 1,-1 0 0,0 1-1,0-1 1,0 0-1,0 0 1,0 1 0,0-1-1,0 1 1,-1-1 0,1 1-1,-1-1 1,1 1-1,-1 0 1,1 0 0,-1 0-1,0 0 1,1 0-1,-3-1 1,-4-1 239,0 1-1,0 0 1,-1 0 0,1 1-1,-11 0 1,-10-2-228,-89-18 280,-170-20-259,-30 40-117,41 2-44,210-4 22,0-3 0,-73-17 0,21-5 42,38 7-2,-113-13 0,167 32-53,1 0 0,0 2 0,-1 1 0,1 1 0,0 1 0,0 1 0,0 2 0,-39 12 0,20 1-12,1 2-1,0 1 1,2 3-1,-49 36 1,14-1 2,-77 78 0,150-134 12,-1 0 0,1 1 0,0-1 0,1 1 1,-1 0-1,1 0 0,0 0 0,0 0 0,0 1 0,1-1 1,0 1-1,-2 8 0,3-8-2,1-1 0,-1 1 0,2-1 0,-1 1 0,0-1 0,1 1 1,0-1-1,1 0 0,-1 1 0,1-1 0,0 0 0,0 0 0,5 9 0,2 0-5,0-1 0,1 0 1,0-1-1,1 0 0,1 0 0,-1-1 0,2-1 1,23 16-1,13 5-2,54 24 1,-97-52 5,66 32-42,2-4 0,1-3 0,144 33 0,-121-42 9,2-5 0,165 4 0,-88-19 34,0-7 0,219-38 0,-318 30-75,1-3 0,143-55 0,-163 49 3,-2-3 0,-1-2 1,-1-3-1,60-47 0,-103 71 68,41-35-34,-50 41 39,0-1 0,0 1 0,0 0 0,0-1 0,-1 0 0,1 0 0,-1 0 0,0 0 0,0 0 0,0 0-1,2-9 1,-4 10 2,0 1 0,0-1 0,0 1 0,-1 0 0,1-1 0,0 1 0,-1-1 0,0 1-1,1 0 1,-1-1 0,0 1 0,0 0 0,0 0 0,-1 0 0,1 0 0,-1 0-1,1 0 1,-1 0 0,-3-3 0,-4-3 12,0 0 0,-20-12 0,10 8-3,-68-57 35,57 43-24,-1 2-1,-1 1 0,-42-23 0,68 43-57,0 1-1,0-1 0,-1 1 1,1 1-1,0-1 0,-1 1 1,1 0-1,-1 0 0,0 1 1,1 0-1,-1 0 0,0 0 1,1 1-1,-11 2 1,-2 3-282,-1 1 1,1 1 0,-24 13 0,20-10 231,-15 8-263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4:40.0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 0 14355,'26'20'3605,"-9"-13"-3347,1-1 0,-1-1-1,1 0 1,0-2 0,19 2 0,94 3 356,-114-8-523,45 0 136,-27 0-114,-1 1 1,40 6-1,-73-7-109,-1 0 1,1 0-1,0 0 0,-1 0 1,1 0-1,-1 0 0,1 0 1,0 0-1,-1 0 0,1 0 1,0 1-1,-1-1 0,1 0 1,-1 0-1,1 1 0,-1-1 1,1 0-1,-1 1 0,1-1 1,-1 1-1,1-1 0,-1 1 1,1-1-1,-1 0 0,0 1 1,1 0-1,-1-1 0,0 1 1,1 0-1,-1 0 4,-1 0 0,1 0-1,-1 0 1,1 0 0,-1 0 0,0 0-1,1-1 1,-1 1 0,0 0 0,0 0-1,1-1 1,-1 1 0,0-1 0,0 1-1,-2 0 1,-42 20 213,44-20-214,-89 32 349,-91 39 85,159-61-432,0 1 0,0 0-1,2 2 1,0 0-1,-32 30 1,45-37-55,0 1-1,1 0 1,0 0-1,-9 15 1,13-19-69,0 0 0,0 1 0,0-1 0,0 0 0,1 1 0,0 0 0,0-1 0,0 1 0,1 0 0,-1-1 0,1 1 0,1 6 0,-1-10 77,0 0-1,0 0 1,0 0-1,1 0 1,-1 0 0,0 0-1,1-1 1,-1 1-1,0 0 1,1 0 0,-1 0-1,1 0 1,0 0-1,-1-1 1,1 1 0,-1 0-1,1 0 1,0-1-1,0 1 1,0-1 0,-1 1-1,1-1 1,0 1-1,0-1 1,0 1 0,0-1-1,0 0 1,0 1-1,0-1 1,0 0 0,0 0-1,0 0 1,0 1-1,0-1 1,0 0 0,0-1-1,0 1 1,0 0-1,0 0 1,0 0-1,0-1 1,-1 1 0,3-1-1,20-8-474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4:42.5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13 189 13395,'-1'-1'92,"0"1"0,0-1 0,0 0 0,0 0 0,1 0 0,-1 0 0,0 0 0,0 0 0,1 0 0,-1 0 0,0 0 0,1 0 0,0 0 0,-1 0 1,1-1-1,-1 1 0,1 0 0,0 0 0,0-1 0,0 1 0,0-1 0,0-1 53,0 0 1,1 0 0,-1 0-1,1 0 1,0 0 0,0 0-1,0 0 1,3-4-1,1-2 236,0 1-1,1 0 0,0 0 1,11-11-1,-6 9-82,1-1 1,0 2-1,0 0 1,26-14-1,-33 20-249,0 0 0,0 1 1,1-1-1,-1 1 0,1 1 0,-1-1 0,1 1 0,0 0 0,0 0 0,-1 0 0,1 1 0,0 0 1,0 0-1,0 1 0,10 2 0,-13-2-41,1 1 0,-1-1-1,0 1 1,0 0 0,0 0 0,0 0 0,0 1 0,-1-1 0,1 1 0,-1-1-1,1 1 1,-1 0 0,0 0 0,0 0 0,0 0 0,0 0 0,-1 1-1,1-1 1,-1 1 0,0-1 0,0 1 0,0-1 0,-1 1 0,1-1 0,-1 1-1,0 5 1,0 4-4,0 1 0,-1-1-1,0 0 1,-1 1 0,-8 25 0,0-13 16,-1 0 1,-1-1 0,-1-1 0,-1 0 0,-2-1 0,-20 25 0,-19 29 119,52-73-132,0 1-1,1 0 0,-1-1 1,1 1-1,0 0 0,1 0 1,-1 0-1,1 1 1,0-1-1,0 0 0,1 0 1,0 1-1,0-1 0,0 6 1,1-9-49,-1 0-1,1 0 1,-1 1 0,1-1 0,0 0 0,0 0-1,0 0 1,0 0 0,0 0 0,1 0 0,-1 0 0,1 0-1,-1-1 1,1 1 0,0 0 0,-1-1 0,1 0-1,0 1 1,0-1 0,0 0 0,0 0 0,0 0 0,0 0-1,1 0 1,-1 0 0,0-1 0,0 1 0,1-1-1,-1 0 1,0 1 0,0-1 0,1 0 0,-1 0-1,4-1 1,4 0-60,0 0-1,1-1 1,-1-1-1,-1 1 0,19-8 1,23-12-330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4:43.0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254 0 13931,'-11'5'325,"-1"-1"-1,1 1 1,0 1 0,0 0 0,1 0-1,-1 1 1,1 0 0,1 1 0,-1 0-1,2 1 1,-1 0 0,1 0 0,-7 11-1,-1 2-107,2 1 1,0 1-1,2 0 0,-18 48 0,25-57-207,1 0 0,0 0 0,1 0 1,0 0-1,1 1 0,1 27 0,1-38-14,1 0 1,-1 0-1,1-1 0,0 1 0,1 0 1,-1-1-1,1 1 0,0-1 0,0 0 0,0 1 1,4 4-1,-3-6 1,-1-1 0,0 1 0,1-1 0,0 0-1,-1 0 1,1 0 0,0 0 0,0 0 0,0-1 0,0 1 0,1-1 0,-1 0 0,0 0 0,0 0 0,1 0 0,-1-1 0,6 1 0,-2-1 13,0 0 0,-1 0 0,1-1 0,0 0 0,0 0 0,-1-1 0,1 0 0,-1 0 0,0-1 0,1 1 0,-1-1 0,0-1 0,-1 1 0,1-1 0,-1 0 0,1 0 0,-1-1 0,8-8 0,-6 4 39,0 1 0,0-1 0,0 0-1,-2-1 1,1 0 0,-1 0-1,0 0 1,-1 0 0,0-1 0,3-17-1,-5 17-1,-1 0-1,0 0 0,-1 1 1,-1-1-1,1 0 1,-2 0-1,1 0 0,-1 1 1,-1-1-1,0 1 0,-1 0 1,-6-14-1,8 19-43,0 1 0,-1-1 1,0 0-1,0 1 0,0 0 0,0 0 0,-1 0 0,0 0 1,0 0-1,0 1 0,0-1 0,0 1 0,-1 0 0,0 1 1,1-1-1,-1 1 0,0 0 0,0 0 0,0 0 0,0 1 0,-1 0 1,1 0-1,0 0 0,-1 1 0,1-1 0,-9 2 0,8 0-60,1 0 0,0 0 0,1 1 0,-1 0 0,0 0-1,0 1 1,1-1 0,-1 1 0,1 0 0,0 0 0,0 0 0,0 0-1,0 1 1,1 0 0,-1 0 0,1 0 0,0 0 0,0 0-1,0 1 1,-1 4 0,2-6-82,0 0 1,1 0-1,-1 1 0,1-1 1,0 0-1,0 1 0,0-1 1,0 0-1,1 1 0,-1-1 0,1 1 1,0 0-1,0-1 0,0 1 1,0-1-1,1 1 0,0-1 1,-1 1-1,1-1 0,0 0 1,1 1-1,-1-1 0,1 0 0,-1 0 1,1 0-1,0 0 0,0 0 1,0 0-1,5 4 0,-5-5 51,1 0-1,-1-1 0,1 1 0,0-1 1,-1 1-1,1-1 0,0 0 0,6 2 0,29 0-856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4:43.4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294 30 15003,'-33'18'693,"1"3"0,0 0 0,-34 31 0,52-39-543,0 1-1,0 0 1,2 1 0,0 1-1,0-1 1,2 2-1,0 0 1,-8 19-1,15-29-123,0 0 1,1 0-1,0 0 0,0 0 0,1 1 0,0-1 0,1 1 0,-1-1 0,2 15 0,-1-19-22,1 1 0,0-1 1,0 1-1,0-1 0,0 0 1,0 1-1,1-1 0,-1 0 0,1 0 1,0 0-1,0 0 0,0 0 0,0 0 1,0 0-1,1-1 0,-1 1 1,1-1-1,0 0 0,0 0 0,0 0 1,0 0-1,5 2 0,1-1 14,-1 0 0,1-1 1,-1-1-1,1 1 0,0-1 0,0-1 0,0 1 0,-1-2 0,1 1 0,0-1 0,0 0 1,-1-1-1,1 0 0,-1-1 0,10-3 0,-2 0 82,1-2 1,-1 0-1,0 0 0,-1-2 1,0 0-1,21-18 0,-27 20-1,1-2-1,-2 1 1,1-1-1,-1 0 1,-1-1-1,0 0 1,0 0-1,-1 0 1,8-21-1,-12 25-45,0 0-1,0 0 0,0 0 1,-1-1-1,0 1 1,-1 0-1,0-1 1,0 1-1,0-1 1,-1 1-1,0 0 1,0 0-1,-1-1 1,0 1-1,0 0 1,-1 0-1,0 1 1,-5-10-1,4 9-54,-1 0-1,-1 0 1,1 0 0,-1 1-1,0 0 1,0 0 0,-1 0-1,0 1 1,0 0 0,0 0-1,-1 1 1,1 0 0,-1 0-1,0 1 1,0 0-1,-14-4 1,0 3 115,0 1-1,0 1 1,-1 0-1,1 2 0,-27 2 1,8-1-114,6-1 14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5:02.9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1 140 16027,'23'-10'6106,"63"-28"-4578,119-28-916,-166 57-1821,63-7 0,-87 16 333,-14 2 237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5:03.3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7 224 16444,'-6'21'1720,"7"-17"-976,8-8-208,18-13 880,10-3-255,11-4-361,5-3-160,5-1-304,0-1-272,-1 7-536,-8 4-520,-11 3 2056,-6 2-1200,-10-3-64,-4 1-104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5:03.7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46 15355,'1'0'103,"-1"-1"1,0 0-1,1 0 0,-1 0 0,0 1 1,1-1-1,-1 0 0,1 1 0,-1-1 0,1 0 1,-1 1-1,1-1 0,-1 1 0,1-1 0,0 0 1,-1 1-1,1 0 0,0-1 0,-1 1 0,1-1 1,1 1-1,20-9 451,-17 8-189,12-5 17,0 2 0,0 0 0,1 1 0,30-2 0,-38 4-346,0 1 1,0 1-1,0 0 0,-1 0 0,1 1 1,0 0-1,-1 1 0,1 0 0,-1 0 1,9 5-1,-15-6-12,0 0 0,0 0 1,0 0-1,0 0 0,0 0 1,-1 1-1,1-1 0,-1 1 1,1 0-1,-1 0 0,0 0 1,0 0-1,-1 0 0,1 0 1,-1 0-1,1 0 0,-1 1 1,0-1-1,0 1 0,-1-1 1,1 1-1,-1-1 0,1 1 1,-1-1-1,0 1 0,0 0 1,-1-1-1,1 1 0,-3 5 1,-1 8 163,-2 0-1,0-1 1,-1 0 0,-16 27 0,18-34-105,-89 152 161,94-162-248,0 1 0,0 0 0,0 0 0,-1 0-1,1 0 1,0-1 0,0 1 0,0 0 0,0 0 0,0 0-1,0-1 1,0 1 0,0 0 0,0 0 0,0 0 0,-1 0-1,1 0 1,0 0 0,0-1 0,0 1 0,0 0 0,0 0-1,-1 0 1,1 0 0,0 0 0,0 0 0,0 0 0,0 0-1,-1 0 1,1 0 0,0-1 0,0 1 0,0 0 0,0 0-1,-1 0 1,1 0 0,0 0 0,0 0 0,0 0 0,-1 1-1,1-1 1,0 0 0,0 0 0,0 0 0,0 0-1,-1 0 1,1 0 0,0 0 0,0 0 0,0 0 0,0 0-1,0 1 1,-1-1 0,1 0 0,0 0 0,0 0 0,0 0-1,0 0 1,0 1 0,0-1 0,0 0 0,0 0 0,-1 0-1,2-17-197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7:47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8090 1 9266,'-3'3'349,"-21"18"978,24-20-1240,-1-1-1,0 1 1,1-1-1,-1 1 1,0-1-1,0 1 1,1-1-1,-1 1 1,0-1-1,0 1 1,0-1-1,0 0 1,0 0-1,0 1 1,1-1-1,-1 0 1,0 0-1,0 0 1,0 0-1,0 0 1,0 0-1,0 0 1,0-1-1,0 1 1,0 0-1,0 0 1,0-1-1,0 0-26,1 1 0,-1-1 0,1 0 0,0 1-1,-1-1 1,1 0 0,0 0 0,0 1 0,-1-1 0,1 0-1,0 0 1,0 1 0,0-1 0,0 0 0,0 0 0,0-1-1,-1-5 796,-10 13-513,2 1-169,0 1 1,0-2-1,-1 0 0,0 0 0,0 0 1,-1-1-1,0-1 0,0 0 1,0-1-1,0 0 0,0 0 0,-1-1 1,1 0-1,-1-1 0,1-1 1,-20-1-1,9 2-119,0 0 0,0 2 0,1 0 0,-1 2 0,1 0 0,-31 13 0,-19 4-31,-10 0 7,-150 64 0,190-66-30,1 1 0,1 2 0,1 2 0,1 1 0,-42 39 0,7 3 27,-103 90-52,149-140-7,-1-1 1,-48 23-1,47-27-18,0 2 0,-45 33-1,59-37 11,-29 22-31,1 3-1,-72 77 1,88-84-31,-1-1 1,-57 47 0,-73 37 1,5-4 30,-69 44-125,150-107 167,1 3 0,-96 85 0,60-25-97,54-53 0,-3-2-1,-105 79 1,82-80 28,-93 67-224,141-96 267,1 3 1,2 0-1,-37 44 1,-21 43-35,46-59 67,-3-1 0,-1-2 0,-69 62 0,56-67 10,11-9-24,-68 70-1,54-33 3,-55 88 0,68-93 26,-3-1 0,-59 61-1,-16-3-5,-79 84-6,106-100 7,-153 136 0,170-177 18,4 4 0,3 3-1,-102 137 1,112-127-17,-81 87-1,-152 189-19,248-300 29,21-28 13,-2-2-1,-1-1 0,-1-1 1,-56 41-1,2-2-37,54-42 46,-55 37 0,63-47-20,0 1 1,1 1 0,1 0-1,-33 42 1,-16 14-52,-50 46 34,-102 92-28,175-173 48,-413 358 79,387-332-46,-3-3-1,-87 53 1,111-82-17,-86 62 568,138-96-564,-1 0 0,1 1 0,0-1 0,0 0 1,-1 1-1,1-1 0,0 0 0,-1 1 0,1-1 0,-1 0 0,1 0 0,0 0 0,-1 1 0,1-1 0,-1 0 0,1 0 0,-1 0 0,1 0 0,-1 0 0,1 0 0,0 0 0,-1 0 0,1 0 0,-1 0 0,1-10-46,2-4-69,0-12 6,0-5-34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10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 17820,'-8'1'1680,"-2"-1"-103,17-7-1433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5:04.1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9 103 12267,'-8'-52'3675,"8"49"-3388,0 0 1,-1 0-1,1 0 0,0 0 1,1 0-1,-1 0 1,1 0-1,-1 1 0,1-1 1,0 0-1,0 0 1,0 1-1,0-1 1,0 0-1,3-2 0,-4 4-244,0 1 0,1 0 0,-1 0 0,0 0 0,1 0 0,-1-1 0,0 1 0,1 0 0,-1 0 0,0 0 0,1 0 0,-1 0 0,0 0 1,1 0-1,-1 0 0,0 0 0,1 0 0,-1 0 0,0 0 0,1 0 0,-1 0 0,0 0 0,1 0 0,-1 1 0,0-1 0,1 0 0,-1 0 0,0 0 0,1 1 0,-1-1 0,0 0 0,0 0 0,1 0 0,-1 1 0,0-1 0,0 0 0,1 1 0,-1-1 0,0 0 0,0 1 0,0-1 0,0 0 0,0 1 0,1-1 0,-1 0 0,0 1 0,7 18 620,-3 5-417,-1 0-1,0 0 1,-2 0-1,-3 33 1,1 24-91,1-81-158,0 1-1,1 0 1,-1-1 0,0 1 0,0 0-1,0-1 1,0 1 0,1 0 0,-1-1 0,0 1-1,1-1 1,-1 1 0,1-1 0,-1 1-1,0-1 1,1 1 0,-1-1 0,1 1-1,-1-1 1,1 1 0,0-1 0,-1 0-1,1 1 1,-1-1 0,1 0 0,0 1-1,-1-1 1,1 0 0,0 0 0,-1 0-1,1 0 1,0 0 0,-1 0 0,1 0-1,0 0 1,-1 0 0,1 0 0,0 0-1,-1 0 1,1 0 0,1-1 0,37-10-149,-20 4 73,-9 5 30,1 0 1,-1 1-1,1 0 0,-1 0 0,1 1 0,-1 1 0,0 0 1,1 0-1,13 4 0,-20-4 37,1 0 0,-1 1 1,1 0-1,-1 0 0,0 0 1,0 0-1,0 1 0,0-1 0,0 1 1,-1 0-1,1 0 0,-1 1 1,0-1-1,1 1 0,-2 0 0,1-1 1,0 1-1,-1 0 0,0 1 1,0-1-1,0 0 0,0 1 0,0 4 1,-1-6 28,0 0-1,-1 1 1,1-1 0,-1 0 0,0 0 0,0 0 0,0 1-1,-1-1 1,1 0 0,-1 0 0,1 0 0,-1 0 0,0 0 0,0 0-1,-1 0 1,1 0 0,-1 0 0,1 0 0,-1 0 0,0-1 0,0 1-1,0-1 1,0 0 0,-1 1 0,1-1 0,0 0 0,-1 0-1,0 0 1,1-1 0,-1 1 0,0-1 0,-4 2 0,-3 1 76,-1 0 0,1 0-1,-1-1 1,0-1 0,0 0 0,0-1 0,0 0 0,-13 0 0,6-2 29,1 0 0,-26-6 0,36 6-200,1 0 1,0-1-1,0 0 0,-1-1 0,1 1 0,1-1 0,-1 0 1,0-1-1,-9-7 0,15 11 17,-1 0 0,1-1 0,-1 1 0,1-1 0,-1 1 0,1-1 1,-1 1-1,1-1 0,0 1 0,-1-1 0,1 1 0,0-1 0,-1 1 0,1-1 0,0 0 0,0 1 0,-1-1 0,1 0 1,0 1-1,0-1 0,0 0 0,0 1 0,0-1 0,0 1 0,0-1 0,0 0 0,0 1 0,0-1 0,0 0 0,1 1 1,-1-1-1,0 0 0,0 1 0,1-1 0,-1 1 0,0-1 0,1 1 0,-1-1 0,1 0 0,-1 1 0,0 0 1,1-1-1,-1 1 0,1-1 0,0 1 0,-1-1 0,1 1 0,-1 0 0,2-1 0,32-12-1539,-11 7 750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5:04.7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42 388 15883,'5'1'428,"0"-1"-1,0-1 0,0 1 1,0-1-1,0 0 0,0 0 1,0 0-1,0-1 1,5-2-1,-9 3-370,0 0 0,1 0 1,-1 0-1,0 0 0,0 0 1,0 0-1,0 0 0,0 0 1,0-1-1,0 1 0,0 0 0,-1-1 1,1 1-1,0 0 0,-1-1 1,1 1-1,-1-1 0,1 1 0,-1-1 1,0 0-1,0 1 0,0-1 1,0 1-1,0-1 0,0 1 0,0-1 1,0 1-1,-1-1 0,1 1 1,-1-1-1,1 1 0,-1-1 0,-1-2 1,2 3-24,-1-1 1,1 0 0,-1 0 0,0 1-1,0-1 1,0 0 0,0 1-1,0-1 1,0 1 0,0-1 0,-1 1-1,1-1 1,0 1 0,-1 0 0,1 0-1,-1 0 1,1 0 0,-1 0-1,0 0 1,0 0 0,1 0 0,-1 1-1,0-1 1,0 1 0,0-1-1,1 1 1,-1 0 0,0 0 0,0 0-1,0 0 1,0 0 0,0 0-1,-2 0 1,1 1-4,1 0 1,-1 0-1,0 0 0,0 0 0,1 0 0,-1 1 0,0-1 1,1 1-1,-1-1 0,1 1 0,0 0 0,0 0 0,-1 0 1,1 1-1,1-1 0,-1 0 0,0 1 0,0-1 0,1 1 1,-2 4-1,1-2-21,0 1 0,1 0 0,0 0 0,0 0 0,0 0 0,1 0 0,-1 0 0,2 0-1,-1 0 1,1 0 0,0 0 0,0 0 0,0 0 0,1 0 0,0-1 0,0 1 0,0-1 0,1 1 0,4 5 0,-5-8-9,0 1 0,0-1 0,1 0 0,-1 0 0,1-1 0,0 1 0,0 0 0,0-1 0,0 0 0,0 0 0,1 0 0,-1 0 0,1 0 0,-1-1 0,1 1 0,-1-1 0,1 0 0,0 0 0,0 0 0,0-1 0,0 1 0,0-1 0,-1 0 0,1 0 0,0-1 0,0 1 0,0-1 1,0 1-1,-1-1 0,6-2 0,-4 0-18,0 1 1,0-1 0,0 0 0,-1 0 0,1-1 0,-1 1 0,0-1 0,0 0 0,0 0-1,-1 0 1,1-1 0,-1 1 0,0-1 0,-1 0 0,1 0 0,2-7 0,-3 9-99,-1-1 0,1 0 0,-1 1 0,0-1 0,0 0 0,0 0 0,-1 0 0,1 0 0,-1 0 0,0 0 0,0 0 0,-1 0 0,1 0 0,-1 0 0,0 0 0,0 0 1,0 0-1,0 1 0,-1-1 0,1 0 0,-1 1 0,0-1 0,-3-3 0,5 7 85,0-1 0,-1 1 0,1-1 0,-1 0 0,1 1 0,-1-1 0,1 1 0,-1-1 0,1 1 0,-1 0 0,1-1 0,-1 1 0,0-1 0,1 1 0,-1 0 0,0 0 0,1-1 0,-1 1 0,0 0 0,1 0 0,-1 0 0,0 0 0,0 0 0,1 0 0,-1 0 0,0 0 0,0 0 0,1 0 0,-1 0 0,0 0 0,1 0 0,-1 1 0,0-1 0,1 0 0,-1 1 0,0-1 0,1 0 0,-2 1 0,-2 5-494</inkml:trace>
  <inkml:trace contextRef="#ctx0" brushRef="#br0" timeOffset="1">130 15 15371,'-10'-13'1553,"2"11"-1041,2 7-216,3 13 736,3 2-256,2 7-488,4 1-400,3-2 112,2-10-72,3-16-56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5:05.2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 14251,'2'0'1672,"-1"-1"-815,1 2-257,-2 5 728,1 5-120,1 4-184,-2 2-119,3 9-321,-1-1-168,3 3-192,-1-3-144,2-2-256,0-5-184,0-8-472,0-4-217,0-10 777,0-2-240,0-3-160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5:05.7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191 207 14403,'0'0'55,"0"0"0,0 0 0,0-1 0,0 1 0,0 0-1,0 0 1,0 0 0,0-1 0,0 1 0,0 0 0,0 0 0,0 0 0,0-1 0,0 1-1,0 0 1,0 0 0,0 0 0,0 0 0,0-1 0,0 1 0,-1 0 0,1 0 0,0 0-1,0 0 1,0-1 0,0 1 0,0 0 0,0 0 0,-1 0 0,1 0 0,0 0 0,0 0-1,0-1 1,0 1 0,0 0 0,-1 0 0,1 0 0,0 0 0,-1 0 0,-11-1 788,-11 6 319,13-1-1006,1 0 1,0 1-1,0 0 0,0 1 1,0 0-1,1 0 0,0 1 1,0 0-1,1 0 0,0 1 1,0 0-1,1 0 0,-1 1 1,2 0-1,0 0 0,0 0 0,0 0 1,1 1-1,1 0 0,0 0 1,0 0-1,-2 16 0,5-23-155,-1-1 0,1 0 0,1 1 0,-1-1 0,0 0 0,0 1 0,1-1 0,-1 0 0,1 0 0,0 1 0,0-1 0,0 0 0,0 0 0,0 0 0,0 0 0,3 3 0,-3-4 0,0 0 0,1 0 1,-1 0-1,0 0 0,1-1 0,-1 1 0,0-1 0,1 1 0,-1-1 0,1 1 0,-1-1 1,1 0-1,-1 1 0,1-1 0,-1 0 0,1 0 0,-1 0 0,1-1 0,-1 1 0,1 0 1,-1 0-1,1-1 0,-1 1 0,1-1 0,-1 1 0,1-1 0,0-1 0,7-2 12,-1-1 0,-1 0 0,1 0-1,-1-1 1,0 0 0,0-1-1,0 1 1,-1-1 0,8-11 0,5-10 106,18-36 1,-15 23 129,17-46-1,-32 68-99,0 0-1,-2 0 0,0 0 1,3-40-1,-8 43 147,-4 22-103,-4 27-91,1 9-249,1 0-1,3 1 1,1 0-1,7 69 0,-5-110 59,0 0 0,0 0 0,0 0 0,1 0 0,-1 0 0,1 0 1,-1 0-1,1 0 0,0 0 0,0 0 0,0 0 0,0-1 0,0 1 0,0 0 0,0-1 0,1 1 0,-1-1 0,0 1 0,1-1 0,-1 0 0,1 1 0,0-1 0,-1 0 0,1 0 0,0 0 0,0 0 0,0-1 0,0 1 0,0 0 0,-1-1 0,1 1 0,0-1 0,0 0 0,0 0 0,0 1 0,1-2 0,2 1 0,16-1-729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5:06.2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 38 17748,'1'2'117,"-1"0"1,1 1-1,-1-1 0,1 0 1,0 0-1,-1 0 1,1 0-1,0 0 1,1 0-1,-1 0 0,0-1 1,0 1-1,1 0 1,-1-1-1,1 1 1,0-1-1,-1 1 0,1-1 1,0 0-1,0 1 1,0-1-1,0 0 1,0 0-1,0-1 0,3 2 1,-4-1-104,1-1 1,-1 1-1,0-1 1,0 0 0,1 1-1,-1-1 1,0 0-1,0 0 1,1 0-1,-1 0 1,0 0-1,0 0 1,1 0-1,-1 0 1,0-1-1,0 1 1,1 0 0,-1-1-1,0 1 1,0-1-1,0 0 1,0 1-1,0-1 1,1 0-1,-1 1 1,-1-1-1,1 0 1,0 0 0,0 0-1,0 0 1,0 0-1,-1 0 1,1 0-1,0 0 1,-1 0-1,1-1 1,-1 1-1,1 0 1,-1 0-1,0 0 1,1-1 0,-1 1-1,0-3 1,0 2-5,1-1 0,-1 1 0,0-1 0,0 1 1,-1-1-1,1 1 0,-1-1 0,1 1 1,-1-1-1,0 1 0,0-1 0,0 1 0,0 0 1,0 0-1,0-1 0,-1 1 0,1 0 1,-4-3-1,4 4-7,1 0 1,-1 1 0,0-1 0,0 1 0,0-1-1,0 1 1,0-1 0,0 1 0,1 0-1,-1 0 1,0-1 0,0 1 0,0 0-1,0 0 1,0 0 0,0 0 0,0 0-1,0 0 1,-2 0 0,1 1-2,0 0 0,1-1 0,-1 1 0,0 0 0,0 0 0,1 0 1,-1 0-1,0 0 0,1 1 0,0-1 0,-1 1 0,1-1 0,-2 3 0,-3 4 16,1-1 0,0 2 0,1-1 0,0 0 0,0 1 0,1 0 0,0 0 0,0 0 0,1 0 0,0 0 0,1 0-1,0 1 1,1-1 0,-1 1 0,2-1 0,-1 0 0,5 19 0,-5-26 3,1 0 0,-1 0 0,1 0 0,0 0 0,-1 0 0,1-1 0,0 1 0,0 0 0,0-1 0,0 1 0,0 0 0,1-1 0,-1 1 0,0-1 0,1 0 0,-1 1 0,1-1 0,0 0 0,-1 0 0,1 0 0,0 0 0,-1 0 0,1-1 0,0 1 0,0 0 0,0-1 0,0 1 0,0-1 0,0 0 0,0 0 0,0 1 0,0-1 0,0-1 0,0 1 0,-1 0 0,4-1 0,-1 0-18,0 0-1,0-1 1,0 0 0,0 1 0,0-1 0,0-1-1,0 1 1,-1-1 0,1 1 0,-1-1 0,0 0-1,0 0 1,0 0 0,0-1 0,3-4 0,-4 5 144,0 0-29,0 1 1,-1-1-1,1 0 0,-1 0 0,0 1 1,1-1-1,0-5 0,-3 9-34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5:07.2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 23 15883,'-5'-21'2031,"5"20"-2015,0 1-1,0 0 0,0 0 0,0 0 0,0 0 0,0 0 0,0 0 0,0 0 0,0 0 0,0 0 0,0 0 0,0 0 0,0 0 0,-1 0 1,1 0-1,0-1 0,0 1 0,0 0 0,0 0 0,0 0 0,0 0 0,0 0 0,0 0 0,0 0 0,0 0 0,0 0 0,-1 0 0,1 0 1,0 0-1,0 0 0,0 0 0,0 0 0,0 0 0,0 0 0,0 0 0,0 0 0,0 0 0,0 0 0,-1 1 0,1-1 0,0 0 0,0 0 0,0 0 1,0 0-1,0 0 0,0 0 0,0 0 0,0 0 0,0 0 0,0 0 0,0 0 0,0 0 0,0 0 0,0 0 0,0 1 0,0-1 0,0 0 1,0 0-1,0 0 0,-4 15 840,3 27-501,2 1 0,1-1 0,2 0 0,3 0 0,17 65 0,-22-99-324,0 1 1,1-2-1,0 1 1,0 0-1,7 11 1,-9-18-23,0 0 1,0 1-1,0-1 1,0 0-1,0 0 1,0 1-1,0-1 0,0 0 1,0 0-1,1 0 1,-1-1-1,0 1 1,1 0-1,-1 0 1,0-1-1,1 1 1,-1-1-1,1 1 1,-1-1-1,1 0 1,-1 1-1,1-1 1,0 0-1,-1 0 0,1 0 1,-1 0-1,1 0 1,-1-1-1,1 1 1,-1 0-1,1-1 1,-1 1-1,1-1 1,-1 1-1,1-1 1,0-1-1,6-2 15,-1-1 1,0-1-1,0 1 1,-1-1-1,0 0 0,0 0 1,6-9-1,34-54 60,-33 50-55,-2 1-3,-5 7-16,0 1 0,1-1 0,1 1 0,-1 1-1,16-15 1,-22 24-9,-1-1-1,0 1 1,1 0-1,-1-1 0,1 1 1,-1-1-1,1 1 1,-1 0-1,1-1 1,-1 1-1,1 0 1,-1 0-1,1 0 1,-1-1-1,1 1 1,-1 0-1,1 0 1,-1 0-1,1 0 0,0 0 1,-1 0-1,1 0 1,-1 0-1,1 0 1,0 0-1,-1 0 1,1 0-1,-1 1 1,1-1-1,-1 0 1,1 0-1,-1 0 1,1 1-1,-1-1 0,1 0 1,-1 1-1,1-1 1,-1 1-1,1-1 1,-1 0-1,0 1 1,1-1-1,-1 1 1,0-1-1,1 1 1,-1-1-1,0 1 0,1 0 1,6 32-20,-6-26 27,5 49 11,-4-33-153,6 30 0,-3-42-497,2-12 716,9-19 605,-9 9-956,10-12 171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5:07.8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70 331 15667,'-4'1'253,"0"1"0,0 0-1,0 0 1,1 0-1,-1 1 1,1 0 0,-1-1-1,1 1 1,0 0-1,0 0 1,0 1-1,1-1 1,-1 1 0,1-1-1,0 1 1,0 0-1,-2 6 1,1-5-136,1 0 0,1 0 0,-1 0 0,1 0 0,0 1 0,0-1 0,0 0 0,1 1 0,-1-1 0,2 0 1,-1 1-1,0-1 0,3 9 0,-3-13-112,0 0 0,0 0 1,0 0-1,1 0 0,-1 0 0,0 0 1,1 0-1,-1 0 0,1 0 1,-1 0-1,1-1 0,-1 1 1,1 0-1,0 0 0,-1 0 0,1-1 1,0 1-1,0 0 0,-1 0 1,1-1-1,0 1 0,0-1 0,0 1 1,0-1-1,0 1 0,0-1 1,0 0-1,0 1 0,0-1 1,0 0-1,0 0 0,0 0 0,0 0 1,0 0-1,0 0 0,0 0 1,0 0-1,0 0 0,0 0 0,0-1 1,0 1-1,0 0 0,0-1 1,1 0-1,2-1 14,0 0 0,0-1 0,0 0-1,0 0 1,-1 0 0,0 0 0,0-1 0,5-5 0,5-12 86,0-1 1,-1-1 0,-2 0-1,15-47 1,-18 52-29,-4 25-247,0 22-163,-2-9-624,9 36 1,-10-55 914,0-1 1,0 1-1,0-1 1,0 1-1,0-1 1,0 1-1,1-1 1,-1 1-1,0-1 1,0 1-1,1-1 1,-1 1-1,0-1 1,0 1-1,1-1 1,-1 1-1,1-1 1,-1 1-1,0-1 1,1 0-1,-1 1 1,1-1-1,-1 0 1,1 0-1,-1 1 1,1-1-1,-1 0 1,1 0-1,-1 0 1,1 1-1,-1-1 1,1 0-1,-1 0 1,1 0-1,0 0 1,-1 0-1,1 0 1,-1 0-1,1 0 1,-1 0-1,1 0 1,-1-1 0,1 1-1,-1 0 1,1 0-1,-1 0 1,1-1-1,-1 1 1,1 0-1,-1-1 1,1 1-1,-1 0 1,1-1-1,-1 1 1,0-1-1,1 1 1,-1 0-1,0-1 1,1 0-1,19-30-1281,-7 1 850,-1 0 1,-2-1-1,13-59 0,-13 32 1306,2-70 0,-14 183 479,2 0 1,11 92 0,-10-140-1243,1 0 0,0 0 0,0 0 0,0 0 0,5 10 0,-6-16-56,0 1 0,-1-1-1,1 0 1,0 1-1,0-1 1,0 0 0,0 0-1,0 0 1,0 0-1,0 0 1,1 0 0,-1 0-1,0 0 1,1 0-1,-1-1 1,0 1 0,1-1-1,-1 1 1,1-1-1,-1 1 1,0-1 0,1 0-1,-1 1 1,1-1-1,0 0 1,-1 0 0,1 0-1,-1 0 1,1-1-1,-1 1 1,1 0 0,1-1-1,7-4 7,0 1 0,0-1 0,-1-1-1,0 1 1,0-2 0,8-6 0,-11 7-48,1 0 1,0 1-1,0 0 1,0 1 0,0-1-1,1 2 1,0-1-1,0 1 1,0 0-1,0 0 1,9-1-1,-16 4 19,1 0 0,0 0 0,0 0-1,-1 0 1,1 0 0,0 0 0,-1 0-1,1 1 1,0-1 0,-1 1 0,1-1-1,0 1 1,-1 0 0,1 0 0,-1-1-1,1 1 1,-1 0 0,0 0-1,1 0 1,1 3 0,-1-2 14,0 1 0,-1 0 0,1-1-1,-1 1 1,0 0 0,0 0 0,0-1 0,0 1 0,0 0 0,-1 0 0,1 4 0,0 0 78,-1 0 0,0 0 0,0 0 0,-1 0 0,0 0 0,0 0 0,0-1 0,-1 1 0,0 0 0,-4 7 0,4-11 5,0 1 1,0-1-1,-1 1 0,0-1 1,0 0-1,0 0 0,0 0 1,0 0-1,0-1 0,-1 1 1,1-1-1,-1 0 0,0 0 1,0 0-1,-6 2 0,3-2-45,0 0 1,0-1-1,0 0 0,-1 0 0,1 0 0,0-1 0,0 0 0,-1-1 0,-7-1 1,8 1-137,1 0 0,-1-1 0,1 0 0,-1 0 0,1-1 0,0 0 0,0 0 0,0 0 0,-10-8 0,13 9-64,0-1 0,0 0 0,1 0 0,-1 0 0,1 0-1,-1 0 1,1 0 0,0-1 0,0 1 0,1-1 0,-1 1 0,1-1 0,-1 0 0,1 0 0,0 1 0,0-9 0,3-7-542,10 3-97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5:08.3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1 131 14091,'11'-2'716,"0"0"0,0-1 1,0 0-1,-1-1 0,1 0 0,16-10 0,-24 13-625,0-1 0,-1 0 0,1 0 0,0 0 0,-1 0 0,1 0 1,-1-1-1,0 1 0,0-1 0,0 1 0,0-1 0,0 0 0,0 0 0,-1 0 0,1 0 0,-1 0 0,0 0 0,0-1 0,0 1 0,-1 0 0,1 0 0,-1-1 0,1 1 0,-1 0 0,0-1 0,-1-3 0,1 6-74,0 0-1,0 0 1,0 0 0,0 1-1,0-1 1,0 0 0,-1 0-1,1 0 1,0 1 0,0-1-1,-1 0 1,1 0 0,0 1 0,-1-1-1,1 0 1,-1 1 0,1-1-1,-1 0 1,1 1 0,-1-1-1,1 1 1,-1-1 0,0 1-1,1-1 1,-1 1 0,0 0-1,1-1 1,-1 1 0,0 0-1,0-1 1,1 1 0,-1 0-1,0 0 1,0-1 0,0 1 0,1 0-1,-1 0 1,0 0 0,0 0-1,0 0 1,1 1 0,-1-1-1,0 0 1,0 0 0,0 0-1,1 1 1,-1-1 0,0 0-1,0 1 1,-3 1 29,1 0-1,-1 0 0,1 0 1,0 1-1,0-1 1,0 1-1,0-1 0,-5 7 1,3-1-27,1 1 0,-1 0-1,1 0 1,1 0 0,0 0 0,0 1 0,1 0 0,0-1 0,0 1-1,1 0 1,1 0 0,0 0 0,1 12 0,-1-20-20,0-1 1,0 1-1,0-1 1,0 1-1,1-1 1,-1 0 0,1 1-1,-1-1 1,1 1-1,-1-1 1,1 0-1,0 1 1,0-1-1,-1 0 1,3 2-1,-2-2 1,0-1 0,-1 1 0,1-1 0,0 0 0,-1 1 0,1-1 0,0 0 0,0 0 0,0 0 0,-1 0 0,1 1 0,0-1 0,0 0 0,-1 0 0,1 0 0,0-1 0,0 1 0,0 0 0,-1 0 0,1 0 0,1-1 0,2-1 2,1 0 0,-1-1 1,0 0-1,0 1 0,0-2 0,0 1 0,5-6 0,26-32-27,-27 30 7,0 1 1,0 0-1,1 1 1,1 0-1,-1 0 1,1 1-1,14-8 1,-23 15 11,1 0 1,0 0-1,-1 1 0,1-1 1,0 0-1,-1 1 1,1 0-1,0-1 0,0 1 1,-1 0-1,1 0 1,0 0-1,0 0 0,-1 0 1,1 0-1,0 1 1,-1-1-1,1 1 0,0-1 1,0 1-1,-1-1 1,1 1-1,-1 0 0,1 0 1,-1 0-1,1 0 1,-1 0-1,0 0 0,1 0 1,-1 1-1,0-1 1,0 0-1,0 1 0,0-1 1,2 3-1,2 6-9,0 0 1,0 1-1,-1-1 0,4 19 1,-1-7 31,-6-20-5,0 0-1,-1 0 0,1 0 0,0 0 1,0-1-1,0 1 0,0 0 0,1-1 1,-1 1-1,0 0 0,1-1 0,-1 0 1,3 3-1,-3-4 0,0 0 0,0 1 0,0-1 1,1 0-1,-1 1 0,0-1 0,0 0 0,0 0 1,0 0-1,0 0 0,0 0 0,1 0 0,-1 0 0,0-1 1,0 1-1,0 0 0,0-1 0,0 1 0,0-1 1,0 1-1,0-1 0,0 1 0,0-1 0,0 0 0,1 0 1,36-33 246,2-2-148,-37 34-122,0-1 0,1 1 0,-1 0 0,0 1 0,1-1 0,0 0 0,-1 1 1,1 0-1,0 0 0,6-1 0,-8 2-3,0 0-1,0 1 1,0-1-1,0 0 1,0 1-1,0 0 1,-1-1-1,1 1 1,0 0-1,0 0 1,-1 0-1,1 0 1,0 0 0,-1 0-1,1 1 1,-1-1-1,1 0 1,-1 1-1,0-1 1,0 1-1,0 0 1,1-1-1,-2 1 1,1 0 0,0 0-1,1 2 1,2 7-173,0-1 1,-1 1-1,3 14 1,-4-14-198,0 1-1,0 21 1,-3-30 138,-7-3-88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5:09.1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160 29 14195,'-2'-2'260,"1"0"0,0 0 0,0 0 0,-1 0 0,1 1-1,-1-1 1,0 0 0,0 1 0,1-1 0,-1 1 0,0 0 0,0-1 0,0 1 0,0 0 0,0 0 0,-1 0-1,1 1 1,0-1 0,-3 0 0,1 1-29,1 0 1,0 0-1,-1 0 0,1 0 0,0 1 1,-1-1-1,1 1 0,0 0 0,-1 0 1,1 0-1,0 1 0,-3 1 0,-1 1-131,-1 1-1,1 0 0,0 0 1,1 1-1,-1-1 1,1 2-1,1-1 0,-1 1 1,-7 11-1,12-17-104,1-1 0,0 1 0,0-1 1,-1 1-1,1-1 0,0 1 0,0 0 0,0-1 0,0 1 0,0-1 1,0 1-1,0-1 0,0 1 0,0 0 0,0-1 0,0 1 0,0-1 0,0 1 1,0-1-1,0 1 0,1 0 0,-1-1 0,0 1 0,0-1 0,1 1 1,-1-1-1,0 1 0,1-1 0,-1 1 0,0-1 0,1 0 0,-1 1 1,1-1-1,-1 0 0,1 1 0,-1-1 0,1 0 0,-1 1 0,1-1 1,-1 0-1,1 0 0,-1 0 0,1 1 0,0-1 0,-1 0 0,1 0 1,-1 0-1,1 0 0,0 0 0,40 4-193,-29-4 144,5 2-37,0 0 0,0 2 1,0 0-1,26 10 0,-38-12 74,1 1 1,-1-1 0,0 1-1,0 0 1,-1 1 0,1-1-1,7 8 1,-10-9 14,0 1 1,0-1-1,-1 1 1,1 0-1,0-1 1,-1 1-1,0 0 1,0 0-1,0 0 1,0 0-1,0 0 1,0 0-1,-1 0 1,1 0-1,-1 4 1,0-4 8,0 0 0,-1 0 0,1-1 0,0 1 0,-1 0 1,0-1-1,0 1 0,1 0 0,-2-1 0,1 1 0,0-1 0,0 0 0,-1 1 1,1-1-1,-1 0 0,0 0 0,0 0 0,-2 2 0,0-1 17,0 0 0,0 0 0,0-1-1,0 1 1,-1-1 0,1 0 0,-1 0 0,0-1 0,-7 2-1,4-1-12,0-1 1,0 0-1,1 0 0,-1-1 0,0 0 0,0-1 0,0 0 0,0 0 0,1 0 0,-1-1 0,0 0 0,-10-5 0,18 7-31,-1 0 0,1 0 0,0 0 0,-1-1-1,1 1 1,0 0 0,-1 0 0,1 0 0,0-1 0,-1 1-1,1 0 1,0 0 0,-1-1 0,1 1 0,0 0 0,0-1-1,-1 1 1,1 0 0,0-1 0,0 1 0,0 0 0,-1-1 0,1 1-1,0-1 1,0 1 0,0 0 0,0-1 0,0 1 0,0-1-1,0 1 1,0 0 0,0-1 0,0 1 0,0-1 0,12-10-772,26-5-779,-35 15 1400,29-11-1045,33-16-1,-31 10 503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5:09.6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0 195 11130,'0'0'86,"0"0"-1,0-1 0,1 1 0,-1 0 0,0-1 1,0 1-1,0 0 0,0-1 0,0 1 0,0 0 0,1-1 1,-1 1-1,0 0 0,0-1 0,0 1 0,1 0 1,-1 0-1,0-1 0,0 1 0,1 0 0,-1 0 1,0-1-1,1 1 0,-1 0 0,0 0 0,1 0 1,-1 0-1,0-1 0,1 1 0,-1 0 0,0 0 1,1 0-1,-1 0 0,0 0 0,1 0 0,-1 0 1,0 0-1,1 0 0,-1 0 0,1 0 0,-1 0 0,7 16 3009,-3-4-3118,2 5 322,1-1-1,1 0 1,1-1-1,0 0 0,1 0 1,13 15-1,-22-29-320,0 0-1,0 0 0,-1 0 1,1 0-1,0 0 0,0 0 1,1 0-1,-1 0 0,0 0 1,0-1-1,0 1 0,0 0 1,1-1-1,-1 1 0,0-1 1,1 0-1,-1 1 0,0-1 1,1 0-1,-1 0 0,0 0 1,1 0-1,-1 0 0,0 0 1,1 0-1,-1 0 0,1 0 1,-1-1-1,0 1 0,0-1 0,1 1 1,-1-1-1,0 1 0,0-1 1,1 0-1,-1 1 0,0-1 1,0 0-1,0 0 0,0 0 1,0 0-1,0 0 0,0 0 1,-1 0-1,2-2 0,2-3-408,-1 1 0,0-1 0,0 0 0,0 0 0,-1 0 0,0 0 0,0 0 0,1-12 0,-2 4-2,0 0 0,-1 1 0,-1-1 0,0 0 0,-1 1 0,-1-1 0,0 1 0,0-1-1,-2 1 1,-9-21 0,8 22 1074,0 1-1,-1 0 1,0 0-1,-1 1 1,0 0 0,0 0-1,-11-9 1,5 12 804,14 7-1400,-1 0 0,1 0-1,0 0 1,-1 0-1,1 0 1,0 0 0,0 0-1,-1 0 1,1 0 0,0 0-1,0 0 1,-1 0-1,1 0 1,0 0 0,0 0-1,0 1 1,-1-1-1,1 0 1,0 0 0,0 0-1,0 0 1,-1 1 0,1-1-1,0 0 1,0 0-1,0 0 1,0 1 0,0-1-1,-1 0 1,1 0 0,0 1-1,0 0-26,0 0-1,0 0 1,0 0 0,0 1-1,0-1 1,0 0-1,1 0 1,-1 0 0,0 0-1,1 0 1,-1 0 0,0 0-1,1 0 1,-1 0-1,1 0 1,0 0 0,-1 0-1,1 0 1,0 0-1,0 0 1,1 1 0,0 0-24,1 0 1,0 0-1,0 0 1,0 0-1,0 0 1,0-1-1,0 1 1,0-1-1,1 0 1,-1 0-1,0 0 1,1 0-1,4 0 1,20 0-194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10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21 102 14555,'3'7'256,"-1"-1"1,-1 1-1,1 0 0,-1-1 0,0 1 0,-1 0 1,0 8-1,-6 52 587,2-32-232,-16 113 954,20-146-1544,0 0 0,0-1-1,0 1 1,0 0 0,0-1 0,0 1-1,0-1 1,0 1 0,0 0 0,1-1-1,-1 1 1,1-1 0,-1 1 0,1-1-1,1 3 1,-1-3-3,-1-1-1,1 1 0,-1-1 0,1 1 1,0-1-1,-1 0 0,1 1 1,0-1-1,-1 0 0,1 0 1,0 1-1,-1-1 0,1 0 1,0 0-1,-1 0 0,1 0 1,0 0-1,0 0 0,-1 0 0,1 0 1,0 0-1,0 0 0,-1 0 1,2-1-1,3-1 64,0 0 1,0 0-1,-1-1 1,1 1-1,-1-1 1,1 0-1,6-7 0,25-22 372,-2-2-1,38-48 0,-55 60-530,-1 0 0,-2-1 0,0-1 0,-1 0 0,14-38 0,-25 57-31,-1 0 0,1 0 0,-1-1 0,0 1-1,0 0 1,0-1 0,-1 1 0,0-1 0,0 1 0,0 0 0,-1-1 0,-1-5 0,-3-7-374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5:10.0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65 248 14043,'-13'19'1069,"3"-5"-214,1 0-1,-12 26 0,19-34-762,-1 0 0,2 0 0,-1 1 0,1-1 0,0 1 0,0-1 0,0 1 0,1-1 0,0 1 0,2 9 0,-2-11-77,1-1 1,0 1 0,0 0 0,0-1 0,1 1-1,0-1 1,0 1 0,0-1 0,0 0 0,1 0-1,-1 0 1,1 0 0,0 0 0,0-1 0,5 5-1,-5-6-8,0 0-1,-1-1 0,1 1 1,0 0-1,0-1 0,1 0 0,-1 0 1,0 0-1,0 0 0,1 0 1,-1-1-1,0 1 0,1-1 0,-1 0 1,0 0-1,1 0 0,-1-1 1,0 1-1,1-1 0,-1 1 0,0-1 1,5-2-1,0-1 13,0 0-1,-1 0 1,1-1-1,-1 1 1,0-2-1,0 1 1,-1-1-1,0 0 1,0 0-1,0-1 0,-1 0 1,0 0-1,0 0 1,7-16-1,-2 3 60,-2 0-1,0 0 0,-1-1 0,7-40 0,-11 44-15,-1-1 1,-1 1-1,0-1 0,-4-33 1,2 42-35,-1 0 0,0 0 0,0 0 0,-1 0 0,0 0 1,0 0-1,-1 1 0,0 0 0,-1 0 0,-10-15 0,14 21-26,0 1 0,0-1 0,-1 0 0,1 1 0,-1-1 0,1 1 0,-1 0 0,1-1 0,-1 1 0,0 0 0,0 0 0,1 0 0,-1 0 0,0 0 0,0 1-1,0-1 1,0 0 0,0 1 0,0 0 0,0-1 0,0 1 0,0 0 0,-1 0 0,1 0 0,0 0 0,0 1 0,0-1 0,0 0 0,0 1 0,0 0 0,0-1 0,0 1 0,0 0-1,-3 2 1,1 0-4,1 0 0,-1 0 0,0 1 0,1 0-1,0-1 1,0 1 0,0 0 0,0 1 0,1-1-1,-1 0 1,1 1 0,0-1 0,-2 8 0,2-2 0,-1 0 0,1 0 1,1 0-1,0 0 1,0 18-1,1-24 2,0-1 0,1 0 0,-1 0 0,1 0 0,-1 1 0,1-1 0,0 0 0,1 0 0,-1 0 0,0 0-1,1-1 1,-1 1 0,1 0 0,0-1 0,0 1 0,0-1 0,0 1 0,1-1 0,-1 0 0,1 0 0,-1 0 0,4 2 0,33 15-27,-26-14-29,-1 1-1,0 0 0,0 1 0,-1 0 0,0 0 0,0 2 0,12 10 1,-16-11-38,-1 0 0,1 0 0,-1 0 0,0 1 0,-1 0 0,0 0 0,0 0 0,-1 0 0,-1 1 0,1 0 0,-1 0 0,-1 0 0,0 0 0,-1 0 0,1 1 0,-2 19 0,-6-2-162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5:10.6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 15043,'2'-5'1249,"0"6"-290,4 15 267,5 37-299,-8-40-683,2 11-5,-1-1-101,1 0 0,0-1 0,2 0 0,12 25-1,-19-45-128,1 0-1,0 0 0,0-1 0,0 1 1,0-1-1,0 1 0,1-1 0,-1 1 1,0-1-1,1 0 0,-1 1 1,1-1-1,-1 0 0,1 0 0,0 0 1,-1 0-1,1 0 0,0-1 0,0 1 1,2 0-1,-1-1 2,0 0 1,0 0 0,0 0-1,0 0 1,0 0-1,0-1 1,0 1-1,-1-1 1,1 0-1,0 0 1,0 0-1,2-2 1,9-5-1,-1-1-1,0 0 1,0 0 0,11-14 0,-14 15-48,-2 1 9,8-8-75,1 2 0,26-18 0,-40 29 74,1 0 0,0-1 0,0 1 0,0 0-1,0 1 1,1-1 0,-1 1 0,0 0-1,1 0 1,-1 0 0,1 1 0,-1-1-1,1 1 1,-1 0 0,1 1 0,-1-1-1,1 1 1,4 1 0,-6-1 29,0 1-1,0 0 1,-1 0 0,1 0 0,0 0-1,-1 0 1,0 0 0,1 1-1,-1-1 1,0 1 0,0 0 0,0-1-1,-1 1 1,1 0 0,-1 0 0,0 0-1,1 0 1,-1 1 0,-1-1-1,1 0 1,0 0 0,-1 1 0,1 4-1,-1 0 129,1 1 0,-1-1 0,-1 0 0,1 0 0,-1 0 0,-1 1 0,1-1 0,-5 11 0,3-12-3,-1-1-1,1 1 0,-1-1 1,0 0-1,-1 0 1,1 0-1,-1 0 0,0-1 1,-1 0-1,1 0 1,-1-1-1,0 1 0,0-1 1,-1-1-1,1 1 1,-1-1-1,0 0 1,-13 4-1,11-5-235,-1 1-1,0-2 1,0 1 0,1-1-1,-1-1 1,0 0 0,0 0-1,0-1 1,0 0 0,1-1-1,-1 0 1,0 0 0,-15-8-1,1-4-1029,23 13 1091,0 0 0,0 1 0,0-1 1,1 0-1,-1 0 0,0 0 0,1 0 0,-1 0 0,0 0 1,1 0-1,-1 0 0,1 0 0,-1 0 0,1 0 1,0 0-1,-1 0 0,1 0 0,0-1 0,0 1 1,0 0-1,0-2 0,7-10-696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5:11.2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4 286 14427,'16'-4'782,"1"-1"0,-1-1 0,25-12 0,-34 14-566,1 0 1,-2 0 0,1 0 0,0-1 0,-1 0 0,0-1-1,0 1 1,-1-1 0,10-12 0,-15 18-181,1-1 1,0 0 0,-1 0-1,1 0 1,-1 0-1,1 0 1,-1 0-1,0 0 1,1 0-1,-1 0 1,0 0-1,0 0 1,1 0 0,-1 0-1,0 0 1,0 0-1,0 0 1,0-1-1,0 1 1,-1 0-1,1 0 1,-1-1-1,1 1 5,-1 0 0,0 0 0,0 0 0,1 1 0,-1-1 0,0 0 0,0 1 0,0-1 0,0 1 0,0-1 0,0 1 0,0 0 0,0-1 0,0 1 0,0 0 0,0-1 0,0 1 0,-1 0 0,-4 0 83,1 0 0,0 0 1,-1 0-1,1 0 1,0 1-1,-1 0 0,-9 4 1,9-2-87,0 0 0,0 1 0,0 0 0,0 0 0,1 0 0,-1 1 0,1 0 0,1 0 0,-1 0 0,1 1 0,-1-1 0,2 1 0,-1 0 0,1 1 0,0-1 0,0 0 0,-2 8 0,2-5-68,0-1 1,1 1 0,0 0-1,0 0 1,1 0 0,0 0-1,1 0 1,0 0 0,0 0-1,1 0 1,0 0 0,5 17 0,-5-24-25,-1 0 0,1 0 0,0-1 0,-1 1 1,1 0-1,0-1 0,0 1 0,1-1 0,-1 1 1,0-1-1,0 1 0,1-1 0,-1 0 0,0 0 1,1 1-1,0-1 0,-1 0 0,1 0 1,0-1-1,-1 1 0,1 0 0,0 0 0,0-1 1,-1 1-1,1-1 0,0 0 0,0 0 0,0 1 1,0-1-1,0 0 0,0 0 0,0-1 0,-1 1 1,1 0-1,0-1 0,0 1 0,0-1 1,0 0-1,2-1 0,7-3-415,0 0 1,0 0-1,-1-2 1,18-13-1,-1-2-290,-1-2 1,-2 0-1,0-2 0,-2 0 0,0-2 0,-2 0 0,25-47 1,-41 67 1019,-1 1 1,0-1-1,0 0 1,0 0 0,-1 0-1,0 0 1,0 0-1,-1-1 1,-1 1 0,1 0-1,-2-16 1,1 23-192,0 0 1,0 1-1,0-1 1,0 0-1,0 1 1,-1-1-1,1 0 1,0 1-1,0-1 1,-1 0-1,1 1 1,0-1-1,-1 1 1,1-1-1,0 0 1,-1 1-1,1-1 1,-1 1-1,1-1 1,-1 1-1,1 0 1,-1-1-1,0 1 1,1-1-1,-1 1 1,1 0-1,-1 0 1,0-1-1,-1 1 23,1 0 0,0 0-1,0 0 1,-1 1 0,1-1-1,0 0 1,0 1 0,0-1-1,-1 1 1,1-1 0,0 1-1,0 0 1,0-1 0,-1 2-1,-5 3 241,0 1-1,1 1 0,-8 7 1,14-13-305,-16 16 231,1 1 0,1 1 0,1 0 0,-20 38 0,33-56-258,-1-1 0,1 1 0,0 0 0,-1-1 0,1 1 0,0 0 1,0 0-1,0-1 0,-1 1 0,1 0 0,0 0 0,0 0 1,0-1-1,0 1 0,0 0 0,0 0 0,0 0 0,1-1 0,-1 1 1,0 0-1,0 0 0,1-1 0,0 3 0,-1-3-5,1 1-1,0-1 1,0 0-1,-1 1 1,1-1-1,0 0 1,0 1-1,0-1 1,-1 0-1,1 0 1,0 0-1,0 1 1,0-1-1,0 0 0,0 0 1,0-1-1,-1 1 1,2 0-1,7-2-75,0 0 0,-1 0 0,12-6 1,-13 6 11,31-13-273,-3 2-160,37-10 0,-63 20 390,1 1-1,0 1 1,0-1 0,-1 2 0,1-1 0,0 1 0,0 1-1,0 0 1,9 2 0,-17-3 109,-1 0 1,1 1-1,-1-1 1,1 1 0,-1-1-1,0 1 1,1-1-1,-1 1 1,0 0-1,1-1 1,-1 1-1,0 0 1,0 0-1,1 0 1,-1 0-1,0 0 1,0 0-1,0 1 1,0-1-1,-1 0 1,1 0-1,0 1 1,0-1-1,-1 1 1,1-1-1,-1 0 1,1 1-1,-1-1 1,0 1-1,0-1 1,1 1-1,-1-1 1,0 1-1,0-1 1,-1 3 0,1 0 43,-1 0 1,-1-1 0,1 1 0,0 0-1,-1 0 1,0-1 0,0 1 0,0-1 0,0 0-1,-1 1 1,1-1 0,-4 3 0,-2 2-52,-1-1 0,1 0 0,-1-1 0,0 0 0,0 0 0,-1-1 0,0 0 1,0-1-1,0 0 0,0 0 0,-1-1 0,0-1 0,1 0 0,-20 1 0,29-2-7,0-1 1,0 0-1,-1 0 0,1 0 0,0 0 0,0 0 0,0-1 0,0 1 0,-1 0 0,1 0 0,0-1 0,0 1 1,0-1-1,0 1 0,0-1 0,0 1 0,0-1 0,0 0 0,0 1 0,0-1 0,1 0 0,-1 0 1,0 0-1,0 0 0,1 0 0,-2-1 0,2-12-296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5:11.7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92 12 15907,'0'0'53,"0"-1"0,0 1 0,0-1 0,0 1 0,0-1 0,0 1 0,0-1 0,-1 1 0,1-1 0,0 1 0,0-1 0,0 1 0,-1-1 0,1 1 0,0 0 0,0-1 0,-1 1 0,1 0 0,0-1 0,-1 1 0,1-1 0,0 1 0,-1 0 0,1 0 0,-1-1 0,1 1 0,-1 0 0,1 0 0,-1-1 0,0 1 1,0 0 0,0 1-1,0-1 1,0 0 0,1 0-1,-1 0 1,0 1 0,0-1 0,0 0-1,0 1 1,1-1 0,-1 1 0,0-1-1,-1 2 1,-2 1 123,1 0 1,-1 0-1,1 1 0,0 0 1,-4 6-1,0 0-114,1 1 1,1 0 0,0 0-1,0 0 1,1 1 0,1-1-1,0 1 1,0 0 0,1 0-1,0 14 1,2-24-71,0-1-1,0 0 1,1 0 0,-1 1 0,0-1 0,1 0-1,-1 0 1,1 0 0,-1 0 0,1 1-1,0-1 1,-1 0 0,1 0 0,0 0 0,0 0-1,-1 0 1,1-1 0,0 1 0,0 0-1,0 0 1,0-1 0,0 1 0,1 0-1,-1-1 1,0 1 0,0-1 0,0 1 0,0-1-1,1 0 1,-1 1 0,0-1 0,0 0-1,1 0 1,1 0 0,6 0-94,0 0 1,0-1-1,17-3 0,-13 2-17,-3 1 52,5-1-86,0 0 0,0 1-1,22 2 1,-35-1 156,1 0 1,0 0-1,0 1 1,0-1 0,0 1-1,-1 0 1,1 0-1,0 0 1,0 0-1,-1 0 1,1 1 0,-1-1-1,1 1 1,-1-1-1,0 1 1,0 0-1,0 0 1,0 0 0,0 0-1,0 1 1,0-1-1,-1 0 1,1 1-1,1 4 1,-2-6 26,-1 1 0,1-1 0,-1 1 0,1-1 0,-1 1-1,0 0 1,0-1 0,0 1 0,0 0 0,0-1 0,0 1 0,-1 0 0,1-1 0,-1 1 0,1-1-1,-1 1 1,1-1 0,-1 1 0,-1 2 0,0-1 33,-1 0 0,1-1 0,0 1-1,-1 0 1,0-1 0,1 0 0,-1 0 0,-6 4 0,2-2-109,0-1 0,-1 0 0,1 0-1,-1 0 1,1-1 0,-1 0 0,-14 1 0,21-3 10,0 0-1,0 0 1,0 0-1,0 1 1,0-1-1,-1-1 1,1 1-1,0 0 1,0 0 0,0 0-1,0-1 1,0 1-1,0 0 1,0-1-1,0 1 1,0-1-1,0 1 1,0-1-1,0 0 1,0 1-1,0-1 1,0 0-1,0 0 1,1 0 0,-1 1-1,0-1 1,1 0-1,-1 0 1,0 0-1,1 0 1,-1-2-1,0-10-333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5:12.1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1 334 11682,'8'-4'289,"0"-1"0,0 0 0,0-1 0,-1 0 0,1 0 0,-2 0 0,1-1 0,0 0 0,-1 0 0,-1-1 0,1 0 0,4-9 0,-6 10-110,-1 1 0,0-2 0,0 1 0,0 0 0,-1 0-1,0-1 1,0 0 0,-1 1 0,0-1 0,-1 0 0,1 1 0,-1-1 0,-1 0-1,1 0 1,-3-8 0,3 15-150,0 0 1,-1 0-1,1 0 0,0 0 0,0 0 0,-1 0 1,1 0-1,0 0 0,-1 0 0,1 0 0,-1 1 1,0-1-1,1 0 0,-1 0 0,1 1 0,-1-1 0,0 0 1,0 1-1,1-1 0,-1 0 0,0 1 0,0-1 1,-1 0-1,1 1-4,0 0 0,0 0 0,0 0 0,0 1 0,-1-1 0,1 0 0,0 0 0,0 1 0,0-1 0,1 0 0,-1 1 0,0-1 0,0 1 0,0 0 0,0-1 0,0 1 0,0-1 0,0 2 0,-3 2 27,-1 1 0,1 0 1,1 0-1,-1 0 0,1 0 1,-4 7-1,4-4-34,0-1 0,0 1 0,1 0 0,0 0 0,0 0 0,1 0 0,0 15 1,0-21-18,1 1 0,0-1 0,1 1 1,-1-1-1,0 1 0,1-1 1,-1 0-1,1 1 0,0-1 1,0 0-1,0 1 0,0-1 1,0 0-1,0 0 0,1 0 1,-1 0-1,1 0 0,-1 0 0,1 0 1,0-1-1,-1 1 0,1 0 1,0-1-1,0 0 0,1 1 1,-1-1-1,0 0 0,0 0 1,0 0-1,4 1 0,2-1 2,1 0-1,-1 0 1,0-1-1,1 0 1,-1 0 0,1-1-1,10-2 1,61-16-11,-60 13 10,32-6-21,-28 7-2,41-14 0,-64 19 34,0 0 1,-1-1 0,1 1-1,-1 0 1,1-1 0,-1 1 0,1-1-1,-1 1 1,1-1 0,-1 1-1,1-1 1,-1 1 0,0-1 0,1 1-1,-1-1 1,0 1 0,1-1-1,-1 1 1,0-1 0,0 0-1,0 1 1,1-1 0,-1 0 0,0 1-1,0-1 1,0 0 0,0 1-1,0-1 1,0 1 0,0-1 0,0 0-1,-1 1 1,1-1 0,0 0-1,0 1 1,0-1 0,-1 1 0,1-1-1,0 0 1,-1 1 0,1-1-1,0 1 1,-2-1 0,-20-28 480,17 24-387,-108-118 1258,113 123-1382,0 0 0,-1-1-1,1 1 1,0 0-1,0 0 1,0-1-1,-1 1 1,1 0-1,0 0 1,0-1-1,0 1 1,-1 0 0,1-1-1,0 1 1,0 0-1,0-1 1,0 1-1,0 0 1,0-1-1,0 1 1,0 0-1,0-1 1,0 1 0,0 0-1,0-1 1,0 1-1,0 0 1,0-1-1,0 1 1,0 0-1,1-1 1,-1 1-1,0 0 1,0-1 0,0 1-1,0 0 1,1 0-1,-1-1 1,0 1-1,0 0 1,1 0-1,-1-1 1,0 1-1,0 0 1,1 0-1,-1 0 1,0-1 0,1 1-1,-1 0 1,0 0-1,1 0 1,-1 0-1,23-4-580,-17 3 565,20-6-250,7-4-97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5:12.9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84 56 14907,'-22'42'2080,"11"-22"-1566,0 0 0,1 1 0,1 0 1,2 1-1,-7 25 0,14-47-514,0 0 0,0 0 0,1-1 0,-1 1 0,0 0 0,0 0 0,0 0 0,0 0 0,1 0-1,-1-1 1,0 1 0,0 0 0,0 0 0,0 0 0,1 0 0,-1 0 0,0 0 0,0 0 0,1 0 0,-1 0 0,0 0 0,0-1-1,0 1 1,1 0 0,-1 0 0,0 0 0,0 1 0,1-1 0,-1 0 0,0 0 0,0 0 0,0 0 0,1 0 0,-1 0-1,0 0 1,0 0 0,0 0 0,1 0 0,-1 1 0,0-1 0,0 0 0,0 0 0,1 0 0,-1 0 0,0 1 0,0-1 0,0 0-1,0 0 1,0 0 0,0 1 0,0-1 0,1 0 0,-1 0 0,0 0 0,0 1 0,0-1 0,0 0 0,0 0 0,0 0-1,0 1 1,0-1 0,0 0 0,0 0 0,0 1 0,0-1 0,0 0 0,23-18-90,-9 6-12,-10 10 80,1 0 0,0 1 0,0-1 0,0 1 1,0 0-1,1 0 0,-1 0 0,0 1 0,0-1 0,1 1 0,-1 1 0,0-1 1,0 1-1,0 0 0,0 0 0,1 0 0,-1 1 0,-1 0 0,1 0 1,0 0-1,0 0 0,4 4 0,9 6-28,-1 0-1,0 1 1,-1 0-1,17 19 1,-16-15 67,28 37 0,-41-48 48,0-1-1,0 1 1,-1 0-1,0 0 1,0 1-1,0-1 1,-1 1-1,0-1 1,0 1-1,-1 0 1,2 10-1,-3-15-22,-1 0-1,1 0 1,0 0-1,-1-1 1,1 1-1,-1 0 1,1 0-1,-1 0 1,0-1-1,0 1 1,0 0-1,0-1 1,0 1-1,0-1 1,0 1-1,0-1 1,-1 0-1,1 1 1,-1-1-1,1 0 1,-1 0 0,1 0-1,-1 0 1,0 0-1,1 0 1,-1-1-1,0 1 1,0 0-1,1-1 1,-4 1-1,-4 1 121,0-1-1,0 0 1,-1 0 0,-13-1-1,12 0-71,0-1-1,0-1 0,0 0 1,-14-4-1,22 6-89,0-1 1,0 0-1,0-1 1,0 1-1,0 0 0,0-1 1,0 0-1,0 0 0,0 0 1,1 0-1,-1 0 0,1 0 1,0-1-1,-1 1 0,1-1 1,0 1-1,0-1 0,-1-4 1,2 5-10,1 0 1,0-1-1,-1 1 1,1 0 0,0-1-1,0 1 1,0-1-1,1 1 1,-1 0-1,1-1 1,-1 1-1,1 0 1,0 0 0,0-1-1,0 1 1,0 0-1,0 0 1,0 0-1,3-2 1,4-7-65,0 0 0,13-11 0,-13 13 18,99-115-498,-94 105 503,0 0 0,0 0 1,-2-1-1,-1-1 0,9-23 0,-16 36 77,-1-1 0,0 1 0,-1 0 0,2-16 1,-3 22-12,0 0 0,0 1 0,0-1 0,0 0 0,0 0 1,0 1-1,0-1 0,0 0 0,-1 1 0,1-1 1,-1 0-1,1 1 0,-1-1 0,0 1 0,0-1 1,0 1-1,0-1 0,0 1 0,0 0 0,0-1 1,0 1-1,0 0 0,0 0 0,-1 0 0,1 0 1,-1 0-1,1 0 0,-1 0 0,-1-1 0,1 2 5,-1 0-1,1 0 1,0 0 0,0 0-1,0 1 1,0-1-1,0 0 1,0 1-1,0 0 1,0-1 0,0 1-1,0 0 1,0 0-1,1 0 1,-1 0-1,0 0 1,0 0 0,1 1-1,-1-1 1,1 1-1,-1-1 1,-1 4-1,-3 1 23,1 1 0,0 1 0,0-1 0,-5 11 0,5-6-52,0 0 0,1 0 0,0 1 0,1-1 0,1 1 0,0 0 0,0 0-1,1 0 1,1 1 0,0-1 0,1 0 0,4 20 0,-5-31-38,1-1-1,-1 1 1,1 0 0,-1 0-1,1-1 1,0 1 0,0 0 0,0-1-1,0 1 1,0-1 0,0 1 0,0-1-1,0 0 1,0 1 0,1-1-1,-1 0 1,1 0 0,2 2 0,-3-3-8,1 1 0,-1-1 0,1 0 0,0 1 1,-1-1-1,1 0 0,-1 0 0,1 0 0,-1 0 0,1-1 1,-1 1-1,1 0 0,0-1 0,-1 1 0,1-1 0,-1 1 1,2-2-1,5-3-87,-1 1 0,1-2 1,-1 1-1,-1-1 0,1 0 1,7-10-1,22-26-438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5:13.4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34 0 14427,'-3'1'156,"1"1"-1,-1 0 1,1-1 0,0 1 0,0 0-1,0 0 1,0 0 0,0 0-1,1 1 1,-1-1 0,1 0-1,-1 1 1,1-1 0,0 1 0,0 0-1,0-1 1,0 1 0,0 0-1,1-1 1,-1 1 0,1 0-1,0 0 1,0 0 0,0-1-1,0 1 1,0 0 0,0 0 0,2 4-1,-1-2-147,0-1 0,0 0 0,1 1 0,-1-1 0,1 0 0,0 0 0,0 0 0,0 0 0,1 0 0,-1 0 0,1-1 0,0 1 0,0-1 0,0 0 0,1 0 0,-1 0-1,5 3 1,-3-4-10,0 0-1,0 0 1,1-1 0,-1 1-1,1-1 1,-1-1-1,1 1 1,-1-1-1,1 0 1,10-1-1,26 1-28,-40 1 30,-1-1 0,1 0 1,-1 1-1,1-1 0,0 1 1,-1 0-1,0-1 0,1 1 0,-1 0 1,1 0-1,-1 0 0,0 0 1,0 0-1,1 0 0,-1 0 1,0 1-1,0-1 0,1 2 1,0 0 10,-1 1 0,1-1 0,-1 0 0,0 1 0,0-1 0,0 1 0,0 0 0,0 3 1,0 0 43,-1 1 1,0-1 0,0 0 0,-1 1-1,1-1 1,-2 0 0,1 0 0,-3 8 0,2-12-15,1 1 1,-1-1 0,1 0 0,-1 0 0,0 1 0,-1-1 0,1-1 0,0 1 0,-1 0 0,1 0 0,-1-1 0,0 0 0,0 1 0,0-1 0,0 0 0,0-1 0,-5 3 0,5-3-47,1 0 0,-1-1 0,0 1 1,0-1-1,1 0 0,-1 0 0,0 0 0,0 0 0,1 0 0,-1 0 1,0-1-1,0 1 0,1-1 0,-1 0 0,0 0 0,1 0 0,-1 0 0,1 0 1,-1-1-1,1 1 0,0-1 0,-1 1 0,1-1 0,-2-2 0,-2-3 90,0-1-1,0 1 1,1-1 0,0 0-1,0-1 1,1 1-1,0-1 1,1 0-1,0 0 1,0 0 0,-2-12-1,-4-32-61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5:14.5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1 415 10818,'1'0'120,"1"0"0,0 0 1,-1 0-1,1 0 0,0 0 0,0 0 0,-1 0 0,1 0 0,0 1 0,-1-1 0,1 1 0,0-1 1,-1 1-1,1 0 0,-1 0 0,1 0 0,-1 0 0,1 0 0,-1 0 0,0 0 0,0 0 0,1 0 0,-1 0 1,0 1-1,0-1 0,0 1 0,0-1 0,1 3 0,5 8 640,-1 0-1,9 21 1,-10-22-278,53 149 1916,10 23-1046,-67-181-1373,0 0 0,0 0 0,1 1 0,-1-1-1,1 0 1,-1 0 0,1 0 0,3 2 0,-5-4 11,0 1 0,0-1 1,0 0-1,1 0 0,-1 0 1,0 0-1,0 0 1,0 0-1,0 0 0,0 0 1,0 0-1,1 0 0,-1 0 1,0 0-1,0 1 1,0-1-1,0 0 0,0 0 1,1 0-1,-1 0 0,0 0 1,0 0-1,0 0 1,0 0-1,0 0 0,1-1 1,-1 1-1,0 0 1,0 0-1,0 0 0,0 0 1,0 0-1,1 0 0,-1 0 1,0 0-1,0 0 1,0 0-1,0 0 0,0-1 1,0 1-1,0 0 0,0 0 1,1 0-1,-1 0 1,-1-15-550,-4-1 179,0 1 0,-1-1 1,0 1-1,-1 1 1,-9-15-1,-49-65-742,62 89 1111,3 5 16,1 0-1,-1 0 1,0 0-1,0 1 0,0-1 1,1 0-1,-1 0 0,0 0 1,0 0-1,1 0 0,-1 0 1,0 0-1,0 0 1,0 0-1,1 0 0,-1 0 1,0 0-1,0 0 0,1 0 1,-1 0-1,0 0 0,0-1 1,0 1-1,1 0 0,-1 0 1,0 0-1,0 0 1,0 0-1,1 0 0,-1-1 1,0 1-1,0 0 0,0 0 1,0 0-1,0 0 0,1-1 1,-1 1-1,0 0 1,0 0-1,0 0 0,0-1 1,0 1-1,0 0 0,0 0 1,0-1-1,0 1 0,0 0 1,0 0-1,0 0 1,0-1-1,0 1 0,0 0 1,0 0-1,0-1 0,0 1 1,0 0-1,0 0 0,0 0 1,0-1-1,0 1 0,0 0 1,-1 0-1,1 0 1,0-1-1,0 1 0,0 0 1,-1 0-1,22 4 165,-19-3-134,13 3 84,1-1 1,0 0-1,-1-1 1,27 0-1,-38-2-67,1 0 0,-1 0 0,0-1-1,1 0 1,-1 0 0,0 0 0,0 0-1,0 0 1,0-1 0,0 0 0,0 0-1,0 0 1,0 0 0,-1 0 0,1-1-1,-1 0 1,1 0 0,-1 0 0,0 0-1,0 0 1,4-7 0,-6 6-9,1 0 1,-1 1-1,-1-1 1,1 0-1,0 0 1,-1 0-1,0 1 0,0-1 1,0 0-1,0 0 1,-1 0-1,1 1 1,-1-1-1,0 0 0,0 0 1,-1 1-1,1-1 1,-1 1-1,0-1 1,1 1-1,-5-5 0,5 5-33,-1 1-1,1-1 0,-1 1 0,0 0 1,1-1-1,-1 1 0,0 0 1,0 0-1,-1 0 0,1 1 0,0-1 1,-1 1-1,1-1 0,-1 1 0,1 0 1,-1-1-1,0 1 0,1 1 1,-1-1-1,0 0 0,0 1 0,1-1 1,-1 1-1,0 0 0,0 0 0,0 0 1,0 0-1,0 0 0,-3 2 1,4-1-9,1 0 0,-1 0 0,0 0 0,1 0 0,-1 1 0,1-1 0,-1 1 0,1-1 0,0 1 0,0 0 0,-1-1 0,1 1 0,0 0 0,0 0 0,1 0 0,-1 0 0,0 0 0,1 0 0,-1 0 0,1 0 0,0 0 0,-1 0 0,1 0-1,0 0 1,0 0 0,0 0 0,1 3 1,0 4 3,0 0 1,1 0-1,0 0 1,6 17 0,-4-17-3,0-1 0,0 1 1,1-1-1,0 1 0,1-1 1,0-1-1,0 1 1,0-1-1,11 9 0,-14-14-1,0 1-1,0-1 1,0 0-1,1 1 1,-1-2-1,1 1 1,-1 0-1,1-1 1,-1 1-1,1-1 0,0 0 1,0 0-1,0-1 1,0 1-1,-1-1 1,1 0-1,0 0 1,0 0-1,0 0 1,0-1-1,0 0 1,-1 0-1,1 0 0,0 0 1,0 0-1,4-3 1,-1-1-2,-1 1 0,1-1 0,-1-1 0,0 0-1,0 1 1,0-2 0,-1 1 0,0-1 0,-1 0 0,1 0 0,-1 0 0,0 0 0,-1-1 0,0 1-1,0-1 1,1-10 0,2-2-3,-2 0 0,-1-1-1,0 0 1,-2 0 0,0-26 0,-3 20-1,0 1 1,-2 0 0,-1-1 0,-14-44 0,8 52 9,11 18-5,-1 1 1,1 0-1,0-1 0,-1 1 0,1 0 0,0-1 1,-1 1-1,1 0 0,-1 0 0,1-1 1,-1 1-1,1 0 0,-1 0 0,1 0 1,-1 0-1,1-1 0,-1 1 0,1 0 1,-1 0-1,1 0 0,-1 0 0,0 0 1,0 1-1,0 0 1,0 0-1,0-1 1,0 1 0,0 0-1,0 0 1,1 0-1,-1 0 1,0 1 0,0-1-1,1 0 1,-1 0-1,1 0 1,-1 1 0,1-1-1,-1 0 1,1 0-1,0 1 1,-1-1 0,1 0-1,0 1 1,0-1-1,0 2 1,-3 38 54,2 0 1,3 43 0,0-61-14,1-1 0,1 0 0,1 0 1,1 0-1,11 27 0,-15-44-30,0 0-1,1 0 0,0 0 0,0-1 0,0 1 1,0-1-1,1 1 0,0-1 0,0 0 1,0-1-1,0 1 0,0-1 0,1 0 1,8 5-1,-10-7-10,0 0 0,0 0-1,0 0 1,0 0 0,1-1 0,-1 1 0,0-1 0,0 0 0,0 0 0,1 0 0,-1 0 0,0-1-1,0 1 1,0-1 0,0 0 0,0 0 0,0 0 0,0 0 0,0-1 0,0 1 0,0-1 0,-1 0-1,1 1 1,0-1 0,-1 0 0,4-5 0,2-1-7,-1-1 0,0 0-1,-1 0 1,0-1 0,0 1 0,-1-1 0,-1 0-1,1-1 1,3-15 0,0-4 14,-2 1 1,3-39-1,-5 27 35,-2 0 0,-2 0-1,-2 1 1,-2-1 0,-8-41 0,11 81-43,-8-32 31,9 32-33,0 0 1,-1 0 0,1 0 0,0 1 0,0-1 0,-1 0 0,1 0-1,0 0 1,-1 1 0,1-1 0,-1 0 0,1 1 0,-1-1-1,0 0 1,1 1 0,-1-1 0,1 1 0,-1-1 0,0 1 0,0-1-1,1 1 1,-1-1 0,0 1 0,0 0 0,1-1 0,-1 1 0,0 0-1,0 0 1,0-1 0,0 1 0,-1 0 0,1 1-2,0 0 0,0 0 0,0 0 0,0 0 0,0 0 0,0 0 0,0 0 0,0 1 0,0-1 0,0 0 0,1 1 0,-1-1 0,0 0 0,1 1 0,-1-1 0,1 1 1,0-1-1,-1 1 0,1-1 0,0 1 0,0 1 0,-1 3-5,-7 37 24,2 0 0,3 0 0,1 1 0,1-1 0,3 1 0,2-1 0,12 58 0,-14-93-9,0 0 0,1 1 0,0-1 0,0 0-1,1-1 1,0 1 0,0-1 0,7 10 0,-9-16-8,-1 1 0,0-1 0,1 1 1,0-1-1,-1 1 0,1-1 1,0 0-1,-1 0 0,1 0 0,0 0 1,0 0-1,0 0 0,0-1 1,0 1-1,0-1 0,0 1 0,0-1 1,0 0-1,1 0 0,-1 1 1,0-2-1,0 1 0,0 0 1,0 0-1,0-1 0,0 1 0,0-1 1,0 1-1,0-1 0,0 0 1,0 0-1,0 0 0,0 0 0,-1 0 1,1-1-1,0 1 0,-1 0 1,3-3-1,5-5 0,-1 1-1,0-1 1,0-1 0,-1 0-1,0 0 1,-1 0 0,0-1 0,-1 1-1,0-1 1,5-15 0,-2-1 4,0-1 1,-1-1-1,2-32 0,-6 27 7,-1-1-1,-3-46 0,0 66-18,-1 0 1,0-1-1,-1 2 1,-1-1 0,0 0-1,-1 1 1,-12-25-1,15 37 1,1-1 0,-1 0 0,0 1-1,0 0 1,0-1 0,0 1 0,0 0 0,-4-2-1,6 3 6,-1 1-1,0-1 0,1 1 0,-1 0 0,0-1 0,0 1 0,1 0 1,-1 0-1,0-1 0,0 1 0,1 0 0,-1 0 0,0 0 1,0 0-1,1 0 0,-1 0 0,0 0 0,0 0 0,1 1 0,-1-1 1,0 0-1,0 0 0,1 1 0,-1-1 0,0 0 0,1 1 1,-1-1-1,0 0 0,1 1 0,-1-1 0,0 1 0,1-1 1,-1 1-1,1 0 0,-1-1 0,1 1 0,0 0 0,-1-1 0,1 1 1,-1 1-1,-3 7-11,1 0 0,0 1 0,1-1 0,0 1 1,1-1-1,0 1 0,0 0 0,1 18 0,0-9 4,-1 29 19,8 66 1,-4-92 9,1 0 0,0-1 1,2 1-1,0-1 0,13 27 1,-16-42-35,1 1 1,-1-1-1,2 0 1,-1 0-1,0-1 1,1 1-1,0-1 1,7 5-1,-11-8-11,2-1 0,-1 1-1,0-1 1,0 1 0,0-1-1,1 0 1,-1 0 0,0 0-1,1 0 1,-1 0 0,1-1-1,-1 1 1,1-1 0,0 1-1,-1-1 1,1 0 0,-1 0-1,1 0 1,0 0 0,-1-1 0,1 1-1,-1-1 1,1 1 0,-1-1-1,5-2 1,-6 2 6,0 0 0,0 0 0,0 0 0,0 0 0,0 0 0,0 0 0,-1 0 0,1 0 0,0 0 0,0-1 0,-1 1 0,1 0 0,-1-1 0,1 1 0,-1 0 0,1-1 0,-1 1 0,0-1 0,0 1 1,0-1-1,0 1 0,0 0 0,0-1 0,0 1 0,0-1 0,-1 1 0,1-1 0,0 1 0,-1 0 0,1-1 0,-1 1 0,-1-2 0,-2-8-47,-1 1-1,-12-18 1,15 24 58,-44-61 560,-79-90-1,110 140-217,10 10 368,22 11-460,-6-1-176,1 0 1,0-2 0,1 0 0,-1 0 0,1-1-1,-1 0 1,1-1 0,-1-1 0,1 0-1,0 0 1,15-4 0,5-4-11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5:15.1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0 669 16363,'36'-16'1085,"0"0"0,34-23 0,9-5 95,383-149 1896,-101 48-3376,-190 58-138,-142 69 254,0-1 0,-2-1 0,39-37 1,-61 52-327,1-1-825,-9 5 290,-11 1 563,0-2-103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5:15.7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1 121 15211,'-1'-1'2136,"3"9"-1347,7 12 206,180 220 766,-170-213-1731,-3-4 244,36 39 0,-51-61-241,0 0 0,0 0 0,0 0 0,0 0 1,0 0-1,0-1 0,0 1 0,0 0 0,0 0 0,1-1 0,-1 1 1,0-1-1,1 1 0,-1-1 0,0 1 0,1-1 0,-1 0 0,0 0 1,1 0-1,-1 0 0,0 0 0,1 0 0,-1 0 0,2 0 0,-1-1 10,0 0-1,0 0 1,-1 0 0,1-1-1,-1 1 1,1 0-1,-1-1 1,0 1-1,1-1 1,-1 1-1,0-1 1,0 0-1,0 1 1,2-4-1,2-8 169,0 0 0,-1-1-1,4-23 1,-7 30-130,9-53 71,-3-1-1,-2 0 1,-4 0 0,-8-95 0,7 156-185,0 0 1,0 0-1,0 0 1,0 0-1,-1 0 1,1-1-1,0 1 0,0 0 1,0 0-1,0 0 1,0 0-1,0-1 1,1 1-1,-1 0 1,0 0-1,0 0 1,0 0-1,0 0 1,0-1-1,0 1 1,0 0-1,0 0 1,0 0-1,0 0 1,0 0-1,0 0 1,0 0-1,1-1 1,-1 1-1,0 0 1,0 0-1,0 0 1,0 0-1,0 0 1,0 0-1,1 0 1,-1 0-1,0 0 1,0 0-1,0 0 1,0 0-1,1 0 1,-1 0-1,0 0 1,0 0-1,0 0 1,0 0-1,0 0 0,1 0 1,-1 0-1,0 0 1,0 0-1,0 0 1,0 0-1,0 0 1,1 0-1,-1 0 1,0 0-1,0 0 1,0 0-1,0 0 1,0 0-1,1 1 1,-1-1-20,0 0 0,0 0 1,1 1-1,-1-1 1,0 0-1,0 0 0,0 1 1,0-1-1,1 0 0,-1 0 1,0 1-1,0-1 0,0 0 1,0 1-1,0-1 0,0 0 1,0 1-1,0-1 0,0 0 1,0 1-1,0-1 0,0 0 1,0 0-1,0 1 0,0-1 1,0 0-1,0 1 1,0-1-1,0 0 0,0 1 1,0-1-1,0 0 0,-1 0 1,1 1-1,0-1 0,0 0 1,-1 1-1,-8 6-603,-9 2-53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11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14675,'-3'46'1528,"4"-10"-983,1-5-225,4-1 616,3-3-248,3-3-520,3-4-344,4-5 192,0-9-152,5-6-96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5:16.2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4 158 14499,'-3'2'1808,"3"4"-1087,9-8-185,12-4 1368,13-4-928,5-1-119,10-5-297,3-2-192,6-3-320,-2-2-256,-4 0-696,-9 5 767,-7 7-151,-5 5-128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5:16.5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129 13 14195,'-3'10'431,"-1"1"0,0-1 1,0 0-1,-1-1 0,0 1 0,-1-1 0,0 0 1,0 0-1,-1-1 0,0 0 0,-13 11 0,15-14-164,-1 0-1,1 1 0,-1 0 0,1 0 0,1 0 1,-1 0-1,1 1 0,-4 9 0,7-14-242,1-1-1,-1 1 1,1-1-1,-1 1 0,1 0 1,0-1-1,0 1 1,-1-1-1,1 1 1,0 0-1,0 0 1,1-1-1,-1 1 1,0-1-1,1 1 1,-1 0-1,2 2 0,-1-2-19,0-1-1,1 1 0,-1-1 1,0 1-1,1-1 0,-1 0 1,1 0-1,0 0 0,-1 1 1,1-2-1,0 1 0,0 0 1,0 0-1,0-1 0,-1 1 1,1-1-1,0 1 0,0-1 1,3 0-1,0 1 2,1-1 0,0 0 1,0-1-1,0 1 0,0-1 0,-1-1 0,1 1 0,0-1 0,-1 0 1,1 0-1,-1 0 0,0-1 0,1 0 0,4-3 0,1-2 50,1-1-1,-1 0 0,0 0 0,15-19 0,-18 19 56,-1 0 0,-1 0 0,0-1-1,0 0 1,-1 0 0,7-19 0,-11 27-80,0 0 1,0 0-1,-1 0 0,1 0 0,-1 0 1,1-1-1,-1 1 0,0 0 1,0 0-1,0-1 0,0 1 1,0 0-1,0 0 0,-1-1 0,1 1 1,-1 0-1,0 0 0,0 0 1,1 0-1,-1 0 0,0 0 1,-1 0-1,1 0 0,0 0 0,-1 0 1,1 1-1,-1-1 0,1 0 1,-1 1-1,0-1 0,1 1 1,-1 0-1,0 0 0,0 0 0,0 0 1,0 0-1,0 0 0,0 0 1,-1 0-1,-2 0 0,-1 0-52,1 1-1,-1-1 1,0 1-1,1 0 1,-1 0-1,1 1 1,-1-1-1,0 1 1,1 1-1,0-1 1,-1 1-1,1 0 1,0 0-1,0 0 1,0 1 0,0 0-1,0 0 1,1 0-1,-1 1 1,-7 7-1,6-5-102,-1 0-1,1 1 1,0 0 0,1 0-1,-1 1 1,2-1 0,-1 1-1,1 0 1,0 1 0,1-1-1,0 1 1,-3 12-1,3 17-372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5:36.3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44 7994,'-2'7'482,"0"1"1,1-1-1,1 1 1,-1-1-1,1 1 1,0-1 0,1 1-1,-1-1 1,2 0-1,-1 1 1,3 7-1,-3-14-449,-1-1 0,1 0-1,-1 0 1,0 1-1,1-1 1,-1 0 0,1 0-1,0 1 1,-1-1-1,1 0 1,-1 0 0,1 0-1,-1 0 1,1 0-1,-1 0 1,1 0 0,-1 0-1,1 0 1,0 0 0,-1 0-1,1 0 1,-1 0-1,1-1 1,-1 1 0,1 0-1,-1 0 1,1 0-1,-1-1 1,1 1 0,-1 0-1,1-1 1,-1 1 0,0 0-1,1-1 1,-1 1-1,1-1 1,-1 0 0,18-14 268,-7 0-98,0 0 1,0-1 0,-2 0 0,10-23-1,-12 27 38,-3 6 113,-4 15-838,0-9 277,0-8-2843,-3 4 2736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5:37.2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11393 11763,'-1'3'196,"-1"1"1,1 0-1,0-1 1,0 1-1,0 0 1,0 0-1,1 0 1,0 0-1,-1 0 1,1 0-1,1-1 1,-1 1-1,3 4 1565,-3-8-1709,1 0-1,-1-1 1,0 1-1,1 0 1,-1 0-1,1 0 1,-1 0-1,0-1 1,1 1-1,-1 0 1,1 0-1,-1-1 1,0 1 0,1 0-1,-1-1 1,0 1-1,0 0 1,1-1-1,-1 1 1,0-1-1,0 1 1,1 0-1,-1-1 1,0 0-1,15-36 44,2 0 1,1 1-1,2 1 0,1 1 0,1 0 0,50-54 0,26-29-93,152-240 0,110-205-432,156-335-917,-292 459 1001,-70 133 250,349-791 152,-284 585 106,93-226 57,35-70-176,12-28-426,-23 61-156,-69 167 186,95-179 502,-64 167 468,-143 295-207,118-198 149,-166 326-447,208-323-288,-252 420 72,-44 66 63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5:38.5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38 689 14123,'-38'24'3057,"80"-88"397,131-167-2549,109-160-694,-270 369-195,-12 22-16,0 0 1,-1 0-1,1 0 1,0 1-1,0-1 0,0 0 1,0 0-1,0 0 1,-1 0-1,1 0 0,0 0 1,0 0-1,0 0 1,0 0-1,-1 0 0,1 0 1,0 0-1,0 0 1,0 0-1,0 0 0,-1 0 1,1 0-1,0 0 0,0 0 1,0 0-1,0 0 1,0 0-1,-1 0 0,1 0 1,0 0-1,0 0 1,0-1-1,0 1 0,0 0 1,-1 0-1,1 0 1,0 0-1,0 0 0,0 0 1,0 0-1,0-1 1,0 1-1,0 0 0,0 0 1,0 0-1,0 0 1,-1 0-1,1-1 0,0 1 1,0 0-1,0 0 1,0 0-1,0 0 0,0-1 1,0 1-1,0 0 1,0 0-1,0 0 0,0 0 1,0-1-1,1 1 1,-1 0-1,0 0 0,0 0 1,-14 9 5,5 0 2,1 1 1,-1 0-1,2 0 0,-1 0 1,2 1-1,-12 24 1,-25 74 18,42-105-26,-12 31-71,2 1 1,1 1 0,2 0-1,1 0 1,2 0 0,0 42-1,5-69-61,1 1 1,0-1-1,1 0 0,3 13 0,-5-21 82,1 0 0,-1 0 1,1 0-1,0 0 0,0 0 0,0 0 0,0 0 1,0 0-1,0 0 0,0-1 0,1 1 0,-1-1 0,0 1 1,1-1-1,0 1 0,-1-1 0,1 0 0,0 0 1,0 0-1,-1 0 0,1 0 0,0 0 0,0 0 1,0 0-1,0-1 0,0 1 0,0-1 0,3 1 0,-2-2 9,0 1 0,1-1 1,-1 1-1,0-1 0,0 0 0,0 0 0,0 0 0,0 0 0,0-1 0,0 1 0,3-3 0,33-27-413,10-20-180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5:39.0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125 98 14779,'0'0'47,"-1"-1"1,1 1-1,0-1 0,0 1 0,-1 0 1,1-1-1,0 1 0,-1 0 1,1 0-1,0-1 0,-1 1 0,1 0 1,0 0-1,-1-1 0,1 1 0,-1 0 1,1 0-1,0 0 0,-1 0 0,1 0 1,-1-1-1,1 1 0,-1 0 1,1 0-1,-1 0 0,1 0 0,0 0 1,-1 1-1,1-1 0,-1 0 0,1 0 1,-1 0-1,1 0 0,0 0 0,-1 0 1,1 1-1,-1-1 0,1 0 1,0 0-1,-1 1 0,1-1 0,0 0 1,-1 1-1,-16 17 144,16-17-116,-8 13 186,-1 1 0,2 0 1,0 0-1,0 1 0,2 0 0,-9 30 1,7-15-142,2 0 0,-4 58 1,9-73-101,0 1 1,2-1-1,2 17 1,-3-29-14,1 1 1,0-1-1,0 1 1,1-1-1,-1 1 1,1-1 0,0 0-1,0 0 1,1 0-1,-1 0 1,1 0-1,-1-1 1,1 1-1,1-1 1,3 4 0,-5-5 0,1-1 1,-1 1 0,1-1 0,-1 0 0,1 0 0,0 0 0,0 0 0,-1 0 0,1-1 0,0 1 0,0-1 0,0 0 0,0 0 0,0 0 0,0 0 0,-1 0 0,1-1 0,0 1 0,0-1 0,0 0 0,-1 0 0,1 0 0,0 0 0,2-2 0,7-3 43,-1 0 1,0-1-1,-1-1 1,12-10-1,3-4 108,-2-1-1,-1 0 0,-1-2 0,24-35 1,-33 42-33,-1-1 1,-1 0 0,0 0 0,-2-1 0,0 0 0,-1 0-1,6-34 1,-12 46-73,0 1 0,0-1 0,-1 0 0,0 0-1,0 0 1,-1 0 0,0 0 0,0 0 0,-1 0 0,-5-14-1,5 18-35,0 0-1,0 0 0,-1 0 0,1 0 0,-1 0 0,0 0 0,0 1 0,0 0 1,-1-1-1,1 1 0,-1 0 0,0 1 0,0-1 0,0 1 0,0 0 0,0 0 1,0 0-1,-1 0 0,-6-1 0,3 1-40,-1 1 0,1 0 0,-1 0 0,1 1 0,-1 0 0,1 0 0,-1 1 0,1 1 0,-1-1 0,1 1 0,0 1 0,0-1 0,-11 6 0,14-6-69,0 1-1,0-1 1,0 1 0,0 0-1,1 1 1,-1-1-1,1 1 1,0 0 0,0-1-1,0 2 1,1-1 0,-1 0-1,1 1 1,0 0 0,1 0-1,-1 0 1,1 0 0,0 0-1,0 0 1,0 1-1,-1 6 1,3-11 109,0 1 0,0 0 1,0-1-1,0 1 0,0 0 0,0-1 1,0 1-1,0 0 0,1-1 0,-1 1 1,0-1-1,1 1 0,0 0 0,-1-1 0,1 1 1,0-1-1,0 0 0,0 1 0,2 2 1,-1-3-41,0 1 1,0-1-1,0 0 1,0 1-1,1-1 1,-1 0-1,0 0 1,1 0-1,-1-1 1,1 1-1,-1-1 1,1 1 0,4-1-1,36-1-197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5:39.4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86 0 16075,'-1'9'286,"-1"0"-1,0-1 1,0 1-1,-1-1 1,-6 12 0,-6 19-42,1 10 27,2-1-1,3 2 1,1 0-1,3 0 1,2 0-1,3 52 1,1-87-240,1-1 0,0 1 1,0-1-1,10 27 0,-10-37-23,-1 0 0,1 0 0,0-1 1,1 1-1,-1 0 0,1-1 0,-1 1 0,1-1 0,4 3 0,-6-4-1,1-1-1,0 0 0,0 1 0,0-1 1,0 0-1,0 0 0,0-1 0,0 1 1,1 0-1,-1-1 0,0 1 0,0-1 1,1 1-1,-1-1 0,0 0 0,0 0 1,1 0-1,2-1 0,0-1 18,0 1 0,0-1-1,0-1 1,0 1 0,0-1 0,0 1-1,0-2 1,-1 1 0,0 0 0,1-1 0,-1 0-1,-1 0 1,1 0 0,-1 0 0,1-1-1,-1 1 1,0-1 0,4-9 0,3-7 176,0-1 0,13-45 0,-14 33 108,-1-1 0,-1-1 0,3-61 0,-10 79-172,0-1 0,-1 0 0,0 1 0,-2-1 0,0 1 0,-1-1 0,-1 1 1,-14-32-1,16 43-143,-1 1 0,0 0-1,0-1 1,-1 2 0,0-1 0,-9-8 0,13 13 5,0 0 1,-1 0-1,1 0 0,-1 0 1,1 0-1,-1 0 0,0 0 1,1 0-1,-1 1 0,0-1 1,0 1-1,1-1 1,-4 1-1,3 0 29,1 0 1,0 0 0,0 1-1,0-1 1,0 0-1,0 1 1,-1-1 0,1 1-1,0-1 1,0 1-1,0 0 1,0-1 0,1 1-1,-1 0 1,0 0-1,0 0 1,0-1 0,1 1-1,-1 0 1,0 0-1,1 0 1,-1 0 0,0 2-1,-4 15 0,3 2 18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5:40.8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23 13587,'-11'4'1832,"4"-1"-1144,10 0-239,7-3 1591,12 0-1032,4 0-104,8-3-295,2 2-73,5-2-168,-1-2 48,1 1-224,-7 0-304,-5-2-672,-3 3 696,-11 3-96,-3-3-128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5:45.5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177 125 11979,'2'-7'417,"6"-49"1380,-8 52-1584,0 0 0,0 1-1,0-1 1,0 0 0,-1 0-1,1 1 1,-1-1 0,0 1-1,0-1 1,-1 0 0,1 1 0,-4-5-1,5 7-168,-1 0 0,1 1 0,-1-1 0,1 0 0,-1 1 0,1-1 0,-1 1 0,0-1 0,1 1 0,-1-1 0,0 1 0,1 0 0,-1-1-1,0 1 1,0 0 0,1 0 0,-1-1 0,0 1 0,0 0 0,1 0 0,-1 0 0,0 0 0,0 0 0,0 0 0,1 0 0,-1 0 0,0 0 0,0 0 0,0 1 0,1-1-1,-1 0 1,0 0 0,0 1 0,1-1 0,-1 1 0,0-1 0,1 0 0,-1 1 0,0-1 0,1 1 0,-1 0 0,1-1 0,-2 2 0,-3 3 105,0 1 0,0 0 0,-6 10 0,11-15-148,-18 30 60,1 1-1,2 0 0,2 1 1,1 1-1,1 0 0,2 1 0,1 0 1,2 1-1,-2 35 0,8-63-52,-1 0 0,1-1 0,1 1 0,-1-1 0,1 1 0,1-1 0,3 14 0,-4-19-6,0-1 0,-1 1 0,1-1 0,0 0 0,0 1 1,-1-1-1,1 0 0,0 0 0,0 0 0,0 0 0,1 0 0,-1 0 0,0 0 1,0 0-1,0 0 0,1 0 0,-1-1 0,3 2 0,-2-2 0,0 1 0,0-1 0,0 0 0,0 0 0,1-1 0,-1 1 0,0 0 0,0-1 0,0 1 0,0-1-1,0 1 1,0-1 0,0 0 0,0 0 0,0 0 0,0 0 0,2-2 0,7-6-64,0 0-1,0-1 1,-1 0-1,0 0 1,-1-1-1,0-1 1,-1 0 0,0 0-1,0 0 1,-2-1-1,0 0 1,0 0-1,-1-1 1,-1 0 0,6-27-1,-10 38 33,0-1 0,0 1 0,0-1 0,0 1 0,-1 0-1,1-1 1,-1 1 0,0 0 0,0 0 0,0 0 0,0-1 0,-1 1 0,-3-5 0,-11-8-265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5:44.2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1 157 12547,'9'-14'468,"1"1"1,0 1-1,1-1 1,0 2-1,1 0 1,1 0-1,21-14 1,-24 18-268,1 1 1,-1 1-1,1 0 0,0 0 1,0 1-1,1 0 1,-1 1-1,1 1 1,0-1-1,23 0 1,-31 3-160,0 0 0,0 1 0,0-1 0,0 1 1,0-1-1,0 1 0,-1 0 0,1 1 0,0-1 0,-1 1 1,1 0-1,-1-1 0,1 2 0,-1-1 0,0 0 0,0 1 1,0-1-1,4 6 0,-4-4-2,0 1-1,0-1 1,0 1 0,0 0 0,-1 0-1,0 0 1,0 1 0,-1-1-1,1 0 1,-1 1 0,0-1 0,0 10-1,-1 7 65,0 1 0,-2-1 0,-1 0-1,-1 0 1,0-1 0,-2 1 0,-10 26 0,-71 142 588,64-145-545,21-41-133,0-1 0,0 1-1,1 0 1,-1 0 0,1 0 0,0 0 0,0 0-1,0 0 1,1 0 0,0 1 0,0 7-1,0-10-16,1 0-1,0 0 0,-1 1 0,1-1 1,0 0-1,1 0 0,-1 0 0,0 0 0,1 0 1,-1 0-1,1-1 0,-1 1 0,1 0 1,0-1-1,0 1 0,0-1 0,0 1 0,0-1 1,0 0-1,0 0 0,0 0 0,3 1 1,6 1-128,0 1 0,0-2 0,1 1 0,-1-2 0,0 1 0,1-2 0,-1 1 0,0-2 0,16-1 0,8-3-140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11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84 15507,'-8'0'152,"1"0"0,-1 0 0,0 1 0,0 0 0,1 0-1,-1 1 1,1 0 0,-1 0 0,1 1 0,0 0 0,0 0 0,0 0-1,0 1 1,1 0 0,-1 1 0,1 0 0,0 0 0,1 0 0,-1 0-1,1 1 1,0 0 0,-5 7 0,10-12-147,-1 0 0,0 0 0,1 0 0,-1 0 0,1 0 0,-1 0 0,1 0 0,0 0 0,-1 0 0,1 0 0,0 0 0,0 0 0,-1 0-1,1 0 1,0 0 0,0 0 0,0 0 0,1 0 0,-1 0 0,0 0 0,0 0 0,0 1 0,1-1 0,-1 0 0,1 0 0,0 1 0,0-1 11,0 0 0,0 0 0,1 0 0,-1 0 0,1 0 1,-1-1-1,1 1 0,-1 0 0,1-1 0,-1 1 0,1-1 0,-1 1 0,1-1 0,0 0 0,1 0 1,6 1 80,0-1 0,0 0 0,0-1 0,-1 0 0,14-4 0,-12 2 22,-1 0 1,1-1-1,0 0 1,-1-1-1,0 0 1,0-1-1,-1 0 1,9-7-1,-14 11-82,0-1-1,-1 0 0,1 0 0,-1 1 0,0-2 0,0 1 0,0 0 0,0 0 0,-1 0 0,1-1 0,1-4 0,-3 6-39,1-1-1,-1 1 1,0-1-1,0 1 1,0-1-1,0 1 1,0-1-1,-1 1 1,1-1 0,-1 1-1,0 0 1,1-1-1,-1 1 1,0 0-1,0-1 1,-1 1-1,1 0 1,-2-3 0,0 3-101,1-1 0,0 1 1,0 0-1,-1 0 1,1 0-1,-1 0 1,0 0-1,0 1 1,-4-3-1,6 4 45,0-1-1,0 1 1,0 0-1,0-1 1,1 1-1,-1 0 1,0-1-1,0 1 1,0 0-1,0 0 1,0 0-1,0 0 1,0 0-1,0 0 1,0 0-1,0 0 1,0 0-1,0 0 1,0 1-1,0-1 1,0 0-1,0 1 1,0-1-1,0 1 1,0-1-1,1 1 1,-1-1 0,0 1-1,0 0 1,1-1-1,-1 1 1,0 0-1,0 1 1,1 6-487,9-2-95</inkml:trace>
  <inkml:trace contextRef="#ctx0" brushRef="#br0" timeOffset="1">392 4 13243,'-1'-1'137,"-1"1"0,1-1 0,0 1 1,-1-1-1,1 1 0,-1 0 0,1 0 1,-1 0-1,1 0 0,-1 0 0,1 0 0,0 0 1,-1 0-1,1 0 0,-1 1 0,1-1 1,-1 1-1,1-1 0,0 1 0,-1-1 0,1 1 1,0 0-1,0 0 0,-1 0 0,1 0 1,-2 1-1,2-1-125,1 0-1,-1 0 1,0 0 0,0 0-1,1 0 1,-1 0 0,1 0 0,-1 0-1,1 0 1,-1 0 0,1 0-1,-1 0 1,1 0 0,0 0 0,0 0-1,0 1 1,0-1 0,0 0 0,0 0-1,0 0 1,0 0 0,0 1-1,0-1 1,0 0 0,1 0 0,-1 0-1,1 0 1,-1 0 0,0 0 0,1 0-1,0 0 1,-1 0 0,2 2-1,41 37-68,-36-34 44,0 0 0,0 0-1,0 0 1,-1 1 0,0 0-1,0 0 1,-1 0-1,0 1 1,7 13 0,-12-20 16,1 1 0,-1-1 0,0 0-1,1 0 1,-1 0 0,0 1 0,0-1 0,0 0 0,0 1 0,0-1 0,0 0 0,-1 0 0,1 1 0,0-1 0,-1 0 0,1 0 0,0 0 0,-1 1 0,0-1 0,1 0 0,-1 0-1,0 0 1,0 1 0,-2 1 14,1-1-1,-1 0 0,0 1 0,1-1 0,-1 0 0,0-1 1,0 1-1,-6 2 0,2-1-3,0-1 0,0 0 1,0 0-1,-1-1 0,1 0 0,0 0 0,0 0 0,-9-1 0,15-1-20,0 1 0,-1 0 0,1 0-1,0 0 1,0-1 0,0 1-1,0-1 1,0 1 0,0-1 0,0 1-1,0-1 1,0 0 0,0 1-1,1-1 1,-1 0 0,0 0 0,0 1-1,1-1 1,-1 0 0,0 0-1,1 0 1,-1 0 0,1 0-1,-1 0 1,1 0 0,-1 0 0,1 0-1,0 0 1,0 0 0,-1-1-1,1 1 1,0 0 0,0 0 0,0 0-1,0 0 1,0 0 0,1 0-1,-1-1 1,0 1 0,0 0 0,1 0-1,0-2 1,10-26-198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5:44.8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169 1 13683,'-5'0'162,"-1"0"0,1 0 1,0 1-1,-1 0 0,1 0 1,0 0-1,-1 1 0,1 0 0,0 0 1,0 0-1,0 1 0,0-1 1,1 1-1,-1 1 0,1-1 0,0 0 1,0 1-1,0 0 0,0 0 0,1 0 1,-6 8 535,11-15-444,0 1-1,-1 0 0,1 0 1,-1-1-1,0 1 0,1-1 1,0-2-1,-1-15 1241,-9 29-666,-11 30-415,7 1-368,1 0-1,3 1 0,1 0 0,2 1 0,2-1 1,2 60-1,1-88-39,1 1 0,0 0 0,1-1 0,1 1 0,0-1 0,7 21 0,-8-30-5,0 0 1,0 0-1,0 0 0,0 0 0,1-1 1,-1 1-1,1-1 0,0 1 0,0-1 1,1 0-1,-1 0 0,0-1 0,1 1 1,0-1-1,0 1 0,0-1 0,0 0 1,0-1-1,0 1 0,0-1 0,0 0 0,1 0 1,-1 0-1,7 0 0,0 0 2,0-2 0,1 0 0,-1 0 0,0-1-1,0 0 1,0-1 0,0 0 0,-1 0 0,1-2-1,11-5 1,-5 1 9,0-1 0,-1 0 0,0-1 0,-1-1 0,16-15 0,-20 15 3,-1 0 0,0 0 0,0-1 0,-2 0 0,0-1 0,0 1 0,-1-2 0,-1 1 0,0-1 0,6-24 0,-9 26 5,-1 0 0,0-1 1,0 1-1,-2-1 0,1 1 0,-2 0 0,0-1 1,0 1-1,-1-1 0,-1 1 0,0 0 0,-9-22 1,9 29-55,0 0 1,-1 0-1,1 0 1,-1 0-1,0 1 1,-1 0 0,1 0-1,-1 0 1,0 0-1,0 1 1,-1-1-1,1 1 1,-1 1-1,0-1 1,0 1-1,0 0 1,-1 0 0,1 1-1,-1 0 1,1 0-1,-13-1 1,3 1-71,0 1-1,-1 0 1,1 1 0,0 1 0,-1 1 0,1 0 0,0 1-1,-17 6 1,-9 4-273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5:46.5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245 49 12715,'1'-2'310,"-1"-1"0,0 0 0,0 1 0,0-1 0,0 1 1,0-1-1,0 1 0,-1-1 0,1 0 0,-1 1 0,0 0 1,-1-5-1,1 6-197,0 0 0,0 0 0,0 0 0,0 0 0,0 1 0,0-1 0,0 0 0,0 1 0,0-1 0,-1 0 0,1 1 0,0-1 0,0 1 0,-1 0 1,1-1-1,0 1 0,-1 0 0,1 0 0,0 0 0,-1 0 0,1 0 0,0 0 0,-1 0 0,1 0 0,0 1 0,0-1 0,-3 1 0,-6 2 47,0 0 0,0 1 0,0 1 0,0-1-1,1 1 1,0 1 0,0 0 0,0 0 0,0 1 0,1 0 0,0 0-1,-12 16 1,11-12-154,1 0 0,0 0 1,1 0-1,0 1 0,1 0 0,0 1 0,1-1 0,0 1 0,-4 24 0,7-27-8,1 0 1,0 0-1,1 0 0,1 1 0,-1-1 0,1 0 0,1 0 0,0-1 0,0 1 0,1 0 0,5 12 1,-5-18-1,-1 1 1,0 0 0,1-1-1,0 1 1,0-1 0,0 0 0,1 0-1,0 0 1,-1 0 0,1-1 0,0 1-1,1-1 1,-1 0 0,1-1-1,-1 1 1,1-1 0,0 1 0,0-2-1,0 1 1,0 0 0,0-1 0,0 0-1,6 1 1,-2-2 10,0-1 0,0 0 0,-1 0 0,1 0 0,-1-1 0,1 0 0,-1-1-1,0 0 1,0 0 0,0-1 0,0 0 0,0-1 0,-1 1 0,0-1 0,0-1 0,0 1 0,8-10 0,-7 7 51,0 0 0,-1 0 1,-1-1-1,0 0 0,0 0 0,0 0 1,-1 0-1,-1-1 0,1 0 0,-2 0 0,1-1 1,-1 1-1,2-21 0,-4 27-22,-1 0 0,0 0 0,0-1 0,-1 1 0,1 0 0,-1 0 0,0 0 0,0 0 0,0 0 0,-1 0 0,1 0 0,-1 0 0,0 0 0,0 0 0,0 1 0,-1-1 0,-5-5 0,3 4 3,0 1 0,0 0 0,0 0 0,-1 1 0,0-1 1,0 1-1,0 1 0,0-1 0,0 1 0,-11-3 0,3 2-129,0 1 1,-1 0-1,1 2 1,0-1-1,0 1 0,-1 1 1,1 1-1,0 0 1,0 1-1,-17 5 0,23-5-207,0 1 0,0 0 0,0 0 0,-13 9 0,20-12 237,-1 0 0,0 0 0,1 1 0,-1-1 0,1 0 0,-1 1 0,1-1 0,0 1 0,-1-1 0,1 1 0,0 0 0,0-1 0,0 1 0,1 0 0,-1 0 0,0 0 0,1 0 0,-1 0 0,1 0 0,-1 0 0,1 0 0,0 0-1,0 0 1,0 0 0,0 0 0,1 2 0,7 12-662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5:47.4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55 19 15635,'2'-18'2738,"-7"49"-1027,-2 46-762,3 118 0,4-190-934,0-1 0,0 1 0,1-1 0,0 1 0,0-1 0,0 1 0,2 5 0,-2-9-12,-1 0 0,1 0-1,0 0 1,-1-1 0,1 1 0,0 0 0,0-1 0,-1 1 0,1-1-1,0 1 1,0-1 0,0 1 0,0-1 0,-1 1 0,1-1-1,0 0 1,0 0 0,0 1 0,0-1 0,0 0 0,0 0-1,0 0 1,0 0 0,0 0 0,0 0 0,0 0 0,0 0-1,0-1 1,0 1 0,0 0 0,0 0 0,-1-1 0,1 1 0,0-1-1,0 1 1,0-1 0,0 1 0,1-2 0,21-11 41,-10 6-30,0 0 0,1 0 0,20-6 0,-29 12-15,-1 0 0,1 0 0,-1 0 0,1 1 0,-1 0 0,1 0-1,-1 0 1,1 0 0,-1 1 0,1-1 0,-1 1 0,1 0 0,-1 1 0,1-1 0,7 4-1,-6 0 1,1-1-1,-1 0 1,0 1-1,0 0 0,-1 1 1,1-1-1,-1 1 1,0 0-1,-1 0 0,1 1 1,-1 0-1,-1-1 1,1 1-1,-1 0 0,0 1 1,-1-1-1,0 0 1,0 1-1,2 14 0,-4-16 33,1 0-1,-1 0 1,0 0-1,0 0 1,0 0-1,-1 0 0,0 0 1,0 0-1,-1-1 1,0 1-1,0 0 1,0-1-1,0 1 0,-1-1 1,0 0-1,0 0 1,0 0-1,-1 0 1,0 0-1,0-1 0,0 0 1,0 0-1,-1 0 1,0 0-1,1-1 1,-7 4-1,4-4-66,0 1 1,0-1-1,0 0 0,0-1 1,-1 0-1,1 0 1,-1-1-1,1 0 0,-1 0 1,0 0-1,0-1 0,1-1 1,-1 1-1,0-1 1,1 0-1,-1-1 0,1 0 1,0 0-1,-1 0 0,1-1 1,0-1-1,0 1 1,1-1-1,-1 0 0,1 0 1,-1-1-1,2 0 0,-1 0 1,0 0-1,1-1 1,0 0-1,0 0 0,1 0 1,-5-8-1,-14-40-333,8-8-128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5:47.9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27 15227,'9'-9'1697,"7"4"-993,5 2-288,12 0 1568,4 0-1176,12 0-664,1 3-408,7 0 304,-2 4-72,-1 4-136</inkml:trace>
  <inkml:trace contextRef="#ctx0" brushRef="#br0" timeOffset="1">614 503 17228,'4'67'1504,"2"-10"-1072,0-8-200,4-3 408,4-1-216,-1-7-656,0-4-272,-4-7 384,-3-6-160,-4-12-144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5:50.6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10 100 15579,'-9'-1'1613,"32"2"-916,12-6-579,0-1 0,53-16 0,66-32 99,-146 51-217,-4 1 4,-1 1-1,1-1 0,0 1 0,0 0 1,0 0-1,-1 0 0,1 1 0,0-1 0,0 1 1,7 0-1,-10 0 2,-1 1-1,1-1 1,0 0 0,-1 1-1,1-1 1,-1 1 0,1-1-1,0 1 1,-1-1 0,1 1-1,-1-1 1,1 1 0,-1-1-1,0 1 1,1 0 0,-1-1-1,1 1 1,-1 0-1,0-1 1,0 1 0,1 0-1,-1-1 1,0 1 0,0 0-1,0 0 1,0-1 0,0 1-1,0 0 1,0 0 0,0-1-1,0 1 1,0 0 0,0-1-1,-1 1 1,1 1 0,-10 30 158,8-26-121,-21 61 710,-26 136-1,43-163-530,1-1-1,2 1 1,2 0-1,2 0 1,6 41-1,-5-70-290,0-1-1,1 1 0,0-1 1,1 0-1,0 0 0,1 0 1,0 0-1,0-1 0,1 1 0,9 9 1,-15-19 36,0 0 1,0 0-1,0 1 0,0-1 1,0 0-1,1 0 1,-1 0-1,0 0 0,0 0 1,0 0-1,0 0 1,0 0-1,0 0 0,0 1 1,0-1-1,0 0 1,0 0-1,1 0 1,-1 0-1,0 0 0,0 1 1,0-1-1,0 0 1,0 0-1,0 0 0,0 0 1,0 0-1,0 1 1,0-1-1,0 0 0,0 0 1,0 0-1,0 0 1,0 0-1,-1 0 0,1 1 1,0-1-1,0 0 1,0 0-1,0 0 0,0 0 1,0 0-1,0 0 1,0 0-1,0 1 0,0-1 1,-1 0-1,-8-1-461,-15-9 9,-3-6-178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5:51.0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8 191 16812,'-5'-4'1928,"2"-4"-1296,6 2-216,6-1 873,14-3-385,6-5-192,10 0-336,4-3-184,8-1-400,-1 1-296,1-1-560,-4-1 880,1 4-193,-6 1-111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5:51.5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2 180 17284,'-1'-1'89,"1"0"-1,0 0 1,0 0 0,-1 0 0,1 0 0,0 0 0,0 0-1,0-1 1,1 1 0,-1 0 0,0 0 0,0 0 0,0 0-1,1 0 1,-1 0 0,1 0 0,-1 0 0,1 0 0,-1 0 0,1 0-1,0 0 1,-1 0 0,1 0 0,0 1 0,0-1 0,1-1-1,30-19 745,-24 17-384,39-20 43,0 3-1,2 1 1,54-13-1,-90 30-464,1 0 0,21-2-1,-30 6 100,-6 0 13,-8 1 63,3-3-85,0 0 0,0 0-1,0-1 1,-7-4 0,9 5-86,0-1 0,0 0 0,0 1 0,0 0 0,0 0 0,0 0 0,0 0 0,0 1 0,-1 0 0,-6 0 1,10 1-71,-1-1-1,1 1 1,-1 0 0,1 0 0,-1 0 0,1 0 0,0 0 0,0 1 0,-1-1 0,1 0 0,0 1 0,0-1 0,0 1 0,0-1 0,1 1 0,-1-1 0,0 1 0,0 1 0,0 0-237,0 0 0,-1-1 0,1 1 0,-1-1 0,0 1 0,1-1 0,-5 4 0,-17 10-669,9-3 425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5:51.9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4 652 13835,'-4'9'1423,"8"-21"-428,129-271 4120,-61 140-4169,-53 104-730,10-20 150,21-65 0,-47 174-496,-3-43 125,9 212 359,-6-191-296,1-2-1,2 1 0,0 0 0,2-1 1,1 0-1,13 25 0,-15-39-219,-5-9-36,0 0-1,-1 0 0,1 0 1,0 0-1,-1 0 1,0 0-1,0 1 0,0-1 1,1 7-1,-13-13-641,-3-5 262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6:00.9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865 176 10226,'-8'-13'272,"-1"0"0,0 1 0,0 0-1,-1 1 1,-1 0 0,0 0 0,0 1 0,-1 1-1,-1 0 1,1 0 0,-1 1 0,-1 1 0,1 0-1,-1 1 1,0 0 0,-1 2 0,0-1 0,1 2-1,-1 0 1,-18-1 0,17 2-199,-1 1 0,1 1 0,-1 1-1,1 1 1,-1 0 0,1 1 0,0 0 0,0 2 0,0 0-1,1 0 1,-1 2 0,1 0 0,1 0 0,0 1 0,0 1-1,0 1 1,1 0 0,0 1 0,1 0 0,0 0 0,1 2-1,1-1 1,0 1 0,0 1 0,-7 15 0,-9 19-53,2 2 1,3 0 0,-24 83-1,-24 166 17,58-248-33,2 1 0,-2 69 0,11-107-4,0 0 1,1 0-1,0 1 1,1-1-1,0 0 0,2 0 1,-1-1-1,2 1 1,0-1-1,0 0 1,1 0-1,1 0 1,13 19-1,-14-25 3,0-1-1,0 0 1,1 0-1,0-1 1,0 0-1,0 0 1,1 0-1,-1-1 1,1 0-1,0-1 1,0 0-1,0 0 1,1 0-1,-1-1 1,1-1-1,10 2 1,3-1 5,0-2 0,0 0 0,1-1 0,-1-1 0,25-6 0,-16 0 17,0 0-1,-1-2 1,-1-2 0,1 0-1,-2-2 1,0-1 0,40-29-1,-26 12 48,0-2-1,-2-2 0,59-67 1,-80 78 4,0 0 0,-1-1 1,-2-1-1,-1 0 1,-1-1-1,-1-1 0,-2 0 1,-1-1-1,7-31 1,-12 38 36,-2-1 1,0 1-1,-1-1 1,-2 0-1,-2-30 1,0 37-7,-1 0 0,0 0 0,-1 1 0,-1-1 0,-1 1 0,0 0 0,-16-28 0,15 34-55,1-1 0,-2 2 0,1-1 0,-1 1-1,-1 0 1,1 1 0,-2 0 0,1 0-1,-1 1 1,0 1 0,-12-7 0,7 6 7,-2 0 0,1 1 0,-1 1 0,0 0 0,0 1 1,-33-2-1,2 4-253,1 3 0,0 2 0,-1 2 0,-78 18 0,37-1-201,69-17 144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6:02.2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5194 3534 10674,'4'-6'634,"0"0"-1,0 1 0,0-1 0,1 1 1,0 0-1,0 0 0,6-4 1,-10 8-373,-10-9 563,5 8-738,0-1 1,0 1-1,0 0 0,-1 1 0,1-1 0,-1 1 0,0 0 1,1 0-1,-1 0 0,0 1 0,-7-1 0,-54 5 274,58-3-341,-32 4 41,-59-1 0,85-4-57,1-2 1,-1 1 0,1-2 0,-1 0-1,1 0 1,0-1 0,0-1-1,-15-7 1,-14-12 40,-49-37-1,0 0-31,-352-224-116,308 196 42,-155-75 1,153 87-22,-222-164 1,-172-119-28,258 195-1,-323-257 1,-54-151 82,574 498 8,-250-243-83,-19 25 68,291 253 71,-97-53-1,116 75 29,-1 1 1,0 2 0,-1 2-1,-44-11 1,81 25-75,0-1 0,0 0 0,-1 0 0,1 0 0,0 0 0,0 0 0,0 0 0,0 0 0,0 0 0,0 0 0,0 0 0,0 0 0,0 0 0,0 0 0,-1 0 0,1 0 0,0 0 0,0 0 0,0 0 0,0 0 0,0 0 0,0 0 0,0 0 0,0 0 0,0 0 0,0 0 0,0-1 0,-1 1 0,1 0 0,0 0 0,0 0 0,0 0 0,0 0 0,0 0 0,0 0 0,0 0 0,0 0 0,0 0 0,0 0 0,0 0 0,0 0 0,0 0 0,0-1 0,0 1 0,0 0 0,0 0 0,0 0 0,0 0 0,0 0 0,0 0 0,0 0 0,0 0 0,0 0 0,0 0 0,0-1 0,0 1 0,0 0 0,0 0 0,0 0 0,0 0 0,0 0 0,0 0 0,0 0 0,0 0 0,0 0 0,8-4-136,12 0 20,-3 2-114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12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 14539,'0'0'31,"0"-1"-1,0 1 1,0 0 0,0 0-1,0 0 1,0 0-1,0 0 1,0 0 0,1 0-1,-1 0 1,0 0 0,0 0-1,0-1 1,0 1-1,0 0 1,0 0 0,1 0-1,-1 0 1,0 0-1,0 0 1,0 0 0,0 0-1,0 0 1,1 0 0,-1 0-1,0 0 1,0 0-1,0 0 1,0 0 0,0 1-1,0-1 1,1 0-1,-1 0 1,0 0 0,0 0-1,0 0 1,0 0 0,0 0-1,0 0 1,0 0-1,0 0 1,1 1 0,-1-1-1,0 0 1,0 0-1,0 0 1,0 0 0,0 0-1,0 0 1,0 1 0,1 10 567,-4 17-112,3-26-259,-41 209 1071,1 2-1203,38-190-52,4-20 7,3-14 3,3-15 36,-2-1 0,0 0 0,-2 0 0,1-55 0,-3 72-43,3 10-32,7 19-48,-3-5-13,-4-10 28,-1 0 0,1 0 0,0 0 0,1-1 0,-1 0-1,0 0 1,1 0 0,0-1 0,-1 0 0,1 0 0,0 0 0,0-1 0,0 0 0,1 0 0,-1 0 0,7-1 0,-6 0 20,0 0 0,0 0 1,0-1-1,0 0 0,-1 0 0,1-1 1,0 0-1,-1 0 0,1-1 0,-1 1 0,0-1 1,1-1-1,-2 1 0,8-6 0,-11 7 19,-1 1 0,1-1 0,0 0 0,-1 0 0,1 0 0,-1 0 0,0 0 0,1-3 0,-2-3 100,-13 8-25,8 2-80,0 0 0,1 0 0,-1 1 0,1-1-1,-1 1 1,1 0 0,0 1 0,0-1 0,0 1 0,1 0-1,-7 7 1,6-5-21,0 0-1,0-1 0,1 1 0,0 1 1,0-1-1,0 0 0,1 1 0,-3 9 1,5-15 4,-1 0 1,1 0 0,0 1 0,0-1 0,0 0 0,0 0 0,0 1 0,0-1 0,0 0 0,1 0-1,-1 1 1,0-1 0,1 0 0,-1 0 0,1 0 0,-1 1 0,1-1 0,0 0 0,-1 0 0,1 0-1,0 0 1,0 0 0,0 0 0,-1 0 0,1-1 0,0 1 0,0 0 0,0 0 0,1-1 0,-1 1-1,0-1 1,0 1 0,0-1 0,0 1 0,1-1 0,-1 0 0,0 1 0,0-1 0,1 0 0,-1 0-1,0 0 1,0 0 0,2 0 0,8 0-5,-1-1-1,1 0 1,-1 0-1,11-4 1,-15 4 5,17-5-30,42-17-1,-50 17 12,1 0 0,1 0 0,-1 2 0,1 0 0,23-3 0,-40 7 19,1 0-1,0 0 0,0 0 0,-1 0 0,1 0 0,0 0 1,-1 0-1,1 0 0,0 0 0,0 0 0,-1 1 0,1-1 0,0 0 1,-1 0-1,1 1 0,0-1 0,-1 0 0,1 1 0,-1-1 0,1 1 1,0-1-1,-1 1 0,1-1 0,-1 1 0,1-1 0,-1 1 1,0 0-1,1-1 0,-1 1 0,1 1 0,0 22 181,-1-22-156,0 0 0,-1 0 0,1 0 0,0 0 0,0 1-1,1-1 1,-1 0 0,0 0 0,1 0 0,0 2 0,0-3-21,0 0 0,-1 0 0,1-1-1,0 1 1,0-1 0,-1 1 0,1-1 0,0 1 0,0-1 0,0 0-1,0 1 1,0-1 0,0 0 0,0 1 0,0-1 0,-1 0 0,1 0-1,0 0 1,0 0 0,0 0 0,0 0 0,0 0 0,0-1 0,0 1 0,0 0-1,0 0 1,0-1 0,0 1 0,1-1 0,-1 1-47,2-1-7,0 0 0,0 0 0,0 1 0,0-1 0,0 1 0,0 0-1,0-1 1,0 2 0,4-1 0,1 3-85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6:02.9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10 744 12379,'-7'8'1344,"5"-14"-488,6-19 131,59-115 897,-14 35-1331,-36 75-439,65-167 418,-59 143-376,20-94 0,-33 115-117,-6 32-38,1 0 1,-1 0-1,0 0 1,0 0-1,1 0 0,-1 1 1,0-1-1,1 0 1,-1 0-1,1 0 0,-1 1 1,1-1-1,-1 0 1,1 1-1,0-2 0,8 3 10,5 15 4,85 144-376,-78-129 564,1-2 0,1 0 1,30 27-1,-44-48-107,1 0-1,0 0 1,19 12 0,-25-18-80,0 0-1,0 0 1,0-1 0,0 1 0,0-1 0,0 0 0,1 0 0,-1-1 0,0 1 0,1-1 0,-1 0 0,0 0 0,1 0 0,5-2 0,34-11 258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16:03.7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0 492 12515,'2'4'942,"5"-6"-649,12-7-79,39-34 538,65-62 0,-28 23-418,-60 54-229,41-36 61,100-62 0,-166 120-176,1 0 0,0 0 0,0 1 0,22-6 0,-30 10 7,-1 1 0,1-1 0,0 1 0,0-1 0,-1 1 0,1 0 0,0 1 1,-1-1-1,1 0 0,0 1 0,4 1 0,-5-2 1,-1 1 1,0 0-1,1 0 1,-1 0-1,0 0 0,1 0 1,-1 0-1,0 0 0,0 0 1,0 0-1,0 1 0,0-1 1,0 0-1,0 1 1,0-1-1,-1 1 0,1-1 1,-1 1-1,1-1 0,-1 1 1,1 1-1,1 7 6,-1 0 1,-1-1-1,1 1 0,-1 0 1,-1 0-1,0-1 0,-2 12 0,-21 70 96,9-36-33,-3 22 83,-14 142-1,28-167-94,1-17-44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1:40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30 17516,'-7'-6'512,"10"5"-488,10-2 16,15-16-128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3:01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51 10618,'-2'-1'243,"0"0"-1,0 1 1,-1-1-1,1 0 0,0 1 1,0-1-1,-1 1 1,1 0-1,0 0 1,0 0-1,-1 0 1,1 0-1,0 0 0,-1 0 1,-3 2-1,5-1-161,-1 0 0,1 0 1,0 0-1,0 0 0,0 0 0,0 0 0,0 0 0,0 0 0,0 0 0,0 0 1,0 1-1,1-1 0,-1 0 0,0 1 0,1-1 0,-1 0 0,1 1 0,0-1 0,-1 1 1,1-1-1,0 1 0,0-1 0,0 1 0,0-1 0,0 3 0,1-2-57,-1 0 0,0 0 1,1 0-1,-1 0 0,1 0 0,-1 0 0,1 0 0,0 0 0,0 0 1,0 0-1,0 0 0,1 0 0,-1-1 0,0 1 0,1-1 0,-1 1 0,1-1 1,-1 1-1,1-1 0,0 0 0,0 1 0,0-1 0,-1 0 0,1 0 0,0-1 1,0 1-1,0 0 0,0-1 0,1 1 0,-1-1 0,3 1 0,8 1 61,0-1-1,-1 0 0,25-2 1,33-5 233,118-28-1,38-4-128,89 35-155,-218 6-92,-94-3 67,7 0-149,0 0 0,1 0 0,17-4 1,-26 4 17,0-1 0,0 0 1,0 1-1,0-1 1,0 0-1,0 0 1,0 0-1,-1 0 1,1 0-1,3-3 0,-4 3 13,-1 0 0,1 0 0,0 0 0,-1 0 0,1 0 0,-1 0 0,1 0 0,-1 0 0,0 0 0,1 0 0,-1 0 0,0 0 0,0 0 0,0 0 0,0 0 0,0 0 0,0-1 0,0 1 0,0 0 0,0 0-1,0 0 1,-1-2 0,-4-8-680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3:35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16732,'0'-1'104,"1"0"0,0 0 1,0 0-1,0 1 0,0-1 1,0 0-1,0 0 1,0 1-1,0-1 0,0 0 1,0 1-1,0-1 1,0 1-1,0 0 0,1-1 1,-1 1-1,0 0 0,0-1 1,0 1-1,1 0 1,-1 0-1,0 0 0,2 1 1,37-3 710,-40 2-796,102 8 717,-6 0-519,168-14 34,-2-1-89,232 8 95,-486 3-747,-7-2-528,-6-5 514,-4-1 177,-4 1-96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4:06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28 11290,'-2'6'1464,"3"-3"-363,10-1-732,75 7 851,-40-3-951,0-2-1,51-2 1,222-47 564,-296 40-787,-3 2-29,-1 0-1,0 1 1,0 1-1,1 1 1,-1 0-1,0 2 1,0 0-1,0 1 1,35 11-1,-32-9 22,1-1-1,-1 0 0,1-2 0,0 0 1,23-3-1,43 4 179,-76-1-140,-10-1-122,0-1 0,0 1-1,1-1 1,-1 1-1,0-1 1,0 0-1,1 0 1,-1-1-1,0 1 1,0-1-1,1 1 1,-1-1-1,0 0 1,0-1-1,0 1 1,0 0-1,0-1 1,0 1-1,-1-1 1,5-3-1,4-5-126,1-3-44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4:19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40 8498,'-1'0'218,"0"-1"1,0 1-1,0-1 1,0 1 0,1-1-1,-1 1 1,0 0-1,0 0 1,0-1-1,0 1 1,0 0 0,0 0-1,0 0 1,0 0-1,0 0 1,0 0-1,0 0 1,0 1-1,0-1 1,0 0 0,1 0-1,-1 1 1,0-1-1,0 1 1,0-1-1,0 1 1,0-1-1,1 1 1,-1-1 0,0 1-1,0 0 1,1-1-1,-1 1 1,1 0-1,-1-1 1,0 1-1,1 0 1,-1 0 0,1 0-1,0 0 1,-1 0-1,0 1 1,2-1-146,-1 0 1,1-1-1,-1 1 1,1-1-1,0 1 1,-1 0-1,1-1 1,0 0-1,-1 1 1,1-1-1,0 1 1,-1-1 0,1 0-1,0 1 1,0-1-1,-1 0 1,1 0-1,0 0 1,0 1-1,1-1 1,19 3 518,-21-3-566,47 4 436,0-2 0,1-2 0,47-7 0,139-28-293,-204 29-179,-6 3-186,41-13 0,-64 14-1378,-6 1 301,4 1 1442,-5-1-632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4:25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77 150 9274,'-11'-5'646,"2"2"78,1-1-1,-1 0 0,1 0 0,1-1 1,-1 1-1,-8-8 0,20 15-388,0 1 0,1-1 0,-1 0 0,1 0 0,0 0 0,0-1 0,0 0 0,0 0 0,7 2 0,3 0-165,-1-1 0,0-1 0,17 1 1,18-3-345,55-6 0,-94 6 328,26-3-134,298-13 88,-333 16-108,20 0 14,1 0-1,34-6 1,-51 6 0,-1-1-1,0 0 1,0 0-1,1 0 1,-1 0 0,0-1-1,0 0 1,0 0-1,0 0 1,-1 0 0,1 0-1,-1-1 1,1 0 0,-1 0-1,0 0 1,0 0-1,0 0 1,0 0 0,-1-1-1,3-4 1,-4 8-9,-1-1 1,1 0-1,-1 0 1,1 0 0,-1 1-1,0-1 1,0 0-1,1 0 1,-1 0-1,0 0 1,0 0-1,0 1 1,0-1 0,0 0-1,0 0 1,0 0-1,0 0 1,0 0-1,0 0 1,-1 1 0,1-1-1,0 0 1,-1 0-1,1 0 1,0 1-1,-1-1 1,1 0-1,-1 0 1,1 1 0,-1-1-1,0 0 1,1 1-1,-1-1 1,0 1-1,1-1 1,-1 1-1,0-1 1,0 1 0,1-1-1,-1 1 1,0 0-1,0-1 1,0 1-1,0 0 1,1 0-1,-1 0 1,0-1 0,0 1-1,0 0 1,0 0-1,-1 1 1,-7-2 16,-1 1 0,1 0 1,-18 4-1,21-3-16,-156 27 71,89-14 36,-2-2 0,-75 1 0,130-12-69,-3 0 42,-1-1 1,1-1 0,0-1 0,1 0-1,-26-8 1,34 3 42,21 2-70,26 2-67,16 5-332,0-3-1,0-2 1,0-2-1,-1-2 1,0-2-1,70-23 1,-92 20-196,-19 5 170,-8 7 349,1-1 1,-1 1 0,1 0-1,-1-1 1,1 1-1,0 0 1,-1-1 0,1 1-1,-1 0 1,0 0-1,1-1 1,-1 1 0,1 0-1,-1 0 1,1 0-1,-1 0 1,1 0 0,-1 0-1,0 0 1,1 0-1,-2 0 1,-79-3 483,-131 13 0,100-2-55,-31 2 779,142-10-1169,0 0 1,0 0 0,0 0 0,0 0 0,0 0 0,0 0 0,0-1 0,0 1 0,1 0-1,-1-1 1,0 1 0,0 0 0,0-1 0,0 1 0,0-1 0,0 0 0,1 1-1,-1-1 1,0 0 0,0 1 0,1-1 0,-1 0 0,1 0 0,-2-1 0,-1-13 219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4:40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266 131 10786,'6'-21'860,"-3"12"-400,0 0-1,0 0 0,-1 0 0,0 0 0,-1-1 0,0 1 1,-1-1-1,1 1 0,-3-13 0,2 22-429,0 0 0,0 0 0,0 0-1,0-1 1,0 1 0,0 0 0,0 0 0,0 0-1,0-1 1,0 1 0,0 0 0,-1 0 0,1 0 0,0 0-1,0-1 1,0 1 0,0 0 0,0 0 0,0 0-1,-1 0 1,1 0 0,0 0 0,0-1 0,0 1-1,-1 0 1,1 0 0,0 0 0,0 0 0,0 0-1,-1 0 1,1 0 0,0 0 0,0 0 0,0 0 0,-1 0-1,1 0 1,0 0 0,0 0 0,-1 0 0,-8 6 445,-5 11-186,-29 50-146,3 3 1,3 2 0,-49 134-1,74-171-138,2 0 0,1 1-1,2 0 1,-4 50 0,10-71-60,0-1 0,2 0 1,-1 0-1,2 0 0,0 0 0,0 0 1,1 0-1,1 0 0,1-1 0,-1 0 1,2 0-1,0 0 0,1 0 1,10 14-1,-12-21 26,0 0-1,0-1 1,1 1 0,0-1 0,0-1 0,0 1-1,0-1 1,1 0 0,-1 0 0,8 2-1,29 3-176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4:52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68 8298,'-16'-6'1883,"-4"0"2214,19 6-4069,1 0 0,0 0 1,0 0-1,-1 0 0,1 1 1,0-1-1,0 0 0,-1 0 1,1 0-1,0 0 0,0 1 1,0-1-1,-1 0 0,1 0 1,0 1-1,0-1 0,0 0 1,0 0-1,0 0 0,-1 1 1,1-1-1,0 0 0,0 1 1,0-1-1,0 0 0,0 0 0,0 1 1,0-1-1,0 0 0,0 0 1,0 1-1,0-1 0,0 0 1,0 1-1,0-1 0,0 0 1,0 0-1,0 1 0,0-1 1,1 0-1,-1 0 0,0 1 1,0-1-1,0 0 0,0 0 1,1 1-1,6 12 238,-3-11-232,-1 0 0,1-1 0,-1 1 0,1-1 0,0 0 0,0 0 0,0 0 0,-1 0 0,1-1 0,0 1-1,0-1 1,0 0 0,0 0 0,6-2 0,-3 2 52,0 0 1,0 0-1,13 2 0,1 3-48,0-2 0,0 0 1,0-1-1,0-1 0,1-1 1,-1-1-1,0-1 0,1-1 0,21-6 1,-32 7-18,0 0 0,-1 1 0,1 0 0,18 1 0,-19 1-23,0-1 0,0 0 1,0-1-1,0 0 0,17-4 0,-4-1 30,0 2-1,0 0 0,41 0 0,7-2 14,-47 3-28,1 0 0,-1 2 1,0 1-1,1 0 0,-1 2 1,38 7-1,-54-7-5,0-1 0,1 0 1,-1 0-1,0-1 0,1 0 0,-1-1 1,0 0-1,0 0 0,1 0 0,-1-1 0,0-1 1,15-6-1,-21 9-3,0-1 0,0 1 0,0-1 0,0 1 1,1 0-1,-1 0 0,0 0 0,0 0 0,0 0 0,1 0 1,-1 1-1,0-1 0,0 1 0,0-1 0,0 1 1,0 0-1,0 0 0,0 0 0,3 2 0,-4-3-2,-1 0 1,0 0 0,0 0 0,0 0 0,1 0-1,-1 0 1,0 0 0,0 0 0,0 0 0,0 0-1,0 0 1,1 0 0,-1 0 0,0 0 0,0 0-1,0 0 1,0 0 0,0 0 0,1 0-1,-1 0 1,0 0 0,0 0 0,0 0 0,0 0-1,0 0 1,0 0 0,1-1 0,-1 1 0,0 0-1,0 0 1,0 0 0,0 0 0,0 0 0,0 0-1,0-1 1,0 1 0,0 0 0,0 0-1,0 0 1,0 0 0,0 0 0,0 0 0,0-1-1,0 1 1,0 0 0,0 0 0,0 0 0,0 0-1,0-1 1,0 1 0,0 0 0,0 0 0,0 0-1,0 0 1,0 0 0,0 0 0,0-1 0,0 1-1,0 0 1,0 0 0,-3-11-444,3 10 403,0-12-52,2-10-71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12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61 14667,'-1'-2'1963,"1"5"-398,-3 12 539,1 22-856,3-32-1232,-1 0-1,1-1 1,0 1-1,0-1 0,0 1 1,1-1-1,0 1 1,0-1-1,0 0 1,0 0-1,0 0 1,1 0-1,0 0 0,0 0 1,0-1-1,0 0 1,1 1-1,-1-1 1,1 0-1,4 2 1,-2-2-8,0 0 1,0-1 0,0 1 0,0-1 0,0-1 0,0 1 0,0-1 0,1 0-1,-1-1 1,0 0 0,1 0 0,-1 0 0,1 0 0,8-3 0,-7 2 50,-1-1 1,1-1-1,-1 1 1,1-1-1,-1-1 1,0 1-1,0-1 1,-1 0-1,1-1 1,-1 0-1,0 0 1,0 0 0,0 0-1,6-9 1,-9 10-23,-1 1 1,0 0 0,0 0 0,0-1-1,0 1 1,-1-1 0,1 0 0,-1 0-1,0 1 1,0-1 0,0 0 0,0 0-1,-1 0 1,0 0 0,0 0 0,0 0-1,0 0 1,-1 0 0,1 0 0,-1 1-1,0-1 1,0 0 0,0 0 0,-1 1-1,1-1 1,-1 0 0,0 1 0,0 0-1,0-1 1,-4-3 0,3 4-41,-1-1-1,1 1 1,-1 0 0,0 0-1,0 0 1,-1 0 0,-4-2-1,7 4-29,0 0 0,1 1 0,-1-1 0,0 1-1,1-1 1,-1 1 0,0 0 0,1-1 0,-1 1-1,-3 0 1,4 0 0,1 1 0,-1-1-1,0 0 1,1 0 0,-1 0 0,0 1-1,1-1 1,-1 0 0,0 1 0,1-1-1,-1 1 1,1-1 0,-1 1 0,1-1-1,-1 1 1,1-1 0,-1 1 0,1-1-1,-1 1 1,1 0 0,0-1-1,-1 1 1,1 0 0,0-1 0,0 1-1,-1 0 1,1 1-15,0 0 0,-1 0 0,1-1 0,0 1 0,0 0 0,0 0 0,0-1 0,0 1 0,1 0 0,-1 0 0,1-1 0,-1 1 0,1 0 0,-1-1 0,1 1 0,0 0 0,0-1 0,0 1 0,0-1 0,0 0 0,0 1 0,0-1 1,0 0-1,1 1 0,-1-1 0,0 0 0,1 0 0,1 1 0,2 1 35,-1 0-1,1-1 1,0 1 0,0-1 0,0 0 0,1-1 0,10 3 0,21-1-217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5:31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41 9506,'-11'1'6560,"17"3"-5292,21 1-1610,163-28 1012,306 36-450,-472-11-210,83 0-43,10 1-156,-241-9 216,-215 18 0,315-10-26,-141 11-95,142-13 85,0-1 1,0 0 0,1-2 0,-1-1-1,-25-7 1,38 6 7,17 3-40,31 4-77,-18-1 81,123-4-200,156-22 0,-265 20 119,-7 0-160,1 2 0,-1 0 1,1 2-1,36 3 0,-62-2 244,0 1-1,0-1 1,0 1-1,-1 0 1,1-1-1,0 1 1,-1 0-1,1 0 1,0 0-1,-1 0 1,3 2-1,-4-3 29,0 1-1,1-1 1,-1 0 0,0 1-1,0-1 1,1 0-1,-1 1 1,0-1 0,0 0-1,0 1 1,0-1 0,0 1-1,0-1 1,1 0 0,-1 1-1,0-1 1,0 1-1,0-1 1,0 1 0,0-1-1,-1 0 1,1 1 0,0-1-1,0 1 1,0-1 0,0 0-1,0 1 1,0-1 0,-1 0-1,1 1 1,0-1-1,0 1 1,-1-1 0,1 0-1,0 0 1,0 1 0,-1-1-1,1 0 1,0 1 0,-1-1-1,1 0 1,-1 0-1,1 0 1,0 1 0,-1-1-1,1 0 1,0 0 0,-1 0-1,1 0 1,-1 0 0,1 0-1,-1 0 1,1 0-1,-1 0 1,-13 3-78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5:56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63 12467,'-1'3'2900,"1"-3"-2838,0 0 0,0 0 0,0 0-1,0 0 1,0 0 0,13 8 788,21 7-752,4-1-30,0-1 0,0-1 0,47 7 0,-66-16 10,0-1 0,0-1 0,0-1 0,0 0 1,0-1-1,0-1 0,0-1 0,34-10 0,-18 1 55,0 3 0,1 0 0,1 2 0,67-3 1,821-48 790,-828 47-627,-16 1-175,0 4-1,95 4 0,-16 15-100,129 6 25,58 3-106,-244-4-46,-85-13 50,1-1 0,-1 0 0,1-2 0,0 0 0,0-1 0,-1-1 0,38-5 0,-55 5 54,17-2 7,0 3-72,-17-1-113,-1 0 200,0 0 0,0 0 0,0 1 0,0-1 0,0 0 0,0 0-1,0 1 1,-1-1 0,1 0 0,0 0 0,0 0 0,0 1 0,0-1-1,0 0 1,0 0 0,0 0 0,0 1 0,-1-1 0,1 0-1,0 0 1,0 0 0,0 1 0,0-1 0,-1 0 0,1 0 0,0 0-1,0 0 1,0 0 0,-1 0 0,1 0 0,0 1 0,0-1 0,-1 0-1,1 0 1,0 0 0,0 0 0,0 0 0,-1 0 0,1 0 0,0 0-1,0 0 1,-1 0 0,1 0 0,-1 0 85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6:05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10242,'19'-3'5133,"10"-4"-3613,28-6-741,65 0 72,177 4 0,3 0-807,-186-2-40,116-6 63,-233 17-67,1 0 0,0 0 0,0 0 0,0 0 0,0 0 0,0 0 0,0 1 0,0-1 0,0 0 0,0 0 0,-1 0 0,1 0 0,0 0 0,0 0 0,0 0 0,0 0-1,0 0 1,0 0 0,0 1 0,0-1 0,0 0 0,0 0 0,0 0 0,0 0 0,0 0 0,0 0 0,0 0 0,0 0 0,0 0 0,0 1 0,0-1 0,0 0 0,0 0 0,0 0 0,0 0 0,0 0 0,0 0 0,0 0 0,0 0 0,0 1 0,0-1 0,0 0 0,0 0 0,0 0 0,0 0 0,1 0 0,-1 0 0,0 0 0,0 0 0,0 0 0,0 0 0,0 0 0,0 0 0,0 1 0,0-1 0,0 0 0,0 0 0,1 0 0,-1 0 0,0 0 0,0 0 0,0 0 0,-3 2-256,4-4-737,17-6 528,-5 2 141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6:06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12491,'29'-2'1433,"0"0"0,32-8 0,22-3-814,402 4 107,-145 9-634,-91-9 78,-249 9-200,0 0 0,0-1 0,1 1 0,-1 0 1,0-1-1,0 1 0,0 0 0,0-1 0,0 1 0,0 0 0,1-1 0,-1 1 0,0 0 0,0-1 0,0 1 0,0 0 0,0-1 0,-1 1 0,1-1 0,0 1 0,0 0 0,0-1 0,0 1 1,0 0-1,0-1 0,-1 1 0,1 0 0,0 0 0,0-1 0,0 1 0,-1 0 0,1-1 0,0 1 0,-1 0 0,-4-2-219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6:27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10226,'5'1'4364,"11"4"-3269,0 0-1131,19-1 188,0-2 1,0-1 0,0-2 0,0-1-1,43-9 1,-37 5 23,-1 2-1,1 2 1,57 3 0,-63 3-81,1-1 0,0-2 1,0-1-1,0-2 0,48-8 1,-22-1 103,0 3 0,118 0 0,-178 8-170,1 0 1,-1-1-1,1 1 0,0 0 0,-1-1 1,0 0-1,1 1 0,-1-1 0,5-2 0,-7 2-89,-10 0-877,10 1 737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6:40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77 11162,'-20'-11'1729,"17"9"-1347,0 1-1,0-1 1,0 0-1,0 0 1,0 0-1,0 0 1,1 0-1,-1 0 1,-4-6-1,5 8 972,2 6-943,5 9-298,-2-12-109,0 0 0,1 0 0,-1 0 0,1 0 0,-1-1 0,1 0 0,0 0 0,-1 0 0,1 0-1,0 0 1,1-1 0,-1 0 0,0 0 0,0 0 0,7 0 0,9 1-15,0-1-1,21-2 1,-28 1 9,272-32-179,-224 23 36,-40 6 56,34-6-284,-51 9 309,0-2 1,1 1-1,-1 0 1,0-1 0,0 0-1,1 0 1,-2 0-1,1-1 1,4-2 0,-7 5 56,-1-1 0,1 1 1,-1 0-1,1-1 0,-1 1 1,1 0-1,-1-1 0,0 1 0,1-1 1,-1 1-1,1-1 0,-1 1 1,0-1-1,1 1 0,-1-1 1,0 1-1,0-1 0,0 1 1,1-1-1,-1 1 0,0-1 0,0 0 1,0 1-1,0-1 0,0 1 1,0-1-1,0 1 0,0-1 1,0 0-1,0 1 0,0-1 1,-1 0 2,0 0 0,0 1 1,0-1-1,0 0 0,0 1 0,0-1 1,0 1-1,0 0 0,0-1 1,0 1-1,0 0 0,0 0 0,0-1 1,0 1-1,-2 0 0,-48 2 18,49-2-19,-278 40 119,25-1 187,201-35-187,16 0 11,28-3-63,12-1-7,159-2-1060,260-37 0,-395 32 541,-23 4 147,-16 3 162,-184 20 774,-82 4 773,207-22-1299,90 6-1611,-6-8 1169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9:28.6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63 13723,'-2'1'1336,"-1"-1"-1160,1-7 1001,-3-5 55,-1-8-880,-1-5-8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9:36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45 12259,'-6'-18'1332,"-5"-8"795,11 25-2086,0 1 0,-1 0 1,1 0-1,0 0 0,-1 0 0,1 0 1,0 0-1,-1 0 0,1 0 0,0 0 1,-1 0-1,1 0 0,0 1 0,-1-1 0,1 0 1,0 0-1,-1 0 0,1 0 0,0 0 1,0 1-1,-1-1 0,1 0 0,0 0 0,0 0 1,-1 1-1,1-1 0,0 0 0,0 1 1,-1-1-1,1 0 0,0 0 0,0 1 1,0-1-1,0 0 0,0 1 0,0-1 0,-1 0 1,1 1-1,-7 14 399,-6 18-41,2 0-1,1 1 0,-9 61 1,1 106 35,18-192-411,-1 16 54,2 30 0,0-47-61,0-1 0,0 1-1,1-1 1,0 0 0,0 1-1,1-1 1,0 0 0,5 9-1,-7-15-11,-1 1-1,1-1 1,0 1 0,0-1-1,0 0 1,1 1-1,-1-1 1,0 0-1,0 0 1,1 0 0,-1 0-1,1 0 1,-1 0-1,1 0 1,-1 0-1,1-1 1,-1 1-1,1 0 1,0-1 0,3 1-1,-3-1 2,0 0-1,1 0 0,-1-1 1,1 1-1,-1-1 1,0 0-1,0 1 0,1-1 1,-1 0-1,0 0 1,0 0-1,0-1 0,3-1 1,5-5 12,-1-1 1,0 0-1,0 0 1,12-18-1,14-22 11,-3-1 0,-2-1 0,-2-2 0,-2-1 0,-3-2 0,22-79 0,-40 111-25,-5 24-3,0 0 0,0 0 0,0 0 0,0-1 0,0 1 0,0 0 0,0 0 0,0 0 1,0 0-1,0 0 0,0 0 0,0-1 0,0 1 0,0 0 0,0 0 0,0 0 0,0 0 0,0 0 0,0 0 0,0-1 1,0 1-1,0 0 0,0 0 0,0 0 0,0 0 0,0 0 0,0 0 0,0-1 0,-1 1 0,1 0 0,0 0 1,0 0-1,0 0 0,0 0 0,0 0 0,0 0 0,0 0 0,0 0 0,-1 0 0,1 0 0,0-1 0,0 1 1,0 0-1,0 0 0,0 0 0,0 0 0,-1 0 0,1 0 0,0 0 0,0 0 0,0 0 0,0 0 0,0 0 0,-1 0 1,1 0-1,0 0 0,0 1 0,0-1 0,0 0 0,-3 2 1,1 1 0,0 0 0,-1 0 0,1 0 0,1 0 0,-1 1 1,0-1-1,-1 5 0,-9 26-9,2 0-1,1 1 1,1 0 0,2 1 0,2-1 0,0 49-1,4-76-74,-1 0 0,2 0 1,-1-1-1,1 1 0,0 0 0,1 0 0,0-1 0,0 1 0,6 12 0,-7-19 66,-1 0 0,0 0 0,1 0 0,-1 0 0,1 0 0,-1 0 0,1-1 1,0 1-1,-1 0 0,1 0 0,0-1 0,-1 1 0,1 0 0,0-1 0,0 1 0,0-1 0,0 1 0,-1-1 0,1 1 1,0-1-1,0 1 0,0-1 0,0 0 0,0 0 0,0 0 0,0 1 0,0-1 0,0 0 0,0 0 0,0 0 0,0 0 1,0-1-1,0 1 0,1 0 0,1-2-11,-1 1 0,0-1 1,0 1-1,0-1 0,0 0 1,0 0-1,0 0 0,0 0 1,0 0-1,-1 0 0,1-1 0,1-2 1,12-30-328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9:44.3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479 460 9370,'-3'-4'156,"-1"1"-1,0 0 1,0 0 0,0 1 0,0-1-1,0 1 1,0 0 0,-1 0 0,1 0-1,-1 1 1,1 0 0,-1-1 0,0 2-1,0-1 1,1 0 0,-1 1 0,0 0-1,0 0 1,1 1 0,-1-1 0,0 1-1,0 0 1,1 0 0,-1 0 0,1 1-1,-1 0 1,-6 3 0,-5 5-84,1-1-1,1 2 1,-1 0-1,-16 18 1,-49 58 169,53-56-148,11-12-72,0 1 1,2 1-1,0 0 0,2 1 1,0 1-1,1 0 0,-14 46 0,16-38-11,2 0 0,2 1 0,0-1 0,2 1 0,3 60-1,0-81-4,1 0 0,1 0 0,-1-1 0,6 18-1,-6-26 3,0 1-1,0 0 1,0-1-1,0 1 1,1-1-1,-1 1 1,1-1-1,0 0 0,-1 0 1,1 0-1,0 1 1,0-2-1,0 1 1,0 0-1,1 0 1,-1-1-1,1 1 1,-1-1-1,0 0 0,1 0 1,0 0-1,-1 0 1,5 1-1,15 0 110,1 0-1,43-3 1,-45 0-50,0 0 1,1 2-1,31 5 0,-24 1-30,0 3-1,0 0 0,-1 1 0,42 25 0,-51-27-29,-8-3-4,0-1 1,0-1 0,1 0 0,0-1-1,0 0 1,0 0 0,0-2 0,16 2-1,4-4 17,61-8-1,-34 3 3,0 2 0,0 3 0,0 2 0,1 3-1,98 19 1,-115-15-12,1-2 0,0-2-1,83-4 1,132-27 51,-77 5-16,601-41 22,-537 45-32,536 7-16,-437 16 9,30 3 97,139-2-58,-428-8-55,551-2 23,228-1-49,-553-5 20,102-9 6,-46-14 15,89-11-36,716-49-30,-514 24 44,-477 45-1,372-73-54,-539 94 48,11-2-5,0-2 0,0 0 0,-1-1 0,43-22-1,-65 29 12,-1 0 0,0-1 0,0 1 0,0-1 0,0 1-1,0-1 1,0 0 0,0 0 0,0 0 0,-1 0-1,1 0 1,-1 0 0,1-1 0,-1 1 0,0 0-1,0-1 1,0 1 0,0-1 0,-1 1 0,2-6-1,-2 4 3,0 0 0,-1 0-1,0 0 1,1 0 0,-1 0-1,0 1 1,-1-1 0,1 0-1,-1 0 1,0 1 0,1-1-1,-2 1 1,-2-5-1,-9-9 12,0 0-1,-1 0 1,-29-24-1,-60-39-90,52 41-22,-31-27-66,-67-48-3,123 96 163,-1 2-1,0 0 1,-58-21-1,28 19 11,-1 2 0,-1 3 0,-66-5 1,-187-3-14,31 4-6,2-20 30,-127-11 32,-220 43-478,347 7 282,-171-1 170,-660-4-152,834-1 17,-533 6 37,-618 83 82,1212-75 5,-415 26-37,3 40 38,0 43 112,-78 0 6,667-114-128,-17 4-131,0-2 0,-100-3 0,147-4 112,0-1 0,0-1 0,0 1 0,1-1 0,-1-1-1,0 0 1,1 0 0,-1-1 0,-11-6 0,-18-18-109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9:40.4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38 11674,'0'-14'669,"-1"-10"4629,1 24-5256,0 0 0,0 0-1,0 0 1,0 0 0,0 0 0,0 0 0,0 0 0,-1 0 0,1 0 0,0 0-1,0 0 1,0 0 0,0 0 0,0 0 0,0 0 0,0 0 0,0 0 0,0 0-1,0 0 1,0 0 0,0 0 0,-4 18 597,-9 61-50,4 1 0,3 1 0,7 101 0,45 239-259,-19-239-270,-35-191 310,-11-24-1165,-3-6-508,17 34 888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13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99 265 16604,'-29'26'1782,"22"-21"-1561,-1 1 0,1 0-1,1 1 1,-1 0 0,1 0 0,0 0-1,1 1 1,0 0 0,-7 13 0,12-19-219,-1-1 0,1 1 0,0 0 0,0-1 0,0 1 0,0 0 0,0 0 0,1-1 0,-1 1 0,0 0 0,1-1 1,-1 1-1,1 0 0,0-1 0,0 1 0,-1-1 0,1 1 0,0-1 0,0 1 0,0-1 0,1 0 0,-1 1 0,0-1 0,0 0 0,1 0 0,-1 0 1,1 0-1,2 1 0,5 4-48,1-1 0,-1 0 0,15 4 0,-19-7 32,4 2-33,0-1-1,0 0 1,0-1-1,1 0 1,-1-1 0,1 0-1,-1 0 1,1-1-1,12-1 1,-21 1 52,0 0 1,0 0-1,0 0 1,0 0-1,0-1 0,0 1 1,0 0-1,0-1 1,0 1-1,-1-1 1,1 1-1,0-1 1,0 1-1,0-1 1,-1 0-1,1 1 1,0-1-1,-1 0 1,1 0-1,0 1 1,-1-1-1,1 0 1,-1 0-1,1 0 0,-1 0 1,0 0-1,1 0 1,-1 0-1,0 0 1,0 0-1,1 0 1,-1 0-1,0 0 1,0 0-1,0 0 1,0 0-1,-1 0 1,1 0-1,0 1 1,-1-3-1,0-4 88,-2-1 0,1 1 0,-1 0 0,-5-10 0,3 6-16,2 5-35,0 0-52,0 0 1,1 0 0,-1 0-1,1-1 1,0 1 0,1 0-1,0-1 1,0 1 0,0-1-1,1-13 1,0 20-22,1-1 0,-1 0 0,1 0 0,-1 1 0,1-1 0,-1 0 0,1 1 0,0-1-1,-1 0 1,1 1 0,0-1 0,0 1 0,-1-1 0,1 1 0,0 0 0,0-1 0,-1 1 0,1 0 0,0-1 0,0 1 0,0 0 0,0 0 0,0 0 0,0 0-1,30-2-774,-18 1 410,4-1 44,0-1 1,0-1-1,0 0 0,-1-1 1,0-1-1,0-1 0,0 0 1,0-1-1,-1-1 0,-1 0 1,0-1-1,0-1 0,-1 0 1,0 0-1,0-2 1,-2 1-1,0-2 0,19-27 1,-13 3 438,-16 35-28,0 1 0,-1 0 0,1-1 0,-1 1 0,1-1 0,-1 1 0,0-1 0,0 1 0,0-1 0,0 1 0,0-1 0,-1 1 0,0-4 0,1 6-29,0-1 0,0 1 0,-1 0 0,1-1 0,0 1 0,0 0 0,0-1 0,0 1 0,-1 0 0,1-1 0,0 1 0,0 0 0,-1 0 0,1-1 0,0 1 0,-1 0 0,1 0 0,0 0 0,-1-1 0,1 1-1,0 0 1,-1 0 0,1 0 0,0 0 0,-1 0 0,1-1 0,0 1 0,-1 0 0,1 0 0,-1 0 0,1 0 0,-12 7 603,-5 15 6,6 0-513,1 1 0,1-1 0,1 2-1,0-1 1,2 1 0,1 0 0,2 0 0,0 0-1,1 1 1,1-1 0,4 34 0,-2-50-74,0 0 1,0-1 0,1 1-1,4 10 1,-5-16-10,-1 0 0,1 0 1,0-1-1,-1 1 0,1-1 0,0 1 1,0-1-1,0 1 0,0-1 0,1 1 1,-1-1-1,0 0 0,0 0 0,1 0 1,-1 0-1,1 0 0,-1 0 0,1 0 1,0 0-1,-1 0 0,1-1 0,0 1 1,-1-1-1,3 1 0,-2-1 5,-1 0 1,0 0-1,0-1 0,0 1 0,0 0 0,0-1 0,1 1 0,-1-1 1,0 1-1,0-1 0,0 1 0,0-1 0,0 0 0,0 1 1,-1-1-1,1 0 0,0 0 0,0 0 0,0 0 0,-1 0 1,1 0-1,-1 0 0,1 0 0,0 0 0,-1 0 0,0 0 0,1 0 1,-1 0-1,0-1 0,1-1 0,4-39 923,-5 39-886,0-12-10,0 1 1,-2-1-1,0 1 1,0-1-1,-1 1 0,-7-18 1,20 44-222,1 0 0,0-1 0,0-1 0,1 0 0,0 0 0,1-1 0,14 7 0,-21-13 125,0 0 0,0-1 0,1 1 0,-1-1 0,1 0 0,0-1 0,-1 0 0,1 0 0,0 0 0,-1-1 1,1 0-1,0 0 0,0-1 0,0 0 0,-1 0 0,1 0 0,-1-1 0,13-5 0,-13 4 29,1 0 0,-1-1-1,1 0 1,-1 0 0,7-7-1,-10 9 5,-1 0 0,0-1 0,0 1 0,0 0 0,0-1-1,0 0 1,0 1 0,0-1 0,-1 0 0,0 0 0,1 0 0,-1 0-1,0 0 1,1-5 0,-2 8-11,0 0-1,0 0 0,0 0 1,0 0-1,0 0 0,0 0 1,0 0-1,0 0 1,0-1-1,0 1 0,0 0 1,0 0-1,0 0 0,0 0 1,0 0-1,0 0 1,0 0-1,0 0 0,0 0 1,0-1-1,0 1 0,0 0 1,0 0-1,0 0 1,0 0-1,0 0 0,0 0 1,0 0-1,0 0 0,0 0 1,-1 0-1,1-1 1,0 1-1,0 0 0,0 0 1,0 0-1,0 0 0,0 0 1,0 0-1,0 0 1,0 0-1,0 0 0,0 0 1,-1 0-1,1 0 0,0 0 1,0 0-1,0 0 1,0 0-1,0 0 0,0 0 1,0 0-1,0 0 0,0 0 1,-1 0-1,1 0 0,0 0 1,0 0-1,0 0 1,0 0-1,0 0 0,0 0 1,0 0-1,0 0 0,0 0 1,-1 0-1,-7 8 3,-7 11-24,11-13 6,1 0 0,0 1 1,0 0-1,1 0 0,0 0 0,0 0 0,0 0 1,1 0-1,0 0 0,0 9 0,1-14 11,0 0-1,1-1 0,-1 1 1,0 0-1,0 0 1,1 0-1,-1-1 0,1 1 1,0 0-1,-1 0 1,1-1-1,0 1 0,0-1 1,0 1-1,0-1 1,0 1-1,1-1 0,0 2 1,0-2-1,0 0 0,0 0 0,0 0 1,0-1-1,0 1 0,0-1 0,1 1 1,-1-1-1,0 1 0,0-1 0,0 0 1,0 0-1,1 0 0,-1 0 0,0-1 1,0 1-1,0-1 0,0 1 0,3-2 0,4-1-8,0 0-1,0-1 1,-1 0-1,1 0 1,-1-1-1,0 0 1,0-1-1,13-12 1,-8 6-105,-1-1 0,-1 0 0,-1-1 0,10-15 1,-26 41-213,1 0 1,-7 20 0,10-26 354,0 0 0,0 1 0,0-1 0,1 1 0,1-1 0,-1 1 0,1 0 0,0-1 0,0 1 0,2 7 1,-2-13-30,1 0 0,-1 0 0,1 1 1,0-1-1,-1 0 0,1 0 1,0 0-1,0 1 0,0-1 1,0 0-1,0 0 0,0 0 0,0-1 1,1 1-1,-1 0 0,0 0 1,0-1-1,1 1 0,-1-1 0,0 1 1,1-1-1,-1 1 0,0-1 1,1 0-1,-1 0 0,1 1 1,-1-1-1,0 0 0,1 0 0,-1-1 1,1 1-1,-1 0 0,0 0 1,1-1-1,-1 1 0,1-1 1,-1 1-1,0-1 0,0 1 0,1-1 1,-1 0-1,0 0 0,0 0 1,0 0-1,0 1 0,0-1 1,0-1-1,2-1 0,6-17-41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29:40.9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0 14595,'-1'4'268,"1"-1"0,-1 1 0,1 0 0,0-1 0,0 1 0,1 5 1,9 42 823,31 98 0,-30-113-953,50 149 391,-44-139-425,48 86 0,-64-130-91,0 0 1,0 0-1,0 0 1,0 0-1,1 0 1,-1 0-1,1-1 1,-1 1-1,1 0 1,0-1-1,0 0 0,0 1 1,0-1-1,2 1 1,-2-1 8,-1-1 0,0 0 0,1 0 0,-1 0 0,0-1 0,1 1 0,-1 0 0,0 0 0,0-1 0,1 1 0,-1-1 0,0 1 0,0-1 0,1 1 1,-1-1-1,0 0 0,0 0 0,0 1 0,0-1 0,0 0 0,0 0 0,0 0 0,-1 0 0,1 0 0,1-3 0,90-130 994,-23 30-775,73-70-30,-15 19-1330,-121 147 1006,0 0 0,-1-1 0,8-14 0,-9 3-172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2:02.9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11 13619,'0'0'35,"0"-1"1,0 1-1,-1-1 1,1 1-1,0-1 1,0 1-1,0-1 0,0 1 1,-1 0-1,1-1 1,0 1-1,0-1 1,-1 1-1,1 0 0,0-1 1,-1 1-1,1 0 1,0-1-1,-1 1 1,1 0-1,-1-1 0,1 1 1,-1 0-1,1 0 1,0 0-1,-1-1 1,1 1-1,-1 0 1,1 0-1,-1 0 0,1 0 1,-1 0-1,1 0 1,-1 0-1,0 0 1,0 1 8,0 0 0,0 0 0,1 0 0,-1 0 0,0 0 0,0 0 0,1 0 0,-1 0 0,1 0 0,-1 0 0,1 0 0,-1 1 0,1 0 1,-9 46 560,2 30-249,5 101 0,18 80-193,-5-105-129,-8-108-44,2 83-90,-10-135-567,-2-7 359,-12-40-102,6 19 138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2:03.3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42 9858,'0'-1'75,"0"1"1,0 0-1,0-1 0,0 1 0,0 0 0,-1-1 0,1 1 1,0 0-1,0-1 0,-1 1 0,1 0 0,0-1 1,0 1-1,-1 0 0,1 0 0,0-1 0,-1 1 1,1 0-1,0 0 0,-1 0 0,1 0 0,0-1 1,-1 1-1,1 0 0,-1 0 0,1 0 0,0 0 1,-1 0-1,0 0 0,2 12 1536,11 27 21,-11-35-1508,29 78 659,3-1 0,68 118 0,-92-182-739,2 0-1,24 29 0,-32-43-35,0 1 1,1 0-1,-1-1 0,1 0 0,0 0 1,0 0-1,0 0 0,0-1 1,0 0-1,1 1 0,-1-2 0,1 1 1,-1 0-1,1-1 0,0 0 1,0 0-1,7 0 0,-8-1 8,0-1-1,0 0 1,0 0-1,0 0 0,0-1 1,0 0-1,0 1 1,-1-2-1,1 1 1,0 0-1,-1 0 1,0-1-1,1 0 1,-1 0-1,0 0 0,-1 0 1,1 0-1,0-1 1,1-3-1,7-10 63,-1-1 1,13-29-1,-23 47-78,27-62 15,-3-1 0,-3-2 0,24-128 0,-38 131-68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2:17.9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11 104 13515,'-8'0'1560,"5"0"-992,8-4-232,2-1 721,8-4-321,11 2-72,12-2-144,5 2-144,11-1-144,2 1-32,2 2-128,0 4-112,-7-2-472,-5 0-192,-9-3 560,-4-5-144,-9-8-96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2:18.6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6 120 14387,'-3'-2'1616,"0"1"-1103,3-5-193,3 0 712,7-2-392,4 1-72,7 1-192,4-2-104,8 1-296,4 1-192,5-4-304,2 1 440,4-9-80,1-7-96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2:24.7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63 13667,'16'-3'1304,"14"3"-744,5-2-152,13-2 425,4-2-73,10-1-120,7-2-80,5 1-200,-1-1-128,-9 3-344,-6 2-224,-12 1-256,-9 1 480,-23 5-88,-17 5-104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2:25.2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44 13819,'-6'8'1184,"20"-1"-704,8-1-152,15-5 385,9-1-57,15 0-112,8-4-40,5-3-344,2-2-232,-5-3-472,-4 0 512,-6 1-160,-6 1-104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2:25.6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33 13435,'0'-1'79,"0"0"1,0 0-1,0 0 0,1 0 1,-1-1-1,0 1 1,0 0-1,1 0 0,-1 0 1,1 0-1,-1 0 0,1 0 1,0 0-1,-1 0 1,1 0-1,0 0 0,0 0 1,-1 0-1,1 1 0,0-1 1,0 0-1,0 0 1,0 1-1,1-1 0,2-1 84,-1 1-1,1-1 1,-1 1-1,1 0 1,0 1-1,-1-1 1,8 0-1,5 1 236,-1 1 0,27 4 0,-26-2-297,0 0-1,-1 2 1,0 0 0,1 0-1,-2 1 1,1 1 0,-1 1-1,0 0 1,15 12 0,-24-17-86,0 1 0,-1 1 0,0-1 0,0 1 0,0-1 1,0 1-1,-1 0 0,0 1 0,0-1 0,0 0 0,3 11 0,-4-11-8,-1-1-1,-1 1 0,1 0 1,-1 0-1,0 0 1,0 0-1,0 0 0,-1 0 1,0 0-1,1-1 0,-2 1 1,1 0-1,-1-1 0,1 1 1,-1 0-1,-4 5 0,-5 8 24,-1 0 0,0-1 0,-28 30 0,-52 41 17,42-42-199,34-32-73,10-9 122,1 0 0,-1 1 1,1-1-1,-5 8 0,12-17-74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2:28.0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4 16604,'1'0'120,"1"-1"1,0 0 0,0 1 0,0-1 0,-1 1-1,1 0 1,0-1 0,0 1 0,0 0 0,0 0-1,0 0 1,-1 1 0,1-1 0,0 0 0,0 1-1,0-1 1,2 2 0,-3-1-64,0 0 1,0 0-1,1 0 1,-1 0-1,0 0 1,0 0-1,0 0 0,-1 1 1,1-1-1,0 0 1,0 1-1,-1-1 1,1 1-1,-1-1 0,1 1 1,-1-1-1,0 1 1,1-1-1,-1 1 1,0-1-1,0 1 1,0 1-1,-2 23 95,0-1 0,-2 1 0,-1-1 0,-1 0 0,-1-1 0,-14 35 0,-11 41 136,31-97-265,0-1 0,1 1 1,-1-1-1,1 0 0,-1 1 0,1-1 0,0 1 0,0-1 0,0 1 0,0-1 0,1 1 0,0 4 1,0-6-7,0 0 1,0 0-1,0 0 1,0 0-1,0 0 1,0 0-1,0 0 1,0 0 0,0 0-1,0-1 1,1 1-1,-1 0 1,0-1-1,1 1 1,-1-1-1,0 1 1,1-1 0,-1 0-1,1 1 1,-1-1-1,0 0 1,4 0-1,6 1 44,1-1 0,0-1 0,-1 1 0,1-2 0,-1 0 0,1 0 0,13-5-1,-18 5 16,0-1 0,0 1 0,-1-1 0,1-1 0,-1 1 0,0-1 0,0-1 0,0 1 0,0-1 0,-1 0 0,1 0 0,7-11 0,4-13 51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2:28.4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0 16964,'-13'44'1496,"3"-3"-1056,-1 1-184,5-3 536,2-1-120,5-2-488,4-3-448,5-11 248,3-4-64,5-9-88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14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26 17804,'-5'4'2096,"1"1"-1408,-2-5-608,3-3 1473,6-5-1225,4 1 0,1-2-376,-1 1-216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2:28.9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214 1 14843,'-6'1'138,"1"1"-1,-1 0 1,1 1-1,0-1 1,0 1 0,0 0-1,0 0 1,0 1-1,1-1 1,0 1-1,-6 6 1,-6 8 105,-19 27 0,27-35-9,-6 9-7,1 1 0,1 0 0,-12 27 0,19-35-126,0 0-1,1 0 1,1 0 0,0 1-1,0 0 1,1 0-1,0 19 1,2-28-62,0 1 1,0-1-1,0 0 1,1 1-1,0-1 1,-1 0-1,1 0 1,1 1 0,-1-1-1,1 0 1,-1 0-1,1 0 1,0-1-1,1 1 1,-1 0-1,1-1 1,0 1-1,-1-1 1,1 0-1,1 0 1,-1 0-1,0 0 1,1-1-1,-1 1 1,1-1 0,0 0-1,7 3 1,-3-3 28,-1 1 0,1-2 1,-1 1-1,1-1 0,0 0 1,-1-1-1,1 0 0,0 0 1,0 0-1,-1-1 0,1 0 0,9-3 1,-6 0 46,0 1 1,-1-1-1,0-1 0,0 0 1,0 0-1,0-1 0,-1 0 1,12-11-1,-14 11-35,0 0 1,-1 0-1,0-1 0,0 0 0,-1 0 1,0-1-1,0 0 0,-1 1 0,0-2 1,5-12-1,-8 16-55,1-1-1,-1-1 1,0 1 0,0 0 0,0 0-1,-1 0 1,0 0 0,-1-1 0,1 1-1,-1 0 1,0 0 0,-1 0 0,1 0-1,-1 0 1,-1 0 0,-2-6 0,1 6-123,0 0 1,0 0-1,-1 0 1,0 1-1,0 0 1,0 0 0,-1 0-1,0 0 1,0 1-1,0 0 1,0 0-1,-10-4 1,12 6-15,0 1 0,-1-1 0,1 1 1,-1-1-1,1 1 0,-1 1 0,0-1 0,1 1 0,-6 0 1,7 0 60,0 0 1,1 1 0,-1-1 0,1 1 0,-1 0-1,1-1 1,-1 1 0,1 1 0,0-1 0,0 0-1,-1 0 1,1 1 0,0-1 0,0 1 0,0 0-1,0 0 1,-1 2 0,-9 13-441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2:29.3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84 15 15483,'-78'-13'2806,"77"13"-2775,1 0-1,0 0 1,0 0 0,0 0-1,0 0 1,0 0-1,0 0 1,0-1 0,0 1-1,0 0 1,0 0-1,0 0 1,-1 0 0,1 0-1,0 0 1,0 0-1,0 0 1,0 0 0,0 0-1,0 0 1,0 0-1,0 0 1,-1 0-1,1 0 1,0 0 0,0 0-1,0 0 1,0 0-1,0 0 1,0 0 0,0 0-1,0 0 1,-1 0-1,1 0 1,0 0 0,0 0-1,0 0 1,0 0-1,0 0 1,0 0 0,0 1-1,0-1 1,0 0-1,0 0 1,-1 0 0,1 0-1,0 0 1,0 0-1,0 0 1,0 0-1,0 0 1,0 1 0,0-1-1,0 0 1,0 0-1,0 0 1,0 0 0,0 0-1,0 0 1,0 0-1,0 0 1,0 1 0,0-1-1,0 0 1,0 0-1,9 6 717,20 7-132,46 1-198,0-2 1,120 2-1,-86-8-422,-93-5-26,-6-1-6,0 1-1,0 0 0,0 0 1,0 1-1,0 0 0,0 1 1,15 7-1,-24-10 32,0 0-1,0 1 1,-1-1 0,1 0 0,-1 1 0,1-1-1,0 1 1,-1-1 0,1 1 0,-1-1 0,1 1 0,-1-1-1,1 1 1,-1-1 0,1 1 0,-1 0 0,0-1-1,1 1 1,-1 0 0,0 0 0,0-1 0,1 1-1,-1 0 1,0-1 0,0 1 0,0 0 0,0 0-1,0-1 1,0 1 0,0 0 0,0 0 0,0-1 0,0 1-1,-1 0 1,1 0 0,0-1 0,0 1 0,-1 0-1,1-1 1,-1 1 0,1 0 0,0-1 0,-1 1-1,1-1 1,-1 1 0,1 0 0,-1-1 0,0 1-1,1-1 1,-1 1 0,-6 5-43,1-1 1,-1 0-1,-11 7 1,14-9 36,-53 30-34,-72 29-1,32-17 158,73-32-155,-18 7 258,29-13-596,11-6-56,4-1-211,16-7 401,9-2-82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2:29.7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4 339 13475,'0'0'47,"0"0"0,0 0 1,-1 0-1,1 0 0,0 1 0,0-1 1,0 0-1,-1 0 0,1 0 0,0 1 1,0-1-1,0 0 0,0 0 0,-1 0 1,1 1-1,0-1 0,0 0 1,0 0-1,0 1 0,0-1 0,0 0 1,0 1-1,0-1 0,0 0 0,0 0 1,0 1-1,0-1 0,0 0 0,0 0 1,0 1-1,0-1 0,0 0 0,0 0 1,0 1-1,0-1 0,0 0 0,1 0 1,-1 1-1,0-1 0,0 0 0,0 0 1,0 1-1,1-1 0,-1 0 1,0 0-1,0 0 0,0 0 0,1 1 1,-1-1-1,20 1 1387,24-12-177,-14-2-1022,0-1-1,0-2 0,-2-1 0,0-1 1,51-43-1,108-125 137,-177 175-307,-4 7 29,-7 10-4,-48 76 217,8-14-133,23-37-106,7-13-10,1 0 0,1 1 0,0 0 0,1 1 1,-8 31-1,16-50-68,0 0 0,-1 1 0,1-1 0,0 0 0,0 1 0,0-1 1,-1 0-1,2 1 0,-1-1 0,0 0 0,0 1 0,0-1 0,0 0 1,1 0-1,-1 1 0,1-1 0,-1 0 0,1 0 0,-1 1 0,1-1 1,0 0-1,0 0 0,0 0 0,-1 0 0,1 0 0,0 0 0,0 0 1,0 0-1,0-1 0,0 1 0,1 0 0,-1-1 0,0 1 1,0 0-1,0-1 0,1 1 0,-1-1 0,2 1 0,2-1-54,0 1 1,0-1-1,0 0 0,0-1 0,0 1 1,0-1-1,0 0 0,0 0 0,6-2 1,4-3-6,-1 0 1,0-1-1,-1-1 0,1 0 1,17-14-1,29-25-238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2:30.1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139 1 12787,'-53'116'2317,"34"-78"-1776,2 0 0,1 1 0,-12 46 0,26-78-471,1 0 0,0 0 0,0 0 0,0 0 0,1 1 0,0-1 0,1 0 0,0 8 0,0-12-57,0-1 0,-1 1 1,1-1-1,0 0 0,0 1 0,1-1 0,-1 0 0,0 1 0,1-1 1,0 0-1,-1 0 0,1 0 0,0 0 0,0-1 0,0 1 0,0 0 0,0-1 1,0 1-1,1-1 0,-1 0 0,0 0 0,1 0 0,-1 0 0,5 1 1,2 0-8,1-1 0,-1 0 0,1-1 1,-1 1-1,1-2 0,-1 1 1,1-2-1,-1 1 0,0-1 0,1 0 1,-1-1-1,0 0 0,0-1 1,-1 0-1,12-7 0,-9 5 87,0-1 0,0 0 0,-1-1 0,0-1 0,0 1 0,-1-2 0,0 1 0,-1-1 0,0 0 0,12-21-1,-18 27-21,0 0 0,0-1 0,0 0 0,0 1 0,-1-1 0,0 0-1,0 0 1,-1 0 0,1 0 0,-1 0 0,0 0 0,0 1 0,0-1-1,-1 0 1,0 0 0,0 0 0,-2-5 0,2 7-11,-1-1-1,0 0 1,0 1 0,0-1-1,0 1 1,0 0 0,-1-1-1,0 1 1,1 1 0,-1-1-1,0 0 1,-1 1 0,1-1 0,0 1-1,-1 0 1,1 0 0,-1 0-1,0 1 1,1-1 0,-1 1-1,-6-2 1,-1 2-95,0 0 0,-1 1 0,1 0 0,0 0 0,-1 1 1,1 1-1,0 0 0,0 0 0,0 1 0,0 1 0,1 0 0,-1 0 0,1 1 0,0 0 0,0 1 0,-14 11 1,8-6-162,16-11 187,0 0 1,0 0-1,-1 0 1,1 0-1,0 0 1,0 0-1,-1 0 1,1 0-1,0 0 1,0 0-1,0 0 1,-1 0-1,1 0 1,0-1-1,0 1 1,-1 0-1,1 0 1,0 0-1,0 0 1,0 0-1,-1-1 1,1 1-1,0 0 1,0 0-1,0 0 1,0 0-1,0-1 1,-1 1-1,1 0 1,0 0-1,0-1 1,0 1-1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2:30.6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38 14707,'0'6'1689,"6"1"-1025,23-7-168,11-1 704,22-5-304,11 0-104,9-3-135,4 0-113,-4 0-344,-3 2-192,-20 5-392,-8 1-241,-29 2 217,-10 4 216,-15 5-160,-10 1-128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2:31.0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0 375 12291,'8'4'1680,"17"4"-704,9-5-344,20-3 1665,5 0-1225,11-5-256,3-1-48,0-3-424,-3 2-360,-14-6-824,-9 2 784,-21 1-192,-6-5-112</inkml:trace>
  <inkml:trace contextRef="#ctx0" brushRef="#br0" timeOffset="1">598 0 16988,'28'5'753,"-1"-2"1,38 0-1,-3 0-131,91 16 488,-134-15-1028,0 0 0,0 1 0,-1 1 0,0 1 1,31 17-1,-46-23-81,0 1 0,0 0 1,0 0-1,0 0 0,0 0 1,-1 1-1,1-1 0,-1 1 1,0 0-1,0-1 0,0 1 1,0 0-1,0 0 0,0 1 0,-1-1 1,2 3-1,-3-2-1,1-1-1,-1 0 1,0 0-1,0 0 1,0 0-1,0 0 1,-1 1-1,1-1 1,-1 0 0,1 0-1,-1 0 1,0 0-1,-1 0 1,-1 4-1,-4 4-4,0 0-1,-1-1 1,0 0-1,-1 0 1,0-1-1,0 0 1,-14 9 0,-19 14-102,-2-1 0,0-3 1,-90 42-1,108-59 37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2:33.0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0 14859,'-1'3'169,"0"-1"1,0 0-1,0 0 0,1 0 0,-1 1 0,1-1 0,-1 0 0,1 0 1,0 1-1,0 3 0,-1 5 95,-4 30 533,-3 13-318,2 1 0,3 109-1,4-156-466,0 0-1,1 0 0,-1 0 1,2 0-1,-1 0 0,4 8 0,-5-14-5,0 0 0,-1-1 0,1 1 0,0-1 0,0 1 1,0-1-1,0 0 0,0 1 0,0-1 0,0 0 0,1 0 0,-1 0 0,0 0 0,1 0 0,-1 0 0,1 0 0,-1 0 0,1 0 0,-1-1 0,1 1 0,-1-1 0,1 1 0,0-1 0,-1 0 0,1 1 0,0-1 0,-1 0 0,1 0 0,0 0 0,-1 0 0,1-1 0,0 1 0,-1 0 0,1-1 0,3 0 1,2-3 16,0 0 0,0 0 1,0 0-1,0-1 1,-1 0-1,0 0 0,0-1 1,0 0-1,9-12 1,5-9 69,16-30 0,26-58 143,-53 96-183,-2 1 0,0-1-1,-1-1 1,5-29 0,-11 38 22,-4 17-7,-6 21 13,0 4-48,2 0 1,2 1-1,-5 46 1,10-66-32,0 1 1,1-1-1,1 0 0,0 0 1,0 0-1,1 1 1,1-2-1,0 1 0,1 0 1,0 0-1,0-1 1,9 15-1,-11-23-87,0 0 1,1 0-1,-1 0 0,0-1 1,1 1-1,0-1 0,-1 0 1,1 1-1,0-1 0,0 0 1,0-1-1,0 1 0,0-1 1,1 1-1,-1-1 0,1 0 1,-1 0-1,0 0 0,6 0 1,-4-1-40,-1 0 1,1 0-1,-1-1 1,1 1-1,0-1 1,-1 0-1,1-1 1,-1 1-1,0-1 1,1 1-1,-1-1 1,0-1-1,0 1 1,6-5-1,22-22-541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2:33.5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217 16 18204,'0'-1'78,"0"1"-1,0-1 1,-1 0 0,1 0 0,0 0 0,-1 1-1,1-1 1,-1 0 0,1 0 0,-1 1-1,1-1 1,-1 1 0,1-1 0,-1 0-1,0 1 1,1-1 0,-1 1 0,0-1 0,0 1-1,1-1 1,-1 1 0,0 0 0,0 0-1,1-1 1,-1 1 0,0 0 0,-1 0-1,-1 0 49,0 0 0,1 0-1,-1 0 1,1 1-1,-1-1 1,1 1 0,-1-1-1,1 1 1,-4 2-1,-4 2 122,-1 1-1,1 0 0,-10 8 0,5-2-198,1 0-1,0 1 1,-18 22-1,27-29-53,0 1 0,0-1 0,1 1 0,0 0 0,0 0 0,0 1-1,1-1 1,0 1 0,1-1 0,-3 16 0,5-21-3,0 1 0,0-1 0,0 1 0,1-1 0,-1 0 0,1 0 0,0 1 0,0-1 1,0 0-1,0 0 0,0 0 0,0 0 0,0 0 0,0 0 0,1 0 0,-1 0 0,1 0 0,0-1 0,0 1 0,-1 0 0,1-1 0,0 0 1,0 1-1,0-1 0,0 0 0,1 0 0,-1 0 0,2 0 0,10 5-87,0-2 0,1 0 0,18 3 0,-22-5 35,11 3-170,42 14 0,-59-17 203,0 0 1,1 0 0,-1 0-1,-1 1 1,1 0-1,0 0 1,-1 1 0,1-1-1,-1 1 1,0 0-1,0 0 1,0 0 0,5 8-1,-8-10 27,-1 0-1,1-1 1,0 1-1,-1 0 0,1 0 1,-1 0-1,1-1 1,-1 1-1,0 0 1,0 0-1,0 0 1,0 0-1,0 0 1,0 0-1,0 0 1,-1-1-1,1 1 0,-1 0 1,-1 3-1,0-1 22,0-1 0,0 1 0,0 0 1,-1-1-1,0 0 0,0 1 0,0-1 0,-5 4 0,-3 1 82,-1 0 0,0 0 0,0-1 0,-17 7 0,-19 4 210,43-16-362,1-1 0,0 0 0,-1 0 1,1-1-1,-1 1 0,1-1 0,-1 0 0,1 0 0,-5-1 1,8 1 30,1 0 1,-1 0 0,0 0-1,1-1 1,-1 1-1,1 0 1,-1 0 0,1-1-1,-1 1 1,1 0 0,-1-1-1,1 1 1,-1-1 0,1 1-1,-1 0 1,1-1 0,0 1-1,-1-1 1,1 1-1,0-1 1,-1 1 0,1-1-1,0 0 1,0 1 0,0-1-1,-1 1 1,1-1 0,0 1-1,0-1 1,0 0-1,0 1 1,0-1 0,0 1-1,0-1 1,0 0 0,0 0-1,8-21-224,5-1-91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2:34.4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195 88 13643,'71'-48'2997,"-60"45"-922,-11 11-1096,-12 16-237,11-22-626,-141 229 1199,26-46-1276,111-173-207,9-16-203,14-20-449,134-198-4342,-14 19 2645,-133 194 2709,1 1 1,1 1-1,11-12 1,-18 18-176,0 1 0,1 0 0,-1 0 0,0 0 0,0 0 0,0 0 0,0 0 0,0-1 1,0 1-1,0 0 0,0 0 0,0 0 0,0 0 0,1 0 0,-1 0 0,0 0 0,0 0 1,0-1-1,0 1 0,0 0 0,0 0 0,1 0 0,-1 0 0,0 0 0,0 0 0,0 0 1,0 0-1,0 0 0,1 0 0,-1 0 0,0 0 0,0 0 0,0 0 0,0 0 0,0 0 1,1 0-1,-1 0 0,0 0 0,0 0 0,0 0 0,0 1 0,0-1 0,0 0 0,1 0 0,-1 0 1,0 0-1,0 0 0,0 0 0,0 0 0,0 0 0,0 0 0,0 1 0,0-1 0,1 0 1,-2 9 594,1-8-565,-8 33 824,-15 46 1,3-15-496,-23 125 349,38-151-735,1 1 0,2 76 0,2-115-3,0 3-10,1 0 0,-1-1 0,0 1 0,1-1-1,0 1 1,2 6 0,2-2-98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2:34.8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57 15659,'0'-1'1857,"6"1"-1241,12-3-256,3 0 1336,7 1-984,3 1-287,7-1-649,-1-1 576,-1-7-352,-5-3 0,-6-5-80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14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16828,'1'2'100,"0"0"0,-1 1 1,1-1-1,0 0 0,-1 0 1,0 1-1,1-1 0,-1 0 1,0 1-1,0-1 0,0 0 1,-1 1-1,1-1 0,0 0 1,-1 1-1,0-1 0,-1 4 1,-1 7 152,-67 430 1782,67-426-2037,1-14-1,1 1 0,0 0 0,1-1 0,-1 1 0,0-1 0,1 1 0,0 0 0,0 0 0,1 6 0,-1-10 2,1 1-1,-1-1 1,0 0 0,1 0 0,-1 0 0,1 1-1,-1-1 1,0 0 0,1 0 0,-1 0 0,0 0-1,1 0 1,-1 0 0,1 0 0,-1 0 0,1 0-1,-1 0 1,0 0 0,1 0 0,-1 0-1,1 0 1,-1 0 0,0 0 0,1-1 0,-1 1-1,0 0 1,1 0 0,-1 0 0,0-1 0,1 1-1,17-11-63,-9 5-78,53-14-1129,-43 9 992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2:35.3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0 16011,'-3'28'894,"0"0"1,2 0-1,1 1 0,6 38 0,-6-60-819,1 0 0,0 0 0,0 0 0,1 0 0,0 0 0,0 0 0,1-1-1,5 11 1,-7-15-63,1 0 0,-1-1-1,1 1 1,-1 0-1,1-1 1,-1 1-1,1-1 1,0 0 0,0 0-1,0 0 1,-1 0-1,1 0 1,0 0-1,0 0 1,1 0-1,-1-1 1,0 1 0,0-1-1,0 0 1,0 1-1,0-1 1,1 0-1,-1 0 1,0 0-1,0-1 1,0 1 0,0-1-1,1 1 1,-1-1-1,0 0 1,0 1-1,3-3 1,8-3 19,-1 0 0,1-1 0,-1 0 0,-1-1-1,12-10 1,54-53 150,-46 43-72,-18 14-49,-10 10-42,1 0 0,-1 0 0,1 0-1,0 1 1,0 0 0,0-1 0,1 1 0,-1 1 0,1-1 0,-1 1 0,8-3-1,-12 5-11,1 0 0,0 0 0,0 0-1,-1 1 1,1-1 0,0 0-1,-1 0 1,1 1 0,0-1 0,-1 0-1,1 1 1,0-1 0,-1 1-1,1-1 1,-1 1 0,1-1 0,-1 1-1,1-1 1,-1 1 0,1-1 0,-1 1-1,0 0 1,1-1 0,-1 1-1,0 0 1,1-1 0,-1 1 0,0 0-1,0-1 1,0 1 0,0 0-1,1 0 1,-1 0 0,2 32 81,-1-24-63,-1-2-11,1 0 1,0 1 0,0-1-1,1 0 1,0 0 0,5 13-1,-6-19-7,0 1-1,0-1 0,0 1 0,0-1 0,0 0 0,0 1 0,1-1 0,-1 0 0,1 0 1,-1 0-1,1 0 0,-1 0 0,1 0 0,-1 0 0,1-1 0,0 1 0,0-1 0,-1 1 1,1-1-1,0 0 0,0 1 0,-1-1 0,1 0 0,0 0 0,0 0 0,0 0 0,-1-1 1,1 1-1,0 0 0,0-1 0,-1 1 0,1-1 0,2-1 0,10-4 26,0 0 1,-1-1-1,1-1 0,-2 0 0,20-15 0,-17 11-42,2 0-1,23-12 0,-39 24 5,0-1 0,0 0 0,0 1 0,0-1 0,0 1 0,0 0 0,1-1 0,-1 1-1,0 0 1,0 0 0,0 0 0,1 0 0,-1 0 0,0 0 0,0 0 0,0 0 0,1 0 0,-1 0 0,0 1 0,1-1-1,-1 1 0,0 0 0,0-1 0,-1 1-1,1 0 1,0 0 0,-1 0-1,1-1 1,0 1 0,-1 0-1,1 0 1,-1 0 0,1 0-1,-1 0 1,0 0 0,1 0-1,-1 0 1,0 0 0,0 2 0,1 6-42,-1 0 1,0 0 0,-1 0-1,-2 12 1,0-5 11,4-16 25,-1 0 0,0 0 0,0-1-1,0 1 1,1 0 0,-1 0 0,0 0-1,0 0 1,0 0 0,1 0-1,-1-1 1,0 1 0,0 0 0,0 0-1,1 0 1,-1 0 0,0 0 0,0 0-1,1 0 1,-1 0 0,0 0-1,0 0 1,1 0 0,-1 0 0,0 0-1,0 0 1,0 1 0,1-1 0,-1 0-1,0 0 1,0 0 0,1 0 0,-1 0-1,0 0 1,0 1 0,0-1-1,0 0 1,1 0 0,-1 0 0,0 0-1,0 1 1,0-1 0,0 0 0,0 0-1,0 0 1,1 1 0,-1-1-1,0 0 1,0 0 0,0 1 0,0-1-1,0 0 1,0 0 0,0 0 0,0 1-1,0-1 1,0 0 0,0 0-1,0 1 1,0-1 0,0 0 0,-1 1-1,16-17-862,22-32 229,-11 20 211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2:35.7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166 1 16091,'-26'11'1750,"-37"23"0,56-30-1490,-1 1 0,1 0 0,0 1 0,1-1 0,-1 1 0,1 1-1,0-1 1,0 1 0,-4 8 0,9-14-227,0 0-1,1 1 1,-1-1-1,0 0 1,1 1-1,-1-1 1,1 0-1,-1 1 1,1-1-1,0 1 1,0-1-1,-1 1 1,1-1-1,0 1 1,0-1-1,0 0 1,1 1 0,-1-1-1,1 3 1,-1-3-21,1 0 0,0 0 0,0 0 1,-1 0-1,1 0 0,0 0 0,0 0 1,0 0-1,0-1 0,0 1 0,0 0 0,0-1 1,0 1-1,0-1 0,1 1 0,-1-1 1,2 1-1,3 1-26,0-1 0,0-1 0,0 1 0,0-1 0,0 0 0,0-1 0,0 1 1,7-2-1,4-3-51,-1 0 0,0 0 0,0-2 1,-1 0-1,17-10 0,-24 13 33,0-1 1,-1 0-1,1-1 0,-1 0 0,0 0 0,-1-1 0,1 1 0,-1-1 0,-1-1 1,10-15-1,-13 13 9,-9 12-2,-12 13-2,14-8 9,0 1 0,0 0 0,1 0-1,0 0 1,0 0 0,1 1 0,-4 15 0,6-21-29,0 0-1,1-1 1,0 1 0,-1 0 0,1 0 0,0 0 0,1 0-1,-1-1 1,0 1 0,1 0 0,0 0 0,-1 0 0,2 2-1,-1-4-12,0 1 0,0-1 0,0 1 0,1-1 0,-1 0-1,0 0 1,0 1 0,1-1 0,-1 0 0,1 0-1,-1 0 1,1-1 0,-1 1 0,1 0 0,0 0 0,-1-1-1,1 1 1,0-1 0,-1 0 0,1 1 0,0-1 0,0 0-1,1 0 1,4-1-35,0 1 1,0-1-1,0-1 0,0 0 0,0 1 0,-1-2 0,1 1 1,9-6-1,27-14-504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2:36.2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80 201 13611,'-1'1'33,"-48"73"3430,44-65-3214,1-1 0,0 1-1,1 0 1,0-1-1,0 2 1,1-1-1,-2 11 1,4-18-214,-1 0 0,1 0 0,0 0 0,0 0 0,0 0 0,0 0 0,0 0 0,1 0 0,-1 0 0,0 0 0,1 0 0,-1 0 0,1-1 0,0 1 0,0 0 0,0 0 0,0 0 0,2 2 0,-2-3-20,1 0 0,-1 0 0,0 0 0,1 0 0,-1-1 0,0 1 0,1-1 0,-1 1 0,1-1 0,-1 1 0,1-1 0,-1 0 0,1 0 0,0 0 0,-1 0 0,1 0 0,-1 0 0,4-1 0,2-1-8,0 0-1,1 0 1,-1-1 0,0 0 0,0 0 0,-1-1-1,1 0 1,8-6 0,5-7-2,-1 0 1,-1-1-1,0-1 0,-2-1 0,17-24 1,-22 28-13,-1-1 0,-1-1 0,0 1 0,-1-1 1,-1-1-1,-1 1 0,6-26 0,-11 40 6,-1 1-1,1 0 0,-1-1 1,0 1-1,0-1 0,0 1 1,0 0-1,-1-1 0,1 1 1,-1 0-1,0-1 0,0 1 1,-2-5-1,2 7 5,0-1 0,0 1 0,0 0 0,0 0 0,-1 0 0,1 0 0,0 0 0,0 0 0,-1 0-1,1 0 1,0 1 0,-1-1 0,1 0 0,-1 1 0,1-1 0,-1 1 0,1-1 0,-1 1 0,0 0 0,1 0 0,-1 0 0,1 0 0,-1 0 0,1 0 0,-1 0 0,0 0 0,1 1-1,-1-1 1,1 1 0,-2 0 0,-6 2 47,0 0-1,1 1 0,-1 0 0,1 1 0,0 0 1,0 0-1,1 0 0,-10 10 0,8-7 41,0 1-1,0 0 0,1 1 1,1 0-1,-12 19 0,18-28-88,0 1 0,0-1 1,0 1-1,0-1 0,1 1 0,-1-1 0,0 1 0,1 0 0,-1-1 0,1 1 0,0 0 1,-1-1-1,1 1 0,0 0 0,0 0 0,0-1 0,0 1 0,0 0 0,1 0 1,-1-1-1,0 1 0,1 0 0,0-1 0,-1 1 0,1-1 0,0 1 0,0-1 1,-1 1-1,1-1 0,0 1 0,1-1 0,-1 0 0,0 1 0,0-1 0,0 0 0,1 0 1,-1 0-1,1 0 0,-1 0 0,1 0 0,-1-1 0,1 1 0,2 0 0,7 3-184,1-1-1,-1 0 0,1-1 1,0 0-1,13-1 1,-14 0 16,39 1-454,-21-1-7,40 6 1,-62-6 581,0 1-1,0 0 0,0 0 0,-1 0 1,1 1-1,0-1 0,-1 2 1,0-1-1,0 1 0,11 8 0,-15-10 98,0 0 0,0 1 0,-1-1-1,1 1 1,0-1 0,-1 1 0,0 0-1,0-1 1,0 1 0,0 0-1,0 0 1,0 0 0,-1 0 0,1 0-1,-1-1 1,0 1 0,0 4 0,0 0 191,-1 0 0,0 0 0,0 0 0,-1 0 0,-3 12 0,18-31 1647,-5 6-1733,13-11 180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2:36.6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278 30 12467,'-35'45'1677,"33"-50"-1506,0-1 0,1 1 0,-1-1 0,0-8 0,2 11 68,-1 1-1,0-1 1,1 0-1,-1 0 0,0 1 1,-1-1-1,1 1 1,0-1-1,-1 1 1,1 0-1,-1 0 0,0-1 1,-2-1-1,3 3-201,1 1-1,0 0 1,-1 0-1,1 0 1,-1 0-1,1 0 0,0 0 1,-1-1-1,1 1 1,-1 0-1,1 0 1,0 0-1,-1 0 1,1 1-1,-1-1 1,1 0-1,0 0 0,-1 0 1,1 0-1,-1 0 1,1 0-1,0 1 1,-1-1-1,1 0 1,0 0-1,-1 1 1,1-1-1,0 0 0,-1 0 1,1 1-1,0-1 1,0 0-1,-1 1 1,1-1-1,0 0 1,0 1-1,0-1 1,-1 1-1,-7 13 409,-6 23-14,2 1 0,1 0 0,2 1 0,2-1 0,-2 43 0,6-51-199,0 1-1,2-1 1,2 1-1,8 58 1,-5-73-276,-3-19-618,-10-27-797,-6 5-194,-33-43-1,30 45 1353,-26-45 0,44 67 352,-1 0 0,0 0-1,1 0 1,-1 0 0,1 0-1,0 0 1,-1-1 0,1 1-1,0 0 1,0 0 0,-1 0-1,1 0 1,0 0 0,0-1-1,0 1 1,1 0 0,-1 0-1,0 0 1,0 0 0,1 0-1,-1-1 1,0 1 0,1-1-1,1 0 23,-1 1-1,0 0 1,0 0-1,1-1 1,-1 1-1,1 0 0,-1 0 1,1 0-1,-1 1 1,1-1-1,0 0 1,-1 1-1,4-2 1,7 0 236,0 0 1,-1 0 0,23 1 0,-23 1-201,15-1-41,-7-1 75,0 1 0,0 1 0,1 1-1,-1 1 1,23 5 0,-25-3-76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2:37.6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318 1 15443,'0'0'68,"1"0"-1,0 0 0,0 0 0,-1 0 1,1-1-1,0 1 0,0 0 0,-1 0 1,1 0-1,0 1 0,-1-1 0,1 0 1,0 0-1,0 0 0,-1 0 1,1 1-1,0-1 0,-1 0 0,1 1 1,1 0-1,-2-1-33,0 1 1,0-1-1,0 1 1,1-1-1,-1 1 1,0 0 0,0-1-1,0 1 1,0-1-1,0 1 1,0-1-1,0 1 1,0-1-1,0 1 1,0-1-1,-1 1 1,1-1-1,0 1 1,0-1-1,0 1 1,-1 0 0,-24 34 680,16-24-329,-184 220 2023,101-126-1930,78-89-379,15-16-100,-1 0 0,0 0 0,0 0 0,0 0 1,0 0-1,0 0 0,0 0 0,0 0 0,0 0 1,0 0-1,0 0 0,0 0 0,1 0 0,-1 0 1,0 0-1,0 0 0,0 0 0,0 0 0,0 1 1,0-1-1,0 0 0,0 0 0,0 0 0,0 0 1,0 0-1,0 0 0,0 0 0,0 0 0,0 0 1,0 0-1,0 0 0,0 0 0,0 0 0,0 0 1,0 1-1,0-1 0,1 0 0,-1 0 0,0 0 1,0 0-1,0 0 0,0 0 0,-1 0 0,1 0 1,0 0-1,0 0 0,0 0 0,0 0 0,0 1 1,0-1-1,0 0 0,0 0 0,0 0 0,0 0 0,0 0 1,0 0-1,0 0 0,0 0 0,0 0 0,0 0 1,0 0-1,0 0 0,0 0 0,0 0 0,0 0 1,-1 0-1,1 0 0,0 1 0,9-5-86,10-6-183,65-60-1410,94-99 1,-105 96 1370,-63 63 374,-9 8-30,1 0 0,-1 0 1,1 0-1,0 0 0,0 1 1,0-1-1,0 1 0,0-1 0,0 1 1,0 0-1,0 0 0,0 0 1,4-2-1,-6 4-18,1-1 0,-1 0 0,0 0 0,0 0 0,0 1 0,0-1 0,1 0 0,-1 0 0,0 1 1,0-1-1,0 0 0,0 0 0,0 1 0,0-1 0,1 0 0,-1 0 0,0 1 0,0-1 0,0 0 0,0 1 0,0-1 0,0 0 0,0 0 0,0 1 0,0-1 1,0 0-1,-1 0 0,1 1 0,0-1 0,0 0 0,0 1 0,0-1 0,0 0 0,0 0 0,0 0 0,-1 1 0,1-1 0,-5 14 247,-32 60 555,18-37-326,-26 72 1,41-96-652,0 1 1,1-1 0,1 1 0,0 0 0,1 0 0,0 0 0,2 0 0,-1 0 0,4 20 0,-4-34 144,1 0 1,-1 1-1,0-1 0,0 0 1,0 0-1,0 0 0,0 0 1,0 1-1,1-1 0,-1 0 1,0 0-1,0 1 1,0-1-1,0 0 0,0 0 1,0 0-1,0 1 0,0-1 1,0 0-1,0 0 0,0 1 1,0-1-1,0 0 1,0 0-1,0 0 0,0 1 1,-1-1-1,1 0 0,0 0 1,0 0-1,0 1 0,0-1 1,0 0-1,0 0 1,-1 0-1,1 1 0,0-1 1,0 0-1,0 0 0,0 0 1,-1 0-1,1 0 0,0 0 1,0 1-1,0-1 1,-1 0-1,1 0 0,0 0 1,0 0-1,-1 0 0,-7-6-397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2:38.1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14 307 14339,'-11'-13'1688,"8"4"-855,3-2-297,15 7 880,6 1-192,12 2-352,4-1-167,11-1-321,1 3-336,6-4-768,0-1 696,-3-1-144,-2 0-89</inkml:trace>
  <inkml:trace contextRef="#ctx0" brushRef="#br0" timeOffset="1">738 1 15899,'-3'25'1873,"-4"5"-1257,-10 0-280,1 4 1456,3 4-1207,1 6-233,4-3-560,2-2-361,6-9-303,-1-8 680,-1-6-192,-4-2-176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2:38.5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 21 15603,'32'-7'446,"0"2"0,0 0 0,0 3 0,1 0 0,-1 3-1,0 0 1,1 2 0,-1 1 0,0 2 0,-1 1 0,0 2-1,43 17 1,-66-23-398,-1 1 0,1-1 0,-1 2 0,0-1 0,0 1 0,-1 0 0,0 0 0,0 1 0,9 9 0,-14-13-40,1 0-1,0 1 1,-1-1 0,0 0-1,0 1 1,1-1 0,-1 1 0,0 0-1,-1-1 1,1 1 0,-1 0 0,1 0-1,-1-1 1,0 1 0,0 0-1,0 0 1,0-1 0,0 1 0,-1 0-1,1 0 1,-1-1 0,0 1 0,1 0-1,-1-1 1,-1 1 0,1-1-1,0 1 1,-1-1 0,1 0 0,-1 1-1,-3 3 1,-4 3 16,-1 1 0,0-1 0,-1-1 0,0 0 0,0 0 0,0-1 0,-20 8 0,-92 34 185,116-46-198,-19 3 22,20-4-31,0-1 1,0 1 0,0 0-1,0 0 1,0 0-1,-10 7 1,23-7-416,8-2 142,48-8-843,-30 3 356,-1 2-1,1 1 1,63 4-1,-92-2 718,-1 1 0,0-1-1,1 1 1,-1 0 0,0 0 0,0 1-1,0-1 1,0 1 0,0-1-1,0 1 1,3 3 0,-4-4 61,-1 0 0,0 0 1,0 0-1,0 1 0,-1-1 1,1 0-1,0 1 0,0-1 0,-1 0 1,1 1-1,-1-1 0,1 1 0,-1-1 1,1 1-1,-1-1 0,0 1 0,0-1 1,0 1-1,0-1 0,0 1 1,0-1-1,0 1 0,-1 0 0,1-1 1,0 0-1,-2 3 0,-1 2 96,1-1 0,-1 1 0,-1-1 0,1 0 0,-1-1 1,0 1-1,0-1 0,0 1 0,0-1 0,-1 0 0,0-1 0,-7 6 0,-10 4 570,-37 16 0,54-26-596,-27 11 530,-1-1 0,-1-1-1,-41 9 1,60-18-534,1-1 0,-1 0 0,0 0 1,-1-2-1,1 0 0,0 0 0,0-2 0,0 0 0,0 0 0,-15-6 0,24 6-71,1 0 0,-1-1 0,1 0 0,0 0 0,0 0-1,0 0 1,0-1 0,0 0 0,1 0 0,0 0-1,0 0 1,0-1 0,0 0 0,1 0 0,-1 0-1,1 0 1,1 0 0,-5-10 0,-1-5-186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3:05.1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1 15555,'-3'5'173,"1"0"0,-1 1-1,1-1 1,0 1 0,1-1-1,0 1 1,0 0 0,0-1-1,0 1 1,1 0 0,0 8-1,0-8-79,2 96 647,4 0-1,22 109 1,9 136-323,-37-345-343,-2 25-428,3-26 370,-1-1-1,0 1 0,0-1 0,0 0 0,-1 1 0,1-1 0,0 1 0,0-1 0,0 0 0,0 1 0,0-1 0,0 1 0,0-1 0,-1 0 0,1 1 0,0-1 0,0 0 0,-1 1 0,1-1 0,0 0 0,-1 1 0,1-1 0,0 0 0,0 1 0,-1-1 0,1 0 0,-1 0 0,1 0 0,0 1 0,-1-1 0,1 0 0,-1 0 0,1 0 0,0 0 0,-1 0 1,1 0-1,-1 0 0,1 0 0,0 0 0,-1 0 0,1 0 0,-1 0 0,1 0 0,-1 0 0,1 0 0,0 0 0,-1 0 0,1-1 0,0 1 0,-1 0 0,1 0 0,-1 0 0,1-1 0,0 1 0,-1 0 0,1 0 0,0-1 0,-1 1 0,-44-47 443,8 13-290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3:05.6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1 160 10778,'0'13'529,"2"1"0,0-1 0,1 1 0,0-1-1,1 0 1,0 0 0,12 23 0,51 81 1640,-32-65-1218,46 54-1,-65-87-662,1-1-1,1-1 1,0 0 0,1-2 0,41 26 0,-54-37-193,0-1 0,1 0 0,-1 0 0,1-1 1,-1 0-1,1 0 0,0-1 0,0 1 0,0-2 1,0 1-1,0-1 0,0 0 0,10-1 0,-9-1-5,-1 0 1,1 0-1,-1 0 0,0-1 1,1 0-1,-1-1 0,-1 0 0,1 0 1,0 0-1,-1-1 0,0 0 0,6-6 1,12-13 144,-2-2 0,0-1 1,-1 0-1,26-49 1,56-129-409,-101 200 145,93-203-1212,-65 145 917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3:19.1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85 37 8746,'-10'6'882,"0"-1"0,-1 0 0,-15 4 0,-1-5 4072,71-16-716,518-40-3743,-560 52-647,-1 0 85,0-1-1,1 1 0,-1 0 1,0 0-1,0 0 1,0 0-1,0 0 1,1 0-1,-1 0 0,0 0 1,0 1-1,0-1 1,0 0-1,1 1 1,-1-1-1,1 1 0,-3 1-356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6:43:15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67 112 14795,'10'-19'855,"-1"1"0,-1-2 0,9-26 0,-17 37 427,-6 26-704,-12 57-317,-8 76 0,13-69-203,12-76-55,-19 112 177,-7 144 0,27-239-194,0-21 14,0-1 0,0 0 0,0 1 0,0-1-1,0 0 1,0 0 0,1 1 0,-1-1-1,0 0 1,0 0 0,0 1 0,0-1-1,0 0 1,0 0 0,0 1 0,0-1 0,1 0-1,-1 0 1,0 1 0,0-1 0,0 0-1,1 0 1,-1 0 0,0 1 0,0-1-1,0 0 1,1 0 0,-1 0 0,0 0-1,0 0 1,1 0 0,-1 0 0,0 1 0,1-1-1,-1 0 1,0 0 0,0 0 0,1 0-1,-1 0 1,0 0 0,0 0 0,1 0-1,-1 0 1,0 0 0,1-1 0,-1 1-1,0 0 1,0 0 0,1 0 0,-1 0 0,0 0-1,0 0 1,0-1 0,1 1 0,-1 0-1,0 0 1,0 0 0,1 0 0,-1-1-1,0 1 1,0 0 0,0 0 0,0-1-1,0 1 1,1 0 0,-1 0 0,0-1-1,3-7-1,0 0 0,0 0-1,0 0 1,-1 0-1,-1-1 1,1 1-1,-2-1 1,1-15-1,0 6 1,5-74 37,-8-102 0,3 165-108,3 25 15,5 14-1,10 25-52,-8-12 8,2-1 1,0-1 0,22 28-1,-31-45 100,-1 0-1,1 0 0,0 0 1,0-1-1,0 1 1,1-1-1,-1 0 1,1 0-1,-1 0 0,1-1 1,0 1-1,0-1 1,0-1-1,1 1 0,-1-1 1,0 1-1,1-2 1,-1 1-1,0 0 1,1-1-1,6-1 0,-7 0 31,-1 0 0,0 0 0,0 0 0,0-1-1,0 1 1,0-1 0,-1 0 0,1 0 0,0-1-1,-1 1 1,1-1 0,-1 0 0,0 0 0,0 0-1,0 0 1,-1 0 0,1-1 0,-1 1 0,1-1-1,-1 1 1,2-6 0,0-1 67,0 1 1,-1 0-1,-1-1 0,1 1 1,-1-1-1,-1 0 0,1-20 1,-2 30-95,0 1 1,0-1 0,0 0 0,0 0 0,0 0-1,0 0 1,-1 0 0,1 0 0,0 0 0,0 1-1,0-1 1,0 0 0,0 0 0,0 0 0,0 0-1,-1 0 1,1 0 0,0 0 0,0 0 0,0 0-1,0 0 1,0 0 0,-1 0 0,1 0 0,0 0-1,0 0 1,0 0 0,0 0 0,0 0 0,0 0-1,-1 0 1,1 0 0,0 0 0,0 0 0,0 0-1,0 0 1,0 0 0,-1 0 0,1 0 0,0 0-1,0 0 1,0 0 0,0-1 0,0 1 0,0 0-1,0 0 1,0 0 0,-1 0 0,1 0 0,0 0-1,0 0 1,0-1 0,0 1 0,0 0 0,0 0-1,0 0 1,0 0 0,0 0 0,0 0 0,0-1-1,0 1 1,0 0 0,0 0 0,0 0 0,0 0-1,0 0 1,0-1 0,0 1 0,0 0 0,-7 10-48,-2 43-117,8-49 147,1 1 1,0-1-1,0 1 0,0-1 0,1 1 1,-1-1-1,1 1 0,0-1 0,0 0 1,3 6-1,-3-9 11,-1 0-1,1 0 1,0 0 0,0 0-1,-1 0 1,1 0 0,0 0-1,0 0 1,0-1 0,0 1 0,0 0-1,1-1 1,-1 1 0,0 0-1,0-1 1,0 1 0,0-1-1,1 0 1,1 1 0,1-1-6,-1 0 1,1 0 0,-1 0-1,1 0 1,-1-1-1,1 1 1,4-2 0,4-2-41,0-1 0,22-12 1,71-47-89,-105 64 135,1-1 1,0 1 0,-1-1-1,1 1 1,0-1-1,-1 1 1,1 0 0,0-1-1,0 1 1,0 0-1,-1 0 1,1 0 0,0-1-1,0 1 1,0 0 0,-1 0-1,1 0 1,0 1-1,0-1 1,0 0 0,0 0-1,-1 0 1,1 0-1,0 1 1,0-1 0,-1 0-1,1 1 1,0-1-1,0 1 1,-1-1 0,1 1-1,0-1 1,0 2 0,1 0-8,-1 1 1,0 0 0,1 0 0,-1 0 0,0 0 0,0 0 0,0 5-1,6 14-45,-5-19 52,-1 0 1,1 0 0,0 0 0,0 0-1,0 0 1,1 0 0,-1-1-1,1 1 1,-1-1 0,1 0-1,0 0 1,0 0 0,0 0 0,0 0-1,0-1 1,5 2 0,-2-1 4,0-1 1,0 0-1,0 0 1,0 0-1,0-1 1,0 0-1,0 0 1,-1 0-1,8-2 1,3-2 23,-1 0 0,1-1-1,-1 0 1,0-1 0,0-1 0,20-13-1,-27 15-47,6-3-45,-1-1 1,1 0-1,13-14 1,-20 8-813,-6 10 725,3-11-173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3:20.0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0 112 15323,'25'-6'3332,"42"-11"-833,130-14 0,70 14-2235,-78 6-100,-134 6-568,-55 5 368,0-1 0,0 1 0,-1 0 0,1 0 0,0 0 0,0 0 0,0 0 0,0 0 0,0 0 0,0 0 0,0 0 0,0 0 0,0-1-1,0 1 1,0 0 0,0 0 0,0 0 0,0 0 0,0 0 0,0 0 0,0 0 0,0 0 0,0 0 0,0-1 0,0 1 0,0 0 0,0 0 0,0 0 0,0 0 0,0 0 0,0 0 0,0 0 0,0 0 0,0 0 0,0 0 0,1-1 0,-1 1-1,0 0 1,0 0 0,0 0 0,0 0 0,0 0 0,0 0 0,0 0 0,0 0 0,0 0 0,-15-6-70,6 3-165,-10-9-202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2:58.4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0 16412,'1'6'298,"0"1"1,-1-1 0,0 0 0,-1 0 0,1 1 0,-1-1 0,0 0 0,-2 6 0,-3 19 282,5-22-508,0 0 0,1 0 1,0 0-1,1 0 0,1 11 0,-1-18-59,-1 1-1,1-1 1,-1 0-1,1 0 0,0 0 1,0 0-1,0 0 0,0 0 1,0-1-1,0 1 0,0 0 1,1 0-1,-1-1 0,1 1 1,-1-1-1,1 1 0,0-1 1,-1 0-1,1 1 1,0-1-1,0 0 0,0 0 1,0-1-1,0 1 0,0 0 1,0-1-1,5 2 0,0-2 21,0 0 0,0 0 0,0 0-1,1-1 1,-1 0 0,0 0-1,0-1 1,0 0 0,0 0 0,-1-1-1,1 0 1,11-7 0,7-5 152,43-36 1,-16 11-41,-52 40-143,1-1 0,-1 1-1,1-1 1,-1 1 0,1 0 0,-1-1 0,1 1 0,0 0-1,-1-1 1,1 1 0,0 0 0,-1 0 0,1 0 0,0 0-1,-1-1 1,1 1 0,0 0 0,0 0 0,-1 0 0,1 0-1,0 1 1,-1-1 0,1 0 0,0 0 0,-1 0 0,1 0-1,0 1 1,-1-1 0,1 0 0,0 1 0,-1-1 0,1 1-1,-1-1 1,1 0 0,-1 1 0,1-1 0,-1 1 0,1-1-1,-1 1 1,1 0 0,-1-1 0,0 1 0,1 0 0,1 5 5,1 0 0,-1 0 0,-1 0 0,3 9 1,3 10 13,-6-23-12,0 0-1,0 0 1,0 0 0,0-1-1,1 1 1,-1 0 0,1-1-1,-1 1 1,1-1 0,0 0-1,-1 0 1,1 1 0,0-1-1,0 0 1,0 0 0,0-1-1,3 2 1,-1-1 11,0 0 0,0-1 0,0 0-1,0 1 1,0-2 0,-1 1 0,1 0 0,0-1-1,4 0 1,6-3 55,0-1 0,-1 0 0,0-1 0,14-8-1,2-4 73,-20 12-109,1 0 0,-1 1 0,12-5 1,-20 10-40,-1 0 0,0 0 1,1 0-1,-1 0 0,0 0 1,1 0-1,-1-1 0,1 1 1,-1 0-1,0 1 0,1-1 1,-1 0-1,0 0 0,1 0 1,-1 0-1,1 0 0,-1 0 1,0 0-1,1 1 0,-1-1 0,0 0 1,1 0-1,-1 0 0,0 1 1,1-1-1,-1 0 0,0 0 1,0 1-1,1-1 0,-1 0 1,0 1-1,0-1 0,0 0 1,1 1-1,-1-1 0,0 0 1,0 1-1,0-1 0,0 1 1,0-1-1,0 0 0,0 1 1,0 0-1,2 25-189,-1-6-775,0-19 925,0-1 0,-1 1 0,1-1 0,0 1 0,0-1 0,-1 0 0,1 1 0,0-1 0,0 1 0,0-1 0,0 0 0,0 0 0,-1 0 0,1 0-1,0 1 1,0-1 0,0 0 0,0 0 0,0-1 0,0 1 0,0 0 0,-1 0 0,1 0 0,0-1 0,0 1 0,0 0 0,0-1 0,-1 1 0,1 0 0,0-1 0,0 1 0,-1-1 0,2 0 0,1-1-87,17-6-354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2:58.8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186 1 12875,'-13'3'871,"0"1"-1,1 0 1,0 2 0,0-1 0,0 1 0,1 1 0,-18 13 0,26-19-788,-40 33 1079,41-32-1092,0 0 0,-1 1 1,1-1-1,0 1 0,0-1 0,0 1 1,1 0-1,-1 0 0,1 0 0,-1 0 0,1 0 1,0 0-1,-1 6 0,2-7-58,0-1 0,0 0 0,0 0-1,0 0 1,1 0 0,-1 0 0,0 0 0,1 0 0,-1 0-1,1 0 1,-1 0 0,1 0 0,-1 0 0,1 0 0,0 0 0,-1-1-1,1 1 1,0 0 0,0 0 0,0-1 0,0 1 0,-1 0-1,1-1 1,0 1 0,0-1 0,0 1 0,0-1 0,0 0-1,0 1 1,0-1 0,1 0 0,-1 0 0,0 0 0,0 0 0,1 0-1,5 1 4,1 0-1,-1-1 0,0 0 0,9-2 0,1 0-31,1-2-1,-1-1 1,0 0-1,0-1 1,-1 0-1,0-2 0,0 0 1,0-1-1,-1 0 1,16-14-1,-28 21 2,-1-1-1,1 1 1,-1-1-1,1 0 1,-1 0 0,3-5-1,-5 8 15,0 0 0,0 0 0,0 0 0,0 0 1,0 0-1,0-1 0,0 1 0,0 0 0,0 0 0,1 0 0,-1 0 0,0 0 0,0-1 0,0 1 0,0 0 0,0 0 0,0 0 0,0 0 0,0 0 0,0-1 0,0 1 0,0 0 0,0 0 1,0 0-1,0 0 0,0-1 0,0 1 0,0 0 0,0 0 0,-1 0 0,1 0 0,0 0 0,0 0 0,0-1 0,0 1 0,0 0 0,0 0 0,0 0 0,0 0 0,0 0 0,-1 0 0,1 0 1,0-1-1,0 1 0,0 0 0,-16 7-61,-21 19-155,36-25 156,0 0-1,-1 0 0,1 0 0,0 1 0,-1-1 0,1 1 1,0-1-1,0 0 0,0 1 0,0 0 0,0-1 0,1 1 1,-1 0-1,0-1 0,1 1 0,-1 0 0,1-1 1,0 1-1,0 0 0,-1 0 0,1 0 0,1 2 0,-1-4 24,0 1 1,0 0-1,1-1 0,-1 1 0,1 0 0,-1-1 0,1 1 0,-1-1 0,1 1 0,-1-1 0,1 1 0,-1-1 0,1 1 1,-1-1-1,1 0 0,0 1 0,-1-1 0,1 0 0,0 0 0,-1 1 0,1-1 0,0 0 0,-1 0 0,1 0 0,0 0 0,0 0 1,0 0-1,26-2-272,-20 1 124,31-4-370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2:59.2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93 312 13899,'-21'25'1736,"10"-13"-1031,0 0-1,1 1 1,1 0 0,1 1-1,-10 19 1,17-32-669,1-1-1,-1 1 1,1 0 0,-1 0 0,1 0-1,0 0 1,-1 0 0,1 0 0,0 0 0,0 0-1,0 1 1,0-1 0,0 0 0,0 0-1,0 0 1,0 0 0,0 0 0,1 0-1,-1 0 1,0 0 0,1 0 0,-1 0-1,0 0 1,1 0 0,0 0 0,-1 0-1,2 1 1,-1-2-12,1 1-1,-1 0 1,1 0-1,0 0 0,-1-1 1,1 1-1,0-1 1,-1 1-1,1-1 0,0 0 1,0 1-1,0-1 1,-1 0-1,4-1 1,5 0-14,1 0 0,-1-1 0,1 0 0,13-6 0,-3 0-13,0-2 0,-1-1 1,0 0-1,-1-1 0,-1-1 0,0-1 0,23-22 1,-19 14-3,-1-1 1,-1-1 0,-1-1-1,28-49 1,-42 64 5,0 0 0,0-1 0,-1 1-1,-1-1 1,1 0 0,-2 0 0,3-20 0,-5 29-1,0-1 0,1 1 0,-1-1-1,0 1 1,-1-1 0,1 1 0,0-1 0,-1 1 0,1-1-1,-1 1 1,0 0 0,0-1 0,0 1 0,0 0-1,0 0 1,-1 0 0,1 0 0,0 0 0,-1 0 0,0 0-1,1 0 1,-1 0 0,0 1 0,0-1 0,0 1 0,0-1-1,0 1 1,-1 0 0,1 0 0,0 0 0,0 0 0,-1 0-1,1 0 1,-1 1 0,1-1 0,-1 1 0,1 0 0,-1-1-1,1 1 1,-1 1 0,-2-1 0,-4 1 1,0 0 1,0 1-1,0 0 1,0 0-1,0 1 0,1 0 1,-1 1-1,1 0 1,0 0-1,-13 10 1,1 0 18,1 1 0,-33 32 0,38-33 8,2 1 0,0 0 1,-14 24-1,21-32-18,2 0 1,-1 0-1,1 0 0,0 1 1,0-1-1,1 1 0,0 0 1,1-1-1,-1 1 0,1 14 1,1-20-10,0 0 0,0 0 0,0-1 1,1 1-1,-1 0 0,1-1 0,-1 1 0,1 0 1,-1-1-1,1 1 0,0-1 0,0 1 1,0-1-1,0 1 0,0-1 0,0 0 1,0 0-1,3 3 0,-1-2-14,0-1 1,0 1-1,0-1 1,0 0-1,0 1 1,0-1-1,0-1 0,0 1 1,5 0-1,6 0-99,0 0-1,0-2 1,25-3 0,-29 3 31,35-6-205,33-3-184,-71 9 423,0 1-1,0 0 1,0 1 0,0-1-1,0 2 1,0-1-1,0 1 1,9 3 0,-14-4 57,0 0 0,1 0 0,-1 0 0,0 1 0,0-1 0,0 1 0,0 0 0,0-1 0,0 1 0,0 0 0,-1 0 0,1 0 0,-1 0 0,1 0 0,-1 1 0,0-1 0,0 0 0,0 1 1,0-1-1,0 1 0,0-1 0,-1 1 0,1 3 0,-1 3 113,0 0 0,0 1 1,-1-1-1,-3 18 0,2-19-67,2-7-83,0-1 1,0 0-1,0 1 0,-1-1 0,1 1 1,0-1-1,0 0 0,0 1 1,0-1-1,0 0 0,0 1 0,0-1 1,0 1-1,0-1 0,0 0 1,0 1-1,0-1 0,0 0 0,0 1 1,0-1-1,0 0 0,1 1 1,-1-1-1,0 1 0,0-1 0,0 0 1,1 0-1,-1 1 0,0-1 0,0 0 1,1 1-1,9-7-466,10-20 74,-3-3 15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2:59.6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137 0 14035,'1'1'73,"-1"-1"-1,1 0 1,-1 0 0,1 0 0,-1 1-1,1-1 1,-1 0 0,1 1 0,-1-1-1,0 0 1,1 1 0,-1-1 0,1 0-1,-1 1 1,0-1 0,0 1 0,1-1-1,-1 1 1,0-1 0,0 1 0,1-1-1,-1 1 1,0-1 0,0 1 0,0-1-1,0 1 1,0-1 0,0 1 0,0-1-1,0 2 1,-2 19 239,1-16-32,0 4-42,-23 189 3306,21-161-3639,3 0 0,0 0-1,9 51 1,-9-88 39,0 0 0,0 1 0,0-1 1,1 0-1,-1 0 0,0 1 0,0-1 0,0 0 0,0 1 0,0-1 1,0 0-1,0 1 0,0-1 0,0 0 0,0 1 0,0-1 1,0 0-1,0 1 0,0-1 0,0 0 0,-1 1 0,1-1 0,0 0 1,0 1-1,0-1 0,0 0 0,-1 1 0,1-1 0,0 0 0,0 0 1,-1 1-1,1-1 0,-10-5-1293,-9-19-144,-36-67 278,48 76 1799,0 1 1,1-1-1,1 0 1,-6-28-1,11 42-486,0 0 0,-1-1 0,1 1-1,0 0 1,0-1 0,0 1 0,0 0 0,0-1 0,0 1 0,0-1-1,1 1 1,-1 0 0,0-1 0,1 1 0,-1 0 0,1-1-1,-1 1 1,1 0 0,0 0 0,0 0 0,-1 0 0,3-2 0,-1 2 18,0-1 0,0 1 0,0 0-1,0 1 1,0-1 0,0 0 0,1 0 0,-1 1 0,0 0 0,1-1 0,-1 1 0,0 0 0,3 0 0,16 1 362,41 5 1,-47-3-463,1-1 0,0 0 0,0-2-1,23-1 1,-6-8-34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3:02.7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361 111 14283,'30'-38'2082,"-28"35"-1889,0 0 1,0 0-1,0 0 1,-1-1-1,1 1 1,-1-1-1,0 0 1,0 1-1,0-1 1,-1 0-1,1-3 1,-1 6-112,0 0 1,0 0 0,0 0-1,0 0 1,0 0 0,-1 0-1,1 0 1,0 0 0,0 0-1,-1 0 1,1 0 0,-1 0-1,1 0 1,-1 1 0,1-1-1,-1 0 1,0 0 0,1 0-1,-1 1 1,0-1 0,0 0-1,1 1 1,-1-1 0,-2 0-1,1 0 25,-1 0-1,1 0 0,-1 0 1,0 1-1,1-1 0,-1 1 1,0 0-1,1-1 0,-5 2 0,-2-1 56,-1 1-1,1 1 1,-1 0-1,-14 5 1,0 3-110,2 0 1,-1 2-1,1 0 1,1 1-1,0 2 1,-26 22 0,35-26-61,0 0 1,1 1 0,0 1 0,1-1 0,1 1 0,0 1-1,0 0 1,1 0 0,1 1 0,-10 29 0,15-38 3,1-1 0,0 0 0,0 1 0,1 0 0,-1-1 0,1 1 0,0-1 0,0 1 0,1 0 1,0-1-1,0 1 0,0-1 0,1 0 0,4 11 0,-4-13 3,0 1 0,0-1 0,1 1 0,0-1 0,-1 0 0,1 1 0,0-2 1,1 1-1,-1 0 0,0-1 0,1 1 0,0-1 0,-1 0 0,1 0 0,0 0 0,0-1 0,0 0 0,0 1 0,8 0 1,-1-1 1,1 0 1,-1 0 0,1-1 0,0-1-1,-1 0 1,0 0 0,1-1 0,-1-1 0,0 0-1,0 0 1,0-1 0,0 0 0,16-10-1,-13 5 35,1 0-1,-1-1 0,-1 0 0,0-1 0,0 0 0,-1-1 1,-1-1-1,17-22 0,-24 29-4,0 0 0,0-1 0,-1 1 0,0-1 1,0 0-1,-1 0 0,1 0 0,-1 0 0,-1-1 0,1 1 0,-2 0 1,1-15-1,-1 17-38,0 1 0,-1 0 1,0-1-1,0 1 0,0 0 1,-1 0-1,0 0 0,1 0 0,-1 0 1,0 0-1,-1 1 0,1-1 1,-1 1-1,0-1 0,0 1 1,0 0-1,0 0 0,0 0 1,0 1-1,-1-1 0,0 1 0,1 0 1,-5-2-1,-1 0-208,1 1-1,-1 0 1,0 1 0,0 0-1,0 0 1,0 1 0,0 0 0,-10 1-1,15 0-255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3:03.1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178 19 13779,'0'-1'67,"1"1"0,-1 0 0,0 0 0,1 0 0,-1 0 0,0 0 1,1 0-1,-1 0 0,0 0 0,1 0 0,-1 0 0,1 0 0,-1 0 0,0 0 0,1 0 0,-1 0 0,0 0 0,1 1 1,-1-1-1,0 0 0,1 0 0,-1 0 0,0 0 0,1 1 0,-1-1 0,0 0 0,0 0 0,1 1 0,-1-1 0,0 1 1,3 14 1058,-8 22 410,4-30-876,-2 13-194,-18 99 683,-5 121 1,26-239-1154,1 31 35,2-17-70,-3-15 34,0 0 0,0 0-1,0 1 1,1-1 0,-1 0-1,0 0 1,0 0 0,0 1 0,0-1-1,1 0 1,-1 0 0,0 0-1,0 1 1,0-1 0,1 0-1,-1 0 1,0 0 0,0 0-1,0 0 1,1 0 0,-1 0 0,0 1-1,0-1 1,1 0 0,-1 0-1,0 0 1,1 0 0,-1 0-1,0 0 1,0 0 0,1 0 0,-1 0-1,0 0 1,0 0 0,1-1-1,0 1-42,0-1-1,0 0 1,0 1 0,0-1-1,0 0 1,0 0-1,0 0 1,0 0-1,0 0 1,-1 0-1,1 0 1,0 0 0,-1 0-1,1-1 1,-1 1-1,1 0 1,-1 0-1,0-1 1,1 1 0,-1-2-1,3-31-765,-3 29 717,-2-95-698,-5 42 275</inkml:trace>
  <inkml:trace contextRef="#ctx0" brushRef="#br0" timeOffset="1">7 5 13491,'-6'-4'2440,"9"4"-1823,10 0 1023,5 1-320,9 2-192,4 0-143,6 2-265,2-1-136,-2-1-184,-1 0-168,-8-1-424,-3 1-288,-10-2-576,-13-1 864,2 4-168,-13-1-153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3:03.6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0 100 13867,'21'13'2024,"7"-7"-1095,15-12-273,5-3 1304,7-4-840,3-1-111,-2-2-337,0-2-336,-16 5-712,-5 1 448,-14 1-192,-6 4-80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2:52.5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 7 15155,'0'0'64,"0"-1"0,0 1 0,-1-1-1,1 1 1,0-1 0,-1 1 0,1 0 0,-1-1-1,1 1 1,0-1 0,-1 1 0,1 0 0,-1 0-1,1-1 1,-1 1 0,1 0 0,-1 0-1,1 0 1,-1-1 0,1 1 0,-1 0 0,0 0-1,1 0 1,-1 0 0,1 0 0,-1 0 0,1 0-1,-1 0 1,1 0 0,-1 0 0,1 1 0,-1-1-1,-1 1 16,1 0 0,0 0 0,0 0-1,0 0 1,0 0 0,0 0 0,0 0-1,1 1 1,-1-1 0,0 0 0,1 0-1,-2 3 1,-2 7 136,1 1 0,-3 17 0,4-22-56,-10 49 29,3 1 0,2 0-1,3 0 1,3 69 0,2-115-138,0-1 1,0 1-1,1-1 1,6 17-1,-8-25-36,1 0 0,-1 0 0,1-1 0,0 1 0,-1-1 0,1 1 0,0-1 0,0 1 0,0-1 0,0 1 0,0-1 0,0 0 0,1 1 0,-1-1 0,0 0 0,1 0 0,-1 0 0,1 0 0,-1 0 0,1-1 0,-1 1 0,1 0 0,0-1 0,-1 1 0,1-1 0,0 1 0,-1-1 0,1 0 0,0 0 0,0 0 0,-1 0 0,1 0-1,0 0 1,0 0 0,-1 0 0,3-1 0,2-1 25,-1-1 0,1 1 0,-1-1 0,0 0 0,0 0 0,0-1 0,0 1 0,7-9 0,34-40 196,-32 34-148,48-64 329,59-104 1,-50 72 19,-111 244-53,38-121-404,-21 88-237,21-88 139,1 0-1,0 1 1,1-1 0,0 0-1,1 0 1,-1 0-1,2 0 1,2 13-1,-3-19 77,0-1-1,0 0 0,0 0 1,0 1-1,0-1 0,0 0 0,1 0 1,-1 0-1,1 0 0,-1-1 1,1 1-1,0 0 0,0-1 1,0 1-1,0-1 0,0 1 1,0-1-1,0 0 0,0 0 0,1 0 1,-1 0-1,0-1 0,1 1 1,-1 0-1,0-1 0,1 0 1,-1 1-1,1-1 0,-1 0 1,0 0-1,1-1 0,-1 1 0,1 0 1,-1-1-1,0 1 0,1-1 1,2-1-1,34-14-547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07:32:53.0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159 43 13235,'1'-4'427,"0"0"0,0 0 0,0 0 0,-1-1 1,1 1-1,-1-6 0,0 10-370,0 0 0,0-1 0,0 1 0,0 0 0,-1-1 0,1 1 1,0 0-1,0-1 0,0 1 0,0 0 0,0 0 0,-1-1 0,1 1 0,0 0 0,0-1 1,0 1-1,-1 0 0,1 0 0,0-1 0,0 1 0,-1 0 0,1 0 0,0 0 0,-1-1 1,1 1-1,0 0 0,0 0 0,-1 0 0,1 0 0,0 0 0,-1 0 0,-1 0 45,1 0-1,-1 0 1,1 1-1,0-1 1,-1 1-1,1-1 1,0 1 0,-1 0-1,1 0 1,0-1-1,0 1 1,-2 2-1,-8 5 128,1 2 0,0 0 0,1 0 0,0 0 0,1 1 0,-10 17 0,6-6-182,0 0-1,-13 38 1,22-52-35,0 1 0,1-1-1,0 0 1,-1 17 0,3-23-11,-1-1 1,1 0 0,0 1 0,0-1 0,0 0 0,0 1-1,1-1 1,-1 1 0,0-1 0,0 0 0,1 1 0,-1-1-1,1 0 1,-1 0 0,1 1 0,0-1 0,0 0 0,-1 0-1,1 0 1,0 0 0,0 0 0,0 0 0,0 0 0,0 0-1,0 0 1,0 0 0,1 0 0,-1-1 0,0 1 0,0-1-1,0 1 1,1-1 0,-1 1 0,0-1 0,1 1 0,-1-1-1,2 0 1,56-1 32,-42 0-31,-1 0 0,22 2 0,-33 0-3,0 0 0,-1 0 0,1 0 0,0 0 0,0 1 1,-1 0-1,1-1 0,-1 2 0,0-1 0,0 1 0,1-1 0,3 4 0,-8-5 3,1 0 0,0-1-1,0 1 1,-1 0 0,1 0 0,0 0-1,-1-1 1,1 1 0,0 0 0,-1 0-1,1 0 1,-1 0 0,0 0-1,1 0 1,-1 0 0,0 0 0,1 0-1,-1 0 1,0 0 0,0 0 0,0 0-1,0 0 1,0 0 0,-1 2 0,1-1 10,-1 0 0,0 0 0,0-1 0,0 1 1,0 0-1,0 0 0,0-1 0,0 1 0,-1-1 1,1 1-1,-4 2 0,-3 2 64,0 0-1,-1 0 1,-17 7 0,8-4-39,-4 2-110,0-1 0,-1-1 0,-43 12 0,66-21 45,-1 0-1,1 0 0,0 0 1,0 0-1,-1 0 0,1 1 1,0-1-1,0 0 0,-1 0 1,1 0-1,0 0 0,0 0 1,-1 0-1,1 0 0,0 0 1,0 0-1,-1 0 0,1 0 1,0 0-1,0 0 0,-1 0 1,1 0-1,0-1 0,0 1 1,0 0-1,-1 0 0,1 0 1,0 0-1,0 0 0,-1-1 1,1 1-1,0 0 0,0 0 1,0 0-1,0 0 0,-1-1 1,1 1-1,0 0 0,0-1 1,5-7-258,7-5-147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AF917-E023-48A0-8FF6-77712AA59AFD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F288F-649C-43A2-8DE8-5EBD8E128C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0868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592805-943A-7DC5-5086-45D3E1894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7698E6A-C125-1F3A-FEC6-777B8FDC74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709F75-CF70-51F2-DEBC-D939B995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C4C0-B1BF-4307-88B4-F3D21A839CFE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4824CEF-56CC-A241-FD14-34031153E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BBB402-A611-A274-FDBD-465A09DD9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A553-5723-4718-8EB3-3A97F6FD63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5593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854356-3DD4-5535-C75C-6AE061F4A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68E0FDF-3719-C558-E6C3-007852621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73D5EC-D80C-D226-767A-C20B741E8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C4C0-B1BF-4307-88B4-F3D21A839CFE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42FF3F-D49C-E95C-0718-0D23FAB23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32E475-3E55-3D7D-18D7-44600A09B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A553-5723-4718-8EB3-3A97F6FD63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7826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4CBE9F8-CBD7-EDA1-9296-CEC2D15912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35304F1-BEB1-13D3-35F7-3F99259A87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988B74-D9B0-D7E1-87EF-10B7B61A1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C4C0-B1BF-4307-88B4-F3D21A839CFE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D78CC2-F1BF-B2E9-8FBB-3773CB18F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E222CC1-05CC-33A7-14E9-0B59FDA33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A553-5723-4718-8EB3-3A97F6FD63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0154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31728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F39338-CF17-B4DD-F7E1-6D13AE842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B01B16-2657-C0B0-BD25-B9B5145CE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0CD6CDA-414D-4BAC-A3C7-735CAA9E2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C4C0-B1BF-4307-88B4-F3D21A839CFE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2F5F3A-9A0A-890E-79D1-731748F8A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3B3042-D332-3DC8-BD40-F76E1226E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A553-5723-4718-8EB3-3A97F6FD63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5343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2D6A54-7416-F285-C4E8-DF5D60CBF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4878907-A2B8-9421-61D8-B933FD08C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429035-BB89-BB8F-6D95-36CEC7B1A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C4C0-B1BF-4307-88B4-F3D21A839CFE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9D64DB-DFFF-1453-4ABD-464AD04EC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7ADD62-A4E6-E5C2-D394-B1D36AA94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A553-5723-4718-8EB3-3A97F6FD63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7320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56FD94-7190-DA65-F9EE-ED030D561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8E7666-69BA-0314-744D-41CECE9DD7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F603B93-FE8C-DC04-93C5-9C98543137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6A5B88B-896E-E12B-59AF-9DF7D9464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C4C0-B1BF-4307-88B4-F3D21A839CFE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13C825F-3D68-5EF5-0372-05AFB2747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333CC3-90F2-3664-7AF7-8116F5C14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A553-5723-4718-8EB3-3A97F6FD63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4410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340727-0E43-09F4-C8D1-8602E2B28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5D881C4-97F7-59D0-DF86-D720A576D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981C406-5198-41DE-6102-34303FA5C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A60310D-D5DD-05CB-8DF6-25E4B20581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8D3E51E-D3C7-8B70-41E0-2DFB50AC33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695651C-E271-423B-D421-63C021AA2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C4C0-B1BF-4307-88B4-F3D21A839CFE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AC793F5-B097-C0E9-ACB7-DA833FA95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36E066F-89AD-DA9B-6CD8-47EA29320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A553-5723-4718-8EB3-3A97F6FD63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3331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C46609-0473-A370-B85A-FE4BCEB4D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2A134EA-A272-2261-C5D5-6CD0DBDFE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C4C0-B1BF-4307-88B4-F3D21A839CFE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AE4C06C-6215-CD95-E62C-2012CDB42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E53A25C-546F-919E-D64E-4B30F71D1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A553-5723-4718-8EB3-3A97F6FD63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6516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7E9D188-6526-580E-4287-60648661A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C4C0-B1BF-4307-88B4-F3D21A839CFE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89F9897-75DD-945E-2975-AF95BB9B9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17A254C-12CB-00A4-8B8C-939D8C0F6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A553-5723-4718-8EB3-3A97F6FD63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8262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01E17B-4B7B-013B-DB01-97B01ECF1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16C5E2-CBE0-A8D9-3A63-E3E1532BA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B92436F-7991-5C2D-70FD-4DD73D671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26B74FF-7E70-9B22-4D05-454BC7A00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C4C0-B1BF-4307-88B4-F3D21A839CFE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E3DD8FB-27E4-746A-EDC0-E6FF41170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59C58FB-EF86-B0CF-0001-B8A57270B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A553-5723-4718-8EB3-3A97F6FD63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7348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821ADA-9412-0DA8-0093-74CA963F0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D56323F-327E-71BE-C8C5-294FE9A128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07DB070-AD03-1226-AE6D-1F5E8357C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59B465F-6C20-41EB-FF75-F98B44BA2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C4C0-B1BF-4307-88B4-F3D21A839CFE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E585EA3-CB0E-E8F9-3D32-732A8D243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913B840-0F73-5734-BD5F-4CE062B44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A553-5723-4718-8EB3-3A97F6FD63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4613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1B81A8D-D7F3-8BF0-F593-FDE05F77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86E7859-0E1C-C850-A313-416055F6B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D17F40-D9A7-3BC6-92AF-40D8788417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EC4C0-B1BF-4307-88B4-F3D21A839CFE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6CCE03-4B30-E586-DAA9-25663F1612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6CBCF9B-8900-897E-4DC2-49C63CD33F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7A553-5723-4718-8EB3-3A97F6FD63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625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bernhardkoester.de/vorlesungen/inhalt.html" TargetMode="Externa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9.png"/><Relationship Id="rId671" Type="http://schemas.openxmlformats.org/officeDocument/2006/relationships/image" Target="../media/image336.png"/><Relationship Id="rId769" Type="http://schemas.openxmlformats.org/officeDocument/2006/relationships/customXml" Target="../ink/ink385.xml"/><Relationship Id="rId21" Type="http://schemas.openxmlformats.org/officeDocument/2006/relationships/image" Target="../media/image11.png"/><Relationship Id="rId324" Type="http://schemas.openxmlformats.org/officeDocument/2006/relationships/customXml" Target="../ink/ink162.xml"/><Relationship Id="rId531" Type="http://schemas.openxmlformats.org/officeDocument/2006/relationships/image" Target="../media/image266.png"/><Relationship Id="rId629" Type="http://schemas.openxmlformats.org/officeDocument/2006/relationships/image" Target="../media/image315.png"/><Relationship Id="rId170" Type="http://schemas.openxmlformats.org/officeDocument/2006/relationships/customXml" Target="../ink/ink85.xml"/><Relationship Id="rId836" Type="http://schemas.openxmlformats.org/officeDocument/2006/relationships/image" Target="../media/image418.png"/><Relationship Id="rId268" Type="http://schemas.openxmlformats.org/officeDocument/2006/relationships/customXml" Target="../ink/ink134.xml"/><Relationship Id="rId475" Type="http://schemas.openxmlformats.org/officeDocument/2006/relationships/image" Target="../media/image238.png"/><Relationship Id="rId682" Type="http://schemas.openxmlformats.org/officeDocument/2006/relationships/customXml" Target="../ink/ink341.xml"/><Relationship Id="rId32" Type="http://schemas.openxmlformats.org/officeDocument/2006/relationships/customXml" Target="../ink/ink16.xml"/><Relationship Id="rId128" Type="http://schemas.openxmlformats.org/officeDocument/2006/relationships/customXml" Target="../ink/ink64.xml"/><Relationship Id="rId335" Type="http://schemas.openxmlformats.org/officeDocument/2006/relationships/image" Target="../media/image168.png"/><Relationship Id="rId542" Type="http://schemas.openxmlformats.org/officeDocument/2006/relationships/customXml" Target="../ink/ink271.xml"/><Relationship Id="rId181" Type="http://schemas.openxmlformats.org/officeDocument/2006/relationships/image" Target="../media/image91.png"/><Relationship Id="rId402" Type="http://schemas.openxmlformats.org/officeDocument/2006/relationships/customXml" Target="../ink/ink201.xml"/><Relationship Id="rId279" Type="http://schemas.openxmlformats.org/officeDocument/2006/relationships/image" Target="../media/image140.png"/><Relationship Id="rId486" Type="http://schemas.openxmlformats.org/officeDocument/2006/relationships/customXml" Target="../ink/ink243.xml"/><Relationship Id="rId693" Type="http://schemas.openxmlformats.org/officeDocument/2006/relationships/image" Target="../media/image347.png"/><Relationship Id="rId707" Type="http://schemas.openxmlformats.org/officeDocument/2006/relationships/image" Target="../media/image354.png"/><Relationship Id="rId43" Type="http://schemas.openxmlformats.org/officeDocument/2006/relationships/image" Target="../media/image22.png"/><Relationship Id="rId139" Type="http://schemas.openxmlformats.org/officeDocument/2006/relationships/image" Target="../media/image70.png"/><Relationship Id="rId346" Type="http://schemas.openxmlformats.org/officeDocument/2006/relationships/customXml" Target="../ink/ink173.xml"/><Relationship Id="rId553" Type="http://schemas.openxmlformats.org/officeDocument/2006/relationships/image" Target="../media/image277.png"/><Relationship Id="rId760" Type="http://schemas.openxmlformats.org/officeDocument/2006/relationships/image" Target="../media/image380.png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413" Type="http://schemas.openxmlformats.org/officeDocument/2006/relationships/image" Target="../media/image207.png"/><Relationship Id="rId497" Type="http://schemas.openxmlformats.org/officeDocument/2006/relationships/image" Target="../media/image249.png"/><Relationship Id="rId620" Type="http://schemas.openxmlformats.org/officeDocument/2006/relationships/customXml" Target="../ink/ink310.xml"/><Relationship Id="rId718" Type="http://schemas.openxmlformats.org/officeDocument/2006/relationships/customXml" Target="../ink/ink359.xml"/><Relationship Id="rId357" Type="http://schemas.openxmlformats.org/officeDocument/2006/relationships/image" Target="../media/image179.png"/><Relationship Id="rId54" Type="http://schemas.openxmlformats.org/officeDocument/2006/relationships/customXml" Target="../ink/ink27.xml"/><Relationship Id="rId217" Type="http://schemas.openxmlformats.org/officeDocument/2006/relationships/image" Target="../media/image109.png"/><Relationship Id="rId564" Type="http://schemas.openxmlformats.org/officeDocument/2006/relationships/customXml" Target="../ink/ink282.xml"/><Relationship Id="rId771" Type="http://schemas.openxmlformats.org/officeDocument/2006/relationships/customXml" Target="../ink/ink386.xml"/><Relationship Id="rId424" Type="http://schemas.openxmlformats.org/officeDocument/2006/relationships/customXml" Target="../ink/ink212.xml"/><Relationship Id="rId631" Type="http://schemas.openxmlformats.org/officeDocument/2006/relationships/image" Target="../media/image316.png"/><Relationship Id="rId729" Type="http://schemas.openxmlformats.org/officeDocument/2006/relationships/customXml" Target="../ink/ink365.xml"/><Relationship Id="rId270" Type="http://schemas.openxmlformats.org/officeDocument/2006/relationships/customXml" Target="../ink/ink135.xml"/><Relationship Id="rId65" Type="http://schemas.openxmlformats.org/officeDocument/2006/relationships/image" Target="../media/image33.png"/><Relationship Id="rId130" Type="http://schemas.openxmlformats.org/officeDocument/2006/relationships/customXml" Target="../ink/ink65.xml"/><Relationship Id="rId368" Type="http://schemas.openxmlformats.org/officeDocument/2006/relationships/customXml" Target="../ink/ink184.xml"/><Relationship Id="rId575" Type="http://schemas.openxmlformats.org/officeDocument/2006/relationships/image" Target="../media/image288.png"/><Relationship Id="rId782" Type="http://schemas.openxmlformats.org/officeDocument/2006/relationships/image" Target="../media/image391.png"/><Relationship Id="rId228" Type="http://schemas.openxmlformats.org/officeDocument/2006/relationships/customXml" Target="../ink/ink114.xml"/><Relationship Id="rId435" Type="http://schemas.openxmlformats.org/officeDocument/2006/relationships/image" Target="../media/image218.png"/><Relationship Id="rId642" Type="http://schemas.openxmlformats.org/officeDocument/2006/relationships/customXml" Target="../ink/ink321.xml"/><Relationship Id="rId281" Type="http://schemas.openxmlformats.org/officeDocument/2006/relationships/image" Target="../media/image141.png"/><Relationship Id="rId502" Type="http://schemas.openxmlformats.org/officeDocument/2006/relationships/customXml" Target="../ink/ink251.xml"/><Relationship Id="rId76" Type="http://schemas.openxmlformats.org/officeDocument/2006/relationships/customXml" Target="../ink/ink38.xml"/><Relationship Id="rId141" Type="http://schemas.openxmlformats.org/officeDocument/2006/relationships/image" Target="../media/image71.png"/><Relationship Id="rId379" Type="http://schemas.openxmlformats.org/officeDocument/2006/relationships/image" Target="../media/image190.png"/><Relationship Id="rId586" Type="http://schemas.openxmlformats.org/officeDocument/2006/relationships/customXml" Target="../ink/ink293.xml"/><Relationship Id="rId793" Type="http://schemas.openxmlformats.org/officeDocument/2006/relationships/customXml" Target="../ink/ink397.xml"/><Relationship Id="rId807" Type="http://schemas.openxmlformats.org/officeDocument/2006/relationships/customXml" Target="../ink/ink404.xml"/><Relationship Id="rId7" Type="http://schemas.openxmlformats.org/officeDocument/2006/relationships/image" Target="../media/image4.png"/><Relationship Id="rId239" Type="http://schemas.openxmlformats.org/officeDocument/2006/relationships/image" Target="../media/image120.png"/><Relationship Id="rId446" Type="http://schemas.openxmlformats.org/officeDocument/2006/relationships/customXml" Target="../ink/ink223.xml"/><Relationship Id="rId653" Type="http://schemas.openxmlformats.org/officeDocument/2006/relationships/image" Target="../media/image327.png"/><Relationship Id="rId292" Type="http://schemas.openxmlformats.org/officeDocument/2006/relationships/customXml" Target="../ink/ink146.xml"/><Relationship Id="rId306" Type="http://schemas.openxmlformats.org/officeDocument/2006/relationships/customXml" Target="../ink/ink153.xml"/><Relationship Id="rId87" Type="http://schemas.openxmlformats.org/officeDocument/2006/relationships/image" Target="../media/image44.png"/><Relationship Id="rId513" Type="http://schemas.openxmlformats.org/officeDocument/2006/relationships/image" Target="../media/image257.png"/><Relationship Id="rId597" Type="http://schemas.openxmlformats.org/officeDocument/2006/relationships/image" Target="../media/image299.png"/><Relationship Id="rId720" Type="http://schemas.openxmlformats.org/officeDocument/2006/relationships/customXml" Target="../ink/ink360.xml"/><Relationship Id="rId818" Type="http://schemas.openxmlformats.org/officeDocument/2006/relationships/image" Target="../media/image409.png"/><Relationship Id="rId152" Type="http://schemas.openxmlformats.org/officeDocument/2006/relationships/customXml" Target="../ink/ink76.xml"/><Relationship Id="rId457" Type="http://schemas.openxmlformats.org/officeDocument/2006/relationships/image" Target="../media/image229.png"/><Relationship Id="rId664" Type="http://schemas.openxmlformats.org/officeDocument/2006/relationships/customXml" Target="../ink/ink332.xml"/><Relationship Id="rId14" Type="http://schemas.openxmlformats.org/officeDocument/2006/relationships/customXml" Target="../ink/ink7.xml"/><Relationship Id="rId317" Type="http://schemas.openxmlformats.org/officeDocument/2006/relationships/image" Target="../media/image159.png"/><Relationship Id="rId524" Type="http://schemas.openxmlformats.org/officeDocument/2006/relationships/customXml" Target="../ink/ink262.xml"/><Relationship Id="rId731" Type="http://schemas.openxmlformats.org/officeDocument/2006/relationships/customXml" Target="../ink/ink366.xml"/><Relationship Id="rId98" Type="http://schemas.openxmlformats.org/officeDocument/2006/relationships/customXml" Target="../ink/ink49.xml"/><Relationship Id="rId163" Type="http://schemas.openxmlformats.org/officeDocument/2006/relationships/image" Target="../media/image82.png"/><Relationship Id="rId370" Type="http://schemas.openxmlformats.org/officeDocument/2006/relationships/customXml" Target="../ink/ink185.xml"/><Relationship Id="rId829" Type="http://schemas.openxmlformats.org/officeDocument/2006/relationships/customXml" Target="../ink/ink415.xml"/><Relationship Id="rId230" Type="http://schemas.openxmlformats.org/officeDocument/2006/relationships/customXml" Target="../ink/ink115.xml"/><Relationship Id="rId468" Type="http://schemas.openxmlformats.org/officeDocument/2006/relationships/customXml" Target="../ink/ink234.xml"/><Relationship Id="rId675" Type="http://schemas.openxmlformats.org/officeDocument/2006/relationships/image" Target="../media/image338.png"/><Relationship Id="rId25" Type="http://schemas.openxmlformats.org/officeDocument/2006/relationships/image" Target="../media/image13.png"/><Relationship Id="rId328" Type="http://schemas.openxmlformats.org/officeDocument/2006/relationships/customXml" Target="../ink/ink164.xml"/><Relationship Id="rId535" Type="http://schemas.openxmlformats.org/officeDocument/2006/relationships/image" Target="../media/image268.png"/><Relationship Id="rId742" Type="http://schemas.openxmlformats.org/officeDocument/2006/relationships/image" Target="../media/image371.png"/><Relationship Id="rId174" Type="http://schemas.openxmlformats.org/officeDocument/2006/relationships/customXml" Target="../ink/ink87.xml"/><Relationship Id="rId381" Type="http://schemas.openxmlformats.org/officeDocument/2006/relationships/image" Target="../media/image191.png"/><Relationship Id="rId602" Type="http://schemas.openxmlformats.org/officeDocument/2006/relationships/customXml" Target="../ink/ink301.xml"/><Relationship Id="rId241" Type="http://schemas.openxmlformats.org/officeDocument/2006/relationships/image" Target="../media/image121.png"/><Relationship Id="rId479" Type="http://schemas.openxmlformats.org/officeDocument/2006/relationships/image" Target="../media/image240.png"/><Relationship Id="rId686" Type="http://schemas.openxmlformats.org/officeDocument/2006/relationships/customXml" Target="../ink/ink343.xml"/><Relationship Id="rId36" Type="http://schemas.openxmlformats.org/officeDocument/2006/relationships/customXml" Target="../ink/ink18.xml"/><Relationship Id="rId339" Type="http://schemas.openxmlformats.org/officeDocument/2006/relationships/image" Target="../media/image170.png"/><Relationship Id="rId546" Type="http://schemas.openxmlformats.org/officeDocument/2006/relationships/customXml" Target="../ink/ink273.xml"/><Relationship Id="rId753" Type="http://schemas.openxmlformats.org/officeDocument/2006/relationships/customXml" Target="../ink/ink377.xml"/><Relationship Id="rId101" Type="http://schemas.openxmlformats.org/officeDocument/2006/relationships/image" Target="../media/image51.png"/><Relationship Id="rId185" Type="http://schemas.openxmlformats.org/officeDocument/2006/relationships/image" Target="../media/image93.png"/><Relationship Id="rId406" Type="http://schemas.openxmlformats.org/officeDocument/2006/relationships/customXml" Target="../ink/ink203.xml"/><Relationship Id="rId392" Type="http://schemas.openxmlformats.org/officeDocument/2006/relationships/customXml" Target="../ink/ink196.xml"/><Relationship Id="rId613" Type="http://schemas.openxmlformats.org/officeDocument/2006/relationships/image" Target="../media/image307.png"/><Relationship Id="rId697" Type="http://schemas.openxmlformats.org/officeDocument/2006/relationships/image" Target="../media/image349.png"/><Relationship Id="rId820" Type="http://schemas.openxmlformats.org/officeDocument/2006/relationships/image" Target="../media/image410.png"/><Relationship Id="rId252" Type="http://schemas.openxmlformats.org/officeDocument/2006/relationships/customXml" Target="../ink/ink126.xml"/><Relationship Id="rId47" Type="http://schemas.openxmlformats.org/officeDocument/2006/relationships/image" Target="../media/image24.png"/><Relationship Id="rId112" Type="http://schemas.openxmlformats.org/officeDocument/2006/relationships/customXml" Target="../ink/ink56.xml"/><Relationship Id="rId557" Type="http://schemas.openxmlformats.org/officeDocument/2006/relationships/image" Target="../media/image279.png"/><Relationship Id="rId764" Type="http://schemas.openxmlformats.org/officeDocument/2006/relationships/image" Target="../media/image382.png"/><Relationship Id="rId196" Type="http://schemas.openxmlformats.org/officeDocument/2006/relationships/customXml" Target="../ink/ink98.xml"/><Relationship Id="rId417" Type="http://schemas.openxmlformats.org/officeDocument/2006/relationships/image" Target="../media/image209.png"/><Relationship Id="rId624" Type="http://schemas.openxmlformats.org/officeDocument/2006/relationships/customXml" Target="../ink/ink312.xml"/><Relationship Id="rId831" Type="http://schemas.openxmlformats.org/officeDocument/2006/relationships/customXml" Target="../ink/ink416.xml"/><Relationship Id="rId263" Type="http://schemas.openxmlformats.org/officeDocument/2006/relationships/image" Target="../media/image132.png"/><Relationship Id="rId470" Type="http://schemas.openxmlformats.org/officeDocument/2006/relationships/customXml" Target="../ink/ink235.xml"/><Relationship Id="rId58" Type="http://schemas.openxmlformats.org/officeDocument/2006/relationships/customXml" Target="../ink/ink29.xml"/><Relationship Id="rId123" Type="http://schemas.openxmlformats.org/officeDocument/2006/relationships/image" Target="../media/image62.png"/><Relationship Id="rId330" Type="http://schemas.openxmlformats.org/officeDocument/2006/relationships/customXml" Target="../ink/ink165.xml"/><Relationship Id="rId568" Type="http://schemas.openxmlformats.org/officeDocument/2006/relationships/customXml" Target="../ink/ink284.xml"/><Relationship Id="rId775" Type="http://schemas.openxmlformats.org/officeDocument/2006/relationships/customXml" Target="../ink/ink388.xml"/><Relationship Id="rId428" Type="http://schemas.openxmlformats.org/officeDocument/2006/relationships/customXml" Target="../ink/ink214.xml"/><Relationship Id="rId635" Type="http://schemas.openxmlformats.org/officeDocument/2006/relationships/image" Target="../media/image318.png"/><Relationship Id="rId842" Type="http://schemas.openxmlformats.org/officeDocument/2006/relationships/customXml" Target="../ink/ink422.xml"/><Relationship Id="rId274" Type="http://schemas.openxmlformats.org/officeDocument/2006/relationships/customXml" Target="../ink/ink137.xml"/><Relationship Id="rId481" Type="http://schemas.openxmlformats.org/officeDocument/2006/relationships/image" Target="../media/image241.png"/><Relationship Id="rId702" Type="http://schemas.openxmlformats.org/officeDocument/2006/relationships/customXml" Target="../ink/ink351.xml"/><Relationship Id="rId69" Type="http://schemas.openxmlformats.org/officeDocument/2006/relationships/image" Target="../media/image35.png"/><Relationship Id="rId134" Type="http://schemas.openxmlformats.org/officeDocument/2006/relationships/customXml" Target="../ink/ink67.xml"/><Relationship Id="rId579" Type="http://schemas.openxmlformats.org/officeDocument/2006/relationships/image" Target="../media/image290.png"/><Relationship Id="rId786" Type="http://schemas.openxmlformats.org/officeDocument/2006/relationships/image" Target="../media/image393.png"/><Relationship Id="rId341" Type="http://schemas.openxmlformats.org/officeDocument/2006/relationships/image" Target="../media/image171.png"/><Relationship Id="rId439" Type="http://schemas.openxmlformats.org/officeDocument/2006/relationships/image" Target="../media/image220.png"/><Relationship Id="rId646" Type="http://schemas.openxmlformats.org/officeDocument/2006/relationships/customXml" Target="../ink/ink323.xml"/><Relationship Id="rId201" Type="http://schemas.openxmlformats.org/officeDocument/2006/relationships/image" Target="../media/image101.png"/><Relationship Id="rId285" Type="http://schemas.openxmlformats.org/officeDocument/2006/relationships/image" Target="../media/image143.png"/><Relationship Id="rId506" Type="http://schemas.openxmlformats.org/officeDocument/2006/relationships/customXml" Target="../ink/ink253.xml"/><Relationship Id="rId492" Type="http://schemas.openxmlformats.org/officeDocument/2006/relationships/customXml" Target="../ink/ink246.xml"/><Relationship Id="rId713" Type="http://schemas.openxmlformats.org/officeDocument/2006/relationships/image" Target="../media/image357.png"/><Relationship Id="rId797" Type="http://schemas.openxmlformats.org/officeDocument/2006/relationships/customXml" Target="../ink/ink399.xml"/><Relationship Id="rId145" Type="http://schemas.openxmlformats.org/officeDocument/2006/relationships/image" Target="../media/image73.png"/><Relationship Id="rId352" Type="http://schemas.openxmlformats.org/officeDocument/2006/relationships/customXml" Target="../ink/ink176.xml"/><Relationship Id="rId212" Type="http://schemas.openxmlformats.org/officeDocument/2006/relationships/customXml" Target="../ink/ink106.xml"/><Relationship Id="rId657" Type="http://schemas.openxmlformats.org/officeDocument/2006/relationships/image" Target="../media/image329.png"/><Relationship Id="rId296" Type="http://schemas.openxmlformats.org/officeDocument/2006/relationships/customXml" Target="../ink/ink148.xml"/><Relationship Id="rId517" Type="http://schemas.openxmlformats.org/officeDocument/2006/relationships/image" Target="../media/image259.png"/><Relationship Id="rId724" Type="http://schemas.openxmlformats.org/officeDocument/2006/relationships/customXml" Target="../ink/ink362.xml"/><Relationship Id="rId60" Type="http://schemas.openxmlformats.org/officeDocument/2006/relationships/customXml" Target="../ink/ink30.xml"/><Relationship Id="rId156" Type="http://schemas.openxmlformats.org/officeDocument/2006/relationships/customXml" Target="../ink/ink78.xml"/><Relationship Id="rId363" Type="http://schemas.openxmlformats.org/officeDocument/2006/relationships/image" Target="../media/image182.png"/><Relationship Id="rId570" Type="http://schemas.openxmlformats.org/officeDocument/2006/relationships/customXml" Target="../ink/ink285.xml"/><Relationship Id="rId223" Type="http://schemas.openxmlformats.org/officeDocument/2006/relationships/image" Target="../media/image112.png"/><Relationship Id="rId430" Type="http://schemas.openxmlformats.org/officeDocument/2006/relationships/customXml" Target="../ink/ink215.xml"/><Relationship Id="rId668" Type="http://schemas.openxmlformats.org/officeDocument/2006/relationships/customXml" Target="../ink/ink334.xml"/><Relationship Id="rId18" Type="http://schemas.openxmlformats.org/officeDocument/2006/relationships/customXml" Target="../ink/ink9.xml"/><Relationship Id="rId528" Type="http://schemas.openxmlformats.org/officeDocument/2006/relationships/customXml" Target="../ink/ink264.xml"/><Relationship Id="rId735" Type="http://schemas.openxmlformats.org/officeDocument/2006/relationships/customXml" Target="../ink/ink368.xml"/><Relationship Id="rId167" Type="http://schemas.openxmlformats.org/officeDocument/2006/relationships/image" Target="../media/image84.png"/><Relationship Id="rId374" Type="http://schemas.openxmlformats.org/officeDocument/2006/relationships/customXml" Target="../ink/ink187.xml"/><Relationship Id="rId581" Type="http://schemas.openxmlformats.org/officeDocument/2006/relationships/image" Target="../media/image291.png"/><Relationship Id="rId71" Type="http://schemas.openxmlformats.org/officeDocument/2006/relationships/image" Target="../media/image36.png"/><Relationship Id="rId234" Type="http://schemas.openxmlformats.org/officeDocument/2006/relationships/customXml" Target="../ink/ink117.xml"/><Relationship Id="rId679" Type="http://schemas.openxmlformats.org/officeDocument/2006/relationships/image" Target="../media/image340.png"/><Relationship Id="rId802" Type="http://schemas.openxmlformats.org/officeDocument/2006/relationships/image" Target="../media/image401.png"/><Relationship Id="rId2" Type="http://schemas.openxmlformats.org/officeDocument/2006/relationships/customXml" Target="../ink/ink1.xml"/><Relationship Id="rId29" Type="http://schemas.openxmlformats.org/officeDocument/2006/relationships/image" Target="../media/image15.png"/><Relationship Id="rId441" Type="http://schemas.openxmlformats.org/officeDocument/2006/relationships/image" Target="../media/image221.png"/><Relationship Id="rId539" Type="http://schemas.openxmlformats.org/officeDocument/2006/relationships/image" Target="../media/image270.png"/><Relationship Id="rId746" Type="http://schemas.openxmlformats.org/officeDocument/2006/relationships/image" Target="../media/image373.png"/><Relationship Id="rId178" Type="http://schemas.openxmlformats.org/officeDocument/2006/relationships/customXml" Target="../ink/ink89.xml"/><Relationship Id="rId301" Type="http://schemas.openxmlformats.org/officeDocument/2006/relationships/image" Target="../media/image151.png"/><Relationship Id="rId82" Type="http://schemas.openxmlformats.org/officeDocument/2006/relationships/customXml" Target="../ink/ink41.xml"/><Relationship Id="rId385" Type="http://schemas.openxmlformats.org/officeDocument/2006/relationships/image" Target="../media/image193.png"/><Relationship Id="rId592" Type="http://schemas.openxmlformats.org/officeDocument/2006/relationships/customXml" Target="../ink/ink296.xml"/><Relationship Id="rId606" Type="http://schemas.openxmlformats.org/officeDocument/2006/relationships/customXml" Target="../ink/ink303.xml"/><Relationship Id="rId813" Type="http://schemas.openxmlformats.org/officeDocument/2006/relationships/customXml" Target="../ink/ink407.xml"/><Relationship Id="rId245" Type="http://schemas.openxmlformats.org/officeDocument/2006/relationships/image" Target="../media/image123.png"/><Relationship Id="rId452" Type="http://schemas.openxmlformats.org/officeDocument/2006/relationships/customXml" Target="../ink/ink226.xml"/><Relationship Id="rId105" Type="http://schemas.openxmlformats.org/officeDocument/2006/relationships/image" Target="../media/image53.png"/><Relationship Id="rId312" Type="http://schemas.openxmlformats.org/officeDocument/2006/relationships/customXml" Target="../ink/ink156.xml"/><Relationship Id="rId757" Type="http://schemas.openxmlformats.org/officeDocument/2006/relationships/customXml" Target="../ink/ink379.xml"/><Relationship Id="rId93" Type="http://schemas.openxmlformats.org/officeDocument/2006/relationships/image" Target="../media/image47.png"/><Relationship Id="rId189" Type="http://schemas.openxmlformats.org/officeDocument/2006/relationships/image" Target="../media/image95.png"/><Relationship Id="rId396" Type="http://schemas.openxmlformats.org/officeDocument/2006/relationships/customXml" Target="../ink/ink198.xml"/><Relationship Id="rId617" Type="http://schemas.openxmlformats.org/officeDocument/2006/relationships/image" Target="../media/image309.png"/><Relationship Id="rId824" Type="http://schemas.openxmlformats.org/officeDocument/2006/relationships/image" Target="../media/image412.png"/><Relationship Id="rId256" Type="http://schemas.openxmlformats.org/officeDocument/2006/relationships/customXml" Target="../ink/ink128.xml"/><Relationship Id="rId463" Type="http://schemas.openxmlformats.org/officeDocument/2006/relationships/image" Target="../media/image232.png"/><Relationship Id="rId670" Type="http://schemas.openxmlformats.org/officeDocument/2006/relationships/customXml" Target="../ink/ink335.xml"/><Relationship Id="rId116" Type="http://schemas.openxmlformats.org/officeDocument/2006/relationships/customXml" Target="../ink/ink58.xml"/><Relationship Id="rId323" Type="http://schemas.openxmlformats.org/officeDocument/2006/relationships/image" Target="../media/image162.png"/><Relationship Id="rId530" Type="http://schemas.openxmlformats.org/officeDocument/2006/relationships/customXml" Target="../ink/ink265.xml"/><Relationship Id="rId768" Type="http://schemas.openxmlformats.org/officeDocument/2006/relationships/image" Target="../media/image384.png"/><Relationship Id="rId20" Type="http://schemas.openxmlformats.org/officeDocument/2006/relationships/customXml" Target="../ink/ink10.xml"/><Relationship Id="rId628" Type="http://schemas.openxmlformats.org/officeDocument/2006/relationships/customXml" Target="../ink/ink314.xml"/><Relationship Id="rId835" Type="http://schemas.openxmlformats.org/officeDocument/2006/relationships/customXml" Target="../ink/ink418.xml"/><Relationship Id="rId267" Type="http://schemas.openxmlformats.org/officeDocument/2006/relationships/image" Target="../media/image134.png"/><Relationship Id="rId474" Type="http://schemas.openxmlformats.org/officeDocument/2006/relationships/customXml" Target="../ink/ink237.xml"/><Relationship Id="rId127" Type="http://schemas.openxmlformats.org/officeDocument/2006/relationships/image" Target="../media/image64.png"/><Relationship Id="rId681" Type="http://schemas.openxmlformats.org/officeDocument/2006/relationships/image" Target="../media/image341.png"/><Relationship Id="rId779" Type="http://schemas.openxmlformats.org/officeDocument/2006/relationships/customXml" Target="../ink/ink390.xml"/><Relationship Id="rId31" Type="http://schemas.openxmlformats.org/officeDocument/2006/relationships/image" Target="../media/image16.png"/><Relationship Id="rId334" Type="http://schemas.openxmlformats.org/officeDocument/2006/relationships/customXml" Target="../ink/ink167.xml"/><Relationship Id="rId541" Type="http://schemas.openxmlformats.org/officeDocument/2006/relationships/image" Target="../media/image271.png"/><Relationship Id="rId639" Type="http://schemas.openxmlformats.org/officeDocument/2006/relationships/image" Target="../media/image320.png"/><Relationship Id="rId180" Type="http://schemas.openxmlformats.org/officeDocument/2006/relationships/customXml" Target="../ink/ink90.xml"/><Relationship Id="rId278" Type="http://schemas.openxmlformats.org/officeDocument/2006/relationships/customXml" Target="../ink/ink139.xml"/><Relationship Id="rId401" Type="http://schemas.openxmlformats.org/officeDocument/2006/relationships/image" Target="../media/image201.png"/><Relationship Id="rId485" Type="http://schemas.openxmlformats.org/officeDocument/2006/relationships/image" Target="../media/image243.png"/><Relationship Id="rId692" Type="http://schemas.openxmlformats.org/officeDocument/2006/relationships/customXml" Target="../ink/ink346.xml"/><Relationship Id="rId706" Type="http://schemas.openxmlformats.org/officeDocument/2006/relationships/customXml" Target="../ink/ink353.xml"/><Relationship Id="rId42" Type="http://schemas.openxmlformats.org/officeDocument/2006/relationships/customXml" Target="../ink/ink21.xml"/><Relationship Id="rId138" Type="http://schemas.openxmlformats.org/officeDocument/2006/relationships/customXml" Target="../ink/ink69.xml"/><Relationship Id="rId345" Type="http://schemas.openxmlformats.org/officeDocument/2006/relationships/image" Target="../media/image173.png"/><Relationship Id="rId552" Type="http://schemas.openxmlformats.org/officeDocument/2006/relationships/customXml" Target="../ink/ink276.xml"/><Relationship Id="rId191" Type="http://schemas.openxmlformats.org/officeDocument/2006/relationships/image" Target="../media/image96.png"/><Relationship Id="rId205" Type="http://schemas.openxmlformats.org/officeDocument/2006/relationships/image" Target="../media/image103.png"/><Relationship Id="rId412" Type="http://schemas.openxmlformats.org/officeDocument/2006/relationships/customXml" Target="../ink/ink206.xml"/><Relationship Id="rId289" Type="http://schemas.openxmlformats.org/officeDocument/2006/relationships/image" Target="../media/image145.png"/><Relationship Id="rId496" Type="http://schemas.openxmlformats.org/officeDocument/2006/relationships/customXml" Target="../ink/ink248.xml"/><Relationship Id="rId717" Type="http://schemas.openxmlformats.org/officeDocument/2006/relationships/image" Target="../media/image359.png"/><Relationship Id="rId53" Type="http://schemas.openxmlformats.org/officeDocument/2006/relationships/image" Target="../media/image27.png"/><Relationship Id="rId149" Type="http://schemas.openxmlformats.org/officeDocument/2006/relationships/image" Target="../media/image75.png"/><Relationship Id="rId356" Type="http://schemas.openxmlformats.org/officeDocument/2006/relationships/customXml" Target="../ink/ink178.xml"/><Relationship Id="rId563" Type="http://schemas.openxmlformats.org/officeDocument/2006/relationships/image" Target="../media/image282.png"/><Relationship Id="rId770" Type="http://schemas.openxmlformats.org/officeDocument/2006/relationships/image" Target="../media/image385.png"/><Relationship Id="rId216" Type="http://schemas.openxmlformats.org/officeDocument/2006/relationships/customXml" Target="../ink/ink108.xml"/><Relationship Id="rId423" Type="http://schemas.openxmlformats.org/officeDocument/2006/relationships/image" Target="../media/image212.png"/><Relationship Id="rId630" Type="http://schemas.openxmlformats.org/officeDocument/2006/relationships/customXml" Target="../ink/ink315.xml"/><Relationship Id="rId728" Type="http://schemas.openxmlformats.org/officeDocument/2006/relationships/customXml" Target="../ink/ink364.xml"/><Relationship Id="rId64" Type="http://schemas.openxmlformats.org/officeDocument/2006/relationships/customXml" Target="../ink/ink32.xml"/><Relationship Id="rId367" Type="http://schemas.openxmlformats.org/officeDocument/2006/relationships/image" Target="../media/image184.png"/><Relationship Id="rId574" Type="http://schemas.openxmlformats.org/officeDocument/2006/relationships/customXml" Target="../ink/ink287.xml"/><Relationship Id="rId227" Type="http://schemas.openxmlformats.org/officeDocument/2006/relationships/image" Target="../media/image114.png"/><Relationship Id="rId781" Type="http://schemas.openxmlformats.org/officeDocument/2006/relationships/customXml" Target="../ink/ink391.xml"/><Relationship Id="rId434" Type="http://schemas.openxmlformats.org/officeDocument/2006/relationships/customXml" Target="../ink/ink217.xml"/><Relationship Id="rId641" Type="http://schemas.openxmlformats.org/officeDocument/2006/relationships/image" Target="../media/image321.png"/><Relationship Id="rId739" Type="http://schemas.openxmlformats.org/officeDocument/2006/relationships/customXml" Target="../ink/ink370.xml"/><Relationship Id="rId280" Type="http://schemas.openxmlformats.org/officeDocument/2006/relationships/customXml" Target="../ink/ink140.xml"/><Relationship Id="rId501" Type="http://schemas.openxmlformats.org/officeDocument/2006/relationships/image" Target="../media/image251.png"/><Relationship Id="rId75" Type="http://schemas.openxmlformats.org/officeDocument/2006/relationships/image" Target="../media/image38.png"/><Relationship Id="rId140" Type="http://schemas.openxmlformats.org/officeDocument/2006/relationships/customXml" Target="../ink/ink70.xml"/><Relationship Id="rId378" Type="http://schemas.openxmlformats.org/officeDocument/2006/relationships/customXml" Target="../ink/ink189.xml"/><Relationship Id="rId585" Type="http://schemas.openxmlformats.org/officeDocument/2006/relationships/image" Target="../media/image293.png"/><Relationship Id="rId792" Type="http://schemas.openxmlformats.org/officeDocument/2006/relationships/image" Target="../media/image396.png"/><Relationship Id="rId806" Type="http://schemas.openxmlformats.org/officeDocument/2006/relationships/image" Target="../media/image403.png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445" Type="http://schemas.openxmlformats.org/officeDocument/2006/relationships/image" Target="../media/image223.png"/><Relationship Id="rId652" Type="http://schemas.openxmlformats.org/officeDocument/2006/relationships/customXml" Target="../ink/ink326.xml"/><Relationship Id="rId291" Type="http://schemas.openxmlformats.org/officeDocument/2006/relationships/image" Target="../media/image146.png"/><Relationship Id="rId305" Type="http://schemas.openxmlformats.org/officeDocument/2006/relationships/image" Target="../media/image153.png"/><Relationship Id="rId512" Type="http://schemas.openxmlformats.org/officeDocument/2006/relationships/customXml" Target="../ink/ink256.xml"/><Relationship Id="rId86" Type="http://schemas.openxmlformats.org/officeDocument/2006/relationships/customXml" Target="../ink/ink43.xml"/><Relationship Id="rId151" Type="http://schemas.openxmlformats.org/officeDocument/2006/relationships/image" Target="../media/image76.png"/><Relationship Id="rId389" Type="http://schemas.openxmlformats.org/officeDocument/2006/relationships/image" Target="../media/image195.png"/><Relationship Id="rId596" Type="http://schemas.openxmlformats.org/officeDocument/2006/relationships/customXml" Target="../ink/ink298.xml"/><Relationship Id="rId817" Type="http://schemas.openxmlformats.org/officeDocument/2006/relationships/customXml" Target="../ink/ink409.xml"/><Relationship Id="rId249" Type="http://schemas.openxmlformats.org/officeDocument/2006/relationships/image" Target="../media/image125.png"/><Relationship Id="rId456" Type="http://schemas.openxmlformats.org/officeDocument/2006/relationships/customXml" Target="../ink/ink228.xml"/><Relationship Id="rId663" Type="http://schemas.openxmlformats.org/officeDocument/2006/relationships/image" Target="../media/image332.png"/><Relationship Id="rId13" Type="http://schemas.openxmlformats.org/officeDocument/2006/relationships/image" Target="../media/image7.png"/><Relationship Id="rId109" Type="http://schemas.openxmlformats.org/officeDocument/2006/relationships/image" Target="../media/image55.png"/><Relationship Id="rId316" Type="http://schemas.openxmlformats.org/officeDocument/2006/relationships/customXml" Target="../ink/ink158.xml"/><Relationship Id="rId523" Type="http://schemas.openxmlformats.org/officeDocument/2006/relationships/image" Target="../media/image262.png"/><Relationship Id="rId97" Type="http://schemas.openxmlformats.org/officeDocument/2006/relationships/image" Target="../media/image49.png"/><Relationship Id="rId730" Type="http://schemas.openxmlformats.org/officeDocument/2006/relationships/image" Target="../media/image365.png"/><Relationship Id="rId828" Type="http://schemas.openxmlformats.org/officeDocument/2006/relationships/image" Target="../media/image414.png"/><Relationship Id="rId162" Type="http://schemas.openxmlformats.org/officeDocument/2006/relationships/customXml" Target="../ink/ink81.xml"/><Relationship Id="rId467" Type="http://schemas.openxmlformats.org/officeDocument/2006/relationships/image" Target="../media/image234.png"/><Relationship Id="rId271" Type="http://schemas.openxmlformats.org/officeDocument/2006/relationships/image" Target="../media/image136.png"/><Relationship Id="rId674" Type="http://schemas.openxmlformats.org/officeDocument/2006/relationships/customXml" Target="../ink/ink337.xml"/><Relationship Id="rId24" Type="http://schemas.openxmlformats.org/officeDocument/2006/relationships/customXml" Target="../ink/ink12.xml"/><Relationship Id="rId66" Type="http://schemas.openxmlformats.org/officeDocument/2006/relationships/customXml" Target="../ink/ink33.xml"/><Relationship Id="rId131" Type="http://schemas.openxmlformats.org/officeDocument/2006/relationships/image" Target="../media/image66.png"/><Relationship Id="rId327" Type="http://schemas.openxmlformats.org/officeDocument/2006/relationships/image" Target="../media/image164.png"/><Relationship Id="rId369" Type="http://schemas.openxmlformats.org/officeDocument/2006/relationships/image" Target="../media/image185.png"/><Relationship Id="rId534" Type="http://schemas.openxmlformats.org/officeDocument/2006/relationships/customXml" Target="../ink/ink267.xml"/><Relationship Id="rId576" Type="http://schemas.openxmlformats.org/officeDocument/2006/relationships/customXml" Target="../ink/ink288.xml"/><Relationship Id="rId741" Type="http://schemas.openxmlformats.org/officeDocument/2006/relationships/customXml" Target="../ink/ink371.xml"/><Relationship Id="rId783" Type="http://schemas.openxmlformats.org/officeDocument/2006/relationships/customXml" Target="../ink/ink392.xml"/><Relationship Id="rId839" Type="http://schemas.openxmlformats.org/officeDocument/2006/relationships/image" Target="../media/image419.png"/><Relationship Id="rId173" Type="http://schemas.openxmlformats.org/officeDocument/2006/relationships/image" Target="../media/image87.png"/><Relationship Id="rId229" Type="http://schemas.openxmlformats.org/officeDocument/2006/relationships/image" Target="../media/image115.png"/><Relationship Id="rId380" Type="http://schemas.openxmlformats.org/officeDocument/2006/relationships/customXml" Target="../ink/ink190.xml"/><Relationship Id="rId436" Type="http://schemas.openxmlformats.org/officeDocument/2006/relationships/customXml" Target="../ink/ink218.xml"/><Relationship Id="rId601" Type="http://schemas.openxmlformats.org/officeDocument/2006/relationships/image" Target="../media/image301.png"/><Relationship Id="rId643" Type="http://schemas.openxmlformats.org/officeDocument/2006/relationships/image" Target="../media/image322.png"/><Relationship Id="rId240" Type="http://schemas.openxmlformats.org/officeDocument/2006/relationships/customXml" Target="../ink/ink120.xml"/><Relationship Id="rId478" Type="http://schemas.openxmlformats.org/officeDocument/2006/relationships/customXml" Target="../ink/ink239.xml"/><Relationship Id="rId685" Type="http://schemas.openxmlformats.org/officeDocument/2006/relationships/image" Target="../media/image343.png"/><Relationship Id="rId35" Type="http://schemas.openxmlformats.org/officeDocument/2006/relationships/image" Target="../media/image18.png"/><Relationship Id="rId77" Type="http://schemas.openxmlformats.org/officeDocument/2006/relationships/image" Target="../media/image39.png"/><Relationship Id="rId100" Type="http://schemas.openxmlformats.org/officeDocument/2006/relationships/customXml" Target="../ink/ink50.xml"/><Relationship Id="rId282" Type="http://schemas.openxmlformats.org/officeDocument/2006/relationships/customXml" Target="../ink/ink141.xml"/><Relationship Id="rId338" Type="http://schemas.openxmlformats.org/officeDocument/2006/relationships/customXml" Target="../ink/ink169.xml"/><Relationship Id="rId503" Type="http://schemas.openxmlformats.org/officeDocument/2006/relationships/image" Target="../media/image252.png"/><Relationship Id="rId545" Type="http://schemas.openxmlformats.org/officeDocument/2006/relationships/image" Target="../media/image273.png"/><Relationship Id="rId587" Type="http://schemas.openxmlformats.org/officeDocument/2006/relationships/image" Target="../media/image294.png"/><Relationship Id="rId710" Type="http://schemas.openxmlformats.org/officeDocument/2006/relationships/customXml" Target="../ink/ink355.xml"/><Relationship Id="rId752" Type="http://schemas.openxmlformats.org/officeDocument/2006/relationships/image" Target="../media/image376.png"/><Relationship Id="rId808" Type="http://schemas.openxmlformats.org/officeDocument/2006/relationships/image" Target="../media/image404.png"/><Relationship Id="rId8" Type="http://schemas.openxmlformats.org/officeDocument/2006/relationships/customXml" Target="../ink/ink4.xml"/><Relationship Id="rId142" Type="http://schemas.openxmlformats.org/officeDocument/2006/relationships/customXml" Target="../ink/ink71.xml"/><Relationship Id="rId184" Type="http://schemas.openxmlformats.org/officeDocument/2006/relationships/customXml" Target="../ink/ink92.xml"/><Relationship Id="rId391" Type="http://schemas.openxmlformats.org/officeDocument/2006/relationships/image" Target="../media/image196.png"/><Relationship Id="rId405" Type="http://schemas.openxmlformats.org/officeDocument/2006/relationships/image" Target="../media/image203.png"/><Relationship Id="rId447" Type="http://schemas.openxmlformats.org/officeDocument/2006/relationships/image" Target="../media/image224.png"/><Relationship Id="rId612" Type="http://schemas.openxmlformats.org/officeDocument/2006/relationships/customXml" Target="../ink/ink306.xml"/><Relationship Id="rId794" Type="http://schemas.openxmlformats.org/officeDocument/2006/relationships/image" Target="../media/image397.png"/><Relationship Id="rId251" Type="http://schemas.openxmlformats.org/officeDocument/2006/relationships/image" Target="../media/image126.png"/><Relationship Id="rId489" Type="http://schemas.openxmlformats.org/officeDocument/2006/relationships/image" Target="../media/image245.png"/><Relationship Id="rId654" Type="http://schemas.openxmlformats.org/officeDocument/2006/relationships/customXml" Target="../ink/ink327.xml"/><Relationship Id="rId696" Type="http://schemas.openxmlformats.org/officeDocument/2006/relationships/customXml" Target="../ink/ink348.xml"/><Relationship Id="rId46" Type="http://schemas.openxmlformats.org/officeDocument/2006/relationships/customXml" Target="../ink/ink23.xml"/><Relationship Id="rId293" Type="http://schemas.openxmlformats.org/officeDocument/2006/relationships/image" Target="../media/image147.png"/><Relationship Id="rId307" Type="http://schemas.openxmlformats.org/officeDocument/2006/relationships/image" Target="../media/image154.png"/><Relationship Id="rId349" Type="http://schemas.openxmlformats.org/officeDocument/2006/relationships/image" Target="../media/image175.png"/><Relationship Id="rId514" Type="http://schemas.openxmlformats.org/officeDocument/2006/relationships/customXml" Target="../ink/ink257.xml"/><Relationship Id="rId556" Type="http://schemas.openxmlformats.org/officeDocument/2006/relationships/customXml" Target="../ink/ink278.xml"/><Relationship Id="rId721" Type="http://schemas.openxmlformats.org/officeDocument/2006/relationships/image" Target="../media/image361.png"/><Relationship Id="rId763" Type="http://schemas.openxmlformats.org/officeDocument/2006/relationships/customXml" Target="../ink/ink382.xml"/><Relationship Id="rId88" Type="http://schemas.openxmlformats.org/officeDocument/2006/relationships/customXml" Target="../ink/ink44.xml"/><Relationship Id="rId111" Type="http://schemas.openxmlformats.org/officeDocument/2006/relationships/image" Target="../media/image56.png"/><Relationship Id="rId153" Type="http://schemas.openxmlformats.org/officeDocument/2006/relationships/image" Target="../media/image77.png"/><Relationship Id="rId195" Type="http://schemas.openxmlformats.org/officeDocument/2006/relationships/image" Target="../media/image98.png"/><Relationship Id="rId209" Type="http://schemas.openxmlformats.org/officeDocument/2006/relationships/image" Target="../media/image105.png"/><Relationship Id="rId360" Type="http://schemas.openxmlformats.org/officeDocument/2006/relationships/customXml" Target="../ink/ink180.xml"/><Relationship Id="rId416" Type="http://schemas.openxmlformats.org/officeDocument/2006/relationships/customXml" Target="../ink/ink208.xml"/><Relationship Id="rId598" Type="http://schemas.openxmlformats.org/officeDocument/2006/relationships/customXml" Target="../ink/ink299.xml"/><Relationship Id="rId819" Type="http://schemas.openxmlformats.org/officeDocument/2006/relationships/customXml" Target="../ink/ink410.xml"/><Relationship Id="rId220" Type="http://schemas.openxmlformats.org/officeDocument/2006/relationships/customXml" Target="../ink/ink110.xml"/><Relationship Id="rId458" Type="http://schemas.openxmlformats.org/officeDocument/2006/relationships/customXml" Target="../ink/ink229.xml"/><Relationship Id="rId623" Type="http://schemas.openxmlformats.org/officeDocument/2006/relationships/image" Target="../media/image312.png"/><Relationship Id="rId665" Type="http://schemas.openxmlformats.org/officeDocument/2006/relationships/image" Target="../media/image333.png"/><Relationship Id="rId830" Type="http://schemas.openxmlformats.org/officeDocument/2006/relationships/image" Target="../media/image415.png"/><Relationship Id="rId15" Type="http://schemas.openxmlformats.org/officeDocument/2006/relationships/image" Target="../media/image8.png"/><Relationship Id="rId57" Type="http://schemas.openxmlformats.org/officeDocument/2006/relationships/image" Target="../media/image29.png"/><Relationship Id="rId262" Type="http://schemas.openxmlformats.org/officeDocument/2006/relationships/customXml" Target="../ink/ink131.xml"/><Relationship Id="rId318" Type="http://schemas.openxmlformats.org/officeDocument/2006/relationships/customXml" Target="../ink/ink159.xml"/><Relationship Id="rId525" Type="http://schemas.openxmlformats.org/officeDocument/2006/relationships/image" Target="../media/image263.png"/><Relationship Id="rId567" Type="http://schemas.openxmlformats.org/officeDocument/2006/relationships/image" Target="../media/image284.png"/><Relationship Id="rId732" Type="http://schemas.openxmlformats.org/officeDocument/2006/relationships/image" Target="../media/image366.png"/><Relationship Id="rId99" Type="http://schemas.openxmlformats.org/officeDocument/2006/relationships/image" Target="../media/image50.png"/><Relationship Id="rId122" Type="http://schemas.openxmlformats.org/officeDocument/2006/relationships/customXml" Target="../ink/ink61.xml"/><Relationship Id="rId164" Type="http://schemas.openxmlformats.org/officeDocument/2006/relationships/customXml" Target="../ink/ink82.xml"/><Relationship Id="rId371" Type="http://schemas.openxmlformats.org/officeDocument/2006/relationships/image" Target="../media/image186.png"/><Relationship Id="rId774" Type="http://schemas.openxmlformats.org/officeDocument/2006/relationships/image" Target="../media/image387.png"/><Relationship Id="rId427" Type="http://schemas.openxmlformats.org/officeDocument/2006/relationships/image" Target="../media/image214.png"/><Relationship Id="rId469" Type="http://schemas.openxmlformats.org/officeDocument/2006/relationships/image" Target="../media/image235.png"/><Relationship Id="rId634" Type="http://schemas.openxmlformats.org/officeDocument/2006/relationships/customXml" Target="../ink/ink317.xml"/><Relationship Id="rId676" Type="http://schemas.openxmlformats.org/officeDocument/2006/relationships/customXml" Target="../ink/ink338.xml"/><Relationship Id="rId841" Type="http://schemas.openxmlformats.org/officeDocument/2006/relationships/image" Target="../media/image420.png"/><Relationship Id="rId26" Type="http://schemas.openxmlformats.org/officeDocument/2006/relationships/customXml" Target="../ink/ink13.xml"/><Relationship Id="rId231" Type="http://schemas.openxmlformats.org/officeDocument/2006/relationships/image" Target="../media/image116.png"/><Relationship Id="rId273" Type="http://schemas.openxmlformats.org/officeDocument/2006/relationships/image" Target="../media/image137.png"/><Relationship Id="rId329" Type="http://schemas.openxmlformats.org/officeDocument/2006/relationships/image" Target="../media/image165.png"/><Relationship Id="rId480" Type="http://schemas.openxmlformats.org/officeDocument/2006/relationships/customXml" Target="../ink/ink240.xml"/><Relationship Id="rId536" Type="http://schemas.openxmlformats.org/officeDocument/2006/relationships/customXml" Target="../ink/ink268.xml"/><Relationship Id="rId701" Type="http://schemas.openxmlformats.org/officeDocument/2006/relationships/image" Target="../media/image351.png"/><Relationship Id="rId68" Type="http://schemas.openxmlformats.org/officeDocument/2006/relationships/customXml" Target="../ink/ink34.xml"/><Relationship Id="rId133" Type="http://schemas.openxmlformats.org/officeDocument/2006/relationships/image" Target="../media/image67.png"/><Relationship Id="rId175" Type="http://schemas.openxmlformats.org/officeDocument/2006/relationships/image" Target="../media/image88.png"/><Relationship Id="rId340" Type="http://schemas.openxmlformats.org/officeDocument/2006/relationships/customXml" Target="../ink/ink170.xml"/><Relationship Id="rId578" Type="http://schemas.openxmlformats.org/officeDocument/2006/relationships/customXml" Target="../ink/ink289.xml"/><Relationship Id="rId743" Type="http://schemas.openxmlformats.org/officeDocument/2006/relationships/customXml" Target="../ink/ink372.xml"/><Relationship Id="rId785" Type="http://schemas.openxmlformats.org/officeDocument/2006/relationships/customXml" Target="../ink/ink393.xml"/><Relationship Id="rId200" Type="http://schemas.openxmlformats.org/officeDocument/2006/relationships/customXml" Target="../ink/ink100.xml"/><Relationship Id="rId382" Type="http://schemas.openxmlformats.org/officeDocument/2006/relationships/customXml" Target="../ink/ink191.xml"/><Relationship Id="rId438" Type="http://schemas.openxmlformats.org/officeDocument/2006/relationships/customXml" Target="../ink/ink219.xml"/><Relationship Id="rId603" Type="http://schemas.openxmlformats.org/officeDocument/2006/relationships/image" Target="../media/image302.png"/><Relationship Id="rId645" Type="http://schemas.openxmlformats.org/officeDocument/2006/relationships/image" Target="../media/image323.png"/><Relationship Id="rId687" Type="http://schemas.openxmlformats.org/officeDocument/2006/relationships/image" Target="../media/image344.png"/><Relationship Id="rId810" Type="http://schemas.openxmlformats.org/officeDocument/2006/relationships/image" Target="../media/image405.png"/><Relationship Id="rId242" Type="http://schemas.openxmlformats.org/officeDocument/2006/relationships/customXml" Target="../ink/ink121.xml"/><Relationship Id="rId284" Type="http://schemas.openxmlformats.org/officeDocument/2006/relationships/customXml" Target="../ink/ink142.xml"/><Relationship Id="rId491" Type="http://schemas.openxmlformats.org/officeDocument/2006/relationships/image" Target="../media/image246.png"/><Relationship Id="rId505" Type="http://schemas.openxmlformats.org/officeDocument/2006/relationships/image" Target="../media/image253.png"/><Relationship Id="rId712" Type="http://schemas.openxmlformats.org/officeDocument/2006/relationships/customXml" Target="../ink/ink356.xml"/><Relationship Id="rId37" Type="http://schemas.openxmlformats.org/officeDocument/2006/relationships/image" Target="../media/image19.png"/><Relationship Id="rId79" Type="http://schemas.openxmlformats.org/officeDocument/2006/relationships/image" Target="../media/image40.png"/><Relationship Id="rId102" Type="http://schemas.openxmlformats.org/officeDocument/2006/relationships/customXml" Target="../ink/ink51.xml"/><Relationship Id="rId144" Type="http://schemas.openxmlformats.org/officeDocument/2006/relationships/customXml" Target="../ink/ink72.xml"/><Relationship Id="rId547" Type="http://schemas.openxmlformats.org/officeDocument/2006/relationships/image" Target="../media/image274.png"/><Relationship Id="rId589" Type="http://schemas.openxmlformats.org/officeDocument/2006/relationships/image" Target="../media/image295.png"/><Relationship Id="rId754" Type="http://schemas.openxmlformats.org/officeDocument/2006/relationships/image" Target="../media/image377.png"/><Relationship Id="rId796" Type="http://schemas.openxmlformats.org/officeDocument/2006/relationships/image" Target="../media/image398.png"/><Relationship Id="rId90" Type="http://schemas.openxmlformats.org/officeDocument/2006/relationships/customXml" Target="../ink/ink45.xml"/><Relationship Id="rId186" Type="http://schemas.openxmlformats.org/officeDocument/2006/relationships/customXml" Target="../ink/ink93.xml"/><Relationship Id="rId351" Type="http://schemas.openxmlformats.org/officeDocument/2006/relationships/image" Target="../media/image176.png"/><Relationship Id="rId393" Type="http://schemas.openxmlformats.org/officeDocument/2006/relationships/image" Target="../media/image197.png"/><Relationship Id="rId407" Type="http://schemas.openxmlformats.org/officeDocument/2006/relationships/image" Target="../media/image204.png"/><Relationship Id="rId449" Type="http://schemas.openxmlformats.org/officeDocument/2006/relationships/image" Target="../media/image225.png"/><Relationship Id="rId614" Type="http://schemas.openxmlformats.org/officeDocument/2006/relationships/customXml" Target="../ink/ink307.xml"/><Relationship Id="rId656" Type="http://schemas.openxmlformats.org/officeDocument/2006/relationships/customXml" Target="../ink/ink328.xml"/><Relationship Id="rId821" Type="http://schemas.openxmlformats.org/officeDocument/2006/relationships/customXml" Target="../ink/ink411.xml"/><Relationship Id="rId211" Type="http://schemas.openxmlformats.org/officeDocument/2006/relationships/image" Target="../media/image106.png"/><Relationship Id="rId253" Type="http://schemas.openxmlformats.org/officeDocument/2006/relationships/image" Target="../media/image127.png"/><Relationship Id="rId295" Type="http://schemas.openxmlformats.org/officeDocument/2006/relationships/image" Target="../media/image148.png"/><Relationship Id="rId309" Type="http://schemas.openxmlformats.org/officeDocument/2006/relationships/image" Target="../media/image155.png"/><Relationship Id="rId460" Type="http://schemas.openxmlformats.org/officeDocument/2006/relationships/customXml" Target="../ink/ink230.xml"/><Relationship Id="rId516" Type="http://schemas.openxmlformats.org/officeDocument/2006/relationships/customXml" Target="../ink/ink258.xml"/><Relationship Id="rId698" Type="http://schemas.openxmlformats.org/officeDocument/2006/relationships/customXml" Target="../ink/ink349.xml"/><Relationship Id="rId48" Type="http://schemas.openxmlformats.org/officeDocument/2006/relationships/customXml" Target="../ink/ink24.xml"/><Relationship Id="rId113" Type="http://schemas.openxmlformats.org/officeDocument/2006/relationships/image" Target="../media/image57.png"/><Relationship Id="rId320" Type="http://schemas.openxmlformats.org/officeDocument/2006/relationships/customXml" Target="../ink/ink160.xml"/><Relationship Id="rId558" Type="http://schemas.openxmlformats.org/officeDocument/2006/relationships/customXml" Target="../ink/ink279.xml"/><Relationship Id="rId723" Type="http://schemas.openxmlformats.org/officeDocument/2006/relationships/image" Target="../media/image362.png"/><Relationship Id="rId765" Type="http://schemas.openxmlformats.org/officeDocument/2006/relationships/customXml" Target="../ink/ink383.xml"/><Relationship Id="rId155" Type="http://schemas.openxmlformats.org/officeDocument/2006/relationships/image" Target="../media/image78.png"/><Relationship Id="rId197" Type="http://schemas.openxmlformats.org/officeDocument/2006/relationships/image" Target="../media/image99.png"/><Relationship Id="rId362" Type="http://schemas.openxmlformats.org/officeDocument/2006/relationships/customXml" Target="../ink/ink181.xml"/><Relationship Id="rId418" Type="http://schemas.openxmlformats.org/officeDocument/2006/relationships/customXml" Target="../ink/ink209.xml"/><Relationship Id="rId625" Type="http://schemas.openxmlformats.org/officeDocument/2006/relationships/image" Target="../media/image313.png"/><Relationship Id="rId832" Type="http://schemas.openxmlformats.org/officeDocument/2006/relationships/image" Target="../media/image416.png"/><Relationship Id="rId222" Type="http://schemas.openxmlformats.org/officeDocument/2006/relationships/customXml" Target="../ink/ink111.xml"/><Relationship Id="rId264" Type="http://schemas.openxmlformats.org/officeDocument/2006/relationships/customXml" Target="../ink/ink132.xml"/><Relationship Id="rId471" Type="http://schemas.openxmlformats.org/officeDocument/2006/relationships/image" Target="../media/image236.png"/><Relationship Id="rId667" Type="http://schemas.openxmlformats.org/officeDocument/2006/relationships/image" Target="../media/image334.png"/><Relationship Id="rId17" Type="http://schemas.openxmlformats.org/officeDocument/2006/relationships/image" Target="../media/image9.png"/><Relationship Id="rId59" Type="http://schemas.openxmlformats.org/officeDocument/2006/relationships/image" Target="../media/image30.png"/><Relationship Id="rId124" Type="http://schemas.openxmlformats.org/officeDocument/2006/relationships/customXml" Target="../ink/ink62.xml"/><Relationship Id="rId527" Type="http://schemas.openxmlformats.org/officeDocument/2006/relationships/image" Target="../media/image264.png"/><Relationship Id="rId569" Type="http://schemas.openxmlformats.org/officeDocument/2006/relationships/image" Target="../media/image285.png"/><Relationship Id="rId734" Type="http://schemas.openxmlformats.org/officeDocument/2006/relationships/image" Target="../media/image367.png"/><Relationship Id="rId776" Type="http://schemas.openxmlformats.org/officeDocument/2006/relationships/image" Target="../media/image388.png"/><Relationship Id="rId70" Type="http://schemas.openxmlformats.org/officeDocument/2006/relationships/customXml" Target="../ink/ink35.xml"/><Relationship Id="rId166" Type="http://schemas.openxmlformats.org/officeDocument/2006/relationships/customXml" Target="../ink/ink83.xml"/><Relationship Id="rId331" Type="http://schemas.openxmlformats.org/officeDocument/2006/relationships/image" Target="../media/image166.png"/><Relationship Id="rId373" Type="http://schemas.openxmlformats.org/officeDocument/2006/relationships/image" Target="../media/image187.png"/><Relationship Id="rId429" Type="http://schemas.openxmlformats.org/officeDocument/2006/relationships/image" Target="../media/image215.png"/><Relationship Id="rId580" Type="http://schemas.openxmlformats.org/officeDocument/2006/relationships/customXml" Target="../ink/ink290.xml"/><Relationship Id="rId636" Type="http://schemas.openxmlformats.org/officeDocument/2006/relationships/customXml" Target="../ink/ink318.xml"/><Relationship Id="rId801" Type="http://schemas.openxmlformats.org/officeDocument/2006/relationships/customXml" Target="../ink/ink401.xml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117.png"/><Relationship Id="rId440" Type="http://schemas.openxmlformats.org/officeDocument/2006/relationships/customXml" Target="../ink/ink220.xml"/><Relationship Id="rId678" Type="http://schemas.openxmlformats.org/officeDocument/2006/relationships/customXml" Target="../ink/ink339.xml"/><Relationship Id="rId843" Type="http://schemas.openxmlformats.org/officeDocument/2006/relationships/image" Target="../media/image421.png"/><Relationship Id="rId28" Type="http://schemas.openxmlformats.org/officeDocument/2006/relationships/customXml" Target="../ink/ink14.xml"/><Relationship Id="rId275" Type="http://schemas.openxmlformats.org/officeDocument/2006/relationships/image" Target="../media/image138.png"/><Relationship Id="rId300" Type="http://schemas.openxmlformats.org/officeDocument/2006/relationships/customXml" Target="../ink/ink150.xml"/><Relationship Id="rId482" Type="http://schemas.openxmlformats.org/officeDocument/2006/relationships/customXml" Target="../ink/ink241.xml"/><Relationship Id="rId538" Type="http://schemas.openxmlformats.org/officeDocument/2006/relationships/customXml" Target="../ink/ink269.xml"/><Relationship Id="rId703" Type="http://schemas.openxmlformats.org/officeDocument/2006/relationships/image" Target="../media/image352.png"/><Relationship Id="rId745" Type="http://schemas.openxmlformats.org/officeDocument/2006/relationships/customXml" Target="../ink/ink373.xml"/><Relationship Id="rId81" Type="http://schemas.openxmlformats.org/officeDocument/2006/relationships/image" Target="../media/image41.png"/><Relationship Id="rId135" Type="http://schemas.openxmlformats.org/officeDocument/2006/relationships/image" Target="../media/image68.png"/><Relationship Id="rId177" Type="http://schemas.openxmlformats.org/officeDocument/2006/relationships/image" Target="../media/image89.png"/><Relationship Id="rId342" Type="http://schemas.openxmlformats.org/officeDocument/2006/relationships/customXml" Target="../ink/ink171.xml"/><Relationship Id="rId384" Type="http://schemas.openxmlformats.org/officeDocument/2006/relationships/customXml" Target="../ink/ink192.xml"/><Relationship Id="rId591" Type="http://schemas.openxmlformats.org/officeDocument/2006/relationships/image" Target="../media/image296.png"/><Relationship Id="rId605" Type="http://schemas.openxmlformats.org/officeDocument/2006/relationships/image" Target="../media/image303.png"/><Relationship Id="rId787" Type="http://schemas.openxmlformats.org/officeDocument/2006/relationships/customXml" Target="../ink/ink394.xml"/><Relationship Id="rId812" Type="http://schemas.openxmlformats.org/officeDocument/2006/relationships/image" Target="../media/image406.png"/><Relationship Id="rId202" Type="http://schemas.openxmlformats.org/officeDocument/2006/relationships/customXml" Target="../ink/ink101.xml"/><Relationship Id="rId244" Type="http://schemas.openxmlformats.org/officeDocument/2006/relationships/customXml" Target="../ink/ink122.xml"/><Relationship Id="rId647" Type="http://schemas.openxmlformats.org/officeDocument/2006/relationships/image" Target="../media/image324.png"/><Relationship Id="rId689" Type="http://schemas.openxmlformats.org/officeDocument/2006/relationships/image" Target="../media/image345.png"/><Relationship Id="rId39" Type="http://schemas.openxmlformats.org/officeDocument/2006/relationships/image" Target="../media/image20.png"/><Relationship Id="rId286" Type="http://schemas.openxmlformats.org/officeDocument/2006/relationships/customXml" Target="../ink/ink143.xml"/><Relationship Id="rId451" Type="http://schemas.openxmlformats.org/officeDocument/2006/relationships/image" Target="../media/image226.png"/><Relationship Id="rId493" Type="http://schemas.openxmlformats.org/officeDocument/2006/relationships/image" Target="../media/image247.png"/><Relationship Id="rId507" Type="http://schemas.openxmlformats.org/officeDocument/2006/relationships/image" Target="../media/image254.png"/><Relationship Id="rId549" Type="http://schemas.openxmlformats.org/officeDocument/2006/relationships/image" Target="../media/image275.png"/><Relationship Id="rId714" Type="http://schemas.openxmlformats.org/officeDocument/2006/relationships/customXml" Target="../ink/ink357.xml"/><Relationship Id="rId756" Type="http://schemas.openxmlformats.org/officeDocument/2006/relationships/image" Target="../media/image378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46" Type="http://schemas.openxmlformats.org/officeDocument/2006/relationships/customXml" Target="../ink/ink73.xml"/><Relationship Id="rId188" Type="http://schemas.openxmlformats.org/officeDocument/2006/relationships/customXml" Target="../ink/ink94.xml"/><Relationship Id="rId311" Type="http://schemas.openxmlformats.org/officeDocument/2006/relationships/image" Target="../media/image156.png"/><Relationship Id="rId353" Type="http://schemas.openxmlformats.org/officeDocument/2006/relationships/image" Target="../media/image177.png"/><Relationship Id="rId395" Type="http://schemas.openxmlformats.org/officeDocument/2006/relationships/image" Target="../media/image198.png"/><Relationship Id="rId409" Type="http://schemas.openxmlformats.org/officeDocument/2006/relationships/image" Target="../media/image205.png"/><Relationship Id="rId560" Type="http://schemas.openxmlformats.org/officeDocument/2006/relationships/customXml" Target="../ink/ink280.xml"/><Relationship Id="rId798" Type="http://schemas.openxmlformats.org/officeDocument/2006/relationships/image" Target="../media/image399.png"/><Relationship Id="rId92" Type="http://schemas.openxmlformats.org/officeDocument/2006/relationships/customXml" Target="../ink/ink46.xml"/><Relationship Id="rId213" Type="http://schemas.openxmlformats.org/officeDocument/2006/relationships/image" Target="../media/image107.png"/><Relationship Id="rId420" Type="http://schemas.openxmlformats.org/officeDocument/2006/relationships/customXml" Target="../ink/ink210.xml"/><Relationship Id="rId616" Type="http://schemas.openxmlformats.org/officeDocument/2006/relationships/customXml" Target="../ink/ink308.xml"/><Relationship Id="rId658" Type="http://schemas.openxmlformats.org/officeDocument/2006/relationships/customXml" Target="../ink/ink329.xml"/><Relationship Id="rId823" Type="http://schemas.openxmlformats.org/officeDocument/2006/relationships/customXml" Target="../ink/ink412.xml"/><Relationship Id="rId255" Type="http://schemas.openxmlformats.org/officeDocument/2006/relationships/image" Target="../media/image128.png"/><Relationship Id="rId297" Type="http://schemas.openxmlformats.org/officeDocument/2006/relationships/image" Target="../media/image149.png"/><Relationship Id="rId462" Type="http://schemas.openxmlformats.org/officeDocument/2006/relationships/customXml" Target="../ink/ink231.xml"/><Relationship Id="rId518" Type="http://schemas.openxmlformats.org/officeDocument/2006/relationships/customXml" Target="../ink/ink259.xml"/><Relationship Id="rId725" Type="http://schemas.openxmlformats.org/officeDocument/2006/relationships/image" Target="../media/image363.png"/><Relationship Id="rId115" Type="http://schemas.openxmlformats.org/officeDocument/2006/relationships/image" Target="../media/image58.png"/><Relationship Id="rId157" Type="http://schemas.openxmlformats.org/officeDocument/2006/relationships/image" Target="../media/image79.png"/><Relationship Id="rId322" Type="http://schemas.openxmlformats.org/officeDocument/2006/relationships/customXml" Target="../ink/ink161.xml"/><Relationship Id="rId364" Type="http://schemas.openxmlformats.org/officeDocument/2006/relationships/customXml" Target="../ink/ink182.xml"/><Relationship Id="rId767" Type="http://schemas.openxmlformats.org/officeDocument/2006/relationships/customXml" Target="../ink/ink384.xml"/><Relationship Id="rId61" Type="http://schemas.openxmlformats.org/officeDocument/2006/relationships/image" Target="../media/image31.png"/><Relationship Id="rId199" Type="http://schemas.openxmlformats.org/officeDocument/2006/relationships/image" Target="../media/image100.png"/><Relationship Id="rId571" Type="http://schemas.openxmlformats.org/officeDocument/2006/relationships/image" Target="../media/image286.png"/><Relationship Id="rId627" Type="http://schemas.openxmlformats.org/officeDocument/2006/relationships/image" Target="../media/image314.png"/><Relationship Id="rId669" Type="http://schemas.openxmlformats.org/officeDocument/2006/relationships/image" Target="../media/image335.png"/><Relationship Id="rId834" Type="http://schemas.openxmlformats.org/officeDocument/2006/relationships/image" Target="../media/image417.png"/><Relationship Id="rId19" Type="http://schemas.openxmlformats.org/officeDocument/2006/relationships/image" Target="../media/image10.png"/><Relationship Id="rId224" Type="http://schemas.openxmlformats.org/officeDocument/2006/relationships/customXml" Target="../ink/ink112.xml"/><Relationship Id="rId266" Type="http://schemas.openxmlformats.org/officeDocument/2006/relationships/customXml" Target="../ink/ink133.xml"/><Relationship Id="rId431" Type="http://schemas.openxmlformats.org/officeDocument/2006/relationships/image" Target="../media/image216.png"/><Relationship Id="rId473" Type="http://schemas.openxmlformats.org/officeDocument/2006/relationships/image" Target="../media/image237.png"/><Relationship Id="rId529" Type="http://schemas.openxmlformats.org/officeDocument/2006/relationships/image" Target="../media/image265.png"/><Relationship Id="rId680" Type="http://schemas.openxmlformats.org/officeDocument/2006/relationships/customXml" Target="../ink/ink340.xml"/><Relationship Id="rId736" Type="http://schemas.openxmlformats.org/officeDocument/2006/relationships/image" Target="../media/image368.png"/><Relationship Id="rId30" Type="http://schemas.openxmlformats.org/officeDocument/2006/relationships/customXml" Target="../ink/ink15.xml"/><Relationship Id="rId126" Type="http://schemas.openxmlformats.org/officeDocument/2006/relationships/customXml" Target="../ink/ink63.xml"/><Relationship Id="rId168" Type="http://schemas.openxmlformats.org/officeDocument/2006/relationships/customXml" Target="../ink/ink84.xml"/><Relationship Id="rId333" Type="http://schemas.openxmlformats.org/officeDocument/2006/relationships/image" Target="../media/image167.png"/><Relationship Id="rId540" Type="http://schemas.openxmlformats.org/officeDocument/2006/relationships/customXml" Target="../ink/ink270.xml"/><Relationship Id="rId778" Type="http://schemas.openxmlformats.org/officeDocument/2006/relationships/image" Target="../media/image389.png"/><Relationship Id="rId72" Type="http://schemas.openxmlformats.org/officeDocument/2006/relationships/customXml" Target="../ink/ink36.xml"/><Relationship Id="rId375" Type="http://schemas.openxmlformats.org/officeDocument/2006/relationships/image" Target="../media/image188.png"/><Relationship Id="rId582" Type="http://schemas.openxmlformats.org/officeDocument/2006/relationships/customXml" Target="../ink/ink291.xml"/><Relationship Id="rId638" Type="http://schemas.openxmlformats.org/officeDocument/2006/relationships/customXml" Target="../ink/ink319.xml"/><Relationship Id="rId803" Type="http://schemas.openxmlformats.org/officeDocument/2006/relationships/customXml" Target="../ink/ink402.xml"/><Relationship Id="rId3" Type="http://schemas.openxmlformats.org/officeDocument/2006/relationships/image" Target="../media/image2.png"/><Relationship Id="rId235" Type="http://schemas.openxmlformats.org/officeDocument/2006/relationships/image" Target="../media/image118.png"/><Relationship Id="rId277" Type="http://schemas.openxmlformats.org/officeDocument/2006/relationships/image" Target="../media/image139.png"/><Relationship Id="rId400" Type="http://schemas.openxmlformats.org/officeDocument/2006/relationships/customXml" Target="../ink/ink200.xml"/><Relationship Id="rId442" Type="http://schemas.openxmlformats.org/officeDocument/2006/relationships/customXml" Target="../ink/ink221.xml"/><Relationship Id="rId484" Type="http://schemas.openxmlformats.org/officeDocument/2006/relationships/customXml" Target="../ink/ink242.xml"/><Relationship Id="rId705" Type="http://schemas.openxmlformats.org/officeDocument/2006/relationships/image" Target="../media/image353.png"/><Relationship Id="rId137" Type="http://schemas.openxmlformats.org/officeDocument/2006/relationships/image" Target="../media/image69.png"/><Relationship Id="rId302" Type="http://schemas.openxmlformats.org/officeDocument/2006/relationships/customXml" Target="../ink/ink151.xml"/><Relationship Id="rId344" Type="http://schemas.openxmlformats.org/officeDocument/2006/relationships/customXml" Target="../ink/ink172.xml"/><Relationship Id="rId691" Type="http://schemas.openxmlformats.org/officeDocument/2006/relationships/image" Target="../media/image346.png"/><Relationship Id="rId747" Type="http://schemas.openxmlformats.org/officeDocument/2006/relationships/customXml" Target="../ink/ink374.xml"/><Relationship Id="rId789" Type="http://schemas.openxmlformats.org/officeDocument/2006/relationships/customXml" Target="../ink/ink395.xml"/><Relationship Id="rId41" Type="http://schemas.openxmlformats.org/officeDocument/2006/relationships/image" Target="../media/image21.png"/><Relationship Id="rId83" Type="http://schemas.openxmlformats.org/officeDocument/2006/relationships/image" Target="../media/image42.png"/><Relationship Id="rId179" Type="http://schemas.openxmlformats.org/officeDocument/2006/relationships/image" Target="../media/image90.png"/><Relationship Id="rId386" Type="http://schemas.openxmlformats.org/officeDocument/2006/relationships/customXml" Target="../ink/ink193.xml"/><Relationship Id="rId551" Type="http://schemas.openxmlformats.org/officeDocument/2006/relationships/image" Target="../media/image276.png"/><Relationship Id="rId593" Type="http://schemas.openxmlformats.org/officeDocument/2006/relationships/image" Target="../media/image297.png"/><Relationship Id="rId607" Type="http://schemas.openxmlformats.org/officeDocument/2006/relationships/image" Target="../media/image304.png"/><Relationship Id="rId649" Type="http://schemas.openxmlformats.org/officeDocument/2006/relationships/image" Target="../media/image325.png"/><Relationship Id="rId814" Type="http://schemas.openxmlformats.org/officeDocument/2006/relationships/image" Target="../media/image407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46" Type="http://schemas.openxmlformats.org/officeDocument/2006/relationships/customXml" Target="../ink/ink123.xml"/><Relationship Id="rId288" Type="http://schemas.openxmlformats.org/officeDocument/2006/relationships/customXml" Target="../ink/ink144.xml"/><Relationship Id="rId411" Type="http://schemas.openxmlformats.org/officeDocument/2006/relationships/image" Target="../media/image206.png"/><Relationship Id="rId453" Type="http://schemas.openxmlformats.org/officeDocument/2006/relationships/image" Target="../media/image227.png"/><Relationship Id="rId509" Type="http://schemas.openxmlformats.org/officeDocument/2006/relationships/image" Target="../media/image255.png"/><Relationship Id="rId660" Type="http://schemas.openxmlformats.org/officeDocument/2006/relationships/customXml" Target="../ink/ink330.xml"/><Relationship Id="rId106" Type="http://schemas.openxmlformats.org/officeDocument/2006/relationships/customXml" Target="../ink/ink53.xml"/><Relationship Id="rId313" Type="http://schemas.openxmlformats.org/officeDocument/2006/relationships/image" Target="../media/image157.png"/><Relationship Id="rId495" Type="http://schemas.openxmlformats.org/officeDocument/2006/relationships/image" Target="../media/image248.png"/><Relationship Id="rId716" Type="http://schemas.openxmlformats.org/officeDocument/2006/relationships/customXml" Target="../ink/ink358.xml"/><Relationship Id="rId758" Type="http://schemas.openxmlformats.org/officeDocument/2006/relationships/image" Target="../media/image379.png"/><Relationship Id="rId10" Type="http://schemas.openxmlformats.org/officeDocument/2006/relationships/customXml" Target="../ink/ink5.xml"/><Relationship Id="rId52" Type="http://schemas.openxmlformats.org/officeDocument/2006/relationships/customXml" Target="../ink/ink26.xml"/><Relationship Id="rId94" Type="http://schemas.openxmlformats.org/officeDocument/2006/relationships/customXml" Target="../ink/ink47.xml"/><Relationship Id="rId148" Type="http://schemas.openxmlformats.org/officeDocument/2006/relationships/customXml" Target="../ink/ink74.xml"/><Relationship Id="rId355" Type="http://schemas.openxmlformats.org/officeDocument/2006/relationships/image" Target="../media/image178.png"/><Relationship Id="rId397" Type="http://schemas.openxmlformats.org/officeDocument/2006/relationships/image" Target="../media/image199.png"/><Relationship Id="rId520" Type="http://schemas.openxmlformats.org/officeDocument/2006/relationships/customXml" Target="../ink/ink260.xml"/><Relationship Id="rId562" Type="http://schemas.openxmlformats.org/officeDocument/2006/relationships/customXml" Target="../ink/ink281.xml"/><Relationship Id="rId618" Type="http://schemas.openxmlformats.org/officeDocument/2006/relationships/customXml" Target="../ink/ink309.xml"/><Relationship Id="rId825" Type="http://schemas.openxmlformats.org/officeDocument/2006/relationships/customXml" Target="../ink/ink413.xml"/><Relationship Id="rId215" Type="http://schemas.openxmlformats.org/officeDocument/2006/relationships/image" Target="../media/image108.png"/><Relationship Id="rId257" Type="http://schemas.openxmlformats.org/officeDocument/2006/relationships/image" Target="../media/image129.png"/><Relationship Id="rId422" Type="http://schemas.openxmlformats.org/officeDocument/2006/relationships/customXml" Target="../ink/ink211.xml"/><Relationship Id="rId464" Type="http://schemas.openxmlformats.org/officeDocument/2006/relationships/customXml" Target="../ink/ink232.xml"/><Relationship Id="rId299" Type="http://schemas.openxmlformats.org/officeDocument/2006/relationships/image" Target="../media/image150.png"/><Relationship Id="rId727" Type="http://schemas.openxmlformats.org/officeDocument/2006/relationships/image" Target="../media/image364.png"/><Relationship Id="rId63" Type="http://schemas.openxmlformats.org/officeDocument/2006/relationships/image" Target="../media/image32.png"/><Relationship Id="rId159" Type="http://schemas.openxmlformats.org/officeDocument/2006/relationships/image" Target="../media/image80.png"/><Relationship Id="rId366" Type="http://schemas.openxmlformats.org/officeDocument/2006/relationships/customXml" Target="../ink/ink183.xml"/><Relationship Id="rId573" Type="http://schemas.openxmlformats.org/officeDocument/2006/relationships/image" Target="../media/image287.png"/><Relationship Id="rId780" Type="http://schemas.openxmlformats.org/officeDocument/2006/relationships/image" Target="../media/image390.png"/><Relationship Id="rId226" Type="http://schemas.openxmlformats.org/officeDocument/2006/relationships/customXml" Target="../ink/ink113.xml"/><Relationship Id="rId433" Type="http://schemas.openxmlformats.org/officeDocument/2006/relationships/image" Target="../media/image217.png"/><Relationship Id="rId640" Type="http://schemas.openxmlformats.org/officeDocument/2006/relationships/customXml" Target="../ink/ink320.xml"/><Relationship Id="rId738" Type="http://schemas.openxmlformats.org/officeDocument/2006/relationships/image" Target="../media/image369.png"/><Relationship Id="rId74" Type="http://schemas.openxmlformats.org/officeDocument/2006/relationships/customXml" Target="../ink/ink37.xml"/><Relationship Id="rId377" Type="http://schemas.openxmlformats.org/officeDocument/2006/relationships/image" Target="../media/image189.png"/><Relationship Id="rId500" Type="http://schemas.openxmlformats.org/officeDocument/2006/relationships/customXml" Target="../ink/ink250.xml"/><Relationship Id="rId584" Type="http://schemas.openxmlformats.org/officeDocument/2006/relationships/customXml" Target="../ink/ink292.xml"/><Relationship Id="rId805" Type="http://schemas.openxmlformats.org/officeDocument/2006/relationships/customXml" Target="../ink/ink403.xml"/><Relationship Id="rId5" Type="http://schemas.openxmlformats.org/officeDocument/2006/relationships/image" Target="../media/image3.png"/><Relationship Id="rId237" Type="http://schemas.openxmlformats.org/officeDocument/2006/relationships/image" Target="../media/image119.png"/><Relationship Id="rId791" Type="http://schemas.openxmlformats.org/officeDocument/2006/relationships/customXml" Target="../ink/ink396.xml"/><Relationship Id="rId444" Type="http://schemas.openxmlformats.org/officeDocument/2006/relationships/customXml" Target="../ink/ink222.xml"/><Relationship Id="rId651" Type="http://schemas.openxmlformats.org/officeDocument/2006/relationships/image" Target="../media/image326.png"/><Relationship Id="rId749" Type="http://schemas.openxmlformats.org/officeDocument/2006/relationships/customXml" Target="../ink/ink375.xml"/><Relationship Id="rId290" Type="http://schemas.openxmlformats.org/officeDocument/2006/relationships/customXml" Target="../ink/ink145.xml"/><Relationship Id="rId304" Type="http://schemas.openxmlformats.org/officeDocument/2006/relationships/customXml" Target="../ink/ink152.xml"/><Relationship Id="rId388" Type="http://schemas.openxmlformats.org/officeDocument/2006/relationships/customXml" Target="../ink/ink194.xml"/><Relationship Id="rId511" Type="http://schemas.openxmlformats.org/officeDocument/2006/relationships/image" Target="../media/image256.png"/><Relationship Id="rId609" Type="http://schemas.openxmlformats.org/officeDocument/2006/relationships/image" Target="../media/image305.png"/><Relationship Id="rId85" Type="http://schemas.openxmlformats.org/officeDocument/2006/relationships/image" Target="../media/image43.png"/><Relationship Id="rId150" Type="http://schemas.openxmlformats.org/officeDocument/2006/relationships/customXml" Target="../ink/ink75.xml"/><Relationship Id="rId595" Type="http://schemas.openxmlformats.org/officeDocument/2006/relationships/image" Target="../media/image298.png"/><Relationship Id="rId816" Type="http://schemas.openxmlformats.org/officeDocument/2006/relationships/image" Target="../media/image408.png"/><Relationship Id="rId248" Type="http://schemas.openxmlformats.org/officeDocument/2006/relationships/customXml" Target="../ink/ink124.xml"/><Relationship Id="rId455" Type="http://schemas.openxmlformats.org/officeDocument/2006/relationships/image" Target="../media/image228.png"/><Relationship Id="rId662" Type="http://schemas.openxmlformats.org/officeDocument/2006/relationships/customXml" Target="../ink/ink331.xml"/><Relationship Id="rId12" Type="http://schemas.openxmlformats.org/officeDocument/2006/relationships/customXml" Target="../ink/ink6.xml"/><Relationship Id="rId108" Type="http://schemas.openxmlformats.org/officeDocument/2006/relationships/customXml" Target="../ink/ink54.xml"/><Relationship Id="rId315" Type="http://schemas.openxmlformats.org/officeDocument/2006/relationships/image" Target="../media/image158.png"/><Relationship Id="rId522" Type="http://schemas.openxmlformats.org/officeDocument/2006/relationships/customXml" Target="../ink/ink261.xml"/><Relationship Id="rId96" Type="http://schemas.openxmlformats.org/officeDocument/2006/relationships/customXml" Target="../ink/ink48.xml"/><Relationship Id="rId161" Type="http://schemas.openxmlformats.org/officeDocument/2006/relationships/image" Target="../media/image81.png"/><Relationship Id="rId399" Type="http://schemas.openxmlformats.org/officeDocument/2006/relationships/image" Target="../media/image200.png"/><Relationship Id="rId827" Type="http://schemas.openxmlformats.org/officeDocument/2006/relationships/customXml" Target="../ink/ink414.xml"/><Relationship Id="rId259" Type="http://schemas.openxmlformats.org/officeDocument/2006/relationships/image" Target="../media/image130.png"/><Relationship Id="rId466" Type="http://schemas.openxmlformats.org/officeDocument/2006/relationships/customXml" Target="../ink/ink233.xml"/><Relationship Id="rId673" Type="http://schemas.openxmlformats.org/officeDocument/2006/relationships/image" Target="../media/image337.png"/><Relationship Id="rId23" Type="http://schemas.openxmlformats.org/officeDocument/2006/relationships/image" Target="../media/image12.png"/><Relationship Id="rId119" Type="http://schemas.openxmlformats.org/officeDocument/2006/relationships/image" Target="../media/image60.png"/><Relationship Id="rId326" Type="http://schemas.openxmlformats.org/officeDocument/2006/relationships/customXml" Target="../ink/ink163.xml"/><Relationship Id="rId533" Type="http://schemas.openxmlformats.org/officeDocument/2006/relationships/image" Target="../media/image267.png"/><Relationship Id="rId740" Type="http://schemas.openxmlformats.org/officeDocument/2006/relationships/image" Target="../media/image370.png"/><Relationship Id="rId838" Type="http://schemas.openxmlformats.org/officeDocument/2006/relationships/customXml" Target="../ink/ink420.xml"/><Relationship Id="rId172" Type="http://schemas.openxmlformats.org/officeDocument/2006/relationships/customXml" Target="../ink/ink86.xml"/><Relationship Id="rId477" Type="http://schemas.openxmlformats.org/officeDocument/2006/relationships/image" Target="../media/image239.png"/><Relationship Id="rId600" Type="http://schemas.openxmlformats.org/officeDocument/2006/relationships/customXml" Target="../ink/ink300.xml"/><Relationship Id="rId684" Type="http://schemas.openxmlformats.org/officeDocument/2006/relationships/customXml" Target="../ink/ink342.xml"/><Relationship Id="rId337" Type="http://schemas.openxmlformats.org/officeDocument/2006/relationships/image" Target="../media/image169.png"/><Relationship Id="rId34" Type="http://schemas.openxmlformats.org/officeDocument/2006/relationships/customXml" Target="../ink/ink17.xml"/><Relationship Id="rId544" Type="http://schemas.openxmlformats.org/officeDocument/2006/relationships/customXml" Target="../ink/ink272.xml"/><Relationship Id="rId751" Type="http://schemas.openxmlformats.org/officeDocument/2006/relationships/customXml" Target="../ink/ink376.xml"/><Relationship Id="rId183" Type="http://schemas.openxmlformats.org/officeDocument/2006/relationships/image" Target="../media/image92.png"/><Relationship Id="rId390" Type="http://schemas.openxmlformats.org/officeDocument/2006/relationships/customXml" Target="../ink/ink195.xml"/><Relationship Id="rId404" Type="http://schemas.openxmlformats.org/officeDocument/2006/relationships/customXml" Target="../ink/ink202.xml"/><Relationship Id="rId611" Type="http://schemas.openxmlformats.org/officeDocument/2006/relationships/image" Target="../media/image306.png"/><Relationship Id="rId250" Type="http://schemas.openxmlformats.org/officeDocument/2006/relationships/customXml" Target="../ink/ink125.xml"/><Relationship Id="rId488" Type="http://schemas.openxmlformats.org/officeDocument/2006/relationships/customXml" Target="../ink/ink244.xml"/><Relationship Id="rId695" Type="http://schemas.openxmlformats.org/officeDocument/2006/relationships/image" Target="../media/image348.png"/><Relationship Id="rId709" Type="http://schemas.openxmlformats.org/officeDocument/2006/relationships/image" Target="../media/image355.png"/><Relationship Id="rId45" Type="http://schemas.openxmlformats.org/officeDocument/2006/relationships/image" Target="../media/image23.png"/><Relationship Id="rId110" Type="http://schemas.openxmlformats.org/officeDocument/2006/relationships/customXml" Target="../ink/ink55.xml"/><Relationship Id="rId348" Type="http://schemas.openxmlformats.org/officeDocument/2006/relationships/customXml" Target="../ink/ink174.xml"/><Relationship Id="rId555" Type="http://schemas.openxmlformats.org/officeDocument/2006/relationships/image" Target="../media/image278.png"/><Relationship Id="rId762" Type="http://schemas.openxmlformats.org/officeDocument/2006/relationships/image" Target="../media/image381.png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415" Type="http://schemas.openxmlformats.org/officeDocument/2006/relationships/image" Target="../media/image208.png"/><Relationship Id="rId622" Type="http://schemas.openxmlformats.org/officeDocument/2006/relationships/customXml" Target="../ink/ink311.xml"/><Relationship Id="rId261" Type="http://schemas.openxmlformats.org/officeDocument/2006/relationships/image" Target="../media/image131.png"/><Relationship Id="rId499" Type="http://schemas.openxmlformats.org/officeDocument/2006/relationships/image" Target="../media/image250.png"/><Relationship Id="rId56" Type="http://schemas.openxmlformats.org/officeDocument/2006/relationships/customXml" Target="../ink/ink28.xml"/><Relationship Id="rId359" Type="http://schemas.openxmlformats.org/officeDocument/2006/relationships/image" Target="../media/image180.png"/><Relationship Id="rId566" Type="http://schemas.openxmlformats.org/officeDocument/2006/relationships/customXml" Target="../ink/ink283.xml"/><Relationship Id="rId773" Type="http://schemas.openxmlformats.org/officeDocument/2006/relationships/customXml" Target="../ink/ink387.xml"/><Relationship Id="rId121" Type="http://schemas.openxmlformats.org/officeDocument/2006/relationships/image" Target="../media/image61.png"/><Relationship Id="rId219" Type="http://schemas.openxmlformats.org/officeDocument/2006/relationships/image" Target="../media/image110.png"/><Relationship Id="rId426" Type="http://schemas.openxmlformats.org/officeDocument/2006/relationships/customXml" Target="../ink/ink213.xml"/><Relationship Id="rId633" Type="http://schemas.openxmlformats.org/officeDocument/2006/relationships/image" Target="../media/image317.png"/><Relationship Id="rId840" Type="http://schemas.openxmlformats.org/officeDocument/2006/relationships/customXml" Target="../ink/ink421.xml"/><Relationship Id="rId67" Type="http://schemas.openxmlformats.org/officeDocument/2006/relationships/image" Target="../media/image34.png"/><Relationship Id="rId272" Type="http://schemas.openxmlformats.org/officeDocument/2006/relationships/customXml" Target="../ink/ink136.xml"/><Relationship Id="rId577" Type="http://schemas.openxmlformats.org/officeDocument/2006/relationships/image" Target="../media/image289.png"/><Relationship Id="rId700" Type="http://schemas.openxmlformats.org/officeDocument/2006/relationships/customXml" Target="../ink/ink350.xml"/><Relationship Id="rId132" Type="http://schemas.openxmlformats.org/officeDocument/2006/relationships/customXml" Target="../ink/ink66.xml"/><Relationship Id="rId784" Type="http://schemas.openxmlformats.org/officeDocument/2006/relationships/image" Target="../media/image392.png"/><Relationship Id="rId437" Type="http://schemas.openxmlformats.org/officeDocument/2006/relationships/image" Target="../media/image219.png"/><Relationship Id="rId644" Type="http://schemas.openxmlformats.org/officeDocument/2006/relationships/customXml" Target="../ink/ink322.xml"/><Relationship Id="rId283" Type="http://schemas.openxmlformats.org/officeDocument/2006/relationships/image" Target="../media/image142.png"/><Relationship Id="rId490" Type="http://schemas.openxmlformats.org/officeDocument/2006/relationships/customXml" Target="../ink/ink245.xml"/><Relationship Id="rId504" Type="http://schemas.openxmlformats.org/officeDocument/2006/relationships/customXml" Target="../ink/ink252.xml"/><Relationship Id="rId711" Type="http://schemas.openxmlformats.org/officeDocument/2006/relationships/image" Target="../media/image356.png"/><Relationship Id="rId78" Type="http://schemas.openxmlformats.org/officeDocument/2006/relationships/customXml" Target="../ink/ink39.xml"/><Relationship Id="rId143" Type="http://schemas.openxmlformats.org/officeDocument/2006/relationships/image" Target="../media/image72.png"/><Relationship Id="rId350" Type="http://schemas.openxmlformats.org/officeDocument/2006/relationships/customXml" Target="../ink/ink175.xml"/><Relationship Id="rId588" Type="http://schemas.openxmlformats.org/officeDocument/2006/relationships/customXml" Target="../ink/ink294.xml"/><Relationship Id="rId795" Type="http://schemas.openxmlformats.org/officeDocument/2006/relationships/customXml" Target="../ink/ink398.xml"/><Relationship Id="rId809" Type="http://schemas.openxmlformats.org/officeDocument/2006/relationships/customXml" Target="../ink/ink405.xml"/><Relationship Id="rId9" Type="http://schemas.openxmlformats.org/officeDocument/2006/relationships/image" Target="../media/image5.png"/><Relationship Id="rId210" Type="http://schemas.openxmlformats.org/officeDocument/2006/relationships/customXml" Target="../ink/ink105.xml"/><Relationship Id="rId448" Type="http://schemas.openxmlformats.org/officeDocument/2006/relationships/customXml" Target="../ink/ink224.xml"/><Relationship Id="rId655" Type="http://schemas.openxmlformats.org/officeDocument/2006/relationships/image" Target="../media/image328.png"/><Relationship Id="rId294" Type="http://schemas.openxmlformats.org/officeDocument/2006/relationships/customXml" Target="../ink/ink147.xml"/><Relationship Id="rId308" Type="http://schemas.openxmlformats.org/officeDocument/2006/relationships/customXml" Target="../ink/ink154.xml"/><Relationship Id="rId515" Type="http://schemas.openxmlformats.org/officeDocument/2006/relationships/image" Target="../media/image258.png"/><Relationship Id="rId722" Type="http://schemas.openxmlformats.org/officeDocument/2006/relationships/customXml" Target="../ink/ink361.xml"/><Relationship Id="rId89" Type="http://schemas.openxmlformats.org/officeDocument/2006/relationships/image" Target="../media/image45.png"/><Relationship Id="rId154" Type="http://schemas.openxmlformats.org/officeDocument/2006/relationships/customXml" Target="../ink/ink77.xml"/><Relationship Id="rId361" Type="http://schemas.openxmlformats.org/officeDocument/2006/relationships/image" Target="../media/image181.png"/><Relationship Id="rId599" Type="http://schemas.openxmlformats.org/officeDocument/2006/relationships/image" Target="../media/image300.png"/><Relationship Id="rId459" Type="http://schemas.openxmlformats.org/officeDocument/2006/relationships/image" Target="../media/image230.png"/><Relationship Id="rId666" Type="http://schemas.openxmlformats.org/officeDocument/2006/relationships/customXml" Target="../ink/ink333.xml"/><Relationship Id="rId16" Type="http://schemas.openxmlformats.org/officeDocument/2006/relationships/customXml" Target="../ink/ink8.xml"/><Relationship Id="rId221" Type="http://schemas.openxmlformats.org/officeDocument/2006/relationships/image" Target="../media/image111.png"/><Relationship Id="rId319" Type="http://schemas.openxmlformats.org/officeDocument/2006/relationships/image" Target="../media/image160.png"/><Relationship Id="rId526" Type="http://schemas.openxmlformats.org/officeDocument/2006/relationships/customXml" Target="../ink/ink263.xml"/><Relationship Id="rId733" Type="http://schemas.openxmlformats.org/officeDocument/2006/relationships/customXml" Target="../ink/ink367.xml"/><Relationship Id="rId165" Type="http://schemas.openxmlformats.org/officeDocument/2006/relationships/image" Target="../media/image83.png"/><Relationship Id="rId372" Type="http://schemas.openxmlformats.org/officeDocument/2006/relationships/customXml" Target="../ink/ink186.xml"/><Relationship Id="rId677" Type="http://schemas.openxmlformats.org/officeDocument/2006/relationships/image" Target="../media/image339.png"/><Relationship Id="rId800" Type="http://schemas.openxmlformats.org/officeDocument/2006/relationships/image" Target="../media/image400.png"/><Relationship Id="rId232" Type="http://schemas.openxmlformats.org/officeDocument/2006/relationships/customXml" Target="../ink/ink116.xml"/><Relationship Id="rId27" Type="http://schemas.openxmlformats.org/officeDocument/2006/relationships/image" Target="../media/image14.png"/><Relationship Id="rId537" Type="http://schemas.openxmlformats.org/officeDocument/2006/relationships/image" Target="../media/image269.png"/><Relationship Id="rId744" Type="http://schemas.openxmlformats.org/officeDocument/2006/relationships/image" Target="../media/image372.png"/><Relationship Id="rId80" Type="http://schemas.openxmlformats.org/officeDocument/2006/relationships/customXml" Target="../ink/ink40.xml"/><Relationship Id="rId176" Type="http://schemas.openxmlformats.org/officeDocument/2006/relationships/customXml" Target="../ink/ink88.xml"/><Relationship Id="rId383" Type="http://schemas.openxmlformats.org/officeDocument/2006/relationships/image" Target="../media/image192.png"/><Relationship Id="rId590" Type="http://schemas.openxmlformats.org/officeDocument/2006/relationships/customXml" Target="../ink/ink295.xml"/><Relationship Id="rId604" Type="http://schemas.openxmlformats.org/officeDocument/2006/relationships/customXml" Target="../ink/ink302.xml"/><Relationship Id="rId811" Type="http://schemas.openxmlformats.org/officeDocument/2006/relationships/customXml" Target="../ink/ink406.xml"/><Relationship Id="rId243" Type="http://schemas.openxmlformats.org/officeDocument/2006/relationships/image" Target="../media/image122.png"/><Relationship Id="rId450" Type="http://schemas.openxmlformats.org/officeDocument/2006/relationships/customXml" Target="../ink/ink225.xml"/><Relationship Id="rId688" Type="http://schemas.openxmlformats.org/officeDocument/2006/relationships/customXml" Target="../ink/ink344.xml"/><Relationship Id="rId38" Type="http://schemas.openxmlformats.org/officeDocument/2006/relationships/customXml" Target="../ink/ink19.xml"/><Relationship Id="rId103" Type="http://schemas.openxmlformats.org/officeDocument/2006/relationships/image" Target="../media/image52.png"/><Relationship Id="rId310" Type="http://schemas.openxmlformats.org/officeDocument/2006/relationships/customXml" Target="../ink/ink155.xml"/><Relationship Id="rId548" Type="http://schemas.openxmlformats.org/officeDocument/2006/relationships/customXml" Target="../ink/ink274.xml"/><Relationship Id="rId755" Type="http://schemas.openxmlformats.org/officeDocument/2006/relationships/customXml" Target="../ink/ink378.xml"/><Relationship Id="rId91" Type="http://schemas.openxmlformats.org/officeDocument/2006/relationships/image" Target="../media/image46.png"/><Relationship Id="rId187" Type="http://schemas.openxmlformats.org/officeDocument/2006/relationships/image" Target="../media/image94.png"/><Relationship Id="rId394" Type="http://schemas.openxmlformats.org/officeDocument/2006/relationships/customXml" Target="../ink/ink197.xml"/><Relationship Id="rId408" Type="http://schemas.openxmlformats.org/officeDocument/2006/relationships/customXml" Target="../ink/ink204.xml"/><Relationship Id="rId615" Type="http://schemas.openxmlformats.org/officeDocument/2006/relationships/image" Target="../media/image308.png"/><Relationship Id="rId822" Type="http://schemas.openxmlformats.org/officeDocument/2006/relationships/image" Target="../media/image411.png"/><Relationship Id="rId254" Type="http://schemas.openxmlformats.org/officeDocument/2006/relationships/customXml" Target="../ink/ink127.xml"/><Relationship Id="rId699" Type="http://schemas.openxmlformats.org/officeDocument/2006/relationships/image" Target="../media/image350.png"/><Relationship Id="rId49" Type="http://schemas.openxmlformats.org/officeDocument/2006/relationships/image" Target="../media/image25.png"/><Relationship Id="rId114" Type="http://schemas.openxmlformats.org/officeDocument/2006/relationships/customXml" Target="../ink/ink57.xml"/><Relationship Id="rId461" Type="http://schemas.openxmlformats.org/officeDocument/2006/relationships/image" Target="../media/image231.png"/><Relationship Id="rId559" Type="http://schemas.openxmlformats.org/officeDocument/2006/relationships/image" Target="../media/image280.png"/><Relationship Id="rId766" Type="http://schemas.openxmlformats.org/officeDocument/2006/relationships/image" Target="../media/image383.png"/><Relationship Id="rId198" Type="http://schemas.openxmlformats.org/officeDocument/2006/relationships/customXml" Target="../ink/ink99.xml"/><Relationship Id="rId321" Type="http://schemas.openxmlformats.org/officeDocument/2006/relationships/image" Target="../media/image161.png"/><Relationship Id="rId419" Type="http://schemas.openxmlformats.org/officeDocument/2006/relationships/image" Target="../media/image210.png"/><Relationship Id="rId626" Type="http://schemas.openxmlformats.org/officeDocument/2006/relationships/customXml" Target="../ink/ink313.xml"/><Relationship Id="rId833" Type="http://schemas.openxmlformats.org/officeDocument/2006/relationships/customXml" Target="../ink/ink417.xml"/><Relationship Id="rId265" Type="http://schemas.openxmlformats.org/officeDocument/2006/relationships/image" Target="../media/image133.png"/><Relationship Id="rId472" Type="http://schemas.openxmlformats.org/officeDocument/2006/relationships/customXml" Target="../ink/ink236.xml"/><Relationship Id="rId125" Type="http://schemas.openxmlformats.org/officeDocument/2006/relationships/image" Target="../media/image63.png"/><Relationship Id="rId332" Type="http://schemas.openxmlformats.org/officeDocument/2006/relationships/customXml" Target="../ink/ink166.xml"/><Relationship Id="rId777" Type="http://schemas.openxmlformats.org/officeDocument/2006/relationships/customXml" Target="../ink/ink389.xml"/><Relationship Id="rId637" Type="http://schemas.openxmlformats.org/officeDocument/2006/relationships/image" Target="../media/image319.png"/><Relationship Id="rId276" Type="http://schemas.openxmlformats.org/officeDocument/2006/relationships/customXml" Target="../ink/ink138.xml"/><Relationship Id="rId483" Type="http://schemas.openxmlformats.org/officeDocument/2006/relationships/image" Target="../media/image242.png"/><Relationship Id="rId690" Type="http://schemas.openxmlformats.org/officeDocument/2006/relationships/customXml" Target="../ink/ink345.xml"/><Relationship Id="rId704" Type="http://schemas.openxmlformats.org/officeDocument/2006/relationships/customXml" Target="../ink/ink352.xml"/><Relationship Id="rId40" Type="http://schemas.openxmlformats.org/officeDocument/2006/relationships/customXml" Target="../ink/ink20.xml"/><Relationship Id="rId136" Type="http://schemas.openxmlformats.org/officeDocument/2006/relationships/customXml" Target="../ink/ink68.xml"/><Relationship Id="rId343" Type="http://schemas.openxmlformats.org/officeDocument/2006/relationships/image" Target="../media/image172.png"/><Relationship Id="rId550" Type="http://schemas.openxmlformats.org/officeDocument/2006/relationships/customXml" Target="../ink/ink275.xml"/><Relationship Id="rId788" Type="http://schemas.openxmlformats.org/officeDocument/2006/relationships/image" Target="../media/image394.png"/><Relationship Id="rId203" Type="http://schemas.openxmlformats.org/officeDocument/2006/relationships/image" Target="../media/image102.png"/><Relationship Id="rId648" Type="http://schemas.openxmlformats.org/officeDocument/2006/relationships/customXml" Target="../ink/ink324.xml"/><Relationship Id="rId287" Type="http://schemas.openxmlformats.org/officeDocument/2006/relationships/image" Target="../media/image144.png"/><Relationship Id="rId410" Type="http://schemas.openxmlformats.org/officeDocument/2006/relationships/customXml" Target="../ink/ink205.xml"/><Relationship Id="rId494" Type="http://schemas.openxmlformats.org/officeDocument/2006/relationships/customXml" Target="../ink/ink247.xml"/><Relationship Id="rId508" Type="http://schemas.openxmlformats.org/officeDocument/2006/relationships/customXml" Target="../ink/ink254.xml"/><Relationship Id="rId715" Type="http://schemas.openxmlformats.org/officeDocument/2006/relationships/image" Target="../media/image358.png"/><Relationship Id="rId147" Type="http://schemas.openxmlformats.org/officeDocument/2006/relationships/image" Target="../media/image74.png"/><Relationship Id="rId354" Type="http://schemas.openxmlformats.org/officeDocument/2006/relationships/customXml" Target="../ink/ink177.xml"/><Relationship Id="rId799" Type="http://schemas.openxmlformats.org/officeDocument/2006/relationships/customXml" Target="../ink/ink400.xml"/><Relationship Id="rId51" Type="http://schemas.openxmlformats.org/officeDocument/2006/relationships/image" Target="../media/image26.png"/><Relationship Id="rId561" Type="http://schemas.openxmlformats.org/officeDocument/2006/relationships/image" Target="../media/image281.png"/><Relationship Id="rId659" Type="http://schemas.openxmlformats.org/officeDocument/2006/relationships/image" Target="../media/image330.png"/><Relationship Id="rId214" Type="http://schemas.openxmlformats.org/officeDocument/2006/relationships/customXml" Target="../ink/ink107.xml"/><Relationship Id="rId298" Type="http://schemas.openxmlformats.org/officeDocument/2006/relationships/customXml" Target="../ink/ink149.xml"/><Relationship Id="rId421" Type="http://schemas.openxmlformats.org/officeDocument/2006/relationships/image" Target="../media/image211.png"/><Relationship Id="rId519" Type="http://schemas.openxmlformats.org/officeDocument/2006/relationships/image" Target="../media/image260.png"/><Relationship Id="rId158" Type="http://schemas.openxmlformats.org/officeDocument/2006/relationships/customXml" Target="../ink/ink79.xml"/><Relationship Id="rId726" Type="http://schemas.openxmlformats.org/officeDocument/2006/relationships/customXml" Target="../ink/ink363.xml"/><Relationship Id="rId62" Type="http://schemas.openxmlformats.org/officeDocument/2006/relationships/customXml" Target="../ink/ink31.xml"/><Relationship Id="rId365" Type="http://schemas.openxmlformats.org/officeDocument/2006/relationships/image" Target="../media/image183.png"/><Relationship Id="rId572" Type="http://schemas.openxmlformats.org/officeDocument/2006/relationships/customXml" Target="../ink/ink286.xml"/><Relationship Id="rId225" Type="http://schemas.openxmlformats.org/officeDocument/2006/relationships/image" Target="../media/image113.png"/><Relationship Id="rId432" Type="http://schemas.openxmlformats.org/officeDocument/2006/relationships/customXml" Target="../ink/ink216.xml"/><Relationship Id="rId737" Type="http://schemas.openxmlformats.org/officeDocument/2006/relationships/customXml" Target="../ink/ink369.xml"/><Relationship Id="rId73" Type="http://schemas.openxmlformats.org/officeDocument/2006/relationships/image" Target="../media/image37.png"/><Relationship Id="rId169" Type="http://schemas.openxmlformats.org/officeDocument/2006/relationships/image" Target="../media/image85.png"/><Relationship Id="rId376" Type="http://schemas.openxmlformats.org/officeDocument/2006/relationships/customXml" Target="../ink/ink188.xml"/><Relationship Id="rId583" Type="http://schemas.openxmlformats.org/officeDocument/2006/relationships/image" Target="../media/image292.png"/><Relationship Id="rId790" Type="http://schemas.openxmlformats.org/officeDocument/2006/relationships/image" Target="../media/image395.png"/><Relationship Id="rId804" Type="http://schemas.openxmlformats.org/officeDocument/2006/relationships/image" Target="../media/image402.png"/><Relationship Id="rId4" Type="http://schemas.openxmlformats.org/officeDocument/2006/relationships/customXml" Target="../ink/ink2.xml"/><Relationship Id="rId236" Type="http://schemas.openxmlformats.org/officeDocument/2006/relationships/customXml" Target="../ink/ink118.xml"/><Relationship Id="rId443" Type="http://schemas.openxmlformats.org/officeDocument/2006/relationships/image" Target="../media/image222.png"/><Relationship Id="rId650" Type="http://schemas.openxmlformats.org/officeDocument/2006/relationships/customXml" Target="../ink/ink325.xml"/><Relationship Id="rId303" Type="http://schemas.openxmlformats.org/officeDocument/2006/relationships/image" Target="../media/image152.png"/><Relationship Id="rId748" Type="http://schemas.openxmlformats.org/officeDocument/2006/relationships/image" Target="../media/image374.png"/><Relationship Id="rId84" Type="http://schemas.openxmlformats.org/officeDocument/2006/relationships/customXml" Target="../ink/ink42.xml"/><Relationship Id="rId387" Type="http://schemas.openxmlformats.org/officeDocument/2006/relationships/image" Target="../media/image194.png"/><Relationship Id="rId510" Type="http://schemas.openxmlformats.org/officeDocument/2006/relationships/customXml" Target="../ink/ink255.xml"/><Relationship Id="rId594" Type="http://schemas.openxmlformats.org/officeDocument/2006/relationships/customXml" Target="../ink/ink297.xml"/><Relationship Id="rId608" Type="http://schemas.openxmlformats.org/officeDocument/2006/relationships/customXml" Target="../ink/ink304.xml"/><Relationship Id="rId815" Type="http://schemas.openxmlformats.org/officeDocument/2006/relationships/customXml" Target="../ink/ink408.xml"/><Relationship Id="rId247" Type="http://schemas.openxmlformats.org/officeDocument/2006/relationships/image" Target="../media/image124.png"/><Relationship Id="rId107" Type="http://schemas.openxmlformats.org/officeDocument/2006/relationships/image" Target="../media/image54.png"/><Relationship Id="rId454" Type="http://schemas.openxmlformats.org/officeDocument/2006/relationships/customXml" Target="../ink/ink227.xml"/><Relationship Id="rId661" Type="http://schemas.openxmlformats.org/officeDocument/2006/relationships/image" Target="../media/image331.png"/><Relationship Id="rId759" Type="http://schemas.openxmlformats.org/officeDocument/2006/relationships/customXml" Target="../ink/ink380.xml"/><Relationship Id="rId11" Type="http://schemas.openxmlformats.org/officeDocument/2006/relationships/image" Target="../media/image6.png"/><Relationship Id="rId314" Type="http://schemas.openxmlformats.org/officeDocument/2006/relationships/customXml" Target="../ink/ink157.xml"/><Relationship Id="rId398" Type="http://schemas.openxmlformats.org/officeDocument/2006/relationships/customXml" Target="../ink/ink199.xml"/><Relationship Id="rId521" Type="http://schemas.openxmlformats.org/officeDocument/2006/relationships/image" Target="../media/image261.png"/><Relationship Id="rId619" Type="http://schemas.openxmlformats.org/officeDocument/2006/relationships/image" Target="../media/image310.png"/><Relationship Id="rId95" Type="http://schemas.openxmlformats.org/officeDocument/2006/relationships/image" Target="../media/image48.png"/><Relationship Id="rId160" Type="http://schemas.openxmlformats.org/officeDocument/2006/relationships/customXml" Target="../ink/ink80.xml"/><Relationship Id="rId826" Type="http://schemas.openxmlformats.org/officeDocument/2006/relationships/image" Target="../media/image413.png"/><Relationship Id="rId258" Type="http://schemas.openxmlformats.org/officeDocument/2006/relationships/customXml" Target="../ink/ink129.xml"/><Relationship Id="rId465" Type="http://schemas.openxmlformats.org/officeDocument/2006/relationships/image" Target="../media/image233.png"/><Relationship Id="rId672" Type="http://schemas.openxmlformats.org/officeDocument/2006/relationships/customXml" Target="../ink/ink336.xml"/><Relationship Id="rId22" Type="http://schemas.openxmlformats.org/officeDocument/2006/relationships/customXml" Target="../ink/ink11.xml"/><Relationship Id="rId118" Type="http://schemas.openxmlformats.org/officeDocument/2006/relationships/customXml" Target="../ink/ink59.xml"/><Relationship Id="rId325" Type="http://schemas.openxmlformats.org/officeDocument/2006/relationships/image" Target="../media/image163.png"/><Relationship Id="rId532" Type="http://schemas.openxmlformats.org/officeDocument/2006/relationships/customXml" Target="../ink/ink266.xml"/><Relationship Id="rId171" Type="http://schemas.openxmlformats.org/officeDocument/2006/relationships/image" Target="../media/image86.png"/><Relationship Id="rId837" Type="http://schemas.openxmlformats.org/officeDocument/2006/relationships/customXml" Target="../ink/ink419.xml"/><Relationship Id="rId269" Type="http://schemas.openxmlformats.org/officeDocument/2006/relationships/image" Target="../media/image135.png"/><Relationship Id="rId476" Type="http://schemas.openxmlformats.org/officeDocument/2006/relationships/customXml" Target="../ink/ink238.xml"/><Relationship Id="rId683" Type="http://schemas.openxmlformats.org/officeDocument/2006/relationships/image" Target="../media/image342.png"/><Relationship Id="rId33" Type="http://schemas.openxmlformats.org/officeDocument/2006/relationships/image" Target="../media/image17.png"/><Relationship Id="rId129" Type="http://schemas.openxmlformats.org/officeDocument/2006/relationships/image" Target="../media/image65.png"/><Relationship Id="rId336" Type="http://schemas.openxmlformats.org/officeDocument/2006/relationships/customXml" Target="../ink/ink168.xml"/><Relationship Id="rId543" Type="http://schemas.openxmlformats.org/officeDocument/2006/relationships/image" Target="../media/image272.png"/><Relationship Id="rId182" Type="http://schemas.openxmlformats.org/officeDocument/2006/relationships/customXml" Target="../ink/ink91.xml"/><Relationship Id="rId403" Type="http://schemas.openxmlformats.org/officeDocument/2006/relationships/image" Target="../media/image202.png"/><Relationship Id="rId750" Type="http://schemas.openxmlformats.org/officeDocument/2006/relationships/image" Target="../media/image375.png"/><Relationship Id="rId487" Type="http://schemas.openxmlformats.org/officeDocument/2006/relationships/image" Target="../media/image244.png"/><Relationship Id="rId610" Type="http://schemas.openxmlformats.org/officeDocument/2006/relationships/customXml" Target="../ink/ink305.xml"/><Relationship Id="rId694" Type="http://schemas.openxmlformats.org/officeDocument/2006/relationships/customXml" Target="../ink/ink347.xml"/><Relationship Id="rId708" Type="http://schemas.openxmlformats.org/officeDocument/2006/relationships/customXml" Target="../ink/ink354.xml"/><Relationship Id="rId347" Type="http://schemas.openxmlformats.org/officeDocument/2006/relationships/image" Target="../media/image174.png"/><Relationship Id="rId44" Type="http://schemas.openxmlformats.org/officeDocument/2006/relationships/customXml" Target="../ink/ink22.xml"/><Relationship Id="rId554" Type="http://schemas.openxmlformats.org/officeDocument/2006/relationships/customXml" Target="../ink/ink277.xml"/><Relationship Id="rId761" Type="http://schemas.openxmlformats.org/officeDocument/2006/relationships/customXml" Target="../ink/ink381.xml"/><Relationship Id="rId193" Type="http://schemas.openxmlformats.org/officeDocument/2006/relationships/image" Target="../media/image97.png"/><Relationship Id="rId207" Type="http://schemas.openxmlformats.org/officeDocument/2006/relationships/image" Target="../media/image104.png"/><Relationship Id="rId414" Type="http://schemas.openxmlformats.org/officeDocument/2006/relationships/customXml" Target="../ink/ink207.xml"/><Relationship Id="rId498" Type="http://schemas.openxmlformats.org/officeDocument/2006/relationships/customXml" Target="../ink/ink249.xml"/><Relationship Id="rId621" Type="http://schemas.openxmlformats.org/officeDocument/2006/relationships/image" Target="../media/image311.png"/><Relationship Id="rId260" Type="http://schemas.openxmlformats.org/officeDocument/2006/relationships/customXml" Target="../ink/ink130.xml"/><Relationship Id="rId719" Type="http://schemas.openxmlformats.org/officeDocument/2006/relationships/image" Target="../media/image360.png"/><Relationship Id="rId55" Type="http://schemas.openxmlformats.org/officeDocument/2006/relationships/image" Target="../media/image28.png"/><Relationship Id="rId120" Type="http://schemas.openxmlformats.org/officeDocument/2006/relationships/customXml" Target="../ink/ink60.xml"/><Relationship Id="rId358" Type="http://schemas.openxmlformats.org/officeDocument/2006/relationships/customXml" Target="../ink/ink179.xml"/><Relationship Id="rId565" Type="http://schemas.openxmlformats.org/officeDocument/2006/relationships/image" Target="../media/image283.png"/><Relationship Id="rId772" Type="http://schemas.openxmlformats.org/officeDocument/2006/relationships/image" Target="../media/image386.png"/><Relationship Id="rId218" Type="http://schemas.openxmlformats.org/officeDocument/2006/relationships/customXml" Target="../ink/ink109.xml"/><Relationship Id="rId425" Type="http://schemas.openxmlformats.org/officeDocument/2006/relationships/image" Target="../media/image213.png"/><Relationship Id="rId632" Type="http://schemas.openxmlformats.org/officeDocument/2006/relationships/customXml" Target="../ink/ink316.xml"/></Relationships>
</file>

<file path=ppt/slides/_rels/slide3.xml.rels><?xml version="1.0" encoding="UTF-8" standalone="yes"?>
<Relationships xmlns="http://schemas.openxmlformats.org/package/2006/relationships"><Relationship Id="rId21" Type="http://schemas.openxmlformats.org/officeDocument/2006/relationships/image" Target="../media/image8.png"/><Relationship Id="rId170" Type="http://schemas.openxmlformats.org/officeDocument/2006/relationships/customXml" Target="../ink/ink507.xml"/><Relationship Id="rId268" Type="http://schemas.openxmlformats.org/officeDocument/2006/relationships/customXml" Target="../ink/ink556.xml"/><Relationship Id="rId475" Type="http://schemas.openxmlformats.org/officeDocument/2006/relationships/image" Target="../media/image609.png"/><Relationship Id="rId682" Type="http://schemas.openxmlformats.org/officeDocument/2006/relationships/customXml" Target="../ink/ink763.xml"/><Relationship Id="rId32" Type="http://schemas.openxmlformats.org/officeDocument/2006/relationships/customXml" Target="../ink/ink438.xml"/><Relationship Id="rId128" Type="http://schemas.openxmlformats.org/officeDocument/2006/relationships/customXml" Target="../ink/ink486.xml"/><Relationship Id="rId335" Type="http://schemas.openxmlformats.org/officeDocument/2006/relationships/image" Target="../media/image539.png"/><Relationship Id="rId542" Type="http://schemas.openxmlformats.org/officeDocument/2006/relationships/customXml" Target="../ink/ink693.xml"/><Relationship Id="rId987" Type="http://schemas.openxmlformats.org/officeDocument/2006/relationships/image" Target="../media/image863.png"/><Relationship Id="rId181" Type="http://schemas.openxmlformats.org/officeDocument/2006/relationships/image" Target="../media/image463.png"/><Relationship Id="rId402" Type="http://schemas.openxmlformats.org/officeDocument/2006/relationships/customXml" Target="../ink/ink623.xml"/><Relationship Id="rId847" Type="http://schemas.openxmlformats.org/officeDocument/2006/relationships/image" Target="../media/image793.png"/><Relationship Id="rId1032" Type="http://schemas.openxmlformats.org/officeDocument/2006/relationships/customXml" Target="../ink/ink938.xml"/><Relationship Id="rId279" Type="http://schemas.openxmlformats.org/officeDocument/2006/relationships/image" Target="../media/image511.png"/><Relationship Id="rId486" Type="http://schemas.openxmlformats.org/officeDocument/2006/relationships/customXml" Target="../ink/ink665.xml"/><Relationship Id="rId693" Type="http://schemas.openxmlformats.org/officeDocument/2006/relationships/image" Target="../media/image716.png"/><Relationship Id="rId707" Type="http://schemas.openxmlformats.org/officeDocument/2006/relationships/image" Target="../media/image723.png"/><Relationship Id="rId914" Type="http://schemas.openxmlformats.org/officeDocument/2006/relationships/customXml" Target="../ink/ink879.xml"/><Relationship Id="rId43" Type="http://schemas.openxmlformats.org/officeDocument/2006/relationships/image" Target="../media/image54.png"/><Relationship Id="rId139" Type="http://schemas.openxmlformats.org/officeDocument/2006/relationships/image" Target="../media/image442.png"/><Relationship Id="rId346" Type="http://schemas.openxmlformats.org/officeDocument/2006/relationships/customXml" Target="../ink/ink595.xml"/><Relationship Id="rId553" Type="http://schemas.openxmlformats.org/officeDocument/2006/relationships/image" Target="../media/image647.png"/><Relationship Id="rId760" Type="http://schemas.openxmlformats.org/officeDocument/2006/relationships/customXml" Target="../ink/ink802.xml"/><Relationship Id="rId998" Type="http://schemas.openxmlformats.org/officeDocument/2006/relationships/customXml" Target="../ink/ink921.xml"/><Relationship Id="rId192" Type="http://schemas.openxmlformats.org/officeDocument/2006/relationships/customXml" Target="../ink/ink518.xml"/><Relationship Id="rId206" Type="http://schemas.openxmlformats.org/officeDocument/2006/relationships/customXml" Target="../ink/ink525.xml"/><Relationship Id="rId413" Type="http://schemas.openxmlformats.org/officeDocument/2006/relationships/image" Target="../media/image578.png"/><Relationship Id="rId858" Type="http://schemas.openxmlformats.org/officeDocument/2006/relationships/customXml" Target="../ink/ink851.xml"/><Relationship Id="rId497" Type="http://schemas.openxmlformats.org/officeDocument/2006/relationships/image" Target="../media/image620.png"/><Relationship Id="rId620" Type="http://schemas.openxmlformats.org/officeDocument/2006/relationships/customXml" Target="../ink/ink732.xml"/><Relationship Id="rId718" Type="http://schemas.openxmlformats.org/officeDocument/2006/relationships/customXml" Target="../ink/ink781.xml"/><Relationship Id="rId925" Type="http://schemas.openxmlformats.org/officeDocument/2006/relationships/image" Target="../media/image832.png"/><Relationship Id="rId357" Type="http://schemas.openxmlformats.org/officeDocument/2006/relationships/image" Target="../media/image550.png"/><Relationship Id="rId54" Type="http://schemas.openxmlformats.org/officeDocument/2006/relationships/customXml" Target="../ink/ink449.xml"/><Relationship Id="rId217" Type="http://schemas.openxmlformats.org/officeDocument/2006/relationships/image" Target="../media/image481.png"/><Relationship Id="rId564" Type="http://schemas.openxmlformats.org/officeDocument/2006/relationships/customXml" Target="../ink/ink704.xml"/><Relationship Id="rId771" Type="http://schemas.openxmlformats.org/officeDocument/2006/relationships/image" Target="../media/image755.png"/><Relationship Id="rId869" Type="http://schemas.openxmlformats.org/officeDocument/2006/relationships/image" Target="../media/image804.png"/><Relationship Id="rId424" Type="http://schemas.openxmlformats.org/officeDocument/2006/relationships/customXml" Target="../ink/ink634.xml"/><Relationship Id="rId631" Type="http://schemas.openxmlformats.org/officeDocument/2006/relationships/image" Target="../media/image685.png"/><Relationship Id="rId729" Type="http://schemas.openxmlformats.org/officeDocument/2006/relationships/image" Target="../media/image734.png"/><Relationship Id="rId270" Type="http://schemas.openxmlformats.org/officeDocument/2006/relationships/customXml" Target="../ink/ink557.xml"/><Relationship Id="rId936" Type="http://schemas.openxmlformats.org/officeDocument/2006/relationships/customXml" Target="../ink/ink890.xml"/><Relationship Id="rId65" Type="http://schemas.openxmlformats.org/officeDocument/2006/relationships/image" Target="../media/image65.png"/><Relationship Id="rId130" Type="http://schemas.openxmlformats.org/officeDocument/2006/relationships/customXml" Target="../ink/ink487.xml"/><Relationship Id="rId368" Type="http://schemas.openxmlformats.org/officeDocument/2006/relationships/customXml" Target="../ink/ink606.xml"/><Relationship Id="rId575" Type="http://schemas.openxmlformats.org/officeDocument/2006/relationships/image" Target="../media/image657.png"/><Relationship Id="rId782" Type="http://schemas.openxmlformats.org/officeDocument/2006/relationships/customXml" Target="../ink/ink813.xml"/><Relationship Id="rId228" Type="http://schemas.openxmlformats.org/officeDocument/2006/relationships/customXml" Target="../ink/ink536.xml"/><Relationship Id="rId435" Type="http://schemas.openxmlformats.org/officeDocument/2006/relationships/image" Target="../media/image589.png"/><Relationship Id="rId642" Type="http://schemas.openxmlformats.org/officeDocument/2006/relationships/customXml" Target="../ink/ink743.xml"/><Relationship Id="rId281" Type="http://schemas.openxmlformats.org/officeDocument/2006/relationships/image" Target="../media/image512.png"/><Relationship Id="rId502" Type="http://schemas.openxmlformats.org/officeDocument/2006/relationships/customXml" Target="../ink/ink673.xml"/><Relationship Id="rId947" Type="http://schemas.openxmlformats.org/officeDocument/2006/relationships/image" Target="../media/image843.png"/><Relationship Id="rId76" Type="http://schemas.openxmlformats.org/officeDocument/2006/relationships/customXml" Target="../ink/ink460.xml"/><Relationship Id="rId141" Type="http://schemas.openxmlformats.org/officeDocument/2006/relationships/image" Target="../media/image443.png"/><Relationship Id="rId379" Type="http://schemas.openxmlformats.org/officeDocument/2006/relationships/image" Target="../media/image561.png"/><Relationship Id="rId586" Type="http://schemas.openxmlformats.org/officeDocument/2006/relationships/customXml" Target="../ink/ink715.xml"/><Relationship Id="rId793" Type="http://schemas.openxmlformats.org/officeDocument/2006/relationships/image" Target="../media/image766.png"/><Relationship Id="rId807" Type="http://schemas.openxmlformats.org/officeDocument/2006/relationships/image" Target="../media/image773.png"/><Relationship Id="rId7" Type="http://schemas.openxmlformats.org/officeDocument/2006/relationships/image" Target="../media/image424.png"/><Relationship Id="rId239" Type="http://schemas.openxmlformats.org/officeDocument/2006/relationships/image" Target="../media/image491.png"/><Relationship Id="rId446" Type="http://schemas.openxmlformats.org/officeDocument/2006/relationships/customXml" Target="../ink/ink645.xml"/><Relationship Id="rId653" Type="http://schemas.openxmlformats.org/officeDocument/2006/relationships/image" Target="../media/image696.png"/><Relationship Id="rId292" Type="http://schemas.openxmlformats.org/officeDocument/2006/relationships/customXml" Target="../ink/ink568.xml"/><Relationship Id="rId306" Type="http://schemas.openxmlformats.org/officeDocument/2006/relationships/customXml" Target="../ink/ink575.xml"/><Relationship Id="rId860" Type="http://schemas.openxmlformats.org/officeDocument/2006/relationships/customXml" Target="../ink/ink852.xml"/><Relationship Id="rId958" Type="http://schemas.openxmlformats.org/officeDocument/2006/relationships/customXml" Target="../ink/ink901.xml"/><Relationship Id="rId87" Type="http://schemas.openxmlformats.org/officeDocument/2006/relationships/image" Target="../media/image76.png"/><Relationship Id="rId513" Type="http://schemas.openxmlformats.org/officeDocument/2006/relationships/image" Target="../media/image628.png"/><Relationship Id="rId597" Type="http://schemas.openxmlformats.org/officeDocument/2006/relationships/image" Target="../media/image668.png"/><Relationship Id="rId720" Type="http://schemas.openxmlformats.org/officeDocument/2006/relationships/customXml" Target="../ink/ink782.xml"/><Relationship Id="rId818" Type="http://schemas.openxmlformats.org/officeDocument/2006/relationships/customXml" Target="../ink/ink831.xml"/><Relationship Id="rId152" Type="http://schemas.openxmlformats.org/officeDocument/2006/relationships/customXml" Target="../ink/ink498.xml"/><Relationship Id="rId457" Type="http://schemas.openxmlformats.org/officeDocument/2006/relationships/image" Target="../media/image600.png"/><Relationship Id="rId1003" Type="http://schemas.openxmlformats.org/officeDocument/2006/relationships/image" Target="../media/image871.png"/><Relationship Id="rId664" Type="http://schemas.openxmlformats.org/officeDocument/2006/relationships/customXml" Target="../ink/ink754.xml"/><Relationship Id="rId871" Type="http://schemas.openxmlformats.org/officeDocument/2006/relationships/image" Target="../media/image805.png"/><Relationship Id="rId969" Type="http://schemas.openxmlformats.org/officeDocument/2006/relationships/image" Target="../media/image854.png"/><Relationship Id="rId14" Type="http://schemas.openxmlformats.org/officeDocument/2006/relationships/customXml" Target="../ink/ink429.xml"/><Relationship Id="rId317" Type="http://schemas.openxmlformats.org/officeDocument/2006/relationships/image" Target="../media/image530.png"/><Relationship Id="rId524" Type="http://schemas.openxmlformats.org/officeDocument/2006/relationships/customXml" Target="../ink/ink684.xml"/><Relationship Id="rId731" Type="http://schemas.openxmlformats.org/officeDocument/2006/relationships/image" Target="../media/image735.png"/><Relationship Id="rId98" Type="http://schemas.openxmlformats.org/officeDocument/2006/relationships/customXml" Target="../ink/ink471.xml"/><Relationship Id="rId163" Type="http://schemas.openxmlformats.org/officeDocument/2006/relationships/image" Target="../media/image454.png"/><Relationship Id="rId370" Type="http://schemas.openxmlformats.org/officeDocument/2006/relationships/customXml" Target="../ink/ink607.xml"/><Relationship Id="rId829" Type="http://schemas.openxmlformats.org/officeDocument/2006/relationships/image" Target="../media/image784.png"/><Relationship Id="rId1014" Type="http://schemas.openxmlformats.org/officeDocument/2006/relationships/customXml" Target="../ink/ink929.xml"/><Relationship Id="rId230" Type="http://schemas.openxmlformats.org/officeDocument/2006/relationships/customXml" Target="../ink/ink537.xml"/><Relationship Id="rId468" Type="http://schemas.openxmlformats.org/officeDocument/2006/relationships/customXml" Target="../ink/ink656.xml"/><Relationship Id="rId675" Type="http://schemas.openxmlformats.org/officeDocument/2006/relationships/image" Target="../media/image707.png"/><Relationship Id="rId882" Type="http://schemas.openxmlformats.org/officeDocument/2006/relationships/customXml" Target="../ink/ink863.xml"/><Relationship Id="rId25" Type="http://schemas.openxmlformats.org/officeDocument/2006/relationships/image" Target="../media/image45.png"/><Relationship Id="rId328" Type="http://schemas.openxmlformats.org/officeDocument/2006/relationships/customXml" Target="../ink/ink586.xml"/><Relationship Id="rId535" Type="http://schemas.openxmlformats.org/officeDocument/2006/relationships/image" Target="../media/image638.png"/><Relationship Id="rId742" Type="http://schemas.openxmlformats.org/officeDocument/2006/relationships/customXml" Target="../ink/ink793.xml"/><Relationship Id="rId174" Type="http://schemas.openxmlformats.org/officeDocument/2006/relationships/customXml" Target="../ink/ink509.xml"/><Relationship Id="rId381" Type="http://schemas.openxmlformats.org/officeDocument/2006/relationships/image" Target="../media/image562.png"/><Relationship Id="rId602" Type="http://schemas.openxmlformats.org/officeDocument/2006/relationships/customXml" Target="../ink/ink723.xml"/><Relationship Id="rId1025" Type="http://schemas.openxmlformats.org/officeDocument/2006/relationships/image" Target="../media/image882.png"/><Relationship Id="rId241" Type="http://schemas.openxmlformats.org/officeDocument/2006/relationships/image" Target="../media/image492.png"/><Relationship Id="rId479" Type="http://schemas.openxmlformats.org/officeDocument/2006/relationships/image" Target="../media/image611.png"/><Relationship Id="rId686" Type="http://schemas.openxmlformats.org/officeDocument/2006/relationships/customXml" Target="../ink/ink765.xml"/><Relationship Id="rId893" Type="http://schemas.openxmlformats.org/officeDocument/2006/relationships/image" Target="../media/image816.png"/><Relationship Id="rId907" Type="http://schemas.openxmlformats.org/officeDocument/2006/relationships/image" Target="../media/image823.png"/><Relationship Id="rId36" Type="http://schemas.openxmlformats.org/officeDocument/2006/relationships/customXml" Target="../ink/ink440.xml"/><Relationship Id="rId339" Type="http://schemas.openxmlformats.org/officeDocument/2006/relationships/image" Target="../media/image541.png"/><Relationship Id="rId546" Type="http://schemas.openxmlformats.org/officeDocument/2006/relationships/customXml" Target="../ink/ink695.xml"/><Relationship Id="rId753" Type="http://schemas.openxmlformats.org/officeDocument/2006/relationships/image" Target="../media/image746.png"/><Relationship Id="rId101" Type="http://schemas.openxmlformats.org/officeDocument/2006/relationships/image" Target="../media/image199.png"/><Relationship Id="rId185" Type="http://schemas.openxmlformats.org/officeDocument/2006/relationships/image" Target="../media/image465.png"/><Relationship Id="rId406" Type="http://schemas.openxmlformats.org/officeDocument/2006/relationships/customXml" Target="../ink/ink625.xml"/><Relationship Id="rId960" Type="http://schemas.openxmlformats.org/officeDocument/2006/relationships/customXml" Target="../ink/ink902.xml"/><Relationship Id="rId1036" Type="http://schemas.openxmlformats.org/officeDocument/2006/relationships/customXml" Target="../ink/ink940.xml"/><Relationship Id="rId392" Type="http://schemas.openxmlformats.org/officeDocument/2006/relationships/customXml" Target="../ink/ink618.xml"/><Relationship Id="rId613" Type="http://schemas.openxmlformats.org/officeDocument/2006/relationships/image" Target="../media/image676.png"/><Relationship Id="rId697" Type="http://schemas.openxmlformats.org/officeDocument/2006/relationships/image" Target="../media/image718.png"/><Relationship Id="rId820" Type="http://schemas.openxmlformats.org/officeDocument/2006/relationships/customXml" Target="../ink/ink832.xml"/><Relationship Id="rId918" Type="http://schemas.openxmlformats.org/officeDocument/2006/relationships/customXml" Target="../ink/ink881.xml"/><Relationship Id="rId252" Type="http://schemas.openxmlformats.org/officeDocument/2006/relationships/customXml" Target="../ink/ink548.xml"/><Relationship Id="rId47" Type="http://schemas.openxmlformats.org/officeDocument/2006/relationships/image" Target="../media/image56.png"/><Relationship Id="rId112" Type="http://schemas.openxmlformats.org/officeDocument/2006/relationships/customXml" Target="../ink/ink478.xml"/><Relationship Id="rId557" Type="http://schemas.openxmlformats.org/officeDocument/2006/relationships/image" Target="../media/image649.png"/><Relationship Id="rId764" Type="http://schemas.openxmlformats.org/officeDocument/2006/relationships/customXml" Target="../ink/ink804.xml"/><Relationship Id="rId971" Type="http://schemas.openxmlformats.org/officeDocument/2006/relationships/image" Target="../media/image855.png"/><Relationship Id="rId196" Type="http://schemas.openxmlformats.org/officeDocument/2006/relationships/customXml" Target="../ink/ink520.xml"/><Relationship Id="rId417" Type="http://schemas.openxmlformats.org/officeDocument/2006/relationships/image" Target="../media/image580.png"/><Relationship Id="rId624" Type="http://schemas.openxmlformats.org/officeDocument/2006/relationships/customXml" Target="../ink/ink734.xml"/><Relationship Id="rId831" Type="http://schemas.openxmlformats.org/officeDocument/2006/relationships/image" Target="../media/image785.png"/><Relationship Id="rId263" Type="http://schemas.openxmlformats.org/officeDocument/2006/relationships/image" Target="../media/image503.png"/><Relationship Id="rId470" Type="http://schemas.openxmlformats.org/officeDocument/2006/relationships/customXml" Target="../ink/ink657.xml"/><Relationship Id="rId929" Type="http://schemas.openxmlformats.org/officeDocument/2006/relationships/image" Target="../media/image834.png"/><Relationship Id="rId58" Type="http://schemas.openxmlformats.org/officeDocument/2006/relationships/customXml" Target="../ink/ink451.xml"/><Relationship Id="rId123" Type="http://schemas.openxmlformats.org/officeDocument/2006/relationships/image" Target="../media/image435.png"/><Relationship Id="rId330" Type="http://schemas.openxmlformats.org/officeDocument/2006/relationships/customXml" Target="../ink/ink587.xml"/><Relationship Id="rId568" Type="http://schemas.openxmlformats.org/officeDocument/2006/relationships/customXml" Target="../ink/ink706.xml"/><Relationship Id="rId775" Type="http://schemas.openxmlformats.org/officeDocument/2006/relationships/image" Target="../media/image757.png"/><Relationship Id="rId982" Type="http://schemas.openxmlformats.org/officeDocument/2006/relationships/customXml" Target="../ink/ink913.xml"/><Relationship Id="rId428" Type="http://schemas.openxmlformats.org/officeDocument/2006/relationships/customXml" Target="../ink/ink636.xml"/><Relationship Id="rId635" Type="http://schemas.openxmlformats.org/officeDocument/2006/relationships/image" Target="../media/image687.png"/><Relationship Id="rId842" Type="http://schemas.openxmlformats.org/officeDocument/2006/relationships/customXml" Target="../ink/ink843.xml"/><Relationship Id="rId274" Type="http://schemas.openxmlformats.org/officeDocument/2006/relationships/customXml" Target="../ink/ink559.xml"/><Relationship Id="rId481" Type="http://schemas.openxmlformats.org/officeDocument/2006/relationships/image" Target="../media/image612.png"/><Relationship Id="rId702" Type="http://schemas.openxmlformats.org/officeDocument/2006/relationships/customXml" Target="../ink/ink773.xml"/><Relationship Id="rId69" Type="http://schemas.openxmlformats.org/officeDocument/2006/relationships/image" Target="../media/image67.png"/><Relationship Id="rId134" Type="http://schemas.openxmlformats.org/officeDocument/2006/relationships/customXml" Target="../ink/ink489.xml"/><Relationship Id="rId579" Type="http://schemas.openxmlformats.org/officeDocument/2006/relationships/image" Target="../media/image659.png"/><Relationship Id="rId786" Type="http://schemas.openxmlformats.org/officeDocument/2006/relationships/customXml" Target="../ink/ink815.xml"/><Relationship Id="rId993" Type="http://schemas.openxmlformats.org/officeDocument/2006/relationships/image" Target="../media/image866.png"/><Relationship Id="rId341" Type="http://schemas.openxmlformats.org/officeDocument/2006/relationships/image" Target="../media/image542.png"/><Relationship Id="rId439" Type="http://schemas.openxmlformats.org/officeDocument/2006/relationships/image" Target="../media/image591.png"/><Relationship Id="rId646" Type="http://schemas.openxmlformats.org/officeDocument/2006/relationships/customXml" Target="../ink/ink745.xml"/><Relationship Id="rId201" Type="http://schemas.openxmlformats.org/officeDocument/2006/relationships/image" Target="../media/image473.png"/><Relationship Id="rId285" Type="http://schemas.openxmlformats.org/officeDocument/2006/relationships/image" Target="../media/image514.png"/><Relationship Id="rId506" Type="http://schemas.openxmlformats.org/officeDocument/2006/relationships/customXml" Target="../ink/ink675.xml"/><Relationship Id="rId853" Type="http://schemas.openxmlformats.org/officeDocument/2006/relationships/image" Target="../media/image796.png"/><Relationship Id="rId492" Type="http://schemas.openxmlformats.org/officeDocument/2006/relationships/customXml" Target="../ink/ink668.xml"/><Relationship Id="rId713" Type="http://schemas.openxmlformats.org/officeDocument/2006/relationships/image" Target="../media/image726.png"/><Relationship Id="rId797" Type="http://schemas.openxmlformats.org/officeDocument/2006/relationships/image" Target="../media/image768.png"/><Relationship Id="rId920" Type="http://schemas.openxmlformats.org/officeDocument/2006/relationships/customXml" Target="../ink/ink882.xml"/><Relationship Id="rId145" Type="http://schemas.openxmlformats.org/officeDocument/2006/relationships/image" Target="../media/image445.png"/><Relationship Id="rId352" Type="http://schemas.openxmlformats.org/officeDocument/2006/relationships/customXml" Target="../ink/ink598.xml"/><Relationship Id="rId212" Type="http://schemas.openxmlformats.org/officeDocument/2006/relationships/customXml" Target="../ink/ink528.xml"/><Relationship Id="rId657" Type="http://schemas.openxmlformats.org/officeDocument/2006/relationships/image" Target="../media/image698.png"/><Relationship Id="rId864" Type="http://schemas.openxmlformats.org/officeDocument/2006/relationships/customXml" Target="../ink/ink854.xml"/><Relationship Id="rId296" Type="http://schemas.openxmlformats.org/officeDocument/2006/relationships/customXml" Target="../ink/ink570.xml"/><Relationship Id="rId517" Type="http://schemas.openxmlformats.org/officeDocument/2006/relationships/image" Target="../media/image630.png"/><Relationship Id="rId724" Type="http://schemas.openxmlformats.org/officeDocument/2006/relationships/customXml" Target="../ink/ink784.xml"/><Relationship Id="rId931" Type="http://schemas.openxmlformats.org/officeDocument/2006/relationships/image" Target="../media/image835.png"/><Relationship Id="rId60" Type="http://schemas.openxmlformats.org/officeDocument/2006/relationships/customXml" Target="../ink/ink452.xml"/><Relationship Id="rId156" Type="http://schemas.openxmlformats.org/officeDocument/2006/relationships/customXml" Target="../ink/ink500.xml"/><Relationship Id="rId363" Type="http://schemas.openxmlformats.org/officeDocument/2006/relationships/image" Target="../media/image553.png"/><Relationship Id="rId570" Type="http://schemas.openxmlformats.org/officeDocument/2006/relationships/customXml" Target="../ink/ink707.xml"/><Relationship Id="rId1007" Type="http://schemas.openxmlformats.org/officeDocument/2006/relationships/image" Target="../media/image873.png"/><Relationship Id="rId223" Type="http://schemas.openxmlformats.org/officeDocument/2006/relationships/image" Target="../media/image483.png"/><Relationship Id="rId430" Type="http://schemas.openxmlformats.org/officeDocument/2006/relationships/customXml" Target="../ink/ink637.xml"/><Relationship Id="rId668" Type="http://schemas.openxmlformats.org/officeDocument/2006/relationships/customXml" Target="../ink/ink756.xml"/><Relationship Id="rId875" Type="http://schemas.openxmlformats.org/officeDocument/2006/relationships/image" Target="../media/image807.png"/><Relationship Id="rId18" Type="http://schemas.openxmlformats.org/officeDocument/2006/relationships/customXml" Target="../ink/ink431.xml"/><Relationship Id="rId528" Type="http://schemas.openxmlformats.org/officeDocument/2006/relationships/customXml" Target="../ink/ink686.xml"/><Relationship Id="rId735" Type="http://schemas.openxmlformats.org/officeDocument/2006/relationships/image" Target="../media/image737.png"/><Relationship Id="rId942" Type="http://schemas.openxmlformats.org/officeDocument/2006/relationships/customXml" Target="../ink/ink893.xml"/><Relationship Id="rId167" Type="http://schemas.openxmlformats.org/officeDocument/2006/relationships/image" Target="../media/image456.png"/><Relationship Id="rId374" Type="http://schemas.openxmlformats.org/officeDocument/2006/relationships/customXml" Target="../ink/ink609.xml"/><Relationship Id="rId581" Type="http://schemas.openxmlformats.org/officeDocument/2006/relationships/image" Target="../media/image660.png"/><Relationship Id="rId1018" Type="http://schemas.openxmlformats.org/officeDocument/2006/relationships/customXml" Target="../ink/ink931.xml"/><Relationship Id="rId71" Type="http://schemas.openxmlformats.org/officeDocument/2006/relationships/image" Target="../media/image68.png"/><Relationship Id="rId234" Type="http://schemas.openxmlformats.org/officeDocument/2006/relationships/customXml" Target="../ink/ink539.xml"/><Relationship Id="rId679" Type="http://schemas.openxmlformats.org/officeDocument/2006/relationships/image" Target="../media/image709.png"/><Relationship Id="rId802" Type="http://schemas.openxmlformats.org/officeDocument/2006/relationships/customXml" Target="../ink/ink823.xml"/><Relationship Id="rId886" Type="http://schemas.openxmlformats.org/officeDocument/2006/relationships/customXml" Target="../ink/ink865.xml"/><Relationship Id="rId2" Type="http://schemas.openxmlformats.org/officeDocument/2006/relationships/customXml" Target="../ink/ink423.xml"/><Relationship Id="rId29" Type="http://schemas.openxmlformats.org/officeDocument/2006/relationships/image" Target="../media/image47.png"/><Relationship Id="rId441" Type="http://schemas.openxmlformats.org/officeDocument/2006/relationships/image" Target="../media/image592.png"/><Relationship Id="rId539" Type="http://schemas.openxmlformats.org/officeDocument/2006/relationships/image" Target="../media/image640.png"/><Relationship Id="rId746" Type="http://schemas.openxmlformats.org/officeDocument/2006/relationships/customXml" Target="../ink/ink795.xml"/><Relationship Id="rId178" Type="http://schemas.openxmlformats.org/officeDocument/2006/relationships/customXml" Target="../ink/ink511.xml"/><Relationship Id="rId301" Type="http://schemas.openxmlformats.org/officeDocument/2006/relationships/image" Target="../media/image522.png"/><Relationship Id="rId953" Type="http://schemas.openxmlformats.org/officeDocument/2006/relationships/image" Target="../media/image846.png"/><Relationship Id="rId1029" Type="http://schemas.openxmlformats.org/officeDocument/2006/relationships/image" Target="../media/image884.png"/><Relationship Id="rId82" Type="http://schemas.openxmlformats.org/officeDocument/2006/relationships/customXml" Target="../ink/ink463.xml"/><Relationship Id="rId385" Type="http://schemas.openxmlformats.org/officeDocument/2006/relationships/image" Target="../media/image564.png"/><Relationship Id="rId592" Type="http://schemas.openxmlformats.org/officeDocument/2006/relationships/customXml" Target="../ink/ink718.xml"/><Relationship Id="rId606" Type="http://schemas.openxmlformats.org/officeDocument/2006/relationships/customXml" Target="../ink/ink725.xml"/><Relationship Id="rId813" Type="http://schemas.openxmlformats.org/officeDocument/2006/relationships/image" Target="../media/image776.png"/><Relationship Id="rId245" Type="http://schemas.openxmlformats.org/officeDocument/2006/relationships/image" Target="../media/image494.png"/><Relationship Id="rId452" Type="http://schemas.openxmlformats.org/officeDocument/2006/relationships/customXml" Target="../ink/ink648.xml"/><Relationship Id="rId897" Type="http://schemas.openxmlformats.org/officeDocument/2006/relationships/image" Target="../media/image818.png"/><Relationship Id="rId105" Type="http://schemas.openxmlformats.org/officeDocument/2006/relationships/image" Target="../media/image201.png"/><Relationship Id="rId312" Type="http://schemas.openxmlformats.org/officeDocument/2006/relationships/customXml" Target="../ink/ink578.xml"/><Relationship Id="rId757" Type="http://schemas.openxmlformats.org/officeDocument/2006/relationships/image" Target="../media/image748.png"/><Relationship Id="rId964" Type="http://schemas.openxmlformats.org/officeDocument/2006/relationships/customXml" Target="../ink/ink904.xml"/><Relationship Id="rId93" Type="http://schemas.openxmlformats.org/officeDocument/2006/relationships/image" Target="../media/image79.png"/><Relationship Id="rId189" Type="http://schemas.openxmlformats.org/officeDocument/2006/relationships/image" Target="../media/image467.png"/><Relationship Id="rId396" Type="http://schemas.openxmlformats.org/officeDocument/2006/relationships/customXml" Target="../ink/ink620.xml"/><Relationship Id="rId617" Type="http://schemas.openxmlformats.org/officeDocument/2006/relationships/image" Target="../media/image678.png"/><Relationship Id="rId824" Type="http://schemas.openxmlformats.org/officeDocument/2006/relationships/customXml" Target="../ink/ink834.xml"/><Relationship Id="rId256" Type="http://schemas.openxmlformats.org/officeDocument/2006/relationships/customXml" Target="../ink/ink550.xml"/><Relationship Id="rId463" Type="http://schemas.openxmlformats.org/officeDocument/2006/relationships/image" Target="../media/image603.png"/><Relationship Id="rId670" Type="http://schemas.openxmlformats.org/officeDocument/2006/relationships/customXml" Target="../ink/ink757.xml"/><Relationship Id="rId116" Type="http://schemas.openxmlformats.org/officeDocument/2006/relationships/customXml" Target="../ink/ink480.xml"/><Relationship Id="rId323" Type="http://schemas.openxmlformats.org/officeDocument/2006/relationships/image" Target="../media/image533.png"/><Relationship Id="rId530" Type="http://schemas.openxmlformats.org/officeDocument/2006/relationships/customXml" Target="../ink/ink687.xml"/><Relationship Id="rId768" Type="http://schemas.openxmlformats.org/officeDocument/2006/relationships/customXml" Target="../ink/ink806.xml"/><Relationship Id="rId975" Type="http://schemas.openxmlformats.org/officeDocument/2006/relationships/image" Target="../media/image857.png"/><Relationship Id="rId20" Type="http://schemas.openxmlformats.org/officeDocument/2006/relationships/customXml" Target="../ink/ink432.xml"/><Relationship Id="rId628" Type="http://schemas.openxmlformats.org/officeDocument/2006/relationships/customXml" Target="../ink/ink736.xml"/><Relationship Id="rId835" Type="http://schemas.openxmlformats.org/officeDocument/2006/relationships/image" Target="../media/image787.png"/><Relationship Id="rId267" Type="http://schemas.openxmlformats.org/officeDocument/2006/relationships/image" Target="../media/image505.png"/><Relationship Id="rId474" Type="http://schemas.openxmlformats.org/officeDocument/2006/relationships/customXml" Target="../ink/ink659.xml"/><Relationship Id="rId1020" Type="http://schemas.openxmlformats.org/officeDocument/2006/relationships/customXml" Target="../ink/ink932.xml"/><Relationship Id="rId127" Type="http://schemas.openxmlformats.org/officeDocument/2006/relationships/image" Target="../media/image437.png"/><Relationship Id="rId681" Type="http://schemas.openxmlformats.org/officeDocument/2006/relationships/image" Target="../media/image710.png"/><Relationship Id="rId779" Type="http://schemas.openxmlformats.org/officeDocument/2006/relationships/image" Target="../media/image759.png"/><Relationship Id="rId902" Type="http://schemas.openxmlformats.org/officeDocument/2006/relationships/customXml" Target="../ink/ink873.xml"/><Relationship Id="rId986" Type="http://schemas.openxmlformats.org/officeDocument/2006/relationships/customXml" Target="../ink/ink915.xml"/><Relationship Id="rId31" Type="http://schemas.openxmlformats.org/officeDocument/2006/relationships/image" Target="../media/image48.png"/><Relationship Id="rId334" Type="http://schemas.openxmlformats.org/officeDocument/2006/relationships/customXml" Target="../ink/ink589.xml"/><Relationship Id="rId541" Type="http://schemas.openxmlformats.org/officeDocument/2006/relationships/image" Target="../media/image641.png"/><Relationship Id="rId639" Type="http://schemas.openxmlformats.org/officeDocument/2006/relationships/image" Target="../media/image689.png"/><Relationship Id="rId180" Type="http://schemas.openxmlformats.org/officeDocument/2006/relationships/customXml" Target="../ink/ink512.xml"/><Relationship Id="rId278" Type="http://schemas.openxmlformats.org/officeDocument/2006/relationships/customXml" Target="../ink/ink561.xml"/><Relationship Id="rId401" Type="http://schemas.openxmlformats.org/officeDocument/2006/relationships/image" Target="../media/image572.png"/><Relationship Id="rId846" Type="http://schemas.openxmlformats.org/officeDocument/2006/relationships/customXml" Target="../ink/ink845.xml"/><Relationship Id="rId1031" Type="http://schemas.openxmlformats.org/officeDocument/2006/relationships/image" Target="../media/image885.png"/><Relationship Id="rId485" Type="http://schemas.openxmlformats.org/officeDocument/2006/relationships/image" Target="../media/image614.png"/><Relationship Id="rId692" Type="http://schemas.openxmlformats.org/officeDocument/2006/relationships/customXml" Target="../ink/ink768.xml"/><Relationship Id="rId706" Type="http://schemas.openxmlformats.org/officeDocument/2006/relationships/customXml" Target="../ink/ink775.xml"/><Relationship Id="rId913" Type="http://schemas.openxmlformats.org/officeDocument/2006/relationships/image" Target="../media/image826.png"/><Relationship Id="rId42" Type="http://schemas.openxmlformats.org/officeDocument/2006/relationships/customXml" Target="../ink/ink443.xml"/><Relationship Id="rId138" Type="http://schemas.openxmlformats.org/officeDocument/2006/relationships/customXml" Target="../ink/ink491.xml"/><Relationship Id="rId345" Type="http://schemas.openxmlformats.org/officeDocument/2006/relationships/image" Target="../media/image544.png"/><Relationship Id="rId552" Type="http://schemas.openxmlformats.org/officeDocument/2006/relationships/customXml" Target="../ink/ink698.xml"/><Relationship Id="rId997" Type="http://schemas.openxmlformats.org/officeDocument/2006/relationships/image" Target="../media/image868.png"/><Relationship Id="rId191" Type="http://schemas.openxmlformats.org/officeDocument/2006/relationships/image" Target="../media/image468.png"/><Relationship Id="rId205" Type="http://schemas.openxmlformats.org/officeDocument/2006/relationships/image" Target="../media/image475.png"/><Relationship Id="rId412" Type="http://schemas.openxmlformats.org/officeDocument/2006/relationships/customXml" Target="../ink/ink628.xml"/><Relationship Id="rId857" Type="http://schemas.openxmlformats.org/officeDocument/2006/relationships/image" Target="../media/image798.png"/><Relationship Id="rId289" Type="http://schemas.openxmlformats.org/officeDocument/2006/relationships/image" Target="../media/image516.png"/><Relationship Id="rId496" Type="http://schemas.openxmlformats.org/officeDocument/2006/relationships/customXml" Target="../ink/ink670.xml"/><Relationship Id="rId717" Type="http://schemas.openxmlformats.org/officeDocument/2006/relationships/image" Target="../media/image728.png"/><Relationship Id="rId924" Type="http://schemas.openxmlformats.org/officeDocument/2006/relationships/customXml" Target="../ink/ink884.xml"/><Relationship Id="rId53" Type="http://schemas.openxmlformats.org/officeDocument/2006/relationships/image" Target="../media/image59.png"/><Relationship Id="rId149" Type="http://schemas.openxmlformats.org/officeDocument/2006/relationships/image" Target="../media/image447.png"/><Relationship Id="rId356" Type="http://schemas.openxmlformats.org/officeDocument/2006/relationships/customXml" Target="../ink/ink600.xml"/><Relationship Id="rId563" Type="http://schemas.openxmlformats.org/officeDocument/2006/relationships/image" Target="../media/image652.png"/><Relationship Id="rId770" Type="http://schemas.openxmlformats.org/officeDocument/2006/relationships/customXml" Target="../ink/ink807.xml"/><Relationship Id="rId216" Type="http://schemas.openxmlformats.org/officeDocument/2006/relationships/customXml" Target="../ink/ink530.xml"/><Relationship Id="rId423" Type="http://schemas.openxmlformats.org/officeDocument/2006/relationships/image" Target="../media/image583.png"/><Relationship Id="rId868" Type="http://schemas.openxmlformats.org/officeDocument/2006/relationships/customXml" Target="../ink/ink856.xml"/><Relationship Id="rId630" Type="http://schemas.openxmlformats.org/officeDocument/2006/relationships/customXml" Target="../ink/ink737.xml"/><Relationship Id="rId728" Type="http://schemas.openxmlformats.org/officeDocument/2006/relationships/customXml" Target="../ink/ink786.xml"/><Relationship Id="rId935" Type="http://schemas.openxmlformats.org/officeDocument/2006/relationships/image" Target="../media/image837.png"/><Relationship Id="rId64" Type="http://schemas.openxmlformats.org/officeDocument/2006/relationships/customXml" Target="../ink/ink454.xml"/><Relationship Id="rId367" Type="http://schemas.openxmlformats.org/officeDocument/2006/relationships/image" Target="../media/image555.png"/><Relationship Id="rId574" Type="http://schemas.openxmlformats.org/officeDocument/2006/relationships/customXml" Target="../ink/ink709.xml"/><Relationship Id="rId227" Type="http://schemas.openxmlformats.org/officeDocument/2006/relationships/image" Target="../media/image485.png"/><Relationship Id="rId781" Type="http://schemas.openxmlformats.org/officeDocument/2006/relationships/image" Target="../media/image760.png"/><Relationship Id="rId879" Type="http://schemas.openxmlformats.org/officeDocument/2006/relationships/image" Target="../media/image809.png"/><Relationship Id="rId434" Type="http://schemas.openxmlformats.org/officeDocument/2006/relationships/customXml" Target="../ink/ink639.xml"/><Relationship Id="rId641" Type="http://schemas.openxmlformats.org/officeDocument/2006/relationships/image" Target="../media/image690.png"/><Relationship Id="rId739" Type="http://schemas.openxmlformats.org/officeDocument/2006/relationships/image" Target="../media/image739.png"/><Relationship Id="rId280" Type="http://schemas.openxmlformats.org/officeDocument/2006/relationships/customXml" Target="../ink/ink562.xml"/><Relationship Id="rId501" Type="http://schemas.openxmlformats.org/officeDocument/2006/relationships/image" Target="../media/image622.png"/><Relationship Id="rId946" Type="http://schemas.openxmlformats.org/officeDocument/2006/relationships/customXml" Target="../ink/ink895.xml"/><Relationship Id="rId75" Type="http://schemas.openxmlformats.org/officeDocument/2006/relationships/image" Target="../media/image70.png"/><Relationship Id="rId140" Type="http://schemas.openxmlformats.org/officeDocument/2006/relationships/customXml" Target="../ink/ink492.xml"/><Relationship Id="rId378" Type="http://schemas.openxmlformats.org/officeDocument/2006/relationships/customXml" Target="../ink/ink611.xml"/><Relationship Id="rId585" Type="http://schemas.openxmlformats.org/officeDocument/2006/relationships/image" Target="../media/image662.png"/><Relationship Id="rId792" Type="http://schemas.openxmlformats.org/officeDocument/2006/relationships/customXml" Target="../ink/ink818.xml"/><Relationship Id="rId806" Type="http://schemas.openxmlformats.org/officeDocument/2006/relationships/customXml" Target="../ink/ink825.xml"/><Relationship Id="rId6" Type="http://schemas.openxmlformats.org/officeDocument/2006/relationships/customXml" Target="../ink/ink425.xml"/><Relationship Id="rId238" Type="http://schemas.openxmlformats.org/officeDocument/2006/relationships/customXml" Target="../ink/ink541.xml"/><Relationship Id="rId445" Type="http://schemas.openxmlformats.org/officeDocument/2006/relationships/image" Target="../media/image594.png"/><Relationship Id="rId652" Type="http://schemas.openxmlformats.org/officeDocument/2006/relationships/customXml" Target="../ink/ink748.xml"/><Relationship Id="rId291" Type="http://schemas.openxmlformats.org/officeDocument/2006/relationships/image" Target="../media/image517.png"/><Relationship Id="rId305" Type="http://schemas.openxmlformats.org/officeDocument/2006/relationships/image" Target="../media/image524.png"/><Relationship Id="rId512" Type="http://schemas.openxmlformats.org/officeDocument/2006/relationships/customXml" Target="../ink/ink678.xml"/><Relationship Id="rId957" Type="http://schemas.openxmlformats.org/officeDocument/2006/relationships/image" Target="../media/image848.png"/><Relationship Id="rId86" Type="http://schemas.openxmlformats.org/officeDocument/2006/relationships/customXml" Target="../ink/ink465.xml"/><Relationship Id="rId151" Type="http://schemas.openxmlformats.org/officeDocument/2006/relationships/image" Target="../media/image448.png"/><Relationship Id="rId389" Type="http://schemas.openxmlformats.org/officeDocument/2006/relationships/image" Target="../media/image566.png"/><Relationship Id="rId596" Type="http://schemas.openxmlformats.org/officeDocument/2006/relationships/customXml" Target="../ink/ink720.xml"/><Relationship Id="rId817" Type="http://schemas.openxmlformats.org/officeDocument/2006/relationships/image" Target="../media/image778.png"/><Relationship Id="rId1002" Type="http://schemas.openxmlformats.org/officeDocument/2006/relationships/customXml" Target="../ink/ink923.xml"/><Relationship Id="rId249" Type="http://schemas.openxmlformats.org/officeDocument/2006/relationships/image" Target="../media/image496.png"/><Relationship Id="rId456" Type="http://schemas.openxmlformats.org/officeDocument/2006/relationships/customXml" Target="../ink/ink650.xml"/><Relationship Id="rId663" Type="http://schemas.openxmlformats.org/officeDocument/2006/relationships/image" Target="../media/image701.png"/><Relationship Id="rId870" Type="http://schemas.openxmlformats.org/officeDocument/2006/relationships/customXml" Target="../ink/ink857.xml"/><Relationship Id="rId13" Type="http://schemas.openxmlformats.org/officeDocument/2006/relationships/image" Target="../media/image427.png"/><Relationship Id="rId109" Type="http://schemas.openxmlformats.org/officeDocument/2006/relationships/image" Target="../media/image428.png"/><Relationship Id="rId316" Type="http://schemas.openxmlformats.org/officeDocument/2006/relationships/customXml" Target="../ink/ink580.xml"/><Relationship Id="rId523" Type="http://schemas.openxmlformats.org/officeDocument/2006/relationships/image" Target="../media/image633.png"/><Relationship Id="rId968" Type="http://schemas.openxmlformats.org/officeDocument/2006/relationships/customXml" Target="../ink/ink906.xml"/><Relationship Id="rId97" Type="http://schemas.openxmlformats.org/officeDocument/2006/relationships/image" Target="../media/image197.png"/><Relationship Id="rId730" Type="http://schemas.openxmlformats.org/officeDocument/2006/relationships/customXml" Target="../ink/ink787.xml"/><Relationship Id="rId828" Type="http://schemas.openxmlformats.org/officeDocument/2006/relationships/customXml" Target="../ink/ink836.xml"/><Relationship Id="rId1013" Type="http://schemas.openxmlformats.org/officeDocument/2006/relationships/image" Target="../media/image876.png"/><Relationship Id="rId162" Type="http://schemas.openxmlformats.org/officeDocument/2006/relationships/customXml" Target="../ink/ink503.xml"/><Relationship Id="rId467" Type="http://schemas.openxmlformats.org/officeDocument/2006/relationships/image" Target="../media/image605.png"/><Relationship Id="rId674" Type="http://schemas.openxmlformats.org/officeDocument/2006/relationships/customXml" Target="../ink/ink759.xml"/><Relationship Id="rId881" Type="http://schemas.openxmlformats.org/officeDocument/2006/relationships/image" Target="../media/image810.png"/><Relationship Id="rId979" Type="http://schemas.openxmlformats.org/officeDocument/2006/relationships/image" Target="../media/image859.png"/><Relationship Id="rId24" Type="http://schemas.openxmlformats.org/officeDocument/2006/relationships/customXml" Target="../ink/ink434.xml"/><Relationship Id="rId327" Type="http://schemas.openxmlformats.org/officeDocument/2006/relationships/image" Target="../media/image535.png"/><Relationship Id="rId534" Type="http://schemas.openxmlformats.org/officeDocument/2006/relationships/customXml" Target="../ink/ink689.xml"/><Relationship Id="rId741" Type="http://schemas.openxmlformats.org/officeDocument/2006/relationships/image" Target="../media/image740.png"/><Relationship Id="rId839" Type="http://schemas.openxmlformats.org/officeDocument/2006/relationships/image" Target="../media/image789.png"/><Relationship Id="rId173" Type="http://schemas.openxmlformats.org/officeDocument/2006/relationships/image" Target="../media/image459.png"/><Relationship Id="rId380" Type="http://schemas.openxmlformats.org/officeDocument/2006/relationships/customXml" Target="../ink/ink612.xml"/><Relationship Id="rId601" Type="http://schemas.openxmlformats.org/officeDocument/2006/relationships/image" Target="../media/image670.png"/><Relationship Id="rId1024" Type="http://schemas.openxmlformats.org/officeDocument/2006/relationships/customXml" Target="../ink/ink934.xml"/><Relationship Id="rId240" Type="http://schemas.openxmlformats.org/officeDocument/2006/relationships/customXml" Target="../ink/ink542.xml"/><Relationship Id="rId478" Type="http://schemas.openxmlformats.org/officeDocument/2006/relationships/customXml" Target="../ink/ink661.xml"/><Relationship Id="rId685" Type="http://schemas.openxmlformats.org/officeDocument/2006/relationships/image" Target="../media/image712.png"/><Relationship Id="rId892" Type="http://schemas.openxmlformats.org/officeDocument/2006/relationships/customXml" Target="../ink/ink868.xml"/><Relationship Id="rId906" Type="http://schemas.openxmlformats.org/officeDocument/2006/relationships/customXml" Target="../ink/ink875.xml"/><Relationship Id="rId35" Type="http://schemas.openxmlformats.org/officeDocument/2006/relationships/image" Target="../media/image50.png"/><Relationship Id="rId100" Type="http://schemas.openxmlformats.org/officeDocument/2006/relationships/customXml" Target="../ink/ink472.xml"/><Relationship Id="rId338" Type="http://schemas.openxmlformats.org/officeDocument/2006/relationships/customXml" Target="../ink/ink591.xml"/><Relationship Id="rId545" Type="http://schemas.openxmlformats.org/officeDocument/2006/relationships/image" Target="../media/image643.png"/><Relationship Id="rId752" Type="http://schemas.openxmlformats.org/officeDocument/2006/relationships/customXml" Target="../ink/ink798.xml"/><Relationship Id="rId184" Type="http://schemas.openxmlformats.org/officeDocument/2006/relationships/customXml" Target="../ink/ink514.xml"/><Relationship Id="rId391" Type="http://schemas.openxmlformats.org/officeDocument/2006/relationships/image" Target="../media/image567.png"/><Relationship Id="rId405" Type="http://schemas.openxmlformats.org/officeDocument/2006/relationships/image" Target="../media/image574.png"/><Relationship Id="rId612" Type="http://schemas.openxmlformats.org/officeDocument/2006/relationships/customXml" Target="../ink/ink728.xml"/><Relationship Id="rId1035" Type="http://schemas.openxmlformats.org/officeDocument/2006/relationships/image" Target="../media/image887.png"/><Relationship Id="rId251" Type="http://schemas.openxmlformats.org/officeDocument/2006/relationships/image" Target="../media/image497.png"/><Relationship Id="rId489" Type="http://schemas.openxmlformats.org/officeDocument/2006/relationships/image" Target="../media/image616.png"/><Relationship Id="rId696" Type="http://schemas.openxmlformats.org/officeDocument/2006/relationships/customXml" Target="../ink/ink770.xml"/><Relationship Id="rId917" Type="http://schemas.openxmlformats.org/officeDocument/2006/relationships/image" Target="../media/image828.png"/><Relationship Id="rId46" Type="http://schemas.openxmlformats.org/officeDocument/2006/relationships/customXml" Target="../ink/ink445.xml"/><Relationship Id="rId349" Type="http://schemas.openxmlformats.org/officeDocument/2006/relationships/image" Target="../media/image546.png"/><Relationship Id="rId556" Type="http://schemas.openxmlformats.org/officeDocument/2006/relationships/customXml" Target="../ink/ink700.xml"/><Relationship Id="rId763" Type="http://schemas.openxmlformats.org/officeDocument/2006/relationships/image" Target="../media/image751.png"/><Relationship Id="rId111" Type="http://schemas.openxmlformats.org/officeDocument/2006/relationships/image" Target="../media/image429.png"/><Relationship Id="rId195" Type="http://schemas.openxmlformats.org/officeDocument/2006/relationships/image" Target="../media/image470.png"/><Relationship Id="rId209" Type="http://schemas.openxmlformats.org/officeDocument/2006/relationships/image" Target="../media/image477.png"/><Relationship Id="rId416" Type="http://schemas.openxmlformats.org/officeDocument/2006/relationships/customXml" Target="../ink/ink630.xml"/><Relationship Id="rId970" Type="http://schemas.openxmlformats.org/officeDocument/2006/relationships/customXml" Target="../ink/ink907.xml"/><Relationship Id="rId623" Type="http://schemas.openxmlformats.org/officeDocument/2006/relationships/image" Target="../media/image681.png"/><Relationship Id="rId830" Type="http://schemas.openxmlformats.org/officeDocument/2006/relationships/customXml" Target="../ink/ink837.xml"/><Relationship Id="rId928" Type="http://schemas.openxmlformats.org/officeDocument/2006/relationships/customXml" Target="../ink/ink886.xml"/><Relationship Id="rId57" Type="http://schemas.openxmlformats.org/officeDocument/2006/relationships/image" Target="../media/image61.png"/><Relationship Id="rId262" Type="http://schemas.openxmlformats.org/officeDocument/2006/relationships/customXml" Target="../ink/ink553.xml"/><Relationship Id="rId567" Type="http://schemas.openxmlformats.org/officeDocument/2006/relationships/image" Target="../media/image654.png"/><Relationship Id="rId122" Type="http://schemas.openxmlformats.org/officeDocument/2006/relationships/customXml" Target="../ink/ink483.xml"/><Relationship Id="rId774" Type="http://schemas.openxmlformats.org/officeDocument/2006/relationships/customXml" Target="../ink/ink809.xml"/><Relationship Id="rId981" Type="http://schemas.openxmlformats.org/officeDocument/2006/relationships/image" Target="../media/image860.png"/><Relationship Id="rId427" Type="http://schemas.openxmlformats.org/officeDocument/2006/relationships/image" Target="../media/image585.png"/><Relationship Id="rId634" Type="http://schemas.openxmlformats.org/officeDocument/2006/relationships/customXml" Target="../ink/ink739.xml"/><Relationship Id="rId841" Type="http://schemas.openxmlformats.org/officeDocument/2006/relationships/image" Target="../media/image790.png"/><Relationship Id="rId273" Type="http://schemas.openxmlformats.org/officeDocument/2006/relationships/image" Target="../media/image508.png"/><Relationship Id="rId480" Type="http://schemas.openxmlformats.org/officeDocument/2006/relationships/customXml" Target="../ink/ink662.xml"/><Relationship Id="rId701" Type="http://schemas.openxmlformats.org/officeDocument/2006/relationships/image" Target="../media/image720.png"/><Relationship Id="rId939" Type="http://schemas.openxmlformats.org/officeDocument/2006/relationships/image" Target="../media/image839.png"/><Relationship Id="rId68" Type="http://schemas.openxmlformats.org/officeDocument/2006/relationships/customXml" Target="../ink/ink456.xml"/><Relationship Id="rId133" Type="http://schemas.openxmlformats.org/officeDocument/2006/relationships/image" Target="../media/image440.png"/><Relationship Id="rId340" Type="http://schemas.openxmlformats.org/officeDocument/2006/relationships/customXml" Target="../ink/ink592.xml"/><Relationship Id="rId578" Type="http://schemas.openxmlformats.org/officeDocument/2006/relationships/customXml" Target="../ink/ink711.xml"/><Relationship Id="rId785" Type="http://schemas.openxmlformats.org/officeDocument/2006/relationships/image" Target="../media/image762.png"/><Relationship Id="rId992" Type="http://schemas.openxmlformats.org/officeDocument/2006/relationships/customXml" Target="../ink/ink918.xml"/><Relationship Id="rId200" Type="http://schemas.openxmlformats.org/officeDocument/2006/relationships/customXml" Target="../ink/ink522.xml"/><Relationship Id="rId438" Type="http://schemas.openxmlformats.org/officeDocument/2006/relationships/customXml" Target="../ink/ink641.xml"/><Relationship Id="rId645" Type="http://schemas.openxmlformats.org/officeDocument/2006/relationships/image" Target="../media/image692.png"/><Relationship Id="rId852" Type="http://schemas.openxmlformats.org/officeDocument/2006/relationships/customXml" Target="../ink/ink848.xml"/><Relationship Id="rId284" Type="http://schemas.openxmlformats.org/officeDocument/2006/relationships/customXml" Target="../ink/ink564.xml"/><Relationship Id="rId491" Type="http://schemas.openxmlformats.org/officeDocument/2006/relationships/image" Target="../media/image617.png"/><Relationship Id="rId505" Type="http://schemas.openxmlformats.org/officeDocument/2006/relationships/image" Target="../media/image624.png"/><Relationship Id="rId712" Type="http://schemas.openxmlformats.org/officeDocument/2006/relationships/customXml" Target="../ink/ink778.xml"/><Relationship Id="rId79" Type="http://schemas.openxmlformats.org/officeDocument/2006/relationships/image" Target="../media/image72.png"/><Relationship Id="rId144" Type="http://schemas.openxmlformats.org/officeDocument/2006/relationships/customXml" Target="../ink/ink494.xml"/><Relationship Id="rId589" Type="http://schemas.openxmlformats.org/officeDocument/2006/relationships/image" Target="../media/image664.png"/><Relationship Id="rId796" Type="http://schemas.openxmlformats.org/officeDocument/2006/relationships/customXml" Target="../ink/ink820.xml"/><Relationship Id="rId351" Type="http://schemas.openxmlformats.org/officeDocument/2006/relationships/image" Target="../media/image547.png"/><Relationship Id="rId449" Type="http://schemas.openxmlformats.org/officeDocument/2006/relationships/image" Target="../media/image596.png"/><Relationship Id="rId656" Type="http://schemas.openxmlformats.org/officeDocument/2006/relationships/customXml" Target="../ink/ink750.xml"/><Relationship Id="rId863" Type="http://schemas.openxmlformats.org/officeDocument/2006/relationships/image" Target="../media/image801.png"/><Relationship Id="rId211" Type="http://schemas.openxmlformats.org/officeDocument/2006/relationships/image" Target="../media/image478.png"/><Relationship Id="rId295" Type="http://schemas.openxmlformats.org/officeDocument/2006/relationships/image" Target="../media/image519.png"/><Relationship Id="rId309" Type="http://schemas.openxmlformats.org/officeDocument/2006/relationships/image" Target="../media/image526.png"/><Relationship Id="rId516" Type="http://schemas.openxmlformats.org/officeDocument/2006/relationships/customXml" Target="../ink/ink680.xml"/><Relationship Id="rId723" Type="http://schemas.openxmlformats.org/officeDocument/2006/relationships/image" Target="../media/image731.png"/><Relationship Id="rId930" Type="http://schemas.openxmlformats.org/officeDocument/2006/relationships/customXml" Target="../ink/ink887.xml"/><Relationship Id="rId1006" Type="http://schemas.openxmlformats.org/officeDocument/2006/relationships/customXml" Target="../ink/ink925.xml"/><Relationship Id="rId155" Type="http://schemas.openxmlformats.org/officeDocument/2006/relationships/image" Target="../media/image450.png"/><Relationship Id="rId362" Type="http://schemas.openxmlformats.org/officeDocument/2006/relationships/customXml" Target="../ink/ink603.xml"/><Relationship Id="rId222" Type="http://schemas.openxmlformats.org/officeDocument/2006/relationships/customXml" Target="../ink/ink533.xml"/><Relationship Id="rId667" Type="http://schemas.openxmlformats.org/officeDocument/2006/relationships/image" Target="../media/image703.png"/><Relationship Id="rId874" Type="http://schemas.openxmlformats.org/officeDocument/2006/relationships/customXml" Target="../ink/ink859.xml"/><Relationship Id="rId17" Type="http://schemas.openxmlformats.org/officeDocument/2006/relationships/image" Target="../media/image5.png"/><Relationship Id="rId527" Type="http://schemas.openxmlformats.org/officeDocument/2006/relationships/image" Target="../media/image635.png"/><Relationship Id="rId734" Type="http://schemas.openxmlformats.org/officeDocument/2006/relationships/customXml" Target="../ink/ink789.xml"/><Relationship Id="rId941" Type="http://schemas.openxmlformats.org/officeDocument/2006/relationships/image" Target="../media/image840.png"/><Relationship Id="rId70" Type="http://schemas.openxmlformats.org/officeDocument/2006/relationships/customXml" Target="../ink/ink457.xml"/><Relationship Id="rId166" Type="http://schemas.openxmlformats.org/officeDocument/2006/relationships/customXml" Target="../ink/ink505.xml"/><Relationship Id="rId373" Type="http://schemas.openxmlformats.org/officeDocument/2006/relationships/image" Target="../media/image558.png"/><Relationship Id="rId580" Type="http://schemas.openxmlformats.org/officeDocument/2006/relationships/customXml" Target="../ink/ink712.xml"/><Relationship Id="rId801" Type="http://schemas.openxmlformats.org/officeDocument/2006/relationships/image" Target="../media/image770.png"/><Relationship Id="rId1017" Type="http://schemas.openxmlformats.org/officeDocument/2006/relationships/image" Target="../media/image878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488.png"/><Relationship Id="rId440" Type="http://schemas.openxmlformats.org/officeDocument/2006/relationships/customXml" Target="../ink/ink642.xml"/><Relationship Id="rId678" Type="http://schemas.openxmlformats.org/officeDocument/2006/relationships/customXml" Target="../ink/ink761.xml"/><Relationship Id="rId885" Type="http://schemas.openxmlformats.org/officeDocument/2006/relationships/image" Target="../media/image812.png"/><Relationship Id="rId28" Type="http://schemas.openxmlformats.org/officeDocument/2006/relationships/customXml" Target="../ink/ink436.xml"/><Relationship Id="rId300" Type="http://schemas.openxmlformats.org/officeDocument/2006/relationships/customXml" Target="../ink/ink572.xml"/><Relationship Id="rId538" Type="http://schemas.openxmlformats.org/officeDocument/2006/relationships/customXml" Target="../ink/ink691.xml"/><Relationship Id="rId745" Type="http://schemas.openxmlformats.org/officeDocument/2006/relationships/image" Target="../media/image742.png"/><Relationship Id="rId952" Type="http://schemas.openxmlformats.org/officeDocument/2006/relationships/customXml" Target="../ink/ink898.xml"/><Relationship Id="rId81" Type="http://schemas.openxmlformats.org/officeDocument/2006/relationships/image" Target="../media/image73.png"/><Relationship Id="rId177" Type="http://schemas.openxmlformats.org/officeDocument/2006/relationships/image" Target="../media/image461.png"/><Relationship Id="rId384" Type="http://schemas.openxmlformats.org/officeDocument/2006/relationships/customXml" Target="../ink/ink614.xml"/><Relationship Id="rId591" Type="http://schemas.openxmlformats.org/officeDocument/2006/relationships/image" Target="../media/image665.png"/><Relationship Id="rId605" Type="http://schemas.openxmlformats.org/officeDocument/2006/relationships/image" Target="../media/image672.png"/><Relationship Id="rId812" Type="http://schemas.openxmlformats.org/officeDocument/2006/relationships/customXml" Target="../ink/ink828.xml"/><Relationship Id="rId1028" Type="http://schemas.openxmlformats.org/officeDocument/2006/relationships/customXml" Target="../ink/ink936.xml"/><Relationship Id="rId244" Type="http://schemas.openxmlformats.org/officeDocument/2006/relationships/customXml" Target="../ink/ink544.xml"/><Relationship Id="rId689" Type="http://schemas.openxmlformats.org/officeDocument/2006/relationships/image" Target="../media/image714.png"/><Relationship Id="rId896" Type="http://schemas.openxmlformats.org/officeDocument/2006/relationships/customXml" Target="../ink/ink870.xml"/><Relationship Id="rId39" Type="http://schemas.openxmlformats.org/officeDocument/2006/relationships/image" Target="../media/image52.png"/><Relationship Id="rId451" Type="http://schemas.openxmlformats.org/officeDocument/2006/relationships/image" Target="../media/image597.png"/><Relationship Id="rId549" Type="http://schemas.openxmlformats.org/officeDocument/2006/relationships/image" Target="../media/image645.png"/><Relationship Id="rId756" Type="http://schemas.openxmlformats.org/officeDocument/2006/relationships/customXml" Target="../ink/ink800.xml"/><Relationship Id="rId104" Type="http://schemas.openxmlformats.org/officeDocument/2006/relationships/customXml" Target="../ink/ink474.xml"/><Relationship Id="rId188" Type="http://schemas.openxmlformats.org/officeDocument/2006/relationships/customXml" Target="../ink/ink516.xml"/><Relationship Id="rId311" Type="http://schemas.openxmlformats.org/officeDocument/2006/relationships/image" Target="../media/image527.png"/><Relationship Id="rId395" Type="http://schemas.openxmlformats.org/officeDocument/2006/relationships/image" Target="../media/image569.png"/><Relationship Id="rId409" Type="http://schemas.openxmlformats.org/officeDocument/2006/relationships/image" Target="../media/image576.png"/><Relationship Id="rId963" Type="http://schemas.openxmlformats.org/officeDocument/2006/relationships/image" Target="../media/image851.png"/><Relationship Id="rId1039" Type="http://schemas.openxmlformats.org/officeDocument/2006/relationships/image" Target="../media/image889.png"/><Relationship Id="rId92" Type="http://schemas.openxmlformats.org/officeDocument/2006/relationships/customXml" Target="../ink/ink468.xml"/><Relationship Id="rId616" Type="http://schemas.openxmlformats.org/officeDocument/2006/relationships/customXml" Target="../ink/ink730.xml"/><Relationship Id="rId823" Type="http://schemas.openxmlformats.org/officeDocument/2006/relationships/image" Target="../media/image781.png"/><Relationship Id="rId255" Type="http://schemas.openxmlformats.org/officeDocument/2006/relationships/image" Target="../media/image499.png"/><Relationship Id="rId462" Type="http://schemas.openxmlformats.org/officeDocument/2006/relationships/customXml" Target="../ink/ink653.xml"/><Relationship Id="rId115" Type="http://schemas.openxmlformats.org/officeDocument/2006/relationships/image" Target="../media/image431.png"/><Relationship Id="rId322" Type="http://schemas.openxmlformats.org/officeDocument/2006/relationships/customXml" Target="../ink/ink583.xml"/><Relationship Id="rId767" Type="http://schemas.openxmlformats.org/officeDocument/2006/relationships/image" Target="../media/image753.png"/><Relationship Id="rId974" Type="http://schemas.openxmlformats.org/officeDocument/2006/relationships/customXml" Target="../ink/ink909.xml"/><Relationship Id="rId199" Type="http://schemas.openxmlformats.org/officeDocument/2006/relationships/image" Target="../media/image472.png"/><Relationship Id="rId627" Type="http://schemas.openxmlformats.org/officeDocument/2006/relationships/image" Target="../media/image683.png"/><Relationship Id="rId834" Type="http://schemas.openxmlformats.org/officeDocument/2006/relationships/customXml" Target="../ink/ink839.xml"/><Relationship Id="rId266" Type="http://schemas.openxmlformats.org/officeDocument/2006/relationships/customXml" Target="../ink/ink555.xml"/><Relationship Id="rId473" Type="http://schemas.openxmlformats.org/officeDocument/2006/relationships/image" Target="../media/image608.png"/><Relationship Id="rId680" Type="http://schemas.openxmlformats.org/officeDocument/2006/relationships/customXml" Target="../ink/ink762.xml"/><Relationship Id="rId901" Type="http://schemas.openxmlformats.org/officeDocument/2006/relationships/image" Target="../media/image820.png"/><Relationship Id="rId30" Type="http://schemas.openxmlformats.org/officeDocument/2006/relationships/customXml" Target="../ink/ink437.xml"/><Relationship Id="rId126" Type="http://schemas.openxmlformats.org/officeDocument/2006/relationships/customXml" Target="../ink/ink485.xml"/><Relationship Id="rId333" Type="http://schemas.openxmlformats.org/officeDocument/2006/relationships/image" Target="../media/image538.png"/><Relationship Id="rId540" Type="http://schemas.openxmlformats.org/officeDocument/2006/relationships/customXml" Target="../ink/ink692.xml"/><Relationship Id="rId778" Type="http://schemas.openxmlformats.org/officeDocument/2006/relationships/customXml" Target="../ink/ink811.xml"/><Relationship Id="rId985" Type="http://schemas.openxmlformats.org/officeDocument/2006/relationships/image" Target="../media/image862.png"/><Relationship Id="rId638" Type="http://schemas.openxmlformats.org/officeDocument/2006/relationships/customXml" Target="../ink/ink741.xml"/><Relationship Id="rId845" Type="http://schemas.openxmlformats.org/officeDocument/2006/relationships/image" Target="../media/image792.png"/><Relationship Id="rId1030" Type="http://schemas.openxmlformats.org/officeDocument/2006/relationships/customXml" Target="../ink/ink937.xml"/><Relationship Id="rId277" Type="http://schemas.openxmlformats.org/officeDocument/2006/relationships/image" Target="../media/image510.png"/><Relationship Id="rId400" Type="http://schemas.openxmlformats.org/officeDocument/2006/relationships/customXml" Target="../ink/ink622.xml"/><Relationship Id="rId484" Type="http://schemas.openxmlformats.org/officeDocument/2006/relationships/customXml" Target="../ink/ink664.xml"/><Relationship Id="rId705" Type="http://schemas.openxmlformats.org/officeDocument/2006/relationships/image" Target="../media/image722.png"/><Relationship Id="rId137" Type="http://schemas.openxmlformats.org/officeDocument/2006/relationships/image" Target="../media/image441.png"/><Relationship Id="rId344" Type="http://schemas.openxmlformats.org/officeDocument/2006/relationships/customXml" Target="../ink/ink594.xml"/><Relationship Id="rId691" Type="http://schemas.openxmlformats.org/officeDocument/2006/relationships/image" Target="../media/image715.png"/><Relationship Id="rId789" Type="http://schemas.openxmlformats.org/officeDocument/2006/relationships/image" Target="../media/image764.png"/><Relationship Id="rId912" Type="http://schemas.openxmlformats.org/officeDocument/2006/relationships/customXml" Target="../ink/ink878.xml"/><Relationship Id="rId996" Type="http://schemas.openxmlformats.org/officeDocument/2006/relationships/customXml" Target="../ink/ink920.xml"/><Relationship Id="rId41" Type="http://schemas.openxmlformats.org/officeDocument/2006/relationships/image" Target="../media/image53.png"/><Relationship Id="rId551" Type="http://schemas.openxmlformats.org/officeDocument/2006/relationships/image" Target="../media/image646.png"/><Relationship Id="rId649" Type="http://schemas.openxmlformats.org/officeDocument/2006/relationships/image" Target="../media/image694.png"/><Relationship Id="rId856" Type="http://schemas.openxmlformats.org/officeDocument/2006/relationships/customXml" Target="../ink/ink850.xml"/><Relationship Id="rId190" Type="http://schemas.openxmlformats.org/officeDocument/2006/relationships/customXml" Target="../ink/ink517.xml"/><Relationship Id="rId204" Type="http://schemas.openxmlformats.org/officeDocument/2006/relationships/customXml" Target="../ink/ink524.xml"/><Relationship Id="rId288" Type="http://schemas.openxmlformats.org/officeDocument/2006/relationships/customXml" Target="../ink/ink566.xml"/><Relationship Id="rId411" Type="http://schemas.openxmlformats.org/officeDocument/2006/relationships/image" Target="../media/image577.png"/><Relationship Id="rId509" Type="http://schemas.openxmlformats.org/officeDocument/2006/relationships/image" Target="../media/image626.png"/><Relationship Id="rId495" Type="http://schemas.openxmlformats.org/officeDocument/2006/relationships/image" Target="../media/image619.png"/><Relationship Id="rId716" Type="http://schemas.openxmlformats.org/officeDocument/2006/relationships/customXml" Target="../ink/ink780.xml"/><Relationship Id="rId923" Type="http://schemas.openxmlformats.org/officeDocument/2006/relationships/image" Target="../media/image831.png"/><Relationship Id="rId52" Type="http://schemas.openxmlformats.org/officeDocument/2006/relationships/customXml" Target="../ink/ink448.xml"/><Relationship Id="rId148" Type="http://schemas.openxmlformats.org/officeDocument/2006/relationships/customXml" Target="../ink/ink496.xml"/><Relationship Id="rId355" Type="http://schemas.openxmlformats.org/officeDocument/2006/relationships/image" Target="../media/image549.png"/><Relationship Id="rId562" Type="http://schemas.openxmlformats.org/officeDocument/2006/relationships/customXml" Target="../ink/ink703.xml"/><Relationship Id="rId215" Type="http://schemas.openxmlformats.org/officeDocument/2006/relationships/image" Target="../media/image480.png"/><Relationship Id="rId422" Type="http://schemas.openxmlformats.org/officeDocument/2006/relationships/customXml" Target="../ink/ink633.xml"/><Relationship Id="rId867" Type="http://schemas.openxmlformats.org/officeDocument/2006/relationships/image" Target="../media/image803.png"/><Relationship Id="rId299" Type="http://schemas.openxmlformats.org/officeDocument/2006/relationships/image" Target="../media/image521.png"/><Relationship Id="rId727" Type="http://schemas.openxmlformats.org/officeDocument/2006/relationships/image" Target="../media/image733.png"/><Relationship Id="rId934" Type="http://schemas.openxmlformats.org/officeDocument/2006/relationships/customXml" Target="../ink/ink889.xml"/><Relationship Id="rId63" Type="http://schemas.openxmlformats.org/officeDocument/2006/relationships/image" Target="../media/image64.png"/><Relationship Id="rId159" Type="http://schemas.openxmlformats.org/officeDocument/2006/relationships/image" Target="../media/image452.png"/><Relationship Id="rId366" Type="http://schemas.openxmlformats.org/officeDocument/2006/relationships/customXml" Target="../ink/ink605.xml"/><Relationship Id="rId573" Type="http://schemas.openxmlformats.org/officeDocument/2006/relationships/image" Target="../media/image656.png"/><Relationship Id="rId780" Type="http://schemas.openxmlformats.org/officeDocument/2006/relationships/customXml" Target="../ink/ink812.xml"/><Relationship Id="rId226" Type="http://schemas.openxmlformats.org/officeDocument/2006/relationships/customXml" Target="../ink/ink535.xml"/><Relationship Id="rId433" Type="http://schemas.openxmlformats.org/officeDocument/2006/relationships/image" Target="../media/image588.png"/><Relationship Id="rId878" Type="http://schemas.openxmlformats.org/officeDocument/2006/relationships/customXml" Target="../ink/ink861.xml"/><Relationship Id="rId640" Type="http://schemas.openxmlformats.org/officeDocument/2006/relationships/customXml" Target="../ink/ink742.xml"/><Relationship Id="rId738" Type="http://schemas.openxmlformats.org/officeDocument/2006/relationships/customXml" Target="../ink/ink791.xml"/><Relationship Id="rId945" Type="http://schemas.openxmlformats.org/officeDocument/2006/relationships/image" Target="../media/image842.png"/><Relationship Id="rId74" Type="http://schemas.openxmlformats.org/officeDocument/2006/relationships/customXml" Target="../ink/ink459.xml"/><Relationship Id="rId377" Type="http://schemas.openxmlformats.org/officeDocument/2006/relationships/image" Target="../media/image560.png"/><Relationship Id="rId500" Type="http://schemas.openxmlformats.org/officeDocument/2006/relationships/customXml" Target="../ink/ink672.xml"/><Relationship Id="rId584" Type="http://schemas.openxmlformats.org/officeDocument/2006/relationships/customXml" Target="../ink/ink714.xml"/><Relationship Id="rId805" Type="http://schemas.openxmlformats.org/officeDocument/2006/relationships/image" Target="../media/image772.png"/><Relationship Id="rId5" Type="http://schemas.openxmlformats.org/officeDocument/2006/relationships/image" Target="../media/image423.png"/><Relationship Id="rId237" Type="http://schemas.openxmlformats.org/officeDocument/2006/relationships/image" Target="../media/image490.png"/><Relationship Id="rId791" Type="http://schemas.openxmlformats.org/officeDocument/2006/relationships/image" Target="../media/image765.png"/><Relationship Id="rId889" Type="http://schemas.openxmlformats.org/officeDocument/2006/relationships/image" Target="../media/image814.png"/><Relationship Id="rId444" Type="http://schemas.openxmlformats.org/officeDocument/2006/relationships/customXml" Target="../ink/ink644.xml"/><Relationship Id="rId651" Type="http://schemas.openxmlformats.org/officeDocument/2006/relationships/image" Target="../media/image695.png"/><Relationship Id="rId749" Type="http://schemas.openxmlformats.org/officeDocument/2006/relationships/image" Target="../media/image744.png"/><Relationship Id="rId290" Type="http://schemas.openxmlformats.org/officeDocument/2006/relationships/customXml" Target="../ink/ink567.xml"/><Relationship Id="rId304" Type="http://schemas.openxmlformats.org/officeDocument/2006/relationships/customXml" Target="../ink/ink574.xml"/><Relationship Id="rId388" Type="http://schemas.openxmlformats.org/officeDocument/2006/relationships/customXml" Target="../ink/ink616.xml"/><Relationship Id="rId511" Type="http://schemas.openxmlformats.org/officeDocument/2006/relationships/image" Target="../media/image627.png"/><Relationship Id="rId609" Type="http://schemas.openxmlformats.org/officeDocument/2006/relationships/image" Target="../media/image674.png"/><Relationship Id="rId956" Type="http://schemas.openxmlformats.org/officeDocument/2006/relationships/customXml" Target="../ink/ink900.xml"/><Relationship Id="rId85" Type="http://schemas.openxmlformats.org/officeDocument/2006/relationships/image" Target="../media/image75.png"/><Relationship Id="rId150" Type="http://schemas.openxmlformats.org/officeDocument/2006/relationships/customXml" Target="../ink/ink497.xml"/><Relationship Id="rId595" Type="http://schemas.openxmlformats.org/officeDocument/2006/relationships/image" Target="../media/image667.png"/><Relationship Id="rId816" Type="http://schemas.openxmlformats.org/officeDocument/2006/relationships/customXml" Target="../ink/ink830.xml"/><Relationship Id="rId1001" Type="http://schemas.openxmlformats.org/officeDocument/2006/relationships/image" Target="../media/image870.png"/><Relationship Id="rId248" Type="http://schemas.openxmlformats.org/officeDocument/2006/relationships/customXml" Target="../ink/ink546.xml"/><Relationship Id="rId455" Type="http://schemas.openxmlformats.org/officeDocument/2006/relationships/image" Target="../media/image599.png"/><Relationship Id="rId662" Type="http://schemas.openxmlformats.org/officeDocument/2006/relationships/customXml" Target="../ink/ink753.xml"/><Relationship Id="rId12" Type="http://schemas.openxmlformats.org/officeDocument/2006/relationships/customXml" Target="../ink/ink428.xml"/><Relationship Id="rId108" Type="http://schemas.openxmlformats.org/officeDocument/2006/relationships/customXml" Target="../ink/ink476.xml"/><Relationship Id="rId315" Type="http://schemas.openxmlformats.org/officeDocument/2006/relationships/image" Target="../media/image529.png"/><Relationship Id="rId522" Type="http://schemas.openxmlformats.org/officeDocument/2006/relationships/customXml" Target="../ink/ink683.xml"/><Relationship Id="rId967" Type="http://schemas.openxmlformats.org/officeDocument/2006/relationships/image" Target="../media/image853.png"/><Relationship Id="rId96" Type="http://schemas.openxmlformats.org/officeDocument/2006/relationships/customXml" Target="../ink/ink470.xml"/><Relationship Id="rId161" Type="http://schemas.openxmlformats.org/officeDocument/2006/relationships/image" Target="../media/image453.png"/><Relationship Id="rId399" Type="http://schemas.openxmlformats.org/officeDocument/2006/relationships/image" Target="../media/image571.png"/><Relationship Id="rId827" Type="http://schemas.openxmlformats.org/officeDocument/2006/relationships/image" Target="../media/image783.png"/><Relationship Id="rId1012" Type="http://schemas.openxmlformats.org/officeDocument/2006/relationships/customXml" Target="../ink/ink928.xml"/><Relationship Id="rId259" Type="http://schemas.openxmlformats.org/officeDocument/2006/relationships/image" Target="../media/image501.png"/><Relationship Id="rId466" Type="http://schemas.openxmlformats.org/officeDocument/2006/relationships/customXml" Target="../ink/ink655.xml"/><Relationship Id="rId673" Type="http://schemas.openxmlformats.org/officeDocument/2006/relationships/image" Target="../media/image706.png"/><Relationship Id="rId880" Type="http://schemas.openxmlformats.org/officeDocument/2006/relationships/customXml" Target="../ink/ink862.xml"/><Relationship Id="rId23" Type="http://schemas.openxmlformats.org/officeDocument/2006/relationships/image" Target="../media/image11.png"/><Relationship Id="rId119" Type="http://schemas.openxmlformats.org/officeDocument/2006/relationships/image" Target="../media/image433.png"/><Relationship Id="rId326" Type="http://schemas.openxmlformats.org/officeDocument/2006/relationships/customXml" Target="../ink/ink585.xml"/><Relationship Id="rId533" Type="http://schemas.openxmlformats.org/officeDocument/2006/relationships/image" Target="../media/image637.png"/><Relationship Id="rId978" Type="http://schemas.openxmlformats.org/officeDocument/2006/relationships/customXml" Target="../ink/ink911.xml"/><Relationship Id="rId740" Type="http://schemas.openxmlformats.org/officeDocument/2006/relationships/customXml" Target="../ink/ink792.xml"/><Relationship Id="rId838" Type="http://schemas.openxmlformats.org/officeDocument/2006/relationships/customXml" Target="../ink/ink841.xml"/><Relationship Id="rId1023" Type="http://schemas.openxmlformats.org/officeDocument/2006/relationships/image" Target="../media/image881.png"/><Relationship Id="rId172" Type="http://schemas.openxmlformats.org/officeDocument/2006/relationships/customXml" Target="../ink/ink508.xml"/><Relationship Id="rId477" Type="http://schemas.openxmlformats.org/officeDocument/2006/relationships/image" Target="../media/image610.png"/><Relationship Id="rId600" Type="http://schemas.openxmlformats.org/officeDocument/2006/relationships/customXml" Target="../ink/ink722.xml"/><Relationship Id="rId684" Type="http://schemas.openxmlformats.org/officeDocument/2006/relationships/customXml" Target="../ink/ink764.xml"/><Relationship Id="rId337" Type="http://schemas.openxmlformats.org/officeDocument/2006/relationships/image" Target="../media/image540.png"/><Relationship Id="rId891" Type="http://schemas.openxmlformats.org/officeDocument/2006/relationships/image" Target="../media/image815.png"/><Relationship Id="rId905" Type="http://schemas.openxmlformats.org/officeDocument/2006/relationships/image" Target="../media/image822.png"/><Relationship Id="rId989" Type="http://schemas.openxmlformats.org/officeDocument/2006/relationships/image" Target="../media/image864.png"/><Relationship Id="rId34" Type="http://schemas.openxmlformats.org/officeDocument/2006/relationships/customXml" Target="../ink/ink439.xml"/><Relationship Id="rId544" Type="http://schemas.openxmlformats.org/officeDocument/2006/relationships/customXml" Target="../ink/ink694.xml"/><Relationship Id="rId751" Type="http://schemas.openxmlformats.org/officeDocument/2006/relationships/image" Target="../media/image745.png"/><Relationship Id="rId849" Type="http://schemas.openxmlformats.org/officeDocument/2006/relationships/image" Target="../media/image794.png"/><Relationship Id="rId183" Type="http://schemas.openxmlformats.org/officeDocument/2006/relationships/image" Target="../media/image464.png"/><Relationship Id="rId390" Type="http://schemas.openxmlformats.org/officeDocument/2006/relationships/customXml" Target="../ink/ink617.xml"/><Relationship Id="rId404" Type="http://schemas.openxmlformats.org/officeDocument/2006/relationships/customXml" Target="../ink/ink624.xml"/><Relationship Id="rId611" Type="http://schemas.openxmlformats.org/officeDocument/2006/relationships/image" Target="../media/image675.png"/><Relationship Id="rId1034" Type="http://schemas.openxmlformats.org/officeDocument/2006/relationships/customXml" Target="../ink/ink939.xml"/><Relationship Id="rId250" Type="http://schemas.openxmlformats.org/officeDocument/2006/relationships/customXml" Target="../ink/ink547.xml"/><Relationship Id="rId488" Type="http://schemas.openxmlformats.org/officeDocument/2006/relationships/customXml" Target="../ink/ink666.xml"/><Relationship Id="rId695" Type="http://schemas.openxmlformats.org/officeDocument/2006/relationships/image" Target="../media/image717.png"/><Relationship Id="rId709" Type="http://schemas.openxmlformats.org/officeDocument/2006/relationships/image" Target="../media/image724.png"/><Relationship Id="rId916" Type="http://schemas.openxmlformats.org/officeDocument/2006/relationships/customXml" Target="../ink/ink880.xml"/><Relationship Id="rId45" Type="http://schemas.openxmlformats.org/officeDocument/2006/relationships/image" Target="../media/image55.png"/><Relationship Id="rId110" Type="http://schemas.openxmlformats.org/officeDocument/2006/relationships/customXml" Target="../ink/ink477.xml"/><Relationship Id="rId348" Type="http://schemas.openxmlformats.org/officeDocument/2006/relationships/customXml" Target="../ink/ink596.xml"/><Relationship Id="rId555" Type="http://schemas.openxmlformats.org/officeDocument/2006/relationships/image" Target="../media/image648.png"/><Relationship Id="rId762" Type="http://schemas.openxmlformats.org/officeDocument/2006/relationships/customXml" Target="../ink/ink803.xml"/><Relationship Id="rId194" Type="http://schemas.openxmlformats.org/officeDocument/2006/relationships/customXml" Target="../ink/ink519.xml"/><Relationship Id="rId208" Type="http://schemas.openxmlformats.org/officeDocument/2006/relationships/customXml" Target="../ink/ink526.xml"/><Relationship Id="rId415" Type="http://schemas.openxmlformats.org/officeDocument/2006/relationships/image" Target="../media/image579.png"/><Relationship Id="rId622" Type="http://schemas.openxmlformats.org/officeDocument/2006/relationships/customXml" Target="../ink/ink733.xml"/><Relationship Id="rId261" Type="http://schemas.openxmlformats.org/officeDocument/2006/relationships/image" Target="../media/image502.png"/><Relationship Id="rId499" Type="http://schemas.openxmlformats.org/officeDocument/2006/relationships/image" Target="../media/image621.png"/><Relationship Id="rId927" Type="http://schemas.openxmlformats.org/officeDocument/2006/relationships/image" Target="../media/image833.png"/><Relationship Id="rId56" Type="http://schemas.openxmlformats.org/officeDocument/2006/relationships/customXml" Target="../ink/ink450.xml"/><Relationship Id="rId359" Type="http://schemas.openxmlformats.org/officeDocument/2006/relationships/image" Target="../media/image551.png"/><Relationship Id="rId566" Type="http://schemas.openxmlformats.org/officeDocument/2006/relationships/customXml" Target="../ink/ink705.xml"/><Relationship Id="rId773" Type="http://schemas.openxmlformats.org/officeDocument/2006/relationships/image" Target="../media/image756.png"/><Relationship Id="rId121" Type="http://schemas.openxmlformats.org/officeDocument/2006/relationships/image" Target="../media/image434.png"/><Relationship Id="rId219" Type="http://schemas.openxmlformats.org/officeDocument/2006/relationships/image" Target="../media/image397.png"/><Relationship Id="rId426" Type="http://schemas.openxmlformats.org/officeDocument/2006/relationships/customXml" Target="../ink/ink635.xml"/><Relationship Id="rId633" Type="http://schemas.openxmlformats.org/officeDocument/2006/relationships/image" Target="../media/image686.png"/><Relationship Id="rId980" Type="http://schemas.openxmlformats.org/officeDocument/2006/relationships/customXml" Target="../ink/ink912.xml"/><Relationship Id="rId840" Type="http://schemas.openxmlformats.org/officeDocument/2006/relationships/customXml" Target="../ink/ink842.xml"/><Relationship Id="rId938" Type="http://schemas.openxmlformats.org/officeDocument/2006/relationships/customXml" Target="../ink/ink891.xml"/><Relationship Id="rId67" Type="http://schemas.openxmlformats.org/officeDocument/2006/relationships/image" Target="../media/image66.png"/><Relationship Id="rId272" Type="http://schemas.openxmlformats.org/officeDocument/2006/relationships/customXml" Target="../ink/ink558.xml"/><Relationship Id="rId577" Type="http://schemas.openxmlformats.org/officeDocument/2006/relationships/image" Target="../media/image658.png"/><Relationship Id="rId700" Type="http://schemas.openxmlformats.org/officeDocument/2006/relationships/customXml" Target="../ink/ink772.xml"/><Relationship Id="rId132" Type="http://schemas.openxmlformats.org/officeDocument/2006/relationships/customXml" Target="../ink/ink488.xml"/><Relationship Id="rId784" Type="http://schemas.openxmlformats.org/officeDocument/2006/relationships/customXml" Target="../ink/ink814.xml"/><Relationship Id="rId991" Type="http://schemas.openxmlformats.org/officeDocument/2006/relationships/image" Target="../media/image865.png"/><Relationship Id="rId437" Type="http://schemas.openxmlformats.org/officeDocument/2006/relationships/image" Target="../media/image590.png"/><Relationship Id="rId644" Type="http://schemas.openxmlformats.org/officeDocument/2006/relationships/customXml" Target="../ink/ink744.xml"/><Relationship Id="rId851" Type="http://schemas.openxmlformats.org/officeDocument/2006/relationships/image" Target="../media/image795.png"/><Relationship Id="rId283" Type="http://schemas.openxmlformats.org/officeDocument/2006/relationships/image" Target="../media/image513.png"/><Relationship Id="rId490" Type="http://schemas.openxmlformats.org/officeDocument/2006/relationships/customXml" Target="../ink/ink667.xml"/><Relationship Id="rId504" Type="http://schemas.openxmlformats.org/officeDocument/2006/relationships/customXml" Target="../ink/ink674.xml"/><Relationship Id="rId711" Type="http://schemas.openxmlformats.org/officeDocument/2006/relationships/image" Target="../media/image725.png"/><Relationship Id="rId949" Type="http://schemas.openxmlformats.org/officeDocument/2006/relationships/image" Target="../media/image844.png"/><Relationship Id="rId78" Type="http://schemas.openxmlformats.org/officeDocument/2006/relationships/customXml" Target="../ink/ink461.xml"/><Relationship Id="rId143" Type="http://schemas.openxmlformats.org/officeDocument/2006/relationships/image" Target="../media/image444.png"/><Relationship Id="rId350" Type="http://schemas.openxmlformats.org/officeDocument/2006/relationships/customXml" Target="../ink/ink597.xml"/><Relationship Id="rId588" Type="http://schemas.openxmlformats.org/officeDocument/2006/relationships/customXml" Target="../ink/ink716.xml"/><Relationship Id="rId795" Type="http://schemas.openxmlformats.org/officeDocument/2006/relationships/image" Target="../media/image767.png"/><Relationship Id="rId809" Type="http://schemas.openxmlformats.org/officeDocument/2006/relationships/image" Target="../media/image774.png"/><Relationship Id="rId9" Type="http://schemas.openxmlformats.org/officeDocument/2006/relationships/image" Target="../media/image425.png"/><Relationship Id="rId210" Type="http://schemas.openxmlformats.org/officeDocument/2006/relationships/customXml" Target="../ink/ink527.xml"/><Relationship Id="rId448" Type="http://schemas.openxmlformats.org/officeDocument/2006/relationships/customXml" Target="../ink/ink646.xml"/><Relationship Id="rId655" Type="http://schemas.openxmlformats.org/officeDocument/2006/relationships/image" Target="../media/image697.png"/><Relationship Id="rId862" Type="http://schemas.openxmlformats.org/officeDocument/2006/relationships/customXml" Target="../ink/ink853.xml"/><Relationship Id="rId294" Type="http://schemas.openxmlformats.org/officeDocument/2006/relationships/customXml" Target="../ink/ink569.xml"/><Relationship Id="rId308" Type="http://schemas.openxmlformats.org/officeDocument/2006/relationships/customXml" Target="../ink/ink576.xml"/><Relationship Id="rId515" Type="http://schemas.openxmlformats.org/officeDocument/2006/relationships/image" Target="../media/image629.png"/><Relationship Id="rId722" Type="http://schemas.openxmlformats.org/officeDocument/2006/relationships/customXml" Target="../ink/ink783.xml"/><Relationship Id="rId89" Type="http://schemas.openxmlformats.org/officeDocument/2006/relationships/image" Target="../media/image77.png"/><Relationship Id="rId154" Type="http://schemas.openxmlformats.org/officeDocument/2006/relationships/customXml" Target="../ink/ink499.xml"/><Relationship Id="rId361" Type="http://schemas.openxmlformats.org/officeDocument/2006/relationships/image" Target="../media/image552.png"/><Relationship Id="rId599" Type="http://schemas.openxmlformats.org/officeDocument/2006/relationships/image" Target="../media/image669.png"/><Relationship Id="rId1005" Type="http://schemas.openxmlformats.org/officeDocument/2006/relationships/image" Target="../media/image872.png"/><Relationship Id="rId459" Type="http://schemas.openxmlformats.org/officeDocument/2006/relationships/image" Target="../media/image601.png"/><Relationship Id="rId666" Type="http://schemas.openxmlformats.org/officeDocument/2006/relationships/customXml" Target="../ink/ink755.xml"/><Relationship Id="rId873" Type="http://schemas.openxmlformats.org/officeDocument/2006/relationships/image" Target="../media/image806.png"/><Relationship Id="rId16" Type="http://schemas.openxmlformats.org/officeDocument/2006/relationships/customXml" Target="../ink/ink430.xml"/><Relationship Id="rId221" Type="http://schemas.openxmlformats.org/officeDocument/2006/relationships/image" Target="../media/image482.png"/><Relationship Id="rId319" Type="http://schemas.openxmlformats.org/officeDocument/2006/relationships/image" Target="../media/image531.png"/><Relationship Id="rId526" Type="http://schemas.openxmlformats.org/officeDocument/2006/relationships/customXml" Target="../ink/ink685.xml"/><Relationship Id="rId733" Type="http://schemas.openxmlformats.org/officeDocument/2006/relationships/image" Target="../media/image736.png"/><Relationship Id="rId940" Type="http://schemas.openxmlformats.org/officeDocument/2006/relationships/customXml" Target="../ink/ink892.xml"/><Relationship Id="rId1016" Type="http://schemas.openxmlformats.org/officeDocument/2006/relationships/customXml" Target="../ink/ink930.xml"/><Relationship Id="rId165" Type="http://schemas.openxmlformats.org/officeDocument/2006/relationships/image" Target="../media/image455.png"/><Relationship Id="rId372" Type="http://schemas.openxmlformats.org/officeDocument/2006/relationships/customXml" Target="../ink/ink608.xml"/><Relationship Id="rId677" Type="http://schemas.openxmlformats.org/officeDocument/2006/relationships/image" Target="../media/image708.png"/><Relationship Id="rId800" Type="http://schemas.openxmlformats.org/officeDocument/2006/relationships/customXml" Target="../ink/ink822.xml"/><Relationship Id="rId232" Type="http://schemas.openxmlformats.org/officeDocument/2006/relationships/customXml" Target="../ink/ink538.xml"/><Relationship Id="rId884" Type="http://schemas.openxmlformats.org/officeDocument/2006/relationships/customXml" Target="../ink/ink864.xml"/><Relationship Id="rId27" Type="http://schemas.openxmlformats.org/officeDocument/2006/relationships/image" Target="../media/image46.png"/><Relationship Id="rId537" Type="http://schemas.openxmlformats.org/officeDocument/2006/relationships/image" Target="../media/image639.png"/><Relationship Id="rId744" Type="http://schemas.openxmlformats.org/officeDocument/2006/relationships/customXml" Target="../ink/ink794.xml"/><Relationship Id="rId951" Type="http://schemas.openxmlformats.org/officeDocument/2006/relationships/image" Target="../media/image845.png"/><Relationship Id="rId80" Type="http://schemas.openxmlformats.org/officeDocument/2006/relationships/customXml" Target="../ink/ink462.xml"/><Relationship Id="rId176" Type="http://schemas.openxmlformats.org/officeDocument/2006/relationships/customXml" Target="../ink/ink510.xml"/><Relationship Id="rId383" Type="http://schemas.openxmlformats.org/officeDocument/2006/relationships/image" Target="../media/image563.png"/><Relationship Id="rId590" Type="http://schemas.openxmlformats.org/officeDocument/2006/relationships/customXml" Target="../ink/ink717.xml"/><Relationship Id="rId604" Type="http://schemas.openxmlformats.org/officeDocument/2006/relationships/customXml" Target="../ink/ink724.xml"/><Relationship Id="rId811" Type="http://schemas.openxmlformats.org/officeDocument/2006/relationships/image" Target="../media/image775.png"/><Relationship Id="rId1027" Type="http://schemas.openxmlformats.org/officeDocument/2006/relationships/image" Target="../media/image883.png"/><Relationship Id="rId243" Type="http://schemas.openxmlformats.org/officeDocument/2006/relationships/image" Target="../media/image493.png"/><Relationship Id="rId450" Type="http://schemas.openxmlformats.org/officeDocument/2006/relationships/customXml" Target="../ink/ink647.xml"/><Relationship Id="rId688" Type="http://schemas.openxmlformats.org/officeDocument/2006/relationships/customXml" Target="../ink/ink766.xml"/><Relationship Id="rId895" Type="http://schemas.openxmlformats.org/officeDocument/2006/relationships/image" Target="../media/image817.png"/><Relationship Id="rId909" Type="http://schemas.openxmlformats.org/officeDocument/2006/relationships/image" Target="../media/image824.png"/><Relationship Id="rId38" Type="http://schemas.openxmlformats.org/officeDocument/2006/relationships/customXml" Target="../ink/ink441.xml"/><Relationship Id="rId103" Type="http://schemas.openxmlformats.org/officeDocument/2006/relationships/image" Target="../media/image200.png"/><Relationship Id="rId310" Type="http://schemas.openxmlformats.org/officeDocument/2006/relationships/customXml" Target="../ink/ink577.xml"/><Relationship Id="rId548" Type="http://schemas.openxmlformats.org/officeDocument/2006/relationships/customXml" Target="../ink/ink696.xml"/><Relationship Id="rId755" Type="http://schemas.openxmlformats.org/officeDocument/2006/relationships/image" Target="../media/image747.png"/><Relationship Id="rId962" Type="http://schemas.openxmlformats.org/officeDocument/2006/relationships/customXml" Target="../ink/ink903.xml"/><Relationship Id="rId91" Type="http://schemas.openxmlformats.org/officeDocument/2006/relationships/image" Target="../media/image78.png"/><Relationship Id="rId187" Type="http://schemas.openxmlformats.org/officeDocument/2006/relationships/image" Target="../media/image466.png"/><Relationship Id="rId394" Type="http://schemas.openxmlformats.org/officeDocument/2006/relationships/customXml" Target="../ink/ink619.xml"/><Relationship Id="rId408" Type="http://schemas.openxmlformats.org/officeDocument/2006/relationships/customXml" Target="../ink/ink626.xml"/><Relationship Id="rId615" Type="http://schemas.openxmlformats.org/officeDocument/2006/relationships/image" Target="../media/image677.png"/><Relationship Id="rId822" Type="http://schemas.openxmlformats.org/officeDocument/2006/relationships/customXml" Target="../ink/ink833.xml"/><Relationship Id="rId1038" Type="http://schemas.openxmlformats.org/officeDocument/2006/relationships/customXml" Target="../ink/ink941.xml"/><Relationship Id="rId254" Type="http://schemas.openxmlformats.org/officeDocument/2006/relationships/customXml" Target="../ink/ink549.xml"/><Relationship Id="rId699" Type="http://schemas.openxmlformats.org/officeDocument/2006/relationships/image" Target="../media/image719.png"/><Relationship Id="rId49" Type="http://schemas.openxmlformats.org/officeDocument/2006/relationships/image" Target="../media/image57.png"/><Relationship Id="rId114" Type="http://schemas.openxmlformats.org/officeDocument/2006/relationships/customXml" Target="../ink/ink479.xml"/><Relationship Id="rId461" Type="http://schemas.openxmlformats.org/officeDocument/2006/relationships/image" Target="../media/image602.png"/><Relationship Id="rId559" Type="http://schemas.openxmlformats.org/officeDocument/2006/relationships/image" Target="../media/image650.png"/><Relationship Id="rId766" Type="http://schemas.openxmlformats.org/officeDocument/2006/relationships/customXml" Target="../ink/ink805.xml"/><Relationship Id="rId198" Type="http://schemas.openxmlformats.org/officeDocument/2006/relationships/customXml" Target="../ink/ink521.xml"/><Relationship Id="rId321" Type="http://schemas.openxmlformats.org/officeDocument/2006/relationships/image" Target="../media/image532.png"/><Relationship Id="rId419" Type="http://schemas.openxmlformats.org/officeDocument/2006/relationships/image" Target="../media/image581.png"/><Relationship Id="rId626" Type="http://schemas.openxmlformats.org/officeDocument/2006/relationships/customXml" Target="../ink/ink735.xml"/><Relationship Id="rId973" Type="http://schemas.openxmlformats.org/officeDocument/2006/relationships/image" Target="../media/image856.png"/><Relationship Id="rId833" Type="http://schemas.openxmlformats.org/officeDocument/2006/relationships/image" Target="../media/image786.png"/><Relationship Id="rId265" Type="http://schemas.openxmlformats.org/officeDocument/2006/relationships/image" Target="../media/image504.png"/><Relationship Id="rId472" Type="http://schemas.openxmlformats.org/officeDocument/2006/relationships/customXml" Target="../ink/ink658.xml"/><Relationship Id="rId900" Type="http://schemas.openxmlformats.org/officeDocument/2006/relationships/customXml" Target="../ink/ink872.xml"/><Relationship Id="rId125" Type="http://schemas.openxmlformats.org/officeDocument/2006/relationships/image" Target="../media/image436.png"/><Relationship Id="rId332" Type="http://schemas.openxmlformats.org/officeDocument/2006/relationships/customXml" Target="../ink/ink588.xml"/><Relationship Id="rId777" Type="http://schemas.openxmlformats.org/officeDocument/2006/relationships/image" Target="../media/image758.png"/><Relationship Id="rId984" Type="http://schemas.openxmlformats.org/officeDocument/2006/relationships/customXml" Target="../ink/ink914.xml"/><Relationship Id="rId637" Type="http://schemas.openxmlformats.org/officeDocument/2006/relationships/image" Target="../media/image688.png"/><Relationship Id="rId844" Type="http://schemas.openxmlformats.org/officeDocument/2006/relationships/customXml" Target="../ink/ink844.xml"/><Relationship Id="rId276" Type="http://schemas.openxmlformats.org/officeDocument/2006/relationships/customXml" Target="../ink/ink560.xml"/><Relationship Id="rId483" Type="http://schemas.openxmlformats.org/officeDocument/2006/relationships/image" Target="../media/image613.png"/><Relationship Id="rId690" Type="http://schemas.openxmlformats.org/officeDocument/2006/relationships/customXml" Target="../ink/ink767.xml"/><Relationship Id="rId704" Type="http://schemas.openxmlformats.org/officeDocument/2006/relationships/customXml" Target="../ink/ink774.xml"/><Relationship Id="rId911" Type="http://schemas.openxmlformats.org/officeDocument/2006/relationships/image" Target="../media/image825.png"/><Relationship Id="rId40" Type="http://schemas.openxmlformats.org/officeDocument/2006/relationships/customXml" Target="../ink/ink442.xml"/><Relationship Id="rId136" Type="http://schemas.openxmlformats.org/officeDocument/2006/relationships/customXml" Target="../ink/ink490.xml"/><Relationship Id="rId343" Type="http://schemas.openxmlformats.org/officeDocument/2006/relationships/image" Target="../media/image543.png"/><Relationship Id="rId550" Type="http://schemas.openxmlformats.org/officeDocument/2006/relationships/customXml" Target="../ink/ink697.xml"/><Relationship Id="rId788" Type="http://schemas.openxmlformats.org/officeDocument/2006/relationships/customXml" Target="../ink/ink816.xml"/><Relationship Id="rId995" Type="http://schemas.openxmlformats.org/officeDocument/2006/relationships/image" Target="../media/image867.png"/><Relationship Id="rId203" Type="http://schemas.openxmlformats.org/officeDocument/2006/relationships/image" Target="../media/image474.png"/><Relationship Id="rId648" Type="http://schemas.openxmlformats.org/officeDocument/2006/relationships/customXml" Target="../ink/ink746.xml"/><Relationship Id="rId855" Type="http://schemas.openxmlformats.org/officeDocument/2006/relationships/image" Target="../media/image797.png"/><Relationship Id="rId287" Type="http://schemas.openxmlformats.org/officeDocument/2006/relationships/image" Target="../media/image515.png"/><Relationship Id="rId410" Type="http://schemas.openxmlformats.org/officeDocument/2006/relationships/customXml" Target="../ink/ink627.xml"/><Relationship Id="rId494" Type="http://schemas.openxmlformats.org/officeDocument/2006/relationships/customXml" Target="../ink/ink669.xml"/><Relationship Id="rId508" Type="http://schemas.openxmlformats.org/officeDocument/2006/relationships/customXml" Target="../ink/ink676.xml"/><Relationship Id="rId715" Type="http://schemas.openxmlformats.org/officeDocument/2006/relationships/image" Target="../media/image727.png"/><Relationship Id="rId922" Type="http://schemas.openxmlformats.org/officeDocument/2006/relationships/customXml" Target="../ink/ink883.xml"/><Relationship Id="rId147" Type="http://schemas.openxmlformats.org/officeDocument/2006/relationships/image" Target="../media/image446.png"/><Relationship Id="rId354" Type="http://schemas.openxmlformats.org/officeDocument/2006/relationships/customXml" Target="../ink/ink599.xml"/><Relationship Id="rId799" Type="http://schemas.openxmlformats.org/officeDocument/2006/relationships/image" Target="../media/image769.png"/><Relationship Id="rId51" Type="http://schemas.openxmlformats.org/officeDocument/2006/relationships/image" Target="../media/image58.png"/><Relationship Id="rId561" Type="http://schemas.openxmlformats.org/officeDocument/2006/relationships/image" Target="../media/image651.png"/><Relationship Id="rId659" Type="http://schemas.openxmlformats.org/officeDocument/2006/relationships/image" Target="../media/image699.png"/><Relationship Id="rId866" Type="http://schemas.openxmlformats.org/officeDocument/2006/relationships/customXml" Target="../ink/ink855.xml"/><Relationship Id="rId214" Type="http://schemas.openxmlformats.org/officeDocument/2006/relationships/customXml" Target="../ink/ink529.xml"/><Relationship Id="rId298" Type="http://schemas.openxmlformats.org/officeDocument/2006/relationships/customXml" Target="../ink/ink571.xml"/><Relationship Id="rId421" Type="http://schemas.openxmlformats.org/officeDocument/2006/relationships/image" Target="../media/image582.png"/><Relationship Id="rId519" Type="http://schemas.openxmlformats.org/officeDocument/2006/relationships/image" Target="../media/image631.png"/><Relationship Id="rId158" Type="http://schemas.openxmlformats.org/officeDocument/2006/relationships/customXml" Target="../ink/ink501.xml"/><Relationship Id="rId726" Type="http://schemas.openxmlformats.org/officeDocument/2006/relationships/customXml" Target="../ink/ink785.xml"/><Relationship Id="rId933" Type="http://schemas.openxmlformats.org/officeDocument/2006/relationships/image" Target="../media/image836.png"/><Relationship Id="rId1009" Type="http://schemas.openxmlformats.org/officeDocument/2006/relationships/image" Target="../media/image874.png"/><Relationship Id="rId62" Type="http://schemas.openxmlformats.org/officeDocument/2006/relationships/customXml" Target="../ink/ink453.xml"/><Relationship Id="rId365" Type="http://schemas.openxmlformats.org/officeDocument/2006/relationships/image" Target="../media/image554.png"/><Relationship Id="rId572" Type="http://schemas.openxmlformats.org/officeDocument/2006/relationships/customXml" Target="../ink/ink708.xml"/><Relationship Id="rId225" Type="http://schemas.openxmlformats.org/officeDocument/2006/relationships/image" Target="../media/image484.png"/><Relationship Id="rId432" Type="http://schemas.openxmlformats.org/officeDocument/2006/relationships/customXml" Target="../ink/ink638.xml"/><Relationship Id="rId877" Type="http://schemas.openxmlformats.org/officeDocument/2006/relationships/image" Target="../media/image808.png"/><Relationship Id="rId737" Type="http://schemas.openxmlformats.org/officeDocument/2006/relationships/image" Target="../media/image738.png"/><Relationship Id="rId944" Type="http://schemas.openxmlformats.org/officeDocument/2006/relationships/customXml" Target="../ink/ink894.xml"/><Relationship Id="rId73" Type="http://schemas.openxmlformats.org/officeDocument/2006/relationships/image" Target="../media/image69.png"/><Relationship Id="rId169" Type="http://schemas.openxmlformats.org/officeDocument/2006/relationships/image" Target="../media/image457.png"/><Relationship Id="rId376" Type="http://schemas.openxmlformats.org/officeDocument/2006/relationships/customXml" Target="../ink/ink610.xml"/><Relationship Id="rId583" Type="http://schemas.openxmlformats.org/officeDocument/2006/relationships/image" Target="../media/image661.png"/><Relationship Id="rId790" Type="http://schemas.openxmlformats.org/officeDocument/2006/relationships/customXml" Target="../ink/ink817.xml"/><Relationship Id="rId804" Type="http://schemas.openxmlformats.org/officeDocument/2006/relationships/customXml" Target="../ink/ink824.xml"/><Relationship Id="rId4" Type="http://schemas.openxmlformats.org/officeDocument/2006/relationships/customXml" Target="../ink/ink424.xml"/><Relationship Id="rId236" Type="http://schemas.openxmlformats.org/officeDocument/2006/relationships/customXml" Target="../ink/ink540.xml"/><Relationship Id="rId443" Type="http://schemas.openxmlformats.org/officeDocument/2006/relationships/image" Target="../media/image593.png"/><Relationship Id="rId650" Type="http://schemas.openxmlformats.org/officeDocument/2006/relationships/customXml" Target="../ink/ink747.xml"/><Relationship Id="rId888" Type="http://schemas.openxmlformats.org/officeDocument/2006/relationships/customXml" Target="../ink/ink866.xml"/><Relationship Id="rId303" Type="http://schemas.openxmlformats.org/officeDocument/2006/relationships/image" Target="../media/image523.png"/><Relationship Id="rId748" Type="http://schemas.openxmlformats.org/officeDocument/2006/relationships/customXml" Target="../ink/ink796.xml"/><Relationship Id="rId955" Type="http://schemas.openxmlformats.org/officeDocument/2006/relationships/image" Target="../media/image847.png"/><Relationship Id="rId84" Type="http://schemas.openxmlformats.org/officeDocument/2006/relationships/customXml" Target="../ink/ink464.xml"/><Relationship Id="rId387" Type="http://schemas.openxmlformats.org/officeDocument/2006/relationships/image" Target="../media/image565.png"/><Relationship Id="rId510" Type="http://schemas.openxmlformats.org/officeDocument/2006/relationships/customXml" Target="../ink/ink677.xml"/><Relationship Id="rId594" Type="http://schemas.openxmlformats.org/officeDocument/2006/relationships/customXml" Target="../ink/ink719.xml"/><Relationship Id="rId608" Type="http://schemas.openxmlformats.org/officeDocument/2006/relationships/customXml" Target="../ink/ink726.xml"/><Relationship Id="rId815" Type="http://schemas.openxmlformats.org/officeDocument/2006/relationships/image" Target="../media/image777.png"/><Relationship Id="rId247" Type="http://schemas.openxmlformats.org/officeDocument/2006/relationships/image" Target="../media/image495.png"/><Relationship Id="rId899" Type="http://schemas.openxmlformats.org/officeDocument/2006/relationships/image" Target="../media/image819.png"/><Relationship Id="rId1000" Type="http://schemas.openxmlformats.org/officeDocument/2006/relationships/customXml" Target="../ink/ink922.xml"/><Relationship Id="rId107" Type="http://schemas.openxmlformats.org/officeDocument/2006/relationships/image" Target="../media/image202.png"/><Relationship Id="rId454" Type="http://schemas.openxmlformats.org/officeDocument/2006/relationships/customXml" Target="../ink/ink649.xml"/><Relationship Id="rId661" Type="http://schemas.openxmlformats.org/officeDocument/2006/relationships/image" Target="../media/image700.png"/><Relationship Id="rId759" Type="http://schemas.openxmlformats.org/officeDocument/2006/relationships/image" Target="../media/image749.png"/><Relationship Id="rId966" Type="http://schemas.openxmlformats.org/officeDocument/2006/relationships/customXml" Target="../ink/ink905.xml"/><Relationship Id="rId11" Type="http://schemas.openxmlformats.org/officeDocument/2006/relationships/image" Target="../media/image426.png"/><Relationship Id="rId314" Type="http://schemas.openxmlformats.org/officeDocument/2006/relationships/customXml" Target="../ink/ink579.xml"/><Relationship Id="rId398" Type="http://schemas.openxmlformats.org/officeDocument/2006/relationships/customXml" Target="../ink/ink621.xml"/><Relationship Id="rId521" Type="http://schemas.openxmlformats.org/officeDocument/2006/relationships/image" Target="../media/image632.png"/><Relationship Id="rId619" Type="http://schemas.openxmlformats.org/officeDocument/2006/relationships/image" Target="../media/image679.png"/><Relationship Id="rId95" Type="http://schemas.openxmlformats.org/officeDocument/2006/relationships/image" Target="../media/image80.png"/><Relationship Id="rId160" Type="http://schemas.openxmlformats.org/officeDocument/2006/relationships/customXml" Target="../ink/ink502.xml"/><Relationship Id="rId826" Type="http://schemas.openxmlformats.org/officeDocument/2006/relationships/customXml" Target="../ink/ink835.xml"/><Relationship Id="rId1011" Type="http://schemas.openxmlformats.org/officeDocument/2006/relationships/image" Target="../media/image875.png"/><Relationship Id="rId258" Type="http://schemas.openxmlformats.org/officeDocument/2006/relationships/customXml" Target="../ink/ink551.xml"/><Relationship Id="rId465" Type="http://schemas.openxmlformats.org/officeDocument/2006/relationships/image" Target="../media/image604.png"/><Relationship Id="rId672" Type="http://schemas.openxmlformats.org/officeDocument/2006/relationships/customXml" Target="../ink/ink758.xml"/><Relationship Id="rId22" Type="http://schemas.openxmlformats.org/officeDocument/2006/relationships/customXml" Target="../ink/ink433.xml"/><Relationship Id="rId118" Type="http://schemas.openxmlformats.org/officeDocument/2006/relationships/customXml" Target="../ink/ink481.xml"/><Relationship Id="rId325" Type="http://schemas.openxmlformats.org/officeDocument/2006/relationships/image" Target="../media/image534.png"/><Relationship Id="rId532" Type="http://schemas.openxmlformats.org/officeDocument/2006/relationships/customXml" Target="../ink/ink688.xml"/><Relationship Id="rId977" Type="http://schemas.openxmlformats.org/officeDocument/2006/relationships/image" Target="../media/image858.png"/><Relationship Id="rId171" Type="http://schemas.openxmlformats.org/officeDocument/2006/relationships/image" Target="../media/image458.png"/><Relationship Id="rId837" Type="http://schemas.openxmlformats.org/officeDocument/2006/relationships/image" Target="../media/image788.png"/><Relationship Id="rId1022" Type="http://schemas.openxmlformats.org/officeDocument/2006/relationships/customXml" Target="../ink/ink933.xml"/><Relationship Id="rId269" Type="http://schemas.openxmlformats.org/officeDocument/2006/relationships/image" Target="../media/image506.png"/><Relationship Id="rId476" Type="http://schemas.openxmlformats.org/officeDocument/2006/relationships/customXml" Target="../ink/ink660.xml"/><Relationship Id="rId683" Type="http://schemas.openxmlformats.org/officeDocument/2006/relationships/image" Target="../media/image711.png"/><Relationship Id="rId890" Type="http://schemas.openxmlformats.org/officeDocument/2006/relationships/customXml" Target="../ink/ink867.xml"/><Relationship Id="rId904" Type="http://schemas.openxmlformats.org/officeDocument/2006/relationships/customXml" Target="../ink/ink874.xml"/><Relationship Id="rId33" Type="http://schemas.openxmlformats.org/officeDocument/2006/relationships/image" Target="../media/image49.png"/><Relationship Id="rId129" Type="http://schemas.openxmlformats.org/officeDocument/2006/relationships/image" Target="../media/image438.png"/><Relationship Id="rId336" Type="http://schemas.openxmlformats.org/officeDocument/2006/relationships/customXml" Target="../ink/ink590.xml"/><Relationship Id="rId543" Type="http://schemas.openxmlformats.org/officeDocument/2006/relationships/image" Target="../media/image642.png"/><Relationship Id="rId988" Type="http://schemas.openxmlformats.org/officeDocument/2006/relationships/customXml" Target="../ink/ink916.xml"/><Relationship Id="rId182" Type="http://schemas.openxmlformats.org/officeDocument/2006/relationships/customXml" Target="../ink/ink513.xml"/><Relationship Id="rId403" Type="http://schemas.openxmlformats.org/officeDocument/2006/relationships/image" Target="../media/image573.png"/><Relationship Id="rId750" Type="http://schemas.openxmlformats.org/officeDocument/2006/relationships/customXml" Target="../ink/ink797.xml"/><Relationship Id="rId848" Type="http://schemas.openxmlformats.org/officeDocument/2006/relationships/customXml" Target="../ink/ink846.xml"/><Relationship Id="rId1033" Type="http://schemas.openxmlformats.org/officeDocument/2006/relationships/image" Target="../media/image886.png"/><Relationship Id="rId487" Type="http://schemas.openxmlformats.org/officeDocument/2006/relationships/image" Target="../media/image615.png"/><Relationship Id="rId610" Type="http://schemas.openxmlformats.org/officeDocument/2006/relationships/customXml" Target="../ink/ink727.xml"/><Relationship Id="rId694" Type="http://schemas.openxmlformats.org/officeDocument/2006/relationships/customXml" Target="../ink/ink769.xml"/><Relationship Id="rId708" Type="http://schemas.openxmlformats.org/officeDocument/2006/relationships/customXml" Target="../ink/ink776.xml"/><Relationship Id="rId915" Type="http://schemas.openxmlformats.org/officeDocument/2006/relationships/image" Target="../media/image827.png"/><Relationship Id="rId347" Type="http://schemas.openxmlformats.org/officeDocument/2006/relationships/image" Target="../media/image545.png"/><Relationship Id="rId999" Type="http://schemas.openxmlformats.org/officeDocument/2006/relationships/image" Target="../media/image869.png"/><Relationship Id="rId44" Type="http://schemas.openxmlformats.org/officeDocument/2006/relationships/customXml" Target="../ink/ink444.xml"/><Relationship Id="rId554" Type="http://schemas.openxmlformats.org/officeDocument/2006/relationships/customXml" Target="../ink/ink699.xml"/><Relationship Id="rId761" Type="http://schemas.openxmlformats.org/officeDocument/2006/relationships/image" Target="../media/image750.png"/><Relationship Id="rId859" Type="http://schemas.openxmlformats.org/officeDocument/2006/relationships/image" Target="../media/image799.png"/><Relationship Id="rId193" Type="http://schemas.openxmlformats.org/officeDocument/2006/relationships/image" Target="../media/image469.png"/><Relationship Id="rId207" Type="http://schemas.openxmlformats.org/officeDocument/2006/relationships/image" Target="../media/image476.png"/><Relationship Id="rId414" Type="http://schemas.openxmlformats.org/officeDocument/2006/relationships/customXml" Target="../ink/ink629.xml"/><Relationship Id="rId498" Type="http://schemas.openxmlformats.org/officeDocument/2006/relationships/customXml" Target="../ink/ink671.xml"/><Relationship Id="rId621" Type="http://schemas.openxmlformats.org/officeDocument/2006/relationships/image" Target="../media/image680.png"/><Relationship Id="rId260" Type="http://schemas.openxmlformats.org/officeDocument/2006/relationships/customXml" Target="../ink/ink552.xml"/><Relationship Id="rId719" Type="http://schemas.openxmlformats.org/officeDocument/2006/relationships/image" Target="../media/image729.png"/><Relationship Id="rId926" Type="http://schemas.openxmlformats.org/officeDocument/2006/relationships/customXml" Target="../ink/ink885.xml"/><Relationship Id="rId55" Type="http://schemas.openxmlformats.org/officeDocument/2006/relationships/image" Target="../media/image60.png"/><Relationship Id="rId120" Type="http://schemas.openxmlformats.org/officeDocument/2006/relationships/customXml" Target="../ink/ink482.xml"/><Relationship Id="rId358" Type="http://schemas.openxmlformats.org/officeDocument/2006/relationships/customXml" Target="../ink/ink601.xml"/><Relationship Id="rId565" Type="http://schemas.openxmlformats.org/officeDocument/2006/relationships/image" Target="../media/image653.png"/><Relationship Id="rId772" Type="http://schemas.openxmlformats.org/officeDocument/2006/relationships/customXml" Target="../ink/ink808.xml"/><Relationship Id="rId218" Type="http://schemas.openxmlformats.org/officeDocument/2006/relationships/customXml" Target="../ink/ink531.xml"/><Relationship Id="rId425" Type="http://schemas.openxmlformats.org/officeDocument/2006/relationships/image" Target="../media/image584.png"/><Relationship Id="rId632" Type="http://schemas.openxmlformats.org/officeDocument/2006/relationships/customXml" Target="../ink/ink738.xml"/><Relationship Id="rId271" Type="http://schemas.openxmlformats.org/officeDocument/2006/relationships/image" Target="../media/image507.png"/><Relationship Id="rId937" Type="http://schemas.openxmlformats.org/officeDocument/2006/relationships/image" Target="../media/image838.png"/><Relationship Id="rId66" Type="http://schemas.openxmlformats.org/officeDocument/2006/relationships/customXml" Target="../ink/ink455.xml"/><Relationship Id="rId131" Type="http://schemas.openxmlformats.org/officeDocument/2006/relationships/image" Target="../media/image439.png"/><Relationship Id="rId369" Type="http://schemas.openxmlformats.org/officeDocument/2006/relationships/image" Target="../media/image556.png"/><Relationship Id="rId576" Type="http://schemas.openxmlformats.org/officeDocument/2006/relationships/customXml" Target="../ink/ink710.xml"/><Relationship Id="rId783" Type="http://schemas.openxmlformats.org/officeDocument/2006/relationships/image" Target="../media/image761.png"/><Relationship Id="rId990" Type="http://schemas.openxmlformats.org/officeDocument/2006/relationships/customXml" Target="../ink/ink917.xml"/><Relationship Id="rId229" Type="http://schemas.openxmlformats.org/officeDocument/2006/relationships/image" Target="../media/image486.png"/><Relationship Id="rId436" Type="http://schemas.openxmlformats.org/officeDocument/2006/relationships/customXml" Target="../ink/ink640.xml"/><Relationship Id="rId643" Type="http://schemas.openxmlformats.org/officeDocument/2006/relationships/image" Target="../media/image691.png"/><Relationship Id="rId850" Type="http://schemas.openxmlformats.org/officeDocument/2006/relationships/customXml" Target="../ink/ink847.xml"/><Relationship Id="rId948" Type="http://schemas.openxmlformats.org/officeDocument/2006/relationships/customXml" Target="../ink/ink896.xml"/><Relationship Id="rId77" Type="http://schemas.openxmlformats.org/officeDocument/2006/relationships/image" Target="../media/image71.png"/><Relationship Id="rId282" Type="http://schemas.openxmlformats.org/officeDocument/2006/relationships/customXml" Target="../ink/ink563.xml"/><Relationship Id="rId503" Type="http://schemas.openxmlformats.org/officeDocument/2006/relationships/image" Target="../media/image623.png"/><Relationship Id="rId587" Type="http://schemas.openxmlformats.org/officeDocument/2006/relationships/image" Target="../media/image663.png"/><Relationship Id="rId710" Type="http://schemas.openxmlformats.org/officeDocument/2006/relationships/customXml" Target="../ink/ink777.xml"/><Relationship Id="rId808" Type="http://schemas.openxmlformats.org/officeDocument/2006/relationships/customXml" Target="../ink/ink826.xml"/><Relationship Id="rId8" Type="http://schemas.openxmlformats.org/officeDocument/2006/relationships/customXml" Target="../ink/ink426.xml"/><Relationship Id="rId142" Type="http://schemas.openxmlformats.org/officeDocument/2006/relationships/customXml" Target="../ink/ink493.xml"/><Relationship Id="rId447" Type="http://schemas.openxmlformats.org/officeDocument/2006/relationships/image" Target="../media/image595.png"/><Relationship Id="rId794" Type="http://schemas.openxmlformats.org/officeDocument/2006/relationships/customXml" Target="../ink/ink819.xml"/><Relationship Id="rId654" Type="http://schemas.openxmlformats.org/officeDocument/2006/relationships/customXml" Target="../ink/ink749.xml"/><Relationship Id="rId861" Type="http://schemas.openxmlformats.org/officeDocument/2006/relationships/image" Target="../media/image800.png"/><Relationship Id="rId959" Type="http://schemas.openxmlformats.org/officeDocument/2006/relationships/image" Target="../media/image849.png"/><Relationship Id="rId293" Type="http://schemas.openxmlformats.org/officeDocument/2006/relationships/image" Target="../media/image518.png"/><Relationship Id="rId307" Type="http://schemas.openxmlformats.org/officeDocument/2006/relationships/image" Target="../media/image525.png"/><Relationship Id="rId514" Type="http://schemas.openxmlformats.org/officeDocument/2006/relationships/customXml" Target="../ink/ink679.xml"/><Relationship Id="rId721" Type="http://schemas.openxmlformats.org/officeDocument/2006/relationships/image" Target="../media/image730.png"/><Relationship Id="rId88" Type="http://schemas.openxmlformats.org/officeDocument/2006/relationships/customXml" Target="../ink/ink466.xml"/><Relationship Id="rId153" Type="http://schemas.openxmlformats.org/officeDocument/2006/relationships/image" Target="../media/image449.png"/><Relationship Id="rId360" Type="http://schemas.openxmlformats.org/officeDocument/2006/relationships/customXml" Target="../ink/ink602.xml"/><Relationship Id="rId598" Type="http://schemas.openxmlformats.org/officeDocument/2006/relationships/customXml" Target="../ink/ink721.xml"/><Relationship Id="rId819" Type="http://schemas.openxmlformats.org/officeDocument/2006/relationships/image" Target="../media/image779.png"/><Relationship Id="rId1004" Type="http://schemas.openxmlformats.org/officeDocument/2006/relationships/customXml" Target="../ink/ink924.xml"/><Relationship Id="rId220" Type="http://schemas.openxmlformats.org/officeDocument/2006/relationships/customXml" Target="../ink/ink532.xml"/><Relationship Id="rId458" Type="http://schemas.openxmlformats.org/officeDocument/2006/relationships/customXml" Target="../ink/ink651.xml"/><Relationship Id="rId665" Type="http://schemas.openxmlformats.org/officeDocument/2006/relationships/image" Target="../media/image702.png"/><Relationship Id="rId872" Type="http://schemas.openxmlformats.org/officeDocument/2006/relationships/customXml" Target="../ink/ink858.xml"/><Relationship Id="rId15" Type="http://schemas.openxmlformats.org/officeDocument/2006/relationships/image" Target="../media/image2.png"/><Relationship Id="rId318" Type="http://schemas.openxmlformats.org/officeDocument/2006/relationships/customXml" Target="../ink/ink581.xml"/><Relationship Id="rId525" Type="http://schemas.openxmlformats.org/officeDocument/2006/relationships/image" Target="../media/image634.png"/><Relationship Id="rId732" Type="http://schemas.openxmlformats.org/officeDocument/2006/relationships/customXml" Target="../ink/ink788.xml"/><Relationship Id="rId99" Type="http://schemas.openxmlformats.org/officeDocument/2006/relationships/image" Target="../media/image198.png"/><Relationship Id="rId164" Type="http://schemas.openxmlformats.org/officeDocument/2006/relationships/customXml" Target="../ink/ink504.xml"/><Relationship Id="rId371" Type="http://schemas.openxmlformats.org/officeDocument/2006/relationships/image" Target="../media/image557.png"/><Relationship Id="rId1015" Type="http://schemas.openxmlformats.org/officeDocument/2006/relationships/image" Target="../media/image877.png"/><Relationship Id="rId469" Type="http://schemas.openxmlformats.org/officeDocument/2006/relationships/image" Target="../media/image606.png"/><Relationship Id="rId676" Type="http://schemas.openxmlformats.org/officeDocument/2006/relationships/customXml" Target="../ink/ink760.xml"/><Relationship Id="rId883" Type="http://schemas.openxmlformats.org/officeDocument/2006/relationships/image" Target="../media/image811.png"/><Relationship Id="rId26" Type="http://schemas.openxmlformats.org/officeDocument/2006/relationships/customXml" Target="../ink/ink435.xml"/><Relationship Id="rId231" Type="http://schemas.openxmlformats.org/officeDocument/2006/relationships/image" Target="../media/image487.png"/><Relationship Id="rId329" Type="http://schemas.openxmlformats.org/officeDocument/2006/relationships/image" Target="../media/image536.png"/><Relationship Id="rId536" Type="http://schemas.openxmlformats.org/officeDocument/2006/relationships/customXml" Target="../ink/ink690.xml"/><Relationship Id="rId175" Type="http://schemas.openxmlformats.org/officeDocument/2006/relationships/image" Target="../media/image460.png"/><Relationship Id="rId743" Type="http://schemas.openxmlformats.org/officeDocument/2006/relationships/image" Target="../media/image741.png"/><Relationship Id="rId950" Type="http://schemas.openxmlformats.org/officeDocument/2006/relationships/customXml" Target="../ink/ink897.xml"/><Relationship Id="rId1026" Type="http://schemas.openxmlformats.org/officeDocument/2006/relationships/customXml" Target="../ink/ink935.xml"/><Relationship Id="rId382" Type="http://schemas.openxmlformats.org/officeDocument/2006/relationships/customXml" Target="../ink/ink613.xml"/><Relationship Id="rId603" Type="http://schemas.openxmlformats.org/officeDocument/2006/relationships/image" Target="../media/image671.png"/><Relationship Id="rId687" Type="http://schemas.openxmlformats.org/officeDocument/2006/relationships/image" Target="../media/image713.png"/><Relationship Id="rId810" Type="http://schemas.openxmlformats.org/officeDocument/2006/relationships/customXml" Target="../ink/ink827.xml"/><Relationship Id="rId908" Type="http://schemas.openxmlformats.org/officeDocument/2006/relationships/customXml" Target="../ink/ink876.xml"/><Relationship Id="rId242" Type="http://schemas.openxmlformats.org/officeDocument/2006/relationships/customXml" Target="../ink/ink543.xml"/><Relationship Id="rId894" Type="http://schemas.openxmlformats.org/officeDocument/2006/relationships/customXml" Target="../ink/ink869.xml"/><Relationship Id="rId37" Type="http://schemas.openxmlformats.org/officeDocument/2006/relationships/image" Target="../media/image51.png"/><Relationship Id="rId102" Type="http://schemas.openxmlformats.org/officeDocument/2006/relationships/customXml" Target="../ink/ink473.xml"/><Relationship Id="rId547" Type="http://schemas.openxmlformats.org/officeDocument/2006/relationships/image" Target="../media/image644.png"/><Relationship Id="rId754" Type="http://schemas.openxmlformats.org/officeDocument/2006/relationships/customXml" Target="../ink/ink799.xml"/><Relationship Id="rId961" Type="http://schemas.openxmlformats.org/officeDocument/2006/relationships/image" Target="../media/image850.png"/><Relationship Id="rId90" Type="http://schemas.openxmlformats.org/officeDocument/2006/relationships/customXml" Target="../ink/ink467.xml"/><Relationship Id="rId186" Type="http://schemas.openxmlformats.org/officeDocument/2006/relationships/customXml" Target="../ink/ink515.xml"/><Relationship Id="rId393" Type="http://schemas.openxmlformats.org/officeDocument/2006/relationships/image" Target="../media/image568.png"/><Relationship Id="rId407" Type="http://schemas.openxmlformats.org/officeDocument/2006/relationships/image" Target="../media/image575.png"/><Relationship Id="rId614" Type="http://schemas.openxmlformats.org/officeDocument/2006/relationships/customXml" Target="../ink/ink729.xml"/><Relationship Id="rId821" Type="http://schemas.openxmlformats.org/officeDocument/2006/relationships/image" Target="../media/image780.png"/><Relationship Id="rId1037" Type="http://schemas.openxmlformats.org/officeDocument/2006/relationships/image" Target="../media/image888.png"/><Relationship Id="rId253" Type="http://schemas.openxmlformats.org/officeDocument/2006/relationships/image" Target="../media/image498.png"/><Relationship Id="rId460" Type="http://schemas.openxmlformats.org/officeDocument/2006/relationships/customXml" Target="../ink/ink652.xml"/><Relationship Id="rId698" Type="http://schemas.openxmlformats.org/officeDocument/2006/relationships/customXml" Target="../ink/ink771.xml"/><Relationship Id="rId919" Type="http://schemas.openxmlformats.org/officeDocument/2006/relationships/image" Target="../media/image829.png"/><Relationship Id="rId48" Type="http://schemas.openxmlformats.org/officeDocument/2006/relationships/customXml" Target="../ink/ink446.xml"/><Relationship Id="rId113" Type="http://schemas.openxmlformats.org/officeDocument/2006/relationships/image" Target="../media/image430.png"/><Relationship Id="rId320" Type="http://schemas.openxmlformats.org/officeDocument/2006/relationships/customXml" Target="../ink/ink582.xml"/><Relationship Id="rId558" Type="http://schemas.openxmlformats.org/officeDocument/2006/relationships/customXml" Target="../ink/ink701.xml"/><Relationship Id="rId765" Type="http://schemas.openxmlformats.org/officeDocument/2006/relationships/image" Target="../media/image752.png"/><Relationship Id="rId972" Type="http://schemas.openxmlformats.org/officeDocument/2006/relationships/customXml" Target="../ink/ink908.xml"/><Relationship Id="rId197" Type="http://schemas.openxmlformats.org/officeDocument/2006/relationships/image" Target="../media/image471.png"/><Relationship Id="rId418" Type="http://schemas.openxmlformats.org/officeDocument/2006/relationships/customXml" Target="../ink/ink631.xml"/><Relationship Id="rId625" Type="http://schemas.openxmlformats.org/officeDocument/2006/relationships/image" Target="../media/image682.png"/><Relationship Id="rId832" Type="http://schemas.openxmlformats.org/officeDocument/2006/relationships/customXml" Target="../ink/ink838.xml"/><Relationship Id="rId264" Type="http://schemas.openxmlformats.org/officeDocument/2006/relationships/customXml" Target="../ink/ink554.xml"/><Relationship Id="rId471" Type="http://schemas.openxmlformats.org/officeDocument/2006/relationships/image" Target="../media/image607.png"/><Relationship Id="rId59" Type="http://schemas.openxmlformats.org/officeDocument/2006/relationships/image" Target="../media/image62.png"/><Relationship Id="rId124" Type="http://schemas.openxmlformats.org/officeDocument/2006/relationships/customXml" Target="../ink/ink484.xml"/><Relationship Id="rId569" Type="http://schemas.openxmlformats.org/officeDocument/2006/relationships/image" Target="../media/image98.png"/><Relationship Id="rId776" Type="http://schemas.openxmlformats.org/officeDocument/2006/relationships/customXml" Target="../ink/ink810.xml"/><Relationship Id="rId983" Type="http://schemas.openxmlformats.org/officeDocument/2006/relationships/image" Target="../media/image861.png"/><Relationship Id="rId331" Type="http://schemas.openxmlformats.org/officeDocument/2006/relationships/image" Target="../media/image537.png"/><Relationship Id="rId429" Type="http://schemas.openxmlformats.org/officeDocument/2006/relationships/image" Target="../media/image586.png"/><Relationship Id="rId636" Type="http://schemas.openxmlformats.org/officeDocument/2006/relationships/customXml" Target="../ink/ink740.xml"/><Relationship Id="rId843" Type="http://schemas.openxmlformats.org/officeDocument/2006/relationships/image" Target="../media/image791.png"/><Relationship Id="rId275" Type="http://schemas.openxmlformats.org/officeDocument/2006/relationships/image" Target="../media/image509.png"/><Relationship Id="rId482" Type="http://schemas.openxmlformats.org/officeDocument/2006/relationships/customXml" Target="../ink/ink663.xml"/><Relationship Id="rId703" Type="http://schemas.openxmlformats.org/officeDocument/2006/relationships/image" Target="../media/image721.png"/><Relationship Id="rId910" Type="http://schemas.openxmlformats.org/officeDocument/2006/relationships/customXml" Target="../ink/ink877.xml"/><Relationship Id="rId135" Type="http://schemas.openxmlformats.org/officeDocument/2006/relationships/image" Target="../media/image218.png"/><Relationship Id="rId342" Type="http://schemas.openxmlformats.org/officeDocument/2006/relationships/customXml" Target="../ink/ink593.xml"/><Relationship Id="rId787" Type="http://schemas.openxmlformats.org/officeDocument/2006/relationships/image" Target="../media/image763.png"/><Relationship Id="rId994" Type="http://schemas.openxmlformats.org/officeDocument/2006/relationships/customXml" Target="../ink/ink919.xml"/><Relationship Id="rId202" Type="http://schemas.openxmlformats.org/officeDocument/2006/relationships/customXml" Target="../ink/ink523.xml"/><Relationship Id="rId647" Type="http://schemas.openxmlformats.org/officeDocument/2006/relationships/image" Target="../media/image693.png"/><Relationship Id="rId854" Type="http://schemas.openxmlformats.org/officeDocument/2006/relationships/customXml" Target="../ink/ink849.xml"/><Relationship Id="rId286" Type="http://schemas.openxmlformats.org/officeDocument/2006/relationships/customXml" Target="../ink/ink565.xml"/><Relationship Id="rId493" Type="http://schemas.openxmlformats.org/officeDocument/2006/relationships/image" Target="../media/image618.png"/><Relationship Id="rId507" Type="http://schemas.openxmlformats.org/officeDocument/2006/relationships/image" Target="../media/image625.png"/><Relationship Id="rId714" Type="http://schemas.openxmlformats.org/officeDocument/2006/relationships/customXml" Target="../ink/ink779.xml"/><Relationship Id="rId921" Type="http://schemas.openxmlformats.org/officeDocument/2006/relationships/image" Target="../media/image830.png"/><Relationship Id="rId50" Type="http://schemas.openxmlformats.org/officeDocument/2006/relationships/customXml" Target="../ink/ink447.xml"/><Relationship Id="rId146" Type="http://schemas.openxmlformats.org/officeDocument/2006/relationships/customXml" Target="../ink/ink495.xml"/><Relationship Id="rId353" Type="http://schemas.openxmlformats.org/officeDocument/2006/relationships/image" Target="../media/image548.png"/><Relationship Id="rId560" Type="http://schemas.openxmlformats.org/officeDocument/2006/relationships/customXml" Target="../ink/ink702.xml"/><Relationship Id="rId798" Type="http://schemas.openxmlformats.org/officeDocument/2006/relationships/customXml" Target="../ink/ink821.xml"/><Relationship Id="rId213" Type="http://schemas.openxmlformats.org/officeDocument/2006/relationships/image" Target="../media/image479.png"/><Relationship Id="rId420" Type="http://schemas.openxmlformats.org/officeDocument/2006/relationships/customXml" Target="../ink/ink632.xml"/><Relationship Id="rId658" Type="http://schemas.openxmlformats.org/officeDocument/2006/relationships/customXml" Target="../ink/ink751.xml"/><Relationship Id="rId865" Type="http://schemas.openxmlformats.org/officeDocument/2006/relationships/image" Target="../media/image802.png"/><Relationship Id="rId297" Type="http://schemas.openxmlformats.org/officeDocument/2006/relationships/image" Target="../media/image520.png"/><Relationship Id="rId518" Type="http://schemas.openxmlformats.org/officeDocument/2006/relationships/customXml" Target="../ink/ink681.xml"/><Relationship Id="rId725" Type="http://schemas.openxmlformats.org/officeDocument/2006/relationships/image" Target="../media/image732.png"/><Relationship Id="rId932" Type="http://schemas.openxmlformats.org/officeDocument/2006/relationships/customXml" Target="../ink/ink888.xml"/><Relationship Id="rId157" Type="http://schemas.openxmlformats.org/officeDocument/2006/relationships/image" Target="../media/image451.png"/><Relationship Id="rId364" Type="http://schemas.openxmlformats.org/officeDocument/2006/relationships/customXml" Target="../ink/ink604.xml"/><Relationship Id="rId1008" Type="http://schemas.openxmlformats.org/officeDocument/2006/relationships/customXml" Target="../ink/ink926.xml"/><Relationship Id="rId61" Type="http://schemas.openxmlformats.org/officeDocument/2006/relationships/image" Target="../media/image63.png"/><Relationship Id="rId571" Type="http://schemas.openxmlformats.org/officeDocument/2006/relationships/image" Target="../media/image655.png"/><Relationship Id="rId669" Type="http://schemas.openxmlformats.org/officeDocument/2006/relationships/image" Target="../media/image704.png"/><Relationship Id="rId876" Type="http://schemas.openxmlformats.org/officeDocument/2006/relationships/customXml" Target="../ink/ink860.xml"/><Relationship Id="rId19" Type="http://schemas.openxmlformats.org/officeDocument/2006/relationships/image" Target="../media/image6.png"/><Relationship Id="rId224" Type="http://schemas.openxmlformats.org/officeDocument/2006/relationships/customXml" Target="../ink/ink534.xml"/><Relationship Id="rId431" Type="http://schemas.openxmlformats.org/officeDocument/2006/relationships/image" Target="../media/image587.png"/><Relationship Id="rId529" Type="http://schemas.openxmlformats.org/officeDocument/2006/relationships/image" Target="../media/image636.png"/><Relationship Id="rId736" Type="http://schemas.openxmlformats.org/officeDocument/2006/relationships/customXml" Target="../ink/ink790.xml"/><Relationship Id="rId168" Type="http://schemas.openxmlformats.org/officeDocument/2006/relationships/customXml" Target="../ink/ink506.xml"/><Relationship Id="rId943" Type="http://schemas.openxmlformats.org/officeDocument/2006/relationships/image" Target="../media/image841.png"/><Relationship Id="rId1019" Type="http://schemas.openxmlformats.org/officeDocument/2006/relationships/image" Target="../media/image879.png"/><Relationship Id="rId72" Type="http://schemas.openxmlformats.org/officeDocument/2006/relationships/customXml" Target="../ink/ink458.xml"/><Relationship Id="rId375" Type="http://schemas.openxmlformats.org/officeDocument/2006/relationships/image" Target="../media/image559.png"/><Relationship Id="rId582" Type="http://schemas.openxmlformats.org/officeDocument/2006/relationships/customXml" Target="../ink/ink713.xml"/><Relationship Id="rId803" Type="http://schemas.openxmlformats.org/officeDocument/2006/relationships/image" Target="../media/image771.png"/><Relationship Id="rId3" Type="http://schemas.openxmlformats.org/officeDocument/2006/relationships/image" Target="../media/image422.png"/><Relationship Id="rId235" Type="http://schemas.openxmlformats.org/officeDocument/2006/relationships/image" Target="../media/image489.png"/><Relationship Id="rId442" Type="http://schemas.openxmlformats.org/officeDocument/2006/relationships/customXml" Target="../ink/ink643.xml"/><Relationship Id="rId887" Type="http://schemas.openxmlformats.org/officeDocument/2006/relationships/image" Target="../media/image813.png"/><Relationship Id="rId302" Type="http://schemas.openxmlformats.org/officeDocument/2006/relationships/customXml" Target="../ink/ink573.xml"/><Relationship Id="rId747" Type="http://schemas.openxmlformats.org/officeDocument/2006/relationships/image" Target="../media/image743.png"/><Relationship Id="rId954" Type="http://schemas.openxmlformats.org/officeDocument/2006/relationships/customXml" Target="../ink/ink899.xml"/><Relationship Id="rId83" Type="http://schemas.openxmlformats.org/officeDocument/2006/relationships/image" Target="../media/image74.png"/><Relationship Id="rId179" Type="http://schemas.openxmlformats.org/officeDocument/2006/relationships/image" Target="../media/image462.png"/><Relationship Id="rId386" Type="http://schemas.openxmlformats.org/officeDocument/2006/relationships/customXml" Target="../ink/ink615.xml"/><Relationship Id="rId593" Type="http://schemas.openxmlformats.org/officeDocument/2006/relationships/image" Target="../media/image666.png"/><Relationship Id="rId607" Type="http://schemas.openxmlformats.org/officeDocument/2006/relationships/image" Target="../media/image673.png"/><Relationship Id="rId814" Type="http://schemas.openxmlformats.org/officeDocument/2006/relationships/customXml" Target="../ink/ink829.xml"/><Relationship Id="rId246" Type="http://schemas.openxmlformats.org/officeDocument/2006/relationships/customXml" Target="../ink/ink545.xml"/><Relationship Id="rId453" Type="http://schemas.openxmlformats.org/officeDocument/2006/relationships/image" Target="../media/image598.png"/><Relationship Id="rId660" Type="http://schemas.openxmlformats.org/officeDocument/2006/relationships/customXml" Target="../ink/ink752.xml"/><Relationship Id="rId898" Type="http://schemas.openxmlformats.org/officeDocument/2006/relationships/customXml" Target="../ink/ink871.xml"/><Relationship Id="rId106" Type="http://schemas.openxmlformats.org/officeDocument/2006/relationships/customXml" Target="../ink/ink475.xml"/><Relationship Id="rId313" Type="http://schemas.openxmlformats.org/officeDocument/2006/relationships/image" Target="../media/image528.png"/><Relationship Id="rId758" Type="http://schemas.openxmlformats.org/officeDocument/2006/relationships/customXml" Target="../ink/ink801.xml"/><Relationship Id="rId965" Type="http://schemas.openxmlformats.org/officeDocument/2006/relationships/image" Target="../media/image852.png"/><Relationship Id="rId10" Type="http://schemas.openxmlformats.org/officeDocument/2006/relationships/customXml" Target="../ink/ink427.xml"/><Relationship Id="rId94" Type="http://schemas.openxmlformats.org/officeDocument/2006/relationships/customXml" Target="../ink/ink469.xml"/><Relationship Id="rId397" Type="http://schemas.openxmlformats.org/officeDocument/2006/relationships/image" Target="../media/image570.png"/><Relationship Id="rId520" Type="http://schemas.openxmlformats.org/officeDocument/2006/relationships/customXml" Target="../ink/ink682.xml"/><Relationship Id="rId618" Type="http://schemas.openxmlformats.org/officeDocument/2006/relationships/customXml" Target="../ink/ink731.xml"/><Relationship Id="rId825" Type="http://schemas.openxmlformats.org/officeDocument/2006/relationships/image" Target="../media/image782.png"/><Relationship Id="rId257" Type="http://schemas.openxmlformats.org/officeDocument/2006/relationships/image" Target="../media/image500.png"/><Relationship Id="rId464" Type="http://schemas.openxmlformats.org/officeDocument/2006/relationships/customXml" Target="../ink/ink654.xml"/><Relationship Id="rId1010" Type="http://schemas.openxmlformats.org/officeDocument/2006/relationships/customXml" Target="../ink/ink927.xml"/><Relationship Id="rId117" Type="http://schemas.openxmlformats.org/officeDocument/2006/relationships/image" Target="../media/image432.png"/><Relationship Id="rId671" Type="http://schemas.openxmlformats.org/officeDocument/2006/relationships/image" Target="../media/image705.png"/><Relationship Id="rId769" Type="http://schemas.openxmlformats.org/officeDocument/2006/relationships/image" Target="../media/image754.png"/><Relationship Id="rId976" Type="http://schemas.openxmlformats.org/officeDocument/2006/relationships/customXml" Target="../ink/ink910.xml"/><Relationship Id="rId324" Type="http://schemas.openxmlformats.org/officeDocument/2006/relationships/customXml" Target="../ink/ink584.xml"/><Relationship Id="rId531" Type="http://schemas.openxmlformats.org/officeDocument/2006/relationships/image" Target="../media/image304.png"/><Relationship Id="rId629" Type="http://schemas.openxmlformats.org/officeDocument/2006/relationships/image" Target="../media/image684.png"/><Relationship Id="rId836" Type="http://schemas.openxmlformats.org/officeDocument/2006/relationships/customXml" Target="../ink/ink840.xml"/><Relationship Id="rId1021" Type="http://schemas.openxmlformats.org/officeDocument/2006/relationships/image" Target="../media/image880.png"/><Relationship Id="rId903" Type="http://schemas.openxmlformats.org/officeDocument/2006/relationships/image" Target="../media/image821.png"/></Relationships>
</file>

<file path=ppt/slides/_rels/slide4.xml.rels><?xml version="1.0" encoding="UTF-8" standalone="yes"?>
<Relationships xmlns="http://schemas.openxmlformats.org/package/2006/relationships"><Relationship Id="rId21" Type="http://schemas.openxmlformats.org/officeDocument/2006/relationships/image" Target="../media/image900.png"/><Relationship Id="rId170" Type="http://schemas.openxmlformats.org/officeDocument/2006/relationships/customXml" Target="../ink/ink1025.xml"/><Relationship Id="rId268" Type="http://schemas.openxmlformats.org/officeDocument/2006/relationships/customXml" Target="../ink/ink1074.xml"/><Relationship Id="rId475" Type="http://schemas.openxmlformats.org/officeDocument/2006/relationships/image" Target="../media/image1127.png"/><Relationship Id="rId682" Type="http://schemas.openxmlformats.org/officeDocument/2006/relationships/customXml" Target="../ink/ink1281.xml"/><Relationship Id="rId128" Type="http://schemas.openxmlformats.org/officeDocument/2006/relationships/customXml" Target="../ink/ink1004.xml"/><Relationship Id="rId335" Type="http://schemas.openxmlformats.org/officeDocument/2006/relationships/image" Target="../media/image1057.png"/><Relationship Id="rId542" Type="http://schemas.openxmlformats.org/officeDocument/2006/relationships/customXml" Target="../ink/ink1211.xml"/><Relationship Id="rId987" Type="http://schemas.openxmlformats.org/officeDocument/2006/relationships/image" Target="../media/image1382.png"/><Relationship Id="rId402" Type="http://schemas.openxmlformats.org/officeDocument/2006/relationships/customXml" Target="../ink/ink1141.xml"/><Relationship Id="rId847" Type="http://schemas.openxmlformats.org/officeDocument/2006/relationships/image" Target="../media/image1312.png"/><Relationship Id="rId1032" Type="http://schemas.openxmlformats.org/officeDocument/2006/relationships/customXml" Target="../ink/ink1456.xml"/><Relationship Id="rId707" Type="http://schemas.openxmlformats.org/officeDocument/2006/relationships/image" Target="../media/image1242.png"/><Relationship Id="rId914" Type="http://schemas.openxmlformats.org/officeDocument/2006/relationships/customXml" Target="../ink/ink1397.xml"/><Relationship Id="rId43" Type="http://schemas.openxmlformats.org/officeDocument/2006/relationships/image" Target="../media/image911.png"/><Relationship Id="rId192" Type="http://schemas.openxmlformats.org/officeDocument/2006/relationships/customXml" Target="../ink/ink1036.xml"/><Relationship Id="rId497" Type="http://schemas.openxmlformats.org/officeDocument/2006/relationships/image" Target="../media/image1138.png"/><Relationship Id="rId357" Type="http://schemas.openxmlformats.org/officeDocument/2006/relationships/image" Target="../media/image1068.png"/><Relationship Id="rId217" Type="http://schemas.openxmlformats.org/officeDocument/2006/relationships/image" Target="../media/image998.png"/><Relationship Id="rId564" Type="http://schemas.openxmlformats.org/officeDocument/2006/relationships/customXml" Target="../ink/ink1222.xml"/><Relationship Id="rId771" Type="http://schemas.openxmlformats.org/officeDocument/2006/relationships/image" Target="../media/image1274.png"/><Relationship Id="rId869" Type="http://schemas.openxmlformats.org/officeDocument/2006/relationships/image" Target="../media/image1323.png"/><Relationship Id="rId424" Type="http://schemas.openxmlformats.org/officeDocument/2006/relationships/customXml" Target="../ink/ink1152.xml"/><Relationship Id="rId631" Type="http://schemas.openxmlformats.org/officeDocument/2006/relationships/image" Target="../media/image1205.png"/><Relationship Id="rId729" Type="http://schemas.openxmlformats.org/officeDocument/2006/relationships/image" Target="../media/image1253.png"/><Relationship Id="rId1054" Type="http://schemas.openxmlformats.org/officeDocument/2006/relationships/customXml" Target="../ink/ink1467.xml"/><Relationship Id="rId936" Type="http://schemas.openxmlformats.org/officeDocument/2006/relationships/customXml" Target="../ink/ink1408.xml"/><Relationship Id="rId1121" Type="http://schemas.openxmlformats.org/officeDocument/2006/relationships/image" Target="../media/image1449.png"/><Relationship Id="rId65" Type="http://schemas.openxmlformats.org/officeDocument/2006/relationships/image" Target="../media/image922.png"/><Relationship Id="rId281" Type="http://schemas.openxmlformats.org/officeDocument/2006/relationships/image" Target="../media/image1030.png"/><Relationship Id="rId141" Type="http://schemas.openxmlformats.org/officeDocument/2006/relationships/image" Target="../media/image960.png"/><Relationship Id="rId379" Type="http://schemas.openxmlformats.org/officeDocument/2006/relationships/image" Target="../media/image1079.png"/><Relationship Id="rId586" Type="http://schemas.openxmlformats.org/officeDocument/2006/relationships/customXml" Target="../ink/ink1233.xml"/><Relationship Id="rId793" Type="http://schemas.openxmlformats.org/officeDocument/2006/relationships/image" Target="../media/image1285.png"/><Relationship Id="rId7" Type="http://schemas.openxmlformats.org/officeDocument/2006/relationships/image" Target="../media/image893.png"/><Relationship Id="rId239" Type="http://schemas.openxmlformats.org/officeDocument/2006/relationships/image" Target="../media/image1009.png"/><Relationship Id="rId446" Type="http://schemas.openxmlformats.org/officeDocument/2006/relationships/customXml" Target="../ink/ink1163.xml"/><Relationship Id="rId653" Type="http://schemas.openxmlformats.org/officeDocument/2006/relationships/image" Target="../media/image1216.png"/><Relationship Id="rId1076" Type="http://schemas.openxmlformats.org/officeDocument/2006/relationships/customXml" Target="../ink/ink1478.xml"/><Relationship Id="rId306" Type="http://schemas.openxmlformats.org/officeDocument/2006/relationships/customXml" Target="../ink/ink1093.xml"/><Relationship Id="rId860" Type="http://schemas.openxmlformats.org/officeDocument/2006/relationships/customXml" Target="../ink/ink1370.xml"/><Relationship Id="rId958" Type="http://schemas.openxmlformats.org/officeDocument/2006/relationships/customXml" Target="../ink/ink1419.xml"/><Relationship Id="rId87" Type="http://schemas.openxmlformats.org/officeDocument/2006/relationships/image" Target="../media/image933.png"/><Relationship Id="rId513" Type="http://schemas.openxmlformats.org/officeDocument/2006/relationships/image" Target="../media/image1146.png"/><Relationship Id="rId720" Type="http://schemas.openxmlformats.org/officeDocument/2006/relationships/customXml" Target="../ink/ink1300.xml"/><Relationship Id="rId818" Type="http://schemas.openxmlformats.org/officeDocument/2006/relationships/customXml" Target="../ink/ink1349.xml"/><Relationship Id="rId1003" Type="http://schemas.openxmlformats.org/officeDocument/2006/relationships/image" Target="../media/image1390.png"/><Relationship Id="rId14" Type="http://schemas.openxmlformats.org/officeDocument/2006/relationships/customXml" Target="../ink/ink947.xml"/><Relationship Id="rId163" Type="http://schemas.openxmlformats.org/officeDocument/2006/relationships/image" Target="../media/image971.png"/><Relationship Id="rId370" Type="http://schemas.openxmlformats.org/officeDocument/2006/relationships/customXml" Target="../ink/ink1125.xml"/><Relationship Id="rId230" Type="http://schemas.openxmlformats.org/officeDocument/2006/relationships/customXml" Target="../ink/ink1055.xml"/><Relationship Id="rId468" Type="http://schemas.openxmlformats.org/officeDocument/2006/relationships/customXml" Target="../ink/ink1174.xml"/><Relationship Id="rId675" Type="http://schemas.openxmlformats.org/officeDocument/2006/relationships/image" Target="../media/image1226.png"/><Relationship Id="rId882" Type="http://schemas.openxmlformats.org/officeDocument/2006/relationships/customXml" Target="../ink/ink1381.xml"/><Relationship Id="rId1098" Type="http://schemas.openxmlformats.org/officeDocument/2006/relationships/customXml" Target="../ink/ink1489.xml"/><Relationship Id="rId328" Type="http://schemas.openxmlformats.org/officeDocument/2006/relationships/customXml" Target="../ink/ink1104.xml"/><Relationship Id="rId535" Type="http://schemas.openxmlformats.org/officeDocument/2006/relationships/image" Target="../media/image1157.png"/><Relationship Id="rId742" Type="http://schemas.openxmlformats.org/officeDocument/2006/relationships/customXml" Target="../ink/ink1311.xml"/><Relationship Id="rId602" Type="http://schemas.openxmlformats.org/officeDocument/2006/relationships/customXml" Target="../ink/ink1241.xml"/><Relationship Id="rId1025" Type="http://schemas.openxmlformats.org/officeDocument/2006/relationships/image" Target="../media/image1401.png"/><Relationship Id="rId907" Type="http://schemas.openxmlformats.org/officeDocument/2006/relationships/image" Target="../media/image1342.png"/><Relationship Id="rId36" Type="http://schemas.openxmlformats.org/officeDocument/2006/relationships/customXml" Target="../ink/ink958.xml"/><Relationship Id="rId339" Type="http://schemas.openxmlformats.org/officeDocument/2006/relationships/image" Target="../media/image1059.png"/><Relationship Id="rId546" Type="http://schemas.openxmlformats.org/officeDocument/2006/relationships/customXml" Target="../ink/ink1213.xml"/><Relationship Id="rId753" Type="http://schemas.openxmlformats.org/officeDocument/2006/relationships/image" Target="../media/image1265.png"/><Relationship Id="rId101" Type="http://schemas.openxmlformats.org/officeDocument/2006/relationships/image" Target="../media/image940.png"/><Relationship Id="rId185" Type="http://schemas.openxmlformats.org/officeDocument/2006/relationships/image" Target="../media/image982.png"/><Relationship Id="rId406" Type="http://schemas.openxmlformats.org/officeDocument/2006/relationships/customXml" Target="../ink/ink1143.xml"/><Relationship Id="rId960" Type="http://schemas.openxmlformats.org/officeDocument/2006/relationships/customXml" Target="../ink/ink1420.xml"/><Relationship Id="rId1036" Type="http://schemas.openxmlformats.org/officeDocument/2006/relationships/customXml" Target="../ink/ink1458.xml"/><Relationship Id="rId392" Type="http://schemas.openxmlformats.org/officeDocument/2006/relationships/customXml" Target="../ink/ink1136.xml"/><Relationship Id="rId613" Type="http://schemas.openxmlformats.org/officeDocument/2006/relationships/image" Target="../media/image1196.png"/><Relationship Id="rId697" Type="http://schemas.openxmlformats.org/officeDocument/2006/relationships/image" Target="../media/image1237.png"/><Relationship Id="rId820" Type="http://schemas.openxmlformats.org/officeDocument/2006/relationships/customXml" Target="../ink/ink1350.xml"/><Relationship Id="rId918" Type="http://schemas.openxmlformats.org/officeDocument/2006/relationships/customXml" Target="../ink/ink1399.xml"/><Relationship Id="rId252" Type="http://schemas.openxmlformats.org/officeDocument/2006/relationships/customXml" Target="../ink/ink1066.xml"/><Relationship Id="rId1103" Type="http://schemas.openxmlformats.org/officeDocument/2006/relationships/image" Target="../media/image1440.png"/><Relationship Id="rId47" Type="http://schemas.openxmlformats.org/officeDocument/2006/relationships/image" Target="../media/image913.png"/><Relationship Id="rId112" Type="http://schemas.openxmlformats.org/officeDocument/2006/relationships/customXml" Target="../ink/ink996.xml"/><Relationship Id="rId557" Type="http://schemas.openxmlformats.org/officeDocument/2006/relationships/image" Target="../media/image1168.png"/><Relationship Id="rId764" Type="http://schemas.openxmlformats.org/officeDocument/2006/relationships/customXml" Target="../ink/ink1322.xml"/><Relationship Id="rId971" Type="http://schemas.openxmlformats.org/officeDocument/2006/relationships/image" Target="../media/image1374.png"/><Relationship Id="rId196" Type="http://schemas.openxmlformats.org/officeDocument/2006/relationships/customXml" Target="../ink/ink1038.xml"/><Relationship Id="rId417" Type="http://schemas.openxmlformats.org/officeDocument/2006/relationships/image" Target="../media/image1098.png"/><Relationship Id="rId624" Type="http://schemas.openxmlformats.org/officeDocument/2006/relationships/customXml" Target="../ink/ink1252.xml"/><Relationship Id="rId831" Type="http://schemas.openxmlformats.org/officeDocument/2006/relationships/image" Target="../media/image1304.png"/><Relationship Id="rId1047" Type="http://schemas.openxmlformats.org/officeDocument/2006/relationships/image" Target="../media/image1412.png"/><Relationship Id="rId263" Type="http://schemas.openxmlformats.org/officeDocument/2006/relationships/image" Target="../media/image1021.png"/><Relationship Id="rId470" Type="http://schemas.openxmlformats.org/officeDocument/2006/relationships/customXml" Target="../ink/ink1175.xml"/><Relationship Id="rId929" Type="http://schemas.openxmlformats.org/officeDocument/2006/relationships/image" Target="../media/image1353.png"/><Relationship Id="rId1114" Type="http://schemas.openxmlformats.org/officeDocument/2006/relationships/customXml" Target="../ink/ink1497.xml"/><Relationship Id="rId58" Type="http://schemas.openxmlformats.org/officeDocument/2006/relationships/customXml" Target="../ink/ink969.xml"/><Relationship Id="rId123" Type="http://schemas.openxmlformats.org/officeDocument/2006/relationships/image" Target="../media/image951.png"/><Relationship Id="rId330" Type="http://schemas.openxmlformats.org/officeDocument/2006/relationships/customXml" Target="../ink/ink1105.xml"/><Relationship Id="rId568" Type="http://schemas.openxmlformats.org/officeDocument/2006/relationships/customXml" Target="../ink/ink1224.xml"/><Relationship Id="rId775" Type="http://schemas.openxmlformats.org/officeDocument/2006/relationships/image" Target="../media/image1276.png"/><Relationship Id="rId982" Type="http://schemas.openxmlformats.org/officeDocument/2006/relationships/customXml" Target="../ink/ink1431.xml"/><Relationship Id="rId428" Type="http://schemas.openxmlformats.org/officeDocument/2006/relationships/customXml" Target="../ink/ink1154.xml"/><Relationship Id="rId635" Type="http://schemas.openxmlformats.org/officeDocument/2006/relationships/image" Target="../media/image1207.png"/><Relationship Id="rId842" Type="http://schemas.openxmlformats.org/officeDocument/2006/relationships/customXml" Target="../ink/ink1361.xml"/><Relationship Id="rId1058" Type="http://schemas.openxmlformats.org/officeDocument/2006/relationships/customXml" Target="../ink/ink1469.xml"/><Relationship Id="rId274" Type="http://schemas.openxmlformats.org/officeDocument/2006/relationships/customXml" Target="../ink/ink1077.xml"/><Relationship Id="rId481" Type="http://schemas.openxmlformats.org/officeDocument/2006/relationships/image" Target="../media/image1130.png"/><Relationship Id="rId702" Type="http://schemas.openxmlformats.org/officeDocument/2006/relationships/customXml" Target="../ink/ink1291.xml"/><Relationship Id="rId1125" Type="http://schemas.openxmlformats.org/officeDocument/2006/relationships/image" Target="../media/image1451.png"/><Relationship Id="rId69" Type="http://schemas.openxmlformats.org/officeDocument/2006/relationships/image" Target="../media/image924.png"/><Relationship Id="rId134" Type="http://schemas.openxmlformats.org/officeDocument/2006/relationships/customXml" Target="../ink/ink1007.xml"/><Relationship Id="rId579" Type="http://schemas.openxmlformats.org/officeDocument/2006/relationships/image" Target="../media/image1179.png"/><Relationship Id="rId786" Type="http://schemas.openxmlformats.org/officeDocument/2006/relationships/customXml" Target="../ink/ink1333.xml"/><Relationship Id="rId993" Type="http://schemas.openxmlformats.org/officeDocument/2006/relationships/image" Target="../media/image1385.png"/><Relationship Id="rId341" Type="http://schemas.openxmlformats.org/officeDocument/2006/relationships/image" Target="../media/image1060.png"/><Relationship Id="rId439" Type="http://schemas.openxmlformats.org/officeDocument/2006/relationships/image" Target="../media/image1109.png"/><Relationship Id="rId646" Type="http://schemas.openxmlformats.org/officeDocument/2006/relationships/customXml" Target="../ink/ink1263.xml"/><Relationship Id="rId1069" Type="http://schemas.openxmlformats.org/officeDocument/2006/relationships/image" Target="../media/image1423.png"/><Relationship Id="rId201" Type="http://schemas.openxmlformats.org/officeDocument/2006/relationships/image" Target="../media/image990.png"/><Relationship Id="rId285" Type="http://schemas.openxmlformats.org/officeDocument/2006/relationships/image" Target="../media/image1032.png"/><Relationship Id="rId506" Type="http://schemas.openxmlformats.org/officeDocument/2006/relationships/customXml" Target="../ink/ink1193.xml"/><Relationship Id="rId853" Type="http://schemas.openxmlformats.org/officeDocument/2006/relationships/image" Target="../media/image1315.png"/><Relationship Id="rId1136" Type="http://schemas.openxmlformats.org/officeDocument/2006/relationships/customXml" Target="../ink/ink1508.xml"/><Relationship Id="rId492" Type="http://schemas.openxmlformats.org/officeDocument/2006/relationships/customXml" Target="../ink/ink1186.xml"/><Relationship Id="rId713" Type="http://schemas.openxmlformats.org/officeDocument/2006/relationships/image" Target="../media/image1245.png"/><Relationship Id="rId797" Type="http://schemas.openxmlformats.org/officeDocument/2006/relationships/image" Target="../media/image1287.png"/><Relationship Id="rId920" Type="http://schemas.openxmlformats.org/officeDocument/2006/relationships/customXml" Target="../ink/ink1400.xml"/><Relationship Id="rId145" Type="http://schemas.openxmlformats.org/officeDocument/2006/relationships/image" Target="../media/image962.png"/><Relationship Id="rId352" Type="http://schemas.openxmlformats.org/officeDocument/2006/relationships/customXml" Target="../ink/ink1116.xml"/><Relationship Id="rId212" Type="http://schemas.openxmlformats.org/officeDocument/2006/relationships/customXml" Target="../ink/ink1046.xml"/><Relationship Id="rId657" Type="http://schemas.openxmlformats.org/officeDocument/2006/relationships/image" Target="../media/image1218.png"/><Relationship Id="rId864" Type="http://schemas.openxmlformats.org/officeDocument/2006/relationships/customXml" Target="../ink/ink1372.xml"/><Relationship Id="rId296" Type="http://schemas.openxmlformats.org/officeDocument/2006/relationships/customXml" Target="../ink/ink1088.xml"/><Relationship Id="rId517" Type="http://schemas.openxmlformats.org/officeDocument/2006/relationships/image" Target="../media/image1148.png"/><Relationship Id="rId724" Type="http://schemas.openxmlformats.org/officeDocument/2006/relationships/customXml" Target="../ink/ink1302.xml"/><Relationship Id="rId931" Type="http://schemas.openxmlformats.org/officeDocument/2006/relationships/image" Target="../media/image1354.png"/><Relationship Id="rId60" Type="http://schemas.openxmlformats.org/officeDocument/2006/relationships/customXml" Target="../ink/ink970.xml"/><Relationship Id="rId156" Type="http://schemas.openxmlformats.org/officeDocument/2006/relationships/customXml" Target="../ink/ink1018.xml"/><Relationship Id="rId363" Type="http://schemas.openxmlformats.org/officeDocument/2006/relationships/image" Target="../media/image1071.png"/><Relationship Id="rId570" Type="http://schemas.openxmlformats.org/officeDocument/2006/relationships/customXml" Target="../ink/ink1225.xml"/><Relationship Id="rId1007" Type="http://schemas.openxmlformats.org/officeDocument/2006/relationships/image" Target="../media/image1392.png"/><Relationship Id="rId223" Type="http://schemas.openxmlformats.org/officeDocument/2006/relationships/image" Target="../media/image1001.png"/><Relationship Id="rId430" Type="http://schemas.openxmlformats.org/officeDocument/2006/relationships/customXml" Target="../ink/ink1155.xml"/><Relationship Id="rId668" Type="http://schemas.openxmlformats.org/officeDocument/2006/relationships/customXml" Target="../ink/ink1274.xml"/><Relationship Id="rId875" Type="http://schemas.openxmlformats.org/officeDocument/2006/relationships/image" Target="../media/image1326.png"/><Relationship Id="rId1060" Type="http://schemas.openxmlformats.org/officeDocument/2006/relationships/customXml" Target="../ink/ink1470.xml"/><Relationship Id="rId18" Type="http://schemas.openxmlformats.org/officeDocument/2006/relationships/customXml" Target="../ink/ink949.xml"/><Relationship Id="rId528" Type="http://schemas.openxmlformats.org/officeDocument/2006/relationships/customXml" Target="../ink/ink1204.xml"/><Relationship Id="rId735" Type="http://schemas.openxmlformats.org/officeDocument/2006/relationships/image" Target="../media/image1256.png"/><Relationship Id="rId942" Type="http://schemas.openxmlformats.org/officeDocument/2006/relationships/customXml" Target="../ink/ink1411.xml"/><Relationship Id="rId167" Type="http://schemas.openxmlformats.org/officeDocument/2006/relationships/image" Target="../media/image973.png"/><Relationship Id="rId374" Type="http://schemas.openxmlformats.org/officeDocument/2006/relationships/customXml" Target="../ink/ink1127.xml"/><Relationship Id="rId581" Type="http://schemas.openxmlformats.org/officeDocument/2006/relationships/image" Target="../media/image1180.png"/><Relationship Id="rId1018" Type="http://schemas.openxmlformats.org/officeDocument/2006/relationships/customXml" Target="../ink/ink1449.xml"/><Relationship Id="rId71" Type="http://schemas.openxmlformats.org/officeDocument/2006/relationships/image" Target="../media/image925.png"/><Relationship Id="rId234" Type="http://schemas.openxmlformats.org/officeDocument/2006/relationships/customXml" Target="../ink/ink1057.xml"/><Relationship Id="rId679" Type="http://schemas.openxmlformats.org/officeDocument/2006/relationships/image" Target="../media/image1228.png"/><Relationship Id="rId802" Type="http://schemas.openxmlformats.org/officeDocument/2006/relationships/customXml" Target="../ink/ink1341.xml"/><Relationship Id="rId886" Type="http://schemas.openxmlformats.org/officeDocument/2006/relationships/customXml" Target="../ink/ink1383.xml"/><Relationship Id="rId2" Type="http://schemas.openxmlformats.org/officeDocument/2006/relationships/image" Target="../media/image890.emf"/><Relationship Id="rId29" Type="http://schemas.openxmlformats.org/officeDocument/2006/relationships/image" Target="../media/image904.png"/><Relationship Id="rId441" Type="http://schemas.openxmlformats.org/officeDocument/2006/relationships/image" Target="../media/image1110.png"/><Relationship Id="rId539" Type="http://schemas.openxmlformats.org/officeDocument/2006/relationships/image" Target="../media/image1159.png"/><Relationship Id="rId746" Type="http://schemas.openxmlformats.org/officeDocument/2006/relationships/customXml" Target="../ink/ink1313.xml"/><Relationship Id="rId1071" Type="http://schemas.openxmlformats.org/officeDocument/2006/relationships/image" Target="../media/image1424.png"/><Relationship Id="rId178" Type="http://schemas.openxmlformats.org/officeDocument/2006/relationships/customXml" Target="../ink/ink1029.xml"/><Relationship Id="rId301" Type="http://schemas.openxmlformats.org/officeDocument/2006/relationships/image" Target="../media/image1040.png"/><Relationship Id="rId953" Type="http://schemas.openxmlformats.org/officeDocument/2006/relationships/image" Target="../media/image1365.png"/><Relationship Id="rId1029" Type="http://schemas.openxmlformats.org/officeDocument/2006/relationships/image" Target="../media/image1403.png"/><Relationship Id="rId82" Type="http://schemas.openxmlformats.org/officeDocument/2006/relationships/customXml" Target="../ink/ink981.xml"/><Relationship Id="rId385" Type="http://schemas.openxmlformats.org/officeDocument/2006/relationships/image" Target="../media/image1082.png"/><Relationship Id="rId592" Type="http://schemas.openxmlformats.org/officeDocument/2006/relationships/customXml" Target="../ink/ink1236.xml"/><Relationship Id="rId606" Type="http://schemas.openxmlformats.org/officeDocument/2006/relationships/customXml" Target="../ink/ink1243.xml"/><Relationship Id="rId813" Type="http://schemas.openxmlformats.org/officeDocument/2006/relationships/image" Target="../media/image1295.png"/><Relationship Id="rId245" Type="http://schemas.openxmlformats.org/officeDocument/2006/relationships/image" Target="../media/image1012.png"/><Relationship Id="rId452" Type="http://schemas.openxmlformats.org/officeDocument/2006/relationships/customXml" Target="../ink/ink1166.xml"/><Relationship Id="rId897" Type="http://schemas.openxmlformats.org/officeDocument/2006/relationships/image" Target="../media/image1337.png"/><Relationship Id="rId1082" Type="http://schemas.openxmlformats.org/officeDocument/2006/relationships/customXml" Target="../ink/ink1481.xml"/><Relationship Id="rId105" Type="http://schemas.openxmlformats.org/officeDocument/2006/relationships/image" Target="../media/image942.png"/><Relationship Id="rId312" Type="http://schemas.openxmlformats.org/officeDocument/2006/relationships/customXml" Target="../ink/ink1096.xml"/><Relationship Id="rId757" Type="http://schemas.openxmlformats.org/officeDocument/2006/relationships/image" Target="../media/image1267.png"/><Relationship Id="rId964" Type="http://schemas.openxmlformats.org/officeDocument/2006/relationships/customXml" Target="../ink/ink1422.xml"/><Relationship Id="rId93" Type="http://schemas.openxmlformats.org/officeDocument/2006/relationships/image" Target="../media/image936.png"/><Relationship Id="rId189" Type="http://schemas.openxmlformats.org/officeDocument/2006/relationships/image" Target="../media/image984.png"/><Relationship Id="rId396" Type="http://schemas.openxmlformats.org/officeDocument/2006/relationships/customXml" Target="../ink/ink1138.xml"/><Relationship Id="rId617" Type="http://schemas.openxmlformats.org/officeDocument/2006/relationships/image" Target="../media/image1198.png"/><Relationship Id="rId824" Type="http://schemas.openxmlformats.org/officeDocument/2006/relationships/customXml" Target="../ink/ink1352.xml"/><Relationship Id="rId256" Type="http://schemas.openxmlformats.org/officeDocument/2006/relationships/customXml" Target="../ink/ink1068.xml"/><Relationship Id="rId463" Type="http://schemas.openxmlformats.org/officeDocument/2006/relationships/image" Target="../media/image1121.png"/><Relationship Id="rId670" Type="http://schemas.openxmlformats.org/officeDocument/2006/relationships/customXml" Target="../ink/ink1275.xml"/><Relationship Id="rId1093" Type="http://schemas.openxmlformats.org/officeDocument/2006/relationships/image" Target="../media/image1435.png"/><Relationship Id="rId1107" Type="http://schemas.openxmlformats.org/officeDocument/2006/relationships/image" Target="../media/image1442.png"/><Relationship Id="rId116" Type="http://schemas.openxmlformats.org/officeDocument/2006/relationships/customXml" Target="../ink/ink998.xml"/><Relationship Id="rId323" Type="http://schemas.openxmlformats.org/officeDocument/2006/relationships/image" Target="../media/image1051.png"/><Relationship Id="rId530" Type="http://schemas.openxmlformats.org/officeDocument/2006/relationships/customXml" Target="../ink/ink1205.xml"/><Relationship Id="rId768" Type="http://schemas.openxmlformats.org/officeDocument/2006/relationships/customXml" Target="../ink/ink1324.xml"/><Relationship Id="rId975" Type="http://schemas.openxmlformats.org/officeDocument/2006/relationships/image" Target="../media/image1376.png"/><Relationship Id="rId20" Type="http://schemas.openxmlformats.org/officeDocument/2006/relationships/customXml" Target="../ink/ink950.xml"/><Relationship Id="rId628" Type="http://schemas.openxmlformats.org/officeDocument/2006/relationships/customXml" Target="../ink/ink1254.xml"/><Relationship Id="rId835" Type="http://schemas.openxmlformats.org/officeDocument/2006/relationships/image" Target="../media/image1306.png"/><Relationship Id="rId267" Type="http://schemas.openxmlformats.org/officeDocument/2006/relationships/image" Target="../media/image1023.png"/><Relationship Id="rId474" Type="http://schemas.openxmlformats.org/officeDocument/2006/relationships/customXml" Target="../ink/ink1177.xml"/><Relationship Id="rId1020" Type="http://schemas.openxmlformats.org/officeDocument/2006/relationships/customXml" Target="../ink/ink1450.xml"/><Relationship Id="rId1118" Type="http://schemas.openxmlformats.org/officeDocument/2006/relationships/customXml" Target="../ink/ink1499.xml"/><Relationship Id="rId127" Type="http://schemas.openxmlformats.org/officeDocument/2006/relationships/image" Target="../media/image953.png"/><Relationship Id="rId681" Type="http://schemas.openxmlformats.org/officeDocument/2006/relationships/image" Target="../media/image1229.png"/><Relationship Id="rId779" Type="http://schemas.openxmlformats.org/officeDocument/2006/relationships/image" Target="../media/image1278.png"/><Relationship Id="rId902" Type="http://schemas.openxmlformats.org/officeDocument/2006/relationships/customXml" Target="../ink/ink1391.xml"/><Relationship Id="rId986" Type="http://schemas.openxmlformats.org/officeDocument/2006/relationships/customXml" Target="../ink/ink1433.xml"/><Relationship Id="rId31" Type="http://schemas.openxmlformats.org/officeDocument/2006/relationships/image" Target="../media/image905.png"/><Relationship Id="rId334" Type="http://schemas.openxmlformats.org/officeDocument/2006/relationships/customXml" Target="../ink/ink1107.xml"/><Relationship Id="rId541" Type="http://schemas.openxmlformats.org/officeDocument/2006/relationships/image" Target="../media/image1160.png"/><Relationship Id="rId639" Type="http://schemas.openxmlformats.org/officeDocument/2006/relationships/image" Target="../media/image1209.png"/><Relationship Id="rId180" Type="http://schemas.openxmlformats.org/officeDocument/2006/relationships/customXml" Target="../ink/ink1030.xml"/><Relationship Id="rId278" Type="http://schemas.openxmlformats.org/officeDocument/2006/relationships/customXml" Target="../ink/ink1079.xml"/><Relationship Id="rId401" Type="http://schemas.openxmlformats.org/officeDocument/2006/relationships/image" Target="../media/image1090.png"/><Relationship Id="rId846" Type="http://schemas.openxmlformats.org/officeDocument/2006/relationships/customXml" Target="../ink/ink1363.xml"/><Relationship Id="rId1031" Type="http://schemas.openxmlformats.org/officeDocument/2006/relationships/image" Target="../media/image1404.png"/><Relationship Id="rId1129" Type="http://schemas.openxmlformats.org/officeDocument/2006/relationships/image" Target="../media/image1453.png"/><Relationship Id="rId485" Type="http://schemas.openxmlformats.org/officeDocument/2006/relationships/image" Target="../media/image1132.png"/><Relationship Id="rId692" Type="http://schemas.openxmlformats.org/officeDocument/2006/relationships/customXml" Target="../ink/ink1286.xml"/><Relationship Id="rId706" Type="http://schemas.openxmlformats.org/officeDocument/2006/relationships/customXml" Target="../ink/ink1293.xml"/><Relationship Id="rId913" Type="http://schemas.openxmlformats.org/officeDocument/2006/relationships/image" Target="../media/image1345.png"/><Relationship Id="rId42" Type="http://schemas.openxmlformats.org/officeDocument/2006/relationships/customXml" Target="../ink/ink961.xml"/><Relationship Id="rId138" Type="http://schemas.openxmlformats.org/officeDocument/2006/relationships/customXml" Target="../ink/ink1009.xml"/><Relationship Id="rId345" Type="http://schemas.openxmlformats.org/officeDocument/2006/relationships/image" Target="../media/image1062.png"/><Relationship Id="rId552" Type="http://schemas.openxmlformats.org/officeDocument/2006/relationships/customXml" Target="../ink/ink1216.xml"/><Relationship Id="rId997" Type="http://schemas.openxmlformats.org/officeDocument/2006/relationships/image" Target="../media/image1387.png"/><Relationship Id="rId191" Type="http://schemas.openxmlformats.org/officeDocument/2006/relationships/image" Target="../media/image985.png"/><Relationship Id="rId205" Type="http://schemas.openxmlformats.org/officeDocument/2006/relationships/image" Target="../media/image992.png"/><Relationship Id="rId412" Type="http://schemas.openxmlformats.org/officeDocument/2006/relationships/customXml" Target="../ink/ink1146.xml"/><Relationship Id="rId857" Type="http://schemas.openxmlformats.org/officeDocument/2006/relationships/image" Target="../media/image1317.png"/><Relationship Id="rId1042" Type="http://schemas.openxmlformats.org/officeDocument/2006/relationships/customXml" Target="../ink/ink1461.xml"/><Relationship Id="rId289" Type="http://schemas.openxmlformats.org/officeDocument/2006/relationships/image" Target="../media/image1034.png"/><Relationship Id="rId496" Type="http://schemas.openxmlformats.org/officeDocument/2006/relationships/customXml" Target="../ink/ink1188.xml"/><Relationship Id="rId717" Type="http://schemas.openxmlformats.org/officeDocument/2006/relationships/image" Target="../media/image1247.png"/><Relationship Id="rId924" Type="http://schemas.openxmlformats.org/officeDocument/2006/relationships/customXml" Target="../ink/ink1402.xml"/><Relationship Id="rId53" Type="http://schemas.openxmlformats.org/officeDocument/2006/relationships/image" Target="../media/image916.png"/><Relationship Id="rId149" Type="http://schemas.openxmlformats.org/officeDocument/2006/relationships/image" Target="../media/image964.png"/><Relationship Id="rId356" Type="http://schemas.openxmlformats.org/officeDocument/2006/relationships/customXml" Target="../ink/ink1118.xml"/><Relationship Id="rId563" Type="http://schemas.openxmlformats.org/officeDocument/2006/relationships/image" Target="../media/image1171.png"/><Relationship Id="rId770" Type="http://schemas.openxmlformats.org/officeDocument/2006/relationships/customXml" Target="../ink/ink1325.xml"/><Relationship Id="rId216" Type="http://schemas.openxmlformats.org/officeDocument/2006/relationships/customXml" Target="../ink/ink1048.xml"/><Relationship Id="rId423" Type="http://schemas.openxmlformats.org/officeDocument/2006/relationships/image" Target="../media/image1101.png"/><Relationship Id="rId868" Type="http://schemas.openxmlformats.org/officeDocument/2006/relationships/customXml" Target="../ink/ink1374.xml"/><Relationship Id="rId1053" Type="http://schemas.openxmlformats.org/officeDocument/2006/relationships/image" Target="../media/image1415.png"/><Relationship Id="rId630" Type="http://schemas.openxmlformats.org/officeDocument/2006/relationships/customXml" Target="../ink/ink1255.xml"/><Relationship Id="rId728" Type="http://schemas.openxmlformats.org/officeDocument/2006/relationships/customXml" Target="../ink/ink1304.xml"/><Relationship Id="rId935" Type="http://schemas.openxmlformats.org/officeDocument/2006/relationships/image" Target="../media/image1356.png"/><Relationship Id="rId64" Type="http://schemas.openxmlformats.org/officeDocument/2006/relationships/customXml" Target="../ink/ink972.xml"/><Relationship Id="rId367" Type="http://schemas.openxmlformats.org/officeDocument/2006/relationships/image" Target="../media/image1073.png"/><Relationship Id="rId574" Type="http://schemas.openxmlformats.org/officeDocument/2006/relationships/customXml" Target="../ink/ink1227.xml"/><Relationship Id="rId1120" Type="http://schemas.openxmlformats.org/officeDocument/2006/relationships/customXml" Target="../ink/ink1500.xml"/><Relationship Id="rId227" Type="http://schemas.openxmlformats.org/officeDocument/2006/relationships/image" Target="../media/image1003.png"/><Relationship Id="rId781" Type="http://schemas.openxmlformats.org/officeDocument/2006/relationships/image" Target="../media/image1279.png"/><Relationship Id="rId879" Type="http://schemas.openxmlformats.org/officeDocument/2006/relationships/image" Target="../media/image1328.png"/><Relationship Id="rId434" Type="http://schemas.openxmlformats.org/officeDocument/2006/relationships/customXml" Target="../ink/ink1157.xml"/><Relationship Id="rId641" Type="http://schemas.openxmlformats.org/officeDocument/2006/relationships/image" Target="../media/image1210.png"/><Relationship Id="rId739" Type="http://schemas.openxmlformats.org/officeDocument/2006/relationships/image" Target="../media/image1258.png"/><Relationship Id="rId1064" Type="http://schemas.openxmlformats.org/officeDocument/2006/relationships/customXml" Target="../ink/ink1472.xml"/><Relationship Id="rId280" Type="http://schemas.openxmlformats.org/officeDocument/2006/relationships/customXml" Target="../ink/ink1080.xml"/><Relationship Id="rId501" Type="http://schemas.openxmlformats.org/officeDocument/2006/relationships/image" Target="../media/image1140.png"/><Relationship Id="rId946" Type="http://schemas.openxmlformats.org/officeDocument/2006/relationships/customXml" Target="../ink/ink1413.xml"/><Relationship Id="rId1131" Type="http://schemas.openxmlformats.org/officeDocument/2006/relationships/image" Target="../media/image1454.png"/><Relationship Id="rId75" Type="http://schemas.openxmlformats.org/officeDocument/2006/relationships/image" Target="../media/image927.png"/><Relationship Id="rId140" Type="http://schemas.openxmlformats.org/officeDocument/2006/relationships/customXml" Target="../ink/ink1010.xml"/><Relationship Id="rId378" Type="http://schemas.openxmlformats.org/officeDocument/2006/relationships/customXml" Target="../ink/ink1129.xml"/><Relationship Id="rId585" Type="http://schemas.openxmlformats.org/officeDocument/2006/relationships/image" Target="../media/image1182.png"/><Relationship Id="rId792" Type="http://schemas.openxmlformats.org/officeDocument/2006/relationships/customXml" Target="../ink/ink1336.xml"/><Relationship Id="rId806" Type="http://schemas.openxmlformats.org/officeDocument/2006/relationships/customXml" Target="../ink/ink1343.xml"/><Relationship Id="rId6" Type="http://schemas.openxmlformats.org/officeDocument/2006/relationships/customXml" Target="../ink/ink943.xml"/><Relationship Id="rId238" Type="http://schemas.openxmlformats.org/officeDocument/2006/relationships/customXml" Target="../ink/ink1059.xml"/><Relationship Id="rId445" Type="http://schemas.openxmlformats.org/officeDocument/2006/relationships/image" Target="../media/image1112.png"/><Relationship Id="rId652" Type="http://schemas.openxmlformats.org/officeDocument/2006/relationships/customXml" Target="../ink/ink1266.xml"/><Relationship Id="rId1075" Type="http://schemas.openxmlformats.org/officeDocument/2006/relationships/image" Target="../media/image1426.png"/><Relationship Id="rId291" Type="http://schemas.openxmlformats.org/officeDocument/2006/relationships/image" Target="../media/image1035.png"/><Relationship Id="rId305" Type="http://schemas.openxmlformats.org/officeDocument/2006/relationships/image" Target="../media/image1042.png"/><Relationship Id="rId512" Type="http://schemas.openxmlformats.org/officeDocument/2006/relationships/customXml" Target="../ink/ink1196.xml"/><Relationship Id="rId957" Type="http://schemas.openxmlformats.org/officeDocument/2006/relationships/image" Target="../media/image1367.png"/><Relationship Id="rId86" Type="http://schemas.openxmlformats.org/officeDocument/2006/relationships/customXml" Target="../ink/ink983.xml"/><Relationship Id="rId151" Type="http://schemas.openxmlformats.org/officeDocument/2006/relationships/image" Target="../media/image965.png"/><Relationship Id="rId389" Type="http://schemas.openxmlformats.org/officeDocument/2006/relationships/image" Target="../media/image1084.png"/><Relationship Id="rId596" Type="http://schemas.openxmlformats.org/officeDocument/2006/relationships/customXml" Target="../ink/ink1238.xml"/><Relationship Id="rId817" Type="http://schemas.openxmlformats.org/officeDocument/2006/relationships/image" Target="../media/image1297.png"/><Relationship Id="rId1002" Type="http://schemas.openxmlformats.org/officeDocument/2006/relationships/customXml" Target="../ink/ink1441.xml"/><Relationship Id="rId249" Type="http://schemas.openxmlformats.org/officeDocument/2006/relationships/image" Target="../media/image1014.png"/><Relationship Id="rId456" Type="http://schemas.openxmlformats.org/officeDocument/2006/relationships/customXml" Target="../ink/ink1168.xml"/><Relationship Id="rId663" Type="http://schemas.openxmlformats.org/officeDocument/2006/relationships/image" Target="../media/image58.png"/><Relationship Id="rId870" Type="http://schemas.openxmlformats.org/officeDocument/2006/relationships/customXml" Target="../ink/ink1375.xml"/><Relationship Id="rId1086" Type="http://schemas.openxmlformats.org/officeDocument/2006/relationships/customXml" Target="../ink/ink1483.xml"/><Relationship Id="rId13" Type="http://schemas.openxmlformats.org/officeDocument/2006/relationships/image" Target="../media/image896.png"/><Relationship Id="rId109" Type="http://schemas.openxmlformats.org/officeDocument/2006/relationships/image" Target="../media/image944.png"/><Relationship Id="rId316" Type="http://schemas.openxmlformats.org/officeDocument/2006/relationships/customXml" Target="../ink/ink1098.xml"/><Relationship Id="rId523" Type="http://schemas.openxmlformats.org/officeDocument/2006/relationships/image" Target="../media/image1151.png"/><Relationship Id="rId968" Type="http://schemas.openxmlformats.org/officeDocument/2006/relationships/customXml" Target="../ink/ink1424.xml"/><Relationship Id="rId97" Type="http://schemas.openxmlformats.org/officeDocument/2006/relationships/image" Target="../media/image938.png"/><Relationship Id="rId730" Type="http://schemas.openxmlformats.org/officeDocument/2006/relationships/customXml" Target="../ink/ink1305.xml"/><Relationship Id="rId828" Type="http://schemas.openxmlformats.org/officeDocument/2006/relationships/customXml" Target="../ink/ink1354.xml"/><Relationship Id="rId1013" Type="http://schemas.openxmlformats.org/officeDocument/2006/relationships/image" Target="../media/image1395.png"/><Relationship Id="rId162" Type="http://schemas.openxmlformats.org/officeDocument/2006/relationships/customXml" Target="../ink/ink1021.xml"/><Relationship Id="rId467" Type="http://schemas.openxmlformats.org/officeDocument/2006/relationships/image" Target="../media/image1123.png"/><Relationship Id="rId1097" Type="http://schemas.openxmlformats.org/officeDocument/2006/relationships/image" Target="../media/image1437.png"/><Relationship Id="rId674" Type="http://schemas.openxmlformats.org/officeDocument/2006/relationships/customXml" Target="../ink/ink1277.xml"/><Relationship Id="rId881" Type="http://schemas.openxmlformats.org/officeDocument/2006/relationships/image" Target="../media/image1329.png"/><Relationship Id="rId979" Type="http://schemas.openxmlformats.org/officeDocument/2006/relationships/image" Target="../media/image1378.png"/><Relationship Id="rId24" Type="http://schemas.openxmlformats.org/officeDocument/2006/relationships/customXml" Target="../ink/ink952.xml"/><Relationship Id="rId327" Type="http://schemas.openxmlformats.org/officeDocument/2006/relationships/image" Target="../media/image1053.png"/><Relationship Id="rId534" Type="http://schemas.openxmlformats.org/officeDocument/2006/relationships/customXml" Target="../ink/ink1207.xml"/><Relationship Id="rId741" Type="http://schemas.openxmlformats.org/officeDocument/2006/relationships/image" Target="../media/image1259.png"/><Relationship Id="rId839" Type="http://schemas.openxmlformats.org/officeDocument/2006/relationships/image" Target="../media/image1308.png"/><Relationship Id="rId173" Type="http://schemas.openxmlformats.org/officeDocument/2006/relationships/image" Target="../media/image976.png"/><Relationship Id="rId380" Type="http://schemas.openxmlformats.org/officeDocument/2006/relationships/customXml" Target="../ink/ink1130.xml"/><Relationship Id="rId601" Type="http://schemas.openxmlformats.org/officeDocument/2006/relationships/image" Target="../media/image1190.png"/><Relationship Id="rId1024" Type="http://schemas.openxmlformats.org/officeDocument/2006/relationships/customXml" Target="../ink/ink1452.xml"/><Relationship Id="rId240" Type="http://schemas.openxmlformats.org/officeDocument/2006/relationships/customXml" Target="../ink/ink1060.xml"/><Relationship Id="rId478" Type="http://schemas.openxmlformats.org/officeDocument/2006/relationships/customXml" Target="../ink/ink1179.xml"/><Relationship Id="rId685" Type="http://schemas.openxmlformats.org/officeDocument/2006/relationships/image" Target="../media/image1231.png"/><Relationship Id="rId892" Type="http://schemas.openxmlformats.org/officeDocument/2006/relationships/customXml" Target="../ink/ink1386.xml"/><Relationship Id="rId906" Type="http://schemas.openxmlformats.org/officeDocument/2006/relationships/customXml" Target="../ink/ink1393.xml"/><Relationship Id="rId35" Type="http://schemas.openxmlformats.org/officeDocument/2006/relationships/image" Target="../media/image907.png"/><Relationship Id="rId100" Type="http://schemas.openxmlformats.org/officeDocument/2006/relationships/customXml" Target="../ink/ink990.xml"/><Relationship Id="rId338" Type="http://schemas.openxmlformats.org/officeDocument/2006/relationships/customXml" Target="../ink/ink1109.xml"/><Relationship Id="rId545" Type="http://schemas.openxmlformats.org/officeDocument/2006/relationships/image" Target="../media/image1162.png"/><Relationship Id="rId752" Type="http://schemas.openxmlformats.org/officeDocument/2006/relationships/customXml" Target="../ink/ink1316.xml"/><Relationship Id="rId184" Type="http://schemas.openxmlformats.org/officeDocument/2006/relationships/customXml" Target="../ink/ink1032.xml"/><Relationship Id="rId391" Type="http://schemas.openxmlformats.org/officeDocument/2006/relationships/image" Target="../media/image1085.png"/><Relationship Id="rId405" Type="http://schemas.openxmlformats.org/officeDocument/2006/relationships/image" Target="../media/image1092.png"/><Relationship Id="rId612" Type="http://schemas.openxmlformats.org/officeDocument/2006/relationships/customXml" Target="../ink/ink1246.xml"/><Relationship Id="rId1035" Type="http://schemas.openxmlformats.org/officeDocument/2006/relationships/image" Target="../media/image1406.png"/><Relationship Id="rId251" Type="http://schemas.openxmlformats.org/officeDocument/2006/relationships/image" Target="../media/image1015.png"/><Relationship Id="rId489" Type="http://schemas.openxmlformats.org/officeDocument/2006/relationships/image" Target="../media/image1134.png"/><Relationship Id="rId696" Type="http://schemas.openxmlformats.org/officeDocument/2006/relationships/customXml" Target="../ink/ink1288.xml"/><Relationship Id="rId917" Type="http://schemas.openxmlformats.org/officeDocument/2006/relationships/image" Target="../media/image1347.png"/><Relationship Id="rId1102" Type="http://schemas.openxmlformats.org/officeDocument/2006/relationships/customXml" Target="../ink/ink1491.xml"/><Relationship Id="rId46" Type="http://schemas.openxmlformats.org/officeDocument/2006/relationships/customXml" Target="../ink/ink963.xml"/><Relationship Id="rId349" Type="http://schemas.openxmlformats.org/officeDocument/2006/relationships/image" Target="../media/image1064.png"/><Relationship Id="rId556" Type="http://schemas.openxmlformats.org/officeDocument/2006/relationships/customXml" Target="../ink/ink1218.xml"/><Relationship Id="rId763" Type="http://schemas.openxmlformats.org/officeDocument/2006/relationships/image" Target="../media/image1270.png"/><Relationship Id="rId111" Type="http://schemas.openxmlformats.org/officeDocument/2006/relationships/image" Target="../media/image945.png"/><Relationship Id="rId195" Type="http://schemas.openxmlformats.org/officeDocument/2006/relationships/image" Target="../media/image987.png"/><Relationship Id="rId209" Type="http://schemas.openxmlformats.org/officeDocument/2006/relationships/image" Target="../media/image994.png"/><Relationship Id="rId416" Type="http://schemas.openxmlformats.org/officeDocument/2006/relationships/customXml" Target="../ink/ink1148.xml"/><Relationship Id="rId970" Type="http://schemas.openxmlformats.org/officeDocument/2006/relationships/customXml" Target="../ink/ink1425.xml"/><Relationship Id="rId1046" Type="http://schemas.openxmlformats.org/officeDocument/2006/relationships/customXml" Target="../ink/ink1463.xml"/><Relationship Id="rId623" Type="http://schemas.openxmlformats.org/officeDocument/2006/relationships/image" Target="../media/image1201.png"/><Relationship Id="rId830" Type="http://schemas.openxmlformats.org/officeDocument/2006/relationships/customXml" Target="../ink/ink1355.xml"/><Relationship Id="rId928" Type="http://schemas.openxmlformats.org/officeDocument/2006/relationships/customXml" Target="../ink/ink1404.xml"/><Relationship Id="rId57" Type="http://schemas.openxmlformats.org/officeDocument/2006/relationships/image" Target="../media/image918.png"/><Relationship Id="rId262" Type="http://schemas.openxmlformats.org/officeDocument/2006/relationships/customXml" Target="../ink/ink1071.xml"/><Relationship Id="rId567" Type="http://schemas.openxmlformats.org/officeDocument/2006/relationships/image" Target="../media/image1173.png"/><Relationship Id="rId1113" Type="http://schemas.openxmlformats.org/officeDocument/2006/relationships/image" Target="../media/image1445.png"/><Relationship Id="rId122" Type="http://schemas.openxmlformats.org/officeDocument/2006/relationships/customXml" Target="../ink/ink1001.xml"/><Relationship Id="rId774" Type="http://schemas.openxmlformats.org/officeDocument/2006/relationships/customXml" Target="../ink/ink1327.xml"/><Relationship Id="rId981" Type="http://schemas.openxmlformats.org/officeDocument/2006/relationships/image" Target="../media/image1379.png"/><Relationship Id="rId1057" Type="http://schemas.openxmlformats.org/officeDocument/2006/relationships/image" Target="../media/image1417.png"/><Relationship Id="rId427" Type="http://schemas.openxmlformats.org/officeDocument/2006/relationships/image" Target="../media/image1103.png"/><Relationship Id="rId634" Type="http://schemas.openxmlformats.org/officeDocument/2006/relationships/customXml" Target="../ink/ink1257.xml"/><Relationship Id="rId841" Type="http://schemas.openxmlformats.org/officeDocument/2006/relationships/image" Target="../media/image1309.png"/><Relationship Id="rId273" Type="http://schemas.openxmlformats.org/officeDocument/2006/relationships/image" Target="../media/image1026.png"/><Relationship Id="rId480" Type="http://schemas.openxmlformats.org/officeDocument/2006/relationships/customXml" Target="../ink/ink1180.xml"/><Relationship Id="rId701" Type="http://schemas.openxmlformats.org/officeDocument/2006/relationships/image" Target="../media/image1239.png"/><Relationship Id="rId939" Type="http://schemas.openxmlformats.org/officeDocument/2006/relationships/image" Target="../media/image1358.png"/><Relationship Id="rId1124" Type="http://schemas.openxmlformats.org/officeDocument/2006/relationships/customXml" Target="../ink/ink1502.xml"/><Relationship Id="rId68" Type="http://schemas.openxmlformats.org/officeDocument/2006/relationships/customXml" Target="../ink/ink974.xml"/><Relationship Id="rId133" Type="http://schemas.openxmlformats.org/officeDocument/2006/relationships/image" Target="../media/image956.png"/><Relationship Id="rId340" Type="http://schemas.openxmlformats.org/officeDocument/2006/relationships/customXml" Target="../ink/ink1110.xml"/><Relationship Id="rId578" Type="http://schemas.openxmlformats.org/officeDocument/2006/relationships/customXml" Target="../ink/ink1229.xml"/><Relationship Id="rId785" Type="http://schemas.openxmlformats.org/officeDocument/2006/relationships/image" Target="../media/image1281.png"/><Relationship Id="rId992" Type="http://schemas.openxmlformats.org/officeDocument/2006/relationships/customXml" Target="../ink/ink1436.xml"/><Relationship Id="rId200" Type="http://schemas.openxmlformats.org/officeDocument/2006/relationships/customXml" Target="../ink/ink1040.xml"/><Relationship Id="rId438" Type="http://schemas.openxmlformats.org/officeDocument/2006/relationships/customXml" Target="../ink/ink1159.xml"/><Relationship Id="rId645" Type="http://schemas.openxmlformats.org/officeDocument/2006/relationships/image" Target="../media/image1212.png"/><Relationship Id="rId852" Type="http://schemas.openxmlformats.org/officeDocument/2006/relationships/customXml" Target="../ink/ink1366.xml"/><Relationship Id="rId1068" Type="http://schemas.openxmlformats.org/officeDocument/2006/relationships/customXml" Target="../ink/ink1474.xml"/><Relationship Id="rId284" Type="http://schemas.openxmlformats.org/officeDocument/2006/relationships/customXml" Target="../ink/ink1082.xml"/><Relationship Id="rId491" Type="http://schemas.openxmlformats.org/officeDocument/2006/relationships/image" Target="../media/image1135.png"/><Relationship Id="rId505" Type="http://schemas.openxmlformats.org/officeDocument/2006/relationships/image" Target="../media/image1142.png"/><Relationship Id="rId712" Type="http://schemas.openxmlformats.org/officeDocument/2006/relationships/customXml" Target="../ink/ink1296.xml"/><Relationship Id="rId1135" Type="http://schemas.openxmlformats.org/officeDocument/2006/relationships/image" Target="../media/image1456.png"/><Relationship Id="rId79" Type="http://schemas.openxmlformats.org/officeDocument/2006/relationships/image" Target="../media/image929.png"/><Relationship Id="rId144" Type="http://schemas.openxmlformats.org/officeDocument/2006/relationships/customXml" Target="../ink/ink1012.xml"/><Relationship Id="rId589" Type="http://schemas.openxmlformats.org/officeDocument/2006/relationships/image" Target="../media/image1184.png"/><Relationship Id="rId796" Type="http://schemas.openxmlformats.org/officeDocument/2006/relationships/customXml" Target="../ink/ink1338.xml"/><Relationship Id="rId351" Type="http://schemas.openxmlformats.org/officeDocument/2006/relationships/image" Target="../media/image1065.png"/><Relationship Id="rId449" Type="http://schemas.openxmlformats.org/officeDocument/2006/relationships/image" Target="../media/image1114.png"/><Relationship Id="rId656" Type="http://schemas.openxmlformats.org/officeDocument/2006/relationships/customXml" Target="../ink/ink1268.xml"/><Relationship Id="rId863" Type="http://schemas.openxmlformats.org/officeDocument/2006/relationships/image" Target="../media/image1320.png"/><Relationship Id="rId1079" Type="http://schemas.openxmlformats.org/officeDocument/2006/relationships/image" Target="../media/image1428.png"/><Relationship Id="rId211" Type="http://schemas.openxmlformats.org/officeDocument/2006/relationships/image" Target="../media/image995.png"/><Relationship Id="rId295" Type="http://schemas.openxmlformats.org/officeDocument/2006/relationships/image" Target="../media/image1037.png"/><Relationship Id="rId309" Type="http://schemas.openxmlformats.org/officeDocument/2006/relationships/image" Target="../media/image1044.png"/><Relationship Id="rId516" Type="http://schemas.openxmlformats.org/officeDocument/2006/relationships/customXml" Target="../ink/ink1198.xml"/><Relationship Id="rId723" Type="http://schemas.openxmlformats.org/officeDocument/2006/relationships/image" Target="../media/image1250.png"/><Relationship Id="rId930" Type="http://schemas.openxmlformats.org/officeDocument/2006/relationships/customXml" Target="../ink/ink1405.xml"/><Relationship Id="rId1006" Type="http://schemas.openxmlformats.org/officeDocument/2006/relationships/customXml" Target="../ink/ink1443.xml"/><Relationship Id="rId155" Type="http://schemas.openxmlformats.org/officeDocument/2006/relationships/image" Target="../media/image967.png"/><Relationship Id="rId362" Type="http://schemas.openxmlformats.org/officeDocument/2006/relationships/customXml" Target="../ink/ink1121.xml"/><Relationship Id="rId222" Type="http://schemas.openxmlformats.org/officeDocument/2006/relationships/customXml" Target="../ink/ink1051.xml"/><Relationship Id="rId667" Type="http://schemas.openxmlformats.org/officeDocument/2006/relationships/image" Target="../media/image1222.png"/><Relationship Id="rId874" Type="http://schemas.openxmlformats.org/officeDocument/2006/relationships/customXml" Target="../ink/ink1377.xml"/><Relationship Id="rId17" Type="http://schemas.openxmlformats.org/officeDocument/2006/relationships/image" Target="../media/image898.png"/><Relationship Id="rId527" Type="http://schemas.openxmlformats.org/officeDocument/2006/relationships/image" Target="../media/image1153.png"/><Relationship Id="rId734" Type="http://schemas.openxmlformats.org/officeDocument/2006/relationships/customXml" Target="../ink/ink1307.xml"/><Relationship Id="rId941" Type="http://schemas.openxmlformats.org/officeDocument/2006/relationships/image" Target="../media/image1359.png"/><Relationship Id="rId70" Type="http://schemas.openxmlformats.org/officeDocument/2006/relationships/customXml" Target="../ink/ink975.xml"/><Relationship Id="rId166" Type="http://schemas.openxmlformats.org/officeDocument/2006/relationships/customXml" Target="../ink/ink1023.xml"/><Relationship Id="rId373" Type="http://schemas.openxmlformats.org/officeDocument/2006/relationships/image" Target="../media/image1076.png"/><Relationship Id="rId580" Type="http://schemas.openxmlformats.org/officeDocument/2006/relationships/customXml" Target="../ink/ink1230.xml"/><Relationship Id="rId801" Type="http://schemas.openxmlformats.org/officeDocument/2006/relationships/image" Target="../media/image1289.png"/><Relationship Id="rId1017" Type="http://schemas.openxmlformats.org/officeDocument/2006/relationships/image" Target="../media/image1397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1006.png"/><Relationship Id="rId440" Type="http://schemas.openxmlformats.org/officeDocument/2006/relationships/customXml" Target="../ink/ink1160.xml"/><Relationship Id="rId678" Type="http://schemas.openxmlformats.org/officeDocument/2006/relationships/customXml" Target="../ink/ink1279.xml"/><Relationship Id="rId885" Type="http://schemas.openxmlformats.org/officeDocument/2006/relationships/image" Target="../media/image1331.png"/><Relationship Id="rId1070" Type="http://schemas.openxmlformats.org/officeDocument/2006/relationships/customXml" Target="../ink/ink1475.xml"/><Relationship Id="rId28" Type="http://schemas.openxmlformats.org/officeDocument/2006/relationships/customXml" Target="../ink/ink954.xml"/><Relationship Id="rId300" Type="http://schemas.openxmlformats.org/officeDocument/2006/relationships/customXml" Target="../ink/ink1090.xml"/><Relationship Id="rId538" Type="http://schemas.openxmlformats.org/officeDocument/2006/relationships/customXml" Target="../ink/ink1209.xml"/><Relationship Id="rId745" Type="http://schemas.openxmlformats.org/officeDocument/2006/relationships/image" Target="../media/image1261.png"/><Relationship Id="rId952" Type="http://schemas.openxmlformats.org/officeDocument/2006/relationships/customXml" Target="../ink/ink1416.xml"/><Relationship Id="rId81" Type="http://schemas.openxmlformats.org/officeDocument/2006/relationships/image" Target="../media/image930.png"/><Relationship Id="rId177" Type="http://schemas.openxmlformats.org/officeDocument/2006/relationships/image" Target="../media/image978.png"/><Relationship Id="rId384" Type="http://schemas.openxmlformats.org/officeDocument/2006/relationships/customXml" Target="../ink/ink1132.xml"/><Relationship Id="rId591" Type="http://schemas.openxmlformats.org/officeDocument/2006/relationships/image" Target="../media/image1185.png"/><Relationship Id="rId605" Type="http://schemas.openxmlformats.org/officeDocument/2006/relationships/image" Target="../media/image1192.png"/><Relationship Id="rId812" Type="http://schemas.openxmlformats.org/officeDocument/2006/relationships/customXml" Target="../ink/ink1346.xml"/><Relationship Id="rId1028" Type="http://schemas.openxmlformats.org/officeDocument/2006/relationships/customXml" Target="../ink/ink1454.xml"/><Relationship Id="rId244" Type="http://schemas.openxmlformats.org/officeDocument/2006/relationships/customXml" Target="../ink/ink1062.xml"/><Relationship Id="rId689" Type="http://schemas.openxmlformats.org/officeDocument/2006/relationships/image" Target="../media/image1233.png"/><Relationship Id="rId896" Type="http://schemas.openxmlformats.org/officeDocument/2006/relationships/customXml" Target="../ink/ink1388.xml"/><Relationship Id="rId1081" Type="http://schemas.openxmlformats.org/officeDocument/2006/relationships/image" Target="../media/image1429.png"/><Relationship Id="rId39" Type="http://schemas.openxmlformats.org/officeDocument/2006/relationships/image" Target="../media/image909.png"/><Relationship Id="rId451" Type="http://schemas.openxmlformats.org/officeDocument/2006/relationships/image" Target="../media/image1115.png"/><Relationship Id="rId549" Type="http://schemas.openxmlformats.org/officeDocument/2006/relationships/image" Target="../media/image1164.png"/><Relationship Id="rId756" Type="http://schemas.openxmlformats.org/officeDocument/2006/relationships/customXml" Target="../ink/ink1318.xml"/><Relationship Id="rId104" Type="http://schemas.openxmlformats.org/officeDocument/2006/relationships/customXml" Target="../ink/ink992.xml"/><Relationship Id="rId188" Type="http://schemas.openxmlformats.org/officeDocument/2006/relationships/customXml" Target="../ink/ink1034.xml"/><Relationship Id="rId311" Type="http://schemas.openxmlformats.org/officeDocument/2006/relationships/image" Target="../media/image1045.png"/><Relationship Id="rId395" Type="http://schemas.openxmlformats.org/officeDocument/2006/relationships/image" Target="../media/image1087.png"/><Relationship Id="rId409" Type="http://schemas.openxmlformats.org/officeDocument/2006/relationships/image" Target="../media/image1094.png"/><Relationship Id="rId963" Type="http://schemas.openxmlformats.org/officeDocument/2006/relationships/image" Target="../media/image1370.png"/><Relationship Id="rId1039" Type="http://schemas.openxmlformats.org/officeDocument/2006/relationships/image" Target="../media/image1408.png"/><Relationship Id="rId92" Type="http://schemas.openxmlformats.org/officeDocument/2006/relationships/customXml" Target="../ink/ink986.xml"/><Relationship Id="rId616" Type="http://schemas.openxmlformats.org/officeDocument/2006/relationships/customXml" Target="../ink/ink1248.xml"/><Relationship Id="rId823" Type="http://schemas.openxmlformats.org/officeDocument/2006/relationships/image" Target="../media/image1300.png"/><Relationship Id="rId255" Type="http://schemas.openxmlformats.org/officeDocument/2006/relationships/image" Target="../media/image1017.png"/><Relationship Id="rId462" Type="http://schemas.openxmlformats.org/officeDocument/2006/relationships/customXml" Target="../ink/ink1171.xml"/><Relationship Id="rId1092" Type="http://schemas.openxmlformats.org/officeDocument/2006/relationships/customXml" Target="../ink/ink1486.xml"/><Relationship Id="rId1106" Type="http://schemas.openxmlformats.org/officeDocument/2006/relationships/customXml" Target="../ink/ink1493.xml"/><Relationship Id="rId115" Type="http://schemas.openxmlformats.org/officeDocument/2006/relationships/image" Target="../media/image947.png"/><Relationship Id="rId322" Type="http://schemas.openxmlformats.org/officeDocument/2006/relationships/customXml" Target="../ink/ink1101.xml"/><Relationship Id="rId767" Type="http://schemas.openxmlformats.org/officeDocument/2006/relationships/image" Target="../media/image1272.png"/><Relationship Id="rId974" Type="http://schemas.openxmlformats.org/officeDocument/2006/relationships/customXml" Target="../ink/ink1427.xml"/><Relationship Id="rId199" Type="http://schemas.openxmlformats.org/officeDocument/2006/relationships/image" Target="../media/image989.png"/><Relationship Id="rId627" Type="http://schemas.openxmlformats.org/officeDocument/2006/relationships/image" Target="../media/image1203.png"/><Relationship Id="rId834" Type="http://schemas.openxmlformats.org/officeDocument/2006/relationships/customXml" Target="../ink/ink1357.xml"/><Relationship Id="rId266" Type="http://schemas.openxmlformats.org/officeDocument/2006/relationships/customXml" Target="../ink/ink1073.xml"/><Relationship Id="rId473" Type="http://schemas.openxmlformats.org/officeDocument/2006/relationships/image" Target="../media/image1126.png"/><Relationship Id="rId680" Type="http://schemas.openxmlformats.org/officeDocument/2006/relationships/customXml" Target="../ink/ink1280.xml"/><Relationship Id="rId901" Type="http://schemas.openxmlformats.org/officeDocument/2006/relationships/image" Target="../media/image1339.png"/><Relationship Id="rId1117" Type="http://schemas.openxmlformats.org/officeDocument/2006/relationships/image" Target="../media/image1447.png"/><Relationship Id="rId30" Type="http://schemas.openxmlformats.org/officeDocument/2006/relationships/customXml" Target="../ink/ink955.xml"/><Relationship Id="rId126" Type="http://schemas.openxmlformats.org/officeDocument/2006/relationships/customXml" Target="../ink/ink1003.xml"/><Relationship Id="rId333" Type="http://schemas.openxmlformats.org/officeDocument/2006/relationships/image" Target="../media/image1056.png"/><Relationship Id="rId540" Type="http://schemas.openxmlformats.org/officeDocument/2006/relationships/customXml" Target="../ink/ink1210.xml"/><Relationship Id="rId778" Type="http://schemas.openxmlformats.org/officeDocument/2006/relationships/customXml" Target="../ink/ink1329.xml"/><Relationship Id="rId985" Type="http://schemas.openxmlformats.org/officeDocument/2006/relationships/image" Target="../media/image1381.png"/><Relationship Id="rId638" Type="http://schemas.openxmlformats.org/officeDocument/2006/relationships/customXml" Target="../ink/ink1259.xml"/><Relationship Id="rId845" Type="http://schemas.openxmlformats.org/officeDocument/2006/relationships/image" Target="../media/image1311.png"/><Relationship Id="rId1030" Type="http://schemas.openxmlformats.org/officeDocument/2006/relationships/customXml" Target="../ink/ink1455.xml"/><Relationship Id="rId277" Type="http://schemas.openxmlformats.org/officeDocument/2006/relationships/image" Target="../media/image1028.png"/><Relationship Id="rId400" Type="http://schemas.openxmlformats.org/officeDocument/2006/relationships/customXml" Target="../ink/ink1140.xml"/><Relationship Id="rId484" Type="http://schemas.openxmlformats.org/officeDocument/2006/relationships/customXml" Target="../ink/ink1182.xml"/><Relationship Id="rId705" Type="http://schemas.openxmlformats.org/officeDocument/2006/relationships/image" Target="../media/image1241.png"/><Relationship Id="rId1128" Type="http://schemas.openxmlformats.org/officeDocument/2006/relationships/customXml" Target="../ink/ink1504.xml"/><Relationship Id="rId137" Type="http://schemas.openxmlformats.org/officeDocument/2006/relationships/image" Target="../media/image958.png"/><Relationship Id="rId344" Type="http://schemas.openxmlformats.org/officeDocument/2006/relationships/customXml" Target="../ink/ink1112.xml"/><Relationship Id="rId691" Type="http://schemas.openxmlformats.org/officeDocument/2006/relationships/image" Target="../media/image1234.png"/><Relationship Id="rId789" Type="http://schemas.openxmlformats.org/officeDocument/2006/relationships/image" Target="../media/image1283.png"/><Relationship Id="rId912" Type="http://schemas.openxmlformats.org/officeDocument/2006/relationships/customXml" Target="../ink/ink1396.xml"/><Relationship Id="rId996" Type="http://schemas.openxmlformats.org/officeDocument/2006/relationships/customXml" Target="../ink/ink1438.xml"/><Relationship Id="rId41" Type="http://schemas.openxmlformats.org/officeDocument/2006/relationships/image" Target="../media/image910.png"/><Relationship Id="rId551" Type="http://schemas.openxmlformats.org/officeDocument/2006/relationships/image" Target="../media/image1165.png"/><Relationship Id="rId649" Type="http://schemas.openxmlformats.org/officeDocument/2006/relationships/image" Target="../media/image1214.png"/><Relationship Id="rId856" Type="http://schemas.openxmlformats.org/officeDocument/2006/relationships/customXml" Target="../ink/ink1368.xml"/><Relationship Id="rId190" Type="http://schemas.openxmlformats.org/officeDocument/2006/relationships/customXml" Target="../ink/ink1035.xml"/><Relationship Id="rId204" Type="http://schemas.openxmlformats.org/officeDocument/2006/relationships/customXml" Target="../ink/ink1042.xml"/><Relationship Id="rId288" Type="http://schemas.openxmlformats.org/officeDocument/2006/relationships/customXml" Target="../ink/ink1084.xml"/><Relationship Id="rId411" Type="http://schemas.openxmlformats.org/officeDocument/2006/relationships/image" Target="../media/image1095.png"/><Relationship Id="rId509" Type="http://schemas.openxmlformats.org/officeDocument/2006/relationships/image" Target="../media/image1144.png"/><Relationship Id="rId1041" Type="http://schemas.openxmlformats.org/officeDocument/2006/relationships/image" Target="../media/image1409.png"/><Relationship Id="rId495" Type="http://schemas.openxmlformats.org/officeDocument/2006/relationships/image" Target="../media/image1137.png"/><Relationship Id="rId716" Type="http://schemas.openxmlformats.org/officeDocument/2006/relationships/customXml" Target="../ink/ink1298.xml"/><Relationship Id="rId923" Type="http://schemas.openxmlformats.org/officeDocument/2006/relationships/image" Target="../media/image1350.png"/><Relationship Id="rId52" Type="http://schemas.openxmlformats.org/officeDocument/2006/relationships/customXml" Target="../ink/ink966.xml"/><Relationship Id="rId148" Type="http://schemas.openxmlformats.org/officeDocument/2006/relationships/customXml" Target="../ink/ink1014.xml"/><Relationship Id="rId355" Type="http://schemas.openxmlformats.org/officeDocument/2006/relationships/image" Target="../media/image1067.png"/><Relationship Id="rId562" Type="http://schemas.openxmlformats.org/officeDocument/2006/relationships/customXml" Target="../ink/ink1221.xml"/><Relationship Id="rId215" Type="http://schemas.openxmlformats.org/officeDocument/2006/relationships/image" Target="../media/image997.png"/><Relationship Id="rId422" Type="http://schemas.openxmlformats.org/officeDocument/2006/relationships/customXml" Target="../ink/ink1151.xml"/><Relationship Id="rId867" Type="http://schemas.openxmlformats.org/officeDocument/2006/relationships/image" Target="../media/image1322.png"/><Relationship Id="rId1052" Type="http://schemas.openxmlformats.org/officeDocument/2006/relationships/customXml" Target="../ink/ink1466.xml"/><Relationship Id="rId299" Type="http://schemas.openxmlformats.org/officeDocument/2006/relationships/image" Target="../media/image1039.png"/><Relationship Id="rId727" Type="http://schemas.openxmlformats.org/officeDocument/2006/relationships/image" Target="../media/image1252.png"/><Relationship Id="rId934" Type="http://schemas.openxmlformats.org/officeDocument/2006/relationships/customXml" Target="../ink/ink1407.xml"/><Relationship Id="rId63" Type="http://schemas.openxmlformats.org/officeDocument/2006/relationships/image" Target="../media/image921.png"/><Relationship Id="rId159" Type="http://schemas.openxmlformats.org/officeDocument/2006/relationships/image" Target="../media/image969.png"/><Relationship Id="rId366" Type="http://schemas.openxmlformats.org/officeDocument/2006/relationships/customXml" Target="../ink/ink1123.xml"/><Relationship Id="rId573" Type="http://schemas.openxmlformats.org/officeDocument/2006/relationships/image" Target="../media/image1176.png"/><Relationship Id="rId780" Type="http://schemas.openxmlformats.org/officeDocument/2006/relationships/customXml" Target="../ink/ink1330.xml"/><Relationship Id="rId226" Type="http://schemas.openxmlformats.org/officeDocument/2006/relationships/customXml" Target="../ink/ink1053.xml"/><Relationship Id="rId433" Type="http://schemas.openxmlformats.org/officeDocument/2006/relationships/image" Target="../media/image1106.png"/><Relationship Id="rId878" Type="http://schemas.openxmlformats.org/officeDocument/2006/relationships/customXml" Target="../ink/ink1379.xml"/><Relationship Id="rId1063" Type="http://schemas.openxmlformats.org/officeDocument/2006/relationships/image" Target="../media/image1420.png"/><Relationship Id="rId640" Type="http://schemas.openxmlformats.org/officeDocument/2006/relationships/customXml" Target="../ink/ink1260.xml"/><Relationship Id="rId738" Type="http://schemas.openxmlformats.org/officeDocument/2006/relationships/customXml" Target="../ink/ink1309.xml"/><Relationship Id="rId945" Type="http://schemas.openxmlformats.org/officeDocument/2006/relationships/image" Target="../media/image1361.png"/><Relationship Id="rId74" Type="http://schemas.openxmlformats.org/officeDocument/2006/relationships/customXml" Target="../ink/ink977.xml"/><Relationship Id="rId377" Type="http://schemas.openxmlformats.org/officeDocument/2006/relationships/image" Target="../media/image1078.png"/><Relationship Id="rId500" Type="http://schemas.openxmlformats.org/officeDocument/2006/relationships/customXml" Target="../ink/ink1190.xml"/><Relationship Id="rId584" Type="http://schemas.openxmlformats.org/officeDocument/2006/relationships/customXml" Target="../ink/ink1232.xml"/><Relationship Id="rId805" Type="http://schemas.openxmlformats.org/officeDocument/2006/relationships/image" Target="../media/image1291.png"/><Relationship Id="rId1130" Type="http://schemas.openxmlformats.org/officeDocument/2006/relationships/customXml" Target="../ink/ink1505.xml"/><Relationship Id="rId5" Type="http://schemas.openxmlformats.org/officeDocument/2006/relationships/image" Target="../media/image892.png"/><Relationship Id="rId237" Type="http://schemas.openxmlformats.org/officeDocument/2006/relationships/image" Target="../media/image1008.png"/><Relationship Id="rId791" Type="http://schemas.openxmlformats.org/officeDocument/2006/relationships/image" Target="../media/image1284.png"/><Relationship Id="rId889" Type="http://schemas.openxmlformats.org/officeDocument/2006/relationships/image" Target="../media/image1333.png"/><Relationship Id="rId1074" Type="http://schemas.openxmlformats.org/officeDocument/2006/relationships/customXml" Target="../ink/ink1477.xml"/><Relationship Id="rId444" Type="http://schemas.openxmlformats.org/officeDocument/2006/relationships/customXml" Target="../ink/ink1162.xml"/><Relationship Id="rId651" Type="http://schemas.openxmlformats.org/officeDocument/2006/relationships/image" Target="../media/image1215.png"/><Relationship Id="rId749" Type="http://schemas.openxmlformats.org/officeDocument/2006/relationships/image" Target="../media/image1263.png"/><Relationship Id="rId290" Type="http://schemas.openxmlformats.org/officeDocument/2006/relationships/customXml" Target="../ink/ink1085.xml"/><Relationship Id="rId304" Type="http://schemas.openxmlformats.org/officeDocument/2006/relationships/customXml" Target="../ink/ink1092.xml"/><Relationship Id="rId388" Type="http://schemas.openxmlformats.org/officeDocument/2006/relationships/customXml" Target="../ink/ink1134.xml"/><Relationship Id="rId511" Type="http://schemas.openxmlformats.org/officeDocument/2006/relationships/image" Target="../media/image1145.png"/><Relationship Id="rId609" Type="http://schemas.openxmlformats.org/officeDocument/2006/relationships/image" Target="../media/image1194.png"/><Relationship Id="rId956" Type="http://schemas.openxmlformats.org/officeDocument/2006/relationships/customXml" Target="../ink/ink1418.xml"/><Relationship Id="rId85" Type="http://schemas.openxmlformats.org/officeDocument/2006/relationships/image" Target="../media/image932.png"/><Relationship Id="rId150" Type="http://schemas.openxmlformats.org/officeDocument/2006/relationships/customXml" Target="../ink/ink1015.xml"/><Relationship Id="rId595" Type="http://schemas.openxmlformats.org/officeDocument/2006/relationships/image" Target="../media/image1187.png"/><Relationship Id="rId816" Type="http://schemas.openxmlformats.org/officeDocument/2006/relationships/customXml" Target="../ink/ink1348.xml"/><Relationship Id="rId1001" Type="http://schemas.openxmlformats.org/officeDocument/2006/relationships/image" Target="../media/image1389.png"/><Relationship Id="rId248" Type="http://schemas.openxmlformats.org/officeDocument/2006/relationships/customXml" Target="../ink/ink1064.xml"/><Relationship Id="rId455" Type="http://schemas.openxmlformats.org/officeDocument/2006/relationships/image" Target="../media/image1117.png"/><Relationship Id="rId662" Type="http://schemas.openxmlformats.org/officeDocument/2006/relationships/customXml" Target="../ink/ink1271.xml"/><Relationship Id="rId1085" Type="http://schemas.openxmlformats.org/officeDocument/2006/relationships/image" Target="../media/image1431.png"/><Relationship Id="rId12" Type="http://schemas.openxmlformats.org/officeDocument/2006/relationships/customXml" Target="../ink/ink946.xml"/><Relationship Id="rId108" Type="http://schemas.openxmlformats.org/officeDocument/2006/relationships/customXml" Target="../ink/ink994.xml"/><Relationship Id="rId315" Type="http://schemas.openxmlformats.org/officeDocument/2006/relationships/image" Target="../media/image1047.png"/><Relationship Id="rId522" Type="http://schemas.openxmlformats.org/officeDocument/2006/relationships/customXml" Target="../ink/ink1201.xml"/><Relationship Id="rId967" Type="http://schemas.openxmlformats.org/officeDocument/2006/relationships/image" Target="../media/image1372.png"/><Relationship Id="rId96" Type="http://schemas.openxmlformats.org/officeDocument/2006/relationships/customXml" Target="../ink/ink988.xml"/><Relationship Id="rId161" Type="http://schemas.openxmlformats.org/officeDocument/2006/relationships/image" Target="../media/image970.png"/><Relationship Id="rId399" Type="http://schemas.openxmlformats.org/officeDocument/2006/relationships/image" Target="../media/image1089.png"/><Relationship Id="rId827" Type="http://schemas.openxmlformats.org/officeDocument/2006/relationships/image" Target="../media/image1302.png"/><Relationship Id="rId1012" Type="http://schemas.openxmlformats.org/officeDocument/2006/relationships/customXml" Target="../ink/ink1446.xml"/><Relationship Id="rId259" Type="http://schemas.openxmlformats.org/officeDocument/2006/relationships/image" Target="../media/image1019.png"/><Relationship Id="rId466" Type="http://schemas.openxmlformats.org/officeDocument/2006/relationships/customXml" Target="../ink/ink1173.xml"/><Relationship Id="rId673" Type="http://schemas.openxmlformats.org/officeDocument/2006/relationships/image" Target="../media/image1225.png"/><Relationship Id="rId880" Type="http://schemas.openxmlformats.org/officeDocument/2006/relationships/customXml" Target="../ink/ink1380.xml"/><Relationship Id="rId1096" Type="http://schemas.openxmlformats.org/officeDocument/2006/relationships/customXml" Target="../ink/ink1488.xml"/><Relationship Id="rId23" Type="http://schemas.openxmlformats.org/officeDocument/2006/relationships/image" Target="../media/image901.png"/><Relationship Id="rId119" Type="http://schemas.openxmlformats.org/officeDocument/2006/relationships/image" Target="../media/image949.png"/><Relationship Id="rId326" Type="http://schemas.openxmlformats.org/officeDocument/2006/relationships/customXml" Target="../ink/ink1103.xml"/><Relationship Id="rId533" Type="http://schemas.openxmlformats.org/officeDocument/2006/relationships/image" Target="../media/image1156.png"/><Relationship Id="rId978" Type="http://schemas.openxmlformats.org/officeDocument/2006/relationships/customXml" Target="../ink/ink1429.xml"/><Relationship Id="rId740" Type="http://schemas.openxmlformats.org/officeDocument/2006/relationships/customXml" Target="../ink/ink1310.xml"/><Relationship Id="rId838" Type="http://schemas.openxmlformats.org/officeDocument/2006/relationships/customXml" Target="../ink/ink1359.xml"/><Relationship Id="rId1023" Type="http://schemas.openxmlformats.org/officeDocument/2006/relationships/image" Target="../media/image1400.png"/><Relationship Id="rId172" Type="http://schemas.openxmlformats.org/officeDocument/2006/relationships/customXml" Target="../ink/ink1026.xml"/><Relationship Id="rId477" Type="http://schemas.openxmlformats.org/officeDocument/2006/relationships/image" Target="../media/image1128.png"/><Relationship Id="rId600" Type="http://schemas.openxmlformats.org/officeDocument/2006/relationships/customXml" Target="../ink/ink1240.xml"/><Relationship Id="rId684" Type="http://schemas.openxmlformats.org/officeDocument/2006/relationships/customXml" Target="../ink/ink1282.xml"/><Relationship Id="rId337" Type="http://schemas.openxmlformats.org/officeDocument/2006/relationships/image" Target="../media/image1058.png"/><Relationship Id="rId891" Type="http://schemas.openxmlformats.org/officeDocument/2006/relationships/image" Target="../media/image1334.png"/><Relationship Id="rId905" Type="http://schemas.openxmlformats.org/officeDocument/2006/relationships/image" Target="../media/image1341.png"/><Relationship Id="rId989" Type="http://schemas.openxmlformats.org/officeDocument/2006/relationships/image" Target="../media/image1383.png"/><Relationship Id="rId34" Type="http://schemas.openxmlformats.org/officeDocument/2006/relationships/customXml" Target="../ink/ink957.xml"/><Relationship Id="rId544" Type="http://schemas.openxmlformats.org/officeDocument/2006/relationships/customXml" Target="../ink/ink1212.xml"/><Relationship Id="rId751" Type="http://schemas.openxmlformats.org/officeDocument/2006/relationships/image" Target="../media/image1264.png"/><Relationship Id="rId849" Type="http://schemas.openxmlformats.org/officeDocument/2006/relationships/image" Target="../media/image1313.png"/><Relationship Id="rId183" Type="http://schemas.openxmlformats.org/officeDocument/2006/relationships/image" Target="../media/image981.png"/><Relationship Id="rId390" Type="http://schemas.openxmlformats.org/officeDocument/2006/relationships/customXml" Target="../ink/ink1135.xml"/><Relationship Id="rId404" Type="http://schemas.openxmlformats.org/officeDocument/2006/relationships/customXml" Target="../ink/ink1142.xml"/><Relationship Id="rId611" Type="http://schemas.openxmlformats.org/officeDocument/2006/relationships/image" Target="../media/image1195.png"/><Relationship Id="rId1034" Type="http://schemas.openxmlformats.org/officeDocument/2006/relationships/customXml" Target="../ink/ink1457.xml"/><Relationship Id="rId250" Type="http://schemas.openxmlformats.org/officeDocument/2006/relationships/customXml" Target="../ink/ink1065.xml"/><Relationship Id="rId488" Type="http://schemas.openxmlformats.org/officeDocument/2006/relationships/customXml" Target="../ink/ink1184.xml"/><Relationship Id="rId695" Type="http://schemas.openxmlformats.org/officeDocument/2006/relationships/image" Target="../media/image1236.png"/><Relationship Id="rId709" Type="http://schemas.openxmlformats.org/officeDocument/2006/relationships/image" Target="../media/image1243.png"/><Relationship Id="rId916" Type="http://schemas.openxmlformats.org/officeDocument/2006/relationships/customXml" Target="../ink/ink1398.xml"/><Relationship Id="rId1101" Type="http://schemas.openxmlformats.org/officeDocument/2006/relationships/image" Target="../media/image1439.png"/><Relationship Id="rId45" Type="http://schemas.openxmlformats.org/officeDocument/2006/relationships/image" Target="../media/image912.png"/><Relationship Id="rId110" Type="http://schemas.openxmlformats.org/officeDocument/2006/relationships/customXml" Target="../ink/ink995.xml"/><Relationship Id="rId348" Type="http://schemas.openxmlformats.org/officeDocument/2006/relationships/customXml" Target="../ink/ink1114.xml"/><Relationship Id="rId555" Type="http://schemas.openxmlformats.org/officeDocument/2006/relationships/image" Target="../media/image1167.png"/><Relationship Id="rId762" Type="http://schemas.openxmlformats.org/officeDocument/2006/relationships/customXml" Target="../ink/ink1321.xml"/><Relationship Id="rId194" Type="http://schemas.openxmlformats.org/officeDocument/2006/relationships/customXml" Target="../ink/ink1037.xml"/><Relationship Id="rId208" Type="http://schemas.openxmlformats.org/officeDocument/2006/relationships/customXml" Target="../ink/ink1044.xml"/><Relationship Id="rId415" Type="http://schemas.openxmlformats.org/officeDocument/2006/relationships/image" Target="../media/image1097.png"/><Relationship Id="rId622" Type="http://schemas.openxmlformats.org/officeDocument/2006/relationships/customXml" Target="../ink/ink1251.xml"/><Relationship Id="rId1045" Type="http://schemas.openxmlformats.org/officeDocument/2006/relationships/image" Target="../media/image1411.png"/><Relationship Id="rId261" Type="http://schemas.openxmlformats.org/officeDocument/2006/relationships/image" Target="../media/image1020.png"/><Relationship Id="rId499" Type="http://schemas.openxmlformats.org/officeDocument/2006/relationships/image" Target="../media/image1139.png"/><Relationship Id="rId927" Type="http://schemas.openxmlformats.org/officeDocument/2006/relationships/image" Target="../media/image1352.png"/><Relationship Id="rId1112" Type="http://schemas.openxmlformats.org/officeDocument/2006/relationships/customXml" Target="../ink/ink1496.xml"/><Relationship Id="rId56" Type="http://schemas.openxmlformats.org/officeDocument/2006/relationships/customXml" Target="../ink/ink968.xml"/><Relationship Id="rId359" Type="http://schemas.openxmlformats.org/officeDocument/2006/relationships/image" Target="../media/image1069.png"/><Relationship Id="rId566" Type="http://schemas.openxmlformats.org/officeDocument/2006/relationships/customXml" Target="../ink/ink1223.xml"/><Relationship Id="rId773" Type="http://schemas.openxmlformats.org/officeDocument/2006/relationships/image" Target="../media/image1275.png"/><Relationship Id="rId121" Type="http://schemas.openxmlformats.org/officeDocument/2006/relationships/image" Target="../media/image950.png"/><Relationship Id="rId219" Type="http://schemas.openxmlformats.org/officeDocument/2006/relationships/image" Target="../media/image999.png"/><Relationship Id="rId426" Type="http://schemas.openxmlformats.org/officeDocument/2006/relationships/customXml" Target="../ink/ink1153.xml"/><Relationship Id="rId633" Type="http://schemas.openxmlformats.org/officeDocument/2006/relationships/image" Target="../media/image1206.png"/><Relationship Id="rId980" Type="http://schemas.openxmlformats.org/officeDocument/2006/relationships/customXml" Target="../ink/ink1430.xml"/><Relationship Id="rId1056" Type="http://schemas.openxmlformats.org/officeDocument/2006/relationships/customXml" Target="../ink/ink1468.xml"/><Relationship Id="rId840" Type="http://schemas.openxmlformats.org/officeDocument/2006/relationships/customXml" Target="../ink/ink1360.xml"/><Relationship Id="rId938" Type="http://schemas.openxmlformats.org/officeDocument/2006/relationships/customXml" Target="../ink/ink1409.xml"/><Relationship Id="rId67" Type="http://schemas.openxmlformats.org/officeDocument/2006/relationships/image" Target="../media/image923.png"/><Relationship Id="rId272" Type="http://schemas.openxmlformats.org/officeDocument/2006/relationships/customXml" Target="../ink/ink1076.xml"/><Relationship Id="rId577" Type="http://schemas.openxmlformats.org/officeDocument/2006/relationships/image" Target="../media/image1178.png"/><Relationship Id="rId700" Type="http://schemas.openxmlformats.org/officeDocument/2006/relationships/customXml" Target="../ink/ink1290.xml"/><Relationship Id="rId1123" Type="http://schemas.openxmlformats.org/officeDocument/2006/relationships/image" Target="../media/image1450.png"/><Relationship Id="rId132" Type="http://schemas.openxmlformats.org/officeDocument/2006/relationships/customXml" Target="../ink/ink1006.xml"/><Relationship Id="rId784" Type="http://schemas.openxmlformats.org/officeDocument/2006/relationships/customXml" Target="../ink/ink1332.xml"/><Relationship Id="rId991" Type="http://schemas.openxmlformats.org/officeDocument/2006/relationships/image" Target="../media/image1384.png"/><Relationship Id="rId1067" Type="http://schemas.openxmlformats.org/officeDocument/2006/relationships/image" Target="../media/image1422.png"/><Relationship Id="rId437" Type="http://schemas.openxmlformats.org/officeDocument/2006/relationships/image" Target="../media/image1108.png"/><Relationship Id="rId644" Type="http://schemas.openxmlformats.org/officeDocument/2006/relationships/customXml" Target="../ink/ink1262.xml"/><Relationship Id="rId851" Type="http://schemas.openxmlformats.org/officeDocument/2006/relationships/image" Target="../media/image1314.png"/><Relationship Id="rId283" Type="http://schemas.openxmlformats.org/officeDocument/2006/relationships/image" Target="../media/image1031.png"/><Relationship Id="rId490" Type="http://schemas.openxmlformats.org/officeDocument/2006/relationships/customXml" Target="../ink/ink1185.xml"/><Relationship Id="rId504" Type="http://schemas.openxmlformats.org/officeDocument/2006/relationships/customXml" Target="../ink/ink1192.xml"/><Relationship Id="rId711" Type="http://schemas.openxmlformats.org/officeDocument/2006/relationships/image" Target="../media/image1244.png"/><Relationship Id="rId949" Type="http://schemas.openxmlformats.org/officeDocument/2006/relationships/image" Target="../media/image1363.png"/><Relationship Id="rId1134" Type="http://schemas.openxmlformats.org/officeDocument/2006/relationships/customXml" Target="../ink/ink1507.xml"/><Relationship Id="rId78" Type="http://schemas.openxmlformats.org/officeDocument/2006/relationships/customXml" Target="../ink/ink979.xml"/><Relationship Id="rId143" Type="http://schemas.openxmlformats.org/officeDocument/2006/relationships/image" Target="../media/image961.png"/><Relationship Id="rId350" Type="http://schemas.openxmlformats.org/officeDocument/2006/relationships/customXml" Target="../ink/ink1115.xml"/><Relationship Id="rId588" Type="http://schemas.openxmlformats.org/officeDocument/2006/relationships/customXml" Target="../ink/ink1234.xml"/><Relationship Id="rId795" Type="http://schemas.openxmlformats.org/officeDocument/2006/relationships/image" Target="../media/image1286.png"/><Relationship Id="rId809" Type="http://schemas.openxmlformats.org/officeDocument/2006/relationships/image" Target="../media/image1293.png"/><Relationship Id="rId9" Type="http://schemas.openxmlformats.org/officeDocument/2006/relationships/image" Target="../media/image894.png"/><Relationship Id="rId210" Type="http://schemas.openxmlformats.org/officeDocument/2006/relationships/customXml" Target="../ink/ink1045.xml"/><Relationship Id="rId448" Type="http://schemas.openxmlformats.org/officeDocument/2006/relationships/customXml" Target="../ink/ink1164.xml"/><Relationship Id="rId655" Type="http://schemas.openxmlformats.org/officeDocument/2006/relationships/image" Target="../media/image1217.png"/><Relationship Id="rId862" Type="http://schemas.openxmlformats.org/officeDocument/2006/relationships/customXml" Target="../ink/ink1371.xml"/><Relationship Id="rId1078" Type="http://schemas.openxmlformats.org/officeDocument/2006/relationships/customXml" Target="../ink/ink1479.xml"/><Relationship Id="rId294" Type="http://schemas.openxmlformats.org/officeDocument/2006/relationships/customXml" Target="../ink/ink1087.xml"/><Relationship Id="rId308" Type="http://schemas.openxmlformats.org/officeDocument/2006/relationships/customXml" Target="../ink/ink1094.xml"/><Relationship Id="rId515" Type="http://schemas.openxmlformats.org/officeDocument/2006/relationships/image" Target="../media/image1147.png"/><Relationship Id="rId722" Type="http://schemas.openxmlformats.org/officeDocument/2006/relationships/customXml" Target="../ink/ink1301.xml"/><Relationship Id="rId89" Type="http://schemas.openxmlformats.org/officeDocument/2006/relationships/image" Target="../media/image934.png"/><Relationship Id="rId154" Type="http://schemas.openxmlformats.org/officeDocument/2006/relationships/customXml" Target="../ink/ink1017.xml"/><Relationship Id="rId361" Type="http://schemas.openxmlformats.org/officeDocument/2006/relationships/image" Target="../media/image1070.png"/><Relationship Id="rId599" Type="http://schemas.openxmlformats.org/officeDocument/2006/relationships/image" Target="../media/image1189.png"/><Relationship Id="rId1005" Type="http://schemas.openxmlformats.org/officeDocument/2006/relationships/image" Target="../media/image1391.png"/><Relationship Id="rId459" Type="http://schemas.openxmlformats.org/officeDocument/2006/relationships/image" Target="../media/image1119.png"/><Relationship Id="rId666" Type="http://schemas.openxmlformats.org/officeDocument/2006/relationships/customXml" Target="../ink/ink1273.xml"/><Relationship Id="rId873" Type="http://schemas.openxmlformats.org/officeDocument/2006/relationships/image" Target="../media/image1325.png"/><Relationship Id="rId1089" Type="http://schemas.openxmlformats.org/officeDocument/2006/relationships/image" Target="../media/image1433.png"/><Relationship Id="rId16" Type="http://schemas.openxmlformats.org/officeDocument/2006/relationships/customXml" Target="../ink/ink948.xml"/><Relationship Id="rId221" Type="http://schemas.openxmlformats.org/officeDocument/2006/relationships/image" Target="../media/image1000.png"/><Relationship Id="rId319" Type="http://schemas.openxmlformats.org/officeDocument/2006/relationships/image" Target="../media/image1049.png"/><Relationship Id="rId526" Type="http://schemas.openxmlformats.org/officeDocument/2006/relationships/customXml" Target="../ink/ink1203.xml"/><Relationship Id="rId733" Type="http://schemas.openxmlformats.org/officeDocument/2006/relationships/image" Target="../media/image1255.png"/><Relationship Id="rId940" Type="http://schemas.openxmlformats.org/officeDocument/2006/relationships/customXml" Target="../ink/ink1410.xml"/><Relationship Id="rId1016" Type="http://schemas.openxmlformats.org/officeDocument/2006/relationships/customXml" Target="../ink/ink1448.xml"/><Relationship Id="rId165" Type="http://schemas.openxmlformats.org/officeDocument/2006/relationships/image" Target="../media/image972.png"/><Relationship Id="rId372" Type="http://schemas.openxmlformats.org/officeDocument/2006/relationships/customXml" Target="../ink/ink1126.xml"/><Relationship Id="rId677" Type="http://schemas.openxmlformats.org/officeDocument/2006/relationships/image" Target="../media/image1227.png"/><Relationship Id="rId800" Type="http://schemas.openxmlformats.org/officeDocument/2006/relationships/customXml" Target="../ink/ink1340.xml"/><Relationship Id="rId232" Type="http://schemas.openxmlformats.org/officeDocument/2006/relationships/customXml" Target="../ink/ink1056.xml"/><Relationship Id="rId884" Type="http://schemas.openxmlformats.org/officeDocument/2006/relationships/customXml" Target="../ink/ink1382.xml"/><Relationship Id="rId27" Type="http://schemas.openxmlformats.org/officeDocument/2006/relationships/image" Target="../media/image903.png"/><Relationship Id="rId537" Type="http://schemas.openxmlformats.org/officeDocument/2006/relationships/image" Target="../media/image1158.png"/><Relationship Id="rId744" Type="http://schemas.openxmlformats.org/officeDocument/2006/relationships/customXml" Target="../ink/ink1312.xml"/><Relationship Id="rId951" Type="http://schemas.openxmlformats.org/officeDocument/2006/relationships/image" Target="../media/image1364.png"/><Relationship Id="rId80" Type="http://schemas.openxmlformats.org/officeDocument/2006/relationships/customXml" Target="../ink/ink980.xml"/><Relationship Id="rId176" Type="http://schemas.openxmlformats.org/officeDocument/2006/relationships/customXml" Target="../ink/ink1028.xml"/><Relationship Id="rId383" Type="http://schemas.openxmlformats.org/officeDocument/2006/relationships/image" Target="../media/image1081.png"/><Relationship Id="rId590" Type="http://schemas.openxmlformats.org/officeDocument/2006/relationships/customXml" Target="../ink/ink1235.xml"/><Relationship Id="rId604" Type="http://schemas.openxmlformats.org/officeDocument/2006/relationships/customXml" Target="../ink/ink1242.xml"/><Relationship Id="rId811" Type="http://schemas.openxmlformats.org/officeDocument/2006/relationships/image" Target="../media/image1294.png"/><Relationship Id="rId1027" Type="http://schemas.openxmlformats.org/officeDocument/2006/relationships/image" Target="../media/image1402.png"/><Relationship Id="rId243" Type="http://schemas.openxmlformats.org/officeDocument/2006/relationships/image" Target="../media/image1011.png"/><Relationship Id="rId450" Type="http://schemas.openxmlformats.org/officeDocument/2006/relationships/customXml" Target="../ink/ink1165.xml"/><Relationship Id="rId688" Type="http://schemas.openxmlformats.org/officeDocument/2006/relationships/customXml" Target="../ink/ink1284.xml"/><Relationship Id="rId895" Type="http://schemas.openxmlformats.org/officeDocument/2006/relationships/image" Target="../media/image1336.png"/><Relationship Id="rId909" Type="http://schemas.openxmlformats.org/officeDocument/2006/relationships/image" Target="../media/image1343.png"/><Relationship Id="rId1080" Type="http://schemas.openxmlformats.org/officeDocument/2006/relationships/customXml" Target="../ink/ink1480.xml"/><Relationship Id="rId38" Type="http://schemas.openxmlformats.org/officeDocument/2006/relationships/customXml" Target="../ink/ink959.xml"/><Relationship Id="rId103" Type="http://schemas.openxmlformats.org/officeDocument/2006/relationships/image" Target="../media/image941.png"/><Relationship Id="rId310" Type="http://schemas.openxmlformats.org/officeDocument/2006/relationships/customXml" Target="../ink/ink1095.xml"/><Relationship Id="rId548" Type="http://schemas.openxmlformats.org/officeDocument/2006/relationships/customXml" Target="../ink/ink1214.xml"/><Relationship Id="rId755" Type="http://schemas.openxmlformats.org/officeDocument/2006/relationships/image" Target="../media/image1266.png"/><Relationship Id="rId962" Type="http://schemas.openxmlformats.org/officeDocument/2006/relationships/customXml" Target="../ink/ink1421.xml"/><Relationship Id="rId91" Type="http://schemas.openxmlformats.org/officeDocument/2006/relationships/image" Target="../media/image935.png"/><Relationship Id="rId187" Type="http://schemas.openxmlformats.org/officeDocument/2006/relationships/image" Target="../media/image983.png"/><Relationship Id="rId394" Type="http://schemas.openxmlformats.org/officeDocument/2006/relationships/customXml" Target="../ink/ink1137.xml"/><Relationship Id="rId408" Type="http://schemas.openxmlformats.org/officeDocument/2006/relationships/customXml" Target="../ink/ink1144.xml"/><Relationship Id="rId615" Type="http://schemas.openxmlformats.org/officeDocument/2006/relationships/image" Target="../media/image1197.png"/><Relationship Id="rId822" Type="http://schemas.openxmlformats.org/officeDocument/2006/relationships/customXml" Target="../ink/ink1351.xml"/><Relationship Id="rId1038" Type="http://schemas.openxmlformats.org/officeDocument/2006/relationships/customXml" Target="../ink/ink1459.xml"/><Relationship Id="rId254" Type="http://schemas.openxmlformats.org/officeDocument/2006/relationships/customXml" Target="../ink/ink1067.xml"/><Relationship Id="rId699" Type="http://schemas.openxmlformats.org/officeDocument/2006/relationships/image" Target="../media/image1238.png"/><Relationship Id="rId1091" Type="http://schemas.openxmlformats.org/officeDocument/2006/relationships/image" Target="../media/image1434.png"/><Relationship Id="rId1105" Type="http://schemas.openxmlformats.org/officeDocument/2006/relationships/image" Target="../media/image1441.png"/><Relationship Id="rId49" Type="http://schemas.openxmlformats.org/officeDocument/2006/relationships/image" Target="../media/image914.png"/><Relationship Id="rId114" Type="http://schemas.openxmlformats.org/officeDocument/2006/relationships/customXml" Target="../ink/ink997.xml"/><Relationship Id="rId461" Type="http://schemas.openxmlformats.org/officeDocument/2006/relationships/image" Target="../media/image1120.png"/><Relationship Id="rId559" Type="http://schemas.openxmlformats.org/officeDocument/2006/relationships/image" Target="../media/image1169.png"/><Relationship Id="rId766" Type="http://schemas.openxmlformats.org/officeDocument/2006/relationships/customXml" Target="../ink/ink1323.xml"/><Relationship Id="rId198" Type="http://schemas.openxmlformats.org/officeDocument/2006/relationships/customXml" Target="../ink/ink1039.xml"/><Relationship Id="rId321" Type="http://schemas.openxmlformats.org/officeDocument/2006/relationships/image" Target="../media/image1050.png"/><Relationship Id="rId419" Type="http://schemas.openxmlformats.org/officeDocument/2006/relationships/image" Target="../media/image1099.png"/><Relationship Id="rId626" Type="http://schemas.openxmlformats.org/officeDocument/2006/relationships/customXml" Target="../ink/ink1253.xml"/><Relationship Id="rId973" Type="http://schemas.openxmlformats.org/officeDocument/2006/relationships/image" Target="../media/image1375.png"/><Relationship Id="rId1049" Type="http://schemas.openxmlformats.org/officeDocument/2006/relationships/image" Target="../media/image1413.png"/><Relationship Id="rId833" Type="http://schemas.openxmlformats.org/officeDocument/2006/relationships/image" Target="../media/image1305.png"/><Relationship Id="rId1116" Type="http://schemas.openxmlformats.org/officeDocument/2006/relationships/customXml" Target="../ink/ink1498.xml"/><Relationship Id="rId265" Type="http://schemas.openxmlformats.org/officeDocument/2006/relationships/image" Target="../media/image1022.png"/><Relationship Id="rId472" Type="http://schemas.openxmlformats.org/officeDocument/2006/relationships/customXml" Target="../ink/ink1176.xml"/><Relationship Id="rId900" Type="http://schemas.openxmlformats.org/officeDocument/2006/relationships/customXml" Target="../ink/ink1390.xml"/><Relationship Id="rId125" Type="http://schemas.openxmlformats.org/officeDocument/2006/relationships/image" Target="../media/image952.png"/><Relationship Id="rId332" Type="http://schemas.openxmlformats.org/officeDocument/2006/relationships/customXml" Target="../ink/ink1106.xml"/><Relationship Id="rId777" Type="http://schemas.openxmlformats.org/officeDocument/2006/relationships/image" Target="../media/image1277.png"/><Relationship Id="rId984" Type="http://schemas.openxmlformats.org/officeDocument/2006/relationships/customXml" Target="../ink/ink1432.xml"/><Relationship Id="rId637" Type="http://schemas.openxmlformats.org/officeDocument/2006/relationships/image" Target="../media/image1208.png"/><Relationship Id="rId844" Type="http://schemas.openxmlformats.org/officeDocument/2006/relationships/customXml" Target="../ink/ink1362.xml"/><Relationship Id="rId276" Type="http://schemas.openxmlformats.org/officeDocument/2006/relationships/customXml" Target="../ink/ink1078.xml"/><Relationship Id="rId483" Type="http://schemas.openxmlformats.org/officeDocument/2006/relationships/image" Target="../media/image1131.png"/><Relationship Id="rId690" Type="http://schemas.openxmlformats.org/officeDocument/2006/relationships/customXml" Target="../ink/ink1285.xml"/><Relationship Id="rId704" Type="http://schemas.openxmlformats.org/officeDocument/2006/relationships/customXml" Target="../ink/ink1292.xml"/><Relationship Id="rId911" Type="http://schemas.openxmlformats.org/officeDocument/2006/relationships/image" Target="../media/image1344.png"/><Relationship Id="rId1127" Type="http://schemas.openxmlformats.org/officeDocument/2006/relationships/image" Target="../media/image1452.png"/><Relationship Id="rId40" Type="http://schemas.openxmlformats.org/officeDocument/2006/relationships/customXml" Target="../ink/ink960.xml"/><Relationship Id="rId136" Type="http://schemas.openxmlformats.org/officeDocument/2006/relationships/customXml" Target="../ink/ink1008.xml"/><Relationship Id="rId343" Type="http://schemas.openxmlformats.org/officeDocument/2006/relationships/image" Target="../media/image1061.png"/><Relationship Id="rId550" Type="http://schemas.openxmlformats.org/officeDocument/2006/relationships/customXml" Target="../ink/ink1215.xml"/><Relationship Id="rId788" Type="http://schemas.openxmlformats.org/officeDocument/2006/relationships/customXml" Target="../ink/ink1334.xml"/><Relationship Id="rId995" Type="http://schemas.openxmlformats.org/officeDocument/2006/relationships/image" Target="../media/image1386.png"/><Relationship Id="rId203" Type="http://schemas.openxmlformats.org/officeDocument/2006/relationships/image" Target="../media/image991.png"/><Relationship Id="rId648" Type="http://schemas.openxmlformats.org/officeDocument/2006/relationships/customXml" Target="../ink/ink1264.xml"/><Relationship Id="rId855" Type="http://schemas.openxmlformats.org/officeDocument/2006/relationships/image" Target="../media/image1316.png"/><Relationship Id="rId1040" Type="http://schemas.openxmlformats.org/officeDocument/2006/relationships/customXml" Target="../ink/ink1460.xml"/><Relationship Id="rId287" Type="http://schemas.openxmlformats.org/officeDocument/2006/relationships/image" Target="../media/image1033.png"/><Relationship Id="rId410" Type="http://schemas.openxmlformats.org/officeDocument/2006/relationships/customXml" Target="../ink/ink1145.xml"/><Relationship Id="rId494" Type="http://schemas.openxmlformats.org/officeDocument/2006/relationships/customXml" Target="../ink/ink1187.xml"/><Relationship Id="rId508" Type="http://schemas.openxmlformats.org/officeDocument/2006/relationships/customXml" Target="../ink/ink1194.xml"/><Relationship Id="rId715" Type="http://schemas.openxmlformats.org/officeDocument/2006/relationships/image" Target="../media/image1246.png"/><Relationship Id="rId922" Type="http://schemas.openxmlformats.org/officeDocument/2006/relationships/customXml" Target="../ink/ink1401.xml"/><Relationship Id="rId147" Type="http://schemas.openxmlformats.org/officeDocument/2006/relationships/image" Target="../media/image963.png"/><Relationship Id="rId354" Type="http://schemas.openxmlformats.org/officeDocument/2006/relationships/customXml" Target="../ink/ink1117.xml"/><Relationship Id="rId799" Type="http://schemas.openxmlformats.org/officeDocument/2006/relationships/image" Target="../media/image1288.png"/><Relationship Id="rId51" Type="http://schemas.openxmlformats.org/officeDocument/2006/relationships/image" Target="../media/image915.png"/><Relationship Id="rId561" Type="http://schemas.openxmlformats.org/officeDocument/2006/relationships/image" Target="../media/image1170.png"/><Relationship Id="rId659" Type="http://schemas.openxmlformats.org/officeDocument/2006/relationships/image" Target="../media/image1219.png"/><Relationship Id="rId866" Type="http://schemas.openxmlformats.org/officeDocument/2006/relationships/customXml" Target="../ink/ink1373.xml"/><Relationship Id="rId214" Type="http://schemas.openxmlformats.org/officeDocument/2006/relationships/customXml" Target="../ink/ink1047.xml"/><Relationship Id="rId298" Type="http://schemas.openxmlformats.org/officeDocument/2006/relationships/customXml" Target="../ink/ink1089.xml"/><Relationship Id="rId421" Type="http://schemas.openxmlformats.org/officeDocument/2006/relationships/image" Target="../media/image1100.png"/><Relationship Id="rId519" Type="http://schemas.openxmlformats.org/officeDocument/2006/relationships/image" Target="../media/image1149.png"/><Relationship Id="rId1051" Type="http://schemas.openxmlformats.org/officeDocument/2006/relationships/image" Target="../media/image1414.png"/><Relationship Id="rId158" Type="http://schemas.openxmlformats.org/officeDocument/2006/relationships/customXml" Target="../ink/ink1019.xml"/><Relationship Id="rId726" Type="http://schemas.openxmlformats.org/officeDocument/2006/relationships/customXml" Target="../ink/ink1303.xml"/><Relationship Id="rId933" Type="http://schemas.openxmlformats.org/officeDocument/2006/relationships/image" Target="../media/image1355.png"/><Relationship Id="rId1009" Type="http://schemas.openxmlformats.org/officeDocument/2006/relationships/image" Target="../media/image1393.png"/><Relationship Id="rId62" Type="http://schemas.openxmlformats.org/officeDocument/2006/relationships/customXml" Target="../ink/ink971.xml"/><Relationship Id="rId365" Type="http://schemas.openxmlformats.org/officeDocument/2006/relationships/image" Target="../media/image1072.png"/><Relationship Id="rId572" Type="http://schemas.openxmlformats.org/officeDocument/2006/relationships/customXml" Target="../ink/ink1226.xml"/><Relationship Id="rId225" Type="http://schemas.openxmlformats.org/officeDocument/2006/relationships/image" Target="../media/image1002.png"/><Relationship Id="rId432" Type="http://schemas.openxmlformats.org/officeDocument/2006/relationships/customXml" Target="../ink/ink1156.xml"/><Relationship Id="rId877" Type="http://schemas.openxmlformats.org/officeDocument/2006/relationships/image" Target="../media/image1327.png"/><Relationship Id="rId1062" Type="http://schemas.openxmlformats.org/officeDocument/2006/relationships/customXml" Target="../ink/ink1471.xml"/><Relationship Id="rId737" Type="http://schemas.openxmlformats.org/officeDocument/2006/relationships/image" Target="../media/image1257.png"/><Relationship Id="rId944" Type="http://schemas.openxmlformats.org/officeDocument/2006/relationships/customXml" Target="../ink/ink1412.xml"/><Relationship Id="rId73" Type="http://schemas.openxmlformats.org/officeDocument/2006/relationships/image" Target="../media/image926.png"/><Relationship Id="rId169" Type="http://schemas.openxmlformats.org/officeDocument/2006/relationships/image" Target="../media/image974.png"/><Relationship Id="rId376" Type="http://schemas.openxmlformats.org/officeDocument/2006/relationships/customXml" Target="../ink/ink1128.xml"/><Relationship Id="rId583" Type="http://schemas.openxmlformats.org/officeDocument/2006/relationships/image" Target="../media/image1181.png"/><Relationship Id="rId790" Type="http://schemas.openxmlformats.org/officeDocument/2006/relationships/customXml" Target="../ink/ink1335.xml"/><Relationship Id="rId804" Type="http://schemas.openxmlformats.org/officeDocument/2006/relationships/customXml" Target="../ink/ink1342.xml"/><Relationship Id="rId4" Type="http://schemas.openxmlformats.org/officeDocument/2006/relationships/customXml" Target="../ink/ink942.xml"/><Relationship Id="rId236" Type="http://schemas.openxmlformats.org/officeDocument/2006/relationships/customXml" Target="../ink/ink1058.xml"/><Relationship Id="rId443" Type="http://schemas.openxmlformats.org/officeDocument/2006/relationships/image" Target="../media/image1111.png"/><Relationship Id="rId650" Type="http://schemas.openxmlformats.org/officeDocument/2006/relationships/customXml" Target="../ink/ink1265.xml"/><Relationship Id="rId888" Type="http://schemas.openxmlformats.org/officeDocument/2006/relationships/customXml" Target="../ink/ink1384.xml"/><Relationship Id="rId1073" Type="http://schemas.openxmlformats.org/officeDocument/2006/relationships/image" Target="../media/image1425.png"/><Relationship Id="rId303" Type="http://schemas.openxmlformats.org/officeDocument/2006/relationships/image" Target="../media/image1041.png"/><Relationship Id="rId748" Type="http://schemas.openxmlformats.org/officeDocument/2006/relationships/customXml" Target="../ink/ink1314.xml"/><Relationship Id="rId955" Type="http://schemas.openxmlformats.org/officeDocument/2006/relationships/image" Target="../media/image1366.png"/><Relationship Id="rId84" Type="http://schemas.openxmlformats.org/officeDocument/2006/relationships/customXml" Target="../ink/ink982.xml"/><Relationship Id="rId387" Type="http://schemas.openxmlformats.org/officeDocument/2006/relationships/image" Target="../media/image1083.png"/><Relationship Id="rId510" Type="http://schemas.openxmlformats.org/officeDocument/2006/relationships/customXml" Target="../ink/ink1195.xml"/><Relationship Id="rId594" Type="http://schemas.openxmlformats.org/officeDocument/2006/relationships/customXml" Target="../ink/ink1237.xml"/><Relationship Id="rId608" Type="http://schemas.openxmlformats.org/officeDocument/2006/relationships/customXml" Target="../ink/ink1244.xml"/><Relationship Id="rId815" Type="http://schemas.openxmlformats.org/officeDocument/2006/relationships/image" Target="../media/image1296.png"/><Relationship Id="rId247" Type="http://schemas.openxmlformats.org/officeDocument/2006/relationships/image" Target="../media/image1013.png"/><Relationship Id="rId899" Type="http://schemas.openxmlformats.org/officeDocument/2006/relationships/image" Target="../media/image1338.png"/><Relationship Id="rId1000" Type="http://schemas.openxmlformats.org/officeDocument/2006/relationships/customXml" Target="../ink/ink1440.xml"/><Relationship Id="rId1084" Type="http://schemas.openxmlformats.org/officeDocument/2006/relationships/customXml" Target="../ink/ink1482.xml"/><Relationship Id="rId107" Type="http://schemas.openxmlformats.org/officeDocument/2006/relationships/image" Target="../media/image943.png"/><Relationship Id="rId454" Type="http://schemas.openxmlformats.org/officeDocument/2006/relationships/customXml" Target="../ink/ink1167.xml"/><Relationship Id="rId661" Type="http://schemas.openxmlformats.org/officeDocument/2006/relationships/image" Target="../media/image1220.png"/><Relationship Id="rId759" Type="http://schemas.openxmlformats.org/officeDocument/2006/relationships/image" Target="../media/image1268.png"/><Relationship Id="rId966" Type="http://schemas.openxmlformats.org/officeDocument/2006/relationships/customXml" Target="../ink/ink1423.xml"/><Relationship Id="rId11" Type="http://schemas.openxmlformats.org/officeDocument/2006/relationships/image" Target="../media/image895.png"/><Relationship Id="rId314" Type="http://schemas.openxmlformats.org/officeDocument/2006/relationships/customXml" Target="../ink/ink1097.xml"/><Relationship Id="rId398" Type="http://schemas.openxmlformats.org/officeDocument/2006/relationships/customXml" Target="../ink/ink1139.xml"/><Relationship Id="rId521" Type="http://schemas.openxmlformats.org/officeDocument/2006/relationships/image" Target="../media/image1150.png"/><Relationship Id="rId619" Type="http://schemas.openxmlformats.org/officeDocument/2006/relationships/image" Target="../media/image1199.png"/><Relationship Id="rId95" Type="http://schemas.openxmlformats.org/officeDocument/2006/relationships/image" Target="../media/image937.png"/><Relationship Id="rId160" Type="http://schemas.openxmlformats.org/officeDocument/2006/relationships/customXml" Target="../ink/ink1020.xml"/><Relationship Id="rId826" Type="http://schemas.openxmlformats.org/officeDocument/2006/relationships/customXml" Target="../ink/ink1353.xml"/><Relationship Id="rId1011" Type="http://schemas.openxmlformats.org/officeDocument/2006/relationships/image" Target="../media/image1394.png"/><Relationship Id="rId1109" Type="http://schemas.openxmlformats.org/officeDocument/2006/relationships/image" Target="../media/image1443.png"/><Relationship Id="rId258" Type="http://schemas.openxmlformats.org/officeDocument/2006/relationships/customXml" Target="../ink/ink1069.xml"/><Relationship Id="rId465" Type="http://schemas.openxmlformats.org/officeDocument/2006/relationships/image" Target="../media/image1122.png"/><Relationship Id="rId672" Type="http://schemas.openxmlformats.org/officeDocument/2006/relationships/customXml" Target="../ink/ink1276.xml"/><Relationship Id="rId1095" Type="http://schemas.openxmlformats.org/officeDocument/2006/relationships/image" Target="../media/image1436.png"/><Relationship Id="rId22" Type="http://schemas.openxmlformats.org/officeDocument/2006/relationships/customXml" Target="../ink/ink951.xml"/><Relationship Id="rId118" Type="http://schemas.openxmlformats.org/officeDocument/2006/relationships/customXml" Target="../ink/ink999.xml"/><Relationship Id="rId325" Type="http://schemas.openxmlformats.org/officeDocument/2006/relationships/image" Target="../media/image1052.png"/><Relationship Id="rId532" Type="http://schemas.openxmlformats.org/officeDocument/2006/relationships/customXml" Target="../ink/ink1206.xml"/><Relationship Id="rId977" Type="http://schemas.openxmlformats.org/officeDocument/2006/relationships/image" Target="../media/image1377.png"/><Relationship Id="rId171" Type="http://schemas.openxmlformats.org/officeDocument/2006/relationships/image" Target="../media/image975.png"/><Relationship Id="rId837" Type="http://schemas.openxmlformats.org/officeDocument/2006/relationships/image" Target="../media/image1307.png"/><Relationship Id="rId1022" Type="http://schemas.openxmlformats.org/officeDocument/2006/relationships/customXml" Target="../ink/ink1451.xml"/><Relationship Id="rId269" Type="http://schemas.openxmlformats.org/officeDocument/2006/relationships/image" Target="../media/image1024.png"/><Relationship Id="rId476" Type="http://schemas.openxmlformats.org/officeDocument/2006/relationships/customXml" Target="../ink/ink1178.xml"/><Relationship Id="rId683" Type="http://schemas.openxmlformats.org/officeDocument/2006/relationships/image" Target="../media/image1230.png"/><Relationship Id="rId890" Type="http://schemas.openxmlformats.org/officeDocument/2006/relationships/customXml" Target="../ink/ink1385.xml"/><Relationship Id="rId904" Type="http://schemas.openxmlformats.org/officeDocument/2006/relationships/customXml" Target="../ink/ink1392.xml"/><Relationship Id="rId33" Type="http://schemas.openxmlformats.org/officeDocument/2006/relationships/image" Target="../media/image906.png"/><Relationship Id="rId129" Type="http://schemas.openxmlformats.org/officeDocument/2006/relationships/image" Target="../media/image954.png"/><Relationship Id="rId336" Type="http://schemas.openxmlformats.org/officeDocument/2006/relationships/customXml" Target="../ink/ink1108.xml"/><Relationship Id="rId543" Type="http://schemas.openxmlformats.org/officeDocument/2006/relationships/image" Target="../media/image1161.png"/><Relationship Id="rId988" Type="http://schemas.openxmlformats.org/officeDocument/2006/relationships/customXml" Target="../ink/ink1434.xml"/><Relationship Id="rId182" Type="http://schemas.openxmlformats.org/officeDocument/2006/relationships/customXml" Target="../ink/ink1031.xml"/><Relationship Id="rId403" Type="http://schemas.openxmlformats.org/officeDocument/2006/relationships/image" Target="../media/image1091.png"/><Relationship Id="rId750" Type="http://schemas.openxmlformats.org/officeDocument/2006/relationships/customXml" Target="../ink/ink1315.xml"/><Relationship Id="rId848" Type="http://schemas.openxmlformats.org/officeDocument/2006/relationships/customXml" Target="../ink/ink1364.xml"/><Relationship Id="rId1033" Type="http://schemas.openxmlformats.org/officeDocument/2006/relationships/image" Target="../media/image1405.png"/><Relationship Id="rId487" Type="http://schemas.openxmlformats.org/officeDocument/2006/relationships/image" Target="../media/image1133.png"/><Relationship Id="rId610" Type="http://schemas.openxmlformats.org/officeDocument/2006/relationships/customXml" Target="../ink/ink1245.xml"/><Relationship Id="rId694" Type="http://schemas.openxmlformats.org/officeDocument/2006/relationships/customXml" Target="../ink/ink1287.xml"/><Relationship Id="rId708" Type="http://schemas.openxmlformats.org/officeDocument/2006/relationships/customXml" Target="../ink/ink1294.xml"/><Relationship Id="rId915" Type="http://schemas.openxmlformats.org/officeDocument/2006/relationships/image" Target="../media/image1346.png"/><Relationship Id="rId347" Type="http://schemas.openxmlformats.org/officeDocument/2006/relationships/image" Target="../media/image1063.png"/><Relationship Id="rId999" Type="http://schemas.openxmlformats.org/officeDocument/2006/relationships/image" Target="../media/image1388.png"/><Relationship Id="rId1100" Type="http://schemas.openxmlformats.org/officeDocument/2006/relationships/customXml" Target="../ink/ink1490.xml"/><Relationship Id="rId44" Type="http://schemas.openxmlformats.org/officeDocument/2006/relationships/customXml" Target="../ink/ink962.xml"/><Relationship Id="rId554" Type="http://schemas.openxmlformats.org/officeDocument/2006/relationships/customXml" Target="../ink/ink1217.xml"/><Relationship Id="rId761" Type="http://schemas.openxmlformats.org/officeDocument/2006/relationships/image" Target="../media/image1269.png"/><Relationship Id="rId859" Type="http://schemas.openxmlformats.org/officeDocument/2006/relationships/image" Target="../media/image1318.png"/><Relationship Id="rId193" Type="http://schemas.openxmlformats.org/officeDocument/2006/relationships/image" Target="../media/image986.png"/><Relationship Id="rId207" Type="http://schemas.openxmlformats.org/officeDocument/2006/relationships/image" Target="../media/image993.png"/><Relationship Id="rId414" Type="http://schemas.openxmlformats.org/officeDocument/2006/relationships/customXml" Target="../ink/ink1147.xml"/><Relationship Id="rId498" Type="http://schemas.openxmlformats.org/officeDocument/2006/relationships/customXml" Target="../ink/ink1189.xml"/><Relationship Id="rId621" Type="http://schemas.openxmlformats.org/officeDocument/2006/relationships/image" Target="../media/image1200.png"/><Relationship Id="rId1044" Type="http://schemas.openxmlformats.org/officeDocument/2006/relationships/customXml" Target="../ink/ink1462.xml"/><Relationship Id="rId260" Type="http://schemas.openxmlformats.org/officeDocument/2006/relationships/customXml" Target="../ink/ink1070.xml"/><Relationship Id="rId719" Type="http://schemas.openxmlformats.org/officeDocument/2006/relationships/image" Target="../media/image1248.png"/><Relationship Id="rId926" Type="http://schemas.openxmlformats.org/officeDocument/2006/relationships/customXml" Target="../ink/ink1403.xml"/><Relationship Id="rId1111" Type="http://schemas.openxmlformats.org/officeDocument/2006/relationships/image" Target="../media/image1444.png"/><Relationship Id="rId55" Type="http://schemas.openxmlformats.org/officeDocument/2006/relationships/image" Target="../media/image917.png"/><Relationship Id="rId120" Type="http://schemas.openxmlformats.org/officeDocument/2006/relationships/customXml" Target="../ink/ink1000.xml"/><Relationship Id="rId358" Type="http://schemas.openxmlformats.org/officeDocument/2006/relationships/customXml" Target="../ink/ink1119.xml"/><Relationship Id="rId565" Type="http://schemas.openxmlformats.org/officeDocument/2006/relationships/image" Target="../media/image1172.png"/><Relationship Id="rId772" Type="http://schemas.openxmlformats.org/officeDocument/2006/relationships/customXml" Target="../ink/ink1326.xml"/><Relationship Id="rId218" Type="http://schemas.openxmlformats.org/officeDocument/2006/relationships/customXml" Target="../ink/ink1049.xml"/><Relationship Id="rId425" Type="http://schemas.openxmlformats.org/officeDocument/2006/relationships/image" Target="../media/image1102.png"/><Relationship Id="rId632" Type="http://schemas.openxmlformats.org/officeDocument/2006/relationships/customXml" Target="../ink/ink1256.xml"/><Relationship Id="rId1055" Type="http://schemas.openxmlformats.org/officeDocument/2006/relationships/image" Target="../media/image1416.png"/><Relationship Id="rId271" Type="http://schemas.openxmlformats.org/officeDocument/2006/relationships/image" Target="../media/image1025.png"/><Relationship Id="rId937" Type="http://schemas.openxmlformats.org/officeDocument/2006/relationships/image" Target="../media/image1357.png"/><Relationship Id="rId1122" Type="http://schemas.openxmlformats.org/officeDocument/2006/relationships/customXml" Target="../ink/ink1501.xml"/><Relationship Id="rId66" Type="http://schemas.openxmlformats.org/officeDocument/2006/relationships/customXml" Target="../ink/ink973.xml"/><Relationship Id="rId131" Type="http://schemas.openxmlformats.org/officeDocument/2006/relationships/image" Target="../media/image955.png"/><Relationship Id="rId369" Type="http://schemas.openxmlformats.org/officeDocument/2006/relationships/image" Target="../media/image1074.png"/><Relationship Id="rId576" Type="http://schemas.openxmlformats.org/officeDocument/2006/relationships/customXml" Target="../ink/ink1228.xml"/><Relationship Id="rId783" Type="http://schemas.openxmlformats.org/officeDocument/2006/relationships/image" Target="../media/image1280.png"/><Relationship Id="rId990" Type="http://schemas.openxmlformats.org/officeDocument/2006/relationships/customXml" Target="../ink/ink1435.xml"/><Relationship Id="rId229" Type="http://schemas.openxmlformats.org/officeDocument/2006/relationships/image" Target="../media/image1004.png"/><Relationship Id="rId436" Type="http://schemas.openxmlformats.org/officeDocument/2006/relationships/customXml" Target="../ink/ink1158.xml"/><Relationship Id="rId643" Type="http://schemas.openxmlformats.org/officeDocument/2006/relationships/image" Target="../media/image1211.png"/><Relationship Id="rId1066" Type="http://schemas.openxmlformats.org/officeDocument/2006/relationships/customXml" Target="../ink/ink1473.xml"/><Relationship Id="rId850" Type="http://schemas.openxmlformats.org/officeDocument/2006/relationships/customXml" Target="../ink/ink1365.xml"/><Relationship Id="rId948" Type="http://schemas.openxmlformats.org/officeDocument/2006/relationships/customXml" Target="../ink/ink1414.xml"/><Relationship Id="rId1133" Type="http://schemas.openxmlformats.org/officeDocument/2006/relationships/image" Target="../media/image1455.png"/><Relationship Id="rId77" Type="http://schemas.openxmlformats.org/officeDocument/2006/relationships/image" Target="../media/image928.png"/><Relationship Id="rId282" Type="http://schemas.openxmlformats.org/officeDocument/2006/relationships/customXml" Target="../ink/ink1081.xml"/><Relationship Id="rId503" Type="http://schemas.openxmlformats.org/officeDocument/2006/relationships/image" Target="../media/image1141.png"/><Relationship Id="rId587" Type="http://schemas.openxmlformats.org/officeDocument/2006/relationships/image" Target="../media/image1183.png"/><Relationship Id="rId710" Type="http://schemas.openxmlformats.org/officeDocument/2006/relationships/customXml" Target="../ink/ink1295.xml"/><Relationship Id="rId808" Type="http://schemas.openxmlformats.org/officeDocument/2006/relationships/customXml" Target="../ink/ink1344.xml"/><Relationship Id="rId8" Type="http://schemas.openxmlformats.org/officeDocument/2006/relationships/customXml" Target="../ink/ink944.xml"/><Relationship Id="rId142" Type="http://schemas.openxmlformats.org/officeDocument/2006/relationships/customXml" Target="../ink/ink1011.xml"/><Relationship Id="rId447" Type="http://schemas.openxmlformats.org/officeDocument/2006/relationships/image" Target="../media/image1113.png"/><Relationship Id="rId794" Type="http://schemas.openxmlformats.org/officeDocument/2006/relationships/customXml" Target="../ink/ink1337.xml"/><Relationship Id="rId1077" Type="http://schemas.openxmlformats.org/officeDocument/2006/relationships/image" Target="../media/image1427.png"/><Relationship Id="rId654" Type="http://schemas.openxmlformats.org/officeDocument/2006/relationships/customXml" Target="../ink/ink1267.xml"/><Relationship Id="rId861" Type="http://schemas.openxmlformats.org/officeDocument/2006/relationships/image" Target="../media/image1319.png"/><Relationship Id="rId959" Type="http://schemas.openxmlformats.org/officeDocument/2006/relationships/image" Target="../media/image1368.png"/><Relationship Id="rId293" Type="http://schemas.openxmlformats.org/officeDocument/2006/relationships/image" Target="../media/image1036.png"/><Relationship Id="rId307" Type="http://schemas.openxmlformats.org/officeDocument/2006/relationships/image" Target="../media/image1043.png"/><Relationship Id="rId514" Type="http://schemas.openxmlformats.org/officeDocument/2006/relationships/customXml" Target="../ink/ink1197.xml"/><Relationship Id="rId721" Type="http://schemas.openxmlformats.org/officeDocument/2006/relationships/image" Target="../media/image1249.png"/><Relationship Id="rId88" Type="http://schemas.openxmlformats.org/officeDocument/2006/relationships/customXml" Target="../ink/ink984.xml"/><Relationship Id="rId153" Type="http://schemas.openxmlformats.org/officeDocument/2006/relationships/image" Target="../media/image966.png"/><Relationship Id="rId360" Type="http://schemas.openxmlformats.org/officeDocument/2006/relationships/customXml" Target="../ink/ink1120.xml"/><Relationship Id="rId598" Type="http://schemas.openxmlformats.org/officeDocument/2006/relationships/customXml" Target="../ink/ink1239.xml"/><Relationship Id="rId819" Type="http://schemas.openxmlformats.org/officeDocument/2006/relationships/image" Target="../media/image1298.png"/><Relationship Id="rId1004" Type="http://schemas.openxmlformats.org/officeDocument/2006/relationships/customXml" Target="../ink/ink1442.xml"/><Relationship Id="rId220" Type="http://schemas.openxmlformats.org/officeDocument/2006/relationships/customXml" Target="../ink/ink1050.xml"/><Relationship Id="rId458" Type="http://schemas.openxmlformats.org/officeDocument/2006/relationships/customXml" Target="../ink/ink1169.xml"/><Relationship Id="rId665" Type="http://schemas.openxmlformats.org/officeDocument/2006/relationships/image" Target="../media/image1221.png"/><Relationship Id="rId872" Type="http://schemas.openxmlformats.org/officeDocument/2006/relationships/customXml" Target="../ink/ink1376.xml"/><Relationship Id="rId1088" Type="http://schemas.openxmlformats.org/officeDocument/2006/relationships/customXml" Target="../ink/ink1484.xml"/><Relationship Id="rId15" Type="http://schemas.openxmlformats.org/officeDocument/2006/relationships/image" Target="../media/image897.png"/><Relationship Id="rId318" Type="http://schemas.openxmlformats.org/officeDocument/2006/relationships/customXml" Target="../ink/ink1099.xml"/><Relationship Id="rId525" Type="http://schemas.openxmlformats.org/officeDocument/2006/relationships/image" Target="../media/image1152.png"/><Relationship Id="rId732" Type="http://schemas.openxmlformats.org/officeDocument/2006/relationships/customXml" Target="../ink/ink1306.xml"/><Relationship Id="rId99" Type="http://schemas.openxmlformats.org/officeDocument/2006/relationships/image" Target="../media/image939.png"/><Relationship Id="rId164" Type="http://schemas.openxmlformats.org/officeDocument/2006/relationships/customXml" Target="../ink/ink1022.xml"/><Relationship Id="rId371" Type="http://schemas.openxmlformats.org/officeDocument/2006/relationships/image" Target="../media/image1075.png"/><Relationship Id="rId1015" Type="http://schemas.openxmlformats.org/officeDocument/2006/relationships/image" Target="../media/image1396.png"/><Relationship Id="rId469" Type="http://schemas.openxmlformats.org/officeDocument/2006/relationships/image" Target="../media/image1124.png"/><Relationship Id="rId676" Type="http://schemas.openxmlformats.org/officeDocument/2006/relationships/customXml" Target="../ink/ink1278.xml"/><Relationship Id="rId883" Type="http://schemas.openxmlformats.org/officeDocument/2006/relationships/image" Target="../media/image1330.png"/><Relationship Id="rId1099" Type="http://schemas.openxmlformats.org/officeDocument/2006/relationships/image" Target="../media/image1438.png"/><Relationship Id="rId26" Type="http://schemas.openxmlformats.org/officeDocument/2006/relationships/customXml" Target="../ink/ink953.xml"/><Relationship Id="rId231" Type="http://schemas.openxmlformats.org/officeDocument/2006/relationships/image" Target="../media/image1005.png"/><Relationship Id="rId329" Type="http://schemas.openxmlformats.org/officeDocument/2006/relationships/image" Target="../media/image1054.png"/><Relationship Id="rId536" Type="http://schemas.openxmlformats.org/officeDocument/2006/relationships/customXml" Target="../ink/ink1208.xml"/><Relationship Id="rId175" Type="http://schemas.openxmlformats.org/officeDocument/2006/relationships/image" Target="../media/image977.png"/><Relationship Id="rId743" Type="http://schemas.openxmlformats.org/officeDocument/2006/relationships/image" Target="../media/image1260.png"/><Relationship Id="rId950" Type="http://schemas.openxmlformats.org/officeDocument/2006/relationships/customXml" Target="../ink/ink1415.xml"/><Relationship Id="rId1026" Type="http://schemas.openxmlformats.org/officeDocument/2006/relationships/customXml" Target="../ink/ink1453.xml"/><Relationship Id="rId382" Type="http://schemas.openxmlformats.org/officeDocument/2006/relationships/customXml" Target="../ink/ink1131.xml"/><Relationship Id="rId603" Type="http://schemas.openxmlformats.org/officeDocument/2006/relationships/image" Target="../media/image1191.png"/><Relationship Id="rId687" Type="http://schemas.openxmlformats.org/officeDocument/2006/relationships/image" Target="../media/image1232.png"/><Relationship Id="rId810" Type="http://schemas.openxmlformats.org/officeDocument/2006/relationships/customXml" Target="../ink/ink1345.xml"/><Relationship Id="rId908" Type="http://schemas.openxmlformats.org/officeDocument/2006/relationships/customXml" Target="../ink/ink1394.xml"/><Relationship Id="rId242" Type="http://schemas.openxmlformats.org/officeDocument/2006/relationships/customXml" Target="../ink/ink1061.xml"/><Relationship Id="rId894" Type="http://schemas.openxmlformats.org/officeDocument/2006/relationships/customXml" Target="../ink/ink1387.xml"/><Relationship Id="rId37" Type="http://schemas.openxmlformats.org/officeDocument/2006/relationships/image" Target="../media/image908.png"/><Relationship Id="rId102" Type="http://schemas.openxmlformats.org/officeDocument/2006/relationships/customXml" Target="../ink/ink991.xml"/><Relationship Id="rId547" Type="http://schemas.openxmlformats.org/officeDocument/2006/relationships/image" Target="../media/image1163.png"/><Relationship Id="rId754" Type="http://schemas.openxmlformats.org/officeDocument/2006/relationships/customXml" Target="../ink/ink1317.xml"/><Relationship Id="rId961" Type="http://schemas.openxmlformats.org/officeDocument/2006/relationships/image" Target="../media/image1369.png"/><Relationship Id="rId90" Type="http://schemas.openxmlformats.org/officeDocument/2006/relationships/customXml" Target="../ink/ink985.xml"/><Relationship Id="rId186" Type="http://schemas.openxmlformats.org/officeDocument/2006/relationships/customXml" Target="../ink/ink1033.xml"/><Relationship Id="rId393" Type="http://schemas.openxmlformats.org/officeDocument/2006/relationships/image" Target="../media/image1086.png"/><Relationship Id="rId407" Type="http://schemas.openxmlformats.org/officeDocument/2006/relationships/image" Target="../media/image1093.png"/><Relationship Id="rId614" Type="http://schemas.openxmlformats.org/officeDocument/2006/relationships/customXml" Target="../ink/ink1247.xml"/><Relationship Id="rId821" Type="http://schemas.openxmlformats.org/officeDocument/2006/relationships/image" Target="../media/image1299.png"/><Relationship Id="rId1037" Type="http://schemas.openxmlformats.org/officeDocument/2006/relationships/image" Target="../media/image1407.png"/><Relationship Id="rId253" Type="http://schemas.openxmlformats.org/officeDocument/2006/relationships/image" Target="../media/image1016.png"/><Relationship Id="rId460" Type="http://schemas.openxmlformats.org/officeDocument/2006/relationships/customXml" Target="../ink/ink1170.xml"/><Relationship Id="rId698" Type="http://schemas.openxmlformats.org/officeDocument/2006/relationships/customXml" Target="../ink/ink1289.xml"/><Relationship Id="rId919" Type="http://schemas.openxmlformats.org/officeDocument/2006/relationships/image" Target="../media/image1348.png"/><Relationship Id="rId1090" Type="http://schemas.openxmlformats.org/officeDocument/2006/relationships/customXml" Target="../ink/ink1485.xml"/><Relationship Id="rId1104" Type="http://schemas.openxmlformats.org/officeDocument/2006/relationships/customXml" Target="../ink/ink1492.xml"/><Relationship Id="rId48" Type="http://schemas.openxmlformats.org/officeDocument/2006/relationships/customXml" Target="../ink/ink964.xml"/><Relationship Id="rId113" Type="http://schemas.openxmlformats.org/officeDocument/2006/relationships/image" Target="../media/image946.png"/><Relationship Id="rId320" Type="http://schemas.openxmlformats.org/officeDocument/2006/relationships/customXml" Target="../ink/ink1100.xml"/><Relationship Id="rId558" Type="http://schemas.openxmlformats.org/officeDocument/2006/relationships/customXml" Target="../ink/ink1219.xml"/><Relationship Id="rId765" Type="http://schemas.openxmlformats.org/officeDocument/2006/relationships/image" Target="../media/image1271.png"/><Relationship Id="rId972" Type="http://schemas.openxmlformats.org/officeDocument/2006/relationships/customXml" Target="../ink/ink1426.xml"/><Relationship Id="rId197" Type="http://schemas.openxmlformats.org/officeDocument/2006/relationships/image" Target="../media/image988.png"/><Relationship Id="rId418" Type="http://schemas.openxmlformats.org/officeDocument/2006/relationships/customXml" Target="../ink/ink1149.xml"/><Relationship Id="rId625" Type="http://schemas.openxmlformats.org/officeDocument/2006/relationships/image" Target="../media/image1202.png"/><Relationship Id="rId832" Type="http://schemas.openxmlformats.org/officeDocument/2006/relationships/customXml" Target="../ink/ink1356.xml"/><Relationship Id="rId1048" Type="http://schemas.openxmlformats.org/officeDocument/2006/relationships/customXml" Target="../ink/ink1464.xml"/><Relationship Id="rId264" Type="http://schemas.openxmlformats.org/officeDocument/2006/relationships/customXml" Target="../ink/ink1072.xml"/><Relationship Id="rId471" Type="http://schemas.openxmlformats.org/officeDocument/2006/relationships/image" Target="../media/image1125.png"/><Relationship Id="rId1115" Type="http://schemas.openxmlformats.org/officeDocument/2006/relationships/image" Target="../media/image1446.png"/><Relationship Id="rId59" Type="http://schemas.openxmlformats.org/officeDocument/2006/relationships/image" Target="../media/image919.png"/><Relationship Id="rId124" Type="http://schemas.openxmlformats.org/officeDocument/2006/relationships/customXml" Target="../ink/ink1002.xml"/><Relationship Id="rId569" Type="http://schemas.openxmlformats.org/officeDocument/2006/relationships/image" Target="../media/image1174.png"/><Relationship Id="rId776" Type="http://schemas.openxmlformats.org/officeDocument/2006/relationships/customXml" Target="../ink/ink1328.xml"/><Relationship Id="rId983" Type="http://schemas.openxmlformats.org/officeDocument/2006/relationships/image" Target="../media/image1380.png"/><Relationship Id="rId331" Type="http://schemas.openxmlformats.org/officeDocument/2006/relationships/image" Target="../media/image1055.png"/><Relationship Id="rId429" Type="http://schemas.openxmlformats.org/officeDocument/2006/relationships/image" Target="../media/image1104.png"/><Relationship Id="rId636" Type="http://schemas.openxmlformats.org/officeDocument/2006/relationships/customXml" Target="../ink/ink1258.xml"/><Relationship Id="rId1059" Type="http://schemas.openxmlformats.org/officeDocument/2006/relationships/image" Target="../media/image1418.png"/><Relationship Id="rId843" Type="http://schemas.openxmlformats.org/officeDocument/2006/relationships/image" Target="../media/image1310.png"/><Relationship Id="rId1126" Type="http://schemas.openxmlformats.org/officeDocument/2006/relationships/customXml" Target="../ink/ink1503.xml"/><Relationship Id="rId275" Type="http://schemas.openxmlformats.org/officeDocument/2006/relationships/image" Target="../media/image1027.png"/><Relationship Id="rId482" Type="http://schemas.openxmlformats.org/officeDocument/2006/relationships/customXml" Target="../ink/ink1181.xml"/><Relationship Id="rId703" Type="http://schemas.openxmlformats.org/officeDocument/2006/relationships/image" Target="../media/image1240.png"/><Relationship Id="rId910" Type="http://schemas.openxmlformats.org/officeDocument/2006/relationships/customXml" Target="../ink/ink1395.xml"/><Relationship Id="rId135" Type="http://schemas.openxmlformats.org/officeDocument/2006/relationships/image" Target="../media/image957.png"/><Relationship Id="rId342" Type="http://schemas.openxmlformats.org/officeDocument/2006/relationships/customXml" Target="../ink/ink1111.xml"/><Relationship Id="rId787" Type="http://schemas.openxmlformats.org/officeDocument/2006/relationships/image" Target="../media/image1282.png"/><Relationship Id="rId994" Type="http://schemas.openxmlformats.org/officeDocument/2006/relationships/customXml" Target="../ink/ink1437.xml"/><Relationship Id="rId202" Type="http://schemas.openxmlformats.org/officeDocument/2006/relationships/customXml" Target="../ink/ink1041.xml"/><Relationship Id="rId647" Type="http://schemas.openxmlformats.org/officeDocument/2006/relationships/image" Target="../media/image1213.png"/><Relationship Id="rId854" Type="http://schemas.openxmlformats.org/officeDocument/2006/relationships/customXml" Target="../ink/ink1367.xml"/><Relationship Id="rId286" Type="http://schemas.openxmlformats.org/officeDocument/2006/relationships/customXml" Target="../ink/ink1083.xml"/><Relationship Id="rId493" Type="http://schemas.openxmlformats.org/officeDocument/2006/relationships/image" Target="../media/image1136.png"/><Relationship Id="rId507" Type="http://schemas.openxmlformats.org/officeDocument/2006/relationships/image" Target="../media/image1143.png"/><Relationship Id="rId714" Type="http://schemas.openxmlformats.org/officeDocument/2006/relationships/customXml" Target="../ink/ink1297.xml"/><Relationship Id="rId921" Type="http://schemas.openxmlformats.org/officeDocument/2006/relationships/image" Target="../media/image1349.png"/><Relationship Id="rId1137" Type="http://schemas.openxmlformats.org/officeDocument/2006/relationships/image" Target="../media/image1457.png"/><Relationship Id="rId50" Type="http://schemas.openxmlformats.org/officeDocument/2006/relationships/customXml" Target="../ink/ink965.xml"/><Relationship Id="rId146" Type="http://schemas.openxmlformats.org/officeDocument/2006/relationships/customXml" Target="../ink/ink1013.xml"/><Relationship Id="rId353" Type="http://schemas.openxmlformats.org/officeDocument/2006/relationships/image" Target="../media/image1066.png"/><Relationship Id="rId560" Type="http://schemas.openxmlformats.org/officeDocument/2006/relationships/customXml" Target="../ink/ink1220.xml"/><Relationship Id="rId798" Type="http://schemas.openxmlformats.org/officeDocument/2006/relationships/customXml" Target="../ink/ink1339.xml"/><Relationship Id="rId213" Type="http://schemas.openxmlformats.org/officeDocument/2006/relationships/image" Target="../media/image996.png"/><Relationship Id="rId420" Type="http://schemas.openxmlformats.org/officeDocument/2006/relationships/customXml" Target="../ink/ink1150.xml"/><Relationship Id="rId658" Type="http://schemas.openxmlformats.org/officeDocument/2006/relationships/customXml" Target="../ink/ink1269.xml"/><Relationship Id="rId865" Type="http://schemas.openxmlformats.org/officeDocument/2006/relationships/image" Target="../media/image1321.png"/><Relationship Id="rId1050" Type="http://schemas.openxmlformats.org/officeDocument/2006/relationships/customXml" Target="../ink/ink1465.xml"/><Relationship Id="rId297" Type="http://schemas.openxmlformats.org/officeDocument/2006/relationships/image" Target="../media/image1038.png"/><Relationship Id="rId518" Type="http://schemas.openxmlformats.org/officeDocument/2006/relationships/customXml" Target="../ink/ink1199.xml"/><Relationship Id="rId725" Type="http://schemas.openxmlformats.org/officeDocument/2006/relationships/image" Target="../media/image1251.png"/><Relationship Id="rId932" Type="http://schemas.openxmlformats.org/officeDocument/2006/relationships/customXml" Target="../ink/ink1406.xml"/><Relationship Id="rId157" Type="http://schemas.openxmlformats.org/officeDocument/2006/relationships/image" Target="../media/image968.png"/><Relationship Id="rId364" Type="http://schemas.openxmlformats.org/officeDocument/2006/relationships/customXml" Target="../ink/ink1122.xml"/><Relationship Id="rId1008" Type="http://schemas.openxmlformats.org/officeDocument/2006/relationships/customXml" Target="../ink/ink1444.xml"/><Relationship Id="rId61" Type="http://schemas.openxmlformats.org/officeDocument/2006/relationships/image" Target="../media/image920.png"/><Relationship Id="rId571" Type="http://schemas.openxmlformats.org/officeDocument/2006/relationships/image" Target="../media/image1175.png"/><Relationship Id="rId669" Type="http://schemas.openxmlformats.org/officeDocument/2006/relationships/image" Target="../media/image1223.png"/><Relationship Id="rId876" Type="http://schemas.openxmlformats.org/officeDocument/2006/relationships/customXml" Target="../ink/ink1378.xml"/><Relationship Id="rId19" Type="http://schemas.openxmlformats.org/officeDocument/2006/relationships/image" Target="../media/image899.png"/><Relationship Id="rId224" Type="http://schemas.openxmlformats.org/officeDocument/2006/relationships/customXml" Target="../ink/ink1052.xml"/><Relationship Id="rId431" Type="http://schemas.openxmlformats.org/officeDocument/2006/relationships/image" Target="../media/image1105.png"/><Relationship Id="rId529" Type="http://schemas.openxmlformats.org/officeDocument/2006/relationships/image" Target="../media/image1154.png"/><Relationship Id="rId736" Type="http://schemas.openxmlformats.org/officeDocument/2006/relationships/customXml" Target="../ink/ink1308.xml"/><Relationship Id="rId1061" Type="http://schemas.openxmlformats.org/officeDocument/2006/relationships/image" Target="../media/image1419.png"/><Relationship Id="rId168" Type="http://schemas.openxmlformats.org/officeDocument/2006/relationships/customXml" Target="../ink/ink1024.xml"/><Relationship Id="rId943" Type="http://schemas.openxmlformats.org/officeDocument/2006/relationships/image" Target="../media/image1360.png"/><Relationship Id="rId1019" Type="http://schemas.openxmlformats.org/officeDocument/2006/relationships/image" Target="../media/image1398.png"/><Relationship Id="rId72" Type="http://schemas.openxmlformats.org/officeDocument/2006/relationships/customXml" Target="../ink/ink976.xml"/><Relationship Id="rId375" Type="http://schemas.openxmlformats.org/officeDocument/2006/relationships/image" Target="../media/image1077.png"/><Relationship Id="rId582" Type="http://schemas.openxmlformats.org/officeDocument/2006/relationships/customXml" Target="../ink/ink1231.xml"/><Relationship Id="rId803" Type="http://schemas.openxmlformats.org/officeDocument/2006/relationships/image" Target="../media/image1290.png"/><Relationship Id="rId3" Type="http://schemas.openxmlformats.org/officeDocument/2006/relationships/image" Target="../media/image891.emf"/><Relationship Id="rId235" Type="http://schemas.openxmlformats.org/officeDocument/2006/relationships/image" Target="../media/image1007.png"/><Relationship Id="rId442" Type="http://schemas.openxmlformats.org/officeDocument/2006/relationships/customXml" Target="../ink/ink1161.xml"/><Relationship Id="rId887" Type="http://schemas.openxmlformats.org/officeDocument/2006/relationships/image" Target="../media/image1332.png"/><Relationship Id="rId1072" Type="http://schemas.openxmlformats.org/officeDocument/2006/relationships/customXml" Target="../ink/ink1476.xml"/><Relationship Id="rId302" Type="http://schemas.openxmlformats.org/officeDocument/2006/relationships/customXml" Target="../ink/ink1091.xml"/><Relationship Id="rId747" Type="http://schemas.openxmlformats.org/officeDocument/2006/relationships/image" Target="../media/image1262.png"/><Relationship Id="rId954" Type="http://schemas.openxmlformats.org/officeDocument/2006/relationships/customXml" Target="../ink/ink1417.xml"/><Relationship Id="rId83" Type="http://schemas.openxmlformats.org/officeDocument/2006/relationships/image" Target="../media/image931.png"/><Relationship Id="rId179" Type="http://schemas.openxmlformats.org/officeDocument/2006/relationships/image" Target="../media/image979.png"/><Relationship Id="rId386" Type="http://schemas.openxmlformats.org/officeDocument/2006/relationships/customXml" Target="../ink/ink1133.xml"/><Relationship Id="rId593" Type="http://schemas.openxmlformats.org/officeDocument/2006/relationships/image" Target="../media/image1186.png"/><Relationship Id="rId607" Type="http://schemas.openxmlformats.org/officeDocument/2006/relationships/image" Target="../media/image1193.png"/><Relationship Id="rId814" Type="http://schemas.openxmlformats.org/officeDocument/2006/relationships/customXml" Target="../ink/ink1347.xml"/><Relationship Id="rId246" Type="http://schemas.openxmlformats.org/officeDocument/2006/relationships/customXml" Target="../ink/ink1063.xml"/><Relationship Id="rId453" Type="http://schemas.openxmlformats.org/officeDocument/2006/relationships/image" Target="../media/image1116.png"/><Relationship Id="rId660" Type="http://schemas.openxmlformats.org/officeDocument/2006/relationships/customXml" Target="../ink/ink1270.xml"/><Relationship Id="rId898" Type="http://schemas.openxmlformats.org/officeDocument/2006/relationships/customXml" Target="../ink/ink1389.xml"/><Relationship Id="rId1083" Type="http://schemas.openxmlformats.org/officeDocument/2006/relationships/image" Target="../media/image1430.png"/><Relationship Id="rId106" Type="http://schemas.openxmlformats.org/officeDocument/2006/relationships/customXml" Target="../ink/ink993.xml"/><Relationship Id="rId313" Type="http://schemas.openxmlformats.org/officeDocument/2006/relationships/image" Target="../media/image1046.png"/><Relationship Id="rId758" Type="http://schemas.openxmlformats.org/officeDocument/2006/relationships/customXml" Target="../ink/ink1319.xml"/><Relationship Id="rId965" Type="http://schemas.openxmlformats.org/officeDocument/2006/relationships/image" Target="../media/image1371.png"/><Relationship Id="rId10" Type="http://schemas.openxmlformats.org/officeDocument/2006/relationships/customXml" Target="../ink/ink945.xml"/><Relationship Id="rId94" Type="http://schemas.openxmlformats.org/officeDocument/2006/relationships/customXml" Target="../ink/ink987.xml"/><Relationship Id="rId397" Type="http://schemas.openxmlformats.org/officeDocument/2006/relationships/image" Target="../media/image1088.png"/><Relationship Id="rId520" Type="http://schemas.openxmlformats.org/officeDocument/2006/relationships/customXml" Target="../ink/ink1200.xml"/><Relationship Id="rId618" Type="http://schemas.openxmlformats.org/officeDocument/2006/relationships/customXml" Target="../ink/ink1249.xml"/><Relationship Id="rId825" Type="http://schemas.openxmlformats.org/officeDocument/2006/relationships/image" Target="../media/image1301.png"/><Relationship Id="rId257" Type="http://schemas.openxmlformats.org/officeDocument/2006/relationships/image" Target="../media/image1018.png"/><Relationship Id="rId464" Type="http://schemas.openxmlformats.org/officeDocument/2006/relationships/customXml" Target="../ink/ink1172.xml"/><Relationship Id="rId1010" Type="http://schemas.openxmlformats.org/officeDocument/2006/relationships/customXml" Target="../ink/ink1445.xml"/><Relationship Id="rId1094" Type="http://schemas.openxmlformats.org/officeDocument/2006/relationships/customXml" Target="../ink/ink1487.xml"/><Relationship Id="rId1108" Type="http://schemas.openxmlformats.org/officeDocument/2006/relationships/customXml" Target="../ink/ink1494.xml"/><Relationship Id="rId117" Type="http://schemas.openxmlformats.org/officeDocument/2006/relationships/image" Target="../media/image948.png"/><Relationship Id="rId671" Type="http://schemas.openxmlformats.org/officeDocument/2006/relationships/image" Target="../media/image1224.png"/><Relationship Id="rId769" Type="http://schemas.openxmlformats.org/officeDocument/2006/relationships/image" Target="../media/image1273.png"/><Relationship Id="rId976" Type="http://schemas.openxmlformats.org/officeDocument/2006/relationships/customXml" Target="../ink/ink1428.xml"/><Relationship Id="rId324" Type="http://schemas.openxmlformats.org/officeDocument/2006/relationships/customXml" Target="../ink/ink1102.xml"/><Relationship Id="rId531" Type="http://schemas.openxmlformats.org/officeDocument/2006/relationships/image" Target="../media/image1155.png"/><Relationship Id="rId629" Type="http://schemas.openxmlformats.org/officeDocument/2006/relationships/image" Target="../media/image1204.png"/><Relationship Id="rId836" Type="http://schemas.openxmlformats.org/officeDocument/2006/relationships/customXml" Target="../ink/ink1358.xml"/><Relationship Id="rId1021" Type="http://schemas.openxmlformats.org/officeDocument/2006/relationships/image" Target="../media/image1399.png"/><Relationship Id="rId1119" Type="http://schemas.openxmlformats.org/officeDocument/2006/relationships/image" Target="../media/image1448.png"/><Relationship Id="rId903" Type="http://schemas.openxmlformats.org/officeDocument/2006/relationships/image" Target="../media/image1340.png"/><Relationship Id="rId32" Type="http://schemas.openxmlformats.org/officeDocument/2006/relationships/customXml" Target="../ink/ink956.xml"/><Relationship Id="rId181" Type="http://schemas.openxmlformats.org/officeDocument/2006/relationships/image" Target="../media/image980.png"/><Relationship Id="rId279" Type="http://schemas.openxmlformats.org/officeDocument/2006/relationships/image" Target="../media/image1029.png"/><Relationship Id="rId486" Type="http://schemas.openxmlformats.org/officeDocument/2006/relationships/customXml" Target="../ink/ink1183.xml"/><Relationship Id="rId693" Type="http://schemas.openxmlformats.org/officeDocument/2006/relationships/image" Target="../media/image1235.png"/><Relationship Id="rId139" Type="http://schemas.openxmlformats.org/officeDocument/2006/relationships/image" Target="../media/image959.png"/><Relationship Id="rId346" Type="http://schemas.openxmlformats.org/officeDocument/2006/relationships/customXml" Target="../ink/ink1113.xml"/><Relationship Id="rId553" Type="http://schemas.openxmlformats.org/officeDocument/2006/relationships/image" Target="../media/image1166.png"/><Relationship Id="rId760" Type="http://schemas.openxmlformats.org/officeDocument/2006/relationships/customXml" Target="../ink/ink1320.xml"/><Relationship Id="rId998" Type="http://schemas.openxmlformats.org/officeDocument/2006/relationships/customXml" Target="../ink/ink1439.xml"/><Relationship Id="rId206" Type="http://schemas.openxmlformats.org/officeDocument/2006/relationships/customXml" Target="../ink/ink1043.xml"/><Relationship Id="rId413" Type="http://schemas.openxmlformats.org/officeDocument/2006/relationships/image" Target="../media/image1096.png"/><Relationship Id="rId858" Type="http://schemas.openxmlformats.org/officeDocument/2006/relationships/customXml" Target="../ink/ink1369.xml"/><Relationship Id="rId1043" Type="http://schemas.openxmlformats.org/officeDocument/2006/relationships/image" Target="../media/image1410.png"/><Relationship Id="rId620" Type="http://schemas.openxmlformats.org/officeDocument/2006/relationships/customXml" Target="../ink/ink1250.xml"/><Relationship Id="rId718" Type="http://schemas.openxmlformats.org/officeDocument/2006/relationships/customXml" Target="../ink/ink1299.xml"/><Relationship Id="rId925" Type="http://schemas.openxmlformats.org/officeDocument/2006/relationships/image" Target="../media/image1351.png"/><Relationship Id="rId1110" Type="http://schemas.openxmlformats.org/officeDocument/2006/relationships/customXml" Target="../ink/ink1495.xml"/><Relationship Id="rId54" Type="http://schemas.openxmlformats.org/officeDocument/2006/relationships/customXml" Target="../ink/ink967.xml"/><Relationship Id="rId270" Type="http://schemas.openxmlformats.org/officeDocument/2006/relationships/customXml" Target="../ink/ink1075.xml"/><Relationship Id="rId130" Type="http://schemas.openxmlformats.org/officeDocument/2006/relationships/customXml" Target="../ink/ink1005.xml"/><Relationship Id="rId368" Type="http://schemas.openxmlformats.org/officeDocument/2006/relationships/customXml" Target="../ink/ink1124.xml"/><Relationship Id="rId575" Type="http://schemas.openxmlformats.org/officeDocument/2006/relationships/image" Target="../media/image1177.png"/><Relationship Id="rId782" Type="http://schemas.openxmlformats.org/officeDocument/2006/relationships/customXml" Target="../ink/ink1331.xml"/><Relationship Id="rId228" Type="http://schemas.openxmlformats.org/officeDocument/2006/relationships/customXml" Target="../ink/ink1054.xml"/><Relationship Id="rId435" Type="http://schemas.openxmlformats.org/officeDocument/2006/relationships/image" Target="../media/image1107.png"/><Relationship Id="rId642" Type="http://schemas.openxmlformats.org/officeDocument/2006/relationships/customXml" Target="../ink/ink1261.xml"/><Relationship Id="rId1065" Type="http://schemas.openxmlformats.org/officeDocument/2006/relationships/image" Target="../media/image1421.png"/><Relationship Id="rId502" Type="http://schemas.openxmlformats.org/officeDocument/2006/relationships/customXml" Target="../ink/ink1191.xml"/><Relationship Id="rId947" Type="http://schemas.openxmlformats.org/officeDocument/2006/relationships/image" Target="../media/image1362.png"/><Relationship Id="rId1132" Type="http://schemas.openxmlformats.org/officeDocument/2006/relationships/customXml" Target="../ink/ink1506.xml"/><Relationship Id="rId76" Type="http://schemas.openxmlformats.org/officeDocument/2006/relationships/customXml" Target="../ink/ink978.xml"/><Relationship Id="rId807" Type="http://schemas.openxmlformats.org/officeDocument/2006/relationships/image" Target="../media/image1292.png"/><Relationship Id="rId292" Type="http://schemas.openxmlformats.org/officeDocument/2006/relationships/customXml" Target="../ink/ink1086.xml"/><Relationship Id="rId597" Type="http://schemas.openxmlformats.org/officeDocument/2006/relationships/image" Target="../media/image1188.png"/><Relationship Id="rId152" Type="http://schemas.openxmlformats.org/officeDocument/2006/relationships/customXml" Target="../ink/ink1016.xml"/><Relationship Id="rId457" Type="http://schemas.openxmlformats.org/officeDocument/2006/relationships/image" Target="../media/image1118.png"/><Relationship Id="rId1087" Type="http://schemas.openxmlformats.org/officeDocument/2006/relationships/image" Target="../media/image1432.png"/><Relationship Id="rId664" Type="http://schemas.openxmlformats.org/officeDocument/2006/relationships/customXml" Target="../ink/ink1272.xml"/><Relationship Id="rId871" Type="http://schemas.openxmlformats.org/officeDocument/2006/relationships/image" Target="../media/image1324.png"/><Relationship Id="rId969" Type="http://schemas.openxmlformats.org/officeDocument/2006/relationships/image" Target="../media/image1373.png"/><Relationship Id="rId317" Type="http://schemas.openxmlformats.org/officeDocument/2006/relationships/image" Target="../media/image1048.png"/><Relationship Id="rId524" Type="http://schemas.openxmlformats.org/officeDocument/2006/relationships/customXml" Target="../ink/ink1202.xml"/><Relationship Id="rId731" Type="http://schemas.openxmlformats.org/officeDocument/2006/relationships/image" Target="../media/image1254.png"/><Relationship Id="rId98" Type="http://schemas.openxmlformats.org/officeDocument/2006/relationships/customXml" Target="../ink/ink989.xml"/><Relationship Id="rId829" Type="http://schemas.openxmlformats.org/officeDocument/2006/relationships/image" Target="../media/image1303.png"/><Relationship Id="rId1014" Type="http://schemas.openxmlformats.org/officeDocument/2006/relationships/customXml" Target="../ink/ink1447.xml"/><Relationship Id="rId25" Type="http://schemas.openxmlformats.org/officeDocument/2006/relationships/image" Target="../media/image902.png"/><Relationship Id="rId174" Type="http://schemas.openxmlformats.org/officeDocument/2006/relationships/customXml" Target="../ink/ink1027.xml"/><Relationship Id="rId381" Type="http://schemas.openxmlformats.org/officeDocument/2006/relationships/image" Target="../media/image1080.png"/><Relationship Id="rId241" Type="http://schemas.openxmlformats.org/officeDocument/2006/relationships/image" Target="../media/image1010.png"/><Relationship Id="rId479" Type="http://schemas.openxmlformats.org/officeDocument/2006/relationships/image" Target="../media/image1129.png"/><Relationship Id="rId686" Type="http://schemas.openxmlformats.org/officeDocument/2006/relationships/customXml" Target="../ink/ink1283.xml"/><Relationship Id="rId893" Type="http://schemas.openxmlformats.org/officeDocument/2006/relationships/image" Target="../media/image133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Öffentliche Finanzen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Außenwirtschaft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702576" y="1874728"/>
            <a:ext cx="44228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Diese Vorlesung wird in Bild</a:t>
            </a:r>
          </a:p>
          <a:p>
            <a:pPr algn="ctr"/>
            <a:r>
              <a:rPr lang="de-DE" sz="2800" b="1" u="sng" dirty="0"/>
              <a:t>und Ton des</a:t>
            </a:r>
          </a:p>
          <a:p>
            <a:pPr algn="ctr"/>
            <a:r>
              <a:rPr lang="de-DE" sz="2800" b="1" u="sng" dirty="0"/>
              <a:t>Dozenten</a:t>
            </a:r>
          </a:p>
          <a:p>
            <a:pPr algn="ctr"/>
            <a:r>
              <a:rPr lang="de-DE" sz="2800" b="1" u="sng" dirty="0"/>
              <a:t>mitgeschnitten</a:t>
            </a:r>
          </a:p>
          <a:p>
            <a:pPr algn="ctr"/>
            <a:r>
              <a:rPr lang="de-DE" sz="2800" b="1" u="sng" dirty="0"/>
              <a:t>und anschließend online zur</a:t>
            </a:r>
          </a:p>
          <a:p>
            <a:pPr algn="ctr"/>
            <a:r>
              <a:rPr lang="de-DE" sz="2800" b="1" u="sng" dirty="0"/>
              <a:t>Verfügung gestellt</a:t>
            </a:r>
          </a:p>
          <a:p>
            <a:pPr algn="ctr"/>
            <a:endParaRPr lang="de-DE" sz="2800" b="1" u="sng" dirty="0"/>
          </a:p>
        </p:txBody>
      </p: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3586A5A0-17FA-D641-CFD8-C9E8A2C0B0ED}"/>
              </a:ext>
            </a:extLst>
          </p:cNvPr>
          <p:cNvSpPr txBox="1"/>
          <p:nvPr/>
        </p:nvSpPr>
        <p:spPr>
          <a:xfrm>
            <a:off x="189383" y="171338"/>
            <a:ext cx="2734971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dirty="0"/>
              <a:t>Blatt 1 Aufgabe 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3FA185FE-3F41-0C49-5664-F952C8095816}"/>
                  </a:ext>
                </a:extLst>
              </p14:cNvPr>
              <p14:cNvContentPartPr/>
              <p14:nvPr/>
            </p14:nvContentPartPr>
            <p14:xfrm>
              <a:off x="291165" y="1296190"/>
              <a:ext cx="720" cy="720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3FA185FE-3F41-0C49-5664-F952C809581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2525" y="1287550"/>
                <a:ext cx="1836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7031D199-9F6F-4A31-0149-2C6E1BDC54DF}"/>
                  </a:ext>
                </a:extLst>
              </p14:cNvPr>
              <p14:cNvContentPartPr/>
              <p14:nvPr/>
            </p14:nvContentPartPr>
            <p14:xfrm>
              <a:off x="3124365" y="55630"/>
              <a:ext cx="1127160" cy="43848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7031D199-9F6F-4A31-0149-2C6E1BDC54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15365" y="46630"/>
                <a:ext cx="1144800" cy="45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61BD220A-E402-9FB0-8250-10F04BD8C4D5}"/>
                  </a:ext>
                </a:extLst>
              </p14:cNvPr>
              <p14:cNvContentPartPr/>
              <p14:nvPr/>
            </p14:nvContentPartPr>
            <p14:xfrm>
              <a:off x="4819965" y="46990"/>
              <a:ext cx="514800" cy="39204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61BD220A-E402-9FB0-8250-10F04BD8C4D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10965" y="37990"/>
                <a:ext cx="532440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DB10CBCD-407E-0210-4E52-25AB61D32B54}"/>
                  </a:ext>
                </a:extLst>
              </p14:cNvPr>
              <p14:cNvContentPartPr/>
              <p14:nvPr/>
            </p14:nvContentPartPr>
            <p14:xfrm>
              <a:off x="232125" y="1711270"/>
              <a:ext cx="30960" cy="15840"/>
            </p14:xfrm>
          </p:contentPart>
        </mc:Choice>
        <mc:Fallback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DB10CBCD-407E-0210-4E52-25AB61D32B5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3485" y="1702270"/>
                <a:ext cx="4860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E40B0832-ACF7-CD43-7BBA-B6FD97A4C877}"/>
                  </a:ext>
                </a:extLst>
              </p14:cNvPr>
              <p14:cNvContentPartPr/>
              <p14:nvPr/>
            </p14:nvContentPartPr>
            <p14:xfrm>
              <a:off x="1096845" y="2338390"/>
              <a:ext cx="1200960" cy="1577160"/>
            </p14:xfrm>
          </p:contentPart>
        </mc:Choice>
        <mc:Fallback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E40B0832-ACF7-CD43-7BBA-B6FD97A4C87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87845" y="2329390"/>
                <a:ext cx="1218600" cy="159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E9422ED4-B3CE-F45B-D887-7DE151FC9953}"/>
                  </a:ext>
                </a:extLst>
              </p14:cNvPr>
              <p14:cNvContentPartPr/>
              <p14:nvPr/>
            </p14:nvContentPartPr>
            <p14:xfrm>
              <a:off x="259125" y="2362150"/>
              <a:ext cx="20160" cy="23760"/>
            </p14:xfrm>
          </p:contentPart>
        </mc:Choice>
        <mc:Fallback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E9422ED4-B3CE-F45B-D887-7DE151FC995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0125" y="2353510"/>
                <a:ext cx="3780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489AA90A-B1B7-3A90-5B52-A11C26EB1370}"/>
                  </a:ext>
                </a:extLst>
              </p14:cNvPr>
              <p14:cNvContentPartPr/>
              <p14:nvPr/>
            </p14:nvContentPartPr>
            <p14:xfrm>
              <a:off x="1156605" y="2366470"/>
              <a:ext cx="2891880" cy="1516320"/>
            </p14:xfrm>
          </p:contentPart>
        </mc:Choice>
        <mc:Fallback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489AA90A-B1B7-3A90-5B52-A11C26EB137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47605" y="2357830"/>
                <a:ext cx="2909520" cy="153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B96BFC9E-D8F7-F139-E807-F32614025DC5}"/>
                  </a:ext>
                </a:extLst>
              </p14:cNvPr>
              <p14:cNvContentPartPr/>
              <p14:nvPr/>
            </p14:nvContentPartPr>
            <p14:xfrm>
              <a:off x="9173805" y="577990"/>
              <a:ext cx="2779200" cy="160560"/>
            </p14:xfrm>
          </p:contentPart>
        </mc:Choice>
        <mc:Fallback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B96BFC9E-D8F7-F139-E807-F32614025DC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165165" y="569350"/>
                <a:ext cx="2796840" cy="178200"/>
              </a:xfrm>
              <a:prstGeom prst="rect">
                <a:avLst/>
              </a:prstGeom>
            </p:spPr>
          </p:pic>
        </mc:Fallback>
      </mc:AlternateContent>
      <p:sp>
        <p:nvSpPr>
          <p:cNvPr id="412" name="Rechteck 411">
            <a:extLst>
              <a:ext uri="{FF2B5EF4-FFF2-40B4-BE49-F238E27FC236}">
                <a16:creationId xmlns:a16="http://schemas.microsoft.com/office/drawing/2014/main" id="{10DA5902-C42C-5297-F130-B588F2658B60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13" name="Freihand 412">
                <a:extLst>
                  <a:ext uri="{FF2B5EF4-FFF2-40B4-BE49-F238E27FC236}">
                    <a16:creationId xmlns:a16="http://schemas.microsoft.com/office/drawing/2014/main" id="{C08CF08F-D83B-E8C6-4443-EBEF0621A8C4}"/>
                  </a:ext>
                </a:extLst>
              </p14:cNvPr>
              <p14:cNvContentPartPr/>
              <p14:nvPr/>
            </p14:nvContentPartPr>
            <p14:xfrm>
              <a:off x="5986005" y="2134630"/>
              <a:ext cx="2912400" cy="2516760"/>
            </p14:xfrm>
          </p:contentPart>
        </mc:Choice>
        <mc:Fallback>
          <p:pic>
            <p:nvPicPr>
              <p:cNvPr id="413" name="Freihand 412">
                <a:extLst>
                  <a:ext uri="{FF2B5EF4-FFF2-40B4-BE49-F238E27FC236}">
                    <a16:creationId xmlns:a16="http://schemas.microsoft.com/office/drawing/2014/main" id="{C08CF08F-D83B-E8C6-4443-EBEF0621A8C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977365" y="2125990"/>
                <a:ext cx="2930040" cy="253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18" name="Gruppieren 517">
            <a:extLst>
              <a:ext uri="{FF2B5EF4-FFF2-40B4-BE49-F238E27FC236}">
                <a16:creationId xmlns:a16="http://schemas.microsoft.com/office/drawing/2014/main" id="{0BAD3D8B-FDE4-AE1F-5868-071DB8C40615}"/>
              </a:ext>
            </a:extLst>
          </p:cNvPr>
          <p:cNvGrpSpPr/>
          <p:nvPr/>
        </p:nvGrpSpPr>
        <p:grpSpPr>
          <a:xfrm>
            <a:off x="105765" y="56350"/>
            <a:ext cx="12008520" cy="6538680"/>
            <a:chOff x="105765" y="56350"/>
            <a:chExt cx="12008520" cy="653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F99ED7C9-AA5E-413F-A4A6-AC9F56CD9127}"/>
                    </a:ext>
                  </a:extLst>
                </p14:cNvPr>
                <p14:cNvContentPartPr/>
                <p14:nvPr/>
              </p14:nvContentPartPr>
              <p14:xfrm>
                <a:off x="276765" y="1430110"/>
                <a:ext cx="12600" cy="2808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F99ED7C9-AA5E-413F-A4A6-AC9F56CD912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7765" y="1421470"/>
                  <a:ext cx="302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EED914FE-E1A9-3D8D-2A2C-CC61BFFCE6E7}"/>
                    </a:ext>
                  </a:extLst>
                </p14:cNvPr>
                <p14:cNvContentPartPr/>
                <p14:nvPr/>
              </p14:nvContentPartPr>
              <p14:xfrm>
                <a:off x="3262245" y="187030"/>
                <a:ext cx="186480" cy="1854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EED914FE-E1A9-3D8D-2A2C-CC61BFFCE6E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253245" y="178390"/>
                  <a:ext cx="2041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5F6B7507-FAF9-4886-9D2E-4EA59C122C5D}"/>
                    </a:ext>
                  </a:extLst>
                </p14:cNvPr>
                <p14:cNvContentPartPr/>
                <p14:nvPr/>
              </p14:nvContentPartPr>
              <p14:xfrm>
                <a:off x="3563205" y="219070"/>
                <a:ext cx="110520" cy="1375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5F6B7507-FAF9-4886-9D2E-4EA59C122C5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554205" y="210070"/>
                  <a:ext cx="1281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355D11F7-4E46-E0AA-E9FF-72BCED809A9A}"/>
                    </a:ext>
                  </a:extLst>
                </p14:cNvPr>
                <p14:cNvContentPartPr/>
                <p14:nvPr/>
              </p14:nvContentPartPr>
              <p14:xfrm>
                <a:off x="3796485" y="215110"/>
                <a:ext cx="160200" cy="1839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355D11F7-4E46-E0AA-E9FF-72BCED809A9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787845" y="206110"/>
                  <a:ext cx="1778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D2A2FAD-B785-BD33-76FE-D16BB1FF8449}"/>
                    </a:ext>
                  </a:extLst>
                </p14:cNvPr>
                <p14:cNvContentPartPr/>
                <p14:nvPr/>
              </p14:nvContentPartPr>
              <p14:xfrm>
                <a:off x="3981165" y="205030"/>
                <a:ext cx="57960" cy="1422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D2A2FAD-B785-BD33-76FE-D16BB1FF844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972165" y="196390"/>
                  <a:ext cx="756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075A809-0E2F-DC1C-10D5-B35666741510}"/>
                    </a:ext>
                  </a:extLst>
                </p14:cNvPr>
                <p14:cNvContentPartPr/>
                <p14:nvPr/>
              </p14:nvContentPartPr>
              <p14:xfrm>
                <a:off x="3869565" y="291430"/>
                <a:ext cx="168480" cy="50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075A809-0E2F-DC1C-10D5-B3566674151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860925" y="282430"/>
                  <a:ext cx="1861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8DD146D-4CED-85A1-6292-37D6984A938A}"/>
                    </a:ext>
                  </a:extLst>
                </p14:cNvPr>
                <p14:cNvContentPartPr/>
                <p14:nvPr/>
              </p14:nvContentPartPr>
              <p14:xfrm>
                <a:off x="4992405" y="193870"/>
                <a:ext cx="20160" cy="1047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8DD146D-4CED-85A1-6292-37D6984A938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983765" y="184870"/>
                  <a:ext cx="378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A65D449-1CC5-F693-50F3-C1E29061B415}"/>
                    </a:ext>
                  </a:extLst>
                </p14:cNvPr>
                <p14:cNvContentPartPr/>
                <p14:nvPr/>
              </p14:nvContentPartPr>
              <p14:xfrm>
                <a:off x="4931925" y="118630"/>
                <a:ext cx="234720" cy="1947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A65D449-1CC5-F693-50F3-C1E29061B41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923285" y="109630"/>
                  <a:ext cx="2523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EDE81943-FC8F-392E-D305-3F922BBEED20}"/>
                    </a:ext>
                  </a:extLst>
                </p14:cNvPr>
                <p14:cNvContentPartPr/>
                <p14:nvPr/>
              </p14:nvContentPartPr>
              <p14:xfrm>
                <a:off x="4442685" y="215110"/>
                <a:ext cx="22320" cy="7574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EDE81943-FC8F-392E-D305-3F922BBEED2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433685" y="206470"/>
                  <a:ext cx="39960" cy="77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871FEE9-71AE-50B1-2B35-E24446244296}"/>
                    </a:ext>
                  </a:extLst>
                </p14:cNvPr>
                <p14:cNvContentPartPr/>
                <p14:nvPr/>
              </p14:nvContentPartPr>
              <p14:xfrm>
                <a:off x="2388165" y="441910"/>
                <a:ext cx="3318120" cy="748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871FEE9-71AE-50B1-2B35-E2444624429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379165" y="432910"/>
                  <a:ext cx="33357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95E933F-3326-5966-EBD1-D6CFFA256869}"/>
                    </a:ext>
                  </a:extLst>
                </p14:cNvPr>
                <p14:cNvContentPartPr/>
                <p14:nvPr/>
              </p14:nvContentPartPr>
              <p14:xfrm>
                <a:off x="3058125" y="234910"/>
                <a:ext cx="32040" cy="7941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95E933F-3326-5966-EBD1-D6CFFA25686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049125" y="226270"/>
                  <a:ext cx="49680" cy="81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1727FF5C-8F08-39D7-9E5E-B7CF8F1308D7}"/>
                    </a:ext>
                  </a:extLst>
                </p14:cNvPr>
                <p14:cNvContentPartPr/>
                <p14:nvPr/>
              </p14:nvContentPartPr>
              <p14:xfrm>
                <a:off x="4459245" y="881830"/>
                <a:ext cx="22320" cy="2739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1727FF5C-8F08-39D7-9E5E-B7CF8F1308D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450605" y="873190"/>
                  <a:ext cx="399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7A2C091-6FBD-A961-28C7-09A288ED3BF7}"/>
                    </a:ext>
                  </a:extLst>
                </p14:cNvPr>
                <p14:cNvContentPartPr/>
                <p14:nvPr/>
              </p14:nvContentPartPr>
              <p14:xfrm>
                <a:off x="3680565" y="576550"/>
                <a:ext cx="29880" cy="4946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7A2C091-6FBD-A961-28C7-09A288ED3BF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671925" y="567910"/>
                  <a:ext cx="4752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7F27DDD-935B-30A6-87DC-C440F51ABF06}"/>
                    </a:ext>
                  </a:extLst>
                </p14:cNvPr>
                <p14:cNvContentPartPr/>
                <p14:nvPr/>
              </p14:nvContentPartPr>
              <p14:xfrm>
                <a:off x="3094845" y="985870"/>
                <a:ext cx="9000" cy="2415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7F27DDD-935B-30A6-87DC-C440F51ABF0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085845" y="976870"/>
                  <a:ext cx="266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D33DAC0-E5D6-EFF7-004B-6712ECD9B3C9}"/>
                    </a:ext>
                  </a:extLst>
                </p14:cNvPr>
                <p14:cNvContentPartPr/>
                <p14:nvPr/>
              </p14:nvContentPartPr>
              <p14:xfrm>
                <a:off x="3318765" y="565030"/>
                <a:ext cx="76320" cy="1846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D33DAC0-E5D6-EFF7-004B-6712ECD9B3C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309765" y="556030"/>
                  <a:ext cx="939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BD4F264-7DA3-14D8-3F84-203FE6E6374E}"/>
                    </a:ext>
                  </a:extLst>
                </p14:cNvPr>
                <p14:cNvContentPartPr/>
                <p14:nvPr/>
              </p14:nvContentPartPr>
              <p14:xfrm>
                <a:off x="3357645" y="560710"/>
                <a:ext cx="69480" cy="1890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BD4F264-7DA3-14D8-3F84-203FE6E6374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349005" y="551710"/>
                  <a:ext cx="871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EB46AC2-3A6A-9D71-0A12-53093306B514}"/>
                    </a:ext>
                  </a:extLst>
                </p14:cNvPr>
                <p14:cNvContentPartPr/>
                <p14:nvPr/>
              </p14:nvContentPartPr>
              <p14:xfrm>
                <a:off x="3998805" y="577270"/>
                <a:ext cx="195120" cy="1389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EB46AC2-3A6A-9D71-0A12-53093306B51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990165" y="568270"/>
                  <a:ext cx="2127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B7D34BA-AF26-C9F4-BF20-BCE8DB615E33}"/>
                    </a:ext>
                  </a:extLst>
                </p14:cNvPr>
                <p14:cNvContentPartPr/>
                <p14:nvPr/>
              </p14:nvContentPartPr>
              <p14:xfrm>
                <a:off x="3097005" y="804070"/>
                <a:ext cx="1358280" cy="698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B7D34BA-AF26-C9F4-BF20-BCE8DB615E3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088365" y="795430"/>
                  <a:ext cx="13759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F197824-A6B0-55DF-AA8D-21828785B9A4}"/>
                    </a:ext>
                  </a:extLst>
                </p14:cNvPr>
                <p14:cNvContentPartPr/>
                <p14:nvPr/>
              </p14:nvContentPartPr>
              <p14:xfrm>
                <a:off x="3702165" y="1035550"/>
                <a:ext cx="14760" cy="2044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F197824-A6B0-55DF-AA8D-21828785B9A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693165" y="1026550"/>
                  <a:ext cx="324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082A11EE-4937-EE0A-9A27-5DB475AF3721}"/>
                    </a:ext>
                  </a:extLst>
                </p14:cNvPr>
                <p14:cNvContentPartPr/>
                <p14:nvPr/>
              </p14:nvContentPartPr>
              <p14:xfrm>
                <a:off x="3134445" y="1228870"/>
                <a:ext cx="2655720" cy="633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082A11EE-4937-EE0A-9A27-5DB475AF372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125805" y="1219870"/>
                  <a:ext cx="26733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B39FD2A7-D35B-77C9-ECAB-F5489E1DCA01}"/>
                    </a:ext>
                  </a:extLst>
                </p14:cNvPr>
                <p14:cNvContentPartPr/>
                <p14:nvPr/>
              </p14:nvContentPartPr>
              <p14:xfrm>
                <a:off x="5066925" y="534790"/>
                <a:ext cx="23040" cy="7419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B39FD2A7-D35B-77C9-ECAB-F5489E1DCA0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058285" y="526150"/>
                  <a:ext cx="40680" cy="75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5C3317F-4BD4-FCD7-AD36-C565A974FD2C}"/>
                    </a:ext>
                  </a:extLst>
                </p14:cNvPr>
                <p14:cNvContentPartPr/>
                <p14:nvPr/>
              </p14:nvContentPartPr>
              <p14:xfrm>
                <a:off x="4693245" y="559630"/>
                <a:ext cx="89640" cy="1828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5C3317F-4BD4-FCD7-AD36-C565A974FD2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684245" y="550990"/>
                  <a:ext cx="1072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6166CAC-C76E-4224-268F-E1BAA8308B8B}"/>
                    </a:ext>
                  </a:extLst>
                </p14:cNvPr>
                <p14:cNvContentPartPr/>
                <p14:nvPr/>
              </p14:nvContentPartPr>
              <p14:xfrm>
                <a:off x="4743645" y="558910"/>
                <a:ext cx="77040" cy="1929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6166CAC-C76E-4224-268F-E1BAA8308B8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734645" y="550270"/>
                  <a:ext cx="946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620D29E-3DDF-6B78-A93C-370696302137}"/>
                    </a:ext>
                  </a:extLst>
                </p14:cNvPr>
                <p14:cNvContentPartPr/>
                <p14:nvPr/>
              </p14:nvContentPartPr>
              <p14:xfrm>
                <a:off x="5304885" y="555310"/>
                <a:ext cx="168120" cy="1040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620D29E-3DDF-6B78-A93C-37069630213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296245" y="546310"/>
                  <a:ext cx="1857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57B7DE6-6FF1-9264-12AA-59F758DDB5F7}"/>
                    </a:ext>
                  </a:extLst>
                </p14:cNvPr>
                <p14:cNvContentPartPr/>
                <p14:nvPr/>
              </p14:nvContentPartPr>
              <p14:xfrm>
                <a:off x="4557165" y="765190"/>
                <a:ext cx="1147320" cy="691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57B7DE6-6FF1-9264-12AA-59F758DDB5F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548525" y="756550"/>
                  <a:ext cx="11649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DFEC0A3-C4B0-7761-27B3-28A0EB763FC2}"/>
                    </a:ext>
                  </a:extLst>
                </p14:cNvPr>
                <p14:cNvContentPartPr/>
                <p14:nvPr/>
              </p14:nvContentPartPr>
              <p14:xfrm>
                <a:off x="5695125" y="475390"/>
                <a:ext cx="30600" cy="7632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DFEC0A3-C4B0-7761-27B3-28A0EB763FC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686485" y="466750"/>
                  <a:ext cx="48240" cy="78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EFB38A6-0861-5CCC-60E7-5C0DE8444928}"/>
                    </a:ext>
                  </a:extLst>
                </p14:cNvPr>
                <p14:cNvContentPartPr/>
                <p14:nvPr/>
              </p14:nvContentPartPr>
              <p14:xfrm>
                <a:off x="3271605" y="951670"/>
                <a:ext cx="113760" cy="1728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EFB38A6-0861-5CCC-60E7-5C0DE844492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262965" y="943030"/>
                  <a:ext cx="1314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2D95779-7755-DA32-F39C-81B5587A5EDF}"/>
                    </a:ext>
                  </a:extLst>
                </p14:cNvPr>
                <p14:cNvContentPartPr/>
                <p14:nvPr/>
              </p14:nvContentPartPr>
              <p14:xfrm>
                <a:off x="3360525" y="1007830"/>
                <a:ext cx="38520" cy="2048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2D95779-7755-DA32-F39C-81B5587A5ED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351525" y="998830"/>
                  <a:ext cx="561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50FC31E-CDC1-6A74-FE96-95F266DCABD1}"/>
                    </a:ext>
                  </a:extLst>
                </p14:cNvPr>
                <p14:cNvContentPartPr/>
                <p14:nvPr/>
              </p14:nvContentPartPr>
              <p14:xfrm>
                <a:off x="4702245" y="902350"/>
                <a:ext cx="104760" cy="1306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50FC31E-CDC1-6A74-FE96-95F266DCABD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693605" y="893350"/>
                  <a:ext cx="1224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AECA328-41AB-E82D-3DFB-1924A2848C0A}"/>
                    </a:ext>
                  </a:extLst>
                </p14:cNvPr>
                <p14:cNvContentPartPr/>
                <p14:nvPr/>
              </p14:nvContentPartPr>
              <p14:xfrm>
                <a:off x="4780365" y="954190"/>
                <a:ext cx="42120" cy="1440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AECA328-41AB-E82D-3DFB-1924A2848C0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771725" y="945190"/>
                  <a:ext cx="597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90D34CF3-7740-9DFE-A673-2CD13C687CA8}"/>
                    </a:ext>
                  </a:extLst>
                </p14:cNvPr>
                <p14:cNvContentPartPr/>
                <p14:nvPr/>
              </p14:nvContentPartPr>
              <p14:xfrm>
                <a:off x="3899805" y="970030"/>
                <a:ext cx="185400" cy="1519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90D34CF3-7740-9DFE-A673-2CD13C687CA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891165" y="961390"/>
                  <a:ext cx="2030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9261E662-9641-11F3-2BB0-A8FC55ADED6C}"/>
                    </a:ext>
                  </a:extLst>
                </p14:cNvPr>
                <p14:cNvContentPartPr/>
                <p14:nvPr/>
              </p14:nvContentPartPr>
              <p14:xfrm>
                <a:off x="4137045" y="966070"/>
                <a:ext cx="124560" cy="1278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9261E662-9641-11F3-2BB0-A8FC55ADED6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128045" y="957430"/>
                  <a:ext cx="1422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A3967BB9-7E8E-DDE0-E368-63AC0579C807}"/>
                    </a:ext>
                  </a:extLst>
                </p14:cNvPr>
                <p14:cNvContentPartPr/>
                <p14:nvPr/>
              </p14:nvContentPartPr>
              <p14:xfrm>
                <a:off x="5277885" y="906670"/>
                <a:ext cx="144000" cy="1659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A3967BB9-7E8E-DDE0-E368-63AC0579C80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268885" y="897670"/>
                  <a:ext cx="1616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CE5FAA0-EC8E-628E-47DF-F76E2CD52E50}"/>
                    </a:ext>
                  </a:extLst>
                </p14:cNvPr>
                <p14:cNvContentPartPr/>
                <p14:nvPr/>
              </p14:nvContentPartPr>
              <p14:xfrm>
                <a:off x="5381925" y="984790"/>
                <a:ext cx="60480" cy="2059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FCE5FAA0-EC8E-628E-47DF-F76E2CD52E5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372925" y="975790"/>
                  <a:ext cx="781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D6E0D05-1521-D02B-7E28-640259023B46}"/>
                    </a:ext>
                  </a:extLst>
                </p14:cNvPr>
                <p14:cNvContentPartPr/>
                <p14:nvPr/>
              </p14:nvContentPartPr>
              <p14:xfrm>
                <a:off x="1035645" y="1691110"/>
                <a:ext cx="69120" cy="22356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D6E0D05-1521-D02B-7E28-640259023B4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26645" y="1682110"/>
                  <a:ext cx="86760" cy="22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BBD77823-A82D-4531-A675-7EA41C51F481}"/>
                    </a:ext>
                  </a:extLst>
                </p14:cNvPr>
                <p14:cNvContentPartPr/>
                <p14:nvPr/>
              </p14:nvContentPartPr>
              <p14:xfrm>
                <a:off x="880125" y="3854710"/>
                <a:ext cx="3480480" cy="403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BBD77823-A82D-4531-A675-7EA41C51F48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71485" y="3845710"/>
                  <a:ext cx="34981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8714A8CC-DA17-65AA-1ECA-AE9CA0E7E56E}"/>
                    </a:ext>
                  </a:extLst>
                </p14:cNvPr>
                <p14:cNvContentPartPr/>
                <p14:nvPr/>
              </p14:nvContentPartPr>
              <p14:xfrm>
                <a:off x="989925" y="3426670"/>
                <a:ext cx="151200" cy="72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8714A8CC-DA17-65AA-1ECA-AE9CA0E7E56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81285" y="3418030"/>
                  <a:ext cx="1688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D46270DD-5395-68B0-9A84-C2C5EC6FBEFA}"/>
                    </a:ext>
                  </a:extLst>
                </p14:cNvPr>
                <p14:cNvContentPartPr/>
                <p14:nvPr/>
              </p14:nvContentPartPr>
              <p14:xfrm>
                <a:off x="675645" y="3404710"/>
                <a:ext cx="103680" cy="1616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D46270DD-5395-68B0-9A84-C2C5EC6FBEF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67005" y="3395710"/>
                  <a:ext cx="1213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1DEC5E5-B87E-27E0-2386-601FD723B400}"/>
                    </a:ext>
                  </a:extLst>
                </p14:cNvPr>
                <p14:cNvContentPartPr/>
                <p14:nvPr/>
              </p14:nvContentPartPr>
              <p14:xfrm>
                <a:off x="994965" y="3074950"/>
                <a:ext cx="164880" cy="385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1DEC5E5-B87E-27E0-2386-601FD723B40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85965" y="3066310"/>
                  <a:ext cx="1825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AEC18EFF-37F2-1903-CBA8-CB7B8DE55979}"/>
                    </a:ext>
                  </a:extLst>
                </p14:cNvPr>
                <p14:cNvContentPartPr/>
                <p14:nvPr/>
              </p14:nvContentPartPr>
              <p14:xfrm>
                <a:off x="730725" y="2971990"/>
                <a:ext cx="109080" cy="1620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AEC18EFF-37F2-1903-CBA8-CB7B8DE5597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22085" y="2962990"/>
                  <a:ext cx="1267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E3744B54-FD16-AF09-1D15-C0496E9FD915}"/>
                    </a:ext>
                  </a:extLst>
                </p14:cNvPr>
                <p14:cNvContentPartPr/>
                <p14:nvPr/>
              </p14:nvContentPartPr>
              <p14:xfrm>
                <a:off x="1002885" y="2701630"/>
                <a:ext cx="140040" cy="147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E3744B54-FD16-AF09-1D15-C0496E9FD91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93885" y="2692990"/>
                  <a:ext cx="1576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15416F81-4EC3-9C93-58B4-F310FB7F79A3}"/>
                    </a:ext>
                  </a:extLst>
                </p14:cNvPr>
                <p14:cNvContentPartPr/>
                <p14:nvPr/>
              </p14:nvContentPartPr>
              <p14:xfrm>
                <a:off x="724605" y="2645470"/>
                <a:ext cx="121680" cy="1573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15416F81-4EC3-9C93-58B4-F310FB7F79A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15965" y="2636830"/>
                  <a:ext cx="1393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AB0F0785-D527-4C3F-19FD-76DB31C98C61}"/>
                    </a:ext>
                  </a:extLst>
                </p14:cNvPr>
                <p14:cNvContentPartPr/>
                <p14:nvPr/>
              </p14:nvContentPartPr>
              <p14:xfrm>
                <a:off x="994245" y="2332990"/>
                <a:ext cx="169920" cy="187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AB0F0785-D527-4C3F-19FD-76DB31C98C6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85605" y="2323990"/>
                  <a:ext cx="1875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1384BE2B-C5AA-49AE-7415-35317FA5381A}"/>
                    </a:ext>
                  </a:extLst>
                </p14:cNvPr>
                <p14:cNvContentPartPr/>
                <p14:nvPr/>
              </p14:nvContentPartPr>
              <p14:xfrm>
                <a:off x="729285" y="2233270"/>
                <a:ext cx="92880" cy="1278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1384BE2B-C5AA-49AE-7415-35317FA5381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20645" y="2224630"/>
                  <a:ext cx="1105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40A466F-E576-5677-A7C2-BD65F54F3DE3}"/>
                    </a:ext>
                  </a:extLst>
                </p14:cNvPr>
                <p14:cNvContentPartPr/>
                <p14:nvPr/>
              </p14:nvContentPartPr>
              <p14:xfrm>
                <a:off x="817485" y="2276110"/>
                <a:ext cx="23760" cy="1126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40A466F-E576-5677-A7C2-BD65F54F3DE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08845" y="2267470"/>
                  <a:ext cx="414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361BD9F9-ECDE-EDDF-EF3D-3EB69E455327}"/>
                    </a:ext>
                  </a:extLst>
                </p14:cNvPr>
                <p14:cNvContentPartPr/>
                <p14:nvPr/>
              </p14:nvContentPartPr>
              <p14:xfrm>
                <a:off x="1680765" y="3773350"/>
                <a:ext cx="5040" cy="2116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361BD9F9-ECDE-EDDF-EF3D-3EB69E45532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671765" y="3764350"/>
                  <a:ext cx="226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5674390D-CF4E-7E81-02D0-6A252E739E24}"/>
                    </a:ext>
                  </a:extLst>
                </p14:cNvPr>
                <p14:cNvContentPartPr/>
                <p14:nvPr/>
              </p14:nvContentPartPr>
              <p14:xfrm>
                <a:off x="1627845" y="4058110"/>
                <a:ext cx="181440" cy="18288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5674390D-CF4E-7E81-02D0-6A252E739E2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618845" y="4049110"/>
                  <a:ext cx="1990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F5CC1D93-ABFE-F201-417C-D261326ED805}"/>
                    </a:ext>
                  </a:extLst>
                </p14:cNvPr>
                <p14:cNvContentPartPr/>
                <p14:nvPr/>
              </p14:nvContentPartPr>
              <p14:xfrm>
                <a:off x="2311845" y="3796390"/>
                <a:ext cx="5760" cy="1616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F5CC1D93-ABFE-F201-417C-D261326ED80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303205" y="3787390"/>
                  <a:ext cx="234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24A900AB-C4E8-4DE4-C61B-480543350A52}"/>
                    </a:ext>
                  </a:extLst>
                </p14:cNvPr>
                <p14:cNvContentPartPr/>
                <p14:nvPr/>
              </p14:nvContentPartPr>
              <p14:xfrm>
                <a:off x="2242005" y="4045150"/>
                <a:ext cx="101160" cy="1188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24A900AB-C4E8-4DE4-C61B-480543350A5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233365" y="4036510"/>
                  <a:ext cx="1188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2F6D1AD3-7440-6427-9689-4248589BB221}"/>
                    </a:ext>
                  </a:extLst>
                </p14:cNvPr>
                <p14:cNvContentPartPr/>
                <p14:nvPr/>
              </p14:nvContentPartPr>
              <p14:xfrm>
                <a:off x="2354685" y="4087630"/>
                <a:ext cx="16920" cy="1411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2F6D1AD3-7440-6427-9689-4248589BB22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346045" y="4078630"/>
                  <a:ext cx="345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7513013C-2E08-5CDE-C152-C0DC978FAAB8}"/>
                    </a:ext>
                  </a:extLst>
                </p14:cNvPr>
                <p14:cNvContentPartPr/>
                <p14:nvPr/>
              </p14:nvContentPartPr>
              <p14:xfrm>
                <a:off x="2846805" y="3789190"/>
                <a:ext cx="23760" cy="2260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7513013C-2E08-5CDE-C152-C0DC978FAAB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838165" y="3780190"/>
                  <a:ext cx="414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88608A85-5899-8D3E-2C14-D1381AB32826}"/>
                    </a:ext>
                  </a:extLst>
                </p14:cNvPr>
                <p14:cNvContentPartPr/>
                <p14:nvPr/>
              </p14:nvContentPartPr>
              <p14:xfrm>
                <a:off x="2774805" y="4078270"/>
                <a:ext cx="113400" cy="1846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88608A85-5899-8D3E-2C14-D1381AB3282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766165" y="4069630"/>
                  <a:ext cx="1310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94DB0675-F006-B513-11E2-38EF05DA39A7}"/>
                    </a:ext>
                  </a:extLst>
                </p14:cNvPr>
                <p14:cNvContentPartPr/>
                <p14:nvPr/>
              </p14:nvContentPartPr>
              <p14:xfrm>
                <a:off x="3397605" y="3750310"/>
                <a:ext cx="16200" cy="2350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94DB0675-F006-B513-11E2-38EF05DA39A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388965" y="3741670"/>
                  <a:ext cx="338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7FE8F3E-5564-63A6-3669-A0CDA5D7F132}"/>
                    </a:ext>
                  </a:extLst>
                </p14:cNvPr>
                <p14:cNvContentPartPr/>
                <p14:nvPr/>
              </p14:nvContentPartPr>
              <p14:xfrm>
                <a:off x="3356565" y="4048390"/>
                <a:ext cx="120960" cy="22032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7FE8F3E-5564-63A6-3669-A0CDA5D7F13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347565" y="4039390"/>
                  <a:ext cx="1386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BA00C12B-3FD9-09F2-B004-542E922D54C2}"/>
                    </a:ext>
                  </a:extLst>
                </p14:cNvPr>
                <p14:cNvContentPartPr/>
                <p14:nvPr/>
              </p14:nvContentPartPr>
              <p14:xfrm>
                <a:off x="472245" y="1494550"/>
                <a:ext cx="11160" cy="68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BA00C12B-3FD9-09F2-B004-542E922D54C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63245" y="1485550"/>
                  <a:ext cx="288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3DB7ADA-F1AE-4C80-A7E7-AF4B6DBF84CB}"/>
                    </a:ext>
                  </a:extLst>
                </p14:cNvPr>
                <p14:cNvContentPartPr/>
                <p14:nvPr/>
              </p14:nvContentPartPr>
              <p14:xfrm>
                <a:off x="973005" y="1940950"/>
                <a:ext cx="195840" cy="165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3DB7ADA-F1AE-4C80-A7E7-AF4B6DBF84C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64005" y="1931950"/>
                  <a:ext cx="2134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44142AF1-03C8-E694-33FB-4F24D65F8D3B}"/>
                    </a:ext>
                  </a:extLst>
                </p14:cNvPr>
                <p14:cNvContentPartPr/>
                <p14:nvPr/>
              </p14:nvContentPartPr>
              <p14:xfrm>
                <a:off x="730365" y="1882990"/>
                <a:ext cx="136440" cy="1800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44142AF1-03C8-E694-33FB-4F24D65F8D3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21365" y="1874350"/>
                  <a:ext cx="1540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0195A01-CA6C-6520-88B8-480ED5EF3A27}"/>
                    </a:ext>
                  </a:extLst>
                </p14:cNvPr>
                <p14:cNvContentPartPr/>
                <p14:nvPr/>
              </p14:nvContentPartPr>
              <p14:xfrm>
                <a:off x="778605" y="1847350"/>
                <a:ext cx="112680" cy="378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0195A01-CA6C-6520-88B8-480ED5EF3A2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69605" y="1838350"/>
                  <a:ext cx="1303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D306D11C-19DA-CD77-DC16-A35ED8B64CB2}"/>
                    </a:ext>
                  </a:extLst>
                </p14:cNvPr>
                <p14:cNvContentPartPr/>
                <p14:nvPr/>
              </p14:nvContentPartPr>
              <p14:xfrm>
                <a:off x="1117725" y="723790"/>
                <a:ext cx="76320" cy="109872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D306D11C-19DA-CD77-DC16-A35ED8B64CB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08725" y="715150"/>
                  <a:ext cx="93960" cy="11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4779BCED-9A0D-73B7-6C04-E3EB5A62549B}"/>
                    </a:ext>
                  </a:extLst>
                </p14:cNvPr>
                <p14:cNvContentPartPr/>
                <p14:nvPr/>
              </p14:nvContentPartPr>
              <p14:xfrm>
                <a:off x="1115925" y="593470"/>
                <a:ext cx="109440" cy="1890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4779BCED-9A0D-73B7-6C04-E3EB5A62549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06925" y="584830"/>
                  <a:ext cx="1270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31B0DD36-8B55-A7FC-4A08-86E5474BD30A}"/>
                    </a:ext>
                  </a:extLst>
                </p14:cNvPr>
                <p14:cNvContentPartPr/>
                <p14:nvPr/>
              </p14:nvContentPartPr>
              <p14:xfrm>
                <a:off x="993525" y="1609390"/>
                <a:ext cx="206280" cy="507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31B0DD36-8B55-A7FC-4A08-86E5474BD30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84525" y="1600750"/>
                  <a:ext cx="2239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43961324-EF37-5C11-5F1E-BD37052AAB12}"/>
                    </a:ext>
                  </a:extLst>
                </p14:cNvPr>
                <p14:cNvContentPartPr/>
                <p14:nvPr/>
              </p14:nvContentPartPr>
              <p14:xfrm>
                <a:off x="618045" y="1492750"/>
                <a:ext cx="129600" cy="2239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43961324-EF37-5C11-5F1E-BD37052AAB1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09405" y="1484110"/>
                  <a:ext cx="1472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80047897-2130-F086-ED16-AF5293F1256F}"/>
                    </a:ext>
                  </a:extLst>
                </p14:cNvPr>
                <p14:cNvContentPartPr/>
                <p14:nvPr/>
              </p14:nvContentPartPr>
              <p14:xfrm>
                <a:off x="1036005" y="1280350"/>
                <a:ext cx="177480" cy="93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80047897-2130-F086-ED16-AF5293F1256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27365" y="1271350"/>
                  <a:ext cx="1951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34D731D5-DB75-EC5F-7610-F0BB07190BF7}"/>
                    </a:ext>
                  </a:extLst>
                </p14:cNvPr>
                <p14:cNvContentPartPr/>
                <p14:nvPr/>
              </p14:nvContentPartPr>
              <p14:xfrm>
                <a:off x="737565" y="1143550"/>
                <a:ext cx="85320" cy="1695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34D731D5-DB75-EC5F-7610-F0BB07190BF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28565" y="1134910"/>
                  <a:ext cx="1029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A81DC112-E1AD-CD51-DFE2-FFC34CE20B5B}"/>
                    </a:ext>
                  </a:extLst>
                </p14:cNvPr>
                <p14:cNvContentPartPr/>
                <p14:nvPr/>
              </p14:nvContentPartPr>
              <p14:xfrm>
                <a:off x="750525" y="1208350"/>
                <a:ext cx="135360" cy="417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A81DC112-E1AD-CD51-DFE2-FFC34CE20B5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41885" y="1199710"/>
                  <a:ext cx="1530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6BF0F529-D0A6-B164-8568-83CD890542F8}"/>
                    </a:ext>
                  </a:extLst>
                </p14:cNvPr>
                <p14:cNvContentPartPr/>
                <p14:nvPr/>
              </p14:nvContentPartPr>
              <p14:xfrm>
                <a:off x="1060485" y="909190"/>
                <a:ext cx="172080" cy="201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6BF0F529-D0A6-B164-8568-83CD890542F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51845" y="900190"/>
                  <a:ext cx="1897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148910CA-5B3A-63B1-58C3-E88921590FD3}"/>
                    </a:ext>
                  </a:extLst>
                </p14:cNvPr>
                <p14:cNvContentPartPr/>
                <p14:nvPr/>
              </p14:nvContentPartPr>
              <p14:xfrm>
                <a:off x="742965" y="767710"/>
                <a:ext cx="115200" cy="2152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148910CA-5B3A-63B1-58C3-E88921590FD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34325" y="759070"/>
                  <a:ext cx="1328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19DB2726-EE52-E6D6-5B43-D8C7F5DBED18}"/>
                    </a:ext>
                  </a:extLst>
                </p14:cNvPr>
                <p14:cNvContentPartPr/>
                <p14:nvPr/>
              </p14:nvContentPartPr>
              <p14:xfrm>
                <a:off x="395205" y="1435870"/>
                <a:ext cx="24840" cy="208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19DB2726-EE52-E6D6-5B43-D8C7F5DBED1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86205" y="1427230"/>
                  <a:ext cx="424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04A8D715-F2B6-1DBD-126A-228B6B4237BF}"/>
                    </a:ext>
                  </a:extLst>
                </p14:cNvPr>
                <p14:cNvContentPartPr/>
                <p14:nvPr/>
              </p14:nvContentPartPr>
              <p14:xfrm>
                <a:off x="311325" y="537670"/>
                <a:ext cx="163440" cy="25272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04A8D715-F2B6-1DBD-126A-228B6B4237B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02685" y="528670"/>
                  <a:ext cx="1810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A122AF68-84EA-481D-A72B-443656D651C4}"/>
                    </a:ext>
                  </a:extLst>
                </p14:cNvPr>
                <p14:cNvContentPartPr/>
                <p14:nvPr/>
              </p14:nvContentPartPr>
              <p14:xfrm>
                <a:off x="428685" y="550990"/>
                <a:ext cx="108000" cy="2016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A122AF68-84EA-481D-A72B-443656D651C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20045" y="542350"/>
                  <a:ext cx="1256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232B56FF-F0EB-C225-3DD4-19B0E6D1B688}"/>
                    </a:ext>
                  </a:extLst>
                </p14:cNvPr>
                <p14:cNvContentPartPr/>
                <p14:nvPr/>
              </p14:nvContentPartPr>
              <p14:xfrm>
                <a:off x="6704925" y="221950"/>
                <a:ext cx="196560" cy="1116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232B56FF-F0EB-C225-3DD4-19B0E6D1B68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696285" y="212950"/>
                  <a:ext cx="2142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AB405152-1D99-B2C4-DFC9-F4BCA55631CF}"/>
                    </a:ext>
                  </a:extLst>
                </p14:cNvPr>
                <p14:cNvContentPartPr/>
                <p14:nvPr/>
              </p14:nvContentPartPr>
              <p14:xfrm>
                <a:off x="6917325" y="176590"/>
                <a:ext cx="118440" cy="12492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AB405152-1D99-B2C4-DFC9-F4BCA55631C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908685" y="167950"/>
                  <a:ext cx="1360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95090FBD-FD47-74B4-4F52-4D3847EAFD9D}"/>
                    </a:ext>
                  </a:extLst>
                </p14:cNvPr>
                <p14:cNvContentPartPr/>
                <p14:nvPr/>
              </p14:nvContentPartPr>
              <p14:xfrm>
                <a:off x="7095885" y="140950"/>
                <a:ext cx="139680" cy="17604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95090FBD-FD47-74B4-4F52-4D3847EAFD9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086885" y="131950"/>
                  <a:ext cx="1573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38C84937-43B2-4D30-FE6C-D4B0675E9E19}"/>
                    </a:ext>
                  </a:extLst>
                </p14:cNvPr>
                <p14:cNvContentPartPr/>
                <p14:nvPr/>
              </p14:nvContentPartPr>
              <p14:xfrm>
                <a:off x="7143045" y="250750"/>
                <a:ext cx="110520" cy="169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38C84937-43B2-4D30-FE6C-D4B0675E9E1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134045" y="241750"/>
                  <a:ext cx="1281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70B2062D-9655-0649-6BBB-476452ECB095}"/>
                    </a:ext>
                  </a:extLst>
                </p14:cNvPr>
                <p14:cNvContentPartPr/>
                <p14:nvPr/>
              </p14:nvContentPartPr>
              <p14:xfrm>
                <a:off x="7437885" y="242110"/>
                <a:ext cx="37440" cy="5436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70B2062D-9655-0649-6BBB-476452ECB09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429245" y="233110"/>
                  <a:ext cx="550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EFB75F34-1D3E-B325-D480-4F49D2A627F3}"/>
                    </a:ext>
                  </a:extLst>
                </p14:cNvPr>
                <p14:cNvContentPartPr/>
                <p14:nvPr/>
              </p14:nvContentPartPr>
              <p14:xfrm>
                <a:off x="7417005" y="112510"/>
                <a:ext cx="100080" cy="18648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EFB75F34-1D3E-B325-D480-4F49D2A627F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408365" y="103510"/>
                  <a:ext cx="1177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B53344AF-950E-AE9A-8508-9A8010167713}"/>
                    </a:ext>
                  </a:extLst>
                </p14:cNvPr>
                <p14:cNvContentPartPr/>
                <p14:nvPr/>
              </p14:nvContentPartPr>
              <p14:xfrm>
                <a:off x="7562085" y="207910"/>
                <a:ext cx="87840" cy="8136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B53344AF-950E-AE9A-8508-9A801016771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553085" y="198910"/>
                  <a:ext cx="1054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6A92F1A7-B6C6-D131-251B-C4D83A3B67F5}"/>
                    </a:ext>
                  </a:extLst>
                </p14:cNvPr>
                <p14:cNvContentPartPr/>
                <p14:nvPr/>
              </p14:nvContentPartPr>
              <p14:xfrm>
                <a:off x="7624725" y="131230"/>
                <a:ext cx="100080" cy="1663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6A92F1A7-B6C6-D131-251B-C4D83A3B67F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615725" y="122230"/>
                  <a:ext cx="1177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761FDA72-ADA7-E5A6-778C-C94D63DB9CA0}"/>
                    </a:ext>
                  </a:extLst>
                </p14:cNvPr>
                <p14:cNvContentPartPr/>
                <p14:nvPr/>
              </p14:nvContentPartPr>
              <p14:xfrm>
                <a:off x="7877085" y="86230"/>
                <a:ext cx="193680" cy="22068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761FDA72-ADA7-E5A6-778C-C94D63DB9CA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868085" y="77590"/>
                  <a:ext cx="2113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16676D03-AA4B-1CBC-F127-ED46E7416D34}"/>
                    </a:ext>
                  </a:extLst>
                </p14:cNvPr>
                <p14:cNvContentPartPr/>
                <p14:nvPr/>
              </p14:nvContentPartPr>
              <p14:xfrm>
                <a:off x="8108205" y="196030"/>
                <a:ext cx="118080" cy="9576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16676D03-AA4B-1CBC-F127-ED46E7416D3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099565" y="187030"/>
                  <a:ext cx="1357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820FC017-AAA2-A7B7-7D97-66457DB7689C}"/>
                    </a:ext>
                  </a:extLst>
                </p14:cNvPr>
                <p14:cNvContentPartPr/>
                <p14:nvPr/>
              </p14:nvContentPartPr>
              <p14:xfrm>
                <a:off x="8275245" y="282070"/>
                <a:ext cx="6840" cy="288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820FC017-AAA2-A7B7-7D97-66457DB7689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266605" y="273430"/>
                  <a:ext cx="244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A486C30B-59E2-CF62-5698-1B1ED99AAC80}"/>
                    </a:ext>
                  </a:extLst>
                </p14:cNvPr>
                <p14:cNvContentPartPr/>
                <p14:nvPr/>
              </p14:nvContentPartPr>
              <p14:xfrm>
                <a:off x="8433285" y="105310"/>
                <a:ext cx="115560" cy="16092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A486C30B-59E2-CF62-5698-1B1ED99AAC8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424645" y="96670"/>
                  <a:ext cx="1332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E68BAE3E-1A69-64F8-F71E-F128C508FD66}"/>
                    </a:ext>
                  </a:extLst>
                </p14:cNvPr>
                <p14:cNvContentPartPr/>
                <p14:nvPr/>
              </p14:nvContentPartPr>
              <p14:xfrm>
                <a:off x="8506005" y="181630"/>
                <a:ext cx="38880" cy="8496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E68BAE3E-1A69-64F8-F71E-F128C508FD6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497365" y="172630"/>
                  <a:ext cx="565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FD7E95ED-E4C3-89F4-745D-D8714ECF0ACC}"/>
                    </a:ext>
                  </a:extLst>
                </p14:cNvPr>
                <p14:cNvContentPartPr/>
                <p14:nvPr/>
              </p14:nvContentPartPr>
              <p14:xfrm>
                <a:off x="8567565" y="196390"/>
                <a:ext cx="167400" cy="8424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FD7E95ED-E4C3-89F4-745D-D8714ECF0AC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558565" y="187750"/>
                  <a:ext cx="1850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AC1B3332-C454-77FF-AE43-9933E70E5BD8}"/>
                    </a:ext>
                  </a:extLst>
                </p14:cNvPr>
                <p14:cNvContentPartPr/>
                <p14:nvPr/>
              </p14:nvContentPartPr>
              <p14:xfrm>
                <a:off x="8745405" y="99190"/>
                <a:ext cx="211680" cy="17820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AC1B3332-C454-77FF-AE43-9933E70E5BD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736405" y="90190"/>
                  <a:ext cx="2293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558A9ED7-F5B6-B8F9-F654-62F57738937E}"/>
                    </a:ext>
                  </a:extLst>
                </p14:cNvPr>
                <p14:cNvContentPartPr/>
                <p14:nvPr/>
              </p14:nvContentPartPr>
              <p14:xfrm>
                <a:off x="9025845" y="198910"/>
                <a:ext cx="106560" cy="7884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558A9ED7-F5B6-B8F9-F654-62F57738937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016845" y="189910"/>
                  <a:ext cx="1242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C5A824D5-2722-74A9-E7C6-9CA446048901}"/>
                    </a:ext>
                  </a:extLst>
                </p14:cNvPr>
                <p14:cNvContentPartPr/>
                <p14:nvPr/>
              </p14:nvContentPartPr>
              <p14:xfrm>
                <a:off x="9152925" y="104590"/>
                <a:ext cx="363600" cy="16632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C5A824D5-2722-74A9-E7C6-9CA44604890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143925" y="95590"/>
                  <a:ext cx="3812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A28D7192-D5B2-C169-5E54-6125CCA160D1}"/>
                    </a:ext>
                  </a:extLst>
                </p14:cNvPr>
                <p14:cNvContentPartPr/>
                <p14:nvPr/>
              </p14:nvContentPartPr>
              <p14:xfrm>
                <a:off x="9499605" y="84070"/>
                <a:ext cx="9360" cy="1260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A28D7192-D5B2-C169-5E54-6125CCA160D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490605" y="75070"/>
                  <a:ext cx="270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E210EC55-B5A4-CE42-8C23-CF3A477A5CAB}"/>
                    </a:ext>
                  </a:extLst>
                </p14:cNvPr>
                <p14:cNvContentPartPr/>
                <p14:nvPr/>
              </p14:nvContentPartPr>
              <p14:xfrm>
                <a:off x="9601845" y="56350"/>
                <a:ext cx="43920" cy="20304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E210EC55-B5A4-CE42-8C23-CF3A477A5CA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592845" y="47350"/>
                  <a:ext cx="615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B9C24347-9EEA-98AE-29D9-2A5A7FC11BD6}"/>
                    </a:ext>
                  </a:extLst>
                </p14:cNvPr>
                <p14:cNvContentPartPr/>
                <p14:nvPr/>
              </p14:nvContentPartPr>
              <p14:xfrm>
                <a:off x="9819285" y="66430"/>
                <a:ext cx="332280" cy="26496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B9C24347-9EEA-98AE-29D9-2A5A7FC11BD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810285" y="57430"/>
                  <a:ext cx="3499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62985C73-CA5E-7959-B98F-6EBA3E216116}"/>
                    </a:ext>
                  </a:extLst>
                </p14:cNvPr>
                <p14:cNvContentPartPr/>
                <p14:nvPr/>
              </p14:nvContentPartPr>
              <p14:xfrm>
                <a:off x="10107285" y="74350"/>
                <a:ext cx="16920" cy="79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62985C73-CA5E-7959-B98F-6EBA3E21611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098285" y="65710"/>
                  <a:ext cx="34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1BE9D67C-7661-5593-8060-8E32AF6290C1}"/>
                    </a:ext>
                  </a:extLst>
                </p14:cNvPr>
                <p14:cNvContentPartPr/>
                <p14:nvPr/>
              </p14:nvContentPartPr>
              <p14:xfrm>
                <a:off x="10338765" y="78670"/>
                <a:ext cx="171720" cy="15732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1BE9D67C-7661-5593-8060-8E32AF6290C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330125" y="69670"/>
                  <a:ext cx="1893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3F2D28FF-8EAB-3D65-24DC-319B15305127}"/>
                    </a:ext>
                  </a:extLst>
                </p14:cNvPr>
                <p14:cNvContentPartPr/>
                <p14:nvPr/>
              </p14:nvContentPartPr>
              <p14:xfrm>
                <a:off x="10553685" y="142030"/>
                <a:ext cx="259920" cy="1159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3F2D28FF-8EAB-3D65-24DC-319B1530512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545045" y="133030"/>
                  <a:ext cx="2775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17252DAC-9C0D-D55B-3697-E43BABDC3742}"/>
                    </a:ext>
                  </a:extLst>
                </p14:cNvPr>
                <p14:cNvContentPartPr/>
                <p14:nvPr/>
              </p14:nvContentPartPr>
              <p14:xfrm>
                <a:off x="10875885" y="124750"/>
                <a:ext cx="136800" cy="11736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17252DAC-9C0D-D55B-3697-E43BABDC374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867245" y="116110"/>
                  <a:ext cx="1544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1790CE07-41F5-1048-D14C-E443CBFA1397}"/>
                    </a:ext>
                  </a:extLst>
                </p14:cNvPr>
                <p14:cNvContentPartPr/>
                <p14:nvPr/>
              </p14:nvContentPartPr>
              <p14:xfrm>
                <a:off x="10850325" y="199630"/>
                <a:ext cx="106920" cy="792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1790CE07-41F5-1048-D14C-E443CBFA139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841685" y="190990"/>
                  <a:ext cx="124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167407B3-8A45-2A9B-91B6-B7133CD679BF}"/>
                    </a:ext>
                  </a:extLst>
                </p14:cNvPr>
                <p14:cNvContentPartPr/>
                <p14:nvPr/>
              </p14:nvContentPartPr>
              <p14:xfrm>
                <a:off x="10978845" y="132670"/>
                <a:ext cx="249480" cy="9756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167407B3-8A45-2A9B-91B6-B7133CD679B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970205" y="123670"/>
                  <a:ext cx="2671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C7A4F99A-9341-2F0B-CE15-49E8DDEECF6C}"/>
                    </a:ext>
                  </a:extLst>
                </p14:cNvPr>
                <p14:cNvContentPartPr/>
                <p14:nvPr/>
              </p14:nvContentPartPr>
              <p14:xfrm>
                <a:off x="6762525" y="506350"/>
                <a:ext cx="169560" cy="19584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C7A4F99A-9341-2F0B-CE15-49E8DDEECF6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753885" y="497710"/>
                  <a:ext cx="1872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3338CE82-68B2-D004-FD92-8454C421F28E}"/>
                    </a:ext>
                  </a:extLst>
                </p14:cNvPr>
                <p14:cNvContentPartPr/>
                <p14:nvPr/>
              </p14:nvContentPartPr>
              <p14:xfrm>
                <a:off x="6978165" y="568270"/>
                <a:ext cx="135720" cy="10260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3338CE82-68B2-D004-FD92-8454C421F28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969165" y="559630"/>
                  <a:ext cx="1533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DC948E15-7F09-4611-E0D8-F2819DBA90D4}"/>
                    </a:ext>
                  </a:extLst>
                </p14:cNvPr>
                <p14:cNvContentPartPr/>
                <p14:nvPr/>
              </p14:nvContentPartPr>
              <p14:xfrm>
                <a:off x="8548845" y="594190"/>
                <a:ext cx="12600" cy="936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DC948E15-7F09-4611-E0D8-F2819DBA90D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540205" y="585550"/>
                  <a:ext cx="302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E80C8EA4-BBB6-07FA-69C3-0325FE051DF4}"/>
                    </a:ext>
                  </a:extLst>
                </p14:cNvPr>
                <p14:cNvContentPartPr/>
                <p14:nvPr/>
              </p14:nvContentPartPr>
              <p14:xfrm>
                <a:off x="8549925" y="512470"/>
                <a:ext cx="156960" cy="9504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E80C8EA4-BBB6-07FA-69C3-0325FE051DF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540925" y="503830"/>
                  <a:ext cx="1746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1E74D4F2-C413-B1E8-58B4-032BBD5820A1}"/>
                    </a:ext>
                  </a:extLst>
                </p14:cNvPr>
                <p14:cNvContentPartPr/>
                <p14:nvPr/>
              </p14:nvContentPartPr>
              <p14:xfrm>
                <a:off x="8718765" y="399070"/>
                <a:ext cx="32040" cy="15300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1E74D4F2-C413-B1E8-58B4-032BBD5820A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709765" y="390070"/>
                  <a:ext cx="496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5D575CF2-160F-0F14-183D-40FDB5EFF535}"/>
                    </a:ext>
                  </a:extLst>
                </p14:cNvPr>
                <p14:cNvContentPartPr/>
                <p14:nvPr/>
              </p14:nvContentPartPr>
              <p14:xfrm>
                <a:off x="8787885" y="479350"/>
                <a:ext cx="94680" cy="9648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5D575CF2-160F-0F14-183D-40FDB5EFF53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779245" y="470350"/>
                  <a:ext cx="1123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9052C13B-DA28-99FB-B4C3-FC3E8B09A85F}"/>
                    </a:ext>
                  </a:extLst>
                </p14:cNvPr>
                <p14:cNvContentPartPr/>
                <p14:nvPr/>
              </p14:nvContentPartPr>
              <p14:xfrm>
                <a:off x="9132765" y="469630"/>
                <a:ext cx="131400" cy="25344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9052C13B-DA28-99FB-B4C3-FC3E8B09A85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124125" y="460630"/>
                  <a:ext cx="1490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59B3EFE2-6691-650A-9411-8DC122529391}"/>
                    </a:ext>
                  </a:extLst>
                </p14:cNvPr>
                <p14:cNvContentPartPr/>
                <p14:nvPr/>
              </p14:nvContentPartPr>
              <p14:xfrm>
                <a:off x="9303765" y="459910"/>
                <a:ext cx="60480" cy="11268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59B3EFE2-6691-650A-9411-8DC12252939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294765" y="451270"/>
                  <a:ext cx="781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4005FE14-C454-8D7B-C096-6ED03D2E4090}"/>
                    </a:ext>
                  </a:extLst>
                </p14:cNvPr>
                <p14:cNvContentPartPr/>
                <p14:nvPr/>
              </p14:nvContentPartPr>
              <p14:xfrm>
                <a:off x="9410685" y="492310"/>
                <a:ext cx="83880" cy="6624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4005FE14-C454-8D7B-C096-6ED03D2E409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402045" y="483310"/>
                  <a:ext cx="1015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438213FA-3B76-DA9D-8AAE-57A8EC38DB5B}"/>
                    </a:ext>
                  </a:extLst>
                </p14:cNvPr>
                <p14:cNvContentPartPr/>
                <p14:nvPr/>
              </p14:nvContentPartPr>
              <p14:xfrm>
                <a:off x="9663765" y="388270"/>
                <a:ext cx="87840" cy="17784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438213FA-3B76-DA9D-8AAE-57A8EC38DB5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654765" y="379630"/>
                  <a:ext cx="1054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81EC841F-A803-C054-95F0-967173018E6A}"/>
                    </a:ext>
                  </a:extLst>
                </p14:cNvPr>
                <p14:cNvContentPartPr/>
                <p14:nvPr/>
              </p14:nvContentPartPr>
              <p14:xfrm>
                <a:off x="9682125" y="351550"/>
                <a:ext cx="522360" cy="21060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81EC841F-A803-C054-95F0-967173018E6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673125" y="342910"/>
                  <a:ext cx="5400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E37672EE-78D8-3BF0-7B97-C507BF0A6214}"/>
                    </a:ext>
                  </a:extLst>
                </p14:cNvPr>
                <p14:cNvContentPartPr/>
                <p14:nvPr/>
              </p14:nvContentPartPr>
              <p14:xfrm>
                <a:off x="10131405" y="358750"/>
                <a:ext cx="5040" cy="2340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E37672EE-78D8-3BF0-7B97-C507BF0A621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122405" y="349750"/>
                  <a:ext cx="226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601CB9B3-3CCC-318B-A57E-37E462547899}"/>
                    </a:ext>
                  </a:extLst>
                </p14:cNvPr>
                <p14:cNvContentPartPr/>
                <p14:nvPr/>
              </p14:nvContentPartPr>
              <p14:xfrm>
                <a:off x="10219965" y="448750"/>
                <a:ext cx="107280" cy="8892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601CB9B3-3CCC-318B-A57E-37E46254789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210965" y="439750"/>
                  <a:ext cx="1249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C4AAB063-1299-BCA1-6DE5-60C9AF00AC02}"/>
                    </a:ext>
                  </a:extLst>
                </p14:cNvPr>
                <p14:cNvContentPartPr/>
                <p14:nvPr/>
              </p14:nvContentPartPr>
              <p14:xfrm>
                <a:off x="10347765" y="386470"/>
                <a:ext cx="134640" cy="14976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C4AAB063-1299-BCA1-6DE5-60C9AF00AC0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339125" y="377830"/>
                  <a:ext cx="1522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6930AC4D-452C-5883-B844-8600CDD31C81}"/>
                    </a:ext>
                  </a:extLst>
                </p14:cNvPr>
                <p14:cNvContentPartPr/>
                <p14:nvPr/>
              </p14:nvContentPartPr>
              <p14:xfrm>
                <a:off x="10408245" y="315910"/>
                <a:ext cx="531000" cy="22032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6930AC4D-452C-5883-B844-8600CDD31C8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399245" y="307270"/>
                  <a:ext cx="5486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FD7FC94B-320E-B529-83E4-7B79684C1605}"/>
                    </a:ext>
                  </a:extLst>
                </p14:cNvPr>
                <p14:cNvContentPartPr/>
                <p14:nvPr/>
              </p14:nvContentPartPr>
              <p14:xfrm>
                <a:off x="11062365" y="410230"/>
                <a:ext cx="260280" cy="9756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FD7FC94B-320E-B529-83E4-7B79684C160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053365" y="401230"/>
                  <a:ext cx="2779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21DD728F-FF6F-F5F6-9445-8A76AAABDC29}"/>
                    </a:ext>
                  </a:extLst>
                </p14:cNvPr>
                <p14:cNvContentPartPr/>
                <p14:nvPr/>
              </p14:nvContentPartPr>
              <p14:xfrm>
                <a:off x="11342445" y="365230"/>
                <a:ext cx="156960" cy="13284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21DD728F-FF6F-F5F6-9445-8A76AAABDC2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333805" y="356230"/>
                  <a:ext cx="1746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397257FB-F918-CF5E-5E91-1AC53A034ABA}"/>
                    </a:ext>
                  </a:extLst>
                </p14:cNvPr>
                <p14:cNvContentPartPr/>
                <p14:nvPr/>
              </p14:nvContentPartPr>
              <p14:xfrm>
                <a:off x="11582925" y="297190"/>
                <a:ext cx="115560" cy="27000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397257FB-F918-CF5E-5E91-1AC53A034AB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574285" y="288550"/>
                  <a:ext cx="1332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BD6CB6FE-37F6-56EA-639D-CB3DFA250629}"/>
                    </a:ext>
                  </a:extLst>
                </p14:cNvPr>
                <p14:cNvContentPartPr/>
                <p14:nvPr/>
              </p14:nvContentPartPr>
              <p14:xfrm>
                <a:off x="11715045" y="369550"/>
                <a:ext cx="97920" cy="13608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BD6CB6FE-37F6-56EA-639D-CB3DFA25062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706045" y="360550"/>
                  <a:ext cx="1155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4E9C793B-A584-91CC-4177-FDB8F8B62377}"/>
                    </a:ext>
                  </a:extLst>
                </p14:cNvPr>
                <p14:cNvContentPartPr/>
                <p14:nvPr/>
              </p14:nvContentPartPr>
              <p14:xfrm>
                <a:off x="11836005" y="245710"/>
                <a:ext cx="225360" cy="25596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4E9C793B-A584-91CC-4177-FDB8F8B6237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827005" y="237070"/>
                  <a:ext cx="24300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3B29DFAF-C919-1BAC-EC9B-BA2769DD73F2}"/>
                    </a:ext>
                  </a:extLst>
                </p14:cNvPr>
                <p14:cNvContentPartPr/>
                <p14:nvPr/>
              </p14:nvContentPartPr>
              <p14:xfrm>
                <a:off x="7379565" y="529390"/>
                <a:ext cx="132840" cy="14004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3B29DFAF-C919-1BAC-EC9B-BA2769DD73F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370925" y="520390"/>
                  <a:ext cx="1504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958A44DF-272B-3937-CC23-5DCB7D110FEF}"/>
                    </a:ext>
                  </a:extLst>
                </p14:cNvPr>
                <p14:cNvContentPartPr/>
                <p14:nvPr/>
              </p14:nvContentPartPr>
              <p14:xfrm>
                <a:off x="7610685" y="510310"/>
                <a:ext cx="127440" cy="14148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958A44DF-272B-3937-CC23-5DCB7D110FE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601685" y="501670"/>
                  <a:ext cx="1450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30AAA207-DF0C-B35B-AFCE-9B19B68D1CFD}"/>
                    </a:ext>
                  </a:extLst>
                </p14:cNvPr>
                <p14:cNvContentPartPr/>
                <p14:nvPr/>
              </p14:nvContentPartPr>
              <p14:xfrm>
                <a:off x="7876005" y="508870"/>
                <a:ext cx="231480" cy="12420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30AAA207-DF0C-B35B-AFCE-9B19B68D1CF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867365" y="499870"/>
                  <a:ext cx="2491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7CE40AE6-8B14-E45E-61A1-BBD24D2222F2}"/>
                    </a:ext>
                  </a:extLst>
                </p14:cNvPr>
                <p14:cNvContentPartPr/>
                <p14:nvPr/>
              </p14:nvContentPartPr>
              <p14:xfrm>
                <a:off x="8205045" y="515710"/>
                <a:ext cx="120240" cy="12456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7CE40AE6-8B14-E45E-61A1-BBD24D2222F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196405" y="507070"/>
                  <a:ext cx="1378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C36D6EF9-FF8E-6136-AA75-8DBC8154AF4E}"/>
                    </a:ext>
                  </a:extLst>
                </p14:cNvPr>
                <p14:cNvContentPartPr/>
                <p14:nvPr/>
              </p14:nvContentPartPr>
              <p14:xfrm>
                <a:off x="8211885" y="428950"/>
                <a:ext cx="129600" cy="18612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C36D6EF9-FF8E-6136-AA75-8DBC8154AF4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203245" y="419950"/>
                  <a:ext cx="1472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293658A2-9C9C-136C-1D38-E91CDB66F89B}"/>
                    </a:ext>
                  </a:extLst>
                </p14:cNvPr>
                <p14:cNvContentPartPr/>
                <p14:nvPr/>
              </p14:nvContentPartPr>
              <p14:xfrm>
                <a:off x="8280645" y="491950"/>
                <a:ext cx="74160" cy="23580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293658A2-9C9C-136C-1D38-E91CDB66F89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272005" y="483310"/>
                  <a:ext cx="918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9A74D25B-9692-12AC-66BB-792F819EA788}"/>
                    </a:ext>
                  </a:extLst>
                </p14:cNvPr>
                <p14:cNvContentPartPr/>
                <p14:nvPr/>
              </p14:nvContentPartPr>
              <p14:xfrm>
                <a:off x="6806445" y="801910"/>
                <a:ext cx="150840" cy="18864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9A74D25B-9692-12AC-66BB-792F819EA78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797805" y="793270"/>
                  <a:ext cx="1684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7F24F649-D15B-BB49-5516-BAE461EEF192}"/>
                    </a:ext>
                  </a:extLst>
                </p14:cNvPr>
                <p14:cNvContentPartPr/>
                <p14:nvPr/>
              </p14:nvContentPartPr>
              <p14:xfrm>
                <a:off x="6885285" y="888310"/>
                <a:ext cx="6120" cy="828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7F24F649-D15B-BB49-5516-BAE461EEF19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876645" y="879310"/>
                  <a:ext cx="237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BC15FD32-C4F3-A48F-A4C4-3BB08FF72C0A}"/>
                    </a:ext>
                  </a:extLst>
                </p14:cNvPr>
                <p14:cNvContentPartPr/>
                <p14:nvPr/>
              </p14:nvContentPartPr>
              <p14:xfrm>
                <a:off x="6902925" y="881830"/>
                <a:ext cx="68400" cy="9252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BC15FD32-C4F3-A48F-A4C4-3BB08FF72C0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894285" y="873190"/>
                  <a:ext cx="860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465618E8-DF1A-2EB0-8D36-101916B91567}"/>
                    </a:ext>
                  </a:extLst>
                </p14:cNvPr>
                <p14:cNvContentPartPr/>
                <p14:nvPr/>
              </p14:nvContentPartPr>
              <p14:xfrm>
                <a:off x="6997245" y="894790"/>
                <a:ext cx="267840" cy="8100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465618E8-DF1A-2EB0-8D36-101916B9156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988605" y="885790"/>
                  <a:ext cx="2854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B151031B-676A-253B-CCE4-757D56505D8E}"/>
                    </a:ext>
                  </a:extLst>
                </p14:cNvPr>
                <p14:cNvContentPartPr/>
                <p14:nvPr/>
              </p14:nvContentPartPr>
              <p14:xfrm>
                <a:off x="7299645" y="907390"/>
                <a:ext cx="144000" cy="5256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B151031B-676A-253B-CCE4-757D56505D8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291005" y="898750"/>
                  <a:ext cx="1616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1AF414D5-8416-E2CC-47E6-168B95FFDE8D}"/>
                    </a:ext>
                  </a:extLst>
                </p14:cNvPr>
                <p14:cNvContentPartPr/>
                <p14:nvPr/>
              </p14:nvContentPartPr>
              <p14:xfrm>
                <a:off x="7127205" y="780670"/>
                <a:ext cx="105840" cy="104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1AF414D5-8416-E2CC-47E6-168B95FFDE8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118565" y="771670"/>
                  <a:ext cx="1234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38FEA61B-EEB7-6D99-22C5-D95FC3C2EDDE}"/>
                    </a:ext>
                  </a:extLst>
                </p14:cNvPr>
                <p14:cNvContentPartPr/>
                <p14:nvPr/>
              </p14:nvContentPartPr>
              <p14:xfrm>
                <a:off x="7554525" y="862030"/>
                <a:ext cx="284760" cy="9252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38FEA61B-EEB7-6D99-22C5-D95FC3C2EDD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545525" y="853390"/>
                  <a:ext cx="3024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DB3DAC95-27EB-DE31-BDE8-94E289D0C262}"/>
                    </a:ext>
                  </a:extLst>
                </p14:cNvPr>
                <p14:cNvContentPartPr/>
                <p14:nvPr/>
              </p14:nvContentPartPr>
              <p14:xfrm>
                <a:off x="8065725" y="813070"/>
                <a:ext cx="386280" cy="12816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DB3DAC95-27EB-DE31-BDE8-94E289D0C26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056725" y="804070"/>
                  <a:ext cx="4039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044A5B40-5CEF-CB9A-CF07-9A49A5E8A686}"/>
                    </a:ext>
                  </a:extLst>
                </p14:cNvPr>
                <p14:cNvContentPartPr/>
                <p14:nvPr/>
              </p14:nvContentPartPr>
              <p14:xfrm>
                <a:off x="8398365" y="713350"/>
                <a:ext cx="20880" cy="1440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044A5B40-5CEF-CB9A-CF07-9A49A5E8A68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389725" y="704350"/>
                  <a:ext cx="385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F4AD4494-3874-306B-A54A-A364D064D1A6}"/>
                    </a:ext>
                  </a:extLst>
                </p14:cNvPr>
                <p14:cNvContentPartPr/>
                <p14:nvPr/>
              </p14:nvContentPartPr>
              <p14:xfrm>
                <a:off x="8666205" y="721990"/>
                <a:ext cx="155880" cy="15444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F4AD4494-3874-306B-A54A-A364D064D1A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657205" y="712990"/>
                  <a:ext cx="1735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0BA4E46E-44C2-1F52-F70E-D506DDEEC940}"/>
                    </a:ext>
                  </a:extLst>
                </p14:cNvPr>
                <p14:cNvContentPartPr/>
                <p14:nvPr/>
              </p14:nvContentPartPr>
              <p14:xfrm>
                <a:off x="8881845" y="724510"/>
                <a:ext cx="243000" cy="15840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0BA4E46E-44C2-1F52-F70E-D506DDEEC94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873205" y="715870"/>
                  <a:ext cx="2606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E80DE6C6-C8FC-2441-C8A6-8BE9CB9213FC}"/>
                    </a:ext>
                  </a:extLst>
                </p14:cNvPr>
                <p14:cNvContentPartPr/>
                <p14:nvPr/>
              </p14:nvContentPartPr>
              <p14:xfrm>
                <a:off x="9043125" y="749710"/>
                <a:ext cx="86400" cy="12384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E80DE6C6-C8FC-2441-C8A6-8BE9CB9213F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034485" y="741070"/>
                  <a:ext cx="1040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A4F763BC-20E6-410D-3AB6-2A73D760A4E8}"/>
                    </a:ext>
                  </a:extLst>
                </p14:cNvPr>
                <p14:cNvContentPartPr/>
                <p14:nvPr/>
              </p14:nvContentPartPr>
              <p14:xfrm>
                <a:off x="9292605" y="776710"/>
                <a:ext cx="252720" cy="5256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A4F763BC-20E6-410D-3AB6-2A73D760A4E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283965" y="768070"/>
                  <a:ext cx="2703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3F0AE966-E28A-FB68-E97D-2E9B4C54CC3A}"/>
                    </a:ext>
                  </a:extLst>
                </p14:cNvPr>
                <p14:cNvContentPartPr/>
                <p14:nvPr/>
              </p14:nvContentPartPr>
              <p14:xfrm>
                <a:off x="9647205" y="693910"/>
                <a:ext cx="326880" cy="13716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3F0AE966-E28A-FB68-E97D-2E9B4C54CC3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638565" y="685270"/>
                  <a:ext cx="3445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EC269C28-A723-0FD9-B270-C63CC6418F68}"/>
                    </a:ext>
                  </a:extLst>
                </p14:cNvPr>
                <p14:cNvContentPartPr/>
                <p14:nvPr/>
              </p14:nvContentPartPr>
              <p14:xfrm>
                <a:off x="10178565" y="689230"/>
                <a:ext cx="261000" cy="15408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EC269C28-A723-0FD9-B270-C63CC6418F6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169925" y="680590"/>
                  <a:ext cx="2786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8069B964-2082-DBD7-0091-B5AB6B6EEABF}"/>
                    </a:ext>
                  </a:extLst>
                </p14:cNvPr>
                <p14:cNvContentPartPr/>
                <p14:nvPr/>
              </p14:nvContentPartPr>
              <p14:xfrm>
                <a:off x="10492845" y="723790"/>
                <a:ext cx="207720" cy="8028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8069B964-2082-DBD7-0091-B5AB6B6EEAB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483845" y="715150"/>
                  <a:ext cx="2253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B405B59E-7C68-4D18-94C0-E8DEBA151B74}"/>
                    </a:ext>
                  </a:extLst>
                </p14:cNvPr>
                <p14:cNvContentPartPr/>
                <p14:nvPr/>
              </p14:nvContentPartPr>
              <p14:xfrm>
                <a:off x="10720365" y="652150"/>
                <a:ext cx="13320" cy="3888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B405B59E-7C68-4D18-94C0-E8DEBA151B7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711365" y="643510"/>
                  <a:ext cx="309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4E69919D-9A09-2DAB-1DD6-EC1D2C820C9C}"/>
                    </a:ext>
                  </a:extLst>
                </p14:cNvPr>
                <p14:cNvContentPartPr/>
                <p14:nvPr/>
              </p14:nvContentPartPr>
              <p14:xfrm>
                <a:off x="10804605" y="684190"/>
                <a:ext cx="100080" cy="14436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4E69919D-9A09-2DAB-1DD6-EC1D2C820C9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795965" y="675550"/>
                  <a:ext cx="1177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8E658BC7-1F0D-B847-3017-6BFD1EDBE573}"/>
                    </a:ext>
                  </a:extLst>
                </p14:cNvPr>
                <p14:cNvContentPartPr/>
                <p14:nvPr/>
              </p14:nvContentPartPr>
              <p14:xfrm>
                <a:off x="10948965" y="728470"/>
                <a:ext cx="209520" cy="6444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8E658BC7-1F0D-B847-3017-6BFD1EDBE57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939965" y="719470"/>
                  <a:ext cx="2271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FD3ABA8D-68EC-CAE1-D23B-8208BEF93012}"/>
                    </a:ext>
                  </a:extLst>
                </p14:cNvPr>
                <p14:cNvContentPartPr/>
                <p14:nvPr/>
              </p14:nvContentPartPr>
              <p14:xfrm>
                <a:off x="11257845" y="703270"/>
                <a:ext cx="117720" cy="23148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FD3ABA8D-68EC-CAE1-D23B-8208BEF9301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248845" y="694630"/>
                  <a:ext cx="1353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4D821550-8EC5-BE69-D25C-BEC39CED1631}"/>
                    </a:ext>
                  </a:extLst>
                </p14:cNvPr>
                <p14:cNvContentPartPr/>
                <p14:nvPr/>
              </p14:nvContentPartPr>
              <p14:xfrm>
                <a:off x="11400405" y="711910"/>
                <a:ext cx="42120" cy="7956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4D821550-8EC5-BE69-D25C-BEC39CED163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391405" y="703270"/>
                  <a:ext cx="597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0AE74B55-0459-70F8-0E09-016183B0F18D}"/>
                    </a:ext>
                  </a:extLst>
                </p14:cNvPr>
                <p14:cNvContentPartPr/>
                <p14:nvPr/>
              </p14:nvContentPartPr>
              <p14:xfrm>
                <a:off x="11476725" y="713350"/>
                <a:ext cx="45720" cy="5580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0AE74B55-0459-70F8-0E09-016183B0F18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467725" y="704350"/>
                  <a:ext cx="633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7DDA682E-43B8-73EB-D82B-24250B860C1F}"/>
                    </a:ext>
                  </a:extLst>
                </p14:cNvPr>
                <p14:cNvContentPartPr/>
                <p14:nvPr/>
              </p14:nvContentPartPr>
              <p14:xfrm>
                <a:off x="11538285" y="678070"/>
                <a:ext cx="194400" cy="9864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7DDA682E-43B8-73EB-D82B-24250B860C1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529645" y="669430"/>
                  <a:ext cx="2120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6F73A791-4A9F-C271-4FC8-C01E7D9CACCB}"/>
                    </a:ext>
                  </a:extLst>
                </p14:cNvPr>
                <p14:cNvContentPartPr/>
                <p14:nvPr/>
              </p14:nvContentPartPr>
              <p14:xfrm>
                <a:off x="11733045" y="671950"/>
                <a:ext cx="116280" cy="10404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6F73A791-4A9F-C271-4FC8-C01E7D9CACC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724405" y="663310"/>
                  <a:ext cx="1339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AFC2252C-587A-C2C7-0736-65C8542C9136}"/>
                    </a:ext>
                  </a:extLst>
                </p14:cNvPr>
                <p14:cNvContentPartPr/>
                <p14:nvPr/>
              </p14:nvContentPartPr>
              <p14:xfrm>
                <a:off x="11837085" y="684910"/>
                <a:ext cx="33480" cy="10548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AFC2252C-587A-C2C7-0736-65C8542C913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828445" y="675910"/>
                  <a:ext cx="511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340274F9-D081-F99F-C283-407C77FC2901}"/>
                    </a:ext>
                  </a:extLst>
                </p14:cNvPr>
                <p14:cNvContentPartPr/>
                <p14:nvPr/>
              </p14:nvContentPartPr>
              <p14:xfrm>
                <a:off x="11868045" y="690310"/>
                <a:ext cx="246240" cy="7812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340274F9-D081-F99F-C283-407C77FC290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859045" y="681670"/>
                  <a:ext cx="2638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F08425AF-163A-5720-9160-85663472350A}"/>
                    </a:ext>
                  </a:extLst>
                </p14:cNvPr>
                <p14:cNvContentPartPr/>
                <p14:nvPr/>
              </p14:nvContentPartPr>
              <p14:xfrm>
                <a:off x="11915565" y="585910"/>
                <a:ext cx="18720" cy="468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F08425AF-163A-5720-9160-85663472350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906565" y="576910"/>
                  <a:ext cx="363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54C01FCE-F6D0-3C16-3A4A-518887A2B19D}"/>
                    </a:ext>
                  </a:extLst>
                </p14:cNvPr>
                <p14:cNvContentPartPr/>
                <p14:nvPr/>
              </p14:nvContentPartPr>
              <p14:xfrm>
                <a:off x="9901005" y="716230"/>
                <a:ext cx="185040" cy="34956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54C01FCE-F6D0-3C16-3A4A-518887A2B19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892365" y="707590"/>
                  <a:ext cx="20268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9483EE80-5D4C-7C0F-5847-2346190BFAEF}"/>
                    </a:ext>
                  </a:extLst>
                </p14:cNvPr>
                <p14:cNvContentPartPr/>
                <p14:nvPr/>
              </p14:nvContentPartPr>
              <p14:xfrm>
                <a:off x="9951045" y="667630"/>
                <a:ext cx="179640" cy="13464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9483EE80-5D4C-7C0F-5847-2346190BFAE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942405" y="658990"/>
                  <a:ext cx="1972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68DEB98B-D637-1662-F50C-F4FECDF10EB6}"/>
                    </a:ext>
                  </a:extLst>
                </p14:cNvPr>
                <p14:cNvContentPartPr/>
                <p14:nvPr/>
              </p14:nvContentPartPr>
              <p14:xfrm>
                <a:off x="9186405" y="1117270"/>
                <a:ext cx="232200" cy="11124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68DEB98B-D637-1662-F50C-F4FECDF10EB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177405" y="1108630"/>
                  <a:ext cx="2498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ADA88E94-F9AF-2B87-85A4-29D5643ACAD7}"/>
                    </a:ext>
                  </a:extLst>
                </p14:cNvPr>
                <p14:cNvContentPartPr/>
                <p14:nvPr/>
              </p14:nvContentPartPr>
              <p14:xfrm>
                <a:off x="9377925" y="1010350"/>
                <a:ext cx="1800" cy="900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ADA88E94-F9AF-2B87-85A4-29D5643ACAD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368925" y="1001710"/>
                  <a:ext cx="194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32B65DF1-7D23-FABA-09E5-3AEEF04CC6D8}"/>
                    </a:ext>
                  </a:extLst>
                </p14:cNvPr>
                <p14:cNvContentPartPr/>
                <p14:nvPr/>
              </p14:nvContentPartPr>
              <p14:xfrm>
                <a:off x="9500685" y="1013950"/>
                <a:ext cx="147240" cy="18684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32B65DF1-7D23-FABA-09E5-3AEEF04CC6D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491685" y="1004950"/>
                  <a:ext cx="1648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F00F1434-54A1-BAA6-142D-D9F2D1CCA618}"/>
                    </a:ext>
                  </a:extLst>
                </p14:cNvPr>
                <p14:cNvContentPartPr/>
                <p14:nvPr/>
              </p14:nvContentPartPr>
              <p14:xfrm>
                <a:off x="9681765" y="1087030"/>
                <a:ext cx="193680" cy="12888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F00F1434-54A1-BAA6-142D-D9F2D1CCA61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672765" y="1078390"/>
                  <a:ext cx="2113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8887030B-26DC-422B-8CE7-6A4198677A04}"/>
                    </a:ext>
                  </a:extLst>
                </p14:cNvPr>
                <p14:cNvContentPartPr/>
                <p14:nvPr/>
              </p14:nvContentPartPr>
              <p14:xfrm>
                <a:off x="9855645" y="1027990"/>
                <a:ext cx="21240" cy="2016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8887030B-26DC-422B-8CE7-6A4198677A0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846645" y="1019350"/>
                  <a:ext cx="38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EF191497-F7CA-08EC-5BD9-CDDA4407B7BE}"/>
                    </a:ext>
                  </a:extLst>
                </p14:cNvPr>
                <p14:cNvContentPartPr/>
                <p14:nvPr/>
              </p14:nvContentPartPr>
              <p14:xfrm>
                <a:off x="9933045" y="1044550"/>
                <a:ext cx="215640" cy="16272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EF191497-F7CA-08EC-5BD9-CDDA4407B7BE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924405" y="1035910"/>
                  <a:ext cx="2332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45B38B0C-ACD4-9454-2D00-38879B1AF4C6}"/>
                    </a:ext>
                  </a:extLst>
                </p14:cNvPr>
                <p14:cNvContentPartPr/>
                <p14:nvPr/>
              </p14:nvContentPartPr>
              <p14:xfrm>
                <a:off x="10184685" y="1087750"/>
                <a:ext cx="308520" cy="12528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45B38B0C-ACD4-9454-2D00-38879B1AF4C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176045" y="1078750"/>
                  <a:ext cx="3261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09AE7228-1CCC-8163-CE76-FA5284844C46}"/>
                    </a:ext>
                  </a:extLst>
                </p14:cNvPr>
                <p14:cNvContentPartPr/>
                <p14:nvPr/>
              </p14:nvContentPartPr>
              <p14:xfrm>
                <a:off x="10624605" y="1013590"/>
                <a:ext cx="141480" cy="20160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09AE7228-1CCC-8163-CE76-FA5284844C46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615605" y="1004590"/>
                  <a:ext cx="1591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08BBB8EB-A597-2403-ABA7-FE8FA5A96E2A}"/>
                    </a:ext>
                  </a:extLst>
                </p14:cNvPr>
                <p14:cNvContentPartPr/>
                <p14:nvPr/>
              </p14:nvContentPartPr>
              <p14:xfrm>
                <a:off x="10747725" y="1130950"/>
                <a:ext cx="128160" cy="7488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08BBB8EB-A597-2403-ABA7-FE8FA5A96E2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738725" y="1121950"/>
                  <a:ext cx="1458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3D557E44-E496-630F-AEDA-1DD687476D47}"/>
                    </a:ext>
                  </a:extLst>
                </p14:cNvPr>
                <p14:cNvContentPartPr/>
                <p14:nvPr/>
              </p14:nvContentPartPr>
              <p14:xfrm>
                <a:off x="10911165" y="1103590"/>
                <a:ext cx="192600" cy="7920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3D557E44-E496-630F-AEDA-1DD687476D4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902525" y="1094590"/>
                  <a:ext cx="2102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763364A0-217F-57E6-7120-356723BA8E47}"/>
                    </a:ext>
                  </a:extLst>
                </p14:cNvPr>
                <p14:cNvContentPartPr/>
                <p14:nvPr/>
              </p14:nvContentPartPr>
              <p14:xfrm>
                <a:off x="11163165" y="1036990"/>
                <a:ext cx="556200" cy="13104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763364A0-217F-57E6-7120-356723BA8E47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1154165" y="1028350"/>
                  <a:ext cx="5738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B79B410E-428D-94C5-FD5D-87AD05CB3BFF}"/>
                    </a:ext>
                  </a:extLst>
                </p14:cNvPr>
                <p14:cNvContentPartPr/>
                <p14:nvPr/>
              </p14:nvContentPartPr>
              <p14:xfrm>
                <a:off x="10894245" y="973990"/>
                <a:ext cx="127800" cy="720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B79B410E-428D-94C5-FD5D-87AD05CB3BF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885605" y="964990"/>
                  <a:ext cx="1454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EFC94E1F-A5A3-2EA6-83F0-014F669B6321}"/>
                    </a:ext>
                  </a:extLst>
                </p14:cNvPr>
                <p14:cNvContentPartPr/>
                <p14:nvPr/>
              </p14:nvContentPartPr>
              <p14:xfrm>
                <a:off x="9123045" y="1437310"/>
                <a:ext cx="437040" cy="11556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EFC94E1F-A5A3-2EA6-83F0-014F669B6321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114405" y="1428670"/>
                  <a:ext cx="4546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2E8FAAA7-9E08-587F-29D3-9097FECF0360}"/>
                    </a:ext>
                  </a:extLst>
                </p14:cNvPr>
                <p14:cNvContentPartPr/>
                <p14:nvPr/>
              </p14:nvContentPartPr>
              <p14:xfrm>
                <a:off x="9511845" y="1354510"/>
                <a:ext cx="22680" cy="2808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2E8FAAA7-9E08-587F-29D3-9097FECF0360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502845" y="1345870"/>
                  <a:ext cx="403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037C5D7F-B33B-968E-6021-41FCBA69E9AD}"/>
                    </a:ext>
                  </a:extLst>
                </p14:cNvPr>
                <p14:cNvContentPartPr/>
                <p14:nvPr/>
              </p14:nvContentPartPr>
              <p14:xfrm>
                <a:off x="9651525" y="1372870"/>
                <a:ext cx="129240" cy="12096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037C5D7F-B33B-968E-6021-41FCBA69E9A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642885" y="1363870"/>
                  <a:ext cx="1468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07E83AF2-DFD4-04F6-EE71-A7844D507B3B}"/>
                    </a:ext>
                  </a:extLst>
                </p14:cNvPr>
                <p14:cNvContentPartPr/>
                <p14:nvPr/>
              </p14:nvContentPartPr>
              <p14:xfrm>
                <a:off x="9982365" y="1336870"/>
                <a:ext cx="295200" cy="18576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07E83AF2-DFD4-04F6-EE71-A7844D507B3B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973365" y="1327870"/>
                  <a:ext cx="3128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07ABB3E0-BE30-C58B-AFF1-29F34AEF1C86}"/>
                    </a:ext>
                  </a:extLst>
                </p14:cNvPr>
                <p14:cNvContentPartPr/>
                <p14:nvPr/>
              </p14:nvContentPartPr>
              <p14:xfrm>
                <a:off x="10345965" y="1431190"/>
                <a:ext cx="215640" cy="7956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07ABB3E0-BE30-C58B-AFF1-29F34AEF1C86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337325" y="1422190"/>
                  <a:ext cx="2332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8548D0BD-B613-18FC-C2D7-9BFA032E0B13}"/>
                    </a:ext>
                  </a:extLst>
                </p14:cNvPr>
                <p14:cNvContentPartPr/>
                <p14:nvPr/>
              </p14:nvContentPartPr>
              <p14:xfrm>
                <a:off x="10513725" y="1326430"/>
                <a:ext cx="12240" cy="1980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8548D0BD-B613-18FC-C2D7-9BFA032E0B13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504725" y="1317430"/>
                  <a:ext cx="298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ED9476B1-BE42-AD51-CFC1-A205F06513DE}"/>
                    </a:ext>
                  </a:extLst>
                </p14:cNvPr>
                <p14:cNvContentPartPr/>
                <p14:nvPr/>
              </p14:nvContentPartPr>
              <p14:xfrm>
                <a:off x="10619205" y="1395910"/>
                <a:ext cx="140040" cy="11196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ED9476B1-BE42-AD51-CFC1-A205F06513DE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610205" y="1386910"/>
                  <a:ext cx="1576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B9097BB8-EF35-53A4-F92F-A2585D2EF305}"/>
                    </a:ext>
                  </a:extLst>
                </p14:cNvPr>
                <p14:cNvContentPartPr/>
                <p14:nvPr/>
              </p14:nvContentPartPr>
              <p14:xfrm>
                <a:off x="10808925" y="1417870"/>
                <a:ext cx="246960" cy="5724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B9097BB8-EF35-53A4-F92F-A2585D2EF30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800285" y="1409230"/>
                  <a:ext cx="2646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C39A82C6-E8CE-D012-A814-C6FE28B91BC2}"/>
                    </a:ext>
                  </a:extLst>
                </p14:cNvPr>
                <p14:cNvContentPartPr/>
                <p14:nvPr/>
              </p14:nvContentPartPr>
              <p14:xfrm>
                <a:off x="11249205" y="1418950"/>
                <a:ext cx="304200" cy="7488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C39A82C6-E8CE-D012-A814-C6FE28B91BC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240205" y="1409950"/>
                  <a:ext cx="3218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8E6FA809-91E2-AF1C-2560-4329FE2625B3}"/>
                    </a:ext>
                  </a:extLst>
                </p14:cNvPr>
                <p14:cNvContentPartPr/>
                <p14:nvPr/>
              </p14:nvContentPartPr>
              <p14:xfrm>
                <a:off x="11515245" y="1333630"/>
                <a:ext cx="14760" cy="1260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8E6FA809-91E2-AF1C-2560-4329FE2625B3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1506605" y="1324990"/>
                  <a:ext cx="324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C377339A-B93A-B321-39B1-AF2D0D0D99D1}"/>
                    </a:ext>
                  </a:extLst>
                </p14:cNvPr>
                <p14:cNvContentPartPr/>
                <p14:nvPr/>
              </p14:nvContentPartPr>
              <p14:xfrm>
                <a:off x="11676885" y="1334710"/>
                <a:ext cx="339120" cy="12024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C377339A-B93A-B321-39B1-AF2D0D0D99D1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1667885" y="1326070"/>
                  <a:ext cx="3567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E1F3B9E7-450C-6F57-2AE7-EC78FC14828C}"/>
                    </a:ext>
                  </a:extLst>
                </p14:cNvPr>
                <p14:cNvContentPartPr/>
                <p14:nvPr/>
              </p14:nvContentPartPr>
              <p14:xfrm>
                <a:off x="9173445" y="1681750"/>
                <a:ext cx="411840" cy="36756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E1F3B9E7-450C-6F57-2AE7-EC78FC14828C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164805" y="1672750"/>
                  <a:ext cx="42948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66C692C1-E057-2462-B594-78A770856256}"/>
                    </a:ext>
                  </a:extLst>
                </p14:cNvPr>
                <p14:cNvContentPartPr/>
                <p14:nvPr/>
              </p14:nvContentPartPr>
              <p14:xfrm>
                <a:off x="9606525" y="1641070"/>
                <a:ext cx="10080" cy="2880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66C692C1-E057-2462-B594-78A770856256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597525" y="1632430"/>
                  <a:ext cx="277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0E301166-14C3-D8E9-31F5-1E9F74764274}"/>
                    </a:ext>
                  </a:extLst>
                </p14:cNvPr>
                <p14:cNvContentPartPr/>
                <p14:nvPr/>
              </p14:nvContentPartPr>
              <p14:xfrm>
                <a:off x="9613005" y="1621990"/>
                <a:ext cx="171360" cy="15588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0E301166-14C3-D8E9-31F5-1E9F74764274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604365" y="1612990"/>
                  <a:ext cx="1890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5D4BF8CA-2F09-5A1A-61B2-6A42CE473AD8}"/>
                    </a:ext>
                  </a:extLst>
                </p14:cNvPr>
                <p14:cNvContentPartPr/>
                <p14:nvPr/>
              </p14:nvContentPartPr>
              <p14:xfrm>
                <a:off x="9796605" y="1699750"/>
                <a:ext cx="289440" cy="11448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5D4BF8CA-2F09-5A1A-61B2-6A42CE473AD8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787605" y="1691110"/>
                  <a:ext cx="3070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4338A02D-7B0C-2609-134F-B0042C50C5F4}"/>
                    </a:ext>
                  </a:extLst>
                </p14:cNvPr>
                <p14:cNvContentPartPr/>
                <p14:nvPr/>
              </p14:nvContentPartPr>
              <p14:xfrm>
                <a:off x="10237245" y="1675270"/>
                <a:ext cx="50040" cy="10692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4338A02D-7B0C-2609-134F-B0042C50C5F4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228245" y="1666270"/>
                  <a:ext cx="676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72B7EAEA-BF79-59C8-3D80-5B488F0FCA8B}"/>
                    </a:ext>
                  </a:extLst>
                </p14:cNvPr>
                <p14:cNvContentPartPr/>
                <p14:nvPr/>
              </p14:nvContentPartPr>
              <p14:xfrm>
                <a:off x="10237965" y="1651150"/>
                <a:ext cx="151200" cy="6408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72B7EAEA-BF79-59C8-3D80-5B488F0FCA8B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228965" y="1642510"/>
                  <a:ext cx="1688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34FC9288-7067-27F7-26C9-42937D45F3EF}"/>
                    </a:ext>
                  </a:extLst>
                </p14:cNvPr>
                <p14:cNvContentPartPr/>
                <p14:nvPr/>
              </p14:nvContentPartPr>
              <p14:xfrm>
                <a:off x="10229325" y="1777510"/>
                <a:ext cx="134640" cy="2880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34FC9288-7067-27F7-26C9-42937D45F3EF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220325" y="1768870"/>
                  <a:ext cx="1522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AEB0261E-5303-213E-A1F2-57E60BFE45EA}"/>
                    </a:ext>
                  </a:extLst>
                </p14:cNvPr>
                <p14:cNvContentPartPr/>
                <p14:nvPr/>
              </p14:nvContentPartPr>
              <p14:xfrm>
                <a:off x="10387725" y="1660870"/>
                <a:ext cx="240480" cy="11268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AEB0261E-5303-213E-A1F2-57E60BFE45EA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379085" y="1652230"/>
                  <a:ext cx="2581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CD6891CE-9FCE-1990-6EF5-AC25A0BD35BC}"/>
                    </a:ext>
                  </a:extLst>
                </p14:cNvPr>
                <p14:cNvContentPartPr/>
                <p14:nvPr/>
              </p14:nvContentPartPr>
              <p14:xfrm>
                <a:off x="10691925" y="1644310"/>
                <a:ext cx="128880" cy="10872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CD6891CE-9FCE-1990-6EF5-AC25A0BD35BC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682925" y="1635670"/>
                  <a:ext cx="1465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DAFAE94A-6586-AF52-25AB-4583967E177D}"/>
                    </a:ext>
                  </a:extLst>
                </p14:cNvPr>
                <p14:cNvContentPartPr/>
                <p14:nvPr/>
              </p14:nvContentPartPr>
              <p14:xfrm>
                <a:off x="10867605" y="1670590"/>
                <a:ext cx="204480" cy="9288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DAFAE94A-6586-AF52-25AB-4583967E177D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858605" y="1661950"/>
                  <a:ext cx="2221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1201B083-D92C-EB39-1CE8-FFA1C464B447}"/>
                    </a:ext>
                  </a:extLst>
                </p14:cNvPr>
                <p14:cNvContentPartPr/>
                <p14:nvPr/>
              </p14:nvContentPartPr>
              <p14:xfrm>
                <a:off x="11067405" y="1610470"/>
                <a:ext cx="6120" cy="2340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1201B083-D92C-EB39-1CE8-FFA1C464B447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058405" y="1601830"/>
                  <a:ext cx="237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12A875B8-86E6-D53F-047B-FCB08809644D}"/>
                    </a:ext>
                  </a:extLst>
                </p14:cNvPr>
                <p14:cNvContentPartPr/>
                <p14:nvPr/>
              </p14:nvContentPartPr>
              <p14:xfrm>
                <a:off x="11122125" y="1600030"/>
                <a:ext cx="131760" cy="13752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12A875B8-86E6-D53F-047B-FCB08809644D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1113485" y="1591030"/>
                  <a:ext cx="1494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C7F38F66-4CFD-B0B8-E9BA-10768742A831}"/>
                    </a:ext>
                  </a:extLst>
                </p14:cNvPr>
                <p14:cNvContentPartPr/>
                <p14:nvPr/>
              </p14:nvContentPartPr>
              <p14:xfrm>
                <a:off x="3962445" y="3770110"/>
                <a:ext cx="8280" cy="1627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C7F38F66-4CFD-B0B8-E9BA-10768742A831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953445" y="3761110"/>
                  <a:ext cx="259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0CB6DADC-6E35-0631-CAB1-01D72392C01D}"/>
                    </a:ext>
                  </a:extLst>
                </p14:cNvPr>
                <p14:cNvContentPartPr/>
                <p14:nvPr/>
              </p14:nvContentPartPr>
              <p14:xfrm>
                <a:off x="3757605" y="4041910"/>
                <a:ext cx="107640" cy="1580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0CB6DADC-6E35-0631-CAB1-01D72392C01D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748965" y="4032910"/>
                  <a:ext cx="1252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50606E41-8563-FEC1-7145-3A5B31044FCB}"/>
                    </a:ext>
                  </a:extLst>
                </p14:cNvPr>
                <p14:cNvContentPartPr/>
                <p14:nvPr/>
              </p14:nvContentPartPr>
              <p14:xfrm>
                <a:off x="3962445" y="4057750"/>
                <a:ext cx="92880" cy="1342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50606E41-8563-FEC1-7145-3A5B31044FCB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953445" y="4048750"/>
                  <a:ext cx="1105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332EC037-9C8D-33A9-CBA2-A594AC39140E}"/>
                    </a:ext>
                  </a:extLst>
                </p14:cNvPr>
                <p14:cNvContentPartPr/>
                <p14:nvPr/>
              </p14:nvContentPartPr>
              <p14:xfrm>
                <a:off x="4342605" y="3848590"/>
                <a:ext cx="1617480" cy="518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332EC037-9C8D-33A9-CBA2-A594AC39140E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333605" y="3839950"/>
                  <a:ext cx="16351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773EDE3A-17FA-F2CB-1340-F3818E5D9934}"/>
                    </a:ext>
                  </a:extLst>
                </p14:cNvPr>
                <p14:cNvContentPartPr/>
                <p14:nvPr/>
              </p14:nvContentPartPr>
              <p14:xfrm>
                <a:off x="5946405" y="3769750"/>
                <a:ext cx="182520" cy="19260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773EDE3A-17FA-F2CB-1340-F3818E5D9934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937405" y="3760750"/>
                  <a:ext cx="2001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8B361B9F-363E-2E23-F99C-447E8B6CFB44}"/>
                    </a:ext>
                  </a:extLst>
                </p14:cNvPr>
                <p14:cNvContentPartPr/>
                <p14:nvPr/>
              </p14:nvContentPartPr>
              <p14:xfrm>
                <a:off x="5887725" y="3998710"/>
                <a:ext cx="331200" cy="2811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8B361B9F-363E-2E23-F99C-447E8B6CFB44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879085" y="3989710"/>
                  <a:ext cx="34884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E0943ADD-CEBB-BBEE-F82D-71A644F22EE2}"/>
                    </a:ext>
                  </a:extLst>
                </p14:cNvPr>
                <p14:cNvContentPartPr/>
                <p14:nvPr/>
              </p14:nvContentPartPr>
              <p14:xfrm>
                <a:off x="9271365" y="2012950"/>
                <a:ext cx="558720" cy="33372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E0943ADD-CEBB-BBEE-F82D-71A644F22EE2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262725" y="2004310"/>
                  <a:ext cx="57636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8DEEBE65-863F-4EE3-A2E1-644516599A6B}"/>
                    </a:ext>
                  </a:extLst>
                </p14:cNvPr>
                <p14:cNvContentPartPr/>
                <p14:nvPr/>
              </p14:nvContentPartPr>
              <p14:xfrm>
                <a:off x="9893445" y="1981630"/>
                <a:ext cx="118080" cy="15912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8DEEBE65-863F-4EE3-A2E1-644516599A6B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884445" y="1972990"/>
                  <a:ext cx="1357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65B66688-F536-9CEC-D670-9AD47515CF5E}"/>
                    </a:ext>
                  </a:extLst>
                </p14:cNvPr>
                <p14:cNvContentPartPr/>
                <p14:nvPr/>
              </p14:nvContentPartPr>
              <p14:xfrm>
                <a:off x="10037445" y="1974790"/>
                <a:ext cx="112320" cy="16560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65B66688-F536-9CEC-D670-9AD47515CF5E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028445" y="1965790"/>
                  <a:ext cx="1299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B5DA6941-0A85-C3D6-2E85-958E1F7643D2}"/>
                    </a:ext>
                  </a:extLst>
                </p14:cNvPr>
                <p14:cNvContentPartPr/>
                <p14:nvPr/>
              </p14:nvContentPartPr>
              <p14:xfrm>
                <a:off x="10172085" y="1965430"/>
                <a:ext cx="110880" cy="17568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B5DA6941-0A85-C3D6-2E85-958E1F7643D2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163445" y="1956790"/>
                  <a:ext cx="1285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157F5C7E-B8F7-5F7B-F595-DF84E3F55F83}"/>
                    </a:ext>
                  </a:extLst>
                </p14:cNvPr>
                <p14:cNvContentPartPr/>
                <p14:nvPr/>
              </p14:nvContentPartPr>
              <p14:xfrm>
                <a:off x="10317885" y="1993870"/>
                <a:ext cx="307080" cy="14184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157F5C7E-B8F7-5F7B-F595-DF84E3F55F83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309245" y="1984870"/>
                  <a:ext cx="3247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FB97242D-59DA-14D0-7295-17E229FEC183}"/>
                    </a:ext>
                  </a:extLst>
                </p14:cNvPr>
                <p14:cNvContentPartPr/>
                <p14:nvPr/>
              </p14:nvContentPartPr>
              <p14:xfrm>
                <a:off x="6956205" y="2464030"/>
                <a:ext cx="366480" cy="39780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FB97242D-59DA-14D0-7295-17E229FEC183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947565" y="2455390"/>
                  <a:ext cx="38412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A9B74558-DE40-036A-3EB9-2CD7DB9E9C40}"/>
                    </a:ext>
                  </a:extLst>
                </p14:cNvPr>
                <p14:cNvContentPartPr/>
                <p14:nvPr/>
              </p14:nvContentPartPr>
              <p14:xfrm>
                <a:off x="7210725" y="2452870"/>
                <a:ext cx="41040" cy="396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A9B74558-DE40-036A-3EB9-2CD7DB9E9C40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202085" y="2443870"/>
                  <a:ext cx="586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3A1E9B22-6298-4CFF-6D54-B59668689B72}"/>
                    </a:ext>
                  </a:extLst>
                </p14:cNvPr>
                <p14:cNvContentPartPr/>
                <p14:nvPr/>
              </p14:nvContentPartPr>
              <p14:xfrm>
                <a:off x="7503045" y="2418310"/>
                <a:ext cx="416880" cy="24300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3A1E9B22-6298-4CFF-6D54-B59668689B72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494405" y="2409670"/>
                  <a:ext cx="4345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E4639231-A02A-5DE6-A917-C8F7973C1FA5}"/>
                    </a:ext>
                  </a:extLst>
                </p14:cNvPr>
                <p14:cNvContentPartPr/>
                <p14:nvPr/>
              </p14:nvContentPartPr>
              <p14:xfrm>
                <a:off x="7935765" y="2502190"/>
                <a:ext cx="116280" cy="9684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E4639231-A02A-5DE6-A917-C8F7973C1FA5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926765" y="2493550"/>
                  <a:ext cx="1339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53E0F73C-9C8A-2BCE-B942-25360A4B5865}"/>
                    </a:ext>
                  </a:extLst>
                </p14:cNvPr>
                <p14:cNvContentPartPr/>
                <p14:nvPr/>
              </p14:nvContentPartPr>
              <p14:xfrm>
                <a:off x="8071485" y="2487070"/>
                <a:ext cx="99000" cy="12348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53E0F73C-9C8A-2BCE-B942-25360A4B5865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062485" y="2478070"/>
                  <a:ext cx="1166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D643F7A3-526A-8067-86EE-95FCD0E4C705}"/>
                    </a:ext>
                  </a:extLst>
                </p14:cNvPr>
                <p14:cNvContentPartPr/>
                <p14:nvPr/>
              </p14:nvContentPartPr>
              <p14:xfrm>
                <a:off x="8283885" y="2415790"/>
                <a:ext cx="108360" cy="21456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D643F7A3-526A-8067-86EE-95FCD0E4C705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275245" y="2407150"/>
                  <a:ext cx="1260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A6345270-42DD-FE1B-1DF2-4F61D3B5CDB7}"/>
                    </a:ext>
                  </a:extLst>
                </p14:cNvPr>
                <p14:cNvContentPartPr/>
                <p14:nvPr/>
              </p14:nvContentPartPr>
              <p14:xfrm>
                <a:off x="8423925" y="2438830"/>
                <a:ext cx="249480" cy="21276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A6345270-42DD-FE1B-1DF2-4F61D3B5CDB7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8415285" y="2429830"/>
                  <a:ext cx="2671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71CD69C9-B552-4B72-1FD9-4DF17A3A4AAA}"/>
                    </a:ext>
                  </a:extLst>
                </p14:cNvPr>
                <p14:cNvContentPartPr/>
                <p14:nvPr/>
              </p14:nvContentPartPr>
              <p14:xfrm>
                <a:off x="8875725" y="2465110"/>
                <a:ext cx="195840" cy="20124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71CD69C9-B552-4B72-1FD9-4DF17A3A4AAA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867085" y="2456470"/>
                  <a:ext cx="2134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EC64E2E1-4EC2-CB7A-D0AC-9AEA8D3925BC}"/>
                    </a:ext>
                  </a:extLst>
                </p14:cNvPr>
                <p14:cNvContentPartPr/>
                <p14:nvPr/>
              </p14:nvContentPartPr>
              <p14:xfrm>
                <a:off x="8983725" y="2607670"/>
                <a:ext cx="42840" cy="4788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EC64E2E1-4EC2-CB7A-D0AC-9AEA8D3925BC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8975085" y="2598670"/>
                  <a:ext cx="604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6BE110D4-E6CA-E687-B920-187E7BEEB620}"/>
                    </a:ext>
                  </a:extLst>
                </p14:cNvPr>
                <p14:cNvContentPartPr/>
                <p14:nvPr/>
              </p14:nvContentPartPr>
              <p14:xfrm>
                <a:off x="9098925" y="2536750"/>
                <a:ext cx="428760" cy="12276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6BE110D4-E6CA-E687-B920-187E7BEEB620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9090285" y="2528110"/>
                  <a:ext cx="4464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161266DC-69C0-0A39-39F8-802F7B05B562}"/>
                    </a:ext>
                  </a:extLst>
                </p14:cNvPr>
                <p14:cNvContentPartPr/>
                <p14:nvPr/>
              </p14:nvContentPartPr>
              <p14:xfrm>
                <a:off x="9461445" y="2456110"/>
                <a:ext cx="2520" cy="1044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161266DC-69C0-0A39-39F8-802F7B05B562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9452445" y="2447110"/>
                  <a:ext cx="201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282CD9CF-07D2-E825-1C77-998D31CF7A43}"/>
                    </a:ext>
                  </a:extLst>
                </p14:cNvPr>
                <p14:cNvContentPartPr/>
                <p14:nvPr/>
              </p14:nvContentPartPr>
              <p14:xfrm>
                <a:off x="9724245" y="2451790"/>
                <a:ext cx="163800" cy="20124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282CD9CF-07D2-E825-1C77-998D31CF7A43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9715245" y="2442790"/>
                  <a:ext cx="1814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AEB42E17-3E49-281B-F6ED-FCF80C92BEDB}"/>
                    </a:ext>
                  </a:extLst>
                </p14:cNvPr>
                <p14:cNvContentPartPr/>
                <p14:nvPr/>
              </p14:nvContentPartPr>
              <p14:xfrm>
                <a:off x="9880845" y="2550070"/>
                <a:ext cx="376920" cy="7812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AEB42E17-3E49-281B-F6ED-FCF80C92BEDB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9872205" y="2541430"/>
                  <a:ext cx="3945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1D4807B6-383C-56BD-3430-7318A9CB0667}"/>
                    </a:ext>
                  </a:extLst>
                </p14:cNvPr>
                <p14:cNvContentPartPr/>
                <p14:nvPr/>
              </p14:nvContentPartPr>
              <p14:xfrm>
                <a:off x="10324365" y="2449630"/>
                <a:ext cx="209160" cy="17460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1D4807B6-383C-56BD-3430-7318A9CB0667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315365" y="2440630"/>
                  <a:ext cx="2268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6F0929D6-E9D5-B3B0-C859-D0C5DD28F641}"/>
                    </a:ext>
                  </a:extLst>
                </p14:cNvPr>
                <p14:cNvContentPartPr/>
                <p14:nvPr/>
              </p14:nvContentPartPr>
              <p14:xfrm>
                <a:off x="10678605" y="2502910"/>
                <a:ext cx="445320" cy="13464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6F0929D6-E9D5-B3B0-C859-D0C5DD28F641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669605" y="2494270"/>
                  <a:ext cx="4629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5E87876B-991F-C22C-6AF8-4AD94B047836}"/>
                    </a:ext>
                  </a:extLst>
                </p14:cNvPr>
                <p14:cNvContentPartPr/>
                <p14:nvPr/>
              </p14:nvContentPartPr>
              <p14:xfrm>
                <a:off x="11105205" y="2436310"/>
                <a:ext cx="22320" cy="2448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5E87876B-991F-C22C-6AF8-4AD94B047836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1096565" y="2427310"/>
                  <a:ext cx="399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D17AD316-914A-C626-1EE4-7E16648D1B40}"/>
                    </a:ext>
                  </a:extLst>
                </p14:cNvPr>
                <p14:cNvContentPartPr/>
                <p14:nvPr/>
              </p14:nvContentPartPr>
              <p14:xfrm>
                <a:off x="11197725" y="2471950"/>
                <a:ext cx="374400" cy="17388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D17AD316-914A-C626-1EE4-7E16648D1B40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1188725" y="2462950"/>
                  <a:ext cx="3920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46F04B8F-8A86-E30B-65A1-48254CFDAA0C}"/>
                    </a:ext>
                  </a:extLst>
                </p14:cNvPr>
                <p14:cNvContentPartPr/>
                <p14:nvPr/>
              </p14:nvContentPartPr>
              <p14:xfrm>
                <a:off x="7024605" y="2931670"/>
                <a:ext cx="166680" cy="15624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46F04B8F-8A86-E30B-65A1-48254CFDAA0C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015965" y="2922670"/>
                  <a:ext cx="1843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8125DAD7-6890-D94F-FF5E-0D2FF2D846E3}"/>
                    </a:ext>
                  </a:extLst>
                </p14:cNvPr>
                <p14:cNvContentPartPr/>
                <p14:nvPr/>
              </p14:nvContentPartPr>
              <p14:xfrm>
                <a:off x="7246365" y="2864710"/>
                <a:ext cx="123840" cy="18504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8125DAD7-6890-D94F-FF5E-0D2FF2D846E3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237725" y="2855710"/>
                  <a:ext cx="1414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33839B3D-CEAE-58C8-5896-61A1B4AA491D}"/>
                    </a:ext>
                  </a:extLst>
                </p14:cNvPr>
                <p14:cNvContentPartPr/>
                <p14:nvPr/>
              </p14:nvContentPartPr>
              <p14:xfrm>
                <a:off x="7415925" y="2932750"/>
                <a:ext cx="179280" cy="14832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33839B3D-CEAE-58C8-5896-61A1B4AA491D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7406925" y="2924110"/>
                  <a:ext cx="1969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C9BCD1DE-ED29-9DA1-7408-D9F3C7A2B2F6}"/>
                    </a:ext>
                  </a:extLst>
                </p14:cNvPr>
                <p14:cNvContentPartPr/>
                <p14:nvPr/>
              </p14:nvContentPartPr>
              <p14:xfrm>
                <a:off x="7783485" y="2836630"/>
                <a:ext cx="159480" cy="15804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C9BCD1DE-ED29-9DA1-7408-D9F3C7A2B2F6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774485" y="2827630"/>
                  <a:ext cx="1771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657CCD11-5E05-FE98-EAA5-F137B522170E}"/>
                    </a:ext>
                  </a:extLst>
                </p14:cNvPr>
                <p14:cNvContentPartPr/>
                <p14:nvPr/>
              </p14:nvContentPartPr>
              <p14:xfrm>
                <a:off x="7787085" y="2794510"/>
                <a:ext cx="51120" cy="20808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657CCD11-5E05-FE98-EAA5-F137B522170E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778445" y="2785510"/>
                  <a:ext cx="687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1100DE55-DE57-507D-A36B-B0E8CE214D13}"/>
                    </a:ext>
                  </a:extLst>
                </p14:cNvPr>
                <p14:cNvContentPartPr/>
                <p14:nvPr/>
              </p14:nvContentPartPr>
              <p14:xfrm>
                <a:off x="7869885" y="2910070"/>
                <a:ext cx="54360" cy="9360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1100DE55-DE57-507D-A36B-B0E8CE214D13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861245" y="2901430"/>
                  <a:ext cx="720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9EAE9907-89C3-ECD9-A5C3-6DD79C855694}"/>
                    </a:ext>
                  </a:extLst>
                </p14:cNvPr>
                <p14:cNvContentPartPr/>
                <p14:nvPr/>
              </p14:nvContentPartPr>
              <p14:xfrm>
                <a:off x="7949085" y="2908270"/>
                <a:ext cx="88560" cy="7704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9EAE9907-89C3-ECD9-A5C3-6DD79C855694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940085" y="2899630"/>
                  <a:ext cx="1062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9B3A436E-809C-2BE3-5235-9B0BEE06BEBD}"/>
                    </a:ext>
                  </a:extLst>
                </p14:cNvPr>
                <p14:cNvContentPartPr/>
                <p14:nvPr/>
              </p14:nvContentPartPr>
              <p14:xfrm>
                <a:off x="8066445" y="2895310"/>
                <a:ext cx="130320" cy="12816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9B3A436E-809C-2BE3-5235-9B0BEE06BEBD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8057805" y="2886310"/>
                  <a:ext cx="1479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03E1F314-66F3-CFF2-E1AC-EC83E7AF1292}"/>
                    </a:ext>
                  </a:extLst>
                </p14:cNvPr>
                <p14:cNvContentPartPr/>
                <p14:nvPr/>
              </p14:nvContentPartPr>
              <p14:xfrm>
                <a:off x="8209365" y="2810350"/>
                <a:ext cx="286200" cy="20340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03E1F314-66F3-CFF2-E1AC-EC83E7AF1292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8200725" y="2801710"/>
                  <a:ext cx="3038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A11365E1-2554-CFE0-E160-0449B3CC0978}"/>
                    </a:ext>
                  </a:extLst>
                </p14:cNvPr>
                <p14:cNvContentPartPr/>
                <p14:nvPr/>
              </p14:nvContentPartPr>
              <p14:xfrm>
                <a:off x="8588805" y="2915110"/>
                <a:ext cx="180360" cy="8388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A11365E1-2554-CFE0-E160-0449B3CC0978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8580165" y="2906470"/>
                  <a:ext cx="1980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7276F39D-0440-B077-93D2-1228CA140A7E}"/>
                    </a:ext>
                  </a:extLst>
                </p14:cNvPr>
                <p14:cNvContentPartPr/>
                <p14:nvPr/>
              </p14:nvContentPartPr>
              <p14:xfrm>
                <a:off x="8764125" y="2809990"/>
                <a:ext cx="511200" cy="18468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7276F39D-0440-B077-93D2-1228CA140A7E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8755485" y="2800990"/>
                  <a:ext cx="5288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C6A1F7E5-6A15-85F1-271E-E1D26A5E003B}"/>
                    </a:ext>
                  </a:extLst>
                </p14:cNvPr>
                <p14:cNvContentPartPr/>
                <p14:nvPr/>
              </p14:nvContentPartPr>
              <p14:xfrm>
                <a:off x="9219885" y="2758150"/>
                <a:ext cx="10080" cy="3528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C6A1F7E5-6A15-85F1-271E-E1D26A5E003B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9211245" y="2749150"/>
                  <a:ext cx="277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2BADA11C-F627-D999-6B9D-341176952CE6}"/>
                    </a:ext>
                  </a:extLst>
                </p14:cNvPr>
                <p14:cNvContentPartPr/>
                <p14:nvPr/>
              </p14:nvContentPartPr>
              <p14:xfrm>
                <a:off x="9306285" y="2719990"/>
                <a:ext cx="65520" cy="25992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2BADA11C-F627-D999-6B9D-341176952CE6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9297285" y="2711350"/>
                  <a:ext cx="831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DAD296E5-C2EF-1D73-E4DF-55FCE0E231D2}"/>
                    </a:ext>
                  </a:extLst>
                </p14:cNvPr>
                <p14:cNvContentPartPr/>
                <p14:nvPr/>
              </p14:nvContentPartPr>
              <p14:xfrm>
                <a:off x="9452805" y="2955070"/>
                <a:ext cx="5040" cy="11232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DAD296E5-C2EF-1D73-E4DF-55FCE0E231D2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9444165" y="2946070"/>
                  <a:ext cx="226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1B687462-9D79-DB27-3210-F66037D05DDB}"/>
                    </a:ext>
                  </a:extLst>
                </p14:cNvPr>
                <p14:cNvContentPartPr/>
                <p14:nvPr/>
              </p14:nvContentPartPr>
              <p14:xfrm>
                <a:off x="9659445" y="2831230"/>
                <a:ext cx="210600" cy="11916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1B687462-9D79-DB27-3210-F66037D05DDB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9650445" y="2822590"/>
                  <a:ext cx="2282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FC8B99A0-3B6C-FDDF-BD69-35E14B1889FD}"/>
                    </a:ext>
                  </a:extLst>
                </p14:cNvPr>
                <p14:cNvContentPartPr/>
                <p14:nvPr/>
              </p14:nvContentPartPr>
              <p14:xfrm>
                <a:off x="9905325" y="2867230"/>
                <a:ext cx="148680" cy="8352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FC8B99A0-3B6C-FDDF-BD69-35E14B1889FD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9896685" y="2858590"/>
                  <a:ext cx="1663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A1EEB4A7-B0BA-D2B6-6432-6A1213F0CC96}"/>
                    </a:ext>
                  </a:extLst>
                </p14:cNvPr>
                <p14:cNvContentPartPr/>
                <p14:nvPr/>
              </p14:nvContentPartPr>
              <p14:xfrm>
                <a:off x="10337325" y="2799190"/>
                <a:ext cx="144360" cy="21564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A1EEB4A7-B0BA-D2B6-6432-6A1213F0CC96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0328685" y="2790550"/>
                  <a:ext cx="1620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2B481D54-1083-5257-C2AB-4AA6E56CFD8C}"/>
                    </a:ext>
                  </a:extLst>
                </p14:cNvPr>
                <p14:cNvContentPartPr/>
                <p14:nvPr/>
              </p14:nvContentPartPr>
              <p14:xfrm>
                <a:off x="10611645" y="2888110"/>
                <a:ext cx="244080" cy="7380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2B481D54-1083-5257-C2AB-4AA6E56CFD8C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0602645" y="2879470"/>
                  <a:ext cx="2617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F50E8016-33A4-D475-5DC0-68871E2D4C1C}"/>
                    </a:ext>
                  </a:extLst>
                </p14:cNvPr>
                <p14:cNvContentPartPr/>
                <p14:nvPr/>
              </p14:nvContentPartPr>
              <p14:xfrm>
                <a:off x="10906125" y="2822950"/>
                <a:ext cx="127440" cy="19152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F50E8016-33A4-D475-5DC0-68871E2D4C1C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0897125" y="2813950"/>
                  <a:ext cx="1450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14E2E7F1-F3CE-5670-07A8-988B31C0B86B}"/>
                    </a:ext>
                  </a:extLst>
                </p14:cNvPr>
                <p14:cNvContentPartPr/>
                <p14:nvPr/>
              </p14:nvContentPartPr>
              <p14:xfrm>
                <a:off x="4740452" y="4993930"/>
                <a:ext cx="1989000" cy="14868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14E2E7F1-F3CE-5670-07A8-988B31C0B86B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4731452" y="4985290"/>
                  <a:ext cx="20066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F433A0C2-0009-7359-87D8-FE921C700A85}"/>
                    </a:ext>
                  </a:extLst>
                </p14:cNvPr>
                <p14:cNvContentPartPr/>
                <p14:nvPr/>
              </p14:nvContentPartPr>
              <p14:xfrm>
                <a:off x="8813085" y="1985950"/>
                <a:ext cx="268200" cy="22032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F433A0C2-0009-7359-87D8-FE921C700A85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8804085" y="1977310"/>
                  <a:ext cx="2858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AB7C3417-1122-7A8C-817A-3436B2C98E1C}"/>
                    </a:ext>
                  </a:extLst>
                </p14:cNvPr>
                <p14:cNvContentPartPr/>
                <p14:nvPr/>
              </p14:nvContentPartPr>
              <p14:xfrm>
                <a:off x="7011332" y="4397770"/>
                <a:ext cx="96120" cy="16380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AB7C3417-1122-7A8C-817A-3436B2C98E1C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002692" y="4388770"/>
                  <a:ext cx="1137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82DE8F57-CC63-92B7-923D-D96FCB2ED4DC}"/>
                    </a:ext>
                  </a:extLst>
                </p14:cNvPr>
                <p14:cNvContentPartPr/>
                <p14:nvPr/>
              </p14:nvContentPartPr>
              <p14:xfrm>
                <a:off x="7137332" y="4408930"/>
                <a:ext cx="597240" cy="14544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82DE8F57-CC63-92B7-923D-D96FCB2ED4DC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7128332" y="4400290"/>
                  <a:ext cx="6148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B4BCB459-724A-A024-5812-6DA53BB03359}"/>
                    </a:ext>
                  </a:extLst>
                </p14:cNvPr>
                <p14:cNvContentPartPr/>
                <p14:nvPr/>
              </p14:nvContentPartPr>
              <p14:xfrm>
                <a:off x="7802612" y="4433050"/>
                <a:ext cx="246600" cy="8712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B4BCB459-724A-A024-5812-6DA53BB03359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793612" y="4424050"/>
                  <a:ext cx="2642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D0D98DFB-4878-DCF1-A600-B5E34E73D8CC}"/>
                    </a:ext>
                  </a:extLst>
                </p14:cNvPr>
                <p14:cNvContentPartPr/>
                <p14:nvPr/>
              </p14:nvContentPartPr>
              <p14:xfrm>
                <a:off x="4004252" y="4566250"/>
                <a:ext cx="121320" cy="17604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D0D98DFB-4878-DCF1-A600-B5E34E73D8CC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3995252" y="4557610"/>
                  <a:ext cx="1389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B41CF443-2B02-CE9D-BD69-9DFFCDE012E7}"/>
                    </a:ext>
                  </a:extLst>
                </p14:cNvPr>
                <p14:cNvContentPartPr/>
                <p14:nvPr/>
              </p14:nvContentPartPr>
              <p14:xfrm>
                <a:off x="4226012" y="4427650"/>
                <a:ext cx="51840" cy="30348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B41CF443-2B02-CE9D-BD69-9DFFCDE012E7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4217372" y="4418650"/>
                  <a:ext cx="6948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D79256A3-D70E-7FB2-7296-D748CF6651B2}"/>
                    </a:ext>
                  </a:extLst>
                </p14:cNvPr>
                <p14:cNvContentPartPr/>
                <p14:nvPr/>
              </p14:nvContentPartPr>
              <p14:xfrm>
                <a:off x="4304492" y="4540690"/>
                <a:ext cx="162720" cy="17460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D79256A3-D70E-7FB2-7296-D748CF6651B2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4295852" y="4531690"/>
                  <a:ext cx="1803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768EB54A-FC0A-42E9-ECDC-64FFCF4DAD26}"/>
                    </a:ext>
                  </a:extLst>
                </p14:cNvPr>
                <p14:cNvContentPartPr/>
                <p14:nvPr/>
              </p14:nvContentPartPr>
              <p14:xfrm>
                <a:off x="4532732" y="4577050"/>
                <a:ext cx="165600" cy="12888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768EB54A-FC0A-42E9-ECDC-64FFCF4DAD26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4523732" y="4568410"/>
                  <a:ext cx="1832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4B410DA9-07D3-42C0-94BA-1B4AF1B715B1}"/>
                    </a:ext>
                  </a:extLst>
                </p14:cNvPr>
                <p14:cNvContentPartPr/>
                <p14:nvPr/>
              </p14:nvContentPartPr>
              <p14:xfrm>
                <a:off x="4903532" y="4460770"/>
                <a:ext cx="150840" cy="16308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4B410DA9-07D3-42C0-94BA-1B4AF1B715B1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4894892" y="4451770"/>
                  <a:ext cx="1684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9538CCC1-6825-B5F6-0D23-158A539D52F2}"/>
                    </a:ext>
                  </a:extLst>
                </p14:cNvPr>
                <p14:cNvContentPartPr/>
                <p14:nvPr/>
              </p14:nvContentPartPr>
              <p14:xfrm>
                <a:off x="5000012" y="4552210"/>
                <a:ext cx="84600" cy="5184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9538CCC1-6825-B5F6-0D23-158A539D52F2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4991012" y="4543570"/>
                  <a:ext cx="1022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F8A91F7E-0D85-36C2-4352-3D821E11A095}"/>
                    </a:ext>
                  </a:extLst>
                </p14:cNvPr>
                <p14:cNvContentPartPr/>
                <p14:nvPr/>
              </p14:nvContentPartPr>
              <p14:xfrm>
                <a:off x="5116652" y="4550410"/>
                <a:ext cx="309960" cy="7560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F8A91F7E-0D85-36C2-4352-3D821E11A095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5107652" y="4541770"/>
                  <a:ext cx="3276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89D01CBF-F370-2F4F-7028-7EB7BECF0229}"/>
                    </a:ext>
                  </a:extLst>
                </p14:cNvPr>
                <p14:cNvContentPartPr/>
                <p14:nvPr/>
              </p14:nvContentPartPr>
              <p14:xfrm>
                <a:off x="5446772" y="4550770"/>
                <a:ext cx="140040" cy="4788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89D01CBF-F370-2F4F-7028-7EB7BECF0229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5437772" y="4541770"/>
                  <a:ext cx="1576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8AA99897-3F23-4436-205F-A65CC5DB8D64}"/>
                    </a:ext>
                  </a:extLst>
                </p14:cNvPr>
                <p14:cNvContentPartPr/>
                <p14:nvPr/>
              </p14:nvContentPartPr>
              <p14:xfrm>
                <a:off x="5659892" y="4530970"/>
                <a:ext cx="266040" cy="6660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8AA99897-3F23-4436-205F-A65CC5DB8D64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5651252" y="4521970"/>
                  <a:ext cx="2836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98AB2828-B55F-E2AC-72F5-1867BE2E248E}"/>
                    </a:ext>
                  </a:extLst>
                </p14:cNvPr>
                <p14:cNvContentPartPr/>
                <p14:nvPr/>
              </p14:nvContentPartPr>
              <p14:xfrm>
                <a:off x="5257412" y="4416850"/>
                <a:ext cx="96840" cy="1008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98AB2828-B55F-E2AC-72F5-1867BE2E248E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5248772" y="4408210"/>
                  <a:ext cx="1144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DB6FEC25-9B8B-E1D3-A425-C80A4A44FCE5}"/>
                    </a:ext>
                  </a:extLst>
                </p14:cNvPr>
                <p14:cNvContentPartPr/>
                <p14:nvPr/>
              </p14:nvContentPartPr>
              <p14:xfrm>
                <a:off x="6088292" y="4436290"/>
                <a:ext cx="84240" cy="16020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DB6FEC25-9B8B-E1D3-A425-C80A4A44FCE5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6079292" y="4427290"/>
                  <a:ext cx="1018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F068623E-57FD-9CB8-DB66-E7B75E5975AF}"/>
                    </a:ext>
                  </a:extLst>
                </p14:cNvPr>
                <p14:cNvContentPartPr/>
                <p14:nvPr/>
              </p14:nvContentPartPr>
              <p14:xfrm>
                <a:off x="6209972" y="4491010"/>
                <a:ext cx="224280" cy="9540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F068623E-57FD-9CB8-DB66-E7B75E5975AF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6200972" y="4482010"/>
                  <a:ext cx="2419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91365581-84A2-5AD2-3F41-0D2C37DEA274}"/>
                    </a:ext>
                  </a:extLst>
                </p14:cNvPr>
                <p14:cNvContentPartPr/>
                <p14:nvPr/>
              </p14:nvContentPartPr>
              <p14:xfrm>
                <a:off x="6456212" y="4370770"/>
                <a:ext cx="18720" cy="4680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91365581-84A2-5AD2-3F41-0D2C37DEA274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6447572" y="4362130"/>
                  <a:ext cx="363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25A89EDC-D1E2-0D2C-9E73-925ADB18F8DD}"/>
                    </a:ext>
                  </a:extLst>
                </p14:cNvPr>
                <p14:cNvContentPartPr/>
                <p14:nvPr/>
              </p14:nvContentPartPr>
              <p14:xfrm>
                <a:off x="6507332" y="4402450"/>
                <a:ext cx="292320" cy="17388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25A89EDC-D1E2-0D2C-9E73-925ADB18F8DD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6498692" y="4393450"/>
                  <a:ext cx="3099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F9946EAF-C258-8E23-EC52-6059932AA4EE}"/>
                    </a:ext>
                  </a:extLst>
                </p14:cNvPr>
                <p14:cNvContentPartPr/>
                <p14:nvPr/>
              </p14:nvContentPartPr>
              <p14:xfrm>
                <a:off x="4065812" y="4947490"/>
                <a:ext cx="153360" cy="13680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F9946EAF-C258-8E23-EC52-6059932AA4EE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4056812" y="4938850"/>
                  <a:ext cx="1710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E5981D9D-F83E-67DD-8D4D-3E0BEF2473FB}"/>
                    </a:ext>
                  </a:extLst>
                </p14:cNvPr>
                <p14:cNvContentPartPr/>
                <p14:nvPr/>
              </p14:nvContentPartPr>
              <p14:xfrm>
                <a:off x="4246532" y="4904290"/>
                <a:ext cx="250560" cy="11376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E5981D9D-F83E-67DD-8D4D-3E0BEF2473FB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4237532" y="4895650"/>
                  <a:ext cx="2682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C9ED138E-B034-271C-7E57-79E1E94659C7}"/>
                    </a:ext>
                  </a:extLst>
                </p14:cNvPr>
                <p14:cNvContentPartPr/>
                <p14:nvPr/>
              </p14:nvContentPartPr>
              <p14:xfrm>
                <a:off x="4683572" y="4752370"/>
                <a:ext cx="587520" cy="25920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C9ED138E-B034-271C-7E57-79E1E94659C7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4674572" y="4743730"/>
                  <a:ext cx="6051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2068F3F6-ADDE-A003-A4BB-240B20F29642}"/>
                    </a:ext>
                  </a:extLst>
                </p14:cNvPr>
                <p14:cNvContentPartPr/>
                <p14:nvPr/>
              </p14:nvContentPartPr>
              <p14:xfrm>
                <a:off x="5345252" y="4694410"/>
                <a:ext cx="176040" cy="23904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2068F3F6-ADDE-A003-A4BB-240B20F29642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5336252" y="4685410"/>
                  <a:ext cx="1936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CDAA8945-A2D0-CEA7-3109-992CE7EDD785}"/>
                    </a:ext>
                  </a:extLst>
                </p14:cNvPr>
                <p14:cNvContentPartPr/>
                <p14:nvPr/>
              </p14:nvContentPartPr>
              <p14:xfrm>
                <a:off x="5614172" y="4830490"/>
                <a:ext cx="308520" cy="10044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CDAA8945-A2D0-CEA7-3109-992CE7EDD785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5605532" y="4821490"/>
                  <a:ext cx="3261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33EEC8D7-FE63-4F8C-B5F9-3514139D671F}"/>
                    </a:ext>
                  </a:extLst>
                </p14:cNvPr>
                <p14:cNvContentPartPr/>
                <p14:nvPr/>
              </p14:nvContentPartPr>
              <p14:xfrm>
                <a:off x="5986772" y="4764970"/>
                <a:ext cx="183600" cy="11232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33EEC8D7-FE63-4F8C-B5F9-3514139D671F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5977772" y="4756330"/>
                  <a:ext cx="2012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DAB5CDB4-B92B-4AEC-5C97-DAE88F76C539}"/>
                    </a:ext>
                  </a:extLst>
                </p14:cNvPr>
                <p14:cNvContentPartPr/>
                <p14:nvPr/>
              </p14:nvContentPartPr>
              <p14:xfrm>
                <a:off x="6348212" y="4785130"/>
                <a:ext cx="115200" cy="27180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DAB5CDB4-B92B-4AEC-5C97-DAE88F76C539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6339212" y="4776490"/>
                  <a:ext cx="13284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5B655FB9-EA8F-482F-4E40-DFE429E9DB94}"/>
                    </a:ext>
                  </a:extLst>
                </p14:cNvPr>
                <p14:cNvContentPartPr/>
                <p14:nvPr/>
              </p14:nvContentPartPr>
              <p14:xfrm>
                <a:off x="6504452" y="4792690"/>
                <a:ext cx="468720" cy="11628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5B655FB9-EA8F-482F-4E40-DFE429E9DB94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6495812" y="4783690"/>
                  <a:ext cx="4863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EA51501D-7807-621E-BD07-0ADC23EE562E}"/>
                    </a:ext>
                  </a:extLst>
                </p14:cNvPr>
                <p14:cNvContentPartPr/>
                <p14:nvPr/>
              </p14:nvContentPartPr>
              <p14:xfrm>
                <a:off x="7182692" y="4752730"/>
                <a:ext cx="533520" cy="33048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EA51501D-7807-621E-BD07-0ADC23EE562E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7173692" y="4744090"/>
                  <a:ext cx="55116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8F10EC47-4A4A-1E85-71C4-96B57D82AB98}"/>
                    </a:ext>
                  </a:extLst>
                </p14:cNvPr>
                <p14:cNvContentPartPr/>
                <p14:nvPr/>
              </p14:nvContentPartPr>
              <p14:xfrm>
                <a:off x="7706132" y="4681810"/>
                <a:ext cx="14760" cy="6300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8F10EC47-4A4A-1E85-71C4-96B57D82AB98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7697132" y="4673170"/>
                  <a:ext cx="324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C1205748-CD4B-EEEA-A82C-D0B594C385A9}"/>
                    </a:ext>
                  </a:extLst>
                </p14:cNvPr>
                <p14:cNvContentPartPr/>
                <p14:nvPr/>
              </p14:nvContentPartPr>
              <p14:xfrm>
                <a:off x="7769852" y="4651930"/>
                <a:ext cx="186120" cy="19764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C1205748-CD4B-EEEA-A82C-D0B594C385A9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7761212" y="4642930"/>
                  <a:ext cx="2037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7CB54BA5-7105-17BA-E047-ACF69BF1E2A9}"/>
                    </a:ext>
                  </a:extLst>
                </p14:cNvPr>
                <p14:cNvContentPartPr/>
                <p14:nvPr/>
              </p14:nvContentPartPr>
              <p14:xfrm>
                <a:off x="8016092" y="4587130"/>
                <a:ext cx="474120" cy="24516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7CB54BA5-7105-17BA-E047-ACF69BF1E2A9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8007452" y="4578490"/>
                  <a:ext cx="4917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86C5DEBB-363F-294C-B10E-EEDEED27B5F9}"/>
                    </a:ext>
                  </a:extLst>
                </p14:cNvPr>
                <p14:cNvContentPartPr/>
                <p14:nvPr/>
              </p14:nvContentPartPr>
              <p14:xfrm>
                <a:off x="8309492" y="4525930"/>
                <a:ext cx="13320" cy="2772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86C5DEBB-363F-294C-B10E-EEDEED27B5F9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8300852" y="4517290"/>
                  <a:ext cx="309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5701869C-F2E6-13B3-788E-D6DB20940BC0}"/>
                    </a:ext>
                  </a:extLst>
                </p14:cNvPr>
                <p14:cNvContentPartPr/>
                <p14:nvPr/>
              </p14:nvContentPartPr>
              <p14:xfrm>
                <a:off x="6287732" y="5006530"/>
                <a:ext cx="33120" cy="2124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5701869C-F2E6-13B3-788E-D6DB20940BC0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6278732" y="4997530"/>
                  <a:ext cx="507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2DA4C261-B78F-310B-61CF-4C54F00A6BD3}"/>
                    </a:ext>
                  </a:extLst>
                </p14:cNvPr>
                <p14:cNvContentPartPr/>
                <p14:nvPr/>
              </p14:nvContentPartPr>
              <p14:xfrm>
                <a:off x="4070492" y="5155570"/>
                <a:ext cx="619920" cy="31392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2DA4C261-B78F-310B-61CF-4C54F00A6BD3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4061852" y="5146570"/>
                  <a:ext cx="63756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B321990E-8F04-7DB7-EB59-0B4862196992}"/>
                    </a:ext>
                  </a:extLst>
                </p14:cNvPr>
                <p14:cNvContentPartPr/>
                <p14:nvPr/>
              </p14:nvContentPartPr>
              <p14:xfrm>
                <a:off x="4727852" y="5211730"/>
                <a:ext cx="93960" cy="12960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B321990E-8F04-7DB7-EB59-0B4862196992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4719212" y="5202730"/>
                  <a:ext cx="1116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E4A129B4-744B-34CE-E8F2-B816422EA5EC}"/>
                    </a:ext>
                  </a:extLst>
                </p14:cNvPr>
                <p14:cNvContentPartPr/>
                <p14:nvPr/>
              </p14:nvContentPartPr>
              <p14:xfrm>
                <a:off x="4994612" y="5201650"/>
                <a:ext cx="139320" cy="24372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E4A129B4-744B-34CE-E8F2-B816422EA5EC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4985972" y="5192650"/>
                  <a:ext cx="1569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1C34A54F-48CD-BA5E-FBFC-81AD744B35B8}"/>
                    </a:ext>
                  </a:extLst>
                </p14:cNvPr>
                <p14:cNvContentPartPr/>
                <p14:nvPr/>
              </p14:nvContentPartPr>
              <p14:xfrm>
                <a:off x="5154092" y="5195890"/>
                <a:ext cx="240840" cy="11088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1C34A54F-48CD-BA5E-FBFC-81AD744B35B8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5145452" y="5187250"/>
                  <a:ext cx="2584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AF02F52B-883A-790D-1703-1FCA901BBD90}"/>
                    </a:ext>
                  </a:extLst>
                </p14:cNvPr>
                <p14:cNvContentPartPr/>
                <p14:nvPr/>
              </p14:nvContentPartPr>
              <p14:xfrm>
                <a:off x="5418332" y="5109130"/>
                <a:ext cx="324720" cy="16200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AF02F52B-883A-790D-1703-1FCA901BBD90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5409332" y="5100130"/>
                  <a:ext cx="3423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2AAF818C-F68B-C3BA-42B1-E27A3969E09C}"/>
                    </a:ext>
                  </a:extLst>
                </p14:cNvPr>
                <p14:cNvContentPartPr/>
                <p14:nvPr/>
              </p14:nvContentPartPr>
              <p14:xfrm>
                <a:off x="5831252" y="5152330"/>
                <a:ext cx="137880" cy="13320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2AAF818C-F68B-C3BA-42B1-E27A3969E09C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5822252" y="5143690"/>
                  <a:ext cx="1555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09D35C2F-A40B-9CC8-326B-3F8CF491662D}"/>
                    </a:ext>
                  </a:extLst>
                </p14:cNvPr>
                <p14:cNvContentPartPr/>
                <p14:nvPr/>
              </p14:nvContentPartPr>
              <p14:xfrm>
                <a:off x="5858972" y="5175370"/>
                <a:ext cx="166320" cy="14832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09D35C2F-A40B-9CC8-326B-3F8CF491662D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5850332" y="5166370"/>
                  <a:ext cx="1839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537A6B06-0CE6-1D6C-E3A9-6211D8E0DCEC}"/>
                    </a:ext>
                  </a:extLst>
                </p14:cNvPr>
                <p14:cNvContentPartPr/>
                <p14:nvPr/>
              </p14:nvContentPartPr>
              <p14:xfrm>
                <a:off x="6060572" y="5156650"/>
                <a:ext cx="525240" cy="9612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537A6B06-0CE6-1D6C-E3A9-6211D8E0DCEC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6051932" y="5148010"/>
                  <a:ext cx="5428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110CD0D5-043A-94C7-3C98-6F29EB795CC8}"/>
                    </a:ext>
                  </a:extLst>
                </p14:cNvPr>
                <p14:cNvContentPartPr/>
                <p14:nvPr/>
              </p14:nvContentPartPr>
              <p14:xfrm>
                <a:off x="4086332" y="5706010"/>
                <a:ext cx="196920" cy="2520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110CD0D5-043A-94C7-3C98-6F29EB795CC8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4077692" y="5697010"/>
                  <a:ext cx="2145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94F2194D-A681-334E-D6BC-862CF0F288FF}"/>
                    </a:ext>
                  </a:extLst>
                </p14:cNvPr>
                <p14:cNvContentPartPr/>
                <p14:nvPr/>
              </p14:nvContentPartPr>
              <p14:xfrm>
                <a:off x="4093532" y="5781250"/>
                <a:ext cx="209160" cy="1584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94F2194D-A681-334E-D6BC-862CF0F288FF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4084532" y="5772250"/>
                  <a:ext cx="2268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473A6BF5-36A1-A93B-DA14-541CBC7B176C}"/>
                    </a:ext>
                  </a:extLst>
                </p14:cNvPr>
                <p14:cNvContentPartPr/>
                <p14:nvPr/>
              </p14:nvContentPartPr>
              <p14:xfrm>
                <a:off x="4267772" y="5642650"/>
                <a:ext cx="207720" cy="27072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473A6BF5-36A1-A93B-DA14-541CBC7B176C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4259132" y="5633650"/>
                  <a:ext cx="2253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CEB49EFA-AE24-9AAE-9BC2-0E3B46CABF8F}"/>
                    </a:ext>
                  </a:extLst>
                </p14:cNvPr>
                <p14:cNvContentPartPr/>
                <p14:nvPr/>
              </p14:nvContentPartPr>
              <p14:xfrm>
                <a:off x="4613732" y="5636530"/>
                <a:ext cx="151560" cy="20412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CEB49EFA-AE24-9AAE-9BC2-0E3B46CABF8F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4604732" y="5627890"/>
                  <a:ext cx="1692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DFBE35B8-0950-751F-0613-6677A7694638}"/>
                    </a:ext>
                  </a:extLst>
                </p14:cNvPr>
                <p14:cNvContentPartPr/>
                <p14:nvPr/>
              </p14:nvContentPartPr>
              <p14:xfrm>
                <a:off x="4701572" y="5603410"/>
                <a:ext cx="244440" cy="23400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DFBE35B8-0950-751F-0613-6677A7694638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4692932" y="5594410"/>
                  <a:ext cx="2620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C62B2908-6821-8727-59EA-42A6DFD6814A}"/>
                    </a:ext>
                  </a:extLst>
                </p14:cNvPr>
                <p14:cNvContentPartPr/>
                <p14:nvPr/>
              </p14:nvContentPartPr>
              <p14:xfrm>
                <a:off x="4981292" y="5541130"/>
                <a:ext cx="95040" cy="22320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C62B2908-6821-8727-59EA-42A6DFD6814A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4972292" y="5532490"/>
                  <a:ext cx="1126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A2FE9BCF-137D-A15E-A278-B1DCE1E686DC}"/>
                    </a:ext>
                  </a:extLst>
                </p14:cNvPr>
                <p14:cNvContentPartPr/>
                <p14:nvPr/>
              </p14:nvContentPartPr>
              <p14:xfrm>
                <a:off x="5071292" y="5679730"/>
                <a:ext cx="102960" cy="8208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A2FE9BCF-137D-A15E-A278-B1DCE1E686DC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5062652" y="5670730"/>
                  <a:ext cx="1206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27D2B48E-637B-7933-7850-FCB3AA8F275F}"/>
                    </a:ext>
                  </a:extLst>
                </p14:cNvPr>
                <p14:cNvContentPartPr/>
                <p14:nvPr/>
              </p14:nvContentPartPr>
              <p14:xfrm>
                <a:off x="5225012" y="5643730"/>
                <a:ext cx="84600" cy="11808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27D2B48E-637B-7933-7850-FCB3AA8F275F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5216372" y="5634730"/>
                  <a:ext cx="1022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BBFA6B19-E012-651F-19DC-58475CDF0AB6}"/>
                    </a:ext>
                  </a:extLst>
                </p14:cNvPr>
                <p14:cNvContentPartPr/>
                <p14:nvPr/>
              </p14:nvContentPartPr>
              <p14:xfrm>
                <a:off x="5452172" y="5643010"/>
                <a:ext cx="315360" cy="9720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BBFA6B19-E012-651F-19DC-58475CDF0AB6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5443532" y="5634010"/>
                  <a:ext cx="3330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4D46E840-356A-8850-BE0F-FA3999619818}"/>
                    </a:ext>
                  </a:extLst>
                </p14:cNvPr>
                <p14:cNvContentPartPr/>
                <p14:nvPr/>
              </p14:nvContentPartPr>
              <p14:xfrm>
                <a:off x="5822972" y="5524930"/>
                <a:ext cx="150120" cy="16200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4D46E840-356A-8850-BE0F-FA3999619818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5814332" y="5516290"/>
                  <a:ext cx="1677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4E5271C7-3310-A0E5-4999-C374E98B3B73}"/>
                    </a:ext>
                  </a:extLst>
                </p14:cNvPr>
                <p14:cNvContentPartPr/>
                <p14:nvPr/>
              </p14:nvContentPartPr>
              <p14:xfrm>
                <a:off x="6164252" y="5497210"/>
                <a:ext cx="258480" cy="15876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4E5271C7-3310-A0E5-4999-C374E98B3B73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6155612" y="5488570"/>
                  <a:ext cx="2761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FF24BD9E-706E-727A-5757-333EAF1CA76C}"/>
                    </a:ext>
                  </a:extLst>
                </p14:cNvPr>
                <p14:cNvContentPartPr/>
                <p14:nvPr/>
              </p14:nvContentPartPr>
              <p14:xfrm>
                <a:off x="6484652" y="5517370"/>
                <a:ext cx="198360" cy="10548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FF24BD9E-706E-727A-5757-333EAF1CA76C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6476012" y="5508730"/>
                  <a:ext cx="2160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52D94BE7-4F37-0678-075B-12EF1EEE43E7}"/>
                    </a:ext>
                  </a:extLst>
                </p14:cNvPr>
                <p14:cNvContentPartPr/>
                <p14:nvPr/>
              </p14:nvContentPartPr>
              <p14:xfrm>
                <a:off x="6640532" y="5424490"/>
                <a:ext cx="217080" cy="18288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52D94BE7-4F37-0678-075B-12EF1EEE43E7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6631532" y="5415850"/>
                  <a:ext cx="2347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B2641691-30C3-B2A9-EAF3-290A42805795}"/>
                    </a:ext>
                  </a:extLst>
                </p14:cNvPr>
                <p14:cNvContentPartPr/>
                <p14:nvPr/>
              </p14:nvContentPartPr>
              <p14:xfrm>
                <a:off x="6762572" y="5520970"/>
                <a:ext cx="105480" cy="792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B2641691-30C3-B2A9-EAF3-290A42805795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6753932" y="5511970"/>
                  <a:ext cx="1231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0607FAD2-D38E-C5C2-EBB4-A381E293E14E}"/>
                    </a:ext>
                  </a:extLst>
                </p14:cNvPr>
                <p14:cNvContentPartPr/>
                <p14:nvPr/>
              </p14:nvContentPartPr>
              <p14:xfrm>
                <a:off x="6891812" y="5487490"/>
                <a:ext cx="240480" cy="7272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0607FAD2-D38E-C5C2-EBB4-A381E293E14E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6883172" y="5478850"/>
                  <a:ext cx="2581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01FEFF53-4EE8-6E34-408C-AB65FFE9A54B}"/>
                    </a:ext>
                  </a:extLst>
                </p14:cNvPr>
                <p14:cNvContentPartPr/>
                <p14:nvPr/>
              </p14:nvContentPartPr>
              <p14:xfrm>
                <a:off x="7329572" y="5437810"/>
                <a:ext cx="482040" cy="9972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01FEFF53-4EE8-6E34-408C-AB65FFE9A54B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7320572" y="5428810"/>
                  <a:ext cx="4996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FF609A6C-28B1-CEEF-CC51-FA3D3508B67B}"/>
                    </a:ext>
                  </a:extLst>
                </p14:cNvPr>
                <p14:cNvContentPartPr/>
                <p14:nvPr/>
              </p14:nvContentPartPr>
              <p14:xfrm>
                <a:off x="7855172" y="5322250"/>
                <a:ext cx="203400" cy="16776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FF609A6C-28B1-CEEF-CC51-FA3D3508B67B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7846172" y="5313610"/>
                  <a:ext cx="2210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FAE2A6BF-1DDA-37D9-51E5-B22B6EDEE472}"/>
                    </a:ext>
                  </a:extLst>
                </p14:cNvPr>
                <p14:cNvContentPartPr/>
                <p14:nvPr/>
              </p14:nvContentPartPr>
              <p14:xfrm>
                <a:off x="8072252" y="5358970"/>
                <a:ext cx="319680" cy="14580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FAE2A6BF-1DDA-37D9-51E5-B22B6EDEE472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8063252" y="5349970"/>
                  <a:ext cx="3373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902B0E4C-6775-32CB-740F-A7C910318978}"/>
                    </a:ext>
                  </a:extLst>
                </p14:cNvPr>
                <p14:cNvContentPartPr/>
                <p14:nvPr/>
              </p14:nvContentPartPr>
              <p14:xfrm>
                <a:off x="4300172" y="6025330"/>
                <a:ext cx="257040" cy="10692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902B0E4C-6775-32CB-740F-A7C910318978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4291172" y="6016330"/>
                  <a:ext cx="2746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CC2D893D-9264-AB97-19DD-F3D4D641F787}"/>
                    </a:ext>
                  </a:extLst>
                </p14:cNvPr>
                <p14:cNvContentPartPr/>
                <p14:nvPr/>
              </p14:nvContentPartPr>
              <p14:xfrm>
                <a:off x="4528772" y="5987890"/>
                <a:ext cx="3960" cy="504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CC2D893D-9264-AB97-19DD-F3D4D641F787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4519772" y="5978890"/>
                  <a:ext cx="216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FD4CAE48-D365-A41E-4421-FAB3EFE47EBB}"/>
                    </a:ext>
                  </a:extLst>
                </p14:cNvPr>
                <p14:cNvContentPartPr/>
                <p14:nvPr/>
              </p14:nvContentPartPr>
              <p14:xfrm>
                <a:off x="4727492" y="5955850"/>
                <a:ext cx="106200" cy="15732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FD4CAE48-D365-A41E-4421-FAB3EFE47EBB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4718852" y="5947210"/>
                  <a:ext cx="1238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FF5AC89D-CD6F-B8B1-0B0A-27765E86592D}"/>
                    </a:ext>
                  </a:extLst>
                </p14:cNvPr>
                <p14:cNvContentPartPr/>
                <p14:nvPr/>
              </p14:nvContentPartPr>
              <p14:xfrm>
                <a:off x="4869332" y="5986450"/>
                <a:ext cx="151920" cy="10440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FF5AC89D-CD6F-B8B1-0B0A-27765E86592D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4860332" y="5977450"/>
                  <a:ext cx="1695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82AF5F90-0FAA-852D-20A5-88E2B0EA4A36}"/>
                    </a:ext>
                  </a:extLst>
                </p14:cNvPr>
                <p14:cNvContentPartPr/>
                <p14:nvPr/>
              </p14:nvContentPartPr>
              <p14:xfrm>
                <a:off x="5001092" y="5889970"/>
                <a:ext cx="218160" cy="13644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82AF5F90-0FAA-852D-20A5-88E2B0EA4A36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4992092" y="5881330"/>
                  <a:ext cx="2358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C883314E-BB5D-15D8-497D-294D314B7F32}"/>
                    </a:ext>
                  </a:extLst>
                </p14:cNvPr>
                <p14:cNvContentPartPr/>
                <p14:nvPr/>
              </p14:nvContentPartPr>
              <p14:xfrm>
                <a:off x="5234372" y="5943970"/>
                <a:ext cx="255240" cy="6336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C883314E-BB5D-15D8-497D-294D314B7F32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5225732" y="5935330"/>
                  <a:ext cx="2728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E041D558-1415-BFF7-D9BD-E22CAC6E0330}"/>
                    </a:ext>
                  </a:extLst>
                </p14:cNvPr>
                <p14:cNvContentPartPr/>
                <p14:nvPr/>
              </p14:nvContentPartPr>
              <p14:xfrm>
                <a:off x="5659532" y="5845330"/>
                <a:ext cx="67680" cy="16236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E041D558-1415-BFF7-D9BD-E22CAC6E0330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5650892" y="5836330"/>
                  <a:ext cx="853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76952C20-BD8D-F3D1-1882-8C8655FDC9E6}"/>
                    </a:ext>
                  </a:extLst>
                </p14:cNvPr>
                <p14:cNvContentPartPr/>
                <p14:nvPr/>
              </p14:nvContentPartPr>
              <p14:xfrm>
                <a:off x="5716772" y="5924530"/>
                <a:ext cx="304560" cy="7740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76952C20-BD8D-F3D1-1882-8C8655FDC9E6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5708132" y="5915890"/>
                  <a:ext cx="3222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EC96123C-47F1-2D8D-AB0B-2249687F8CD5}"/>
                    </a:ext>
                  </a:extLst>
                </p14:cNvPr>
                <p14:cNvContentPartPr/>
                <p14:nvPr/>
              </p14:nvContentPartPr>
              <p14:xfrm>
                <a:off x="6046172" y="5823010"/>
                <a:ext cx="424440" cy="15336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EC96123C-47F1-2D8D-AB0B-2249687F8CD5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6037172" y="5814370"/>
                  <a:ext cx="4420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8D874016-5977-A0D0-DDBB-BC007EB4A602}"/>
                    </a:ext>
                  </a:extLst>
                </p14:cNvPr>
                <p14:cNvContentPartPr/>
                <p14:nvPr/>
              </p14:nvContentPartPr>
              <p14:xfrm>
                <a:off x="6463772" y="5855410"/>
                <a:ext cx="110160" cy="7128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8D874016-5977-A0D0-DDBB-BC007EB4A602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6454772" y="5846770"/>
                  <a:ext cx="1278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2B710778-6320-2561-EE54-A45E640AA660}"/>
                    </a:ext>
                  </a:extLst>
                </p14:cNvPr>
                <p14:cNvContentPartPr/>
                <p14:nvPr/>
              </p14:nvContentPartPr>
              <p14:xfrm>
                <a:off x="6689492" y="5837770"/>
                <a:ext cx="222840" cy="8424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2B710778-6320-2561-EE54-A45E640AA660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6680852" y="5829130"/>
                  <a:ext cx="2404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7CB05FDA-C232-87E2-74CF-1AC866C6E033}"/>
                    </a:ext>
                  </a:extLst>
                </p14:cNvPr>
                <p14:cNvContentPartPr/>
                <p14:nvPr/>
              </p14:nvContentPartPr>
              <p14:xfrm>
                <a:off x="6904412" y="5765050"/>
                <a:ext cx="60480" cy="1908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7CB05FDA-C232-87E2-74CF-1AC866C6E033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6895772" y="5756410"/>
                  <a:ext cx="781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E7C9B904-CCDB-CC73-3985-ACCB4ACA2B8E}"/>
                    </a:ext>
                  </a:extLst>
                </p14:cNvPr>
                <p14:cNvContentPartPr/>
                <p14:nvPr/>
              </p14:nvContentPartPr>
              <p14:xfrm>
                <a:off x="7071092" y="5753170"/>
                <a:ext cx="283680" cy="12240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E7C9B904-CCDB-CC73-3985-ACCB4ACA2B8E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7062092" y="5744170"/>
                  <a:ext cx="3013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530842C1-98E3-7A6C-AC59-983BE0EF326C}"/>
                    </a:ext>
                  </a:extLst>
                </p14:cNvPr>
                <p14:cNvContentPartPr/>
                <p14:nvPr/>
              </p14:nvContentPartPr>
              <p14:xfrm>
                <a:off x="7517852" y="5668930"/>
                <a:ext cx="389880" cy="33336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530842C1-98E3-7A6C-AC59-983BE0EF326C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7509212" y="5660290"/>
                  <a:ext cx="40752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DA66621E-A6C6-FA53-D8CC-1EC540D767A8}"/>
                    </a:ext>
                  </a:extLst>
                </p14:cNvPr>
                <p14:cNvContentPartPr/>
                <p14:nvPr/>
              </p14:nvContentPartPr>
              <p14:xfrm>
                <a:off x="7900532" y="5689090"/>
                <a:ext cx="51120" cy="3852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DA66621E-A6C6-FA53-D8CC-1EC540D767A8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7891532" y="5680090"/>
                  <a:ext cx="687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803F333D-30CA-2B03-BDD0-1EE7B075794F}"/>
                    </a:ext>
                  </a:extLst>
                </p14:cNvPr>
                <p14:cNvContentPartPr/>
                <p14:nvPr/>
              </p14:nvContentPartPr>
              <p14:xfrm>
                <a:off x="8007452" y="5641570"/>
                <a:ext cx="139320" cy="14292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803F333D-30CA-2B03-BDD0-1EE7B075794F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7998452" y="5632930"/>
                  <a:ext cx="1569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667EFA83-0FDE-BC0B-7AB0-9E9886B636C1}"/>
                    </a:ext>
                  </a:extLst>
                </p14:cNvPr>
                <p14:cNvContentPartPr/>
                <p14:nvPr/>
              </p14:nvContentPartPr>
              <p14:xfrm>
                <a:off x="8211932" y="5707450"/>
                <a:ext cx="201600" cy="7596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667EFA83-0FDE-BC0B-7AB0-9E9886B636C1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8203292" y="5698450"/>
                  <a:ext cx="2192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216454E0-1072-6771-E7B3-94F1E8FCBEE3}"/>
                    </a:ext>
                  </a:extLst>
                </p14:cNvPr>
                <p14:cNvContentPartPr/>
                <p14:nvPr/>
              </p14:nvContentPartPr>
              <p14:xfrm>
                <a:off x="4385852" y="6236650"/>
                <a:ext cx="41760" cy="15336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216454E0-1072-6771-E7B3-94F1E8FCBEE3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4376852" y="6228010"/>
                  <a:ext cx="594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77DF4315-2466-A486-45D0-503606A51429}"/>
                    </a:ext>
                  </a:extLst>
                </p14:cNvPr>
                <p14:cNvContentPartPr/>
                <p14:nvPr/>
              </p14:nvContentPartPr>
              <p14:xfrm>
                <a:off x="4393052" y="6235570"/>
                <a:ext cx="162000" cy="6264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77DF4315-2466-A486-45D0-503606A51429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4384412" y="6226930"/>
                  <a:ext cx="1796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EC7BBF2D-75BE-54FE-6A6A-2A381A777A95}"/>
                    </a:ext>
                  </a:extLst>
                </p14:cNvPr>
                <p14:cNvContentPartPr/>
                <p14:nvPr/>
              </p14:nvContentPartPr>
              <p14:xfrm>
                <a:off x="4465412" y="6360490"/>
                <a:ext cx="66600" cy="3672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EC7BBF2D-75BE-54FE-6A6A-2A381A777A95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4456772" y="6351850"/>
                  <a:ext cx="842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EA42C401-0FA1-6FF4-BCED-0DC0A33434EB}"/>
                    </a:ext>
                  </a:extLst>
                </p14:cNvPr>
                <p14:cNvContentPartPr/>
                <p14:nvPr/>
              </p14:nvContentPartPr>
              <p14:xfrm>
                <a:off x="4580972" y="6235210"/>
                <a:ext cx="275040" cy="16848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EA42C401-0FA1-6FF4-BCED-0DC0A33434EB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4572332" y="6226210"/>
                  <a:ext cx="2926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358FDB79-FAC8-EE2D-5680-02AB1DEAA9CB}"/>
                    </a:ext>
                  </a:extLst>
                </p14:cNvPr>
                <p14:cNvContentPartPr/>
                <p14:nvPr/>
              </p14:nvContentPartPr>
              <p14:xfrm>
                <a:off x="4944572" y="6207850"/>
                <a:ext cx="101160" cy="18468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358FDB79-FAC8-EE2D-5680-02AB1DEAA9CB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4935932" y="6198850"/>
                  <a:ext cx="1188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79F010C5-CCF6-6F6F-0AA9-72A713A79086}"/>
                    </a:ext>
                  </a:extLst>
                </p14:cNvPr>
                <p14:cNvContentPartPr/>
                <p14:nvPr/>
              </p14:nvContentPartPr>
              <p14:xfrm>
                <a:off x="5127812" y="6144850"/>
                <a:ext cx="319680" cy="24264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79F010C5-CCF6-6F6F-0AA9-72A713A79086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5119172" y="6136210"/>
                  <a:ext cx="3373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6A867084-C4C5-BCA7-913A-F2A4CFDA2D73}"/>
                    </a:ext>
                  </a:extLst>
                </p14:cNvPr>
                <p14:cNvContentPartPr/>
                <p14:nvPr/>
              </p14:nvContentPartPr>
              <p14:xfrm>
                <a:off x="5302052" y="6143050"/>
                <a:ext cx="35640" cy="1440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6A867084-C4C5-BCA7-913A-F2A4CFDA2D73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5293052" y="6134410"/>
                  <a:ext cx="532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175FD7ED-96F9-8D14-7958-B65E7532D6D6}"/>
                    </a:ext>
                  </a:extLst>
                </p14:cNvPr>
                <p14:cNvContentPartPr/>
                <p14:nvPr/>
              </p14:nvContentPartPr>
              <p14:xfrm>
                <a:off x="5604812" y="6216130"/>
                <a:ext cx="515880" cy="30672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175FD7ED-96F9-8D14-7958-B65E7532D6D6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5596172" y="6207490"/>
                  <a:ext cx="53352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D000979C-789D-A273-EAB4-8F5AF3B2B2BF}"/>
                    </a:ext>
                  </a:extLst>
                </p14:cNvPr>
                <p14:cNvContentPartPr/>
                <p14:nvPr/>
              </p14:nvContentPartPr>
              <p14:xfrm>
                <a:off x="6186572" y="6201370"/>
                <a:ext cx="145440" cy="13644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D000979C-789D-A273-EAB4-8F5AF3B2B2BF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6177932" y="6192730"/>
                  <a:ext cx="1630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C64C4D86-C650-D242-1843-A1043262088C}"/>
                    </a:ext>
                  </a:extLst>
                </p14:cNvPr>
                <p14:cNvContentPartPr/>
                <p14:nvPr/>
              </p14:nvContentPartPr>
              <p14:xfrm>
                <a:off x="6352892" y="6182650"/>
                <a:ext cx="137880" cy="11916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C64C4D86-C650-D242-1843-A1043262088C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6343892" y="6174010"/>
                  <a:ext cx="1555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A8808D5A-B536-9EC1-1FFF-785DAB93209F}"/>
                    </a:ext>
                  </a:extLst>
                </p14:cNvPr>
                <p14:cNvContentPartPr/>
                <p14:nvPr/>
              </p14:nvContentPartPr>
              <p14:xfrm>
                <a:off x="6496892" y="6171490"/>
                <a:ext cx="118800" cy="13932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A8808D5A-B536-9EC1-1FFF-785DAB93209F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6487892" y="6162490"/>
                  <a:ext cx="1364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E8E839AD-B37D-4D78-09DC-955608922FE4}"/>
                    </a:ext>
                  </a:extLst>
                </p14:cNvPr>
                <p14:cNvContentPartPr/>
                <p14:nvPr/>
              </p14:nvContentPartPr>
              <p14:xfrm>
                <a:off x="6641612" y="6171850"/>
                <a:ext cx="266760" cy="9684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E8E839AD-B37D-4D78-09DC-955608922FE4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6632612" y="6162850"/>
                  <a:ext cx="2844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6EAAAC45-0A6F-329E-2A01-DAB416ADB1C0}"/>
                    </a:ext>
                  </a:extLst>
                </p14:cNvPr>
                <p14:cNvContentPartPr/>
                <p14:nvPr/>
              </p14:nvContentPartPr>
              <p14:xfrm>
                <a:off x="3883605" y="4370230"/>
                <a:ext cx="26640" cy="222480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6EAAAC45-0A6F-329E-2A01-DAB416ADB1C0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3874605" y="4361230"/>
                  <a:ext cx="44280" cy="22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E565B2E7-F51F-4A73-1763-249BEB4197EF}"/>
                    </a:ext>
                  </a:extLst>
                </p14:cNvPr>
                <p14:cNvContentPartPr/>
                <p14:nvPr/>
              </p14:nvContentPartPr>
              <p14:xfrm>
                <a:off x="240765" y="4120750"/>
                <a:ext cx="103680" cy="20556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E565B2E7-F51F-4A73-1763-249BEB4197EF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232125" y="4111750"/>
                  <a:ext cx="1213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B6CDBA0F-1BB1-94F0-C70A-1A70EF15E296}"/>
                    </a:ext>
                  </a:extLst>
                </p14:cNvPr>
                <p14:cNvContentPartPr/>
                <p14:nvPr/>
              </p14:nvContentPartPr>
              <p14:xfrm>
                <a:off x="299805" y="4251790"/>
                <a:ext cx="58320" cy="5328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B6CDBA0F-1BB1-94F0-C70A-1A70EF15E296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290805" y="4243150"/>
                  <a:ext cx="759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69F3EB95-84A1-3D3C-D7B6-79860A3C7C86}"/>
                    </a:ext>
                  </a:extLst>
                </p14:cNvPr>
                <p14:cNvContentPartPr/>
                <p14:nvPr/>
              </p14:nvContentPartPr>
              <p14:xfrm>
                <a:off x="427965" y="4237390"/>
                <a:ext cx="352080" cy="13788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69F3EB95-84A1-3D3C-D7B6-79860A3C7C86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419325" y="4228750"/>
                  <a:ext cx="3697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96495AC3-5554-9DA6-89C7-8C18E5A41BF2}"/>
                    </a:ext>
                  </a:extLst>
                </p14:cNvPr>
                <p14:cNvContentPartPr/>
                <p14:nvPr/>
              </p14:nvContentPartPr>
              <p14:xfrm>
                <a:off x="892005" y="4287790"/>
                <a:ext cx="34560" cy="792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96495AC3-5554-9DA6-89C7-8C18E5A41BF2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883005" y="4278790"/>
                  <a:ext cx="522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5EE411E6-F533-C45C-EFB1-A8C040F69C04}"/>
                    </a:ext>
                  </a:extLst>
                </p14:cNvPr>
                <p14:cNvContentPartPr/>
                <p14:nvPr/>
              </p14:nvContentPartPr>
              <p14:xfrm>
                <a:off x="1019445" y="4136590"/>
                <a:ext cx="111240" cy="16740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5EE411E6-F533-C45C-EFB1-A8C040F69C04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1010445" y="4127950"/>
                  <a:ext cx="1288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CD1FC5AB-9932-FD96-27E7-EEBBAD1020C1}"/>
                    </a:ext>
                  </a:extLst>
                </p14:cNvPr>
                <p14:cNvContentPartPr/>
                <p14:nvPr/>
              </p14:nvContentPartPr>
              <p14:xfrm>
                <a:off x="1092885" y="4263670"/>
                <a:ext cx="119160" cy="4968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CD1FC5AB-9932-FD96-27E7-EEBBAD1020C1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1083885" y="4254670"/>
                  <a:ext cx="1368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9DF12E4D-00F2-109D-A8D9-31CB70C214BD}"/>
                    </a:ext>
                  </a:extLst>
                </p14:cNvPr>
                <p14:cNvContentPartPr/>
                <p14:nvPr/>
              </p14:nvContentPartPr>
              <p14:xfrm>
                <a:off x="1259205" y="4243870"/>
                <a:ext cx="47880" cy="8280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9DF12E4D-00F2-109D-A8D9-31CB70C214BD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1250565" y="4234870"/>
                  <a:ext cx="655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71E46D68-D0A6-24EE-B1B5-79B6F667AB6B}"/>
                    </a:ext>
                  </a:extLst>
                </p14:cNvPr>
                <p14:cNvContentPartPr/>
                <p14:nvPr/>
              </p14:nvContentPartPr>
              <p14:xfrm>
                <a:off x="1319685" y="4159270"/>
                <a:ext cx="183600" cy="16704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71E46D68-D0A6-24EE-B1B5-79B6F667AB6B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1310685" y="4150270"/>
                  <a:ext cx="2012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3C6A8FF2-E2B3-63C8-7A91-3278EDCB8F7A}"/>
                    </a:ext>
                  </a:extLst>
                </p14:cNvPr>
                <p14:cNvContentPartPr/>
                <p14:nvPr/>
              </p14:nvContentPartPr>
              <p14:xfrm>
                <a:off x="267045" y="4426030"/>
                <a:ext cx="1253520" cy="8064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3C6A8FF2-E2B3-63C8-7A91-3278EDCB8F7A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258045" y="4417030"/>
                  <a:ext cx="12711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E5BAFBB7-875A-4BB1-94AC-71B93FFA21A4}"/>
                    </a:ext>
                  </a:extLst>
                </p14:cNvPr>
                <p14:cNvContentPartPr/>
                <p14:nvPr/>
              </p14:nvContentPartPr>
              <p14:xfrm>
                <a:off x="105765" y="4619350"/>
                <a:ext cx="154800" cy="18576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E5BAFBB7-875A-4BB1-94AC-71B93FFA21A4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96765" y="4610350"/>
                  <a:ext cx="1724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82D27828-EC10-6AF2-BAD4-830915C44FF7}"/>
                    </a:ext>
                  </a:extLst>
                </p14:cNvPr>
                <p14:cNvContentPartPr/>
                <p14:nvPr/>
              </p14:nvContentPartPr>
              <p14:xfrm>
                <a:off x="285045" y="4606390"/>
                <a:ext cx="105840" cy="18108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82D27828-EC10-6AF2-BAD4-830915C44FF7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276405" y="4597750"/>
                  <a:ext cx="1234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A22D8564-BA81-4B21-CFB2-F242424289FE}"/>
                    </a:ext>
                  </a:extLst>
                </p14:cNvPr>
                <p14:cNvContentPartPr/>
                <p14:nvPr/>
              </p14:nvContentPartPr>
              <p14:xfrm>
                <a:off x="408525" y="4584790"/>
                <a:ext cx="131040" cy="21636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A22D8564-BA81-4B21-CFB2-F242424289FE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399885" y="4575790"/>
                  <a:ext cx="1486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B074A02A-A72C-0B3B-1462-31CBB0E2900D}"/>
                    </a:ext>
                  </a:extLst>
                </p14:cNvPr>
                <p14:cNvContentPartPr/>
                <p14:nvPr/>
              </p14:nvContentPartPr>
              <p14:xfrm>
                <a:off x="453525" y="4716190"/>
                <a:ext cx="76320" cy="1116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B074A02A-A72C-0B3B-1462-31CBB0E2900D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444525" y="4707190"/>
                  <a:ext cx="939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E2C4D2FA-1096-96DE-4EC0-A6DC56312DF4}"/>
                    </a:ext>
                  </a:extLst>
                </p14:cNvPr>
                <p14:cNvContentPartPr/>
                <p14:nvPr/>
              </p14:nvContentPartPr>
              <p14:xfrm>
                <a:off x="647925" y="4678390"/>
                <a:ext cx="314280" cy="8532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E2C4D2FA-1096-96DE-4EC0-A6DC56312DF4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638925" y="4669390"/>
                  <a:ext cx="3319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1CBC3B04-D487-6417-75CD-F46A0F39F8C8}"/>
                    </a:ext>
                  </a:extLst>
                </p14:cNvPr>
                <p14:cNvContentPartPr/>
                <p14:nvPr/>
              </p14:nvContentPartPr>
              <p14:xfrm>
                <a:off x="1011885" y="4635910"/>
                <a:ext cx="83880" cy="9216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1CBC3B04-D487-6417-75CD-F46A0F39F8C8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1002885" y="4626910"/>
                  <a:ext cx="1015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D14AD4FD-C324-70D8-027E-4DB9E6220E30}"/>
                    </a:ext>
                  </a:extLst>
                </p14:cNvPr>
                <p14:cNvContentPartPr/>
                <p14:nvPr/>
              </p14:nvContentPartPr>
              <p14:xfrm>
                <a:off x="1120605" y="4604590"/>
                <a:ext cx="75240" cy="13716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D14AD4FD-C324-70D8-027E-4DB9E6220E30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1111605" y="4595950"/>
                  <a:ext cx="928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0D68DF66-E758-D652-7A88-9DF9A4382170}"/>
                    </a:ext>
                  </a:extLst>
                </p14:cNvPr>
                <p14:cNvContentPartPr/>
                <p14:nvPr/>
              </p14:nvContentPartPr>
              <p14:xfrm>
                <a:off x="1210605" y="4613230"/>
                <a:ext cx="133920" cy="6876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0D68DF66-E758-D652-7A88-9DF9A4382170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1201605" y="4604230"/>
                  <a:ext cx="1515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05FE3872-5D0C-D209-D37F-7568259A2C02}"/>
                    </a:ext>
                  </a:extLst>
                </p14:cNvPr>
                <p14:cNvContentPartPr/>
                <p14:nvPr/>
              </p14:nvContentPartPr>
              <p14:xfrm>
                <a:off x="904965" y="4561750"/>
                <a:ext cx="82800" cy="288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05FE3872-5D0C-D209-D37F-7568259A2C02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895965" y="4553110"/>
                  <a:ext cx="1004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E4C76358-4E95-2621-F70B-85A0E4E4FE9D}"/>
                    </a:ext>
                  </a:extLst>
                </p14:cNvPr>
                <p14:cNvContentPartPr/>
                <p14:nvPr/>
              </p14:nvContentPartPr>
              <p14:xfrm>
                <a:off x="1488885" y="4514590"/>
                <a:ext cx="115920" cy="24588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E4C76358-4E95-2621-F70B-85A0E4E4FE9D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1480245" y="4505950"/>
                  <a:ext cx="1335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01DFB7ED-D1BB-55D9-AA08-B906F823222C}"/>
                    </a:ext>
                  </a:extLst>
                </p14:cNvPr>
                <p14:cNvContentPartPr/>
                <p14:nvPr/>
              </p14:nvContentPartPr>
              <p14:xfrm>
                <a:off x="1628565" y="4594150"/>
                <a:ext cx="149040" cy="7020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01DFB7ED-D1BB-55D9-AA08-B906F823222C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1619925" y="4585150"/>
                  <a:ext cx="1666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A78C2BC2-4D0A-60A7-75D5-4A2959F2E5AC}"/>
                    </a:ext>
                  </a:extLst>
                </p14:cNvPr>
                <p14:cNvContentPartPr/>
                <p14:nvPr/>
              </p14:nvContentPartPr>
              <p14:xfrm>
                <a:off x="1692645" y="4490830"/>
                <a:ext cx="33480" cy="1440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A78C2BC2-4D0A-60A7-75D5-4A2959F2E5AC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1683645" y="4481830"/>
                  <a:ext cx="511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317C813E-8B78-CE1C-C092-E09AA30476F2}"/>
                    </a:ext>
                  </a:extLst>
                </p14:cNvPr>
                <p14:cNvContentPartPr/>
                <p14:nvPr/>
              </p14:nvContentPartPr>
              <p14:xfrm>
                <a:off x="1911165" y="4495870"/>
                <a:ext cx="163800" cy="17856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317C813E-8B78-CE1C-C092-E09AA30476F2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1902165" y="4486870"/>
                  <a:ext cx="1814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7DC4F53E-C4E7-5E3E-D9A9-7D965C354C7E}"/>
                    </a:ext>
                  </a:extLst>
                </p14:cNvPr>
                <p14:cNvContentPartPr/>
                <p14:nvPr/>
              </p14:nvContentPartPr>
              <p14:xfrm>
                <a:off x="2159205" y="4483270"/>
                <a:ext cx="106560" cy="19008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7DC4F53E-C4E7-5E3E-D9A9-7D965C354C7E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2150565" y="4474270"/>
                  <a:ext cx="1242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D8E5649C-36F8-95BC-B221-869C32C0EBF6}"/>
                    </a:ext>
                  </a:extLst>
                </p14:cNvPr>
                <p14:cNvContentPartPr/>
                <p14:nvPr/>
              </p14:nvContentPartPr>
              <p14:xfrm>
                <a:off x="2202765" y="4483630"/>
                <a:ext cx="99000" cy="17712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D8E5649C-36F8-95BC-B221-869C32C0EBF6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2194125" y="4474990"/>
                  <a:ext cx="1166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5DDB8539-BCB4-7C8D-46B8-EFEF304DF904}"/>
                    </a:ext>
                  </a:extLst>
                </p14:cNvPr>
                <p14:cNvContentPartPr/>
                <p14:nvPr/>
              </p14:nvContentPartPr>
              <p14:xfrm>
                <a:off x="2527125" y="4535830"/>
                <a:ext cx="295560" cy="9504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5DDB8539-BCB4-7C8D-46B8-EFEF304DF904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2518485" y="4527190"/>
                  <a:ext cx="3132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2B2C79B1-DE95-38EA-0B12-B7E8B6308AC2}"/>
                    </a:ext>
                  </a:extLst>
                </p14:cNvPr>
                <p14:cNvContentPartPr/>
                <p14:nvPr/>
              </p14:nvContentPartPr>
              <p14:xfrm>
                <a:off x="2862645" y="4413430"/>
                <a:ext cx="164520" cy="19080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2B2C79B1-DE95-38EA-0B12-B7E8B6308AC2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2854005" y="4404790"/>
                  <a:ext cx="1821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D88548FC-1800-1357-1752-7F1169B54C5A}"/>
                    </a:ext>
                  </a:extLst>
                </p14:cNvPr>
                <p14:cNvContentPartPr/>
                <p14:nvPr/>
              </p14:nvContentPartPr>
              <p14:xfrm>
                <a:off x="3100245" y="4423870"/>
                <a:ext cx="83520" cy="14796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D88548FC-1800-1357-1752-7F1169B54C5A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3091245" y="4414870"/>
                  <a:ext cx="1011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A90B1DAE-D46E-B70F-7C28-2C3EB916D07B}"/>
                    </a:ext>
                  </a:extLst>
                </p14:cNvPr>
                <p14:cNvContentPartPr/>
                <p14:nvPr/>
              </p14:nvContentPartPr>
              <p14:xfrm>
                <a:off x="3178005" y="4572550"/>
                <a:ext cx="6120" cy="6984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A90B1DAE-D46E-B70F-7C28-2C3EB916D07B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3169005" y="4563910"/>
                  <a:ext cx="237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CC6ADCE2-83F1-9B5B-5117-5EE54C953916}"/>
                    </a:ext>
                  </a:extLst>
                </p14:cNvPr>
                <p14:cNvContentPartPr/>
                <p14:nvPr/>
              </p14:nvContentPartPr>
              <p14:xfrm>
                <a:off x="3228765" y="4421710"/>
                <a:ext cx="147240" cy="16848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CC6ADCE2-83F1-9B5B-5117-5EE54C953916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3219765" y="4412710"/>
                  <a:ext cx="1648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27E7D7CE-68C2-A83A-E8FD-F26CDFF8131E}"/>
                    </a:ext>
                  </a:extLst>
                </p14:cNvPr>
                <p14:cNvContentPartPr/>
                <p14:nvPr/>
              </p14:nvContentPartPr>
              <p14:xfrm>
                <a:off x="3437565" y="4397230"/>
                <a:ext cx="225000" cy="18000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27E7D7CE-68C2-A83A-E8FD-F26CDFF8131E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3428925" y="4388590"/>
                  <a:ext cx="2426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8EB089E9-04DA-AA88-366A-DA125335DAB2}"/>
                    </a:ext>
                  </a:extLst>
                </p14:cNvPr>
                <p14:cNvContentPartPr/>
                <p14:nvPr/>
              </p14:nvContentPartPr>
              <p14:xfrm>
                <a:off x="163725" y="4925710"/>
                <a:ext cx="403920" cy="12132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8EB089E9-04DA-AA88-366A-DA125335DAB2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155085" y="4917070"/>
                  <a:ext cx="4215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138B618E-D0AC-8D06-3FE8-1D04D56D8B03}"/>
                    </a:ext>
                  </a:extLst>
                </p14:cNvPr>
                <p14:cNvContentPartPr/>
                <p14:nvPr/>
              </p14:nvContentPartPr>
              <p14:xfrm>
                <a:off x="503205" y="4935790"/>
                <a:ext cx="151200" cy="7704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138B618E-D0AC-8D06-3FE8-1D04D56D8B03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494565" y="4926790"/>
                  <a:ext cx="1688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EEFD3B38-42D6-9EF0-C2D7-DCA4AB063DEB}"/>
                    </a:ext>
                  </a:extLst>
                </p14:cNvPr>
                <p14:cNvContentPartPr/>
                <p14:nvPr/>
              </p14:nvContentPartPr>
              <p14:xfrm>
                <a:off x="655845" y="4880350"/>
                <a:ext cx="3600" cy="720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EEFD3B38-42D6-9EF0-C2D7-DCA4AB063DE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46845" y="4871710"/>
                  <a:ext cx="212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E0484A94-7221-CB33-99E6-18785308F5F6}"/>
                    </a:ext>
                  </a:extLst>
                </p14:cNvPr>
                <p14:cNvContentPartPr/>
                <p14:nvPr/>
              </p14:nvContentPartPr>
              <p14:xfrm>
                <a:off x="728205" y="4825270"/>
                <a:ext cx="169560" cy="18288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E0484A94-7221-CB33-99E6-18785308F5F6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719205" y="4816630"/>
                  <a:ext cx="1872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C1F1398C-B9AC-5D44-6FE3-A87A8A6BB402}"/>
                    </a:ext>
                  </a:extLst>
                </p14:cNvPr>
                <p14:cNvContentPartPr/>
                <p14:nvPr/>
              </p14:nvContentPartPr>
              <p14:xfrm>
                <a:off x="956085" y="4808350"/>
                <a:ext cx="250200" cy="15048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C1F1398C-B9AC-5D44-6FE3-A87A8A6BB402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947085" y="4799350"/>
                  <a:ext cx="2678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26822EB9-5D8D-59DC-3DB0-631AEDC1255B}"/>
                    </a:ext>
                  </a:extLst>
                </p14:cNvPr>
                <p14:cNvContentPartPr/>
                <p14:nvPr/>
              </p14:nvContentPartPr>
              <p14:xfrm>
                <a:off x="268845" y="5299750"/>
                <a:ext cx="4680" cy="12528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26822EB9-5D8D-59DC-3DB0-631AEDC1255B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259845" y="5290750"/>
                  <a:ext cx="223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4BC2C8EE-5B22-00FF-BFE6-22719A15302E}"/>
                    </a:ext>
                  </a:extLst>
                </p14:cNvPr>
                <p14:cNvContentPartPr/>
                <p14:nvPr/>
              </p14:nvContentPartPr>
              <p14:xfrm>
                <a:off x="193605" y="5260150"/>
                <a:ext cx="194040" cy="18792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4BC2C8EE-5B22-00FF-BFE6-22719A15302E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184965" y="5251510"/>
                  <a:ext cx="2116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29C101D7-3EA0-CD17-DEE8-8EBB0D738896}"/>
                    </a:ext>
                  </a:extLst>
                </p14:cNvPr>
                <p14:cNvContentPartPr/>
                <p14:nvPr/>
              </p14:nvContentPartPr>
              <p14:xfrm>
                <a:off x="441645" y="5399470"/>
                <a:ext cx="16920" cy="1656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29C101D7-3EA0-CD17-DEE8-8EBB0D738896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433005" y="5390470"/>
                  <a:ext cx="345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6A4DB5BE-95D4-8563-024F-0132861AA8CE}"/>
                    </a:ext>
                  </a:extLst>
                </p14:cNvPr>
                <p14:cNvContentPartPr/>
                <p14:nvPr/>
              </p14:nvContentPartPr>
              <p14:xfrm>
                <a:off x="561165" y="5296870"/>
                <a:ext cx="264960" cy="8856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6A4DB5BE-95D4-8563-024F-0132861AA8CE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552165" y="5287870"/>
                  <a:ext cx="2826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0528963F-18E2-B8E6-39F5-63B3266C27A2}"/>
                    </a:ext>
                  </a:extLst>
                </p14:cNvPr>
                <p14:cNvContentPartPr/>
                <p14:nvPr/>
              </p14:nvContentPartPr>
              <p14:xfrm>
                <a:off x="879045" y="5272750"/>
                <a:ext cx="81000" cy="9936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0528963F-18E2-B8E6-39F5-63B3266C27A2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870405" y="5264110"/>
                  <a:ext cx="986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96C2A4FF-7C7E-9A6F-D8AE-E5E9D3E38A05}"/>
                    </a:ext>
                  </a:extLst>
                </p14:cNvPr>
                <p14:cNvContentPartPr/>
                <p14:nvPr/>
              </p14:nvContentPartPr>
              <p14:xfrm>
                <a:off x="1003245" y="5261230"/>
                <a:ext cx="117360" cy="10764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96C2A4FF-7C7E-9A6F-D8AE-E5E9D3E38A05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994245" y="5252230"/>
                  <a:ext cx="1350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D9E90A33-2DED-5678-AC0E-9FD1EB4D7BB3}"/>
                    </a:ext>
                  </a:extLst>
                </p14:cNvPr>
                <p14:cNvContentPartPr/>
                <p14:nvPr/>
              </p14:nvContentPartPr>
              <p14:xfrm>
                <a:off x="1268205" y="5132350"/>
                <a:ext cx="342000" cy="33084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D9E90A33-2DED-5678-AC0E-9FD1EB4D7BB3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1259565" y="5123710"/>
                  <a:ext cx="35964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9EC629BE-F567-A666-2A66-1386A057D176}"/>
                    </a:ext>
                  </a:extLst>
                </p14:cNvPr>
                <p14:cNvContentPartPr/>
                <p14:nvPr/>
              </p14:nvContentPartPr>
              <p14:xfrm>
                <a:off x="1480965" y="5105350"/>
                <a:ext cx="32400" cy="2160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9EC629BE-F567-A666-2A66-1386A057D176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1472325" y="5096350"/>
                  <a:ext cx="500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6B2212BE-E586-9E26-709A-C34C34626652}"/>
                    </a:ext>
                  </a:extLst>
                </p14:cNvPr>
                <p14:cNvContentPartPr/>
                <p14:nvPr/>
              </p14:nvContentPartPr>
              <p14:xfrm>
                <a:off x="1858245" y="5130910"/>
                <a:ext cx="117720" cy="19260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6B2212BE-E586-9E26-709A-C34C34626652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1849605" y="5122270"/>
                  <a:ext cx="1353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8D625618-FCAA-1A54-8349-AE34D484D025}"/>
                    </a:ext>
                  </a:extLst>
                </p14:cNvPr>
                <p14:cNvContentPartPr/>
                <p14:nvPr/>
              </p14:nvContentPartPr>
              <p14:xfrm>
                <a:off x="2134005" y="5105710"/>
                <a:ext cx="115560" cy="19908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8D625618-FCAA-1A54-8349-AE34D484D025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2125005" y="5097070"/>
                  <a:ext cx="1332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B9CD7A9B-8218-3A90-A1CB-414C41024778}"/>
                    </a:ext>
                  </a:extLst>
                </p14:cNvPr>
                <p14:cNvContentPartPr/>
                <p14:nvPr/>
              </p14:nvContentPartPr>
              <p14:xfrm>
                <a:off x="2446125" y="5086270"/>
                <a:ext cx="388800" cy="29052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B9CD7A9B-8218-3A90-A1CB-414C41024778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2437125" y="5077630"/>
                  <a:ext cx="40644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C4BC8CA4-CB6C-17A9-F871-66DA351DAB97}"/>
                    </a:ext>
                  </a:extLst>
                </p14:cNvPr>
                <p14:cNvContentPartPr/>
                <p14:nvPr/>
              </p14:nvContentPartPr>
              <p14:xfrm>
                <a:off x="3069285" y="5049550"/>
                <a:ext cx="111600" cy="21024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C4BC8CA4-CB6C-17A9-F871-66DA351DAB97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3060285" y="5040550"/>
                  <a:ext cx="1292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D307A9A7-0C28-831C-4249-B79BF2F5486B}"/>
                    </a:ext>
                  </a:extLst>
                </p14:cNvPr>
                <p14:cNvContentPartPr/>
                <p14:nvPr/>
              </p14:nvContentPartPr>
              <p14:xfrm>
                <a:off x="3269445" y="5058550"/>
                <a:ext cx="250560" cy="16560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D307A9A7-0C28-831C-4249-B79BF2F5486B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3260445" y="5049910"/>
                  <a:ext cx="2682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10B62A6B-F7E3-C26D-05A4-3B28747B07EA}"/>
                    </a:ext>
                  </a:extLst>
                </p14:cNvPr>
                <p14:cNvContentPartPr/>
                <p14:nvPr/>
              </p14:nvContentPartPr>
              <p14:xfrm>
                <a:off x="233565" y="5609710"/>
                <a:ext cx="250200" cy="12816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10B62A6B-F7E3-C26D-05A4-3B28747B07EA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224925" y="5601070"/>
                  <a:ext cx="2678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6B710C39-3F17-3770-CAFE-E923A79A6053}"/>
                    </a:ext>
                  </a:extLst>
                </p14:cNvPr>
                <p14:cNvContentPartPr/>
                <p14:nvPr/>
              </p14:nvContentPartPr>
              <p14:xfrm>
                <a:off x="538845" y="5592070"/>
                <a:ext cx="77400" cy="14292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6B710C39-3F17-3770-CAFE-E923A79A6053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530205" y="5583070"/>
                  <a:ext cx="950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CB03B048-6B3C-4864-87C1-8642293D7C98}"/>
                    </a:ext>
                  </a:extLst>
                </p14:cNvPr>
                <p14:cNvContentPartPr/>
                <p14:nvPr/>
              </p14:nvContentPartPr>
              <p14:xfrm>
                <a:off x="530565" y="5522590"/>
                <a:ext cx="169560" cy="17496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CB03B048-6B3C-4864-87C1-8642293D7C98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521565" y="5513590"/>
                  <a:ext cx="1872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2351B2F0-A388-B10C-DFA1-0E248E90DF31}"/>
                    </a:ext>
                  </a:extLst>
                </p14:cNvPr>
                <p14:cNvContentPartPr/>
                <p14:nvPr/>
              </p14:nvContentPartPr>
              <p14:xfrm>
                <a:off x="791565" y="5595310"/>
                <a:ext cx="115920" cy="12420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2351B2F0-A388-B10C-DFA1-0E248E90DF31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782565" y="5586310"/>
                  <a:ext cx="1335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17DB42F2-3CCC-EB11-F7CB-956CD94574E0}"/>
                    </a:ext>
                  </a:extLst>
                </p14:cNvPr>
                <p14:cNvContentPartPr/>
                <p14:nvPr/>
              </p14:nvContentPartPr>
              <p14:xfrm>
                <a:off x="925485" y="5505310"/>
                <a:ext cx="106200" cy="16848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17DB42F2-3CCC-EB11-F7CB-956CD94574E0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916845" y="5496670"/>
                  <a:ext cx="1238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588BCA75-5D3C-7CC9-3C80-3667BB959CF7}"/>
                    </a:ext>
                  </a:extLst>
                </p14:cNvPr>
                <p14:cNvContentPartPr/>
                <p14:nvPr/>
              </p14:nvContentPartPr>
              <p14:xfrm>
                <a:off x="1078485" y="5479750"/>
                <a:ext cx="254520" cy="18000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588BCA75-5D3C-7CC9-3C80-3667BB959CF7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1069485" y="5471110"/>
                  <a:ext cx="2721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E3325ADE-41C0-F937-4A19-2799A606254F}"/>
                    </a:ext>
                  </a:extLst>
                </p14:cNvPr>
                <p14:cNvContentPartPr/>
                <p14:nvPr/>
              </p14:nvContentPartPr>
              <p14:xfrm>
                <a:off x="151485" y="5967190"/>
                <a:ext cx="150480" cy="2196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E3325ADE-41C0-F937-4A19-2799A606254F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142485" y="5958550"/>
                  <a:ext cx="1681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ECD1B59D-4E5C-74D1-7E99-8404C440727F}"/>
                    </a:ext>
                  </a:extLst>
                </p14:cNvPr>
                <p14:cNvContentPartPr/>
                <p14:nvPr/>
              </p14:nvContentPartPr>
              <p14:xfrm>
                <a:off x="180285" y="6037390"/>
                <a:ext cx="157680" cy="1512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ECD1B59D-4E5C-74D1-7E99-8404C440727F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171645" y="6028750"/>
                  <a:ext cx="1753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6435A6CC-836C-D573-5A85-9775338251A7}"/>
                    </a:ext>
                  </a:extLst>
                </p14:cNvPr>
                <p14:cNvContentPartPr/>
                <p14:nvPr/>
              </p14:nvContentPartPr>
              <p14:xfrm>
                <a:off x="331485" y="5904190"/>
                <a:ext cx="146160" cy="25956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6435A6CC-836C-D573-5A85-9775338251A7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322485" y="5895190"/>
                  <a:ext cx="1638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4B4A56F7-A9C1-3F58-847D-F59B66E4618F}"/>
                    </a:ext>
                  </a:extLst>
                </p14:cNvPr>
                <p14:cNvContentPartPr/>
                <p14:nvPr/>
              </p14:nvContentPartPr>
              <p14:xfrm>
                <a:off x="686445" y="5889430"/>
                <a:ext cx="19080" cy="15912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4B4A56F7-A9C1-3F58-847D-F59B66E4618F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677445" y="5880430"/>
                  <a:ext cx="367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0DA2CF1C-9BFA-C558-C89C-EF3E10162B7F}"/>
                    </a:ext>
                  </a:extLst>
                </p14:cNvPr>
                <p14:cNvContentPartPr/>
                <p14:nvPr/>
              </p14:nvContentPartPr>
              <p14:xfrm>
                <a:off x="588525" y="5854150"/>
                <a:ext cx="195480" cy="22104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0DA2CF1C-9BFA-C558-C89C-EF3E10162B7F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579525" y="5845510"/>
                  <a:ext cx="2131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C1B6AD2D-F83E-A9C5-D624-225D8665B338}"/>
                    </a:ext>
                  </a:extLst>
                </p14:cNvPr>
                <p14:cNvContentPartPr/>
                <p14:nvPr/>
              </p14:nvContentPartPr>
              <p14:xfrm>
                <a:off x="908565" y="5824990"/>
                <a:ext cx="105480" cy="18036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C1B6AD2D-F83E-A9C5-D624-225D8665B338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899925" y="5815990"/>
                  <a:ext cx="1231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03675242-75DA-D54D-8B13-C6C649FF5730}"/>
                    </a:ext>
                  </a:extLst>
                </p14:cNvPr>
                <p14:cNvContentPartPr/>
                <p14:nvPr/>
              </p14:nvContentPartPr>
              <p14:xfrm>
                <a:off x="1042845" y="5799070"/>
                <a:ext cx="236520" cy="20304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03675242-75DA-D54D-8B13-C6C649FF5730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1034205" y="5790430"/>
                  <a:ext cx="2541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FD44B171-A4F8-FAD3-3CA3-A8D943E52A02}"/>
                    </a:ext>
                  </a:extLst>
                </p14:cNvPr>
                <p14:cNvContentPartPr/>
                <p14:nvPr/>
              </p14:nvContentPartPr>
              <p14:xfrm>
                <a:off x="1465485" y="5766670"/>
                <a:ext cx="116640" cy="18432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FD44B171-A4F8-FAD3-3CA3-A8D943E52A02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1456485" y="5757670"/>
                  <a:ext cx="1342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6FF82802-B540-2B2E-2307-17C9F627A010}"/>
                    </a:ext>
                  </a:extLst>
                </p14:cNvPr>
                <p14:cNvContentPartPr/>
                <p14:nvPr/>
              </p14:nvContentPartPr>
              <p14:xfrm>
                <a:off x="1542525" y="5901670"/>
                <a:ext cx="75240" cy="5400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6FF82802-B540-2B2E-2307-17C9F627A010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1533885" y="5892670"/>
                  <a:ext cx="928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D3D09A81-C04B-C9B6-513C-39D8D742918A}"/>
                    </a:ext>
                  </a:extLst>
                </p14:cNvPr>
                <p14:cNvContentPartPr/>
                <p14:nvPr/>
              </p14:nvContentPartPr>
              <p14:xfrm>
                <a:off x="1622445" y="5873590"/>
                <a:ext cx="293040" cy="8964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D3D09A81-C04B-C9B6-513C-39D8D742918A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1613805" y="5864950"/>
                  <a:ext cx="3106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FD988CAC-5351-3EAB-41F5-3B11AD8DC869}"/>
                    </a:ext>
                  </a:extLst>
                </p14:cNvPr>
                <p14:cNvContentPartPr/>
                <p14:nvPr/>
              </p14:nvContentPartPr>
              <p14:xfrm>
                <a:off x="1963365" y="5895190"/>
                <a:ext cx="135000" cy="14328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FD988CAC-5351-3EAB-41F5-3B11AD8DC869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1954365" y="5886550"/>
                  <a:ext cx="1526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83F7EC87-B432-50AD-0A2D-D445F2A5C32C}"/>
                    </a:ext>
                  </a:extLst>
                </p14:cNvPr>
                <p14:cNvContentPartPr/>
                <p14:nvPr/>
              </p14:nvContentPartPr>
              <p14:xfrm>
                <a:off x="2188725" y="5950270"/>
                <a:ext cx="7920" cy="936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83F7EC87-B432-50AD-0A2D-D445F2A5C32C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2180085" y="5941270"/>
                  <a:ext cx="255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E07AE94A-FB67-92B9-70A8-2F500443D998}"/>
                    </a:ext>
                  </a:extLst>
                </p14:cNvPr>
                <p14:cNvContentPartPr/>
                <p14:nvPr/>
              </p14:nvContentPartPr>
              <p14:xfrm>
                <a:off x="2325525" y="5747230"/>
                <a:ext cx="128520" cy="16956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E07AE94A-FB67-92B9-70A8-2F500443D998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2316525" y="5738230"/>
                  <a:ext cx="1461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A8D64020-4ECF-4A38-481D-4454935081F6}"/>
                    </a:ext>
                  </a:extLst>
                </p14:cNvPr>
                <p14:cNvContentPartPr/>
                <p14:nvPr/>
              </p14:nvContentPartPr>
              <p14:xfrm>
                <a:off x="2411205" y="5874310"/>
                <a:ext cx="42120" cy="7164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A8D64020-4ECF-4A38-481D-4454935081F6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2402205" y="5865310"/>
                  <a:ext cx="597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8A1DB5CE-EDE0-3599-02CC-1CB23E602F44}"/>
                    </a:ext>
                  </a:extLst>
                </p14:cNvPr>
                <p14:cNvContentPartPr/>
                <p14:nvPr/>
              </p14:nvContentPartPr>
              <p14:xfrm>
                <a:off x="2484645" y="5851630"/>
                <a:ext cx="102240" cy="7956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8A1DB5CE-EDE0-3599-02CC-1CB23E602F44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2475645" y="5842990"/>
                  <a:ext cx="1198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01E88D43-3237-0E61-BE08-C6F8CBACA810}"/>
                    </a:ext>
                  </a:extLst>
                </p14:cNvPr>
                <p14:cNvContentPartPr/>
                <p14:nvPr/>
              </p14:nvContentPartPr>
              <p14:xfrm>
                <a:off x="2591925" y="5801590"/>
                <a:ext cx="97560" cy="14040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01E88D43-3237-0E61-BE08-C6F8CBACA810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2582925" y="5792590"/>
                  <a:ext cx="1152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F453B127-19BF-0CDA-3309-25176AEF012E}"/>
                    </a:ext>
                  </a:extLst>
                </p14:cNvPr>
                <p14:cNvContentPartPr/>
                <p14:nvPr/>
              </p14:nvContentPartPr>
              <p14:xfrm>
                <a:off x="2697045" y="5697550"/>
                <a:ext cx="194040" cy="19584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F453B127-19BF-0CDA-3309-25176AEF012E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2688405" y="5688550"/>
                  <a:ext cx="2116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BF53633C-CB50-074B-11C3-14E1261EA6EE}"/>
                    </a:ext>
                  </a:extLst>
                </p14:cNvPr>
                <p14:cNvContentPartPr/>
                <p14:nvPr/>
              </p14:nvContentPartPr>
              <p14:xfrm>
                <a:off x="2921325" y="5770270"/>
                <a:ext cx="120960" cy="10260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BF53633C-CB50-074B-11C3-14E1261EA6EE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2912685" y="5761630"/>
                  <a:ext cx="1386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3F64209D-BD1B-FF3C-A27A-7881B8072CE9}"/>
                    </a:ext>
                  </a:extLst>
                </p14:cNvPr>
                <p14:cNvContentPartPr/>
                <p14:nvPr/>
              </p14:nvContentPartPr>
              <p14:xfrm>
                <a:off x="3078645" y="5734630"/>
                <a:ext cx="129960" cy="12276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3F64209D-BD1B-FF3C-A27A-7881B8072CE9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3070005" y="5725630"/>
                  <a:ext cx="1476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9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C5217083-F6A3-9FD2-62BB-5724688221B5}"/>
                    </a:ext>
                  </a:extLst>
                </p14:cNvPr>
                <p14:cNvContentPartPr/>
                <p14:nvPr/>
              </p14:nvContentPartPr>
              <p14:xfrm>
                <a:off x="3242445" y="5610790"/>
                <a:ext cx="251640" cy="17820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C5217083-F6A3-9FD2-62BB-5724688221B5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3233805" y="5602150"/>
                  <a:ext cx="2692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1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2B532A57-24EA-0A5E-6DFE-615B4C753E8E}"/>
                    </a:ext>
                  </a:extLst>
                </p14:cNvPr>
                <p14:cNvContentPartPr/>
                <p14:nvPr/>
              </p14:nvContentPartPr>
              <p14:xfrm>
                <a:off x="3489045" y="5574430"/>
                <a:ext cx="27720" cy="9936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2B532A57-24EA-0A5E-6DFE-615B4C753E8E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3480045" y="5565430"/>
                  <a:ext cx="453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3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F31C23F0-4C96-E124-7280-06791C01E4D5}"/>
                    </a:ext>
                  </a:extLst>
                </p14:cNvPr>
                <p14:cNvContentPartPr/>
                <p14:nvPr/>
              </p14:nvContentPartPr>
              <p14:xfrm>
                <a:off x="3551685" y="5532670"/>
                <a:ext cx="51480" cy="25596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F31C23F0-4C96-E124-7280-06791C01E4D5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3543045" y="5523670"/>
                  <a:ext cx="691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D35B688C-6DC0-2417-CD20-B524A64598E6}"/>
                    </a:ext>
                  </a:extLst>
                </p14:cNvPr>
                <p14:cNvContentPartPr/>
                <p14:nvPr/>
              </p14:nvContentPartPr>
              <p14:xfrm>
                <a:off x="323205" y="6209830"/>
                <a:ext cx="147960" cy="18504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D35B688C-6DC0-2417-CD20-B524A64598E6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314565" y="6201190"/>
                  <a:ext cx="1656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F157F124-936F-2737-182A-810CB04949C4}"/>
                    </a:ext>
                  </a:extLst>
                </p14:cNvPr>
                <p14:cNvContentPartPr/>
                <p14:nvPr/>
              </p14:nvContentPartPr>
              <p14:xfrm>
                <a:off x="503925" y="6260230"/>
                <a:ext cx="177120" cy="9612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F157F124-936F-2737-182A-810CB04949C4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494925" y="6251590"/>
                  <a:ext cx="1947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1060751A-812C-A26F-D43B-AB106896BF44}"/>
                    </a:ext>
                  </a:extLst>
                </p14:cNvPr>
                <p14:cNvContentPartPr/>
                <p14:nvPr/>
              </p14:nvContentPartPr>
              <p14:xfrm>
                <a:off x="635325" y="6176350"/>
                <a:ext cx="15480" cy="2880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1060751A-812C-A26F-D43B-AB106896BF44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626685" y="6167350"/>
                  <a:ext cx="331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1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2AE8B23F-9121-861F-F160-644ED7470297}"/>
                    </a:ext>
                  </a:extLst>
                </p14:cNvPr>
                <p14:cNvContentPartPr/>
                <p14:nvPr/>
              </p14:nvContentPartPr>
              <p14:xfrm>
                <a:off x="825405" y="6173470"/>
                <a:ext cx="131400" cy="14724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2AE8B23F-9121-861F-F160-644ED7470297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816405" y="6164830"/>
                  <a:ext cx="1490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47A044CE-27FA-7DB7-C768-0C73E78E398D}"/>
                    </a:ext>
                  </a:extLst>
                </p14:cNvPr>
                <p14:cNvContentPartPr/>
                <p14:nvPr/>
              </p14:nvContentPartPr>
              <p14:xfrm>
                <a:off x="867525" y="6245110"/>
                <a:ext cx="88560" cy="1476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47A044CE-27FA-7DB7-C768-0C73E78E398D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858525" y="6236470"/>
                  <a:ext cx="1062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5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4764CFDD-7337-837A-8615-B7EF36465294}"/>
                    </a:ext>
                  </a:extLst>
                </p14:cNvPr>
                <p14:cNvContentPartPr/>
                <p14:nvPr/>
              </p14:nvContentPartPr>
              <p14:xfrm>
                <a:off x="1190805" y="6241150"/>
                <a:ext cx="13680" cy="5076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4764CFDD-7337-837A-8615-B7EF36465294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1181805" y="6232150"/>
                  <a:ext cx="313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7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968B8C55-5C02-00DA-C173-74DF1EF085E9}"/>
                    </a:ext>
                  </a:extLst>
                </p14:cNvPr>
                <p14:cNvContentPartPr/>
                <p14:nvPr/>
              </p14:nvContentPartPr>
              <p14:xfrm>
                <a:off x="1306365" y="6081670"/>
                <a:ext cx="170280" cy="15984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968B8C55-5C02-00DA-C173-74DF1EF085E9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1297725" y="6073030"/>
                  <a:ext cx="1879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9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8F1653F2-1891-4C3C-3113-0201A93DE4D5}"/>
                    </a:ext>
                  </a:extLst>
                </p14:cNvPr>
                <p14:cNvContentPartPr/>
                <p14:nvPr/>
              </p14:nvContentPartPr>
              <p14:xfrm>
                <a:off x="1529565" y="6148270"/>
                <a:ext cx="158400" cy="10548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8F1653F2-1891-4C3C-3113-0201A93DE4D5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1520565" y="6139270"/>
                  <a:ext cx="1760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DD59E7A5-537B-63DA-195B-1A731DE01FE7}"/>
                    </a:ext>
                  </a:extLst>
                </p14:cNvPr>
                <p14:cNvContentPartPr/>
                <p14:nvPr/>
              </p14:nvContentPartPr>
              <p14:xfrm>
                <a:off x="1959405" y="6106870"/>
                <a:ext cx="124200" cy="14256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DD59E7A5-537B-63DA-195B-1A731DE01FE7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1950765" y="6097870"/>
                  <a:ext cx="1418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3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B62D5450-168C-60B9-67CF-B574E012B6F9}"/>
                    </a:ext>
                  </a:extLst>
                </p14:cNvPr>
                <p14:cNvContentPartPr/>
                <p14:nvPr/>
              </p14:nvContentPartPr>
              <p14:xfrm>
                <a:off x="2177925" y="6094270"/>
                <a:ext cx="173520" cy="15912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B62D5450-168C-60B9-67CF-B574E012B6F9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2169285" y="6085270"/>
                  <a:ext cx="1911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5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9DF48236-ACDC-B076-4FB4-48A583EBF329}"/>
                    </a:ext>
                  </a:extLst>
                </p14:cNvPr>
                <p14:cNvContentPartPr/>
                <p14:nvPr/>
              </p14:nvContentPartPr>
              <p14:xfrm>
                <a:off x="2458365" y="6075550"/>
                <a:ext cx="141840" cy="16344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9DF48236-ACDC-B076-4FB4-48A583EBF329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2449725" y="6066910"/>
                  <a:ext cx="1594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7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F2E4CB58-91D7-3AF8-57AE-45951C150813}"/>
                    </a:ext>
                  </a:extLst>
                </p14:cNvPr>
                <p14:cNvContentPartPr/>
                <p14:nvPr/>
              </p14:nvContentPartPr>
              <p14:xfrm>
                <a:off x="2636925" y="6182110"/>
                <a:ext cx="6120" cy="7308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F2E4CB58-91D7-3AF8-57AE-45951C150813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2628285" y="6173110"/>
                  <a:ext cx="237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8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4A3A6A46-2740-325F-FD6A-C8A6A59D3C5D}"/>
                    </a:ext>
                  </a:extLst>
                </p14:cNvPr>
                <p14:cNvContentPartPr/>
                <p14:nvPr/>
              </p14:nvContentPartPr>
              <p14:xfrm>
                <a:off x="2681565" y="6027310"/>
                <a:ext cx="164160" cy="19152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4A3A6A46-2740-325F-FD6A-C8A6A59D3C5D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2672565" y="6018670"/>
                  <a:ext cx="181800" cy="20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40">
            <p14:nvContentPartPr>
              <p14:cNvPr id="519" name="Freihand 518">
                <a:extLst>
                  <a:ext uri="{FF2B5EF4-FFF2-40B4-BE49-F238E27FC236}">
                    <a16:creationId xmlns:a16="http://schemas.microsoft.com/office/drawing/2014/main" id="{7675F143-5116-AA99-AE47-8ED9DF98EC6D}"/>
                  </a:ext>
                </a:extLst>
              </p14:cNvPr>
              <p14:cNvContentPartPr/>
              <p14:nvPr/>
            </p14:nvContentPartPr>
            <p14:xfrm>
              <a:off x="3180525" y="6415390"/>
              <a:ext cx="178560" cy="138960"/>
            </p14:xfrm>
          </p:contentPart>
        </mc:Choice>
        <mc:Fallback>
          <p:pic>
            <p:nvPicPr>
              <p:cNvPr id="519" name="Freihand 518">
                <a:extLst>
                  <a:ext uri="{FF2B5EF4-FFF2-40B4-BE49-F238E27FC236}">
                    <a16:creationId xmlns:a16="http://schemas.microsoft.com/office/drawing/2014/main" id="{7675F143-5116-AA99-AE47-8ED9DF98EC6D}"/>
                  </a:ext>
                </a:extLst>
              </p:cNvPr>
              <p:cNvPicPr/>
              <p:nvPr/>
            </p:nvPicPr>
            <p:blipFill>
              <a:blip r:embed="rId841"/>
              <a:stretch>
                <a:fillRect/>
              </a:stretch>
            </p:blipFill>
            <p:spPr>
              <a:xfrm>
                <a:off x="3171885" y="6406750"/>
                <a:ext cx="19620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2">
            <p14:nvContentPartPr>
              <p14:cNvPr id="520" name="Freihand 519">
                <a:extLst>
                  <a:ext uri="{FF2B5EF4-FFF2-40B4-BE49-F238E27FC236}">
                    <a16:creationId xmlns:a16="http://schemas.microsoft.com/office/drawing/2014/main" id="{7D677C91-4452-9F93-0D67-0C6772F83CD9}"/>
                  </a:ext>
                </a:extLst>
              </p14:cNvPr>
              <p14:cNvContentPartPr/>
              <p14:nvPr/>
            </p14:nvContentPartPr>
            <p14:xfrm>
              <a:off x="3191685" y="6364270"/>
              <a:ext cx="153720" cy="178560"/>
            </p14:xfrm>
          </p:contentPart>
        </mc:Choice>
        <mc:Fallback>
          <p:pic>
            <p:nvPicPr>
              <p:cNvPr id="520" name="Freihand 519">
                <a:extLst>
                  <a:ext uri="{FF2B5EF4-FFF2-40B4-BE49-F238E27FC236}">
                    <a16:creationId xmlns:a16="http://schemas.microsoft.com/office/drawing/2014/main" id="{7D677C91-4452-9F93-0D67-0C6772F83CD9}"/>
                  </a:ext>
                </a:extLst>
              </p:cNvPr>
              <p:cNvPicPr/>
              <p:nvPr/>
            </p:nvPicPr>
            <p:blipFill>
              <a:blip r:embed="rId843"/>
              <a:stretch>
                <a:fillRect/>
              </a:stretch>
            </p:blipFill>
            <p:spPr>
              <a:xfrm>
                <a:off x="3183045" y="6355270"/>
                <a:ext cx="171360" cy="19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721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3586A5A0-17FA-D641-CFD8-C9E8A2C0B0ED}"/>
              </a:ext>
            </a:extLst>
          </p:cNvPr>
          <p:cNvSpPr txBox="1"/>
          <p:nvPr/>
        </p:nvSpPr>
        <p:spPr>
          <a:xfrm>
            <a:off x="189383" y="171338"/>
            <a:ext cx="2734971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dirty="0"/>
              <a:t>Blatt 1 Aufgabe 1</a:t>
            </a:r>
          </a:p>
        </p:txBody>
      </p:sp>
      <p:sp>
        <p:nvSpPr>
          <p:cNvPr id="412" name="Rechteck 411">
            <a:extLst>
              <a:ext uri="{FF2B5EF4-FFF2-40B4-BE49-F238E27FC236}">
                <a16:creationId xmlns:a16="http://schemas.microsoft.com/office/drawing/2014/main" id="{10DA5902-C42C-5297-F130-B588F2658B60}"/>
              </a:ext>
            </a:extLst>
          </p:cNvPr>
          <p:cNvSpPr/>
          <p:nvPr/>
        </p:nvSpPr>
        <p:spPr>
          <a:xfrm>
            <a:off x="8704053" y="4247614"/>
            <a:ext cx="3487947" cy="26198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87" name="Gruppieren 186">
            <a:extLst>
              <a:ext uri="{FF2B5EF4-FFF2-40B4-BE49-F238E27FC236}">
                <a16:creationId xmlns:a16="http://schemas.microsoft.com/office/drawing/2014/main" id="{8DC4E0A3-2AEB-24FA-C8C6-EFA77BCF5170}"/>
              </a:ext>
            </a:extLst>
          </p:cNvPr>
          <p:cNvGrpSpPr/>
          <p:nvPr/>
        </p:nvGrpSpPr>
        <p:grpSpPr>
          <a:xfrm>
            <a:off x="9182085" y="93430"/>
            <a:ext cx="1000440" cy="264600"/>
            <a:chOff x="9182085" y="93430"/>
            <a:chExt cx="1000440" cy="26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103119A0-46CA-0C76-9C87-886D908E0E14}"/>
                    </a:ext>
                  </a:extLst>
                </p14:cNvPr>
                <p14:cNvContentPartPr/>
                <p14:nvPr/>
              </p14:nvContentPartPr>
              <p14:xfrm>
                <a:off x="9182085" y="121510"/>
                <a:ext cx="129960" cy="14904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103119A0-46CA-0C76-9C87-886D908E0E1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173445" y="112510"/>
                  <a:ext cx="1476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78BD7594-F30B-A642-D8DD-026F15A85D85}"/>
                    </a:ext>
                  </a:extLst>
                </p14:cNvPr>
                <p14:cNvContentPartPr/>
                <p14:nvPr/>
              </p14:nvContentPartPr>
              <p14:xfrm>
                <a:off x="9340485" y="233470"/>
                <a:ext cx="43200" cy="12456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78BD7594-F30B-A642-D8DD-026F15A85D8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331845" y="224470"/>
                  <a:ext cx="608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A0EEEBED-6C2F-8B29-04EA-0C635F64838F}"/>
                    </a:ext>
                  </a:extLst>
                </p14:cNvPr>
                <p14:cNvContentPartPr/>
                <p14:nvPr/>
              </p14:nvContentPartPr>
              <p14:xfrm>
                <a:off x="9454965" y="93430"/>
                <a:ext cx="100800" cy="20484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A0EEEBED-6C2F-8B29-04EA-0C635F64838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446325" y="84790"/>
                  <a:ext cx="1184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BDAE4756-65F6-20C4-AB5A-F8EA24C444BB}"/>
                    </a:ext>
                  </a:extLst>
                </p14:cNvPr>
                <p14:cNvContentPartPr/>
                <p14:nvPr/>
              </p14:nvContentPartPr>
              <p14:xfrm>
                <a:off x="9681405" y="137710"/>
                <a:ext cx="218520" cy="14436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BDAE4756-65F6-20C4-AB5A-F8EA24C444B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672765" y="128710"/>
                  <a:ext cx="2361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00AD7C8E-F611-38EA-0052-7ADC5BAE7E3C}"/>
                    </a:ext>
                  </a:extLst>
                </p14:cNvPr>
                <p14:cNvContentPartPr/>
                <p14:nvPr/>
              </p14:nvContentPartPr>
              <p14:xfrm>
                <a:off x="9997485" y="106390"/>
                <a:ext cx="185040" cy="18036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00AD7C8E-F611-38EA-0052-7ADC5BAE7E3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988485" y="97390"/>
                  <a:ext cx="202680" cy="19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33" name="Freihand 332">
                <a:extLst>
                  <a:ext uri="{FF2B5EF4-FFF2-40B4-BE49-F238E27FC236}">
                    <a16:creationId xmlns:a16="http://schemas.microsoft.com/office/drawing/2014/main" id="{CE0DC259-83D0-B56D-7E09-B4135CDBDDED}"/>
                  </a:ext>
                </a:extLst>
              </p14:cNvPr>
              <p14:cNvContentPartPr/>
              <p14:nvPr/>
            </p14:nvContentPartPr>
            <p14:xfrm>
              <a:off x="346965" y="1336870"/>
              <a:ext cx="10080" cy="14400"/>
            </p14:xfrm>
          </p:contentPart>
        </mc:Choice>
        <mc:Fallback>
          <p:pic>
            <p:nvPicPr>
              <p:cNvPr id="333" name="Freihand 332">
                <a:extLst>
                  <a:ext uri="{FF2B5EF4-FFF2-40B4-BE49-F238E27FC236}">
                    <a16:creationId xmlns:a16="http://schemas.microsoft.com/office/drawing/2014/main" id="{CE0DC259-83D0-B56D-7E09-B4135CDBDDE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7965" y="1328230"/>
                <a:ext cx="2772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35" name="Freihand 434">
                <a:extLst>
                  <a:ext uri="{FF2B5EF4-FFF2-40B4-BE49-F238E27FC236}">
                    <a16:creationId xmlns:a16="http://schemas.microsoft.com/office/drawing/2014/main" id="{4A776E8F-1FA8-BF70-8EB5-ED636B93AC9E}"/>
                  </a:ext>
                </a:extLst>
              </p14:cNvPr>
              <p14:cNvContentPartPr/>
              <p14:nvPr/>
            </p14:nvContentPartPr>
            <p14:xfrm>
              <a:off x="291165" y="1296190"/>
              <a:ext cx="720" cy="7200"/>
            </p14:xfrm>
          </p:contentPart>
        </mc:Choice>
        <mc:Fallback>
          <p:pic>
            <p:nvPicPr>
              <p:cNvPr id="435" name="Freihand 434">
                <a:extLst>
                  <a:ext uri="{FF2B5EF4-FFF2-40B4-BE49-F238E27FC236}">
                    <a16:creationId xmlns:a16="http://schemas.microsoft.com/office/drawing/2014/main" id="{4A776E8F-1FA8-BF70-8EB5-ED636B93AC9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2525" y="1287550"/>
                <a:ext cx="1836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36" name="Freihand 435">
                <a:extLst>
                  <a:ext uri="{FF2B5EF4-FFF2-40B4-BE49-F238E27FC236}">
                    <a16:creationId xmlns:a16="http://schemas.microsoft.com/office/drawing/2014/main" id="{06CAC5EF-8AA4-B6BF-452B-649D7101DBB2}"/>
                  </a:ext>
                </a:extLst>
              </p14:cNvPr>
              <p14:cNvContentPartPr/>
              <p14:nvPr/>
            </p14:nvContentPartPr>
            <p14:xfrm>
              <a:off x="232125" y="1711270"/>
              <a:ext cx="30960" cy="15840"/>
            </p14:xfrm>
          </p:contentPart>
        </mc:Choice>
        <mc:Fallback>
          <p:pic>
            <p:nvPicPr>
              <p:cNvPr id="436" name="Freihand 435">
                <a:extLst>
                  <a:ext uri="{FF2B5EF4-FFF2-40B4-BE49-F238E27FC236}">
                    <a16:creationId xmlns:a16="http://schemas.microsoft.com/office/drawing/2014/main" id="{06CAC5EF-8AA4-B6BF-452B-649D7101DBB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3485" y="1702270"/>
                <a:ext cx="4860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37" name="Freihand 436">
                <a:extLst>
                  <a:ext uri="{FF2B5EF4-FFF2-40B4-BE49-F238E27FC236}">
                    <a16:creationId xmlns:a16="http://schemas.microsoft.com/office/drawing/2014/main" id="{9C82147E-D17B-4667-D873-8841CFAF9FFF}"/>
                  </a:ext>
                </a:extLst>
              </p14:cNvPr>
              <p14:cNvContentPartPr/>
              <p14:nvPr/>
            </p14:nvContentPartPr>
            <p14:xfrm>
              <a:off x="1096845" y="2338390"/>
              <a:ext cx="1200960" cy="1577160"/>
            </p14:xfrm>
          </p:contentPart>
        </mc:Choice>
        <mc:Fallback>
          <p:pic>
            <p:nvPicPr>
              <p:cNvPr id="437" name="Freihand 436">
                <a:extLst>
                  <a:ext uri="{FF2B5EF4-FFF2-40B4-BE49-F238E27FC236}">
                    <a16:creationId xmlns:a16="http://schemas.microsoft.com/office/drawing/2014/main" id="{9C82147E-D17B-4667-D873-8841CFAF9FF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87845" y="2329390"/>
                <a:ext cx="1218600" cy="159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38" name="Freihand 437">
                <a:extLst>
                  <a:ext uri="{FF2B5EF4-FFF2-40B4-BE49-F238E27FC236}">
                    <a16:creationId xmlns:a16="http://schemas.microsoft.com/office/drawing/2014/main" id="{B5DD0327-BA59-F7E8-293B-CB3ECE258175}"/>
                  </a:ext>
                </a:extLst>
              </p14:cNvPr>
              <p14:cNvContentPartPr/>
              <p14:nvPr/>
            </p14:nvContentPartPr>
            <p14:xfrm>
              <a:off x="1156605" y="2366470"/>
              <a:ext cx="2891880" cy="1516320"/>
            </p14:xfrm>
          </p:contentPart>
        </mc:Choice>
        <mc:Fallback>
          <p:pic>
            <p:nvPicPr>
              <p:cNvPr id="438" name="Freihand 437">
                <a:extLst>
                  <a:ext uri="{FF2B5EF4-FFF2-40B4-BE49-F238E27FC236}">
                    <a16:creationId xmlns:a16="http://schemas.microsoft.com/office/drawing/2014/main" id="{B5DD0327-BA59-F7E8-293B-CB3ECE25817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47605" y="2357830"/>
                <a:ext cx="2909520" cy="153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39" name="Freihand 438">
                <a:extLst>
                  <a:ext uri="{FF2B5EF4-FFF2-40B4-BE49-F238E27FC236}">
                    <a16:creationId xmlns:a16="http://schemas.microsoft.com/office/drawing/2014/main" id="{49C0B2B5-A23F-77B3-DE22-DCDE6EFA3F06}"/>
                  </a:ext>
                </a:extLst>
              </p14:cNvPr>
              <p14:cNvContentPartPr/>
              <p14:nvPr/>
            </p14:nvContentPartPr>
            <p14:xfrm>
              <a:off x="276765" y="1430110"/>
              <a:ext cx="12600" cy="28080"/>
            </p14:xfrm>
          </p:contentPart>
        </mc:Choice>
        <mc:Fallback>
          <p:pic>
            <p:nvPicPr>
              <p:cNvPr id="439" name="Freihand 438">
                <a:extLst>
                  <a:ext uri="{FF2B5EF4-FFF2-40B4-BE49-F238E27FC236}">
                    <a16:creationId xmlns:a16="http://schemas.microsoft.com/office/drawing/2014/main" id="{49C0B2B5-A23F-77B3-DE22-DCDE6EFA3F0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7765" y="1421470"/>
                <a:ext cx="302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40" name="Freihand 439">
                <a:extLst>
                  <a:ext uri="{FF2B5EF4-FFF2-40B4-BE49-F238E27FC236}">
                    <a16:creationId xmlns:a16="http://schemas.microsoft.com/office/drawing/2014/main" id="{DAB5D0FA-55DE-330F-6ABC-89C01B38B401}"/>
                  </a:ext>
                </a:extLst>
              </p14:cNvPr>
              <p14:cNvContentPartPr/>
              <p14:nvPr/>
            </p14:nvContentPartPr>
            <p14:xfrm>
              <a:off x="1035645" y="1691110"/>
              <a:ext cx="69120" cy="2235600"/>
            </p14:xfrm>
          </p:contentPart>
        </mc:Choice>
        <mc:Fallback>
          <p:pic>
            <p:nvPicPr>
              <p:cNvPr id="440" name="Freihand 439">
                <a:extLst>
                  <a:ext uri="{FF2B5EF4-FFF2-40B4-BE49-F238E27FC236}">
                    <a16:creationId xmlns:a16="http://schemas.microsoft.com/office/drawing/2014/main" id="{DAB5D0FA-55DE-330F-6ABC-89C01B38B40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26645" y="1682110"/>
                <a:ext cx="86760" cy="225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41" name="Freihand 440">
                <a:extLst>
                  <a:ext uri="{FF2B5EF4-FFF2-40B4-BE49-F238E27FC236}">
                    <a16:creationId xmlns:a16="http://schemas.microsoft.com/office/drawing/2014/main" id="{53EB99C8-0597-FEC2-7B27-CFAA85C2A1C9}"/>
                  </a:ext>
                </a:extLst>
              </p14:cNvPr>
              <p14:cNvContentPartPr/>
              <p14:nvPr/>
            </p14:nvContentPartPr>
            <p14:xfrm>
              <a:off x="880125" y="3854710"/>
              <a:ext cx="3480480" cy="40320"/>
            </p14:xfrm>
          </p:contentPart>
        </mc:Choice>
        <mc:Fallback>
          <p:pic>
            <p:nvPicPr>
              <p:cNvPr id="441" name="Freihand 440">
                <a:extLst>
                  <a:ext uri="{FF2B5EF4-FFF2-40B4-BE49-F238E27FC236}">
                    <a16:creationId xmlns:a16="http://schemas.microsoft.com/office/drawing/2014/main" id="{53EB99C8-0597-FEC2-7B27-CFAA85C2A1C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71485" y="3845710"/>
                <a:ext cx="349812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42" name="Freihand 441">
                <a:extLst>
                  <a:ext uri="{FF2B5EF4-FFF2-40B4-BE49-F238E27FC236}">
                    <a16:creationId xmlns:a16="http://schemas.microsoft.com/office/drawing/2014/main" id="{60EB18D1-08A5-0631-33D4-1E37FFEB05AC}"/>
                  </a:ext>
                </a:extLst>
              </p14:cNvPr>
              <p14:cNvContentPartPr/>
              <p14:nvPr/>
            </p14:nvContentPartPr>
            <p14:xfrm>
              <a:off x="989925" y="3426670"/>
              <a:ext cx="151200" cy="7200"/>
            </p14:xfrm>
          </p:contentPart>
        </mc:Choice>
        <mc:Fallback>
          <p:pic>
            <p:nvPicPr>
              <p:cNvPr id="442" name="Freihand 441">
                <a:extLst>
                  <a:ext uri="{FF2B5EF4-FFF2-40B4-BE49-F238E27FC236}">
                    <a16:creationId xmlns:a16="http://schemas.microsoft.com/office/drawing/2014/main" id="{60EB18D1-08A5-0631-33D4-1E37FFEB05A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81285" y="3418030"/>
                <a:ext cx="1688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43" name="Freihand 442">
                <a:extLst>
                  <a:ext uri="{FF2B5EF4-FFF2-40B4-BE49-F238E27FC236}">
                    <a16:creationId xmlns:a16="http://schemas.microsoft.com/office/drawing/2014/main" id="{A50239E2-53CC-3D6A-76C6-769196CED70F}"/>
                  </a:ext>
                </a:extLst>
              </p14:cNvPr>
              <p14:cNvContentPartPr/>
              <p14:nvPr/>
            </p14:nvContentPartPr>
            <p14:xfrm>
              <a:off x="675645" y="3404710"/>
              <a:ext cx="103680" cy="161640"/>
            </p14:xfrm>
          </p:contentPart>
        </mc:Choice>
        <mc:Fallback>
          <p:pic>
            <p:nvPicPr>
              <p:cNvPr id="443" name="Freihand 442">
                <a:extLst>
                  <a:ext uri="{FF2B5EF4-FFF2-40B4-BE49-F238E27FC236}">
                    <a16:creationId xmlns:a16="http://schemas.microsoft.com/office/drawing/2014/main" id="{A50239E2-53CC-3D6A-76C6-769196CED70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67005" y="3395710"/>
                <a:ext cx="1213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44" name="Freihand 443">
                <a:extLst>
                  <a:ext uri="{FF2B5EF4-FFF2-40B4-BE49-F238E27FC236}">
                    <a16:creationId xmlns:a16="http://schemas.microsoft.com/office/drawing/2014/main" id="{F9BE73C0-4EE4-1040-D039-14FDBFB3CB6D}"/>
                  </a:ext>
                </a:extLst>
              </p14:cNvPr>
              <p14:cNvContentPartPr/>
              <p14:nvPr/>
            </p14:nvContentPartPr>
            <p14:xfrm>
              <a:off x="994965" y="3074950"/>
              <a:ext cx="164880" cy="38520"/>
            </p14:xfrm>
          </p:contentPart>
        </mc:Choice>
        <mc:Fallback>
          <p:pic>
            <p:nvPicPr>
              <p:cNvPr id="444" name="Freihand 443">
                <a:extLst>
                  <a:ext uri="{FF2B5EF4-FFF2-40B4-BE49-F238E27FC236}">
                    <a16:creationId xmlns:a16="http://schemas.microsoft.com/office/drawing/2014/main" id="{F9BE73C0-4EE4-1040-D039-14FDBFB3CB6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85965" y="3066310"/>
                <a:ext cx="1825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45" name="Freihand 444">
                <a:extLst>
                  <a:ext uri="{FF2B5EF4-FFF2-40B4-BE49-F238E27FC236}">
                    <a16:creationId xmlns:a16="http://schemas.microsoft.com/office/drawing/2014/main" id="{AA3ABB94-27B9-B445-2311-2BC30A9DD0FF}"/>
                  </a:ext>
                </a:extLst>
              </p14:cNvPr>
              <p14:cNvContentPartPr/>
              <p14:nvPr/>
            </p14:nvContentPartPr>
            <p14:xfrm>
              <a:off x="730725" y="2971990"/>
              <a:ext cx="109080" cy="162000"/>
            </p14:xfrm>
          </p:contentPart>
        </mc:Choice>
        <mc:Fallback>
          <p:pic>
            <p:nvPicPr>
              <p:cNvPr id="445" name="Freihand 444">
                <a:extLst>
                  <a:ext uri="{FF2B5EF4-FFF2-40B4-BE49-F238E27FC236}">
                    <a16:creationId xmlns:a16="http://schemas.microsoft.com/office/drawing/2014/main" id="{AA3ABB94-27B9-B445-2311-2BC30A9DD0F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22085" y="2962990"/>
                <a:ext cx="1267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46" name="Freihand 445">
                <a:extLst>
                  <a:ext uri="{FF2B5EF4-FFF2-40B4-BE49-F238E27FC236}">
                    <a16:creationId xmlns:a16="http://schemas.microsoft.com/office/drawing/2014/main" id="{DDA49089-707B-DC47-9107-25AF2277D74F}"/>
                  </a:ext>
                </a:extLst>
              </p14:cNvPr>
              <p14:cNvContentPartPr/>
              <p14:nvPr/>
            </p14:nvContentPartPr>
            <p14:xfrm>
              <a:off x="1002885" y="2701630"/>
              <a:ext cx="140040" cy="14760"/>
            </p14:xfrm>
          </p:contentPart>
        </mc:Choice>
        <mc:Fallback>
          <p:pic>
            <p:nvPicPr>
              <p:cNvPr id="446" name="Freihand 445">
                <a:extLst>
                  <a:ext uri="{FF2B5EF4-FFF2-40B4-BE49-F238E27FC236}">
                    <a16:creationId xmlns:a16="http://schemas.microsoft.com/office/drawing/2014/main" id="{DDA49089-707B-DC47-9107-25AF2277D74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93885" y="2692990"/>
                <a:ext cx="15768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47" name="Freihand 446">
                <a:extLst>
                  <a:ext uri="{FF2B5EF4-FFF2-40B4-BE49-F238E27FC236}">
                    <a16:creationId xmlns:a16="http://schemas.microsoft.com/office/drawing/2014/main" id="{904637DD-29F3-ED5B-7CEA-BA81FED163EB}"/>
                  </a:ext>
                </a:extLst>
              </p14:cNvPr>
              <p14:cNvContentPartPr/>
              <p14:nvPr/>
            </p14:nvContentPartPr>
            <p14:xfrm>
              <a:off x="724605" y="2645470"/>
              <a:ext cx="121680" cy="157320"/>
            </p14:xfrm>
          </p:contentPart>
        </mc:Choice>
        <mc:Fallback>
          <p:pic>
            <p:nvPicPr>
              <p:cNvPr id="447" name="Freihand 446">
                <a:extLst>
                  <a:ext uri="{FF2B5EF4-FFF2-40B4-BE49-F238E27FC236}">
                    <a16:creationId xmlns:a16="http://schemas.microsoft.com/office/drawing/2014/main" id="{904637DD-29F3-ED5B-7CEA-BA81FED163E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15965" y="2636830"/>
                <a:ext cx="1393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48" name="Freihand 447">
                <a:extLst>
                  <a:ext uri="{FF2B5EF4-FFF2-40B4-BE49-F238E27FC236}">
                    <a16:creationId xmlns:a16="http://schemas.microsoft.com/office/drawing/2014/main" id="{9DF1B869-073A-209D-FECE-4972F875F650}"/>
                  </a:ext>
                </a:extLst>
              </p14:cNvPr>
              <p14:cNvContentPartPr/>
              <p14:nvPr/>
            </p14:nvContentPartPr>
            <p14:xfrm>
              <a:off x="994245" y="2332990"/>
              <a:ext cx="169920" cy="18720"/>
            </p14:xfrm>
          </p:contentPart>
        </mc:Choice>
        <mc:Fallback>
          <p:pic>
            <p:nvPicPr>
              <p:cNvPr id="448" name="Freihand 447">
                <a:extLst>
                  <a:ext uri="{FF2B5EF4-FFF2-40B4-BE49-F238E27FC236}">
                    <a16:creationId xmlns:a16="http://schemas.microsoft.com/office/drawing/2014/main" id="{9DF1B869-073A-209D-FECE-4972F875F65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85605" y="2323990"/>
                <a:ext cx="1875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49" name="Freihand 448">
                <a:extLst>
                  <a:ext uri="{FF2B5EF4-FFF2-40B4-BE49-F238E27FC236}">
                    <a16:creationId xmlns:a16="http://schemas.microsoft.com/office/drawing/2014/main" id="{48722ABD-4EE7-B1A8-80F4-31C6DCD17FA1}"/>
                  </a:ext>
                </a:extLst>
              </p14:cNvPr>
              <p14:cNvContentPartPr/>
              <p14:nvPr/>
            </p14:nvContentPartPr>
            <p14:xfrm>
              <a:off x="729285" y="2233270"/>
              <a:ext cx="92880" cy="127800"/>
            </p14:xfrm>
          </p:contentPart>
        </mc:Choice>
        <mc:Fallback>
          <p:pic>
            <p:nvPicPr>
              <p:cNvPr id="449" name="Freihand 448">
                <a:extLst>
                  <a:ext uri="{FF2B5EF4-FFF2-40B4-BE49-F238E27FC236}">
                    <a16:creationId xmlns:a16="http://schemas.microsoft.com/office/drawing/2014/main" id="{48722ABD-4EE7-B1A8-80F4-31C6DCD17FA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20645" y="2224630"/>
                <a:ext cx="11052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450" name="Freihand 449">
                <a:extLst>
                  <a:ext uri="{FF2B5EF4-FFF2-40B4-BE49-F238E27FC236}">
                    <a16:creationId xmlns:a16="http://schemas.microsoft.com/office/drawing/2014/main" id="{B71D8454-5EB4-935E-C0ED-90863639F6BE}"/>
                  </a:ext>
                </a:extLst>
              </p14:cNvPr>
              <p14:cNvContentPartPr/>
              <p14:nvPr/>
            </p14:nvContentPartPr>
            <p14:xfrm>
              <a:off x="817485" y="2276110"/>
              <a:ext cx="23760" cy="112680"/>
            </p14:xfrm>
          </p:contentPart>
        </mc:Choice>
        <mc:Fallback>
          <p:pic>
            <p:nvPicPr>
              <p:cNvPr id="450" name="Freihand 449">
                <a:extLst>
                  <a:ext uri="{FF2B5EF4-FFF2-40B4-BE49-F238E27FC236}">
                    <a16:creationId xmlns:a16="http://schemas.microsoft.com/office/drawing/2014/main" id="{B71D8454-5EB4-935E-C0ED-90863639F6B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08845" y="2267470"/>
                <a:ext cx="4140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51" name="Freihand 450">
                <a:extLst>
                  <a:ext uri="{FF2B5EF4-FFF2-40B4-BE49-F238E27FC236}">
                    <a16:creationId xmlns:a16="http://schemas.microsoft.com/office/drawing/2014/main" id="{D275E225-CBD5-BFE8-DF17-C39A7E017200}"/>
                  </a:ext>
                </a:extLst>
              </p14:cNvPr>
              <p14:cNvContentPartPr/>
              <p14:nvPr/>
            </p14:nvContentPartPr>
            <p14:xfrm>
              <a:off x="1680765" y="3773350"/>
              <a:ext cx="5040" cy="211680"/>
            </p14:xfrm>
          </p:contentPart>
        </mc:Choice>
        <mc:Fallback>
          <p:pic>
            <p:nvPicPr>
              <p:cNvPr id="451" name="Freihand 450">
                <a:extLst>
                  <a:ext uri="{FF2B5EF4-FFF2-40B4-BE49-F238E27FC236}">
                    <a16:creationId xmlns:a16="http://schemas.microsoft.com/office/drawing/2014/main" id="{D275E225-CBD5-BFE8-DF17-C39A7E01720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671765" y="3764350"/>
                <a:ext cx="2268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52" name="Freihand 451">
                <a:extLst>
                  <a:ext uri="{FF2B5EF4-FFF2-40B4-BE49-F238E27FC236}">
                    <a16:creationId xmlns:a16="http://schemas.microsoft.com/office/drawing/2014/main" id="{3C99792C-A918-5C45-06F9-0101685E335D}"/>
                  </a:ext>
                </a:extLst>
              </p14:cNvPr>
              <p14:cNvContentPartPr/>
              <p14:nvPr/>
            </p14:nvContentPartPr>
            <p14:xfrm>
              <a:off x="1627845" y="4058110"/>
              <a:ext cx="181440" cy="182880"/>
            </p14:xfrm>
          </p:contentPart>
        </mc:Choice>
        <mc:Fallback>
          <p:pic>
            <p:nvPicPr>
              <p:cNvPr id="452" name="Freihand 451">
                <a:extLst>
                  <a:ext uri="{FF2B5EF4-FFF2-40B4-BE49-F238E27FC236}">
                    <a16:creationId xmlns:a16="http://schemas.microsoft.com/office/drawing/2014/main" id="{3C99792C-A918-5C45-06F9-0101685E335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618845" y="4049110"/>
                <a:ext cx="19908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453" name="Freihand 452">
                <a:extLst>
                  <a:ext uri="{FF2B5EF4-FFF2-40B4-BE49-F238E27FC236}">
                    <a16:creationId xmlns:a16="http://schemas.microsoft.com/office/drawing/2014/main" id="{152E943D-48AA-A1B0-093D-A263C1065A4B}"/>
                  </a:ext>
                </a:extLst>
              </p14:cNvPr>
              <p14:cNvContentPartPr/>
              <p14:nvPr/>
            </p14:nvContentPartPr>
            <p14:xfrm>
              <a:off x="2311845" y="3796390"/>
              <a:ext cx="5760" cy="161640"/>
            </p14:xfrm>
          </p:contentPart>
        </mc:Choice>
        <mc:Fallback>
          <p:pic>
            <p:nvPicPr>
              <p:cNvPr id="453" name="Freihand 452">
                <a:extLst>
                  <a:ext uri="{FF2B5EF4-FFF2-40B4-BE49-F238E27FC236}">
                    <a16:creationId xmlns:a16="http://schemas.microsoft.com/office/drawing/2014/main" id="{152E943D-48AA-A1B0-093D-A263C1065A4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303205" y="3787390"/>
                <a:ext cx="234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454" name="Freihand 453">
                <a:extLst>
                  <a:ext uri="{FF2B5EF4-FFF2-40B4-BE49-F238E27FC236}">
                    <a16:creationId xmlns:a16="http://schemas.microsoft.com/office/drawing/2014/main" id="{068DFD1B-661F-7682-4FBD-24EE4AD99E78}"/>
                  </a:ext>
                </a:extLst>
              </p14:cNvPr>
              <p14:cNvContentPartPr/>
              <p14:nvPr/>
            </p14:nvContentPartPr>
            <p14:xfrm>
              <a:off x="2242005" y="4045150"/>
              <a:ext cx="101160" cy="118800"/>
            </p14:xfrm>
          </p:contentPart>
        </mc:Choice>
        <mc:Fallback>
          <p:pic>
            <p:nvPicPr>
              <p:cNvPr id="454" name="Freihand 453">
                <a:extLst>
                  <a:ext uri="{FF2B5EF4-FFF2-40B4-BE49-F238E27FC236}">
                    <a16:creationId xmlns:a16="http://schemas.microsoft.com/office/drawing/2014/main" id="{068DFD1B-661F-7682-4FBD-24EE4AD99E7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233365" y="4036510"/>
                <a:ext cx="11880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455" name="Freihand 454">
                <a:extLst>
                  <a:ext uri="{FF2B5EF4-FFF2-40B4-BE49-F238E27FC236}">
                    <a16:creationId xmlns:a16="http://schemas.microsoft.com/office/drawing/2014/main" id="{B728E4D2-63BD-A587-2D6E-8C85C08C2BE3}"/>
                  </a:ext>
                </a:extLst>
              </p14:cNvPr>
              <p14:cNvContentPartPr/>
              <p14:nvPr/>
            </p14:nvContentPartPr>
            <p14:xfrm>
              <a:off x="2354685" y="4087630"/>
              <a:ext cx="16920" cy="141120"/>
            </p14:xfrm>
          </p:contentPart>
        </mc:Choice>
        <mc:Fallback>
          <p:pic>
            <p:nvPicPr>
              <p:cNvPr id="455" name="Freihand 454">
                <a:extLst>
                  <a:ext uri="{FF2B5EF4-FFF2-40B4-BE49-F238E27FC236}">
                    <a16:creationId xmlns:a16="http://schemas.microsoft.com/office/drawing/2014/main" id="{B728E4D2-63BD-A587-2D6E-8C85C08C2BE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346045" y="4078630"/>
                <a:ext cx="3456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56" name="Freihand 455">
                <a:extLst>
                  <a:ext uri="{FF2B5EF4-FFF2-40B4-BE49-F238E27FC236}">
                    <a16:creationId xmlns:a16="http://schemas.microsoft.com/office/drawing/2014/main" id="{CA8EB2F7-9940-F532-8FF6-B68C33BC74C9}"/>
                  </a:ext>
                </a:extLst>
              </p14:cNvPr>
              <p14:cNvContentPartPr/>
              <p14:nvPr/>
            </p14:nvContentPartPr>
            <p14:xfrm>
              <a:off x="2846805" y="3789190"/>
              <a:ext cx="23760" cy="226080"/>
            </p14:xfrm>
          </p:contentPart>
        </mc:Choice>
        <mc:Fallback>
          <p:pic>
            <p:nvPicPr>
              <p:cNvPr id="456" name="Freihand 455">
                <a:extLst>
                  <a:ext uri="{FF2B5EF4-FFF2-40B4-BE49-F238E27FC236}">
                    <a16:creationId xmlns:a16="http://schemas.microsoft.com/office/drawing/2014/main" id="{CA8EB2F7-9940-F532-8FF6-B68C33BC74C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838165" y="3780190"/>
                <a:ext cx="4140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57" name="Freihand 456">
                <a:extLst>
                  <a:ext uri="{FF2B5EF4-FFF2-40B4-BE49-F238E27FC236}">
                    <a16:creationId xmlns:a16="http://schemas.microsoft.com/office/drawing/2014/main" id="{8E9939C0-E453-58CD-E789-7BBD89EF1AD6}"/>
                  </a:ext>
                </a:extLst>
              </p14:cNvPr>
              <p14:cNvContentPartPr/>
              <p14:nvPr/>
            </p14:nvContentPartPr>
            <p14:xfrm>
              <a:off x="2774805" y="4078270"/>
              <a:ext cx="113400" cy="184680"/>
            </p14:xfrm>
          </p:contentPart>
        </mc:Choice>
        <mc:Fallback>
          <p:pic>
            <p:nvPicPr>
              <p:cNvPr id="457" name="Freihand 456">
                <a:extLst>
                  <a:ext uri="{FF2B5EF4-FFF2-40B4-BE49-F238E27FC236}">
                    <a16:creationId xmlns:a16="http://schemas.microsoft.com/office/drawing/2014/main" id="{8E9939C0-E453-58CD-E789-7BBD89EF1AD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766165" y="4069630"/>
                <a:ext cx="13104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58" name="Freihand 457">
                <a:extLst>
                  <a:ext uri="{FF2B5EF4-FFF2-40B4-BE49-F238E27FC236}">
                    <a16:creationId xmlns:a16="http://schemas.microsoft.com/office/drawing/2014/main" id="{776E199C-5BF8-3117-6E31-DB692FDB6C78}"/>
                  </a:ext>
                </a:extLst>
              </p14:cNvPr>
              <p14:cNvContentPartPr/>
              <p14:nvPr/>
            </p14:nvContentPartPr>
            <p14:xfrm>
              <a:off x="3397605" y="3750310"/>
              <a:ext cx="16200" cy="235080"/>
            </p14:xfrm>
          </p:contentPart>
        </mc:Choice>
        <mc:Fallback>
          <p:pic>
            <p:nvPicPr>
              <p:cNvPr id="458" name="Freihand 457">
                <a:extLst>
                  <a:ext uri="{FF2B5EF4-FFF2-40B4-BE49-F238E27FC236}">
                    <a16:creationId xmlns:a16="http://schemas.microsoft.com/office/drawing/2014/main" id="{776E199C-5BF8-3117-6E31-DB692FDB6C7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388965" y="3741670"/>
                <a:ext cx="3384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59" name="Freihand 458">
                <a:extLst>
                  <a:ext uri="{FF2B5EF4-FFF2-40B4-BE49-F238E27FC236}">
                    <a16:creationId xmlns:a16="http://schemas.microsoft.com/office/drawing/2014/main" id="{A35BCC31-E001-8C1F-0179-62A738B4943D}"/>
                  </a:ext>
                </a:extLst>
              </p14:cNvPr>
              <p14:cNvContentPartPr/>
              <p14:nvPr/>
            </p14:nvContentPartPr>
            <p14:xfrm>
              <a:off x="3356565" y="4048390"/>
              <a:ext cx="120960" cy="220320"/>
            </p14:xfrm>
          </p:contentPart>
        </mc:Choice>
        <mc:Fallback>
          <p:pic>
            <p:nvPicPr>
              <p:cNvPr id="459" name="Freihand 458">
                <a:extLst>
                  <a:ext uri="{FF2B5EF4-FFF2-40B4-BE49-F238E27FC236}">
                    <a16:creationId xmlns:a16="http://schemas.microsoft.com/office/drawing/2014/main" id="{A35BCC31-E001-8C1F-0179-62A738B4943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347565" y="4039390"/>
                <a:ext cx="13860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60" name="Freihand 459">
                <a:extLst>
                  <a:ext uri="{FF2B5EF4-FFF2-40B4-BE49-F238E27FC236}">
                    <a16:creationId xmlns:a16="http://schemas.microsoft.com/office/drawing/2014/main" id="{36580794-663D-0193-AC3C-E7152C9CD182}"/>
                  </a:ext>
                </a:extLst>
              </p14:cNvPr>
              <p14:cNvContentPartPr/>
              <p14:nvPr/>
            </p14:nvContentPartPr>
            <p14:xfrm>
              <a:off x="472245" y="1494550"/>
              <a:ext cx="11160" cy="6840"/>
            </p14:xfrm>
          </p:contentPart>
        </mc:Choice>
        <mc:Fallback>
          <p:pic>
            <p:nvPicPr>
              <p:cNvPr id="460" name="Freihand 459">
                <a:extLst>
                  <a:ext uri="{FF2B5EF4-FFF2-40B4-BE49-F238E27FC236}">
                    <a16:creationId xmlns:a16="http://schemas.microsoft.com/office/drawing/2014/main" id="{36580794-663D-0193-AC3C-E7152C9CD18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63245" y="1485550"/>
                <a:ext cx="288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61" name="Freihand 460">
                <a:extLst>
                  <a:ext uri="{FF2B5EF4-FFF2-40B4-BE49-F238E27FC236}">
                    <a16:creationId xmlns:a16="http://schemas.microsoft.com/office/drawing/2014/main" id="{CF8FD3C5-549D-205A-4EA5-8DDA4A1C6DDC}"/>
                  </a:ext>
                </a:extLst>
              </p14:cNvPr>
              <p14:cNvContentPartPr/>
              <p14:nvPr/>
            </p14:nvContentPartPr>
            <p14:xfrm>
              <a:off x="973005" y="1940950"/>
              <a:ext cx="195840" cy="16560"/>
            </p14:xfrm>
          </p:contentPart>
        </mc:Choice>
        <mc:Fallback>
          <p:pic>
            <p:nvPicPr>
              <p:cNvPr id="461" name="Freihand 460">
                <a:extLst>
                  <a:ext uri="{FF2B5EF4-FFF2-40B4-BE49-F238E27FC236}">
                    <a16:creationId xmlns:a16="http://schemas.microsoft.com/office/drawing/2014/main" id="{CF8FD3C5-549D-205A-4EA5-8DDA4A1C6DD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64005" y="1931950"/>
                <a:ext cx="21348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62" name="Freihand 461">
                <a:extLst>
                  <a:ext uri="{FF2B5EF4-FFF2-40B4-BE49-F238E27FC236}">
                    <a16:creationId xmlns:a16="http://schemas.microsoft.com/office/drawing/2014/main" id="{BD569856-46A1-F881-DCF8-36849C322AF1}"/>
                  </a:ext>
                </a:extLst>
              </p14:cNvPr>
              <p14:cNvContentPartPr/>
              <p14:nvPr/>
            </p14:nvContentPartPr>
            <p14:xfrm>
              <a:off x="730365" y="1882990"/>
              <a:ext cx="136440" cy="180000"/>
            </p14:xfrm>
          </p:contentPart>
        </mc:Choice>
        <mc:Fallback>
          <p:pic>
            <p:nvPicPr>
              <p:cNvPr id="462" name="Freihand 461">
                <a:extLst>
                  <a:ext uri="{FF2B5EF4-FFF2-40B4-BE49-F238E27FC236}">
                    <a16:creationId xmlns:a16="http://schemas.microsoft.com/office/drawing/2014/main" id="{BD569856-46A1-F881-DCF8-36849C322AF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21365" y="1874350"/>
                <a:ext cx="15408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63" name="Freihand 462">
                <a:extLst>
                  <a:ext uri="{FF2B5EF4-FFF2-40B4-BE49-F238E27FC236}">
                    <a16:creationId xmlns:a16="http://schemas.microsoft.com/office/drawing/2014/main" id="{86603A2C-A250-340D-D81C-047D09AEFFC5}"/>
                  </a:ext>
                </a:extLst>
              </p14:cNvPr>
              <p14:cNvContentPartPr/>
              <p14:nvPr/>
            </p14:nvContentPartPr>
            <p14:xfrm>
              <a:off x="778605" y="1847350"/>
              <a:ext cx="112680" cy="37800"/>
            </p14:xfrm>
          </p:contentPart>
        </mc:Choice>
        <mc:Fallback>
          <p:pic>
            <p:nvPicPr>
              <p:cNvPr id="463" name="Freihand 462">
                <a:extLst>
                  <a:ext uri="{FF2B5EF4-FFF2-40B4-BE49-F238E27FC236}">
                    <a16:creationId xmlns:a16="http://schemas.microsoft.com/office/drawing/2014/main" id="{86603A2C-A250-340D-D81C-047D09AEFFC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69605" y="1838350"/>
                <a:ext cx="13032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64" name="Freihand 463">
                <a:extLst>
                  <a:ext uri="{FF2B5EF4-FFF2-40B4-BE49-F238E27FC236}">
                    <a16:creationId xmlns:a16="http://schemas.microsoft.com/office/drawing/2014/main" id="{E320A9F5-421D-008B-A6BD-BE61B7C0C35F}"/>
                  </a:ext>
                </a:extLst>
              </p14:cNvPr>
              <p14:cNvContentPartPr/>
              <p14:nvPr/>
            </p14:nvContentPartPr>
            <p14:xfrm>
              <a:off x="1117725" y="723790"/>
              <a:ext cx="76320" cy="1098720"/>
            </p14:xfrm>
          </p:contentPart>
        </mc:Choice>
        <mc:Fallback>
          <p:pic>
            <p:nvPicPr>
              <p:cNvPr id="464" name="Freihand 463">
                <a:extLst>
                  <a:ext uri="{FF2B5EF4-FFF2-40B4-BE49-F238E27FC236}">
                    <a16:creationId xmlns:a16="http://schemas.microsoft.com/office/drawing/2014/main" id="{E320A9F5-421D-008B-A6BD-BE61B7C0C35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108725" y="715150"/>
                <a:ext cx="93960" cy="11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65" name="Freihand 464">
                <a:extLst>
                  <a:ext uri="{FF2B5EF4-FFF2-40B4-BE49-F238E27FC236}">
                    <a16:creationId xmlns:a16="http://schemas.microsoft.com/office/drawing/2014/main" id="{CA3AAE38-3B6F-6DA6-6640-4E0817369E86}"/>
                  </a:ext>
                </a:extLst>
              </p14:cNvPr>
              <p14:cNvContentPartPr/>
              <p14:nvPr/>
            </p14:nvContentPartPr>
            <p14:xfrm>
              <a:off x="1115925" y="593470"/>
              <a:ext cx="109440" cy="189000"/>
            </p14:xfrm>
          </p:contentPart>
        </mc:Choice>
        <mc:Fallback>
          <p:pic>
            <p:nvPicPr>
              <p:cNvPr id="465" name="Freihand 464">
                <a:extLst>
                  <a:ext uri="{FF2B5EF4-FFF2-40B4-BE49-F238E27FC236}">
                    <a16:creationId xmlns:a16="http://schemas.microsoft.com/office/drawing/2014/main" id="{CA3AAE38-3B6F-6DA6-6640-4E0817369E8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106925" y="584830"/>
                <a:ext cx="12708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66" name="Freihand 465">
                <a:extLst>
                  <a:ext uri="{FF2B5EF4-FFF2-40B4-BE49-F238E27FC236}">
                    <a16:creationId xmlns:a16="http://schemas.microsoft.com/office/drawing/2014/main" id="{E0DA7DA1-FC9D-EAFE-FAEC-93F593061AC5}"/>
                  </a:ext>
                </a:extLst>
              </p14:cNvPr>
              <p14:cNvContentPartPr/>
              <p14:nvPr/>
            </p14:nvContentPartPr>
            <p14:xfrm>
              <a:off x="993525" y="1609390"/>
              <a:ext cx="206280" cy="50760"/>
            </p14:xfrm>
          </p:contentPart>
        </mc:Choice>
        <mc:Fallback>
          <p:pic>
            <p:nvPicPr>
              <p:cNvPr id="466" name="Freihand 465">
                <a:extLst>
                  <a:ext uri="{FF2B5EF4-FFF2-40B4-BE49-F238E27FC236}">
                    <a16:creationId xmlns:a16="http://schemas.microsoft.com/office/drawing/2014/main" id="{E0DA7DA1-FC9D-EAFE-FAEC-93F593061AC5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984525" y="1600750"/>
                <a:ext cx="2239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67" name="Freihand 466">
                <a:extLst>
                  <a:ext uri="{FF2B5EF4-FFF2-40B4-BE49-F238E27FC236}">
                    <a16:creationId xmlns:a16="http://schemas.microsoft.com/office/drawing/2014/main" id="{D039A3D1-C1FB-EE7F-EF7C-45B7CB9E4F0E}"/>
                  </a:ext>
                </a:extLst>
              </p14:cNvPr>
              <p14:cNvContentPartPr/>
              <p14:nvPr/>
            </p14:nvContentPartPr>
            <p14:xfrm>
              <a:off x="618045" y="1492750"/>
              <a:ext cx="129600" cy="223920"/>
            </p14:xfrm>
          </p:contentPart>
        </mc:Choice>
        <mc:Fallback>
          <p:pic>
            <p:nvPicPr>
              <p:cNvPr id="467" name="Freihand 466">
                <a:extLst>
                  <a:ext uri="{FF2B5EF4-FFF2-40B4-BE49-F238E27FC236}">
                    <a16:creationId xmlns:a16="http://schemas.microsoft.com/office/drawing/2014/main" id="{D039A3D1-C1FB-EE7F-EF7C-45B7CB9E4F0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09405" y="1484110"/>
                <a:ext cx="14724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68" name="Freihand 467">
                <a:extLst>
                  <a:ext uri="{FF2B5EF4-FFF2-40B4-BE49-F238E27FC236}">
                    <a16:creationId xmlns:a16="http://schemas.microsoft.com/office/drawing/2014/main" id="{5F86F9DE-5E1F-5CAA-9A9F-99370B3B55BD}"/>
                  </a:ext>
                </a:extLst>
              </p14:cNvPr>
              <p14:cNvContentPartPr/>
              <p14:nvPr/>
            </p14:nvContentPartPr>
            <p14:xfrm>
              <a:off x="1036005" y="1280350"/>
              <a:ext cx="177480" cy="9360"/>
            </p14:xfrm>
          </p:contentPart>
        </mc:Choice>
        <mc:Fallback>
          <p:pic>
            <p:nvPicPr>
              <p:cNvPr id="468" name="Freihand 467">
                <a:extLst>
                  <a:ext uri="{FF2B5EF4-FFF2-40B4-BE49-F238E27FC236}">
                    <a16:creationId xmlns:a16="http://schemas.microsoft.com/office/drawing/2014/main" id="{5F86F9DE-5E1F-5CAA-9A9F-99370B3B55B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027365" y="1271350"/>
                <a:ext cx="19512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469" name="Freihand 468">
                <a:extLst>
                  <a:ext uri="{FF2B5EF4-FFF2-40B4-BE49-F238E27FC236}">
                    <a16:creationId xmlns:a16="http://schemas.microsoft.com/office/drawing/2014/main" id="{94E6ADEB-2E47-55BA-1D9C-BEEA663D7618}"/>
                  </a:ext>
                </a:extLst>
              </p14:cNvPr>
              <p14:cNvContentPartPr/>
              <p14:nvPr/>
            </p14:nvContentPartPr>
            <p14:xfrm>
              <a:off x="737565" y="1143550"/>
              <a:ext cx="85320" cy="169560"/>
            </p14:xfrm>
          </p:contentPart>
        </mc:Choice>
        <mc:Fallback>
          <p:pic>
            <p:nvPicPr>
              <p:cNvPr id="469" name="Freihand 468">
                <a:extLst>
                  <a:ext uri="{FF2B5EF4-FFF2-40B4-BE49-F238E27FC236}">
                    <a16:creationId xmlns:a16="http://schemas.microsoft.com/office/drawing/2014/main" id="{94E6ADEB-2E47-55BA-1D9C-BEEA663D7618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28565" y="1134910"/>
                <a:ext cx="10296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470" name="Freihand 469">
                <a:extLst>
                  <a:ext uri="{FF2B5EF4-FFF2-40B4-BE49-F238E27FC236}">
                    <a16:creationId xmlns:a16="http://schemas.microsoft.com/office/drawing/2014/main" id="{C0D64680-ED7F-49D8-042A-396935683387}"/>
                  </a:ext>
                </a:extLst>
              </p14:cNvPr>
              <p14:cNvContentPartPr/>
              <p14:nvPr/>
            </p14:nvContentPartPr>
            <p14:xfrm>
              <a:off x="750525" y="1208350"/>
              <a:ext cx="135360" cy="41760"/>
            </p14:xfrm>
          </p:contentPart>
        </mc:Choice>
        <mc:Fallback>
          <p:pic>
            <p:nvPicPr>
              <p:cNvPr id="470" name="Freihand 469">
                <a:extLst>
                  <a:ext uri="{FF2B5EF4-FFF2-40B4-BE49-F238E27FC236}">
                    <a16:creationId xmlns:a16="http://schemas.microsoft.com/office/drawing/2014/main" id="{C0D64680-ED7F-49D8-042A-39693568338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41885" y="1199710"/>
                <a:ext cx="15300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471" name="Freihand 470">
                <a:extLst>
                  <a:ext uri="{FF2B5EF4-FFF2-40B4-BE49-F238E27FC236}">
                    <a16:creationId xmlns:a16="http://schemas.microsoft.com/office/drawing/2014/main" id="{4D7FF5D2-C99A-0236-602B-F3DC9D7A02EB}"/>
                  </a:ext>
                </a:extLst>
              </p14:cNvPr>
              <p14:cNvContentPartPr/>
              <p14:nvPr/>
            </p14:nvContentPartPr>
            <p14:xfrm>
              <a:off x="1060485" y="909190"/>
              <a:ext cx="172080" cy="20160"/>
            </p14:xfrm>
          </p:contentPart>
        </mc:Choice>
        <mc:Fallback>
          <p:pic>
            <p:nvPicPr>
              <p:cNvPr id="471" name="Freihand 470">
                <a:extLst>
                  <a:ext uri="{FF2B5EF4-FFF2-40B4-BE49-F238E27FC236}">
                    <a16:creationId xmlns:a16="http://schemas.microsoft.com/office/drawing/2014/main" id="{4D7FF5D2-C99A-0236-602B-F3DC9D7A02E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051845" y="900190"/>
                <a:ext cx="18972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472" name="Freihand 471">
                <a:extLst>
                  <a:ext uri="{FF2B5EF4-FFF2-40B4-BE49-F238E27FC236}">
                    <a16:creationId xmlns:a16="http://schemas.microsoft.com/office/drawing/2014/main" id="{3D893336-F0CF-D61A-2C19-9FC2434B61CB}"/>
                  </a:ext>
                </a:extLst>
              </p14:cNvPr>
              <p14:cNvContentPartPr/>
              <p14:nvPr/>
            </p14:nvContentPartPr>
            <p14:xfrm>
              <a:off x="742965" y="767710"/>
              <a:ext cx="115200" cy="215280"/>
            </p14:xfrm>
          </p:contentPart>
        </mc:Choice>
        <mc:Fallback>
          <p:pic>
            <p:nvPicPr>
              <p:cNvPr id="472" name="Freihand 471">
                <a:extLst>
                  <a:ext uri="{FF2B5EF4-FFF2-40B4-BE49-F238E27FC236}">
                    <a16:creationId xmlns:a16="http://schemas.microsoft.com/office/drawing/2014/main" id="{3D893336-F0CF-D61A-2C19-9FC2434B61C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34325" y="759070"/>
                <a:ext cx="13284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473" name="Freihand 472">
                <a:extLst>
                  <a:ext uri="{FF2B5EF4-FFF2-40B4-BE49-F238E27FC236}">
                    <a16:creationId xmlns:a16="http://schemas.microsoft.com/office/drawing/2014/main" id="{5C439C2E-3531-58AB-48E2-B1D5DD55AE17}"/>
                  </a:ext>
                </a:extLst>
              </p14:cNvPr>
              <p14:cNvContentPartPr/>
              <p14:nvPr/>
            </p14:nvContentPartPr>
            <p14:xfrm>
              <a:off x="395205" y="1435870"/>
              <a:ext cx="24840" cy="20880"/>
            </p14:xfrm>
          </p:contentPart>
        </mc:Choice>
        <mc:Fallback>
          <p:pic>
            <p:nvPicPr>
              <p:cNvPr id="473" name="Freihand 472">
                <a:extLst>
                  <a:ext uri="{FF2B5EF4-FFF2-40B4-BE49-F238E27FC236}">
                    <a16:creationId xmlns:a16="http://schemas.microsoft.com/office/drawing/2014/main" id="{5C439C2E-3531-58AB-48E2-B1D5DD55AE1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86205" y="1427230"/>
                <a:ext cx="424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474" name="Freihand 473">
                <a:extLst>
                  <a:ext uri="{FF2B5EF4-FFF2-40B4-BE49-F238E27FC236}">
                    <a16:creationId xmlns:a16="http://schemas.microsoft.com/office/drawing/2014/main" id="{D93F01DC-0FA2-20F5-B1F7-E141D96FA4A5}"/>
                  </a:ext>
                </a:extLst>
              </p14:cNvPr>
              <p14:cNvContentPartPr/>
              <p14:nvPr/>
            </p14:nvContentPartPr>
            <p14:xfrm>
              <a:off x="311325" y="537670"/>
              <a:ext cx="163440" cy="252720"/>
            </p14:xfrm>
          </p:contentPart>
        </mc:Choice>
        <mc:Fallback>
          <p:pic>
            <p:nvPicPr>
              <p:cNvPr id="474" name="Freihand 473">
                <a:extLst>
                  <a:ext uri="{FF2B5EF4-FFF2-40B4-BE49-F238E27FC236}">
                    <a16:creationId xmlns:a16="http://schemas.microsoft.com/office/drawing/2014/main" id="{D93F01DC-0FA2-20F5-B1F7-E141D96FA4A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02685" y="528670"/>
                <a:ext cx="18108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475" name="Freihand 474">
                <a:extLst>
                  <a:ext uri="{FF2B5EF4-FFF2-40B4-BE49-F238E27FC236}">
                    <a16:creationId xmlns:a16="http://schemas.microsoft.com/office/drawing/2014/main" id="{8ED92796-C865-7C16-7966-0C2F5911EC2E}"/>
                  </a:ext>
                </a:extLst>
              </p14:cNvPr>
              <p14:cNvContentPartPr/>
              <p14:nvPr/>
            </p14:nvContentPartPr>
            <p14:xfrm>
              <a:off x="428685" y="550990"/>
              <a:ext cx="108000" cy="201600"/>
            </p14:xfrm>
          </p:contentPart>
        </mc:Choice>
        <mc:Fallback>
          <p:pic>
            <p:nvPicPr>
              <p:cNvPr id="475" name="Freihand 474">
                <a:extLst>
                  <a:ext uri="{FF2B5EF4-FFF2-40B4-BE49-F238E27FC236}">
                    <a16:creationId xmlns:a16="http://schemas.microsoft.com/office/drawing/2014/main" id="{8ED92796-C865-7C16-7966-0C2F5911EC2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20045" y="542350"/>
                <a:ext cx="12564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476" name="Freihand 475">
                <a:extLst>
                  <a:ext uri="{FF2B5EF4-FFF2-40B4-BE49-F238E27FC236}">
                    <a16:creationId xmlns:a16="http://schemas.microsoft.com/office/drawing/2014/main" id="{83DA6B8A-D3C4-AB5C-BF8A-91284D8DE944}"/>
                  </a:ext>
                </a:extLst>
              </p14:cNvPr>
              <p14:cNvContentPartPr/>
              <p14:nvPr/>
            </p14:nvContentPartPr>
            <p14:xfrm>
              <a:off x="3962445" y="3770110"/>
              <a:ext cx="8280" cy="162720"/>
            </p14:xfrm>
          </p:contentPart>
        </mc:Choice>
        <mc:Fallback>
          <p:pic>
            <p:nvPicPr>
              <p:cNvPr id="476" name="Freihand 475">
                <a:extLst>
                  <a:ext uri="{FF2B5EF4-FFF2-40B4-BE49-F238E27FC236}">
                    <a16:creationId xmlns:a16="http://schemas.microsoft.com/office/drawing/2014/main" id="{83DA6B8A-D3C4-AB5C-BF8A-91284D8DE94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953445" y="3761110"/>
                <a:ext cx="2592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477" name="Freihand 476">
                <a:extLst>
                  <a:ext uri="{FF2B5EF4-FFF2-40B4-BE49-F238E27FC236}">
                    <a16:creationId xmlns:a16="http://schemas.microsoft.com/office/drawing/2014/main" id="{B1EE38FE-157F-68D1-1DDC-BE0184C0BB35}"/>
                  </a:ext>
                </a:extLst>
              </p14:cNvPr>
              <p14:cNvContentPartPr/>
              <p14:nvPr/>
            </p14:nvContentPartPr>
            <p14:xfrm>
              <a:off x="3757605" y="4041910"/>
              <a:ext cx="107640" cy="158040"/>
            </p14:xfrm>
          </p:contentPart>
        </mc:Choice>
        <mc:Fallback>
          <p:pic>
            <p:nvPicPr>
              <p:cNvPr id="477" name="Freihand 476">
                <a:extLst>
                  <a:ext uri="{FF2B5EF4-FFF2-40B4-BE49-F238E27FC236}">
                    <a16:creationId xmlns:a16="http://schemas.microsoft.com/office/drawing/2014/main" id="{B1EE38FE-157F-68D1-1DDC-BE0184C0BB35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748965" y="4032910"/>
                <a:ext cx="12528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478" name="Freihand 477">
                <a:extLst>
                  <a:ext uri="{FF2B5EF4-FFF2-40B4-BE49-F238E27FC236}">
                    <a16:creationId xmlns:a16="http://schemas.microsoft.com/office/drawing/2014/main" id="{FE09E383-4A50-6A4D-B2C4-0D86FA11E969}"/>
                  </a:ext>
                </a:extLst>
              </p14:cNvPr>
              <p14:cNvContentPartPr/>
              <p14:nvPr/>
            </p14:nvContentPartPr>
            <p14:xfrm>
              <a:off x="3962445" y="4057750"/>
              <a:ext cx="92880" cy="134280"/>
            </p14:xfrm>
          </p:contentPart>
        </mc:Choice>
        <mc:Fallback>
          <p:pic>
            <p:nvPicPr>
              <p:cNvPr id="478" name="Freihand 477">
                <a:extLst>
                  <a:ext uri="{FF2B5EF4-FFF2-40B4-BE49-F238E27FC236}">
                    <a16:creationId xmlns:a16="http://schemas.microsoft.com/office/drawing/2014/main" id="{FE09E383-4A50-6A4D-B2C4-0D86FA11E969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953445" y="4048750"/>
                <a:ext cx="11052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479" name="Freihand 478">
                <a:extLst>
                  <a:ext uri="{FF2B5EF4-FFF2-40B4-BE49-F238E27FC236}">
                    <a16:creationId xmlns:a16="http://schemas.microsoft.com/office/drawing/2014/main" id="{B9422021-BC16-447D-CC3C-F8A24FB2067B}"/>
                  </a:ext>
                </a:extLst>
              </p14:cNvPr>
              <p14:cNvContentPartPr/>
              <p14:nvPr/>
            </p14:nvContentPartPr>
            <p14:xfrm>
              <a:off x="4342605" y="3848590"/>
              <a:ext cx="1617480" cy="51840"/>
            </p14:xfrm>
          </p:contentPart>
        </mc:Choice>
        <mc:Fallback>
          <p:pic>
            <p:nvPicPr>
              <p:cNvPr id="479" name="Freihand 478">
                <a:extLst>
                  <a:ext uri="{FF2B5EF4-FFF2-40B4-BE49-F238E27FC236}">
                    <a16:creationId xmlns:a16="http://schemas.microsoft.com/office/drawing/2014/main" id="{B9422021-BC16-447D-CC3C-F8A24FB2067B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333605" y="3839950"/>
                <a:ext cx="163512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480" name="Freihand 479">
                <a:extLst>
                  <a:ext uri="{FF2B5EF4-FFF2-40B4-BE49-F238E27FC236}">
                    <a16:creationId xmlns:a16="http://schemas.microsoft.com/office/drawing/2014/main" id="{991025E7-C7B4-5422-4EDF-9D727B06FF1F}"/>
                  </a:ext>
                </a:extLst>
              </p14:cNvPr>
              <p14:cNvContentPartPr/>
              <p14:nvPr/>
            </p14:nvContentPartPr>
            <p14:xfrm>
              <a:off x="5946405" y="3769750"/>
              <a:ext cx="182520" cy="192600"/>
            </p14:xfrm>
          </p:contentPart>
        </mc:Choice>
        <mc:Fallback>
          <p:pic>
            <p:nvPicPr>
              <p:cNvPr id="480" name="Freihand 479">
                <a:extLst>
                  <a:ext uri="{FF2B5EF4-FFF2-40B4-BE49-F238E27FC236}">
                    <a16:creationId xmlns:a16="http://schemas.microsoft.com/office/drawing/2014/main" id="{991025E7-C7B4-5422-4EDF-9D727B06FF1F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937405" y="3760750"/>
                <a:ext cx="20016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481" name="Freihand 480">
                <a:extLst>
                  <a:ext uri="{FF2B5EF4-FFF2-40B4-BE49-F238E27FC236}">
                    <a16:creationId xmlns:a16="http://schemas.microsoft.com/office/drawing/2014/main" id="{92E5834F-9FF2-B1B6-21A4-F6200FFAA27E}"/>
                  </a:ext>
                </a:extLst>
              </p14:cNvPr>
              <p14:cNvContentPartPr/>
              <p14:nvPr/>
            </p14:nvContentPartPr>
            <p14:xfrm>
              <a:off x="5887725" y="3998710"/>
              <a:ext cx="331200" cy="281160"/>
            </p14:xfrm>
          </p:contentPart>
        </mc:Choice>
        <mc:Fallback>
          <p:pic>
            <p:nvPicPr>
              <p:cNvPr id="481" name="Freihand 480">
                <a:extLst>
                  <a:ext uri="{FF2B5EF4-FFF2-40B4-BE49-F238E27FC236}">
                    <a16:creationId xmlns:a16="http://schemas.microsoft.com/office/drawing/2014/main" id="{92E5834F-9FF2-B1B6-21A4-F6200FFAA27E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879085" y="3989710"/>
                <a:ext cx="34884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482" name="Freihand 481">
                <a:extLst>
                  <a:ext uri="{FF2B5EF4-FFF2-40B4-BE49-F238E27FC236}">
                    <a16:creationId xmlns:a16="http://schemas.microsoft.com/office/drawing/2014/main" id="{4113EB14-3BC3-E7E3-412F-DC5DAEB62F1E}"/>
                  </a:ext>
                </a:extLst>
              </p14:cNvPr>
              <p14:cNvContentPartPr/>
              <p14:nvPr/>
            </p14:nvContentPartPr>
            <p14:xfrm>
              <a:off x="109725" y="1641070"/>
              <a:ext cx="9360" cy="12240"/>
            </p14:xfrm>
          </p:contentPart>
        </mc:Choice>
        <mc:Fallback>
          <p:pic>
            <p:nvPicPr>
              <p:cNvPr id="482" name="Freihand 481">
                <a:extLst>
                  <a:ext uri="{FF2B5EF4-FFF2-40B4-BE49-F238E27FC236}">
                    <a16:creationId xmlns:a16="http://schemas.microsoft.com/office/drawing/2014/main" id="{4113EB14-3BC3-E7E3-412F-DC5DAEB62F1E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00725" y="1632430"/>
                <a:ext cx="27000" cy="2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89" name="Gruppieren 488">
            <a:extLst>
              <a:ext uri="{FF2B5EF4-FFF2-40B4-BE49-F238E27FC236}">
                <a16:creationId xmlns:a16="http://schemas.microsoft.com/office/drawing/2014/main" id="{578D494E-4F9F-E3E6-E446-96386E360E8D}"/>
              </a:ext>
            </a:extLst>
          </p:cNvPr>
          <p:cNvGrpSpPr/>
          <p:nvPr/>
        </p:nvGrpSpPr>
        <p:grpSpPr>
          <a:xfrm>
            <a:off x="3937245" y="3318670"/>
            <a:ext cx="89280" cy="539280"/>
            <a:chOff x="3937245" y="3318670"/>
            <a:chExt cx="89280" cy="53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18312746-37E1-B6D2-8976-525F509C99CE}"/>
                    </a:ext>
                  </a:extLst>
                </p14:cNvPr>
                <p14:cNvContentPartPr/>
                <p14:nvPr/>
              </p14:nvContentPartPr>
              <p14:xfrm>
                <a:off x="4005285" y="3829870"/>
                <a:ext cx="21240" cy="2160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18312746-37E1-B6D2-8976-525F509C99C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996285" y="3821230"/>
                  <a:ext cx="388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F96E9A7A-B5B3-62DE-A58A-4A3AC5708851}"/>
                    </a:ext>
                  </a:extLst>
                </p14:cNvPr>
                <p14:cNvContentPartPr/>
                <p14:nvPr/>
              </p14:nvContentPartPr>
              <p14:xfrm>
                <a:off x="4011405" y="3703510"/>
                <a:ext cx="14760" cy="1656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F96E9A7A-B5B3-62DE-A58A-4A3AC570885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002765" y="3694870"/>
                  <a:ext cx="324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112FEB6D-4BB4-26CD-DFBD-0EBFC89367BA}"/>
                    </a:ext>
                  </a:extLst>
                </p14:cNvPr>
                <p14:cNvContentPartPr/>
                <p14:nvPr/>
              </p14:nvContentPartPr>
              <p14:xfrm>
                <a:off x="3970725" y="3579310"/>
                <a:ext cx="29880" cy="27864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112FEB6D-4BB4-26CD-DFBD-0EBFC89367B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962085" y="3570670"/>
                  <a:ext cx="475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8B736372-B70F-3111-1F23-4AAC1864C48B}"/>
                    </a:ext>
                  </a:extLst>
                </p14:cNvPr>
                <p14:cNvContentPartPr/>
                <p14:nvPr/>
              </p14:nvContentPartPr>
              <p14:xfrm>
                <a:off x="3937245" y="3318670"/>
                <a:ext cx="25560" cy="19152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8B736372-B70F-3111-1F23-4AAC1864C48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928245" y="3309670"/>
                  <a:ext cx="43200" cy="20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487" name="Freihand 486">
                <a:extLst>
                  <a:ext uri="{FF2B5EF4-FFF2-40B4-BE49-F238E27FC236}">
                    <a16:creationId xmlns:a16="http://schemas.microsoft.com/office/drawing/2014/main" id="{283E8A72-C730-C4F1-68FA-B21BA02EFE99}"/>
                  </a:ext>
                </a:extLst>
              </p14:cNvPr>
              <p14:cNvContentPartPr/>
              <p14:nvPr/>
            </p14:nvContentPartPr>
            <p14:xfrm>
              <a:off x="3917805" y="2666350"/>
              <a:ext cx="36360" cy="531000"/>
            </p14:xfrm>
          </p:contentPart>
        </mc:Choice>
        <mc:Fallback>
          <p:pic>
            <p:nvPicPr>
              <p:cNvPr id="487" name="Freihand 486">
                <a:extLst>
                  <a:ext uri="{FF2B5EF4-FFF2-40B4-BE49-F238E27FC236}">
                    <a16:creationId xmlns:a16="http://schemas.microsoft.com/office/drawing/2014/main" id="{283E8A72-C730-C4F1-68FA-B21BA02EFE99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908805" y="2657710"/>
                <a:ext cx="54000" cy="54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488" name="Freihand 487">
                <a:extLst>
                  <a:ext uri="{FF2B5EF4-FFF2-40B4-BE49-F238E27FC236}">
                    <a16:creationId xmlns:a16="http://schemas.microsoft.com/office/drawing/2014/main" id="{2C139370-AB07-8434-0168-474C8BFD06F6}"/>
                  </a:ext>
                </a:extLst>
              </p14:cNvPr>
              <p14:cNvContentPartPr/>
              <p14:nvPr/>
            </p14:nvContentPartPr>
            <p14:xfrm>
              <a:off x="3940485" y="2403550"/>
              <a:ext cx="11520" cy="164880"/>
            </p14:xfrm>
          </p:contentPart>
        </mc:Choice>
        <mc:Fallback>
          <p:pic>
            <p:nvPicPr>
              <p:cNvPr id="488" name="Freihand 487">
                <a:extLst>
                  <a:ext uri="{FF2B5EF4-FFF2-40B4-BE49-F238E27FC236}">
                    <a16:creationId xmlns:a16="http://schemas.microsoft.com/office/drawing/2014/main" id="{2C139370-AB07-8434-0168-474C8BFD06F6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931485" y="2394550"/>
                <a:ext cx="2916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490" name="Freihand 489">
                <a:extLst>
                  <a:ext uri="{FF2B5EF4-FFF2-40B4-BE49-F238E27FC236}">
                    <a16:creationId xmlns:a16="http://schemas.microsoft.com/office/drawing/2014/main" id="{FF61748C-9EB8-783E-B0E9-7F118E41B03F}"/>
                  </a:ext>
                </a:extLst>
              </p14:cNvPr>
              <p14:cNvContentPartPr/>
              <p14:nvPr/>
            </p14:nvContentPartPr>
            <p14:xfrm>
              <a:off x="1214205" y="945550"/>
              <a:ext cx="2770920" cy="1409760"/>
            </p14:xfrm>
          </p:contentPart>
        </mc:Choice>
        <mc:Fallback>
          <p:pic>
            <p:nvPicPr>
              <p:cNvPr id="490" name="Freihand 489">
                <a:extLst>
                  <a:ext uri="{FF2B5EF4-FFF2-40B4-BE49-F238E27FC236}">
                    <a16:creationId xmlns:a16="http://schemas.microsoft.com/office/drawing/2014/main" id="{FF61748C-9EB8-783E-B0E9-7F118E41B03F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205205" y="936910"/>
                <a:ext cx="2788560" cy="142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498" name="Freihand 497">
                <a:extLst>
                  <a:ext uri="{FF2B5EF4-FFF2-40B4-BE49-F238E27FC236}">
                    <a16:creationId xmlns:a16="http://schemas.microsoft.com/office/drawing/2014/main" id="{7C75DB0B-DBA2-B97A-3E8D-655FB56D683F}"/>
                  </a:ext>
                </a:extLst>
              </p14:cNvPr>
              <p14:cNvContentPartPr/>
              <p14:nvPr/>
            </p14:nvContentPartPr>
            <p14:xfrm>
              <a:off x="4031925" y="2337310"/>
              <a:ext cx="857160" cy="1528920"/>
            </p14:xfrm>
          </p:contentPart>
        </mc:Choice>
        <mc:Fallback>
          <p:pic>
            <p:nvPicPr>
              <p:cNvPr id="498" name="Freihand 497">
                <a:extLst>
                  <a:ext uri="{FF2B5EF4-FFF2-40B4-BE49-F238E27FC236}">
                    <a16:creationId xmlns:a16="http://schemas.microsoft.com/office/drawing/2014/main" id="{7C75DB0B-DBA2-B97A-3E8D-655FB56D683F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022925" y="2328310"/>
                <a:ext cx="874800" cy="154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01" name="Gruppieren 500">
            <a:extLst>
              <a:ext uri="{FF2B5EF4-FFF2-40B4-BE49-F238E27FC236}">
                <a16:creationId xmlns:a16="http://schemas.microsoft.com/office/drawing/2014/main" id="{2A1E1CFC-AC78-426D-CE40-7A7471118881}"/>
              </a:ext>
            </a:extLst>
          </p:cNvPr>
          <p:cNvGrpSpPr/>
          <p:nvPr/>
        </p:nvGrpSpPr>
        <p:grpSpPr>
          <a:xfrm>
            <a:off x="2267565" y="3285910"/>
            <a:ext cx="1258920" cy="139680"/>
            <a:chOff x="2267565" y="3285910"/>
            <a:chExt cx="1258920" cy="13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75398DB1-468F-841E-AB6D-915607A3C06F}"/>
                    </a:ext>
                  </a:extLst>
                </p14:cNvPr>
                <p14:cNvContentPartPr/>
                <p14:nvPr/>
              </p14:nvContentPartPr>
              <p14:xfrm>
                <a:off x="2267565" y="3369070"/>
                <a:ext cx="1132200" cy="5652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75398DB1-468F-841E-AB6D-915607A3C06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258925" y="3360070"/>
                  <a:ext cx="11498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1AB9324D-4A0E-BF9D-6A76-B1F6E1F55368}"/>
                    </a:ext>
                  </a:extLst>
                </p14:cNvPr>
                <p14:cNvContentPartPr/>
                <p14:nvPr/>
              </p14:nvContentPartPr>
              <p14:xfrm>
                <a:off x="3406605" y="3285910"/>
                <a:ext cx="119880" cy="10620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1AB9324D-4A0E-BF9D-6A76-B1F6E1F5536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397605" y="3277270"/>
                  <a:ext cx="13752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4" name="Gruppieren 503">
            <a:extLst>
              <a:ext uri="{FF2B5EF4-FFF2-40B4-BE49-F238E27FC236}">
                <a16:creationId xmlns:a16="http://schemas.microsoft.com/office/drawing/2014/main" id="{5027FB37-5C3D-BCF0-1D3F-4AED61910BC2}"/>
              </a:ext>
            </a:extLst>
          </p:cNvPr>
          <p:cNvGrpSpPr/>
          <p:nvPr/>
        </p:nvGrpSpPr>
        <p:grpSpPr>
          <a:xfrm>
            <a:off x="2448645" y="2097550"/>
            <a:ext cx="216000" cy="666720"/>
            <a:chOff x="2448645" y="2097550"/>
            <a:chExt cx="216000" cy="66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5D6D7BA3-7FB3-4922-37A8-2ECEF3A66DC7}"/>
                    </a:ext>
                  </a:extLst>
                </p14:cNvPr>
                <p14:cNvContentPartPr/>
                <p14:nvPr/>
              </p14:nvContentPartPr>
              <p14:xfrm>
                <a:off x="2556645" y="2275390"/>
                <a:ext cx="40680" cy="48888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5D6D7BA3-7FB3-4922-37A8-2ECEF3A66DC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548005" y="2266390"/>
                  <a:ext cx="58320" cy="50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6C5BA411-3ECE-93DF-A6B1-871B8FA4D884}"/>
                    </a:ext>
                  </a:extLst>
                </p14:cNvPr>
                <p14:cNvContentPartPr/>
                <p14:nvPr/>
              </p14:nvContentPartPr>
              <p14:xfrm>
                <a:off x="2448645" y="2097550"/>
                <a:ext cx="216000" cy="29340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6C5BA411-3ECE-93DF-A6B1-871B8FA4D88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439645" y="2088910"/>
                  <a:ext cx="233640" cy="31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505" name="Freihand 504">
                <a:extLst>
                  <a:ext uri="{FF2B5EF4-FFF2-40B4-BE49-F238E27FC236}">
                    <a16:creationId xmlns:a16="http://schemas.microsoft.com/office/drawing/2014/main" id="{665EEB98-4732-DA4D-F77E-BEAB3D1C989A}"/>
                  </a:ext>
                </a:extLst>
              </p14:cNvPr>
              <p14:cNvContentPartPr/>
              <p14:nvPr/>
            </p14:nvContentPartPr>
            <p14:xfrm>
              <a:off x="287925" y="1576270"/>
              <a:ext cx="4680" cy="12600"/>
            </p14:xfrm>
          </p:contentPart>
        </mc:Choice>
        <mc:Fallback>
          <p:pic>
            <p:nvPicPr>
              <p:cNvPr id="505" name="Freihand 504">
                <a:extLst>
                  <a:ext uri="{FF2B5EF4-FFF2-40B4-BE49-F238E27FC236}">
                    <a16:creationId xmlns:a16="http://schemas.microsoft.com/office/drawing/2014/main" id="{665EEB98-4732-DA4D-F77E-BEAB3D1C989A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79285" y="1567630"/>
                <a:ext cx="2232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506" name="Freihand 505">
                <a:extLst>
                  <a:ext uri="{FF2B5EF4-FFF2-40B4-BE49-F238E27FC236}">
                    <a16:creationId xmlns:a16="http://schemas.microsoft.com/office/drawing/2014/main" id="{F1EF3BF3-6541-E10C-51A2-607BC274D578}"/>
                  </a:ext>
                </a:extLst>
              </p14:cNvPr>
              <p14:cNvContentPartPr/>
              <p14:nvPr/>
            </p14:nvContentPartPr>
            <p14:xfrm>
              <a:off x="1118085" y="804070"/>
              <a:ext cx="172440" cy="268560"/>
            </p14:xfrm>
          </p:contentPart>
        </mc:Choice>
        <mc:Fallback>
          <p:pic>
            <p:nvPicPr>
              <p:cNvPr id="506" name="Freihand 505">
                <a:extLst>
                  <a:ext uri="{FF2B5EF4-FFF2-40B4-BE49-F238E27FC236}">
                    <a16:creationId xmlns:a16="http://schemas.microsoft.com/office/drawing/2014/main" id="{F1EF3BF3-6541-E10C-51A2-607BC274D578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109085" y="795070"/>
                <a:ext cx="19008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507" name="Freihand 506">
                <a:extLst>
                  <a:ext uri="{FF2B5EF4-FFF2-40B4-BE49-F238E27FC236}">
                    <a16:creationId xmlns:a16="http://schemas.microsoft.com/office/drawing/2014/main" id="{F9BBBD13-76FF-D5ED-94DF-1020D67AAD86}"/>
                  </a:ext>
                </a:extLst>
              </p14:cNvPr>
              <p14:cNvContentPartPr/>
              <p14:nvPr/>
            </p14:nvContentPartPr>
            <p14:xfrm>
              <a:off x="1111245" y="824230"/>
              <a:ext cx="185760" cy="230760"/>
            </p14:xfrm>
          </p:contentPart>
        </mc:Choice>
        <mc:Fallback>
          <p:pic>
            <p:nvPicPr>
              <p:cNvPr id="507" name="Freihand 506">
                <a:extLst>
                  <a:ext uri="{FF2B5EF4-FFF2-40B4-BE49-F238E27FC236}">
                    <a16:creationId xmlns:a16="http://schemas.microsoft.com/office/drawing/2014/main" id="{F9BBBD13-76FF-D5ED-94DF-1020D67AAD86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102245" y="815230"/>
                <a:ext cx="203400" cy="24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09" name="Gruppieren 508">
            <a:extLst>
              <a:ext uri="{FF2B5EF4-FFF2-40B4-BE49-F238E27FC236}">
                <a16:creationId xmlns:a16="http://schemas.microsoft.com/office/drawing/2014/main" id="{4D02FA00-481F-52AB-1E66-CEB1B16F8776}"/>
              </a:ext>
            </a:extLst>
          </p:cNvPr>
          <p:cNvGrpSpPr/>
          <p:nvPr/>
        </p:nvGrpSpPr>
        <p:grpSpPr>
          <a:xfrm>
            <a:off x="2240925" y="34750"/>
            <a:ext cx="6639480" cy="941400"/>
            <a:chOff x="2240925" y="34750"/>
            <a:chExt cx="6639480" cy="94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22D4E63C-0C2B-98DF-33D7-0CD50426E889}"/>
                    </a:ext>
                  </a:extLst>
                </p14:cNvPr>
                <p14:cNvContentPartPr/>
                <p14:nvPr/>
              </p14:nvContentPartPr>
              <p14:xfrm>
                <a:off x="2287005" y="184150"/>
                <a:ext cx="90000" cy="9936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22D4E63C-0C2B-98DF-33D7-0CD50426E88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278005" y="175510"/>
                  <a:ext cx="1076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64697789-D6C0-0A56-E0DB-85B1391B19A6}"/>
                    </a:ext>
                  </a:extLst>
                </p14:cNvPr>
                <p14:cNvContentPartPr/>
                <p14:nvPr/>
              </p14:nvContentPartPr>
              <p14:xfrm>
                <a:off x="2276205" y="205030"/>
                <a:ext cx="116280" cy="7200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64697789-D6C0-0A56-E0DB-85B1391B19A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267205" y="196390"/>
                  <a:ext cx="1339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55450F48-8542-5B51-A784-5D43E0BD650C}"/>
                    </a:ext>
                  </a:extLst>
                </p14:cNvPr>
                <p14:cNvContentPartPr/>
                <p14:nvPr/>
              </p14:nvContentPartPr>
              <p14:xfrm>
                <a:off x="2240925" y="176230"/>
                <a:ext cx="136800" cy="1544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55450F48-8542-5B51-A784-5D43E0BD650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231925" y="167230"/>
                  <a:ext cx="1544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32413FAD-4655-60C3-F909-66755891FF74}"/>
                    </a:ext>
                  </a:extLst>
                </p14:cNvPr>
                <p14:cNvContentPartPr/>
                <p14:nvPr/>
              </p14:nvContentPartPr>
              <p14:xfrm>
                <a:off x="2651325" y="195310"/>
                <a:ext cx="199440" cy="212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32413FAD-4655-60C3-F909-66755891FF7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642685" y="186670"/>
                  <a:ext cx="2170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01D6AF5-9EB6-8AE8-6512-84D1E6CCA500}"/>
                    </a:ext>
                  </a:extLst>
                </p14:cNvPr>
                <p14:cNvContentPartPr/>
                <p14:nvPr/>
              </p14:nvContentPartPr>
              <p14:xfrm>
                <a:off x="2672925" y="235630"/>
                <a:ext cx="176040" cy="180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01D6AF5-9EB6-8AE8-6512-84D1E6CCA50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663925" y="226630"/>
                  <a:ext cx="1936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EAE5327-5F8F-B811-F322-F6365C374936}"/>
                    </a:ext>
                  </a:extLst>
                </p14:cNvPr>
                <p14:cNvContentPartPr/>
                <p14:nvPr/>
              </p14:nvContentPartPr>
              <p14:xfrm>
                <a:off x="2883165" y="110350"/>
                <a:ext cx="85320" cy="1695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EAE5327-5F8F-B811-F322-F6365C37493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874525" y="101350"/>
                  <a:ext cx="1029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72293B1-11C6-8605-53E9-CA58C95DE2BA}"/>
                    </a:ext>
                  </a:extLst>
                </p14:cNvPr>
                <p14:cNvContentPartPr/>
                <p14:nvPr/>
              </p14:nvContentPartPr>
              <p14:xfrm>
                <a:off x="3217965" y="109270"/>
                <a:ext cx="129600" cy="1674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72293B1-11C6-8605-53E9-CA58C95DE2B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208965" y="100270"/>
                  <a:ext cx="1472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0D5134C-88ED-6037-E901-E088F4747AD3}"/>
                    </a:ext>
                  </a:extLst>
                </p14:cNvPr>
                <p14:cNvContentPartPr/>
                <p14:nvPr/>
              </p14:nvContentPartPr>
              <p14:xfrm>
                <a:off x="3428925" y="83350"/>
                <a:ext cx="148320" cy="2059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0D5134C-88ED-6037-E901-E088F4747AD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419925" y="74350"/>
                  <a:ext cx="1659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E36AEF2-CFD8-D788-DF56-E9C8D4308F61}"/>
                    </a:ext>
                  </a:extLst>
                </p14:cNvPr>
                <p14:cNvContentPartPr/>
                <p14:nvPr/>
              </p14:nvContentPartPr>
              <p14:xfrm>
                <a:off x="3636285" y="86950"/>
                <a:ext cx="129240" cy="1832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E36AEF2-CFD8-D788-DF56-E9C8D4308F6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627285" y="77950"/>
                  <a:ext cx="1468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E5E1CCCA-1FF6-1BDD-FADF-0101CF6968A4}"/>
                    </a:ext>
                  </a:extLst>
                </p14:cNvPr>
                <p14:cNvContentPartPr/>
                <p14:nvPr/>
              </p14:nvContentPartPr>
              <p14:xfrm>
                <a:off x="3685605" y="194950"/>
                <a:ext cx="66240" cy="169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E5E1CCCA-1FF6-1BDD-FADF-0101CF6968A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676605" y="185950"/>
                  <a:ext cx="838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1723B7FC-99FA-2C51-B809-5359FC80B77B}"/>
                    </a:ext>
                  </a:extLst>
                </p14:cNvPr>
                <p14:cNvContentPartPr/>
                <p14:nvPr/>
              </p14:nvContentPartPr>
              <p14:xfrm>
                <a:off x="4073685" y="166150"/>
                <a:ext cx="246240" cy="1051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1723B7FC-99FA-2C51-B809-5359FC80B77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064685" y="157150"/>
                  <a:ext cx="2638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6B75F159-DA65-3AD3-2A50-E45369365311}"/>
                    </a:ext>
                  </a:extLst>
                </p14:cNvPr>
                <p14:cNvContentPartPr/>
                <p14:nvPr/>
              </p14:nvContentPartPr>
              <p14:xfrm>
                <a:off x="4358445" y="156430"/>
                <a:ext cx="37440" cy="115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6B75F159-DA65-3AD3-2A50-E4536936531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349805" y="147430"/>
                  <a:ext cx="550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E3731282-565F-7858-2996-6C838DB5D7F0}"/>
                    </a:ext>
                  </a:extLst>
                </p14:cNvPr>
                <p14:cNvContentPartPr/>
                <p14:nvPr/>
              </p14:nvContentPartPr>
              <p14:xfrm>
                <a:off x="4059645" y="70750"/>
                <a:ext cx="142560" cy="1882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E3731282-565F-7858-2996-6C838DB5D7F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050645" y="61750"/>
                  <a:ext cx="1602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2FF9EB0-BAF5-FFE5-A246-FF00CF36A286}"/>
                    </a:ext>
                  </a:extLst>
                </p14:cNvPr>
                <p14:cNvContentPartPr/>
                <p14:nvPr/>
              </p14:nvContentPartPr>
              <p14:xfrm>
                <a:off x="4250085" y="79390"/>
                <a:ext cx="237600" cy="1872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2FF9EB0-BAF5-FFE5-A246-FF00CF36A28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241085" y="70390"/>
                  <a:ext cx="2552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F96D71E-5DE9-AA32-BF9F-88A44FFC3CF2}"/>
                    </a:ext>
                  </a:extLst>
                </p14:cNvPr>
                <p14:cNvContentPartPr/>
                <p14:nvPr/>
              </p14:nvContentPartPr>
              <p14:xfrm>
                <a:off x="4790805" y="55630"/>
                <a:ext cx="167760" cy="1782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F96D71E-5DE9-AA32-BF9F-88A44FFC3CF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781805" y="46990"/>
                  <a:ext cx="1854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120D8A28-C54A-0FE2-2BEA-917E045A47CB}"/>
                    </a:ext>
                  </a:extLst>
                </p14:cNvPr>
                <p14:cNvContentPartPr/>
                <p14:nvPr/>
              </p14:nvContentPartPr>
              <p14:xfrm>
                <a:off x="4880445" y="177310"/>
                <a:ext cx="98280" cy="507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120D8A28-C54A-0FE2-2BEA-917E045A47C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871805" y="168310"/>
                  <a:ext cx="1159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62C03047-363B-DF99-E29A-F41E3E87A4EB}"/>
                    </a:ext>
                  </a:extLst>
                </p14:cNvPr>
                <p14:cNvContentPartPr/>
                <p14:nvPr/>
              </p14:nvContentPartPr>
              <p14:xfrm>
                <a:off x="4988805" y="138790"/>
                <a:ext cx="321840" cy="1040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62C03047-363B-DF99-E29A-F41E3E87A4E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980165" y="129790"/>
                  <a:ext cx="3394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5BD11B45-957F-1DF1-552F-3A555EB1FFF6}"/>
                    </a:ext>
                  </a:extLst>
                </p14:cNvPr>
                <p14:cNvContentPartPr/>
                <p14:nvPr/>
              </p14:nvContentPartPr>
              <p14:xfrm>
                <a:off x="5384805" y="141310"/>
                <a:ext cx="105840" cy="2221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5BD11B45-957F-1DF1-552F-3A555EB1FFF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375805" y="132670"/>
                  <a:ext cx="1234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5FEAB993-FC52-EC99-C0AC-D3FC2ABC1099}"/>
                    </a:ext>
                  </a:extLst>
                </p14:cNvPr>
                <p14:cNvContentPartPr/>
                <p14:nvPr/>
              </p14:nvContentPartPr>
              <p14:xfrm>
                <a:off x="5533845" y="260830"/>
                <a:ext cx="12600" cy="68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5FEAB993-FC52-EC99-C0AC-D3FC2ABC109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525205" y="251830"/>
                  <a:ext cx="302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797E1CEC-50A3-ABB6-5D42-D2A3F97D0BE9}"/>
                    </a:ext>
                  </a:extLst>
                </p14:cNvPr>
                <p14:cNvContentPartPr/>
                <p14:nvPr/>
              </p14:nvContentPartPr>
              <p14:xfrm>
                <a:off x="5726445" y="63910"/>
                <a:ext cx="156960" cy="1486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797E1CEC-50A3-ABB6-5D42-D2A3F97D0BE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717805" y="55270"/>
                  <a:ext cx="1746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642356D6-81EB-8941-22B1-1CBD1A3D87F3}"/>
                    </a:ext>
                  </a:extLst>
                </p14:cNvPr>
                <p14:cNvContentPartPr/>
                <p14:nvPr/>
              </p14:nvContentPartPr>
              <p14:xfrm>
                <a:off x="5826885" y="145270"/>
                <a:ext cx="134640" cy="871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642356D6-81EB-8941-22B1-1CBD1A3D87F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817885" y="136270"/>
                  <a:ext cx="1522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E5410674-8D85-796D-6F9D-8C53DCB218BB}"/>
                    </a:ext>
                  </a:extLst>
                </p14:cNvPr>
                <p14:cNvContentPartPr/>
                <p14:nvPr/>
              </p14:nvContentPartPr>
              <p14:xfrm>
                <a:off x="5998965" y="130510"/>
                <a:ext cx="116640" cy="1112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E5410674-8D85-796D-6F9D-8C53DCB218B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989965" y="121510"/>
                  <a:ext cx="1342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10026BA9-0DA2-40B9-9F2D-505D6E3B6DB8}"/>
                    </a:ext>
                  </a:extLst>
                </p14:cNvPr>
                <p14:cNvContentPartPr/>
                <p14:nvPr/>
              </p14:nvContentPartPr>
              <p14:xfrm>
                <a:off x="6143325" y="54550"/>
                <a:ext cx="232560" cy="1746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10026BA9-0DA2-40B9-9F2D-505D6E3B6DB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134325" y="45910"/>
                  <a:ext cx="2502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D85BF6C4-BD71-8401-3784-69AE558EB501}"/>
                    </a:ext>
                  </a:extLst>
                </p14:cNvPr>
                <p14:cNvContentPartPr/>
                <p14:nvPr/>
              </p14:nvContentPartPr>
              <p14:xfrm>
                <a:off x="6433485" y="129430"/>
                <a:ext cx="102600" cy="1108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D85BF6C4-BD71-8401-3784-69AE558EB50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424845" y="120790"/>
                  <a:ext cx="1202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B7E4DD93-9B6F-BA7C-7216-84E403F2451A}"/>
                    </a:ext>
                  </a:extLst>
                </p14:cNvPr>
                <p14:cNvContentPartPr/>
                <p14:nvPr/>
              </p14:nvContentPartPr>
              <p14:xfrm>
                <a:off x="6584685" y="112870"/>
                <a:ext cx="245160" cy="1177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B7E4DD93-9B6F-BA7C-7216-84E403F2451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576045" y="104230"/>
                  <a:ext cx="2628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359F10BE-D97F-2B4B-6B21-2744E64FB2A6}"/>
                    </a:ext>
                  </a:extLst>
                </p14:cNvPr>
                <p14:cNvContentPartPr/>
                <p14:nvPr/>
              </p14:nvContentPartPr>
              <p14:xfrm>
                <a:off x="6827325" y="38710"/>
                <a:ext cx="416520" cy="2098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359F10BE-D97F-2B4B-6B21-2744E64FB2A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818325" y="30070"/>
                  <a:ext cx="4341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E641E4F8-FFF9-4C81-904C-B8D34BA79B49}"/>
                    </a:ext>
                  </a:extLst>
                </p14:cNvPr>
                <p14:cNvContentPartPr/>
                <p14:nvPr/>
              </p14:nvContentPartPr>
              <p14:xfrm>
                <a:off x="7325205" y="59590"/>
                <a:ext cx="112680" cy="1814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E641E4F8-FFF9-4C81-904C-B8D34BA79B4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316565" y="50590"/>
                  <a:ext cx="1303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1AC30DA7-4473-C27B-57C4-42CF658A5EC9}"/>
                    </a:ext>
                  </a:extLst>
                </p14:cNvPr>
                <p14:cNvContentPartPr/>
                <p14:nvPr/>
              </p14:nvContentPartPr>
              <p14:xfrm>
                <a:off x="7470645" y="146710"/>
                <a:ext cx="220320" cy="1202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1AC30DA7-4473-C27B-57C4-42CF658A5EC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461645" y="138070"/>
                  <a:ext cx="2379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0AA17E82-82E6-5D3F-DB5E-DDB60ECFCB60}"/>
                    </a:ext>
                  </a:extLst>
                </p14:cNvPr>
                <p14:cNvContentPartPr/>
                <p14:nvPr/>
              </p14:nvContentPartPr>
              <p14:xfrm>
                <a:off x="7647765" y="34750"/>
                <a:ext cx="3600" cy="1656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0AA17E82-82E6-5D3F-DB5E-DDB60ECFCB6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639125" y="26110"/>
                  <a:ext cx="212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E423BC93-9A3D-54ED-B9E1-D25E093BC914}"/>
                    </a:ext>
                  </a:extLst>
                </p14:cNvPr>
                <p14:cNvContentPartPr/>
                <p14:nvPr/>
              </p14:nvContentPartPr>
              <p14:xfrm>
                <a:off x="7904085" y="79750"/>
                <a:ext cx="242640" cy="17496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E423BC93-9A3D-54ED-B9E1-D25E093BC91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895445" y="71110"/>
                  <a:ext cx="2602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E63560F3-5725-61FD-0CC1-3CDC789DBC93}"/>
                    </a:ext>
                  </a:extLst>
                </p14:cNvPr>
                <p14:cNvContentPartPr/>
                <p14:nvPr/>
              </p14:nvContentPartPr>
              <p14:xfrm>
                <a:off x="8490525" y="76870"/>
                <a:ext cx="169200" cy="1724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E63560F3-5725-61FD-0CC1-3CDC789DBC9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481885" y="68230"/>
                  <a:ext cx="1868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B269DA9D-7419-33A2-2122-BF93F0D0FCBC}"/>
                    </a:ext>
                  </a:extLst>
                </p14:cNvPr>
                <p14:cNvContentPartPr/>
                <p14:nvPr/>
              </p14:nvContentPartPr>
              <p14:xfrm>
                <a:off x="8707605" y="172270"/>
                <a:ext cx="172800" cy="10260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B269DA9D-7419-33A2-2122-BF93F0D0FCB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698965" y="163270"/>
                  <a:ext cx="1904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CEC8EB70-EEC6-538A-B5AE-32653D6C8117}"/>
                    </a:ext>
                  </a:extLst>
                </p14:cNvPr>
                <p14:cNvContentPartPr/>
                <p14:nvPr/>
              </p14:nvContentPartPr>
              <p14:xfrm>
                <a:off x="2350365" y="489430"/>
                <a:ext cx="133920" cy="11592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CEC8EB70-EEC6-538A-B5AE-32653D6C811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341365" y="480430"/>
                  <a:ext cx="1515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C69BCA68-D803-B143-ED48-4A43333ED709}"/>
                    </a:ext>
                  </a:extLst>
                </p14:cNvPr>
                <p14:cNvContentPartPr/>
                <p14:nvPr/>
              </p14:nvContentPartPr>
              <p14:xfrm>
                <a:off x="2563485" y="486190"/>
                <a:ext cx="111240" cy="10836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C69BCA68-D803-B143-ED48-4A43333ED70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554845" y="477550"/>
                  <a:ext cx="1288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0C224E8E-1CC9-39DE-D7F0-0E851E143877}"/>
                    </a:ext>
                  </a:extLst>
                </p14:cNvPr>
                <p14:cNvContentPartPr/>
                <p14:nvPr/>
              </p14:nvContentPartPr>
              <p14:xfrm>
                <a:off x="2725485" y="462430"/>
                <a:ext cx="107640" cy="11556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0C224E8E-1CC9-39DE-D7F0-0E851E14387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716845" y="453790"/>
                  <a:ext cx="1252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CF61032D-F7FA-1430-B0B8-A1A2B067074A}"/>
                    </a:ext>
                  </a:extLst>
                </p14:cNvPr>
                <p14:cNvContentPartPr/>
                <p14:nvPr/>
              </p14:nvContentPartPr>
              <p14:xfrm>
                <a:off x="2807925" y="462070"/>
                <a:ext cx="46440" cy="11052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CF61032D-F7FA-1430-B0B8-A1A2B067074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798925" y="453070"/>
                  <a:ext cx="640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75CE4236-B205-4FB0-4E61-3C30EDCFB3DD}"/>
                    </a:ext>
                  </a:extLst>
                </p14:cNvPr>
                <p14:cNvContentPartPr/>
                <p14:nvPr/>
              </p14:nvContentPartPr>
              <p14:xfrm>
                <a:off x="3042285" y="488350"/>
                <a:ext cx="270000" cy="8136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75CE4236-B205-4FB0-4E61-3C30EDCFB3D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033285" y="479350"/>
                  <a:ext cx="2876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EAABE98D-D273-5531-AC1F-2132965E63E7}"/>
                    </a:ext>
                  </a:extLst>
                </p14:cNvPr>
                <p14:cNvContentPartPr/>
                <p14:nvPr/>
              </p14:nvContentPartPr>
              <p14:xfrm>
                <a:off x="3374925" y="433270"/>
                <a:ext cx="165960" cy="25920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EAABE98D-D273-5531-AC1F-2132965E63E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366285" y="424630"/>
                  <a:ext cx="1836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3B11CD63-5ECA-8FEC-7994-0E55C205A8E2}"/>
                    </a:ext>
                  </a:extLst>
                </p14:cNvPr>
                <p14:cNvContentPartPr/>
                <p14:nvPr/>
              </p14:nvContentPartPr>
              <p14:xfrm>
                <a:off x="3757965" y="392950"/>
                <a:ext cx="329040" cy="25956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3B11CD63-5ECA-8FEC-7994-0E55C205A8E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749325" y="383950"/>
                  <a:ext cx="3466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E33291E8-C609-00F2-23AB-7C60A580192C}"/>
                    </a:ext>
                  </a:extLst>
                </p14:cNvPr>
                <p14:cNvContentPartPr/>
                <p14:nvPr/>
              </p14:nvContentPartPr>
              <p14:xfrm>
                <a:off x="4025085" y="408070"/>
                <a:ext cx="7920" cy="1548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E33291E8-C609-00F2-23AB-7C60A580192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016085" y="399070"/>
                  <a:ext cx="255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198BDA49-3C11-1B16-BACD-491049396EEA}"/>
                    </a:ext>
                  </a:extLst>
                </p14:cNvPr>
                <p14:cNvContentPartPr/>
                <p14:nvPr/>
              </p14:nvContentPartPr>
              <p14:xfrm>
                <a:off x="4327485" y="404110"/>
                <a:ext cx="193680" cy="16308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198BDA49-3C11-1B16-BACD-491049396EE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318485" y="395110"/>
                  <a:ext cx="2113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3770364D-3EF3-E911-5643-97240A170ABD}"/>
                    </a:ext>
                  </a:extLst>
                </p14:cNvPr>
                <p14:cNvContentPartPr/>
                <p14:nvPr/>
              </p14:nvContentPartPr>
              <p14:xfrm>
                <a:off x="4724565" y="420670"/>
                <a:ext cx="227520" cy="10440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3770364D-3EF3-E911-5643-97240A170AB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715565" y="411670"/>
                  <a:ext cx="2451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1BBB621F-06F7-7909-30C7-7DB09D6E6E54}"/>
                    </a:ext>
                  </a:extLst>
                </p14:cNvPr>
                <p14:cNvContentPartPr/>
                <p14:nvPr/>
              </p14:nvContentPartPr>
              <p14:xfrm>
                <a:off x="5370045" y="482230"/>
                <a:ext cx="264240" cy="5940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1BBB621F-06F7-7909-30C7-7DB09D6E6E5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361405" y="473590"/>
                  <a:ext cx="2818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C577BDC2-D276-00F4-EB79-3AFBA973B770}"/>
                    </a:ext>
                  </a:extLst>
                </p14:cNvPr>
                <p14:cNvContentPartPr/>
                <p14:nvPr/>
              </p14:nvContentPartPr>
              <p14:xfrm>
                <a:off x="5700885" y="361630"/>
                <a:ext cx="83880" cy="27288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C577BDC2-D276-00F4-EB79-3AFBA973B77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691885" y="352630"/>
                  <a:ext cx="10152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CC6D675B-BFB6-E3D7-1015-386A57D0AB2A}"/>
                    </a:ext>
                  </a:extLst>
                </p14:cNvPr>
                <p14:cNvContentPartPr/>
                <p14:nvPr/>
              </p14:nvContentPartPr>
              <p14:xfrm>
                <a:off x="6150165" y="443350"/>
                <a:ext cx="111600" cy="11412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CC6D675B-BFB6-E3D7-1015-386A57D0AB2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141525" y="434710"/>
                  <a:ext cx="1292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C2F173F6-66B6-70A6-E7A1-829D1DCD2F25}"/>
                    </a:ext>
                  </a:extLst>
                </p14:cNvPr>
                <p14:cNvContentPartPr/>
                <p14:nvPr/>
              </p14:nvContentPartPr>
              <p14:xfrm>
                <a:off x="6322965" y="543790"/>
                <a:ext cx="29880" cy="9612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C2F173F6-66B6-70A6-E7A1-829D1DCD2F2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314325" y="535150"/>
                  <a:ext cx="475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EFAE6A68-4DE4-EF55-0A60-4F255547DFEB}"/>
                    </a:ext>
                  </a:extLst>
                </p14:cNvPr>
                <p14:cNvContentPartPr/>
                <p14:nvPr/>
              </p14:nvContentPartPr>
              <p14:xfrm>
                <a:off x="6435285" y="382510"/>
                <a:ext cx="174240" cy="16128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EFAE6A68-4DE4-EF55-0A60-4F255547DFE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426285" y="373510"/>
                  <a:ext cx="1918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2A7BCB39-1FE1-019F-DDDE-38C705F0440A}"/>
                    </a:ext>
                  </a:extLst>
                </p14:cNvPr>
                <p14:cNvContentPartPr/>
                <p14:nvPr/>
              </p14:nvContentPartPr>
              <p14:xfrm>
                <a:off x="6843525" y="418150"/>
                <a:ext cx="93960" cy="14580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2A7BCB39-1FE1-019F-DDDE-38C705F0440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834525" y="409510"/>
                  <a:ext cx="1116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48CD117C-CDE4-81C9-7000-70E1E16CDCB9}"/>
                    </a:ext>
                  </a:extLst>
                </p14:cNvPr>
                <p14:cNvContentPartPr/>
                <p14:nvPr/>
              </p14:nvContentPartPr>
              <p14:xfrm>
                <a:off x="6877725" y="402670"/>
                <a:ext cx="121320" cy="14616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48CD117C-CDE4-81C9-7000-70E1E16CDCB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869085" y="393670"/>
                  <a:ext cx="1389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3C4BBA17-D0A0-54D8-620E-C807E11BF8B5}"/>
                    </a:ext>
                  </a:extLst>
                </p14:cNvPr>
                <p14:cNvContentPartPr/>
                <p14:nvPr/>
              </p14:nvContentPartPr>
              <p14:xfrm>
                <a:off x="7275885" y="470710"/>
                <a:ext cx="535320" cy="9864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3C4BBA17-D0A0-54D8-620E-C807E11BF8B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266885" y="462070"/>
                  <a:ext cx="5529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3C3A7561-0156-7593-ED59-3AD8D1E0A08E}"/>
                    </a:ext>
                  </a:extLst>
                </p14:cNvPr>
                <p14:cNvContentPartPr/>
                <p14:nvPr/>
              </p14:nvContentPartPr>
              <p14:xfrm>
                <a:off x="7711125" y="478990"/>
                <a:ext cx="173880" cy="5328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3C3A7561-0156-7593-ED59-3AD8D1E0A08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702125" y="470350"/>
                  <a:ext cx="1915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2358C845-301E-FE78-02F6-8ADEF558B86F}"/>
                    </a:ext>
                  </a:extLst>
                </p14:cNvPr>
                <p14:cNvContentPartPr/>
                <p14:nvPr/>
              </p14:nvContentPartPr>
              <p14:xfrm>
                <a:off x="7896165" y="418150"/>
                <a:ext cx="18720" cy="2268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2358C845-301E-FE78-02F6-8ADEF558B86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887525" y="409150"/>
                  <a:ext cx="363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D87E1718-0072-EC5A-311F-29629BD686E3}"/>
                    </a:ext>
                  </a:extLst>
                </p14:cNvPr>
                <p14:cNvContentPartPr/>
                <p14:nvPr/>
              </p14:nvContentPartPr>
              <p14:xfrm>
                <a:off x="7985085" y="379270"/>
                <a:ext cx="221040" cy="14436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D87E1718-0072-EC5A-311F-29629BD686E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976445" y="370630"/>
                  <a:ext cx="2386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EBAB2AC2-EE8D-216F-0FA7-0AE7409BBAA6}"/>
                    </a:ext>
                  </a:extLst>
                </p14:cNvPr>
                <p14:cNvContentPartPr/>
                <p14:nvPr/>
              </p14:nvContentPartPr>
              <p14:xfrm>
                <a:off x="8264445" y="358750"/>
                <a:ext cx="360360" cy="16272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EBAB2AC2-EE8D-216F-0FA7-0AE7409BBAA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255445" y="349750"/>
                  <a:ext cx="3780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33320288-1320-BA91-EBFA-7CDA1D6168DB}"/>
                    </a:ext>
                  </a:extLst>
                </p14:cNvPr>
                <p14:cNvContentPartPr/>
                <p14:nvPr/>
              </p14:nvContentPartPr>
              <p14:xfrm>
                <a:off x="2601285" y="776350"/>
                <a:ext cx="11520" cy="17496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33320288-1320-BA91-EBFA-7CDA1D6168D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592285" y="767350"/>
                  <a:ext cx="291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FF93003D-9DEF-5C03-C439-270C12BD8715}"/>
                    </a:ext>
                  </a:extLst>
                </p14:cNvPr>
                <p14:cNvContentPartPr/>
                <p14:nvPr/>
              </p14:nvContentPartPr>
              <p14:xfrm>
                <a:off x="2489325" y="754030"/>
                <a:ext cx="226080" cy="22212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FF93003D-9DEF-5C03-C439-270C12BD871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480325" y="745030"/>
                  <a:ext cx="2437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43B53A5D-878D-8941-AFDC-B9CE07FDDBAD}"/>
                    </a:ext>
                  </a:extLst>
                </p14:cNvPr>
                <p14:cNvContentPartPr/>
                <p14:nvPr/>
              </p14:nvContentPartPr>
              <p14:xfrm>
                <a:off x="3309765" y="775270"/>
                <a:ext cx="134640" cy="9108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43B53A5D-878D-8941-AFDC-B9CE07FDDBA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301125" y="766270"/>
                  <a:ext cx="1522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2AB4D600-EFBA-3724-F127-9CA5B44EB384}"/>
                    </a:ext>
                  </a:extLst>
                </p14:cNvPr>
                <p14:cNvContentPartPr/>
                <p14:nvPr/>
              </p14:nvContentPartPr>
              <p14:xfrm>
                <a:off x="4376445" y="739630"/>
                <a:ext cx="135720" cy="14436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2AB4D600-EFBA-3724-F127-9CA5B44EB38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367445" y="730990"/>
                  <a:ext cx="1533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CCFD32A7-EEE3-EA96-7065-11E0BF575040}"/>
                    </a:ext>
                  </a:extLst>
                </p14:cNvPr>
                <p14:cNvContentPartPr/>
                <p14:nvPr/>
              </p14:nvContentPartPr>
              <p14:xfrm>
                <a:off x="4678845" y="721990"/>
                <a:ext cx="201960" cy="12672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CCFD32A7-EEE3-EA96-7065-11E0BF57504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670205" y="712990"/>
                  <a:ext cx="2196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886129C4-FC44-D2DC-04D5-7A05748169F2}"/>
                    </a:ext>
                  </a:extLst>
                </p14:cNvPr>
                <p14:cNvContentPartPr/>
                <p14:nvPr/>
              </p14:nvContentPartPr>
              <p14:xfrm>
                <a:off x="5714205" y="797230"/>
                <a:ext cx="108360" cy="8136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886129C4-FC44-D2DC-04D5-7A05748169F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705205" y="788230"/>
                  <a:ext cx="1260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9D45DB5C-E86F-4A56-F7A7-094707862172}"/>
                    </a:ext>
                  </a:extLst>
                </p14:cNvPr>
                <p14:cNvContentPartPr/>
                <p14:nvPr/>
              </p14:nvContentPartPr>
              <p14:xfrm>
                <a:off x="6379845" y="747190"/>
                <a:ext cx="180360" cy="17352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9D45DB5C-E86F-4A56-F7A7-09470786217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371205" y="738190"/>
                  <a:ext cx="1980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9A0A851E-DD0A-36A4-34FF-B9F5C8746B5E}"/>
                    </a:ext>
                  </a:extLst>
                </p14:cNvPr>
                <p14:cNvContentPartPr/>
                <p14:nvPr/>
              </p14:nvContentPartPr>
              <p14:xfrm>
                <a:off x="6846045" y="746110"/>
                <a:ext cx="119880" cy="17748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9A0A851E-DD0A-36A4-34FF-B9F5C8746B5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837405" y="737110"/>
                  <a:ext cx="1375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D21AD093-D7C7-1AA6-B71B-F0AE1ECA4CBE}"/>
                    </a:ext>
                  </a:extLst>
                </p14:cNvPr>
                <p14:cNvContentPartPr/>
                <p14:nvPr/>
              </p14:nvContentPartPr>
              <p14:xfrm>
                <a:off x="6900405" y="810550"/>
                <a:ext cx="85320" cy="1116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D21AD093-D7C7-1AA6-B71B-F0AE1ECA4CB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891405" y="801910"/>
                  <a:ext cx="1029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EB73EED7-E2DF-D0D3-91C1-E4DFA435090D}"/>
                    </a:ext>
                  </a:extLst>
                </p14:cNvPr>
                <p14:cNvContentPartPr/>
                <p14:nvPr/>
              </p14:nvContentPartPr>
              <p14:xfrm>
                <a:off x="7805445" y="783910"/>
                <a:ext cx="127440" cy="12096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EB73EED7-E2DF-D0D3-91C1-E4DFA435090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796445" y="774910"/>
                  <a:ext cx="1450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F9C6688F-7E79-45F5-6801-D4CF4E339557}"/>
                    </a:ext>
                  </a:extLst>
                </p14:cNvPr>
                <p14:cNvContentPartPr/>
                <p14:nvPr/>
              </p14:nvContentPartPr>
              <p14:xfrm>
                <a:off x="3160365" y="268750"/>
                <a:ext cx="707760" cy="8136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F9C6688F-7E79-45F5-6801-D4CF4E33955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151365" y="260110"/>
                  <a:ext cx="725400" cy="9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510" name="Freihand 509">
                <a:extLst>
                  <a:ext uri="{FF2B5EF4-FFF2-40B4-BE49-F238E27FC236}">
                    <a16:creationId xmlns:a16="http://schemas.microsoft.com/office/drawing/2014/main" id="{6ED83881-5030-1505-3A14-5550C2B889F6}"/>
                  </a:ext>
                </a:extLst>
              </p14:cNvPr>
              <p14:cNvContentPartPr/>
              <p14:nvPr/>
            </p14:nvContentPartPr>
            <p14:xfrm>
              <a:off x="9127725" y="394030"/>
              <a:ext cx="553320" cy="91080"/>
            </p14:xfrm>
          </p:contentPart>
        </mc:Choice>
        <mc:Fallback>
          <p:pic>
            <p:nvPicPr>
              <p:cNvPr id="510" name="Freihand 509">
                <a:extLst>
                  <a:ext uri="{FF2B5EF4-FFF2-40B4-BE49-F238E27FC236}">
                    <a16:creationId xmlns:a16="http://schemas.microsoft.com/office/drawing/2014/main" id="{6ED83881-5030-1505-3A14-5550C2B889F6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9119085" y="385390"/>
                <a:ext cx="57096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511" name="Freihand 510">
                <a:extLst>
                  <a:ext uri="{FF2B5EF4-FFF2-40B4-BE49-F238E27FC236}">
                    <a16:creationId xmlns:a16="http://schemas.microsoft.com/office/drawing/2014/main" id="{271F59EC-0581-5A53-41AA-016020D107E7}"/>
                  </a:ext>
                </a:extLst>
              </p14:cNvPr>
              <p14:cNvContentPartPr/>
              <p14:nvPr/>
            </p14:nvContentPartPr>
            <p14:xfrm>
              <a:off x="1180725" y="840430"/>
              <a:ext cx="51840" cy="163440"/>
            </p14:xfrm>
          </p:contentPart>
        </mc:Choice>
        <mc:Fallback>
          <p:pic>
            <p:nvPicPr>
              <p:cNvPr id="511" name="Freihand 510">
                <a:extLst>
                  <a:ext uri="{FF2B5EF4-FFF2-40B4-BE49-F238E27FC236}">
                    <a16:creationId xmlns:a16="http://schemas.microsoft.com/office/drawing/2014/main" id="{271F59EC-0581-5A53-41AA-016020D107E7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1171725" y="831430"/>
                <a:ext cx="6948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512" name="Freihand 511">
                <a:extLst>
                  <a:ext uri="{FF2B5EF4-FFF2-40B4-BE49-F238E27FC236}">
                    <a16:creationId xmlns:a16="http://schemas.microsoft.com/office/drawing/2014/main" id="{BB3EA32E-238A-B5D8-0C22-9CFA1D9B4CCC}"/>
                  </a:ext>
                </a:extLst>
              </p14:cNvPr>
              <p14:cNvContentPartPr/>
              <p14:nvPr/>
            </p14:nvContentPartPr>
            <p14:xfrm>
              <a:off x="4781445" y="3784510"/>
              <a:ext cx="193680" cy="220680"/>
            </p14:xfrm>
          </p:contentPart>
        </mc:Choice>
        <mc:Fallback>
          <p:pic>
            <p:nvPicPr>
              <p:cNvPr id="512" name="Freihand 511">
                <a:extLst>
                  <a:ext uri="{FF2B5EF4-FFF2-40B4-BE49-F238E27FC236}">
                    <a16:creationId xmlns:a16="http://schemas.microsoft.com/office/drawing/2014/main" id="{BB3EA32E-238A-B5D8-0C22-9CFA1D9B4CCC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4772445" y="3775510"/>
                <a:ext cx="21132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514" name="Freihand 513">
                <a:extLst>
                  <a:ext uri="{FF2B5EF4-FFF2-40B4-BE49-F238E27FC236}">
                    <a16:creationId xmlns:a16="http://schemas.microsoft.com/office/drawing/2014/main" id="{B1A359A8-B6A1-1D9D-7A31-8025B47C1DB7}"/>
                  </a:ext>
                </a:extLst>
              </p14:cNvPr>
              <p14:cNvContentPartPr/>
              <p14:nvPr/>
            </p14:nvContentPartPr>
            <p14:xfrm>
              <a:off x="3975765" y="2346310"/>
              <a:ext cx="41760" cy="51120"/>
            </p14:xfrm>
          </p:contentPart>
        </mc:Choice>
        <mc:Fallback>
          <p:pic>
            <p:nvPicPr>
              <p:cNvPr id="514" name="Freihand 513">
                <a:extLst>
                  <a:ext uri="{FF2B5EF4-FFF2-40B4-BE49-F238E27FC236}">
                    <a16:creationId xmlns:a16="http://schemas.microsoft.com/office/drawing/2014/main" id="{B1A359A8-B6A1-1D9D-7A31-8025B47C1DB7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3967125" y="2337670"/>
                <a:ext cx="5940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515" name="Freihand 514">
                <a:extLst>
                  <a:ext uri="{FF2B5EF4-FFF2-40B4-BE49-F238E27FC236}">
                    <a16:creationId xmlns:a16="http://schemas.microsoft.com/office/drawing/2014/main" id="{5F23CD02-CDBB-9845-ECEE-9506B8BE6C0E}"/>
                  </a:ext>
                </a:extLst>
              </p14:cNvPr>
              <p14:cNvContentPartPr/>
              <p14:nvPr/>
            </p14:nvContentPartPr>
            <p14:xfrm>
              <a:off x="3979365" y="3747070"/>
              <a:ext cx="41040" cy="183600"/>
            </p14:xfrm>
          </p:contentPart>
        </mc:Choice>
        <mc:Fallback>
          <p:pic>
            <p:nvPicPr>
              <p:cNvPr id="515" name="Freihand 514">
                <a:extLst>
                  <a:ext uri="{FF2B5EF4-FFF2-40B4-BE49-F238E27FC236}">
                    <a16:creationId xmlns:a16="http://schemas.microsoft.com/office/drawing/2014/main" id="{5F23CD02-CDBB-9845-ECEE-9506B8BE6C0E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3970725" y="3738070"/>
                <a:ext cx="5868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546" name="Freihand 545">
                <a:extLst>
                  <a:ext uri="{FF2B5EF4-FFF2-40B4-BE49-F238E27FC236}">
                    <a16:creationId xmlns:a16="http://schemas.microsoft.com/office/drawing/2014/main" id="{EB796FAF-B2E6-9C57-D205-FF26F1CFA0B3}"/>
                  </a:ext>
                </a:extLst>
              </p14:cNvPr>
              <p14:cNvContentPartPr/>
              <p14:nvPr/>
            </p14:nvContentPartPr>
            <p14:xfrm>
              <a:off x="7768725" y="1957150"/>
              <a:ext cx="198360" cy="244440"/>
            </p14:xfrm>
          </p:contentPart>
        </mc:Choice>
        <mc:Fallback>
          <p:pic>
            <p:nvPicPr>
              <p:cNvPr id="546" name="Freihand 545">
                <a:extLst>
                  <a:ext uri="{FF2B5EF4-FFF2-40B4-BE49-F238E27FC236}">
                    <a16:creationId xmlns:a16="http://schemas.microsoft.com/office/drawing/2014/main" id="{EB796FAF-B2E6-9C57-D205-FF26F1CFA0B3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7760085" y="1948150"/>
                <a:ext cx="21600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608" name="Freihand 607">
                <a:extLst>
                  <a:ext uri="{FF2B5EF4-FFF2-40B4-BE49-F238E27FC236}">
                    <a16:creationId xmlns:a16="http://schemas.microsoft.com/office/drawing/2014/main" id="{FC7FA0D8-0847-BE68-1AA4-9D8B743516EB}"/>
                  </a:ext>
                </a:extLst>
              </p14:cNvPr>
              <p14:cNvContentPartPr/>
              <p14:nvPr/>
            </p14:nvContentPartPr>
            <p14:xfrm>
              <a:off x="219885" y="4017790"/>
              <a:ext cx="14400" cy="18720"/>
            </p14:xfrm>
          </p:contentPart>
        </mc:Choice>
        <mc:Fallback>
          <p:pic>
            <p:nvPicPr>
              <p:cNvPr id="608" name="Freihand 607">
                <a:extLst>
                  <a:ext uri="{FF2B5EF4-FFF2-40B4-BE49-F238E27FC236}">
                    <a16:creationId xmlns:a16="http://schemas.microsoft.com/office/drawing/2014/main" id="{FC7FA0D8-0847-BE68-1AA4-9D8B743516EB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211245" y="4009150"/>
                <a:ext cx="3204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689" name="Freihand 688">
                <a:extLst>
                  <a:ext uri="{FF2B5EF4-FFF2-40B4-BE49-F238E27FC236}">
                    <a16:creationId xmlns:a16="http://schemas.microsoft.com/office/drawing/2014/main" id="{7B05D25B-D7A3-C194-15C1-B64F361C5985}"/>
                  </a:ext>
                </a:extLst>
              </p14:cNvPr>
              <p14:cNvContentPartPr/>
              <p14:nvPr/>
            </p14:nvContentPartPr>
            <p14:xfrm>
              <a:off x="3082965" y="4999510"/>
              <a:ext cx="391320" cy="34920"/>
            </p14:xfrm>
          </p:contentPart>
        </mc:Choice>
        <mc:Fallback>
          <p:pic>
            <p:nvPicPr>
              <p:cNvPr id="689" name="Freihand 688">
                <a:extLst>
                  <a:ext uri="{FF2B5EF4-FFF2-40B4-BE49-F238E27FC236}">
                    <a16:creationId xmlns:a16="http://schemas.microsoft.com/office/drawing/2014/main" id="{7B05D25B-D7A3-C194-15C1-B64F361C5985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3074325" y="4990870"/>
                <a:ext cx="40896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690" name="Freihand 689">
                <a:extLst>
                  <a:ext uri="{FF2B5EF4-FFF2-40B4-BE49-F238E27FC236}">
                    <a16:creationId xmlns:a16="http://schemas.microsoft.com/office/drawing/2014/main" id="{7C6785E1-5027-815D-28F5-149A94D89996}"/>
                  </a:ext>
                </a:extLst>
              </p14:cNvPr>
              <p14:cNvContentPartPr/>
              <p14:nvPr/>
            </p14:nvContentPartPr>
            <p14:xfrm>
              <a:off x="1810365" y="4576150"/>
              <a:ext cx="581760" cy="109440"/>
            </p14:xfrm>
          </p:contentPart>
        </mc:Choice>
        <mc:Fallback>
          <p:pic>
            <p:nvPicPr>
              <p:cNvPr id="690" name="Freihand 689">
                <a:extLst>
                  <a:ext uri="{FF2B5EF4-FFF2-40B4-BE49-F238E27FC236}">
                    <a16:creationId xmlns:a16="http://schemas.microsoft.com/office/drawing/2014/main" id="{7C6785E1-5027-815D-28F5-149A94D89996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1801365" y="4567150"/>
                <a:ext cx="5994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491" name="Freihand 490">
                <a:extLst>
                  <a:ext uri="{FF2B5EF4-FFF2-40B4-BE49-F238E27FC236}">
                    <a16:creationId xmlns:a16="http://schemas.microsoft.com/office/drawing/2014/main" id="{F899176C-A6EA-1DC9-BFF8-725C0B565145}"/>
                  </a:ext>
                </a:extLst>
              </p14:cNvPr>
              <p14:cNvContentPartPr/>
              <p14:nvPr/>
            </p14:nvContentPartPr>
            <p14:xfrm>
              <a:off x="4318485" y="3737710"/>
              <a:ext cx="15840" cy="242640"/>
            </p14:xfrm>
          </p:contentPart>
        </mc:Choice>
        <mc:Fallback>
          <p:pic>
            <p:nvPicPr>
              <p:cNvPr id="491" name="Freihand 490">
                <a:extLst>
                  <a:ext uri="{FF2B5EF4-FFF2-40B4-BE49-F238E27FC236}">
                    <a16:creationId xmlns:a16="http://schemas.microsoft.com/office/drawing/2014/main" id="{F899176C-A6EA-1DC9-BFF8-725C0B565145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4309485" y="3729070"/>
                <a:ext cx="3348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492" name="Freihand 491">
                <a:extLst>
                  <a:ext uri="{FF2B5EF4-FFF2-40B4-BE49-F238E27FC236}">
                    <a16:creationId xmlns:a16="http://schemas.microsoft.com/office/drawing/2014/main" id="{234AB4B9-57A6-8B13-50FA-E7C56EC7AEA5}"/>
                  </a:ext>
                </a:extLst>
              </p14:cNvPr>
              <p14:cNvContentPartPr/>
              <p14:nvPr/>
            </p14:nvContentPartPr>
            <p14:xfrm>
              <a:off x="4309845" y="4053430"/>
              <a:ext cx="163800" cy="169920"/>
            </p14:xfrm>
          </p:contentPart>
        </mc:Choice>
        <mc:Fallback>
          <p:pic>
            <p:nvPicPr>
              <p:cNvPr id="492" name="Freihand 491">
                <a:extLst>
                  <a:ext uri="{FF2B5EF4-FFF2-40B4-BE49-F238E27FC236}">
                    <a16:creationId xmlns:a16="http://schemas.microsoft.com/office/drawing/2014/main" id="{234AB4B9-57A6-8B13-50FA-E7C56EC7AEA5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4300845" y="4044790"/>
                <a:ext cx="18144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493" name="Freihand 492">
                <a:extLst>
                  <a:ext uri="{FF2B5EF4-FFF2-40B4-BE49-F238E27FC236}">
                    <a16:creationId xmlns:a16="http://schemas.microsoft.com/office/drawing/2014/main" id="{52441C32-C6ED-6ACA-1B2F-683259C8FFA5}"/>
                  </a:ext>
                </a:extLst>
              </p14:cNvPr>
              <p14:cNvContentPartPr/>
              <p14:nvPr/>
            </p14:nvContentPartPr>
            <p14:xfrm>
              <a:off x="4871085" y="3817630"/>
              <a:ext cx="16920" cy="179640"/>
            </p14:xfrm>
          </p:contentPart>
        </mc:Choice>
        <mc:Fallback>
          <p:pic>
            <p:nvPicPr>
              <p:cNvPr id="493" name="Freihand 492">
                <a:extLst>
                  <a:ext uri="{FF2B5EF4-FFF2-40B4-BE49-F238E27FC236}">
                    <a16:creationId xmlns:a16="http://schemas.microsoft.com/office/drawing/2014/main" id="{52441C32-C6ED-6ACA-1B2F-683259C8FFA5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4862085" y="3808990"/>
                <a:ext cx="3456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494" name="Freihand 493">
                <a:extLst>
                  <a:ext uri="{FF2B5EF4-FFF2-40B4-BE49-F238E27FC236}">
                    <a16:creationId xmlns:a16="http://schemas.microsoft.com/office/drawing/2014/main" id="{1D360441-D3E2-7B81-9E5A-A71008FE5B04}"/>
                  </a:ext>
                </a:extLst>
              </p14:cNvPr>
              <p14:cNvContentPartPr/>
              <p14:nvPr/>
            </p14:nvContentPartPr>
            <p14:xfrm>
              <a:off x="4676325" y="4098790"/>
              <a:ext cx="105120" cy="132480"/>
            </p14:xfrm>
          </p:contentPart>
        </mc:Choice>
        <mc:Fallback>
          <p:pic>
            <p:nvPicPr>
              <p:cNvPr id="494" name="Freihand 493">
                <a:extLst>
                  <a:ext uri="{FF2B5EF4-FFF2-40B4-BE49-F238E27FC236}">
                    <a16:creationId xmlns:a16="http://schemas.microsoft.com/office/drawing/2014/main" id="{1D360441-D3E2-7B81-9E5A-A71008FE5B04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4667325" y="4090150"/>
                <a:ext cx="12276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495" name="Freihand 494">
                <a:extLst>
                  <a:ext uri="{FF2B5EF4-FFF2-40B4-BE49-F238E27FC236}">
                    <a16:creationId xmlns:a16="http://schemas.microsoft.com/office/drawing/2014/main" id="{94945B06-21F1-9984-8C2D-273768E19397}"/>
                  </a:ext>
                </a:extLst>
              </p14:cNvPr>
              <p14:cNvContentPartPr/>
              <p14:nvPr/>
            </p14:nvContentPartPr>
            <p14:xfrm>
              <a:off x="4852005" y="4049830"/>
              <a:ext cx="111600" cy="255240"/>
            </p14:xfrm>
          </p:contentPart>
        </mc:Choice>
        <mc:Fallback>
          <p:pic>
            <p:nvPicPr>
              <p:cNvPr id="495" name="Freihand 494">
                <a:extLst>
                  <a:ext uri="{FF2B5EF4-FFF2-40B4-BE49-F238E27FC236}">
                    <a16:creationId xmlns:a16="http://schemas.microsoft.com/office/drawing/2014/main" id="{94945B06-21F1-9984-8C2D-273768E19397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4843365" y="4041190"/>
                <a:ext cx="12924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516" name="Freihand 515">
                <a:extLst>
                  <a:ext uri="{FF2B5EF4-FFF2-40B4-BE49-F238E27FC236}">
                    <a16:creationId xmlns:a16="http://schemas.microsoft.com/office/drawing/2014/main" id="{013F90CB-8F16-46D1-CBB6-5DFD6F198098}"/>
                  </a:ext>
                </a:extLst>
              </p14:cNvPr>
              <p14:cNvContentPartPr/>
              <p14:nvPr/>
            </p14:nvContentPartPr>
            <p14:xfrm>
              <a:off x="8022885" y="999910"/>
              <a:ext cx="161280" cy="213480"/>
            </p14:xfrm>
          </p:contentPart>
        </mc:Choice>
        <mc:Fallback>
          <p:pic>
            <p:nvPicPr>
              <p:cNvPr id="516" name="Freihand 515">
                <a:extLst>
                  <a:ext uri="{FF2B5EF4-FFF2-40B4-BE49-F238E27FC236}">
                    <a16:creationId xmlns:a16="http://schemas.microsoft.com/office/drawing/2014/main" id="{013F90CB-8F16-46D1-CBB6-5DFD6F198098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8014245" y="990910"/>
                <a:ext cx="17892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517" name="Freihand 516">
                <a:extLst>
                  <a:ext uri="{FF2B5EF4-FFF2-40B4-BE49-F238E27FC236}">
                    <a16:creationId xmlns:a16="http://schemas.microsoft.com/office/drawing/2014/main" id="{27C74D56-8A29-FBFD-9080-005EB19483D2}"/>
                  </a:ext>
                </a:extLst>
              </p14:cNvPr>
              <p14:cNvContentPartPr/>
              <p14:nvPr/>
            </p14:nvContentPartPr>
            <p14:xfrm>
              <a:off x="8092725" y="978670"/>
              <a:ext cx="268560" cy="221040"/>
            </p14:xfrm>
          </p:contentPart>
        </mc:Choice>
        <mc:Fallback>
          <p:pic>
            <p:nvPicPr>
              <p:cNvPr id="517" name="Freihand 516">
                <a:extLst>
                  <a:ext uri="{FF2B5EF4-FFF2-40B4-BE49-F238E27FC236}">
                    <a16:creationId xmlns:a16="http://schemas.microsoft.com/office/drawing/2014/main" id="{27C74D56-8A29-FBFD-9080-005EB19483D2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8084085" y="970030"/>
                <a:ext cx="28620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518" name="Freihand 517">
                <a:extLst>
                  <a:ext uri="{FF2B5EF4-FFF2-40B4-BE49-F238E27FC236}">
                    <a16:creationId xmlns:a16="http://schemas.microsoft.com/office/drawing/2014/main" id="{CA247E21-1EE7-1A36-93ED-64B8E5520982}"/>
                  </a:ext>
                </a:extLst>
              </p14:cNvPr>
              <p14:cNvContentPartPr/>
              <p14:nvPr/>
            </p14:nvContentPartPr>
            <p14:xfrm>
              <a:off x="8373165" y="972190"/>
              <a:ext cx="115200" cy="187920"/>
            </p14:xfrm>
          </p:contentPart>
        </mc:Choice>
        <mc:Fallback>
          <p:pic>
            <p:nvPicPr>
              <p:cNvPr id="518" name="Freihand 517">
                <a:extLst>
                  <a:ext uri="{FF2B5EF4-FFF2-40B4-BE49-F238E27FC236}">
                    <a16:creationId xmlns:a16="http://schemas.microsoft.com/office/drawing/2014/main" id="{CA247E21-1EE7-1A36-93ED-64B8E5520982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8364165" y="963550"/>
                <a:ext cx="13284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519" name="Freihand 518">
                <a:extLst>
                  <a:ext uri="{FF2B5EF4-FFF2-40B4-BE49-F238E27FC236}">
                    <a16:creationId xmlns:a16="http://schemas.microsoft.com/office/drawing/2014/main" id="{9EF74B34-E16D-38FC-3521-78B1A224AAC7}"/>
                  </a:ext>
                </a:extLst>
              </p14:cNvPr>
              <p14:cNvContentPartPr/>
              <p14:nvPr/>
            </p14:nvContentPartPr>
            <p14:xfrm>
              <a:off x="8484765" y="1017910"/>
              <a:ext cx="222480" cy="121680"/>
            </p14:xfrm>
          </p:contentPart>
        </mc:Choice>
        <mc:Fallback>
          <p:pic>
            <p:nvPicPr>
              <p:cNvPr id="519" name="Freihand 518">
                <a:extLst>
                  <a:ext uri="{FF2B5EF4-FFF2-40B4-BE49-F238E27FC236}">
                    <a16:creationId xmlns:a16="http://schemas.microsoft.com/office/drawing/2014/main" id="{9EF74B34-E16D-38FC-3521-78B1A224AAC7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8476125" y="1008910"/>
                <a:ext cx="24012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520" name="Freihand 519">
                <a:extLst>
                  <a:ext uri="{FF2B5EF4-FFF2-40B4-BE49-F238E27FC236}">
                    <a16:creationId xmlns:a16="http://schemas.microsoft.com/office/drawing/2014/main" id="{314E80BD-71E4-2A13-2851-D58BAC9D9532}"/>
                  </a:ext>
                </a:extLst>
              </p14:cNvPr>
              <p14:cNvContentPartPr/>
              <p14:nvPr/>
            </p14:nvContentPartPr>
            <p14:xfrm>
              <a:off x="8734245" y="920710"/>
              <a:ext cx="69840" cy="181800"/>
            </p14:xfrm>
          </p:contentPart>
        </mc:Choice>
        <mc:Fallback>
          <p:pic>
            <p:nvPicPr>
              <p:cNvPr id="520" name="Freihand 519">
                <a:extLst>
                  <a:ext uri="{FF2B5EF4-FFF2-40B4-BE49-F238E27FC236}">
                    <a16:creationId xmlns:a16="http://schemas.microsoft.com/office/drawing/2014/main" id="{314E80BD-71E4-2A13-2851-D58BAC9D9532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8725605" y="912070"/>
                <a:ext cx="8748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521" name="Freihand 520">
                <a:extLst>
                  <a:ext uri="{FF2B5EF4-FFF2-40B4-BE49-F238E27FC236}">
                    <a16:creationId xmlns:a16="http://schemas.microsoft.com/office/drawing/2014/main" id="{7D764700-433A-9B20-CCAA-193F0A7021D9}"/>
                  </a:ext>
                </a:extLst>
              </p14:cNvPr>
              <p14:cNvContentPartPr/>
              <p14:nvPr/>
            </p14:nvContentPartPr>
            <p14:xfrm>
              <a:off x="8896965" y="1003870"/>
              <a:ext cx="14760" cy="68760"/>
            </p14:xfrm>
          </p:contentPart>
        </mc:Choice>
        <mc:Fallback>
          <p:pic>
            <p:nvPicPr>
              <p:cNvPr id="521" name="Freihand 520">
                <a:extLst>
                  <a:ext uri="{FF2B5EF4-FFF2-40B4-BE49-F238E27FC236}">
                    <a16:creationId xmlns:a16="http://schemas.microsoft.com/office/drawing/2014/main" id="{7D764700-433A-9B20-CCAA-193F0A7021D9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8888325" y="995230"/>
                <a:ext cx="3240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522" name="Freihand 521">
                <a:extLst>
                  <a:ext uri="{FF2B5EF4-FFF2-40B4-BE49-F238E27FC236}">
                    <a16:creationId xmlns:a16="http://schemas.microsoft.com/office/drawing/2014/main" id="{9AB1CD3A-97AA-A2E4-9625-0D129219511E}"/>
                  </a:ext>
                </a:extLst>
              </p14:cNvPr>
              <p14:cNvContentPartPr/>
              <p14:nvPr/>
            </p14:nvContentPartPr>
            <p14:xfrm>
              <a:off x="8970765" y="822430"/>
              <a:ext cx="100440" cy="239040"/>
            </p14:xfrm>
          </p:contentPart>
        </mc:Choice>
        <mc:Fallback>
          <p:pic>
            <p:nvPicPr>
              <p:cNvPr id="522" name="Freihand 521">
                <a:extLst>
                  <a:ext uri="{FF2B5EF4-FFF2-40B4-BE49-F238E27FC236}">
                    <a16:creationId xmlns:a16="http://schemas.microsoft.com/office/drawing/2014/main" id="{9AB1CD3A-97AA-A2E4-9625-0D129219511E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8962125" y="813430"/>
                <a:ext cx="11808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524" name="Freihand 523">
                <a:extLst>
                  <a:ext uri="{FF2B5EF4-FFF2-40B4-BE49-F238E27FC236}">
                    <a16:creationId xmlns:a16="http://schemas.microsoft.com/office/drawing/2014/main" id="{82FF9577-0D3A-D63C-66DA-5957BF5397D1}"/>
                  </a:ext>
                </a:extLst>
              </p14:cNvPr>
              <p14:cNvContentPartPr/>
              <p14:nvPr/>
            </p14:nvContentPartPr>
            <p14:xfrm>
              <a:off x="7832445" y="1366390"/>
              <a:ext cx="149040" cy="162000"/>
            </p14:xfrm>
          </p:contentPart>
        </mc:Choice>
        <mc:Fallback>
          <p:pic>
            <p:nvPicPr>
              <p:cNvPr id="524" name="Freihand 523">
                <a:extLst>
                  <a:ext uri="{FF2B5EF4-FFF2-40B4-BE49-F238E27FC236}">
                    <a16:creationId xmlns:a16="http://schemas.microsoft.com/office/drawing/2014/main" id="{82FF9577-0D3A-D63C-66DA-5957BF5397D1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7823445" y="1357750"/>
                <a:ext cx="16668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525" name="Freihand 524">
                <a:extLst>
                  <a:ext uri="{FF2B5EF4-FFF2-40B4-BE49-F238E27FC236}">
                    <a16:creationId xmlns:a16="http://schemas.microsoft.com/office/drawing/2014/main" id="{5DC17D4C-DD01-6BBF-E584-25797E3B0261}"/>
                  </a:ext>
                </a:extLst>
              </p14:cNvPr>
              <p14:cNvContentPartPr/>
              <p14:nvPr/>
            </p14:nvContentPartPr>
            <p14:xfrm>
              <a:off x="8026845" y="1359190"/>
              <a:ext cx="95400" cy="120240"/>
            </p14:xfrm>
          </p:contentPart>
        </mc:Choice>
        <mc:Fallback>
          <p:pic>
            <p:nvPicPr>
              <p:cNvPr id="525" name="Freihand 524">
                <a:extLst>
                  <a:ext uri="{FF2B5EF4-FFF2-40B4-BE49-F238E27FC236}">
                    <a16:creationId xmlns:a16="http://schemas.microsoft.com/office/drawing/2014/main" id="{5DC17D4C-DD01-6BBF-E584-25797E3B0261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8018205" y="1350550"/>
                <a:ext cx="11304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526" name="Freihand 525">
                <a:extLst>
                  <a:ext uri="{FF2B5EF4-FFF2-40B4-BE49-F238E27FC236}">
                    <a16:creationId xmlns:a16="http://schemas.microsoft.com/office/drawing/2014/main" id="{5BCF5D33-CF3A-BF86-A853-2F854CEC4CFB}"/>
                  </a:ext>
                </a:extLst>
              </p14:cNvPr>
              <p14:cNvContentPartPr/>
              <p14:nvPr/>
            </p14:nvContentPartPr>
            <p14:xfrm>
              <a:off x="8232765" y="1340830"/>
              <a:ext cx="48240" cy="122400"/>
            </p14:xfrm>
          </p:contentPart>
        </mc:Choice>
        <mc:Fallback>
          <p:pic>
            <p:nvPicPr>
              <p:cNvPr id="526" name="Freihand 525">
                <a:extLst>
                  <a:ext uri="{FF2B5EF4-FFF2-40B4-BE49-F238E27FC236}">
                    <a16:creationId xmlns:a16="http://schemas.microsoft.com/office/drawing/2014/main" id="{5BCF5D33-CF3A-BF86-A853-2F854CEC4CFB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8223765" y="1331830"/>
                <a:ext cx="6588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527" name="Freihand 526">
                <a:extLst>
                  <a:ext uri="{FF2B5EF4-FFF2-40B4-BE49-F238E27FC236}">
                    <a16:creationId xmlns:a16="http://schemas.microsoft.com/office/drawing/2014/main" id="{CE49E57B-D8E7-99C7-8837-70321414B533}"/>
                  </a:ext>
                </a:extLst>
              </p14:cNvPr>
              <p14:cNvContentPartPr/>
              <p14:nvPr/>
            </p14:nvContentPartPr>
            <p14:xfrm>
              <a:off x="8264085" y="1308430"/>
              <a:ext cx="103320" cy="170640"/>
            </p14:xfrm>
          </p:contentPart>
        </mc:Choice>
        <mc:Fallback>
          <p:pic>
            <p:nvPicPr>
              <p:cNvPr id="527" name="Freihand 526">
                <a:extLst>
                  <a:ext uri="{FF2B5EF4-FFF2-40B4-BE49-F238E27FC236}">
                    <a16:creationId xmlns:a16="http://schemas.microsoft.com/office/drawing/2014/main" id="{CE49E57B-D8E7-99C7-8837-70321414B533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8255445" y="1299790"/>
                <a:ext cx="12096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528" name="Freihand 527">
                <a:extLst>
                  <a:ext uri="{FF2B5EF4-FFF2-40B4-BE49-F238E27FC236}">
                    <a16:creationId xmlns:a16="http://schemas.microsoft.com/office/drawing/2014/main" id="{BB87F2F3-69F5-C383-6DA6-D2DCF4A3F8F5}"/>
                  </a:ext>
                </a:extLst>
              </p14:cNvPr>
              <p14:cNvContentPartPr/>
              <p14:nvPr/>
            </p14:nvContentPartPr>
            <p14:xfrm>
              <a:off x="9774645" y="1238590"/>
              <a:ext cx="17640" cy="111600"/>
            </p14:xfrm>
          </p:contentPart>
        </mc:Choice>
        <mc:Fallback>
          <p:pic>
            <p:nvPicPr>
              <p:cNvPr id="528" name="Freihand 527">
                <a:extLst>
                  <a:ext uri="{FF2B5EF4-FFF2-40B4-BE49-F238E27FC236}">
                    <a16:creationId xmlns:a16="http://schemas.microsoft.com/office/drawing/2014/main" id="{BB87F2F3-69F5-C383-6DA6-D2DCF4A3F8F5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9766005" y="1229590"/>
                <a:ext cx="3528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529" name="Freihand 528">
                <a:extLst>
                  <a:ext uri="{FF2B5EF4-FFF2-40B4-BE49-F238E27FC236}">
                    <a16:creationId xmlns:a16="http://schemas.microsoft.com/office/drawing/2014/main" id="{EEF6A9BC-BE7C-1E71-D46A-DBFD39356954}"/>
                  </a:ext>
                </a:extLst>
              </p14:cNvPr>
              <p14:cNvContentPartPr/>
              <p14:nvPr/>
            </p14:nvContentPartPr>
            <p14:xfrm>
              <a:off x="9686805" y="1214470"/>
              <a:ext cx="242640" cy="175680"/>
            </p14:xfrm>
          </p:contentPart>
        </mc:Choice>
        <mc:Fallback>
          <p:pic>
            <p:nvPicPr>
              <p:cNvPr id="529" name="Freihand 528">
                <a:extLst>
                  <a:ext uri="{FF2B5EF4-FFF2-40B4-BE49-F238E27FC236}">
                    <a16:creationId xmlns:a16="http://schemas.microsoft.com/office/drawing/2014/main" id="{EEF6A9BC-BE7C-1E71-D46A-DBFD39356954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9678165" y="1205830"/>
                <a:ext cx="26028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532" name="Freihand 531">
                <a:extLst>
                  <a:ext uri="{FF2B5EF4-FFF2-40B4-BE49-F238E27FC236}">
                    <a16:creationId xmlns:a16="http://schemas.microsoft.com/office/drawing/2014/main" id="{73D8619B-B35B-8B9E-7BF1-CD2E390E573B}"/>
                  </a:ext>
                </a:extLst>
              </p14:cNvPr>
              <p14:cNvContentPartPr/>
              <p14:nvPr/>
            </p14:nvContentPartPr>
            <p14:xfrm>
              <a:off x="7864125" y="1665550"/>
              <a:ext cx="77040" cy="106920"/>
            </p14:xfrm>
          </p:contentPart>
        </mc:Choice>
        <mc:Fallback>
          <p:pic>
            <p:nvPicPr>
              <p:cNvPr id="532" name="Freihand 531">
                <a:extLst>
                  <a:ext uri="{FF2B5EF4-FFF2-40B4-BE49-F238E27FC236}">
                    <a16:creationId xmlns:a16="http://schemas.microsoft.com/office/drawing/2014/main" id="{73D8619B-B35B-8B9E-7BF1-CD2E390E573B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7855485" y="1656910"/>
                <a:ext cx="9468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533" name="Freihand 532">
                <a:extLst>
                  <a:ext uri="{FF2B5EF4-FFF2-40B4-BE49-F238E27FC236}">
                    <a16:creationId xmlns:a16="http://schemas.microsoft.com/office/drawing/2014/main" id="{B5C749DB-F73A-A126-E812-E4E0FA3D28E7}"/>
                  </a:ext>
                </a:extLst>
              </p14:cNvPr>
              <p14:cNvContentPartPr/>
              <p14:nvPr/>
            </p14:nvContentPartPr>
            <p14:xfrm>
              <a:off x="7895805" y="1661590"/>
              <a:ext cx="125640" cy="130320"/>
            </p14:xfrm>
          </p:contentPart>
        </mc:Choice>
        <mc:Fallback>
          <p:pic>
            <p:nvPicPr>
              <p:cNvPr id="533" name="Freihand 532">
                <a:extLst>
                  <a:ext uri="{FF2B5EF4-FFF2-40B4-BE49-F238E27FC236}">
                    <a16:creationId xmlns:a16="http://schemas.microsoft.com/office/drawing/2014/main" id="{B5C749DB-F73A-A126-E812-E4E0FA3D28E7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7886805" y="1652590"/>
                <a:ext cx="14328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8">
            <p14:nvContentPartPr>
              <p14:cNvPr id="534" name="Freihand 533">
                <a:extLst>
                  <a:ext uri="{FF2B5EF4-FFF2-40B4-BE49-F238E27FC236}">
                    <a16:creationId xmlns:a16="http://schemas.microsoft.com/office/drawing/2014/main" id="{03008F2E-F7FF-B4A2-0757-407AC3F726E3}"/>
                  </a:ext>
                </a:extLst>
              </p14:cNvPr>
              <p14:cNvContentPartPr/>
              <p14:nvPr/>
            </p14:nvContentPartPr>
            <p14:xfrm>
              <a:off x="8287845" y="1628830"/>
              <a:ext cx="213480" cy="104760"/>
            </p14:xfrm>
          </p:contentPart>
        </mc:Choice>
        <mc:Fallback>
          <p:pic>
            <p:nvPicPr>
              <p:cNvPr id="534" name="Freihand 533">
                <a:extLst>
                  <a:ext uri="{FF2B5EF4-FFF2-40B4-BE49-F238E27FC236}">
                    <a16:creationId xmlns:a16="http://schemas.microsoft.com/office/drawing/2014/main" id="{03008F2E-F7FF-B4A2-0757-407AC3F726E3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8278845" y="1619830"/>
                <a:ext cx="23112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0">
            <p14:nvContentPartPr>
              <p14:cNvPr id="539" name="Freihand 538">
                <a:extLst>
                  <a:ext uri="{FF2B5EF4-FFF2-40B4-BE49-F238E27FC236}">
                    <a16:creationId xmlns:a16="http://schemas.microsoft.com/office/drawing/2014/main" id="{BCB08263-E2E4-1BD9-8267-31F04AEC5E22}"/>
                  </a:ext>
                </a:extLst>
              </p14:cNvPr>
              <p14:cNvContentPartPr/>
              <p14:nvPr/>
            </p14:nvContentPartPr>
            <p14:xfrm>
              <a:off x="8166525" y="1629550"/>
              <a:ext cx="30240" cy="477360"/>
            </p14:xfrm>
          </p:contentPart>
        </mc:Choice>
        <mc:Fallback>
          <p:pic>
            <p:nvPicPr>
              <p:cNvPr id="539" name="Freihand 538">
                <a:extLst>
                  <a:ext uri="{FF2B5EF4-FFF2-40B4-BE49-F238E27FC236}">
                    <a16:creationId xmlns:a16="http://schemas.microsoft.com/office/drawing/2014/main" id="{BCB08263-E2E4-1BD9-8267-31F04AEC5E22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8157885" y="1620550"/>
                <a:ext cx="47880" cy="49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2">
            <p14:nvContentPartPr>
              <p14:cNvPr id="540" name="Freihand 539">
                <a:extLst>
                  <a:ext uri="{FF2B5EF4-FFF2-40B4-BE49-F238E27FC236}">
                    <a16:creationId xmlns:a16="http://schemas.microsoft.com/office/drawing/2014/main" id="{B11DFF85-02CE-7B15-9770-5D8508DA567C}"/>
                  </a:ext>
                </a:extLst>
              </p14:cNvPr>
              <p14:cNvContentPartPr/>
              <p14:nvPr/>
            </p14:nvContentPartPr>
            <p14:xfrm>
              <a:off x="7761165" y="1818190"/>
              <a:ext cx="801360" cy="85320"/>
            </p14:xfrm>
          </p:contentPart>
        </mc:Choice>
        <mc:Fallback>
          <p:pic>
            <p:nvPicPr>
              <p:cNvPr id="540" name="Freihand 539">
                <a:extLst>
                  <a:ext uri="{FF2B5EF4-FFF2-40B4-BE49-F238E27FC236}">
                    <a16:creationId xmlns:a16="http://schemas.microsoft.com/office/drawing/2014/main" id="{B11DFF85-02CE-7B15-9770-5D8508DA567C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7752525" y="1809190"/>
                <a:ext cx="81900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547" name="Freihand 546">
                <a:extLst>
                  <a:ext uri="{FF2B5EF4-FFF2-40B4-BE49-F238E27FC236}">
                    <a16:creationId xmlns:a16="http://schemas.microsoft.com/office/drawing/2014/main" id="{76CD81B3-9EE5-87AB-690B-B0C5126FA2CC}"/>
                  </a:ext>
                </a:extLst>
              </p14:cNvPr>
              <p14:cNvContentPartPr/>
              <p14:nvPr/>
            </p14:nvContentPartPr>
            <p14:xfrm>
              <a:off x="7975365" y="1988110"/>
              <a:ext cx="57960" cy="192600"/>
            </p14:xfrm>
          </p:contentPart>
        </mc:Choice>
        <mc:Fallback>
          <p:pic>
            <p:nvPicPr>
              <p:cNvPr id="547" name="Freihand 546">
                <a:extLst>
                  <a:ext uri="{FF2B5EF4-FFF2-40B4-BE49-F238E27FC236}">
                    <a16:creationId xmlns:a16="http://schemas.microsoft.com/office/drawing/2014/main" id="{76CD81B3-9EE5-87AB-690B-B0C5126FA2CC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7966725" y="1979110"/>
                <a:ext cx="7560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548" name="Freihand 547">
                <a:extLst>
                  <a:ext uri="{FF2B5EF4-FFF2-40B4-BE49-F238E27FC236}">
                    <a16:creationId xmlns:a16="http://schemas.microsoft.com/office/drawing/2014/main" id="{030997E8-F395-3F0C-F8AB-BF56F9441060}"/>
                  </a:ext>
                </a:extLst>
              </p14:cNvPr>
              <p14:cNvContentPartPr/>
              <p14:nvPr/>
            </p14:nvContentPartPr>
            <p14:xfrm>
              <a:off x="8052765" y="1980190"/>
              <a:ext cx="97560" cy="173880"/>
            </p14:xfrm>
          </p:contentPart>
        </mc:Choice>
        <mc:Fallback>
          <p:pic>
            <p:nvPicPr>
              <p:cNvPr id="548" name="Freihand 547">
                <a:extLst>
                  <a:ext uri="{FF2B5EF4-FFF2-40B4-BE49-F238E27FC236}">
                    <a16:creationId xmlns:a16="http://schemas.microsoft.com/office/drawing/2014/main" id="{030997E8-F395-3F0C-F8AB-BF56F9441060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8043765" y="1971190"/>
                <a:ext cx="11520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550" name="Freihand 549">
                <a:extLst>
                  <a:ext uri="{FF2B5EF4-FFF2-40B4-BE49-F238E27FC236}">
                    <a16:creationId xmlns:a16="http://schemas.microsoft.com/office/drawing/2014/main" id="{1865EB71-1ECE-EAF5-3340-BEF47A1AE97D}"/>
                  </a:ext>
                </a:extLst>
              </p14:cNvPr>
              <p14:cNvContentPartPr/>
              <p14:nvPr/>
            </p14:nvContentPartPr>
            <p14:xfrm>
              <a:off x="8246445" y="1962190"/>
              <a:ext cx="84240" cy="200880"/>
            </p14:xfrm>
          </p:contentPart>
        </mc:Choice>
        <mc:Fallback>
          <p:pic>
            <p:nvPicPr>
              <p:cNvPr id="550" name="Freihand 549">
                <a:extLst>
                  <a:ext uri="{FF2B5EF4-FFF2-40B4-BE49-F238E27FC236}">
                    <a16:creationId xmlns:a16="http://schemas.microsoft.com/office/drawing/2014/main" id="{1865EB71-1ECE-EAF5-3340-BEF47A1AE97D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8237445" y="1953190"/>
                <a:ext cx="10188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0">
            <p14:nvContentPartPr>
              <p14:cNvPr id="551" name="Freihand 550">
                <a:extLst>
                  <a:ext uri="{FF2B5EF4-FFF2-40B4-BE49-F238E27FC236}">
                    <a16:creationId xmlns:a16="http://schemas.microsoft.com/office/drawing/2014/main" id="{7E912555-41DA-6EB4-C58A-DEC97094E526}"/>
                  </a:ext>
                </a:extLst>
              </p14:cNvPr>
              <p14:cNvContentPartPr/>
              <p14:nvPr/>
            </p14:nvContentPartPr>
            <p14:xfrm>
              <a:off x="8270565" y="1952110"/>
              <a:ext cx="117000" cy="13680"/>
            </p14:xfrm>
          </p:contentPart>
        </mc:Choice>
        <mc:Fallback>
          <p:pic>
            <p:nvPicPr>
              <p:cNvPr id="551" name="Freihand 550">
                <a:extLst>
                  <a:ext uri="{FF2B5EF4-FFF2-40B4-BE49-F238E27FC236}">
                    <a16:creationId xmlns:a16="http://schemas.microsoft.com/office/drawing/2014/main" id="{7E912555-41DA-6EB4-C58A-DEC97094E526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8261565" y="1943470"/>
                <a:ext cx="13464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552" name="Freihand 551">
                <a:extLst>
                  <a:ext uri="{FF2B5EF4-FFF2-40B4-BE49-F238E27FC236}">
                    <a16:creationId xmlns:a16="http://schemas.microsoft.com/office/drawing/2014/main" id="{9FB81A7F-708A-3164-4864-7B375DD71F53}"/>
                  </a:ext>
                </a:extLst>
              </p14:cNvPr>
              <p14:cNvContentPartPr/>
              <p14:nvPr/>
            </p14:nvContentPartPr>
            <p14:xfrm>
              <a:off x="8357325" y="1963990"/>
              <a:ext cx="113040" cy="180720"/>
            </p14:xfrm>
          </p:contentPart>
        </mc:Choice>
        <mc:Fallback>
          <p:pic>
            <p:nvPicPr>
              <p:cNvPr id="552" name="Freihand 551">
                <a:extLst>
                  <a:ext uri="{FF2B5EF4-FFF2-40B4-BE49-F238E27FC236}">
                    <a16:creationId xmlns:a16="http://schemas.microsoft.com/office/drawing/2014/main" id="{9FB81A7F-708A-3164-4864-7B375DD71F53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8348325" y="1954990"/>
                <a:ext cx="13068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553" name="Freihand 552">
                <a:extLst>
                  <a:ext uri="{FF2B5EF4-FFF2-40B4-BE49-F238E27FC236}">
                    <a16:creationId xmlns:a16="http://schemas.microsoft.com/office/drawing/2014/main" id="{575F3D05-3D11-90D8-2B8F-5CB01DD5A56C}"/>
                  </a:ext>
                </a:extLst>
              </p14:cNvPr>
              <p14:cNvContentPartPr/>
              <p14:nvPr/>
            </p14:nvContentPartPr>
            <p14:xfrm>
              <a:off x="8475405" y="1970830"/>
              <a:ext cx="95040" cy="164880"/>
            </p14:xfrm>
          </p:contentPart>
        </mc:Choice>
        <mc:Fallback>
          <p:pic>
            <p:nvPicPr>
              <p:cNvPr id="553" name="Freihand 552">
                <a:extLst>
                  <a:ext uri="{FF2B5EF4-FFF2-40B4-BE49-F238E27FC236}">
                    <a16:creationId xmlns:a16="http://schemas.microsoft.com/office/drawing/2014/main" id="{575F3D05-3D11-90D8-2B8F-5CB01DD5A56C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8466405" y="1961830"/>
                <a:ext cx="11268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562" name="Freihand 561">
                <a:extLst>
                  <a:ext uri="{FF2B5EF4-FFF2-40B4-BE49-F238E27FC236}">
                    <a16:creationId xmlns:a16="http://schemas.microsoft.com/office/drawing/2014/main" id="{150BBDD6-9545-491F-8931-53D9386ED2FB}"/>
                  </a:ext>
                </a:extLst>
              </p14:cNvPr>
              <p14:cNvContentPartPr/>
              <p14:nvPr/>
            </p14:nvContentPartPr>
            <p14:xfrm>
              <a:off x="8286405" y="2301670"/>
              <a:ext cx="169920" cy="164880"/>
            </p14:xfrm>
          </p:contentPart>
        </mc:Choice>
        <mc:Fallback>
          <p:pic>
            <p:nvPicPr>
              <p:cNvPr id="562" name="Freihand 561">
                <a:extLst>
                  <a:ext uri="{FF2B5EF4-FFF2-40B4-BE49-F238E27FC236}">
                    <a16:creationId xmlns:a16="http://schemas.microsoft.com/office/drawing/2014/main" id="{150BBDD6-9545-491F-8931-53D9386ED2FB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8277765" y="2292670"/>
                <a:ext cx="18756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563" name="Freihand 562">
                <a:extLst>
                  <a:ext uri="{FF2B5EF4-FFF2-40B4-BE49-F238E27FC236}">
                    <a16:creationId xmlns:a16="http://schemas.microsoft.com/office/drawing/2014/main" id="{C00E1D82-A3A7-E1CF-1C13-19DC28760F1D}"/>
                  </a:ext>
                </a:extLst>
              </p14:cNvPr>
              <p14:cNvContentPartPr/>
              <p14:nvPr/>
            </p14:nvContentPartPr>
            <p14:xfrm>
              <a:off x="8504565" y="2375830"/>
              <a:ext cx="107640" cy="201960"/>
            </p14:xfrm>
          </p:contentPart>
        </mc:Choice>
        <mc:Fallback>
          <p:pic>
            <p:nvPicPr>
              <p:cNvPr id="563" name="Freihand 562">
                <a:extLst>
                  <a:ext uri="{FF2B5EF4-FFF2-40B4-BE49-F238E27FC236}">
                    <a16:creationId xmlns:a16="http://schemas.microsoft.com/office/drawing/2014/main" id="{C00E1D82-A3A7-E1CF-1C13-19DC28760F1D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8495925" y="2366830"/>
                <a:ext cx="12528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0">
            <p14:nvContentPartPr>
              <p14:cNvPr id="564" name="Freihand 563">
                <a:extLst>
                  <a:ext uri="{FF2B5EF4-FFF2-40B4-BE49-F238E27FC236}">
                    <a16:creationId xmlns:a16="http://schemas.microsoft.com/office/drawing/2014/main" id="{DF4E31BB-744C-AFA9-DA5B-7B133BED871E}"/>
                  </a:ext>
                </a:extLst>
              </p14:cNvPr>
              <p14:cNvContentPartPr/>
              <p14:nvPr/>
            </p14:nvContentPartPr>
            <p14:xfrm>
              <a:off x="8649285" y="2329390"/>
              <a:ext cx="116280" cy="138240"/>
            </p14:xfrm>
          </p:contentPart>
        </mc:Choice>
        <mc:Fallback>
          <p:pic>
            <p:nvPicPr>
              <p:cNvPr id="564" name="Freihand 563">
                <a:extLst>
                  <a:ext uri="{FF2B5EF4-FFF2-40B4-BE49-F238E27FC236}">
                    <a16:creationId xmlns:a16="http://schemas.microsoft.com/office/drawing/2014/main" id="{DF4E31BB-744C-AFA9-DA5B-7B133BED871E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8640645" y="2320390"/>
                <a:ext cx="1339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2">
            <p14:nvContentPartPr>
              <p14:cNvPr id="565" name="Freihand 564">
                <a:extLst>
                  <a:ext uri="{FF2B5EF4-FFF2-40B4-BE49-F238E27FC236}">
                    <a16:creationId xmlns:a16="http://schemas.microsoft.com/office/drawing/2014/main" id="{25B33D29-E898-44F2-D6A7-7298496ED932}"/>
                  </a:ext>
                </a:extLst>
              </p14:cNvPr>
              <p14:cNvContentPartPr/>
              <p14:nvPr/>
            </p14:nvContentPartPr>
            <p14:xfrm>
              <a:off x="8792565" y="2298070"/>
              <a:ext cx="133200" cy="152280"/>
            </p14:xfrm>
          </p:contentPart>
        </mc:Choice>
        <mc:Fallback>
          <p:pic>
            <p:nvPicPr>
              <p:cNvPr id="565" name="Freihand 564">
                <a:extLst>
                  <a:ext uri="{FF2B5EF4-FFF2-40B4-BE49-F238E27FC236}">
                    <a16:creationId xmlns:a16="http://schemas.microsoft.com/office/drawing/2014/main" id="{25B33D29-E898-44F2-D6A7-7298496ED932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8783925" y="2289430"/>
                <a:ext cx="15084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4">
            <p14:nvContentPartPr>
              <p14:cNvPr id="566" name="Freihand 565">
                <a:extLst>
                  <a:ext uri="{FF2B5EF4-FFF2-40B4-BE49-F238E27FC236}">
                    <a16:creationId xmlns:a16="http://schemas.microsoft.com/office/drawing/2014/main" id="{B6B875BB-F065-8588-372F-EE8CC243060F}"/>
                  </a:ext>
                </a:extLst>
              </p14:cNvPr>
              <p14:cNvContentPartPr/>
              <p14:nvPr/>
            </p14:nvContentPartPr>
            <p14:xfrm>
              <a:off x="8805885" y="2231830"/>
              <a:ext cx="181800" cy="181440"/>
            </p14:xfrm>
          </p:contentPart>
        </mc:Choice>
        <mc:Fallback>
          <p:pic>
            <p:nvPicPr>
              <p:cNvPr id="566" name="Freihand 565">
                <a:extLst>
                  <a:ext uri="{FF2B5EF4-FFF2-40B4-BE49-F238E27FC236}">
                    <a16:creationId xmlns:a16="http://schemas.microsoft.com/office/drawing/2014/main" id="{B6B875BB-F065-8588-372F-EE8CC243060F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8797245" y="2222830"/>
                <a:ext cx="19944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6">
            <p14:nvContentPartPr>
              <p14:cNvPr id="567" name="Freihand 566">
                <a:extLst>
                  <a:ext uri="{FF2B5EF4-FFF2-40B4-BE49-F238E27FC236}">
                    <a16:creationId xmlns:a16="http://schemas.microsoft.com/office/drawing/2014/main" id="{614869A1-6914-8D71-730F-A2C539554C0C}"/>
                  </a:ext>
                </a:extLst>
              </p14:cNvPr>
              <p14:cNvContentPartPr/>
              <p14:nvPr/>
            </p14:nvContentPartPr>
            <p14:xfrm>
              <a:off x="9040965" y="2317510"/>
              <a:ext cx="118800" cy="82440"/>
            </p14:xfrm>
          </p:contentPart>
        </mc:Choice>
        <mc:Fallback>
          <p:pic>
            <p:nvPicPr>
              <p:cNvPr id="567" name="Freihand 566">
                <a:extLst>
                  <a:ext uri="{FF2B5EF4-FFF2-40B4-BE49-F238E27FC236}">
                    <a16:creationId xmlns:a16="http://schemas.microsoft.com/office/drawing/2014/main" id="{614869A1-6914-8D71-730F-A2C539554C0C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9031965" y="2308870"/>
                <a:ext cx="13644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8">
            <p14:nvContentPartPr>
              <p14:cNvPr id="568" name="Freihand 567">
                <a:extLst>
                  <a:ext uri="{FF2B5EF4-FFF2-40B4-BE49-F238E27FC236}">
                    <a16:creationId xmlns:a16="http://schemas.microsoft.com/office/drawing/2014/main" id="{C978B994-183E-72D4-C704-8EF76F6C10E0}"/>
                  </a:ext>
                </a:extLst>
              </p14:cNvPr>
              <p14:cNvContentPartPr/>
              <p14:nvPr/>
            </p14:nvContentPartPr>
            <p14:xfrm>
              <a:off x="9192885" y="2238670"/>
              <a:ext cx="101160" cy="161280"/>
            </p14:xfrm>
          </p:contentPart>
        </mc:Choice>
        <mc:Fallback>
          <p:pic>
            <p:nvPicPr>
              <p:cNvPr id="568" name="Freihand 567">
                <a:extLst>
                  <a:ext uri="{FF2B5EF4-FFF2-40B4-BE49-F238E27FC236}">
                    <a16:creationId xmlns:a16="http://schemas.microsoft.com/office/drawing/2014/main" id="{C978B994-183E-72D4-C704-8EF76F6C10E0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9184245" y="2229670"/>
                <a:ext cx="11880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0">
            <p14:nvContentPartPr>
              <p14:cNvPr id="569" name="Freihand 568">
                <a:extLst>
                  <a:ext uri="{FF2B5EF4-FFF2-40B4-BE49-F238E27FC236}">
                    <a16:creationId xmlns:a16="http://schemas.microsoft.com/office/drawing/2014/main" id="{6780AB89-BCD5-DD9F-8F25-1EDD27EA2399}"/>
                  </a:ext>
                </a:extLst>
              </p14:cNvPr>
              <p14:cNvContentPartPr/>
              <p14:nvPr/>
            </p14:nvContentPartPr>
            <p14:xfrm>
              <a:off x="9264885" y="2239030"/>
              <a:ext cx="147600" cy="162720"/>
            </p14:xfrm>
          </p:contentPart>
        </mc:Choice>
        <mc:Fallback>
          <p:pic>
            <p:nvPicPr>
              <p:cNvPr id="569" name="Freihand 568">
                <a:extLst>
                  <a:ext uri="{FF2B5EF4-FFF2-40B4-BE49-F238E27FC236}">
                    <a16:creationId xmlns:a16="http://schemas.microsoft.com/office/drawing/2014/main" id="{6780AB89-BCD5-DD9F-8F25-1EDD27EA2399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9256245" y="2230390"/>
                <a:ext cx="16524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2">
            <p14:nvContentPartPr>
              <p14:cNvPr id="570" name="Freihand 569">
                <a:extLst>
                  <a:ext uri="{FF2B5EF4-FFF2-40B4-BE49-F238E27FC236}">
                    <a16:creationId xmlns:a16="http://schemas.microsoft.com/office/drawing/2014/main" id="{B58506BE-D734-CC56-5B3F-E7AA25F098A6}"/>
                  </a:ext>
                </a:extLst>
              </p14:cNvPr>
              <p14:cNvContentPartPr/>
              <p14:nvPr/>
            </p14:nvContentPartPr>
            <p14:xfrm>
              <a:off x="9463605" y="2309590"/>
              <a:ext cx="435240" cy="255600"/>
            </p14:xfrm>
          </p:contentPart>
        </mc:Choice>
        <mc:Fallback>
          <p:pic>
            <p:nvPicPr>
              <p:cNvPr id="570" name="Freihand 569">
                <a:extLst>
                  <a:ext uri="{FF2B5EF4-FFF2-40B4-BE49-F238E27FC236}">
                    <a16:creationId xmlns:a16="http://schemas.microsoft.com/office/drawing/2014/main" id="{B58506BE-D734-CC56-5B3F-E7AA25F098A6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9454605" y="2300950"/>
                <a:ext cx="45288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4">
            <p14:nvContentPartPr>
              <p14:cNvPr id="605" name="Freihand 604">
                <a:extLst>
                  <a:ext uri="{FF2B5EF4-FFF2-40B4-BE49-F238E27FC236}">
                    <a16:creationId xmlns:a16="http://schemas.microsoft.com/office/drawing/2014/main" id="{C0DF8160-DE57-8D48-C667-204C089B5DB8}"/>
                  </a:ext>
                </a:extLst>
              </p14:cNvPr>
              <p14:cNvContentPartPr/>
              <p14:nvPr/>
            </p14:nvContentPartPr>
            <p14:xfrm>
              <a:off x="7720845" y="680950"/>
              <a:ext cx="1538280" cy="655920"/>
            </p14:xfrm>
          </p:contentPart>
        </mc:Choice>
        <mc:Fallback>
          <p:pic>
            <p:nvPicPr>
              <p:cNvPr id="605" name="Freihand 604">
                <a:extLst>
                  <a:ext uri="{FF2B5EF4-FFF2-40B4-BE49-F238E27FC236}">
                    <a16:creationId xmlns:a16="http://schemas.microsoft.com/office/drawing/2014/main" id="{C0DF8160-DE57-8D48-C667-204C089B5DB8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7711845" y="672310"/>
                <a:ext cx="1555920" cy="67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6">
            <p14:nvContentPartPr>
              <p14:cNvPr id="606" name="Freihand 605">
                <a:extLst>
                  <a:ext uri="{FF2B5EF4-FFF2-40B4-BE49-F238E27FC236}">
                    <a16:creationId xmlns:a16="http://schemas.microsoft.com/office/drawing/2014/main" id="{3819E944-95CA-73A6-4408-63F61EAF692E}"/>
                  </a:ext>
                </a:extLst>
              </p14:cNvPr>
              <p14:cNvContentPartPr/>
              <p14:nvPr/>
            </p14:nvContentPartPr>
            <p14:xfrm>
              <a:off x="8290365" y="2119150"/>
              <a:ext cx="1668240" cy="576360"/>
            </p14:xfrm>
          </p:contentPart>
        </mc:Choice>
        <mc:Fallback>
          <p:pic>
            <p:nvPicPr>
              <p:cNvPr id="606" name="Freihand 605">
                <a:extLst>
                  <a:ext uri="{FF2B5EF4-FFF2-40B4-BE49-F238E27FC236}">
                    <a16:creationId xmlns:a16="http://schemas.microsoft.com/office/drawing/2014/main" id="{3819E944-95CA-73A6-4408-63F61EAF692E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8281725" y="2110150"/>
                <a:ext cx="1685880" cy="59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8">
            <p14:nvContentPartPr>
              <p14:cNvPr id="764" name="Freihand 763">
                <a:extLst>
                  <a:ext uri="{FF2B5EF4-FFF2-40B4-BE49-F238E27FC236}">
                    <a16:creationId xmlns:a16="http://schemas.microsoft.com/office/drawing/2014/main" id="{CF3D9F99-8D2A-4A6B-3FCC-8E06FDC2A01B}"/>
                  </a:ext>
                </a:extLst>
              </p14:cNvPr>
              <p14:cNvContentPartPr/>
              <p14:nvPr/>
            </p14:nvContentPartPr>
            <p14:xfrm>
              <a:off x="7777365" y="2231470"/>
              <a:ext cx="344880" cy="55800"/>
            </p14:xfrm>
          </p:contentPart>
        </mc:Choice>
        <mc:Fallback>
          <p:pic>
            <p:nvPicPr>
              <p:cNvPr id="764" name="Freihand 763">
                <a:extLst>
                  <a:ext uri="{FF2B5EF4-FFF2-40B4-BE49-F238E27FC236}">
                    <a16:creationId xmlns:a16="http://schemas.microsoft.com/office/drawing/2014/main" id="{CF3D9F99-8D2A-4A6B-3FCC-8E06FDC2A01B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7768725" y="2222470"/>
                <a:ext cx="36252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765" name="Freihand 764">
                <a:extLst>
                  <a:ext uri="{FF2B5EF4-FFF2-40B4-BE49-F238E27FC236}">
                    <a16:creationId xmlns:a16="http://schemas.microsoft.com/office/drawing/2014/main" id="{F480922E-2357-3A59-4829-8091698D1DC5}"/>
                  </a:ext>
                </a:extLst>
              </p14:cNvPr>
              <p14:cNvContentPartPr/>
              <p14:nvPr/>
            </p14:nvContentPartPr>
            <p14:xfrm>
              <a:off x="9374325" y="2113390"/>
              <a:ext cx="351360" cy="45720"/>
            </p14:xfrm>
          </p:contentPart>
        </mc:Choice>
        <mc:Fallback>
          <p:pic>
            <p:nvPicPr>
              <p:cNvPr id="765" name="Freihand 764">
                <a:extLst>
                  <a:ext uri="{FF2B5EF4-FFF2-40B4-BE49-F238E27FC236}">
                    <a16:creationId xmlns:a16="http://schemas.microsoft.com/office/drawing/2014/main" id="{F480922E-2357-3A59-4829-8091698D1DC5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9365685" y="2104390"/>
                <a:ext cx="36900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2">
            <p14:nvContentPartPr>
              <p14:cNvPr id="767" name="Freihand 766">
                <a:extLst>
                  <a:ext uri="{FF2B5EF4-FFF2-40B4-BE49-F238E27FC236}">
                    <a16:creationId xmlns:a16="http://schemas.microsoft.com/office/drawing/2014/main" id="{466D1CB1-75E3-332E-C795-7DC962D0AF5F}"/>
                  </a:ext>
                </a:extLst>
              </p14:cNvPr>
              <p14:cNvContentPartPr/>
              <p14:nvPr/>
            </p14:nvContentPartPr>
            <p14:xfrm>
              <a:off x="8244645" y="2172430"/>
              <a:ext cx="410040" cy="66600"/>
            </p14:xfrm>
          </p:contentPart>
        </mc:Choice>
        <mc:Fallback>
          <p:pic>
            <p:nvPicPr>
              <p:cNvPr id="767" name="Freihand 766">
                <a:extLst>
                  <a:ext uri="{FF2B5EF4-FFF2-40B4-BE49-F238E27FC236}">
                    <a16:creationId xmlns:a16="http://schemas.microsoft.com/office/drawing/2014/main" id="{466D1CB1-75E3-332E-C795-7DC962D0AF5F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8235645" y="2163790"/>
                <a:ext cx="42768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4">
            <p14:nvContentPartPr>
              <p14:cNvPr id="536" name="Freihand 535">
                <a:extLst>
                  <a:ext uri="{FF2B5EF4-FFF2-40B4-BE49-F238E27FC236}">
                    <a16:creationId xmlns:a16="http://schemas.microsoft.com/office/drawing/2014/main" id="{48DA0BC8-94C8-4BE3-1C7D-455D7339596C}"/>
                  </a:ext>
                </a:extLst>
              </p14:cNvPr>
              <p14:cNvContentPartPr/>
              <p14:nvPr/>
            </p14:nvContentPartPr>
            <p14:xfrm>
              <a:off x="9481605" y="1568710"/>
              <a:ext cx="85320" cy="138960"/>
            </p14:xfrm>
          </p:contentPart>
        </mc:Choice>
        <mc:Fallback>
          <p:pic>
            <p:nvPicPr>
              <p:cNvPr id="536" name="Freihand 535">
                <a:extLst>
                  <a:ext uri="{FF2B5EF4-FFF2-40B4-BE49-F238E27FC236}">
                    <a16:creationId xmlns:a16="http://schemas.microsoft.com/office/drawing/2014/main" id="{48DA0BC8-94C8-4BE3-1C7D-455D7339596C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9472965" y="1560070"/>
                <a:ext cx="10296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6">
            <p14:nvContentPartPr>
              <p14:cNvPr id="537" name="Freihand 536">
                <a:extLst>
                  <a:ext uri="{FF2B5EF4-FFF2-40B4-BE49-F238E27FC236}">
                    <a16:creationId xmlns:a16="http://schemas.microsoft.com/office/drawing/2014/main" id="{2CFF6DF9-F6C8-37F6-B6AB-0B85F8148FA3}"/>
                  </a:ext>
                </a:extLst>
              </p14:cNvPr>
              <p14:cNvContentPartPr/>
              <p14:nvPr/>
            </p14:nvContentPartPr>
            <p14:xfrm>
              <a:off x="9515085" y="1560070"/>
              <a:ext cx="122400" cy="156960"/>
            </p14:xfrm>
          </p:contentPart>
        </mc:Choice>
        <mc:Fallback>
          <p:pic>
            <p:nvPicPr>
              <p:cNvPr id="537" name="Freihand 536">
                <a:extLst>
                  <a:ext uri="{FF2B5EF4-FFF2-40B4-BE49-F238E27FC236}">
                    <a16:creationId xmlns:a16="http://schemas.microsoft.com/office/drawing/2014/main" id="{2CFF6DF9-F6C8-37F6-B6AB-0B85F8148FA3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9506085" y="1551430"/>
                <a:ext cx="14004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8">
            <p14:nvContentPartPr>
              <p14:cNvPr id="538" name="Freihand 537">
                <a:extLst>
                  <a:ext uri="{FF2B5EF4-FFF2-40B4-BE49-F238E27FC236}">
                    <a16:creationId xmlns:a16="http://schemas.microsoft.com/office/drawing/2014/main" id="{78BB43F9-6760-90E3-6535-0451AAA214CC}"/>
                  </a:ext>
                </a:extLst>
              </p14:cNvPr>
              <p14:cNvContentPartPr/>
              <p14:nvPr/>
            </p14:nvContentPartPr>
            <p14:xfrm>
              <a:off x="9911805" y="1525870"/>
              <a:ext cx="255600" cy="154080"/>
            </p14:xfrm>
          </p:contentPart>
        </mc:Choice>
        <mc:Fallback>
          <p:pic>
            <p:nvPicPr>
              <p:cNvPr id="538" name="Freihand 537">
                <a:extLst>
                  <a:ext uri="{FF2B5EF4-FFF2-40B4-BE49-F238E27FC236}">
                    <a16:creationId xmlns:a16="http://schemas.microsoft.com/office/drawing/2014/main" id="{78BB43F9-6760-90E3-6535-0451AAA214CC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9902805" y="1517230"/>
                <a:ext cx="27324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0">
            <p14:nvContentPartPr>
              <p14:cNvPr id="543" name="Freihand 542">
                <a:extLst>
                  <a:ext uri="{FF2B5EF4-FFF2-40B4-BE49-F238E27FC236}">
                    <a16:creationId xmlns:a16="http://schemas.microsoft.com/office/drawing/2014/main" id="{D6585F9B-3CFF-E549-8946-CE2FD2A75A99}"/>
                  </a:ext>
                </a:extLst>
              </p14:cNvPr>
              <p14:cNvContentPartPr/>
              <p14:nvPr/>
            </p14:nvContentPartPr>
            <p14:xfrm>
              <a:off x="9785085" y="1511110"/>
              <a:ext cx="33840" cy="483480"/>
            </p14:xfrm>
          </p:contentPart>
        </mc:Choice>
        <mc:Fallback>
          <p:pic>
            <p:nvPicPr>
              <p:cNvPr id="543" name="Freihand 542">
                <a:extLst>
                  <a:ext uri="{FF2B5EF4-FFF2-40B4-BE49-F238E27FC236}">
                    <a16:creationId xmlns:a16="http://schemas.microsoft.com/office/drawing/2014/main" id="{D6585F9B-3CFF-E549-8946-CE2FD2A75A99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9776445" y="1502110"/>
                <a:ext cx="51480" cy="50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2">
            <p14:nvContentPartPr>
              <p14:cNvPr id="544" name="Freihand 543">
                <a:extLst>
                  <a:ext uri="{FF2B5EF4-FFF2-40B4-BE49-F238E27FC236}">
                    <a16:creationId xmlns:a16="http://schemas.microsoft.com/office/drawing/2014/main" id="{A8BC8E47-697B-75AF-53C8-977455968FD2}"/>
                  </a:ext>
                </a:extLst>
              </p14:cNvPr>
              <p14:cNvContentPartPr/>
              <p14:nvPr/>
            </p14:nvContentPartPr>
            <p14:xfrm>
              <a:off x="9538845" y="1736470"/>
              <a:ext cx="563400" cy="92160"/>
            </p14:xfrm>
          </p:contentPart>
        </mc:Choice>
        <mc:Fallback>
          <p:pic>
            <p:nvPicPr>
              <p:cNvPr id="544" name="Freihand 543">
                <a:extLst>
                  <a:ext uri="{FF2B5EF4-FFF2-40B4-BE49-F238E27FC236}">
                    <a16:creationId xmlns:a16="http://schemas.microsoft.com/office/drawing/2014/main" id="{A8BC8E47-697B-75AF-53C8-977455968FD2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9529845" y="1727470"/>
                <a:ext cx="58104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555" name="Freihand 554">
                <a:extLst>
                  <a:ext uri="{FF2B5EF4-FFF2-40B4-BE49-F238E27FC236}">
                    <a16:creationId xmlns:a16="http://schemas.microsoft.com/office/drawing/2014/main" id="{451B24DF-1B77-1407-8C07-DA925A45241A}"/>
                  </a:ext>
                </a:extLst>
              </p14:cNvPr>
              <p14:cNvContentPartPr/>
              <p14:nvPr/>
            </p14:nvContentPartPr>
            <p14:xfrm>
              <a:off x="9351645" y="1926910"/>
              <a:ext cx="122400" cy="166680"/>
            </p14:xfrm>
          </p:contentPart>
        </mc:Choice>
        <mc:Fallback>
          <p:pic>
            <p:nvPicPr>
              <p:cNvPr id="555" name="Freihand 554">
                <a:extLst>
                  <a:ext uri="{FF2B5EF4-FFF2-40B4-BE49-F238E27FC236}">
                    <a16:creationId xmlns:a16="http://schemas.microsoft.com/office/drawing/2014/main" id="{451B24DF-1B77-1407-8C07-DA925A45241A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9343005" y="1918270"/>
                <a:ext cx="14004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6">
            <p14:nvContentPartPr>
              <p14:cNvPr id="556" name="Freihand 555">
                <a:extLst>
                  <a:ext uri="{FF2B5EF4-FFF2-40B4-BE49-F238E27FC236}">
                    <a16:creationId xmlns:a16="http://schemas.microsoft.com/office/drawing/2014/main" id="{BF69EB0E-5DA3-4BF1-6C82-65BCC90F6C02}"/>
                  </a:ext>
                </a:extLst>
              </p14:cNvPr>
              <p14:cNvContentPartPr/>
              <p14:nvPr/>
            </p14:nvContentPartPr>
            <p14:xfrm>
              <a:off x="9511485" y="1938070"/>
              <a:ext cx="84960" cy="110880"/>
            </p14:xfrm>
          </p:contentPart>
        </mc:Choice>
        <mc:Fallback>
          <p:pic>
            <p:nvPicPr>
              <p:cNvPr id="556" name="Freihand 555">
                <a:extLst>
                  <a:ext uri="{FF2B5EF4-FFF2-40B4-BE49-F238E27FC236}">
                    <a16:creationId xmlns:a16="http://schemas.microsoft.com/office/drawing/2014/main" id="{BF69EB0E-5DA3-4BF1-6C82-65BCC90F6C02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9502845" y="1929430"/>
                <a:ext cx="10260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8">
            <p14:nvContentPartPr>
              <p14:cNvPr id="557" name="Freihand 556">
                <a:extLst>
                  <a:ext uri="{FF2B5EF4-FFF2-40B4-BE49-F238E27FC236}">
                    <a16:creationId xmlns:a16="http://schemas.microsoft.com/office/drawing/2014/main" id="{630107C0-3CEB-B231-1D26-5EDD3C592449}"/>
                  </a:ext>
                </a:extLst>
              </p14:cNvPr>
              <p14:cNvContentPartPr/>
              <p14:nvPr/>
            </p14:nvContentPartPr>
            <p14:xfrm>
              <a:off x="9629205" y="1931950"/>
              <a:ext cx="52920" cy="109440"/>
            </p14:xfrm>
          </p:contentPart>
        </mc:Choice>
        <mc:Fallback>
          <p:pic>
            <p:nvPicPr>
              <p:cNvPr id="557" name="Freihand 556">
                <a:extLst>
                  <a:ext uri="{FF2B5EF4-FFF2-40B4-BE49-F238E27FC236}">
                    <a16:creationId xmlns:a16="http://schemas.microsoft.com/office/drawing/2014/main" id="{630107C0-3CEB-B231-1D26-5EDD3C592449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9620565" y="1923310"/>
                <a:ext cx="705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0">
            <p14:nvContentPartPr>
              <p14:cNvPr id="558" name="Freihand 557">
                <a:extLst>
                  <a:ext uri="{FF2B5EF4-FFF2-40B4-BE49-F238E27FC236}">
                    <a16:creationId xmlns:a16="http://schemas.microsoft.com/office/drawing/2014/main" id="{36CC0732-B8CD-E895-7DB0-9173817981CC}"/>
                  </a:ext>
                </a:extLst>
              </p14:cNvPr>
              <p14:cNvContentPartPr/>
              <p14:nvPr/>
            </p14:nvContentPartPr>
            <p14:xfrm>
              <a:off x="9854205" y="1885870"/>
              <a:ext cx="96840" cy="108000"/>
            </p14:xfrm>
          </p:contentPart>
        </mc:Choice>
        <mc:Fallback>
          <p:pic>
            <p:nvPicPr>
              <p:cNvPr id="558" name="Freihand 557">
                <a:extLst>
                  <a:ext uri="{FF2B5EF4-FFF2-40B4-BE49-F238E27FC236}">
                    <a16:creationId xmlns:a16="http://schemas.microsoft.com/office/drawing/2014/main" id="{36CC0732-B8CD-E895-7DB0-9173817981CC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9845205" y="1877230"/>
                <a:ext cx="11448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2">
            <p14:nvContentPartPr>
              <p14:cNvPr id="559" name="Freihand 558">
                <a:extLst>
                  <a:ext uri="{FF2B5EF4-FFF2-40B4-BE49-F238E27FC236}">
                    <a16:creationId xmlns:a16="http://schemas.microsoft.com/office/drawing/2014/main" id="{F89A2C0C-722C-67D5-E701-D25866A5437A}"/>
                  </a:ext>
                </a:extLst>
              </p14:cNvPr>
              <p14:cNvContentPartPr/>
              <p14:nvPr/>
            </p14:nvContentPartPr>
            <p14:xfrm>
              <a:off x="9958245" y="1889110"/>
              <a:ext cx="112320" cy="104040"/>
            </p14:xfrm>
          </p:contentPart>
        </mc:Choice>
        <mc:Fallback>
          <p:pic>
            <p:nvPicPr>
              <p:cNvPr id="559" name="Freihand 558">
                <a:extLst>
                  <a:ext uri="{FF2B5EF4-FFF2-40B4-BE49-F238E27FC236}">
                    <a16:creationId xmlns:a16="http://schemas.microsoft.com/office/drawing/2014/main" id="{F89A2C0C-722C-67D5-E701-D25866A5437A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9949605" y="1880110"/>
                <a:ext cx="12996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4">
            <p14:nvContentPartPr>
              <p14:cNvPr id="560" name="Freihand 559">
                <a:extLst>
                  <a:ext uri="{FF2B5EF4-FFF2-40B4-BE49-F238E27FC236}">
                    <a16:creationId xmlns:a16="http://schemas.microsoft.com/office/drawing/2014/main" id="{467DF904-1CCB-3985-D2A5-CB5B6AC0EB77}"/>
                  </a:ext>
                </a:extLst>
              </p14:cNvPr>
              <p14:cNvContentPartPr/>
              <p14:nvPr/>
            </p14:nvContentPartPr>
            <p14:xfrm>
              <a:off x="10108725" y="1863190"/>
              <a:ext cx="107280" cy="127080"/>
            </p14:xfrm>
          </p:contentPart>
        </mc:Choice>
        <mc:Fallback>
          <p:pic>
            <p:nvPicPr>
              <p:cNvPr id="560" name="Freihand 559">
                <a:extLst>
                  <a:ext uri="{FF2B5EF4-FFF2-40B4-BE49-F238E27FC236}">
                    <a16:creationId xmlns:a16="http://schemas.microsoft.com/office/drawing/2014/main" id="{467DF904-1CCB-3985-D2A5-CB5B6AC0EB77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10100085" y="1854550"/>
                <a:ext cx="12492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6">
            <p14:nvContentPartPr>
              <p14:cNvPr id="768" name="Freihand 767">
                <a:extLst>
                  <a:ext uri="{FF2B5EF4-FFF2-40B4-BE49-F238E27FC236}">
                    <a16:creationId xmlns:a16="http://schemas.microsoft.com/office/drawing/2014/main" id="{8119F82D-DD98-2C84-E033-264A8E07A51C}"/>
                  </a:ext>
                </a:extLst>
              </p14:cNvPr>
              <p14:cNvContentPartPr/>
              <p14:nvPr/>
            </p14:nvContentPartPr>
            <p14:xfrm>
              <a:off x="9932685" y="2048590"/>
              <a:ext cx="267480" cy="77040"/>
            </p14:xfrm>
          </p:contentPart>
        </mc:Choice>
        <mc:Fallback>
          <p:pic>
            <p:nvPicPr>
              <p:cNvPr id="768" name="Freihand 767">
                <a:extLst>
                  <a:ext uri="{FF2B5EF4-FFF2-40B4-BE49-F238E27FC236}">
                    <a16:creationId xmlns:a16="http://schemas.microsoft.com/office/drawing/2014/main" id="{8119F82D-DD98-2C84-E033-264A8E07A51C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9923685" y="2039590"/>
                <a:ext cx="285120" cy="9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772" name="Gruppieren 771">
            <a:extLst>
              <a:ext uri="{FF2B5EF4-FFF2-40B4-BE49-F238E27FC236}">
                <a16:creationId xmlns:a16="http://schemas.microsoft.com/office/drawing/2014/main" id="{70CABC66-18F7-C2B8-751B-E424278A39DA}"/>
              </a:ext>
            </a:extLst>
          </p:cNvPr>
          <p:cNvGrpSpPr/>
          <p:nvPr/>
        </p:nvGrpSpPr>
        <p:grpSpPr>
          <a:xfrm>
            <a:off x="9435885" y="2605150"/>
            <a:ext cx="1150560" cy="845280"/>
            <a:chOff x="9435885" y="2605150"/>
            <a:chExt cx="1150560" cy="84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A17FE87D-7138-EB85-53FA-F46EB276F131}"/>
                    </a:ext>
                  </a:extLst>
                </p14:cNvPr>
                <p14:cNvContentPartPr/>
                <p14:nvPr/>
              </p14:nvContentPartPr>
              <p14:xfrm>
                <a:off x="9847005" y="2677150"/>
                <a:ext cx="25560" cy="107280"/>
              </p14:xfrm>
            </p:contentPart>
          </mc:Choice>
          <mc:Fallback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A17FE87D-7138-EB85-53FA-F46EB276F131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838005" y="2668510"/>
                  <a:ext cx="432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44A80C76-99A2-E144-C678-F8A2168A9F6A}"/>
                    </a:ext>
                  </a:extLst>
                </p14:cNvPr>
                <p14:cNvContentPartPr/>
                <p14:nvPr/>
              </p14:nvContentPartPr>
              <p14:xfrm>
                <a:off x="9714165" y="2605150"/>
                <a:ext cx="320760" cy="190440"/>
              </p14:xfrm>
            </p:contentPart>
          </mc:Choice>
          <mc:Fallback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44A80C76-99A2-E144-C678-F8A2168A9F6A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705165" y="2596510"/>
                  <a:ext cx="3384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9FE52422-C425-9D19-AB11-A608724C79EB}"/>
                    </a:ext>
                  </a:extLst>
                </p14:cNvPr>
                <p14:cNvContentPartPr/>
                <p14:nvPr/>
              </p14:nvContentPartPr>
              <p14:xfrm>
                <a:off x="9918645" y="2867950"/>
                <a:ext cx="21240" cy="443160"/>
              </p14:xfrm>
            </p:contentPart>
          </mc:Choice>
          <mc:Fallback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9FE52422-C425-9D19-AB11-A608724C79EB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910005" y="2858950"/>
                  <a:ext cx="3888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CD624321-B6DD-B7BD-C5D7-736EB3CAC710}"/>
                    </a:ext>
                  </a:extLst>
                </p14:cNvPr>
                <p14:cNvContentPartPr/>
                <p14:nvPr/>
              </p14:nvContentPartPr>
              <p14:xfrm>
                <a:off x="9499605" y="3053710"/>
                <a:ext cx="1086840" cy="87120"/>
              </p14:xfrm>
            </p:contentPart>
          </mc:Choice>
          <mc:Fallback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CD624321-B6DD-B7BD-C5D7-736EB3CAC710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490605" y="3044710"/>
                  <a:ext cx="11044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29C16E87-5123-3CE0-9DDB-8374DB23093B}"/>
                    </a:ext>
                  </a:extLst>
                </p14:cNvPr>
                <p14:cNvContentPartPr/>
                <p14:nvPr/>
              </p14:nvContentPartPr>
              <p14:xfrm>
                <a:off x="9466845" y="3182230"/>
                <a:ext cx="138240" cy="162720"/>
              </p14:xfrm>
            </p:contentPart>
          </mc:Choice>
          <mc:Fallback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29C16E87-5123-3CE0-9DDB-8374DB23093B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457845" y="3173590"/>
                  <a:ext cx="1558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190C2B91-994A-16DC-0FF3-0D075A7C78E5}"/>
                    </a:ext>
                  </a:extLst>
                </p14:cNvPr>
                <p14:cNvContentPartPr/>
                <p14:nvPr/>
              </p14:nvContentPartPr>
              <p14:xfrm>
                <a:off x="9568725" y="3234790"/>
                <a:ext cx="137880" cy="128520"/>
              </p14:xfrm>
            </p:contentPart>
          </mc:Choice>
          <mc:Fallback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190C2B91-994A-16DC-0FF3-0D075A7C78E5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560085" y="3225790"/>
                  <a:ext cx="1555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6918688A-60B6-ABE0-C7AB-8A2155A21A2B}"/>
                    </a:ext>
                  </a:extLst>
                </p14:cNvPr>
                <p14:cNvContentPartPr/>
                <p14:nvPr/>
              </p14:nvContentPartPr>
              <p14:xfrm>
                <a:off x="9734685" y="3190510"/>
                <a:ext cx="95040" cy="151200"/>
              </p14:xfrm>
            </p:contentPart>
          </mc:Choice>
          <mc:Fallback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6918688A-60B6-ABE0-C7AB-8A2155A21A2B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725685" y="3181870"/>
                  <a:ext cx="1126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0826EA01-5325-EEB7-A248-24BD8E5EE191}"/>
                    </a:ext>
                  </a:extLst>
                </p14:cNvPr>
                <p14:cNvContentPartPr/>
                <p14:nvPr/>
              </p14:nvContentPartPr>
              <p14:xfrm>
                <a:off x="9634245" y="2889550"/>
                <a:ext cx="73800" cy="146160"/>
              </p14:xfrm>
            </p:contentPart>
          </mc:Choice>
          <mc:Fallback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0826EA01-5325-EEB7-A248-24BD8E5EE191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625605" y="2880910"/>
                  <a:ext cx="914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AC39A426-CE3F-76CF-9B2B-A33066371764}"/>
                    </a:ext>
                  </a:extLst>
                </p14:cNvPr>
                <p14:cNvContentPartPr/>
                <p14:nvPr/>
              </p14:nvContentPartPr>
              <p14:xfrm>
                <a:off x="9660525" y="2954350"/>
                <a:ext cx="82440" cy="10440"/>
              </p14:xfrm>
            </p:contentPart>
          </mc:Choice>
          <mc:Fallback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AC39A426-CE3F-76CF-9B2B-A33066371764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651885" y="2945710"/>
                  <a:ext cx="100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371D58BE-8816-ED6D-006B-525BB170A3A8}"/>
                    </a:ext>
                  </a:extLst>
                </p14:cNvPr>
                <p14:cNvContentPartPr/>
                <p14:nvPr/>
              </p14:nvContentPartPr>
              <p14:xfrm>
                <a:off x="10150125" y="2865430"/>
                <a:ext cx="206640" cy="107640"/>
              </p14:xfrm>
            </p:contentPart>
          </mc:Choice>
          <mc:Fallback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371D58BE-8816-ED6D-006B-525BB170A3A8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141125" y="2856430"/>
                  <a:ext cx="2242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C9C1D798-2611-0865-2F2B-F4F105876B69}"/>
                    </a:ext>
                  </a:extLst>
                </p14:cNvPr>
                <p14:cNvContentPartPr/>
                <p14:nvPr/>
              </p14:nvContentPartPr>
              <p14:xfrm>
                <a:off x="10180005" y="3158470"/>
                <a:ext cx="130320" cy="183960"/>
              </p14:xfrm>
            </p:contentPart>
          </mc:Choice>
          <mc:Fallback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C9C1D798-2611-0865-2F2B-F4F105876B69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171365" y="3149830"/>
                  <a:ext cx="1479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771" name="Freihand 770">
                  <a:extLst>
                    <a:ext uri="{FF2B5EF4-FFF2-40B4-BE49-F238E27FC236}">
                      <a16:creationId xmlns:a16="http://schemas.microsoft.com/office/drawing/2014/main" id="{2B93DFC4-4B62-30BE-4F8E-28D838F11980}"/>
                    </a:ext>
                  </a:extLst>
                </p14:cNvPr>
                <p14:cNvContentPartPr/>
                <p14:nvPr/>
              </p14:nvContentPartPr>
              <p14:xfrm>
                <a:off x="9435885" y="3403270"/>
                <a:ext cx="452520" cy="47160"/>
              </p14:xfrm>
            </p:contentPart>
          </mc:Choice>
          <mc:Fallback>
            <p:pic>
              <p:nvPicPr>
                <p:cNvPr id="771" name="Freihand 770">
                  <a:extLst>
                    <a:ext uri="{FF2B5EF4-FFF2-40B4-BE49-F238E27FC236}">
                      <a16:creationId xmlns:a16="http://schemas.microsoft.com/office/drawing/2014/main" id="{2B93DFC4-4B62-30BE-4F8E-28D838F11980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9427245" y="3394630"/>
                  <a:ext cx="470160" cy="6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4" name="Gruppieren 773">
            <a:extLst>
              <a:ext uri="{FF2B5EF4-FFF2-40B4-BE49-F238E27FC236}">
                <a16:creationId xmlns:a16="http://schemas.microsoft.com/office/drawing/2014/main" id="{95DDB0E7-9F5D-BA24-A188-1223D20166A6}"/>
              </a:ext>
            </a:extLst>
          </p:cNvPr>
          <p:cNvGrpSpPr/>
          <p:nvPr/>
        </p:nvGrpSpPr>
        <p:grpSpPr>
          <a:xfrm>
            <a:off x="7864845" y="2708470"/>
            <a:ext cx="922680" cy="795600"/>
            <a:chOff x="7864845" y="2708470"/>
            <a:chExt cx="922680" cy="79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5749BECD-5EB0-6D35-9737-44F442777C7D}"/>
                    </a:ext>
                  </a:extLst>
                </p14:cNvPr>
                <p14:cNvContentPartPr/>
                <p14:nvPr/>
              </p14:nvContentPartPr>
              <p14:xfrm>
                <a:off x="7960605" y="2770030"/>
                <a:ext cx="138240" cy="131400"/>
              </p14:xfrm>
            </p:contentPart>
          </mc:Choice>
          <mc:Fallback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5749BECD-5EB0-6D35-9737-44F442777C7D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951965" y="2761030"/>
                  <a:ext cx="1558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D8D9003B-3B2D-0C6A-D04B-AEF841743FA2}"/>
                    </a:ext>
                  </a:extLst>
                </p14:cNvPr>
                <p14:cNvContentPartPr/>
                <p14:nvPr/>
              </p14:nvContentPartPr>
              <p14:xfrm>
                <a:off x="8146005" y="2764270"/>
                <a:ext cx="94680" cy="116640"/>
              </p14:xfrm>
            </p:contentPart>
          </mc:Choice>
          <mc:Fallback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D8D9003B-3B2D-0C6A-D04B-AEF841743FA2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137365" y="2755270"/>
                  <a:ext cx="1123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9A587C4F-F0E0-8E88-8E41-8DEFB49B6A76}"/>
                    </a:ext>
                  </a:extLst>
                </p14:cNvPr>
                <p14:cNvContentPartPr/>
                <p14:nvPr/>
              </p14:nvContentPartPr>
              <p14:xfrm>
                <a:off x="8324565" y="2708470"/>
                <a:ext cx="124920" cy="173160"/>
              </p14:xfrm>
            </p:contentPart>
          </mc:Choice>
          <mc:Fallback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9A587C4F-F0E0-8E88-8E41-8DEFB49B6A76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8315925" y="2699470"/>
                  <a:ext cx="1425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4903870D-8C1A-AE2A-C208-E5629C97BAB4}"/>
                    </a:ext>
                  </a:extLst>
                </p14:cNvPr>
                <p14:cNvContentPartPr/>
                <p14:nvPr/>
              </p14:nvContentPartPr>
              <p14:xfrm>
                <a:off x="8376405" y="2788030"/>
                <a:ext cx="92520" cy="19080"/>
              </p14:xfrm>
            </p:contentPart>
          </mc:Choice>
          <mc:Fallback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4903870D-8C1A-AE2A-C208-E5629C97BAB4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367765" y="2779030"/>
                  <a:ext cx="1101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DADE5190-38AE-D772-456C-66F9983BB774}"/>
                    </a:ext>
                  </a:extLst>
                </p14:cNvPr>
                <p14:cNvContentPartPr/>
                <p14:nvPr/>
              </p14:nvContentPartPr>
              <p14:xfrm>
                <a:off x="8252205" y="3049030"/>
                <a:ext cx="14760" cy="324360"/>
              </p14:xfrm>
            </p:contentPart>
          </mc:Choice>
          <mc:Fallback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DADE5190-38AE-D772-456C-66F9983BB774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8243565" y="3040030"/>
                  <a:ext cx="3240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F88AB7D2-5AE7-5933-38A5-D1D0F4EBC8CB}"/>
                    </a:ext>
                  </a:extLst>
                </p14:cNvPr>
                <p14:cNvContentPartPr/>
                <p14:nvPr/>
              </p14:nvContentPartPr>
              <p14:xfrm>
                <a:off x="7864845" y="3137230"/>
                <a:ext cx="922680" cy="77400"/>
              </p14:xfrm>
            </p:contentPart>
          </mc:Choice>
          <mc:Fallback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F88AB7D2-5AE7-5933-38A5-D1D0F4EBC8CB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855845" y="3128230"/>
                  <a:ext cx="9403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39554E01-C979-7A74-E839-ECECE8053552}"/>
                    </a:ext>
                  </a:extLst>
                </p14:cNvPr>
                <p14:cNvContentPartPr/>
                <p14:nvPr/>
              </p14:nvContentPartPr>
              <p14:xfrm>
                <a:off x="7994445" y="2947870"/>
                <a:ext cx="79920" cy="174960"/>
              </p14:xfrm>
            </p:contentPart>
          </mc:Choice>
          <mc:Fallback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39554E01-C979-7A74-E839-ECECE8053552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985805" y="2938870"/>
                  <a:ext cx="975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C8551C35-E49A-A4E9-BE9B-AFD151B38679}"/>
                    </a:ext>
                  </a:extLst>
                </p14:cNvPr>
                <p14:cNvContentPartPr/>
                <p14:nvPr/>
              </p14:nvContentPartPr>
              <p14:xfrm>
                <a:off x="8028645" y="3027790"/>
                <a:ext cx="113400" cy="12600"/>
              </p14:xfrm>
            </p:contentPart>
          </mc:Choice>
          <mc:Fallback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C8551C35-E49A-A4E9-BE9B-AFD151B38679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019645" y="3019150"/>
                  <a:ext cx="1310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9C91FEC7-2E41-7782-3029-76CC384AA6EE}"/>
                    </a:ext>
                  </a:extLst>
                </p14:cNvPr>
                <p14:cNvContentPartPr/>
                <p14:nvPr/>
              </p14:nvContentPartPr>
              <p14:xfrm>
                <a:off x="8419605" y="2924110"/>
                <a:ext cx="173880" cy="138240"/>
              </p14:xfrm>
            </p:contentPart>
          </mc:Choice>
          <mc:Fallback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9C91FEC7-2E41-7782-3029-76CC384AA6EE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410965" y="2915110"/>
                  <a:ext cx="1915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0AE343D3-DA34-DFE9-B5E1-E12739A17235}"/>
                    </a:ext>
                  </a:extLst>
                </p14:cNvPr>
                <p14:cNvContentPartPr/>
                <p14:nvPr/>
              </p14:nvContentPartPr>
              <p14:xfrm>
                <a:off x="8335005" y="3266470"/>
                <a:ext cx="104400" cy="147600"/>
              </p14:xfrm>
            </p:contentPart>
          </mc:Choice>
          <mc:Fallback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0AE343D3-DA34-DFE9-B5E1-E12739A17235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326365" y="3257830"/>
                  <a:ext cx="1220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BB24455C-9372-B550-FA4A-2E05CAC2EF51}"/>
                    </a:ext>
                  </a:extLst>
                </p14:cNvPr>
                <p14:cNvContentPartPr/>
                <p14:nvPr/>
              </p14:nvContentPartPr>
              <p14:xfrm>
                <a:off x="8486205" y="3263590"/>
                <a:ext cx="60840" cy="115920"/>
              </p14:xfrm>
            </p:contentPart>
          </mc:Choice>
          <mc:Fallback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BB24455C-9372-B550-FA4A-2E05CAC2EF51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477205" y="3254950"/>
                  <a:ext cx="784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CD68EA6A-1287-9210-52E0-79E5F4012385}"/>
                    </a:ext>
                  </a:extLst>
                </p14:cNvPr>
                <p14:cNvContentPartPr/>
                <p14:nvPr/>
              </p14:nvContentPartPr>
              <p14:xfrm>
                <a:off x="8565765" y="3228310"/>
                <a:ext cx="92520" cy="118800"/>
              </p14:xfrm>
            </p:contentPart>
          </mc:Choice>
          <mc:Fallback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CD68EA6A-1287-9210-52E0-79E5F4012385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8556765" y="3219670"/>
                  <a:ext cx="1101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551E0BD9-9D80-DFF8-59EE-4DDFCA0BB229}"/>
                    </a:ext>
                  </a:extLst>
                </p14:cNvPr>
                <p14:cNvContentPartPr/>
                <p14:nvPr/>
              </p14:nvContentPartPr>
              <p14:xfrm>
                <a:off x="8681685" y="3233710"/>
                <a:ext cx="69840" cy="122400"/>
              </p14:xfrm>
            </p:contentPart>
          </mc:Choice>
          <mc:Fallback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551E0BD9-9D80-DFF8-59EE-4DDFCA0BB229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673045" y="3225070"/>
                  <a:ext cx="874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BB706112-C3F1-17AA-026B-60C6AF8F95A4}"/>
                    </a:ext>
                  </a:extLst>
                </p14:cNvPr>
                <p14:cNvContentPartPr/>
                <p14:nvPr/>
              </p14:nvContentPartPr>
              <p14:xfrm>
                <a:off x="7997685" y="3260710"/>
                <a:ext cx="113040" cy="151920"/>
              </p14:xfrm>
            </p:contentPart>
          </mc:Choice>
          <mc:Fallback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BB706112-C3F1-17AA-026B-60C6AF8F95A4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988685" y="3251710"/>
                  <a:ext cx="1306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773" name="Freihand 772">
                  <a:extLst>
                    <a:ext uri="{FF2B5EF4-FFF2-40B4-BE49-F238E27FC236}">
                      <a16:creationId xmlns:a16="http://schemas.microsoft.com/office/drawing/2014/main" id="{8D635C43-023B-FE76-29D2-9B8FD59953C9}"/>
                    </a:ext>
                  </a:extLst>
                </p14:cNvPr>
                <p14:cNvContentPartPr/>
                <p14:nvPr/>
              </p14:nvContentPartPr>
              <p14:xfrm>
                <a:off x="8360925" y="3438190"/>
                <a:ext cx="416520" cy="65880"/>
              </p14:xfrm>
            </p:contentPart>
          </mc:Choice>
          <mc:Fallback>
            <p:pic>
              <p:nvPicPr>
                <p:cNvPr id="773" name="Freihand 772">
                  <a:extLst>
                    <a:ext uri="{FF2B5EF4-FFF2-40B4-BE49-F238E27FC236}">
                      <a16:creationId xmlns:a16="http://schemas.microsoft.com/office/drawing/2014/main" id="{8D635C43-023B-FE76-29D2-9B8FD59953C9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352285" y="3429190"/>
                  <a:ext cx="434160" cy="8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2">
            <p14:nvContentPartPr>
              <p14:cNvPr id="809" name="Freihand 808">
                <a:extLst>
                  <a:ext uri="{FF2B5EF4-FFF2-40B4-BE49-F238E27FC236}">
                    <a16:creationId xmlns:a16="http://schemas.microsoft.com/office/drawing/2014/main" id="{CE1466EB-20A7-96FF-2542-213DA3E9D11D}"/>
                  </a:ext>
                </a:extLst>
              </p14:cNvPr>
              <p14:cNvContentPartPr/>
              <p14:nvPr/>
            </p14:nvContentPartPr>
            <p14:xfrm>
              <a:off x="856725" y="5592430"/>
              <a:ext cx="745920" cy="56160"/>
            </p14:xfrm>
          </p:contentPart>
        </mc:Choice>
        <mc:Fallback>
          <p:pic>
            <p:nvPicPr>
              <p:cNvPr id="809" name="Freihand 808">
                <a:extLst>
                  <a:ext uri="{FF2B5EF4-FFF2-40B4-BE49-F238E27FC236}">
                    <a16:creationId xmlns:a16="http://schemas.microsoft.com/office/drawing/2014/main" id="{CE1466EB-20A7-96FF-2542-213DA3E9D11D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848085" y="5583790"/>
                <a:ext cx="763560" cy="7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920" name="Gruppieren 919">
            <a:extLst>
              <a:ext uri="{FF2B5EF4-FFF2-40B4-BE49-F238E27FC236}">
                <a16:creationId xmlns:a16="http://schemas.microsoft.com/office/drawing/2014/main" id="{CFCC04F1-80C4-CD5C-6A9F-C02F6B45987F}"/>
              </a:ext>
            </a:extLst>
          </p:cNvPr>
          <p:cNvGrpSpPr/>
          <p:nvPr/>
        </p:nvGrpSpPr>
        <p:grpSpPr>
          <a:xfrm>
            <a:off x="111165" y="4322710"/>
            <a:ext cx="8502840" cy="2318760"/>
            <a:chOff x="111165" y="4322710"/>
            <a:chExt cx="8502840" cy="231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9516FF54-05EF-99D0-1718-C81132500587}"/>
                    </a:ext>
                  </a:extLst>
                </p14:cNvPr>
                <p14:cNvContentPartPr/>
                <p14:nvPr/>
              </p14:nvContentPartPr>
              <p14:xfrm>
                <a:off x="3201405" y="4368430"/>
                <a:ext cx="189720" cy="197280"/>
              </p14:xfrm>
            </p:contentPart>
          </mc:Choice>
          <mc:Fallback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9516FF54-05EF-99D0-1718-C81132500587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3192765" y="4359430"/>
                  <a:ext cx="2073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FD645D6A-4951-256E-A87F-8C41F435CA8B}"/>
                    </a:ext>
                  </a:extLst>
                </p14:cNvPr>
                <p14:cNvContentPartPr/>
                <p14:nvPr/>
              </p14:nvContentPartPr>
              <p14:xfrm>
                <a:off x="3577245" y="4399030"/>
                <a:ext cx="196920" cy="140760"/>
              </p14:xfrm>
            </p:contentPart>
          </mc:Choice>
          <mc:Fallback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FD645D6A-4951-256E-A87F-8C41F435CA8B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3568605" y="4390390"/>
                  <a:ext cx="2145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C25BE139-13D2-A8E7-629A-E15125C5B889}"/>
                    </a:ext>
                  </a:extLst>
                </p14:cNvPr>
                <p14:cNvContentPartPr/>
                <p14:nvPr/>
              </p14:nvContentPartPr>
              <p14:xfrm>
                <a:off x="4033365" y="4407310"/>
                <a:ext cx="226800" cy="115200"/>
              </p14:xfrm>
            </p:contentPart>
          </mc:Choice>
          <mc:Fallback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C25BE139-13D2-A8E7-629A-E15125C5B889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4024725" y="4398670"/>
                  <a:ext cx="2444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FABB5F1B-2D67-678E-11A6-8C7BE0561C18}"/>
                    </a:ext>
                  </a:extLst>
                </p14:cNvPr>
                <p14:cNvContentPartPr/>
                <p14:nvPr/>
              </p14:nvContentPartPr>
              <p14:xfrm>
                <a:off x="4463205" y="4374190"/>
                <a:ext cx="102960" cy="159840"/>
              </p14:xfrm>
            </p:contentPart>
          </mc:Choice>
          <mc:Fallback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FABB5F1B-2D67-678E-11A6-8C7BE0561C18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454205" y="4365550"/>
                  <a:ext cx="1206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BE09B64E-8074-0B69-F2E7-79D8ECA32196}"/>
                    </a:ext>
                  </a:extLst>
                </p14:cNvPr>
                <p14:cNvContentPartPr/>
                <p14:nvPr/>
              </p14:nvContentPartPr>
              <p14:xfrm>
                <a:off x="4448445" y="4449070"/>
                <a:ext cx="97920" cy="35640"/>
              </p14:xfrm>
            </p:contentPart>
          </mc:Choice>
          <mc:Fallback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BE09B64E-8074-0B69-F2E7-79D8ECA32196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439805" y="4440070"/>
                  <a:ext cx="1155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A5331EA6-C311-160A-ACC7-84347FDBB4EA}"/>
                    </a:ext>
                  </a:extLst>
                </p14:cNvPr>
                <p14:cNvContentPartPr/>
                <p14:nvPr/>
              </p14:nvContentPartPr>
              <p14:xfrm>
                <a:off x="4632045" y="4417030"/>
                <a:ext cx="114840" cy="102240"/>
              </p14:xfrm>
            </p:contentPart>
          </mc:Choice>
          <mc:Fallback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A5331EA6-C311-160A-ACC7-84347FDBB4EA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623405" y="4408030"/>
                  <a:ext cx="1324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26AC5897-3B80-1722-B2B1-1E34E9E6C255}"/>
                    </a:ext>
                  </a:extLst>
                </p14:cNvPr>
                <p14:cNvContentPartPr/>
                <p14:nvPr/>
              </p14:nvContentPartPr>
              <p14:xfrm>
                <a:off x="4769565" y="4339270"/>
                <a:ext cx="177840" cy="183960"/>
              </p14:xfrm>
            </p:contentPart>
          </mc:Choice>
          <mc:Fallback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26AC5897-3B80-1722-B2B1-1E34E9E6C255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4760565" y="4330270"/>
                  <a:ext cx="1954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4D2CC58B-7D39-B1C7-5D14-0C3C21612722}"/>
                    </a:ext>
                  </a:extLst>
                </p14:cNvPr>
                <p14:cNvContentPartPr/>
                <p14:nvPr/>
              </p14:nvContentPartPr>
              <p14:xfrm>
                <a:off x="4974045" y="4363390"/>
                <a:ext cx="248040" cy="139320"/>
              </p14:xfrm>
            </p:contentPart>
          </mc:Choice>
          <mc:Fallback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4D2CC58B-7D39-B1C7-5D14-0C3C21612722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4965405" y="4354750"/>
                  <a:ext cx="2656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5378CD68-F986-83DA-059F-D6F97F120171}"/>
                    </a:ext>
                  </a:extLst>
                </p14:cNvPr>
                <p14:cNvContentPartPr/>
                <p14:nvPr/>
              </p14:nvContentPartPr>
              <p14:xfrm>
                <a:off x="3133725" y="4735990"/>
                <a:ext cx="87480" cy="86760"/>
              </p14:xfrm>
            </p:contentPart>
          </mc:Choice>
          <mc:Fallback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5378CD68-F986-83DA-059F-D6F97F120171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3124725" y="4726990"/>
                  <a:ext cx="1051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96485C6B-2F4C-7F06-C9A5-9443DC641DF4}"/>
                    </a:ext>
                  </a:extLst>
                </p14:cNvPr>
                <p14:cNvContentPartPr/>
                <p14:nvPr/>
              </p14:nvContentPartPr>
              <p14:xfrm>
                <a:off x="3258285" y="4813390"/>
                <a:ext cx="32040" cy="128880"/>
              </p14:xfrm>
            </p:contentPart>
          </mc:Choice>
          <mc:Fallback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96485C6B-2F4C-7F06-C9A5-9443DC641DF4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3249285" y="4804750"/>
                  <a:ext cx="496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CCE92E33-52AC-A98C-D517-34A5970186C1}"/>
                    </a:ext>
                  </a:extLst>
                </p14:cNvPr>
                <p14:cNvContentPartPr/>
                <p14:nvPr/>
              </p14:nvContentPartPr>
              <p14:xfrm>
                <a:off x="3356565" y="4716550"/>
                <a:ext cx="91080" cy="151920"/>
              </p14:xfrm>
            </p:contentPart>
          </mc:Choice>
          <mc:Fallback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CCE92E33-52AC-A98C-D517-34A5970186C1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3347565" y="4707910"/>
                  <a:ext cx="1087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8F7EAE8A-C1E0-0A3C-985C-635761AAACFF}"/>
                    </a:ext>
                  </a:extLst>
                </p14:cNvPr>
                <p14:cNvContentPartPr/>
                <p14:nvPr/>
              </p14:nvContentPartPr>
              <p14:xfrm>
                <a:off x="3590205" y="4708270"/>
                <a:ext cx="125280" cy="133920"/>
              </p14:xfrm>
            </p:contentPart>
          </mc:Choice>
          <mc:Fallback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8F7EAE8A-C1E0-0A3C-985C-635761AAACFF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3581205" y="4699270"/>
                  <a:ext cx="1429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7BD31A1A-5138-D069-6272-74C9A5847C03}"/>
                    </a:ext>
                  </a:extLst>
                </p14:cNvPr>
                <p14:cNvContentPartPr/>
                <p14:nvPr/>
              </p14:nvContentPartPr>
              <p14:xfrm>
                <a:off x="3633045" y="4785310"/>
                <a:ext cx="103320" cy="9360"/>
              </p14:xfrm>
            </p:contentPart>
          </mc:Choice>
          <mc:Fallback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7BD31A1A-5138-D069-6272-74C9A5847C03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3624045" y="4776310"/>
                  <a:ext cx="1209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96B64CFA-2040-4E68-3B61-FBAA9C57AFEF}"/>
                    </a:ext>
                  </a:extLst>
                </p14:cNvPr>
                <p14:cNvContentPartPr/>
                <p14:nvPr/>
              </p14:nvContentPartPr>
              <p14:xfrm>
                <a:off x="3915285" y="4676590"/>
                <a:ext cx="144720" cy="198360"/>
              </p14:xfrm>
            </p:contentPart>
          </mc:Choice>
          <mc:Fallback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96B64CFA-2040-4E68-3B61-FBAA9C57AFEF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3906285" y="4667590"/>
                  <a:ext cx="1623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69B9148C-27DC-6115-558B-442B309E886D}"/>
                    </a:ext>
                  </a:extLst>
                </p14:cNvPr>
                <p14:cNvContentPartPr/>
                <p14:nvPr/>
              </p14:nvContentPartPr>
              <p14:xfrm>
                <a:off x="4085925" y="4765510"/>
                <a:ext cx="200160" cy="39600"/>
              </p14:xfrm>
            </p:contentPart>
          </mc:Choice>
          <mc:Fallback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69B9148C-27DC-6115-558B-442B309E886D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4076925" y="4756510"/>
                  <a:ext cx="2178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1741E840-6BEF-5AAB-D6C1-198ABAA11792}"/>
                    </a:ext>
                  </a:extLst>
                </p14:cNvPr>
                <p14:cNvContentPartPr/>
                <p14:nvPr/>
              </p14:nvContentPartPr>
              <p14:xfrm>
                <a:off x="4202205" y="4643830"/>
                <a:ext cx="46800" cy="14760"/>
              </p14:xfrm>
            </p:contentPart>
          </mc:Choice>
          <mc:Fallback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1741E840-6BEF-5AAB-D6C1-198ABAA11792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4193205" y="4634830"/>
                  <a:ext cx="644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DB8D1861-2824-C6D0-1B3B-B02D07CF8535}"/>
                    </a:ext>
                  </a:extLst>
                </p14:cNvPr>
                <p14:cNvContentPartPr/>
                <p14:nvPr/>
              </p14:nvContentPartPr>
              <p14:xfrm>
                <a:off x="4467525" y="4669030"/>
                <a:ext cx="127080" cy="173520"/>
              </p14:xfrm>
            </p:contentPart>
          </mc:Choice>
          <mc:Fallback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DB8D1861-2824-C6D0-1B3B-B02D07CF8535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4458885" y="4660030"/>
                  <a:ext cx="1447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679" name="Freihand 678">
                  <a:extLst>
                    <a:ext uri="{FF2B5EF4-FFF2-40B4-BE49-F238E27FC236}">
                      <a16:creationId xmlns:a16="http://schemas.microsoft.com/office/drawing/2014/main" id="{8F891460-83E9-6CB6-B9FF-267E4E5AF8D6}"/>
                    </a:ext>
                  </a:extLst>
                </p14:cNvPr>
                <p14:cNvContentPartPr/>
                <p14:nvPr/>
              </p14:nvContentPartPr>
              <p14:xfrm>
                <a:off x="4755165" y="4662550"/>
                <a:ext cx="231840" cy="122760"/>
              </p14:xfrm>
            </p:contentPart>
          </mc:Choice>
          <mc:Fallback>
            <p:pic>
              <p:nvPicPr>
                <p:cNvPr id="679" name="Freihand 678">
                  <a:extLst>
                    <a:ext uri="{FF2B5EF4-FFF2-40B4-BE49-F238E27FC236}">
                      <a16:creationId xmlns:a16="http://schemas.microsoft.com/office/drawing/2014/main" id="{8F891460-83E9-6CB6-B9FF-267E4E5AF8D6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4746525" y="4653910"/>
                  <a:ext cx="2494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680" name="Freihand 679">
                  <a:extLst>
                    <a:ext uri="{FF2B5EF4-FFF2-40B4-BE49-F238E27FC236}">
                      <a16:creationId xmlns:a16="http://schemas.microsoft.com/office/drawing/2014/main" id="{B9E57895-489D-C7FF-F720-339DA329FA02}"/>
                    </a:ext>
                  </a:extLst>
                </p14:cNvPr>
                <p14:cNvContentPartPr/>
                <p14:nvPr/>
              </p14:nvContentPartPr>
              <p14:xfrm>
                <a:off x="5195085" y="4615030"/>
                <a:ext cx="112320" cy="158760"/>
              </p14:xfrm>
            </p:contentPart>
          </mc:Choice>
          <mc:Fallback>
            <p:pic>
              <p:nvPicPr>
                <p:cNvPr id="680" name="Freihand 679">
                  <a:extLst>
                    <a:ext uri="{FF2B5EF4-FFF2-40B4-BE49-F238E27FC236}">
                      <a16:creationId xmlns:a16="http://schemas.microsoft.com/office/drawing/2014/main" id="{B9E57895-489D-C7FF-F720-339DA329FA02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5186445" y="4606390"/>
                  <a:ext cx="1299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5545CF99-746D-C46F-1416-F00EF04BAEDC}"/>
                    </a:ext>
                  </a:extLst>
                </p14:cNvPr>
                <p14:cNvContentPartPr/>
                <p14:nvPr/>
              </p14:nvContentPartPr>
              <p14:xfrm>
                <a:off x="5381565" y="4700350"/>
                <a:ext cx="87120" cy="70560"/>
              </p14:xfrm>
            </p:contentPart>
          </mc:Choice>
          <mc:Fallback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5545CF99-746D-C46F-1416-F00EF04BAEDC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5372925" y="4691350"/>
                  <a:ext cx="1047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682" name="Freihand 681">
                  <a:extLst>
                    <a:ext uri="{FF2B5EF4-FFF2-40B4-BE49-F238E27FC236}">
                      <a16:creationId xmlns:a16="http://schemas.microsoft.com/office/drawing/2014/main" id="{529B2076-58AC-E7F7-1C1E-16294AD222F0}"/>
                    </a:ext>
                  </a:extLst>
                </p14:cNvPr>
                <p14:cNvContentPartPr/>
                <p14:nvPr/>
              </p14:nvContentPartPr>
              <p14:xfrm>
                <a:off x="5515485" y="4577950"/>
                <a:ext cx="90000" cy="178560"/>
              </p14:xfrm>
            </p:contentPart>
          </mc:Choice>
          <mc:Fallback>
            <p:pic>
              <p:nvPicPr>
                <p:cNvPr id="682" name="Freihand 681">
                  <a:extLst>
                    <a:ext uri="{FF2B5EF4-FFF2-40B4-BE49-F238E27FC236}">
                      <a16:creationId xmlns:a16="http://schemas.microsoft.com/office/drawing/2014/main" id="{529B2076-58AC-E7F7-1C1E-16294AD222F0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5506845" y="4568950"/>
                  <a:ext cx="1076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896FB36F-62FD-B1FD-B3CA-622A75AB3BAE}"/>
                    </a:ext>
                  </a:extLst>
                </p14:cNvPr>
                <p14:cNvContentPartPr/>
                <p14:nvPr/>
              </p14:nvContentPartPr>
              <p14:xfrm>
                <a:off x="5645085" y="4636270"/>
                <a:ext cx="269280" cy="125640"/>
              </p14:xfrm>
            </p:contentPart>
          </mc:Choice>
          <mc:Fallback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896FB36F-62FD-B1FD-B3CA-622A75AB3BAE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5636445" y="4627270"/>
                  <a:ext cx="2869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97079EE5-528B-FA11-2C9F-367F85156859}"/>
                    </a:ext>
                  </a:extLst>
                </p14:cNvPr>
                <p14:cNvContentPartPr/>
                <p14:nvPr/>
              </p14:nvContentPartPr>
              <p14:xfrm>
                <a:off x="2591565" y="4379950"/>
                <a:ext cx="101880" cy="236880"/>
              </p14:xfrm>
            </p:contentPart>
          </mc:Choice>
          <mc:Fallback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97079EE5-528B-FA11-2C9F-367F85156859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2582925" y="4370950"/>
                  <a:ext cx="1195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9831EC49-0C67-61A5-31AC-C42461A14E31}"/>
                    </a:ext>
                  </a:extLst>
                </p14:cNvPr>
                <p14:cNvContentPartPr/>
                <p14:nvPr/>
              </p14:nvContentPartPr>
              <p14:xfrm>
                <a:off x="2721885" y="4462390"/>
                <a:ext cx="144720" cy="87120"/>
              </p14:xfrm>
            </p:contentPart>
          </mc:Choice>
          <mc:Fallback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9831EC49-0C67-61A5-31AC-C42461A14E31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2712885" y="4453390"/>
                  <a:ext cx="1623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519BC00D-7571-3776-7E41-D91CBF736FB0}"/>
                    </a:ext>
                  </a:extLst>
                </p14:cNvPr>
                <p14:cNvContentPartPr/>
                <p14:nvPr/>
              </p14:nvContentPartPr>
              <p14:xfrm>
                <a:off x="2778765" y="4361590"/>
                <a:ext cx="65520" cy="12600"/>
              </p14:xfrm>
            </p:contentPart>
          </mc:Choice>
          <mc:Fallback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519BC00D-7571-3776-7E41-D91CBF736FB0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2770125" y="4352950"/>
                  <a:ext cx="831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12AB5C01-2F34-A3D4-2003-59B8BB32E8C4}"/>
                    </a:ext>
                  </a:extLst>
                </p14:cNvPr>
                <p14:cNvContentPartPr/>
                <p14:nvPr/>
              </p14:nvContentPartPr>
              <p14:xfrm>
                <a:off x="211965" y="4487950"/>
                <a:ext cx="18000" cy="126720"/>
              </p14:xfrm>
            </p:contentPart>
          </mc:Choice>
          <mc:Fallback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12AB5C01-2F34-A3D4-2003-59B8BB32E8C4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202965" y="4479310"/>
                  <a:ext cx="356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9169AA4E-F2E8-F977-7EDC-CAC5CBC16793}"/>
                    </a:ext>
                  </a:extLst>
                </p14:cNvPr>
                <p14:cNvContentPartPr/>
                <p14:nvPr/>
              </p14:nvContentPartPr>
              <p14:xfrm>
                <a:off x="111165" y="4458070"/>
                <a:ext cx="178200" cy="208800"/>
              </p14:xfrm>
            </p:contentPart>
          </mc:Choice>
          <mc:Fallback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9169AA4E-F2E8-F977-7EDC-CAC5CBC16793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02165" y="4449070"/>
                  <a:ext cx="1958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2F7BFE5E-0E3E-3EF9-85A1-A2E4101E3B27}"/>
                    </a:ext>
                  </a:extLst>
                </p14:cNvPr>
                <p14:cNvContentPartPr/>
                <p14:nvPr/>
              </p14:nvContentPartPr>
              <p14:xfrm>
                <a:off x="469005" y="4554550"/>
                <a:ext cx="10080" cy="69840"/>
              </p14:xfrm>
            </p:contentPart>
          </mc:Choice>
          <mc:Fallback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2F7BFE5E-0E3E-3EF9-85A1-A2E4101E3B27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460005" y="4545550"/>
                  <a:ext cx="277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7FB6C2D9-EF60-C60E-3D99-8799AE336E6F}"/>
                    </a:ext>
                  </a:extLst>
                </p14:cNvPr>
                <p14:cNvContentPartPr/>
                <p14:nvPr/>
              </p14:nvContentPartPr>
              <p14:xfrm>
                <a:off x="461445" y="4442950"/>
                <a:ext cx="20880" cy="32400"/>
              </p14:xfrm>
            </p:contentPart>
          </mc:Choice>
          <mc:Fallback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7FB6C2D9-EF60-C60E-3D99-8799AE336E6F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452805" y="4434310"/>
                  <a:ext cx="385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F3028000-A4E2-78CF-9CD7-FF89AC8E3287}"/>
                    </a:ext>
                  </a:extLst>
                </p14:cNvPr>
                <p14:cNvContentPartPr/>
                <p14:nvPr/>
              </p14:nvContentPartPr>
              <p14:xfrm>
                <a:off x="524445" y="4508830"/>
                <a:ext cx="74160" cy="115200"/>
              </p14:xfrm>
            </p:contentPart>
          </mc:Choice>
          <mc:Fallback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F3028000-A4E2-78CF-9CD7-FF89AC8E3287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515805" y="4500190"/>
                  <a:ext cx="918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175F772F-0490-50B9-2A20-BDD62B4DFF0D}"/>
                    </a:ext>
                  </a:extLst>
                </p14:cNvPr>
                <p14:cNvContentPartPr/>
                <p14:nvPr/>
              </p14:nvContentPartPr>
              <p14:xfrm>
                <a:off x="633165" y="4434310"/>
                <a:ext cx="92880" cy="155880"/>
              </p14:xfrm>
            </p:contentPart>
          </mc:Choice>
          <mc:Fallback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175F772F-0490-50B9-2A20-BDD62B4DFF0D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624165" y="4425670"/>
                  <a:ext cx="1105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E7A3F4D0-5D31-D732-EC90-4EB7535D1645}"/>
                    </a:ext>
                  </a:extLst>
                </p14:cNvPr>
                <p14:cNvContentPartPr/>
                <p14:nvPr/>
              </p14:nvContentPartPr>
              <p14:xfrm>
                <a:off x="1341645" y="4370230"/>
                <a:ext cx="19080" cy="9360"/>
              </p14:xfrm>
            </p:contentPart>
          </mc:Choice>
          <mc:Fallback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E7A3F4D0-5D31-D732-EC90-4EB7535D1645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333005" y="4361230"/>
                  <a:ext cx="367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A49FDB17-FD17-44A9-2066-76CA91F57CA1}"/>
                    </a:ext>
                  </a:extLst>
                </p14:cNvPr>
                <p14:cNvContentPartPr/>
                <p14:nvPr/>
              </p14:nvContentPartPr>
              <p14:xfrm>
                <a:off x="1848885" y="4375630"/>
                <a:ext cx="138240" cy="192960"/>
              </p14:xfrm>
            </p:contentPart>
          </mc:Choice>
          <mc:Fallback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A49FDB17-FD17-44A9-2066-76CA91F57CA1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839885" y="4366990"/>
                  <a:ext cx="1558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357CEF52-436B-20D1-F51D-42AFAE83B080}"/>
                    </a:ext>
                  </a:extLst>
                </p14:cNvPr>
                <p14:cNvContentPartPr/>
                <p14:nvPr/>
              </p14:nvContentPartPr>
              <p14:xfrm>
                <a:off x="2134005" y="4387510"/>
                <a:ext cx="91080" cy="159840"/>
              </p14:xfrm>
            </p:contentPart>
          </mc:Choice>
          <mc:Fallback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357CEF52-436B-20D1-F51D-42AFAE83B080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2125365" y="4378510"/>
                  <a:ext cx="1087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854DF1CF-CDC1-196D-C048-9AB1C9C77AC9}"/>
                    </a:ext>
                  </a:extLst>
                </p14:cNvPr>
                <p14:cNvContentPartPr/>
                <p14:nvPr/>
              </p14:nvContentPartPr>
              <p14:xfrm>
                <a:off x="2171085" y="4380310"/>
                <a:ext cx="89280" cy="175320"/>
              </p14:xfrm>
            </p:contentPart>
          </mc:Choice>
          <mc:Fallback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854DF1CF-CDC1-196D-C048-9AB1C9C77AC9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2162445" y="4371670"/>
                  <a:ext cx="1069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F5568227-0439-9CF4-B388-65AE209291E8}"/>
                    </a:ext>
                  </a:extLst>
                </p14:cNvPr>
                <p14:cNvContentPartPr/>
                <p14:nvPr/>
              </p14:nvContentPartPr>
              <p14:xfrm>
                <a:off x="769245" y="4357990"/>
                <a:ext cx="80280" cy="215640"/>
              </p14:xfrm>
            </p:contentPart>
          </mc:Choice>
          <mc:Fallback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F5568227-0439-9CF4-B388-65AE209291E8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760605" y="4348990"/>
                  <a:ext cx="979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0A60A30D-2B21-EE29-A370-26D92F07083B}"/>
                    </a:ext>
                  </a:extLst>
                </p14:cNvPr>
                <p14:cNvContentPartPr/>
                <p14:nvPr/>
              </p14:nvContentPartPr>
              <p14:xfrm>
                <a:off x="875085" y="4467070"/>
                <a:ext cx="211680" cy="96120"/>
              </p14:xfrm>
            </p:contentPart>
          </mc:Choice>
          <mc:Fallback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0A60A30D-2B21-EE29-A370-26D92F07083B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866445" y="4458430"/>
                  <a:ext cx="2293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168A0364-ED65-71C5-5FA6-7E0FF952F17B}"/>
                    </a:ext>
                  </a:extLst>
                </p14:cNvPr>
                <p14:cNvContentPartPr/>
                <p14:nvPr/>
              </p14:nvContentPartPr>
              <p14:xfrm>
                <a:off x="1113765" y="4348270"/>
                <a:ext cx="89640" cy="215640"/>
              </p14:xfrm>
            </p:contentPart>
          </mc:Choice>
          <mc:Fallback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168A0364-ED65-71C5-5FA6-7E0FF952F17B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105125" y="4339270"/>
                  <a:ext cx="1072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22960579-16A9-F07A-0B31-92DB2196F9F8}"/>
                    </a:ext>
                  </a:extLst>
                </p14:cNvPr>
                <p14:cNvContentPartPr/>
                <p14:nvPr/>
              </p14:nvContentPartPr>
              <p14:xfrm>
                <a:off x="1056885" y="4325590"/>
                <a:ext cx="2520" cy="1440"/>
              </p14:xfrm>
            </p:contentPart>
          </mc:Choice>
          <mc:Fallback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22960579-16A9-F07A-0B31-92DB2196F9F8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048245" y="4316950"/>
                  <a:ext cx="201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CA0BADFE-2DAC-8E86-A446-79801EF7014E}"/>
                    </a:ext>
                  </a:extLst>
                </p14:cNvPr>
                <p14:cNvContentPartPr/>
                <p14:nvPr/>
              </p14:nvContentPartPr>
              <p14:xfrm>
                <a:off x="1288365" y="4322710"/>
                <a:ext cx="112680" cy="231120"/>
              </p14:xfrm>
            </p:contentPart>
          </mc:Choice>
          <mc:Fallback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CA0BADFE-2DAC-8E86-A446-79801EF7014E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279725" y="4313710"/>
                  <a:ext cx="1303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4C751620-F013-1C59-A4C5-E1F7EC58817B}"/>
                    </a:ext>
                  </a:extLst>
                </p14:cNvPr>
                <p14:cNvContentPartPr/>
                <p14:nvPr/>
              </p14:nvContentPartPr>
              <p14:xfrm>
                <a:off x="1444965" y="4347190"/>
                <a:ext cx="18000" cy="179280"/>
              </p14:xfrm>
            </p:contentPart>
          </mc:Choice>
          <mc:Fallback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4C751620-F013-1C59-A4C5-E1F7EC58817B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436325" y="4338190"/>
                  <a:ext cx="356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3FF4A350-C3A2-FE56-3506-340BF7B91D8B}"/>
                    </a:ext>
                  </a:extLst>
                </p14:cNvPr>
                <p14:cNvContentPartPr/>
                <p14:nvPr/>
              </p14:nvContentPartPr>
              <p14:xfrm>
                <a:off x="1486725" y="4423150"/>
                <a:ext cx="69480" cy="144000"/>
              </p14:xfrm>
            </p:contentPart>
          </mc:Choice>
          <mc:Fallback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3FF4A350-C3A2-FE56-3506-340BF7B91D8B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478085" y="4414510"/>
                  <a:ext cx="871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F1605A36-B64E-C602-9C8F-F3F83DC463DC}"/>
                    </a:ext>
                  </a:extLst>
                </p14:cNvPr>
                <p14:cNvContentPartPr/>
                <p14:nvPr/>
              </p14:nvContentPartPr>
              <p14:xfrm>
                <a:off x="1627485" y="4429270"/>
                <a:ext cx="139320" cy="121680"/>
              </p14:xfrm>
            </p:contentPart>
          </mc:Choice>
          <mc:Fallback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F1605A36-B64E-C602-9C8F-F3F83DC463DC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618485" y="4420270"/>
                  <a:ext cx="1569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4EC73280-4FE0-E221-BB93-846773C440B0}"/>
                    </a:ext>
                  </a:extLst>
                </p14:cNvPr>
                <p14:cNvContentPartPr/>
                <p14:nvPr/>
              </p14:nvContentPartPr>
              <p14:xfrm>
                <a:off x="152565" y="4818790"/>
                <a:ext cx="112320" cy="166680"/>
              </p14:xfrm>
            </p:contentPart>
          </mc:Choice>
          <mc:Fallback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4EC73280-4FE0-E221-BB93-846773C440B0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43565" y="4809790"/>
                  <a:ext cx="1299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36EBC27E-98F6-29B2-596C-239E20F48189}"/>
                    </a:ext>
                  </a:extLst>
                </p14:cNvPr>
                <p14:cNvContentPartPr/>
                <p14:nvPr/>
              </p14:nvContentPartPr>
              <p14:xfrm>
                <a:off x="326085" y="4832830"/>
                <a:ext cx="88200" cy="169200"/>
              </p14:xfrm>
            </p:contentPart>
          </mc:Choice>
          <mc:Fallback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36EBC27E-98F6-29B2-596C-239E20F48189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317445" y="4823830"/>
                  <a:ext cx="1058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5533FB9C-D2A5-6274-3122-16DB3E6D1D55}"/>
                    </a:ext>
                  </a:extLst>
                </p14:cNvPr>
                <p14:cNvContentPartPr/>
                <p14:nvPr/>
              </p14:nvContentPartPr>
              <p14:xfrm>
                <a:off x="488085" y="4806190"/>
                <a:ext cx="122400" cy="171000"/>
              </p14:xfrm>
            </p:contentPart>
          </mc:Choice>
          <mc:Fallback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5533FB9C-D2A5-6274-3122-16DB3E6D1D55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479445" y="4797550"/>
                  <a:ext cx="1400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02918BA1-618D-4218-4001-E167E0396240}"/>
                    </a:ext>
                  </a:extLst>
                </p14:cNvPr>
                <p14:cNvContentPartPr/>
                <p14:nvPr/>
              </p14:nvContentPartPr>
              <p14:xfrm>
                <a:off x="527325" y="4886470"/>
                <a:ext cx="79200" cy="11520"/>
              </p14:xfrm>
            </p:contentPart>
          </mc:Choice>
          <mc:Fallback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02918BA1-618D-4218-4001-E167E0396240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518685" y="4877470"/>
                  <a:ext cx="968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C137C5B2-8880-3DB4-CBA5-237DF0694D54}"/>
                    </a:ext>
                  </a:extLst>
                </p14:cNvPr>
                <p14:cNvContentPartPr/>
                <p14:nvPr/>
              </p14:nvContentPartPr>
              <p14:xfrm>
                <a:off x="837285" y="4827070"/>
                <a:ext cx="166680" cy="92520"/>
              </p14:xfrm>
            </p:contentPart>
          </mc:Choice>
          <mc:Fallback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C137C5B2-8880-3DB4-CBA5-237DF0694D54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828285" y="4818430"/>
                  <a:ext cx="1843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C9770801-1DD6-E70C-822A-00E482B56D4D}"/>
                    </a:ext>
                  </a:extLst>
                </p14:cNvPr>
                <p14:cNvContentPartPr/>
                <p14:nvPr/>
              </p14:nvContentPartPr>
              <p14:xfrm>
                <a:off x="1095765" y="4842550"/>
                <a:ext cx="63720" cy="90720"/>
              </p14:xfrm>
            </p:contentPart>
          </mc:Choice>
          <mc:Fallback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C9770801-1DD6-E70C-822A-00E482B56D4D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086765" y="4833550"/>
                  <a:ext cx="813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DE4F0B47-B664-8840-81C4-43CC9E6EBAFC}"/>
                    </a:ext>
                  </a:extLst>
                </p14:cNvPr>
                <p14:cNvContentPartPr/>
                <p14:nvPr/>
              </p14:nvContentPartPr>
              <p14:xfrm>
                <a:off x="1217805" y="4760470"/>
                <a:ext cx="99360" cy="126360"/>
              </p14:xfrm>
            </p:contentPart>
          </mc:Choice>
          <mc:Fallback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DE4F0B47-B664-8840-81C4-43CC9E6EBAFC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208805" y="4751830"/>
                  <a:ext cx="1170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7AA680D6-7349-396B-BB07-C0083775CA86}"/>
                    </a:ext>
                  </a:extLst>
                </p14:cNvPr>
                <p14:cNvContentPartPr/>
                <p14:nvPr/>
              </p14:nvContentPartPr>
              <p14:xfrm>
                <a:off x="1387005" y="4799350"/>
                <a:ext cx="164520" cy="90720"/>
              </p14:xfrm>
            </p:contentPart>
          </mc:Choice>
          <mc:Fallback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7AA680D6-7349-396B-BB07-C0083775CA86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378365" y="4790710"/>
                  <a:ext cx="1821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373F272D-F9B8-36B4-C183-07D46ED1BB76}"/>
                    </a:ext>
                  </a:extLst>
                </p14:cNvPr>
                <p14:cNvContentPartPr/>
                <p14:nvPr/>
              </p14:nvContentPartPr>
              <p14:xfrm>
                <a:off x="1700205" y="4800430"/>
                <a:ext cx="329400" cy="78840"/>
              </p14:xfrm>
            </p:contentPart>
          </mc:Choice>
          <mc:Fallback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373F272D-F9B8-36B4-C183-07D46ED1BB76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691205" y="4791790"/>
                  <a:ext cx="3470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45D5ADBF-05F0-A025-14BE-6A1F3623E6AE}"/>
                    </a:ext>
                  </a:extLst>
                </p14:cNvPr>
                <p14:cNvContentPartPr/>
                <p14:nvPr/>
              </p14:nvContentPartPr>
              <p14:xfrm>
                <a:off x="1988205" y="4737070"/>
                <a:ext cx="9000" cy="21600"/>
              </p14:xfrm>
            </p:contentPart>
          </mc:Choice>
          <mc:Fallback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45D5ADBF-05F0-A025-14BE-6A1F3623E6AE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979205" y="4728070"/>
                  <a:ext cx="266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BEC23529-B09C-0E3C-FC9F-6C9B7810B3E9}"/>
                    </a:ext>
                  </a:extLst>
                </p14:cNvPr>
                <p14:cNvContentPartPr/>
                <p14:nvPr/>
              </p14:nvContentPartPr>
              <p14:xfrm>
                <a:off x="2082525" y="4728070"/>
                <a:ext cx="213840" cy="127800"/>
              </p14:xfrm>
            </p:contentPart>
          </mc:Choice>
          <mc:Fallback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BEC23529-B09C-0E3C-FC9F-6C9B7810B3E9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2073525" y="4719070"/>
                  <a:ext cx="2314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86F059A4-5972-96F2-0689-1C93424760C3}"/>
                    </a:ext>
                  </a:extLst>
                </p14:cNvPr>
                <p14:cNvContentPartPr/>
                <p14:nvPr/>
              </p14:nvContentPartPr>
              <p14:xfrm>
                <a:off x="2274045" y="4773430"/>
                <a:ext cx="127440" cy="104400"/>
              </p14:xfrm>
            </p:contentPart>
          </mc:Choice>
          <mc:Fallback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86F059A4-5972-96F2-0689-1C93424760C3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2265045" y="4764790"/>
                  <a:ext cx="1450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00D7F9CC-45FD-24D2-4200-D4E30C4DBF5F}"/>
                    </a:ext>
                  </a:extLst>
                </p14:cNvPr>
                <p14:cNvContentPartPr/>
                <p14:nvPr/>
              </p14:nvContentPartPr>
              <p14:xfrm>
                <a:off x="2378805" y="4674070"/>
                <a:ext cx="50400" cy="156960"/>
              </p14:xfrm>
            </p:contentPart>
          </mc:Choice>
          <mc:Fallback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00D7F9CC-45FD-24D2-4200-D4E30C4DBF5F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2369805" y="4665430"/>
                  <a:ext cx="680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80322351-540E-02E2-F7B0-A5BB6B4538C1}"/>
                    </a:ext>
                  </a:extLst>
                </p14:cNvPr>
                <p14:cNvContentPartPr/>
                <p14:nvPr/>
              </p14:nvContentPartPr>
              <p14:xfrm>
                <a:off x="2464485" y="4764070"/>
                <a:ext cx="234000" cy="107280"/>
              </p14:xfrm>
            </p:contentPart>
          </mc:Choice>
          <mc:Fallback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80322351-540E-02E2-F7B0-A5BB6B4538C1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2455845" y="4755070"/>
                  <a:ext cx="2516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C9A0959B-A635-696A-0A84-B287BA402947}"/>
                    </a:ext>
                  </a:extLst>
                </p14:cNvPr>
                <p14:cNvContentPartPr/>
                <p14:nvPr/>
              </p14:nvContentPartPr>
              <p14:xfrm>
                <a:off x="2670405" y="4704310"/>
                <a:ext cx="14400" cy="14400"/>
              </p14:xfrm>
            </p:contentPart>
          </mc:Choice>
          <mc:Fallback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C9A0959B-A635-696A-0A84-B287BA402947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2661405" y="4695310"/>
                  <a:ext cx="320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CE7C469F-3CD6-8C4A-2AE5-81CE92FA1704}"/>
                    </a:ext>
                  </a:extLst>
                </p14:cNvPr>
                <p14:cNvContentPartPr/>
                <p14:nvPr/>
              </p14:nvContentPartPr>
              <p14:xfrm>
                <a:off x="2756805" y="4770190"/>
                <a:ext cx="125640" cy="105480"/>
              </p14:xfrm>
            </p:contentPart>
          </mc:Choice>
          <mc:Fallback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CE7C469F-3CD6-8C4A-2AE5-81CE92FA1704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2748165" y="4761190"/>
                  <a:ext cx="1432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B61A5285-0BA4-5624-E273-72712C09D18D}"/>
                    </a:ext>
                  </a:extLst>
                </p14:cNvPr>
                <p14:cNvContentPartPr/>
                <p14:nvPr/>
              </p14:nvContentPartPr>
              <p14:xfrm>
                <a:off x="136005" y="5221990"/>
                <a:ext cx="141120" cy="9720"/>
              </p14:xfrm>
            </p:contentPart>
          </mc:Choice>
          <mc:Fallback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B61A5285-0BA4-5624-E273-72712C09D18D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27005" y="5213350"/>
                  <a:ext cx="1587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693" name="Freihand 692">
                  <a:extLst>
                    <a:ext uri="{FF2B5EF4-FFF2-40B4-BE49-F238E27FC236}">
                      <a16:creationId xmlns:a16="http://schemas.microsoft.com/office/drawing/2014/main" id="{5DEFB893-A474-6F59-EA60-AF62930F46AA}"/>
                    </a:ext>
                  </a:extLst>
                </p14:cNvPr>
                <p14:cNvContentPartPr/>
                <p14:nvPr/>
              </p14:nvContentPartPr>
              <p14:xfrm>
                <a:off x="138165" y="5274910"/>
                <a:ext cx="153360" cy="20880"/>
              </p14:xfrm>
            </p:contentPart>
          </mc:Choice>
          <mc:Fallback>
            <p:pic>
              <p:nvPicPr>
                <p:cNvPr id="693" name="Freihand 692">
                  <a:extLst>
                    <a:ext uri="{FF2B5EF4-FFF2-40B4-BE49-F238E27FC236}">
                      <a16:creationId xmlns:a16="http://schemas.microsoft.com/office/drawing/2014/main" id="{5DEFB893-A474-6F59-EA60-AF62930F46AA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29165" y="5266270"/>
                  <a:ext cx="1710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168393D4-57CB-F1D7-EDBB-7AD0F6CD17CA}"/>
                    </a:ext>
                  </a:extLst>
                </p14:cNvPr>
                <p14:cNvContentPartPr/>
                <p14:nvPr/>
              </p14:nvContentPartPr>
              <p14:xfrm>
                <a:off x="311685" y="5170870"/>
                <a:ext cx="125280" cy="153720"/>
              </p14:xfrm>
            </p:contentPart>
          </mc:Choice>
          <mc:Fallback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168393D4-57CB-F1D7-EDBB-7AD0F6CD17CA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303045" y="5161870"/>
                  <a:ext cx="1429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A8D8CFB1-0387-7554-E3C0-C1330D3FDD9B}"/>
                    </a:ext>
                  </a:extLst>
                </p14:cNvPr>
                <p14:cNvContentPartPr/>
                <p14:nvPr/>
              </p14:nvContentPartPr>
              <p14:xfrm>
                <a:off x="591765" y="5160430"/>
                <a:ext cx="326520" cy="108000"/>
              </p14:xfrm>
            </p:contentPart>
          </mc:Choice>
          <mc:Fallback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A8D8CFB1-0387-7554-E3C0-C1330D3FDD9B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582765" y="5151430"/>
                  <a:ext cx="3441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697" name="Freihand 696">
                  <a:extLst>
                    <a:ext uri="{FF2B5EF4-FFF2-40B4-BE49-F238E27FC236}">
                      <a16:creationId xmlns:a16="http://schemas.microsoft.com/office/drawing/2014/main" id="{08AC95E0-7F3A-D647-0902-A285F3A88594}"/>
                    </a:ext>
                  </a:extLst>
                </p14:cNvPr>
                <p14:cNvContentPartPr/>
                <p14:nvPr/>
              </p14:nvContentPartPr>
              <p14:xfrm>
                <a:off x="836925" y="5079790"/>
                <a:ext cx="2880" cy="5760"/>
              </p14:xfrm>
            </p:contentPart>
          </mc:Choice>
          <mc:Fallback>
            <p:pic>
              <p:nvPicPr>
                <p:cNvPr id="697" name="Freihand 696">
                  <a:extLst>
                    <a:ext uri="{FF2B5EF4-FFF2-40B4-BE49-F238E27FC236}">
                      <a16:creationId xmlns:a16="http://schemas.microsoft.com/office/drawing/2014/main" id="{08AC95E0-7F3A-D647-0902-A285F3A88594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827925" y="5070790"/>
                  <a:ext cx="205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698" name="Freihand 697">
                  <a:extLst>
                    <a:ext uri="{FF2B5EF4-FFF2-40B4-BE49-F238E27FC236}">
                      <a16:creationId xmlns:a16="http://schemas.microsoft.com/office/drawing/2014/main" id="{4D6C63E0-F587-DBA3-060F-1BFAC1D4829D}"/>
                    </a:ext>
                  </a:extLst>
                </p14:cNvPr>
                <p14:cNvContentPartPr/>
                <p14:nvPr/>
              </p14:nvContentPartPr>
              <p14:xfrm>
                <a:off x="1148325" y="5176630"/>
                <a:ext cx="172080" cy="94680"/>
              </p14:xfrm>
            </p:contentPart>
          </mc:Choice>
          <mc:Fallback>
            <p:pic>
              <p:nvPicPr>
                <p:cNvPr id="698" name="Freihand 697">
                  <a:extLst>
                    <a:ext uri="{FF2B5EF4-FFF2-40B4-BE49-F238E27FC236}">
                      <a16:creationId xmlns:a16="http://schemas.microsoft.com/office/drawing/2014/main" id="{4D6C63E0-F587-DBA3-060F-1BFAC1D4829D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139685" y="5167990"/>
                  <a:ext cx="1897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6D9D016F-BFD4-DF49-6933-8B2340438210}"/>
                    </a:ext>
                  </a:extLst>
                </p14:cNvPr>
                <p14:cNvContentPartPr/>
                <p14:nvPr/>
              </p14:nvContentPartPr>
              <p14:xfrm>
                <a:off x="1384845" y="5196790"/>
                <a:ext cx="48960" cy="54360"/>
              </p14:xfrm>
            </p:contentPart>
          </mc:Choice>
          <mc:Fallback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6D9D016F-BFD4-DF49-6933-8B2340438210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375845" y="5187790"/>
                  <a:ext cx="666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91404EC3-299E-4B0D-7674-B105BAA2FAB5}"/>
                    </a:ext>
                  </a:extLst>
                </p14:cNvPr>
                <p14:cNvContentPartPr/>
                <p14:nvPr/>
              </p14:nvContentPartPr>
              <p14:xfrm>
                <a:off x="1478805" y="5082310"/>
                <a:ext cx="263520" cy="312120"/>
              </p14:xfrm>
            </p:contentPart>
          </mc:Choice>
          <mc:Fallback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91404EC3-299E-4B0D-7674-B105BAA2FAB5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469805" y="5073310"/>
                  <a:ext cx="28116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AEA5A17D-C8D1-6926-DF21-26EE29FFD980}"/>
                    </a:ext>
                  </a:extLst>
                </p14:cNvPr>
                <p14:cNvContentPartPr/>
                <p14:nvPr/>
              </p14:nvContentPartPr>
              <p14:xfrm>
                <a:off x="1734405" y="5073310"/>
                <a:ext cx="18720" cy="21240"/>
              </p14:xfrm>
            </p:contentPart>
          </mc:Choice>
          <mc:Fallback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AEA5A17D-C8D1-6926-DF21-26EE29FFD980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725405" y="5064310"/>
                  <a:ext cx="363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702" name="Freihand 701">
                  <a:extLst>
                    <a:ext uri="{FF2B5EF4-FFF2-40B4-BE49-F238E27FC236}">
                      <a16:creationId xmlns:a16="http://schemas.microsoft.com/office/drawing/2014/main" id="{6811FE33-AC85-1A03-B838-1F776A33026B}"/>
                    </a:ext>
                  </a:extLst>
                </p14:cNvPr>
                <p14:cNvContentPartPr/>
                <p14:nvPr/>
              </p14:nvContentPartPr>
              <p14:xfrm>
                <a:off x="1767525" y="5024710"/>
                <a:ext cx="253800" cy="219240"/>
              </p14:xfrm>
            </p:contentPart>
          </mc:Choice>
          <mc:Fallback>
            <p:pic>
              <p:nvPicPr>
                <p:cNvPr id="702" name="Freihand 701">
                  <a:extLst>
                    <a:ext uri="{FF2B5EF4-FFF2-40B4-BE49-F238E27FC236}">
                      <a16:creationId xmlns:a16="http://schemas.microsoft.com/office/drawing/2014/main" id="{6811FE33-AC85-1A03-B838-1F776A33026B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758525" y="5015710"/>
                  <a:ext cx="2714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703" name="Freihand 702">
                  <a:extLst>
                    <a:ext uri="{FF2B5EF4-FFF2-40B4-BE49-F238E27FC236}">
                      <a16:creationId xmlns:a16="http://schemas.microsoft.com/office/drawing/2014/main" id="{CAB66597-1BE9-0AD4-7254-4E86D34B8816}"/>
                    </a:ext>
                  </a:extLst>
                </p14:cNvPr>
                <p14:cNvContentPartPr/>
                <p14:nvPr/>
              </p14:nvContentPartPr>
              <p14:xfrm>
                <a:off x="1995405" y="5100670"/>
                <a:ext cx="145800" cy="156240"/>
              </p14:xfrm>
            </p:contentPart>
          </mc:Choice>
          <mc:Fallback>
            <p:pic>
              <p:nvPicPr>
                <p:cNvPr id="703" name="Freihand 702">
                  <a:extLst>
                    <a:ext uri="{FF2B5EF4-FFF2-40B4-BE49-F238E27FC236}">
                      <a16:creationId xmlns:a16="http://schemas.microsoft.com/office/drawing/2014/main" id="{CAB66597-1BE9-0AD4-7254-4E86D34B8816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986765" y="5091670"/>
                  <a:ext cx="1634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704" name="Freihand 703">
                  <a:extLst>
                    <a:ext uri="{FF2B5EF4-FFF2-40B4-BE49-F238E27FC236}">
                      <a16:creationId xmlns:a16="http://schemas.microsoft.com/office/drawing/2014/main" id="{63FCBAC5-74AE-B060-C93B-B31CE208A7C2}"/>
                    </a:ext>
                  </a:extLst>
                </p14:cNvPr>
                <p14:cNvContentPartPr/>
                <p14:nvPr/>
              </p14:nvContentPartPr>
              <p14:xfrm>
                <a:off x="1430565" y="5031910"/>
                <a:ext cx="106560" cy="23400"/>
              </p14:xfrm>
            </p:contentPart>
          </mc:Choice>
          <mc:Fallback>
            <p:pic>
              <p:nvPicPr>
                <p:cNvPr id="704" name="Freihand 703">
                  <a:extLst>
                    <a:ext uri="{FF2B5EF4-FFF2-40B4-BE49-F238E27FC236}">
                      <a16:creationId xmlns:a16="http://schemas.microsoft.com/office/drawing/2014/main" id="{63FCBAC5-74AE-B060-C93B-B31CE208A7C2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421925" y="5023270"/>
                  <a:ext cx="1242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705" name="Freihand 704">
                  <a:extLst>
                    <a:ext uri="{FF2B5EF4-FFF2-40B4-BE49-F238E27FC236}">
                      <a16:creationId xmlns:a16="http://schemas.microsoft.com/office/drawing/2014/main" id="{6AEFC738-8BF1-F29A-DB3D-11D235D2321E}"/>
                    </a:ext>
                  </a:extLst>
                </p14:cNvPr>
                <p14:cNvContentPartPr/>
                <p14:nvPr/>
              </p14:nvContentPartPr>
              <p14:xfrm>
                <a:off x="2547645" y="5094550"/>
                <a:ext cx="5760" cy="147600"/>
              </p14:xfrm>
            </p:contentPart>
          </mc:Choice>
          <mc:Fallback>
            <p:pic>
              <p:nvPicPr>
                <p:cNvPr id="705" name="Freihand 704">
                  <a:extLst>
                    <a:ext uri="{FF2B5EF4-FFF2-40B4-BE49-F238E27FC236}">
                      <a16:creationId xmlns:a16="http://schemas.microsoft.com/office/drawing/2014/main" id="{6AEFC738-8BF1-F29A-DB3D-11D235D2321E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2538645" y="5085910"/>
                  <a:ext cx="234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706" name="Freihand 705">
                  <a:extLst>
                    <a:ext uri="{FF2B5EF4-FFF2-40B4-BE49-F238E27FC236}">
                      <a16:creationId xmlns:a16="http://schemas.microsoft.com/office/drawing/2014/main" id="{E8979E43-8C8D-9A1B-CA2D-B8DD598A5950}"/>
                    </a:ext>
                  </a:extLst>
                </p14:cNvPr>
                <p14:cNvContentPartPr/>
                <p14:nvPr/>
              </p14:nvContentPartPr>
              <p14:xfrm>
                <a:off x="2417325" y="5051350"/>
                <a:ext cx="199080" cy="14400"/>
              </p14:xfrm>
            </p:contentPart>
          </mc:Choice>
          <mc:Fallback>
            <p:pic>
              <p:nvPicPr>
                <p:cNvPr id="706" name="Freihand 705">
                  <a:extLst>
                    <a:ext uri="{FF2B5EF4-FFF2-40B4-BE49-F238E27FC236}">
                      <a16:creationId xmlns:a16="http://schemas.microsoft.com/office/drawing/2014/main" id="{E8979E43-8C8D-9A1B-CA2D-B8DD598A5950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2408685" y="5042350"/>
                  <a:ext cx="2167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707" name="Freihand 706">
                  <a:extLst>
                    <a:ext uri="{FF2B5EF4-FFF2-40B4-BE49-F238E27FC236}">
                      <a16:creationId xmlns:a16="http://schemas.microsoft.com/office/drawing/2014/main" id="{2630C4C4-ECB9-3CCF-CE1E-C1B54FDCFDAE}"/>
                    </a:ext>
                  </a:extLst>
                </p14:cNvPr>
                <p14:cNvContentPartPr/>
                <p14:nvPr/>
              </p14:nvContentPartPr>
              <p14:xfrm>
                <a:off x="2657805" y="5119390"/>
                <a:ext cx="380160" cy="109440"/>
              </p14:xfrm>
            </p:contentPart>
          </mc:Choice>
          <mc:Fallback>
            <p:pic>
              <p:nvPicPr>
                <p:cNvPr id="707" name="Freihand 706">
                  <a:extLst>
                    <a:ext uri="{FF2B5EF4-FFF2-40B4-BE49-F238E27FC236}">
                      <a16:creationId xmlns:a16="http://schemas.microsoft.com/office/drawing/2014/main" id="{2630C4C4-ECB9-3CCF-CE1E-C1B54FDCFDAE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2648805" y="5110750"/>
                  <a:ext cx="3978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12D6CD5C-9DFE-3CC0-8214-F6D3B6986881}"/>
                    </a:ext>
                  </a:extLst>
                </p14:cNvPr>
                <p14:cNvContentPartPr/>
                <p14:nvPr/>
              </p14:nvContentPartPr>
              <p14:xfrm>
                <a:off x="3072165" y="5088430"/>
                <a:ext cx="149760" cy="128160"/>
              </p14:xfrm>
            </p:contentPart>
          </mc:Choice>
          <mc:Fallback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12D6CD5C-9DFE-3CC0-8214-F6D3B6986881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3063525" y="5079790"/>
                  <a:ext cx="1674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3F776658-3557-6D56-D655-8781A8F92D14}"/>
                    </a:ext>
                  </a:extLst>
                </p14:cNvPr>
                <p14:cNvContentPartPr/>
                <p14:nvPr/>
              </p14:nvContentPartPr>
              <p14:xfrm>
                <a:off x="3310845" y="5084830"/>
                <a:ext cx="273600" cy="133560"/>
              </p14:xfrm>
            </p:contentPart>
          </mc:Choice>
          <mc:Fallback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3F776658-3557-6D56-D655-8781A8F92D14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3302205" y="5075830"/>
                  <a:ext cx="2912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710" name="Freihand 709">
                  <a:extLst>
                    <a:ext uri="{FF2B5EF4-FFF2-40B4-BE49-F238E27FC236}">
                      <a16:creationId xmlns:a16="http://schemas.microsoft.com/office/drawing/2014/main" id="{91A4320A-4E8E-BBDC-AE5A-B682A1BEFAB6}"/>
                    </a:ext>
                  </a:extLst>
                </p14:cNvPr>
                <p14:cNvContentPartPr/>
                <p14:nvPr/>
              </p14:nvContentPartPr>
              <p14:xfrm>
                <a:off x="3615405" y="5039830"/>
                <a:ext cx="114480" cy="144720"/>
              </p14:xfrm>
            </p:contentPart>
          </mc:Choice>
          <mc:Fallback>
            <p:pic>
              <p:nvPicPr>
                <p:cNvPr id="710" name="Freihand 709">
                  <a:extLst>
                    <a:ext uri="{FF2B5EF4-FFF2-40B4-BE49-F238E27FC236}">
                      <a16:creationId xmlns:a16="http://schemas.microsoft.com/office/drawing/2014/main" id="{91A4320A-4E8E-BBDC-AE5A-B682A1BEFAB6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3606405" y="5030830"/>
                  <a:ext cx="1321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711" name="Freihand 710">
                  <a:extLst>
                    <a:ext uri="{FF2B5EF4-FFF2-40B4-BE49-F238E27FC236}">
                      <a16:creationId xmlns:a16="http://schemas.microsoft.com/office/drawing/2014/main" id="{7FECE016-4E37-FBBE-B356-32125FE3333C}"/>
                    </a:ext>
                  </a:extLst>
                </p14:cNvPr>
                <p14:cNvContentPartPr/>
                <p14:nvPr/>
              </p14:nvContentPartPr>
              <p14:xfrm>
                <a:off x="3795405" y="4986190"/>
                <a:ext cx="310320" cy="201960"/>
              </p14:xfrm>
            </p:contentPart>
          </mc:Choice>
          <mc:Fallback>
            <p:pic>
              <p:nvPicPr>
                <p:cNvPr id="711" name="Freihand 710">
                  <a:extLst>
                    <a:ext uri="{FF2B5EF4-FFF2-40B4-BE49-F238E27FC236}">
                      <a16:creationId xmlns:a16="http://schemas.microsoft.com/office/drawing/2014/main" id="{7FECE016-4E37-FBBE-B356-32125FE3333C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3786765" y="4977550"/>
                  <a:ext cx="3279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712" name="Freihand 711">
                  <a:extLst>
                    <a:ext uri="{FF2B5EF4-FFF2-40B4-BE49-F238E27FC236}">
                      <a16:creationId xmlns:a16="http://schemas.microsoft.com/office/drawing/2014/main" id="{48EE667A-94F3-8801-3B8D-9478C5815E6F}"/>
                    </a:ext>
                  </a:extLst>
                </p14:cNvPr>
                <p14:cNvContentPartPr/>
                <p14:nvPr/>
              </p14:nvContentPartPr>
              <p14:xfrm>
                <a:off x="3778485" y="5000950"/>
                <a:ext cx="100080" cy="9000"/>
              </p14:xfrm>
            </p:contentPart>
          </mc:Choice>
          <mc:Fallback>
            <p:pic>
              <p:nvPicPr>
                <p:cNvPr id="712" name="Freihand 711">
                  <a:extLst>
                    <a:ext uri="{FF2B5EF4-FFF2-40B4-BE49-F238E27FC236}">
                      <a16:creationId xmlns:a16="http://schemas.microsoft.com/office/drawing/2014/main" id="{48EE667A-94F3-8801-3B8D-9478C5815E6F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3769845" y="4991950"/>
                  <a:ext cx="1177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713" name="Freihand 712">
                  <a:extLst>
                    <a:ext uri="{FF2B5EF4-FFF2-40B4-BE49-F238E27FC236}">
                      <a16:creationId xmlns:a16="http://schemas.microsoft.com/office/drawing/2014/main" id="{2151687D-B60E-D5FE-2D32-FC8735C68966}"/>
                    </a:ext>
                  </a:extLst>
                </p14:cNvPr>
                <p14:cNvContentPartPr/>
                <p14:nvPr/>
              </p14:nvContentPartPr>
              <p14:xfrm>
                <a:off x="4215165" y="5053510"/>
                <a:ext cx="185040" cy="93240"/>
              </p14:xfrm>
            </p:contentPart>
          </mc:Choice>
          <mc:Fallback>
            <p:pic>
              <p:nvPicPr>
                <p:cNvPr id="713" name="Freihand 712">
                  <a:extLst>
                    <a:ext uri="{FF2B5EF4-FFF2-40B4-BE49-F238E27FC236}">
                      <a16:creationId xmlns:a16="http://schemas.microsoft.com/office/drawing/2014/main" id="{2151687D-B60E-D5FE-2D32-FC8735C68966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4206165" y="5044510"/>
                  <a:ext cx="2026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714" name="Freihand 713">
                  <a:extLst>
                    <a:ext uri="{FF2B5EF4-FFF2-40B4-BE49-F238E27FC236}">
                      <a16:creationId xmlns:a16="http://schemas.microsoft.com/office/drawing/2014/main" id="{BCD9B14E-2D24-27CE-DC81-2D124CDFC663}"/>
                    </a:ext>
                  </a:extLst>
                </p14:cNvPr>
                <p14:cNvContentPartPr/>
                <p14:nvPr/>
              </p14:nvContentPartPr>
              <p14:xfrm>
                <a:off x="4400925" y="4976470"/>
                <a:ext cx="41760" cy="42120"/>
              </p14:xfrm>
            </p:contentPart>
          </mc:Choice>
          <mc:Fallback>
            <p:pic>
              <p:nvPicPr>
                <p:cNvPr id="714" name="Freihand 713">
                  <a:extLst>
                    <a:ext uri="{FF2B5EF4-FFF2-40B4-BE49-F238E27FC236}">
                      <a16:creationId xmlns:a16="http://schemas.microsoft.com/office/drawing/2014/main" id="{BCD9B14E-2D24-27CE-DC81-2D124CDFC663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4391925" y="4967470"/>
                  <a:ext cx="594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715" name="Freihand 714">
                  <a:extLst>
                    <a:ext uri="{FF2B5EF4-FFF2-40B4-BE49-F238E27FC236}">
                      <a16:creationId xmlns:a16="http://schemas.microsoft.com/office/drawing/2014/main" id="{55DF642D-7C74-03F8-F576-D89ED1A78CEE}"/>
                    </a:ext>
                  </a:extLst>
                </p14:cNvPr>
                <p14:cNvContentPartPr/>
                <p14:nvPr/>
              </p14:nvContentPartPr>
              <p14:xfrm>
                <a:off x="4464645" y="5030470"/>
                <a:ext cx="99360" cy="129240"/>
              </p14:xfrm>
            </p:contentPart>
          </mc:Choice>
          <mc:Fallback>
            <p:pic>
              <p:nvPicPr>
                <p:cNvPr id="715" name="Freihand 714">
                  <a:extLst>
                    <a:ext uri="{FF2B5EF4-FFF2-40B4-BE49-F238E27FC236}">
                      <a16:creationId xmlns:a16="http://schemas.microsoft.com/office/drawing/2014/main" id="{55DF642D-7C74-03F8-F576-D89ED1A78CEE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4455645" y="5021470"/>
                  <a:ext cx="1170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719" name="Freihand 718">
                  <a:extLst>
                    <a:ext uri="{FF2B5EF4-FFF2-40B4-BE49-F238E27FC236}">
                      <a16:creationId xmlns:a16="http://schemas.microsoft.com/office/drawing/2014/main" id="{C1746C7F-D668-742D-2315-3247B1B8F201}"/>
                    </a:ext>
                  </a:extLst>
                </p14:cNvPr>
                <p14:cNvContentPartPr/>
                <p14:nvPr/>
              </p14:nvContentPartPr>
              <p14:xfrm>
                <a:off x="4783605" y="4940470"/>
                <a:ext cx="277560" cy="214920"/>
              </p14:xfrm>
            </p:contentPart>
          </mc:Choice>
          <mc:Fallback>
            <p:pic>
              <p:nvPicPr>
                <p:cNvPr id="719" name="Freihand 718">
                  <a:extLst>
                    <a:ext uri="{FF2B5EF4-FFF2-40B4-BE49-F238E27FC236}">
                      <a16:creationId xmlns:a16="http://schemas.microsoft.com/office/drawing/2014/main" id="{C1746C7F-D668-742D-2315-3247B1B8F201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4774965" y="4931830"/>
                  <a:ext cx="2952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720" name="Freihand 719">
                  <a:extLst>
                    <a:ext uri="{FF2B5EF4-FFF2-40B4-BE49-F238E27FC236}">
                      <a16:creationId xmlns:a16="http://schemas.microsoft.com/office/drawing/2014/main" id="{1FA7C577-06C4-9022-0DD8-240C31B57502}"/>
                    </a:ext>
                  </a:extLst>
                </p14:cNvPr>
                <p14:cNvContentPartPr/>
                <p14:nvPr/>
              </p14:nvContentPartPr>
              <p14:xfrm>
                <a:off x="5057925" y="4865950"/>
                <a:ext cx="17640" cy="49680"/>
              </p14:xfrm>
            </p:contentPart>
          </mc:Choice>
          <mc:Fallback>
            <p:pic>
              <p:nvPicPr>
                <p:cNvPr id="720" name="Freihand 719">
                  <a:extLst>
                    <a:ext uri="{FF2B5EF4-FFF2-40B4-BE49-F238E27FC236}">
                      <a16:creationId xmlns:a16="http://schemas.microsoft.com/office/drawing/2014/main" id="{1FA7C577-06C4-9022-0DD8-240C31B57502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5048925" y="4857310"/>
                  <a:ext cx="352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721" name="Freihand 720">
                  <a:extLst>
                    <a:ext uri="{FF2B5EF4-FFF2-40B4-BE49-F238E27FC236}">
                      <a16:creationId xmlns:a16="http://schemas.microsoft.com/office/drawing/2014/main" id="{53332D16-787E-6D82-89E8-FE34FDF59416}"/>
                    </a:ext>
                  </a:extLst>
                </p14:cNvPr>
                <p14:cNvContentPartPr/>
                <p14:nvPr/>
              </p14:nvContentPartPr>
              <p14:xfrm>
                <a:off x="5058645" y="4903030"/>
                <a:ext cx="221040" cy="347040"/>
              </p14:xfrm>
            </p:contentPart>
          </mc:Choice>
          <mc:Fallback>
            <p:pic>
              <p:nvPicPr>
                <p:cNvPr id="721" name="Freihand 720">
                  <a:extLst>
                    <a:ext uri="{FF2B5EF4-FFF2-40B4-BE49-F238E27FC236}">
                      <a16:creationId xmlns:a16="http://schemas.microsoft.com/office/drawing/2014/main" id="{53332D16-787E-6D82-89E8-FE34FDF59416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5050005" y="4894390"/>
                  <a:ext cx="23868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723" name="Freihand 722">
                  <a:extLst>
                    <a:ext uri="{FF2B5EF4-FFF2-40B4-BE49-F238E27FC236}">
                      <a16:creationId xmlns:a16="http://schemas.microsoft.com/office/drawing/2014/main" id="{294C7F99-33D9-1C33-15C7-504D2B5A35B9}"/>
                    </a:ext>
                  </a:extLst>
                </p14:cNvPr>
                <p14:cNvContentPartPr/>
                <p14:nvPr/>
              </p14:nvContentPartPr>
              <p14:xfrm>
                <a:off x="5457165" y="4997350"/>
                <a:ext cx="79560" cy="93600"/>
              </p14:xfrm>
            </p:contentPart>
          </mc:Choice>
          <mc:Fallback>
            <p:pic>
              <p:nvPicPr>
                <p:cNvPr id="723" name="Freihand 722">
                  <a:extLst>
                    <a:ext uri="{FF2B5EF4-FFF2-40B4-BE49-F238E27FC236}">
                      <a16:creationId xmlns:a16="http://schemas.microsoft.com/office/drawing/2014/main" id="{294C7F99-33D9-1C33-15C7-504D2B5A35B9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5448525" y="4988350"/>
                  <a:ext cx="972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724" name="Freihand 723">
                  <a:extLst>
                    <a:ext uri="{FF2B5EF4-FFF2-40B4-BE49-F238E27FC236}">
                      <a16:creationId xmlns:a16="http://schemas.microsoft.com/office/drawing/2014/main" id="{E0CF9EB5-527C-E2A8-1269-BCE0C6041B0F}"/>
                    </a:ext>
                  </a:extLst>
                </p14:cNvPr>
                <p14:cNvContentPartPr/>
                <p14:nvPr/>
              </p14:nvContentPartPr>
              <p14:xfrm>
                <a:off x="5460405" y="5018230"/>
                <a:ext cx="85320" cy="11520"/>
              </p14:xfrm>
            </p:contentPart>
          </mc:Choice>
          <mc:Fallback>
            <p:pic>
              <p:nvPicPr>
                <p:cNvPr id="724" name="Freihand 723">
                  <a:extLst>
                    <a:ext uri="{FF2B5EF4-FFF2-40B4-BE49-F238E27FC236}">
                      <a16:creationId xmlns:a16="http://schemas.microsoft.com/office/drawing/2014/main" id="{E0CF9EB5-527C-E2A8-1269-BCE0C6041B0F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5451765" y="5009230"/>
                  <a:ext cx="1029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725" name="Freihand 724">
                  <a:extLst>
                    <a:ext uri="{FF2B5EF4-FFF2-40B4-BE49-F238E27FC236}">
                      <a16:creationId xmlns:a16="http://schemas.microsoft.com/office/drawing/2014/main" id="{1E4FAB5F-6F15-3684-C0D0-E28B0B99C06C}"/>
                    </a:ext>
                  </a:extLst>
                </p14:cNvPr>
                <p14:cNvContentPartPr/>
                <p14:nvPr/>
              </p14:nvContentPartPr>
              <p14:xfrm>
                <a:off x="5592525" y="4986910"/>
                <a:ext cx="188280" cy="82080"/>
              </p14:xfrm>
            </p:contentPart>
          </mc:Choice>
          <mc:Fallback>
            <p:pic>
              <p:nvPicPr>
                <p:cNvPr id="725" name="Freihand 724">
                  <a:extLst>
                    <a:ext uri="{FF2B5EF4-FFF2-40B4-BE49-F238E27FC236}">
                      <a16:creationId xmlns:a16="http://schemas.microsoft.com/office/drawing/2014/main" id="{1E4FAB5F-6F15-3684-C0D0-E28B0B99C06C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5583885" y="4978270"/>
                  <a:ext cx="2059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726" name="Freihand 725">
                  <a:extLst>
                    <a:ext uri="{FF2B5EF4-FFF2-40B4-BE49-F238E27FC236}">
                      <a16:creationId xmlns:a16="http://schemas.microsoft.com/office/drawing/2014/main" id="{095A0385-60E3-66D5-2A95-F4B9BC0183E7}"/>
                    </a:ext>
                  </a:extLst>
                </p14:cNvPr>
                <p14:cNvContentPartPr/>
                <p14:nvPr/>
              </p14:nvContentPartPr>
              <p14:xfrm>
                <a:off x="5862525" y="4958470"/>
                <a:ext cx="7200" cy="78120"/>
              </p14:xfrm>
            </p:contentPart>
          </mc:Choice>
          <mc:Fallback>
            <p:pic>
              <p:nvPicPr>
                <p:cNvPr id="726" name="Freihand 725">
                  <a:extLst>
                    <a:ext uri="{FF2B5EF4-FFF2-40B4-BE49-F238E27FC236}">
                      <a16:creationId xmlns:a16="http://schemas.microsoft.com/office/drawing/2014/main" id="{095A0385-60E3-66D5-2A95-F4B9BC0183E7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5853885" y="4949830"/>
                  <a:ext cx="248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727" name="Freihand 726">
                  <a:extLst>
                    <a:ext uri="{FF2B5EF4-FFF2-40B4-BE49-F238E27FC236}">
                      <a16:creationId xmlns:a16="http://schemas.microsoft.com/office/drawing/2014/main" id="{80D2D748-5A36-BADE-8325-4A0F617FC225}"/>
                    </a:ext>
                  </a:extLst>
                </p14:cNvPr>
                <p14:cNvContentPartPr/>
                <p14:nvPr/>
              </p14:nvContentPartPr>
              <p14:xfrm>
                <a:off x="5876565" y="4894030"/>
                <a:ext cx="14400" cy="45720"/>
              </p14:xfrm>
            </p:contentPart>
          </mc:Choice>
          <mc:Fallback>
            <p:pic>
              <p:nvPicPr>
                <p:cNvPr id="727" name="Freihand 726">
                  <a:extLst>
                    <a:ext uri="{FF2B5EF4-FFF2-40B4-BE49-F238E27FC236}">
                      <a16:creationId xmlns:a16="http://schemas.microsoft.com/office/drawing/2014/main" id="{80D2D748-5A36-BADE-8325-4A0F617FC225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5867565" y="4885030"/>
                  <a:ext cx="320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728" name="Freihand 727">
                  <a:extLst>
                    <a:ext uri="{FF2B5EF4-FFF2-40B4-BE49-F238E27FC236}">
                      <a16:creationId xmlns:a16="http://schemas.microsoft.com/office/drawing/2014/main" id="{4180A148-6971-6AA2-092A-E70CD4764589}"/>
                    </a:ext>
                  </a:extLst>
                </p14:cNvPr>
                <p14:cNvContentPartPr/>
                <p14:nvPr/>
              </p14:nvContentPartPr>
              <p14:xfrm>
                <a:off x="5911125" y="4950550"/>
                <a:ext cx="77040" cy="86760"/>
              </p14:xfrm>
            </p:contentPart>
          </mc:Choice>
          <mc:Fallback>
            <p:pic>
              <p:nvPicPr>
                <p:cNvPr id="728" name="Freihand 727">
                  <a:extLst>
                    <a:ext uri="{FF2B5EF4-FFF2-40B4-BE49-F238E27FC236}">
                      <a16:creationId xmlns:a16="http://schemas.microsoft.com/office/drawing/2014/main" id="{4180A148-6971-6AA2-092A-E70CD4764589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5902125" y="4941910"/>
                  <a:ext cx="946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729" name="Freihand 728">
                  <a:extLst>
                    <a:ext uri="{FF2B5EF4-FFF2-40B4-BE49-F238E27FC236}">
                      <a16:creationId xmlns:a16="http://schemas.microsoft.com/office/drawing/2014/main" id="{AB5CCDD2-B98D-C360-ADD1-700F3DA35747}"/>
                    </a:ext>
                  </a:extLst>
                </p14:cNvPr>
                <p14:cNvContentPartPr/>
                <p14:nvPr/>
              </p14:nvContentPartPr>
              <p14:xfrm>
                <a:off x="6044325" y="4834270"/>
                <a:ext cx="150840" cy="191160"/>
              </p14:xfrm>
            </p:contentPart>
          </mc:Choice>
          <mc:Fallback>
            <p:pic>
              <p:nvPicPr>
                <p:cNvPr id="729" name="Freihand 728">
                  <a:extLst>
                    <a:ext uri="{FF2B5EF4-FFF2-40B4-BE49-F238E27FC236}">
                      <a16:creationId xmlns:a16="http://schemas.microsoft.com/office/drawing/2014/main" id="{AB5CCDD2-B98D-C360-ADD1-700F3DA35747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6035325" y="4825630"/>
                  <a:ext cx="1684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731" name="Freihand 730">
                  <a:extLst>
                    <a:ext uri="{FF2B5EF4-FFF2-40B4-BE49-F238E27FC236}">
                      <a16:creationId xmlns:a16="http://schemas.microsoft.com/office/drawing/2014/main" id="{07F330B3-BFEE-05AB-D963-7F48511FCC26}"/>
                    </a:ext>
                  </a:extLst>
                </p14:cNvPr>
                <p14:cNvContentPartPr/>
                <p14:nvPr/>
              </p14:nvContentPartPr>
              <p14:xfrm>
                <a:off x="6433485" y="4854790"/>
                <a:ext cx="121680" cy="135000"/>
              </p14:xfrm>
            </p:contentPart>
          </mc:Choice>
          <mc:Fallback>
            <p:pic>
              <p:nvPicPr>
                <p:cNvPr id="731" name="Freihand 730">
                  <a:extLst>
                    <a:ext uri="{FF2B5EF4-FFF2-40B4-BE49-F238E27FC236}">
                      <a16:creationId xmlns:a16="http://schemas.microsoft.com/office/drawing/2014/main" id="{07F330B3-BFEE-05AB-D963-7F48511FCC26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6424485" y="4845790"/>
                  <a:ext cx="1393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732" name="Freihand 731">
                  <a:extLst>
                    <a:ext uri="{FF2B5EF4-FFF2-40B4-BE49-F238E27FC236}">
                      <a16:creationId xmlns:a16="http://schemas.microsoft.com/office/drawing/2014/main" id="{07E82985-CBE6-95DB-C963-E760D7E25A61}"/>
                    </a:ext>
                  </a:extLst>
                </p14:cNvPr>
                <p14:cNvContentPartPr/>
                <p14:nvPr/>
              </p14:nvContentPartPr>
              <p14:xfrm>
                <a:off x="6564885" y="4953070"/>
                <a:ext cx="34560" cy="91800"/>
              </p14:xfrm>
            </p:contentPart>
          </mc:Choice>
          <mc:Fallback>
            <p:pic>
              <p:nvPicPr>
                <p:cNvPr id="732" name="Freihand 731">
                  <a:extLst>
                    <a:ext uri="{FF2B5EF4-FFF2-40B4-BE49-F238E27FC236}">
                      <a16:creationId xmlns:a16="http://schemas.microsoft.com/office/drawing/2014/main" id="{07E82985-CBE6-95DB-C963-E760D7E25A61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6556245" y="4944070"/>
                  <a:ext cx="522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733" name="Freihand 732">
                  <a:extLst>
                    <a:ext uri="{FF2B5EF4-FFF2-40B4-BE49-F238E27FC236}">
                      <a16:creationId xmlns:a16="http://schemas.microsoft.com/office/drawing/2014/main" id="{072CE8EA-3E97-DA68-78E3-437A1A13899C}"/>
                    </a:ext>
                  </a:extLst>
                </p14:cNvPr>
                <p14:cNvContentPartPr/>
                <p14:nvPr/>
              </p14:nvContentPartPr>
              <p14:xfrm>
                <a:off x="6645885" y="4811950"/>
                <a:ext cx="102960" cy="141840"/>
              </p14:xfrm>
            </p:contentPart>
          </mc:Choice>
          <mc:Fallback>
            <p:pic>
              <p:nvPicPr>
                <p:cNvPr id="733" name="Freihand 732">
                  <a:extLst>
                    <a:ext uri="{FF2B5EF4-FFF2-40B4-BE49-F238E27FC236}">
                      <a16:creationId xmlns:a16="http://schemas.microsoft.com/office/drawing/2014/main" id="{072CE8EA-3E97-DA68-78E3-437A1A13899C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6636885" y="4803310"/>
                  <a:ext cx="1206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734" name="Freihand 733">
                  <a:extLst>
                    <a:ext uri="{FF2B5EF4-FFF2-40B4-BE49-F238E27FC236}">
                      <a16:creationId xmlns:a16="http://schemas.microsoft.com/office/drawing/2014/main" id="{5E4E3687-3C83-6707-06B8-03C20A4A7A51}"/>
                    </a:ext>
                  </a:extLst>
                </p14:cNvPr>
                <p14:cNvContentPartPr/>
                <p14:nvPr/>
              </p14:nvContentPartPr>
              <p14:xfrm>
                <a:off x="6721485" y="4874950"/>
                <a:ext cx="25920" cy="115560"/>
              </p14:xfrm>
            </p:contentPart>
          </mc:Choice>
          <mc:Fallback>
            <p:pic>
              <p:nvPicPr>
                <p:cNvPr id="734" name="Freihand 733">
                  <a:extLst>
                    <a:ext uri="{FF2B5EF4-FFF2-40B4-BE49-F238E27FC236}">
                      <a16:creationId xmlns:a16="http://schemas.microsoft.com/office/drawing/2014/main" id="{5E4E3687-3C83-6707-06B8-03C20A4A7A51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6712845" y="4866310"/>
                  <a:ext cx="435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735" name="Freihand 734">
                  <a:extLst>
                    <a:ext uri="{FF2B5EF4-FFF2-40B4-BE49-F238E27FC236}">
                      <a16:creationId xmlns:a16="http://schemas.microsoft.com/office/drawing/2014/main" id="{62726471-4F00-EAC4-7FAF-97C3630196F5}"/>
                    </a:ext>
                  </a:extLst>
                </p14:cNvPr>
                <p14:cNvContentPartPr/>
                <p14:nvPr/>
              </p14:nvContentPartPr>
              <p14:xfrm>
                <a:off x="6844245" y="4915630"/>
                <a:ext cx="108000" cy="18000"/>
              </p14:xfrm>
            </p:contentPart>
          </mc:Choice>
          <mc:Fallback>
            <p:pic>
              <p:nvPicPr>
                <p:cNvPr id="735" name="Freihand 734">
                  <a:extLst>
                    <a:ext uri="{FF2B5EF4-FFF2-40B4-BE49-F238E27FC236}">
                      <a16:creationId xmlns:a16="http://schemas.microsoft.com/office/drawing/2014/main" id="{62726471-4F00-EAC4-7FAF-97C3630196F5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6835245" y="4906990"/>
                  <a:ext cx="1256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736" name="Freihand 735">
                  <a:extLst>
                    <a:ext uri="{FF2B5EF4-FFF2-40B4-BE49-F238E27FC236}">
                      <a16:creationId xmlns:a16="http://schemas.microsoft.com/office/drawing/2014/main" id="{D018DD2F-4814-B8D6-BC06-D1218F832998}"/>
                    </a:ext>
                  </a:extLst>
                </p14:cNvPr>
                <p14:cNvContentPartPr/>
                <p14:nvPr/>
              </p14:nvContentPartPr>
              <p14:xfrm>
                <a:off x="7009485" y="4809790"/>
                <a:ext cx="117720" cy="154800"/>
              </p14:xfrm>
            </p:contentPart>
          </mc:Choice>
          <mc:Fallback>
            <p:pic>
              <p:nvPicPr>
                <p:cNvPr id="736" name="Freihand 735">
                  <a:extLst>
                    <a:ext uri="{FF2B5EF4-FFF2-40B4-BE49-F238E27FC236}">
                      <a16:creationId xmlns:a16="http://schemas.microsoft.com/office/drawing/2014/main" id="{D018DD2F-4814-B8D6-BC06-D1218F832998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7000845" y="4800790"/>
                  <a:ext cx="1353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737" name="Freihand 736">
                  <a:extLst>
                    <a:ext uri="{FF2B5EF4-FFF2-40B4-BE49-F238E27FC236}">
                      <a16:creationId xmlns:a16="http://schemas.microsoft.com/office/drawing/2014/main" id="{DDDBE54D-C2AD-F594-BBEF-EA6A34FAA566}"/>
                    </a:ext>
                  </a:extLst>
                </p14:cNvPr>
                <p14:cNvContentPartPr/>
                <p14:nvPr/>
              </p14:nvContentPartPr>
              <p14:xfrm>
                <a:off x="7103805" y="4740670"/>
                <a:ext cx="134640" cy="282600"/>
              </p14:xfrm>
            </p:contentPart>
          </mc:Choice>
          <mc:Fallback>
            <p:pic>
              <p:nvPicPr>
                <p:cNvPr id="737" name="Freihand 736">
                  <a:extLst>
                    <a:ext uri="{FF2B5EF4-FFF2-40B4-BE49-F238E27FC236}">
                      <a16:creationId xmlns:a16="http://schemas.microsoft.com/office/drawing/2014/main" id="{DDDBE54D-C2AD-F594-BBEF-EA6A34FAA566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7094805" y="4731670"/>
                  <a:ext cx="15228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738" name="Freihand 737">
                  <a:extLst>
                    <a:ext uri="{FF2B5EF4-FFF2-40B4-BE49-F238E27FC236}">
                      <a16:creationId xmlns:a16="http://schemas.microsoft.com/office/drawing/2014/main" id="{63A39E5A-3E8D-897A-91AF-A7E05C6E6B97}"/>
                    </a:ext>
                  </a:extLst>
                </p14:cNvPr>
                <p14:cNvContentPartPr/>
                <p14:nvPr/>
              </p14:nvContentPartPr>
              <p14:xfrm>
                <a:off x="6309645" y="4769110"/>
                <a:ext cx="88560" cy="297000"/>
              </p14:xfrm>
            </p:contentPart>
          </mc:Choice>
          <mc:Fallback>
            <p:pic>
              <p:nvPicPr>
                <p:cNvPr id="738" name="Freihand 737">
                  <a:extLst>
                    <a:ext uri="{FF2B5EF4-FFF2-40B4-BE49-F238E27FC236}">
                      <a16:creationId xmlns:a16="http://schemas.microsoft.com/office/drawing/2014/main" id="{63A39E5A-3E8D-897A-91AF-A7E05C6E6B97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6300645" y="4760110"/>
                  <a:ext cx="10620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740" name="Freihand 739">
                  <a:extLst>
                    <a:ext uri="{FF2B5EF4-FFF2-40B4-BE49-F238E27FC236}">
                      <a16:creationId xmlns:a16="http://schemas.microsoft.com/office/drawing/2014/main" id="{0BB6213A-DB9E-4D76-5B5B-9C10B8B76A7A}"/>
                    </a:ext>
                  </a:extLst>
                </p14:cNvPr>
                <p14:cNvContentPartPr/>
                <p14:nvPr/>
              </p14:nvContentPartPr>
              <p14:xfrm>
                <a:off x="7422765" y="4790710"/>
                <a:ext cx="122400" cy="176040"/>
              </p14:xfrm>
            </p:contentPart>
          </mc:Choice>
          <mc:Fallback>
            <p:pic>
              <p:nvPicPr>
                <p:cNvPr id="740" name="Freihand 739">
                  <a:extLst>
                    <a:ext uri="{FF2B5EF4-FFF2-40B4-BE49-F238E27FC236}">
                      <a16:creationId xmlns:a16="http://schemas.microsoft.com/office/drawing/2014/main" id="{0BB6213A-DB9E-4D76-5B5B-9C10B8B76A7A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7413765" y="4782070"/>
                  <a:ext cx="1400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741" name="Freihand 740">
                  <a:extLst>
                    <a:ext uri="{FF2B5EF4-FFF2-40B4-BE49-F238E27FC236}">
                      <a16:creationId xmlns:a16="http://schemas.microsoft.com/office/drawing/2014/main" id="{AA9DDA76-9B48-346A-702A-4C7C798F8C4C}"/>
                    </a:ext>
                  </a:extLst>
                </p14:cNvPr>
                <p14:cNvContentPartPr/>
                <p14:nvPr/>
              </p14:nvContentPartPr>
              <p14:xfrm>
                <a:off x="7492605" y="4779190"/>
                <a:ext cx="92520" cy="208080"/>
              </p14:xfrm>
            </p:contentPart>
          </mc:Choice>
          <mc:Fallback>
            <p:pic>
              <p:nvPicPr>
                <p:cNvPr id="741" name="Freihand 740">
                  <a:extLst>
                    <a:ext uri="{FF2B5EF4-FFF2-40B4-BE49-F238E27FC236}">
                      <a16:creationId xmlns:a16="http://schemas.microsoft.com/office/drawing/2014/main" id="{AA9DDA76-9B48-346A-702A-4C7C798F8C4C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7483605" y="4770550"/>
                  <a:ext cx="1101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743" name="Freihand 742">
                  <a:extLst>
                    <a:ext uri="{FF2B5EF4-FFF2-40B4-BE49-F238E27FC236}">
                      <a16:creationId xmlns:a16="http://schemas.microsoft.com/office/drawing/2014/main" id="{6E502A9A-664A-C893-A220-CA2CB5A8D4A3}"/>
                    </a:ext>
                  </a:extLst>
                </p14:cNvPr>
                <p14:cNvContentPartPr/>
                <p14:nvPr/>
              </p14:nvContentPartPr>
              <p14:xfrm>
                <a:off x="7648845" y="4714750"/>
                <a:ext cx="224280" cy="305280"/>
              </p14:xfrm>
            </p:contentPart>
          </mc:Choice>
          <mc:Fallback>
            <p:pic>
              <p:nvPicPr>
                <p:cNvPr id="743" name="Freihand 742">
                  <a:extLst>
                    <a:ext uri="{FF2B5EF4-FFF2-40B4-BE49-F238E27FC236}">
                      <a16:creationId xmlns:a16="http://schemas.microsoft.com/office/drawing/2014/main" id="{6E502A9A-664A-C893-A220-CA2CB5A8D4A3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7639845" y="4706110"/>
                  <a:ext cx="24192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744" name="Freihand 743">
                  <a:extLst>
                    <a:ext uri="{FF2B5EF4-FFF2-40B4-BE49-F238E27FC236}">
                      <a16:creationId xmlns:a16="http://schemas.microsoft.com/office/drawing/2014/main" id="{F687F70F-FBC2-7576-3A73-FB426F68A5CE}"/>
                    </a:ext>
                  </a:extLst>
                </p14:cNvPr>
                <p14:cNvContentPartPr/>
                <p14:nvPr/>
              </p14:nvContentPartPr>
              <p14:xfrm>
                <a:off x="7831005" y="4766590"/>
                <a:ext cx="18000" cy="7920"/>
              </p14:xfrm>
            </p:contentPart>
          </mc:Choice>
          <mc:Fallback>
            <p:pic>
              <p:nvPicPr>
                <p:cNvPr id="744" name="Freihand 743">
                  <a:extLst>
                    <a:ext uri="{FF2B5EF4-FFF2-40B4-BE49-F238E27FC236}">
                      <a16:creationId xmlns:a16="http://schemas.microsoft.com/office/drawing/2014/main" id="{F687F70F-FBC2-7576-3A73-FB426F68A5CE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7822005" y="4757590"/>
                  <a:ext cx="356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745" name="Freihand 744">
                  <a:extLst>
                    <a:ext uri="{FF2B5EF4-FFF2-40B4-BE49-F238E27FC236}">
                      <a16:creationId xmlns:a16="http://schemas.microsoft.com/office/drawing/2014/main" id="{97062902-CFF5-24DB-16B6-E4D850C61BC5}"/>
                    </a:ext>
                  </a:extLst>
                </p14:cNvPr>
                <p14:cNvContentPartPr/>
                <p14:nvPr/>
              </p14:nvContentPartPr>
              <p14:xfrm>
                <a:off x="7999485" y="4762990"/>
                <a:ext cx="150840" cy="207360"/>
              </p14:xfrm>
            </p:contentPart>
          </mc:Choice>
          <mc:Fallback>
            <p:pic>
              <p:nvPicPr>
                <p:cNvPr id="745" name="Freihand 744">
                  <a:extLst>
                    <a:ext uri="{FF2B5EF4-FFF2-40B4-BE49-F238E27FC236}">
                      <a16:creationId xmlns:a16="http://schemas.microsoft.com/office/drawing/2014/main" id="{97062902-CFF5-24DB-16B6-E4D850C61BC5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7990845" y="4754350"/>
                  <a:ext cx="1684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746" name="Freihand 745">
                  <a:extLst>
                    <a:ext uri="{FF2B5EF4-FFF2-40B4-BE49-F238E27FC236}">
                      <a16:creationId xmlns:a16="http://schemas.microsoft.com/office/drawing/2014/main" id="{1D20EFCB-FDBA-E66C-7149-0702D06A2459}"/>
                    </a:ext>
                  </a:extLst>
                </p14:cNvPr>
                <p14:cNvContentPartPr/>
                <p14:nvPr/>
              </p14:nvContentPartPr>
              <p14:xfrm>
                <a:off x="8239965" y="4758310"/>
                <a:ext cx="245160" cy="187560"/>
              </p14:xfrm>
            </p:contentPart>
          </mc:Choice>
          <mc:Fallback>
            <p:pic>
              <p:nvPicPr>
                <p:cNvPr id="746" name="Freihand 745">
                  <a:extLst>
                    <a:ext uri="{FF2B5EF4-FFF2-40B4-BE49-F238E27FC236}">
                      <a16:creationId xmlns:a16="http://schemas.microsoft.com/office/drawing/2014/main" id="{1D20EFCB-FDBA-E66C-7149-0702D06A2459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8231325" y="4749670"/>
                  <a:ext cx="2628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748" name="Freihand 747">
                  <a:extLst>
                    <a:ext uri="{FF2B5EF4-FFF2-40B4-BE49-F238E27FC236}">
                      <a16:creationId xmlns:a16="http://schemas.microsoft.com/office/drawing/2014/main" id="{A36F9D23-95A6-D7B3-2AFB-401A7376FF8C}"/>
                    </a:ext>
                  </a:extLst>
                </p14:cNvPr>
                <p14:cNvContentPartPr/>
                <p14:nvPr/>
              </p14:nvContentPartPr>
              <p14:xfrm>
                <a:off x="128085" y="5492350"/>
                <a:ext cx="117360" cy="124560"/>
              </p14:xfrm>
            </p:contentPart>
          </mc:Choice>
          <mc:Fallback>
            <p:pic>
              <p:nvPicPr>
                <p:cNvPr id="748" name="Freihand 747">
                  <a:extLst>
                    <a:ext uri="{FF2B5EF4-FFF2-40B4-BE49-F238E27FC236}">
                      <a16:creationId xmlns:a16="http://schemas.microsoft.com/office/drawing/2014/main" id="{A36F9D23-95A6-D7B3-2AFB-401A7376FF8C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119085" y="5483710"/>
                  <a:ext cx="1350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749" name="Freihand 748">
                  <a:extLst>
                    <a:ext uri="{FF2B5EF4-FFF2-40B4-BE49-F238E27FC236}">
                      <a16:creationId xmlns:a16="http://schemas.microsoft.com/office/drawing/2014/main" id="{1F02D432-A7A5-FDF2-CBB8-62888BB91A7C}"/>
                    </a:ext>
                  </a:extLst>
                </p14:cNvPr>
                <p14:cNvContentPartPr/>
                <p14:nvPr/>
              </p14:nvContentPartPr>
              <p14:xfrm>
                <a:off x="138165" y="5550670"/>
                <a:ext cx="216720" cy="29160"/>
              </p14:xfrm>
            </p:contentPart>
          </mc:Choice>
          <mc:Fallback>
            <p:pic>
              <p:nvPicPr>
                <p:cNvPr id="749" name="Freihand 748">
                  <a:extLst>
                    <a:ext uri="{FF2B5EF4-FFF2-40B4-BE49-F238E27FC236}">
                      <a16:creationId xmlns:a16="http://schemas.microsoft.com/office/drawing/2014/main" id="{1F02D432-A7A5-FDF2-CBB8-62888BB91A7C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129165" y="5542030"/>
                  <a:ext cx="2343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750" name="Freihand 749">
                  <a:extLst>
                    <a:ext uri="{FF2B5EF4-FFF2-40B4-BE49-F238E27FC236}">
                      <a16:creationId xmlns:a16="http://schemas.microsoft.com/office/drawing/2014/main" id="{0E81E507-7E55-8FF0-F917-E377790E1FA1}"/>
                    </a:ext>
                  </a:extLst>
                </p14:cNvPr>
                <p14:cNvContentPartPr/>
                <p14:nvPr/>
              </p14:nvContentPartPr>
              <p14:xfrm>
                <a:off x="460365" y="5455630"/>
                <a:ext cx="18720" cy="91440"/>
              </p14:xfrm>
            </p:contentPart>
          </mc:Choice>
          <mc:Fallback>
            <p:pic>
              <p:nvPicPr>
                <p:cNvPr id="750" name="Freihand 749">
                  <a:extLst>
                    <a:ext uri="{FF2B5EF4-FFF2-40B4-BE49-F238E27FC236}">
                      <a16:creationId xmlns:a16="http://schemas.microsoft.com/office/drawing/2014/main" id="{0E81E507-7E55-8FF0-F917-E377790E1FA1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451725" y="5446630"/>
                  <a:ext cx="363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751" name="Freihand 750">
                  <a:extLst>
                    <a:ext uri="{FF2B5EF4-FFF2-40B4-BE49-F238E27FC236}">
                      <a16:creationId xmlns:a16="http://schemas.microsoft.com/office/drawing/2014/main" id="{AF559843-39AD-BD4E-F246-4149F96635DC}"/>
                    </a:ext>
                  </a:extLst>
                </p14:cNvPr>
                <p14:cNvContentPartPr/>
                <p14:nvPr/>
              </p14:nvContentPartPr>
              <p14:xfrm>
                <a:off x="418245" y="5432230"/>
                <a:ext cx="142200" cy="162720"/>
              </p14:xfrm>
            </p:contentPart>
          </mc:Choice>
          <mc:Fallback>
            <p:pic>
              <p:nvPicPr>
                <p:cNvPr id="751" name="Freihand 750">
                  <a:extLst>
                    <a:ext uri="{FF2B5EF4-FFF2-40B4-BE49-F238E27FC236}">
                      <a16:creationId xmlns:a16="http://schemas.microsoft.com/office/drawing/2014/main" id="{AF559843-39AD-BD4E-F246-4149F96635DC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409245" y="5423590"/>
                  <a:ext cx="1598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775" name="Freihand 774">
                  <a:extLst>
                    <a:ext uri="{FF2B5EF4-FFF2-40B4-BE49-F238E27FC236}">
                      <a16:creationId xmlns:a16="http://schemas.microsoft.com/office/drawing/2014/main" id="{D78EA9F1-9DBA-AE9C-B2B0-76759DD8DAEE}"/>
                    </a:ext>
                  </a:extLst>
                </p14:cNvPr>
                <p14:cNvContentPartPr/>
                <p14:nvPr/>
              </p14:nvContentPartPr>
              <p14:xfrm>
                <a:off x="117645" y="5790430"/>
                <a:ext cx="115200" cy="163080"/>
              </p14:xfrm>
            </p:contentPart>
          </mc:Choice>
          <mc:Fallback>
            <p:pic>
              <p:nvPicPr>
                <p:cNvPr id="775" name="Freihand 774">
                  <a:extLst>
                    <a:ext uri="{FF2B5EF4-FFF2-40B4-BE49-F238E27FC236}">
                      <a16:creationId xmlns:a16="http://schemas.microsoft.com/office/drawing/2014/main" id="{D78EA9F1-9DBA-AE9C-B2B0-76759DD8DAEE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108645" y="5781430"/>
                  <a:ext cx="1328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776" name="Freihand 775">
                  <a:extLst>
                    <a:ext uri="{FF2B5EF4-FFF2-40B4-BE49-F238E27FC236}">
                      <a16:creationId xmlns:a16="http://schemas.microsoft.com/office/drawing/2014/main" id="{A8852012-E0F7-A956-22AD-7472A92E365C}"/>
                    </a:ext>
                  </a:extLst>
                </p14:cNvPr>
                <p14:cNvContentPartPr/>
                <p14:nvPr/>
              </p14:nvContentPartPr>
              <p14:xfrm>
                <a:off x="138525" y="5879710"/>
                <a:ext cx="213480" cy="39960"/>
              </p14:xfrm>
            </p:contentPart>
          </mc:Choice>
          <mc:Fallback>
            <p:pic>
              <p:nvPicPr>
                <p:cNvPr id="776" name="Freihand 775">
                  <a:extLst>
                    <a:ext uri="{FF2B5EF4-FFF2-40B4-BE49-F238E27FC236}">
                      <a16:creationId xmlns:a16="http://schemas.microsoft.com/office/drawing/2014/main" id="{A8852012-E0F7-A956-22AD-7472A92E365C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129885" y="5870710"/>
                  <a:ext cx="2311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777" name="Freihand 776">
                  <a:extLst>
                    <a:ext uri="{FF2B5EF4-FFF2-40B4-BE49-F238E27FC236}">
                      <a16:creationId xmlns:a16="http://schemas.microsoft.com/office/drawing/2014/main" id="{DB317A32-003A-37C3-9866-3FC3BA91F0AF}"/>
                    </a:ext>
                  </a:extLst>
                </p14:cNvPr>
                <p14:cNvContentPartPr/>
                <p14:nvPr/>
              </p14:nvContentPartPr>
              <p14:xfrm>
                <a:off x="473685" y="5778550"/>
                <a:ext cx="4680" cy="99000"/>
              </p14:xfrm>
            </p:contentPart>
          </mc:Choice>
          <mc:Fallback>
            <p:pic>
              <p:nvPicPr>
                <p:cNvPr id="777" name="Freihand 776">
                  <a:extLst>
                    <a:ext uri="{FF2B5EF4-FFF2-40B4-BE49-F238E27FC236}">
                      <a16:creationId xmlns:a16="http://schemas.microsoft.com/office/drawing/2014/main" id="{DB317A32-003A-37C3-9866-3FC3BA91F0AF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465045" y="5769550"/>
                  <a:ext cx="223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778" name="Freihand 777">
                  <a:extLst>
                    <a:ext uri="{FF2B5EF4-FFF2-40B4-BE49-F238E27FC236}">
                      <a16:creationId xmlns:a16="http://schemas.microsoft.com/office/drawing/2014/main" id="{32F5C711-9C9D-97D2-6CBE-7DC72E60D01C}"/>
                    </a:ext>
                  </a:extLst>
                </p14:cNvPr>
                <p14:cNvContentPartPr/>
                <p14:nvPr/>
              </p14:nvContentPartPr>
              <p14:xfrm>
                <a:off x="397365" y="5749390"/>
                <a:ext cx="162000" cy="203040"/>
              </p14:xfrm>
            </p:contentPart>
          </mc:Choice>
          <mc:Fallback>
            <p:pic>
              <p:nvPicPr>
                <p:cNvPr id="778" name="Freihand 777">
                  <a:extLst>
                    <a:ext uri="{FF2B5EF4-FFF2-40B4-BE49-F238E27FC236}">
                      <a16:creationId xmlns:a16="http://schemas.microsoft.com/office/drawing/2014/main" id="{32F5C711-9C9D-97D2-6CBE-7DC72E60D01C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388365" y="5740750"/>
                  <a:ext cx="1796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797" name="Freihand 796">
                  <a:extLst>
                    <a:ext uri="{FF2B5EF4-FFF2-40B4-BE49-F238E27FC236}">
                      <a16:creationId xmlns:a16="http://schemas.microsoft.com/office/drawing/2014/main" id="{89B02148-D8CF-981A-78B5-08C6DCFDBF54}"/>
                    </a:ext>
                  </a:extLst>
                </p14:cNvPr>
                <p14:cNvContentPartPr/>
                <p14:nvPr/>
              </p14:nvContentPartPr>
              <p14:xfrm>
                <a:off x="3021765" y="5585590"/>
                <a:ext cx="89280" cy="186120"/>
              </p14:xfrm>
            </p:contentPart>
          </mc:Choice>
          <mc:Fallback>
            <p:pic>
              <p:nvPicPr>
                <p:cNvPr id="797" name="Freihand 796">
                  <a:extLst>
                    <a:ext uri="{FF2B5EF4-FFF2-40B4-BE49-F238E27FC236}">
                      <a16:creationId xmlns:a16="http://schemas.microsoft.com/office/drawing/2014/main" id="{89B02148-D8CF-981A-78B5-08C6DCFDBF54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3013125" y="5576950"/>
                  <a:ext cx="1069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798" name="Freihand 797">
                  <a:extLst>
                    <a:ext uri="{FF2B5EF4-FFF2-40B4-BE49-F238E27FC236}">
                      <a16:creationId xmlns:a16="http://schemas.microsoft.com/office/drawing/2014/main" id="{117F89A2-E79A-1592-D520-23B46A92C1F8}"/>
                    </a:ext>
                  </a:extLst>
                </p14:cNvPr>
                <p14:cNvContentPartPr/>
                <p14:nvPr/>
              </p14:nvContentPartPr>
              <p14:xfrm>
                <a:off x="3155685" y="5643190"/>
                <a:ext cx="102960" cy="116280"/>
              </p14:xfrm>
            </p:contentPart>
          </mc:Choice>
          <mc:Fallback>
            <p:pic>
              <p:nvPicPr>
                <p:cNvPr id="798" name="Freihand 797">
                  <a:extLst>
                    <a:ext uri="{FF2B5EF4-FFF2-40B4-BE49-F238E27FC236}">
                      <a16:creationId xmlns:a16="http://schemas.microsoft.com/office/drawing/2014/main" id="{117F89A2-E79A-1592-D520-23B46A92C1F8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3146685" y="5634550"/>
                  <a:ext cx="1206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799" name="Freihand 798">
                  <a:extLst>
                    <a:ext uri="{FF2B5EF4-FFF2-40B4-BE49-F238E27FC236}">
                      <a16:creationId xmlns:a16="http://schemas.microsoft.com/office/drawing/2014/main" id="{1B709A7D-AF5C-67EF-961C-032F1E07F108}"/>
                    </a:ext>
                  </a:extLst>
                </p14:cNvPr>
                <p14:cNvContentPartPr/>
                <p14:nvPr/>
              </p14:nvContentPartPr>
              <p14:xfrm>
                <a:off x="3305085" y="5540590"/>
                <a:ext cx="120960" cy="207720"/>
              </p14:xfrm>
            </p:contentPart>
          </mc:Choice>
          <mc:Fallback>
            <p:pic>
              <p:nvPicPr>
                <p:cNvPr id="799" name="Freihand 798">
                  <a:extLst>
                    <a:ext uri="{FF2B5EF4-FFF2-40B4-BE49-F238E27FC236}">
                      <a16:creationId xmlns:a16="http://schemas.microsoft.com/office/drawing/2014/main" id="{1B709A7D-AF5C-67EF-961C-032F1E07F108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3296445" y="5531950"/>
                  <a:ext cx="1386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800" name="Freihand 799">
                  <a:extLst>
                    <a:ext uri="{FF2B5EF4-FFF2-40B4-BE49-F238E27FC236}">
                      <a16:creationId xmlns:a16="http://schemas.microsoft.com/office/drawing/2014/main" id="{29018CE0-0197-4A51-E53B-C0B62CB264DA}"/>
                    </a:ext>
                  </a:extLst>
                </p14:cNvPr>
                <p14:cNvContentPartPr/>
                <p14:nvPr/>
              </p14:nvContentPartPr>
              <p14:xfrm>
                <a:off x="3354405" y="5680990"/>
                <a:ext cx="70920" cy="56160"/>
              </p14:xfrm>
            </p:contentPart>
          </mc:Choice>
          <mc:Fallback>
            <p:pic>
              <p:nvPicPr>
                <p:cNvPr id="800" name="Freihand 799">
                  <a:extLst>
                    <a:ext uri="{FF2B5EF4-FFF2-40B4-BE49-F238E27FC236}">
                      <a16:creationId xmlns:a16="http://schemas.microsoft.com/office/drawing/2014/main" id="{29018CE0-0197-4A51-E53B-C0B62CB264DA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3345765" y="5671990"/>
                  <a:ext cx="885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801" name="Freihand 800">
                  <a:extLst>
                    <a:ext uri="{FF2B5EF4-FFF2-40B4-BE49-F238E27FC236}">
                      <a16:creationId xmlns:a16="http://schemas.microsoft.com/office/drawing/2014/main" id="{99DE563A-E0BF-46F8-B8B4-04A0571899BD}"/>
                    </a:ext>
                  </a:extLst>
                </p14:cNvPr>
                <p14:cNvContentPartPr/>
                <p14:nvPr/>
              </p14:nvContentPartPr>
              <p14:xfrm>
                <a:off x="3478605" y="5634550"/>
                <a:ext cx="84240" cy="91440"/>
              </p14:xfrm>
            </p:contentPart>
          </mc:Choice>
          <mc:Fallback>
            <p:pic>
              <p:nvPicPr>
                <p:cNvPr id="801" name="Freihand 800">
                  <a:extLst>
                    <a:ext uri="{FF2B5EF4-FFF2-40B4-BE49-F238E27FC236}">
                      <a16:creationId xmlns:a16="http://schemas.microsoft.com/office/drawing/2014/main" id="{99DE563A-E0BF-46F8-B8B4-04A0571899BD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3469965" y="5625910"/>
                  <a:ext cx="1018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802" name="Freihand 801">
                  <a:extLst>
                    <a:ext uri="{FF2B5EF4-FFF2-40B4-BE49-F238E27FC236}">
                      <a16:creationId xmlns:a16="http://schemas.microsoft.com/office/drawing/2014/main" id="{CCF4A483-BE49-E2A5-1ED3-D71D9FDD9D6E}"/>
                    </a:ext>
                  </a:extLst>
                </p14:cNvPr>
                <p14:cNvContentPartPr/>
                <p14:nvPr/>
              </p14:nvContentPartPr>
              <p14:xfrm>
                <a:off x="3604605" y="5613670"/>
                <a:ext cx="195120" cy="104760"/>
              </p14:xfrm>
            </p:contentPart>
          </mc:Choice>
          <mc:Fallback>
            <p:pic>
              <p:nvPicPr>
                <p:cNvPr id="802" name="Freihand 801">
                  <a:extLst>
                    <a:ext uri="{FF2B5EF4-FFF2-40B4-BE49-F238E27FC236}">
                      <a16:creationId xmlns:a16="http://schemas.microsoft.com/office/drawing/2014/main" id="{CCF4A483-BE49-E2A5-1ED3-D71D9FDD9D6E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3595965" y="5604670"/>
                  <a:ext cx="2127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803" name="Freihand 802">
                  <a:extLst>
                    <a:ext uri="{FF2B5EF4-FFF2-40B4-BE49-F238E27FC236}">
                      <a16:creationId xmlns:a16="http://schemas.microsoft.com/office/drawing/2014/main" id="{31BF56D7-8556-00BE-245B-1060B652F4EF}"/>
                    </a:ext>
                  </a:extLst>
                </p14:cNvPr>
                <p14:cNvContentPartPr/>
                <p14:nvPr/>
              </p14:nvContentPartPr>
              <p14:xfrm>
                <a:off x="3832125" y="5639590"/>
                <a:ext cx="114480" cy="75240"/>
              </p14:xfrm>
            </p:contentPart>
          </mc:Choice>
          <mc:Fallback>
            <p:pic>
              <p:nvPicPr>
                <p:cNvPr id="803" name="Freihand 802">
                  <a:extLst>
                    <a:ext uri="{FF2B5EF4-FFF2-40B4-BE49-F238E27FC236}">
                      <a16:creationId xmlns:a16="http://schemas.microsoft.com/office/drawing/2014/main" id="{31BF56D7-8556-00BE-245B-1060B652F4EF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3823485" y="5630950"/>
                  <a:ext cx="1321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805" name="Freihand 804">
                  <a:extLst>
                    <a:ext uri="{FF2B5EF4-FFF2-40B4-BE49-F238E27FC236}">
                      <a16:creationId xmlns:a16="http://schemas.microsoft.com/office/drawing/2014/main" id="{21EEB2C3-53E1-D79A-C22F-170013677E02}"/>
                    </a:ext>
                  </a:extLst>
                </p14:cNvPr>
                <p14:cNvContentPartPr/>
                <p14:nvPr/>
              </p14:nvContentPartPr>
              <p14:xfrm>
                <a:off x="3953085" y="5603950"/>
                <a:ext cx="111960" cy="109440"/>
              </p14:xfrm>
            </p:contentPart>
          </mc:Choice>
          <mc:Fallback>
            <p:pic>
              <p:nvPicPr>
                <p:cNvPr id="805" name="Freihand 804">
                  <a:extLst>
                    <a:ext uri="{FF2B5EF4-FFF2-40B4-BE49-F238E27FC236}">
                      <a16:creationId xmlns:a16="http://schemas.microsoft.com/office/drawing/2014/main" id="{21EEB2C3-53E1-D79A-C22F-170013677E02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3944445" y="5595310"/>
                  <a:ext cx="1296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807" name="Freihand 806">
                  <a:extLst>
                    <a:ext uri="{FF2B5EF4-FFF2-40B4-BE49-F238E27FC236}">
                      <a16:creationId xmlns:a16="http://schemas.microsoft.com/office/drawing/2014/main" id="{A4C444F5-9525-8281-F78B-90B1DD8E760E}"/>
                    </a:ext>
                  </a:extLst>
                </p14:cNvPr>
                <p14:cNvContentPartPr/>
                <p14:nvPr/>
              </p14:nvContentPartPr>
              <p14:xfrm>
                <a:off x="4099245" y="5479390"/>
                <a:ext cx="173520" cy="235800"/>
              </p14:xfrm>
            </p:contentPart>
          </mc:Choice>
          <mc:Fallback>
            <p:pic>
              <p:nvPicPr>
                <p:cNvPr id="807" name="Freihand 806">
                  <a:extLst>
                    <a:ext uri="{FF2B5EF4-FFF2-40B4-BE49-F238E27FC236}">
                      <a16:creationId xmlns:a16="http://schemas.microsoft.com/office/drawing/2014/main" id="{A4C444F5-9525-8281-F78B-90B1DD8E760E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4090605" y="5470390"/>
                  <a:ext cx="1911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752" name="Freihand 751">
                  <a:extLst>
                    <a:ext uri="{FF2B5EF4-FFF2-40B4-BE49-F238E27FC236}">
                      <a16:creationId xmlns:a16="http://schemas.microsoft.com/office/drawing/2014/main" id="{1D7F9ACC-9FFD-04EA-19C0-26A1913FD8FE}"/>
                    </a:ext>
                  </a:extLst>
                </p14:cNvPr>
                <p14:cNvContentPartPr/>
                <p14:nvPr/>
              </p14:nvContentPartPr>
              <p14:xfrm>
                <a:off x="903165" y="5464990"/>
                <a:ext cx="123840" cy="109440"/>
              </p14:xfrm>
            </p:contentPart>
          </mc:Choice>
          <mc:Fallback>
            <p:pic>
              <p:nvPicPr>
                <p:cNvPr id="752" name="Freihand 751">
                  <a:extLst>
                    <a:ext uri="{FF2B5EF4-FFF2-40B4-BE49-F238E27FC236}">
                      <a16:creationId xmlns:a16="http://schemas.microsoft.com/office/drawing/2014/main" id="{1D7F9ACC-9FFD-04EA-19C0-26A1913FD8FE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894525" y="5456350"/>
                  <a:ext cx="1414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753" name="Freihand 752">
                  <a:extLst>
                    <a:ext uri="{FF2B5EF4-FFF2-40B4-BE49-F238E27FC236}">
                      <a16:creationId xmlns:a16="http://schemas.microsoft.com/office/drawing/2014/main" id="{4A8B2AD3-2696-E3A4-DF03-33994F18357C}"/>
                    </a:ext>
                  </a:extLst>
                </p14:cNvPr>
                <p14:cNvContentPartPr/>
                <p14:nvPr/>
              </p14:nvContentPartPr>
              <p14:xfrm>
                <a:off x="1077765" y="5549590"/>
                <a:ext cx="23760" cy="75960"/>
              </p14:xfrm>
            </p:contentPart>
          </mc:Choice>
          <mc:Fallback>
            <p:pic>
              <p:nvPicPr>
                <p:cNvPr id="753" name="Freihand 752">
                  <a:extLst>
                    <a:ext uri="{FF2B5EF4-FFF2-40B4-BE49-F238E27FC236}">
                      <a16:creationId xmlns:a16="http://schemas.microsoft.com/office/drawing/2014/main" id="{4A8B2AD3-2696-E3A4-DF03-33994F18357C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1069125" y="5540950"/>
                  <a:ext cx="414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754" name="Freihand 753">
                  <a:extLst>
                    <a:ext uri="{FF2B5EF4-FFF2-40B4-BE49-F238E27FC236}">
                      <a16:creationId xmlns:a16="http://schemas.microsoft.com/office/drawing/2014/main" id="{72673DE5-7C45-8865-52A2-5A8BE517ACCA}"/>
                    </a:ext>
                  </a:extLst>
                </p14:cNvPr>
                <p14:cNvContentPartPr/>
                <p14:nvPr/>
              </p14:nvContentPartPr>
              <p14:xfrm>
                <a:off x="1179285" y="5432590"/>
                <a:ext cx="83160" cy="110880"/>
              </p14:xfrm>
            </p:contentPart>
          </mc:Choice>
          <mc:Fallback>
            <p:pic>
              <p:nvPicPr>
                <p:cNvPr id="754" name="Freihand 753">
                  <a:extLst>
                    <a:ext uri="{FF2B5EF4-FFF2-40B4-BE49-F238E27FC236}">
                      <a16:creationId xmlns:a16="http://schemas.microsoft.com/office/drawing/2014/main" id="{72673DE5-7C45-8865-52A2-5A8BE517ACCA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1170285" y="5423950"/>
                  <a:ext cx="1008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755" name="Freihand 754">
                  <a:extLst>
                    <a:ext uri="{FF2B5EF4-FFF2-40B4-BE49-F238E27FC236}">
                      <a16:creationId xmlns:a16="http://schemas.microsoft.com/office/drawing/2014/main" id="{E77656EA-D1D9-1F40-CAEF-7B34823B6A3E}"/>
                    </a:ext>
                  </a:extLst>
                </p14:cNvPr>
                <p14:cNvContentPartPr/>
                <p14:nvPr/>
              </p14:nvContentPartPr>
              <p14:xfrm>
                <a:off x="1429125" y="5446270"/>
                <a:ext cx="84960" cy="99000"/>
              </p14:xfrm>
            </p:contentPart>
          </mc:Choice>
          <mc:Fallback>
            <p:pic>
              <p:nvPicPr>
                <p:cNvPr id="755" name="Freihand 754">
                  <a:extLst>
                    <a:ext uri="{FF2B5EF4-FFF2-40B4-BE49-F238E27FC236}">
                      <a16:creationId xmlns:a16="http://schemas.microsoft.com/office/drawing/2014/main" id="{E77656EA-D1D9-1F40-CAEF-7B34823B6A3E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1420125" y="5437270"/>
                  <a:ext cx="1026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756" name="Freihand 755">
                  <a:extLst>
                    <a:ext uri="{FF2B5EF4-FFF2-40B4-BE49-F238E27FC236}">
                      <a16:creationId xmlns:a16="http://schemas.microsoft.com/office/drawing/2014/main" id="{6223F677-3594-7BDB-586A-DD33B51E244F}"/>
                    </a:ext>
                  </a:extLst>
                </p14:cNvPr>
                <p14:cNvContentPartPr/>
                <p14:nvPr/>
              </p14:nvContentPartPr>
              <p14:xfrm>
                <a:off x="1461165" y="5448070"/>
                <a:ext cx="96120" cy="103680"/>
              </p14:xfrm>
            </p:contentPart>
          </mc:Choice>
          <mc:Fallback>
            <p:pic>
              <p:nvPicPr>
                <p:cNvPr id="756" name="Freihand 755">
                  <a:extLst>
                    <a:ext uri="{FF2B5EF4-FFF2-40B4-BE49-F238E27FC236}">
                      <a16:creationId xmlns:a16="http://schemas.microsoft.com/office/drawing/2014/main" id="{6223F677-3594-7BDB-586A-DD33B51E244F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1452525" y="5439070"/>
                  <a:ext cx="1137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757" name="Freihand 756">
                  <a:extLst>
                    <a:ext uri="{FF2B5EF4-FFF2-40B4-BE49-F238E27FC236}">
                      <a16:creationId xmlns:a16="http://schemas.microsoft.com/office/drawing/2014/main" id="{7F07E76E-59D4-7714-49E7-0EC1A9CC7CC0}"/>
                    </a:ext>
                  </a:extLst>
                </p14:cNvPr>
                <p14:cNvContentPartPr/>
                <p14:nvPr/>
              </p14:nvContentPartPr>
              <p14:xfrm>
                <a:off x="1752405" y="5350510"/>
                <a:ext cx="308160" cy="263880"/>
              </p14:xfrm>
            </p:contentPart>
          </mc:Choice>
          <mc:Fallback>
            <p:pic>
              <p:nvPicPr>
                <p:cNvPr id="757" name="Freihand 756">
                  <a:extLst>
                    <a:ext uri="{FF2B5EF4-FFF2-40B4-BE49-F238E27FC236}">
                      <a16:creationId xmlns:a16="http://schemas.microsoft.com/office/drawing/2014/main" id="{7F07E76E-59D4-7714-49E7-0EC1A9CC7CC0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1743765" y="5341510"/>
                  <a:ext cx="3258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758" name="Freihand 757">
                  <a:extLst>
                    <a:ext uri="{FF2B5EF4-FFF2-40B4-BE49-F238E27FC236}">
                      <a16:creationId xmlns:a16="http://schemas.microsoft.com/office/drawing/2014/main" id="{CF9AC37E-BEAF-B888-091F-7841788261FE}"/>
                    </a:ext>
                  </a:extLst>
                </p14:cNvPr>
                <p14:cNvContentPartPr/>
                <p14:nvPr/>
              </p14:nvContentPartPr>
              <p14:xfrm>
                <a:off x="1945365" y="5352310"/>
                <a:ext cx="22680" cy="12600"/>
              </p14:xfrm>
            </p:contentPart>
          </mc:Choice>
          <mc:Fallback>
            <p:pic>
              <p:nvPicPr>
                <p:cNvPr id="758" name="Freihand 757">
                  <a:extLst>
                    <a:ext uri="{FF2B5EF4-FFF2-40B4-BE49-F238E27FC236}">
                      <a16:creationId xmlns:a16="http://schemas.microsoft.com/office/drawing/2014/main" id="{CF9AC37E-BEAF-B888-091F-7841788261FE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1936365" y="5343310"/>
                  <a:ext cx="403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759" name="Freihand 758">
                  <a:extLst>
                    <a:ext uri="{FF2B5EF4-FFF2-40B4-BE49-F238E27FC236}">
                      <a16:creationId xmlns:a16="http://schemas.microsoft.com/office/drawing/2014/main" id="{97D37EF9-2316-0CFD-3189-81325586C918}"/>
                    </a:ext>
                  </a:extLst>
                </p14:cNvPr>
                <p14:cNvContentPartPr/>
                <p14:nvPr/>
              </p14:nvContentPartPr>
              <p14:xfrm>
                <a:off x="2251005" y="5378230"/>
                <a:ext cx="135360" cy="158040"/>
              </p14:xfrm>
            </p:contentPart>
          </mc:Choice>
          <mc:Fallback>
            <p:pic>
              <p:nvPicPr>
                <p:cNvPr id="759" name="Freihand 758">
                  <a:extLst>
                    <a:ext uri="{FF2B5EF4-FFF2-40B4-BE49-F238E27FC236}">
                      <a16:creationId xmlns:a16="http://schemas.microsoft.com/office/drawing/2014/main" id="{97D37EF9-2316-0CFD-3189-81325586C918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2242365" y="5369590"/>
                  <a:ext cx="1530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763" name="Freihand 762">
                  <a:extLst>
                    <a:ext uri="{FF2B5EF4-FFF2-40B4-BE49-F238E27FC236}">
                      <a16:creationId xmlns:a16="http://schemas.microsoft.com/office/drawing/2014/main" id="{77B635B2-76E9-56F7-584E-479D00AC26F8}"/>
                    </a:ext>
                  </a:extLst>
                </p14:cNvPr>
                <p14:cNvContentPartPr/>
                <p14:nvPr/>
              </p14:nvContentPartPr>
              <p14:xfrm>
                <a:off x="2591565" y="5354830"/>
                <a:ext cx="236880" cy="149040"/>
              </p14:xfrm>
            </p:contentPart>
          </mc:Choice>
          <mc:Fallback>
            <p:pic>
              <p:nvPicPr>
                <p:cNvPr id="763" name="Freihand 762">
                  <a:extLst>
                    <a:ext uri="{FF2B5EF4-FFF2-40B4-BE49-F238E27FC236}">
                      <a16:creationId xmlns:a16="http://schemas.microsoft.com/office/drawing/2014/main" id="{77B635B2-76E9-56F7-584E-479D00AC26F8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2582565" y="5346190"/>
                  <a:ext cx="2545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779" name="Freihand 778">
                  <a:extLst>
                    <a:ext uri="{FF2B5EF4-FFF2-40B4-BE49-F238E27FC236}">
                      <a16:creationId xmlns:a16="http://schemas.microsoft.com/office/drawing/2014/main" id="{F55A2EFB-092B-514A-5E3F-B82302355E58}"/>
                    </a:ext>
                  </a:extLst>
                </p14:cNvPr>
                <p14:cNvContentPartPr/>
                <p14:nvPr/>
              </p14:nvContentPartPr>
              <p14:xfrm>
                <a:off x="829725" y="5782510"/>
                <a:ext cx="22320" cy="127800"/>
              </p14:xfrm>
            </p:contentPart>
          </mc:Choice>
          <mc:Fallback>
            <p:pic>
              <p:nvPicPr>
                <p:cNvPr id="779" name="Freihand 778">
                  <a:extLst>
                    <a:ext uri="{FF2B5EF4-FFF2-40B4-BE49-F238E27FC236}">
                      <a16:creationId xmlns:a16="http://schemas.microsoft.com/office/drawing/2014/main" id="{F55A2EFB-092B-514A-5E3F-B82302355E58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821085" y="5773870"/>
                  <a:ext cx="399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780" name="Freihand 779">
                  <a:extLst>
                    <a:ext uri="{FF2B5EF4-FFF2-40B4-BE49-F238E27FC236}">
                      <a16:creationId xmlns:a16="http://schemas.microsoft.com/office/drawing/2014/main" id="{6EF6FE1D-C12D-3169-8A4B-8A6688B76DF2}"/>
                    </a:ext>
                  </a:extLst>
                </p14:cNvPr>
                <p14:cNvContentPartPr/>
                <p14:nvPr/>
              </p14:nvContentPartPr>
              <p14:xfrm>
                <a:off x="733605" y="5764150"/>
                <a:ext cx="207360" cy="151920"/>
              </p14:xfrm>
            </p:contentPart>
          </mc:Choice>
          <mc:Fallback>
            <p:pic>
              <p:nvPicPr>
                <p:cNvPr id="780" name="Freihand 779">
                  <a:extLst>
                    <a:ext uri="{FF2B5EF4-FFF2-40B4-BE49-F238E27FC236}">
                      <a16:creationId xmlns:a16="http://schemas.microsoft.com/office/drawing/2014/main" id="{6EF6FE1D-C12D-3169-8A4B-8A6688B76DF2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724605" y="5755510"/>
                  <a:ext cx="2250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794" name="Freihand 793">
                  <a:extLst>
                    <a:ext uri="{FF2B5EF4-FFF2-40B4-BE49-F238E27FC236}">
                      <a16:creationId xmlns:a16="http://schemas.microsoft.com/office/drawing/2014/main" id="{529CCB8B-040B-C178-0A90-01A5C0A18323}"/>
                    </a:ext>
                  </a:extLst>
                </p14:cNvPr>
                <p14:cNvContentPartPr/>
                <p14:nvPr/>
              </p14:nvContentPartPr>
              <p14:xfrm>
                <a:off x="2551605" y="5667670"/>
                <a:ext cx="109800" cy="147240"/>
              </p14:xfrm>
            </p:contentPart>
          </mc:Choice>
          <mc:Fallback>
            <p:pic>
              <p:nvPicPr>
                <p:cNvPr id="794" name="Freihand 793">
                  <a:extLst>
                    <a:ext uri="{FF2B5EF4-FFF2-40B4-BE49-F238E27FC236}">
                      <a16:creationId xmlns:a16="http://schemas.microsoft.com/office/drawing/2014/main" id="{529CCB8B-040B-C178-0A90-01A5C0A18323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2542965" y="5658670"/>
                  <a:ext cx="1274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795" name="Freihand 794">
                  <a:extLst>
                    <a:ext uri="{FF2B5EF4-FFF2-40B4-BE49-F238E27FC236}">
                      <a16:creationId xmlns:a16="http://schemas.microsoft.com/office/drawing/2014/main" id="{A7F44BA7-65D7-2986-1A8C-EB35210E5D29}"/>
                    </a:ext>
                  </a:extLst>
                </p14:cNvPr>
                <p14:cNvContentPartPr/>
                <p14:nvPr/>
              </p14:nvContentPartPr>
              <p14:xfrm>
                <a:off x="2603085" y="5660110"/>
                <a:ext cx="100440" cy="136800"/>
              </p14:xfrm>
            </p:contentPart>
          </mc:Choice>
          <mc:Fallback>
            <p:pic>
              <p:nvPicPr>
                <p:cNvPr id="795" name="Freihand 794">
                  <a:extLst>
                    <a:ext uri="{FF2B5EF4-FFF2-40B4-BE49-F238E27FC236}">
                      <a16:creationId xmlns:a16="http://schemas.microsoft.com/office/drawing/2014/main" id="{A7F44BA7-65D7-2986-1A8C-EB35210E5D29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2594085" y="5651110"/>
                  <a:ext cx="1180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783" name="Freihand 782">
                  <a:extLst>
                    <a:ext uri="{FF2B5EF4-FFF2-40B4-BE49-F238E27FC236}">
                      <a16:creationId xmlns:a16="http://schemas.microsoft.com/office/drawing/2014/main" id="{4ED334D3-9FF7-93B4-E17F-E41D11FDC404}"/>
                    </a:ext>
                  </a:extLst>
                </p14:cNvPr>
                <p14:cNvContentPartPr/>
                <p14:nvPr/>
              </p14:nvContentPartPr>
              <p14:xfrm>
                <a:off x="1164885" y="5776030"/>
                <a:ext cx="75960" cy="119160"/>
              </p14:xfrm>
            </p:contentPart>
          </mc:Choice>
          <mc:Fallback>
            <p:pic>
              <p:nvPicPr>
                <p:cNvPr id="783" name="Freihand 782">
                  <a:extLst>
                    <a:ext uri="{FF2B5EF4-FFF2-40B4-BE49-F238E27FC236}">
                      <a16:creationId xmlns:a16="http://schemas.microsoft.com/office/drawing/2014/main" id="{4ED334D3-9FF7-93B4-E17F-E41D11FDC404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1155885" y="5767030"/>
                  <a:ext cx="936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784" name="Freihand 783">
                  <a:extLst>
                    <a:ext uri="{FF2B5EF4-FFF2-40B4-BE49-F238E27FC236}">
                      <a16:creationId xmlns:a16="http://schemas.microsoft.com/office/drawing/2014/main" id="{55B5072D-B935-C96F-1947-9C9146684E28}"/>
                    </a:ext>
                  </a:extLst>
                </p14:cNvPr>
                <p14:cNvContentPartPr/>
                <p14:nvPr/>
              </p14:nvContentPartPr>
              <p14:xfrm>
                <a:off x="1152645" y="5819230"/>
                <a:ext cx="78120" cy="10440"/>
              </p14:xfrm>
            </p:contentPart>
          </mc:Choice>
          <mc:Fallback>
            <p:pic>
              <p:nvPicPr>
                <p:cNvPr id="784" name="Freihand 783">
                  <a:extLst>
                    <a:ext uri="{FF2B5EF4-FFF2-40B4-BE49-F238E27FC236}">
                      <a16:creationId xmlns:a16="http://schemas.microsoft.com/office/drawing/2014/main" id="{55B5072D-B935-C96F-1947-9C9146684E28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1144005" y="5810230"/>
                  <a:ext cx="957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785" name="Freihand 784">
                  <a:extLst>
                    <a:ext uri="{FF2B5EF4-FFF2-40B4-BE49-F238E27FC236}">
                      <a16:creationId xmlns:a16="http://schemas.microsoft.com/office/drawing/2014/main" id="{B17CF1AC-C640-6071-CF9F-A4791B35A61E}"/>
                    </a:ext>
                  </a:extLst>
                </p14:cNvPr>
                <p14:cNvContentPartPr/>
                <p14:nvPr/>
              </p14:nvContentPartPr>
              <p14:xfrm>
                <a:off x="1279725" y="5794030"/>
                <a:ext cx="111600" cy="95760"/>
              </p14:xfrm>
            </p:contentPart>
          </mc:Choice>
          <mc:Fallback>
            <p:pic>
              <p:nvPicPr>
                <p:cNvPr id="785" name="Freihand 784">
                  <a:extLst>
                    <a:ext uri="{FF2B5EF4-FFF2-40B4-BE49-F238E27FC236}">
                      <a16:creationId xmlns:a16="http://schemas.microsoft.com/office/drawing/2014/main" id="{B17CF1AC-C640-6071-CF9F-A4791B35A61E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1271085" y="5785390"/>
                  <a:ext cx="1292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786" name="Freihand 785">
                  <a:extLst>
                    <a:ext uri="{FF2B5EF4-FFF2-40B4-BE49-F238E27FC236}">
                      <a16:creationId xmlns:a16="http://schemas.microsoft.com/office/drawing/2014/main" id="{990431DF-0C52-A155-3C82-BE86E387FD90}"/>
                    </a:ext>
                  </a:extLst>
                </p14:cNvPr>
                <p14:cNvContentPartPr/>
                <p14:nvPr/>
              </p14:nvContentPartPr>
              <p14:xfrm>
                <a:off x="1429845" y="5725990"/>
                <a:ext cx="61560" cy="121680"/>
              </p14:xfrm>
            </p:contentPart>
          </mc:Choice>
          <mc:Fallback>
            <p:pic>
              <p:nvPicPr>
                <p:cNvPr id="786" name="Freihand 785">
                  <a:extLst>
                    <a:ext uri="{FF2B5EF4-FFF2-40B4-BE49-F238E27FC236}">
                      <a16:creationId xmlns:a16="http://schemas.microsoft.com/office/drawing/2014/main" id="{990431DF-0C52-A155-3C82-BE86E387FD90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1421205" y="5716990"/>
                  <a:ext cx="792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788" name="Freihand 787">
                  <a:extLst>
                    <a:ext uri="{FF2B5EF4-FFF2-40B4-BE49-F238E27FC236}">
                      <a16:creationId xmlns:a16="http://schemas.microsoft.com/office/drawing/2014/main" id="{1D47BA31-8DD7-088C-56BA-12C7955249D1}"/>
                    </a:ext>
                  </a:extLst>
                </p14:cNvPr>
                <p14:cNvContentPartPr/>
                <p14:nvPr/>
              </p14:nvContentPartPr>
              <p14:xfrm>
                <a:off x="1545045" y="5706190"/>
                <a:ext cx="99000" cy="123480"/>
              </p14:xfrm>
            </p:contentPart>
          </mc:Choice>
          <mc:Fallback>
            <p:pic>
              <p:nvPicPr>
                <p:cNvPr id="788" name="Freihand 787">
                  <a:extLst>
                    <a:ext uri="{FF2B5EF4-FFF2-40B4-BE49-F238E27FC236}">
                      <a16:creationId xmlns:a16="http://schemas.microsoft.com/office/drawing/2014/main" id="{1D47BA31-8DD7-088C-56BA-12C7955249D1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1536405" y="5697550"/>
                  <a:ext cx="1166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790" name="Freihand 789">
                  <a:extLst>
                    <a:ext uri="{FF2B5EF4-FFF2-40B4-BE49-F238E27FC236}">
                      <a16:creationId xmlns:a16="http://schemas.microsoft.com/office/drawing/2014/main" id="{D7DF6BEA-3D59-0B92-BF17-D08187C1344F}"/>
                    </a:ext>
                  </a:extLst>
                </p14:cNvPr>
                <p14:cNvContentPartPr/>
                <p14:nvPr/>
              </p14:nvContentPartPr>
              <p14:xfrm>
                <a:off x="1848885" y="5710870"/>
                <a:ext cx="101520" cy="113760"/>
              </p14:xfrm>
            </p:contentPart>
          </mc:Choice>
          <mc:Fallback>
            <p:pic>
              <p:nvPicPr>
                <p:cNvPr id="790" name="Freihand 789">
                  <a:extLst>
                    <a:ext uri="{FF2B5EF4-FFF2-40B4-BE49-F238E27FC236}">
                      <a16:creationId xmlns:a16="http://schemas.microsoft.com/office/drawing/2014/main" id="{D7DF6BEA-3D59-0B92-BF17-D08187C1344F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1839885" y="5702230"/>
                  <a:ext cx="1191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791" name="Freihand 790">
                  <a:extLst>
                    <a:ext uri="{FF2B5EF4-FFF2-40B4-BE49-F238E27FC236}">
                      <a16:creationId xmlns:a16="http://schemas.microsoft.com/office/drawing/2014/main" id="{FE2A32F7-BD57-BC9E-247A-80E6107F0B8F}"/>
                    </a:ext>
                  </a:extLst>
                </p14:cNvPr>
                <p14:cNvContentPartPr/>
                <p14:nvPr/>
              </p14:nvContentPartPr>
              <p14:xfrm>
                <a:off x="2041125" y="5728510"/>
                <a:ext cx="97920" cy="80640"/>
              </p14:xfrm>
            </p:contentPart>
          </mc:Choice>
          <mc:Fallback>
            <p:pic>
              <p:nvPicPr>
                <p:cNvPr id="791" name="Freihand 790">
                  <a:extLst>
                    <a:ext uri="{FF2B5EF4-FFF2-40B4-BE49-F238E27FC236}">
                      <a16:creationId xmlns:a16="http://schemas.microsoft.com/office/drawing/2014/main" id="{FE2A32F7-BD57-BC9E-247A-80E6107F0B8F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2032485" y="5719870"/>
                  <a:ext cx="1155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792" name="Freihand 791">
                  <a:extLst>
                    <a:ext uri="{FF2B5EF4-FFF2-40B4-BE49-F238E27FC236}">
                      <a16:creationId xmlns:a16="http://schemas.microsoft.com/office/drawing/2014/main" id="{7CFAC4D6-3973-0C38-C695-B6C863E7A650}"/>
                    </a:ext>
                  </a:extLst>
                </p14:cNvPr>
                <p14:cNvContentPartPr/>
                <p14:nvPr/>
              </p14:nvContentPartPr>
              <p14:xfrm>
                <a:off x="2179005" y="5724190"/>
                <a:ext cx="128880" cy="95040"/>
              </p14:xfrm>
            </p:contentPart>
          </mc:Choice>
          <mc:Fallback>
            <p:pic>
              <p:nvPicPr>
                <p:cNvPr id="792" name="Freihand 791">
                  <a:extLst>
                    <a:ext uri="{FF2B5EF4-FFF2-40B4-BE49-F238E27FC236}">
                      <a16:creationId xmlns:a16="http://schemas.microsoft.com/office/drawing/2014/main" id="{7CFAC4D6-3973-0C38-C695-B6C863E7A650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2170365" y="5715550"/>
                  <a:ext cx="1465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811" name="Freihand 810">
                  <a:extLst>
                    <a:ext uri="{FF2B5EF4-FFF2-40B4-BE49-F238E27FC236}">
                      <a16:creationId xmlns:a16="http://schemas.microsoft.com/office/drawing/2014/main" id="{B73EA818-F4E1-18AF-C239-5D7195115D24}"/>
                    </a:ext>
                  </a:extLst>
                </p14:cNvPr>
                <p14:cNvContentPartPr/>
                <p14:nvPr/>
              </p14:nvContentPartPr>
              <p14:xfrm>
                <a:off x="1671045" y="5695390"/>
                <a:ext cx="35280" cy="157680"/>
              </p14:xfrm>
            </p:contentPart>
          </mc:Choice>
          <mc:Fallback>
            <p:pic>
              <p:nvPicPr>
                <p:cNvPr id="811" name="Freihand 810">
                  <a:extLst>
                    <a:ext uri="{FF2B5EF4-FFF2-40B4-BE49-F238E27FC236}">
                      <a16:creationId xmlns:a16="http://schemas.microsoft.com/office/drawing/2014/main" id="{B73EA818-F4E1-18AF-C239-5D7195115D24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1662405" y="5686750"/>
                  <a:ext cx="529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812" name="Freihand 811">
                  <a:extLst>
                    <a:ext uri="{FF2B5EF4-FFF2-40B4-BE49-F238E27FC236}">
                      <a16:creationId xmlns:a16="http://schemas.microsoft.com/office/drawing/2014/main" id="{F2BA35C5-7889-AECE-56A5-B5A787F6FE90}"/>
                    </a:ext>
                  </a:extLst>
                </p14:cNvPr>
                <p14:cNvContentPartPr/>
                <p14:nvPr/>
              </p14:nvContentPartPr>
              <p14:xfrm>
                <a:off x="1653405" y="5718790"/>
                <a:ext cx="109440" cy="38520"/>
              </p14:xfrm>
            </p:contentPart>
          </mc:Choice>
          <mc:Fallback>
            <p:pic>
              <p:nvPicPr>
                <p:cNvPr id="812" name="Freihand 811">
                  <a:extLst>
                    <a:ext uri="{FF2B5EF4-FFF2-40B4-BE49-F238E27FC236}">
                      <a16:creationId xmlns:a16="http://schemas.microsoft.com/office/drawing/2014/main" id="{F2BA35C5-7889-AECE-56A5-B5A787F6FE90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1644405" y="5710150"/>
                  <a:ext cx="1270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814" name="Freihand 813">
                  <a:extLst>
                    <a:ext uri="{FF2B5EF4-FFF2-40B4-BE49-F238E27FC236}">
                      <a16:creationId xmlns:a16="http://schemas.microsoft.com/office/drawing/2014/main" id="{DE195C9A-7F0E-14FE-0E08-2A525191CA28}"/>
                    </a:ext>
                  </a:extLst>
                </p14:cNvPr>
                <p14:cNvContentPartPr/>
                <p14:nvPr/>
              </p14:nvContentPartPr>
              <p14:xfrm>
                <a:off x="4482285" y="5476150"/>
                <a:ext cx="65880" cy="167400"/>
              </p14:xfrm>
            </p:contentPart>
          </mc:Choice>
          <mc:Fallback>
            <p:pic>
              <p:nvPicPr>
                <p:cNvPr id="814" name="Freihand 813">
                  <a:extLst>
                    <a:ext uri="{FF2B5EF4-FFF2-40B4-BE49-F238E27FC236}">
                      <a16:creationId xmlns:a16="http://schemas.microsoft.com/office/drawing/2014/main" id="{DE195C9A-7F0E-14FE-0E08-2A525191CA28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4473285" y="5467510"/>
                  <a:ext cx="835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815" name="Freihand 814">
                  <a:extLst>
                    <a:ext uri="{FF2B5EF4-FFF2-40B4-BE49-F238E27FC236}">
                      <a16:creationId xmlns:a16="http://schemas.microsoft.com/office/drawing/2014/main" id="{D4BDA837-7D96-9CE9-8AC7-DA0F33297553}"/>
                    </a:ext>
                  </a:extLst>
                </p14:cNvPr>
                <p14:cNvContentPartPr/>
                <p14:nvPr/>
              </p14:nvContentPartPr>
              <p14:xfrm>
                <a:off x="4630965" y="5492350"/>
                <a:ext cx="104400" cy="112320"/>
              </p14:xfrm>
            </p:contentPart>
          </mc:Choice>
          <mc:Fallback>
            <p:pic>
              <p:nvPicPr>
                <p:cNvPr id="815" name="Freihand 814">
                  <a:extLst>
                    <a:ext uri="{FF2B5EF4-FFF2-40B4-BE49-F238E27FC236}">
                      <a16:creationId xmlns:a16="http://schemas.microsoft.com/office/drawing/2014/main" id="{D4BDA837-7D96-9CE9-8AC7-DA0F33297553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4621965" y="5483350"/>
                  <a:ext cx="1220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816" name="Freihand 815">
                  <a:extLst>
                    <a:ext uri="{FF2B5EF4-FFF2-40B4-BE49-F238E27FC236}">
                      <a16:creationId xmlns:a16="http://schemas.microsoft.com/office/drawing/2014/main" id="{817F7C5D-EE15-5892-18C0-C5803FF8BF60}"/>
                    </a:ext>
                  </a:extLst>
                </p14:cNvPr>
                <p14:cNvContentPartPr/>
                <p14:nvPr/>
              </p14:nvContentPartPr>
              <p14:xfrm>
                <a:off x="4792605" y="5468590"/>
                <a:ext cx="139320" cy="116640"/>
              </p14:xfrm>
            </p:contentPart>
          </mc:Choice>
          <mc:Fallback>
            <p:pic>
              <p:nvPicPr>
                <p:cNvPr id="816" name="Freihand 815">
                  <a:extLst>
                    <a:ext uri="{FF2B5EF4-FFF2-40B4-BE49-F238E27FC236}">
                      <a16:creationId xmlns:a16="http://schemas.microsoft.com/office/drawing/2014/main" id="{817F7C5D-EE15-5892-18C0-C5803FF8BF60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4783965" y="5459590"/>
                  <a:ext cx="1569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818" name="Freihand 817">
                  <a:extLst>
                    <a:ext uri="{FF2B5EF4-FFF2-40B4-BE49-F238E27FC236}">
                      <a16:creationId xmlns:a16="http://schemas.microsoft.com/office/drawing/2014/main" id="{E745D8B8-91E1-5ABC-8970-2D5CE035FF71}"/>
                    </a:ext>
                  </a:extLst>
                </p14:cNvPr>
                <p14:cNvContentPartPr/>
                <p14:nvPr/>
              </p14:nvContentPartPr>
              <p14:xfrm>
                <a:off x="4484085" y="5605030"/>
                <a:ext cx="477720" cy="99000"/>
              </p14:xfrm>
            </p:contentPart>
          </mc:Choice>
          <mc:Fallback>
            <p:pic>
              <p:nvPicPr>
                <p:cNvPr id="818" name="Freihand 817">
                  <a:extLst>
                    <a:ext uri="{FF2B5EF4-FFF2-40B4-BE49-F238E27FC236}">
                      <a16:creationId xmlns:a16="http://schemas.microsoft.com/office/drawing/2014/main" id="{E745D8B8-91E1-5ABC-8970-2D5CE035FF71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4475445" y="5596030"/>
                  <a:ext cx="4953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819" name="Freihand 818">
                  <a:extLst>
                    <a:ext uri="{FF2B5EF4-FFF2-40B4-BE49-F238E27FC236}">
                      <a16:creationId xmlns:a16="http://schemas.microsoft.com/office/drawing/2014/main" id="{47F47698-7796-8CCA-5F87-DDDB63DD536C}"/>
                    </a:ext>
                  </a:extLst>
                </p14:cNvPr>
                <p14:cNvContentPartPr/>
                <p14:nvPr/>
              </p14:nvContentPartPr>
              <p14:xfrm>
                <a:off x="4562565" y="5752630"/>
                <a:ext cx="141120" cy="110880"/>
              </p14:xfrm>
            </p:contentPart>
          </mc:Choice>
          <mc:Fallback>
            <p:pic>
              <p:nvPicPr>
                <p:cNvPr id="819" name="Freihand 818">
                  <a:extLst>
                    <a:ext uri="{FF2B5EF4-FFF2-40B4-BE49-F238E27FC236}">
                      <a16:creationId xmlns:a16="http://schemas.microsoft.com/office/drawing/2014/main" id="{47F47698-7796-8CCA-5F87-DDDB63DD536C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4553925" y="5743990"/>
                  <a:ext cx="1587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820" name="Freihand 819">
                  <a:extLst>
                    <a:ext uri="{FF2B5EF4-FFF2-40B4-BE49-F238E27FC236}">
                      <a16:creationId xmlns:a16="http://schemas.microsoft.com/office/drawing/2014/main" id="{0E623653-3D99-3507-8C8F-0A09503006FB}"/>
                    </a:ext>
                  </a:extLst>
                </p14:cNvPr>
                <p14:cNvContentPartPr/>
                <p14:nvPr/>
              </p14:nvContentPartPr>
              <p14:xfrm>
                <a:off x="4746165" y="5805190"/>
                <a:ext cx="4680" cy="110160"/>
              </p14:xfrm>
            </p:contentPart>
          </mc:Choice>
          <mc:Fallback>
            <p:pic>
              <p:nvPicPr>
                <p:cNvPr id="820" name="Freihand 819">
                  <a:extLst>
                    <a:ext uri="{FF2B5EF4-FFF2-40B4-BE49-F238E27FC236}">
                      <a16:creationId xmlns:a16="http://schemas.microsoft.com/office/drawing/2014/main" id="{0E623653-3D99-3507-8C8F-0A09503006FB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4737525" y="5796190"/>
                  <a:ext cx="223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821" name="Freihand 820">
                  <a:extLst>
                    <a:ext uri="{FF2B5EF4-FFF2-40B4-BE49-F238E27FC236}">
                      <a16:creationId xmlns:a16="http://schemas.microsoft.com/office/drawing/2014/main" id="{D79B54AD-7072-3173-9801-824FD1E3F458}"/>
                    </a:ext>
                  </a:extLst>
                </p14:cNvPr>
                <p14:cNvContentPartPr/>
                <p14:nvPr/>
              </p14:nvContentPartPr>
              <p14:xfrm>
                <a:off x="4795485" y="5700070"/>
                <a:ext cx="198000" cy="147600"/>
              </p14:xfrm>
            </p:contentPart>
          </mc:Choice>
          <mc:Fallback>
            <p:pic>
              <p:nvPicPr>
                <p:cNvPr id="821" name="Freihand 820">
                  <a:extLst>
                    <a:ext uri="{FF2B5EF4-FFF2-40B4-BE49-F238E27FC236}">
                      <a16:creationId xmlns:a16="http://schemas.microsoft.com/office/drawing/2014/main" id="{D79B54AD-7072-3173-9801-824FD1E3F458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4786485" y="5691070"/>
                  <a:ext cx="2156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823" name="Freihand 822">
                  <a:extLst>
                    <a:ext uri="{FF2B5EF4-FFF2-40B4-BE49-F238E27FC236}">
                      <a16:creationId xmlns:a16="http://schemas.microsoft.com/office/drawing/2014/main" id="{D2752F00-1685-95A5-2A23-A8B35EF13F77}"/>
                    </a:ext>
                  </a:extLst>
                </p14:cNvPr>
                <p14:cNvContentPartPr/>
                <p14:nvPr/>
              </p14:nvContentPartPr>
              <p14:xfrm>
                <a:off x="5169165" y="5598190"/>
                <a:ext cx="148680" cy="22680"/>
              </p14:xfrm>
            </p:contentPart>
          </mc:Choice>
          <mc:Fallback>
            <p:pic>
              <p:nvPicPr>
                <p:cNvPr id="823" name="Freihand 822">
                  <a:extLst>
                    <a:ext uri="{FF2B5EF4-FFF2-40B4-BE49-F238E27FC236}">
                      <a16:creationId xmlns:a16="http://schemas.microsoft.com/office/drawing/2014/main" id="{D2752F00-1685-95A5-2A23-A8B35EF13F77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5160165" y="5589550"/>
                  <a:ext cx="166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824" name="Freihand 823">
                  <a:extLst>
                    <a:ext uri="{FF2B5EF4-FFF2-40B4-BE49-F238E27FC236}">
                      <a16:creationId xmlns:a16="http://schemas.microsoft.com/office/drawing/2014/main" id="{AADD805A-8B02-8F0C-3A99-D54D591B147C}"/>
                    </a:ext>
                  </a:extLst>
                </p14:cNvPr>
                <p14:cNvContentPartPr/>
                <p14:nvPr/>
              </p14:nvContentPartPr>
              <p14:xfrm>
                <a:off x="5186805" y="5655070"/>
                <a:ext cx="151200" cy="28800"/>
              </p14:xfrm>
            </p:contentPart>
          </mc:Choice>
          <mc:Fallback>
            <p:pic>
              <p:nvPicPr>
                <p:cNvPr id="824" name="Freihand 823">
                  <a:extLst>
                    <a:ext uri="{FF2B5EF4-FFF2-40B4-BE49-F238E27FC236}">
                      <a16:creationId xmlns:a16="http://schemas.microsoft.com/office/drawing/2014/main" id="{AADD805A-8B02-8F0C-3A99-D54D591B147C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5178165" y="5646430"/>
                  <a:ext cx="1688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826" name="Freihand 825">
                  <a:extLst>
                    <a:ext uri="{FF2B5EF4-FFF2-40B4-BE49-F238E27FC236}">
                      <a16:creationId xmlns:a16="http://schemas.microsoft.com/office/drawing/2014/main" id="{2CA287A1-ECA8-6710-6817-0F8CC11A4E4E}"/>
                    </a:ext>
                  </a:extLst>
                </p14:cNvPr>
                <p14:cNvContentPartPr/>
                <p14:nvPr/>
              </p14:nvContentPartPr>
              <p14:xfrm>
                <a:off x="5536365" y="5416390"/>
                <a:ext cx="100080" cy="110520"/>
              </p14:xfrm>
            </p:contentPart>
          </mc:Choice>
          <mc:Fallback>
            <p:pic>
              <p:nvPicPr>
                <p:cNvPr id="826" name="Freihand 825">
                  <a:extLst>
                    <a:ext uri="{FF2B5EF4-FFF2-40B4-BE49-F238E27FC236}">
                      <a16:creationId xmlns:a16="http://schemas.microsoft.com/office/drawing/2014/main" id="{2CA287A1-ECA8-6710-6817-0F8CC11A4E4E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5527725" y="5407390"/>
                  <a:ext cx="1177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827" name="Freihand 826">
                  <a:extLst>
                    <a:ext uri="{FF2B5EF4-FFF2-40B4-BE49-F238E27FC236}">
                      <a16:creationId xmlns:a16="http://schemas.microsoft.com/office/drawing/2014/main" id="{0E91F9FE-3460-1A49-1785-691996994F1C}"/>
                    </a:ext>
                  </a:extLst>
                </p14:cNvPr>
                <p14:cNvContentPartPr/>
                <p14:nvPr/>
              </p14:nvContentPartPr>
              <p14:xfrm>
                <a:off x="5707365" y="5413510"/>
                <a:ext cx="118440" cy="83880"/>
              </p14:xfrm>
            </p:contentPart>
          </mc:Choice>
          <mc:Fallback>
            <p:pic>
              <p:nvPicPr>
                <p:cNvPr id="827" name="Freihand 826">
                  <a:extLst>
                    <a:ext uri="{FF2B5EF4-FFF2-40B4-BE49-F238E27FC236}">
                      <a16:creationId xmlns:a16="http://schemas.microsoft.com/office/drawing/2014/main" id="{0E91F9FE-3460-1A49-1785-691996994F1C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5698365" y="5404510"/>
                  <a:ext cx="1360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828" name="Freihand 827">
                  <a:extLst>
                    <a:ext uri="{FF2B5EF4-FFF2-40B4-BE49-F238E27FC236}">
                      <a16:creationId xmlns:a16="http://schemas.microsoft.com/office/drawing/2014/main" id="{B719FC52-EAD8-D0F9-1906-2CEDA5D0C5A5}"/>
                    </a:ext>
                  </a:extLst>
                </p14:cNvPr>
                <p14:cNvContentPartPr/>
                <p14:nvPr/>
              </p14:nvContentPartPr>
              <p14:xfrm>
                <a:off x="5877645" y="5389750"/>
                <a:ext cx="82080" cy="91080"/>
              </p14:xfrm>
            </p:contentPart>
          </mc:Choice>
          <mc:Fallback>
            <p:pic>
              <p:nvPicPr>
                <p:cNvPr id="828" name="Freihand 827">
                  <a:extLst>
                    <a:ext uri="{FF2B5EF4-FFF2-40B4-BE49-F238E27FC236}">
                      <a16:creationId xmlns:a16="http://schemas.microsoft.com/office/drawing/2014/main" id="{B719FC52-EAD8-D0F9-1906-2CEDA5D0C5A5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5868645" y="5381110"/>
                  <a:ext cx="997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830" name="Freihand 829">
                  <a:extLst>
                    <a:ext uri="{FF2B5EF4-FFF2-40B4-BE49-F238E27FC236}">
                      <a16:creationId xmlns:a16="http://schemas.microsoft.com/office/drawing/2014/main" id="{EEDD7A95-2ADD-6B3C-0581-DB9F7FCEC3BE}"/>
                    </a:ext>
                  </a:extLst>
                </p14:cNvPr>
                <p14:cNvContentPartPr/>
                <p14:nvPr/>
              </p14:nvContentPartPr>
              <p14:xfrm>
                <a:off x="5518005" y="5558950"/>
                <a:ext cx="496440" cy="48600"/>
              </p14:xfrm>
            </p:contentPart>
          </mc:Choice>
          <mc:Fallback>
            <p:pic>
              <p:nvPicPr>
                <p:cNvPr id="830" name="Freihand 829">
                  <a:extLst>
                    <a:ext uri="{FF2B5EF4-FFF2-40B4-BE49-F238E27FC236}">
                      <a16:creationId xmlns:a16="http://schemas.microsoft.com/office/drawing/2014/main" id="{EEDD7A95-2ADD-6B3C-0581-DB9F7FCEC3BE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5509365" y="5549950"/>
                  <a:ext cx="5140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831" name="Freihand 830">
                  <a:extLst>
                    <a:ext uri="{FF2B5EF4-FFF2-40B4-BE49-F238E27FC236}">
                      <a16:creationId xmlns:a16="http://schemas.microsoft.com/office/drawing/2014/main" id="{41C3DB6F-8D42-6591-5FC9-985F91790FE8}"/>
                    </a:ext>
                  </a:extLst>
                </p14:cNvPr>
                <p14:cNvContentPartPr/>
                <p14:nvPr/>
              </p14:nvContentPartPr>
              <p14:xfrm>
                <a:off x="5712405" y="5644630"/>
                <a:ext cx="128880" cy="108360"/>
              </p14:xfrm>
            </p:contentPart>
          </mc:Choice>
          <mc:Fallback>
            <p:pic>
              <p:nvPicPr>
                <p:cNvPr id="831" name="Freihand 830">
                  <a:extLst>
                    <a:ext uri="{FF2B5EF4-FFF2-40B4-BE49-F238E27FC236}">
                      <a16:creationId xmlns:a16="http://schemas.microsoft.com/office/drawing/2014/main" id="{41C3DB6F-8D42-6591-5FC9-985F91790FE8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5703405" y="5635630"/>
                  <a:ext cx="1465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832" name="Freihand 831">
                  <a:extLst>
                    <a:ext uri="{FF2B5EF4-FFF2-40B4-BE49-F238E27FC236}">
                      <a16:creationId xmlns:a16="http://schemas.microsoft.com/office/drawing/2014/main" id="{5F0F471F-0109-53A5-1B82-0150B69C43EF}"/>
                    </a:ext>
                  </a:extLst>
                </p14:cNvPr>
                <p14:cNvContentPartPr/>
                <p14:nvPr/>
              </p14:nvContentPartPr>
              <p14:xfrm>
                <a:off x="5722485" y="5693950"/>
                <a:ext cx="142920" cy="10440"/>
              </p14:xfrm>
            </p:contentPart>
          </mc:Choice>
          <mc:Fallback>
            <p:pic>
              <p:nvPicPr>
                <p:cNvPr id="832" name="Freihand 831">
                  <a:extLst>
                    <a:ext uri="{FF2B5EF4-FFF2-40B4-BE49-F238E27FC236}">
                      <a16:creationId xmlns:a16="http://schemas.microsoft.com/office/drawing/2014/main" id="{5F0F471F-0109-53A5-1B82-0150B69C43EF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5713485" y="5684950"/>
                  <a:ext cx="1605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833" name="Freihand 832">
                  <a:extLst>
                    <a:ext uri="{FF2B5EF4-FFF2-40B4-BE49-F238E27FC236}">
                      <a16:creationId xmlns:a16="http://schemas.microsoft.com/office/drawing/2014/main" id="{27B67445-0123-4B54-8B71-132A44EBC9FC}"/>
                    </a:ext>
                  </a:extLst>
                </p14:cNvPr>
                <p14:cNvContentPartPr/>
                <p14:nvPr/>
              </p14:nvContentPartPr>
              <p14:xfrm>
                <a:off x="5659845" y="5760190"/>
                <a:ext cx="198360" cy="30240"/>
              </p14:xfrm>
            </p:contentPart>
          </mc:Choice>
          <mc:Fallback>
            <p:pic>
              <p:nvPicPr>
                <p:cNvPr id="833" name="Freihand 832">
                  <a:extLst>
                    <a:ext uri="{FF2B5EF4-FFF2-40B4-BE49-F238E27FC236}">
                      <a16:creationId xmlns:a16="http://schemas.microsoft.com/office/drawing/2014/main" id="{27B67445-0123-4B54-8B71-132A44EBC9FC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5650845" y="5751190"/>
                  <a:ext cx="2160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834" name="Freihand 833">
                  <a:extLst>
                    <a:ext uri="{FF2B5EF4-FFF2-40B4-BE49-F238E27FC236}">
                      <a16:creationId xmlns:a16="http://schemas.microsoft.com/office/drawing/2014/main" id="{26FBD5F4-0D3D-852F-4B49-1FAFA7ACBE6F}"/>
                    </a:ext>
                  </a:extLst>
                </p14:cNvPr>
                <p14:cNvContentPartPr/>
                <p14:nvPr/>
              </p14:nvContentPartPr>
              <p14:xfrm>
                <a:off x="5654445" y="5828590"/>
                <a:ext cx="74160" cy="87840"/>
              </p14:xfrm>
            </p:contentPart>
          </mc:Choice>
          <mc:Fallback>
            <p:pic>
              <p:nvPicPr>
                <p:cNvPr id="834" name="Freihand 833">
                  <a:extLst>
                    <a:ext uri="{FF2B5EF4-FFF2-40B4-BE49-F238E27FC236}">
                      <a16:creationId xmlns:a16="http://schemas.microsoft.com/office/drawing/2014/main" id="{26FBD5F4-0D3D-852F-4B49-1FAFA7ACBE6F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5645445" y="5819950"/>
                  <a:ext cx="918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835" name="Freihand 834">
                  <a:extLst>
                    <a:ext uri="{FF2B5EF4-FFF2-40B4-BE49-F238E27FC236}">
                      <a16:creationId xmlns:a16="http://schemas.microsoft.com/office/drawing/2014/main" id="{C0DF6CC7-E38C-6148-B9F0-95DE8D187683}"/>
                    </a:ext>
                  </a:extLst>
                </p14:cNvPr>
                <p14:cNvContentPartPr/>
                <p14:nvPr/>
              </p14:nvContentPartPr>
              <p14:xfrm>
                <a:off x="5800965" y="5813110"/>
                <a:ext cx="83520" cy="114840"/>
              </p14:xfrm>
            </p:contentPart>
          </mc:Choice>
          <mc:Fallback>
            <p:pic>
              <p:nvPicPr>
                <p:cNvPr id="835" name="Freihand 834">
                  <a:extLst>
                    <a:ext uri="{FF2B5EF4-FFF2-40B4-BE49-F238E27FC236}">
                      <a16:creationId xmlns:a16="http://schemas.microsoft.com/office/drawing/2014/main" id="{C0DF6CC7-E38C-6148-B9F0-95DE8D187683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5791965" y="5804470"/>
                  <a:ext cx="1011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837" name="Freihand 836">
                  <a:extLst>
                    <a:ext uri="{FF2B5EF4-FFF2-40B4-BE49-F238E27FC236}">
                      <a16:creationId xmlns:a16="http://schemas.microsoft.com/office/drawing/2014/main" id="{0AA4516C-27B7-F037-EA83-7EED36664EE8}"/>
                    </a:ext>
                  </a:extLst>
                </p14:cNvPr>
                <p14:cNvContentPartPr/>
                <p14:nvPr/>
              </p14:nvContentPartPr>
              <p14:xfrm>
                <a:off x="6139365" y="5522590"/>
                <a:ext cx="134640" cy="12600"/>
              </p14:xfrm>
            </p:contentPart>
          </mc:Choice>
          <mc:Fallback>
            <p:pic>
              <p:nvPicPr>
                <p:cNvPr id="837" name="Freihand 836">
                  <a:extLst>
                    <a:ext uri="{FF2B5EF4-FFF2-40B4-BE49-F238E27FC236}">
                      <a16:creationId xmlns:a16="http://schemas.microsoft.com/office/drawing/2014/main" id="{0AA4516C-27B7-F037-EA83-7EED36664EE8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6130725" y="5513590"/>
                  <a:ext cx="1522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838" name="Freihand 837">
                  <a:extLst>
                    <a:ext uri="{FF2B5EF4-FFF2-40B4-BE49-F238E27FC236}">
                      <a16:creationId xmlns:a16="http://schemas.microsoft.com/office/drawing/2014/main" id="{C148226D-97B9-739A-6800-160D4F52AD27}"/>
                    </a:ext>
                  </a:extLst>
                </p14:cNvPr>
                <p14:cNvContentPartPr/>
                <p14:nvPr/>
              </p14:nvContentPartPr>
              <p14:xfrm>
                <a:off x="6135765" y="5574430"/>
                <a:ext cx="122040" cy="34560"/>
              </p14:xfrm>
            </p:contentPart>
          </mc:Choice>
          <mc:Fallback>
            <p:pic>
              <p:nvPicPr>
                <p:cNvPr id="838" name="Freihand 837">
                  <a:extLst>
                    <a:ext uri="{FF2B5EF4-FFF2-40B4-BE49-F238E27FC236}">
                      <a16:creationId xmlns:a16="http://schemas.microsoft.com/office/drawing/2014/main" id="{C148226D-97B9-739A-6800-160D4F52AD27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6126765" y="5565430"/>
                  <a:ext cx="1396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840" name="Freihand 839">
                  <a:extLst>
                    <a:ext uri="{FF2B5EF4-FFF2-40B4-BE49-F238E27FC236}">
                      <a16:creationId xmlns:a16="http://schemas.microsoft.com/office/drawing/2014/main" id="{5E7E70EE-6860-6247-51D5-9D8E085B4E2F}"/>
                    </a:ext>
                  </a:extLst>
                </p14:cNvPr>
                <p14:cNvContentPartPr/>
                <p14:nvPr/>
              </p14:nvContentPartPr>
              <p14:xfrm>
                <a:off x="6402885" y="5335750"/>
                <a:ext cx="92520" cy="126720"/>
              </p14:xfrm>
            </p:contentPart>
          </mc:Choice>
          <mc:Fallback>
            <p:pic>
              <p:nvPicPr>
                <p:cNvPr id="840" name="Freihand 839">
                  <a:extLst>
                    <a:ext uri="{FF2B5EF4-FFF2-40B4-BE49-F238E27FC236}">
                      <a16:creationId xmlns:a16="http://schemas.microsoft.com/office/drawing/2014/main" id="{5E7E70EE-6860-6247-51D5-9D8E085B4E2F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6394245" y="5327110"/>
                  <a:ext cx="1101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841" name="Freihand 840">
                  <a:extLst>
                    <a:ext uri="{FF2B5EF4-FFF2-40B4-BE49-F238E27FC236}">
                      <a16:creationId xmlns:a16="http://schemas.microsoft.com/office/drawing/2014/main" id="{C0CCD00E-F005-EB95-E71C-69A63DFA7AA3}"/>
                    </a:ext>
                  </a:extLst>
                </p14:cNvPr>
                <p14:cNvContentPartPr/>
                <p14:nvPr/>
              </p14:nvContentPartPr>
              <p14:xfrm>
                <a:off x="6508725" y="5344030"/>
                <a:ext cx="81360" cy="106560"/>
              </p14:xfrm>
            </p:contentPart>
          </mc:Choice>
          <mc:Fallback>
            <p:pic>
              <p:nvPicPr>
                <p:cNvPr id="841" name="Freihand 840">
                  <a:extLst>
                    <a:ext uri="{FF2B5EF4-FFF2-40B4-BE49-F238E27FC236}">
                      <a16:creationId xmlns:a16="http://schemas.microsoft.com/office/drawing/2014/main" id="{C0CCD00E-F005-EB95-E71C-69A63DFA7AA3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6499725" y="5335390"/>
                  <a:ext cx="990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842" name="Freihand 841">
                  <a:extLst>
                    <a:ext uri="{FF2B5EF4-FFF2-40B4-BE49-F238E27FC236}">
                      <a16:creationId xmlns:a16="http://schemas.microsoft.com/office/drawing/2014/main" id="{F549605C-9F82-5175-FB2B-3BB438A47C1F}"/>
                    </a:ext>
                  </a:extLst>
                </p14:cNvPr>
                <p14:cNvContentPartPr/>
                <p14:nvPr/>
              </p14:nvContentPartPr>
              <p14:xfrm>
                <a:off x="6642285" y="5323150"/>
                <a:ext cx="82080" cy="100440"/>
              </p14:xfrm>
            </p:contentPart>
          </mc:Choice>
          <mc:Fallback>
            <p:pic>
              <p:nvPicPr>
                <p:cNvPr id="842" name="Freihand 841">
                  <a:extLst>
                    <a:ext uri="{FF2B5EF4-FFF2-40B4-BE49-F238E27FC236}">
                      <a16:creationId xmlns:a16="http://schemas.microsoft.com/office/drawing/2014/main" id="{F549605C-9F82-5175-FB2B-3BB438A47C1F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6633645" y="5314150"/>
                  <a:ext cx="997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844" name="Freihand 843">
                  <a:extLst>
                    <a:ext uri="{FF2B5EF4-FFF2-40B4-BE49-F238E27FC236}">
                      <a16:creationId xmlns:a16="http://schemas.microsoft.com/office/drawing/2014/main" id="{2E91739C-E02D-ACAE-C6F1-AC6F709ADE94}"/>
                    </a:ext>
                  </a:extLst>
                </p14:cNvPr>
                <p14:cNvContentPartPr/>
                <p14:nvPr/>
              </p14:nvContentPartPr>
              <p14:xfrm>
                <a:off x="6774045" y="5311630"/>
                <a:ext cx="92160" cy="100800"/>
              </p14:xfrm>
            </p:contentPart>
          </mc:Choice>
          <mc:Fallback>
            <p:pic>
              <p:nvPicPr>
                <p:cNvPr id="844" name="Freihand 843">
                  <a:extLst>
                    <a:ext uri="{FF2B5EF4-FFF2-40B4-BE49-F238E27FC236}">
                      <a16:creationId xmlns:a16="http://schemas.microsoft.com/office/drawing/2014/main" id="{2E91739C-E02D-ACAE-C6F1-AC6F709ADE94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6765045" y="5302990"/>
                  <a:ext cx="1098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846" name="Freihand 845">
                  <a:extLst>
                    <a:ext uri="{FF2B5EF4-FFF2-40B4-BE49-F238E27FC236}">
                      <a16:creationId xmlns:a16="http://schemas.microsoft.com/office/drawing/2014/main" id="{60A402E8-70B7-D8FA-4A5E-60CA32F758D5}"/>
                    </a:ext>
                  </a:extLst>
                </p14:cNvPr>
                <p14:cNvContentPartPr/>
                <p14:nvPr/>
              </p14:nvContentPartPr>
              <p14:xfrm>
                <a:off x="6415125" y="5490910"/>
                <a:ext cx="469440" cy="43920"/>
              </p14:xfrm>
            </p:contentPart>
          </mc:Choice>
          <mc:Fallback>
            <p:pic>
              <p:nvPicPr>
                <p:cNvPr id="846" name="Freihand 845">
                  <a:extLst>
                    <a:ext uri="{FF2B5EF4-FFF2-40B4-BE49-F238E27FC236}">
                      <a16:creationId xmlns:a16="http://schemas.microsoft.com/office/drawing/2014/main" id="{60A402E8-70B7-D8FA-4A5E-60CA32F758D5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6406125" y="5481910"/>
                  <a:ext cx="4870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847" name="Freihand 846">
                  <a:extLst>
                    <a:ext uri="{FF2B5EF4-FFF2-40B4-BE49-F238E27FC236}">
                      <a16:creationId xmlns:a16="http://schemas.microsoft.com/office/drawing/2014/main" id="{50179EDF-63C7-0D94-0885-A5A429C37E9A}"/>
                    </a:ext>
                  </a:extLst>
                </p14:cNvPr>
                <p14:cNvContentPartPr/>
                <p14:nvPr/>
              </p14:nvContentPartPr>
              <p14:xfrm>
                <a:off x="6564885" y="5563630"/>
                <a:ext cx="156240" cy="183240"/>
              </p14:xfrm>
            </p:contentPart>
          </mc:Choice>
          <mc:Fallback>
            <p:pic>
              <p:nvPicPr>
                <p:cNvPr id="847" name="Freihand 846">
                  <a:extLst>
                    <a:ext uri="{FF2B5EF4-FFF2-40B4-BE49-F238E27FC236}">
                      <a16:creationId xmlns:a16="http://schemas.microsoft.com/office/drawing/2014/main" id="{50179EDF-63C7-0D94-0885-A5A429C37E9A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6555885" y="5554630"/>
                  <a:ext cx="1738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848" name="Freihand 847">
                  <a:extLst>
                    <a:ext uri="{FF2B5EF4-FFF2-40B4-BE49-F238E27FC236}">
                      <a16:creationId xmlns:a16="http://schemas.microsoft.com/office/drawing/2014/main" id="{C63BC63A-0368-3FE1-BF88-E1CCF0F1F8FE}"/>
                    </a:ext>
                  </a:extLst>
                </p14:cNvPr>
                <p14:cNvContentPartPr/>
                <p14:nvPr/>
              </p14:nvContentPartPr>
              <p14:xfrm>
                <a:off x="6577845" y="5621950"/>
                <a:ext cx="159480" cy="35280"/>
              </p14:xfrm>
            </p:contentPart>
          </mc:Choice>
          <mc:Fallback>
            <p:pic>
              <p:nvPicPr>
                <p:cNvPr id="848" name="Freihand 847">
                  <a:extLst>
                    <a:ext uri="{FF2B5EF4-FFF2-40B4-BE49-F238E27FC236}">
                      <a16:creationId xmlns:a16="http://schemas.microsoft.com/office/drawing/2014/main" id="{C63BC63A-0368-3FE1-BF88-E1CCF0F1F8FE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6569205" y="5613310"/>
                  <a:ext cx="1771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850" name="Freihand 849">
                  <a:extLst>
                    <a:ext uri="{FF2B5EF4-FFF2-40B4-BE49-F238E27FC236}">
                      <a16:creationId xmlns:a16="http://schemas.microsoft.com/office/drawing/2014/main" id="{949CEDDB-ED81-0BDB-C289-CB1E1726AE8D}"/>
                    </a:ext>
                  </a:extLst>
                </p14:cNvPr>
                <p14:cNvContentPartPr/>
                <p14:nvPr/>
              </p14:nvContentPartPr>
              <p14:xfrm>
                <a:off x="6983925" y="5440510"/>
                <a:ext cx="179280" cy="30960"/>
              </p14:xfrm>
            </p:contentPart>
          </mc:Choice>
          <mc:Fallback>
            <p:pic>
              <p:nvPicPr>
                <p:cNvPr id="850" name="Freihand 849">
                  <a:extLst>
                    <a:ext uri="{FF2B5EF4-FFF2-40B4-BE49-F238E27FC236}">
                      <a16:creationId xmlns:a16="http://schemas.microsoft.com/office/drawing/2014/main" id="{949CEDDB-ED81-0BDB-C289-CB1E1726AE8D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6974925" y="5431870"/>
                  <a:ext cx="1969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851" name="Freihand 850">
                  <a:extLst>
                    <a:ext uri="{FF2B5EF4-FFF2-40B4-BE49-F238E27FC236}">
                      <a16:creationId xmlns:a16="http://schemas.microsoft.com/office/drawing/2014/main" id="{8B92E5EA-ADFB-DC89-9E43-BD5B36B2745C}"/>
                    </a:ext>
                  </a:extLst>
                </p14:cNvPr>
                <p14:cNvContentPartPr/>
                <p14:nvPr/>
              </p14:nvContentPartPr>
              <p14:xfrm>
                <a:off x="7043325" y="5509630"/>
                <a:ext cx="137520" cy="19800"/>
              </p14:xfrm>
            </p:contentPart>
          </mc:Choice>
          <mc:Fallback>
            <p:pic>
              <p:nvPicPr>
                <p:cNvPr id="851" name="Freihand 850">
                  <a:extLst>
                    <a:ext uri="{FF2B5EF4-FFF2-40B4-BE49-F238E27FC236}">
                      <a16:creationId xmlns:a16="http://schemas.microsoft.com/office/drawing/2014/main" id="{8B92E5EA-ADFB-DC89-9E43-BD5B36B2745C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7034325" y="5500630"/>
                  <a:ext cx="1551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852" name="Freihand 851">
                  <a:extLst>
                    <a:ext uri="{FF2B5EF4-FFF2-40B4-BE49-F238E27FC236}">
                      <a16:creationId xmlns:a16="http://schemas.microsoft.com/office/drawing/2014/main" id="{F4F2F5C1-88C5-7FF3-1ABB-1D102BF02AFD}"/>
                    </a:ext>
                  </a:extLst>
                </p14:cNvPr>
                <p14:cNvContentPartPr/>
                <p14:nvPr/>
              </p14:nvContentPartPr>
              <p14:xfrm>
                <a:off x="7291005" y="5308750"/>
                <a:ext cx="79560" cy="218520"/>
              </p14:xfrm>
            </p:contentPart>
          </mc:Choice>
          <mc:Fallback>
            <p:pic>
              <p:nvPicPr>
                <p:cNvPr id="852" name="Freihand 851">
                  <a:extLst>
                    <a:ext uri="{FF2B5EF4-FFF2-40B4-BE49-F238E27FC236}">
                      <a16:creationId xmlns:a16="http://schemas.microsoft.com/office/drawing/2014/main" id="{F4F2F5C1-88C5-7FF3-1ABB-1D102BF02AFD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7282365" y="5299750"/>
                  <a:ext cx="972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853" name="Freihand 852">
                  <a:extLst>
                    <a:ext uri="{FF2B5EF4-FFF2-40B4-BE49-F238E27FC236}">
                      <a16:creationId xmlns:a16="http://schemas.microsoft.com/office/drawing/2014/main" id="{422BD3D6-DEE6-3C3F-6557-E26884CC1AD7}"/>
                    </a:ext>
                  </a:extLst>
                </p14:cNvPr>
                <p14:cNvContentPartPr/>
                <p14:nvPr/>
              </p14:nvContentPartPr>
              <p14:xfrm>
                <a:off x="7426725" y="5295070"/>
                <a:ext cx="143640" cy="209160"/>
              </p14:xfrm>
            </p:contentPart>
          </mc:Choice>
          <mc:Fallback>
            <p:pic>
              <p:nvPicPr>
                <p:cNvPr id="853" name="Freihand 852">
                  <a:extLst>
                    <a:ext uri="{FF2B5EF4-FFF2-40B4-BE49-F238E27FC236}">
                      <a16:creationId xmlns:a16="http://schemas.microsoft.com/office/drawing/2014/main" id="{422BD3D6-DEE6-3C3F-6557-E26884CC1AD7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7417725" y="5286070"/>
                  <a:ext cx="1612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854" name="Freihand 853">
                  <a:extLst>
                    <a:ext uri="{FF2B5EF4-FFF2-40B4-BE49-F238E27FC236}">
                      <a16:creationId xmlns:a16="http://schemas.microsoft.com/office/drawing/2014/main" id="{F75EC3C6-43B2-51FD-0473-ADA8A3A8FBB4}"/>
                    </a:ext>
                  </a:extLst>
                </p14:cNvPr>
                <p14:cNvContentPartPr/>
                <p14:nvPr/>
              </p14:nvContentPartPr>
              <p14:xfrm>
                <a:off x="7597365" y="5283550"/>
                <a:ext cx="131760" cy="198720"/>
              </p14:xfrm>
            </p:contentPart>
          </mc:Choice>
          <mc:Fallback>
            <p:pic>
              <p:nvPicPr>
                <p:cNvPr id="854" name="Freihand 853">
                  <a:extLst>
                    <a:ext uri="{FF2B5EF4-FFF2-40B4-BE49-F238E27FC236}">
                      <a16:creationId xmlns:a16="http://schemas.microsoft.com/office/drawing/2014/main" id="{F75EC3C6-43B2-51FD-0473-ADA8A3A8FBB4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7588725" y="5274910"/>
                  <a:ext cx="1494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855" name="Freihand 854">
                  <a:extLst>
                    <a:ext uri="{FF2B5EF4-FFF2-40B4-BE49-F238E27FC236}">
                      <a16:creationId xmlns:a16="http://schemas.microsoft.com/office/drawing/2014/main" id="{A1037929-676C-0D2D-EC44-0DAF4F0A56C9}"/>
                    </a:ext>
                  </a:extLst>
                </p14:cNvPr>
                <p14:cNvContentPartPr/>
                <p14:nvPr/>
              </p14:nvContentPartPr>
              <p14:xfrm>
                <a:off x="7628685" y="5277070"/>
                <a:ext cx="199440" cy="253440"/>
              </p14:xfrm>
            </p:contentPart>
          </mc:Choice>
          <mc:Fallback>
            <p:pic>
              <p:nvPicPr>
                <p:cNvPr id="855" name="Freihand 854">
                  <a:extLst>
                    <a:ext uri="{FF2B5EF4-FFF2-40B4-BE49-F238E27FC236}">
                      <a16:creationId xmlns:a16="http://schemas.microsoft.com/office/drawing/2014/main" id="{A1037929-676C-0D2D-EC44-0DAF4F0A56C9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7619685" y="5268430"/>
                  <a:ext cx="2170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856" name="Freihand 855">
                  <a:extLst>
                    <a:ext uri="{FF2B5EF4-FFF2-40B4-BE49-F238E27FC236}">
                      <a16:creationId xmlns:a16="http://schemas.microsoft.com/office/drawing/2014/main" id="{3D9FB9D5-5296-496F-2F3A-DC6DC64E74CA}"/>
                    </a:ext>
                  </a:extLst>
                </p14:cNvPr>
                <p14:cNvContentPartPr/>
                <p14:nvPr/>
              </p14:nvContentPartPr>
              <p14:xfrm>
                <a:off x="7871685" y="5259790"/>
                <a:ext cx="159480" cy="206280"/>
              </p14:xfrm>
            </p:contentPart>
          </mc:Choice>
          <mc:Fallback>
            <p:pic>
              <p:nvPicPr>
                <p:cNvPr id="856" name="Freihand 855">
                  <a:extLst>
                    <a:ext uri="{FF2B5EF4-FFF2-40B4-BE49-F238E27FC236}">
                      <a16:creationId xmlns:a16="http://schemas.microsoft.com/office/drawing/2014/main" id="{3D9FB9D5-5296-496F-2F3A-DC6DC64E74CA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7862685" y="5250790"/>
                  <a:ext cx="1771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857" name="Freihand 856">
                  <a:extLst>
                    <a:ext uri="{FF2B5EF4-FFF2-40B4-BE49-F238E27FC236}">
                      <a16:creationId xmlns:a16="http://schemas.microsoft.com/office/drawing/2014/main" id="{2FEE7D35-A646-7295-A501-043E0E386512}"/>
                    </a:ext>
                  </a:extLst>
                </p14:cNvPr>
                <p14:cNvContentPartPr/>
                <p14:nvPr/>
              </p14:nvContentPartPr>
              <p14:xfrm>
                <a:off x="7902285" y="5326390"/>
                <a:ext cx="176040" cy="31320"/>
              </p14:xfrm>
            </p:contentPart>
          </mc:Choice>
          <mc:Fallback>
            <p:pic>
              <p:nvPicPr>
                <p:cNvPr id="857" name="Freihand 856">
                  <a:extLst>
                    <a:ext uri="{FF2B5EF4-FFF2-40B4-BE49-F238E27FC236}">
                      <a16:creationId xmlns:a16="http://schemas.microsoft.com/office/drawing/2014/main" id="{2FEE7D35-A646-7295-A501-043E0E386512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7893285" y="5317750"/>
                  <a:ext cx="1936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858" name="Freihand 857">
                  <a:extLst>
                    <a:ext uri="{FF2B5EF4-FFF2-40B4-BE49-F238E27FC236}">
                      <a16:creationId xmlns:a16="http://schemas.microsoft.com/office/drawing/2014/main" id="{6DD246BE-086D-F9CF-2597-D27A6D1D88F2}"/>
                    </a:ext>
                  </a:extLst>
                </p14:cNvPr>
                <p14:cNvContentPartPr/>
                <p14:nvPr/>
              </p14:nvContentPartPr>
              <p14:xfrm>
                <a:off x="8113965" y="5247550"/>
                <a:ext cx="180720" cy="207720"/>
              </p14:xfrm>
            </p:contentPart>
          </mc:Choice>
          <mc:Fallback>
            <p:pic>
              <p:nvPicPr>
                <p:cNvPr id="858" name="Freihand 857">
                  <a:extLst>
                    <a:ext uri="{FF2B5EF4-FFF2-40B4-BE49-F238E27FC236}">
                      <a16:creationId xmlns:a16="http://schemas.microsoft.com/office/drawing/2014/main" id="{6DD246BE-086D-F9CF-2597-D27A6D1D88F2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8105325" y="5238910"/>
                  <a:ext cx="1983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860" name="Freihand 859">
                  <a:extLst>
                    <a:ext uri="{FF2B5EF4-FFF2-40B4-BE49-F238E27FC236}">
                      <a16:creationId xmlns:a16="http://schemas.microsoft.com/office/drawing/2014/main" id="{346B5BE1-4E8C-72FF-F83C-4E4CA6A5C95A}"/>
                    </a:ext>
                  </a:extLst>
                </p14:cNvPr>
                <p14:cNvContentPartPr/>
                <p14:nvPr/>
              </p14:nvContentPartPr>
              <p14:xfrm>
                <a:off x="8388285" y="5234230"/>
                <a:ext cx="225720" cy="190440"/>
              </p14:xfrm>
            </p:contentPart>
          </mc:Choice>
          <mc:Fallback>
            <p:pic>
              <p:nvPicPr>
                <p:cNvPr id="860" name="Freihand 859">
                  <a:extLst>
                    <a:ext uri="{FF2B5EF4-FFF2-40B4-BE49-F238E27FC236}">
                      <a16:creationId xmlns:a16="http://schemas.microsoft.com/office/drawing/2014/main" id="{346B5BE1-4E8C-72FF-F83C-4E4CA6A5C95A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8379645" y="5225590"/>
                  <a:ext cx="2433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862" name="Freihand 861">
                  <a:extLst>
                    <a:ext uri="{FF2B5EF4-FFF2-40B4-BE49-F238E27FC236}">
                      <a16:creationId xmlns:a16="http://schemas.microsoft.com/office/drawing/2014/main" id="{D88087BB-7EC3-0086-71FC-3347BF611259}"/>
                    </a:ext>
                  </a:extLst>
                </p14:cNvPr>
                <p14:cNvContentPartPr/>
                <p14:nvPr/>
              </p14:nvContentPartPr>
              <p14:xfrm>
                <a:off x="172365" y="6328270"/>
                <a:ext cx="154080" cy="43560"/>
              </p14:xfrm>
            </p:contentPart>
          </mc:Choice>
          <mc:Fallback>
            <p:pic>
              <p:nvPicPr>
                <p:cNvPr id="862" name="Freihand 861">
                  <a:extLst>
                    <a:ext uri="{FF2B5EF4-FFF2-40B4-BE49-F238E27FC236}">
                      <a16:creationId xmlns:a16="http://schemas.microsoft.com/office/drawing/2014/main" id="{D88087BB-7EC3-0086-71FC-3347BF611259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163725" y="6319630"/>
                  <a:ext cx="1717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863" name="Freihand 862">
                  <a:extLst>
                    <a:ext uri="{FF2B5EF4-FFF2-40B4-BE49-F238E27FC236}">
                      <a16:creationId xmlns:a16="http://schemas.microsoft.com/office/drawing/2014/main" id="{330415F9-749A-1D0A-291A-0467A618D909}"/>
                    </a:ext>
                  </a:extLst>
                </p14:cNvPr>
                <p14:cNvContentPartPr/>
                <p14:nvPr/>
              </p14:nvContentPartPr>
              <p14:xfrm>
                <a:off x="192525" y="6399910"/>
                <a:ext cx="169920" cy="40680"/>
              </p14:xfrm>
            </p:contentPart>
          </mc:Choice>
          <mc:Fallback>
            <p:pic>
              <p:nvPicPr>
                <p:cNvPr id="863" name="Freihand 862">
                  <a:extLst>
                    <a:ext uri="{FF2B5EF4-FFF2-40B4-BE49-F238E27FC236}">
                      <a16:creationId xmlns:a16="http://schemas.microsoft.com/office/drawing/2014/main" id="{330415F9-749A-1D0A-291A-0467A618D909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183885" y="6391270"/>
                  <a:ext cx="1875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4">
              <p14:nvContentPartPr>
                <p14:cNvPr id="864" name="Freihand 863">
                  <a:extLst>
                    <a:ext uri="{FF2B5EF4-FFF2-40B4-BE49-F238E27FC236}">
                      <a16:creationId xmlns:a16="http://schemas.microsoft.com/office/drawing/2014/main" id="{DA92B09C-5CB9-311D-B4CC-632A6BDFB242}"/>
                    </a:ext>
                  </a:extLst>
                </p14:cNvPr>
                <p14:cNvContentPartPr/>
                <p14:nvPr/>
              </p14:nvContentPartPr>
              <p14:xfrm>
                <a:off x="377565" y="6256990"/>
                <a:ext cx="121320" cy="262800"/>
              </p14:xfrm>
            </p:contentPart>
          </mc:Choice>
          <mc:Fallback>
            <p:pic>
              <p:nvPicPr>
                <p:cNvPr id="864" name="Freihand 863">
                  <a:extLst>
                    <a:ext uri="{FF2B5EF4-FFF2-40B4-BE49-F238E27FC236}">
                      <a16:creationId xmlns:a16="http://schemas.microsoft.com/office/drawing/2014/main" id="{DA92B09C-5CB9-311D-B4CC-632A6BDFB242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368565" y="6248350"/>
                  <a:ext cx="1389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6">
              <p14:nvContentPartPr>
                <p14:cNvPr id="866" name="Freihand 865">
                  <a:extLst>
                    <a:ext uri="{FF2B5EF4-FFF2-40B4-BE49-F238E27FC236}">
                      <a16:creationId xmlns:a16="http://schemas.microsoft.com/office/drawing/2014/main" id="{8B75FCF4-E7D7-C303-0473-2990F8D219F2}"/>
                    </a:ext>
                  </a:extLst>
                </p14:cNvPr>
                <p14:cNvContentPartPr/>
                <p14:nvPr/>
              </p14:nvContentPartPr>
              <p14:xfrm>
                <a:off x="1028445" y="6095350"/>
                <a:ext cx="155160" cy="101880"/>
              </p14:xfrm>
            </p:contentPart>
          </mc:Choice>
          <mc:Fallback>
            <p:pic>
              <p:nvPicPr>
                <p:cNvPr id="866" name="Freihand 865">
                  <a:extLst>
                    <a:ext uri="{FF2B5EF4-FFF2-40B4-BE49-F238E27FC236}">
                      <a16:creationId xmlns:a16="http://schemas.microsoft.com/office/drawing/2014/main" id="{8B75FCF4-E7D7-C303-0473-2990F8D219F2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1019805" y="6086350"/>
                  <a:ext cx="1728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8">
              <p14:nvContentPartPr>
                <p14:cNvPr id="867" name="Freihand 866">
                  <a:extLst>
                    <a:ext uri="{FF2B5EF4-FFF2-40B4-BE49-F238E27FC236}">
                      <a16:creationId xmlns:a16="http://schemas.microsoft.com/office/drawing/2014/main" id="{DDE96589-1C16-7B0C-674A-4189FD5E113E}"/>
                    </a:ext>
                  </a:extLst>
                </p14:cNvPr>
                <p14:cNvContentPartPr/>
                <p14:nvPr/>
              </p14:nvContentPartPr>
              <p14:xfrm>
                <a:off x="1207365" y="6106150"/>
                <a:ext cx="60840" cy="91440"/>
              </p14:xfrm>
            </p:contentPart>
          </mc:Choice>
          <mc:Fallback>
            <p:pic>
              <p:nvPicPr>
                <p:cNvPr id="867" name="Freihand 866">
                  <a:extLst>
                    <a:ext uri="{FF2B5EF4-FFF2-40B4-BE49-F238E27FC236}">
                      <a16:creationId xmlns:a16="http://schemas.microsoft.com/office/drawing/2014/main" id="{DDE96589-1C16-7B0C-674A-4189FD5E113E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1198365" y="6097150"/>
                  <a:ext cx="784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0">
              <p14:nvContentPartPr>
                <p14:cNvPr id="868" name="Freihand 867">
                  <a:extLst>
                    <a:ext uri="{FF2B5EF4-FFF2-40B4-BE49-F238E27FC236}">
                      <a16:creationId xmlns:a16="http://schemas.microsoft.com/office/drawing/2014/main" id="{BCC6B036-4242-31F4-2AD3-F896F00FC97A}"/>
                    </a:ext>
                  </a:extLst>
                </p14:cNvPr>
                <p14:cNvContentPartPr/>
                <p14:nvPr/>
              </p14:nvContentPartPr>
              <p14:xfrm>
                <a:off x="1327245" y="5998870"/>
                <a:ext cx="151920" cy="178920"/>
              </p14:xfrm>
            </p:contentPart>
          </mc:Choice>
          <mc:Fallback>
            <p:pic>
              <p:nvPicPr>
                <p:cNvPr id="868" name="Freihand 867">
                  <a:extLst>
                    <a:ext uri="{FF2B5EF4-FFF2-40B4-BE49-F238E27FC236}">
                      <a16:creationId xmlns:a16="http://schemas.microsoft.com/office/drawing/2014/main" id="{BCC6B036-4242-31F4-2AD3-F896F00FC97A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1318605" y="5989870"/>
                  <a:ext cx="1695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2">
              <p14:nvContentPartPr>
                <p14:cNvPr id="869" name="Freihand 868">
                  <a:extLst>
                    <a:ext uri="{FF2B5EF4-FFF2-40B4-BE49-F238E27FC236}">
                      <a16:creationId xmlns:a16="http://schemas.microsoft.com/office/drawing/2014/main" id="{7BDAB1A5-E721-F18A-3603-2F207C067B88}"/>
                    </a:ext>
                  </a:extLst>
                </p14:cNvPr>
                <p14:cNvContentPartPr/>
                <p14:nvPr/>
              </p14:nvContentPartPr>
              <p14:xfrm>
                <a:off x="1717845" y="5956030"/>
                <a:ext cx="103680" cy="171000"/>
              </p14:xfrm>
            </p:contentPart>
          </mc:Choice>
          <mc:Fallback>
            <p:pic>
              <p:nvPicPr>
                <p:cNvPr id="869" name="Freihand 868">
                  <a:extLst>
                    <a:ext uri="{FF2B5EF4-FFF2-40B4-BE49-F238E27FC236}">
                      <a16:creationId xmlns:a16="http://schemas.microsoft.com/office/drawing/2014/main" id="{7BDAB1A5-E721-F18A-3603-2F207C067B88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1708845" y="5947390"/>
                  <a:ext cx="1213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4">
              <p14:nvContentPartPr>
                <p14:cNvPr id="870" name="Freihand 869">
                  <a:extLst>
                    <a:ext uri="{FF2B5EF4-FFF2-40B4-BE49-F238E27FC236}">
                      <a16:creationId xmlns:a16="http://schemas.microsoft.com/office/drawing/2014/main" id="{919C2087-7D55-7FE1-2CD4-16EBCC4123CB}"/>
                    </a:ext>
                  </a:extLst>
                </p14:cNvPr>
                <p14:cNvContentPartPr/>
                <p14:nvPr/>
              </p14:nvContentPartPr>
              <p14:xfrm>
                <a:off x="1862925" y="6035230"/>
                <a:ext cx="238320" cy="72720"/>
              </p14:xfrm>
            </p:contentPart>
          </mc:Choice>
          <mc:Fallback>
            <p:pic>
              <p:nvPicPr>
                <p:cNvPr id="870" name="Freihand 869">
                  <a:extLst>
                    <a:ext uri="{FF2B5EF4-FFF2-40B4-BE49-F238E27FC236}">
                      <a16:creationId xmlns:a16="http://schemas.microsoft.com/office/drawing/2014/main" id="{919C2087-7D55-7FE1-2CD4-16EBCC4123CB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1854285" y="6026590"/>
                  <a:ext cx="2559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6">
              <p14:nvContentPartPr>
                <p14:cNvPr id="871" name="Freihand 870">
                  <a:extLst>
                    <a:ext uri="{FF2B5EF4-FFF2-40B4-BE49-F238E27FC236}">
                      <a16:creationId xmlns:a16="http://schemas.microsoft.com/office/drawing/2014/main" id="{34DC1D35-2201-CF3D-B90B-924ACD52C809}"/>
                    </a:ext>
                  </a:extLst>
                </p14:cNvPr>
                <p14:cNvContentPartPr/>
                <p14:nvPr/>
              </p14:nvContentPartPr>
              <p14:xfrm>
                <a:off x="2115285" y="5976910"/>
                <a:ext cx="107280" cy="128880"/>
              </p14:xfrm>
            </p:contentPart>
          </mc:Choice>
          <mc:Fallback>
            <p:pic>
              <p:nvPicPr>
                <p:cNvPr id="871" name="Freihand 870">
                  <a:extLst>
                    <a:ext uri="{FF2B5EF4-FFF2-40B4-BE49-F238E27FC236}">
                      <a16:creationId xmlns:a16="http://schemas.microsoft.com/office/drawing/2014/main" id="{34DC1D35-2201-CF3D-B90B-924ACD52C809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2106285" y="5967910"/>
                  <a:ext cx="1249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8">
              <p14:nvContentPartPr>
                <p14:cNvPr id="872" name="Freihand 871">
                  <a:extLst>
                    <a:ext uri="{FF2B5EF4-FFF2-40B4-BE49-F238E27FC236}">
                      <a16:creationId xmlns:a16="http://schemas.microsoft.com/office/drawing/2014/main" id="{DBAD235A-3456-FEB7-6640-E00ED0D0F218}"/>
                    </a:ext>
                  </a:extLst>
                </p14:cNvPr>
                <p14:cNvContentPartPr/>
                <p14:nvPr/>
              </p14:nvContentPartPr>
              <p14:xfrm>
                <a:off x="2206365" y="5917510"/>
                <a:ext cx="225000" cy="194400"/>
              </p14:xfrm>
            </p:contentPart>
          </mc:Choice>
          <mc:Fallback>
            <p:pic>
              <p:nvPicPr>
                <p:cNvPr id="872" name="Freihand 871">
                  <a:extLst>
                    <a:ext uri="{FF2B5EF4-FFF2-40B4-BE49-F238E27FC236}">
                      <a16:creationId xmlns:a16="http://schemas.microsoft.com/office/drawing/2014/main" id="{DBAD235A-3456-FEB7-6640-E00ED0D0F218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2197725" y="5908870"/>
                  <a:ext cx="2426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0">
              <p14:nvContentPartPr>
                <p14:cNvPr id="875" name="Freihand 874">
                  <a:extLst>
                    <a:ext uri="{FF2B5EF4-FFF2-40B4-BE49-F238E27FC236}">
                      <a16:creationId xmlns:a16="http://schemas.microsoft.com/office/drawing/2014/main" id="{7EFEA216-53C6-69E6-EC9F-DDE9923B0F3A}"/>
                    </a:ext>
                  </a:extLst>
                </p14:cNvPr>
                <p14:cNvContentPartPr/>
                <p14:nvPr/>
              </p14:nvContentPartPr>
              <p14:xfrm>
                <a:off x="2824485" y="5931190"/>
                <a:ext cx="191160" cy="110160"/>
              </p14:xfrm>
            </p:contentPart>
          </mc:Choice>
          <mc:Fallback>
            <p:pic>
              <p:nvPicPr>
                <p:cNvPr id="875" name="Freihand 874">
                  <a:extLst>
                    <a:ext uri="{FF2B5EF4-FFF2-40B4-BE49-F238E27FC236}">
                      <a16:creationId xmlns:a16="http://schemas.microsoft.com/office/drawing/2014/main" id="{7EFEA216-53C6-69E6-EC9F-DDE9923B0F3A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2815485" y="5922550"/>
                  <a:ext cx="2088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2">
              <p14:nvContentPartPr>
                <p14:cNvPr id="876" name="Freihand 875">
                  <a:extLst>
                    <a:ext uri="{FF2B5EF4-FFF2-40B4-BE49-F238E27FC236}">
                      <a16:creationId xmlns:a16="http://schemas.microsoft.com/office/drawing/2014/main" id="{CB940B3B-EFA2-1821-9E31-D93D09FC78E0}"/>
                    </a:ext>
                  </a:extLst>
                </p14:cNvPr>
                <p14:cNvContentPartPr/>
                <p14:nvPr/>
              </p14:nvContentPartPr>
              <p14:xfrm>
                <a:off x="3059205" y="5922550"/>
                <a:ext cx="97560" cy="100080"/>
              </p14:xfrm>
            </p:contentPart>
          </mc:Choice>
          <mc:Fallback>
            <p:pic>
              <p:nvPicPr>
                <p:cNvPr id="876" name="Freihand 875">
                  <a:extLst>
                    <a:ext uri="{FF2B5EF4-FFF2-40B4-BE49-F238E27FC236}">
                      <a16:creationId xmlns:a16="http://schemas.microsoft.com/office/drawing/2014/main" id="{CB940B3B-EFA2-1821-9E31-D93D09FC78E0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3050205" y="5913550"/>
                  <a:ext cx="1152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4">
              <p14:nvContentPartPr>
                <p14:cNvPr id="877" name="Freihand 876">
                  <a:extLst>
                    <a:ext uri="{FF2B5EF4-FFF2-40B4-BE49-F238E27FC236}">
                      <a16:creationId xmlns:a16="http://schemas.microsoft.com/office/drawing/2014/main" id="{35471E6B-E812-6316-4C1E-9538950292E5}"/>
                    </a:ext>
                  </a:extLst>
                </p14:cNvPr>
                <p14:cNvContentPartPr/>
                <p14:nvPr/>
              </p14:nvContentPartPr>
              <p14:xfrm>
                <a:off x="3229125" y="5885110"/>
                <a:ext cx="122040" cy="128160"/>
              </p14:xfrm>
            </p:contentPart>
          </mc:Choice>
          <mc:Fallback>
            <p:pic>
              <p:nvPicPr>
                <p:cNvPr id="877" name="Freihand 876">
                  <a:extLst>
                    <a:ext uri="{FF2B5EF4-FFF2-40B4-BE49-F238E27FC236}">
                      <a16:creationId xmlns:a16="http://schemas.microsoft.com/office/drawing/2014/main" id="{35471E6B-E812-6316-4C1E-9538950292E5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3220485" y="5876110"/>
                  <a:ext cx="1396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6">
              <p14:nvContentPartPr>
                <p14:cNvPr id="878" name="Freihand 877">
                  <a:extLst>
                    <a:ext uri="{FF2B5EF4-FFF2-40B4-BE49-F238E27FC236}">
                      <a16:creationId xmlns:a16="http://schemas.microsoft.com/office/drawing/2014/main" id="{C0101B36-F23B-00CE-C5A5-10E9F164B286}"/>
                    </a:ext>
                  </a:extLst>
                </p14:cNvPr>
                <p14:cNvContentPartPr/>
                <p14:nvPr/>
              </p14:nvContentPartPr>
              <p14:xfrm>
                <a:off x="3266205" y="5944870"/>
                <a:ext cx="129240" cy="32400"/>
              </p14:xfrm>
            </p:contentPart>
          </mc:Choice>
          <mc:Fallback>
            <p:pic>
              <p:nvPicPr>
                <p:cNvPr id="878" name="Freihand 877">
                  <a:extLst>
                    <a:ext uri="{FF2B5EF4-FFF2-40B4-BE49-F238E27FC236}">
                      <a16:creationId xmlns:a16="http://schemas.microsoft.com/office/drawing/2014/main" id="{C0101B36-F23B-00CE-C5A5-10E9F164B286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3257205" y="5936230"/>
                  <a:ext cx="1468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8">
              <p14:nvContentPartPr>
                <p14:cNvPr id="879" name="Freihand 878">
                  <a:extLst>
                    <a:ext uri="{FF2B5EF4-FFF2-40B4-BE49-F238E27FC236}">
                      <a16:creationId xmlns:a16="http://schemas.microsoft.com/office/drawing/2014/main" id="{2AA539D6-F51F-DB20-5ECD-A411F9F497AC}"/>
                    </a:ext>
                  </a:extLst>
                </p14:cNvPr>
                <p14:cNvContentPartPr/>
                <p14:nvPr/>
              </p14:nvContentPartPr>
              <p14:xfrm>
                <a:off x="3070725" y="6136750"/>
                <a:ext cx="8640" cy="457560"/>
              </p14:xfrm>
            </p:contentPart>
          </mc:Choice>
          <mc:Fallback>
            <p:pic>
              <p:nvPicPr>
                <p:cNvPr id="879" name="Freihand 878">
                  <a:extLst>
                    <a:ext uri="{FF2B5EF4-FFF2-40B4-BE49-F238E27FC236}">
                      <a16:creationId xmlns:a16="http://schemas.microsoft.com/office/drawing/2014/main" id="{2AA539D6-F51F-DB20-5ECD-A411F9F497AC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3061725" y="6128110"/>
                  <a:ext cx="2628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0">
              <p14:nvContentPartPr>
                <p14:cNvPr id="880" name="Freihand 879">
                  <a:extLst>
                    <a:ext uri="{FF2B5EF4-FFF2-40B4-BE49-F238E27FC236}">
                      <a16:creationId xmlns:a16="http://schemas.microsoft.com/office/drawing/2014/main" id="{B57B0C7C-56EC-98A9-817C-C21F4A1D7BB0}"/>
                    </a:ext>
                  </a:extLst>
                </p14:cNvPr>
                <p14:cNvContentPartPr/>
                <p14:nvPr/>
              </p14:nvContentPartPr>
              <p14:xfrm>
                <a:off x="2515245" y="6318910"/>
                <a:ext cx="1546560" cy="47880"/>
              </p14:xfrm>
            </p:contentPart>
          </mc:Choice>
          <mc:Fallback>
            <p:pic>
              <p:nvPicPr>
                <p:cNvPr id="880" name="Freihand 879">
                  <a:extLst>
                    <a:ext uri="{FF2B5EF4-FFF2-40B4-BE49-F238E27FC236}">
                      <a16:creationId xmlns:a16="http://schemas.microsoft.com/office/drawing/2014/main" id="{B57B0C7C-56EC-98A9-817C-C21F4A1D7BB0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2506605" y="6309910"/>
                  <a:ext cx="15642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2">
              <p14:nvContentPartPr>
                <p14:cNvPr id="883" name="Freihand 882">
                  <a:extLst>
                    <a:ext uri="{FF2B5EF4-FFF2-40B4-BE49-F238E27FC236}">
                      <a16:creationId xmlns:a16="http://schemas.microsoft.com/office/drawing/2014/main" id="{9DB66BCE-7134-F4CE-D4BE-E1319B8CAD91}"/>
                    </a:ext>
                  </a:extLst>
                </p14:cNvPr>
                <p14:cNvContentPartPr/>
                <p14:nvPr/>
              </p14:nvContentPartPr>
              <p14:xfrm>
                <a:off x="2698845" y="6123070"/>
                <a:ext cx="109440" cy="145800"/>
              </p14:xfrm>
            </p:contentPart>
          </mc:Choice>
          <mc:Fallback>
            <p:pic>
              <p:nvPicPr>
                <p:cNvPr id="883" name="Freihand 882">
                  <a:extLst>
                    <a:ext uri="{FF2B5EF4-FFF2-40B4-BE49-F238E27FC236}">
                      <a16:creationId xmlns:a16="http://schemas.microsoft.com/office/drawing/2014/main" id="{9DB66BCE-7134-F4CE-D4BE-E1319B8CAD91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2690205" y="6114430"/>
                  <a:ext cx="1270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4">
              <p14:nvContentPartPr>
                <p14:cNvPr id="884" name="Freihand 883">
                  <a:extLst>
                    <a:ext uri="{FF2B5EF4-FFF2-40B4-BE49-F238E27FC236}">
                      <a16:creationId xmlns:a16="http://schemas.microsoft.com/office/drawing/2014/main" id="{58284A69-9956-122B-C710-5A9BBF585D48}"/>
                    </a:ext>
                  </a:extLst>
                </p14:cNvPr>
                <p14:cNvContentPartPr/>
                <p14:nvPr/>
              </p14:nvContentPartPr>
              <p14:xfrm>
                <a:off x="2765085" y="6125230"/>
                <a:ext cx="104760" cy="149040"/>
              </p14:xfrm>
            </p:contentPart>
          </mc:Choice>
          <mc:Fallback>
            <p:pic>
              <p:nvPicPr>
                <p:cNvPr id="884" name="Freihand 883">
                  <a:extLst>
                    <a:ext uri="{FF2B5EF4-FFF2-40B4-BE49-F238E27FC236}">
                      <a16:creationId xmlns:a16="http://schemas.microsoft.com/office/drawing/2014/main" id="{58284A69-9956-122B-C710-5A9BBF585D48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2756085" y="6116590"/>
                  <a:ext cx="1224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6">
              <p14:nvContentPartPr>
                <p14:cNvPr id="885" name="Freihand 884">
                  <a:extLst>
                    <a:ext uri="{FF2B5EF4-FFF2-40B4-BE49-F238E27FC236}">
                      <a16:creationId xmlns:a16="http://schemas.microsoft.com/office/drawing/2014/main" id="{5D0C0520-B911-AAFD-A2A6-2D871D7FB7D6}"/>
                    </a:ext>
                  </a:extLst>
                </p14:cNvPr>
                <p14:cNvContentPartPr/>
                <p14:nvPr/>
              </p14:nvContentPartPr>
              <p14:xfrm>
                <a:off x="3343245" y="6097150"/>
                <a:ext cx="207720" cy="130320"/>
              </p14:xfrm>
            </p:contentPart>
          </mc:Choice>
          <mc:Fallback>
            <p:pic>
              <p:nvPicPr>
                <p:cNvPr id="885" name="Freihand 884">
                  <a:extLst>
                    <a:ext uri="{FF2B5EF4-FFF2-40B4-BE49-F238E27FC236}">
                      <a16:creationId xmlns:a16="http://schemas.microsoft.com/office/drawing/2014/main" id="{5D0C0520-B911-AAFD-A2A6-2D871D7FB7D6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3334605" y="6088150"/>
                  <a:ext cx="2253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8">
              <p14:nvContentPartPr>
                <p14:cNvPr id="887" name="Freihand 886">
                  <a:extLst>
                    <a:ext uri="{FF2B5EF4-FFF2-40B4-BE49-F238E27FC236}">
                      <a16:creationId xmlns:a16="http://schemas.microsoft.com/office/drawing/2014/main" id="{D59E3FC1-C6F3-180D-3F4A-AD765492D38D}"/>
                    </a:ext>
                  </a:extLst>
                </p14:cNvPr>
                <p14:cNvContentPartPr/>
                <p14:nvPr/>
              </p14:nvContentPartPr>
              <p14:xfrm>
                <a:off x="2555205" y="6447790"/>
                <a:ext cx="92880" cy="193680"/>
              </p14:xfrm>
            </p:contentPart>
          </mc:Choice>
          <mc:Fallback>
            <p:pic>
              <p:nvPicPr>
                <p:cNvPr id="887" name="Freihand 886">
                  <a:extLst>
                    <a:ext uri="{FF2B5EF4-FFF2-40B4-BE49-F238E27FC236}">
                      <a16:creationId xmlns:a16="http://schemas.microsoft.com/office/drawing/2014/main" id="{D59E3FC1-C6F3-180D-3F4A-AD765492D38D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2546565" y="6439150"/>
                  <a:ext cx="1105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0">
              <p14:nvContentPartPr>
                <p14:cNvPr id="888" name="Freihand 887">
                  <a:extLst>
                    <a:ext uri="{FF2B5EF4-FFF2-40B4-BE49-F238E27FC236}">
                      <a16:creationId xmlns:a16="http://schemas.microsoft.com/office/drawing/2014/main" id="{E47B779A-6025-6747-DD73-60508C8EF414}"/>
                    </a:ext>
                  </a:extLst>
                </p14:cNvPr>
                <p14:cNvContentPartPr/>
                <p14:nvPr/>
              </p14:nvContentPartPr>
              <p14:xfrm>
                <a:off x="2702445" y="6460390"/>
                <a:ext cx="128160" cy="103680"/>
              </p14:xfrm>
            </p:contentPart>
          </mc:Choice>
          <mc:Fallback>
            <p:pic>
              <p:nvPicPr>
                <p:cNvPr id="888" name="Freihand 887">
                  <a:extLst>
                    <a:ext uri="{FF2B5EF4-FFF2-40B4-BE49-F238E27FC236}">
                      <a16:creationId xmlns:a16="http://schemas.microsoft.com/office/drawing/2014/main" id="{E47B779A-6025-6747-DD73-60508C8EF414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2693805" y="6451750"/>
                  <a:ext cx="1458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2">
              <p14:nvContentPartPr>
                <p14:cNvPr id="889" name="Freihand 888">
                  <a:extLst>
                    <a:ext uri="{FF2B5EF4-FFF2-40B4-BE49-F238E27FC236}">
                      <a16:creationId xmlns:a16="http://schemas.microsoft.com/office/drawing/2014/main" id="{BF5A8B1A-F7EB-9B8F-C6DF-249FE4D5E54B}"/>
                    </a:ext>
                  </a:extLst>
                </p14:cNvPr>
                <p14:cNvContentPartPr/>
                <p14:nvPr/>
              </p14:nvContentPartPr>
              <p14:xfrm>
                <a:off x="2870205" y="6448510"/>
                <a:ext cx="120240" cy="149760"/>
              </p14:xfrm>
            </p:contentPart>
          </mc:Choice>
          <mc:Fallback>
            <p:pic>
              <p:nvPicPr>
                <p:cNvPr id="889" name="Freihand 888">
                  <a:extLst>
                    <a:ext uri="{FF2B5EF4-FFF2-40B4-BE49-F238E27FC236}">
                      <a16:creationId xmlns:a16="http://schemas.microsoft.com/office/drawing/2014/main" id="{BF5A8B1A-F7EB-9B8F-C6DF-249FE4D5E54B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2861565" y="6439510"/>
                  <a:ext cx="1378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4">
              <p14:nvContentPartPr>
                <p14:cNvPr id="891" name="Freihand 890">
                  <a:extLst>
                    <a:ext uri="{FF2B5EF4-FFF2-40B4-BE49-F238E27FC236}">
                      <a16:creationId xmlns:a16="http://schemas.microsoft.com/office/drawing/2014/main" id="{019CBECD-B209-3B02-68EB-AB1BF9DAED74}"/>
                    </a:ext>
                  </a:extLst>
                </p14:cNvPr>
                <p14:cNvContentPartPr/>
                <p14:nvPr/>
              </p14:nvContentPartPr>
              <p14:xfrm>
                <a:off x="3151005" y="6431590"/>
                <a:ext cx="101160" cy="164880"/>
              </p14:xfrm>
            </p:contentPart>
          </mc:Choice>
          <mc:Fallback>
            <p:pic>
              <p:nvPicPr>
                <p:cNvPr id="891" name="Freihand 890">
                  <a:extLst>
                    <a:ext uri="{FF2B5EF4-FFF2-40B4-BE49-F238E27FC236}">
                      <a16:creationId xmlns:a16="http://schemas.microsoft.com/office/drawing/2014/main" id="{019CBECD-B209-3B02-68EB-AB1BF9DAED74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3142365" y="6422590"/>
                  <a:ext cx="1188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6">
              <p14:nvContentPartPr>
                <p14:cNvPr id="892" name="Freihand 891">
                  <a:extLst>
                    <a:ext uri="{FF2B5EF4-FFF2-40B4-BE49-F238E27FC236}">
                      <a16:creationId xmlns:a16="http://schemas.microsoft.com/office/drawing/2014/main" id="{231D0579-0246-628F-6BB8-59E2637363E7}"/>
                    </a:ext>
                  </a:extLst>
                </p14:cNvPr>
                <p14:cNvContentPartPr/>
                <p14:nvPr/>
              </p14:nvContentPartPr>
              <p14:xfrm>
                <a:off x="3153885" y="6501790"/>
                <a:ext cx="148320" cy="7200"/>
              </p14:xfrm>
            </p:contentPart>
          </mc:Choice>
          <mc:Fallback>
            <p:pic>
              <p:nvPicPr>
                <p:cNvPr id="892" name="Freihand 891">
                  <a:extLst>
                    <a:ext uri="{FF2B5EF4-FFF2-40B4-BE49-F238E27FC236}">
                      <a16:creationId xmlns:a16="http://schemas.microsoft.com/office/drawing/2014/main" id="{231D0579-0246-628F-6BB8-59E2637363E7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3144885" y="6492790"/>
                  <a:ext cx="1659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8">
              <p14:nvContentPartPr>
                <p14:cNvPr id="894" name="Freihand 893">
                  <a:extLst>
                    <a:ext uri="{FF2B5EF4-FFF2-40B4-BE49-F238E27FC236}">
                      <a16:creationId xmlns:a16="http://schemas.microsoft.com/office/drawing/2014/main" id="{55915DBF-FFE8-A988-0F25-32A55DE4ED1F}"/>
                    </a:ext>
                  </a:extLst>
                </p14:cNvPr>
                <p14:cNvContentPartPr/>
                <p14:nvPr/>
              </p14:nvContentPartPr>
              <p14:xfrm>
                <a:off x="3324525" y="6436990"/>
                <a:ext cx="109080" cy="130680"/>
              </p14:xfrm>
            </p:contentPart>
          </mc:Choice>
          <mc:Fallback>
            <p:pic>
              <p:nvPicPr>
                <p:cNvPr id="894" name="Freihand 893">
                  <a:extLst>
                    <a:ext uri="{FF2B5EF4-FFF2-40B4-BE49-F238E27FC236}">
                      <a16:creationId xmlns:a16="http://schemas.microsoft.com/office/drawing/2014/main" id="{55915DBF-FFE8-A988-0F25-32A55DE4ED1F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3315885" y="6427990"/>
                  <a:ext cx="1267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0">
              <p14:nvContentPartPr>
                <p14:cNvPr id="895" name="Freihand 894">
                  <a:extLst>
                    <a:ext uri="{FF2B5EF4-FFF2-40B4-BE49-F238E27FC236}">
                      <a16:creationId xmlns:a16="http://schemas.microsoft.com/office/drawing/2014/main" id="{AC9DDADE-7E12-CD59-19E0-DDB0D16265D6}"/>
                    </a:ext>
                  </a:extLst>
                </p14:cNvPr>
                <p14:cNvContentPartPr/>
                <p14:nvPr/>
              </p14:nvContentPartPr>
              <p14:xfrm>
                <a:off x="3489405" y="6421870"/>
                <a:ext cx="85680" cy="87480"/>
              </p14:xfrm>
            </p:contentPart>
          </mc:Choice>
          <mc:Fallback>
            <p:pic>
              <p:nvPicPr>
                <p:cNvPr id="895" name="Freihand 894">
                  <a:extLst>
                    <a:ext uri="{FF2B5EF4-FFF2-40B4-BE49-F238E27FC236}">
                      <a16:creationId xmlns:a16="http://schemas.microsoft.com/office/drawing/2014/main" id="{AC9DDADE-7E12-CD59-19E0-DDB0D16265D6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3480405" y="6412870"/>
                  <a:ext cx="1033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2">
              <p14:nvContentPartPr>
                <p14:cNvPr id="896" name="Freihand 895">
                  <a:extLst>
                    <a:ext uri="{FF2B5EF4-FFF2-40B4-BE49-F238E27FC236}">
                      <a16:creationId xmlns:a16="http://schemas.microsoft.com/office/drawing/2014/main" id="{29B80AD1-F4C8-91A1-FE92-A6FBB6B38773}"/>
                    </a:ext>
                  </a:extLst>
                </p14:cNvPr>
                <p14:cNvContentPartPr/>
                <p14:nvPr/>
              </p14:nvContentPartPr>
              <p14:xfrm>
                <a:off x="3557085" y="6442390"/>
                <a:ext cx="71640" cy="178560"/>
              </p14:xfrm>
            </p:contentPart>
          </mc:Choice>
          <mc:Fallback>
            <p:pic>
              <p:nvPicPr>
                <p:cNvPr id="896" name="Freihand 895">
                  <a:extLst>
                    <a:ext uri="{FF2B5EF4-FFF2-40B4-BE49-F238E27FC236}">
                      <a16:creationId xmlns:a16="http://schemas.microsoft.com/office/drawing/2014/main" id="{29B80AD1-F4C8-91A1-FE92-A6FBB6B38773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3548085" y="6433390"/>
                  <a:ext cx="892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4">
              <p14:nvContentPartPr>
                <p14:cNvPr id="897" name="Freihand 896">
                  <a:extLst>
                    <a:ext uri="{FF2B5EF4-FFF2-40B4-BE49-F238E27FC236}">
                      <a16:creationId xmlns:a16="http://schemas.microsoft.com/office/drawing/2014/main" id="{AF84717D-0FFB-15D8-BD5E-C7818ECA0E07}"/>
                    </a:ext>
                  </a:extLst>
                </p14:cNvPr>
                <p14:cNvContentPartPr/>
                <p14:nvPr/>
              </p14:nvContentPartPr>
              <p14:xfrm>
                <a:off x="3702165" y="6418990"/>
                <a:ext cx="104760" cy="153000"/>
              </p14:xfrm>
            </p:contentPart>
          </mc:Choice>
          <mc:Fallback>
            <p:pic>
              <p:nvPicPr>
                <p:cNvPr id="897" name="Freihand 896">
                  <a:extLst>
                    <a:ext uri="{FF2B5EF4-FFF2-40B4-BE49-F238E27FC236}">
                      <a16:creationId xmlns:a16="http://schemas.microsoft.com/office/drawing/2014/main" id="{AF84717D-0FFB-15D8-BD5E-C7818ECA0E07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3693525" y="6409990"/>
                  <a:ext cx="1224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6">
              <p14:nvContentPartPr>
                <p14:cNvPr id="898" name="Freihand 897">
                  <a:extLst>
                    <a:ext uri="{FF2B5EF4-FFF2-40B4-BE49-F238E27FC236}">
                      <a16:creationId xmlns:a16="http://schemas.microsoft.com/office/drawing/2014/main" id="{EA0C2F5D-CC64-7CD8-2DC9-10500888E5C8}"/>
                    </a:ext>
                  </a:extLst>
                </p14:cNvPr>
                <p14:cNvContentPartPr/>
                <p14:nvPr/>
              </p14:nvContentPartPr>
              <p14:xfrm>
                <a:off x="3845085" y="6429790"/>
                <a:ext cx="170280" cy="163440"/>
              </p14:xfrm>
            </p:contentPart>
          </mc:Choice>
          <mc:Fallback>
            <p:pic>
              <p:nvPicPr>
                <p:cNvPr id="898" name="Freihand 897">
                  <a:extLst>
                    <a:ext uri="{FF2B5EF4-FFF2-40B4-BE49-F238E27FC236}">
                      <a16:creationId xmlns:a16="http://schemas.microsoft.com/office/drawing/2014/main" id="{EA0C2F5D-CC64-7CD8-2DC9-10500888E5C8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3836085" y="6420790"/>
                  <a:ext cx="1879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8">
              <p14:nvContentPartPr>
                <p14:cNvPr id="900" name="Freihand 899">
                  <a:extLst>
                    <a:ext uri="{FF2B5EF4-FFF2-40B4-BE49-F238E27FC236}">
                      <a16:creationId xmlns:a16="http://schemas.microsoft.com/office/drawing/2014/main" id="{17D61F53-5FF5-8BE9-DE3F-C4CAECF8B671}"/>
                    </a:ext>
                  </a:extLst>
                </p14:cNvPr>
                <p14:cNvContentPartPr/>
                <p14:nvPr/>
              </p14:nvContentPartPr>
              <p14:xfrm>
                <a:off x="5431965" y="6001750"/>
                <a:ext cx="10080" cy="165240"/>
              </p14:xfrm>
            </p:contentPart>
          </mc:Choice>
          <mc:Fallback>
            <p:pic>
              <p:nvPicPr>
                <p:cNvPr id="900" name="Freihand 899">
                  <a:extLst>
                    <a:ext uri="{FF2B5EF4-FFF2-40B4-BE49-F238E27FC236}">
                      <a16:creationId xmlns:a16="http://schemas.microsoft.com/office/drawing/2014/main" id="{17D61F53-5FF5-8BE9-DE3F-C4CAECF8B671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5423325" y="5992750"/>
                  <a:ext cx="277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0">
              <p14:nvContentPartPr>
                <p14:cNvPr id="901" name="Freihand 900">
                  <a:extLst>
                    <a:ext uri="{FF2B5EF4-FFF2-40B4-BE49-F238E27FC236}">
                      <a16:creationId xmlns:a16="http://schemas.microsoft.com/office/drawing/2014/main" id="{31523ADD-51A6-5073-0281-56F45393667E}"/>
                    </a:ext>
                  </a:extLst>
                </p14:cNvPr>
                <p14:cNvContentPartPr/>
                <p14:nvPr/>
              </p14:nvContentPartPr>
              <p14:xfrm>
                <a:off x="5322885" y="5986630"/>
                <a:ext cx="213480" cy="196920"/>
              </p14:xfrm>
            </p:contentPart>
          </mc:Choice>
          <mc:Fallback>
            <p:pic>
              <p:nvPicPr>
                <p:cNvPr id="901" name="Freihand 900">
                  <a:extLst>
                    <a:ext uri="{FF2B5EF4-FFF2-40B4-BE49-F238E27FC236}">
                      <a16:creationId xmlns:a16="http://schemas.microsoft.com/office/drawing/2014/main" id="{31523ADD-51A6-5073-0281-56F45393667E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5313885" y="5977630"/>
                  <a:ext cx="2311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2">
              <p14:nvContentPartPr>
                <p14:cNvPr id="902" name="Freihand 901">
                  <a:extLst>
                    <a:ext uri="{FF2B5EF4-FFF2-40B4-BE49-F238E27FC236}">
                      <a16:creationId xmlns:a16="http://schemas.microsoft.com/office/drawing/2014/main" id="{6F98CE44-92CB-70DE-DC39-D222646BC7E7}"/>
                    </a:ext>
                  </a:extLst>
                </p14:cNvPr>
                <p14:cNvContentPartPr/>
                <p14:nvPr/>
              </p14:nvContentPartPr>
              <p14:xfrm>
                <a:off x="4931565" y="6282550"/>
                <a:ext cx="1450080" cy="45720"/>
              </p14:xfrm>
            </p:contentPart>
          </mc:Choice>
          <mc:Fallback>
            <p:pic>
              <p:nvPicPr>
                <p:cNvPr id="902" name="Freihand 901">
                  <a:extLst>
                    <a:ext uri="{FF2B5EF4-FFF2-40B4-BE49-F238E27FC236}">
                      <a16:creationId xmlns:a16="http://schemas.microsoft.com/office/drawing/2014/main" id="{6F98CE44-92CB-70DE-DC39-D222646BC7E7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4922565" y="6273550"/>
                  <a:ext cx="14677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4">
              <p14:nvContentPartPr>
                <p14:cNvPr id="904" name="Freihand 903">
                  <a:extLst>
                    <a:ext uri="{FF2B5EF4-FFF2-40B4-BE49-F238E27FC236}">
                      <a16:creationId xmlns:a16="http://schemas.microsoft.com/office/drawing/2014/main" id="{98B08AA7-AF0E-CECE-CC1D-A1B0C181E2AE}"/>
                    </a:ext>
                  </a:extLst>
                </p14:cNvPr>
                <p14:cNvContentPartPr/>
                <p14:nvPr/>
              </p14:nvContentPartPr>
              <p14:xfrm>
                <a:off x="5090685" y="6191470"/>
                <a:ext cx="56880" cy="82800"/>
              </p14:xfrm>
            </p:contentPart>
          </mc:Choice>
          <mc:Fallback>
            <p:pic>
              <p:nvPicPr>
                <p:cNvPr id="904" name="Freihand 903">
                  <a:extLst>
                    <a:ext uri="{FF2B5EF4-FFF2-40B4-BE49-F238E27FC236}">
                      <a16:creationId xmlns:a16="http://schemas.microsoft.com/office/drawing/2014/main" id="{98B08AA7-AF0E-CECE-CC1D-A1B0C181E2AE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5081685" y="6182830"/>
                  <a:ext cx="745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6">
              <p14:nvContentPartPr>
                <p14:cNvPr id="905" name="Freihand 904">
                  <a:extLst>
                    <a:ext uri="{FF2B5EF4-FFF2-40B4-BE49-F238E27FC236}">
                      <a16:creationId xmlns:a16="http://schemas.microsoft.com/office/drawing/2014/main" id="{64C4E5CA-5A40-C959-FB1B-19E34D06B44C}"/>
                    </a:ext>
                  </a:extLst>
                </p14:cNvPr>
                <p14:cNvContentPartPr/>
                <p14:nvPr/>
              </p14:nvContentPartPr>
              <p14:xfrm>
                <a:off x="5147205" y="6151510"/>
                <a:ext cx="102600" cy="100080"/>
              </p14:xfrm>
            </p:contentPart>
          </mc:Choice>
          <mc:Fallback>
            <p:pic>
              <p:nvPicPr>
                <p:cNvPr id="905" name="Freihand 904">
                  <a:extLst>
                    <a:ext uri="{FF2B5EF4-FFF2-40B4-BE49-F238E27FC236}">
                      <a16:creationId xmlns:a16="http://schemas.microsoft.com/office/drawing/2014/main" id="{64C4E5CA-5A40-C959-FB1B-19E34D06B44C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5138565" y="6142870"/>
                  <a:ext cx="1202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8">
              <p14:nvContentPartPr>
                <p14:cNvPr id="906" name="Freihand 905">
                  <a:extLst>
                    <a:ext uri="{FF2B5EF4-FFF2-40B4-BE49-F238E27FC236}">
                      <a16:creationId xmlns:a16="http://schemas.microsoft.com/office/drawing/2014/main" id="{F4159C88-DF7F-1CAD-905D-98B75021CD7C}"/>
                    </a:ext>
                  </a:extLst>
                </p14:cNvPr>
                <p14:cNvContentPartPr/>
                <p14:nvPr/>
              </p14:nvContentPartPr>
              <p14:xfrm>
                <a:off x="5704845" y="6126310"/>
                <a:ext cx="205200" cy="126360"/>
              </p14:xfrm>
            </p:contentPart>
          </mc:Choice>
          <mc:Fallback>
            <p:pic>
              <p:nvPicPr>
                <p:cNvPr id="906" name="Freihand 905">
                  <a:extLst>
                    <a:ext uri="{FF2B5EF4-FFF2-40B4-BE49-F238E27FC236}">
                      <a16:creationId xmlns:a16="http://schemas.microsoft.com/office/drawing/2014/main" id="{F4159C88-DF7F-1CAD-905D-98B75021CD7C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5696205" y="6117310"/>
                  <a:ext cx="2228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0">
              <p14:nvContentPartPr>
                <p14:cNvPr id="907" name="Freihand 906">
                  <a:extLst>
                    <a:ext uri="{FF2B5EF4-FFF2-40B4-BE49-F238E27FC236}">
                      <a16:creationId xmlns:a16="http://schemas.microsoft.com/office/drawing/2014/main" id="{11A88BDE-D453-FFA4-7B40-04D6D8C9BECA}"/>
                    </a:ext>
                  </a:extLst>
                </p14:cNvPr>
                <p14:cNvContentPartPr/>
                <p14:nvPr/>
              </p14:nvContentPartPr>
              <p14:xfrm>
                <a:off x="5451045" y="6160870"/>
                <a:ext cx="22680" cy="382680"/>
              </p14:xfrm>
            </p:contentPart>
          </mc:Choice>
          <mc:Fallback>
            <p:pic>
              <p:nvPicPr>
                <p:cNvPr id="907" name="Freihand 906">
                  <a:extLst>
                    <a:ext uri="{FF2B5EF4-FFF2-40B4-BE49-F238E27FC236}">
                      <a16:creationId xmlns:a16="http://schemas.microsoft.com/office/drawing/2014/main" id="{11A88BDE-D453-FFA4-7B40-04D6D8C9BECA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5442045" y="6152230"/>
                  <a:ext cx="4032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2">
              <p14:nvContentPartPr>
                <p14:cNvPr id="908" name="Freihand 907">
                  <a:extLst>
                    <a:ext uri="{FF2B5EF4-FFF2-40B4-BE49-F238E27FC236}">
                      <a16:creationId xmlns:a16="http://schemas.microsoft.com/office/drawing/2014/main" id="{C5222EA3-63B9-2FD1-0BF5-092514A1DD96}"/>
                    </a:ext>
                  </a:extLst>
                </p14:cNvPr>
                <p14:cNvContentPartPr/>
                <p14:nvPr/>
              </p14:nvContentPartPr>
              <p14:xfrm>
                <a:off x="4975845" y="6371110"/>
                <a:ext cx="123480" cy="174600"/>
              </p14:xfrm>
            </p:contentPart>
          </mc:Choice>
          <mc:Fallback>
            <p:pic>
              <p:nvPicPr>
                <p:cNvPr id="908" name="Freihand 907">
                  <a:extLst>
                    <a:ext uri="{FF2B5EF4-FFF2-40B4-BE49-F238E27FC236}">
                      <a16:creationId xmlns:a16="http://schemas.microsoft.com/office/drawing/2014/main" id="{C5222EA3-63B9-2FD1-0BF5-092514A1DD96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4967205" y="6362110"/>
                  <a:ext cx="1411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4">
              <p14:nvContentPartPr>
                <p14:cNvPr id="909" name="Freihand 908">
                  <a:extLst>
                    <a:ext uri="{FF2B5EF4-FFF2-40B4-BE49-F238E27FC236}">
                      <a16:creationId xmlns:a16="http://schemas.microsoft.com/office/drawing/2014/main" id="{C9DA2C35-38EB-77C9-870C-2CD0E31B83A5}"/>
                    </a:ext>
                  </a:extLst>
                </p14:cNvPr>
                <p14:cNvContentPartPr/>
                <p14:nvPr/>
              </p14:nvContentPartPr>
              <p14:xfrm>
                <a:off x="5160165" y="6416110"/>
                <a:ext cx="66960" cy="72000"/>
              </p14:xfrm>
            </p:contentPart>
          </mc:Choice>
          <mc:Fallback>
            <p:pic>
              <p:nvPicPr>
                <p:cNvPr id="909" name="Freihand 908">
                  <a:extLst>
                    <a:ext uri="{FF2B5EF4-FFF2-40B4-BE49-F238E27FC236}">
                      <a16:creationId xmlns:a16="http://schemas.microsoft.com/office/drawing/2014/main" id="{C9DA2C35-38EB-77C9-870C-2CD0E31B83A5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5151165" y="6407110"/>
                  <a:ext cx="846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6">
              <p14:nvContentPartPr>
                <p14:cNvPr id="910" name="Freihand 909">
                  <a:extLst>
                    <a:ext uri="{FF2B5EF4-FFF2-40B4-BE49-F238E27FC236}">
                      <a16:creationId xmlns:a16="http://schemas.microsoft.com/office/drawing/2014/main" id="{C8FDF829-31EC-7621-82FF-012303E20D3F}"/>
                    </a:ext>
                  </a:extLst>
                </p14:cNvPr>
                <p14:cNvContentPartPr/>
                <p14:nvPr/>
              </p14:nvContentPartPr>
              <p14:xfrm>
                <a:off x="5271405" y="6422950"/>
                <a:ext cx="120600" cy="99720"/>
              </p14:xfrm>
            </p:contentPart>
          </mc:Choice>
          <mc:Fallback>
            <p:pic>
              <p:nvPicPr>
                <p:cNvPr id="910" name="Freihand 909">
                  <a:extLst>
                    <a:ext uri="{FF2B5EF4-FFF2-40B4-BE49-F238E27FC236}">
                      <a16:creationId xmlns:a16="http://schemas.microsoft.com/office/drawing/2014/main" id="{C8FDF829-31EC-7621-82FF-012303E20D3F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5262765" y="6413950"/>
                  <a:ext cx="1382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8">
              <p14:nvContentPartPr>
                <p14:cNvPr id="912" name="Freihand 911">
                  <a:extLst>
                    <a:ext uri="{FF2B5EF4-FFF2-40B4-BE49-F238E27FC236}">
                      <a16:creationId xmlns:a16="http://schemas.microsoft.com/office/drawing/2014/main" id="{5843E4AE-ABE9-48D3-84FC-5D49A6BA0DAC}"/>
                    </a:ext>
                  </a:extLst>
                </p14:cNvPr>
                <p14:cNvContentPartPr/>
                <p14:nvPr/>
              </p14:nvContentPartPr>
              <p14:xfrm>
                <a:off x="5568765" y="6381910"/>
                <a:ext cx="107280" cy="127440"/>
              </p14:xfrm>
            </p:contentPart>
          </mc:Choice>
          <mc:Fallback>
            <p:pic>
              <p:nvPicPr>
                <p:cNvPr id="912" name="Freihand 911">
                  <a:extLst>
                    <a:ext uri="{FF2B5EF4-FFF2-40B4-BE49-F238E27FC236}">
                      <a16:creationId xmlns:a16="http://schemas.microsoft.com/office/drawing/2014/main" id="{5843E4AE-ABE9-48D3-84FC-5D49A6BA0DAC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5559765" y="6373270"/>
                  <a:ext cx="1249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0">
              <p14:nvContentPartPr>
                <p14:cNvPr id="913" name="Freihand 912">
                  <a:extLst>
                    <a:ext uri="{FF2B5EF4-FFF2-40B4-BE49-F238E27FC236}">
                      <a16:creationId xmlns:a16="http://schemas.microsoft.com/office/drawing/2014/main" id="{68123B47-C357-C2C1-9FB9-4552BEECBD13}"/>
                    </a:ext>
                  </a:extLst>
                </p14:cNvPr>
                <p14:cNvContentPartPr/>
                <p14:nvPr/>
              </p14:nvContentPartPr>
              <p14:xfrm>
                <a:off x="5706285" y="6384430"/>
                <a:ext cx="131760" cy="156600"/>
              </p14:xfrm>
            </p:contentPart>
          </mc:Choice>
          <mc:Fallback>
            <p:pic>
              <p:nvPicPr>
                <p:cNvPr id="913" name="Freihand 912">
                  <a:extLst>
                    <a:ext uri="{FF2B5EF4-FFF2-40B4-BE49-F238E27FC236}">
                      <a16:creationId xmlns:a16="http://schemas.microsoft.com/office/drawing/2014/main" id="{68123B47-C357-C2C1-9FB9-4552BEECBD13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5697285" y="6375790"/>
                  <a:ext cx="1494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2">
              <p14:nvContentPartPr>
                <p14:cNvPr id="914" name="Freihand 913">
                  <a:extLst>
                    <a:ext uri="{FF2B5EF4-FFF2-40B4-BE49-F238E27FC236}">
                      <a16:creationId xmlns:a16="http://schemas.microsoft.com/office/drawing/2014/main" id="{99CD3313-4269-3E8F-950B-F16F855C9912}"/>
                    </a:ext>
                  </a:extLst>
                </p14:cNvPr>
                <p14:cNvContentPartPr/>
                <p14:nvPr/>
              </p14:nvContentPartPr>
              <p14:xfrm>
                <a:off x="5880885" y="6422230"/>
                <a:ext cx="67680" cy="131040"/>
              </p14:xfrm>
            </p:contentPart>
          </mc:Choice>
          <mc:Fallback>
            <p:pic>
              <p:nvPicPr>
                <p:cNvPr id="914" name="Freihand 913">
                  <a:extLst>
                    <a:ext uri="{FF2B5EF4-FFF2-40B4-BE49-F238E27FC236}">
                      <a16:creationId xmlns:a16="http://schemas.microsoft.com/office/drawing/2014/main" id="{99CD3313-4269-3E8F-950B-F16F855C9912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5872245" y="6413590"/>
                  <a:ext cx="853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4">
              <p14:nvContentPartPr>
                <p14:cNvPr id="915" name="Freihand 914">
                  <a:extLst>
                    <a:ext uri="{FF2B5EF4-FFF2-40B4-BE49-F238E27FC236}">
                      <a16:creationId xmlns:a16="http://schemas.microsoft.com/office/drawing/2014/main" id="{53B211F5-589B-79D0-D817-A410770CBF04}"/>
                    </a:ext>
                  </a:extLst>
                </p14:cNvPr>
                <p14:cNvContentPartPr/>
                <p14:nvPr/>
              </p14:nvContentPartPr>
              <p14:xfrm>
                <a:off x="5905005" y="6407110"/>
                <a:ext cx="127440" cy="180360"/>
              </p14:xfrm>
            </p:contentPart>
          </mc:Choice>
          <mc:Fallback>
            <p:pic>
              <p:nvPicPr>
                <p:cNvPr id="915" name="Freihand 914">
                  <a:extLst>
                    <a:ext uri="{FF2B5EF4-FFF2-40B4-BE49-F238E27FC236}">
                      <a16:creationId xmlns:a16="http://schemas.microsoft.com/office/drawing/2014/main" id="{53B211F5-589B-79D0-D817-A410770CBF04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5896005" y="6398110"/>
                  <a:ext cx="1450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6">
              <p14:nvContentPartPr>
                <p14:cNvPr id="916" name="Freihand 915">
                  <a:extLst>
                    <a:ext uri="{FF2B5EF4-FFF2-40B4-BE49-F238E27FC236}">
                      <a16:creationId xmlns:a16="http://schemas.microsoft.com/office/drawing/2014/main" id="{E93D330B-D30B-2B7E-34B9-347B75072073}"/>
                    </a:ext>
                  </a:extLst>
                </p14:cNvPr>
                <p14:cNvContentPartPr/>
                <p14:nvPr/>
              </p14:nvContentPartPr>
              <p14:xfrm>
                <a:off x="6090405" y="6399910"/>
                <a:ext cx="78480" cy="137160"/>
              </p14:xfrm>
            </p:contentPart>
          </mc:Choice>
          <mc:Fallback>
            <p:pic>
              <p:nvPicPr>
                <p:cNvPr id="916" name="Freihand 915">
                  <a:extLst>
                    <a:ext uri="{FF2B5EF4-FFF2-40B4-BE49-F238E27FC236}">
                      <a16:creationId xmlns:a16="http://schemas.microsoft.com/office/drawing/2014/main" id="{E93D330B-D30B-2B7E-34B9-347B75072073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6081765" y="6391270"/>
                  <a:ext cx="961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8">
              <p14:nvContentPartPr>
                <p14:cNvPr id="917" name="Freihand 916">
                  <a:extLst>
                    <a:ext uri="{FF2B5EF4-FFF2-40B4-BE49-F238E27FC236}">
                      <a16:creationId xmlns:a16="http://schemas.microsoft.com/office/drawing/2014/main" id="{19C8353F-893A-6BFE-F651-EE182C07A2B7}"/>
                    </a:ext>
                  </a:extLst>
                </p14:cNvPr>
                <p14:cNvContentPartPr/>
                <p14:nvPr/>
              </p14:nvContentPartPr>
              <p14:xfrm>
                <a:off x="6085725" y="6466870"/>
                <a:ext cx="110520" cy="8280"/>
              </p14:xfrm>
            </p:contentPart>
          </mc:Choice>
          <mc:Fallback>
            <p:pic>
              <p:nvPicPr>
                <p:cNvPr id="917" name="Freihand 916">
                  <a:extLst>
                    <a:ext uri="{FF2B5EF4-FFF2-40B4-BE49-F238E27FC236}">
                      <a16:creationId xmlns:a16="http://schemas.microsoft.com/office/drawing/2014/main" id="{19C8353F-893A-6BFE-F651-EE182C07A2B7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6077085" y="6458230"/>
                  <a:ext cx="1281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0">
              <p14:nvContentPartPr>
                <p14:cNvPr id="919" name="Freihand 918">
                  <a:extLst>
                    <a:ext uri="{FF2B5EF4-FFF2-40B4-BE49-F238E27FC236}">
                      <a16:creationId xmlns:a16="http://schemas.microsoft.com/office/drawing/2014/main" id="{577A0DDB-6EED-301B-EF0D-B076595FAA0D}"/>
                    </a:ext>
                  </a:extLst>
                </p14:cNvPr>
                <p14:cNvContentPartPr/>
                <p14:nvPr/>
              </p14:nvContentPartPr>
              <p14:xfrm>
                <a:off x="6230805" y="6415390"/>
                <a:ext cx="149400" cy="129240"/>
              </p14:xfrm>
            </p:contentPart>
          </mc:Choice>
          <mc:Fallback>
            <p:pic>
              <p:nvPicPr>
                <p:cNvPr id="919" name="Freihand 918">
                  <a:extLst>
                    <a:ext uri="{FF2B5EF4-FFF2-40B4-BE49-F238E27FC236}">
                      <a16:creationId xmlns:a16="http://schemas.microsoft.com/office/drawing/2014/main" id="{577A0DDB-6EED-301B-EF0D-B076595FAA0D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6222165" y="6406390"/>
                  <a:ext cx="167040" cy="14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12">
            <p14:nvContentPartPr>
              <p14:cNvPr id="921" name="Freihand 920">
                <a:extLst>
                  <a:ext uri="{FF2B5EF4-FFF2-40B4-BE49-F238E27FC236}">
                    <a16:creationId xmlns:a16="http://schemas.microsoft.com/office/drawing/2014/main" id="{51C0AD14-68B6-4F46-C17C-37E8D0D6EA73}"/>
                  </a:ext>
                </a:extLst>
              </p14:cNvPr>
              <p14:cNvContentPartPr/>
              <p14:nvPr/>
            </p14:nvContentPartPr>
            <p14:xfrm>
              <a:off x="2406525" y="6354910"/>
              <a:ext cx="581040" cy="345960"/>
            </p14:xfrm>
          </p:contentPart>
        </mc:Choice>
        <mc:Fallback>
          <p:pic>
            <p:nvPicPr>
              <p:cNvPr id="921" name="Freihand 920">
                <a:extLst>
                  <a:ext uri="{FF2B5EF4-FFF2-40B4-BE49-F238E27FC236}">
                    <a16:creationId xmlns:a16="http://schemas.microsoft.com/office/drawing/2014/main" id="{51C0AD14-68B6-4F46-C17C-37E8D0D6EA73}"/>
                  </a:ext>
                </a:extLst>
              </p:cNvPr>
              <p:cNvPicPr/>
              <p:nvPr/>
            </p:nvPicPr>
            <p:blipFill>
              <a:blip r:embed="rId913"/>
              <a:stretch>
                <a:fillRect/>
              </a:stretch>
            </p:blipFill>
            <p:spPr>
              <a:xfrm>
                <a:off x="2397885" y="6345910"/>
                <a:ext cx="59868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4">
            <p14:nvContentPartPr>
              <p14:cNvPr id="922" name="Freihand 921">
                <a:extLst>
                  <a:ext uri="{FF2B5EF4-FFF2-40B4-BE49-F238E27FC236}">
                    <a16:creationId xmlns:a16="http://schemas.microsoft.com/office/drawing/2014/main" id="{F0FB483E-1AFE-9054-53F7-9C4EA00BDB11}"/>
                  </a:ext>
                </a:extLst>
              </p14:cNvPr>
              <p14:cNvContentPartPr/>
              <p14:nvPr/>
            </p14:nvContentPartPr>
            <p14:xfrm>
              <a:off x="7674765" y="1905670"/>
              <a:ext cx="537480" cy="412200"/>
            </p14:xfrm>
          </p:contentPart>
        </mc:Choice>
        <mc:Fallback>
          <p:pic>
            <p:nvPicPr>
              <p:cNvPr id="922" name="Freihand 921">
                <a:extLst>
                  <a:ext uri="{FF2B5EF4-FFF2-40B4-BE49-F238E27FC236}">
                    <a16:creationId xmlns:a16="http://schemas.microsoft.com/office/drawing/2014/main" id="{F0FB483E-1AFE-9054-53F7-9C4EA00BDB11}"/>
                  </a:ext>
                </a:extLst>
              </p:cNvPr>
              <p:cNvPicPr/>
              <p:nvPr/>
            </p:nvPicPr>
            <p:blipFill>
              <a:blip r:embed="rId915"/>
              <a:stretch>
                <a:fillRect/>
              </a:stretch>
            </p:blipFill>
            <p:spPr>
              <a:xfrm>
                <a:off x="7666125" y="1896670"/>
                <a:ext cx="555120" cy="4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6">
            <p14:nvContentPartPr>
              <p14:cNvPr id="923" name="Freihand 922">
                <a:extLst>
                  <a:ext uri="{FF2B5EF4-FFF2-40B4-BE49-F238E27FC236}">
                    <a16:creationId xmlns:a16="http://schemas.microsoft.com/office/drawing/2014/main" id="{C6A865C6-2F00-4C15-79F5-5AD2BBD01581}"/>
                  </a:ext>
                </a:extLst>
              </p14:cNvPr>
              <p14:cNvContentPartPr/>
              <p14:nvPr/>
            </p14:nvContentPartPr>
            <p14:xfrm>
              <a:off x="4818165" y="6242230"/>
              <a:ext cx="624240" cy="380880"/>
            </p14:xfrm>
          </p:contentPart>
        </mc:Choice>
        <mc:Fallback>
          <p:pic>
            <p:nvPicPr>
              <p:cNvPr id="923" name="Freihand 922">
                <a:extLst>
                  <a:ext uri="{FF2B5EF4-FFF2-40B4-BE49-F238E27FC236}">
                    <a16:creationId xmlns:a16="http://schemas.microsoft.com/office/drawing/2014/main" id="{C6A865C6-2F00-4C15-79F5-5AD2BBD01581}"/>
                  </a:ext>
                </a:extLst>
              </p:cNvPr>
              <p:cNvPicPr/>
              <p:nvPr/>
            </p:nvPicPr>
            <p:blipFill>
              <a:blip r:embed="rId917"/>
              <a:stretch>
                <a:fillRect/>
              </a:stretch>
            </p:blipFill>
            <p:spPr>
              <a:xfrm>
                <a:off x="4809525" y="6233590"/>
                <a:ext cx="641880" cy="3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8">
            <p14:nvContentPartPr>
              <p14:cNvPr id="924" name="Freihand 923">
                <a:extLst>
                  <a:ext uri="{FF2B5EF4-FFF2-40B4-BE49-F238E27FC236}">
                    <a16:creationId xmlns:a16="http://schemas.microsoft.com/office/drawing/2014/main" id="{3135B00A-3BF0-09C8-285E-1EA806F7765C}"/>
                  </a:ext>
                </a:extLst>
              </p14:cNvPr>
              <p14:cNvContentPartPr/>
              <p14:nvPr/>
            </p14:nvContentPartPr>
            <p14:xfrm>
              <a:off x="9340485" y="1787950"/>
              <a:ext cx="407160" cy="398520"/>
            </p14:xfrm>
          </p:contentPart>
        </mc:Choice>
        <mc:Fallback>
          <p:pic>
            <p:nvPicPr>
              <p:cNvPr id="924" name="Freihand 923">
                <a:extLst>
                  <a:ext uri="{FF2B5EF4-FFF2-40B4-BE49-F238E27FC236}">
                    <a16:creationId xmlns:a16="http://schemas.microsoft.com/office/drawing/2014/main" id="{3135B00A-3BF0-09C8-285E-1EA806F7765C}"/>
                  </a:ext>
                </a:extLst>
              </p:cNvPr>
              <p:cNvPicPr/>
              <p:nvPr/>
            </p:nvPicPr>
            <p:blipFill>
              <a:blip r:embed="rId919"/>
              <a:stretch>
                <a:fillRect/>
              </a:stretch>
            </p:blipFill>
            <p:spPr>
              <a:xfrm>
                <a:off x="9331845" y="1778950"/>
                <a:ext cx="424800" cy="4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0">
            <p14:nvContentPartPr>
              <p14:cNvPr id="925" name="Freihand 924">
                <a:extLst>
                  <a:ext uri="{FF2B5EF4-FFF2-40B4-BE49-F238E27FC236}">
                    <a16:creationId xmlns:a16="http://schemas.microsoft.com/office/drawing/2014/main" id="{F7E45958-4881-F77A-611F-9679B5DC2778}"/>
                  </a:ext>
                </a:extLst>
              </p14:cNvPr>
              <p14:cNvContentPartPr/>
              <p14:nvPr/>
            </p14:nvContentPartPr>
            <p14:xfrm>
              <a:off x="133845" y="1491310"/>
              <a:ext cx="19080" cy="9000"/>
            </p14:xfrm>
          </p:contentPart>
        </mc:Choice>
        <mc:Fallback>
          <p:pic>
            <p:nvPicPr>
              <p:cNvPr id="925" name="Freihand 924">
                <a:extLst>
                  <a:ext uri="{FF2B5EF4-FFF2-40B4-BE49-F238E27FC236}">
                    <a16:creationId xmlns:a16="http://schemas.microsoft.com/office/drawing/2014/main" id="{F7E45958-4881-F77A-611F-9679B5DC2778}"/>
                  </a:ext>
                </a:extLst>
              </p:cNvPr>
              <p:cNvPicPr/>
              <p:nvPr/>
            </p:nvPicPr>
            <p:blipFill>
              <a:blip r:embed="rId921"/>
              <a:stretch>
                <a:fillRect/>
              </a:stretch>
            </p:blipFill>
            <p:spPr>
              <a:xfrm>
                <a:off x="124845" y="1482310"/>
                <a:ext cx="3672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2">
            <p14:nvContentPartPr>
              <p14:cNvPr id="941" name="Freihand 940">
                <a:extLst>
                  <a:ext uri="{FF2B5EF4-FFF2-40B4-BE49-F238E27FC236}">
                    <a16:creationId xmlns:a16="http://schemas.microsoft.com/office/drawing/2014/main" id="{E9A6EC5F-C2B6-5F63-097A-46528AC32F66}"/>
                  </a:ext>
                </a:extLst>
              </p14:cNvPr>
              <p14:cNvContentPartPr/>
              <p14:nvPr/>
            </p14:nvContentPartPr>
            <p14:xfrm>
              <a:off x="9800205" y="1738990"/>
              <a:ext cx="502560" cy="344520"/>
            </p14:xfrm>
          </p:contentPart>
        </mc:Choice>
        <mc:Fallback>
          <p:pic>
            <p:nvPicPr>
              <p:cNvPr id="941" name="Freihand 940">
                <a:extLst>
                  <a:ext uri="{FF2B5EF4-FFF2-40B4-BE49-F238E27FC236}">
                    <a16:creationId xmlns:a16="http://schemas.microsoft.com/office/drawing/2014/main" id="{E9A6EC5F-C2B6-5F63-097A-46528AC32F66}"/>
                  </a:ext>
                </a:extLst>
              </p:cNvPr>
              <p:cNvPicPr/>
              <p:nvPr/>
            </p:nvPicPr>
            <p:blipFill>
              <a:blip r:embed="rId923"/>
              <a:stretch>
                <a:fillRect/>
              </a:stretch>
            </p:blipFill>
            <p:spPr>
              <a:xfrm>
                <a:off x="9791565" y="1730350"/>
                <a:ext cx="52020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4">
            <p14:nvContentPartPr>
              <p14:cNvPr id="969" name="Freihand 968">
                <a:extLst>
                  <a:ext uri="{FF2B5EF4-FFF2-40B4-BE49-F238E27FC236}">
                    <a16:creationId xmlns:a16="http://schemas.microsoft.com/office/drawing/2014/main" id="{8E9B4DAF-AD93-4E97-7660-32218F06118B}"/>
                  </a:ext>
                </a:extLst>
              </p14:cNvPr>
              <p14:cNvContentPartPr/>
              <p14:nvPr/>
            </p14:nvContentPartPr>
            <p14:xfrm>
              <a:off x="8295405" y="3141910"/>
              <a:ext cx="561600" cy="418320"/>
            </p14:xfrm>
          </p:contentPart>
        </mc:Choice>
        <mc:Fallback>
          <p:pic>
            <p:nvPicPr>
              <p:cNvPr id="969" name="Freihand 968">
                <a:extLst>
                  <a:ext uri="{FF2B5EF4-FFF2-40B4-BE49-F238E27FC236}">
                    <a16:creationId xmlns:a16="http://schemas.microsoft.com/office/drawing/2014/main" id="{8E9B4DAF-AD93-4E97-7660-32218F06118B}"/>
                  </a:ext>
                </a:extLst>
              </p:cNvPr>
              <p:cNvPicPr/>
              <p:nvPr/>
            </p:nvPicPr>
            <p:blipFill>
              <a:blip r:embed="rId925"/>
              <a:stretch>
                <a:fillRect/>
              </a:stretch>
            </p:blipFill>
            <p:spPr>
              <a:xfrm>
                <a:off x="8286765" y="3133270"/>
                <a:ext cx="579240" cy="43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6">
            <p14:nvContentPartPr>
              <p14:cNvPr id="970" name="Freihand 969">
                <a:extLst>
                  <a:ext uri="{FF2B5EF4-FFF2-40B4-BE49-F238E27FC236}">
                    <a16:creationId xmlns:a16="http://schemas.microsoft.com/office/drawing/2014/main" id="{2FFE3D97-5143-9F87-5D59-D38B3F08E492}"/>
                  </a:ext>
                </a:extLst>
              </p14:cNvPr>
              <p14:cNvContentPartPr/>
              <p14:nvPr/>
            </p14:nvContentPartPr>
            <p14:xfrm>
              <a:off x="4852725" y="1638910"/>
              <a:ext cx="42840" cy="31320"/>
            </p14:xfrm>
          </p:contentPart>
        </mc:Choice>
        <mc:Fallback>
          <p:pic>
            <p:nvPicPr>
              <p:cNvPr id="970" name="Freihand 969">
                <a:extLst>
                  <a:ext uri="{FF2B5EF4-FFF2-40B4-BE49-F238E27FC236}">
                    <a16:creationId xmlns:a16="http://schemas.microsoft.com/office/drawing/2014/main" id="{2FFE3D97-5143-9F87-5D59-D38B3F08E492}"/>
                  </a:ext>
                </a:extLst>
              </p:cNvPr>
              <p:cNvPicPr/>
              <p:nvPr/>
            </p:nvPicPr>
            <p:blipFill>
              <a:blip r:embed="rId927"/>
              <a:stretch>
                <a:fillRect/>
              </a:stretch>
            </p:blipFill>
            <p:spPr>
              <a:xfrm>
                <a:off x="4844085" y="1630270"/>
                <a:ext cx="60480" cy="4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973" name="Gruppieren 972">
            <a:extLst>
              <a:ext uri="{FF2B5EF4-FFF2-40B4-BE49-F238E27FC236}">
                <a16:creationId xmlns:a16="http://schemas.microsoft.com/office/drawing/2014/main" id="{A1D9FCA8-97AF-6B17-2C31-ABDE52CA95C1}"/>
              </a:ext>
            </a:extLst>
          </p:cNvPr>
          <p:cNvGrpSpPr/>
          <p:nvPr/>
        </p:nvGrpSpPr>
        <p:grpSpPr>
          <a:xfrm>
            <a:off x="3095205" y="1801630"/>
            <a:ext cx="5537520" cy="4948920"/>
            <a:chOff x="3095205" y="1801630"/>
            <a:chExt cx="5537520" cy="494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8">
              <p14:nvContentPartPr>
                <p14:cNvPr id="926" name="Freihand 925">
                  <a:extLst>
                    <a:ext uri="{FF2B5EF4-FFF2-40B4-BE49-F238E27FC236}">
                      <a16:creationId xmlns:a16="http://schemas.microsoft.com/office/drawing/2014/main" id="{E63AE2F1-0E08-7A16-8742-0EF3F8BCD87D}"/>
                    </a:ext>
                  </a:extLst>
                </p14:cNvPr>
                <p14:cNvContentPartPr/>
                <p14:nvPr/>
              </p14:nvContentPartPr>
              <p14:xfrm>
                <a:off x="3095205" y="6379750"/>
                <a:ext cx="945360" cy="314640"/>
              </p14:xfrm>
            </p:contentPart>
          </mc:Choice>
          <mc:Fallback>
            <p:pic>
              <p:nvPicPr>
                <p:cNvPr id="926" name="Freihand 925">
                  <a:extLst>
                    <a:ext uri="{FF2B5EF4-FFF2-40B4-BE49-F238E27FC236}">
                      <a16:creationId xmlns:a16="http://schemas.microsoft.com/office/drawing/2014/main" id="{E63AE2F1-0E08-7A16-8742-0EF3F8BCD87D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3086205" y="6370750"/>
                  <a:ext cx="96300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0">
              <p14:nvContentPartPr>
                <p14:cNvPr id="927" name="Freihand 926">
                  <a:extLst>
                    <a:ext uri="{FF2B5EF4-FFF2-40B4-BE49-F238E27FC236}">
                      <a16:creationId xmlns:a16="http://schemas.microsoft.com/office/drawing/2014/main" id="{C534EEBC-5A2D-DF46-5A1E-2ADAB9474E54}"/>
                    </a:ext>
                  </a:extLst>
                </p14:cNvPr>
                <p14:cNvContentPartPr/>
                <p14:nvPr/>
              </p14:nvContentPartPr>
              <p14:xfrm>
                <a:off x="4060725" y="6455350"/>
                <a:ext cx="109800" cy="129240"/>
              </p14:xfrm>
            </p:contentPart>
          </mc:Choice>
          <mc:Fallback>
            <p:pic>
              <p:nvPicPr>
                <p:cNvPr id="927" name="Freihand 926">
                  <a:extLst>
                    <a:ext uri="{FF2B5EF4-FFF2-40B4-BE49-F238E27FC236}">
                      <a16:creationId xmlns:a16="http://schemas.microsoft.com/office/drawing/2014/main" id="{C534EEBC-5A2D-DF46-5A1E-2ADAB9474E54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4052085" y="6446710"/>
                  <a:ext cx="1274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2">
              <p14:nvContentPartPr>
                <p14:cNvPr id="929" name="Freihand 928">
                  <a:extLst>
                    <a:ext uri="{FF2B5EF4-FFF2-40B4-BE49-F238E27FC236}">
                      <a16:creationId xmlns:a16="http://schemas.microsoft.com/office/drawing/2014/main" id="{7874EFDC-1A3D-0A64-3711-A0D0A8FCF2C5}"/>
                    </a:ext>
                  </a:extLst>
                </p14:cNvPr>
                <p14:cNvContentPartPr/>
                <p14:nvPr/>
              </p14:nvContentPartPr>
              <p14:xfrm>
                <a:off x="4201845" y="6404950"/>
                <a:ext cx="86760" cy="164520"/>
              </p14:xfrm>
            </p:contentPart>
          </mc:Choice>
          <mc:Fallback>
            <p:pic>
              <p:nvPicPr>
                <p:cNvPr id="929" name="Freihand 928">
                  <a:extLst>
                    <a:ext uri="{FF2B5EF4-FFF2-40B4-BE49-F238E27FC236}">
                      <a16:creationId xmlns:a16="http://schemas.microsoft.com/office/drawing/2014/main" id="{7874EFDC-1A3D-0A64-3711-A0D0A8FCF2C5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4193205" y="6395950"/>
                  <a:ext cx="1044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4">
              <p14:nvContentPartPr>
                <p14:cNvPr id="930" name="Freihand 929">
                  <a:extLst>
                    <a:ext uri="{FF2B5EF4-FFF2-40B4-BE49-F238E27FC236}">
                      <a16:creationId xmlns:a16="http://schemas.microsoft.com/office/drawing/2014/main" id="{C12AAF2C-539A-E053-4724-A1DBBAC69477}"/>
                    </a:ext>
                  </a:extLst>
                </p14:cNvPr>
                <p14:cNvContentPartPr/>
                <p14:nvPr/>
              </p14:nvContentPartPr>
              <p14:xfrm>
                <a:off x="4267005" y="6387670"/>
                <a:ext cx="67320" cy="19080"/>
              </p14:xfrm>
            </p:contentPart>
          </mc:Choice>
          <mc:Fallback>
            <p:pic>
              <p:nvPicPr>
                <p:cNvPr id="930" name="Freihand 929">
                  <a:extLst>
                    <a:ext uri="{FF2B5EF4-FFF2-40B4-BE49-F238E27FC236}">
                      <a16:creationId xmlns:a16="http://schemas.microsoft.com/office/drawing/2014/main" id="{C12AAF2C-539A-E053-4724-A1DBBAC69477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4258005" y="6379030"/>
                  <a:ext cx="849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6">
              <p14:nvContentPartPr>
                <p14:cNvPr id="931" name="Freihand 930">
                  <a:extLst>
                    <a:ext uri="{FF2B5EF4-FFF2-40B4-BE49-F238E27FC236}">
                      <a16:creationId xmlns:a16="http://schemas.microsoft.com/office/drawing/2014/main" id="{54B7347A-D016-3D3C-AE66-92F8ED2C575A}"/>
                    </a:ext>
                  </a:extLst>
                </p14:cNvPr>
                <p14:cNvContentPartPr/>
                <p14:nvPr/>
              </p14:nvContentPartPr>
              <p14:xfrm>
                <a:off x="4326765" y="6361030"/>
                <a:ext cx="212400" cy="141480"/>
              </p14:xfrm>
            </p:contentPart>
          </mc:Choice>
          <mc:Fallback>
            <p:pic>
              <p:nvPicPr>
                <p:cNvPr id="931" name="Freihand 930">
                  <a:extLst>
                    <a:ext uri="{FF2B5EF4-FFF2-40B4-BE49-F238E27FC236}">
                      <a16:creationId xmlns:a16="http://schemas.microsoft.com/office/drawing/2014/main" id="{54B7347A-D016-3D3C-AE66-92F8ED2C575A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4317765" y="6352030"/>
                  <a:ext cx="2300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8">
              <p14:nvContentPartPr>
                <p14:cNvPr id="933" name="Freihand 932">
                  <a:extLst>
                    <a:ext uri="{FF2B5EF4-FFF2-40B4-BE49-F238E27FC236}">
                      <a16:creationId xmlns:a16="http://schemas.microsoft.com/office/drawing/2014/main" id="{BB8DED7E-590E-9A27-66C0-485128CAF7BF}"/>
                    </a:ext>
                  </a:extLst>
                </p14:cNvPr>
                <p14:cNvContentPartPr/>
                <p14:nvPr/>
              </p14:nvContentPartPr>
              <p14:xfrm>
                <a:off x="8245725" y="1801630"/>
                <a:ext cx="387000" cy="410040"/>
              </p14:xfrm>
            </p:contentPart>
          </mc:Choice>
          <mc:Fallback>
            <p:pic>
              <p:nvPicPr>
                <p:cNvPr id="933" name="Freihand 932">
                  <a:extLst>
                    <a:ext uri="{FF2B5EF4-FFF2-40B4-BE49-F238E27FC236}">
                      <a16:creationId xmlns:a16="http://schemas.microsoft.com/office/drawing/2014/main" id="{BB8DED7E-590E-9A27-66C0-485128CAF7BF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8236725" y="1792630"/>
                  <a:ext cx="40464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0">
              <p14:nvContentPartPr>
                <p14:cNvPr id="934" name="Freihand 933">
                  <a:extLst>
                    <a:ext uri="{FF2B5EF4-FFF2-40B4-BE49-F238E27FC236}">
                      <a16:creationId xmlns:a16="http://schemas.microsoft.com/office/drawing/2014/main" id="{EE3BEEA4-2B54-D44F-324B-3AD861F2B5D3}"/>
                    </a:ext>
                  </a:extLst>
                </p14:cNvPr>
                <p14:cNvContentPartPr/>
                <p14:nvPr/>
              </p14:nvContentPartPr>
              <p14:xfrm>
                <a:off x="5483085" y="6277150"/>
                <a:ext cx="996840" cy="344160"/>
              </p14:xfrm>
            </p:contentPart>
          </mc:Choice>
          <mc:Fallback>
            <p:pic>
              <p:nvPicPr>
                <p:cNvPr id="934" name="Freihand 933">
                  <a:extLst>
                    <a:ext uri="{FF2B5EF4-FFF2-40B4-BE49-F238E27FC236}">
                      <a16:creationId xmlns:a16="http://schemas.microsoft.com/office/drawing/2014/main" id="{EE3BEEA4-2B54-D44F-324B-3AD861F2B5D3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5474085" y="6268150"/>
                  <a:ext cx="101448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2">
              <p14:nvContentPartPr>
                <p14:cNvPr id="935" name="Freihand 934">
                  <a:extLst>
                    <a:ext uri="{FF2B5EF4-FFF2-40B4-BE49-F238E27FC236}">
                      <a16:creationId xmlns:a16="http://schemas.microsoft.com/office/drawing/2014/main" id="{A9849FF5-0626-BA7B-930A-D46A11036C62}"/>
                    </a:ext>
                  </a:extLst>
                </p14:cNvPr>
                <p14:cNvContentPartPr/>
                <p14:nvPr/>
              </p14:nvContentPartPr>
              <p14:xfrm>
                <a:off x="6549765" y="6403870"/>
                <a:ext cx="196200" cy="167040"/>
              </p14:xfrm>
            </p:contentPart>
          </mc:Choice>
          <mc:Fallback>
            <p:pic>
              <p:nvPicPr>
                <p:cNvPr id="935" name="Freihand 934">
                  <a:extLst>
                    <a:ext uri="{FF2B5EF4-FFF2-40B4-BE49-F238E27FC236}">
                      <a16:creationId xmlns:a16="http://schemas.microsoft.com/office/drawing/2014/main" id="{A9849FF5-0626-BA7B-930A-D46A11036C62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6540765" y="6394870"/>
                  <a:ext cx="2138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4">
              <p14:nvContentPartPr>
                <p14:cNvPr id="937" name="Freihand 936">
                  <a:extLst>
                    <a:ext uri="{FF2B5EF4-FFF2-40B4-BE49-F238E27FC236}">
                      <a16:creationId xmlns:a16="http://schemas.microsoft.com/office/drawing/2014/main" id="{97EB378F-7C82-0C64-EA44-00131431382A}"/>
                    </a:ext>
                  </a:extLst>
                </p14:cNvPr>
                <p14:cNvContentPartPr/>
                <p14:nvPr/>
              </p14:nvContentPartPr>
              <p14:xfrm>
                <a:off x="6817605" y="6298390"/>
                <a:ext cx="103680" cy="212760"/>
              </p14:xfrm>
            </p:contentPart>
          </mc:Choice>
          <mc:Fallback>
            <p:pic>
              <p:nvPicPr>
                <p:cNvPr id="937" name="Freihand 936">
                  <a:extLst>
                    <a:ext uri="{FF2B5EF4-FFF2-40B4-BE49-F238E27FC236}">
                      <a16:creationId xmlns:a16="http://schemas.microsoft.com/office/drawing/2014/main" id="{97EB378F-7C82-0C64-EA44-00131431382A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6808965" y="6289390"/>
                  <a:ext cx="1213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6">
              <p14:nvContentPartPr>
                <p14:cNvPr id="938" name="Freihand 937">
                  <a:extLst>
                    <a:ext uri="{FF2B5EF4-FFF2-40B4-BE49-F238E27FC236}">
                      <a16:creationId xmlns:a16="http://schemas.microsoft.com/office/drawing/2014/main" id="{3CE08E4B-1AE6-87DD-B5CD-A3FF6565ACAD}"/>
                    </a:ext>
                  </a:extLst>
                </p14:cNvPr>
                <p14:cNvContentPartPr/>
                <p14:nvPr/>
              </p14:nvContentPartPr>
              <p14:xfrm>
                <a:off x="7014525" y="6287590"/>
                <a:ext cx="98280" cy="179280"/>
              </p14:xfrm>
            </p:contentPart>
          </mc:Choice>
          <mc:Fallback>
            <p:pic>
              <p:nvPicPr>
                <p:cNvPr id="938" name="Freihand 937">
                  <a:extLst>
                    <a:ext uri="{FF2B5EF4-FFF2-40B4-BE49-F238E27FC236}">
                      <a16:creationId xmlns:a16="http://schemas.microsoft.com/office/drawing/2014/main" id="{3CE08E4B-1AE6-87DD-B5CD-A3FF6565ACAD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7005525" y="6278590"/>
                  <a:ext cx="1159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8">
              <p14:nvContentPartPr>
                <p14:cNvPr id="939" name="Freihand 938">
                  <a:extLst>
                    <a:ext uri="{FF2B5EF4-FFF2-40B4-BE49-F238E27FC236}">
                      <a16:creationId xmlns:a16="http://schemas.microsoft.com/office/drawing/2014/main" id="{361AB0A3-4FAD-F8EA-6317-F0343A60ED8A}"/>
                    </a:ext>
                  </a:extLst>
                </p14:cNvPr>
                <p14:cNvContentPartPr/>
                <p14:nvPr/>
              </p14:nvContentPartPr>
              <p14:xfrm>
                <a:off x="7163565" y="6292630"/>
                <a:ext cx="153000" cy="167760"/>
              </p14:xfrm>
            </p:contentPart>
          </mc:Choice>
          <mc:Fallback>
            <p:pic>
              <p:nvPicPr>
                <p:cNvPr id="939" name="Freihand 938">
                  <a:extLst>
                    <a:ext uri="{FF2B5EF4-FFF2-40B4-BE49-F238E27FC236}">
                      <a16:creationId xmlns:a16="http://schemas.microsoft.com/office/drawing/2014/main" id="{361AB0A3-4FAD-F8EA-6317-F0343A60ED8A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7154565" y="6283990"/>
                  <a:ext cx="1706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0">
              <p14:nvContentPartPr>
                <p14:cNvPr id="942" name="Freihand 941">
                  <a:extLst>
                    <a:ext uri="{FF2B5EF4-FFF2-40B4-BE49-F238E27FC236}">
                      <a16:creationId xmlns:a16="http://schemas.microsoft.com/office/drawing/2014/main" id="{CE367ABE-4FDC-8122-A1E8-97CBC4B7C44A}"/>
                    </a:ext>
                  </a:extLst>
                </p14:cNvPr>
                <p14:cNvContentPartPr/>
                <p14:nvPr/>
              </p14:nvContentPartPr>
              <p14:xfrm>
                <a:off x="7094085" y="5783230"/>
                <a:ext cx="169920" cy="50400"/>
              </p14:xfrm>
            </p:contentPart>
          </mc:Choice>
          <mc:Fallback>
            <p:pic>
              <p:nvPicPr>
                <p:cNvPr id="942" name="Freihand 941">
                  <a:extLst>
                    <a:ext uri="{FF2B5EF4-FFF2-40B4-BE49-F238E27FC236}">
                      <a16:creationId xmlns:a16="http://schemas.microsoft.com/office/drawing/2014/main" id="{CE367ABE-4FDC-8122-A1E8-97CBC4B7C44A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7085445" y="5774590"/>
                  <a:ext cx="1875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2">
              <p14:nvContentPartPr>
                <p14:cNvPr id="943" name="Freihand 942">
                  <a:extLst>
                    <a:ext uri="{FF2B5EF4-FFF2-40B4-BE49-F238E27FC236}">
                      <a16:creationId xmlns:a16="http://schemas.microsoft.com/office/drawing/2014/main" id="{BF752133-BF07-F49D-BD7B-FBB533712D5D}"/>
                    </a:ext>
                  </a:extLst>
                </p14:cNvPr>
                <p14:cNvContentPartPr/>
                <p14:nvPr/>
              </p14:nvContentPartPr>
              <p14:xfrm>
                <a:off x="7141245" y="5810950"/>
                <a:ext cx="182880" cy="89640"/>
              </p14:xfrm>
            </p:contentPart>
          </mc:Choice>
          <mc:Fallback>
            <p:pic>
              <p:nvPicPr>
                <p:cNvPr id="943" name="Freihand 942">
                  <a:extLst>
                    <a:ext uri="{FF2B5EF4-FFF2-40B4-BE49-F238E27FC236}">
                      <a16:creationId xmlns:a16="http://schemas.microsoft.com/office/drawing/2014/main" id="{BF752133-BF07-F49D-BD7B-FBB533712D5D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7132605" y="5802310"/>
                  <a:ext cx="2005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4">
              <p14:nvContentPartPr>
                <p14:cNvPr id="944" name="Freihand 943">
                  <a:extLst>
                    <a:ext uri="{FF2B5EF4-FFF2-40B4-BE49-F238E27FC236}">
                      <a16:creationId xmlns:a16="http://schemas.microsoft.com/office/drawing/2014/main" id="{8D81D42B-37E0-A6D4-F880-F82DC4519D26}"/>
                    </a:ext>
                  </a:extLst>
                </p14:cNvPr>
                <p14:cNvContentPartPr/>
                <p14:nvPr/>
              </p14:nvContentPartPr>
              <p14:xfrm>
                <a:off x="7315845" y="5707270"/>
                <a:ext cx="114120" cy="143640"/>
              </p14:xfrm>
            </p:contentPart>
          </mc:Choice>
          <mc:Fallback>
            <p:pic>
              <p:nvPicPr>
                <p:cNvPr id="944" name="Freihand 943">
                  <a:extLst>
                    <a:ext uri="{FF2B5EF4-FFF2-40B4-BE49-F238E27FC236}">
                      <a16:creationId xmlns:a16="http://schemas.microsoft.com/office/drawing/2014/main" id="{8D81D42B-37E0-A6D4-F880-F82DC4519D26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7306845" y="5698270"/>
                  <a:ext cx="1317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6">
              <p14:nvContentPartPr>
                <p14:cNvPr id="945" name="Freihand 944">
                  <a:extLst>
                    <a:ext uri="{FF2B5EF4-FFF2-40B4-BE49-F238E27FC236}">
                      <a16:creationId xmlns:a16="http://schemas.microsoft.com/office/drawing/2014/main" id="{6CE144A3-D00E-C222-71A2-BEBC0E61F7BC}"/>
                    </a:ext>
                  </a:extLst>
                </p14:cNvPr>
                <p14:cNvContentPartPr/>
                <p14:nvPr/>
              </p14:nvContentPartPr>
              <p14:xfrm>
                <a:off x="7574685" y="5629150"/>
                <a:ext cx="115560" cy="160920"/>
              </p14:xfrm>
            </p:contentPart>
          </mc:Choice>
          <mc:Fallback>
            <p:pic>
              <p:nvPicPr>
                <p:cNvPr id="945" name="Freihand 944">
                  <a:extLst>
                    <a:ext uri="{FF2B5EF4-FFF2-40B4-BE49-F238E27FC236}">
                      <a16:creationId xmlns:a16="http://schemas.microsoft.com/office/drawing/2014/main" id="{6CE144A3-D00E-C222-71A2-BEBC0E61F7BC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7565685" y="5620510"/>
                  <a:ext cx="1332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8">
              <p14:nvContentPartPr>
                <p14:cNvPr id="946" name="Freihand 945">
                  <a:extLst>
                    <a:ext uri="{FF2B5EF4-FFF2-40B4-BE49-F238E27FC236}">
                      <a16:creationId xmlns:a16="http://schemas.microsoft.com/office/drawing/2014/main" id="{3281A847-04A6-9160-6AD2-5180A298EF6B}"/>
                    </a:ext>
                  </a:extLst>
                </p14:cNvPr>
                <p14:cNvContentPartPr/>
                <p14:nvPr/>
              </p14:nvContentPartPr>
              <p14:xfrm>
                <a:off x="7735605" y="5579830"/>
                <a:ext cx="75600" cy="182160"/>
              </p14:xfrm>
            </p:contentPart>
          </mc:Choice>
          <mc:Fallback>
            <p:pic>
              <p:nvPicPr>
                <p:cNvPr id="946" name="Freihand 945">
                  <a:extLst>
                    <a:ext uri="{FF2B5EF4-FFF2-40B4-BE49-F238E27FC236}">
                      <a16:creationId xmlns:a16="http://schemas.microsoft.com/office/drawing/2014/main" id="{3281A847-04A6-9160-6AD2-5180A298EF6B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7726605" y="5570830"/>
                  <a:ext cx="932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0">
              <p14:nvContentPartPr>
                <p14:cNvPr id="947" name="Freihand 946">
                  <a:extLst>
                    <a:ext uri="{FF2B5EF4-FFF2-40B4-BE49-F238E27FC236}">
                      <a16:creationId xmlns:a16="http://schemas.microsoft.com/office/drawing/2014/main" id="{1FCD2B04-BFA1-D1B1-276A-4D4F8D35A1DD}"/>
                    </a:ext>
                  </a:extLst>
                </p14:cNvPr>
                <p14:cNvContentPartPr/>
                <p14:nvPr/>
              </p14:nvContentPartPr>
              <p14:xfrm>
                <a:off x="7798965" y="5661550"/>
                <a:ext cx="23400" cy="76320"/>
              </p14:xfrm>
            </p:contentPart>
          </mc:Choice>
          <mc:Fallback>
            <p:pic>
              <p:nvPicPr>
                <p:cNvPr id="947" name="Freihand 946">
                  <a:extLst>
                    <a:ext uri="{FF2B5EF4-FFF2-40B4-BE49-F238E27FC236}">
                      <a16:creationId xmlns:a16="http://schemas.microsoft.com/office/drawing/2014/main" id="{1FCD2B04-BFA1-D1B1-276A-4D4F8D35A1DD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7789965" y="5652910"/>
                  <a:ext cx="410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2">
              <p14:nvContentPartPr>
                <p14:cNvPr id="948" name="Freihand 947">
                  <a:extLst>
                    <a:ext uri="{FF2B5EF4-FFF2-40B4-BE49-F238E27FC236}">
                      <a16:creationId xmlns:a16="http://schemas.microsoft.com/office/drawing/2014/main" id="{79D009EC-D975-C326-4131-54F18A5D71C7}"/>
                    </a:ext>
                  </a:extLst>
                </p14:cNvPr>
                <p14:cNvContentPartPr/>
                <p14:nvPr/>
              </p14:nvContentPartPr>
              <p14:xfrm>
                <a:off x="7852965" y="5574430"/>
                <a:ext cx="119880" cy="160920"/>
              </p14:xfrm>
            </p:contentPart>
          </mc:Choice>
          <mc:Fallback>
            <p:pic>
              <p:nvPicPr>
                <p:cNvPr id="948" name="Freihand 947">
                  <a:extLst>
                    <a:ext uri="{FF2B5EF4-FFF2-40B4-BE49-F238E27FC236}">
                      <a16:creationId xmlns:a16="http://schemas.microsoft.com/office/drawing/2014/main" id="{79D009EC-D975-C326-4131-54F18A5D71C7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7843965" y="5565790"/>
                  <a:ext cx="1375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4">
              <p14:nvContentPartPr>
                <p14:cNvPr id="949" name="Freihand 948">
                  <a:extLst>
                    <a:ext uri="{FF2B5EF4-FFF2-40B4-BE49-F238E27FC236}">
                      <a16:creationId xmlns:a16="http://schemas.microsoft.com/office/drawing/2014/main" id="{1953B358-F7F7-735E-327E-19C5B5083563}"/>
                    </a:ext>
                  </a:extLst>
                </p14:cNvPr>
                <p14:cNvContentPartPr/>
                <p14:nvPr/>
              </p14:nvContentPartPr>
              <p14:xfrm>
                <a:off x="8012445" y="5637430"/>
                <a:ext cx="49320" cy="84960"/>
              </p14:xfrm>
            </p:contentPart>
          </mc:Choice>
          <mc:Fallback>
            <p:pic>
              <p:nvPicPr>
                <p:cNvPr id="949" name="Freihand 948">
                  <a:extLst>
                    <a:ext uri="{FF2B5EF4-FFF2-40B4-BE49-F238E27FC236}">
                      <a16:creationId xmlns:a16="http://schemas.microsoft.com/office/drawing/2014/main" id="{1953B358-F7F7-735E-327E-19C5B5083563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8003445" y="5628790"/>
                  <a:ext cx="669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6">
              <p14:nvContentPartPr>
                <p14:cNvPr id="951" name="Freihand 950">
                  <a:extLst>
                    <a:ext uri="{FF2B5EF4-FFF2-40B4-BE49-F238E27FC236}">
                      <a16:creationId xmlns:a16="http://schemas.microsoft.com/office/drawing/2014/main" id="{252ED603-B0C8-2DDC-4CC1-0029BC8533DE}"/>
                    </a:ext>
                  </a:extLst>
                </p14:cNvPr>
                <p14:cNvContentPartPr/>
                <p14:nvPr/>
              </p14:nvContentPartPr>
              <p14:xfrm>
                <a:off x="7646685" y="5908510"/>
                <a:ext cx="143640" cy="149040"/>
              </p14:xfrm>
            </p:contentPart>
          </mc:Choice>
          <mc:Fallback>
            <p:pic>
              <p:nvPicPr>
                <p:cNvPr id="951" name="Freihand 950">
                  <a:extLst>
                    <a:ext uri="{FF2B5EF4-FFF2-40B4-BE49-F238E27FC236}">
                      <a16:creationId xmlns:a16="http://schemas.microsoft.com/office/drawing/2014/main" id="{252ED603-B0C8-2DDC-4CC1-0029BC8533DE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7637685" y="5899510"/>
                  <a:ext cx="1612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8">
              <p14:nvContentPartPr>
                <p14:cNvPr id="952" name="Freihand 951">
                  <a:extLst>
                    <a:ext uri="{FF2B5EF4-FFF2-40B4-BE49-F238E27FC236}">
                      <a16:creationId xmlns:a16="http://schemas.microsoft.com/office/drawing/2014/main" id="{B6B3EE6B-B832-10EA-5B51-7AE93E24A2BE}"/>
                    </a:ext>
                  </a:extLst>
                </p14:cNvPr>
                <p14:cNvContentPartPr/>
                <p14:nvPr/>
              </p14:nvContentPartPr>
              <p14:xfrm>
                <a:off x="7810845" y="5848030"/>
                <a:ext cx="212040" cy="177480"/>
              </p14:xfrm>
            </p:contentPart>
          </mc:Choice>
          <mc:Fallback>
            <p:pic>
              <p:nvPicPr>
                <p:cNvPr id="952" name="Freihand 951">
                  <a:extLst>
                    <a:ext uri="{FF2B5EF4-FFF2-40B4-BE49-F238E27FC236}">
                      <a16:creationId xmlns:a16="http://schemas.microsoft.com/office/drawing/2014/main" id="{B6B3EE6B-B832-10EA-5B51-7AE93E24A2BE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7801845" y="5839390"/>
                  <a:ext cx="2296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0">
              <p14:nvContentPartPr>
                <p14:cNvPr id="953" name="Freihand 952">
                  <a:extLst>
                    <a:ext uri="{FF2B5EF4-FFF2-40B4-BE49-F238E27FC236}">
                      <a16:creationId xmlns:a16="http://schemas.microsoft.com/office/drawing/2014/main" id="{F22C706E-2C0A-D719-B6EE-D59585584B96}"/>
                    </a:ext>
                  </a:extLst>
                </p14:cNvPr>
                <p14:cNvContentPartPr/>
                <p14:nvPr/>
              </p14:nvContentPartPr>
              <p14:xfrm>
                <a:off x="8022525" y="5893030"/>
                <a:ext cx="198360" cy="85680"/>
              </p14:xfrm>
            </p:contentPart>
          </mc:Choice>
          <mc:Fallback>
            <p:pic>
              <p:nvPicPr>
                <p:cNvPr id="953" name="Freihand 952">
                  <a:extLst>
                    <a:ext uri="{FF2B5EF4-FFF2-40B4-BE49-F238E27FC236}">
                      <a16:creationId xmlns:a16="http://schemas.microsoft.com/office/drawing/2014/main" id="{F22C706E-2C0A-D719-B6EE-D59585584B96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8013885" y="5884030"/>
                  <a:ext cx="2160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2">
              <p14:nvContentPartPr>
                <p14:cNvPr id="954" name="Freihand 953">
                  <a:extLst>
                    <a:ext uri="{FF2B5EF4-FFF2-40B4-BE49-F238E27FC236}">
                      <a16:creationId xmlns:a16="http://schemas.microsoft.com/office/drawing/2014/main" id="{D10BFED7-5EB6-4150-4E81-3664FC5C3F91}"/>
                    </a:ext>
                  </a:extLst>
                </p14:cNvPr>
                <p14:cNvContentPartPr/>
                <p14:nvPr/>
              </p14:nvContentPartPr>
              <p14:xfrm>
                <a:off x="7764045" y="6162670"/>
                <a:ext cx="88200" cy="103680"/>
              </p14:xfrm>
            </p:contentPart>
          </mc:Choice>
          <mc:Fallback>
            <p:pic>
              <p:nvPicPr>
                <p:cNvPr id="954" name="Freihand 953">
                  <a:extLst>
                    <a:ext uri="{FF2B5EF4-FFF2-40B4-BE49-F238E27FC236}">
                      <a16:creationId xmlns:a16="http://schemas.microsoft.com/office/drawing/2014/main" id="{D10BFED7-5EB6-4150-4E81-3664FC5C3F91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7755405" y="6154030"/>
                  <a:ext cx="1058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4">
              <p14:nvContentPartPr>
                <p14:cNvPr id="955" name="Freihand 954">
                  <a:extLst>
                    <a:ext uri="{FF2B5EF4-FFF2-40B4-BE49-F238E27FC236}">
                      <a16:creationId xmlns:a16="http://schemas.microsoft.com/office/drawing/2014/main" id="{AD1FC82E-17F3-EDCB-3D63-DC8A5BE4FFE8}"/>
                    </a:ext>
                  </a:extLst>
                </p14:cNvPr>
                <p14:cNvContentPartPr/>
                <p14:nvPr/>
              </p14:nvContentPartPr>
              <p14:xfrm>
                <a:off x="7892565" y="6114070"/>
                <a:ext cx="63000" cy="127440"/>
              </p14:xfrm>
            </p:contentPart>
          </mc:Choice>
          <mc:Fallback>
            <p:pic>
              <p:nvPicPr>
                <p:cNvPr id="955" name="Freihand 954">
                  <a:extLst>
                    <a:ext uri="{FF2B5EF4-FFF2-40B4-BE49-F238E27FC236}">
                      <a16:creationId xmlns:a16="http://schemas.microsoft.com/office/drawing/2014/main" id="{AD1FC82E-17F3-EDCB-3D63-DC8A5BE4FFE8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7883565" y="6105430"/>
                  <a:ext cx="806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6">
              <p14:nvContentPartPr>
                <p14:cNvPr id="956" name="Freihand 955">
                  <a:extLst>
                    <a:ext uri="{FF2B5EF4-FFF2-40B4-BE49-F238E27FC236}">
                      <a16:creationId xmlns:a16="http://schemas.microsoft.com/office/drawing/2014/main" id="{EDC706ED-1A89-6091-9FCE-B0C352860BDE}"/>
                    </a:ext>
                  </a:extLst>
                </p14:cNvPr>
                <p14:cNvContentPartPr/>
                <p14:nvPr/>
              </p14:nvContentPartPr>
              <p14:xfrm>
                <a:off x="7997325" y="6043150"/>
                <a:ext cx="128160" cy="181800"/>
              </p14:xfrm>
            </p:contentPart>
          </mc:Choice>
          <mc:Fallback>
            <p:pic>
              <p:nvPicPr>
                <p:cNvPr id="956" name="Freihand 955">
                  <a:extLst>
                    <a:ext uri="{FF2B5EF4-FFF2-40B4-BE49-F238E27FC236}">
                      <a16:creationId xmlns:a16="http://schemas.microsoft.com/office/drawing/2014/main" id="{EDC706ED-1A89-6091-9FCE-B0C352860BDE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7988325" y="6034150"/>
                  <a:ext cx="1458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8">
              <p14:nvContentPartPr>
                <p14:cNvPr id="957" name="Freihand 956">
                  <a:extLst>
                    <a:ext uri="{FF2B5EF4-FFF2-40B4-BE49-F238E27FC236}">
                      <a16:creationId xmlns:a16="http://schemas.microsoft.com/office/drawing/2014/main" id="{76E2611B-FF37-BC35-BB1B-D05D5879A94A}"/>
                    </a:ext>
                  </a:extLst>
                </p14:cNvPr>
                <p14:cNvContentPartPr/>
                <p14:nvPr/>
              </p14:nvContentPartPr>
              <p14:xfrm>
                <a:off x="7638045" y="6415750"/>
                <a:ext cx="159120" cy="136080"/>
              </p14:xfrm>
            </p:contentPart>
          </mc:Choice>
          <mc:Fallback>
            <p:pic>
              <p:nvPicPr>
                <p:cNvPr id="957" name="Freihand 956">
                  <a:extLst>
                    <a:ext uri="{FF2B5EF4-FFF2-40B4-BE49-F238E27FC236}">
                      <a16:creationId xmlns:a16="http://schemas.microsoft.com/office/drawing/2014/main" id="{76E2611B-FF37-BC35-BB1B-D05D5879A94A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7629405" y="6407110"/>
                  <a:ext cx="1767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0">
              <p14:nvContentPartPr>
                <p14:cNvPr id="958" name="Freihand 957">
                  <a:extLst>
                    <a:ext uri="{FF2B5EF4-FFF2-40B4-BE49-F238E27FC236}">
                      <a16:creationId xmlns:a16="http://schemas.microsoft.com/office/drawing/2014/main" id="{ED9FD56C-5A0C-B550-8D79-88F783097025}"/>
                    </a:ext>
                  </a:extLst>
                </p14:cNvPr>
                <p14:cNvContentPartPr/>
                <p14:nvPr/>
              </p14:nvContentPartPr>
              <p14:xfrm>
                <a:off x="7815885" y="6380830"/>
                <a:ext cx="206640" cy="154800"/>
              </p14:xfrm>
            </p:contentPart>
          </mc:Choice>
          <mc:Fallback>
            <p:pic>
              <p:nvPicPr>
                <p:cNvPr id="958" name="Freihand 957">
                  <a:extLst>
                    <a:ext uri="{FF2B5EF4-FFF2-40B4-BE49-F238E27FC236}">
                      <a16:creationId xmlns:a16="http://schemas.microsoft.com/office/drawing/2014/main" id="{ED9FD56C-5A0C-B550-8D79-88F783097025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7807245" y="6371830"/>
                  <a:ext cx="2242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2">
              <p14:nvContentPartPr>
                <p14:cNvPr id="959" name="Freihand 958">
                  <a:extLst>
                    <a:ext uri="{FF2B5EF4-FFF2-40B4-BE49-F238E27FC236}">
                      <a16:creationId xmlns:a16="http://schemas.microsoft.com/office/drawing/2014/main" id="{FEA5C4E2-258A-8C5E-0078-7E09A33F3EB4}"/>
                    </a:ext>
                  </a:extLst>
                </p14:cNvPr>
                <p14:cNvContentPartPr/>
                <p14:nvPr/>
              </p14:nvContentPartPr>
              <p14:xfrm>
                <a:off x="8005245" y="6361030"/>
                <a:ext cx="91080" cy="112320"/>
              </p14:xfrm>
            </p:contentPart>
          </mc:Choice>
          <mc:Fallback>
            <p:pic>
              <p:nvPicPr>
                <p:cNvPr id="959" name="Freihand 958">
                  <a:extLst>
                    <a:ext uri="{FF2B5EF4-FFF2-40B4-BE49-F238E27FC236}">
                      <a16:creationId xmlns:a16="http://schemas.microsoft.com/office/drawing/2014/main" id="{FEA5C4E2-258A-8C5E-0078-7E09A33F3EB4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7996605" y="6352030"/>
                  <a:ext cx="1087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4">
              <p14:nvContentPartPr>
                <p14:cNvPr id="960" name="Freihand 959">
                  <a:extLst>
                    <a:ext uri="{FF2B5EF4-FFF2-40B4-BE49-F238E27FC236}">
                      <a16:creationId xmlns:a16="http://schemas.microsoft.com/office/drawing/2014/main" id="{B58E2215-146D-FF42-9028-80F7FB9077AF}"/>
                    </a:ext>
                  </a:extLst>
                </p14:cNvPr>
                <p14:cNvContentPartPr/>
                <p14:nvPr/>
              </p14:nvContentPartPr>
              <p14:xfrm>
                <a:off x="8100285" y="6310990"/>
                <a:ext cx="146520" cy="120240"/>
              </p14:xfrm>
            </p:contentPart>
          </mc:Choice>
          <mc:Fallback>
            <p:pic>
              <p:nvPicPr>
                <p:cNvPr id="960" name="Freihand 959">
                  <a:extLst>
                    <a:ext uri="{FF2B5EF4-FFF2-40B4-BE49-F238E27FC236}">
                      <a16:creationId xmlns:a16="http://schemas.microsoft.com/office/drawing/2014/main" id="{B58E2215-146D-FF42-9028-80F7FB9077AF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8091645" y="6302350"/>
                  <a:ext cx="1641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6">
              <p14:nvContentPartPr>
                <p14:cNvPr id="961" name="Freihand 960">
                  <a:extLst>
                    <a:ext uri="{FF2B5EF4-FFF2-40B4-BE49-F238E27FC236}">
                      <a16:creationId xmlns:a16="http://schemas.microsoft.com/office/drawing/2014/main" id="{E89ECC20-BF2C-E7ED-B4A4-558827CB1B0F}"/>
                    </a:ext>
                  </a:extLst>
                </p14:cNvPr>
                <p14:cNvContentPartPr/>
                <p14:nvPr/>
              </p14:nvContentPartPr>
              <p14:xfrm>
                <a:off x="8045565" y="6525190"/>
                <a:ext cx="151560" cy="186840"/>
              </p14:xfrm>
            </p:contentPart>
          </mc:Choice>
          <mc:Fallback>
            <p:pic>
              <p:nvPicPr>
                <p:cNvPr id="961" name="Freihand 960">
                  <a:extLst>
                    <a:ext uri="{FF2B5EF4-FFF2-40B4-BE49-F238E27FC236}">
                      <a16:creationId xmlns:a16="http://schemas.microsoft.com/office/drawing/2014/main" id="{E89ECC20-BF2C-E7ED-B4A4-558827CB1B0F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8036565" y="6516190"/>
                  <a:ext cx="1692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8">
              <p14:nvContentPartPr>
                <p14:cNvPr id="962" name="Freihand 961">
                  <a:extLst>
                    <a:ext uri="{FF2B5EF4-FFF2-40B4-BE49-F238E27FC236}">
                      <a16:creationId xmlns:a16="http://schemas.microsoft.com/office/drawing/2014/main" id="{2C9B2FF1-6AC4-949D-7566-8E0939F20CAF}"/>
                    </a:ext>
                  </a:extLst>
                </p14:cNvPr>
                <p14:cNvContentPartPr/>
                <p14:nvPr/>
              </p14:nvContentPartPr>
              <p14:xfrm>
                <a:off x="8236725" y="6497110"/>
                <a:ext cx="72360" cy="120600"/>
              </p14:xfrm>
            </p:contentPart>
          </mc:Choice>
          <mc:Fallback>
            <p:pic>
              <p:nvPicPr>
                <p:cNvPr id="962" name="Freihand 961">
                  <a:extLst>
                    <a:ext uri="{FF2B5EF4-FFF2-40B4-BE49-F238E27FC236}">
                      <a16:creationId xmlns:a16="http://schemas.microsoft.com/office/drawing/2014/main" id="{2C9B2FF1-6AC4-949D-7566-8E0939F20CAF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8228085" y="6488110"/>
                  <a:ext cx="900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0">
              <p14:nvContentPartPr>
                <p14:cNvPr id="963" name="Freihand 962">
                  <a:extLst>
                    <a:ext uri="{FF2B5EF4-FFF2-40B4-BE49-F238E27FC236}">
                      <a16:creationId xmlns:a16="http://schemas.microsoft.com/office/drawing/2014/main" id="{DC704FC2-0717-3846-F8A4-095D55F8A897}"/>
                    </a:ext>
                  </a:extLst>
                </p14:cNvPr>
                <p14:cNvContentPartPr/>
                <p14:nvPr/>
              </p14:nvContentPartPr>
              <p14:xfrm>
                <a:off x="8265165" y="6251230"/>
                <a:ext cx="338760" cy="313920"/>
              </p14:xfrm>
            </p:contentPart>
          </mc:Choice>
          <mc:Fallback>
            <p:pic>
              <p:nvPicPr>
                <p:cNvPr id="963" name="Freihand 962">
                  <a:extLst>
                    <a:ext uri="{FF2B5EF4-FFF2-40B4-BE49-F238E27FC236}">
                      <a16:creationId xmlns:a16="http://schemas.microsoft.com/office/drawing/2014/main" id="{DC704FC2-0717-3846-F8A4-095D55F8A897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8256525" y="6242230"/>
                  <a:ext cx="35640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2">
              <p14:nvContentPartPr>
                <p14:cNvPr id="964" name="Freihand 963">
                  <a:extLst>
                    <a:ext uri="{FF2B5EF4-FFF2-40B4-BE49-F238E27FC236}">
                      <a16:creationId xmlns:a16="http://schemas.microsoft.com/office/drawing/2014/main" id="{65BE4D33-8269-1137-64C9-B9E01AE48CAD}"/>
                    </a:ext>
                  </a:extLst>
                </p14:cNvPr>
                <p14:cNvContentPartPr/>
                <p14:nvPr/>
              </p14:nvContentPartPr>
              <p14:xfrm>
                <a:off x="8127645" y="6509710"/>
                <a:ext cx="496080" cy="240840"/>
              </p14:xfrm>
            </p:contentPart>
          </mc:Choice>
          <mc:Fallback>
            <p:pic>
              <p:nvPicPr>
                <p:cNvPr id="964" name="Freihand 963">
                  <a:extLst>
                    <a:ext uri="{FF2B5EF4-FFF2-40B4-BE49-F238E27FC236}">
                      <a16:creationId xmlns:a16="http://schemas.microsoft.com/office/drawing/2014/main" id="{65BE4D33-8269-1137-64C9-B9E01AE48CAD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8118645" y="6501070"/>
                  <a:ext cx="5137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4">
              <p14:nvContentPartPr>
                <p14:cNvPr id="965" name="Freihand 964">
                  <a:extLst>
                    <a:ext uri="{FF2B5EF4-FFF2-40B4-BE49-F238E27FC236}">
                      <a16:creationId xmlns:a16="http://schemas.microsoft.com/office/drawing/2014/main" id="{283021D8-9A21-83E2-90FF-847A1669D55C}"/>
                    </a:ext>
                  </a:extLst>
                </p14:cNvPr>
                <p14:cNvContentPartPr/>
                <p14:nvPr/>
              </p14:nvContentPartPr>
              <p14:xfrm>
                <a:off x="8345805" y="5909590"/>
                <a:ext cx="140400" cy="184680"/>
              </p14:xfrm>
            </p:contentPart>
          </mc:Choice>
          <mc:Fallback>
            <p:pic>
              <p:nvPicPr>
                <p:cNvPr id="965" name="Freihand 964">
                  <a:extLst>
                    <a:ext uri="{FF2B5EF4-FFF2-40B4-BE49-F238E27FC236}">
                      <a16:creationId xmlns:a16="http://schemas.microsoft.com/office/drawing/2014/main" id="{283021D8-9A21-83E2-90FF-847A1669D55C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8336805" y="5900950"/>
                  <a:ext cx="1580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6">
              <p14:nvContentPartPr>
                <p14:cNvPr id="966" name="Freihand 965">
                  <a:extLst>
                    <a:ext uri="{FF2B5EF4-FFF2-40B4-BE49-F238E27FC236}">
                      <a16:creationId xmlns:a16="http://schemas.microsoft.com/office/drawing/2014/main" id="{A376C295-917F-95A9-97E7-25534491C359}"/>
                    </a:ext>
                  </a:extLst>
                </p14:cNvPr>
                <p14:cNvContentPartPr/>
                <p14:nvPr/>
              </p14:nvContentPartPr>
              <p14:xfrm>
                <a:off x="8314845" y="5881150"/>
                <a:ext cx="173160" cy="59760"/>
              </p14:xfrm>
            </p:contentPart>
          </mc:Choice>
          <mc:Fallback>
            <p:pic>
              <p:nvPicPr>
                <p:cNvPr id="966" name="Freihand 965">
                  <a:extLst>
                    <a:ext uri="{FF2B5EF4-FFF2-40B4-BE49-F238E27FC236}">
                      <a16:creationId xmlns:a16="http://schemas.microsoft.com/office/drawing/2014/main" id="{A376C295-917F-95A9-97E7-25534491C359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8306205" y="5872510"/>
                  <a:ext cx="1908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8">
              <p14:nvContentPartPr>
                <p14:cNvPr id="967" name="Freihand 966">
                  <a:extLst>
                    <a:ext uri="{FF2B5EF4-FFF2-40B4-BE49-F238E27FC236}">
                      <a16:creationId xmlns:a16="http://schemas.microsoft.com/office/drawing/2014/main" id="{8EBB7A98-F3FF-2028-6E66-A58DA7F21614}"/>
                    </a:ext>
                  </a:extLst>
                </p14:cNvPr>
                <p14:cNvContentPartPr/>
                <p14:nvPr/>
              </p14:nvContentPartPr>
              <p14:xfrm>
                <a:off x="8475405" y="6107950"/>
                <a:ext cx="92160" cy="90000"/>
              </p14:xfrm>
            </p:contentPart>
          </mc:Choice>
          <mc:Fallback>
            <p:pic>
              <p:nvPicPr>
                <p:cNvPr id="967" name="Freihand 966">
                  <a:extLst>
                    <a:ext uri="{FF2B5EF4-FFF2-40B4-BE49-F238E27FC236}">
                      <a16:creationId xmlns:a16="http://schemas.microsoft.com/office/drawing/2014/main" id="{8EBB7A98-F3FF-2028-6E66-A58DA7F21614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8466405" y="6099310"/>
                  <a:ext cx="1098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0">
              <p14:nvContentPartPr>
                <p14:cNvPr id="971" name="Freihand 970">
                  <a:extLst>
                    <a:ext uri="{FF2B5EF4-FFF2-40B4-BE49-F238E27FC236}">
                      <a16:creationId xmlns:a16="http://schemas.microsoft.com/office/drawing/2014/main" id="{B77FE9DF-4E35-AEE3-9EEC-2C7B9AA62862}"/>
                    </a:ext>
                  </a:extLst>
                </p14:cNvPr>
                <p14:cNvContentPartPr/>
                <p14:nvPr/>
              </p14:nvContentPartPr>
              <p14:xfrm>
                <a:off x="3571845" y="6314230"/>
                <a:ext cx="42480" cy="51840"/>
              </p14:xfrm>
            </p:contentPart>
          </mc:Choice>
          <mc:Fallback>
            <p:pic>
              <p:nvPicPr>
                <p:cNvPr id="971" name="Freihand 970">
                  <a:extLst>
                    <a:ext uri="{FF2B5EF4-FFF2-40B4-BE49-F238E27FC236}">
                      <a16:creationId xmlns:a16="http://schemas.microsoft.com/office/drawing/2014/main" id="{B77FE9DF-4E35-AEE3-9EEC-2C7B9AA62862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3563205" y="6305590"/>
                  <a:ext cx="601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2">
              <p14:nvContentPartPr>
                <p14:cNvPr id="972" name="Freihand 971">
                  <a:extLst>
                    <a:ext uri="{FF2B5EF4-FFF2-40B4-BE49-F238E27FC236}">
                      <a16:creationId xmlns:a16="http://schemas.microsoft.com/office/drawing/2014/main" id="{FEB12A52-D689-B0EA-CC44-0D6D5AF7FF8E}"/>
                    </a:ext>
                  </a:extLst>
                </p14:cNvPr>
                <p14:cNvContentPartPr/>
                <p14:nvPr/>
              </p14:nvContentPartPr>
              <p14:xfrm>
                <a:off x="3602445" y="2232910"/>
                <a:ext cx="2064600" cy="4122360"/>
              </p14:xfrm>
            </p:contentPart>
          </mc:Choice>
          <mc:Fallback>
            <p:pic>
              <p:nvPicPr>
                <p:cNvPr id="972" name="Freihand 971">
                  <a:extLst>
                    <a:ext uri="{FF2B5EF4-FFF2-40B4-BE49-F238E27FC236}">
                      <a16:creationId xmlns:a16="http://schemas.microsoft.com/office/drawing/2014/main" id="{FEB12A52-D689-B0EA-CC44-0D6D5AF7FF8E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3593445" y="2223910"/>
                  <a:ext cx="2082240" cy="414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04">
            <p14:nvContentPartPr>
              <p14:cNvPr id="974" name="Freihand 973">
                <a:extLst>
                  <a:ext uri="{FF2B5EF4-FFF2-40B4-BE49-F238E27FC236}">
                    <a16:creationId xmlns:a16="http://schemas.microsoft.com/office/drawing/2014/main" id="{9A03AED6-92A3-238B-97B8-6D238936673A}"/>
                  </a:ext>
                </a:extLst>
              </p14:cNvPr>
              <p14:cNvContentPartPr/>
              <p14:nvPr/>
            </p14:nvContentPartPr>
            <p14:xfrm>
              <a:off x="4959285" y="1682470"/>
              <a:ext cx="183600" cy="256680"/>
            </p14:xfrm>
          </p:contentPart>
        </mc:Choice>
        <mc:Fallback>
          <p:pic>
            <p:nvPicPr>
              <p:cNvPr id="974" name="Freihand 973">
                <a:extLst>
                  <a:ext uri="{FF2B5EF4-FFF2-40B4-BE49-F238E27FC236}">
                    <a16:creationId xmlns:a16="http://schemas.microsoft.com/office/drawing/2014/main" id="{9A03AED6-92A3-238B-97B8-6D238936673A}"/>
                  </a:ext>
                </a:extLst>
              </p:cNvPr>
              <p:cNvPicPr/>
              <p:nvPr/>
            </p:nvPicPr>
            <p:blipFill>
              <a:blip r:embed="rId1005"/>
              <a:stretch>
                <a:fillRect/>
              </a:stretch>
            </p:blipFill>
            <p:spPr>
              <a:xfrm>
                <a:off x="4950285" y="1673830"/>
                <a:ext cx="20124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6">
            <p14:nvContentPartPr>
              <p14:cNvPr id="975" name="Freihand 974">
                <a:extLst>
                  <a:ext uri="{FF2B5EF4-FFF2-40B4-BE49-F238E27FC236}">
                    <a16:creationId xmlns:a16="http://schemas.microsoft.com/office/drawing/2014/main" id="{2F93340D-0F48-3577-E827-EA95DB177A40}"/>
                  </a:ext>
                </a:extLst>
              </p14:cNvPr>
              <p14:cNvContentPartPr/>
              <p14:nvPr/>
            </p14:nvContentPartPr>
            <p14:xfrm>
              <a:off x="5195085" y="1654750"/>
              <a:ext cx="142560" cy="203400"/>
            </p14:xfrm>
          </p:contentPart>
        </mc:Choice>
        <mc:Fallback>
          <p:pic>
            <p:nvPicPr>
              <p:cNvPr id="975" name="Freihand 974">
                <a:extLst>
                  <a:ext uri="{FF2B5EF4-FFF2-40B4-BE49-F238E27FC236}">
                    <a16:creationId xmlns:a16="http://schemas.microsoft.com/office/drawing/2014/main" id="{2F93340D-0F48-3577-E827-EA95DB177A40}"/>
                  </a:ext>
                </a:extLst>
              </p:cNvPr>
              <p:cNvPicPr/>
              <p:nvPr/>
            </p:nvPicPr>
            <p:blipFill>
              <a:blip r:embed="rId1007"/>
              <a:stretch>
                <a:fillRect/>
              </a:stretch>
            </p:blipFill>
            <p:spPr>
              <a:xfrm>
                <a:off x="5186085" y="1646110"/>
                <a:ext cx="16020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8">
            <p14:nvContentPartPr>
              <p14:cNvPr id="976" name="Freihand 975">
                <a:extLst>
                  <a:ext uri="{FF2B5EF4-FFF2-40B4-BE49-F238E27FC236}">
                    <a16:creationId xmlns:a16="http://schemas.microsoft.com/office/drawing/2014/main" id="{388BC35E-745A-5738-224A-27D46C08C1CE}"/>
                  </a:ext>
                </a:extLst>
              </p14:cNvPr>
              <p14:cNvContentPartPr/>
              <p14:nvPr/>
            </p14:nvContentPartPr>
            <p14:xfrm>
              <a:off x="5403885" y="1593550"/>
              <a:ext cx="90720" cy="235080"/>
            </p14:xfrm>
          </p:contentPart>
        </mc:Choice>
        <mc:Fallback>
          <p:pic>
            <p:nvPicPr>
              <p:cNvPr id="976" name="Freihand 975">
                <a:extLst>
                  <a:ext uri="{FF2B5EF4-FFF2-40B4-BE49-F238E27FC236}">
                    <a16:creationId xmlns:a16="http://schemas.microsoft.com/office/drawing/2014/main" id="{388BC35E-745A-5738-224A-27D46C08C1CE}"/>
                  </a:ext>
                </a:extLst>
              </p:cNvPr>
              <p:cNvPicPr/>
              <p:nvPr/>
            </p:nvPicPr>
            <p:blipFill>
              <a:blip r:embed="rId1009"/>
              <a:stretch>
                <a:fillRect/>
              </a:stretch>
            </p:blipFill>
            <p:spPr>
              <a:xfrm>
                <a:off x="5395245" y="1584550"/>
                <a:ext cx="10836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0">
            <p14:nvContentPartPr>
              <p14:cNvPr id="978" name="Freihand 977">
                <a:extLst>
                  <a:ext uri="{FF2B5EF4-FFF2-40B4-BE49-F238E27FC236}">
                    <a16:creationId xmlns:a16="http://schemas.microsoft.com/office/drawing/2014/main" id="{18683CB4-FB93-FE94-89F5-FD0D3E48F085}"/>
                  </a:ext>
                </a:extLst>
              </p14:cNvPr>
              <p14:cNvContentPartPr/>
              <p14:nvPr/>
            </p14:nvContentPartPr>
            <p14:xfrm>
              <a:off x="5591085" y="1680670"/>
              <a:ext cx="133200" cy="12240"/>
            </p14:xfrm>
          </p:contentPart>
        </mc:Choice>
        <mc:Fallback>
          <p:pic>
            <p:nvPicPr>
              <p:cNvPr id="978" name="Freihand 977">
                <a:extLst>
                  <a:ext uri="{FF2B5EF4-FFF2-40B4-BE49-F238E27FC236}">
                    <a16:creationId xmlns:a16="http://schemas.microsoft.com/office/drawing/2014/main" id="{18683CB4-FB93-FE94-89F5-FD0D3E48F085}"/>
                  </a:ext>
                </a:extLst>
              </p:cNvPr>
              <p:cNvPicPr/>
              <p:nvPr/>
            </p:nvPicPr>
            <p:blipFill>
              <a:blip r:embed="rId1011"/>
              <a:stretch>
                <a:fillRect/>
              </a:stretch>
            </p:blipFill>
            <p:spPr>
              <a:xfrm>
                <a:off x="5582445" y="1672030"/>
                <a:ext cx="1508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2">
            <p14:nvContentPartPr>
              <p14:cNvPr id="982" name="Freihand 981">
                <a:extLst>
                  <a:ext uri="{FF2B5EF4-FFF2-40B4-BE49-F238E27FC236}">
                    <a16:creationId xmlns:a16="http://schemas.microsoft.com/office/drawing/2014/main" id="{FCC89A38-40FF-DDE8-6054-9C5A285AD262}"/>
                  </a:ext>
                </a:extLst>
              </p14:cNvPr>
              <p14:cNvContentPartPr/>
              <p14:nvPr/>
            </p14:nvContentPartPr>
            <p14:xfrm>
              <a:off x="5492085" y="1596430"/>
              <a:ext cx="73080" cy="184680"/>
            </p14:xfrm>
          </p:contentPart>
        </mc:Choice>
        <mc:Fallback>
          <p:pic>
            <p:nvPicPr>
              <p:cNvPr id="982" name="Freihand 981">
                <a:extLst>
                  <a:ext uri="{FF2B5EF4-FFF2-40B4-BE49-F238E27FC236}">
                    <a16:creationId xmlns:a16="http://schemas.microsoft.com/office/drawing/2014/main" id="{FCC89A38-40FF-DDE8-6054-9C5A285AD262}"/>
                  </a:ext>
                </a:extLst>
              </p:cNvPr>
              <p:cNvPicPr/>
              <p:nvPr/>
            </p:nvPicPr>
            <p:blipFill>
              <a:blip r:embed="rId1013"/>
              <a:stretch>
                <a:fillRect/>
              </a:stretch>
            </p:blipFill>
            <p:spPr>
              <a:xfrm>
                <a:off x="5483085" y="1587790"/>
                <a:ext cx="90720" cy="20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996" name="Gruppieren 995">
            <a:extLst>
              <a:ext uri="{FF2B5EF4-FFF2-40B4-BE49-F238E27FC236}">
                <a16:creationId xmlns:a16="http://schemas.microsoft.com/office/drawing/2014/main" id="{18958167-07FF-3199-8842-B0E486EE7E01}"/>
              </a:ext>
            </a:extLst>
          </p:cNvPr>
          <p:cNvGrpSpPr/>
          <p:nvPr/>
        </p:nvGrpSpPr>
        <p:grpSpPr>
          <a:xfrm>
            <a:off x="5784405" y="1342990"/>
            <a:ext cx="3000960" cy="2239920"/>
            <a:chOff x="5784405" y="1342990"/>
            <a:chExt cx="3000960" cy="223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4">
              <p14:nvContentPartPr>
                <p14:cNvPr id="980" name="Freihand 979">
                  <a:extLst>
                    <a:ext uri="{FF2B5EF4-FFF2-40B4-BE49-F238E27FC236}">
                      <a16:creationId xmlns:a16="http://schemas.microsoft.com/office/drawing/2014/main" id="{C5849654-DCF6-39F1-A13F-37E6BEB8C840}"/>
                    </a:ext>
                  </a:extLst>
                </p14:cNvPr>
                <p14:cNvContentPartPr/>
                <p14:nvPr/>
              </p14:nvContentPartPr>
              <p14:xfrm>
                <a:off x="5784405" y="1509310"/>
                <a:ext cx="143280" cy="236520"/>
              </p14:xfrm>
            </p:contentPart>
          </mc:Choice>
          <mc:Fallback>
            <p:pic>
              <p:nvPicPr>
                <p:cNvPr id="980" name="Freihand 979">
                  <a:extLst>
                    <a:ext uri="{FF2B5EF4-FFF2-40B4-BE49-F238E27FC236}">
                      <a16:creationId xmlns:a16="http://schemas.microsoft.com/office/drawing/2014/main" id="{C5849654-DCF6-39F1-A13F-37E6BEB8C840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5775765" y="1500310"/>
                  <a:ext cx="1609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6">
              <p14:nvContentPartPr>
                <p14:cNvPr id="981" name="Freihand 980">
                  <a:extLst>
                    <a:ext uri="{FF2B5EF4-FFF2-40B4-BE49-F238E27FC236}">
                      <a16:creationId xmlns:a16="http://schemas.microsoft.com/office/drawing/2014/main" id="{5AC75411-E9E3-63F1-C253-1A009BFE8AD6}"/>
                    </a:ext>
                  </a:extLst>
                </p14:cNvPr>
                <p14:cNvContentPartPr/>
                <p14:nvPr/>
              </p14:nvContentPartPr>
              <p14:xfrm>
                <a:off x="5965125" y="1490590"/>
                <a:ext cx="165600" cy="213120"/>
              </p14:xfrm>
            </p:contentPart>
          </mc:Choice>
          <mc:Fallback>
            <p:pic>
              <p:nvPicPr>
                <p:cNvPr id="981" name="Freihand 980">
                  <a:extLst>
                    <a:ext uri="{FF2B5EF4-FFF2-40B4-BE49-F238E27FC236}">
                      <a16:creationId xmlns:a16="http://schemas.microsoft.com/office/drawing/2014/main" id="{5AC75411-E9E3-63F1-C253-1A009BFE8AD6}"/>
                    </a:ext>
                  </a:extLst>
                </p:cNvPr>
                <p:cNvPicPr/>
                <p:nvPr/>
              </p:nvPicPr>
              <p:blipFill>
                <a:blip r:embed="rId1017"/>
                <a:stretch>
                  <a:fillRect/>
                </a:stretch>
              </p:blipFill>
              <p:spPr>
                <a:xfrm>
                  <a:off x="5956125" y="1481950"/>
                  <a:ext cx="1832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8">
              <p14:nvContentPartPr>
                <p14:cNvPr id="984" name="Freihand 983">
                  <a:extLst>
                    <a:ext uri="{FF2B5EF4-FFF2-40B4-BE49-F238E27FC236}">
                      <a16:creationId xmlns:a16="http://schemas.microsoft.com/office/drawing/2014/main" id="{0DF07764-BE86-D257-6433-6D49C4D5CFC2}"/>
                    </a:ext>
                  </a:extLst>
                </p14:cNvPr>
                <p14:cNvContentPartPr/>
                <p14:nvPr/>
              </p14:nvContentPartPr>
              <p14:xfrm>
                <a:off x="6005805" y="1684630"/>
                <a:ext cx="126360" cy="158040"/>
              </p14:xfrm>
            </p:contentPart>
          </mc:Choice>
          <mc:Fallback>
            <p:pic>
              <p:nvPicPr>
                <p:cNvPr id="984" name="Freihand 983">
                  <a:extLst>
                    <a:ext uri="{FF2B5EF4-FFF2-40B4-BE49-F238E27FC236}">
                      <a16:creationId xmlns:a16="http://schemas.microsoft.com/office/drawing/2014/main" id="{0DF07764-BE86-D257-6433-6D49C4D5CFC2}"/>
                    </a:ext>
                  </a:extLst>
                </p:cNvPr>
                <p:cNvPicPr/>
                <p:nvPr/>
              </p:nvPicPr>
              <p:blipFill>
                <a:blip r:embed="rId1019"/>
                <a:stretch>
                  <a:fillRect/>
                </a:stretch>
              </p:blipFill>
              <p:spPr>
                <a:xfrm>
                  <a:off x="5996805" y="1675990"/>
                  <a:ext cx="1440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0">
              <p14:nvContentPartPr>
                <p14:cNvPr id="985" name="Freihand 984">
                  <a:extLst>
                    <a:ext uri="{FF2B5EF4-FFF2-40B4-BE49-F238E27FC236}">
                      <a16:creationId xmlns:a16="http://schemas.microsoft.com/office/drawing/2014/main" id="{D4343B41-C9DF-7B5F-CDA8-86032DAE164B}"/>
                    </a:ext>
                  </a:extLst>
                </p14:cNvPr>
                <p14:cNvContentPartPr/>
                <p14:nvPr/>
              </p14:nvContentPartPr>
              <p14:xfrm>
                <a:off x="6181845" y="1480150"/>
                <a:ext cx="126000" cy="221040"/>
              </p14:xfrm>
            </p:contentPart>
          </mc:Choice>
          <mc:Fallback>
            <p:pic>
              <p:nvPicPr>
                <p:cNvPr id="985" name="Freihand 984">
                  <a:extLst>
                    <a:ext uri="{FF2B5EF4-FFF2-40B4-BE49-F238E27FC236}">
                      <a16:creationId xmlns:a16="http://schemas.microsoft.com/office/drawing/2014/main" id="{D4343B41-C9DF-7B5F-CDA8-86032DAE164B}"/>
                    </a:ext>
                  </a:extLst>
                </p:cNvPr>
                <p:cNvPicPr/>
                <p:nvPr/>
              </p:nvPicPr>
              <p:blipFill>
                <a:blip r:embed="rId1021"/>
                <a:stretch>
                  <a:fillRect/>
                </a:stretch>
              </p:blipFill>
              <p:spPr>
                <a:xfrm>
                  <a:off x="6172845" y="1471510"/>
                  <a:ext cx="1436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2">
              <p14:nvContentPartPr>
                <p14:cNvPr id="986" name="Freihand 985">
                  <a:extLst>
                    <a:ext uri="{FF2B5EF4-FFF2-40B4-BE49-F238E27FC236}">
                      <a16:creationId xmlns:a16="http://schemas.microsoft.com/office/drawing/2014/main" id="{C3E443D1-B2CA-CA63-570A-E9C9B00DB70C}"/>
                    </a:ext>
                  </a:extLst>
                </p14:cNvPr>
                <p14:cNvContentPartPr/>
                <p14:nvPr/>
              </p14:nvContentPartPr>
              <p14:xfrm>
                <a:off x="6202005" y="1470790"/>
                <a:ext cx="250920" cy="322560"/>
              </p14:xfrm>
            </p:contentPart>
          </mc:Choice>
          <mc:Fallback>
            <p:pic>
              <p:nvPicPr>
                <p:cNvPr id="986" name="Freihand 985">
                  <a:extLst>
                    <a:ext uri="{FF2B5EF4-FFF2-40B4-BE49-F238E27FC236}">
                      <a16:creationId xmlns:a16="http://schemas.microsoft.com/office/drawing/2014/main" id="{C3E443D1-B2CA-CA63-570A-E9C9B00DB70C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6193365" y="1462150"/>
                  <a:ext cx="26856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4">
              <p14:nvContentPartPr>
                <p14:cNvPr id="988" name="Freihand 987">
                  <a:extLst>
                    <a:ext uri="{FF2B5EF4-FFF2-40B4-BE49-F238E27FC236}">
                      <a16:creationId xmlns:a16="http://schemas.microsoft.com/office/drawing/2014/main" id="{6F41E9C7-EF70-F0BA-525D-483BDAEDE6EB}"/>
                    </a:ext>
                  </a:extLst>
                </p14:cNvPr>
                <p14:cNvContentPartPr/>
                <p14:nvPr/>
              </p14:nvContentPartPr>
              <p14:xfrm>
                <a:off x="6411885" y="1402750"/>
                <a:ext cx="145440" cy="265680"/>
              </p14:xfrm>
            </p:contentPart>
          </mc:Choice>
          <mc:Fallback>
            <p:pic>
              <p:nvPicPr>
                <p:cNvPr id="988" name="Freihand 987">
                  <a:extLst>
                    <a:ext uri="{FF2B5EF4-FFF2-40B4-BE49-F238E27FC236}">
                      <a16:creationId xmlns:a16="http://schemas.microsoft.com/office/drawing/2014/main" id="{6F41E9C7-EF70-F0BA-525D-483BDAEDE6EB}"/>
                    </a:ext>
                  </a:extLst>
                </p:cNvPr>
                <p:cNvPicPr/>
                <p:nvPr/>
              </p:nvPicPr>
              <p:blipFill>
                <a:blip r:embed="rId1025"/>
                <a:stretch>
                  <a:fillRect/>
                </a:stretch>
              </p:blipFill>
              <p:spPr>
                <a:xfrm>
                  <a:off x="6403245" y="1393750"/>
                  <a:ext cx="1630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6">
              <p14:nvContentPartPr>
                <p14:cNvPr id="989" name="Freihand 988">
                  <a:extLst>
                    <a:ext uri="{FF2B5EF4-FFF2-40B4-BE49-F238E27FC236}">
                      <a16:creationId xmlns:a16="http://schemas.microsoft.com/office/drawing/2014/main" id="{B5475D17-547F-A377-643D-1AA8824B826F}"/>
                    </a:ext>
                  </a:extLst>
                </p14:cNvPr>
                <p14:cNvContentPartPr/>
                <p14:nvPr/>
              </p14:nvContentPartPr>
              <p14:xfrm>
                <a:off x="6432405" y="1498510"/>
                <a:ext cx="156600" cy="68760"/>
              </p14:xfrm>
            </p:contentPart>
          </mc:Choice>
          <mc:Fallback>
            <p:pic>
              <p:nvPicPr>
                <p:cNvPr id="989" name="Freihand 988">
                  <a:extLst>
                    <a:ext uri="{FF2B5EF4-FFF2-40B4-BE49-F238E27FC236}">
                      <a16:creationId xmlns:a16="http://schemas.microsoft.com/office/drawing/2014/main" id="{B5475D17-547F-A377-643D-1AA8824B826F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6423405" y="1489870"/>
                  <a:ext cx="1742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8">
              <p14:nvContentPartPr>
                <p14:cNvPr id="990" name="Freihand 989">
                  <a:extLst>
                    <a:ext uri="{FF2B5EF4-FFF2-40B4-BE49-F238E27FC236}">
                      <a16:creationId xmlns:a16="http://schemas.microsoft.com/office/drawing/2014/main" id="{431DD8F5-295A-45F4-042B-FBD75BA79CA6}"/>
                    </a:ext>
                  </a:extLst>
                </p14:cNvPr>
                <p14:cNvContentPartPr/>
                <p14:nvPr/>
              </p14:nvContentPartPr>
              <p14:xfrm>
                <a:off x="6614565" y="1356310"/>
                <a:ext cx="131400" cy="65160"/>
              </p14:xfrm>
            </p:contentPart>
          </mc:Choice>
          <mc:Fallback>
            <p:pic>
              <p:nvPicPr>
                <p:cNvPr id="990" name="Freihand 989">
                  <a:extLst>
                    <a:ext uri="{FF2B5EF4-FFF2-40B4-BE49-F238E27FC236}">
                      <a16:creationId xmlns:a16="http://schemas.microsoft.com/office/drawing/2014/main" id="{431DD8F5-295A-45F4-042B-FBD75BA79CA6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6605565" y="1347670"/>
                  <a:ext cx="1490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0">
              <p14:nvContentPartPr>
                <p14:cNvPr id="991" name="Freihand 990">
                  <a:extLst>
                    <a:ext uri="{FF2B5EF4-FFF2-40B4-BE49-F238E27FC236}">
                      <a16:creationId xmlns:a16="http://schemas.microsoft.com/office/drawing/2014/main" id="{69032480-4210-FD89-46B8-AB7B7E735B80}"/>
                    </a:ext>
                  </a:extLst>
                </p14:cNvPr>
                <p14:cNvContentPartPr/>
                <p14:nvPr/>
              </p14:nvContentPartPr>
              <p14:xfrm>
                <a:off x="6623925" y="1342990"/>
                <a:ext cx="144000" cy="237960"/>
              </p14:xfrm>
            </p:contentPart>
          </mc:Choice>
          <mc:Fallback>
            <p:pic>
              <p:nvPicPr>
                <p:cNvPr id="991" name="Freihand 990">
                  <a:extLst>
                    <a:ext uri="{FF2B5EF4-FFF2-40B4-BE49-F238E27FC236}">
                      <a16:creationId xmlns:a16="http://schemas.microsoft.com/office/drawing/2014/main" id="{69032480-4210-FD89-46B8-AB7B7E735B80}"/>
                    </a:ext>
                  </a:extLst>
                </p:cNvPr>
                <p:cNvPicPr/>
                <p:nvPr/>
              </p:nvPicPr>
              <p:blipFill>
                <a:blip r:embed="rId1031"/>
                <a:stretch>
                  <a:fillRect/>
                </a:stretch>
              </p:blipFill>
              <p:spPr>
                <a:xfrm>
                  <a:off x="6614925" y="1334350"/>
                  <a:ext cx="1616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2">
              <p14:nvContentPartPr>
                <p14:cNvPr id="993" name="Freihand 992">
                  <a:extLst>
                    <a:ext uri="{FF2B5EF4-FFF2-40B4-BE49-F238E27FC236}">
                      <a16:creationId xmlns:a16="http://schemas.microsoft.com/office/drawing/2014/main" id="{3DF229E8-EA3E-F16F-7C2F-4C7FBEE2A415}"/>
                    </a:ext>
                  </a:extLst>
                </p14:cNvPr>
                <p14:cNvContentPartPr/>
                <p14:nvPr/>
              </p14:nvContentPartPr>
              <p14:xfrm>
                <a:off x="8417805" y="3119950"/>
                <a:ext cx="367560" cy="462960"/>
              </p14:xfrm>
            </p:contentPart>
          </mc:Choice>
          <mc:Fallback>
            <p:pic>
              <p:nvPicPr>
                <p:cNvPr id="993" name="Freihand 992">
                  <a:extLst>
                    <a:ext uri="{FF2B5EF4-FFF2-40B4-BE49-F238E27FC236}">
                      <a16:creationId xmlns:a16="http://schemas.microsoft.com/office/drawing/2014/main" id="{3DF229E8-EA3E-F16F-7C2F-4C7FBEE2A415}"/>
                    </a:ext>
                  </a:extLst>
                </p:cNvPr>
                <p:cNvPicPr/>
                <p:nvPr/>
              </p:nvPicPr>
              <p:blipFill>
                <a:blip r:embed="rId1033"/>
                <a:stretch>
                  <a:fillRect/>
                </a:stretch>
              </p:blipFill>
              <p:spPr>
                <a:xfrm>
                  <a:off x="8409165" y="3110950"/>
                  <a:ext cx="38520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4">
              <p14:nvContentPartPr>
                <p14:cNvPr id="994" name="Freihand 993">
                  <a:extLst>
                    <a:ext uri="{FF2B5EF4-FFF2-40B4-BE49-F238E27FC236}">
                      <a16:creationId xmlns:a16="http://schemas.microsoft.com/office/drawing/2014/main" id="{EDE0BB01-99E8-9151-A62C-A8A84ED1426A}"/>
                    </a:ext>
                  </a:extLst>
                </p14:cNvPr>
                <p14:cNvContentPartPr/>
                <p14:nvPr/>
              </p14:nvContentPartPr>
              <p14:xfrm>
                <a:off x="6531045" y="1916470"/>
                <a:ext cx="1885320" cy="1272600"/>
              </p14:xfrm>
            </p:contentPart>
          </mc:Choice>
          <mc:Fallback>
            <p:pic>
              <p:nvPicPr>
                <p:cNvPr id="994" name="Freihand 993">
                  <a:extLst>
                    <a:ext uri="{FF2B5EF4-FFF2-40B4-BE49-F238E27FC236}">
                      <a16:creationId xmlns:a16="http://schemas.microsoft.com/office/drawing/2014/main" id="{EDE0BB01-99E8-9151-A62C-A8A84ED1426A}"/>
                    </a:ext>
                  </a:extLst>
                </p:cNvPr>
                <p:cNvPicPr/>
                <p:nvPr/>
              </p:nvPicPr>
              <p:blipFill>
                <a:blip r:embed="rId1035"/>
                <a:stretch>
                  <a:fillRect/>
                </a:stretch>
              </p:blipFill>
              <p:spPr>
                <a:xfrm>
                  <a:off x="6522405" y="1907470"/>
                  <a:ext cx="1902960" cy="12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6">
              <p14:nvContentPartPr>
                <p14:cNvPr id="995" name="Freihand 994">
                  <a:extLst>
                    <a:ext uri="{FF2B5EF4-FFF2-40B4-BE49-F238E27FC236}">
                      <a16:creationId xmlns:a16="http://schemas.microsoft.com/office/drawing/2014/main" id="{308C9590-E7A9-2EE5-9C7E-D770356CD601}"/>
                    </a:ext>
                  </a:extLst>
                </p14:cNvPr>
                <p14:cNvContentPartPr/>
                <p14:nvPr/>
              </p14:nvContentPartPr>
              <p14:xfrm>
                <a:off x="6440685" y="1745470"/>
                <a:ext cx="248760" cy="271080"/>
              </p14:xfrm>
            </p:contentPart>
          </mc:Choice>
          <mc:Fallback>
            <p:pic>
              <p:nvPicPr>
                <p:cNvPr id="995" name="Freihand 994">
                  <a:extLst>
                    <a:ext uri="{FF2B5EF4-FFF2-40B4-BE49-F238E27FC236}">
                      <a16:creationId xmlns:a16="http://schemas.microsoft.com/office/drawing/2014/main" id="{308C9590-E7A9-2EE5-9C7E-D770356CD601}"/>
                    </a:ext>
                  </a:extLst>
                </p:cNvPr>
                <p:cNvPicPr/>
                <p:nvPr/>
              </p:nvPicPr>
              <p:blipFill>
                <a:blip r:embed="rId1037"/>
                <a:stretch>
                  <a:fillRect/>
                </a:stretch>
              </p:blipFill>
              <p:spPr>
                <a:xfrm>
                  <a:off x="6432045" y="1736470"/>
                  <a:ext cx="266400" cy="28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38">
            <p14:nvContentPartPr>
              <p14:cNvPr id="997" name="Freihand 996">
                <a:extLst>
                  <a:ext uri="{FF2B5EF4-FFF2-40B4-BE49-F238E27FC236}">
                    <a16:creationId xmlns:a16="http://schemas.microsoft.com/office/drawing/2014/main" id="{8D011FC2-8DDF-D8F1-B0CD-F793ACE19263}"/>
                  </a:ext>
                </a:extLst>
              </p14:cNvPr>
              <p14:cNvContentPartPr/>
              <p14:nvPr/>
            </p14:nvContentPartPr>
            <p14:xfrm>
              <a:off x="5570925" y="1975510"/>
              <a:ext cx="263160" cy="234000"/>
            </p14:xfrm>
          </p:contentPart>
        </mc:Choice>
        <mc:Fallback>
          <p:pic>
            <p:nvPicPr>
              <p:cNvPr id="997" name="Freihand 996">
                <a:extLst>
                  <a:ext uri="{FF2B5EF4-FFF2-40B4-BE49-F238E27FC236}">
                    <a16:creationId xmlns:a16="http://schemas.microsoft.com/office/drawing/2014/main" id="{8D011FC2-8DDF-D8F1-B0CD-F793ACE19263}"/>
                  </a:ext>
                </a:extLst>
              </p:cNvPr>
              <p:cNvPicPr/>
              <p:nvPr/>
            </p:nvPicPr>
            <p:blipFill>
              <a:blip r:embed="rId1039"/>
              <a:stretch>
                <a:fillRect/>
              </a:stretch>
            </p:blipFill>
            <p:spPr>
              <a:xfrm>
                <a:off x="5561925" y="1966510"/>
                <a:ext cx="280800" cy="25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623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3586A5A0-17FA-D641-CFD8-C9E8A2C0B0ED}"/>
              </a:ext>
            </a:extLst>
          </p:cNvPr>
          <p:cNvSpPr txBox="1"/>
          <p:nvPr/>
        </p:nvSpPr>
        <p:spPr>
          <a:xfrm>
            <a:off x="9816462" y="67821"/>
            <a:ext cx="193271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dirty="0"/>
              <a:t>Blatt 1 Aufgabe 5</a:t>
            </a:r>
          </a:p>
        </p:txBody>
      </p:sp>
      <p:sp>
        <p:nvSpPr>
          <p:cNvPr id="412" name="Rechteck 411">
            <a:extLst>
              <a:ext uri="{FF2B5EF4-FFF2-40B4-BE49-F238E27FC236}">
                <a16:creationId xmlns:a16="http://schemas.microsoft.com/office/drawing/2014/main" id="{10DA5902-C42C-5297-F130-B588F2658B60}"/>
              </a:ext>
            </a:extLst>
          </p:cNvPr>
          <p:cNvSpPr/>
          <p:nvPr/>
        </p:nvSpPr>
        <p:spPr>
          <a:xfrm>
            <a:off x="8704053" y="4247614"/>
            <a:ext cx="3487947" cy="26198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D618DCC-AF35-54EE-4C2E-15521DEA7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84" y="67821"/>
            <a:ext cx="4907666" cy="131951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7D1287D-C4DC-752B-2576-F73F50CCA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318" y="192249"/>
            <a:ext cx="4583575" cy="107065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44334BAE-817D-B641-A59E-7EA1243FF446}"/>
                  </a:ext>
                </a:extLst>
              </p14:cNvPr>
              <p14:cNvContentPartPr/>
              <p14:nvPr/>
            </p14:nvContentPartPr>
            <p14:xfrm>
              <a:off x="226365" y="1665190"/>
              <a:ext cx="16560" cy="111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44334BAE-817D-B641-A59E-7EA1243FF44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7725" y="1656550"/>
                <a:ext cx="3420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03" name="Freihand 402">
                <a:extLst>
                  <a:ext uri="{FF2B5EF4-FFF2-40B4-BE49-F238E27FC236}">
                    <a16:creationId xmlns:a16="http://schemas.microsoft.com/office/drawing/2014/main" id="{EC6AF1B0-94A2-E7E5-AA00-2D6192145212}"/>
                  </a:ext>
                </a:extLst>
              </p14:cNvPr>
              <p14:cNvContentPartPr/>
              <p14:nvPr/>
            </p14:nvContentPartPr>
            <p14:xfrm>
              <a:off x="1765005" y="365590"/>
              <a:ext cx="399960" cy="47880"/>
            </p14:xfrm>
          </p:contentPart>
        </mc:Choice>
        <mc:Fallback>
          <p:pic>
            <p:nvPicPr>
              <p:cNvPr id="403" name="Freihand 402">
                <a:extLst>
                  <a:ext uri="{FF2B5EF4-FFF2-40B4-BE49-F238E27FC236}">
                    <a16:creationId xmlns:a16="http://schemas.microsoft.com/office/drawing/2014/main" id="{EC6AF1B0-94A2-E7E5-AA00-2D619214521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56365" y="356950"/>
                <a:ext cx="41760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14" name="Freihand 413">
                <a:extLst>
                  <a:ext uri="{FF2B5EF4-FFF2-40B4-BE49-F238E27FC236}">
                    <a16:creationId xmlns:a16="http://schemas.microsoft.com/office/drawing/2014/main" id="{50F78E81-A066-53C7-4FB0-D266F5050AAF}"/>
                  </a:ext>
                </a:extLst>
              </p14:cNvPr>
              <p14:cNvContentPartPr/>
              <p14:nvPr/>
            </p14:nvContentPartPr>
            <p14:xfrm>
              <a:off x="6976365" y="298630"/>
              <a:ext cx="466200" cy="6120"/>
            </p14:xfrm>
          </p:contentPart>
        </mc:Choice>
        <mc:Fallback>
          <p:pic>
            <p:nvPicPr>
              <p:cNvPr id="414" name="Freihand 413">
                <a:extLst>
                  <a:ext uri="{FF2B5EF4-FFF2-40B4-BE49-F238E27FC236}">
                    <a16:creationId xmlns:a16="http://schemas.microsoft.com/office/drawing/2014/main" id="{50F78E81-A066-53C7-4FB0-D266F5050AA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67365" y="289990"/>
                <a:ext cx="4838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23" name="Freihand 422">
                <a:extLst>
                  <a:ext uri="{FF2B5EF4-FFF2-40B4-BE49-F238E27FC236}">
                    <a16:creationId xmlns:a16="http://schemas.microsoft.com/office/drawing/2014/main" id="{B9C8D157-1BB0-68F5-4112-45E619480D73}"/>
                  </a:ext>
                </a:extLst>
              </p14:cNvPr>
              <p14:cNvContentPartPr/>
              <p14:nvPr/>
            </p14:nvContentPartPr>
            <p14:xfrm>
              <a:off x="524805" y="680950"/>
              <a:ext cx="435600" cy="21600"/>
            </p14:xfrm>
          </p:contentPart>
        </mc:Choice>
        <mc:Fallback>
          <p:pic>
            <p:nvPicPr>
              <p:cNvPr id="423" name="Freihand 422">
                <a:extLst>
                  <a:ext uri="{FF2B5EF4-FFF2-40B4-BE49-F238E27FC236}">
                    <a16:creationId xmlns:a16="http://schemas.microsoft.com/office/drawing/2014/main" id="{B9C8D157-1BB0-68F5-4112-45E619480D7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5805" y="672310"/>
                <a:ext cx="45324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24" name="Freihand 423">
                <a:extLst>
                  <a:ext uri="{FF2B5EF4-FFF2-40B4-BE49-F238E27FC236}">
                    <a16:creationId xmlns:a16="http://schemas.microsoft.com/office/drawing/2014/main" id="{27601E62-729A-F775-3A05-047DD9C527A1}"/>
                  </a:ext>
                </a:extLst>
              </p14:cNvPr>
              <p14:cNvContentPartPr/>
              <p14:nvPr/>
            </p14:nvContentPartPr>
            <p14:xfrm>
              <a:off x="1505085" y="2910790"/>
              <a:ext cx="226080" cy="25920"/>
            </p14:xfrm>
          </p:contentPart>
        </mc:Choice>
        <mc:Fallback>
          <p:pic>
            <p:nvPicPr>
              <p:cNvPr id="424" name="Freihand 423">
                <a:extLst>
                  <a:ext uri="{FF2B5EF4-FFF2-40B4-BE49-F238E27FC236}">
                    <a16:creationId xmlns:a16="http://schemas.microsoft.com/office/drawing/2014/main" id="{27601E62-729A-F775-3A05-047DD9C527A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96085" y="2901790"/>
                <a:ext cx="24372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26" name="Freihand 425">
                <a:extLst>
                  <a:ext uri="{FF2B5EF4-FFF2-40B4-BE49-F238E27FC236}">
                    <a16:creationId xmlns:a16="http://schemas.microsoft.com/office/drawing/2014/main" id="{5C200C0C-F2CB-E6AD-B054-B53AE322930E}"/>
                  </a:ext>
                </a:extLst>
              </p14:cNvPr>
              <p14:cNvContentPartPr/>
              <p14:nvPr/>
            </p14:nvContentPartPr>
            <p14:xfrm>
              <a:off x="3196725" y="2302750"/>
              <a:ext cx="304200" cy="54360"/>
            </p14:xfrm>
          </p:contentPart>
        </mc:Choice>
        <mc:Fallback>
          <p:pic>
            <p:nvPicPr>
              <p:cNvPr id="426" name="Freihand 425">
                <a:extLst>
                  <a:ext uri="{FF2B5EF4-FFF2-40B4-BE49-F238E27FC236}">
                    <a16:creationId xmlns:a16="http://schemas.microsoft.com/office/drawing/2014/main" id="{5C200C0C-F2CB-E6AD-B054-B53AE322930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87725" y="2293750"/>
                <a:ext cx="3218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33" name="Freihand 432">
                <a:extLst>
                  <a:ext uri="{FF2B5EF4-FFF2-40B4-BE49-F238E27FC236}">
                    <a16:creationId xmlns:a16="http://schemas.microsoft.com/office/drawing/2014/main" id="{5D937E5C-F6ED-84D4-15E5-F36D6E9B06A7}"/>
                  </a:ext>
                </a:extLst>
              </p14:cNvPr>
              <p14:cNvContentPartPr/>
              <p14:nvPr/>
            </p14:nvContentPartPr>
            <p14:xfrm>
              <a:off x="2980005" y="2509750"/>
              <a:ext cx="103680" cy="342360"/>
            </p14:xfrm>
          </p:contentPart>
        </mc:Choice>
        <mc:Fallback>
          <p:pic>
            <p:nvPicPr>
              <p:cNvPr id="433" name="Freihand 432">
                <a:extLst>
                  <a:ext uri="{FF2B5EF4-FFF2-40B4-BE49-F238E27FC236}">
                    <a16:creationId xmlns:a16="http://schemas.microsoft.com/office/drawing/2014/main" id="{5D937E5C-F6ED-84D4-15E5-F36D6E9B06A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71005" y="2501110"/>
                <a:ext cx="12132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35" name="Freihand 434">
                <a:extLst>
                  <a:ext uri="{FF2B5EF4-FFF2-40B4-BE49-F238E27FC236}">
                    <a16:creationId xmlns:a16="http://schemas.microsoft.com/office/drawing/2014/main" id="{17723062-78B5-B975-C122-A5C28B75FC95}"/>
                  </a:ext>
                </a:extLst>
              </p14:cNvPr>
              <p14:cNvContentPartPr/>
              <p14:nvPr/>
            </p14:nvContentPartPr>
            <p14:xfrm>
              <a:off x="6933525" y="886510"/>
              <a:ext cx="389520" cy="38520"/>
            </p14:xfrm>
          </p:contentPart>
        </mc:Choice>
        <mc:Fallback>
          <p:pic>
            <p:nvPicPr>
              <p:cNvPr id="435" name="Freihand 434">
                <a:extLst>
                  <a:ext uri="{FF2B5EF4-FFF2-40B4-BE49-F238E27FC236}">
                    <a16:creationId xmlns:a16="http://schemas.microsoft.com/office/drawing/2014/main" id="{17723062-78B5-B975-C122-A5C28B75FC9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24885" y="877870"/>
                <a:ext cx="4071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45" name="Freihand 444">
                <a:extLst>
                  <a:ext uri="{FF2B5EF4-FFF2-40B4-BE49-F238E27FC236}">
                    <a16:creationId xmlns:a16="http://schemas.microsoft.com/office/drawing/2014/main" id="{46DED08E-7E56-4AEE-F901-4FC06B494B33}"/>
                  </a:ext>
                </a:extLst>
              </p14:cNvPr>
              <p14:cNvContentPartPr/>
              <p14:nvPr/>
            </p14:nvContentPartPr>
            <p14:xfrm>
              <a:off x="2631525" y="971830"/>
              <a:ext cx="348480" cy="25200"/>
            </p14:xfrm>
          </p:contentPart>
        </mc:Choice>
        <mc:Fallback>
          <p:pic>
            <p:nvPicPr>
              <p:cNvPr id="445" name="Freihand 444">
                <a:extLst>
                  <a:ext uri="{FF2B5EF4-FFF2-40B4-BE49-F238E27FC236}">
                    <a16:creationId xmlns:a16="http://schemas.microsoft.com/office/drawing/2014/main" id="{46DED08E-7E56-4AEE-F901-4FC06B494B3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22525" y="962830"/>
                <a:ext cx="3661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56" name="Freihand 455">
                <a:extLst>
                  <a:ext uri="{FF2B5EF4-FFF2-40B4-BE49-F238E27FC236}">
                    <a16:creationId xmlns:a16="http://schemas.microsoft.com/office/drawing/2014/main" id="{A443B993-C842-9E39-BE0B-3F53C35B1E3C}"/>
                  </a:ext>
                </a:extLst>
              </p14:cNvPr>
              <p14:cNvContentPartPr/>
              <p14:nvPr/>
            </p14:nvContentPartPr>
            <p14:xfrm>
              <a:off x="5275365" y="553150"/>
              <a:ext cx="1145520" cy="55440"/>
            </p14:xfrm>
          </p:contentPart>
        </mc:Choice>
        <mc:Fallback>
          <p:pic>
            <p:nvPicPr>
              <p:cNvPr id="456" name="Freihand 455">
                <a:extLst>
                  <a:ext uri="{FF2B5EF4-FFF2-40B4-BE49-F238E27FC236}">
                    <a16:creationId xmlns:a16="http://schemas.microsoft.com/office/drawing/2014/main" id="{A443B993-C842-9E39-BE0B-3F53C35B1E3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266725" y="544150"/>
                <a:ext cx="116316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57" name="Freihand 456">
                <a:extLst>
                  <a:ext uri="{FF2B5EF4-FFF2-40B4-BE49-F238E27FC236}">
                    <a16:creationId xmlns:a16="http://schemas.microsoft.com/office/drawing/2014/main" id="{1C796C60-C1A3-BBAD-FF63-3DE5BA0B4587}"/>
                  </a:ext>
                </a:extLst>
              </p14:cNvPr>
              <p14:cNvContentPartPr/>
              <p14:nvPr/>
            </p14:nvContentPartPr>
            <p14:xfrm>
              <a:off x="5926965" y="536590"/>
              <a:ext cx="434160" cy="33120"/>
            </p14:xfrm>
          </p:contentPart>
        </mc:Choice>
        <mc:Fallback>
          <p:pic>
            <p:nvPicPr>
              <p:cNvPr id="457" name="Freihand 456">
                <a:extLst>
                  <a:ext uri="{FF2B5EF4-FFF2-40B4-BE49-F238E27FC236}">
                    <a16:creationId xmlns:a16="http://schemas.microsoft.com/office/drawing/2014/main" id="{1C796C60-C1A3-BBAD-FF63-3DE5BA0B458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917965" y="527590"/>
                <a:ext cx="45180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58" name="Freihand 457">
                <a:extLst>
                  <a:ext uri="{FF2B5EF4-FFF2-40B4-BE49-F238E27FC236}">
                    <a16:creationId xmlns:a16="http://schemas.microsoft.com/office/drawing/2014/main" id="{AB3FAEAE-2360-B190-6514-B83B5E94ADE9}"/>
                  </a:ext>
                </a:extLst>
              </p14:cNvPr>
              <p14:cNvContentPartPr/>
              <p14:nvPr/>
            </p14:nvContentPartPr>
            <p14:xfrm>
              <a:off x="6926685" y="296470"/>
              <a:ext cx="460080" cy="21240"/>
            </p14:xfrm>
          </p:contentPart>
        </mc:Choice>
        <mc:Fallback>
          <p:pic>
            <p:nvPicPr>
              <p:cNvPr id="458" name="Freihand 457">
                <a:extLst>
                  <a:ext uri="{FF2B5EF4-FFF2-40B4-BE49-F238E27FC236}">
                    <a16:creationId xmlns:a16="http://schemas.microsoft.com/office/drawing/2014/main" id="{AB3FAEAE-2360-B190-6514-B83B5E94ADE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917685" y="287830"/>
                <a:ext cx="47772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65" name="Freihand 464">
                <a:extLst>
                  <a:ext uri="{FF2B5EF4-FFF2-40B4-BE49-F238E27FC236}">
                    <a16:creationId xmlns:a16="http://schemas.microsoft.com/office/drawing/2014/main" id="{BEFD7E48-2EAB-C0B7-0BC9-A67AEDF9C2E3}"/>
                  </a:ext>
                </a:extLst>
              </p14:cNvPr>
              <p14:cNvContentPartPr/>
              <p14:nvPr/>
            </p14:nvContentPartPr>
            <p14:xfrm>
              <a:off x="1539285" y="1249030"/>
              <a:ext cx="398880" cy="23760"/>
            </p14:xfrm>
          </p:contentPart>
        </mc:Choice>
        <mc:Fallback>
          <p:pic>
            <p:nvPicPr>
              <p:cNvPr id="465" name="Freihand 464">
                <a:extLst>
                  <a:ext uri="{FF2B5EF4-FFF2-40B4-BE49-F238E27FC236}">
                    <a16:creationId xmlns:a16="http://schemas.microsoft.com/office/drawing/2014/main" id="{BEFD7E48-2EAB-C0B7-0BC9-A67AEDF9C2E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530645" y="1240390"/>
                <a:ext cx="41652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66" name="Freihand 465">
                <a:extLst>
                  <a:ext uri="{FF2B5EF4-FFF2-40B4-BE49-F238E27FC236}">
                    <a16:creationId xmlns:a16="http://schemas.microsoft.com/office/drawing/2014/main" id="{1AA23256-0004-DC31-835F-DEC2B798423F}"/>
                  </a:ext>
                </a:extLst>
              </p14:cNvPr>
              <p14:cNvContentPartPr/>
              <p14:nvPr/>
            </p14:nvContentPartPr>
            <p14:xfrm>
              <a:off x="1467645" y="3564190"/>
              <a:ext cx="255240" cy="35280"/>
            </p14:xfrm>
          </p:contentPart>
        </mc:Choice>
        <mc:Fallback>
          <p:pic>
            <p:nvPicPr>
              <p:cNvPr id="466" name="Freihand 465">
                <a:extLst>
                  <a:ext uri="{FF2B5EF4-FFF2-40B4-BE49-F238E27FC236}">
                    <a16:creationId xmlns:a16="http://schemas.microsoft.com/office/drawing/2014/main" id="{1AA23256-0004-DC31-835F-DEC2B798423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458645" y="3555190"/>
                <a:ext cx="2728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524" name="Freihand 523">
                <a:extLst>
                  <a:ext uri="{FF2B5EF4-FFF2-40B4-BE49-F238E27FC236}">
                    <a16:creationId xmlns:a16="http://schemas.microsoft.com/office/drawing/2014/main" id="{80F0071D-D95F-19C6-92D1-DEF4E6E18657}"/>
                  </a:ext>
                </a:extLst>
              </p14:cNvPr>
              <p14:cNvContentPartPr/>
              <p14:nvPr/>
            </p14:nvContentPartPr>
            <p14:xfrm>
              <a:off x="7393965" y="2312110"/>
              <a:ext cx="9360" cy="23400"/>
            </p14:xfrm>
          </p:contentPart>
        </mc:Choice>
        <mc:Fallback>
          <p:pic>
            <p:nvPicPr>
              <p:cNvPr id="524" name="Freihand 523">
                <a:extLst>
                  <a:ext uri="{FF2B5EF4-FFF2-40B4-BE49-F238E27FC236}">
                    <a16:creationId xmlns:a16="http://schemas.microsoft.com/office/drawing/2014/main" id="{80F0071D-D95F-19C6-92D1-DEF4E6E1865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385325" y="2303110"/>
                <a:ext cx="2700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525" name="Freihand 524">
                <a:extLst>
                  <a:ext uri="{FF2B5EF4-FFF2-40B4-BE49-F238E27FC236}">
                    <a16:creationId xmlns:a16="http://schemas.microsoft.com/office/drawing/2014/main" id="{AF9E8943-DEBE-7B93-0AFF-D3A860BDB831}"/>
                  </a:ext>
                </a:extLst>
              </p14:cNvPr>
              <p14:cNvContentPartPr/>
              <p14:nvPr/>
            </p14:nvContentPartPr>
            <p14:xfrm>
              <a:off x="5131365" y="1907110"/>
              <a:ext cx="137520" cy="217800"/>
            </p14:xfrm>
          </p:contentPart>
        </mc:Choice>
        <mc:Fallback>
          <p:pic>
            <p:nvPicPr>
              <p:cNvPr id="525" name="Freihand 524">
                <a:extLst>
                  <a:ext uri="{FF2B5EF4-FFF2-40B4-BE49-F238E27FC236}">
                    <a16:creationId xmlns:a16="http://schemas.microsoft.com/office/drawing/2014/main" id="{AF9E8943-DEBE-7B93-0AFF-D3A860BDB83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122725" y="1898110"/>
                <a:ext cx="15516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528" name="Freihand 527">
                <a:extLst>
                  <a:ext uri="{FF2B5EF4-FFF2-40B4-BE49-F238E27FC236}">
                    <a16:creationId xmlns:a16="http://schemas.microsoft.com/office/drawing/2014/main" id="{0DB54D92-74C4-3141-BE74-A361FA44FB2F}"/>
                  </a:ext>
                </a:extLst>
              </p14:cNvPr>
              <p14:cNvContentPartPr/>
              <p14:nvPr/>
            </p14:nvContentPartPr>
            <p14:xfrm>
              <a:off x="4997445" y="1686790"/>
              <a:ext cx="3911400" cy="490320"/>
            </p14:xfrm>
          </p:contentPart>
        </mc:Choice>
        <mc:Fallback>
          <p:pic>
            <p:nvPicPr>
              <p:cNvPr id="528" name="Freihand 527">
                <a:extLst>
                  <a:ext uri="{FF2B5EF4-FFF2-40B4-BE49-F238E27FC236}">
                    <a16:creationId xmlns:a16="http://schemas.microsoft.com/office/drawing/2014/main" id="{0DB54D92-74C4-3141-BE74-A361FA44FB2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988805" y="1678150"/>
                <a:ext cx="3929040" cy="50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532" name="Gruppieren 531">
            <a:extLst>
              <a:ext uri="{FF2B5EF4-FFF2-40B4-BE49-F238E27FC236}">
                <a16:creationId xmlns:a16="http://schemas.microsoft.com/office/drawing/2014/main" id="{F1DD59E8-CD01-D993-FE48-7F92592E0341}"/>
              </a:ext>
            </a:extLst>
          </p:cNvPr>
          <p:cNvGrpSpPr/>
          <p:nvPr/>
        </p:nvGrpSpPr>
        <p:grpSpPr>
          <a:xfrm>
            <a:off x="2054445" y="1555390"/>
            <a:ext cx="292320" cy="434160"/>
            <a:chOff x="2054445" y="1555390"/>
            <a:chExt cx="292320" cy="43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3F57A7E8-252F-DF2E-F3B6-DFA2A383C5D9}"/>
                    </a:ext>
                  </a:extLst>
                </p14:cNvPr>
                <p14:cNvContentPartPr/>
                <p14:nvPr/>
              </p14:nvContentPartPr>
              <p14:xfrm>
                <a:off x="2163525" y="1555390"/>
                <a:ext cx="26640" cy="37584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3F57A7E8-252F-DF2E-F3B6-DFA2A383C5D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154525" y="1546390"/>
                  <a:ext cx="4428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2F5393AA-CFCD-E025-DA44-77692E916C5F}"/>
                    </a:ext>
                  </a:extLst>
                </p14:cNvPr>
                <p14:cNvContentPartPr/>
                <p14:nvPr/>
              </p14:nvContentPartPr>
              <p14:xfrm>
                <a:off x="2085045" y="1753030"/>
                <a:ext cx="261720" cy="23652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2F5393AA-CFCD-E025-DA44-77692E916C5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076045" y="1744030"/>
                  <a:ext cx="2793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324586FE-AB49-11D2-055C-AC77D0B63B72}"/>
                    </a:ext>
                  </a:extLst>
                </p14:cNvPr>
                <p14:cNvContentPartPr/>
                <p14:nvPr/>
              </p14:nvContentPartPr>
              <p14:xfrm>
                <a:off x="2152365" y="1590670"/>
                <a:ext cx="18000" cy="32760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324586FE-AB49-11D2-055C-AC77D0B63B7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143725" y="1582030"/>
                  <a:ext cx="3564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5EE15E90-EC1E-70C5-4A6B-76C6B72F8003}"/>
                    </a:ext>
                  </a:extLst>
                </p14:cNvPr>
                <p14:cNvContentPartPr/>
                <p14:nvPr/>
              </p14:nvContentPartPr>
              <p14:xfrm>
                <a:off x="2054445" y="1765990"/>
                <a:ext cx="199800" cy="207000"/>
              </p14:xfrm>
            </p:contentPart>
          </mc:Choice>
          <mc:Fallback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5EE15E90-EC1E-70C5-4A6B-76C6B72F800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045445" y="1756990"/>
                  <a:ext cx="217440" cy="22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533" name="Freihand 532">
                <a:extLst>
                  <a:ext uri="{FF2B5EF4-FFF2-40B4-BE49-F238E27FC236}">
                    <a16:creationId xmlns:a16="http://schemas.microsoft.com/office/drawing/2014/main" id="{D8C29711-F725-704F-574B-549586E4DCCC}"/>
                  </a:ext>
                </a:extLst>
              </p14:cNvPr>
              <p14:cNvContentPartPr/>
              <p14:nvPr/>
            </p14:nvContentPartPr>
            <p14:xfrm>
              <a:off x="1951125" y="2842750"/>
              <a:ext cx="198360" cy="37800"/>
            </p14:xfrm>
          </p:contentPart>
        </mc:Choice>
        <mc:Fallback>
          <p:pic>
            <p:nvPicPr>
              <p:cNvPr id="533" name="Freihand 532">
                <a:extLst>
                  <a:ext uri="{FF2B5EF4-FFF2-40B4-BE49-F238E27FC236}">
                    <a16:creationId xmlns:a16="http://schemas.microsoft.com/office/drawing/2014/main" id="{D8C29711-F725-704F-574B-549586E4DCC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942125" y="2833750"/>
                <a:ext cx="2160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534" name="Freihand 533">
                <a:extLst>
                  <a:ext uri="{FF2B5EF4-FFF2-40B4-BE49-F238E27FC236}">
                    <a16:creationId xmlns:a16="http://schemas.microsoft.com/office/drawing/2014/main" id="{398D4325-7C01-A356-19B8-64C6A67E5D66}"/>
                  </a:ext>
                </a:extLst>
              </p14:cNvPr>
              <p14:cNvContentPartPr/>
              <p14:nvPr/>
            </p14:nvContentPartPr>
            <p14:xfrm>
              <a:off x="1966245" y="3583630"/>
              <a:ext cx="117720" cy="43200"/>
            </p14:xfrm>
          </p:contentPart>
        </mc:Choice>
        <mc:Fallback>
          <p:pic>
            <p:nvPicPr>
              <p:cNvPr id="534" name="Freihand 533">
                <a:extLst>
                  <a:ext uri="{FF2B5EF4-FFF2-40B4-BE49-F238E27FC236}">
                    <a16:creationId xmlns:a16="http://schemas.microsoft.com/office/drawing/2014/main" id="{398D4325-7C01-A356-19B8-64C6A67E5D6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957245" y="3574990"/>
                <a:ext cx="135360" cy="6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47" name="Gruppieren 546">
            <a:extLst>
              <a:ext uri="{FF2B5EF4-FFF2-40B4-BE49-F238E27FC236}">
                <a16:creationId xmlns:a16="http://schemas.microsoft.com/office/drawing/2014/main" id="{540651B7-3DED-AB89-844D-DB8173B37F16}"/>
              </a:ext>
            </a:extLst>
          </p:cNvPr>
          <p:cNvGrpSpPr/>
          <p:nvPr/>
        </p:nvGrpSpPr>
        <p:grpSpPr>
          <a:xfrm>
            <a:off x="5108685" y="2255950"/>
            <a:ext cx="2234880" cy="258480"/>
            <a:chOff x="5108685" y="2255950"/>
            <a:chExt cx="2234880" cy="25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3F3092B0-B550-F8BB-2C8B-D9E6779311B8}"/>
                    </a:ext>
                  </a:extLst>
                </p14:cNvPr>
                <p14:cNvContentPartPr/>
                <p14:nvPr/>
              </p14:nvContentPartPr>
              <p14:xfrm>
                <a:off x="5108685" y="2389150"/>
                <a:ext cx="244440" cy="22680"/>
              </p14:xfrm>
            </p:contentPart>
          </mc:Choice>
          <mc:Fallback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3F3092B0-B550-F8BB-2C8B-D9E6779311B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100045" y="2380150"/>
                  <a:ext cx="2620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1EAE5ED9-D67B-E0DB-8BC6-1FE687C33434}"/>
                    </a:ext>
                  </a:extLst>
                </p14:cNvPr>
                <p14:cNvContentPartPr/>
                <p14:nvPr/>
              </p14:nvContentPartPr>
              <p14:xfrm>
                <a:off x="5146845" y="2426950"/>
                <a:ext cx="235440" cy="2376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1EAE5ED9-D67B-E0DB-8BC6-1FE687C3343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137845" y="2418310"/>
                  <a:ext cx="2530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9C680E83-1449-5DCA-7EF6-3E855EFD88F6}"/>
                    </a:ext>
                  </a:extLst>
                </p14:cNvPr>
                <p14:cNvContentPartPr/>
                <p14:nvPr/>
              </p14:nvContentPartPr>
              <p14:xfrm>
                <a:off x="5383005" y="2330110"/>
                <a:ext cx="122760" cy="18432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9C680E83-1449-5DCA-7EF6-3E855EFD88F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374005" y="2321110"/>
                  <a:ext cx="1404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31C34C42-2613-7604-2346-65FA83676694}"/>
                    </a:ext>
                  </a:extLst>
                </p14:cNvPr>
                <p14:cNvContentPartPr/>
                <p14:nvPr/>
              </p14:nvContentPartPr>
              <p14:xfrm>
                <a:off x="5618085" y="2255950"/>
                <a:ext cx="88200" cy="14400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31C34C42-2613-7604-2346-65FA8367669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609085" y="2246950"/>
                  <a:ext cx="1058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917B7085-8BBA-0328-30C6-F55DE4A5DBB2}"/>
                    </a:ext>
                  </a:extLst>
                </p14:cNvPr>
                <p14:cNvContentPartPr/>
                <p14:nvPr/>
              </p14:nvContentPartPr>
              <p14:xfrm>
                <a:off x="5673525" y="2340910"/>
                <a:ext cx="17640" cy="11592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917B7085-8BBA-0328-30C6-F55DE4A5DBB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664885" y="2331910"/>
                  <a:ext cx="352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9EC2C34E-47A8-F2A4-C07A-6AA81BDEBA75}"/>
                    </a:ext>
                  </a:extLst>
                </p14:cNvPr>
                <p14:cNvContentPartPr/>
                <p14:nvPr/>
              </p14:nvContentPartPr>
              <p14:xfrm>
                <a:off x="5794485" y="2318950"/>
                <a:ext cx="125280" cy="16272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9EC2C34E-47A8-F2A4-C07A-6AA81BDEBA7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785485" y="2310310"/>
                  <a:ext cx="1429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83BD3D8C-2E9F-6ADA-2BB0-D042C3578A76}"/>
                    </a:ext>
                  </a:extLst>
                </p14:cNvPr>
                <p14:cNvContentPartPr/>
                <p14:nvPr/>
              </p14:nvContentPartPr>
              <p14:xfrm>
                <a:off x="6030285" y="2332990"/>
                <a:ext cx="221760" cy="11988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83BD3D8C-2E9F-6ADA-2BB0-D042C3578A7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021645" y="2324350"/>
                  <a:ext cx="2394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4E90905C-E39A-3CD2-5032-F9E679B3A099}"/>
                    </a:ext>
                  </a:extLst>
                </p14:cNvPr>
                <p14:cNvContentPartPr/>
                <p14:nvPr/>
              </p14:nvContentPartPr>
              <p14:xfrm>
                <a:off x="6365085" y="2294110"/>
                <a:ext cx="203400" cy="134640"/>
              </p14:xfrm>
            </p:contentPart>
          </mc:Choice>
          <mc:Fallback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4E90905C-E39A-3CD2-5032-F9E679B3A09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356445" y="2285110"/>
                  <a:ext cx="2210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C159B969-5617-E878-790C-4DE2DDF00210}"/>
                    </a:ext>
                  </a:extLst>
                </p14:cNvPr>
                <p14:cNvContentPartPr/>
                <p14:nvPr/>
              </p14:nvContentPartPr>
              <p14:xfrm>
                <a:off x="6623925" y="2271790"/>
                <a:ext cx="122400" cy="15876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C159B969-5617-E878-790C-4DE2DDF0021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614925" y="2263150"/>
                  <a:ext cx="1400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AD80CF1E-72C3-26FE-FB9F-CB069061086B}"/>
                    </a:ext>
                  </a:extLst>
                </p14:cNvPr>
                <p14:cNvContentPartPr/>
                <p14:nvPr/>
              </p14:nvContentPartPr>
              <p14:xfrm>
                <a:off x="6897165" y="2344510"/>
                <a:ext cx="246240" cy="1872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AD80CF1E-72C3-26FE-FB9F-CB069061086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888165" y="2335870"/>
                  <a:ext cx="2638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6097F0DF-22F3-B527-38E5-07443B823B50}"/>
                    </a:ext>
                  </a:extLst>
                </p14:cNvPr>
                <p14:cNvContentPartPr/>
                <p14:nvPr/>
              </p14:nvContentPartPr>
              <p14:xfrm>
                <a:off x="6941085" y="2276830"/>
                <a:ext cx="402480" cy="158760"/>
              </p14:xfrm>
            </p:contentPart>
          </mc:Choice>
          <mc:Fallback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6097F0DF-22F3-B527-38E5-07443B823B5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932085" y="2267830"/>
                  <a:ext cx="420120" cy="17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9" name="Gruppieren 558">
            <a:extLst>
              <a:ext uri="{FF2B5EF4-FFF2-40B4-BE49-F238E27FC236}">
                <a16:creationId xmlns:a16="http://schemas.microsoft.com/office/drawing/2014/main" id="{773453C6-716A-352D-5332-AC192376278C}"/>
              </a:ext>
            </a:extLst>
          </p:cNvPr>
          <p:cNvGrpSpPr/>
          <p:nvPr/>
        </p:nvGrpSpPr>
        <p:grpSpPr>
          <a:xfrm>
            <a:off x="7575045" y="2062630"/>
            <a:ext cx="2106000" cy="338760"/>
            <a:chOff x="7575045" y="2062630"/>
            <a:chExt cx="2106000" cy="33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2DC5332C-13C2-7144-511F-1572A1EB9F1E}"/>
                    </a:ext>
                  </a:extLst>
                </p14:cNvPr>
                <p14:cNvContentPartPr/>
                <p14:nvPr/>
              </p14:nvContentPartPr>
              <p14:xfrm>
                <a:off x="7575045" y="2217790"/>
                <a:ext cx="163080" cy="165600"/>
              </p14:xfrm>
            </p:contentPart>
          </mc:Choice>
          <mc:Fallback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2DC5332C-13C2-7144-511F-1572A1EB9F1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566045" y="2208790"/>
                  <a:ext cx="1807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20841E94-F2FA-7B05-CB77-ADF38BF92B07}"/>
                    </a:ext>
                  </a:extLst>
                </p14:cNvPr>
                <p14:cNvContentPartPr/>
                <p14:nvPr/>
              </p14:nvContentPartPr>
              <p14:xfrm>
                <a:off x="7759365" y="2199790"/>
                <a:ext cx="103680" cy="180000"/>
              </p14:xfrm>
            </p:contentPart>
          </mc:Choice>
          <mc:Fallback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20841E94-F2FA-7B05-CB77-ADF38BF92B0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750725" y="2191150"/>
                  <a:ext cx="1213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BCDE5171-2A91-1967-EE85-A0602BAECDB0}"/>
                    </a:ext>
                  </a:extLst>
                </p14:cNvPr>
                <p14:cNvContentPartPr/>
                <p14:nvPr/>
              </p14:nvContentPartPr>
              <p14:xfrm>
                <a:off x="7937565" y="2178910"/>
                <a:ext cx="128160" cy="222480"/>
              </p14:xfrm>
            </p:contentPart>
          </mc:Choice>
          <mc:Fallback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BCDE5171-2A91-1967-EE85-A0602BAECDB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928925" y="2169910"/>
                  <a:ext cx="1458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239BB584-FC72-2010-C0CC-373ABEA55DAF}"/>
                    </a:ext>
                  </a:extLst>
                </p14:cNvPr>
                <p14:cNvContentPartPr/>
                <p14:nvPr/>
              </p14:nvContentPartPr>
              <p14:xfrm>
                <a:off x="7979325" y="2286190"/>
                <a:ext cx="97920" cy="20880"/>
              </p14:xfrm>
            </p:contentPart>
          </mc:Choice>
          <mc:Fallback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239BB584-FC72-2010-C0CC-373ABEA55DA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970325" y="2277550"/>
                  <a:ext cx="1155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607AE57A-33CA-7D33-55BE-51EC9BD25FB8}"/>
                    </a:ext>
                  </a:extLst>
                </p14:cNvPr>
                <p14:cNvContentPartPr/>
                <p14:nvPr/>
              </p14:nvContentPartPr>
              <p14:xfrm>
                <a:off x="8262285" y="2232910"/>
                <a:ext cx="262440" cy="99360"/>
              </p14:xfrm>
            </p:contentPart>
          </mc:Choice>
          <mc:Fallback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607AE57A-33CA-7D33-55BE-51EC9BD25FB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253285" y="2223910"/>
                  <a:ext cx="2800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A36D8038-12E0-B77B-F77C-6263C62D76D6}"/>
                    </a:ext>
                  </a:extLst>
                </p14:cNvPr>
                <p14:cNvContentPartPr/>
                <p14:nvPr/>
              </p14:nvContentPartPr>
              <p14:xfrm>
                <a:off x="8553525" y="2220310"/>
                <a:ext cx="133560" cy="63720"/>
              </p14:xfrm>
            </p:contentPart>
          </mc:Choice>
          <mc:Fallback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A36D8038-12E0-B77B-F77C-6263C62D76D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544525" y="2211670"/>
                  <a:ext cx="1512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909F3640-9412-0E8C-2BF3-827EB6A7B539}"/>
                    </a:ext>
                  </a:extLst>
                </p14:cNvPr>
                <p14:cNvContentPartPr/>
                <p14:nvPr/>
              </p14:nvContentPartPr>
              <p14:xfrm>
                <a:off x="8746485" y="2124550"/>
                <a:ext cx="183960" cy="145800"/>
              </p14:xfrm>
            </p:contentPart>
          </mc:Choice>
          <mc:Fallback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909F3640-9412-0E8C-2BF3-827EB6A7B53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737845" y="2115910"/>
                  <a:ext cx="2016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ADACFF52-2379-FCD5-06EA-3C6226803BD9}"/>
                    </a:ext>
                  </a:extLst>
                </p14:cNvPr>
                <p14:cNvContentPartPr/>
                <p14:nvPr/>
              </p14:nvContentPartPr>
              <p14:xfrm>
                <a:off x="8949885" y="2082790"/>
                <a:ext cx="104040" cy="187200"/>
              </p14:xfrm>
            </p:contentPart>
          </mc:Choice>
          <mc:Fallback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ADACFF52-2379-FCD5-06EA-3C6226803BD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940885" y="2073790"/>
                  <a:ext cx="1216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35D0A81A-36BC-47C0-1184-700AF5620928}"/>
                    </a:ext>
                  </a:extLst>
                </p14:cNvPr>
                <p14:cNvContentPartPr/>
                <p14:nvPr/>
              </p14:nvContentPartPr>
              <p14:xfrm>
                <a:off x="9246525" y="2069110"/>
                <a:ext cx="146520" cy="169560"/>
              </p14:xfrm>
            </p:contentPart>
          </mc:Choice>
          <mc:Fallback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35D0A81A-36BC-47C0-1184-700AF562092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237525" y="2060110"/>
                  <a:ext cx="1641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B321238C-23E1-545A-8E8D-0B48E7D1BC5C}"/>
                    </a:ext>
                  </a:extLst>
                </p14:cNvPr>
                <p14:cNvContentPartPr/>
                <p14:nvPr/>
              </p14:nvContentPartPr>
              <p14:xfrm>
                <a:off x="9289005" y="2074150"/>
                <a:ext cx="266040" cy="131040"/>
              </p14:xfrm>
            </p:contentPart>
          </mc:Choice>
          <mc:Fallback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B321238C-23E1-545A-8E8D-0B48E7D1BC5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280005" y="2065510"/>
                  <a:ext cx="2836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2C5BDA62-C1A8-EBD8-9B8D-9E997CB750D8}"/>
                    </a:ext>
                  </a:extLst>
                </p14:cNvPr>
                <p14:cNvContentPartPr/>
                <p14:nvPr/>
              </p14:nvContentPartPr>
              <p14:xfrm>
                <a:off x="9466845" y="2062630"/>
                <a:ext cx="214200" cy="206280"/>
              </p14:xfrm>
            </p:contentPart>
          </mc:Choice>
          <mc:Fallback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2C5BDA62-C1A8-EBD8-9B8D-9E997CB750D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457845" y="2053630"/>
                  <a:ext cx="231840" cy="22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3" name="Gruppieren 582">
            <a:extLst>
              <a:ext uri="{FF2B5EF4-FFF2-40B4-BE49-F238E27FC236}">
                <a16:creationId xmlns:a16="http://schemas.microsoft.com/office/drawing/2014/main" id="{248ABBFA-FBCF-84B8-43CB-358FD8E5944E}"/>
              </a:ext>
            </a:extLst>
          </p:cNvPr>
          <p:cNvGrpSpPr/>
          <p:nvPr/>
        </p:nvGrpSpPr>
        <p:grpSpPr>
          <a:xfrm>
            <a:off x="3370605" y="1522630"/>
            <a:ext cx="335520" cy="412200"/>
            <a:chOff x="3370605" y="1522630"/>
            <a:chExt cx="335520" cy="41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81B97CC4-3DEE-ECEF-0552-371456D320BE}"/>
                    </a:ext>
                  </a:extLst>
                </p14:cNvPr>
                <p14:cNvContentPartPr/>
                <p14:nvPr/>
              </p14:nvContentPartPr>
              <p14:xfrm>
                <a:off x="3489045" y="1522630"/>
                <a:ext cx="36720" cy="318240"/>
              </p14:xfrm>
            </p:contentPart>
          </mc:Choice>
          <mc:Fallback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81B97CC4-3DEE-ECEF-0552-371456D320B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480045" y="1513990"/>
                  <a:ext cx="5436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11F0CB56-5131-897B-55AD-02501F4D778D}"/>
                    </a:ext>
                  </a:extLst>
                </p14:cNvPr>
                <p14:cNvContentPartPr/>
                <p14:nvPr/>
              </p14:nvContentPartPr>
              <p14:xfrm>
                <a:off x="3370605" y="1677430"/>
                <a:ext cx="335520" cy="257400"/>
              </p14:xfrm>
            </p:contentPart>
          </mc:Choice>
          <mc:Fallback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11F0CB56-5131-897B-55AD-02501F4D778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361605" y="1668790"/>
                  <a:ext cx="353160" cy="27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597" name="Freihand 596">
                <a:extLst>
                  <a:ext uri="{FF2B5EF4-FFF2-40B4-BE49-F238E27FC236}">
                    <a16:creationId xmlns:a16="http://schemas.microsoft.com/office/drawing/2014/main" id="{8A93CA98-D5C5-EBFD-4AFF-3AF4D9F8D937}"/>
                  </a:ext>
                </a:extLst>
              </p14:cNvPr>
              <p14:cNvContentPartPr/>
              <p14:nvPr/>
            </p14:nvContentPartPr>
            <p14:xfrm>
              <a:off x="3139485" y="2858230"/>
              <a:ext cx="226800" cy="23760"/>
            </p14:xfrm>
          </p:contentPart>
        </mc:Choice>
        <mc:Fallback>
          <p:pic>
            <p:nvPicPr>
              <p:cNvPr id="597" name="Freihand 596">
                <a:extLst>
                  <a:ext uri="{FF2B5EF4-FFF2-40B4-BE49-F238E27FC236}">
                    <a16:creationId xmlns:a16="http://schemas.microsoft.com/office/drawing/2014/main" id="{8A93CA98-D5C5-EBFD-4AFF-3AF4D9F8D937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130845" y="2849590"/>
                <a:ext cx="24444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598" name="Freihand 597">
                <a:extLst>
                  <a:ext uri="{FF2B5EF4-FFF2-40B4-BE49-F238E27FC236}">
                    <a16:creationId xmlns:a16="http://schemas.microsoft.com/office/drawing/2014/main" id="{ED18ACD5-0204-D226-5382-FBE312193301}"/>
                  </a:ext>
                </a:extLst>
              </p14:cNvPr>
              <p14:cNvContentPartPr/>
              <p14:nvPr/>
            </p14:nvContentPartPr>
            <p14:xfrm>
              <a:off x="3103485" y="3551590"/>
              <a:ext cx="288360" cy="40680"/>
            </p14:xfrm>
          </p:contentPart>
        </mc:Choice>
        <mc:Fallback>
          <p:pic>
            <p:nvPicPr>
              <p:cNvPr id="598" name="Freihand 597">
                <a:extLst>
                  <a:ext uri="{FF2B5EF4-FFF2-40B4-BE49-F238E27FC236}">
                    <a16:creationId xmlns:a16="http://schemas.microsoft.com/office/drawing/2014/main" id="{ED18ACD5-0204-D226-5382-FBE31219330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094485" y="3542590"/>
                <a:ext cx="306000" cy="5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611" name="Gruppieren 610">
            <a:extLst>
              <a:ext uri="{FF2B5EF4-FFF2-40B4-BE49-F238E27FC236}">
                <a16:creationId xmlns:a16="http://schemas.microsoft.com/office/drawing/2014/main" id="{EAA8C1D2-45ED-89BF-3392-3873B02AF3BE}"/>
              </a:ext>
            </a:extLst>
          </p:cNvPr>
          <p:cNvGrpSpPr/>
          <p:nvPr/>
        </p:nvGrpSpPr>
        <p:grpSpPr>
          <a:xfrm>
            <a:off x="5098605" y="2436670"/>
            <a:ext cx="4653720" cy="724320"/>
            <a:chOff x="5098605" y="2436670"/>
            <a:chExt cx="4653720" cy="72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145B6F3C-C5D3-58E0-159F-1C89E01C6D84}"/>
                    </a:ext>
                  </a:extLst>
                </p14:cNvPr>
                <p14:cNvContentPartPr/>
                <p14:nvPr/>
              </p14:nvContentPartPr>
              <p14:xfrm>
                <a:off x="7612125" y="2610910"/>
                <a:ext cx="230400" cy="72720"/>
              </p14:xfrm>
            </p:contentPart>
          </mc:Choice>
          <mc:Fallback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145B6F3C-C5D3-58E0-159F-1C89E01C6D8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603485" y="2601910"/>
                  <a:ext cx="2480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03BDCF8E-CB9C-F22F-8CDB-2282894F1AFC}"/>
                    </a:ext>
                  </a:extLst>
                </p14:cNvPr>
                <p14:cNvContentPartPr/>
                <p14:nvPr/>
              </p14:nvContentPartPr>
              <p14:xfrm>
                <a:off x="7849365" y="2612350"/>
                <a:ext cx="109800" cy="58320"/>
              </p14:xfrm>
            </p:contentPart>
          </mc:Choice>
          <mc:Fallback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03BDCF8E-CB9C-F22F-8CDB-2282894F1AF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840725" y="2603710"/>
                  <a:ext cx="1274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9CC84C7A-9191-6312-DC63-62BF30ED5ABB}"/>
                    </a:ext>
                  </a:extLst>
                </p14:cNvPr>
                <p14:cNvContentPartPr/>
                <p14:nvPr/>
              </p14:nvContentPartPr>
              <p14:xfrm>
                <a:off x="8024325" y="2485630"/>
                <a:ext cx="179640" cy="169200"/>
              </p14:xfrm>
            </p:contentPart>
          </mc:Choice>
          <mc:Fallback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9CC84C7A-9191-6312-DC63-62BF30ED5AB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015685" y="2476630"/>
                  <a:ext cx="1972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9E451A0C-F1BC-3BEC-32EF-DCAEF5B20D2F}"/>
                    </a:ext>
                  </a:extLst>
                </p14:cNvPr>
                <p14:cNvContentPartPr/>
                <p14:nvPr/>
              </p14:nvContentPartPr>
              <p14:xfrm>
                <a:off x="8221245" y="2492470"/>
                <a:ext cx="93960" cy="164520"/>
              </p14:xfrm>
            </p:contentPart>
          </mc:Choice>
          <mc:Fallback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9E451A0C-F1BC-3BEC-32EF-DCAEF5B20D2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212605" y="2483470"/>
                  <a:ext cx="1116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024D5501-969C-EC16-5F04-27B85B4071EA}"/>
                    </a:ext>
                  </a:extLst>
                </p14:cNvPr>
                <p14:cNvContentPartPr/>
                <p14:nvPr/>
              </p14:nvContentPartPr>
              <p14:xfrm>
                <a:off x="8456325" y="2460070"/>
                <a:ext cx="153000" cy="159480"/>
              </p14:xfrm>
            </p:contentPart>
          </mc:Choice>
          <mc:Fallback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024D5501-969C-EC16-5F04-27B85B4071E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447685" y="2451070"/>
                  <a:ext cx="1706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1E6E7313-6C54-2F60-A4DA-D5184381C4C7}"/>
                    </a:ext>
                  </a:extLst>
                </p14:cNvPr>
                <p14:cNvContentPartPr/>
                <p14:nvPr/>
              </p14:nvContentPartPr>
              <p14:xfrm>
                <a:off x="8658645" y="2436670"/>
                <a:ext cx="113760" cy="184320"/>
              </p14:xfrm>
            </p:contentPart>
          </mc:Choice>
          <mc:Fallback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1E6E7313-6C54-2F60-A4DA-D5184381C4C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650005" y="2428030"/>
                  <a:ext cx="1314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6F2A6AF1-48FC-D7E2-3882-56CCC7236C70}"/>
                    </a:ext>
                  </a:extLst>
                </p14:cNvPr>
                <p14:cNvContentPartPr/>
                <p14:nvPr/>
              </p14:nvContentPartPr>
              <p14:xfrm>
                <a:off x="8604285" y="2486710"/>
                <a:ext cx="171720" cy="43200"/>
              </p14:xfrm>
            </p:contentPart>
          </mc:Choice>
          <mc:Fallback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6F2A6AF1-48FC-D7E2-3882-56CCC7236C7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595285" y="2477710"/>
                  <a:ext cx="1893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A560EF98-6A33-5DFB-2599-9D2931920D14}"/>
                    </a:ext>
                  </a:extLst>
                </p14:cNvPr>
                <p14:cNvContentPartPr/>
                <p14:nvPr/>
              </p14:nvContentPartPr>
              <p14:xfrm>
                <a:off x="5167725" y="2674270"/>
                <a:ext cx="175320" cy="191520"/>
              </p14:xfrm>
            </p:contentPart>
          </mc:Choice>
          <mc:Fallback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A560EF98-6A33-5DFB-2599-9D2931920D1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159085" y="2665270"/>
                  <a:ext cx="1929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077858B8-0794-40F4-AB43-93C738018C2E}"/>
                    </a:ext>
                  </a:extLst>
                </p14:cNvPr>
                <p14:cNvContentPartPr/>
                <p14:nvPr/>
              </p14:nvContentPartPr>
              <p14:xfrm>
                <a:off x="5432325" y="2650510"/>
                <a:ext cx="84240" cy="165960"/>
              </p14:xfrm>
            </p:contentPart>
          </mc:Choice>
          <mc:Fallback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077858B8-0794-40F4-AB43-93C738018C2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423325" y="2641870"/>
                  <a:ext cx="1018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9795D317-6A14-DFBB-1B4B-987B5E0C2961}"/>
                    </a:ext>
                  </a:extLst>
                </p14:cNvPr>
                <p14:cNvContentPartPr/>
                <p14:nvPr/>
              </p14:nvContentPartPr>
              <p14:xfrm>
                <a:off x="5664885" y="2662750"/>
                <a:ext cx="720" cy="3960"/>
              </p14:xfrm>
            </p:contentPart>
          </mc:Choice>
          <mc:Fallback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9795D317-6A14-DFBB-1B4B-987B5E0C296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656245" y="2653750"/>
                  <a:ext cx="183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ABCE336B-1E1D-FD0D-E931-37494F20AD79}"/>
                    </a:ext>
                  </a:extLst>
                </p14:cNvPr>
                <p14:cNvContentPartPr/>
                <p14:nvPr/>
              </p14:nvContentPartPr>
              <p14:xfrm>
                <a:off x="5573805" y="2644750"/>
                <a:ext cx="117720" cy="194040"/>
              </p14:xfrm>
            </p:contentPart>
          </mc:Choice>
          <mc:Fallback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ABCE336B-1E1D-FD0D-E931-37494F20AD7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565165" y="2635750"/>
                  <a:ext cx="1353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D64D32C5-671F-62AA-41F9-A309F2296A6F}"/>
                    </a:ext>
                  </a:extLst>
                </p14:cNvPr>
                <p14:cNvContentPartPr/>
                <p14:nvPr/>
              </p14:nvContentPartPr>
              <p14:xfrm>
                <a:off x="5640045" y="2643670"/>
                <a:ext cx="96120" cy="166320"/>
              </p14:xfrm>
            </p:contentPart>
          </mc:Choice>
          <mc:Fallback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D64D32C5-671F-62AA-41F9-A309F2296A6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631045" y="2634670"/>
                  <a:ext cx="1137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DA4F3415-3155-861C-9743-9BD06D524A08}"/>
                    </a:ext>
                  </a:extLst>
                </p14:cNvPr>
                <p14:cNvContentPartPr/>
                <p14:nvPr/>
              </p14:nvContentPartPr>
              <p14:xfrm>
                <a:off x="5954325" y="2684710"/>
                <a:ext cx="205920" cy="193320"/>
              </p14:xfrm>
            </p:contentPart>
          </mc:Choice>
          <mc:Fallback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DA4F3415-3155-861C-9743-9BD06D524A0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945325" y="2676070"/>
                  <a:ext cx="2235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D21C2493-F1B7-EC73-0E9B-46EA17A19B35}"/>
                    </a:ext>
                  </a:extLst>
                </p14:cNvPr>
                <p14:cNvContentPartPr/>
                <p14:nvPr/>
              </p14:nvContentPartPr>
              <p14:xfrm>
                <a:off x="6188325" y="2586430"/>
                <a:ext cx="310320" cy="261000"/>
              </p14:xfrm>
            </p:contentPart>
          </mc:Choice>
          <mc:Fallback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D21C2493-F1B7-EC73-0E9B-46EA17A19B3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179325" y="2577790"/>
                  <a:ext cx="3279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51A1E706-1BF8-0887-676E-EB9538BB071F}"/>
                    </a:ext>
                  </a:extLst>
                </p14:cNvPr>
                <p14:cNvContentPartPr/>
                <p14:nvPr/>
              </p14:nvContentPartPr>
              <p14:xfrm>
                <a:off x="6572085" y="2646190"/>
                <a:ext cx="250920" cy="67680"/>
              </p14:xfrm>
            </p:contentPart>
          </mc:Choice>
          <mc:Fallback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51A1E706-1BF8-0887-676E-EB9538BB071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563445" y="2637190"/>
                  <a:ext cx="2685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A7D09A9C-8131-9590-98F4-A5D2DD29E1F0}"/>
                    </a:ext>
                  </a:extLst>
                </p14:cNvPr>
                <p14:cNvContentPartPr/>
                <p14:nvPr/>
              </p14:nvContentPartPr>
              <p14:xfrm>
                <a:off x="7018125" y="2580670"/>
                <a:ext cx="164880" cy="111600"/>
              </p14:xfrm>
            </p:contentPart>
          </mc:Choice>
          <mc:Fallback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A7D09A9C-8131-9590-98F4-A5D2DD29E1F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009485" y="2572030"/>
                  <a:ext cx="1825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1E31BEE6-AE57-1D63-7EE0-E3ECF3EE31E9}"/>
                    </a:ext>
                  </a:extLst>
                </p14:cNvPr>
                <p14:cNvContentPartPr/>
                <p14:nvPr/>
              </p14:nvContentPartPr>
              <p14:xfrm>
                <a:off x="7016685" y="2647270"/>
                <a:ext cx="186840" cy="101160"/>
              </p14:xfrm>
            </p:contentPart>
          </mc:Choice>
          <mc:Fallback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1E31BEE6-AE57-1D63-7EE0-E3ECF3EE31E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007685" y="2638270"/>
                  <a:ext cx="2044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2207C20C-A189-D4CC-B3DE-4027C41F8745}"/>
                    </a:ext>
                  </a:extLst>
                </p14:cNvPr>
                <p14:cNvContentPartPr/>
                <p14:nvPr/>
              </p14:nvContentPartPr>
              <p14:xfrm>
                <a:off x="7253565" y="2624950"/>
                <a:ext cx="117000" cy="77040"/>
              </p14:xfrm>
            </p:contentPart>
          </mc:Choice>
          <mc:Fallback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2207C20C-A189-D4CC-B3DE-4027C41F874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244565" y="2616310"/>
                  <a:ext cx="1346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C2723814-1144-81D8-16D2-F958220C6AE9}"/>
                    </a:ext>
                  </a:extLst>
                </p14:cNvPr>
                <p14:cNvContentPartPr/>
                <p14:nvPr/>
              </p14:nvContentPartPr>
              <p14:xfrm>
                <a:off x="5098605" y="3057670"/>
                <a:ext cx="323280" cy="31680"/>
              </p14:xfrm>
            </p:contentPart>
          </mc:Choice>
          <mc:Fallback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C2723814-1144-81D8-16D2-F958220C6AE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089605" y="3048670"/>
                  <a:ext cx="3409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80A6CEC3-C25D-D798-636E-EAC61C7448EC}"/>
                    </a:ext>
                  </a:extLst>
                </p14:cNvPr>
                <p14:cNvContentPartPr/>
                <p14:nvPr/>
              </p14:nvContentPartPr>
              <p14:xfrm>
                <a:off x="5149365" y="3131110"/>
                <a:ext cx="275040" cy="20160"/>
              </p14:xfrm>
            </p:contentPart>
          </mc:Choice>
          <mc:Fallback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80A6CEC3-C25D-D798-636E-EAC61C7448E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140725" y="3122470"/>
                  <a:ext cx="2926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8E018416-0E58-B555-090B-020F6CD996A1}"/>
                    </a:ext>
                  </a:extLst>
                </p14:cNvPr>
                <p14:cNvContentPartPr/>
                <p14:nvPr/>
              </p14:nvContentPartPr>
              <p14:xfrm>
                <a:off x="5432685" y="2965510"/>
                <a:ext cx="156960" cy="195480"/>
              </p14:xfrm>
            </p:contentPart>
          </mc:Choice>
          <mc:Fallback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8E018416-0E58-B555-090B-020F6CD996A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423685" y="2956510"/>
                  <a:ext cx="1746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62D41777-28D2-1D54-9C56-2A0DB4286974}"/>
                    </a:ext>
                  </a:extLst>
                </p14:cNvPr>
                <p14:cNvContentPartPr/>
                <p14:nvPr/>
              </p14:nvContentPartPr>
              <p14:xfrm>
                <a:off x="5711325" y="2948950"/>
                <a:ext cx="136080" cy="165960"/>
              </p14:xfrm>
            </p:contentPart>
          </mc:Choice>
          <mc:Fallback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62D41777-28D2-1D54-9C56-2A0DB428697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702685" y="2939950"/>
                  <a:ext cx="1537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54AA48D1-CD63-0EAF-F95C-58AB20595041}"/>
                    </a:ext>
                  </a:extLst>
                </p14:cNvPr>
                <p14:cNvContentPartPr/>
                <p14:nvPr/>
              </p14:nvContentPartPr>
              <p14:xfrm>
                <a:off x="5807085" y="3030670"/>
                <a:ext cx="79560" cy="113760"/>
              </p14:xfrm>
            </p:contentPart>
          </mc:Choice>
          <mc:Fallback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54AA48D1-CD63-0EAF-F95C-58AB2059504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798085" y="3021670"/>
                  <a:ext cx="972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0C0E4F6D-3B23-91B2-89DE-F7BC9156AB7B}"/>
                    </a:ext>
                  </a:extLst>
                </p14:cNvPr>
                <p14:cNvContentPartPr/>
                <p14:nvPr/>
              </p14:nvContentPartPr>
              <p14:xfrm>
                <a:off x="5902845" y="2966230"/>
                <a:ext cx="281160" cy="176040"/>
              </p14:xfrm>
            </p:contentPart>
          </mc:Choice>
          <mc:Fallback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0C0E4F6D-3B23-91B2-89DE-F7BC9156AB7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893845" y="2957590"/>
                  <a:ext cx="2988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3D5D92DF-E338-8489-7AC6-E39BAB96EF3B}"/>
                    </a:ext>
                  </a:extLst>
                </p14:cNvPr>
                <p14:cNvContentPartPr/>
                <p14:nvPr/>
              </p14:nvContentPartPr>
              <p14:xfrm>
                <a:off x="6344205" y="2994670"/>
                <a:ext cx="171720" cy="136800"/>
              </p14:xfrm>
            </p:contentPart>
          </mc:Choice>
          <mc:Fallback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3D5D92DF-E338-8489-7AC6-E39BAB96EF3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335565" y="2986030"/>
                  <a:ext cx="1893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5A6D173B-8E96-0089-8968-DFE52455C92B}"/>
                    </a:ext>
                  </a:extLst>
                </p14:cNvPr>
                <p14:cNvContentPartPr/>
                <p14:nvPr/>
              </p14:nvContentPartPr>
              <p14:xfrm>
                <a:off x="6572445" y="2945350"/>
                <a:ext cx="156960" cy="170280"/>
              </p14:xfrm>
            </p:contentPart>
          </mc:Choice>
          <mc:Fallback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5A6D173B-8E96-0089-8968-DFE52455C92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563805" y="2936350"/>
                  <a:ext cx="1746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DAD7E219-0048-614A-C0A6-352D1827A8B8}"/>
                    </a:ext>
                  </a:extLst>
                </p14:cNvPr>
                <p14:cNvContentPartPr/>
                <p14:nvPr/>
              </p14:nvContentPartPr>
              <p14:xfrm>
                <a:off x="6750285" y="2943190"/>
                <a:ext cx="121320" cy="154800"/>
              </p14:xfrm>
            </p:contentPart>
          </mc:Choice>
          <mc:Fallback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DAD7E219-0048-614A-C0A6-352D1827A8B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741645" y="2934190"/>
                  <a:ext cx="1389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1023AFB5-03D6-5655-0A08-9391B1EFF248}"/>
                    </a:ext>
                  </a:extLst>
                </p14:cNvPr>
                <p14:cNvContentPartPr/>
                <p14:nvPr/>
              </p14:nvContentPartPr>
              <p14:xfrm>
                <a:off x="6824805" y="2916550"/>
                <a:ext cx="255600" cy="127440"/>
              </p14:xfrm>
            </p:contentPart>
          </mc:Choice>
          <mc:Fallback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1023AFB5-03D6-5655-0A08-9391B1EFF24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816165" y="2907550"/>
                  <a:ext cx="2732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E5C11523-BF12-672C-02D4-16BD8911B52C}"/>
                    </a:ext>
                  </a:extLst>
                </p14:cNvPr>
                <p14:cNvContentPartPr/>
                <p14:nvPr/>
              </p14:nvContentPartPr>
              <p14:xfrm>
                <a:off x="7325565" y="2984950"/>
                <a:ext cx="205560" cy="29880"/>
              </p14:xfrm>
            </p:contentPart>
          </mc:Choice>
          <mc:Fallback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E5C11523-BF12-672C-02D4-16BD8911B52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316565" y="2976310"/>
                  <a:ext cx="2232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8BB2579A-10FC-F24E-5294-236DA4BA15C5}"/>
                    </a:ext>
                  </a:extLst>
                </p14:cNvPr>
                <p14:cNvContentPartPr/>
                <p14:nvPr/>
              </p14:nvContentPartPr>
              <p14:xfrm>
                <a:off x="7322685" y="2916910"/>
                <a:ext cx="343080" cy="202320"/>
              </p14:xfrm>
            </p:contentPart>
          </mc:Choice>
          <mc:Fallback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8BB2579A-10FC-F24E-5294-236DA4BA15C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314045" y="2908270"/>
                  <a:ext cx="3607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9FBF8D3C-4363-4D72-8952-AFB7DF910704}"/>
                    </a:ext>
                  </a:extLst>
                </p14:cNvPr>
                <p14:cNvContentPartPr/>
                <p14:nvPr/>
              </p14:nvContentPartPr>
              <p14:xfrm>
                <a:off x="7804005" y="2879830"/>
                <a:ext cx="193320" cy="133560"/>
              </p14:xfrm>
            </p:contentPart>
          </mc:Choice>
          <mc:Fallback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9FBF8D3C-4363-4D72-8952-AFB7DF91070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795005" y="2870830"/>
                  <a:ext cx="2109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FA4162BD-73D4-D598-7BCE-474341910BD3}"/>
                    </a:ext>
                  </a:extLst>
                </p14:cNvPr>
                <p14:cNvContentPartPr/>
                <p14:nvPr/>
              </p14:nvContentPartPr>
              <p14:xfrm>
                <a:off x="8014245" y="2873710"/>
                <a:ext cx="124560" cy="130320"/>
              </p14:xfrm>
            </p:contentPart>
          </mc:Choice>
          <mc:Fallback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FA4162BD-73D4-D598-7BCE-474341910BD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005245" y="2864710"/>
                  <a:ext cx="1422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C9B8D4AD-A123-449E-524E-1E72236A5E13}"/>
                    </a:ext>
                  </a:extLst>
                </p14:cNvPr>
                <p14:cNvContentPartPr/>
                <p14:nvPr/>
              </p14:nvContentPartPr>
              <p14:xfrm>
                <a:off x="8182365" y="2852830"/>
                <a:ext cx="120960" cy="185040"/>
              </p14:xfrm>
            </p:contentPart>
          </mc:Choice>
          <mc:Fallback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C9B8D4AD-A123-449E-524E-1E72236A5E1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173725" y="2843830"/>
                  <a:ext cx="1386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ADFD2628-E7A2-B15C-9D33-9FB340C95357}"/>
                    </a:ext>
                  </a:extLst>
                </p14:cNvPr>
                <p14:cNvContentPartPr/>
                <p14:nvPr/>
              </p14:nvContentPartPr>
              <p14:xfrm>
                <a:off x="8437605" y="2901790"/>
                <a:ext cx="272520" cy="54720"/>
              </p14:xfrm>
            </p:contentPart>
          </mc:Choice>
          <mc:Fallback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ADFD2628-E7A2-B15C-9D33-9FB340C9535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428965" y="2893150"/>
                  <a:ext cx="2901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E7A65CCD-4C5D-C562-8F8F-712434DF0AC7}"/>
                    </a:ext>
                  </a:extLst>
                </p14:cNvPr>
                <p14:cNvContentPartPr/>
                <p14:nvPr/>
              </p14:nvContentPartPr>
              <p14:xfrm>
                <a:off x="8719485" y="2874790"/>
                <a:ext cx="73800" cy="63720"/>
              </p14:xfrm>
            </p:contentPart>
          </mc:Choice>
          <mc:Fallback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E7A65CCD-4C5D-C562-8F8F-712434DF0AC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710845" y="2865790"/>
                  <a:ext cx="914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965DFBF7-F53F-EF05-5421-FE0F91D2BCE4}"/>
                    </a:ext>
                  </a:extLst>
                </p14:cNvPr>
                <p14:cNvContentPartPr/>
                <p14:nvPr/>
              </p14:nvContentPartPr>
              <p14:xfrm>
                <a:off x="8862405" y="2779750"/>
                <a:ext cx="176400" cy="133920"/>
              </p14:xfrm>
            </p:contentPart>
          </mc:Choice>
          <mc:Fallback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965DFBF7-F53F-EF05-5421-FE0F91D2BCE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853405" y="2770750"/>
                  <a:ext cx="1940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D4E6FD81-1DAF-5F73-0E9D-941002688D0F}"/>
                    </a:ext>
                  </a:extLst>
                </p14:cNvPr>
                <p14:cNvContentPartPr/>
                <p14:nvPr/>
              </p14:nvContentPartPr>
              <p14:xfrm>
                <a:off x="9072285" y="2776870"/>
                <a:ext cx="110880" cy="148320"/>
              </p14:xfrm>
            </p:contentPart>
          </mc:Choice>
          <mc:Fallback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D4E6FD81-1DAF-5F73-0E9D-941002688D0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063645" y="2767870"/>
                  <a:ext cx="1285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2CF6E45F-94FB-CBA8-4E00-A6AEAA44C6FB}"/>
                    </a:ext>
                  </a:extLst>
                </p14:cNvPr>
                <p14:cNvContentPartPr/>
                <p14:nvPr/>
              </p14:nvContentPartPr>
              <p14:xfrm>
                <a:off x="9333645" y="2762110"/>
                <a:ext cx="135000" cy="165960"/>
              </p14:xfrm>
            </p:contentPart>
          </mc:Choice>
          <mc:Fallback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2CF6E45F-94FB-CBA8-4E00-A6AEAA44C6F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325005" y="2753110"/>
                  <a:ext cx="1526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6CF3281F-2DAF-F017-243A-E4ADD12161D9}"/>
                    </a:ext>
                  </a:extLst>
                </p14:cNvPr>
                <p14:cNvContentPartPr/>
                <p14:nvPr/>
              </p14:nvContentPartPr>
              <p14:xfrm>
                <a:off x="9367125" y="2762830"/>
                <a:ext cx="293400" cy="129960"/>
              </p14:xfrm>
            </p:contentPart>
          </mc:Choice>
          <mc:Fallback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6CF3281F-2DAF-F017-243A-E4ADD12161D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358485" y="2754190"/>
                  <a:ext cx="3110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0C00E1A1-06EA-84D1-24D2-ECDBF0339877}"/>
                    </a:ext>
                  </a:extLst>
                </p14:cNvPr>
                <p14:cNvContentPartPr/>
                <p14:nvPr/>
              </p14:nvContentPartPr>
              <p14:xfrm>
                <a:off x="9532005" y="2699110"/>
                <a:ext cx="220320" cy="221760"/>
              </p14:xfrm>
            </p:contentPart>
          </mc:Choice>
          <mc:Fallback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0C00E1A1-06EA-84D1-24D2-ECDBF033987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523365" y="2690110"/>
                  <a:ext cx="237960" cy="23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612" name="Freihand 611">
                <a:extLst>
                  <a:ext uri="{FF2B5EF4-FFF2-40B4-BE49-F238E27FC236}">
                    <a16:creationId xmlns:a16="http://schemas.microsoft.com/office/drawing/2014/main" id="{EFEE08E6-60A1-3A0A-A51B-87F1BB0D1779}"/>
                  </a:ext>
                </a:extLst>
              </p14:cNvPr>
              <p14:cNvContentPartPr/>
              <p14:nvPr/>
            </p14:nvContentPartPr>
            <p14:xfrm>
              <a:off x="3007365" y="2482750"/>
              <a:ext cx="388080" cy="446040"/>
            </p14:xfrm>
          </p:contentPart>
        </mc:Choice>
        <mc:Fallback>
          <p:pic>
            <p:nvPicPr>
              <p:cNvPr id="612" name="Freihand 611">
                <a:extLst>
                  <a:ext uri="{FF2B5EF4-FFF2-40B4-BE49-F238E27FC236}">
                    <a16:creationId xmlns:a16="http://schemas.microsoft.com/office/drawing/2014/main" id="{EFEE08E6-60A1-3A0A-A51B-87F1BB0D1779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2998365" y="2473750"/>
                <a:ext cx="405720" cy="4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613" name="Freihand 612">
                <a:extLst>
                  <a:ext uri="{FF2B5EF4-FFF2-40B4-BE49-F238E27FC236}">
                    <a16:creationId xmlns:a16="http://schemas.microsoft.com/office/drawing/2014/main" id="{3FF05315-2BF1-5C4F-FB76-E4035547786B}"/>
                  </a:ext>
                </a:extLst>
              </p14:cNvPr>
              <p14:cNvContentPartPr/>
              <p14:nvPr/>
            </p14:nvContentPartPr>
            <p14:xfrm>
              <a:off x="1900725" y="2532790"/>
              <a:ext cx="341280" cy="431280"/>
            </p14:xfrm>
          </p:contentPart>
        </mc:Choice>
        <mc:Fallback>
          <p:pic>
            <p:nvPicPr>
              <p:cNvPr id="613" name="Freihand 612">
                <a:extLst>
                  <a:ext uri="{FF2B5EF4-FFF2-40B4-BE49-F238E27FC236}">
                    <a16:creationId xmlns:a16="http://schemas.microsoft.com/office/drawing/2014/main" id="{3FF05315-2BF1-5C4F-FB76-E4035547786B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1891725" y="2524150"/>
                <a:ext cx="358920" cy="44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37" name="Gruppieren 636">
            <a:extLst>
              <a:ext uri="{FF2B5EF4-FFF2-40B4-BE49-F238E27FC236}">
                <a16:creationId xmlns:a16="http://schemas.microsoft.com/office/drawing/2014/main" id="{CA4AA579-6417-C349-B6C6-AD3236D6C8E5}"/>
              </a:ext>
            </a:extLst>
          </p:cNvPr>
          <p:cNvGrpSpPr/>
          <p:nvPr/>
        </p:nvGrpSpPr>
        <p:grpSpPr>
          <a:xfrm>
            <a:off x="625965" y="2774710"/>
            <a:ext cx="628560" cy="301680"/>
            <a:chOff x="625965" y="2774710"/>
            <a:chExt cx="628560" cy="30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5CBDC286-B861-1A68-E4C1-36ADADE6F62B}"/>
                    </a:ext>
                  </a:extLst>
                </p14:cNvPr>
                <p14:cNvContentPartPr/>
                <p14:nvPr/>
              </p14:nvContentPartPr>
              <p14:xfrm>
                <a:off x="625965" y="2894590"/>
                <a:ext cx="451080" cy="20880"/>
              </p14:xfrm>
            </p:contentPart>
          </mc:Choice>
          <mc:Fallback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5CBDC286-B861-1A68-E4C1-36ADADE6F62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17325" y="2885590"/>
                  <a:ext cx="4687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8BC0BFB7-B3ED-47F8-43C9-0543E278DCD1}"/>
                    </a:ext>
                  </a:extLst>
                </p14:cNvPr>
                <p14:cNvContentPartPr/>
                <p14:nvPr/>
              </p14:nvContentPartPr>
              <p14:xfrm>
                <a:off x="981645" y="2774710"/>
                <a:ext cx="272880" cy="301680"/>
              </p14:xfrm>
            </p:contentPart>
          </mc:Choice>
          <mc:Fallback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8BC0BFB7-B3ED-47F8-43C9-0543E278DCD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72645" y="2765710"/>
                  <a:ext cx="290520" cy="31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638" name="Freihand 637">
                <a:extLst>
                  <a:ext uri="{FF2B5EF4-FFF2-40B4-BE49-F238E27FC236}">
                    <a16:creationId xmlns:a16="http://schemas.microsoft.com/office/drawing/2014/main" id="{FC4A75AC-CB97-B22B-6B69-CEE4711C0D25}"/>
                  </a:ext>
                </a:extLst>
              </p14:cNvPr>
              <p14:cNvContentPartPr/>
              <p14:nvPr/>
            </p14:nvContentPartPr>
            <p14:xfrm>
              <a:off x="2360805" y="2837710"/>
              <a:ext cx="240480" cy="26640"/>
            </p14:xfrm>
          </p:contentPart>
        </mc:Choice>
        <mc:Fallback>
          <p:pic>
            <p:nvPicPr>
              <p:cNvPr id="638" name="Freihand 637">
                <a:extLst>
                  <a:ext uri="{FF2B5EF4-FFF2-40B4-BE49-F238E27FC236}">
                    <a16:creationId xmlns:a16="http://schemas.microsoft.com/office/drawing/2014/main" id="{FC4A75AC-CB97-B22B-6B69-CEE4711C0D25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2351805" y="2829070"/>
                <a:ext cx="2581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639" name="Freihand 638">
                <a:extLst>
                  <a:ext uri="{FF2B5EF4-FFF2-40B4-BE49-F238E27FC236}">
                    <a16:creationId xmlns:a16="http://schemas.microsoft.com/office/drawing/2014/main" id="{EDBF7ECF-4971-C10E-A320-3DE63AACFEB3}"/>
                  </a:ext>
                </a:extLst>
              </p14:cNvPr>
              <p14:cNvContentPartPr/>
              <p14:nvPr/>
            </p14:nvContentPartPr>
            <p14:xfrm>
              <a:off x="3662565" y="2775790"/>
              <a:ext cx="225000" cy="56520"/>
            </p14:xfrm>
          </p:contentPart>
        </mc:Choice>
        <mc:Fallback>
          <p:pic>
            <p:nvPicPr>
              <p:cNvPr id="639" name="Freihand 638">
                <a:extLst>
                  <a:ext uri="{FF2B5EF4-FFF2-40B4-BE49-F238E27FC236}">
                    <a16:creationId xmlns:a16="http://schemas.microsoft.com/office/drawing/2014/main" id="{EDBF7ECF-4971-C10E-A320-3DE63AACFEB3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3653565" y="2766790"/>
                <a:ext cx="242640" cy="7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662" name="Gruppieren 661">
            <a:extLst>
              <a:ext uri="{FF2B5EF4-FFF2-40B4-BE49-F238E27FC236}">
                <a16:creationId xmlns:a16="http://schemas.microsoft.com/office/drawing/2014/main" id="{18D71B8A-1828-E388-9926-5BD4318F7C28}"/>
              </a:ext>
            </a:extLst>
          </p:cNvPr>
          <p:cNvGrpSpPr/>
          <p:nvPr/>
        </p:nvGrpSpPr>
        <p:grpSpPr>
          <a:xfrm>
            <a:off x="5137485" y="3159190"/>
            <a:ext cx="3911040" cy="909360"/>
            <a:chOff x="5137485" y="3159190"/>
            <a:chExt cx="3911040" cy="90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1CF26843-36A3-0D2C-C81E-B1BB0D5A9908}"/>
                    </a:ext>
                  </a:extLst>
                </p14:cNvPr>
                <p14:cNvContentPartPr/>
                <p14:nvPr/>
              </p14:nvContentPartPr>
              <p14:xfrm>
                <a:off x="5203725" y="3395710"/>
                <a:ext cx="16560" cy="203400"/>
              </p14:xfrm>
            </p:contentPart>
          </mc:Choice>
          <mc:Fallback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1CF26843-36A3-0D2C-C81E-B1BB0D5A990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194725" y="3387070"/>
                  <a:ext cx="342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F8A64924-2228-146B-ECDD-B34DD14F780F}"/>
                    </a:ext>
                  </a:extLst>
                </p14:cNvPr>
                <p14:cNvContentPartPr/>
                <p14:nvPr/>
              </p14:nvContentPartPr>
              <p14:xfrm>
                <a:off x="5221725" y="3358270"/>
                <a:ext cx="196200" cy="15480"/>
              </p14:xfrm>
            </p:contentPart>
          </mc:Choice>
          <mc:Fallback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F8A64924-2228-146B-ECDD-B34DD14F780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212725" y="3349630"/>
                  <a:ext cx="2138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336F6A75-39DD-96B7-FDD4-9B4C09FBB560}"/>
                    </a:ext>
                  </a:extLst>
                </p14:cNvPr>
                <p14:cNvContentPartPr/>
                <p14:nvPr/>
              </p14:nvContentPartPr>
              <p14:xfrm>
                <a:off x="5206245" y="3429550"/>
                <a:ext cx="212760" cy="181800"/>
              </p14:xfrm>
            </p:contentPart>
          </mc:Choice>
          <mc:Fallback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336F6A75-39DD-96B7-FDD4-9B4C09FBB56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197245" y="3420550"/>
                  <a:ext cx="2304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6CB8B61D-B48F-F1C5-54F9-0A5D9EF837CF}"/>
                    </a:ext>
                  </a:extLst>
                </p14:cNvPr>
                <p14:cNvContentPartPr/>
                <p14:nvPr/>
              </p14:nvContentPartPr>
              <p14:xfrm>
                <a:off x="5485245" y="3365470"/>
                <a:ext cx="174240" cy="158400"/>
              </p14:xfrm>
            </p:contentPart>
          </mc:Choice>
          <mc:Fallback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6CB8B61D-B48F-F1C5-54F9-0A5D9EF837C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476245" y="3356470"/>
                  <a:ext cx="1918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174D654B-7FE4-1A92-7AD6-50A33A5A5EEA}"/>
                    </a:ext>
                  </a:extLst>
                </p14:cNvPr>
                <p14:cNvContentPartPr/>
                <p14:nvPr/>
              </p14:nvContentPartPr>
              <p14:xfrm>
                <a:off x="5924805" y="3389230"/>
                <a:ext cx="187200" cy="250560"/>
              </p14:xfrm>
            </p:contentPart>
          </mc:Choice>
          <mc:Fallback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174D654B-7FE4-1A92-7AD6-50A33A5A5EE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916165" y="3380230"/>
                  <a:ext cx="2048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BE818358-CF00-488F-4F9E-93DC67DC5111}"/>
                    </a:ext>
                  </a:extLst>
                </p14:cNvPr>
                <p14:cNvContentPartPr/>
                <p14:nvPr/>
              </p14:nvContentPartPr>
              <p14:xfrm>
                <a:off x="6146925" y="3369070"/>
                <a:ext cx="169920" cy="254520"/>
              </p14:xfrm>
            </p:contentPart>
          </mc:Choice>
          <mc:Fallback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BE818358-CF00-488F-4F9E-93DC67DC511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138285" y="3360430"/>
                  <a:ext cx="1875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75B81EE7-6F62-33EB-3D41-9958819E6B56}"/>
                    </a:ext>
                  </a:extLst>
                </p14:cNvPr>
                <p14:cNvContentPartPr/>
                <p14:nvPr/>
              </p14:nvContentPartPr>
              <p14:xfrm>
                <a:off x="6366525" y="3328390"/>
                <a:ext cx="88200" cy="119880"/>
              </p14:xfrm>
            </p:contentPart>
          </mc:Choice>
          <mc:Fallback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75B81EE7-6F62-33EB-3D41-9958819E6B5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357885" y="3319390"/>
                  <a:ext cx="1058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18340096-E610-E84F-4D7A-DDBC60342E8E}"/>
                    </a:ext>
                  </a:extLst>
                </p14:cNvPr>
                <p14:cNvContentPartPr/>
                <p14:nvPr/>
              </p14:nvContentPartPr>
              <p14:xfrm>
                <a:off x="6494325" y="3365830"/>
                <a:ext cx="311040" cy="48240"/>
              </p14:xfrm>
            </p:contentPart>
          </mc:Choice>
          <mc:Fallback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18340096-E610-E84F-4D7A-DDBC60342E8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485685" y="3357190"/>
                  <a:ext cx="3286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02A6479B-F2DE-A8C0-015E-C9D27323D7D2}"/>
                    </a:ext>
                  </a:extLst>
                </p14:cNvPr>
                <p14:cNvContentPartPr/>
                <p14:nvPr/>
              </p14:nvContentPartPr>
              <p14:xfrm>
                <a:off x="6990045" y="3302110"/>
                <a:ext cx="184680" cy="114480"/>
              </p14:xfrm>
            </p:contentPart>
          </mc:Choice>
          <mc:Fallback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02A6479B-F2DE-A8C0-015E-C9D27323D7D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981405" y="3293110"/>
                  <a:ext cx="2023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1DE2BDF6-0054-C7E0-DF48-21FEA2C4528A}"/>
                    </a:ext>
                  </a:extLst>
                </p14:cNvPr>
                <p14:cNvContentPartPr/>
                <p14:nvPr/>
              </p14:nvContentPartPr>
              <p14:xfrm>
                <a:off x="7276965" y="3235510"/>
                <a:ext cx="128160" cy="189720"/>
              </p14:xfrm>
            </p:contentPart>
          </mc:Choice>
          <mc:Fallback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1DE2BDF6-0054-C7E0-DF48-21FEA2C4528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268325" y="3226510"/>
                  <a:ext cx="1458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1FB8F714-C4A6-E596-36D6-1E1DC1A130D8}"/>
                    </a:ext>
                  </a:extLst>
                </p14:cNvPr>
                <p14:cNvContentPartPr/>
                <p14:nvPr/>
              </p14:nvContentPartPr>
              <p14:xfrm>
                <a:off x="7468485" y="3245230"/>
                <a:ext cx="118440" cy="158400"/>
              </p14:xfrm>
            </p:contentPart>
          </mc:Choice>
          <mc:Fallback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1FB8F714-C4A6-E596-36D6-1E1DC1A130D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459845" y="3236230"/>
                  <a:ext cx="1360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15562278-6CA0-9C64-3E22-2E5BC74F0CE1}"/>
                    </a:ext>
                  </a:extLst>
                </p14:cNvPr>
                <p14:cNvContentPartPr/>
                <p14:nvPr/>
              </p14:nvContentPartPr>
              <p14:xfrm>
                <a:off x="7515645" y="3356470"/>
                <a:ext cx="79200" cy="18000"/>
              </p14:xfrm>
            </p:contentPart>
          </mc:Choice>
          <mc:Fallback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15562278-6CA0-9C64-3E22-2E5BC74F0CE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506645" y="3347830"/>
                  <a:ext cx="968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5CE7A619-D824-847A-6B2C-8570E8E33836}"/>
                    </a:ext>
                  </a:extLst>
                </p14:cNvPr>
                <p14:cNvContentPartPr/>
                <p14:nvPr/>
              </p14:nvContentPartPr>
              <p14:xfrm>
                <a:off x="7721205" y="3279070"/>
                <a:ext cx="419040" cy="100080"/>
              </p14:xfrm>
            </p:contentPart>
          </mc:Choice>
          <mc:Fallback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5CE7A619-D824-847A-6B2C-8570E8E3383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712565" y="3270430"/>
                  <a:ext cx="4366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1F577F94-B55B-93EE-B30F-815117AE1844}"/>
                    </a:ext>
                  </a:extLst>
                </p14:cNvPr>
                <p14:cNvContentPartPr/>
                <p14:nvPr/>
              </p14:nvContentPartPr>
              <p14:xfrm>
                <a:off x="8200365" y="3196270"/>
                <a:ext cx="197640" cy="154080"/>
              </p14:xfrm>
            </p:contentPart>
          </mc:Choice>
          <mc:Fallback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1F577F94-B55B-93EE-B30F-815117AE184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191365" y="3187270"/>
                  <a:ext cx="2152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4313638C-04AD-5A40-EA8A-1085F3BA1AA7}"/>
                    </a:ext>
                  </a:extLst>
                </p14:cNvPr>
                <p14:cNvContentPartPr/>
                <p14:nvPr/>
              </p14:nvContentPartPr>
              <p14:xfrm>
                <a:off x="8371725" y="3159190"/>
                <a:ext cx="127440" cy="209160"/>
              </p14:xfrm>
            </p:contentPart>
          </mc:Choice>
          <mc:Fallback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4313638C-04AD-5A40-EA8A-1085F3BA1AA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363085" y="3150190"/>
                  <a:ext cx="1450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F737DAAF-59C4-AB40-3698-589EEA1085EC}"/>
                    </a:ext>
                  </a:extLst>
                </p14:cNvPr>
                <p14:cNvContentPartPr/>
                <p14:nvPr/>
              </p14:nvContentPartPr>
              <p14:xfrm>
                <a:off x="8585925" y="3163870"/>
                <a:ext cx="185040" cy="236160"/>
              </p14:xfrm>
            </p:contentPart>
          </mc:Choice>
          <mc:Fallback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F737DAAF-59C4-AB40-3698-589EEA1085E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577285" y="3154870"/>
                  <a:ext cx="2026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8BB62E2D-34D6-0364-5D24-80EC46CD7BAC}"/>
                    </a:ext>
                  </a:extLst>
                </p14:cNvPr>
                <p14:cNvContentPartPr/>
                <p14:nvPr/>
              </p14:nvContentPartPr>
              <p14:xfrm>
                <a:off x="8840805" y="3177910"/>
                <a:ext cx="20160" cy="159840"/>
              </p14:xfrm>
            </p:contentPart>
          </mc:Choice>
          <mc:Fallback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8BB62E2D-34D6-0364-5D24-80EC46CD7BA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832165" y="3168910"/>
                  <a:ext cx="378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24175E3F-1B52-860D-C304-97FEE98E4216}"/>
                    </a:ext>
                  </a:extLst>
                </p14:cNvPr>
                <p14:cNvContentPartPr/>
                <p14:nvPr/>
              </p14:nvContentPartPr>
              <p14:xfrm>
                <a:off x="8786085" y="3160270"/>
                <a:ext cx="222120" cy="240840"/>
              </p14:xfrm>
            </p:contentPart>
          </mc:Choice>
          <mc:Fallback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24175E3F-1B52-860D-C304-97FEE98E421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777445" y="3151270"/>
                  <a:ext cx="2397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FC0196CA-5CE7-BBC4-9A5E-92E15A3A7FFC}"/>
                    </a:ext>
                  </a:extLst>
                </p14:cNvPr>
                <p14:cNvContentPartPr/>
                <p14:nvPr/>
              </p14:nvContentPartPr>
              <p14:xfrm>
                <a:off x="5158365" y="3922750"/>
                <a:ext cx="228960" cy="58680"/>
              </p14:xfrm>
            </p:contentPart>
          </mc:Choice>
          <mc:Fallback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FC0196CA-5CE7-BBC4-9A5E-92E15A3A7FF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149725" y="3913750"/>
                  <a:ext cx="2466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F1F02799-5642-718E-4782-D488EA90317A}"/>
                    </a:ext>
                  </a:extLst>
                </p14:cNvPr>
                <p14:cNvContentPartPr/>
                <p14:nvPr/>
              </p14:nvContentPartPr>
              <p14:xfrm>
                <a:off x="5137485" y="4003030"/>
                <a:ext cx="224640" cy="32040"/>
              </p14:xfrm>
            </p:contentPart>
          </mc:Choice>
          <mc:Fallback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F1F02799-5642-718E-4782-D488EA90317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128845" y="3994030"/>
                  <a:ext cx="2422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6D9404A4-31E2-DA88-0529-77D765778A65}"/>
                    </a:ext>
                  </a:extLst>
                </p14:cNvPr>
                <p14:cNvContentPartPr/>
                <p14:nvPr/>
              </p14:nvContentPartPr>
              <p14:xfrm>
                <a:off x="5398485" y="3881710"/>
                <a:ext cx="135720" cy="186840"/>
              </p14:xfrm>
            </p:contentPart>
          </mc:Choice>
          <mc:Fallback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6D9404A4-31E2-DA88-0529-77D765778A6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389485" y="3872710"/>
                  <a:ext cx="1533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3B0E4B6F-2D41-5740-730D-3F558DF6DB99}"/>
                    </a:ext>
                  </a:extLst>
                </p14:cNvPr>
                <p14:cNvContentPartPr/>
                <p14:nvPr/>
              </p14:nvContentPartPr>
              <p14:xfrm>
                <a:off x="5715645" y="3825190"/>
                <a:ext cx="172080" cy="167040"/>
              </p14:xfrm>
            </p:contentPart>
          </mc:Choice>
          <mc:Fallback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3B0E4B6F-2D41-5740-730D-3F558DF6DB9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707005" y="3816550"/>
                  <a:ext cx="1897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8EC190C8-6390-6600-91E0-7FFCDD88F71D}"/>
                    </a:ext>
                  </a:extLst>
                </p14:cNvPr>
                <p14:cNvContentPartPr/>
                <p14:nvPr/>
              </p14:nvContentPartPr>
              <p14:xfrm>
                <a:off x="5848845" y="3813310"/>
                <a:ext cx="147240" cy="12600"/>
              </p14:xfrm>
            </p:contentPart>
          </mc:Choice>
          <mc:Fallback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8EC190C8-6390-6600-91E0-7FFCDD88F71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839845" y="3804670"/>
                  <a:ext cx="1648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47417814-6918-6D37-6DC7-D01EE536AD52}"/>
                    </a:ext>
                  </a:extLst>
                </p14:cNvPr>
                <p14:cNvContentPartPr/>
                <p14:nvPr/>
              </p14:nvContentPartPr>
              <p14:xfrm>
                <a:off x="5962605" y="3806470"/>
                <a:ext cx="183240" cy="157680"/>
              </p14:xfrm>
            </p:contentPart>
          </mc:Choice>
          <mc:Fallback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47417814-6918-6D37-6DC7-D01EE536AD5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953605" y="3797470"/>
                  <a:ext cx="2008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55479A65-B28B-E482-7C7F-5C299F5E3278}"/>
                    </a:ext>
                  </a:extLst>
                </p14:cNvPr>
                <p14:cNvContentPartPr/>
                <p14:nvPr/>
              </p14:nvContentPartPr>
              <p14:xfrm>
                <a:off x="6235125" y="3802510"/>
                <a:ext cx="160560" cy="122400"/>
              </p14:xfrm>
            </p:contentPart>
          </mc:Choice>
          <mc:Fallback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55479A65-B28B-E482-7C7F-5C299F5E327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226485" y="3793870"/>
                  <a:ext cx="1782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1D6B35A8-7B4F-082E-A75F-5EF43097FEA7}"/>
                    </a:ext>
                  </a:extLst>
                </p14:cNvPr>
                <p14:cNvContentPartPr/>
                <p14:nvPr/>
              </p14:nvContentPartPr>
              <p14:xfrm>
                <a:off x="6509085" y="3708190"/>
                <a:ext cx="153360" cy="147600"/>
              </p14:xfrm>
            </p:contentPart>
          </mc:Choice>
          <mc:Fallback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1D6B35A8-7B4F-082E-A75F-5EF43097FEA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500085" y="3699550"/>
                  <a:ext cx="1710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B4BE933B-A80A-E440-934A-CF9F49FE7AF3}"/>
                    </a:ext>
                  </a:extLst>
                </p14:cNvPr>
                <p14:cNvContentPartPr/>
                <p14:nvPr/>
              </p14:nvContentPartPr>
              <p14:xfrm>
                <a:off x="6624285" y="3766870"/>
                <a:ext cx="299520" cy="124200"/>
              </p14:xfrm>
            </p:contentPart>
          </mc:Choice>
          <mc:Fallback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B4BE933B-A80A-E440-934A-CF9F49FE7AF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615645" y="3758230"/>
                  <a:ext cx="3171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93F15D20-E60E-152F-BB23-7EB68AEFCBC4}"/>
                    </a:ext>
                  </a:extLst>
                </p14:cNvPr>
                <p14:cNvContentPartPr/>
                <p14:nvPr/>
              </p14:nvContentPartPr>
              <p14:xfrm>
                <a:off x="7125765" y="3723310"/>
                <a:ext cx="249480" cy="19800"/>
              </p14:xfrm>
            </p:contentPart>
          </mc:Choice>
          <mc:Fallback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93F15D20-E60E-152F-BB23-7EB68AEFCBC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116765" y="3714670"/>
                  <a:ext cx="2671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2AFC7134-9605-0566-F49B-D4675FEFAA55}"/>
                    </a:ext>
                  </a:extLst>
                </p14:cNvPr>
                <p14:cNvContentPartPr/>
                <p14:nvPr/>
              </p14:nvContentPartPr>
              <p14:xfrm>
                <a:off x="7140165" y="3770110"/>
                <a:ext cx="261000" cy="56160"/>
              </p14:xfrm>
            </p:contentPart>
          </mc:Choice>
          <mc:Fallback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2AFC7134-9605-0566-F49B-D4675FEFAA5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131525" y="3761110"/>
                  <a:ext cx="2786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D3E4CAA3-98DB-BB4A-ED38-2C7F0EBAF7B3}"/>
                    </a:ext>
                  </a:extLst>
                </p14:cNvPr>
                <p14:cNvContentPartPr/>
                <p14:nvPr/>
              </p14:nvContentPartPr>
              <p14:xfrm>
                <a:off x="7354005" y="3643030"/>
                <a:ext cx="195480" cy="214560"/>
              </p14:xfrm>
            </p:contentPart>
          </mc:Choice>
          <mc:Fallback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D3E4CAA3-98DB-BB4A-ED38-2C7F0EBAF7B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345005" y="3634390"/>
                  <a:ext cx="2131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2CD4CE44-C579-5898-278E-5A2D592208C8}"/>
                    </a:ext>
                  </a:extLst>
                </p14:cNvPr>
                <p14:cNvContentPartPr/>
                <p14:nvPr/>
              </p14:nvContentPartPr>
              <p14:xfrm>
                <a:off x="7723365" y="3628270"/>
                <a:ext cx="42120" cy="173880"/>
              </p14:xfrm>
            </p:contentPart>
          </mc:Choice>
          <mc:Fallback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2CD4CE44-C579-5898-278E-5A2D592208C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714365" y="3619270"/>
                  <a:ext cx="597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82C46D81-572A-1CAD-E940-370B117695D5}"/>
                    </a:ext>
                  </a:extLst>
                </p14:cNvPr>
                <p14:cNvContentPartPr/>
                <p14:nvPr/>
              </p14:nvContentPartPr>
              <p14:xfrm>
                <a:off x="7725525" y="3615310"/>
                <a:ext cx="155520" cy="58320"/>
              </p14:xfrm>
            </p:contentPart>
          </mc:Choice>
          <mc:Fallback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82C46D81-572A-1CAD-E940-370B117695D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716525" y="3606310"/>
                  <a:ext cx="1731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FE88C0DC-C1E6-99B8-E7ED-B9C831C25530}"/>
                    </a:ext>
                  </a:extLst>
                </p14:cNvPr>
                <p14:cNvContentPartPr/>
                <p14:nvPr/>
              </p14:nvContentPartPr>
              <p14:xfrm>
                <a:off x="7741365" y="3775510"/>
                <a:ext cx="124560" cy="24840"/>
              </p14:xfrm>
            </p:contentPart>
          </mc:Choice>
          <mc:Fallback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FE88C0DC-C1E6-99B8-E7ED-B9C831C2553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732725" y="3766510"/>
                  <a:ext cx="1422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C9C2EC09-4690-A14F-712F-A8F5A6D1CAD9}"/>
                    </a:ext>
                  </a:extLst>
                </p14:cNvPr>
                <p14:cNvContentPartPr/>
                <p14:nvPr/>
              </p14:nvContentPartPr>
              <p14:xfrm>
                <a:off x="7941885" y="3650590"/>
                <a:ext cx="124560" cy="136800"/>
              </p14:xfrm>
            </p:contentPart>
          </mc:Choice>
          <mc:Fallback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C9C2EC09-4690-A14F-712F-A8F5A6D1CAD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932885" y="3641950"/>
                  <a:ext cx="1422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BD5B76FD-5E27-4A73-ADB0-6BF315EDE7E0}"/>
                    </a:ext>
                  </a:extLst>
                </p14:cNvPr>
                <p14:cNvContentPartPr/>
                <p14:nvPr/>
              </p14:nvContentPartPr>
              <p14:xfrm>
                <a:off x="8296125" y="3681550"/>
                <a:ext cx="197640" cy="84240"/>
              </p14:xfrm>
            </p:contentPart>
          </mc:Choice>
          <mc:Fallback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BD5B76FD-5E27-4A73-ADB0-6BF315EDE7E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287125" y="3672910"/>
                  <a:ext cx="2152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BBA6F7AD-B3D6-9030-A57A-BA01B1292325}"/>
                    </a:ext>
                  </a:extLst>
                </p14:cNvPr>
                <p14:cNvContentPartPr/>
                <p14:nvPr/>
              </p14:nvContentPartPr>
              <p14:xfrm>
                <a:off x="8531565" y="3660670"/>
                <a:ext cx="127440" cy="100440"/>
              </p14:xfrm>
            </p:contentPart>
          </mc:Choice>
          <mc:Fallback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BBA6F7AD-B3D6-9030-A57A-BA01B129232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522925" y="3652030"/>
                  <a:ext cx="1450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AEA4D3D5-4E35-63BF-FF83-AA8145334B41}"/>
                    </a:ext>
                  </a:extLst>
                </p14:cNvPr>
                <p14:cNvContentPartPr/>
                <p14:nvPr/>
              </p14:nvContentPartPr>
              <p14:xfrm>
                <a:off x="8740365" y="3587230"/>
                <a:ext cx="184680" cy="135720"/>
              </p14:xfrm>
            </p:contentPart>
          </mc:Choice>
          <mc:Fallback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AEA4D3D5-4E35-63BF-FF83-AA8145334B4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731725" y="3578590"/>
                  <a:ext cx="2023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07D78153-B5D4-11DF-98D7-DBF1A240AAA3}"/>
                    </a:ext>
                  </a:extLst>
                </p14:cNvPr>
                <p14:cNvContentPartPr/>
                <p14:nvPr/>
              </p14:nvContentPartPr>
              <p14:xfrm>
                <a:off x="8920365" y="3548350"/>
                <a:ext cx="128160" cy="187920"/>
              </p14:xfrm>
            </p:contentPart>
          </mc:Choice>
          <mc:Fallback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07D78153-B5D4-11DF-98D7-DBF1A240AAA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911725" y="3539350"/>
                  <a:ext cx="145800" cy="20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6" name="Gruppieren 665">
            <a:extLst>
              <a:ext uri="{FF2B5EF4-FFF2-40B4-BE49-F238E27FC236}">
                <a16:creationId xmlns:a16="http://schemas.microsoft.com/office/drawing/2014/main" id="{7E63ED6F-88C7-DE3B-AD01-B10883554F30}"/>
              </a:ext>
            </a:extLst>
          </p:cNvPr>
          <p:cNvGrpSpPr/>
          <p:nvPr/>
        </p:nvGrpSpPr>
        <p:grpSpPr>
          <a:xfrm>
            <a:off x="9245805" y="3516310"/>
            <a:ext cx="412200" cy="200160"/>
            <a:chOff x="9245805" y="3516310"/>
            <a:chExt cx="412200" cy="20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CE6DB67C-2DC4-8FCE-886F-392A19F81A15}"/>
                    </a:ext>
                  </a:extLst>
                </p14:cNvPr>
                <p14:cNvContentPartPr/>
                <p14:nvPr/>
              </p14:nvContentPartPr>
              <p14:xfrm>
                <a:off x="9245805" y="3530350"/>
                <a:ext cx="135000" cy="179280"/>
              </p14:xfrm>
            </p:contentPart>
          </mc:Choice>
          <mc:Fallback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CE6DB67C-2DC4-8FCE-886F-392A19F81A1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236805" y="3521350"/>
                  <a:ext cx="1526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DF52B41A-E5E1-3ED5-4842-AC023FB90BA2}"/>
                    </a:ext>
                  </a:extLst>
                </p14:cNvPr>
                <p14:cNvContentPartPr/>
                <p14:nvPr/>
              </p14:nvContentPartPr>
              <p14:xfrm>
                <a:off x="9262365" y="3544030"/>
                <a:ext cx="303840" cy="115560"/>
              </p14:xfrm>
            </p:contentPart>
          </mc:Choice>
          <mc:Fallback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DF52B41A-E5E1-3ED5-4842-AC023FB90BA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253365" y="3535030"/>
                  <a:ext cx="3214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FD13B164-441D-C080-E6A5-611CBA4152CF}"/>
                    </a:ext>
                  </a:extLst>
                </p14:cNvPr>
                <p14:cNvContentPartPr/>
                <p14:nvPr/>
              </p14:nvContentPartPr>
              <p14:xfrm>
                <a:off x="9458205" y="3516310"/>
                <a:ext cx="199800" cy="200160"/>
              </p14:xfrm>
            </p:contentPart>
          </mc:Choice>
          <mc:Fallback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FD13B164-441D-C080-E6A5-611CBA4152C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449205" y="3507670"/>
                  <a:ext cx="217440" cy="21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667" name="Freihand 666">
                <a:extLst>
                  <a:ext uri="{FF2B5EF4-FFF2-40B4-BE49-F238E27FC236}">
                    <a16:creationId xmlns:a16="http://schemas.microsoft.com/office/drawing/2014/main" id="{572AF554-D0C3-4C4C-641A-01DB364F3FDF}"/>
                  </a:ext>
                </a:extLst>
              </p14:cNvPr>
              <p14:cNvContentPartPr/>
              <p14:nvPr/>
            </p14:nvContentPartPr>
            <p14:xfrm>
              <a:off x="2307885" y="2454310"/>
              <a:ext cx="440280" cy="499680"/>
            </p14:xfrm>
          </p:contentPart>
        </mc:Choice>
        <mc:Fallback>
          <p:pic>
            <p:nvPicPr>
              <p:cNvPr id="667" name="Freihand 666">
                <a:extLst>
                  <a:ext uri="{FF2B5EF4-FFF2-40B4-BE49-F238E27FC236}">
                    <a16:creationId xmlns:a16="http://schemas.microsoft.com/office/drawing/2014/main" id="{572AF554-D0C3-4C4C-641A-01DB364F3FDF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2299245" y="2445670"/>
                <a:ext cx="457920" cy="51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668" name="Freihand 667">
                <a:extLst>
                  <a:ext uri="{FF2B5EF4-FFF2-40B4-BE49-F238E27FC236}">
                    <a16:creationId xmlns:a16="http://schemas.microsoft.com/office/drawing/2014/main" id="{06EA7C65-6966-E104-44DE-0FB6C4322207}"/>
                  </a:ext>
                </a:extLst>
              </p14:cNvPr>
              <p14:cNvContentPartPr/>
              <p14:nvPr/>
            </p14:nvContentPartPr>
            <p14:xfrm>
              <a:off x="5219565" y="4327750"/>
              <a:ext cx="20160" cy="190080"/>
            </p14:xfrm>
          </p:contentPart>
        </mc:Choice>
        <mc:Fallback>
          <p:pic>
            <p:nvPicPr>
              <p:cNvPr id="668" name="Freihand 667">
                <a:extLst>
                  <a:ext uri="{FF2B5EF4-FFF2-40B4-BE49-F238E27FC236}">
                    <a16:creationId xmlns:a16="http://schemas.microsoft.com/office/drawing/2014/main" id="{06EA7C65-6966-E104-44DE-0FB6C4322207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5210565" y="4319110"/>
                <a:ext cx="3780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691" name="Freihand 690">
                <a:extLst>
                  <a:ext uri="{FF2B5EF4-FFF2-40B4-BE49-F238E27FC236}">
                    <a16:creationId xmlns:a16="http://schemas.microsoft.com/office/drawing/2014/main" id="{080532AB-6F20-090D-C058-D8ED8760A291}"/>
                  </a:ext>
                </a:extLst>
              </p14:cNvPr>
              <p14:cNvContentPartPr/>
              <p14:nvPr/>
            </p14:nvContentPartPr>
            <p14:xfrm>
              <a:off x="3758325" y="3585070"/>
              <a:ext cx="322200" cy="20880"/>
            </p14:xfrm>
          </p:contentPart>
        </mc:Choice>
        <mc:Fallback>
          <p:pic>
            <p:nvPicPr>
              <p:cNvPr id="691" name="Freihand 690">
                <a:extLst>
                  <a:ext uri="{FF2B5EF4-FFF2-40B4-BE49-F238E27FC236}">
                    <a16:creationId xmlns:a16="http://schemas.microsoft.com/office/drawing/2014/main" id="{080532AB-6F20-090D-C058-D8ED8760A291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3749325" y="3576430"/>
                <a:ext cx="339840" cy="3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693" name="Gruppieren 692">
            <a:extLst>
              <a:ext uri="{FF2B5EF4-FFF2-40B4-BE49-F238E27FC236}">
                <a16:creationId xmlns:a16="http://schemas.microsoft.com/office/drawing/2014/main" id="{CA7609C8-148B-2BE1-F347-6F0FD9D5F2A9}"/>
              </a:ext>
            </a:extLst>
          </p:cNvPr>
          <p:cNvGrpSpPr/>
          <p:nvPr/>
        </p:nvGrpSpPr>
        <p:grpSpPr>
          <a:xfrm>
            <a:off x="2147325" y="3185110"/>
            <a:ext cx="605160" cy="538560"/>
            <a:chOff x="2147325" y="3185110"/>
            <a:chExt cx="605160" cy="53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2466C3A6-9C5D-D20B-9DCD-D004A82EE55C}"/>
                    </a:ext>
                  </a:extLst>
                </p14:cNvPr>
                <p14:cNvContentPartPr/>
                <p14:nvPr/>
              </p14:nvContentPartPr>
              <p14:xfrm>
                <a:off x="2328765" y="3611350"/>
                <a:ext cx="291960" cy="24480"/>
              </p14:xfrm>
            </p:contentPart>
          </mc:Choice>
          <mc:Fallback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2466C3A6-9C5D-D20B-9DCD-D004A82EE55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320125" y="3602350"/>
                  <a:ext cx="3096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37F11605-961F-13C6-211F-E4F71388BE79}"/>
                    </a:ext>
                  </a:extLst>
                </p14:cNvPr>
                <p14:cNvContentPartPr/>
                <p14:nvPr/>
              </p14:nvContentPartPr>
              <p14:xfrm>
                <a:off x="2147325" y="3185110"/>
                <a:ext cx="605160" cy="538560"/>
              </p14:xfrm>
            </p:contentPart>
          </mc:Choice>
          <mc:Fallback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37F11605-961F-13C6-211F-E4F71388BE7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138685" y="3176110"/>
                  <a:ext cx="622800" cy="55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8" name="Gruppieren 717">
            <a:extLst>
              <a:ext uri="{FF2B5EF4-FFF2-40B4-BE49-F238E27FC236}">
                <a16:creationId xmlns:a16="http://schemas.microsoft.com/office/drawing/2014/main" id="{00653E5C-C8C2-FCF9-5EEB-ADAC09DB926C}"/>
              </a:ext>
            </a:extLst>
          </p:cNvPr>
          <p:cNvGrpSpPr/>
          <p:nvPr/>
        </p:nvGrpSpPr>
        <p:grpSpPr>
          <a:xfrm>
            <a:off x="5149005" y="3992590"/>
            <a:ext cx="3780000" cy="1143720"/>
            <a:chOff x="5149005" y="3992590"/>
            <a:chExt cx="3780000" cy="114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6D80BF9D-E6C7-47EF-A24E-495FC3861EE7}"/>
                    </a:ext>
                  </a:extLst>
                </p14:cNvPr>
                <p14:cNvContentPartPr/>
                <p14:nvPr/>
              </p14:nvContentPartPr>
              <p14:xfrm>
                <a:off x="5231445" y="4289950"/>
                <a:ext cx="160920" cy="73800"/>
              </p14:xfrm>
            </p:contentPart>
          </mc:Choice>
          <mc:Fallback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6D80BF9D-E6C7-47EF-A24E-495FC3861EE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222445" y="4280950"/>
                  <a:ext cx="1785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AA5BD45C-1B2F-AD90-EC50-97CFAE3A4C8C}"/>
                    </a:ext>
                  </a:extLst>
                </p14:cNvPr>
                <p14:cNvContentPartPr/>
                <p14:nvPr/>
              </p14:nvContentPartPr>
              <p14:xfrm>
                <a:off x="5229285" y="4464550"/>
                <a:ext cx="207720" cy="64080"/>
              </p14:xfrm>
            </p:contentPart>
          </mc:Choice>
          <mc:Fallback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AA5BD45C-1B2F-AD90-EC50-97CFAE3A4C8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220285" y="4455550"/>
                  <a:ext cx="2253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07C59E4B-6B3F-DC2D-65CE-8A7AB0B09B93}"/>
                    </a:ext>
                  </a:extLst>
                </p14:cNvPr>
                <p14:cNvContentPartPr/>
                <p14:nvPr/>
              </p14:nvContentPartPr>
              <p14:xfrm>
                <a:off x="5484885" y="4320190"/>
                <a:ext cx="184680" cy="153360"/>
              </p14:xfrm>
            </p:contentPart>
          </mc:Choice>
          <mc:Fallback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07C59E4B-6B3F-DC2D-65CE-8A7AB0B09B9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476245" y="4311190"/>
                  <a:ext cx="2023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85FB612A-4D67-2EA7-C478-FB29548C310D}"/>
                    </a:ext>
                  </a:extLst>
                </p14:cNvPr>
                <p14:cNvContentPartPr/>
                <p14:nvPr/>
              </p14:nvContentPartPr>
              <p14:xfrm>
                <a:off x="5826885" y="4321990"/>
                <a:ext cx="211320" cy="263160"/>
              </p14:xfrm>
            </p:contentPart>
          </mc:Choice>
          <mc:Fallback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85FB612A-4D67-2EA7-C478-FB29548C310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817885" y="4312990"/>
                  <a:ext cx="2289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251AA524-F12C-ADE1-0481-F3D549545C7F}"/>
                    </a:ext>
                  </a:extLst>
                </p14:cNvPr>
                <p14:cNvContentPartPr/>
                <p14:nvPr/>
              </p14:nvContentPartPr>
              <p14:xfrm>
                <a:off x="6065925" y="4304710"/>
                <a:ext cx="155880" cy="265680"/>
              </p14:xfrm>
            </p:contentPart>
          </mc:Choice>
          <mc:Fallback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251AA524-F12C-ADE1-0481-F3D549545C7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056925" y="4296070"/>
                  <a:ext cx="1735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F7316B4F-B065-001A-C5BB-A83FF05316F5}"/>
                    </a:ext>
                  </a:extLst>
                </p14:cNvPr>
                <p14:cNvContentPartPr/>
                <p14:nvPr/>
              </p14:nvContentPartPr>
              <p14:xfrm>
                <a:off x="6282285" y="4230910"/>
                <a:ext cx="95040" cy="176760"/>
              </p14:xfrm>
            </p:contentPart>
          </mc:Choice>
          <mc:Fallback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F7316B4F-B065-001A-C5BB-A83FF05316F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273645" y="4221910"/>
                  <a:ext cx="1126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87C9854A-0733-8589-285F-360C80E7D3DB}"/>
                    </a:ext>
                  </a:extLst>
                </p14:cNvPr>
                <p14:cNvContentPartPr/>
                <p14:nvPr/>
              </p14:nvContentPartPr>
              <p14:xfrm>
                <a:off x="6398565" y="4298230"/>
                <a:ext cx="285480" cy="78120"/>
              </p14:xfrm>
            </p:contentPart>
          </mc:Choice>
          <mc:Fallback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87C9854A-0733-8589-285F-360C80E7D3D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389925" y="4289230"/>
                  <a:ext cx="3031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6D84C9AD-D03D-A7CD-9E03-9C2579E01E82}"/>
                    </a:ext>
                  </a:extLst>
                </p14:cNvPr>
                <p14:cNvContentPartPr/>
                <p14:nvPr/>
              </p14:nvContentPartPr>
              <p14:xfrm>
                <a:off x="6938205" y="4163230"/>
                <a:ext cx="193320" cy="167400"/>
              </p14:xfrm>
            </p:contentPart>
          </mc:Choice>
          <mc:Fallback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6D84C9AD-D03D-A7CD-9E03-9C2579E01E8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929205" y="4154230"/>
                  <a:ext cx="2109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EFA0EC19-5111-B9EF-B024-7A38AA0902F3}"/>
                    </a:ext>
                  </a:extLst>
                </p14:cNvPr>
                <p14:cNvContentPartPr/>
                <p14:nvPr/>
              </p14:nvContentPartPr>
              <p14:xfrm>
                <a:off x="7188405" y="4125070"/>
                <a:ext cx="149400" cy="190800"/>
              </p14:xfrm>
            </p:contentPart>
          </mc:Choice>
          <mc:Fallback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EFA0EC19-5111-B9EF-B024-7A38AA0902F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179765" y="4116070"/>
                  <a:ext cx="1670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887858A8-9BF0-5658-A75A-29B7438C4B8C}"/>
                    </a:ext>
                  </a:extLst>
                </p14:cNvPr>
                <p14:cNvContentPartPr/>
                <p14:nvPr/>
              </p14:nvContentPartPr>
              <p14:xfrm>
                <a:off x="7410525" y="4135510"/>
                <a:ext cx="115200" cy="197640"/>
              </p14:xfrm>
            </p:contentPart>
          </mc:Choice>
          <mc:Fallback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887858A8-9BF0-5658-A75A-29B7438C4B8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401525" y="4126870"/>
                  <a:ext cx="1328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679" name="Freihand 678">
                  <a:extLst>
                    <a:ext uri="{FF2B5EF4-FFF2-40B4-BE49-F238E27FC236}">
                      <a16:creationId xmlns:a16="http://schemas.microsoft.com/office/drawing/2014/main" id="{1202E8B1-EC73-86C5-07FC-87B92D1AC15E}"/>
                    </a:ext>
                  </a:extLst>
                </p14:cNvPr>
                <p14:cNvContentPartPr/>
                <p14:nvPr/>
              </p14:nvContentPartPr>
              <p14:xfrm>
                <a:off x="7448685" y="4247110"/>
                <a:ext cx="123120" cy="19800"/>
              </p14:xfrm>
            </p:contentPart>
          </mc:Choice>
          <mc:Fallback>
            <p:pic>
              <p:nvPicPr>
                <p:cNvPr id="679" name="Freihand 678">
                  <a:extLst>
                    <a:ext uri="{FF2B5EF4-FFF2-40B4-BE49-F238E27FC236}">
                      <a16:creationId xmlns:a16="http://schemas.microsoft.com/office/drawing/2014/main" id="{1202E8B1-EC73-86C5-07FC-87B92D1AC15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439685" y="4238110"/>
                  <a:ext cx="1407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680" name="Freihand 679">
                  <a:extLst>
                    <a:ext uri="{FF2B5EF4-FFF2-40B4-BE49-F238E27FC236}">
                      <a16:creationId xmlns:a16="http://schemas.microsoft.com/office/drawing/2014/main" id="{4696F5C3-8044-39E7-3415-9AB087924D38}"/>
                    </a:ext>
                  </a:extLst>
                </p14:cNvPr>
                <p14:cNvContentPartPr/>
                <p14:nvPr/>
              </p14:nvContentPartPr>
              <p14:xfrm>
                <a:off x="7759005" y="4159630"/>
                <a:ext cx="244800" cy="126720"/>
              </p14:xfrm>
            </p:contentPart>
          </mc:Choice>
          <mc:Fallback>
            <p:pic>
              <p:nvPicPr>
                <p:cNvPr id="680" name="Freihand 679">
                  <a:extLst>
                    <a:ext uri="{FF2B5EF4-FFF2-40B4-BE49-F238E27FC236}">
                      <a16:creationId xmlns:a16="http://schemas.microsoft.com/office/drawing/2014/main" id="{4696F5C3-8044-39E7-3415-9AB087924D3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750005" y="4150630"/>
                  <a:ext cx="2624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3FABA500-CEB4-43B9-3BE9-44135E29D35B}"/>
                    </a:ext>
                  </a:extLst>
                </p14:cNvPr>
                <p14:cNvContentPartPr/>
                <p14:nvPr/>
              </p14:nvContentPartPr>
              <p14:xfrm>
                <a:off x="8027565" y="4165030"/>
                <a:ext cx="141840" cy="93960"/>
              </p14:xfrm>
            </p:contentPart>
          </mc:Choice>
          <mc:Fallback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3FABA500-CEB4-43B9-3BE9-44135E29D35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018565" y="4156390"/>
                  <a:ext cx="1594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682" name="Freihand 681">
                  <a:extLst>
                    <a:ext uri="{FF2B5EF4-FFF2-40B4-BE49-F238E27FC236}">
                      <a16:creationId xmlns:a16="http://schemas.microsoft.com/office/drawing/2014/main" id="{B8854DB0-1F76-4ADD-00A6-7D64302CADE6}"/>
                    </a:ext>
                  </a:extLst>
                </p14:cNvPr>
                <p14:cNvContentPartPr/>
                <p14:nvPr/>
              </p14:nvContentPartPr>
              <p14:xfrm>
                <a:off x="8220525" y="4054870"/>
                <a:ext cx="162360" cy="195840"/>
              </p14:xfrm>
            </p:contentPart>
          </mc:Choice>
          <mc:Fallback>
            <p:pic>
              <p:nvPicPr>
                <p:cNvPr id="682" name="Freihand 681">
                  <a:extLst>
                    <a:ext uri="{FF2B5EF4-FFF2-40B4-BE49-F238E27FC236}">
                      <a16:creationId xmlns:a16="http://schemas.microsoft.com/office/drawing/2014/main" id="{B8854DB0-1F76-4ADD-00A6-7D64302CADE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211525" y="4046230"/>
                  <a:ext cx="1800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8C923CBF-819F-5907-69DB-F11C8CEB7046}"/>
                    </a:ext>
                  </a:extLst>
                </p14:cNvPr>
                <p14:cNvContentPartPr/>
                <p14:nvPr/>
              </p14:nvContentPartPr>
              <p14:xfrm>
                <a:off x="8383605" y="4050550"/>
                <a:ext cx="148680" cy="219600"/>
              </p14:xfrm>
            </p:contentPart>
          </mc:Choice>
          <mc:Fallback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8C923CBF-819F-5907-69DB-F11C8CEB704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374605" y="4041550"/>
                  <a:ext cx="1663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3816ADA1-C949-A873-6C80-2E98288460DA}"/>
                    </a:ext>
                  </a:extLst>
                </p14:cNvPr>
                <p14:cNvContentPartPr/>
                <p14:nvPr/>
              </p14:nvContentPartPr>
              <p14:xfrm>
                <a:off x="8553165" y="4026430"/>
                <a:ext cx="171720" cy="163080"/>
              </p14:xfrm>
            </p:contentPart>
          </mc:Choice>
          <mc:Fallback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3816ADA1-C949-A873-6C80-2E98288460D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544165" y="4017790"/>
                  <a:ext cx="1893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E40AE039-C1C6-0A1A-E37C-3D6B0D1BD145}"/>
                    </a:ext>
                  </a:extLst>
                </p14:cNvPr>
                <p14:cNvContentPartPr/>
                <p14:nvPr/>
              </p14:nvContentPartPr>
              <p14:xfrm>
                <a:off x="8718045" y="3992590"/>
                <a:ext cx="210960" cy="178560"/>
              </p14:xfrm>
            </p:contentPart>
          </mc:Choice>
          <mc:Fallback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E40AE039-C1C6-0A1A-E37C-3D6B0D1BD14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709405" y="3983950"/>
                  <a:ext cx="2286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A47633A6-169A-5F3F-B759-4253DA9670A5}"/>
                    </a:ext>
                  </a:extLst>
                </p14:cNvPr>
                <p14:cNvContentPartPr/>
                <p14:nvPr/>
              </p14:nvContentPartPr>
              <p14:xfrm>
                <a:off x="8738925" y="4071790"/>
                <a:ext cx="185040" cy="10440"/>
              </p14:xfrm>
            </p:contentPart>
          </mc:Choice>
          <mc:Fallback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A47633A6-169A-5F3F-B759-4253DA9670A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730285" y="4063150"/>
                  <a:ext cx="202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20B4B3D0-66EA-F7D6-08F2-2953D67AE067}"/>
                    </a:ext>
                  </a:extLst>
                </p14:cNvPr>
                <p14:cNvContentPartPr/>
                <p14:nvPr/>
              </p14:nvContentPartPr>
              <p14:xfrm>
                <a:off x="5158365" y="4778830"/>
                <a:ext cx="209880" cy="25920"/>
              </p14:xfrm>
            </p:contentPart>
          </mc:Choice>
          <mc:Fallback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20B4B3D0-66EA-F7D6-08F2-2953D67AE06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149725" y="4769830"/>
                  <a:ext cx="2275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6EF32B0C-534B-A4B8-B568-ADD15085398B}"/>
                    </a:ext>
                  </a:extLst>
                </p14:cNvPr>
                <p14:cNvContentPartPr/>
                <p14:nvPr/>
              </p14:nvContentPartPr>
              <p14:xfrm>
                <a:off x="5149005" y="4851190"/>
                <a:ext cx="189000" cy="27000"/>
              </p14:xfrm>
            </p:contentPart>
          </mc:Choice>
          <mc:Fallback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6EF32B0C-534B-A4B8-B568-ADD15085398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140005" y="4842190"/>
                  <a:ext cx="2066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16F759C2-4F20-2ABA-C032-73E8C908B237}"/>
                    </a:ext>
                  </a:extLst>
                </p14:cNvPr>
                <p14:cNvContentPartPr/>
                <p14:nvPr/>
              </p14:nvContentPartPr>
              <p14:xfrm>
                <a:off x="5338005" y="4742110"/>
                <a:ext cx="144360" cy="179640"/>
              </p14:xfrm>
            </p:contentPart>
          </mc:Choice>
          <mc:Fallback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16F759C2-4F20-2ABA-C032-73E8C908B23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329005" y="4733110"/>
                  <a:ext cx="1620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697" name="Freihand 696">
                  <a:extLst>
                    <a:ext uri="{FF2B5EF4-FFF2-40B4-BE49-F238E27FC236}">
                      <a16:creationId xmlns:a16="http://schemas.microsoft.com/office/drawing/2014/main" id="{0E8703A0-76B0-FBCA-D8B8-E98E2DBE0158}"/>
                    </a:ext>
                  </a:extLst>
                </p14:cNvPr>
                <p14:cNvContentPartPr/>
                <p14:nvPr/>
              </p14:nvContentPartPr>
              <p14:xfrm>
                <a:off x="5645085" y="4634830"/>
                <a:ext cx="82440" cy="192240"/>
              </p14:xfrm>
            </p:contentPart>
          </mc:Choice>
          <mc:Fallback>
            <p:pic>
              <p:nvPicPr>
                <p:cNvPr id="697" name="Freihand 696">
                  <a:extLst>
                    <a:ext uri="{FF2B5EF4-FFF2-40B4-BE49-F238E27FC236}">
                      <a16:creationId xmlns:a16="http://schemas.microsoft.com/office/drawing/2014/main" id="{0E8703A0-76B0-FBCA-D8B8-E98E2DBE015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636085" y="4626190"/>
                  <a:ext cx="1000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698" name="Freihand 697">
                  <a:extLst>
                    <a:ext uri="{FF2B5EF4-FFF2-40B4-BE49-F238E27FC236}">
                      <a16:creationId xmlns:a16="http://schemas.microsoft.com/office/drawing/2014/main" id="{E0E9CFAB-88DC-FD91-85A7-F4AB13F48534}"/>
                    </a:ext>
                  </a:extLst>
                </p14:cNvPr>
                <p14:cNvContentPartPr/>
                <p14:nvPr/>
              </p14:nvContentPartPr>
              <p14:xfrm>
                <a:off x="5726445" y="4678030"/>
                <a:ext cx="190440" cy="209520"/>
              </p14:xfrm>
            </p:contentPart>
          </mc:Choice>
          <mc:Fallback>
            <p:pic>
              <p:nvPicPr>
                <p:cNvPr id="698" name="Freihand 697">
                  <a:extLst>
                    <a:ext uri="{FF2B5EF4-FFF2-40B4-BE49-F238E27FC236}">
                      <a16:creationId xmlns:a16="http://schemas.microsoft.com/office/drawing/2014/main" id="{E0E9CFAB-88DC-FD91-85A7-F4AB13F4853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717805" y="4669030"/>
                  <a:ext cx="2080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92D8DB96-4523-0955-0501-79C7D148659F}"/>
                    </a:ext>
                  </a:extLst>
                </p14:cNvPr>
                <p14:cNvContentPartPr/>
                <p14:nvPr/>
              </p14:nvContentPartPr>
              <p14:xfrm>
                <a:off x="5962245" y="4722670"/>
                <a:ext cx="162360" cy="113040"/>
              </p14:xfrm>
            </p:contentPart>
          </mc:Choice>
          <mc:Fallback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92D8DB96-4523-0955-0501-79C7D148659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953245" y="4714030"/>
                  <a:ext cx="1800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5D5DEDE9-B705-74E8-B459-48832827296A}"/>
                    </a:ext>
                  </a:extLst>
                </p14:cNvPr>
                <p14:cNvContentPartPr/>
                <p14:nvPr/>
              </p14:nvContentPartPr>
              <p14:xfrm>
                <a:off x="6275805" y="4708630"/>
                <a:ext cx="181800" cy="132480"/>
              </p14:xfrm>
            </p:contentPart>
          </mc:Choice>
          <mc:Fallback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5D5DEDE9-B705-74E8-B459-48832827296A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267165" y="4699990"/>
                  <a:ext cx="1994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DDACA91A-D823-E3A5-2D33-A2F066BD56A0}"/>
                    </a:ext>
                  </a:extLst>
                </p14:cNvPr>
                <p14:cNvContentPartPr/>
                <p14:nvPr/>
              </p14:nvContentPartPr>
              <p14:xfrm>
                <a:off x="6512685" y="4629790"/>
                <a:ext cx="214560" cy="226080"/>
              </p14:xfrm>
            </p:contentPart>
          </mc:Choice>
          <mc:Fallback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DDACA91A-D823-E3A5-2D33-A2F066BD56A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503685" y="4621150"/>
                  <a:ext cx="2322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702" name="Freihand 701">
                  <a:extLst>
                    <a:ext uri="{FF2B5EF4-FFF2-40B4-BE49-F238E27FC236}">
                      <a16:creationId xmlns:a16="http://schemas.microsoft.com/office/drawing/2014/main" id="{18E9A885-7221-4845-3561-B670DEE61C55}"/>
                    </a:ext>
                  </a:extLst>
                </p14:cNvPr>
                <p14:cNvContentPartPr/>
                <p14:nvPr/>
              </p14:nvContentPartPr>
              <p14:xfrm>
                <a:off x="6804645" y="4664710"/>
                <a:ext cx="171000" cy="155160"/>
              </p14:xfrm>
            </p:contentPart>
          </mc:Choice>
          <mc:Fallback>
            <p:pic>
              <p:nvPicPr>
                <p:cNvPr id="702" name="Freihand 701">
                  <a:extLst>
                    <a:ext uri="{FF2B5EF4-FFF2-40B4-BE49-F238E27FC236}">
                      <a16:creationId xmlns:a16="http://schemas.microsoft.com/office/drawing/2014/main" id="{18E9A885-7221-4845-3561-B670DEE61C5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796005" y="4655710"/>
                  <a:ext cx="1886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703" name="Freihand 702">
                  <a:extLst>
                    <a:ext uri="{FF2B5EF4-FFF2-40B4-BE49-F238E27FC236}">
                      <a16:creationId xmlns:a16="http://schemas.microsoft.com/office/drawing/2014/main" id="{5133A9DC-062D-51FE-8D25-95829BF5B743}"/>
                    </a:ext>
                  </a:extLst>
                </p14:cNvPr>
                <p14:cNvContentPartPr/>
                <p14:nvPr/>
              </p14:nvContentPartPr>
              <p14:xfrm>
                <a:off x="6935685" y="4667590"/>
                <a:ext cx="208440" cy="145440"/>
              </p14:xfrm>
            </p:contentPart>
          </mc:Choice>
          <mc:Fallback>
            <p:pic>
              <p:nvPicPr>
                <p:cNvPr id="703" name="Freihand 702">
                  <a:extLst>
                    <a:ext uri="{FF2B5EF4-FFF2-40B4-BE49-F238E27FC236}">
                      <a16:creationId xmlns:a16="http://schemas.microsoft.com/office/drawing/2014/main" id="{5133A9DC-062D-51FE-8D25-95829BF5B74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927045" y="4658590"/>
                  <a:ext cx="2260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704" name="Freihand 703">
                  <a:extLst>
                    <a:ext uri="{FF2B5EF4-FFF2-40B4-BE49-F238E27FC236}">
                      <a16:creationId xmlns:a16="http://schemas.microsoft.com/office/drawing/2014/main" id="{F4C925E0-34E9-F547-9E0F-C70B491397EA}"/>
                    </a:ext>
                  </a:extLst>
                </p14:cNvPr>
                <p14:cNvContentPartPr/>
                <p14:nvPr/>
              </p14:nvContentPartPr>
              <p14:xfrm>
                <a:off x="7202445" y="4706830"/>
                <a:ext cx="168480" cy="8280"/>
              </p14:xfrm>
            </p:contentPart>
          </mc:Choice>
          <mc:Fallback>
            <p:pic>
              <p:nvPicPr>
                <p:cNvPr id="704" name="Freihand 703">
                  <a:extLst>
                    <a:ext uri="{FF2B5EF4-FFF2-40B4-BE49-F238E27FC236}">
                      <a16:creationId xmlns:a16="http://schemas.microsoft.com/office/drawing/2014/main" id="{F4C925E0-34E9-F547-9E0F-C70B491397E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193445" y="4698190"/>
                  <a:ext cx="1861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705" name="Freihand 704">
                  <a:extLst>
                    <a:ext uri="{FF2B5EF4-FFF2-40B4-BE49-F238E27FC236}">
                      <a16:creationId xmlns:a16="http://schemas.microsoft.com/office/drawing/2014/main" id="{821EF712-1A78-FA1A-389A-7B4F1958BD75}"/>
                    </a:ext>
                  </a:extLst>
                </p14:cNvPr>
                <p14:cNvContentPartPr/>
                <p14:nvPr/>
              </p14:nvContentPartPr>
              <p14:xfrm>
                <a:off x="7202445" y="4749670"/>
                <a:ext cx="183960" cy="37440"/>
              </p14:xfrm>
            </p:contentPart>
          </mc:Choice>
          <mc:Fallback>
            <p:pic>
              <p:nvPicPr>
                <p:cNvPr id="705" name="Freihand 704">
                  <a:extLst>
                    <a:ext uri="{FF2B5EF4-FFF2-40B4-BE49-F238E27FC236}">
                      <a16:creationId xmlns:a16="http://schemas.microsoft.com/office/drawing/2014/main" id="{821EF712-1A78-FA1A-389A-7B4F1958BD7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193445" y="4741030"/>
                  <a:ext cx="2016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706" name="Freihand 705">
                  <a:extLst>
                    <a:ext uri="{FF2B5EF4-FFF2-40B4-BE49-F238E27FC236}">
                      <a16:creationId xmlns:a16="http://schemas.microsoft.com/office/drawing/2014/main" id="{B26216FF-9973-CE22-2DC0-E8DBA5D52CA2}"/>
                    </a:ext>
                  </a:extLst>
                </p14:cNvPr>
                <p14:cNvContentPartPr/>
                <p14:nvPr/>
              </p14:nvContentPartPr>
              <p14:xfrm>
                <a:off x="7339245" y="4615030"/>
                <a:ext cx="163080" cy="211680"/>
              </p14:xfrm>
            </p:contentPart>
          </mc:Choice>
          <mc:Fallback>
            <p:pic>
              <p:nvPicPr>
                <p:cNvPr id="706" name="Freihand 705">
                  <a:extLst>
                    <a:ext uri="{FF2B5EF4-FFF2-40B4-BE49-F238E27FC236}">
                      <a16:creationId xmlns:a16="http://schemas.microsoft.com/office/drawing/2014/main" id="{B26216FF-9973-CE22-2DC0-E8DBA5D52CA2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330605" y="4606390"/>
                  <a:ext cx="1807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707" name="Freihand 706">
                  <a:extLst>
                    <a:ext uri="{FF2B5EF4-FFF2-40B4-BE49-F238E27FC236}">
                      <a16:creationId xmlns:a16="http://schemas.microsoft.com/office/drawing/2014/main" id="{AB8FAE99-8D2D-DB16-AD6A-0D9811BFDAED}"/>
                    </a:ext>
                  </a:extLst>
                </p14:cNvPr>
                <p14:cNvContentPartPr/>
                <p14:nvPr/>
              </p14:nvContentPartPr>
              <p14:xfrm>
                <a:off x="7562085" y="4577950"/>
                <a:ext cx="19080" cy="197640"/>
              </p14:xfrm>
            </p:contentPart>
          </mc:Choice>
          <mc:Fallback>
            <p:pic>
              <p:nvPicPr>
                <p:cNvPr id="707" name="Freihand 706">
                  <a:extLst>
                    <a:ext uri="{FF2B5EF4-FFF2-40B4-BE49-F238E27FC236}">
                      <a16:creationId xmlns:a16="http://schemas.microsoft.com/office/drawing/2014/main" id="{AB8FAE99-8D2D-DB16-AD6A-0D9811BFDAED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553445" y="4568950"/>
                  <a:ext cx="367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920B7C9B-AE9E-DCD4-2C01-A25F28629272}"/>
                    </a:ext>
                  </a:extLst>
                </p14:cNvPr>
                <p14:cNvContentPartPr/>
                <p14:nvPr/>
              </p14:nvContentPartPr>
              <p14:xfrm>
                <a:off x="7561005" y="4595230"/>
                <a:ext cx="174960" cy="66240"/>
              </p14:xfrm>
            </p:contentPart>
          </mc:Choice>
          <mc:Fallback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920B7C9B-AE9E-DCD4-2C01-A25F28629272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552365" y="4586230"/>
                  <a:ext cx="1926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470C9173-B485-9DAA-BDD5-2E0807C2992E}"/>
                    </a:ext>
                  </a:extLst>
                </p14:cNvPr>
                <p14:cNvContentPartPr/>
                <p14:nvPr/>
              </p14:nvContentPartPr>
              <p14:xfrm>
                <a:off x="7579365" y="4755790"/>
                <a:ext cx="137880" cy="25560"/>
              </p14:xfrm>
            </p:contentPart>
          </mc:Choice>
          <mc:Fallback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470C9173-B485-9DAA-BDD5-2E0807C2992E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570365" y="4746790"/>
                  <a:ext cx="1555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710" name="Freihand 709">
                  <a:extLst>
                    <a:ext uri="{FF2B5EF4-FFF2-40B4-BE49-F238E27FC236}">
                      <a16:creationId xmlns:a16="http://schemas.microsoft.com/office/drawing/2014/main" id="{8D6F4F9F-9DD0-AF8C-72CF-E42547A81C44}"/>
                    </a:ext>
                  </a:extLst>
                </p14:cNvPr>
                <p14:cNvContentPartPr/>
                <p14:nvPr/>
              </p14:nvContentPartPr>
              <p14:xfrm>
                <a:off x="7814805" y="4590910"/>
                <a:ext cx="167760" cy="137160"/>
              </p14:xfrm>
            </p:contentPart>
          </mc:Choice>
          <mc:Fallback>
            <p:pic>
              <p:nvPicPr>
                <p:cNvPr id="710" name="Freihand 709">
                  <a:extLst>
                    <a:ext uri="{FF2B5EF4-FFF2-40B4-BE49-F238E27FC236}">
                      <a16:creationId xmlns:a16="http://schemas.microsoft.com/office/drawing/2014/main" id="{8D6F4F9F-9DD0-AF8C-72CF-E42547A81C4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805805" y="4582270"/>
                  <a:ext cx="1854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711" name="Freihand 710">
                  <a:extLst>
                    <a:ext uri="{FF2B5EF4-FFF2-40B4-BE49-F238E27FC236}">
                      <a16:creationId xmlns:a16="http://schemas.microsoft.com/office/drawing/2014/main" id="{366052E8-064E-8940-BA30-437B1FF88675}"/>
                    </a:ext>
                  </a:extLst>
                </p14:cNvPr>
                <p14:cNvContentPartPr/>
                <p14:nvPr/>
              </p14:nvContentPartPr>
              <p14:xfrm>
                <a:off x="7442925" y="4971790"/>
                <a:ext cx="195120" cy="164520"/>
              </p14:xfrm>
            </p:contentPart>
          </mc:Choice>
          <mc:Fallback>
            <p:pic>
              <p:nvPicPr>
                <p:cNvPr id="711" name="Freihand 710">
                  <a:extLst>
                    <a:ext uri="{FF2B5EF4-FFF2-40B4-BE49-F238E27FC236}">
                      <a16:creationId xmlns:a16="http://schemas.microsoft.com/office/drawing/2014/main" id="{366052E8-064E-8940-BA30-437B1FF88675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433925" y="4963150"/>
                  <a:ext cx="2127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712" name="Freihand 711">
                  <a:extLst>
                    <a:ext uri="{FF2B5EF4-FFF2-40B4-BE49-F238E27FC236}">
                      <a16:creationId xmlns:a16="http://schemas.microsoft.com/office/drawing/2014/main" id="{8065BCAF-1D70-09AA-5BD1-638720AB844C}"/>
                    </a:ext>
                  </a:extLst>
                </p14:cNvPr>
                <p14:cNvContentPartPr/>
                <p14:nvPr/>
              </p14:nvContentPartPr>
              <p14:xfrm>
                <a:off x="7671165" y="5010670"/>
                <a:ext cx="130680" cy="53280"/>
              </p14:xfrm>
            </p:contentPart>
          </mc:Choice>
          <mc:Fallback>
            <p:pic>
              <p:nvPicPr>
                <p:cNvPr id="712" name="Freihand 711">
                  <a:extLst>
                    <a:ext uri="{FF2B5EF4-FFF2-40B4-BE49-F238E27FC236}">
                      <a16:creationId xmlns:a16="http://schemas.microsoft.com/office/drawing/2014/main" id="{8065BCAF-1D70-09AA-5BD1-638720AB844C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662525" y="5001670"/>
                  <a:ext cx="1483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713" name="Freihand 712">
                  <a:extLst>
                    <a:ext uri="{FF2B5EF4-FFF2-40B4-BE49-F238E27FC236}">
                      <a16:creationId xmlns:a16="http://schemas.microsoft.com/office/drawing/2014/main" id="{9F77EA6E-C3F7-C109-D53B-1E68C9B77191}"/>
                    </a:ext>
                  </a:extLst>
                </p14:cNvPr>
                <p14:cNvContentPartPr/>
                <p14:nvPr/>
              </p14:nvContentPartPr>
              <p14:xfrm>
                <a:off x="7825605" y="4905190"/>
                <a:ext cx="154080" cy="145080"/>
              </p14:xfrm>
            </p:contentPart>
          </mc:Choice>
          <mc:Fallback>
            <p:pic>
              <p:nvPicPr>
                <p:cNvPr id="713" name="Freihand 712">
                  <a:extLst>
                    <a:ext uri="{FF2B5EF4-FFF2-40B4-BE49-F238E27FC236}">
                      <a16:creationId xmlns:a16="http://schemas.microsoft.com/office/drawing/2014/main" id="{9F77EA6E-C3F7-C109-D53B-1E68C9B77191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816605" y="4896550"/>
                  <a:ext cx="1717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714" name="Freihand 713">
                  <a:extLst>
                    <a:ext uri="{FF2B5EF4-FFF2-40B4-BE49-F238E27FC236}">
                      <a16:creationId xmlns:a16="http://schemas.microsoft.com/office/drawing/2014/main" id="{03485330-DF57-FC83-4492-D430EB508D57}"/>
                    </a:ext>
                  </a:extLst>
                </p14:cNvPr>
                <p14:cNvContentPartPr/>
                <p14:nvPr/>
              </p14:nvContentPartPr>
              <p14:xfrm>
                <a:off x="7974285" y="4865590"/>
                <a:ext cx="147960" cy="198720"/>
              </p14:xfrm>
            </p:contentPart>
          </mc:Choice>
          <mc:Fallback>
            <p:pic>
              <p:nvPicPr>
                <p:cNvPr id="714" name="Freihand 713">
                  <a:extLst>
                    <a:ext uri="{FF2B5EF4-FFF2-40B4-BE49-F238E27FC236}">
                      <a16:creationId xmlns:a16="http://schemas.microsoft.com/office/drawing/2014/main" id="{03485330-DF57-FC83-4492-D430EB508D57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965285" y="4856590"/>
                  <a:ext cx="1656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715" name="Freihand 714">
                  <a:extLst>
                    <a:ext uri="{FF2B5EF4-FFF2-40B4-BE49-F238E27FC236}">
                      <a16:creationId xmlns:a16="http://schemas.microsoft.com/office/drawing/2014/main" id="{15ECD86B-6069-AE34-08A0-E9BF08F1D513}"/>
                    </a:ext>
                  </a:extLst>
                </p14:cNvPr>
                <p14:cNvContentPartPr/>
                <p14:nvPr/>
              </p14:nvContentPartPr>
              <p14:xfrm>
                <a:off x="8251845" y="4867030"/>
                <a:ext cx="81360" cy="170640"/>
              </p14:xfrm>
            </p:contentPart>
          </mc:Choice>
          <mc:Fallback>
            <p:pic>
              <p:nvPicPr>
                <p:cNvPr id="715" name="Freihand 714">
                  <a:extLst>
                    <a:ext uri="{FF2B5EF4-FFF2-40B4-BE49-F238E27FC236}">
                      <a16:creationId xmlns:a16="http://schemas.microsoft.com/office/drawing/2014/main" id="{15ECD86B-6069-AE34-08A0-E9BF08F1D513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242845" y="4858390"/>
                  <a:ext cx="990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716" name="Freihand 715">
                  <a:extLst>
                    <a:ext uri="{FF2B5EF4-FFF2-40B4-BE49-F238E27FC236}">
                      <a16:creationId xmlns:a16="http://schemas.microsoft.com/office/drawing/2014/main" id="{9ED2B971-53EC-8D36-B70C-7DB022BC3E53}"/>
                    </a:ext>
                  </a:extLst>
                </p14:cNvPr>
                <p14:cNvContentPartPr/>
                <p14:nvPr/>
              </p14:nvContentPartPr>
              <p14:xfrm>
                <a:off x="8259405" y="4855870"/>
                <a:ext cx="97920" cy="217440"/>
              </p14:xfrm>
            </p:contentPart>
          </mc:Choice>
          <mc:Fallback>
            <p:pic>
              <p:nvPicPr>
                <p:cNvPr id="716" name="Freihand 715">
                  <a:extLst>
                    <a:ext uri="{FF2B5EF4-FFF2-40B4-BE49-F238E27FC236}">
                      <a16:creationId xmlns:a16="http://schemas.microsoft.com/office/drawing/2014/main" id="{9ED2B971-53EC-8D36-B70C-7DB022BC3E53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250405" y="4846870"/>
                  <a:ext cx="1155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717" name="Freihand 716">
                  <a:extLst>
                    <a:ext uri="{FF2B5EF4-FFF2-40B4-BE49-F238E27FC236}">
                      <a16:creationId xmlns:a16="http://schemas.microsoft.com/office/drawing/2014/main" id="{5C4503AE-44E8-193A-1F7E-2F007417D6BF}"/>
                    </a:ext>
                  </a:extLst>
                </p14:cNvPr>
                <p14:cNvContentPartPr/>
                <p14:nvPr/>
              </p14:nvContentPartPr>
              <p14:xfrm>
                <a:off x="8340765" y="4842910"/>
                <a:ext cx="203040" cy="235080"/>
              </p14:xfrm>
            </p:contentPart>
          </mc:Choice>
          <mc:Fallback>
            <p:pic>
              <p:nvPicPr>
                <p:cNvPr id="717" name="Freihand 716">
                  <a:extLst>
                    <a:ext uri="{FF2B5EF4-FFF2-40B4-BE49-F238E27FC236}">
                      <a16:creationId xmlns:a16="http://schemas.microsoft.com/office/drawing/2014/main" id="{5C4503AE-44E8-193A-1F7E-2F007417D6B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331765" y="4834270"/>
                  <a:ext cx="220680" cy="25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807" name="Freihand 806">
                <a:extLst>
                  <a:ext uri="{FF2B5EF4-FFF2-40B4-BE49-F238E27FC236}">
                    <a16:creationId xmlns:a16="http://schemas.microsoft.com/office/drawing/2014/main" id="{5046C500-DDA7-B557-FC9D-D0F8F5DAA64D}"/>
                  </a:ext>
                </a:extLst>
              </p14:cNvPr>
              <p14:cNvContentPartPr/>
              <p14:nvPr/>
            </p14:nvContentPartPr>
            <p14:xfrm>
              <a:off x="1818645" y="2453230"/>
              <a:ext cx="1074600" cy="645120"/>
            </p14:xfrm>
          </p:contentPart>
        </mc:Choice>
        <mc:Fallback>
          <p:pic>
            <p:nvPicPr>
              <p:cNvPr id="807" name="Freihand 806">
                <a:extLst>
                  <a:ext uri="{FF2B5EF4-FFF2-40B4-BE49-F238E27FC236}">
                    <a16:creationId xmlns:a16="http://schemas.microsoft.com/office/drawing/2014/main" id="{5046C500-DDA7-B557-FC9D-D0F8F5DAA64D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1809645" y="2444230"/>
                <a:ext cx="1092240" cy="66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2">
            <p14:nvContentPartPr>
              <p14:cNvPr id="955" name="Freihand 954">
                <a:extLst>
                  <a:ext uri="{FF2B5EF4-FFF2-40B4-BE49-F238E27FC236}">
                    <a16:creationId xmlns:a16="http://schemas.microsoft.com/office/drawing/2014/main" id="{3F1A4A20-2146-B7B4-2A10-CAEC95A574B3}"/>
                  </a:ext>
                </a:extLst>
              </p14:cNvPr>
              <p14:cNvContentPartPr/>
              <p14:nvPr/>
            </p14:nvContentPartPr>
            <p14:xfrm>
              <a:off x="2955525" y="3046150"/>
              <a:ext cx="11160" cy="33480"/>
            </p14:xfrm>
          </p:contentPart>
        </mc:Choice>
        <mc:Fallback>
          <p:pic>
            <p:nvPicPr>
              <p:cNvPr id="955" name="Freihand 954">
                <a:extLst>
                  <a:ext uri="{FF2B5EF4-FFF2-40B4-BE49-F238E27FC236}">
                    <a16:creationId xmlns:a16="http://schemas.microsoft.com/office/drawing/2014/main" id="{3F1A4A20-2146-B7B4-2A10-CAEC95A574B3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2946885" y="3037150"/>
                <a:ext cx="2880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4">
            <p14:nvContentPartPr>
              <p14:cNvPr id="957" name="Freihand 956">
                <a:extLst>
                  <a:ext uri="{FF2B5EF4-FFF2-40B4-BE49-F238E27FC236}">
                    <a16:creationId xmlns:a16="http://schemas.microsoft.com/office/drawing/2014/main" id="{40B7DCA9-52BE-C5A9-6B6F-FFEB251FD35D}"/>
                  </a:ext>
                </a:extLst>
              </p14:cNvPr>
              <p14:cNvContentPartPr/>
              <p14:nvPr/>
            </p14:nvContentPartPr>
            <p14:xfrm>
              <a:off x="2946885" y="3042910"/>
              <a:ext cx="1361520" cy="744480"/>
            </p14:xfrm>
          </p:contentPart>
        </mc:Choice>
        <mc:Fallback>
          <p:pic>
            <p:nvPicPr>
              <p:cNvPr id="957" name="Freihand 956">
                <a:extLst>
                  <a:ext uri="{FF2B5EF4-FFF2-40B4-BE49-F238E27FC236}">
                    <a16:creationId xmlns:a16="http://schemas.microsoft.com/office/drawing/2014/main" id="{40B7DCA9-52BE-C5A9-6B6F-FFEB251FD35D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2938245" y="3033910"/>
                <a:ext cx="1379160" cy="76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6">
            <p14:nvContentPartPr>
              <p14:cNvPr id="987" name="Freihand 986">
                <a:extLst>
                  <a:ext uri="{FF2B5EF4-FFF2-40B4-BE49-F238E27FC236}">
                    <a16:creationId xmlns:a16="http://schemas.microsoft.com/office/drawing/2014/main" id="{D5EACFCA-AA5F-896A-254B-3C45A05765EC}"/>
                  </a:ext>
                </a:extLst>
              </p14:cNvPr>
              <p14:cNvContentPartPr/>
              <p14:nvPr/>
            </p14:nvContentPartPr>
            <p14:xfrm>
              <a:off x="1721085" y="2994310"/>
              <a:ext cx="1285560" cy="834840"/>
            </p14:xfrm>
          </p:contentPart>
        </mc:Choice>
        <mc:Fallback>
          <p:pic>
            <p:nvPicPr>
              <p:cNvPr id="987" name="Freihand 986">
                <a:extLst>
                  <a:ext uri="{FF2B5EF4-FFF2-40B4-BE49-F238E27FC236}">
                    <a16:creationId xmlns:a16="http://schemas.microsoft.com/office/drawing/2014/main" id="{D5EACFCA-AA5F-896A-254B-3C45A05765EC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1712085" y="2985670"/>
                <a:ext cx="1303200" cy="85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8">
            <p14:nvContentPartPr>
              <p14:cNvPr id="993" name="Freihand 992">
                <a:extLst>
                  <a:ext uri="{FF2B5EF4-FFF2-40B4-BE49-F238E27FC236}">
                    <a16:creationId xmlns:a16="http://schemas.microsoft.com/office/drawing/2014/main" id="{09C48FE1-51FD-9023-7742-141591C93C95}"/>
                  </a:ext>
                </a:extLst>
              </p14:cNvPr>
              <p14:cNvContentPartPr/>
              <p14:nvPr/>
            </p14:nvContentPartPr>
            <p14:xfrm>
              <a:off x="1506525" y="3019870"/>
              <a:ext cx="1432080" cy="840600"/>
            </p14:xfrm>
          </p:contentPart>
        </mc:Choice>
        <mc:Fallback>
          <p:pic>
            <p:nvPicPr>
              <p:cNvPr id="993" name="Freihand 992">
                <a:extLst>
                  <a:ext uri="{FF2B5EF4-FFF2-40B4-BE49-F238E27FC236}">
                    <a16:creationId xmlns:a16="http://schemas.microsoft.com/office/drawing/2014/main" id="{09C48FE1-51FD-9023-7742-141591C93C95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1497885" y="3010870"/>
                <a:ext cx="1449720" cy="85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0">
            <p14:nvContentPartPr>
              <p14:cNvPr id="1006" name="Freihand 1005">
                <a:extLst>
                  <a:ext uri="{FF2B5EF4-FFF2-40B4-BE49-F238E27FC236}">
                    <a16:creationId xmlns:a16="http://schemas.microsoft.com/office/drawing/2014/main" id="{85B04EE8-413E-20C9-6104-B7B980F18400}"/>
                  </a:ext>
                </a:extLst>
              </p14:cNvPr>
              <p14:cNvContentPartPr/>
              <p14:nvPr/>
            </p14:nvContentPartPr>
            <p14:xfrm>
              <a:off x="2873805" y="2314990"/>
              <a:ext cx="1393560" cy="673920"/>
            </p14:xfrm>
          </p:contentPart>
        </mc:Choice>
        <mc:Fallback>
          <p:pic>
            <p:nvPicPr>
              <p:cNvPr id="1006" name="Freihand 1005">
                <a:extLst>
                  <a:ext uri="{FF2B5EF4-FFF2-40B4-BE49-F238E27FC236}">
                    <a16:creationId xmlns:a16="http://schemas.microsoft.com/office/drawing/2014/main" id="{85B04EE8-413E-20C9-6104-B7B980F18400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2864805" y="2305990"/>
                <a:ext cx="1411200" cy="69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7" name="Gruppieren 1016">
            <a:extLst>
              <a:ext uri="{FF2B5EF4-FFF2-40B4-BE49-F238E27FC236}">
                <a16:creationId xmlns:a16="http://schemas.microsoft.com/office/drawing/2014/main" id="{6E2812EC-2D72-2741-914E-180E1F1C1178}"/>
              </a:ext>
            </a:extLst>
          </p:cNvPr>
          <p:cNvGrpSpPr/>
          <p:nvPr/>
        </p:nvGrpSpPr>
        <p:grpSpPr>
          <a:xfrm>
            <a:off x="251205" y="1024750"/>
            <a:ext cx="11322360" cy="5644440"/>
            <a:chOff x="251205" y="1024750"/>
            <a:chExt cx="11322360" cy="564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EA7A8BF-3CCC-65F5-A627-FB9A48123E50}"/>
                    </a:ext>
                  </a:extLst>
                </p14:cNvPr>
                <p14:cNvContentPartPr/>
                <p14:nvPr/>
              </p14:nvContentPartPr>
              <p14:xfrm>
                <a:off x="7738845" y="1263430"/>
                <a:ext cx="157680" cy="2066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EA7A8BF-3CCC-65F5-A627-FB9A48123E50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729845" y="1254790"/>
                  <a:ext cx="1753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308A49FE-3115-EA6D-A357-EF083D0B8D52}"/>
                    </a:ext>
                  </a:extLst>
                </p14:cNvPr>
                <p14:cNvContentPartPr/>
                <p14:nvPr/>
              </p14:nvContentPartPr>
              <p14:xfrm>
                <a:off x="7816965" y="1380790"/>
                <a:ext cx="69480" cy="72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308A49FE-3115-EA6D-A357-EF083D0B8D5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808325" y="1372150"/>
                  <a:ext cx="871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EF82EBB-5B44-4917-F31E-EE928C1DED1F}"/>
                    </a:ext>
                  </a:extLst>
                </p14:cNvPr>
                <p14:cNvContentPartPr/>
                <p14:nvPr/>
              </p14:nvContentPartPr>
              <p14:xfrm>
                <a:off x="8119725" y="1305910"/>
                <a:ext cx="23760" cy="1346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EF82EBB-5B44-4917-F31E-EE928C1DED1F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110725" y="1297270"/>
                  <a:ext cx="414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97CA14E7-1FA9-F044-0D8B-FCF9DA291B4B}"/>
                    </a:ext>
                  </a:extLst>
                </p14:cNvPr>
                <p14:cNvContentPartPr/>
                <p14:nvPr/>
              </p14:nvContentPartPr>
              <p14:xfrm>
                <a:off x="8067525" y="1265950"/>
                <a:ext cx="164160" cy="2012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97CA14E7-1FA9-F044-0D8B-FCF9DA291B4B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058885" y="1256950"/>
                  <a:ext cx="1818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F9CD16FD-EAC3-9A65-8C2A-F70BF9C5B15E}"/>
                    </a:ext>
                  </a:extLst>
                </p14:cNvPr>
                <p14:cNvContentPartPr/>
                <p14:nvPr/>
              </p14:nvContentPartPr>
              <p14:xfrm>
                <a:off x="8320965" y="1335790"/>
                <a:ext cx="7920" cy="1058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F9CD16FD-EAC3-9A65-8C2A-F70BF9C5B15E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311965" y="1327150"/>
                  <a:ext cx="255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84EBC1B2-56FC-DCBD-8BB0-B2EBEF128C1F}"/>
                    </a:ext>
                  </a:extLst>
                </p14:cNvPr>
                <p14:cNvContentPartPr/>
                <p14:nvPr/>
              </p14:nvContentPartPr>
              <p14:xfrm>
                <a:off x="8547765" y="1247230"/>
                <a:ext cx="142920" cy="1969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84EBC1B2-56FC-DCBD-8BB0-B2EBEF128C1F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538765" y="1238590"/>
                  <a:ext cx="1605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16B9A5C-ED78-97AD-D1AE-FE39164AD4CB}"/>
                    </a:ext>
                  </a:extLst>
                </p14:cNvPr>
                <p14:cNvContentPartPr/>
                <p14:nvPr/>
              </p14:nvContentPartPr>
              <p14:xfrm>
                <a:off x="8597085" y="1353430"/>
                <a:ext cx="91440" cy="154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16B9A5C-ED78-97AD-D1AE-FE39164AD4CB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588445" y="1344790"/>
                  <a:ext cx="1090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D22D60AD-9F77-1262-DAD2-E67180BD527E}"/>
                    </a:ext>
                  </a:extLst>
                </p14:cNvPr>
                <p14:cNvContentPartPr/>
                <p14:nvPr/>
              </p14:nvContentPartPr>
              <p14:xfrm>
                <a:off x="8754405" y="1223470"/>
                <a:ext cx="82440" cy="2059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D22D60AD-9F77-1262-DAD2-E67180BD527E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745405" y="1214470"/>
                  <a:ext cx="1000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0BDF768A-530A-E40D-FFD4-D2F3AA3A3553}"/>
                    </a:ext>
                  </a:extLst>
                </p14:cNvPr>
                <p14:cNvContentPartPr/>
                <p14:nvPr/>
              </p14:nvContentPartPr>
              <p14:xfrm>
                <a:off x="8860245" y="1316350"/>
                <a:ext cx="105120" cy="1148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0BDF768A-530A-E40D-FFD4-D2F3AA3A3553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851245" y="1307350"/>
                  <a:ext cx="1227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9B9EA6D9-72C0-B036-06E5-163F34A743A4}"/>
                    </a:ext>
                  </a:extLst>
                </p14:cNvPr>
                <p14:cNvContentPartPr/>
                <p14:nvPr/>
              </p14:nvContentPartPr>
              <p14:xfrm>
                <a:off x="9001005" y="1210870"/>
                <a:ext cx="158400" cy="2116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9B9EA6D9-72C0-B036-06E5-163F34A743A4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992005" y="1202230"/>
                  <a:ext cx="1760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B88C5090-C14C-98C9-A051-C662F6F534C6}"/>
                    </a:ext>
                  </a:extLst>
                </p14:cNvPr>
                <p14:cNvContentPartPr/>
                <p14:nvPr/>
              </p14:nvContentPartPr>
              <p14:xfrm>
                <a:off x="9198645" y="1312750"/>
                <a:ext cx="136080" cy="11304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B88C5090-C14C-98C9-A051-C662F6F534C6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189645" y="1303750"/>
                  <a:ext cx="1537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3CAE673A-C6EE-23E5-F8C1-D6936239CA0A}"/>
                    </a:ext>
                  </a:extLst>
                </p14:cNvPr>
                <p14:cNvContentPartPr/>
                <p14:nvPr/>
              </p14:nvContentPartPr>
              <p14:xfrm>
                <a:off x="9330405" y="1219870"/>
                <a:ext cx="181440" cy="18468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3CAE673A-C6EE-23E5-F8C1-D6936239CA0A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321405" y="1211230"/>
                  <a:ext cx="1990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5034E4B2-BC6B-C1D0-1754-D5D2038C1F62}"/>
                    </a:ext>
                  </a:extLst>
                </p14:cNvPr>
                <p14:cNvContentPartPr/>
                <p14:nvPr/>
              </p14:nvContentPartPr>
              <p14:xfrm>
                <a:off x="9530925" y="1276030"/>
                <a:ext cx="354960" cy="24012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5034E4B2-BC6B-C1D0-1754-D5D2038C1F62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521925" y="1267030"/>
                  <a:ext cx="3726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BE512038-B5A9-3139-C8FF-E7FFAD660BA7}"/>
                    </a:ext>
                  </a:extLst>
                </p14:cNvPr>
                <p14:cNvContentPartPr/>
                <p14:nvPr/>
              </p14:nvContentPartPr>
              <p14:xfrm>
                <a:off x="10110885" y="1207990"/>
                <a:ext cx="113400" cy="12816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BE512038-B5A9-3139-C8FF-E7FFAD660BA7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101885" y="1198990"/>
                  <a:ext cx="1310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588BAFA3-E3BF-698F-8172-7BC161AE4DB0}"/>
                    </a:ext>
                  </a:extLst>
                </p14:cNvPr>
                <p14:cNvContentPartPr/>
                <p14:nvPr/>
              </p14:nvContentPartPr>
              <p14:xfrm>
                <a:off x="10239405" y="1124470"/>
                <a:ext cx="176400" cy="18396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588BAFA3-E3BF-698F-8172-7BC161AE4DB0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230765" y="1115470"/>
                  <a:ext cx="1940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B645E6D5-08BA-4268-7D2B-2F3BDBE4961C}"/>
                    </a:ext>
                  </a:extLst>
                </p14:cNvPr>
                <p14:cNvContentPartPr/>
                <p14:nvPr/>
              </p14:nvContentPartPr>
              <p14:xfrm>
                <a:off x="10210965" y="1231030"/>
                <a:ext cx="148320" cy="180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B645E6D5-08BA-4268-7D2B-2F3BDBE4961C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202325" y="1222030"/>
                  <a:ext cx="1659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09E4B449-07AC-9F6E-6669-A02CCCF81B03}"/>
                    </a:ext>
                  </a:extLst>
                </p14:cNvPr>
                <p14:cNvContentPartPr/>
                <p14:nvPr/>
              </p14:nvContentPartPr>
              <p14:xfrm>
                <a:off x="10482405" y="1235710"/>
                <a:ext cx="15840" cy="1224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09E4B449-07AC-9F6E-6669-A02CCCF81B03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473765" y="1227070"/>
                  <a:ext cx="334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394FA64C-233A-8BC3-4113-A5671C42C9C7}"/>
                    </a:ext>
                  </a:extLst>
                </p14:cNvPr>
                <p14:cNvContentPartPr/>
                <p14:nvPr/>
              </p14:nvContentPartPr>
              <p14:xfrm>
                <a:off x="10437405" y="1370350"/>
                <a:ext cx="12240" cy="2232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394FA64C-233A-8BC3-4113-A5671C42C9C7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428765" y="1361350"/>
                  <a:ext cx="298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778A2319-5FBB-5BFE-BE88-3FC16F526675}"/>
                    </a:ext>
                  </a:extLst>
                </p14:cNvPr>
                <p14:cNvContentPartPr/>
                <p14:nvPr/>
              </p14:nvContentPartPr>
              <p14:xfrm>
                <a:off x="10651245" y="1217350"/>
                <a:ext cx="127800" cy="11844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778A2319-5FBB-5BFE-BE88-3FC16F526675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642605" y="1208350"/>
                  <a:ext cx="1454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367306E1-7EAA-49FC-2BD3-E9389F7EB80C}"/>
                    </a:ext>
                  </a:extLst>
                </p14:cNvPr>
                <p14:cNvContentPartPr/>
                <p14:nvPr/>
              </p14:nvContentPartPr>
              <p14:xfrm>
                <a:off x="10837365" y="1204750"/>
                <a:ext cx="111960" cy="11016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367306E1-7EAA-49FC-2BD3-E9389F7EB80C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828365" y="1195750"/>
                  <a:ext cx="1296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D556669B-9D5B-1330-1DB8-A89F6525728A}"/>
                    </a:ext>
                  </a:extLst>
                </p14:cNvPr>
                <p14:cNvContentPartPr/>
                <p14:nvPr/>
              </p14:nvContentPartPr>
              <p14:xfrm>
                <a:off x="10830165" y="1247950"/>
                <a:ext cx="99360" cy="2124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D556669B-9D5B-1330-1DB8-A89F6525728A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821165" y="1239310"/>
                  <a:ext cx="1170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FC875475-1157-1460-0E31-7334530AC078}"/>
                    </a:ext>
                  </a:extLst>
                </p14:cNvPr>
                <p14:cNvContentPartPr/>
                <p14:nvPr/>
              </p14:nvContentPartPr>
              <p14:xfrm>
                <a:off x="10672485" y="1095670"/>
                <a:ext cx="87840" cy="6408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FC875475-1157-1460-0E31-7334530AC078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0663845" y="1086670"/>
                  <a:ext cx="1054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6C240981-0369-A372-3C08-972DCCECD23E}"/>
                    </a:ext>
                  </a:extLst>
                </p14:cNvPr>
                <p14:cNvContentPartPr/>
                <p14:nvPr/>
              </p14:nvContentPartPr>
              <p14:xfrm>
                <a:off x="10837005" y="1177030"/>
                <a:ext cx="141120" cy="24156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6C240981-0369-A372-3C08-972DCCECD23E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0828365" y="1168030"/>
                  <a:ext cx="1587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76859B1C-9B0C-2B3A-D8CC-C03FAED13FE8}"/>
                    </a:ext>
                  </a:extLst>
                </p14:cNvPr>
                <p14:cNvContentPartPr/>
                <p14:nvPr/>
              </p14:nvContentPartPr>
              <p14:xfrm>
                <a:off x="10968405" y="1151470"/>
                <a:ext cx="605160" cy="30636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76859B1C-9B0C-2B3A-D8CC-C03FAED13FE8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0959405" y="1142470"/>
                  <a:ext cx="62280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447A401B-D06D-BD33-47DB-9D289C5B5F15}"/>
                    </a:ext>
                  </a:extLst>
                </p14:cNvPr>
                <p14:cNvContentPartPr/>
                <p14:nvPr/>
              </p14:nvContentPartPr>
              <p14:xfrm>
                <a:off x="8368125" y="1024750"/>
                <a:ext cx="1100880" cy="3528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447A401B-D06D-BD33-47DB-9D289C5B5F15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8359485" y="1016110"/>
                  <a:ext cx="11185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7E83C8E3-D83E-91EF-CDED-9753C7942C8A}"/>
                    </a:ext>
                  </a:extLst>
                </p14:cNvPr>
                <p14:cNvContentPartPr/>
                <p14:nvPr/>
              </p14:nvContentPartPr>
              <p14:xfrm>
                <a:off x="6256725" y="1234630"/>
                <a:ext cx="414000" cy="1368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7E83C8E3-D83E-91EF-CDED-9753C7942C8A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248085" y="1225990"/>
                  <a:ext cx="4316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A198F888-61C5-8351-60F7-EF0BB9E0A50E}"/>
                    </a:ext>
                  </a:extLst>
                </p14:cNvPr>
                <p14:cNvContentPartPr/>
                <p14:nvPr/>
              </p14:nvContentPartPr>
              <p14:xfrm>
                <a:off x="9913245" y="1579510"/>
                <a:ext cx="172080" cy="30348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A198F888-61C5-8351-60F7-EF0BB9E0A50E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9904605" y="1570870"/>
                  <a:ext cx="18972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3E5DAA29-A341-5EB8-5B57-46D66B1BBEDE}"/>
                    </a:ext>
                  </a:extLst>
                </p14:cNvPr>
                <p14:cNvContentPartPr/>
                <p14:nvPr/>
              </p14:nvContentPartPr>
              <p14:xfrm>
                <a:off x="10136805" y="1621990"/>
                <a:ext cx="141480" cy="17640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3E5DAA29-A341-5EB8-5B57-46D66B1BBEDE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128165" y="1612990"/>
                  <a:ext cx="1591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66462D48-B500-46CE-6779-769F76CB0A1D}"/>
                    </a:ext>
                  </a:extLst>
                </p14:cNvPr>
                <p14:cNvContentPartPr/>
                <p14:nvPr/>
              </p14:nvContentPartPr>
              <p14:xfrm>
                <a:off x="10300605" y="1632430"/>
                <a:ext cx="120960" cy="14508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66462D48-B500-46CE-6779-769F76CB0A1D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291965" y="1623790"/>
                  <a:ext cx="1386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24F2354F-D584-E627-D5A8-1305CAEC3CEA}"/>
                    </a:ext>
                  </a:extLst>
                </p14:cNvPr>
                <p14:cNvContentPartPr/>
                <p14:nvPr/>
              </p14:nvContentPartPr>
              <p14:xfrm>
                <a:off x="10432365" y="1616230"/>
                <a:ext cx="160200" cy="16272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24F2354F-D584-E627-D5A8-1305CAEC3CEA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423725" y="1607590"/>
                  <a:ext cx="1778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DD8654C2-E883-28FA-2470-866127AE730E}"/>
                    </a:ext>
                  </a:extLst>
                </p14:cNvPr>
                <p14:cNvContentPartPr/>
                <p14:nvPr/>
              </p14:nvContentPartPr>
              <p14:xfrm>
                <a:off x="10486725" y="1706590"/>
                <a:ext cx="191880" cy="12636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DD8654C2-E883-28FA-2470-866127AE730E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478085" y="1697590"/>
                  <a:ext cx="2095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D24CD165-D37E-4163-90B0-8CB675A1CE2F}"/>
                    </a:ext>
                  </a:extLst>
                </p14:cNvPr>
                <p14:cNvContentPartPr/>
                <p14:nvPr/>
              </p14:nvContentPartPr>
              <p14:xfrm>
                <a:off x="10864365" y="1631350"/>
                <a:ext cx="11520" cy="12312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D24CD165-D37E-4163-90B0-8CB675A1CE2F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0855365" y="1622710"/>
                  <a:ext cx="291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4D5E0164-3518-F8B7-F0F4-8D5678DC8BF7}"/>
                    </a:ext>
                  </a:extLst>
                </p14:cNvPr>
                <p14:cNvContentPartPr/>
                <p14:nvPr/>
              </p14:nvContentPartPr>
              <p14:xfrm>
                <a:off x="10866885" y="1599310"/>
                <a:ext cx="106200" cy="9144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4D5E0164-3518-F8B7-F0F4-8D5678DC8BF7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0858245" y="1590670"/>
                  <a:ext cx="1238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FF90885E-97A1-C577-22B1-1F2ED39533E2}"/>
                    </a:ext>
                  </a:extLst>
                </p14:cNvPr>
                <p14:cNvContentPartPr/>
                <p14:nvPr/>
              </p14:nvContentPartPr>
              <p14:xfrm>
                <a:off x="10852125" y="1715590"/>
                <a:ext cx="136440" cy="1440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FF90885E-97A1-C577-22B1-1F2ED39533E2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0843125" y="1706590"/>
                  <a:ext cx="1540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33A87E8E-7B60-AE91-ABA8-B4516C7A79FD}"/>
                    </a:ext>
                  </a:extLst>
                </p14:cNvPr>
                <p14:cNvContentPartPr/>
                <p14:nvPr/>
              </p14:nvContentPartPr>
              <p14:xfrm>
                <a:off x="11077125" y="1616950"/>
                <a:ext cx="144720" cy="11376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33A87E8E-7B60-AE91-ABA8-B4516C7A79FD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1068125" y="1608310"/>
                  <a:ext cx="1623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E45C7A9F-0E67-D525-FE36-0AA8C9611EE7}"/>
                    </a:ext>
                  </a:extLst>
                </p14:cNvPr>
                <p14:cNvContentPartPr/>
                <p14:nvPr/>
              </p14:nvContentPartPr>
              <p14:xfrm>
                <a:off x="11214645" y="1535590"/>
                <a:ext cx="120240" cy="32544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E45C7A9F-0E67-D525-FE36-0AA8C9611EE7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1205645" y="1526950"/>
                  <a:ext cx="13788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CA1D3810-83DB-51CC-9E90-60699ABB8710}"/>
                    </a:ext>
                  </a:extLst>
                </p14:cNvPr>
                <p14:cNvContentPartPr/>
                <p14:nvPr/>
              </p14:nvContentPartPr>
              <p14:xfrm>
                <a:off x="5334045" y="1929540"/>
                <a:ext cx="123568" cy="158873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CA1D3810-83DB-51CC-9E90-60699ABB8710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5325399" y="1920894"/>
                  <a:ext cx="141221" cy="1765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26279296-03DB-1563-AA86-2160ECEF90CB}"/>
                    </a:ext>
                  </a:extLst>
                </p14:cNvPr>
                <p14:cNvContentPartPr/>
                <p14:nvPr/>
              </p14:nvContentPartPr>
              <p14:xfrm>
                <a:off x="5487929" y="1897305"/>
                <a:ext cx="158489" cy="19034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26279296-03DB-1563-AA86-2160ECEF90CB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5479304" y="1888653"/>
                  <a:ext cx="176099" cy="2080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8E13E507-A3CB-B934-6CC4-299155EFCAAC}"/>
                    </a:ext>
                  </a:extLst>
                </p14:cNvPr>
                <p14:cNvContentPartPr/>
                <p14:nvPr/>
              </p14:nvContentPartPr>
              <p14:xfrm>
                <a:off x="5930776" y="1924551"/>
                <a:ext cx="224878" cy="247519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8E13E507-A3CB-B934-6CC4-299155EFCAAC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5921781" y="1915544"/>
                  <a:ext cx="242508" cy="2651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15D46476-0143-1EB4-DB47-0348E4AD39EF}"/>
                    </a:ext>
                  </a:extLst>
                </p14:cNvPr>
                <p14:cNvContentPartPr/>
                <p14:nvPr/>
              </p14:nvContentPartPr>
              <p14:xfrm>
                <a:off x="6185203" y="1917260"/>
                <a:ext cx="136615" cy="197248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15D46476-0143-1EB4-DB47-0348E4AD39EF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176191" y="1908245"/>
                  <a:ext cx="154278" cy="2149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6D8BCA82-1666-292C-B7C3-053B17859079}"/>
                    </a:ext>
                  </a:extLst>
                </p14:cNvPr>
                <p14:cNvContentPartPr/>
                <p14:nvPr/>
              </p14:nvContentPartPr>
              <p14:xfrm>
                <a:off x="6351750" y="1818253"/>
                <a:ext cx="100159" cy="151965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6D8BCA82-1666-292C-B7C3-053B17859079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343103" y="1809250"/>
                  <a:ext cx="117813" cy="1696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6E6F50EF-A6CC-C6D9-7B9B-E866B11F5049}"/>
                    </a:ext>
                  </a:extLst>
                </p14:cNvPr>
                <p14:cNvContentPartPr/>
                <p14:nvPr/>
              </p14:nvContentPartPr>
              <p14:xfrm>
                <a:off x="6468794" y="1910353"/>
                <a:ext cx="274765" cy="56795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6E6F50EF-A6CC-C6D9-7B9B-E866B11F5049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460163" y="1901671"/>
                  <a:ext cx="292387" cy="745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01D0CF7B-CFC9-9442-F333-F5EA738879BC}"/>
                    </a:ext>
                  </a:extLst>
                </p14:cNvPr>
                <p14:cNvContentPartPr/>
                <p14:nvPr/>
              </p14:nvContentPartPr>
              <p14:xfrm>
                <a:off x="6968820" y="1771051"/>
                <a:ext cx="8059" cy="181514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01D0CF7B-CFC9-9442-F333-F5EA738879BC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960411" y="1762047"/>
                  <a:ext cx="25228" cy="1991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804CAD8A-40EC-963E-7DD7-BD83071B0864}"/>
                    </a:ext>
                  </a:extLst>
                </p14:cNvPr>
                <p14:cNvContentPartPr/>
                <p14:nvPr/>
              </p14:nvContentPartPr>
              <p14:xfrm>
                <a:off x="6954621" y="1758004"/>
                <a:ext cx="176909" cy="140069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804CAD8A-40EC-963E-7DD7-BD83071B0864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945613" y="1749002"/>
                  <a:ext cx="194564" cy="1577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8594615E-416F-FB5F-A01B-474435E44A1D}"/>
                    </a:ext>
                  </a:extLst>
                </p14:cNvPr>
                <p14:cNvContentPartPr/>
                <p14:nvPr/>
              </p14:nvContentPartPr>
              <p14:xfrm>
                <a:off x="6991078" y="1934145"/>
                <a:ext cx="141988" cy="23025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8594615E-416F-FB5F-A01B-474435E44A1D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6982429" y="1925511"/>
                  <a:ext cx="159646" cy="406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38F6EE84-8681-2C6C-3C78-AE21FA177760}"/>
                    </a:ext>
                  </a:extLst>
                </p14:cNvPr>
                <p14:cNvContentPartPr/>
                <p14:nvPr/>
              </p14:nvContentPartPr>
              <p14:xfrm>
                <a:off x="7252795" y="1729990"/>
                <a:ext cx="121649" cy="212598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38F6EE84-8681-2C6C-3C78-AE21FA177760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244157" y="1720997"/>
                  <a:ext cx="139285" cy="2302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D00F3795-7785-84C5-F205-195B7A5D81A7}"/>
                    </a:ext>
                  </a:extLst>
                </p14:cNvPr>
                <p14:cNvContentPartPr/>
                <p14:nvPr/>
              </p14:nvContentPartPr>
              <p14:xfrm>
                <a:off x="7542910" y="1849720"/>
                <a:ext cx="181898" cy="112439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D00F3795-7785-84C5-F205-195B7A5D81A7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7534265" y="1840739"/>
                  <a:ext cx="199548" cy="1300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1BE2386B-A407-6D5D-FF75-55C61C0CC944}"/>
                    </a:ext>
                  </a:extLst>
                </p14:cNvPr>
                <p14:cNvContentPartPr/>
                <p14:nvPr/>
              </p14:nvContentPartPr>
              <p14:xfrm>
                <a:off x="7773544" y="1868524"/>
                <a:ext cx="94786" cy="79436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1BE2386B-A407-6D5D-FF75-55C61C0CC944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7764534" y="1859897"/>
                  <a:ext cx="112446" cy="970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5776F704-963A-64A6-8C95-3D67C7AACC22}"/>
                    </a:ext>
                  </a:extLst>
                </p14:cNvPr>
                <p14:cNvContentPartPr/>
                <p14:nvPr/>
              </p14:nvContentPartPr>
              <p14:xfrm>
                <a:off x="7908624" y="1771051"/>
                <a:ext cx="133545" cy="176141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5776F704-963A-64A6-8C95-3D67C7AACC22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7899985" y="1762406"/>
                  <a:ext cx="151183" cy="1937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D7E6803F-0E1B-66C2-4A88-2648E3025112}"/>
                    </a:ext>
                  </a:extLst>
                </p14:cNvPr>
                <p14:cNvContentPartPr/>
                <p14:nvPr/>
              </p14:nvContentPartPr>
              <p14:xfrm>
                <a:off x="8215624" y="1778343"/>
                <a:ext cx="113590" cy="148511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D7E6803F-0E1B-66C2-4A88-2648E3025112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8206609" y="1769331"/>
                  <a:ext cx="131260" cy="1661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ADDF6127-7C58-9F17-30E4-DA350A9170F6}"/>
                    </a:ext>
                  </a:extLst>
                </p14:cNvPr>
                <p14:cNvContentPartPr/>
                <p14:nvPr/>
              </p14:nvContentPartPr>
              <p14:xfrm>
                <a:off x="8064426" y="1757236"/>
                <a:ext cx="143139" cy="197248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ADDF6127-7C58-9F17-30E4-DA350A9170F6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8055412" y="1748597"/>
                  <a:ext cx="160806" cy="2148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08BED89C-2D48-8AC6-A9FE-C436B93AAB32}"/>
                    </a:ext>
                  </a:extLst>
                </p14:cNvPr>
                <p14:cNvContentPartPr/>
                <p14:nvPr/>
              </p14:nvContentPartPr>
              <p14:xfrm>
                <a:off x="8336505" y="1762225"/>
                <a:ext cx="69075" cy="170385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08BED89C-2D48-8AC6-A9FE-C436B93AAB32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8327511" y="1753598"/>
                  <a:ext cx="86704" cy="1879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E3BA74E8-1B4D-C666-B0E1-AE059FADC2C8}"/>
                    </a:ext>
                  </a:extLst>
                </p14:cNvPr>
                <p14:cNvContentPartPr/>
                <p14:nvPr/>
              </p14:nvContentPartPr>
              <p14:xfrm>
                <a:off x="8260906" y="1875048"/>
                <a:ext cx="143523" cy="6524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E3BA74E8-1B4D-C666-B0E1-AE059FADC2C8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8251913" y="1865987"/>
                  <a:ext cx="161149" cy="242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A89846EB-862F-FD24-ECDD-A9DE40997A2E}"/>
                    </a:ext>
                  </a:extLst>
                </p14:cNvPr>
                <p14:cNvContentPartPr/>
                <p14:nvPr/>
              </p14:nvContentPartPr>
              <p14:xfrm>
                <a:off x="8512263" y="1770284"/>
                <a:ext cx="11129" cy="145441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A89846EB-862F-FD24-ECDD-A9DE40997A2E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8503288" y="1761644"/>
                  <a:ext cx="28720" cy="1630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D4E492C2-296F-A69B-DCA6-BDAEC3CC0F7F}"/>
                    </a:ext>
                  </a:extLst>
                </p14:cNvPr>
                <p14:cNvContentPartPr/>
                <p14:nvPr/>
              </p14:nvContentPartPr>
              <p14:xfrm>
                <a:off x="8442420" y="1762225"/>
                <a:ext cx="222959" cy="216051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D4E492C2-296F-A69B-DCA6-BDAEC3CC0F7F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8433415" y="1753223"/>
                  <a:ext cx="240608" cy="2336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719" name="Freihand 718">
                  <a:extLst>
                    <a:ext uri="{FF2B5EF4-FFF2-40B4-BE49-F238E27FC236}">
                      <a16:creationId xmlns:a16="http://schemas.microsoft.com/office/drawing/2014/main" id="{990111A5-2934-27A5-FFEA-25615B80ED42}"/>
                    </a:ext>
                  </a:extLst>
                </p14:cNvPr>
                <p14:cNvContentPartPr/>
                <p14:nvPr/>
              </p14:nvContentPartPr>
              <p14:xfrm>
                <a:off x="8109645" y="4630870"/>
                <a:ext cx="441360" cy="703080"/>
              </p14:xfrm>
            </p:contentPart>
          </mc:Choice>
          <mc:Fallback>
            <p:pic>
              <p:nvPicPr>
                <p:cNvPr id="719" name="Freihand 718">
                  <a:extLst>
                    <a:ext uri="{FF2B5EF4-FFF2-40B4-BE49-F238E27FC236}">
                      <a16:creationId xmlns:a16="http://schemas.microsoft.com/office/drawing/2014/main" id="{990111A5-2934-27A5-FFEA-25615B80ED42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8100645" y="4621870"/>
                  <a:ext cx="459000" cy="72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720" name="Freihand 719">
                  <a:extLst>
                    <a:ext uri="{FF2B5EF4-FFF2-40B4-BE49-F238E27FC236}">
                      <a16:creationId xmlns:a16="http://schemas.microsoft.com/office/drawing/2014/main" id="{1BCFF0EC-6F4E-90A0-6A65-96B3BA760FF6}"/>
                    </a:ext>
                  </a:extLst>
                </p14:cNvPr>
                <p14:cNvContentPartPr/>
                <p14:nvPr/>
              </p14:nvContentPartPr>
              <p14:xfrm>
                <a:off x="9213405" y="3339550"/>
                <a:ext cx="455400" cy="516960"/>
              </p14:xfrm>
            </p:contentPart>
          </mc:Choice>
          <mc:Fallback>
            <p:pic>
              <p:nvPicPr>
                <p:cNvPr id="720" name="Freihand 719">
                  <a:extLst>
                    <a:ext uri="{FF2B5EF4-FFF2-40B4-BE49-F238E27FC236}">
                      <a16:creationId xmlns:a16="http://schemas.microsoft.com/office/drawing/2014/main" id="{1BCFF0EC-6F4E-90A0-6A65-96B3BA760FF6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9204765" y="3330910"/>
                  <a:ext cx="473040" cy="53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721" name="Freihand 720">
                  <a:extLst>
                    <a:ext uri="{FF2B5EF4-FFF2-40B4-BE49-F238E27FC236}">
                      <a16:creationId xmlns:a16="http://schemas.microsoft.com/office/drawing/2014/main" id="{0D7CF454-33A5-0854-F69C-68AAFAD4E846}"/>
                    </a:ext>
                  </a:extLst>
                </p14:cNvPr>
                <p14:cNvContentPartPr/>
                <p14:nvPr/>
              </p14:nvContentPartPr>
              <p14:xfrm>
                <a:off x="8469645" y="3032830"/>
                <a:ext cx="563040" cy="511560"/>
              </p14:xfrm>
            </p:contentPart>
          </mc:Choice>
          <mc:Fallback>
            <p:pic>
              <p:nvPicPr>
                <p:cNvPr id="721" name="Freihand 720">
                  <a:extLst>
                    <a:ext uri="{FF2B5EF4-FFF2-40B4-BE49-F238E27FC236}">
                      <a16:creationId xmlns:a16="http://schemas.microsoft.com/office/drawing/2014/main" id="{0D7CF454-33A5-0854-F69C-68AAFAD4E846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8461005" y="3023830"/>
                  <a:ext cx="580680" cy="52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722" name="Freihand 721">
                  <a:extLst>
                    <a:ext uri="{FF2B5EF4-FFF2-40B4-BE49-F238E27FC236}">
                      <a16:creationId xmlns:a16="http://schemas.microsoft.com/office/drawing/2014/main" id="{F34CE38E-D742-A81E-6FDD-8FC7D6AE906D}"/>
                    </a:ext>
                  </a:extLst>
                </p14:cNvPr>
                <p14:cNvContentPartPr/>
                <p14:nvPr/>
              </p14:nvContentPartPr>
              <p14:xfrm>
                <a:off x="9202245" y="2552950"/>
                <a:ext cx="702720" cy="545760"/>
              </p14:xfrm>
            </p:contentPart>
          </mc:Choice>
          <mc:Fallback>
            <p:pic>
              <p:nvPicPr>
                <p:cNvPr id="722" name="Freihand 721">
                  <a:extLst>
                    <a:ext uri="{FF2B5EF4-FFF2-40B4-BE49-F238E27FC236}">
                      <a16:creationId xmlns:a16="http://schemas.microsoft.com/office/drawing/2014/main" id="{F34CE38E-D742-A81E-6FDD-8FC7D6AE906D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9193245" y="2543950"/>
                  <a:ext cx="720360" cy="56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723" name="Freihand 722">
                  <a:extLst>
                    <a:ext uri="{FF2B5EF4-FFF2-40B4-BE49-F238E27FC236}">
                      <a16:creationId xmlns:a16="http://schemas.microsoft.com/office/drawing/2014/main" id="{5480B410-072C-7A51-7C37-683C28685157}"/>
                    </a:ext>
                  </a:extLst>
                </p14:cNvPr>
                <p14:cNvContentPartPr/>
                <p14:nvPr/>
              </p14:nvContentPartPr>
              <p14:xfrm>
                <a:off x="9154725" y="1929790"/>
                <a:ext cx="657000" cy="498600"/>
              </p14:xfrm>
            </p:contentPart>
          </mc:Choice>
          <mc:Fallback>
            <p:pic>
              <p:nvPicPr>
                <p:cNvPr id="723" name="Freihand 722">
                  <a:extLst>
                    <a:ext uri="{FF2B5EF4-FFF2-40B4-BE49-F238E27FC236}">
                      <a16:creationId xmlns:a16="http://schemas.microsoft.com/office/drawing/2014/main" id="{5480B410-072C-7A51-7C37-683C28685157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9146085" y="1920790"/>
                  <a:ext cx="674640" cy="5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0BA3C99F-F126-CF98-164D-F4A9F72C0112}"/>
                    </a:ext>
                  </a:extLst>
                </p14:cNvPr>
                <p14:cNvContentPartPr/>
                <p14:nvPr/>
              </p14:nvContentPartPr>
              <p14:xfrm>
                <a:off x="2649525" y="1675270"/>
                <a:ext cx="10080" cy="2390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0BA3C99F-F126-CF98-164D-F4A9F72C0112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2640525" y="1666630"/>
                  <a:ext cx="277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84DE870-E651-4641-7B53-C260A2096491}"/>
                    </a:ext>
                  </a:extLst>
                </p14:cNvPr>
                <p14:cNvContentPartPr/>
                <p14:nvPr/>
              </p14:nvContentPartPr>
              <p14:xfrm>
                <a:off x="2652045" y="1630990"/>
                <a:ext cx="189720" cy="388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84DE870-E651-4641-7B53-C260A2096491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2643405" y="1622350"/>
                  <a:ext cx="2073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13CD888D-456F-E83E-9619-7AB2A64EACB2}"/>
                    </a:ext>
                  </a:extLst>
                </p14:cNvPr>
                <p14:cNvContentPartPr/>
                <p14:nvPr/>
              </p14:nvContentPartPr>
              <p14:xfrm>
                <a:off x="2651325" y="1764190"/>
                <a:ext cx="216720" cy="1519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13CD888D-456F-E83E-9619-7AB2A64EACB2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2642685" y="1755550"/>
                  <a:ext cx="2343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061214B0-9A8F-0218-F81C-FBD6B6EDA27F}"/>
                    </a:ext>
                  </a:extLst>
                </p14:cNvPr>
                <p14:cNvContentPartPr/>
                <p14:nvPr/>
              </p14:nvContentPartPr>
              <p14:xfrm>
                <a:off x="3057045" y="1662670"/>
                <a:ext cx="226800" cy="1904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061214B0-9A8F-0218-F81C-FBD6B6EDA27F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3048045" y="1653670"/>
                  <a:ext cx="2444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98B89F1-EDFD-3C98-6318-66F07C709EB6}"/>
                    </a:ext>
                  </a:extLst>
                </p14:cNvPr>
                <p14:cNvContentPartPr/>
                <p14:nvPr/>
              </p14:nvContentPartPr>
              <p14:xfrm>
                <a:off x="700485" y="2407510"/>
                <a:ext cx="171360" cy="2012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98B89F1-EDFD-3C98-6318-66F07C709EB6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691845" y="2398510"/>
                  <a:ext cx="1890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E558DB9-0D62-03FD-4D01-24E59344B6A3}"/>
                    </a:ext>
                  </a:extLst>
                </p14:cNvPr>
                <p14:cNvContentPartPr/>
                <p14:nvPr/>
              </p14:nvContentPartPr>
              <p14:xfrm>
                <a:off x="936285" y="2397070"/>
                <a:ext cx="126720" cy="2142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E558DB9-0D62-03FD-4D01-24E59344B6A3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927645" y="2388430"/>
                  <a:ext cx="1443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8EDB7CF-2162-9129-77D7-076AB5E267CA}"/>
                    </a:ext>
                  </a:extLst>
                </p14:cNvPr>
                <p14:cNvContentPartPr/>
                <p14:nvPr/>
              </p14:nvContentPartPr>
              <p14:xfrm>
                <a:off x="1154805" y="2412910"/>
                <a:ext cx="138960" cy="1951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8EDB7CF-2162-9129-77D7-076AB5E267CA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146165" y="2403910"/>
                  <a:ext cx="1566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5E3BA94A-A524-0EC1-A566-3BD11224EA2D}"/>
                    </a:ext>
                  </a:extLst>
                </p14:cNvPr>
                <p14:cNvContentPartPr/>
                <p14:nvPr/>
              </p14:nvContentPartPr>
              <p14:xfrm>
                <a:off x="1785525" y="1688590"/>
                <a:ext cx="52200" cy="21675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5E3BA94A-A524-0EC1-A566-3BD11224EA2D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776885" y="1679950"/>
                  <a:ext cx="69840" cy="21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4C567E5B-65AF-58C2-D3E6-E40F549D676F}"/>
                    </a:ext>
                  </a:extLst>
                </p14:cNvPr>
                <p14:cNvContentPartPr/>
                <p14:nvPr/>
              </p14:nvContentPartPr>
              <p14:xfrm>
                <a:off x="639285" y="1963990"/>
                <a:ext cx="3651120" cy="1396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4C567E5B-65AF-58C2-D3E6-E40F549D676F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630285" y="1954990"/>
                  <a:ext cx="36687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92924B06-6052-5C11-E34D-445F89D15187}"/>
                    </a:ext>
                  </a:extLst>
                </p14:cNvPr>
                <p14:cNvContentPartPr/>
                <p14:nvPr/>
              </p14:nvContentPartPr>
              <p14:xfrm>
                <a:off x="1388445" y="2107270"/>
                <a:ext cx="24840" cy="17071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92924B06-6052-5C11-E34D-445F89D15187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379445" y="2098630"/>
                  <a:ext cx="42480" cy="172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DFF3C587-C2C4-6F91-2E5A-B300DF969534}"/>
                    </a:ext>
                  </a:extLst>
                </p14:cNvPr>
                <p14:cNvContentPartPr/>
                <p14:nvPr/>
              </p14:nvContentPartPr>
              <p14:xfrm>
                <a:off x="1920165" y="2290150"/>
                <a:ext cx="2331360" cy="1476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DFF3C587-C2C4-6F91-2E5A-B300DF969534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911165" y="2281150"/>
                  <a:ext cx="23490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24FC57A-1524-F14F-C4C0-812DFCE7FD34}"/>
                    </a:ext>
                  </a:extLst>
                </p14:cNvPr>
                <p14:cNvContentPartPr/>
                <p14:nvPr/>
              </p14:nvContentPartPr>
              <p14:xfrm>
                <a:off x="2932485" y="2062630"/>
                <a:ext cx="39960" cy="17827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24FC57A-1524-F14F-C4C0-812DFCE7FD34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2923845" y="2053630"/>
                  <a:ext cx="57600" cy="180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1E7CCBF-8F44-D3E5-637F-6D21A6A1C205}"/>
                    </a:ext>
                  </a:extLst>
                </p14:cNvPr>
                <p14:cNvContentPartPr/>
                <p14:nvPr/>
              </p14:nvContentPartPr>
              <p14:xfrm>
                <a:off x="1463325" y="2929510"/>
                <a:ext cx="2810160" cy="1501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1E7CCBF-8F44-D3E5-637F-6D21A6A1C205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454325" y="2920870"/>
                  <a:ext cx="28278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796DEF8-7918-8384-A7A0-CD62ECFAC518}"/>
                    </a:ext>
                  </a:extLst>
                </p14:cNvPr>
                <p14:cNvContentPartPr/>
                <p14:nvPr/>
              </p14:nvContentPartPr>
              <p14:xfrm>
                <a:off x="1389165" y="2412550"/>
                <a:ext cx="471240" cy="381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796DEF8-7918-8384-A7A0-CD62ECFAC518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380165" y="2403910"/>
                  <a:ext cx="4888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607FE53-C3AD-B238-43AD-8A33F944C3F3}"/>
                    </a:ext>
                  </a:extLst>
                </p14:cNvPr>
                <p14:cNvContentPartPr/>
                <p14:nvPr/>
              </p14:nvContentPartPr>
              <p14:xfrm>
                <a:off x="2022405" y="2160550"/>
                <a:ext cx="126000" cy="1670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607FE53-C3AD-B238-43AD-8A33F944C3F3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2013405" y="2151910"/>
                  <a:ext cx="1436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5DBE7B9-FE60-914D-A617-BD5DD8D8B2FF}"/>
                    </a:ext>
                  </a:extLst>
                </p14:cNvPr>
                <p14:cNvContentPartPr/>
                <p14:nvPr/>
              </p14:nvContentPartPr>
              <p14:xfrm>
                <a:off x="2062005" y="2141470"/>
                <a:ext cx="105840" cy="1774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5DBE7B9-FE60-914D-A617-BD5DD8D8B2FF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2053005" y="2132830"/>
                  <a:ext cx="1234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BA52EA3-7F06-72EE-424D-FD9BA5F1A448}"/>
                    </a:ext>
                  </a:extLst>
                </p14:cNvPr>
                <p14:cNvContentPartPr/>
                <p14:nvPr/>
              </p14:nvContentPartPr>
              <p14:xfrm>
                <a:off x="2230125" y="2129950"/>
                <a:ext cx="126360" cy="2034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BA52EA3-7F06-72EE-424D-FD9BA5F1A448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2221125" y="2121310"/>
                  <a:ext cx="1440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08080EEB-5744-015C-180D-ADD4B36B2B5D}"/>
                    </a:ext>
                  </a:extLst>
                </p14:cNvPr>
                <p14:cNvContentPartPr/>
                <p14:nvPr/>
              </p14:nvContentPartPr>
              <p14:xfrm>
                <a:off x="3153165" y="2133190"/>
                <a:ext cx="155880" cy="1339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08080EEB-5744-015C-180D-ADD4B36B2B5D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3144525" y="2124190"/>
                  <a:ext cx="1735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ED8C567D-2A03-CC11-15A7-0BE25CD2499C}"/>
                    </a:ext>
                  </a:extLst>
                </p14:cNvPr>
                <p14:cNvContentPartPr/>
                <p14:nvPr/>
              </p14:nvContentPartPr>
              <p14:xfrm>
                <a:off x="3336045" y="2097190"/>
                <a:ext cx="100080" cy="2613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ED8C567D-2A03-CC11-15A7-0BE25CD2499C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3327405" y="2088550"/>
                  <a:ext cx="1177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CC53342-C1A9-A6A8-E4B3-4F39B8B80DF5}"/>
                    </a:ext>
                  </a:extLst>
                </p14:cNvPr>
                <p14:cNvContentPartPr/>
                <p14:nvPr/>
              </p14:nvContentPartPr>
              <p14:xfrm>
                <a:off x="3352605" y="2097190"/>
                <a:ext cx="65160" cy="1825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CC53342-C1A9-A6A8-E4B3-4F39B8B80DF5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3343605" y="2088550"/>
                  <a:ext cx="828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A7ED95A-7405-00D0-71BA-8F14681E9586}"/>
                    </a:ext>
                  </a:extLst>
                </p14:cNvPr>
                <p14:cNvContentPartPr/>
                <p14:nvPr/>
              </p14:nvContentPartPr>
              <p14:xfrm>
                <a:off x="3289245" y="2077390"/>
                <a:ext cx="268920" cy="360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A7ED95A-7405-00D0-71BA-8F14681E9586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3280605" y="2068390"/>
                  <a:ext cx="2865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C52C93B-F345-0303-53B0-DC03EF3DD339}"/>
                    </a:ext>
                  </a:extLst>
                </p14:cNvPr>
                <p14:cNvContentPartPr/>
                <p14:nvPr/>
              </p14:nvContentPartPr>
              <p14:xfrm>
                <a:off x="3284565" y="2164150"/>
                <a:ext cx="218880" cy="396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C52C93B-F345-0303-53B0-DC03EF3DD339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3275565" y="2155510"/>
                  <a:ext cx="2365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639316C0-848F-289B-9E4D-A348EB5A82CA}"/>
                    </a:ext>
                  </a:extLst>
                </p14:cNvPr>
                <p14:cNvContentPartPr/>
                <p14:nvPr/>
              </p14:nvContentPartPr>
              <p14:xfrm>
                <a:off x="2204565" y="2140390"/>
                <a:ext cx="179280" cy="1065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639316C0-848F-289B-9E4D-A348EB5A82CA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2195925" y="2131390"/>
                  <a:ext cx="1969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EAACF2CC-AA24-DBF3-B6C0-34A42F0DA04F}"/>
                    </a:ext>
                  </a:extLst>
                </p14:cNvPr>
                <p14:cNvContentPartPr/>
                <p14:nvPr/>
              </p14:nvContentPartPr>
              <p14:xfrm>
                <a:off x="3346125" y="2128870"/>
                <a:ext cx="65520" cy="1767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EAACF2CC-AA24-DBF3-B6C0-34A42F0DA04F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3337485" y="2120230"/>
                  <a:ext cx="831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42E2065-A1EA-3EFC-8923-DA206B5A579F}"/>
                    </a:ext>
                  </a:extLst>
                </p14:cNvPr>
                <p14:cNvContentPartPr/>
                <p14:nvPr/>
              </p14:nvContentPartPr>
              <p14:xfrm>
                <a:off x="1459725" y="2670670"/>
                <a:ext cx="112320" cy="1972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42E2065-A1EA-3EFC-8923-DA206B5A579F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450725" y="2662030"/>
                  <a:ext cx="1299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04A6EFC-D866-8AFA-DCDF-3515F9B33A96}"/>
                    </a:ext>
                  </a:extLst>
                </p14:cNvPr>
                <p14:cNvContentPartPr/>
                <p14:nvPr/>
              </p14:nvContentPartPr>
              <p14:xfrm>
                <a:off x="1485645" y="2687950"/>
                <a:ext cx="112320" cy="1843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04A6EFC-D866-8AFA-DCDF-3515F9B33A96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477005" y="2678950"/>
                  <a:ext cx="1299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57703FD-C82D-C8AD-E42F-BC5D2792221F}"/>
                    </a:ext>
                  </a:extLst>
                </p14:cNvPr>
                <p14:cNvContentPartPr/>
                <p14:nvPr/>
              </p14:nvContentPartPr>
              <p14:xfrm>
                <a:off x="1659885" y="2700190"/>
                <a:ext cx="4680" cy="1310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57703FD-C82D-C8AD-E42F-BC5D2792221F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650885" y="2691190"/>
                  <a:ext cx="223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1091CBE0-FCAB-8AE1-79C7-68443F46FFF9}"/>
                    </a:ext>
                  </a:extLst>
                </p14:cNvPr>
                <p14:cNvContentPartPr/>
                <p14:nvPr/>
              </p14:nvContentPartPr>
              <p14:xfrm>
                <a:off x="1614885" y="2675710"/>
                <a:ext cx="119520" cy="1918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1091CBE0-FCAB-8AE1-79C7-68443F46FFF9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605885" y="2666710"/>
                  <a:ext cx="1371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930E135E-99D5-837B-4384-EFE5351C0FB4}"/>
                    </a:ext>
                  </a:extLst>
                </p14:cNvPr>
                <p14:cNvContentPartPr/>
                <p14:nvPr/>
              </p14:nvContentPartPr>
              <p14:xfrm>
                <a:off x="1460805" y="3572830"/>
                <a:ext cx="225720" cy="1332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930E135E-99D5-837B-4384-EFE5351C0FB4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451805" y="3563830"/>
                  <a:ext cx="2433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F6BEC939-FC23-6A70-08A1-ED63C122B1A7}"/>
                    </a:ext>
                  </a:extLst>
                </p14:cNvPr>
                <p14:cNvContentPartPr/>
                <p14:nvPr/>
              </p14:nvContentPartPr>
              <p14:xfrm>
                <a:off x="3179085" y="2296630"/>
                <a:ext cx="299160" cy="2664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F6BEC939-FC23-6A70-08A1-ED63C122B1A7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3170085" y="2287630"/>
                  <a:ext cx="3168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50942A8D-7547-71DF-058C-019F400D5AE6}"/>
                    </a:ext>
                  </a:extLst>
                </p14:cNvPr>
                <p14:cNvContentPartPr/>
                <p14:nvPr/>
              </p14:nvContentPartPr>
              <p14:xfrm>
                <a:off x="3042285" y="2576350"/>
                <a:ext cx="111240" cy="17388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50942A8D-7547-71DF-058C-019F400D5AE6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3033645" y="2567350"/>
                  <a:ext cx="1288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CD469613-5D8D-E07E-CC2E-0D67A7B4BD14}"/>
                    </a:ext>
                  </a:extLst>
                </p14:cNvPr>
                <p14:cNvContentPartPr/>
                <p14:nvPr/>
              </p14:nvContentPartPr>
              <p14:xfrm>
                <a:off x="3128685" y="2644390"/>
                <a:ext cx="14400" cy="19080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CD469613-5D8D-E07E-CC2E-0D67A7B4BD14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3119685" y="2635750"/>
                  <a:ext cx="320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3FD6ECAA-5594-63B9-CD37-278910F59245}"/>
                    </a:ext>
                  </a:extLst>
                </p14:cNvPr>
                <p14:cNvContentPartPr/>
                <p14:nvPr/>
              </p14:nvContentPartPr>
              <p14:xfrm>
                <a:off x="3188085" y="2648350"/>
                <a:ext cx="105120" cy="13356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3FD6ECAA-5594-63B9-CD37-278910F59245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3179445" y="2639350"/>
                  <a:ext cx="1227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5BB7DD7E-1DFC-DA8C-EC79-91711D555CFA}"/>
                    </a:ext>
                  </a:extLst>
                </p14:cNvPr>
                <p14:cNvContentPartPr/>
                <p14:nvPr/>
              </p14:nvContentPartPr>
              <p14:xfrm>
                <a:off x="3326325" y="2625670"/>
                <a:ext cx="83880" cy="11916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5BB7DD7E-1DFC-DA8C-EC79-91711D555CFA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3317685" y="2616670"/>
                  <a:ext cx="1015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5BDA5C93-2815-2597-2AD6-C92A45AAE6BA}"/>
                    </a:ext>
                  </a:extLst>
                </p14:cNvPr>
                <p14:cNvContentPartPr/>
                <p14:nvPr/>
              </p14:nvContentPartPr>
              <p14:xfrm>
                <a:off x="3169725" y="2275750"/>
                <a:ext cx="255600" cy="8964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5BDA5C93-2815-2597-2AD6-C92A45AAE6BA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3161085" y="2267110"/>
                  <a:ext cx="2732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2B6BD76E-0DFD-3A0D-70F9-1B12C534DEB5}"/>
                    </a:ext>
                  </a:extLst>
                </p14:cNvPr>
                <p14:cNvContentPartPr/>
                <p14:nvPr/>
              </p14:nvContentPartPr>
              <p14:xfrm>
                <a:off x="1473765" y="2914390"/>
                <a:ext cx="224640" cy="5796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2B6BD76E-0DFD-3A0D-70F9-1B12C534DEB5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464765" y="2905750"/>
                  <a:ext cx="2422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FF133513-E73D-5642-48E4-BB52D408870E}"/>
                    </a:ext>
                  </a:extLst>
                </p14:cNvPr>
                <p14:cNvContentPartPr/>
                <p14:nvPr/>
              </p14:nvContentPartPr>
              <p14:xfrm>
                <a:off x="2010885" y="2335870"/>
                <a:ext cx="330840" cy="4824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FF133513-E73D-5642-48E4-BB52D408870E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2001885" y="2327230"/>
                  <a:ext cx="3484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EA9186F8-BB0B-2EAC-0E8D-D125272C58B5}"/>
                    </a:ext>
                  </a:extLst>
                </p14:cNvPr>
                <p14:cNvContentPartPr/>
                <p14:nvPr/>
              </p14:nvContentPartPr>
              <p14:xfrm>
                <a:off x="1455045" y="3348190"/>
                <a:ext cx="91080" cy="1537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EA9186F8-BB0B-2EAC-0E8D-D125272C58B5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446405" y="3339550"/>
                  <a:ext cx="1087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5DB78ED6-D51A-3A75-72E0-C280C190FD25}"/>
                    </a:ext>
                  </a:extLst>
                </p14:cNvPr>
                <p14:cNvContentPartPr/>
                <p14:nvPr/>
              </p14:nvContentPartPr>
              <p14:xfrm>
                <a:off x="1630005" y="3340630"/>
                <a:ext cx="36720" cy="1702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5DB78ED6-D51A-3A75-72E0-C280C190FD25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621005" y="3331990"/>
                  <a:ext cx="543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811023C-EAF0-C3DB-8ABF-24EC318D6FD7}"/>
                    </a:ext>
                  </a:extLst>
                </p14:cNvPr>
                <p14:cNvContentPartPr/>
                <p14:nvPr/>
              </p14:nvContentPartPr>
              <p14:xfrm>
                <a:off x="1579245" y="3344230"/>
                <a:ext cx="129960" cy="212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811023C-EAF0-C3DB-8ABF-24EC318D6FD7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570605" y="3335590"/>
                  <a:ext cx="1476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B192914-51F0-B867-565B-A64C4224AB79}"/>
                    </a:ext>
                  </a:extLst>
                </p14:cNvPr>
                <p14:cNvContentPartPr/>
                <p14:nvPr/>
              </p14:nvContentPartPr>
              <p14:xfrm>
                <a:off x="1586085" y="3410110"/>
                <a:ext cx="116640" cy="342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B192914-51F0-B867-565B-A64C4224AB79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577085" y="3401470"/>
                  <a:ext cx="1342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B9DEBB7B-4EBB-9243-46DA-DF6D425DB193}"/>
                    </a:ext>
                  </a:extLst>
                </p14:cNvPr>
                <p14:cNvContentPartPr/>
                <p14:nvPr/>
              </p14:nvContentPartPr>
              <p14:xfrm>
                <a:off x="1437405" y="3562030"/>
                <a:ext cx="212400" cy="4068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B9DEBB7B-4EBB-9243-46DA-DF6D425DB193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428765" y="3553030"/>
                  <a:ext cx="2300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3F6DC887-CA94-4DFD-67B2-205AFD211313}"/>
                    </a:ext>
                  </a:extLst>
                </p14:cNvPr>
                <p14:cNvContentPartPr/>
                <p14:nvPr/>
              </p14:nvContentPartPr>
              <p14:xfrm>
                <a:off x="1528485" y="3614230"/>
                <a:ext cx="110880" cy="1260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3F6DC887-CA94-4DFD-67B2-205AFD211313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519845" y="3605590"/>
                  <a:ext cx="128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9ADE708B-6559-C8AA-0A4C-47CA3F41CCD7}"/>
                    </a:ext>
                  </a:extLst>
                </p14:cNvPr>
                <p14:cNvContentPartPr/>
                <p14:nvPr/>
              </p14:nvContentPartPr>
              <p14:xfrm>
                <a:off x="1872645" y="3386710"/>
                <a:ext cx="78480" cy="14436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9ADE708B-6559-C8AA-0A4C-47CA3F41CCD7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863645" y="3378070"/>
                  <a:ext cx="961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7F254A00-2CC0-EDFC-5F1A-A203A3E8671A}"/>
                    </a:ext>
                  </a:extLst>
                </p14:cNvPr>
                <p14:cNvContentPartPr/>
                <p14:nvPr/>
              </p14:nvContentPartPr>
              <p14:xfrm>
                <a:off x="2031405" y="3376630"/>
                <a:ext cx="79920" cy="11304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7F254A00-2CC0-EDFC-5F1A-A203A3E8671A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2022765" y="3367990"/>
                  <a:ext cx="975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DE5774B7-BAC6-22DA-473E-F597A92411BC}"/>
                    </a:ext>
                  </a:extLst>
                </p14:cNvPr>
                <p14:cNvContentPartPr/>
                <p14:nvPr/>
              </p14:nvContentPartPr>
              <p14:xfrm>
                <a:off x="1867245" y="3297070"/>
                <a:ext cx="53280" cy="30240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DE5774B7-BAC6-22DA-473E-F597A92411BC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858245" y="3288430"/>
                  <a:ext cx="7092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05A41C52-0845-4051-F54E-515B853BF0E6}"/>
                    </a:ext>
                  </a:extLst>
                </p14:cNvPr>
                <p14:cNvContentPartPr/>
                <p14:nvPr/>
              </p14:nvContentPartPr>
              <p14:xfrm>
                <a:off x="2195205" y="3468430"/>
                <a:ext cx="3600" cy="17064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05A41C52-0845-4051-F54E-515B853BF0E6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2186565" y="3459790"/>
                  <a:ext cx="212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B2DCB11B-B894-FB66-24FC-1E9FC51E42E5}"/>
                    </a:ext>
                  </a:extLst>
                </p14:cNvPr>
                <p14:cNvContentPartPr/>
                <p14:nvPr/>
              </p14:nvContentPartPr>
              <p14:xfrm>
                <a:off x="2249565" y="3356110"/>
                <a:ext cx="102600" cy="13500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B2DCB11B-B894-FB66-24FC-1E9FC51E42E5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2240565" y="3347110"/>
                  <a:ext cx="1202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2968CAC2-E2DA-2D3F-F52F-53A278E117FC}"/>
                    </a:ext>
                  </a:extLst>
                </p14:cNvPr>
                <p14:cNvContentPartPr/>
                <p14:nvPr/>
              </p14:nvContentPartPr>
              <p14:xfrm>
                <a:off x="2343165" y="3386710"/>
                <a:ext cx="9360" cy="13140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2968CAC2-E2DA-2D3F-F52F-53A278E117FC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2334165" y="3377710"/>
                  <a:ext cx="270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F21D71EB-D382-54A7-DB99-3F2741D7AB29}"/>
                    </a:ext>
                  </a:extLst>
                </p14:cNvPr>
                <p14:cNvContentPartPr/>
                <p14:nvPr/>
              </p14:nvContentPartPr>
              <p14:xfrm>
                <a:off x="2418765" y="3361870"/>
                <a:ext cx="97560" cy="15660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F21D71EB-D382-54A7-DB99-3F2741D7AB29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2410125" y="3352870"/>
                  <a:ext cx="1152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8C6A6E93-8AB3-33E6-3C6F-0A6152E467DF}"/>
                    </a:ext>
                  </a:extLst>
                </p14:cNvPr>
                <p14:cNvContentPartPr/>
                <p14:nvPr/>
              </p14:nvContentPartPr>
              <p14:xfrm>
                <a:off x="2525325" y="3382030"/>
                <a:ext cx="80640" cy="12204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8C6A6E93-8AB3-33E6-3C6F-0A6152E467DF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2516325" y="3373390"/>
                  <a:ext cx="982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4242C3B1-5AC7-0EB2-FEBC-B521BA663229}"/>
                    </a:ext>
                  </a:extLst>
                </p14:cNvPr>
                <p14:cNvContentPartPr/>
                <p14:nvPr/>
              </p14:nvContentPartPr>
              <p14:xfrm>
                <a:off x="2639805" y="3313630"/>
                <a:ext cx="95760" cy="33552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4242C3B1-5AC7-0EB2-FEBC-B521BA663229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2630805" y="3304990"/>
                  <a:ext cx="11340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13A632EC-AA62-9A3B-E27B-9B22D7A669AD}"/>
                    </a:ext>
                  </a:extLst>
                </p14:cNvPr>
                <p14:cNvContentPartPr/>
                <p14:nvPr/>
              </p14:nvContentPartPr>
              <p14:xfrm>
                <a:off x="1860405" y="2548630"/>
                <a:ext cx="92520" cy="28908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13A632EC-AA62-9A3B-E27B-9B22D7A669AD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1851405" y="2539630"/>
                  <a:ext cx="1101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635CC146-DF99-AFD9-F38F-0B736AF3B964}"/>
                    </a:ext>
                  </a:extLst>
                </p14:cNvPr>
                <p14:cNvContentPartPr/>
                <p14:nvPr/>
              </p14:nvContentPartPr>
              <p14:xfrm>
                <a:off x="1969485" y="2589670"/>
                <a:ext cx="84960" cy="19512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635CC146-DF99-AFD9-F38F-0B736AF3B964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1960485" y="2580670"/>
                  <a:ext cx="1026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2ABF2517-D777-8CCF-AF51-82B25156F814}"/>
                    </a:ext>
                  </a:extLst>
                </p14:cNvPr>
                <p14:cNvContentPartPr/>
                <p14:nvPr/>
              </p14:nvContentPartPr>
              <p14:xfrm>
                <a:off x="2079645" y="2629990"/>
                <a:ext cx="84600" cy="11556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2ABF2517-D777-8CCF-AF51-82B25156F814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2070645" y="2621350"/>
                  <a:ext cx="1022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3EF90AF1-DDEB-CFC0-9A2F-62DB4EF66073}"/>
                    </a:ext>
                  </a:extLst>
                </p14:cNvPr>
                <p14:cNvContentPartPr/>
                <p14:nvPr/>
              </p14:nvContentPartPr>
              <p14:xfrm>
                <a:off x="2223645" y="2698750"/>
                <a:ext cx="16560" cy="14796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3EF90AF1-DDEB-CFC0-9A2F-62DB4EF66073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2215005" y="2689750"/>
                  <a:ext cx="342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731E6FE0-E15E-7AAE-E095-DDFA68340882}"/>
                    </a:ext>
                  </a:extLst>
                </p14:cNvPr>
                <p14:cNvContentPartPr/>
                <p14:nvPr/>
              </p14:nvContentPartPr>
              <p14:xfrm>
                <a:off x="2328765" y="2623150"/>
                <a:ext cx="146160" cy="13104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731E6FE0-E15E-7AAE-E095-DDFA68340882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2319765" y="2614150"/>
                  <a:ext cx="1638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90900939-80C0-660C-A4F2-7F528DFD4E3E}"/>
                    </a:ext>
                  </a:extLst>
                </p14:cNvPr>
                <p14:cNvContentPartPr/>
                <p14:nvPr/>
              </p14:nvContentPartPr>
              <p14:xfrm>
                <a:off x="2360085" y="2586070"/>
                <a:ext cx="118080" cy="1872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90900939-80C0-660C-A4F2-7F528DFD4E3E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2351445" y="2577430"/>
                  <a:ext cx="1357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86C09513-9D98-9F0E-A934-4AC0C5FB7429}"/>
                    </a:ext>
                  </a:extLst>
                </p14:cNvPr>
                <p14:cNvContentPartPr/>
                <p14:nvPr/>
              </p14:nvContentPartPr>
              <p14:xfrm>
                <a:off x="2554485" y="2571670"/>
                <a:ext cx="100440" cy="15336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86C09513-9D98-9F0E-A934-4AC0C5FB7429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2545845" y="2563030"/>
                  <a:ext cx="1180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4D1E73E5-0EFA-052F-6204-1C9089EE03F4}"/>
                    </a:ext>
                  </a:extLst>
                </p14:cNvPr>
                <p14:cNvContentPartPr/>
                <p14:nvPr/>
              </p14:nvContentPartPr>
              <p14:xfrm>
                <a:off x="2674365" y="2488870"/>
                <a:ext cx="100440" cy="37116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4D1E73E5-0EFA-052F-6204-1C9089EE03F4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2665725" y="2480230"/>
                  <a:ext cx="11808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849B3DA2-E6B5-9D7B-6778-18D7001EEF41}"/>
                    </a:ext>
                  </a:extLst>
                </p14:cNvPr>
                <p14:cNvContentPartPr/>
                <p14:nvPr/>
              </p14:nvContentPartPr>
              <p14:xfrm>
                <a:off x="2154525" y="1543510"/>
                <a:ext cx="3600" cy="35928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849B3DA2-E6B5-9D7B-6778-18D7001EEF41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2145885" y="1534870"/>
                  <a:ext cx="2124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6F12F17A-1E81-0C11-AC03-E7A01AA54153}"/>
                    </a:ext>
                  </a:extLst>
                </p14:cNvPr>
                <p14:cNvContentPartPr/>
                <p14:nvPr/>
              </p14:nvContentPartPr>
              <p14:xfrm>
                <a:off x="2040045" y="1786150"/>
                <a:ext cx="219960" cy="21600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6F12F17A-1E81-0C11-AC03-E7A01AA54153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2031045" y="1777510"/>
                  <a:ext cx="2376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68589B7A-C4B8-2314-A0F5-68E9FE447135}"/>
                    </a:ext>
                  </a:extLst>
                </p14:cNvPr>
                <p14:cNvContentPartPr/>
                <p14:nvPr/>
              </p14:nvContentPartPr>
              <p14:xfrm>
                <a:off x="2165325" y="1555030"/>
                <a:ext cx="12960" cy="36756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68589B7A-C4B8-2314-A0F5-68E9FE447135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2156325" y="1546030"/>
                  <a:ext cx="3060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7A58E7E7-8948-37E2-6BD3-C5356E678A8C}"/>
                    </a:ext>
                  </a:extLst>
                </p14:cNvPr>
                <p14:cNvContentPartPr/>
                <p14:nvPr/>
              </p14:nvContentPartPr>
              <p14:xfrm>
                <a:off x="2089365" y="1755550"/>
                <a:ext cx="221760" cy="25092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7A58E7E7-8948-37E2-6BD3-C5356E678A8C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2080365" y="1746910"/>
                  <a:ext cx="2394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725" name="Freihand 724">
                  <a:extLst>
                    <a:ext uri="{FF2B5EF4-FFF2-40B4-BE49-F238E27FC236}">
                      <a16:creationId xmlns:a16="http://schemas.microsoft.com/office/drawing/2014/main" id="{0F82E0D2-709F-7883-674E-D5A3A1C2A771}"/>
                    </a:ext>
                  </a:extLst>
                </p14:cNvPr>
                <p14:cNvContentPartPr/>
                <p14:nvPr/>
              </p14:nvContentPartPr>
              <p14:xfrm>
                <a:off x="1800645" y="2399590"/>
                <a:ext cx="1190160" cy="716760"/>
              </p14:xfrm>
            </p:contentPart>
          </mc:Choice>
          <mc:Fallback>
            <p:pic>
              <p:nvPicPr>
                <p:cNvPr id="725" name="Freihand 724">
                  <a:extLst>
                    <a:ext uri="{FF2B5EF4-FFF2-40B4-BE49-F238E27FC236}">
                      <a16:creationId xmlns:a16="http://schemas.microsoft.com/office/drawing/2014/main" id="{0F82E0D2-709F-7883-674E-D5A3A1C2A771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1791645" y="2390590"/>
                  <a:ext cx="1207800" cy="73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794" name="Freihand 793">
                  <a:extLst>
                    <a:ext uri="{FF2B5EF4-FFF2-40B4-BE49-F238E27FC236}">
                      <a16:creationId xmlns:a16="http://schemas.microsoft.com/office/drawing/2014/main" id="{4A41EC6F-BE0D-7591-ED3A-3B903012E09E}"/>
                    </a:ext>
                  </a:extLst>
                </p14:cNvPr>
                <p14:cNvContentPartPr/>
                <p14:nvPr/>
              </p14:nvContentPartPr>
              <p14:xfrm>
                <a:off x="1781565" y="2491390"/>
                <a:ext cx="489960" cy="505440"/>
              </p14:xfrm>
            </p:contentPart>
          </mc:Choice>
          <mc:Fallback>
            <p:pic>
              <p:nvPicPr>
                <p:cNvPr id="794" name="Freihand 793">
                  <a:extLst>
                    <a:ext uri="{FF2B5EF4-FFF2-40B4-BE49-F238E27FC236}">
                      <a16:creationId xmlns:a16="http://schemas.microsoft.com/office/drawing/2014/main" id="{4A41EC6F-BE0D-7591-ED3A-3B903012E09E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1772565" y="2482390"/>
                  <a:ext cx="507600" cy="5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795" name="Freihand 794">
                  <a:extLst>
                    <a:ext uri="{FF2B5EF4-FFF2-40B4-BE49-F238E27FC236}">
                      <a16:creationId xmlns:a16="http://schemas.microsoft.com/office/drawing/2014/main" id="{603E4AEC-72E2-D676-DBCD-6F9BB0B6BF91}"/>
                    </a:ext>
                  </a:extLst>
                </p14:cNvPr>
                <p14:cNvContentPartPr/>
                <p14:nvPr/>
              </p14:nvContentPartPr>
              <p14:xfrm>
                <a:off x="2480685" y="2398870"/>
                <a:ext cx="397800" cy="564840"/>
              </p14:xfrm>
            </p:contentPart>
          </mc:Choice>
          <mc:Fallback>
            <p:pic>
              <p:nvPicPr>
                <p:cNvPr id="795" name="Freihand 794">
                  <a:extLst>
                    <a:ext uri="{FF2B5EF4-FFF2-40B4-BE49-F238E27FC236}">
                      <a16:creationId xmlns:a16="http://schemas.microsoft.com/office/drawing/2014/main" id="{603E4AEC-72E2-D676-DBCD-6F9BB0B6BF91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2471685" y="2389870"/>
                  <a:ext cx="415440" cy="58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796" name="Freihand 795">
                  <a:extLst>
                    <a:ext uri="{FF2B5EF4-FFF2-40B4-BE49-F238E27FC236}">
                      <a16:creationId xmlns:a16="http://schemas.microsoft.com/office/drawing/2014/main" id="{82E94290-BDBB-B703-452A-F5E26A7B2591}"/>
                    </a:ext>
                  </a:extLst>
                </p14:cNvPr>
                <p14:cNvContentPartPr/>
                <p14:nvPr/>
              </p14:nvContentPartPr>
              <p14:xfrm>
                <a:off x="1397805" y="1748710"/>
                <a:ext cx="688320" cy="943560"/>
              </p14:xfrm>
            </p:contentPart>
          </mc:Choice>
          <mc:Fallback>
            <p:pic>
              <p:nvPicPr>
                <p:cNvPr id="796" name="Freihand 795">
                  <a:extLst>
                    <a:ext uri="{FF2B5EF4-FFF2-40B4-BE49-F238E27FC236}">
                      <a16:creationId xmlns:a16="http://schemas.microsoft.com/office/drawing/2014/main" id="{82E94290-BDBB-B703-452A-F5E26A7B2591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1389165" y="1740070"/>
                  <a:ext cx="705960" cy="9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797" name="Freihand 796">
                  <a:extLst>
                    <a:ext uri="{FF2B5EF4-FFF2-40B4-BE49-F238E27FC236}">
                      <a16:creationId xmlns:a16="http://schemas.microsoft.com/office/drawing/2014/main" id="{4B9B2707-ACA7-5D86-6BFC-B139F53F9866}"/>
                    </a:ext>
                  </a:extLst>
                </p14:cNvPr>
                <p14:cNvContentPartPr/>
                <p14:nvPr/>
              </p14:nvContentPartPr>
              <p14:xfrm>
                <a:off x="1774365" y="2416870"/>
                <a:ext cx="407520" cy="265320"/>
              </p14:xfrm>
            </p:contentPart>
          </mc:Choice>
          <mc:Fallback>
            <p:pic>
              <p:nvPicPr>
                <p:cNvPr id="797" name="Freihand 796">
                  <a:extLst>
                    <a:ext uri="{FF2B5EF4-FFF2-40B4-BE49-F238E27FC236}">
                      <a16:creationId xmlns:a16="http://schemas.microsoft.com/office/drawing/2014/main" id="{4B9B2707-ACA7-5D86-6BFC-B139F53F9866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1765725" y="2407870"/>
                  <a:ext cx="42516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799" name="Freihand 798">
                  <a:extLst>
                    <a:ext uri="{FF2B5EF4-FFF2-40B4-BE49-F238E27FC236}">
                      <a16:creationId xmlns:a16="http://schemas.microsoft.com/office/drawing/2014/main" id="{7746062C-0BC1-72B4-924B-DB67930367B0}"/>
                    </a:ext>
                  </a:extLst>
                </p14:cNvPr>
                <p14:cNvContentPartPr/>
                <p14:nvPr/>
              </p14:nvContentPartPr>
              <p14:xfrm>
                <a:off x="413205" y="1535950"/>
                <a:ext cx="28800" cy="236520"/>
              </p14:xfrm>
            </p:contentPart>
          </mc:Choice>
          <mc:Fallback>
            <p:pic>
              <p:nvPicPr>
                <p:cNvPr id="799" name="Freihand 798">
                  <a:extLst>
                    <a:ext uri="{FF2B5EF4-FFF2-40B4-BE49-F238E27FC236}">
                      <a16:creationId xmlns:a16="http://schemas.microsoft.com/office/drawing/2014/main" id="{7746062C-0BC1-72B4-924B-DB67930367B0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404565" y="1526950"/>
                  <a:ext cx="464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800" name="Freihand 799">
                  <a:extLst>
                    <a:ext uri="{FF2B5EF4-FFF2-40B4-BE49-F238E27FC236}">
                      <a16:creationId xmlns:a16="http://schemas.microsoft.com/office/drawing/2014/main" id="{78ECFAE2-893B-71D7-99AF-8EA973B6B76E}"/>
                    </a:ext>
                  </a:extLst>
                </p14:cNvPr>
                <p14:cNvContentPartPr/>
                <p14:nvPr/>
              </p14:nvContentPartPr>
              <p14:xfrm>
                <a:off x="457125" y="1564030"/>
                <a:ext cx="106200" cy="176040"/>
              </p14:xfrm>
            </p:contentPart>
          </mc:Choice>
          <mc:Fallback>
            <p:pic>
              <p:nvPicPr>
                <p:cNvPr id="800" name="Freihand 799">
                  <a:extLst>
                    <a:ext uri="{FF2B5EF4-FFF2-40B4-BE49-F238E27FC236}">
                      <a16:creationId xmlns:a16="http://schemas.microsoft.com/office/drawing/2014/main" id="{78ECFAE2-893B-71D7-99AF-8EA973B6B76E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448485" y="1555390"/>
                  <a:ext cx="1238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801" name="Freihand 800">
                  <a:extLst>
                    <a:ext uri="{FF2B5EF4-FFF2-40B4-BE49-F238E27FC236}">
                      <a16:creationId xmlns:a16="http://schemas.microsoft.com/office/drawing/2014/main" id="{1918FB59-6E47-B219-376C-3F882CD45054}"/>
                    </a:ext>
                  </a:extLst>
                </p14:cNvPr>
                <p14:cNvContentPartPr/>
                <p14:nvPr/>
              </p14:nvContentPartPr>
              <p14:xfrm>
                <a:off x="659445" y="1639630"/>
                <a:ext cx="99720" cy="82080"/>
              </p14:xfrm>
            </p:contentPart>
          </mc:Choice>
          <mc:Fallback>
            <p:pic>
              <p:nvPicPr>
                <p:cNvPr id="801" name="Freihand 800">
                  <a:extLst>
                    <a:ext uri="{FF2B5EF4-FFF2-40B4-BE49-F238E27FC236}">
                      <a16:creationId xmlns:a16="http://schemas.microsoft.com/office/drawing/2014/main" id="{1918FB59-6E47-B219-376C-3F882CD45054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650445" y="1630630"/>
                  <a:ext cx="1173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802" name="Freihand 801">
                  <a:extLst>
                    <a:ext uri="{FF2B5EF4-FFF2-40B4-BE49-F238E27FC236}">
                      <a16:creationId xmlns:a16="http://schemas.microsoft.com/office/drawing/2014/main" id="{AC76498A-7013-9340-8473-45CB63892CA2}"/>
                    </a:ext>
                  </a:extLst>
                </p14:cNvPr>
                <p14:cNvContentPartPr/>
                <p14:nvPr/>
              </p14:nvContentPartPr>
              <p14:xfrm>
                <a:off x="793005" y="1514710"/>
                <a:ext cx="269280" cy="215280"/>
              </p14:xfrm>
            </p:contentPart>
          </mc:Choice>
          <mc:Fallback>
            <p:pic>
              <p:nvPicPr>
                <p:cNvPr id="802" name="Freihand 801">
                  <a:extLst>
                    <a:ext uri="{FF2B5EF4-FFF2-40B4-BE49-F238E27FC236}">
                      <a16:creationId xmlns:a16="http://schemas.microsoft.com/office/drawing/2014/main" id="{AC76498A-7013-9340-8473-45CB63892CA2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784365" y="1506070"/>
                  <a:ext cx="2869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803" name="Freihand 802">
                  <a:extLst>
                    <a:ext uri="{FF2B5EF4-FFF2-40B4-BE49-F238E27FC236}">
                      <a16:creationId xmlns:a16="http://schemas.microsoft.com/office/drawing/2014/main" id="{F8E9970F-CF7F-609D-A3EE-9E96CC9525A2}"/>
                    </a:ext>
                  </a:extLst>
                </p14:cNvPr>
                <p14:cNvContentPartPr/>
                <p14:nvPr/>
              </p14:nvContentPartPr>
              <p14:xfrm>
                <a:off x="1192965" y="1612630"/>
                <a:ext cx="97200" cy="34560"/>
              </p14:xfrm>
            </p:contentPart>
          </mc:Choice>
          <mc:Fallback>
            <p:pic>
              <p:nvPicPr>
                <p:cNvPr id="803" name="Freihand 802">
                  <a:extLst>
                    <a:ext uri="{FF2B5EF4-FFF2-40B4-BE49-F238E27FC236}">
                      <a16:creationId xmlns:a16="http://schemas.microsoft.com/office/drawing/2014/main" id="{F8E9970F-CF7F-609D-A3EE-9E96CC9525A2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1183965" y="1603990"/>
                  <a:ext cx="1148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804" name="Freihand 803">
                  <a:extLst>
                    <a:ext uri="{FF2B5EF4-FFF2-40B4-BE49-F238E27FC236}">
                      <a16:creationId xmlns:a16="http://schemas.microsoft.com/office/drawing/2014/main" id="{398D05BF-A17C-9244-CCF9-010B2C9D9923}"/>
                    </a:ext>
                  </a:extLst>
                </p14:cNvPr>
                <p14:cNvContentPartPr/>
                <p14:nvPr/>
              </p14:nvContentPartPr>
              <p14:xfrm>
                <a:off x="1296285" y="1510030"/>
                <a:ext cx="228240" cy="213840"/>
              </p14:xfrm>
            </p:contentPart>
          </mc:Choice>
          <mc:Fallback>
            <p:pic>
              <p:nvPicPr>
                <p:cNvPr id="804" name="Freihand 803">
                  <a:extLst>
                    <a:ext uri="{FF2B5EF4-FFF2-40B4-BE49-F238E27FC236}">
                      <a16:creationId xmlns:a16="http://schemas.microsoft.com/office/drawing/2014/main" id="{398D05BF-A17C-9244-CCF9-010B2C9D9923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1287645" y="1501030"/>
                  <a:ext cx="2458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805" name="Freihand 804">
                  <a:extLst>
                    <a:ext uri="{FF2B5EF4-FFF2-40B4-BE49-F238E27FC236}">
                      <a16:creationId xmlns:a16="http://schemas.microsoft.com/office/drawing/2014/main" id="{9DA96997-E041-693A-B229-FA85970574CE}"/>
                    </a:ext>
                  </a:extLst>
                </p14:cNvPr>
                <p14:cNvContentPartPr/>
                <p14:nvPr/>
              </p14:nvContentPartPr>
              <p14:xfrm>
                <a:off x="1558725" y="1502470"/>
                <a:ext cx="175320" cy="250560"/>
              </p14:xfrm>
            </p:contentPart>
          </mc:Choice>
          <mc:Fallback>
            <p:pic>
              <p:nvPicPr>
                <p:cNvPr id="805" name="Freihand 804">
                  <a:extLst>
                    <a:ext uri="{FF2B5EF4-FFF2-40B4-BE49-F238E27FC236}">
                      <a16:creationId xmlns:a16="http://schemas.microsoft.com/office/drawing/2014/main" id="{9DA96997-E041-693A-B229-FA85970574CE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1550085" y="1493470"/>
                  <a:ext cx="1929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8E94066D-F35E-584D-5F0F-96A8C2C15631}"/>
                    </a:ext>
                  </a:extLst>
                </p14:cNvPr>
                <p14:cNvContentPartPr/>
                <p14:nvPr/>
              </p14:nvContentPartPr>
              <p14:xfrm>
                <a:off x="3026445" y="3349270"/>
                <a:ext cx="117720" cy="14436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8E94066D-F35E-584D-5F0F-96A8C2C15631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3017445" y="3340630"/>
                  <a:ext cx="1353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A165C96E-F24D-3972-A550-B32716529554}"/>
                    </a:ext>
                  </a:extLst>
                </p14:cNvPr>
                <p14:cNvContentPartPr/>
                <p14:nvPr/>
              </p14:nvContentPartPr>
              <p14:xfrm>
                <a:off x="3140205" y="3338830"/>
                <a:ext cx="110520" cy="13572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A165C96E-F24D-3972-A550-B32716529554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3131205" y="3330190"/>
                  <a:ext cx="1281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8B810370-0962-F416-E914-1C02D0062BB7}"/>
                    </a:ext>
                  </a:extLst>
                </p14:cNvPr>
                <p14:cNvContentPartPr/>
                <p14:nvPr/>
              </p14:nvContentPartPr>
              <p14:xfrm>
                <a:off x="3168285" y="3343150"/>
                <a:ext cx="105480" cy="504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8B810370-0962-F416-E914-1C02D0062BB7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3159285" y="3334510"/>
                  <a:ext cx="1231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8A3EE505-D206-C920-D0F5-0F3296493DA7}"/>
                    </a:ext>
                  </a:extLst>
                </p14:cNvPr>
                <p14:cNvContentPartPr/>
                <p14:nvPr/>
              </p14:nvContentPartPr>
              <p14:xfrm>
                <a:off x="3304725" y="3329830"/>
                <a:ext cx="106920" cy="11448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8A3EE505-D206-C920-D0F5-0F3296493DA7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3295725" y="3321190"/>
                  <a:ext cx="1245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81FD4AFB-372A-1A35-81B8-F0784AAF5D8B}"/>
                    </a:ext>
                  </a:extLst>
                </p14:cNvPr>
                <p14:cNvContentPartPr/>
                <p14:nvPr/>
              </p14:nvContentPartPr>
              <p14:xfrm>
                <a:off x="3576165" y="3406510"/>
                <a:ext cx="5760" cy="16164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81FD4AFB-372A-1A35-81B8-F0784AAF5D8B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3567525" y="3397510"/>
                  <a:ext cx="234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1B9AB59E-9A9E-337B-3CF6-CC99D5D07371}"/>
                    </a:ext>
                  </a:extLst>
                </p14:cNvPr>
                <p14:cNvContentPartPr/>
                <p14:nvPr/>
              </p14:nvContentPartPr>
              <p14:xfrm>
                <a:off x="3697485" y="3348910"/>
                <a:ext cx="110520" cy="13464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1B9AB59E-9A9E-337B-3CF6-CC99D5D07371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3688845" y="3339910"/>
                  <a:ext cx="1281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AE6F188A-9235-D7D0-972D-D8EFFB03FC36}"/>
                    </a:ext>
                  </a:extLst>
                </p14:cNvPr>
                <p14:cNvContentPartPr/>
                <p14:nvPr/>
              </p14:nvContentPartPr>
              <p14:xfrm>
                <a:off x="3858045" y="3363670"/>
                <a:ext cx="90000" cy="9072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AE6F188A-9235-D7D0-972D-D8EFFB03FC36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3849045" y="3355030"/>
                  <a:ext cx="1076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8CC46355-0DC4-8868-6DF7-96CD09E35721}"/>
                    </a:ext>
                  </a:extLst>
                </p14:cNvPr>
                <p14:cNvContentPartPr/>
                <p14:nvPr/>
              </p14:nvContentPartPr>
              <p14:xfrm>
                <a:off x="4029765" y="3340990"/>
                <a:ext cx="105480" cy="9396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8CC46355-0DC4-8868-6DF7-96CD09E35721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4020765" y="3332350"/>
                  <a:ext cx="1231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24C25886-C367-2416-289E-F21B2244B394}"/>
                    </a:ext>
                  </a:extLst>
                </p14:cNvPr>
                <p14:cNvContentPartPr/>
                <p14:nvPr/>
              </p14:nvContentPartPr>
              <p14:xfrm>
                <a:off x="2951565" y="3276550"/>
                <a:ext cx="98280" cy="31140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24C25886-C367-2416-289E-F21B2244B394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2942565" y="3267550"/>
                  <a:ext cx="11592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ED4D19C8-5F2C-8AA5-5E04-6ED8AF193AB8}"/>
                    </a:ext>
                  </a:extLst>
                </p14:cNvPr>
                <p14:cNvContentPartPr/>
                <p14:nvPr/>
              </p14:nvContentPartPr>
              <p14:xfrm>
                <a:off x="4171245" y="3223270"/>
                <a:ext cx="102600" cy="30240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ED4D19C8-5F2C-8AA5-5E04-6ED8AF193AB8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4162245" y="3214630"/>
                  <a:ext cx="12024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809" name="Freihand 808">
                  <a:extLst>
                    <a:ext uri="{FF2B5EF4-FFF2-40B4-BE49-F238E27FC236}">
                      <a16:creationId xmlns:a16="http://schemas.microsoft.com/office/drawing/2014/main" id="{EC76333F-0F24-A408-3FFF-24A303C64983}"/>
                    </a:ext>
                  </a:extLst>
                </p14:cNvPr>
                <p14:cNvContentPartPr/>
                <p14:nvPr/>
              </p14:nvContentPartPr>
              <p14:xfrm>
                <a:off x="2906925" y="3069190"/>
                <a:ext cx="187920" cy="683640"/>
              </p14:xfrm>
            </p:contentPart>
          </mc:Choice>
          <mc:Fallback>
            <p:pic>
              <p:nvPicPr>
                <p:cNvPr id="809" name="Freihand 808">
                  <a:extLst>
                    <a:ext uri="{FF2B5EF4-FFF2-40B4-BE49-F238E27FC236}">
                      <a16:creationId xmlns:a16="http://schemas.microsoft.com/office/drawing/2014/main" id="{EC76333F-0F24-A408-3FFF-24A303C64983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2897925" y="3060190"/>
                  <a:ext cx="205560" cy="70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810" name="Freihand 809">
                  <a:extLst>
                    <a:ext uri="{FF2B5EF4-FFF2-40B4-BE49-F238E27FC236}">
                      <a16:creationId xmlns:a16="http://schemas.microsoft.com/office/drawing/2014/main" id="{B346E9B9-192E-1D91-2985-38A9F8E5AA52}"/>
                    </a:ext>
                  </a:extLst>
                </p14:cNvPr>
                <p14:cNvContentPartPr/>
                <p14:nvPr/>
              </p14:nvContentPartPr>
              <p14:xfrm>
                <a:off x="3087285" y="2990350"/>
                <a:ext cx="1297440" cy="773640"/>
              </p14:xfrm>
            </p:contentPart>
          </mc:Choice>
          <mc:Fallback>
            <p:pic>
              <p:nvPicPr>
                <p:cNvPr id="810" name="Freihand 809">
                  <a:extLst>
                    <a:ext uri="{FF2B5EF4-FFF2-40B4-BE49-F238E27FC236}">
                      <a16:creationId xmlns:a16="http://schemas.microsoft.com/office/drawing/2014/main" id="{B346E9B9-192E-1D91-2985-38A9F8E5AA52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3078645" y="2981710"/>
                  <a:ext cx="1315080" cy="79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812" name="Freihand 811">
                  <a:extLst>
                    <a:ext uri="{FF2B5EF4-FFF2-40B4-BE49-F238E27FC236}">
                      <a16:creationId xmlns:a16="http://schemas.microsoft.com/office/drawing/2014/main" id="{0B1D86F0-FB7C-6240-E843-0CCC48A551F3}"/>
                    </a:ext>
                  </a:extLst>
                </p14:cNvPr>
                <p14:cNvContentPartPr/>
                <p14:nvPr/>
              </p14:nvContentPartPr>
              <p14:xfrm>
                <a:off x="2789205" y="2875870"/>
                <a:ext cx="305640" cy="247680"/>
              </p14:xfrm>
            </p:contentPart>
          </mc:Choice>
          <mc:Fallback>
            <p:pic>
              <p:nvPicPr>
                <p:cNvPr id="812" name="Freihand 811">
                  <a:extLst>
                    <a:ext uri="{FF2B5EF4-FFF2-40B4-BE49-F238E27FC236}">
                      <a16:creationId xmlns:a16="http://schemas.microsoft.com/office/drawing/2014/main" id="{0B1D86F0-FB7C-6240-E843-0CCC48A551F3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2780205" y="2866870"/>
                  <a:ext cx="3232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813" name="Freihand 812">
                  <a:extLst>
                    <a:ext uri="{FF2B5EF4-FFF2-40B4-BE49-F238E27FC236}">
                      <a16:creationId xmlns:a16="http://schemas.microsoft.com/office/drawing/2014/main" id="{7B9974CE-B998-BBB3-3B90-A4BFC6E4C567}"/>
                    </a:ext>
                  </a:extLst>
                </p14:cNvPr>
                <p14:cNvContentPartPr/>
                <p14:nvPr/>
              </p14:nvContentPartPr>
              <p14:xfrm>
                <a:off x="3031125" y="3064870"/>
                <a:ext cx="140040" cy="123480"/>
              </p14:xfrm>
            </p:contentPart>
          </mc:Choice>
          <mc:Fallback>
            <p:pic>
              <p:nvPicPr>
                <p:cNvPr id="813" name="Freihand 812">
                  <a:extLst>
                    <a:ext uri="{FF2B5EF4-FFF2-40B4-BE49-F238E27FC236}">
                      <a16:creationId xmlns:a16="http://schemas.microsoft.com/office/drawing/2014/main" id="{7B9974CE-B998-BBB3-3B90-A4BFC6E4C567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3022485" y="3055870"/>
                  <a:ext cx="1576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815" name="Freihand 814">
                  <a:extLst>
                    <a:ext uri="{FF2B5EF4-FFF2-40B4-BE49-F238E27FC236}">
                      <a16:creationId xmlns:a16="http://schemas.microsoft.com/office/drawing/2014/main" id="{BA82BD19-197C-4C64-0B4B-9BF6A216282E}"/>
                    </a:ext>
                  </a:extLst>
                </p14:cNvPr>
                <p14:cNvContentPartPr/>
                <p14:nvPr/>
              </p14:nvContentPartPr>
              <p14:xfrm>
                <a:off x="2080725" y="2898550"/>
                <a:ext cx="17640" cy="163800"/>
              </p14:xfrm>
            </p:contentPart>
          </mc:Choice>
          <mc:Fallback>
            <p:pic>
              <p:nvPicPr>
                <p:cNvPr id="815" name="Freihand 814">
                  <a:extLst>
                    <a:ext uri="{FF2B5EF4-FFF2-40B4-BE49-F238E27FC236}">
                      <a16:creationId xmlns:a16="http://schemas.microsoft.com/office/drawing/2014/main" id="{BA82BD19-197C-4C64-0B4B-9BF6A216282E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2071725" y="2889910"/>
                  <a:ext cx="352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816" name="Freihand 815">
                  <a:extLst>
                    <a:ext uri="{FF2B5EF4-FFF2-40B4-BE49-F238E27FC236}">
                      <a16:creationId xmlns:a16="http://schemas.microsoft.com/office/drawing/2014/main" id="{29C5B5D2-8065-4F2C-2951-DBA288C96EA1}"/>
                    </a:ext>
                  </a:extLst>
                </p14:cNvPr>
                <p14:cNvContentPartPr/>
                <p14:nvPr/>
              </p14:nvContentPartPr>
              <p14:xfrm>
                <a:off x="2064525" y="2878030"/>
                <a:ext cx="27000" cy="272520"/>
              </p14:xfrm>
            </p:contentPart>
          </mc:Choice>
          <mc:Fallback>
            <p:pic>
              <p:nvPicPr>
                <p:cNvPr id="816" name="Freihand 815">
                  <a:extLst>
                    <a:ext uri="{FF2B5EF4-FFF2-40B4-BE49-F238E27FC236}">
                      <a16:creationId xmlns:a16="http://schemas.microsoft.com/office/drawing/2014/main" id="{29C5B5D2-8065-4F2C-2951-DBA288C96EA1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2055885" y="2869030"/>
                  <a:ext cx="4464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818" name="Freihand 817">
                  <a:extLst>
                    <a:ext uri="{FF2B5EF4-FFF2-40B4-BE49-F238E27FC236}">
                      <a16:creationId xmlns:a16="http://schemas.microsoft.com/office/drawing/2014/main" id="{091C006E-1A15-4D29-FA46-DE5AD87286DF}"/>
                    </a:ext>
                  </a:extLst>
                </p14:cNvPr>
                <p14:cNvContentPartPr/>
                <p14:nvPr/>
              </p14:nvContentPartPr>
              <p14:xfrm>
                <a:off x="2823765" y="2620990"/>
                <a:ext cx="257400" cy="78480"/>
              </p14:xfrm>
            </p:contentPart>
          </mc:Choice>
          <mc:Fallback>
            <p:pic>
              <p:nvPicPr>
                <p:cNvPr id="818" name="Freihand 817">
                  <a:extLst>
                    <a:ext uri="{FF2B5EF4-FFF2-40B4-BE49-F238E27FC236}">
                      <a16:creationId xmlns:a16="http://schemas.microsoft.com/office/drawing/2014/main" id="{091C006E-1A15-4D29-FA46-DE5AD87286DF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2814765" y="2611990"/>
                  <a:ext cx="2750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819" name="Freihand 818">
                  <a:extLst>
                    <a:ext uri="{FF2B5EF4-FFF2-40B4-BE49-F238E27FC236}">
                      <a16:creationId xmlns:a16="http://schemas.microsoft.com/office/drawing/2014/main" id="{F2DC297E-2D97-1991-4711-EFFF3A0EACDA}"/>
                    </a:ext>
                  </a:extLst>
                </p14:cNvPr>
                <p14:cNvContentPartPr/>
                <p14:nvPr/>
              </p14:nvContentPartPr>
              <p14:xfrm>
                <a:off x="2951925" y="2568430"/>
                <a:ext cx="123120" cy="142560"/>
              </p14:xfrm>
            </p:contentPart>
          </mc:Choice>
          <mc:Fallback>
            <p:pic>
              <p:nvPicPr>
                <p:cNvPr id="819" name="Freihand 818">
                  <a:extLst>
                    <a:ext uri="{FF2B5EF4-FFF2-40B4-BE49-F238E27FC236}">
                      <a16:creationId xmlns:a16="http://schemas.microsoft.com/office/drawing/2014/main" id="{F2DC297E-2D97-1991-4711-EFFF3A0EACDA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2942925" y="2559430"/>
                  <a:ext cx="1407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920" name="Freihand 919">
                  <a:extLst>
                    <a:ext uri="{FF2B5EF4-FFF2-40B4-BE49-F238E27FC236}">
                      <a16:creationId xmlns:a16="http://schemas.microsoft.com/office/drawing/2014/main" id="{F39FD4C2-EC06-97B4-9E09-D6F3A6B00248}"/>
                    </a:ext>
                  </a:extLst>
                </p14:cNvPr>
                <p14:cNvContentPartPr/>
                <p14:nvPr/>
              </p14:nvContentPartPr>
              <p14:xfrm>
                <a:off x="1815045" y="2380150"/>
                <a:ext cx="1144080" cy="712440"/>
              </p14:xfrm>
            </p:contentPart>
          </mc:Choice>
          <mc:Fallback>
            <p:pic>
              <p:nvPicPr>
                <p:cNvPr id="920" name="Freihand 919">
                  <a:extLst>
                    <a:ext uri="{FF2B5EF4-FFF2-40B4-BE49-F238E27FC236}">
                      <a16:creationId xmlns:a16="http://schemas.microsoft.com/office/drawing/2014/main" id="{F39FD4C2-EC06-97B4-9E09-D6F3A6B00248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1806405" y="2371150"/>
                  <a:ext cx="1161720" cy="73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959" name="Freihand 958">
                  <a:extLst>
                    <a:ext uri="{FF2B5EF4-FFF2-40B4-BE49-F238E27FC236}">
                      <a16:creationId xmlns:a16="http://schemas.microsoft.com/office/drawing/2014/main" id="{458C1A42-56CD-91DA-B481-A31558ACA150}"/>
                    </a:ext>
                  </a:extLst>
                </p14:cNvPr>
                <p14:cNvContentPartPr/>
                <p14:nvPr/>
              </p14:nvContentPartPr>
              <p14:xfrm>
                <a:off x="3154245" y="2915110"/>
                <a:ext cx="35280" cy="248400"/>
              </p14:xfrm>
            </p:contentPart>
          </mc:Choice>
          <mc:Fallback>
            <p:pic>
              <p:nvPicPr>
                <p:cNvPr id="959" name="Freihand 958">
                  <a:extLst>
                    <a:ext uri="{FF2B5EF4-FFF2-40B4-BE49-F238E27FC236}">
                      <a16:creationId xmlns:a16="http://schemas.microsoft.com/office/drawing/2014/main" id="{458C1A42-56CD-91DA-B481-A31558ACA150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3145605" y="2906470"/>
                  <a:ext cx="529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960" name="Freihand 959">
                  <a:extLst>
                    <a:ext uri="{FF2B5EF4-FFF2-40B4-BE49-F238E27FC236}">
                      <a16:creationId xmlns:a16="http://schemas.microsoft.com/office/drawing/2014/main" id="{C8AEBA25-0C17-AABB-AC60-FACC81640960}"/>
                    </a:ext>
                  </a:extLst>
                </p14:cNvPr>
                <p14:cNvContentPartPr/>
                <p14:nvPr/>
              </p14:nvContentPartPr>
              <p14:xfrm>
                <a:off x="3134445" y="2818990"/>
                <a:ext cx="99000" cy="142200"/>
              </p14:xfrm>
            </p:contentPart>
          </mc:Choice>
          <mc:Fallback>
            <p:pic>
              <p:nvPicPr>
                <p:cNvPr id="960" name="Freihand 959">
                  <a:extLst>
                    <a:ext uri="{FF2B5EF4-FFF2-40B4-BE49-F238E27FC236}">
                      <a16:creationId xmlns:a16="http://schemas.microsoft.com/office/drawing/2014/main" id="{C8AEBA25-0C17-AABB-AC60-FACC81640960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3125805" y="2809990"/>
                  <a:ext cx="1166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214ADFDB-2F9E-CE3E-9CCB-4D43E4C10E63}"/>
                    </a:ext>
                  </a:extLst>
                </p14:cNvPr>
                <p14:cNvContentPartPr/>
                <p14:nvPr/>
              </p14:nvContentPartPr>
              <p14:xfrm>
                <a:off x="3539445" y="2691550"/>
                <a:ext cx="23400" cy="10584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214ADFDB-2F9E-CE3E-9CCB-4D43E4C10E63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3530445" y="2682550"/>
                  <a:ext cx="410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54C3551B-1C19-5CC1-F8FB-ED21B51D5EF9}"/>
                    </a:ext>
                  </a:extLst>
                </p14:cNvPr>
                <p14:cNvContentPartPr/>
                <p14:nvPr/>
              </p14:nvContentPartPr>
              <p14:xfrm>
                <a:off x="3614325" y="2573830"/>
                <a:ext cx="129240" cy="12024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54C3551B-1C19-5CC1-F8FB-ED21B51D5EF9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3605685" y="2565190"/>
                  <a:ext cx="1468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D4E7AD5B-7BC5-EAA3-3B38-6AC2C3BACAE3}"/>
                    </a:ext>
                  </a:extLst>
                </p14:cNvPr>
                <p14:cNvContentPartPr/>
                <p14:nvPr/>
              </p14:nvContentPartPr>
              <p14:xfrm>
                <a:off x="3700365" y="2627470"/>
                <a:ext cx="22320" cy="12024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D4E7AD5B-7BC5-EAA3-3B38-6AC2C3BACAE3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3691725" y="2618470"/>
                  <a:ext cx="399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1DE3BC9C-189A-3F28-DEB4-135C282DA108}"/>
                    </a:ext>
                  </a:extLst>
                </p14:cNvPr>
                <p14:cNvContentPartPr/>
                <p14:nvPr/>
              </p14:nvContentPartPr>
              <p14:xfrm>
                <a:off x="3818085" y="2590390"/>
                <a:ext cx="119880" cy="11160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1DE3BC9C-189A-3F28-DEB4-135C282DA108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3809445" y="2581750"/>
                  <a:ext cx="1375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B7796ED2-A8B2-0088-D5A3-C1024E640253}"/>
                    </a:ext>
                  </a:extLst>
                </p14:cNvPr>
                <p14:cNvContentPartPr/>
                <p14:nvPr/>
              </p14:nvContentPartPr>
              <p14:xfrm>
                <a:off x="3910245" y="2467270"/>
                <a:ext cx="162720" cy="36324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B7796ED2-A8B2-0088-D5A3-C1024E640253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3901605" y="2458630"/>
                  <a:ext cx="18036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962" name="Freihand 961">
                  <a:extLst>
                    <a:ext uri="{FF2B5EF4-FFF2-40B4-BE49-F238E27FC236}">
                      <a16:creationId xmlns:a16="http://schemas.microsoft.com/office/drawing/2014/main" id="{8698E7DB-6860-1BFC-41AD-0CAF053241CB}"/>
                    </a:ext>
                  </a:extLst>
                </p14:cNvPr>
                <p14:cNvContentPartPr/>
                <p14:nvPr/>
              </p14:nvContentPartPr>
              <p14:xfrm>
                <a:off x="3755085" y="2911870"/>
                <a:ext cx="55800" cy="236880"/>
              </p14:xfrm>
            </p:contentPart>
          </mc:Choice>
          <mc:Fallback>
            <p:pic>
              <p:nvPicPr>
                <p:cNvPr id="962" name="Freihand 961">
                  <a:extLst>
                    <a:ext uri="{FF2B5EF4-FFF2-40B4-BE49-F238E27FC236}">
                      <a16:creationId xmlns:a16="http://schemas.microsoft.com/office/drawing/2014/main" id="{8698E7DB-6860-1BFC-41AD-0CAF053241CB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3746085" y="2903230"/>
                  <a:ext cx="734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963" name="Freihand 962">
                  <a:extLst>
                    <a:ext uri="{FF2B5EF4-FFF2-40B4-BE49-F238E27FC236}">
                      <a16:creationId xmlns:a16="http://schemas.microsoft.com/office/drawing/2014/main" id="{AE2BD262-C3CD-3556-435A-1FD57044FB3B}"/>
                    </a:ext>
                  </a:extLst>
                </p14:cNvPr>
                <p14:cNvContentPartPr/>
                <p14:nvPr/>
              </p14:nvContentPartPr>
              <p14:xfrm>
                <a:off x="3729525" y="2872270"/>
                <a:ext cx="107280" cy="69120"/>
              </p14:xfrm>
            </p:contentPart>
          </mc:Choice>
          <mc:Fallback>
            <p:pic>
              <p:nvPicPr>
                <p:cNvPr id="963" name="Freihand 962">
                  <a:extLst>
                    <a:ext uri="{FF2B5EF4-FFF2-40B4-BE49-F238E27FC236}">
                      <a16:creationId xmlns:a16="http://schemas.microsoft.com/office/drawing/2014/main" id="{AE2BD262-C3CD-3556-435A-1FD57044FB3B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3720525" y="2863630"/>
                  <a:ext cx="1249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965" name="Freihand 964">
                  <a:extLst>
                    <a:ext uri="{FF2B5EF4-FFF2-40B4-BE49-F238E27FC236}">
                      <a16:creationId xmlns:a16="http://schemas.microsoft.com/office/drawing/2014/main" id="{437A600B-A2C4-63A8-2233-462D18EC4A77}"/>
                    </a:ext>
                  </a:extLst>
                </p14:cNvPr>
                <p14:cNvContentPartPr/>
                <p14:nvPr/>
              </p14:nvContentPartPr>
              <p14:xfrm>
                <a:off x="2859405" y="3370870"/>
                <a:ext cx="195120" cy="42480"/>
              </p14:xfrm>
            </p:contentPart>
          </mc:Choice>
          <mc:Fallback>
            <p:pic>
              <p:nvPicPr>
                <p:cNvPr id="965" name="Freihand 964">
                  <a:extLst>
                    <a:ext uri="{FF2B5EF4-FFF2-40B4-BE49-F238E27FC236}">
                      <a16:creationId xmlns:a16="http://schemas.microsoft.com/office/drawing/2014/main" id="{437A600B-A2C4-63A8-2233-462D18EC4A77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2850405" y="3361870"/>
                  <a:ext cx="2127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966" name="Freihand 965">
                  <a:extLst>
                    <a:ext uri="{FF2B5EF4-FFF2-40B4-BE49-F238E27FC236}">
                      <a16:creationId xmlns:a16="http://schemas.microsoft.com/office/drawing/2014/main" id="{28DB6D0A-DFF0-108C-112B-4C1D4BDECD2F}"/>
                    </a:ext>
                  </a:extLst>
                </p14:cNvPr>
                <p14:cNvContentPartPr/>
                <p14:nvPr/>
              </p14:nvContentPartPr>
              <p14:xfrm>
                <a:off x="2808285" y="3321190"/>
                <a:ext cx="81720" cy="132120"/>
              </p14:xfrm>
            </p:contentPart>
          </mc:Choice>
          <mc:Fallback>
            <p:pic>
              <p:nvPicPr>
                <p:cNvPr id="966" name="Freihand 965">
                  <a:extLst>
                    <a:ext uri="{FF2B5EF4-FFF2-40B4-BE49-F238E27FC236}">
                      <a16:creationId xmlns:a16="http://schemas.microsoft.com/office/drawing/2014/main" id="{28DB6D0A-DFF0-108C-112B-4C1D4BDECD2F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2799645" y="3312190"/>
                  <a:ext cx="993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989" name="Freihand 988">
                  <a:extLst>
                    <a:ext uri="{FF2B5EF4-FFF2-40B4-BE49-F238E27FC236}">
                      <a16:creationId xmlns:a16="http://schemas.microsoft.com/office/drawing/2014/main" id="{A8DAA03F-C2F6-8AEF-D47D-0357177D012A}"/>
                    </a:ext>
                  </a:extLst>
                </p14:cNvPr>
                <p14:cNvContentPartPr/>
                <p14:nvPr/>
              </p14:nvContentPartPr>
              <p14:xfrm>
                <a:off x="1770765" y="2986390"/>
                <a:ext cx="1173960" cy="808920"/>
              </p14:xfrm>
            </p:contentPart>
          </mc:Choice>
          <mc:Fallback>
            <p:pic>
              <p:nvPicPr>
                <p:cNvPr id="989" name="Freihand 988">
                  <a:extLst>
                    <a:ext uri="{FF2B5EF4-FFF2-40B4-BE49-F238E27FC236}">
                      <a16:creationId xmlns:a16="http://schemas.microsoft.com/office/drawing/2014/main" id="{A8DAA03F-C2F6-8AEF-D47D-0357177D012A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1762125" y="2977750"/>
                  <a:ext cx="1191600" cy="82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990" name="Freihand 989">
                  <a:extLst>
                    <a:ext uri="{FF2B5EF4-FFF2-40B4-BE49-F238E27FC236}">
                      <a16:creationId xmlns:a16="http://schemas.microsoft.com/office/drawing/2014/main" id="{7BD983FF-1FAC-0F63-4EC7-1ABB96FDAEF7}"/>
                    </a:ext>
                  </a:extLst>
                </p14:cNvPr>
                <p14:cNvContentPartPr/>
                <p14:nvPr/>
              </p14:nvContentPartPr>
              <p14:xfrm>
                <a:off x="1935285" y="2981350"/>
                <a:ext cx="73440" cy="387360"/>
              </p14:xfrm>
            </p:contentPart>
          </mc:Choice>
          <mc:Fallback>
            <p:pic>
              <p:nvPicPr>
                <p:cNvPr id="990" name="Freihand 989">
                  <a:extLst>
                    <a:ext uri="{FF2B5EF4-FFF2-40B4-BE49-F238E27FC236}">
                      <a16:creationId xmlns:a16="http://schemas.microsoft.com/office/drawing/2014/main" id="{7BD983FF-1FAC-0F63-4EC7-1ABB96FDAEF7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1926645" y="2972350"/>
                  <a:ext cx="9108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991" name="Freihand 990">
                  <a:extLst>
                    <a:ext uri="{FF2B5EF4-FFF2-40B4-BE49-F238E27FC236}">
                      <a16:creationId xmlns:a16="http://schemas.microsoft.com/office/drawing/2014/main" id="{8E645E7A-F8E8-3D87-18A3-0DE0AC1F4C38}"/>
                    </a:ext>
                  </a:extLst>
                </p14:cNvPr>
                <p14:cNvContentPartPr/>
                <p14:nvPr/>
              </p14:nvContentPartPr>
              <p14:xfrm>
                <a:off x="1952205" y="2870830"/>
                <a:ext cx="116280" cy="153720"/>
              </p14:xfrm>
            </p:contentPart>
          </mc:Choice>
          <mc:Fallback>
            <p:pic>
              <p:nvPicPr>
                <p:cNvPr id="991" name="Freihand 990">
                  <a:extLst>
                    <a:ext uri="{FF2B5EF4-FFF2-40B4-BE49-F238E27FC236}">
                      <a16:creationId xmlns:a16="http://schemas.microsoft.com/office/drawing/2014/main" id="{8E645E7A-F8E8-3D87-18A3-0DE0AC1F4C38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1943565" y="2861830"/>
                  <a:ext cx="1339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727" name="Freihand 726">
                  <a:extLst>
                    <a:ext uri="{FF2B5EF4-FFF2-40B4-BE49-F238E27FC236}">
                      <a16:creationId xmlns:a16="http://schemas.microsoft.com/office/drawing/2014/main" id="{0A47315A-F2D0-30F1-8A89-D8B8B11625CE}"/>
                    </a:ext>
                  </a:extLst>
                </p14:cNvPr>
                <p14:cNvContentPartPr/>
                <p14:nvPr/>
              </p14:nvContentPartPr>
              <p14:xfrm>
                <a:off x="300885" y="4280230"/>
                <a:ext cx="197280" cy="11160"/>
              </p14:xfrm>
            </p:contentPart>
          </mc:Choice>
          <mc:Fallback>
            <p:pic>
              <p:nvPicPr>
                <p:cNvPr id="727" name="Freihand 726">
                  <a:extLst>
                    <a:ext uri="{FF2B5EF4-FFF2-40B4-BE49-F238E27FC236}">
                      <a16:creationId xmlns:a16="http://schemas.microsoft.com/office/drawing/2014/main" id="{0A47315A-F2D0-30F1-8A89-D8B8B11625CE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291885" y="4271590"/>
                  <a:ext cx="214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728" name="Freihand 727">
                  <a:extLst>
                    <a:ext uri="{FF2B5EF4-FFF2-40B4-BE49-F238E27FC236}">
                      <a16:creationId xmlns:a16="http://schemas.microsoft.com/office/drawing/2014/main" id="{B86E26ED-A4F8-2E02-D711-24B12FE24A74}"/>
                    </a:ext>
                  </a:extLst>
                </p14:cNvPr>
                <p14:cNvContentPartPr/>
                <p14:nvPr/>
              </p14:nvContentPartPr>
              <p14:xfrm>
                <a:off x="270285" y="4336030"/>
                <a:ext cx="212400" cy="14760"/>
              </p14:xfrm>
            </p:contentPart>
          </mc:Choice>
          <mc:Fallback>
            <p:pic>
              <p:nvPicPr>
                <p:cNvPr id="728" name="Freihand 727">
                  <a:extLst>
                    <a:ext uri="{FF2B5EF4-FFF2-40B4-BE49-F238E27FC236}">
                      <a16:creationId xmlns:a16="http://schemas.microsoft.com/office/drawing/2014/main" id="{B86E26ED-A4F8-2E02-D711-24B12FE24A74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261645" y="4327030"/>
                  <a:ext cx="2300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729" name="Freihand 728">
                  <a:extLst>
                    <a:ext uri="{FF2B5EF4-FFF2-40B4-BE49-F238E27FC236}">
                      <a16:creationId xmlns:a16="http://schemas.microsoft.com/office/drawing/2014/main" id="{B580E081-2481-9D52-32A2-4575607F972D}"/>
                    </a:ext>
                  </a:extLst>
                </p14:cNvPr>
                <p14:cNvContentPartPr/>
                <p14:nvPr/>
              </p14:nvContentPartPr>
              <p14:xfrm>
                <a:off x="518325" y="4189870"/>
                <a:ext cx="119520" cy="260640"/>
              </p14:xfrm>
            </p:contentPart>
          </mc:Choice>
          <mc:Fallback>
            <p:pic>
              <p:nvPicPr>
                <p:cNvPr id="729" name="Freihand 728">
                  <a:extLst>
                    <a:ext uri="{FF2B5EF4-FFF2-40B4-BE49-F238E27FC236}">
                      <a16:creationId xmlns:a16="http://schemas.microsoft.com/office/drawing/2014/main" id="{B580E081-2481-9D52-32A2-4575607F972D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509325" y="4180870"/>
                  <a:ext cx="1371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730" name="Freihand 729">
                  <a:extLst>
                    <a:ext uri="{FF2B5EF4-FFF2-40B4-BE49-F238E27FC236}">
                      <a16:creationId xmlns:a16="http://schemas.microsoft.com/office/drawing/2014/main" id="{60683F16-CC4F-CB04-C81F-B15CA42CF345}"/>
                    </a:ext>
                  </a:extLst>
                </p14:cNvPr>
                <p14:cNvContentPartPr/>
                <p14:nvPr/>
              </p14:nvContentPartPr>
              <p14:xfrm>
                <a:off x="854565" y="4045510"/>
                <a:ext cx="352440" cy="398520"/>
              </p14:xfrm>
            </p:contentPart>
          </mc:Choice>
          <mc:Fallback>
            <p:pic>
              <p:nvPicPr>
                <p:cNvPr id="730" name="Freihand 729">
                  <a:extLst>
                    <a:ext uri="{FF2B5EF4-FFF2-40B4-BE49-F238E27FC236}">
                      <a16:creationId xmlns:a16="http://schemas.microsoft.com/office/drawing/2014/main" id="{60683F16-CC4F-CB04-C81F-B15CA42CF345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845925" y="4036510"/>
                  <a:ext cx="37008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731" name="Freihand 730">
                  <a:extLst>
                    <a:ext uri="{FF2B5EF4-FFF2-40B4-BE49-F238E27FC236}">
                      <a16:creationId xmlns:a16="http://schemas.microsoft.com/office/drawing/2014/main" id="{DDF77C55-CC7B-91A4-2A08-789D42279708}"/>
                    </a:ext>
                  </a:extLst>
                </p14:cNvPr>
                <p14:cNvContentPartPr/>
                <p14:nvPr/>
              </p14:nvContentPartPr>
              <p14:xfrm>
                <a:off x="1038165" y="4055950"/>
                <a:ext cx="118080" cy="10440"/>
              </p14:xfrm>
            </p:contentPart>
          </mc:Choice>
          <mc:Fallback>
            <p:pic>
              <p:nvPicPr>
                <p:cNvPr id="731" name="Freihand 730">
                  <a:extLst>
                    <a:ext uri="{FF2B5EF4-FFF2-40B4-BE49-F238E27FC236}">
                      <a16:creationId xmlns:a16="http://schemas.microsoft.com/office/drawing/2014/main" id="{DDF77C55-CC7B-91A4-2A08-789D42279708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1029165" y="4046950"/>
                  <a:ext cx="1357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732" name="Freihand 731">
                  <a:extLst>
                    <a:ext uri="{FF2B5EF4-FFF2-40B4-BE49-F238E27FC236}">
                      <a16:creationId xmlns:a16="http://schemas.microsoft.com/office/drawing/2014/main" id="{F429A459-295F-CF7D-62C9-4CC27B69AF11}"/>
                    </a:ext>
                  </a:extLst>
                </p14:cNvPr>
                <p14:cNvContentPartPr/>
                <p14:nvPr/>
              </p14:nvContentPartPr>
              <p14:xfrm>
                <a:off x="1414725" y="4067470"/>
                <a:ext cx="87120" cy="224280"/>
              </p14:xfrm>
            </p:contentPart>
          </mc:Choice>
          <mc:Fallback>
            <p:pic>
              <p:nvPicPr>
                <p:cNvPr id="732" name="Freihand 731">
                  <a:extLst>
                    <a:ext uri="{FF2B5EF4-FFF2-40B4-BE49-F238E27FC236}">
                      <a16:creationId xmlns:a16="http://schemas.microsoft.com/office/drawing/2014/main" id="{F429A459-295F-CF7D-62C9-4CC27B69AF11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1406085" y="4058470"/>
                  <a:ext cx="1047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733" name="Freihand 732">
                  <a:extLst>
                    <a:ext uri="{FF2B5EF4-FFF2-40B4-BE49-F238E27FC236}">
                      <a16:creationId xmlns:a16="http://schemas.microsoft.com/office/drawing/2014/main" id="{A44EFE7B-BE63-1DCD-28C1-3E28EF95B25F}"/>
                    </a:ext>
                  </a:extLst>
                </p14:cNvPr>
                <p14:cNvContentPartPr/>
                <p14:nvPr/>
              </p14:nvContentPartPr>
              <p14:xfrm>
                <a:off x="1572045" y="4063870"/>
                <a:ext cx="193680" cy="193320"/>
              </p14:xfrm>
            </p:contentPart>
          </mc:Choice>
          <mc:Fallback>
            <p:pic>
              <p:nvPicPr>
                <p:cNvPr id="733" name="Freihand 732">
                  <a:extLst>
                    <a:ext uri="{FF2B5EF4-FFF2-40B4-BE49-F238E27FC236}">
                      <a16:creationId xmlns:a16="http://schemas.microsoft.com/office/drawing/2014/main" id="{A44EFE7B-BE63-1DCD-28C1-3E28EF95B25F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1563045" y="4055230"/>
                  <a:ext cx="2113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734" name="Freihand 733">
                  <a:extLst>
                    <a:ext uri="{FF2B5EF4-FFF2-40B4-BE49-F238E27FC236}">
                      <a16:creationId xmlns:a16="http://schemas.microsoft.com/office/drawing/2014/main" id="{13652D43-4717-DCA6-60B9-89646CAEF724}"/>
                    </a:ext>
                  </a:extLst>
                </p14:cNvPr>
                <p14:cNvContentPartPr/>
                <p14:nvPr/>
              </p14:nvContentPartPr>
              <p14:xfrm>
                <a:off x="1847085" y="4048030"/>
                <a:ext cx="196200" cy="198000"/>
              </p14:xfrm>
            </p:contentPart>
          </mc:Choice>
          <mc:Fallback>
            <p:pic>
              <p:nvPicPr>
                <p:cNvPr id="734" name="Freihand 733">
                  <a:extLst>
                    <a:ext uri="{FF2B5EF4-FFF2-40B4-BE49-F238E27FC236}">
                      <a16:creationId xmlns:a16="http://schemas.microsoft.com/office/drawing/2014/main" id="{13652D43-4717-DCA6-60B9-89646CAEF724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1838445" y="4039390"/>
                  <a:ext cx="2138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735" name="Freihand 734">
                  <a:extLst>
                    <a:ext uri="{FF2B5EF4-FFF2-40B4-BE49-F238E27FC236}">
                      <a16:creationId xmlns:a16="http://schemas.microsoft.com/office/drawing/2014/main" id="{7D6DBDAF-CB62-A301-5854-B590064AB2BD}"/>
                    </a:ext>
                  </a:extLst>
                </p14:cNvPr>
                <p14:cNvContentPartPr/>
                <p14:nvPr/>
              </p14:nvContentPartPr>
              <p14:xfrm>
                <a:off x="2085405" y="4098790"/>
                <a:ext cx="106200" cy="92520"/>
              </p14:xfrm>
            </p:contentPart>
          </mc:Choice>
          <mc:Fallback>
            <p:pic>
              <p:nvPicPr>
                <p:cNvPr id="735" name="Freihand 734">
                  <a:extLst>
                    <a:ext uri="{FF2B5EF4-FFF2-40B4-BE49-F238E27FC236}">
                      <a16:creationId xmlns:a16="http://schemas.microsoft.com/office/drawing/2014/main" id="{7D6DBDAF-CB62-A301-5854-B590064AB2BD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2076765" y="4090150"/>
                  <a:ext cx="1238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736" name="Freihand 735">
                  <a:extLst>
                    <a:ext uri="{FF2B5EF4-FFF2-40B4-BE49-F238E27FC236}">
                      <a16:creationId xmlns:a16="http://schemas.microsoft.com/office/drawing/2014/main" id="{5727B1B7-D55B-132A-3B44-B42441CA7EA1}"/>
                    </a:ext>
                  </a:extLst>
                </p14:cNvPr>
                <p14:cNvContentPartPr/>
                <p14:nvPr/>
              </p14:nvContentPartPr>
              <p14:xfrm>
                <a:off x="2365125" y="4030030"/>
                <a:ext cx="103680" cy="198000"/>
              </p14:xfrm>
            </p:contentPart>
          </mc:Choice>
          <mc:Fallback>
            <p:pic>
              <p:nvPicPr>
                <p:cNvPr id="736" name="Freihand 735">
                  <a:extLst>
                    <a:ext uri="{FF2B5EF4-FFF2-40B4-BE49-F238E27FC236}">
                      <a16:creationId xmlns:a16="http://schemas.microsoft.com/office/drawing/2014/main" id="{5727B1B7-D55B-132A-3B44-B42441CA7EA1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2356125" y="4021390"/>
                  <a:ext cx="1213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737" name="Freihand 736">
                  <a:extLst>
                    <a:ext uri="{FF2B5EF4-FFF2-40B4-BE49-F238E27FC236}">
                      <a16:creationId xmlns:a16="http://schemas.microsoft.com/office/drawing/2014/main" id="{C512A2B9-E0DD-953E-89B3-AF813D291A38}"/>
                    </a:ext>
                  </a:extLst>
                </p14:cNvPr>
                <p14:cNvContentPartPr/>
                <p14:nvPr/>
              </p14:nvContentPartPr>
              <p14:xfrm>
                <a:off x="2448285" y="4081150"/>
                <a:ext cx="167040" cy="178920"/>
              </p14:xfrm>
            </p:contentPart>
          </mc:Choice>
          <mc:Fallback>
            <p:pic>
              <p:nvPicPr>
                <p:cNvPr id="737" name="Freihand 736">
                  <a:extLst>
                    <a:ext uri="{FF2B5EF4-FFF2-40B4-BE49-F238E27FC236}">
                      <a16:creationId xmlns:a16="http://schemas.microsoft.com/office/drawing/2014/main" id="{C512A2B9-E0DD-953E-89B3-AF813D291A38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2439285" y="4072150"/>
                  <a:ext cx="1846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738" name="Freihand 737">
                  <a:extLst>
                    <a:ext uri="{FF2B5EF4-FFF2-40B4-BE49-F238E27FC236}">
                      <a16:creationId xmlns:a16="http://schemas.microsoft.com/office/drawing/2014/main" id="{547E9A2C-0644-EF88-7DC8-FBAFDC232500}"/>
                    </a:ext>
                  </a:extLst>
                </p14:cNvPr>
                <p14:cNvContentPartPr/>
                <p14:nvPr/>
              </p14:nvContentPartPr>
              <p14:xfrm>
                <a:off x="2625765" y="3935350"/>
                <a:ext cx="117720" cy="243360"/>
              </p14:xfrm>
            </p:contentPart>
          </mc:Choice>
          <mc:Fallback>
            <p:pic>
              <p:nvPicPr>
                <p:cNvPr id="738" name="Freihand 737">
                  <a:extLst>
                    <a:ext uri="{FF2B5EF4-FFF2-40B4-BE49-F238E27FC236}">
                      <a16:creationId xmlns:a16="http://schemas.microsoft.com/office/drawing/2014/main" id="{547E9A2C-0644-EF88-7DC8-FBAFDC232500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2617125" y="3926710"/>
                  <a:ext cx="1353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740" name="Freihand 739">
                  <a:extLst>
                    <a:ext uri="{FF2B5EF4-FFF2-40B4-BE49-F238E27FC236}">
                      <a16:creationId xmlns:a16="http://schemas.microsoft.com/office/drawing/2014/main" id="{F4F7E822-433D-C8FC-5EEF-D72F0855699F}"/>
                    </a:ext>
                  </a:extLst>
                </p14:cNvPr>
                <p14:cNvContentPartPr/>
                <p14:nvPr/>
              </p14:nvContentPartPr>
              <p14:xfrm>
                <a:off x="3053805" y="3994750"/>
                <a:ext cx="385560" cy="138240"/>
              </p14:xfrm>
            </p:contentPart>
          </mc:Choice>
          <mc:Fallback>
            <p:pic>
              <p:nvPicPr>
                <p:cNvPr id="740" name="Freihand 739">
                  <a:extLst>
                    <a:ext uri="{FF2B5EF4-FFF2-40B4-BE49-F238E27FC236}">
                      <a16:creationId xmlns:a16="http://schemas.microsoft.com/office/drawing/2014/main" id="{F4F7E822-433D-C8FC-5EEF-D72F0855699F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3044805" y="3985750"/>
                  <a:ext cx="4032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741" name="Freihand 740">
                  <a:extLst>
                    <a:ext uri="{FF2B5EF4-FFF2-40B4-BE49-F238E27FC236}">
                      <a16:creationId xmlns:a16="http://schemas.microsoft.com/office/drawing/2014/main" id="{DD64AADB-34B1-F008-A437-0600E674B302}"/>
                    </a:ext>
                  </a:extLst>
                </p14:cNvPr>
                <p14:cNvContentPartPr/>
                <p14:nvPr/>
              </p14:nvContentPartPr>
              <p14:xfrm>
                <a:off x="3346485" y="3907630"/>
                <a:ext cx="10080" cy="6840"/>
              </p14:xfrm>
            </p:contentPart>
          </mc:Choice>
          <mc:Fallback>
            <p:pic>
              <p:nvPicPr>
                <p:cNvPr id="741" name="Freihand 740">
                  <a:extLst>
                    <a:ext uri="{FF2B5EF4-FFF2-40B4-BE49-F238E27FC236}">
                      <a16:creationId xmlns:a16="http://schemas.microsoft.com/office/drawing/2014/main" id="{DD64AADB-34B1-F008-A437-0600E674B302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3337845" y="3898630"/>
                  <a:ext cx="277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742" name="Freihand 741">
                  <a:extLst>
                    <a:ext uri="{FF2B5EF4-FFF2-40B4-BE49-F238E27FC236}">
                      <a16:creationId xmlns:a16="http://schemas.microsoft.com/office/drawing/2014/main" id="{CE4D3E63-BE29-32C8-AAD5-59A55DE9D689}"/>
                    </a:ext>
                  </a:extLst>
                </p14:cNvPr>
                <p14:cNvContentPartPr/>
                <p14:nvPr/>
              </p14:nvContentPartPr>
              <p14:xfrm>
                <a:off x="866085" y="4516750"/>
                <a:ext cx="171360" cy="177120"/>
              </p14:xfrm>
            </p:contentPart>
          </mc:Choice>
          <mc:Fallback>
            <p:pic>
              <p:nvPicPr>
                <p:cNvPr id="742" name="Freihand 741">
                  <a:extLst>
                    <a:ext uri="{FF2B5EF4-FFF2-40B4-BE49-F238E27FC236}">
                      <a16:creationId xmlns:a16="http://schemas.microsoft.com/office/drawing/2014/main" id="{CE4D3E63-BE29-32C8-AAD5-59A55DE9D689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857445" y="4508110"/>
                  <a:ext cx="1890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743" name="Freihand 742">
                  <a:extLst>
                    <a:ext uri="{FF2B5EF4-FFF2-40B4-BE49-F238E27FC236}">
                      <a16:creationId xmlns:a16="http://schemas.microsoft.com/office/drawing/2014/main" id="{60380803-ADAE-CDE3-E133-E430749F22ED}"/>
                    </a:ext>
                  </a:extLst>
                </p14:cNvPr>
                <p14:cNvContentPartPr/>
                <p14:nvPr/>
              </p14:nvContentPartPr>
              <p14:xfrm>
                <a:off x="1057965" y="4576870"/>
                <a:ext cx="384120" cy="88920"/>
              </p14:xfrm>
            </p:contentPart>
          </mc:Choice>
          <mc:Fallback>
            <p:pic>
              <p:nvPicPr>
                <p:cNvPr id="743" name="Freihand 742">
                  <a:extLst>
                    <a:ext uri="{FF2B5EF4-FFF2-40B4-BE49-F238E27FC236}">
                      <a16:creationId xmlns:a16="http://schemas.microsoft.com/office/drawing/2014/main" id="{60380803-ADAE-CDE3-E133-E430749F22ED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1049325" y="4568230"/>
                  <a:ext cx="4017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744" name="Freihand 743">
                  <a:extLst>
                    <a:ext uri="{FF2B5EF4-FFF2-40B4-BE49-F238E27FC236}">
                      <a16:creationId xmlns:a16="http://schemas.microsoft.com/office/drawing/2014/main" id="{CF2EC818-4986-1F65-7FB4-FA9CB0251F79}"/>
                    </a:ext>
                  </a:extLst>
                </p14:cNvPr>
                <p14:cNvContentPartPr/>
                <p14:nvPr/>
              </p14:nvContentPartPr>
              <p14:xfrm>
                <a:off x="1540365" y="4567150"/>
                <a:ext cx="290520" cy="89640"/>
              </p14:xfrm>
            </p:contentPart>
          </mc:Choice>
          <mc:Fallback>
            <p:pic>
              <p:nvPicPr>
                <p:cNvPr id="744" name="Freihand 743">
                  <a:extLst>
                    <a:ext uri="{FF2B5EF4-FFF2-40B4-BE49-F238E27FC236}">
                      <a16:creationId xmlns:a16="http://schemas.microsoft.com/office/drawing/2014/main" id="{CF2EC818-4986-1F65-7FB4-FA9CB0251F79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1531725" y="4558510"/>
                  <a:ext cx="3081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745" name="Freihand 744">
                  <a:extLst>
                    <a:ext uri="{FF2B5EF4-FFF2-40B4-BE49-F238E27FC236}">
                      <a16:creationId xmlns:a16="http://schemas.microsoft.com/office/drawing/2014/main" id="{89CAA23A-DD08-5172-1D01-9C335A86C2C8}"/>
                    </a:ext>
                  </a:extLst>
                </p14:cNvPr>
                <p14:cNvContentPartPr/>
                <p14:nvPr/>
              </p14:nvContentPartPr>
              <p14:xfrm>
                <a:off x="1800285" y="4538350"/>
                <a:ext cx="55080" cy="22320"/>
              </p14:xfrm>
            </p:contentPart>
          </mc:Choice>
          <mc:Fallback>
            <p:pic>
              <p:nvPicPr>
                <p:cNvPr id="745" name="Freihand 744">
                  <a:extLst>
                    <a:ext uri="{FF2B5EF4-FFF2-40B4-BE49-F238E27FC236}">
                      <a16:creationId xmlns:a16="http://schemas.microsoft.com/office/drawing/2014/main" id="{89CAA23A-DD08-5172-1D01-9C335A86C2C8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1791285" y="4529350"/>
                  <a:ext cx="727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746" name="Freihand 745">
                  <a:extLst>
                    <a:ext uri="{FF2B5EF4-FFF2-40B4-BE49-F238E27FC236}">
                      <a16:creationId xmlns:a16="http://schemas.microsoft.com/office/drawing/2014/main" id="{F388AD18-BC74-0A42-54ED-A90BD40B2F57}"/>
                    </a:ext>
                  </a:extLst>
                </p14:cNvPr>
                <p14:cNvContentPartPr/>
                <p14:nvPr/>
              </p14:nvContentPartPr>
              <p14:xfrm>
                <a:off x="1909365" y="4466350"/>
                <a:ext cx="414360" cy="172080"/>
              </p14:xfrm>
            </p:contentPart>
          </mc:Choice>
          <mc:Fallback>
            <p:pic>
              <p:nvPicPr>
                <p:cNvPr id="746" name="Freihand 745">
                  <a:extLst>
                    <a:ext uri="{FF2B5EF4-FFF2-40B4-BE49-F238E27FC236}">
                      <a16:creationId xmlns:a16="http://schemas.microsoft.com/office/drawing/2014/main" id="{F388AD18-BC74-0A42-54ED-A90BD40B2F57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1900725" y="4457710"/>
                  <a:ext cx="4320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747" name="Freihand 746">
                  <a:extLst>
                    <a:ext uri="{FF2B5EF4-FFF2-40B4-BE49-F238E27FC236}">
                      <a16:creationId xmlns:a16="http://schemas.microsoft.com/office/drawing/2014/main" id="{4AE1F342-9451-59D3-E3E3-4B3FF9D2A9A8}"/>
                    </a:ext>
                  </a:extLst>
                </p14:cNvPr>
                <p14:cNvContentPartPr/>
                <p14:nvPr/>
              </p14:nvContentPartPr>
              <p14:xfrm>
                <a:off x="2483565" y="4440790"/>
                <a:ext cx="165600" cy="153360"/>
              </p14:xfrm>
            </p:contentPart>
          </mc:Choice>
          <mc:Fallback>
            <p:pic>
              <p:nvPicPr>
                <p:cNvPr id="747" name="Freihand 746">
                  <a:extLst>
                    <a:ext uri="{FF2B5EF4-FFF2-40B4-BE49-F238E27FC236}">
                      <a16:creationId xmlns:a16="http://schemas.microsoft.com/office/drawing/2014/main" id="{4AE1F342-9451-59D3-E3E3-4B3FF9D2A9A8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2474925" y="4431790"/>
                  <a:ext cx="1832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748" name="Freihand 747">
                  <a:extLst>
                    <a:ext uri="{FF2B5EF4-FFF2-40B4-BE49-F238E27FC236}">
                      <a16:creationId xmlns:a16="http://schemas.microsoft.com/office/drawing/2014/main" id="{7B47D779-2590-BA85-68E7-B916EAED848B}"/>
                    </a:ext>
                  </a:extLst>
                </p14:cNvPr>
                <p14:cNvContentPartPr/>
                <p14:nvPr/>
              </p14:nvContentPartPr>
              <p14:xfrm>
                <a:off x="2689845" y="4413070"/>
                <a:ext cx="209160" cy="156600"/>
              </p14:xfrm>
            </p:contentPart>
          </mc:Choice>
          <mc:Fallback>
            <p:pic>
              <p:nvPicPr>
                <p:cNvPr id="748" name="Freihand 747">
                  <a:extLst>
                    <a:ext uri="{FF2B5EF4-FFF2-40B4-BE49-F238E27FC236}">
                      <a16:creationId xmlns:a16="http://schemas.microsoft.com/office/drawing/2014/main" id="{7B47D779-2590-BA85-68E7-B916EAED848B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2681205" y="4404430"/>
                  <a:ext cx="2268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749" name="Freihand 748">
                  <a:extLst>
                    <a:ext uri="{FF2B5EF4-FFF2-40B4-BE49-F238E27FC236}">
                      <a16:creationId xmlns:a16="http://schemas.microsoft.com/office/drawing/2014/main" id="{0BF8120D-EF23-9292-C0CD-345A306EB8D7}"/>
                    </a:ext>
                  </a:extLst>
                </p14:cNvPr>
                <p14:cNvContentPartPr/>
                <p14:nvPr/>
              </p14:nvContentPartPr>
              <p14:xfrm>
                <a:off x="2656725" y="4430710"/>
                <a:ext cx="176400" cy="22680"/>
              </p14:xfrm>
            </p:contentPart>
          </mc:Choice>
          <mc:Fallback>
            <p:pic>
              <p:nvPicPr>
                <p:cNvPr id="749" name="Freihand 748">
                  <a:extLst>
                    <a:ext uri="{FF2B5EF4-FFF2-40B4-BE49-F238E27FC236}">
                      <a16:creationId xmlns:a16="http://schemas.microsoft.com/office/drawing/2014/main" id="{0BF8120D-EF23-9292-C0CD-345A306EB8D7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2648085" y="4421710"/>
                  <a:ext cx="1940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750" name="Freihand 749">
                  <a:extLst>
                    <a:ext uri="{FF2B5EF4-FFF2-40B4-BE49-F238E27FC236}">
                      <a16:creationId xmlns:a16="http://schemas.microsoft.com/office/drawing/2014/main" id="{798E5796-C265-3E8B-9691-4E7E1269D64F}"/>
                    </a:ext>
                  </a:extLst>
                </p14:cNvPr>
                <p14:cNvContentPartPr/>
                <p14:nvPr/>
              </p14:nvContentPartPr>
              <p14:xfrm>
                <a:off x="2938965" y="4350790"/>
                <a:ext cx="435960" cy="226440"/>
              </p14:xfrm>
            </p:contentPart>
          </mc:Choice>
          <mc:Fallback>
            <p:pic>
              <p:nvPicPr>
                <p:cNvPr id="750" name="Freihand 749">
                  <a:extLst>
                    <a:ext uri="{FF2B5EF4-FFF2-40B4-BE49-F238E27FC236}">
                      <a16:creationId xmlns:a16="http://schemas.microsoft.com/office/drawing/2014/main" id="{798E5796-C265-3E8B-9691-4E7E1269D64F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2929965" y="4341790"/>
                  <a:ext cx="4536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751" name="Freihand 750">
                  <a:extLst>
                    <a:ext uri="{FF2B5EF4-FFF2-40B4-BE49-F238E27FC236}">
                      <a16:creationId xmlns:a16="http://schemas.microsoft.com/office/drawing/2014/main" id="{E3C76E3A-E4CE-119B-DFC2-0C7DA45D95DC}"/>
                    </a:ext>
                  </a:extLst>
                </p14:cNvPr>
                <p14:cNvContentPartPr/>
                <p14:nvPr/>
              </p14:nvContentPartPr>
              <p14:xfrm>
                <a:off x="3449445" y="4418830"/>
                <a:ext cx="130680" cy="236160"/>
              </p14:xfrm>
            </p:contentPart>
          </mc:Choice>
          <mc:Fallback>
            <p:pic>
              <p:nvPicPr>
                <p:cNvPr id="751" name="Freihand 750">
                  <a:extLst>
                    <a:ext uri="{FF2B5EF4-FFF2-40B4-BE49-F238E27FC236}">
                      <a16:creationId xmlns:a16="http://schemas.microsoft.com/office/drawing/2014/main" id="{E3C76E3A-E4CE-119B-DFC2-0C7DA45D95DC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3440445" y="4410190"/>
                  <a:ext cx="1483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752" name="Freihand 751">
                  <a:extLst>
                    <a:ext uri="{FF2B5EF4-FFF2-40B4-BE49-F238E27FC236}">
                      <a16:creationId xmlns:a16="http://schemas.microsoft.com/office/drawing/2014/main" id="{C8E5A8D1-A8CD-2941-3527-D9607934497C}"/>
                    </a:ext>
                  </a:extLst>
                </p14:cNvPr>
                <p14:cNvContentPartPr/>
                <p14:nvPr/>
              </p14:nvContentPartPr>
              <p14:xfrm>
                <a:off x="3603885" y="4420990"/>
                <a:ext cx="9360" cy="71640"/>
              </p14:xfrm>
            </p:contentPart>
          </mc:Choice>
          <mc:Fallback>
            <p:pic>
              <p:nvPicPr>
                <p:cNvPr id="752" name="Freihand 751">
                  <a:extLst>
                    <a:ext uri="{FF2B5EF4-FFF2-40B4-BE49-F238E27FC236}">
                      <a16:creationId xmlns:a16="http://schemas.microsoft.com/office/drawing/2014/main" id="{C8E5A8D1-A8CD-2941-3527-D9607934497C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3595245" y="4412350"/>
                  <a:ext cx="270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753" name="Freihand 752">
                  <a:extLst>
                    <a:ext uri="{FF2B5EF4-FFF2-40B4-BE49-F238E27FC236}">
                      <a16:creationId xmlns:a16="http://schemas.microsoft.com/office/drawing/2014/main" id="{0352F381-C35B-19A2-7758-831B6A3E6387}"/>
                    </a:ext>
                  </a:extLst>
                </p14:cNvPr>
                <p14:cNvContentPartPr/>
                <p14:nvPr/>
              </p14:nvContentPartPr>
              <p14:xfrm>
                <a:off x="3651405" y="4324150"/>
                <a:ext cx="129960" cy="199080"/>
              </p14:xfrm>
            </p:contentPart>
          </mc:Choice>
          <mc:Fallback>
            <p:pic>
              <p:nvPicPr>
                <p:cNvPr id="753" name="Freihand 752">
                  <a:extLst>
                    <a:ext uri="{FF2B5EF4-FFF2-40B4-BE49-F238E27FC236}">
                      <a16:creationId xmlns:a16="http://schemas.microsoft.com/office/drawing/2014/main" id="{0352F381-C35B-19A2-7758-831B6A3E6387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3642405" y="4315510"/>
                  <a:ext cx="1476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755" name="Freihand 754">
                  <a:extLst>
                    <a:ext uri="{FF2B5EF4-FFF2-40B4-BE49-F238E27FC236}">
                      <a16:creationId xmlns:a16="http://schemas.microsoft.com/office/drawing/2014/main" id="{FA508561-338B-6E9B-2BD6-C11DCF699EAC}"/>
                    </a:ext>
                  </a:extLst>
                </p14:cNvPr>
                <p14:cNvContentPartPr/>
                <p14:nvPr/>
              </p14:nvContentPartPr>
              <p14:xfrm>
                <a:off x="3960645" y="4279870"/>
                <a:ext cx="138240" cy="231480"/>
              </p14:xfrm>
            </p:contentPart>
          </mc:Choice>
          <mc:Fallback>
            <p:pic>
              <p:nvPicPr>
                <p:cNvPr id="755" name="Freihand 754">
                  <a:extLst>
                    <a:ext uri="{FF2B5EF4-FFF2-40B4-BE49-F238E27FC236}">
                      <a16:creationId xmlns:a16="http://schemas.microsoft.com/office/drawing/2014/main" id="{FA508561-338B-6E9B-2BD6-C11DCF699EAC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3952005" y="4270870"/>
                  <a:ext cx="1558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756" name="Freihand 755">
                  <a:extLst>
                    <a:ext uri="{FF2B5EF4-FFF2-40B4-BE49-F238E27FC236}">
                      <a16:creationId xmlns:a16="http://schemas.microsoft.com/office/drawing/2014/main" id="{3F8407F3-6D28-3282-B413-035168DA24F3}"/>
                    </a:ext>
                  </a:extLst>
                </p14:cNvPr>
                <p14:cNvContentPartPr/>
                <p14:nvPr/>
              </p14:nvContentPartPr>
              <p14:xfrm>
                <a:off x="4002405" y="4307590"/>
                <a:ext cx="316800" cy="153360"/>
              </p14:xfrm>
            </p:contentPart>
          </mc:Choice>
          <mc:Fallback>
            <p:pic>
              <p:nvPicPr>
                <p:cNvPr id="756" name="Freihand 755">
                  <a:extLst>
                    <a:ext uri="{FF2B5EF4-FFF2-40B4-BE49-F238E27FC236}">
                      <a16:creationId xmlns:a16="http://schemas.microsoft.com/office/drawing/2014/main" id="{3F8407F3-6D28-3282-B413-035168DA24F3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3993765" y="4298590"/>
                  <a:ext cx="3344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757" name="Freihand 756">
                  <a:extLst>
                    <a:ext uri="{FF2B5EF4-FFF2-40B4-BE49-F238E27FC236}">
                      <a16:creationId xmlns:a16="http://schemas.microsoft.com/office/drawing/2014/main" id="{2A68618C-9D01-9308-BB09-5AF95880FC4B}"/>
                    </a:ext>
                  </a:extLst>
                </p14:cNvPr>
                <p14:cNvContentPartPr/>
                <p14:nvPr/>
              </p14:nvContentPartPr>
              <p14:xfrm>
                <a:off x="4216245" y="4282030"/>
                <a:ext cx="259560" cy="259200"/>
              </p14:xfrm>
            </p:contentPart>
          </mc:Choice>
          <mc:Fallback>
            <p:pic>
              <p:nvPicPr>
                <p:cNvPr id="757" name="Freihand 756">
                  <a:extLst>
                    <a:ext uri="{FF2B5EF4-FFF2-40B4-BE49-F238E27FC236}">
                      <a16:creationId xmlns:a16="http://schemas.microsoft.com/office/drawing/2014/main" id="{2A68618C-9D01-9308-BB09-5AF95880FC4B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4207245" y="4273390"/>
                  <a:ext cx="2772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759" name="Freihand 758">
                  <a:extLst>
                    <a:ext uri="{FF2B5EF4-FFF2-40B4-BE49-F238E27FC236}">
                      <a16:creationId xmlns:a16="http://schemas.microsoft.com/office/drawing/2014/main" id="{35060EA5-8DB7-8612-4E05-3AD07BEE25AE}"/>
                    </a:ext>
                  </a:extLst>
                </p14:cNvPr>
                <p14:cNvContentPartPr/>
                <p14:nvPr/>
              </p14:nvContentPartPr>
              <p14:xfrm>
                <a:off x="311685" y="5018590"/>
                <a:ext cx="196920" cy="3600"/>
              </p14:xfrm>
            </p:contentPart>
          </mc:Choice>
          <mc:Fallback>
            <p:pic>
              <p:nvPicPr>
                <p:cNvPr id="759" name="Freihand 758">
                  <a:extLst>
                    <a:ext uri="{FF2B5EF4-FFF2-40B4-BE49-F238E27FC236}">
                      <a16:creationId xmlns:a16="http://schemas.microsoft.com/office/drawing/2014/main" id="{35060EA5-8DB7-8612-4E05-3AD07BEE25AE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302685" y="5009950"/>
                  <a:ext cx="2145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760" name="Freihand 759">
                  <a:extLst>
                    <a:ext uri="{FF2B5EF4-FFF2-40B4-BE49-F238E27FC236}">
                      <a16:creationId xmlns:a16="http://schemas.microsoft.com/office/drawing/2014/main" id="{57702027-9565-EC26-7954-7CA9F7C6A2BB}"/>
                    </a:ext>
                  </a:extLst>
                </p14:cNvPr>
                <p14:cNvContentPartPr/>
                <p14:nvPr/>
              </p14:nvContentPartPr>
              <p14:xfrm>
                <a:off x="295845" y="5056030"/>
                <a:ext cx="262080" cy="33120"/>
              </p14:xfrm>
            </p:contentPart>
          </mc:Choice>
          <mc:Fallback>
            <p:pic>
              <p:nvPicPr>
                <p:cNvPr id="760" name="Freihand 759">
                  <a:extLst>
                    <a:ext uri="{FF2B5EF4-FFF2-40B4-BE49-F238E27FC236}">
                      <a16:creationId xmlns:a16="http://schemas.microsoft.com/office/drawing/2014/main" id="{57702027-9565-EC26-7954-7CA9F7C6A2BB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287205" y="5047390"/>
                  <a:ext cx="2797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761" name="Freihand 760">
                  <a:extLst>
                    <a:ext uri="{FF2B5EF4-FFF2-40B4-BE49-F238E27FC236}">
                      <a16:creationId xmlns:a16="http://schemas.microsoft.com/office/drawing/2014/main" id="{C770C390-EE0B-EA65-8925-934DCC05AC2E}"/>
                    </a:ext>
                  </a:extLst>
                </p14:cNvPr>
                <p14:cNvContentPartPr/>
                <p14:nvPr/>
              </p14:nvContentPartPr>
              <p14:xfrm>
                <a:off x="588525" y="4957030"/>
                <a:ext cx="99360" cy="204840"/>
              </p14:xfrm>
            </p:contentPart>
          </mc:Choice>
          <mc:Fallback>
            <p:pic>
              <p:nvPicPr>
                <p:cNvPr id="761" name="Freihand 760">
                  <a:extLst>
                    <a:ext uri="{FF2B5EF4-FFF2-40B4-BE49-F238E27FC236}">
                      <a16:creationId xmlns:a16="http://schemas.microsoft.com/office/drawing/2014/main" id="{C770C390-EE0B-EA65-8925-934DCC05AC2E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579525" y="4948030"/>
                  <a:ext cx="1170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762" name="Freihand 761">
                  <a:extLst>
                    <a:ext uri="{FF2B5EF4-FFF2-40B4-BE49-F238E27FC236}">
                      <a16:creationId xmlns:a16="http://schemas.microsoft.com/office/drawing/2014/main" id="{79E204D1-3B0E-1D32-8364-2F15945C7D96}"/>
                    </a:ext>
                  </a:extLst>
                </p14:cNvPr>
                <p14:cNvContentPartPr/>
                <p14:nvPr/>
              </p14:nvContentPartPr>
              <p14:xfrm>
                <a:off x="930165" y="4909870"/>
                <a:ext cx="148320" cy="199080"/>
              </p14:xfrm>
            </p:contentPart>
          </mc:Choice>
          <mc:Fallback>
            <p:pic>
              <p:nvPicPr>
                <p:cNvPr id="762" name="Freihand 761">
                  <a:extLst>
                    <a:ext uri="{FF2B5EF4-FFF2-40B4-BE49-F238E27FC236}">
                      <a16:creationId xmlns:a16="http://schemas.microsoft.com/office/drawing/2014/main" id="{79E204D1-3B0E-1D32-8364-2F15945C7D96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921165" y="4900870"/>
                  <a:ext cx="1659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763" name="Freihand 762">
                  <a:extLst>
                    <a:ext uri="{FF2B5EF4-FFF2-40B4-BE49-F238E27FC236}">
                      <a16:creationId xmlns:a16="http://schemas.microsoft.com/office/drawing/2014/main" id="{5C57EB19-AF6C-0CA4-CF4C-EEB4AF8D6D76}"/>
                    </a:ext>
                  </a:extLst>
                </p14:cNvPr>
                <p14:cNvContentPartPr/>
                <p14:nvPr/>
              </p14:nvContentPartPr>
              <p14:xfrm>
                <a:off x="1167405" y="4972150"/>
                <a:ext cx="253800" cy="90720"/>
              </p14:xfrm>
            </p:contentPart>
          </mc:Choice>
          <mc:Fallback>
            <p:pic>
              <p:nvPicPr>
                <p:cNvPr id="763" name="Freihand 762">
                  <a:extLst>
                    <a:ext uri="{FF2B5EF4-FFF2-40B4-BE49-F238E27FC236}">
                      <a16:creationId xmlns:a16="http://schemas.microsoft.com/office/drawing/2014/main" id="{5C57EB19-AF6C-0CA4-CF4C-EEB4AF8D6D76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1158765" y="4963510"/>
                  <a:ext cx="2714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764" name="Freihand 763">
                  <a:extLst>
                    <a:ext uri="{FF2B5EF4-FFF2-40B4-BE49-F238E27FC236}">
                      <a16:creationId xmlns:a16="http://schemas.microsoft.com/office/drawing/2014/main" id="{FC541B78-CC10-1382-F887-BAAC721901D4}"/>
                    </a:ext>
                  </a:extLst>
                </p14:cNvPr>
                <p14:cNvContentPartPr/>
                <p14:nvPr/>
              </p14:nvContentPartPr>
              <p14:xfrm>
                <a:off x="1469445" y="4830670"/>
                <a:ext cx="107640" cy="207720"/>
              </p14:xfrm>
            </p:contentPart>
          </mc:Choice>
          <mc:Fallback>
            <p:pic>
              <p:nvPicPr>
                <p:cNvPr id="764" name="Freihand 763">
                  <a:extLst>
                    <a:ext uri="{FF2B5EF4-FFF2-40B4-BE49-F238E27FC236}">
                      <a16:creationId xmlns:a16="http://schemas.microsoft.com/office/drawing/2014/main" id="{FC541B78-CC10-1382-F887-BAAC721901D4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1460805" y="4822030"/>
                  <a:ext cx="1252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765" name="Freihand 764">
                  <a:extLst>
                    <a:ext uri="{FF2B5EF4-FFF2-40B4-BE49-F238E27FC236}">
                      <a16:creationId xmlns:a16="http://schemas.microsoft.com/office/drawing/2014/main" id="{7282F635-0C2B-9FF6-72E5-8BCD347308E8}"/>
                    </a:ext>
                  </a:extLst>
                </p14:cNvPr>
                <p14:cNvContentPartPr/>
                <p14:nvPr/>
              </p14:nvContentPartPr>
              <p14:xfrm>
                <a:off x="1704165" y="4999510"/>
                <a:ext cx="115920" cy="14400"/>
              </p14:xfrm>
            </p:contentPart>
          </mc:Choice>
          <mc:Fallback>
            <p:pic>
              <p:nvPicPr>
                <p:cNvPr id="765" name="Freihand 764">
                  <a:extLst>
                    <a:ext uri="{FF2B5EF4-FFF2-40B4-BE49-F238E27FC236}">
                      <a16:creationId xmlns:a16="http://schemas.microsoft.com/office/drawing/2014/main" id="{7282F635-0C2B-9FF6-72E5-8BCD347308E8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1695525" y="4990510"/>
                  <a:ext cx="1335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767" name="Freihand 766">
                  <a:extLst>
                    <a:ext uri="{FF2B5EF4-FFF2-40B4-BE49-F238E27FC236}">
                      <a16:creationId xmlns:a16="http://schemas.microsoft.com/office/drawing/2014/main" id="{603AA7A6-F96D-935A-065F-BDFDAC916568}"/>
                    </a:ext>
                  </a:extLst>
                </p14:cNvPr>
                <p14:cNvContentPartPr/>
                <p14:nvPr/>
              </p14:nvContentPartPr>
              <p14:xfrm>
                <a:off x="1939245" y="4836430"/>
                <a:ext cx="206640" cy="217800"/>
              </p14:xfrm>
            </p:contentPart>
          </mc:Choice>
          <mc:Fallback>
            <p:pic>
              <p:nvPicPr>
                <p:cNvPr id="767" name="Freihand 766">
                  <a:extLst>
                    <a:ext uri="{FF2B5EF4-FFF2-40B4-BE49-F238E27FC236}">
                      <a16:creationId xmlns:a16="http://schemas.microsoft.com/office/drawing/2014/main" id="{603AA7A6-F96D-935A-065F-BDFDAC916568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1930245" y="4827430"/>
                  <a:ext cx="2242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768" name="Freihand 767">
                  <a:extLst>
                    <a:ext uri="{FF2B5EF4-FFF2-40B4-BE49-F238E27FC236}">
                      <a16:creationId xmlns:a16="http://schemas.microsoft.com/office/drawing/2014/main" id="{DA16B4CC-7FF9-9E31-60A6-F0E4874ECEDF}"/>
                    </a:ext>
                  </a:extLst>
                </p14:cNvPr>
                <p14:cNvContentPartPr/>
                <p14:nvPr/>
              </p14:nvContentPartPr>
              <p14:xfrm>
                <a:off x="2203845" y="4823830"/>
                <a:ext cx="30960" cy="200520"/>
              </p14:xfrm>
            </p:contentPart>
          </mc:Choice>
          <mc:Fallback>
            <p:pic>
              <p:nvPicPr>
                <p:cNvPr id="768" name="Freihand 767">
                  <a:extLst>
                    <a:ext uri="{FF2B5EF4-FFF2-40B4-BE49-F238E27FC236}">
                      <a16:creationId xmlns:a16="http://schemas.microsoft.com/office/drawing/2014/main" id="{DA16B4CC-7FF9-9E31-60A6-F0E4874ECEDF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2195205" y="4814830"/>
                  <a:ext cx="486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769" name="Freihand 768">
                  <a:extLst>
                    <a:ext uri="{FF2B5EF4-FFF2-40B4-BE49-F238E27FC236}">
                      <a16:creationId xmlns:a16="http://schemas.microsoft.com/office/drawing/2014/main" id="{400285ED-70B5-2CBA-A35B-4F2805E80C35}"/>
                    </a:ext>
                  </a:extLst>
                </p14:cNvPr>
                <p14:cNvContentPartPr/>
                <p14:nvPr/>
              </p14:nvContentPartPr>
              <p14:xfrm>
                <a:off x="2290605" y="4819870"/>
                <a:ext cx="255600" cy="198360"/>
              </p14:xfrm>
            </p:contentPart>
          </mc:Choice>
          <mc:Fallback>
            <p:pic>
              <p:nvPicPr>
                <p:cNvPr id="769" name="Freihand 768">
                  <a:extLst>
                    <a:ext uri="{FF2B5EF4-FFF2-40B4-BE49-F238E27FC236}">
                      <a16:creationId xmlns:a16="http://schemas.microsoft.com/office/drawing/2014/main" id="{400285ED-70B5-2CBA-A35B-4F2805E80C35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2281605" y="4811230"/>
                  <a:ext cx="2732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770" name="Freihand 769">
                  <a:extLst>
                    <a:ext uri="{FF2B5EF4-FFF2-40B4-BE49-F238E27FC236}">
                      <a16:creationId xmlns:a16="http://schemas.microsoft.com/office/drawing/2014/main" id="{6BCDADF3-28C5-8A8E-9BAE-F42632B80E0C}"/>
                    </a:ext>
                  </a:extLst>
                </p14:cNvPr>
                <p14:cNvContentPartPr/>
                <p14:nvPr/>
              </p14:nvContentPartPr>
              <p14:xfrm>
                <a:off x="2596965" y="4790710"/>
                <a:ext cx="188640" cy="224640"/>
              </p14:xfrm>
            </p:contentPart>
          </mc:Choice>
          <mc:Fallback>
            <p:pic>
              <p:nvPicPr>
                <p:cNvPr id="770" name="Freihand 769">
                  <a:extLst>
                    <a:ext uri="{FF2B5EF4-FFF2-40B4-BE49-F238E27FC236}">
                      <a16:creationId xmlns:a16="http://schemas.microsoft.com/office/drawing/2014/main" id="{6BCDADF3-28C5-8A8E-9BAE-F42632B80E0C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2588325" y="4782070"/>
                  <a:ext cx="2062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771" name="Freihand 770">
                  <a:extLst>
                    <a:ext uri="{FF2B5EF4-FFF2-40B4-BE49-F238E27FC236}">
                      <a16:creationId xmlns:a16="http://schemas.microsoft.com/office/drawing/2014/main" id="{1875C2E5-940C-9546-B894-4D45B6460939}"/>
                    </a:ext>
                  </a:extLst>
                </p14:cNvPr>
                <p14:cNvContentPartPr/>
                <p14:nvPr/>
              </p14:nvContentPartPr>
              <p14:xfrm>
                <a:off x="2868765" y="4850830"/>
                <a:ext cx="486720" cy="363240"/>
              </p14:xfrm>
            </p:contentPart>
          </mc:Choice>
          <mc:Fallback>
            <p:pic>
              <p:nvPicPr>
                <p:cNvPr id="771" name="Freihand 770">
                  <a:extLst>
                    <a:ext uri="{FF2B5EF4-FFF2-40B4-BE49-F238E27FC236}">
                      <a16:creationId xmlns:a16="http://schemas.microsoft.com/office/drawing/2014/main" id="{1875C2E5-940C-9546-B894-4D45B6460939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2859765" y="4842190"/>
                  <a:ext cx="50436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772" name="Freihand 771">
                  <a:extLst>
                    <a:ext uri="{FF2B5EF4-FFF2-40B4-BE49-F238E27FC236}">
                      <a16:creationId xmlns:a16="http://schemas.microsoft.com/office/drawing/2014/main" id="{C7C01B4B-CD65-9C88-4525-2C0C52484C16}"/>
                    </a:ext>
                  </a:extLst>
                </p14:cNvPr>
                <p14:cNvContentPartPr/>
                <p14:nvPr/>
              </p14:nvContentPartPr>
              <p14:xfrm>
                <a:off x="3337845" y="4813390"/>
                <a:ext cx="45360" cy="33120"/>
              </p14:xfrm>
            </p:contentPart>
          </mc:Choice>
          <mc:Fallback>
            <p:pic>
              <p:nvPicPr>
                <p:cNvPr id="772" name="Freihand 771">
                  <a:extLst>
                    <a:ext uri="{FF2B5EF4-FFF2-40B4-BE49-F238E27FC236}">
                      <a16:creationId xmlns:a16="http://schemas.microsoft.com/office/drawing/2014/main" id="{C7C01B4B-CD65-9C88-4525-2C0C52484C16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3329205" y="4804750"/>
                  <a:ext cx="630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773" name="Freihand 772">
                  <a:extLst>
                    <a:ext uri="{FF2B5EF4-FFF2-40B4-BE49-F238E27FC236}">
                      <a16:creationId xmlns:a16="http://schemas.microsoft.com/office/drawing/2014/main" id="{77D5629E-0614-AB75-6744-EF6E7AEDD930}"/>
                    </a:ext>
                  </a:extLst>
                </p14:cNvPr>
                <p14:cNvContentPartPr/>
                <p14:nvPr/>
              </p14:nvContentPartPr>
              <p14:xfrm>
                <a:off x="3431445" y="4757590"/>
                <a:ext cx="340560" cy="166320"/>
              </p14:xfrm>
            </p:contentPart>
          </mc:Choice>
          <mc:Fallback>
            <p:pic>
              <p:nvPicPr>
                <p:cNvPr id="773" name="Freihand 772">
                  <a:extLst>
                    <a:ext uri="{FF2B5EF4-FFF2-40B4-BE49-F238E27FC236}">
                      <a16:creationId xmlns:a16="http://schemas.microsoft.com/office/drawing/2014/main" id="{77D5629E-0614-AB75-6744-EF6E7AEDD930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3422445" y="4748590"/>
                  <a:ext cx="3582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775" name="Freihand 774">
                  <a:extLst>
                    <a:ext uri="{FF2B5EF4-FFF2-40B4-BE49-F238E27FC236}">
                      <a16:creationId xmlns:a16="http://schemas.microsoft.com/office/drawing/2014/main" id="{3CFC10FF-0109-FEFF-9FF4-F3AC9271F28E}"/>
                    </a:ext>
                  </a:extLst>
                </p14:cNvPr>
                <p14:cNvContentPartPr/>
                <p14:nvPr/>
              </p14:nvContentPartPr>
              <p14:xfrm>
                <a:off x="3818805" y="4926070"/>
                <a:ext cx="11520" cy="115560"/>
              </p14:xfrm>
            </p:contentPart>
          </mc:Choice>
          <mc:Fallback>
            <p:pic>
              <p:nvPicPr>
                <p:cNvPr id="775" name="Freihand 774">
                  <a:extLst>
                    <a:ext uri="{FF2B5EF4-FFF2-40B4-BE49-F238E27FC236}">
                      <a16:creationId xmlns:a16="http://schemas.microsoft.com/office/drawing/2014/main" id="{3CFC10FF-0109-FEFF-9FF4-F3AC9271F28E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3809805" y="4917070"/>
                  <a:ext cx="291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776" name="Freihand 775">
                  <a:extLst>
                    <a:ext uri="{FF2B5EF4-FFF2-40B4-BE49-F238E27FC236}">
                      <a16:creationId xmlns:a16="http://schemas.microsoft.com/office/drawing/2014/main" id="{280CB637-8C34-F3BF-85B2-DC2D32B5C379}"/>
                    </a:ext>
                  </a:extLst>
                </p14:cNvPr>
                <p14:cNvContentPartPr/>
                <p14:nvPr/>
              </p14:nvContentPartPr>
              <p14:xfrm>
                <a:off x="3959205" y="4757590"/>
                <a:ext cx="153720" cy="143280"/>
              </p14:xfrm>
            </p:contentPart>
          </mc:Choice>
          <mc:Fallback>
            <p:pic>
              <p:nvPicPr>
                <p:cNvPr id="776" name="Freihand 775">
                  <a:extLst>
                    <a:ext uri="{FF2B5EF4-FFF2-40B4-BE49-F238E27FC236}">
                      <a16:creationId xmlns:a16="http://schemas.microsoft.com/office/drawing/2014/main" id="{280CB637-8C34-F3BF-85B2-DC2D32B5C379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3950565" y="4748590"/>
                  <a:ext cx="1713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777" name="Freihand 776">
                  <a:extLst>
                    <a:ext uri="{FF2B5EF4-FFF2-40B4-BE49-F238E27FC236}">
                      <a16:creationId xmlns:a16="http://schemas.microsoft.com/office/drawing/2014/main" id="{F85346F7-5EF1-FCDC-F01C-6CDBCA490043}"/>
                    </a:ext>
                  </a:extLst>
                </p14:cNvPr>
                <p14:cNvContentPartPr/>
                <p14:nvPr/>
              </p14:nvContentPartPr>
              <p14:xfrm>
                <a:off x="4141005" y="4706470"/>
                <a:ext cx="348480" cy="311760"/>
              </p14:xfrm>
            </p:contentPart>
          </mc:Choice>
          <mc:Fallback>
            <p:pic>
              <p:nvPicPr>
                <p:cNvPr id="777" name="Freihand 776">
                  <a:extLst>
                    <a:ext uri="{FF2B5EF4-FFF2-40B4-BE49-F238E27FC236}">
                      <a16:creationId xmlns:a16="http://schemas.microsoft.com/office/drawing/2014/main" id="{F85346F7-5EF1-FCDC-F01C-6CDBCA490043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4132365" y="4697470"/>
                  <a:ext cx="36612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778" name="Freihand 777">
                  <a:extLst>
                    <a:ext uri="{FF2B5EF4-FFF2-40B4-BE49-F238E27FC236}">
                      <a16:creationId xmlns:a16="http://schemas.microsoft.com/office/drawing/2014/main" id="{D11AB2EF-425A-9AEC-8732-499F47AD7B31}"/>
                    </a:ext>
                  </a:extLst>
                </p14:cNvPr>
                <p14:cNvContentPartPr/>
                <p14:nvPr/>
              </p14:nvContentPartPr>
              <p14:xfrm>
                <a:off x="902085" y="5257990"/>
                <a:ext cx="106200" cy="180360"/>
              </p14:xfrm>
            </p:contentPart>
          </mc:Choice>
          <mc:Fallback>
            <p:pic>
              <p:nvPicPr>
                <p:cNvPr id="778" name="Freihand 777">
                  <a:extLst>
                    <a:ext uri="{FF2B5EF4-FFF2-40B4-BE49-F238E27FC236}">
                      <a16:creationId xmlns:a16="http://schemas.microsoft.com/office/drawing/2014/main" id="{D11AB2EF-425A-9AEC-8732-499F47AD7B31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893085" y="5249350"/>
                  <a:ext cx="1238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779" name="Freihand 778">
                  <a:extLst>
                    <a:ext uri="{FF2B5EF4-FFF2-40B4-BE49-F238E27FC236}">
                      <a16:creationId xmlns:a16="http://schemas.microsoft.com/office/drawing/2014/main" id="{04A07559-D47C-5BDE-13B1-958348146E4A}"/>
                    </a:ext>
                  </a:extLst>
                </p14:cNvPr>
                <p14:cNvContentPartPr/>
                <p14:nvPr/>
              </p14:nvContentPartPr>
              <p14:xfrm>
                <a:off x="1077045" y="5268790"/>
                <a:ext cx="240120" cy="116640"/>
              </p14:xfrm>
            </p:contentPart>
          </mc:Choice>
          <mc:Fallback>
            <p:pic>
              <p:nvPicPr>
                <p:cNvPr id="779" name="Freihand 778">
                  <a:extLst>
                    <a:ext uri="{FF2B5EF4-FFF2-40B4-BE49-F238E27FC236}">
                      <a16:creationId xmlns:a16="http://schemas.microsoft.com/office/drawing/2014/main" id="{04A07559-D47C-5BDE-13B1-958348146E4A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1068405" y="5259790"/>
                  <a:ext cx="2577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780" name="Freihand 779">
                  <a:extLst>
                    <a:ext uri="{FF2B5EF4-FFF2-40B4-BE49-F238E27FC236}">
                      <a16:creationId xmlns:a16="http://schemas.microsoft.com/office/drawing/2014/main" id="{4F69597E-97BA-9556-F03F-A86AE5F04401}"/>
                    </a:ext>
                  </a:extLst>
                </p14:cNvPr>
                <p14:cNvContentPartPr/>
                <p14:nvPr/>
              </p14:nvContentPartPr>
              <p14:xfrm>
                <a:off x="1282965" y="5126590"/>
                <a:ext cx="9360" cy="1800"/>
              </p14:xfrm>
            </p:contentPart>
          </mc:Choice>
          <mc:Fallback>
            <p:pic>
              <p:nvPicPr>
                <p:cNvPr id="780" name="Freihand 779">
                  <a:extLst>
                    <a:ext uri="{FF2B5EF4-FFF2-40B4-BE49-F238E27FC236}">
                      <a16:creationId xmlns:a16="http://schemas.microsoft.com/office/drawing/2014/main" id="{4F69597E-97BA-9556-F03F-A86AE5F04401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1273965" y="5117950"/>
                  <a:ext cx="270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781" name="Freihand 780">
                  <a:extLst>
                    <a:ext uri="{FF2B5EF4-FFF2-40B4-BE49-F238E27FC236}">
                      <a16:creationId xmlns:a16="http://schemas.microsoft.com/office/drawing/2014/main" id="{3E1A2ABE-2463-C7F6-2C4B-DEBF042FD8F8}"/>
                    </a:ext>
                  </a:extLst>
                </p14:cNvPr>
                <p14:cNvContentPartPr/>
                <p14:nvPr/>
              </p14:nvContentPartPr>
              <p14:xfrm>
                <a:off x="1347405" y="5209390"/>
                <a:ext cx="259920" cy="107280"/>
              </p14:xfrm>
            </p:contentPart>
          </mc:Choice>
          <mc:Fallback>
            <p:pic>
              <p:nvPicPr>
                <p:cNvPr id="781" name="Freihand 780">
                  <a:extLst>
                    <a:ext uri="{FF2B5EF4-FFF2-40B4-BE49-F238E27FC236}">
                      <a16:creationId xmlns:a16="http://schemas.microsoft.com/office/drawing/2014/main" id="{3E1A2ABE-2463-C7F6-2C4B-DEBF042FD8F8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1338405" y="5200750"/>
                  <a:ext cx="2775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782" name="Freihand 781">
                  <a:extLst>
                    <a:ext uri="{FF2B5EF4-FFF2-40B4-BE49-F238E27FC236}">
                      <a16:creationId xmlns:a16="http://schemas.microsoft.com/office/drawing/2014/main" id="{C26C2171-DF36-A11E-FD23-967B128C8FC2}"/>
                    </a:ext>
                  </a:extLst>
                </p14:cNvPr>
                <p14:cNvContentPartPr/>
                <p14:nvPr/>
              </p14:nvContentPartPr>
              <p14:xfrm>
                <a:off x="1742685" y="5243590"/>
                <a:ext cx="241920" cy="132480"/>
              </p14:xfrm>
            </p:contentPart>
          </mc:Choice>
          <mc:Fallback>
            <p:pic>
              <p:nvPicPr>
                <p:cNvPr id="782" name="Freihand 781">
                  <a:extLst>
                    <a:ext uri="{FF2B5EF4-FFF2-40B4-BE49-F238E27FC236}">
                      <a16:creationId xmlns:a16="http://schemas.microsoft.com/office/drawing/2014/main" id="{C26C2171-DF36-A11E-FD23-967B128C8FC2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1734045" y="5234950"/>
                  <a:ext cx="2595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783" name="Freihand 782">
                  <a:extLst>
                    <a:ext uri="{FF2B5EF4-FFF2-40B4-BE49-F238E27FC236}">
                      <a16:creationId xmlns:a16="http://schemas.microsoft.com/office/drawing/2014/main" id="{36B6220C-CA44-09E6-D79D-C7F03744877B}"/>
                    </a:ext>
                  </a:extLst>
                </p14:cNvPr>
                <p14:cNvContentPartPr/>
                <p14:nvPr/>
              </p14:nvContentPartPr>
              <p14:xfrm>
                <a:off x="1969485" y="5181310"/>
                <a:ext cx="79200" cy="56520"/>
              </p14:xfrm>
            </p:contentPart>
          </mc:Choice>
          <mc:Fallback>
            <p:pic>
              <p:nvPicPr>
                <p:cNvPr id="783" name="Freihand 782">
                  <a:extLst>
                    <a:ext uri="{FF2B5EF4-FFF2-40B4-BE49-F238E27FC236}">
                      <a16:creationId xmlns:a16="http://schemas.microsoft.com/office/drawing/2014/main" id="{36B6220C-CA44-09E6-D79D-C7F03744877B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1960485" y="5172670"/>
                  <a:ext cx="968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4">
              <p14:nvContentPartPr>
                <p14:cNvPr id="784" name="Freihand 783">
                  <a:extLst>
                    <a:ext uri="{FF2B5EF4-FFF2-40B4-BE49-F238E27FC236}">
                      <a16:creationId xmlns:a16="http://schemas.microsoft.com/office/drawing/2014/main" id="{4A41E530-8A62-9151-217A-648CEDA70353}"/>
                    </a:ext>
                  </a:extLst>
                </p14:cNvPr>
                <p14:cNvContentPartPr/>
                <p14:nvPr/>
              </p14:nvContentPartPr>
              <p14:xfrm>
                <a:off x="2080005" y="5169430"/>
                <a:ext cx="161280" cy="168480"/>
              </p14:xfrm>
            </p:contentPart>
          </mc:Choice>
          <mc:Fallback>
            <p:pic>
              <p:nvPicPr>
                <p:cNvPr id="784" name="Freihand 783">
                  <a:extLst>
                    <a:ext uri="{FF2B5EF4-FFF2-40B4-BE49-F238E27FC236}">
                      <a16:creationId xmlns:a16="http://schemas.microsoft.com/office/drawing/2014/main" id="{4A41E530-8A62-9151-217A-648CEDA70353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2071005" y="5160790"/>
                  <a:ext cx="1789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6">
              <p14:nvContentPartPr>
                <p14:cNvPr id="785" name="Freihand 784">
                  <a:extLst>
                    <a:ext uri="{FF2B5EF4-FFF2-40B4-BE49-F238E27FC236}">
                      <a16:creationId xmlns:a16="http://schemas.microsoft.com/office/drawing/2014/main" id="{AB5A6322-165C-519B-A029-38204122D2C9}"/>
                    </a:ext>
                  </a:extLst>
                </p14:cNvPr>
                <p14:cNvContentPartPr/>
                <p14:nvPr/>
              </p14:nvContentPartPr>
              <p14:xfrm>
                <a:off x="2503005" y="5142430"/>
                <a:ext cx="117000" cy="163440"/>
              </p14:xfrm>
            </p:contentPart>
          </mc:Choice>
          <mc:Fallback>
            <p:pic>
              <p:nvPicPr>
                <p:cNvPr id="785" name="Freihand 784">
                  <a:extLst>
                    <a:ext uri="{FF2B5EF4-FFF2-40B4-BE49-F238E27FC236}">
                      <a16:creationId xmlns:a16="http://schemas.microsoft.com/office/drawing/2014/main" id="{AB5A6322-165C-519B-A029-38204122D2C9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2494005" y="5133430"/>
                  <a:ext cx="1346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8">
              <p14:nvContentPartPr>
                <p14:cNvPr id="787" name="Freihand 786">
                  <a:extLst>
                    <a:ext uri="{FF2B5EF4-FFF2-40B4-BE49-F238E27FC236}">
                      <a16:creationId xmlns:a16="http://schemas.microsoft.com/office/drawing/2014/main" id="{4FB3F2FB-9FB2-0E8F-7477-43CAA4E1C17D}"/>
                    </a:ext>
                  </a:extLst>
                </p14:cNvPr>
                <p14:cNvContentPartPr/>
                <p14:nvPr/>
              </p14:nvContentPartPr>
              <p14:xfrm>
                <a:off x="2506965" y="5176270"/>
                <a:ext cx="156600" cy="126720"/>
              </p14:xfrm>
            </p:contentPart>
          </mc:Choice>
          <mc:Fallback>
            <p:pic>
              <p:nvPicPr>
                <p:cNvPr id="787" name="Freihand 786">
                  <a:extLst>
                    <a:ext uri="{FF2B5EF4-FFF2-40B4-BE49-F238E27FC236}">
                      <a16:creationId xmlns:a16="http://schemas.microsoft.com/office/drawing/2014/main" id="{4FB3F2FB-9FB2-0E8F-7477-43CAA4E1C17D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2497965" y="5167630"/>
                  <a:ext cx="1742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0">
              <p14:nvContentPartPr>
                <p14:cNvPr id="788" name="Freihand 787">
                  <a:extLst>
                    <a:ext uri="{FF2B5EF4-FFF2-40B4-BE49-F238E27FC236}">
                      <a16:creationId xmlns:a16="http://schemas.microsoft.com/office/drawing/2014/main" id="{EBF7428F-2CB1-AD0F-9896-7A33CC91B8D0}"/>
                    </a:ext>
                  </a:extLst>
                </p14:cNvPr>
                <p14:cNvContentPartPr/>
                <p14:nvPr/>
              </p14:nvContentPartPr>
              <p14:xfrm>
                <a:off x="2671125" y="5106430"/>
                <a:ext cx="141480" cy="188280"/>
              </p14:xfrm>
            </p:contentPart>
          </mc:Choice>
          <mc:Fallback>
            <p:pic>
              <p:nvPicPr>
                <p:cNvPr id="788" name="Freihand 787">
                  <a:extLst>
                    <a:ext uri="{FF2B5EF4-FFF2-40B4-BE49-F238E27FC236}">
                      <a16:creationId xmlns:a16="http://schemas.microsoft.com/office/drawing/2014/main" id="{EBF7428F-2CB1-AD0F-9896-7A33CC91B8D0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2662485" y="5097790"/>
                  <a:ext cx="1591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2">
              <p14:nvContentPartPr>
                <p14:cNvPr id="789" name="Freihand 788">
                  <a:extLst>
                    <a:ext uri="{FF2B5EF4-FFF2-40B4-BE49-F238E27FC236}">
                      <a16:creationId xmlns:a16="http://schemas.microsoft.com/office/drawing/2014/main" id="{30CA786F-A981-DE13-A82F-AB044700660C}"/>
                    </a:ext>
                  </a:extLst>
                </p14:cNvPr>
                <p14:cNvContentPartPr/>
                <p14:nvPr/>
              </p14:nvContentPartPr>
              <p14:xfrm>
                <a:off x="2826645" y="5191030"/>
                <a:ext cx="120960" cy="102960"/>
              </p14:xfrm>
            </p:contentPart>
          </mc:Choice>
          <mc:Fallback>
            <p:pic>
              <p:nvPicPr>
                <p:cNvPr id="789" name="Freihand 788">
                  <a:extLst>
                    <a:ext uri="{FF2B5EF4-FFF2-40B4-BE49-F238E27FC236}">
                      <a16:creationId xmlns:a16="http://schemas.microsoft.com/office/drawing/2014/main" id="{30CA786F-A981-DE13-A82F-AB044700660C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2818005" y="5182030"/>
                  <a:ext cx="1386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4">
              <p14:nvContentPartPr>
                <p14:cNvPr id="790" name="Freihand 789">
                  <a:extLst>
                    <a:ext uri="{FF2B5EF4-FFF2-40B4-BE49-F238E27FC236}">
                      <a16:creationId xmlns:a16="http://schemas.microsoft.com/office/drawing/2014/main" id="{08ED4A40-99D8-F783-CB1F-9B5F3EA71C76}"/>
                    </a:ext>
                  </a:extLst>
                </p14:cNvPr>
                <p14:cNvContentPartPr/>
                <p14:nvPr/>
              </p14:nvContentPartPr>
              <p14:xfrm>
                <a:off x="3026445" y="5097790"/>
                <a:ext cx="153720" cy="180360"/>
              </p14:xfrm>
            </p:contentPart>
          </mc:Choice>
          <mc:Fallback>
            <p:pic>
              <p:nvPicPr>
                <p:cNvPr id="790" name="Freihand 789">
                  <a:extLst>
                    <a:ext uri="{FF2B5EF4-FFF2-40B4-BE49-F238E27FC236}">
                      <a16:creationId xmlns:a16="http://schemas.microsoft.com/office/drawing/2014/main" id="{08ED4A40-99D8-F783-CB1F-9B5F3EA71C76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3017805" y="5088790"/>
                  <a:ext cx="1713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6">
              <p14:nvContentPartPr>
                <p14:cNvPr id="791" name="Freihand 790">
                  <a:extLst>
                    <a:ext uri="{FF2B5EF4-FFF2-40B4-BE49-F238E27FC236}">
                      <a16:creationId xmlns:a16="http://schemas.microsoft.com/office/drawing/2014/main" id="{C17378E8-C475-C322-36CC-250CC96B1EAA}"/>
                    </a:ext>
                  </a:extLst>
                </p14:cNvPr>
                <p14:cNvContentPartPr/>
                <p14:nvPr/>
              </p14:nvContentPartPr>
              <p14:xfrm>
                <a:off x="3235245" y="5179870"/>
                <a:ext cx="165600" cy="98640"/>
              </p14:xfrm>
            </p:contentPart>
          </mc:Choice>
          <mc:Fallback>
            <p:pic>
              <p:nvPicPr>
                <p:cNvPr id="791" name="Freihand 790">
                  <a:extLst>
                    <a:ext uri="{FF2B5EF4-FFF2-40B4-BE49-F238E27FC236}">
                      <a16:creationId xmlns:a16="http://schemas.microsoft.com/office/drawing/2014/main" id="{C17378E8-C475-C322-36CC-250CC96B1EAA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3226605" y="5170870"/>
                  <a:ext cx="1832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8">
              <p14:nvContentPartPr>
                <p14:cNvPr id="792" name="Freihand 791">
                  <a:extLst>
                    <a:ext uri="{FF2B5EF4-FFF2-40B4-BE49-F238E27FC236}">
                      <a16:creationId xmlns:a16="http://schemas.microsoft.com/office/drawing/2014/main" id="{6E843271-60B8-7A4E-562C-01F833A73628}"/>
                    </a:ext>
                  </a:extLst>
                </p14:cNvPr>
                <p14:cNvContentPartPr/>
                <p14:nvPr/>
              </p14:nvContentPartPr>
              <p14:xfrm>
                <a:off x="3454125" y="5027950"/>
                <a:ext cx="416520" cy="246600"/>
              </p14:xfrm>
            </p:contentPart>
          </mc:Choice>
          <mc:Fallback>
            <p:pic>
              <p:nvPicPr>
                <p:cNvPr id="792" name="Freihand 791">
                  <a:extLst>
                    <a:ext uri="{FF2B5EF4-FFF2-40B4-BE49-F238E27FC236}">
                      <a16:creationId xmlns:a16="http://schemas.microsoft.com/office/drawing/2014/main" id="{6E843271-60B8-7A4E-562C-01F833A73628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3445125" y="5019310"/>
                  <a:ext cx="4341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0">
              <p14:nvContentPartPr>
                <p14:cNvPr id="821" name="Freihand 820">
                  <a:extLst>
                    <a:ext uri="{FF2B5EF4-FFF2-40B4-BE49-F238E27FC236}">
                      <a16:creationId xmlns:a16="http://schemas.microsoft.com/office/drawing/2014/main" id="{6D8A9C8D-2734-E7ED-3CF4-C2E07FA0114F}"/>
                    </a:ext>
                  </a:extLst>
                </p14:cNvPr>
                <p14:cNvContentPartPr/>
                <p14:nvPr/>
              </p14:nvContentPartPr>
              <p14:xfrm>
                <a:off x="251205" y="5558950"/>
                <a:ext cx="127440" cy="194400"/>
              </p14:xfrm>
            </p:contentPart>
          </mc:Choice>
          <mc:Fallback>
            <p:pic>
              <p:nvPicPr>
                <p:cNvPr id="821" name="Freihand 820">
                  <a:extLst>
                    <a:ext uri="{FF2B5EF4-FFF2-40B4-BE49-F238E27FC236}">
                      <a16:creationId xmlns:a16="http://schemas.microsoft.com/office/drawing/2014/main" id="{6D8A9C8D-2734-E7ED-3CF4-C2E07FA0114F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242205" y="5549950"/>
                  <a:ext cx="1450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2">
              <p14:nvContentPartPr>
                <p14:cNvPr id="822" name="Freihand 821">
                  <a:extLst>
                    <a:ext uri="{FF2B5EF4-FFF2-40B4-BE49-F238E27FC236}">
                      <a16:creationId xmlns:a16="http://schemas.microsoft.com/office/drawing/2014/main" id="{FFD5D99F-CC5A-5D02-8EE8-F0E3104EB0A5}"/>
                    </a:ext>
                  </a:extLst>
                </p14:cNvPr>
                <p14:cNvContentPartPr/>
                <p14:nvPr/>
              </p14:nvContentPartPr>
              <p14:xfrm>
                <a:off x="426165" y="5628070"/>
                <a:ext cx="97920" cy="69840"/>
              </p14:xfrm>
            </p:contentPart>
          </mc:Choice>
          <mc:Fallback>
            <p:pic>
              <p:nvPicPr>
                <p:cNvPr id="822" name="Freihand 821">
                  <a:extLst>
                    <a:ext uri="{FF2B5EF4-FFF2-40B4-BE49-F238E27FC236}">
                      <a16:creationId xmlns:a16="http://schemas.microsoft.com/office/drawing/2014/main" id="{FFD5D99F-CC5A-5D02-8EE8-F0E3104EB0A5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417165" y="5619430"/>
                  <a:ext cx="1155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4">
              <p14:nvContentPartPr>
                <p14:cNvPr id="823" name="Freihand 822">
                  <a:extLst>
                    <a:ext uri="{FF2B5EF4-FFF2-40B4-BE49-F238E27FC236}">
                      <a16:creationId xmlns:a16="http://schemas.microsoft.com/office/drawing/2014/main" id="{66BAD15A-735E-A62B-8AA4-E2877D29B003}"/>
                    </a:ext>
                  </a:extLst>
                </p14:cNvPr>
                <p14:cNvContentPartPr/>
                <p14:nvPr/>
              </p14:nvContentPartPr>
              <p14:xfrm>
                <a:off x="537045" y="5577670"/>
                <a:ext cx="62280" cy="140400"/>
              </p14:xfrm>
            </p:contentPart>
          </mc:Choice>
          <mc:Fallback>
            <p:pic>
              <p:nvPicPr>
                <p:cNvPr id="823" name="Freihand 822">
                  <a:extLst>
                    <a:ext uri="{FF2B5EF4-FFF2-40B4-BE49-F238E27FC236}">
                      <a16:creationId xmlns:a16="http://schemas.microsoft.com/office/drawing/2014/main" id="{66BAD15A-735E-A62B-8AA4-E2877D29B003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528045" y="5568670"/>
                  <a:ext cx="799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6">
              <p14:nvContentPartPr>
                <p14:cNvPr id="824" name="Freihand 823">
                  <a:extLst>
                    <a:ext uri="{FF2B5EF4-FFF2-40B4-BE49-F238E27FC236}">
                      <a16:creationId xmlns:a16="http://schemas.microsoft.com/office/drawing/2014/main" id="{682148AB-D243-B022-53F8-FE16DF490F15}"/>
                    </a:ext>
                  </a:extLst>
                </p14:cNvPr>
                <p14:cNvContentPartPr/>
                <p14:nvPr/>
              </p14:nvContentPartPr>
              <p14:xfrm>
                <a:off x="618765" y="5520790"/>
                <a:ext cx="97200" cy="199080"/>
              </p14:xfrm>
            </p:contentPart>
          </mc:Choice>
          <mc:Fallback>
            <p:pic>
              <p:nvPicPr>
                <p:cNvPr id="824" name="Freihand 823">
                  <a:extLst>
                    <a:ext uri="{FF2B5EF4-FFF2-40B4-BE49-F238E27FC236}">
                      <a16:creationId xmlns:a16="http://schemas.microsoft.com/office/drawing/2014/main" id="{682148AB-D243-B022-53F8-FE16DF490F15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610125" y="5512150"/>
                  <a:ext cx="1148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8">
              <p14:nvContentPartPr>
                <p14:cNvPr id="825" name="Freihand 824">
                  <a:extLst>
                    <a:ext uri="{FF2B5EF4-FFF2-40B4-BE49-F238E27FC236}">
                      <a16:creationId xmlns:a16="http://schemas.microsoft.com/office/drawing/2014/main" id="{1929AD6B-12C1-7E6F-AC49-7972E005EA7E}"/>
                    </a:ext>
                  </a:extLst>
                </p14:cNvPr>
                <p14:cNvContentPartPr/>
                <p14:nvPr/>
              </p14:nvContentPartPr>
              <p14:xfrm>
                <a:off x="795525" y="5622670"/>
                <a:ext cx="143280" cy="32040"/>
              </p14:xfrm>
            </p:contentPart>
          </mc:Choice>
          <mc:Fallback>
            <p:pic>
              <p:nvPicPr>
                <p:cNvPr id="825" name="Freihand 824">
                  <a:extLst>
                    <a:ext uri="{FF2B5EF4-FFF2-40B4-BE49-F238E27FC236}">
                      <a16:creationId xmlns:a16="http://schemas.microsoft.com/office/drawing/2014/main" id="{1929AD6B-12C1-7E6F-AC49-7972E005EA7E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786885" y="5613670"/>
                  <a:ext cx="1609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0">
              <p14:nvContentPartPr>
                <p14:cNvPr id="826" name="Freihand 825">
                  <a:extLst>
                    <a:ext uri="{FF2B5EF4-FFF2-40B4-BE49-F238E27FC236}">
                      <a16:creationId xmlns:a16="http://schemas.microsoft.com/office/drawing/2014/main" id="{D3AC3F93-307B-0C91-4C46-CA3C312B184C}"/>
                    </a:ext>
                  </a:extLst>
                </p14:cNvPr>
                <p14:cNvContentPartPr/>
                <p14:nvPr/>
              </p14:nvContentPartPr>
              <p14:xfrm>
                <a:off x="974805" y="5545270"/>
                <a:ext cx="139680" cy="172440"/>
              </p14:xfrm>
            </p:contentPart>
          </mc:Choice>
          <mc:Fallback>
            <p:pic>
              <p:nvPicPr>
                <p:cNvPr id="826" name="Freihand 825">
                  <a:extLst>
                    <a:ext uri="{FF2B5EF4-FFF2-40B4-BE49-F238E27FC236}">
                      <a16:creationId xmlns:a16="http://schemas.microsoft.com/office/drawing/2014/main" id="{D3AC3F93-307B-0C91-4C46-CA3C312B184C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966165" y="5536270"/>
                  <a:ext cx="1573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2">
              <p14:nvContentPartPr>
                <p14:cNvPr id="827" name="Freihand 826">
                  <a:extLst>
                    <a:ext uri="{FF2B5EF4-FFF2-40B4-BE49-F238E27FC236}">
                      <a16:creationId xmlns:a16="http://schemas.microsoft.com/office/drawing/2014/main" id="{3DA2A54C-6205-1909-1E31-26F296B21149}"/>
                    </a:ext>
                  </a:extLst>
                </p14:cNvPr>
                <p14:cNvContentPartPr/>
                <p14:nvPr/>
              </p14:nvContentPartPr>
              <p14:xfrm>
                <a:off x="1175685" y="5520430"/>
                <a:ext cx="78480" cy="194760"/>
              </p14:xfrm>
            </p:contentPart>
          </mc:Choice>
          <mc:Fallback>
            <p:pic>
              <p:nvPicPr>
                <p:cNvPr id="827" name="Freihand 826">
                  <a:extLst>
                    <a:ext uri="{FF2B5EF4-FFF2-40B4-BE49-F238E27FC236}">
                      <a16:creationId xmlns:a16="http://schemas.microsoft.com/office/drawing/2014/main" id="{3DA2A54C-6205-1909-1E31-26F296B21149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1167045" y="5511430"/>
                  <a:ext cx="961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4">
              <p14:nvContentPartPr>
                <p14:cNvPr id="828" name="Freihand 827">
                  <a:extLst>
                    <a:ext uri="{FF2B5EF4-FFF2-40B4-BE49-F238E27FC236}">
                      <a16:creationId xmlns:a16="http://schemas.microsoft.com/office/drawing/2014/main" id="{58A1FF1A-E0E4-3F6E-457E-5A6279654121}"/>
                    </a:ext>
                  </a:extLst>
                </p14:cNvPr>
                <p14:cNvContentPartPr/>
                <p14:nvPr/>
              </p14:nvContentPartPr>
              <p14:xfrm>
                <a:off x="1463325" y="5570470"/>
                <a:ext cx="14400" cy="96120"/>
              </p14:xfrm>
            </p:contentPart>
          </mc:Choice>
          <mc:Fallback>
            <p:pic>
              <p:nvPicPr>
                <p:cNvPr id="828" name="Freihand 827">
                  <a:extLst>
                    <a:ext uri="{FF2B5EF4-FFF2-40B4-BE49-F238E27FC236}">
                      <a16:creationId xmlns:a16="http://schemas.microsoft.com/office/drawing/2014/main" id="{58A1FF1A-E0E4-3F6E-457E-5A6279654121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1454325" y="5561830"/>
                  <a:ext cx="320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6">
              <p14:nvContentPartPr>
                <p14:cNvPr id="829" name="Freihand 828">
                  <a:extLst>
                    <a:ext uri="{FF2B5EF4-FFF2-40B4-BE49-F238E27FC236}">
                      <a16:creationId xmlns:a16="http://schemas.microsoft.com/office/drawing/2014/main" id="{6A94AFD3-F1B4-4C04-B82E-7AE2C6667D70}"/>
                    </a:ext>
                  </a:extLst>
                </p14:cNvPr>
                <p14:cNvContentPartPr/>
                <p14:nvPr/>
              </p14:nvContentPartPr>
              <p14:xfrm>
                <a:off x="1461885" y="5510710"/>
                <a:ext cx="206280" cy="183960"/>
              </p14:xfrm>
            </p:contentPart>
          </mc:Choice>
          <mc:Fallback>
            <p:pic>
              <p:nvPicPr>
                <p:cNvPr id="829" name="Freihand 828">
                  <a:extLst>
                    <a:ext uri="{FF2B5EF4-FFF2-40B4-BE49-F238E27FC236}">
                      <a16:creationId xmlns:a16="http://schemas.microsoft.com/office/drawing/2014/main" id="{6A94AFD3-F1B4-4C04-B82E-7AE2C6667D70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1452885" y="5501710"/>
                  <a:ext cx="2239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8">
              <p14:nvContentPartPr>
                <p14:cNvPr id="830" name="Freihand 829">
                  <a:extLst>
                    <a:ext uri="{FF2B5EF4-FFF2-40B4-BE49-F238E27FC236}">
                      <a16:creationId xmlns:a16="http://schemas.microsoft.com/office/drawing/2014/main" id="{C932CB28-97F7-0062-5F70-76212429FBDB}"/>
                    </a:ext>
                  </a:extLst>
                </p14:cNvPr>
                <p14:cNvContentPartPr/>
                <p14:nvPr/>
              </p14:nvContentPartPr>
              <p14:xfrm>
                <a:off x="1652325" y="5459230"/>
                <a:ext cx="72360" cy="173520"/>
              </p14:xfrm>
            </p:contentPart>
          </mc:Choice>
          <mc:Fallback>
            <p:pic>
              <p:nvPicPr>
                <p:cNvPr id="830" name="Freihand 829">
                  <a:extLst>
                    <a:ext uri="{FF2B5EF4-FFF2-40B4-BE49-F238E27FC236}">
                      <a16:creationId xmlns:a16="http://schemas.microsoft.com/office/drawing/2014/main" id="{C932CB28-97F7-0062-5F70-76212429FBDB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1643325" y="5450590"/>
                  <a:ext cx="900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0">
              <p14:nvContentPartPr>
                <p14:cNvPr id="831" name="Freihand 830">
                  <a:extLst>
                    <a:ext uri="{FF2B5EF4-FFF2-40B4-BE49-F238E27FC236}">
                      <a16:creationId xmlns:a16="http://schemas.microsoft.com/office/drawing/2014/main" id="{DA00360A-C50A-0183-DD28-40870B21E688}"/>
                    </a:ext>
                  </a:extLst>
                </p14:cNvPr>
                <p14:cNvContentPartPr/>
                <p14:nvPr/>
              </p14:nvContentPartPr>
              <p14:xfrm>
                <a:off x="1848885" y="5541310"/>
                <a:ext cx="216720" cy="119160"/>
              </p14:xfrm>
            </p:contentPart>
          </mc:Choice>
          <mc:Fallback>
            <p:pic>
              <p:nvPicPr>
                <p:cNvPr id="831" name="Freihand 830">
                  <a:extLst>
                    <a:ext uri="{FF2B5EF4-FFF2-40B4-BE49-F238E27FC236}">
                      <a16:creationId xmlns:a16="http://schemas.microsoft.com/office/drawing/2014/main" id="{DA00360A-C50A-0183-DD28-40870B21E688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1839885" y="5532670"/>
                  <a:ext cx="2343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2">
              <p14:nvContentPartPr>
                <p14:cNvPr id="832" name="Freihand 831">
                  <a:extLst>
                    <a:ext uri="{FF2B5EF4-FFF2-40B4-BE49-F238E27FC236}">
                      <a16:creationId xmlns:a16="http://schemas.microsoft.com/office/drawing/2014/main" id="{5175EE93-219B-1EB7-08DE-A8F4072503E6}"/>
                    </a:ext>
                  </a:extLst>
                </p14:cNvPr>
                <p14:cNvContentPartPr/>
                <p14:nvPr/>
              </p14:nvContentPartPr>
              <p14:xfrm>
                <a:off x="2020605" y="5496670"/>
                <a:ext cx="30240" cy="22680"/>
              </p14:xfrm>
            </p:contentPart>
          </mc:Choice>
          <mc:Fallback>
            <p:pic>
              <p:nvPicPr>
                <p:cNvPr id="832" name="Freihand 831">
                  <a:extLst>
                    <a:ext uri="{FF2B5EF4-FFF2-40B4-BE49-F238E27FC236}">
                      <a16:creationId xmlns:a16="http://schemas.microsoft.com/office/drawing/2014/main" id="{5175EE93-219B-1EB7-08DE-A8F4072503E6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2011965" y="5488030"/>
                  <a:ext cx="47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4">
              <p14:nvContentPartPr>
                <p14:cNvPr id="833" name="Freihand 832">
                  <a:extLst>
                    <a:ext uri="{FF2B5EF4-FFF2-40B4-BE49-F238E27FC236}">
                      <a16:creationId xmlns:a16="http://schemas.microsoft.com/office/drawing/2014/main" id="{A4A91EE8-3F7C-24EB-F5E9-DA411A4771A9}"/>
                    </a:ext>
                  </a:extLst>
                </p14:cNvPr>
                <p14:cNvContentPartPr/>
                <p14:nvPr/>
              </p14:nvContentPartPr>
              <p14:xfrm>
                <a:off x="2132205" y="5409910"/>
                <a:ext cx="271440" cy="194040"/>
              </p14:xfrm>
            </p:contentPart>
          </mc:Choice>
          <mc:Fallback>
            <p:pic>
              <p:nvPicPr>
                <p:cNvPr id="833" name="Freihand 832">
                  <a:extLst>
                    <a:ext uri="{FF2B5EF4-FFF2-40B4-BE49-F238E27FC236}">
                      <a16:creationId xmlns:a16="http://schemas.microsoft.com/office/drawing/2014/main" id="{A4A91EE8-3F7C-24EB-F5E9-DA411A4771A9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2123565" y="5400910"/>
                  <a:ext cx="2890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6">
              <p14:nvContentPartPr>
                <p14:cNvPr id="834" name="Freihand 833">
                  <a:extLst>
                    <a:ext uri="{FF2B5EF4-FFF2-40B4-BE49-F238E27FC236}">
                      <a16:creationId xmlns:a16="http://schemas.microsoft.com/office/drawing/2014/main" id="{A0F422FE-CA25-1242-B21B-6CF7B5820ABC}"/>
                    </a:ext>
                  </a:extLst>
                </p14:cNvPr>
                <p14:cNvContentPartPr/>
                <p14:nvPr/>
              </p14:nvContentPartPr>
              <p14:xfrm>
                <a:off x="1877325" y="5656870"/>
                <a:ext cx="469800" cy="41760"/>
              </p14:xfrm>
            </p:contentPart>
          </mc:Choice>
          <mc:Fallback>
            <p:pic>
              <p:nvPicPr>
                <p:cNvPr id="834" name="Freihand 833">
                  <a:extLst>
                    <a:ext uri="{FF2B5EF4-FFF2-40B4-BE49-F238E27FC236}">
                      <a16:creationId xmlns:a16="http://schemas.microsoft.com/office/drawing/2014/main" id="{A0F422FE-CA25-1242-B21B-6CF7B5820ABC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1868325" y="5647870"/>
                  <a:ext cx="4874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8">
              <p14:nvContentPartPr>
                <p14:cNvPr id="836" name="Freihand 835">
                  <a:extLst>
                    <a:ext uri="{FF2B5EF4-FFF2-40B4-BE49-F238E27FC236}">
                      <a16:creationId xmlns:a16="http://schemas.microsoft.com/office/drawing/2014/main" id="{BA199074-21EC-6CA7-D002-E4B293ED554A}"/>
                    </a:ext>
                  </a:extLst>
                </p14:cNvPr>
                <p14:cNvContentPartPr/>
                <p14:nvPr/>
              </p14:nvContentPartPr>
              <p14:xfrm>
                <a:off x="2613885" y="5479750"/>
                <a:ext cx="94320" cy="195480"/>
              </p14:xfrm>
            </p:contentPart>
          </mc:Choice>
          <mc:Fallback>
            <p:pic>
              <p:nvPicPr>
                <p:cNvPr id="836" name="Freihand 835">
                  <a:extLst>
                    <a:ext uri="{FF2B5EF4-FFF2-40B4-BE49-F238E27FC236}">
                      <a16:creationId xmlns:a16="http://schemas.microsoft.com/office/drawing/2014/main" id="{BA199074-21EC-6CA7-D002-E4B293ED554A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2605245" y="5470750"/>
                  <a:ext cx="1119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0">
              <p14:nvContentPartPr>
                <p14:cNvPr id="837" name="Freihand 836">
                  <a:extLst>
                    <a:ext uri="{FF2B5EF4-FFF2-40B4-BE49-F238E27FC236}">
                      <a16:creationId xmlns:a16="http://schemas.microsoft.com/office/drawing/2014/main" id="{E744EF45-BB4F-D7D4-9332-EBBF57DD49E8}"/>
                    </a:ext>
                  </a:extLst>
                </p14:cNvPr>
                <p14:cNvContentPartPr/>
                <p14:nvPr/>
              </p14:nvContentPartPr>
              <p14:xfrm>
                <a:off x="2728725" y="5378230"/>
                <a:ext cx="446040" cy="178560"/>
              </p14:xfrm>
            </p:contentPart>
          </mc:Choice>
          <mc:Fallback>
            <p:pic>
              <p:nvPicPr>
                <p:cNvPr id="837" name="Freihand 836">
                  <a:extLst>
                    <a:ext uri="{FF2B5EF4-FFF2-40B4-BE49-F238E27FC236}">
                      <a16:creationId xmlns:a16="http://schemas.microsoft.com/office/drawing/2014/main" id="{E744EF45-BB4F-D7D4-9332-EBBF57DD49E8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2719725" y="5369590"/>
                  <a:ext cx="4636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2">
              <p14:nvContentPartPr>
                <p14:cNvPr id="838" name="Freihand 837">
                  <a:extLst>
                    <a:ext uri="{FF2B5EF4-FFF2-40B4-BE49-F238E27FC236}">
                      <a16:creationId xmlns:a16="http://schemas.microsoft.com/office/drawing/2014/main" id="{232BF26C-A059-3445-CB5D-69CCEE006BE2}"/>
                    </a:ext>
                  </a:extLst>
                </p14:cNvPr>
                <p14:cNvContentPartPr/>
                <p14:nvPr/>
              </p14:nvContentPartPr>
              <p14:xfrm>
                <a:off x="3225525" y="5441950"/>
                <a:ext cx="150840" cy="107640"/>
              </p14:xfrm>
            </p:contentPart>
          </mc:Choice>
          <mc:Fallback>
            <p:pic>
              <p:nvPicPr>
                <p:cNvPr id="838" name="Freihand 837">
                  <a:extLst>
                    <a:ext uri="{FF2B5EF4-FFF2-40B4-BE49-F238E27FC236}">
                      <a16:creationId xmlns:a16="http://schemas.microsoft.com/office/drawing/2014/main" id="{232BF26C-A059-3445-CB5D-69CCEE006BE2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3216885" y="5433310"/>
                  <a:ext cx="1684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4">
              <p14:nvContentPartPr>
                <p14:cNvPr id="839" name="Freihand 838">
                  <a:extLst>
                    <a:ext uri="{FF2B5EF4-FFF2-40B4-BE49-F238E27FC236}">
                      <a16:creationId xmlns:a16="http://schemas.microsoft.com/office/drawing/2014/main" id="{9BC7955D-3F96-C4A6-51F5-0822712362BE}"/>
                    </a:ext>
                  </a:extLst>
                </p14:cNvPr>
                <p14:cNvContentPartPr/>
                <p14:nvPr/>
              </p14:nvContentPartPr>
              <p14:xfrm>
                <a:off x="3370245" y="5331430"/>
                <a:ext cx="187920" cy="298800"/>
              </p14:xfrm>
            </p:contentPart>
          </mc:Choice>
          <mc:Fallback>
            <p:pic>
              <p:nvPicPr>
                <p:cNvPr id="839" name="Freihand 838">
                  <a:extLst>
                    <a:ext uri="{FF2B5EF4-FFF2-40B4-BE49-F238E27FC236}">
                      <a16:creationId xmlns:a16="http://schemas.microsoft.com/office/drawing/2014/main" id="{9BC7955D-3F96-C4A6-51F5-0822712362BE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3361605" y="5322430"/>
                  <a:ext cx="2055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6">
              <p14:nvContentPartPr>
                <p14:cNvPr id="840" name="Freihand 839">
                  <a:extLst>
                    <a:ext uri="{FF2B5EF4-FFF2-40B4-BE49-F238E27FC236}">
                      <a16:creationId xmlns:a16="http://schemas.microsoft.com/office/drawing/2014/main" id="{2E5D5728-063C-DD4C-BF1F-875258B1AB3D}"/>
                    </a:ext>
                  </a:extLst>
                </p14:cNvPr>
                <p14:cNvContentPartPr/>
                <p14:nvPr/>
              </p14:nvContentPartPr>
              <p14:xfrm>
                <a:off x="3540885" y="5395510"/>
                <a:ext cx="25560" cy="15480"/>
              </p14:xfrm>
            </p:contentPart>
          </mc:Choice>
          <mc:Fallback>
            <p:pic>
              <p:nvPicPr>
                <p:cNvPr id="840" name="Freihand 839">
                  <a:extLst>
                    <a:ext uri="{FF2B5EF4-FFF2-40B4-BE49-F238E27FC236}">
                      <a16:creationId xmlns:a16="http://schemas.microsoft.com/office/drawing/2014/main" id="{2E5D5728-063C-DD4C-BF1F-875258B1AB3D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3531885" y="5386870"/>
                  <a:ext cx="432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8">
              <p14:nvContentPartPr>
                <p14:cNvPr id="841" name="Freihand 840">
                  <a:extLst>
                    <a:ext uri="{FF2B5EF4-FFF2-40B4-BE49-F238E27FC236}">
                      <a16:creationId xmlns:a16="http://schemas.microsoft.com/office/drawing/2014/main" id="{75331D56-A938-D724-880E-013917A3F745}"/>
                    </a:ext>
                  </a:extLst>
                </p14:cNvPr>
                <p14:cNvContentPartPr/>
                <p14:nvPr/>
              </p14:nvContentPartPr>
              <p14:xfrm>
                <a:off x="3608205" y="5394070"/>
                <a:ext cx="178200" cy="120960"/>
              </p14:xfrm>
            </p:contentPart>
          </mc:Choice>
          <mc:Fallback>
            <p:pic>
              <p:nvPicPr>
                <p:cNvPr id="841" name="Freihand 840">
                  <a:extLst>
                    <a:ext uri="{FF2B5EF4-FFF2-40B4-BE49-F238E27FC236}">
                      <a16:creationId xmlns:a16="http://schemas.microsoft.com/office/drawing/2014/main" id="{75331D56-A938-D724-880E-013917A3F745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3599565" y="5385070"/>
                  <a:ext cx="1958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0">
              <p14:nvContentPartPr>
                <p14:cNvPr id="842" name="Freihand 841">
                  <a:extLst>
                    <a:ext uri="{FF2B5EF4-FFF2-40B4-BE49-F238E27FC236}">
                      <a16:creationId xmlns:a16="http://schemas.microsoft.com/office/drawing/2014/main" id="{55AD5E54-6C0E-9B94-4683-54F973ECBD9D}"/>
                    </a:ext>
                  </a:extLst>
                </p14:cNvPr>
                <p14:cNvContentPartPr/>
                <p14:nvPr/>
              </p14:nvContentPartPr>
              <p14:xfrm>
                <a:off x="3808005" y="5326030"/>
                <a:ext cx="293760" cy="170280"/>
              </p14:xfrm>
            </p:contentPart>
          </mc:Choice>
          <mc:Fallback>
            <p:pic>
              <p:nvPicPr>
                <p:cNvPr id="842" name="Freihand 841">
                  <a:extLst>
                    <a:ext uri="{FF2B5EF4-FFF2-40B4-BE49-F238E27FC236}">
                      <a16:creationId xmlns:a16="http://schemas.microsoft.com/office/drawing/2014/main" id="{55AD5E54-6C0E-9B94-4683-54F973ECBD9D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3799005" y="5317030"/>
                  <a:ext cx="3114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2">
              <p14:nvContentPartPr>
                <p14:cNvPr id="843" name="Freihand 842">
                  <a:extLst>
                    <a:ext uri="{FF2B5EF4-FFF2-40B4-BE49-F238E27FC236}">
                      <a16:creationId xmlns:a16="http://schemas.microsoft.com/office/drawing/2014/main" id="{B4837FD4-7BA9-9806-2C25-47489DA31874}"/>
                    </a:ext>
                  </a:extLst>
                </p14:cNvPr>
                <p14:cNvContentPartPr/>
                <p14:nvPr/>
              </p14:nvContentPartPr>
              <p14:xfrm>
                <a:off x="4149285" y="5481910"/>
                <a:ext cx="5040" cy="69480"/>
              </p14:xfrm>
            </p:contentPart>
          </mc:Choice>
          <mc:Fallback>
            <p:pic>
              <p:nvPicPr>
                <p:cNvPr id="843" name="Freihand 842">
                  <a:extLst>
                    <a:ext uri="{FF2B5EF4-FFF2-40B4-BE49-F238E27FC236}">
                      <a16:creationId xmlns:a16="http://schemas.microsoft.com/office/drawing/2014/main" id="{B4837FD4-7BA9-9806-2C25-47489DA31874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4140285" y="5472910"/>
                  <a:ext cx="226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4">
              <p14:nvContentPartPr>
                <p14:cNvPr id="844" name="Freihand 843">
                  <a:extLst>
                    <a:ext uri="{FF2B5EF4-FFF2-40B4-BE49-F238E27FC236}">
                      <a16:creationId xmlns:a16="http://schemas.microsoft.com/office/drawing/2014/main" id="{570B4C18-59F6-7FAD-E8DF-5A169B9F89AA}"/>
                    </a:ext>
                  </a:extLst>
                </p14:cNvPr>
                <p14:cNvContentPartPr/>
                <p14:nvPr/>
              </p14:nvContentPartPr>
              <p14:xfrm>
                <a:off x="4301565" y="5320990"/>
                <a:ext cx="134640" cy="167040"/>
              </p14:xfrm>
            </p:contentPart>
          </mc:Choice>
          <mc:Fallback>
            <p:pic>
              <p:nvPicPr>
                <p:cNvPr id="844" name="Freihand 843">
                  <a:extLst>
                    <a:ext uri="{FF2B5EF4-FFF2-40B4-BE49-F238E27FC236}">
                      <a16:creationId xmlns:a16="http://schemas.microsoft.com/office/drawing/2014/main" id="{570B4C18-59F6-7FAD-E8DF-5A169B9F89AA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4292565" y="5312350"/>
                  <a:ext cx="1522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6">
              <p14:nvContentPartPr>
                <p14:cNvPr id="845" name="Freihand 844">
                  <a:extLst>
                    <a:ext uri="{FF2B5EF4-FFF2-40B4-BE49-F238E27FC236}">
                      <a16:creationId xmlns:a16="http://schemas.microsoft.com/office/drawing/2014/main" id="{11C605A9-DA0E-632A-0BD4-0A1C6D073A4C}"/>
                    </a:ext>
                  </a:extLst>
                </p14:cNvPr>
                <p14:cNvContentPartPr/>
                <p14:nvPr/>
              </p14:nvContentPartPr>
              <p14:xfrm>
                <a:off x="4443045" y="5367430"/>
                <a:ext cx="87840" cy="126360"/>
              </p14:xfrm>
            </p:contentPart>
          </mc:Choice>
          <mc:Fallback>
            <p:pic>
              <p:nvPicPr>
                <p:cNvPr id="845" name="Freihand 844">
                  <a:extLst>
                    <a:ext uri="{FF2B5EF4-FFF2-40B4-BE49-F238E27FC236}">
                      <a16:creationId xmlns:a16="http://schemas.microsoft.com/office/drawing/2014/main" id="{11C605A9-DA0E-632A-0BD4-0A1C6D073A4C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4434045" y="5358790"/>
                  <a:ext cx="1054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8">
              <p14:nvContentPartPr>
                <p14:cNvPr id="846" name="Freihand 845">
                  <a:extLst>
                    <a:ext uri="{FF2B5EF4-FFF2-40B4-BE49-F238E27FC236}">
                      <a16:creationId xmlns:a16="http://schemas.microsoft.com/office/drawing/2014/main" id="{B11A4C7C-C5DA-FE84-90BE-596EE0B07330}"/>
                    </a:ext>
                  </a:extLst>
                </p14:cNvPr>
                <p14:cNvContentPartPr/>
                <p14:nvPr/>
              </p14:nvContentPartPr>
              <p14:xfrm>
                <a:off x="4746165" y="5284990"/>
                <a:ext cx="259200" cy="145800"/>
              </p14:xfrm>
            </p:contentPart>
          </mc:Choice>
          <mc:Fallback>
            <p:pic>
              <p:nvPicPr>
                <p:cNvPr id="846" name="Freihand 845">
                  <a:extLst>
                    <a:ext uri="{FF2B5EF4-FFF2-40B4-BE49-F238E27FC236}">
                      <a16:creationId xmlns:a16="http://schemas.microsoft.com/office/drawing/2014/main" id="{B11A4C7C-C5DA-FE84-90BE-596EE0B07330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4737525" y="5275990"/>
                  <a:ext cx="2768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0">
              <p14:nvContentPartPr>
                <p14:cNvPr id="847" name="Freihand 846">
                  <a:extLst>
                    <a:ext uri="{FF2B5EF4-FFF2-40B4-BE49-F238E27FC236}">
                      <a16:creationId xmlns:a16="http://schemas.microsoft.com/office/drawing/2014/main" id="{B3A76598-3021-873C-237A-DD4288EF956B}"/>
                    </a:ext>
                  </a:extLst>
                </p14:cNvPr>
                <p14:cNvContentPartPr/>
                <p14:nvPr/>
              </p14:nvContentPartPr>
              <p14:xfrm>
                <a:off x="4948485" y="5256190"/>
                <a:ext cx="16560" cy="5760"/>
              </p14:xfrm>
            </p:contentPart>
          </mc:Choice>
          <mc:Fallback>
            <p:pic>
              <p:nvPicPr>
                <p:cNvPr id="847" name="Freihand 846">
                  <a:extLst>
                    <a:ext uri="{FF2B5EF4-FFF2-40B4-BE49-F238E27FC236}">
                      <a16:creationId xmlns:a16="http://schemas.microsoft.com/office/drawing/2014/main" id="{B3A76598-3021-873C-237A-DD4288EF956B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4939845" y="5247550"/>
                  <a:ext cx="342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2">
              <p14:nvContentPartPr>
                <p14:cNvPr id="848" name="Freihand 847">
                  <a:extLst>
                    <a:ext uri="{FF2B5EF4-FFF2-40B4-BE49-F238E27FC236}">
                      <a16:creationId xmlns:a16="http://schemas.microsoft.com/office/drawing/2014/main" id="{AC9FCEF8-211C-60FD-B971-A67A3E15A479}"/>
                    </a:ext>
                  </a:extLst>
                </p14:cNvPr>
                <p14:cNvContentPartPr/>
                <p14:nvPr/>
              </p14:nvContentPartPr>
              <p14:xfrm>
                <a:off x="5174205" y="5235670"/>
                <a:ext cx="114120" cy="180000"/>
              </p14:xfrm>
            </p:contentPart>
          </mc:Choice>
          <mc:Fallback>
            <p:pic>
              <p:nvPicPr>
                <p:cNvPr id="848" name="Freihand 847">
                  <a:extLst>
                    <a:ext uri="{FF2B5EF4-FFF2-40B4-BE49-F238E27FC236}">
                      <a16:creationId xmlns:a16="http://schemas.microsoft.com/office/drawing/2014/main" id="{AC9FCEF8-211C-60FD-B971-A67A3E15A479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5165565" y="5226670"/>
                  <a:ext cx="1317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4">
              <p14:nvContentPartPr>
                <p14:cNvPr id="849" name="Freihand 848">
                  <a:extLst>
                    <a:ext uri="{FF2B5EF4-FFF2-40B4-BE49-F238E27FC236}">
                      <a16:creationId xmlns:a16="http://schemas.microsoft.com/office/drawing/2014/main" id="{DED0355F-20D3-7CCE-F397-456E9D84FFF9}"/>
                    </a:ext>
                  </a:extLst>
                </p14:cNvPr>
                <p14:cNvContentPartPr/>
                <p14:nvPr/>
              </p14:nvContentPartPr>
              <p14:xfrm>
                <a:off x="5343765" y="5222710"/>
                <a:ext cx="298080" cy="193320"/>
              </p14:xfrm>
            </p:contentPart>
          </mc:Choice>
          <mc:Fallback>
            <p:pic>
              <p:nvPicPr>
                <p:cNvPr id="849" name="Freihand 848">
                  <a:extLst>
                    <a:ext uri="{FF2B5EF4-FFF2-40B4-BE49-F238E27FC236}">
                      <a16:creationId xmlns:a16="http://schemas.microsoft.com/office/drawing/2014/main" id="{DED0355F-20D3-7CCE-F397-456E9D84FFF9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5335125" y="5213710"/>
                  <a:ext cx="3157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6">
              <p14:nvContentPartPr>
                <p14:cNvPr id="850" name="Freihand 849">
                  <a:extLst>
                    <a:ext uri="{FF2B5EF4-FFF2-40B4-BE49-F238E27FC236}">
                      <a16:creationId xmlns:a16="http://schemas.microsoft.com/office/drawing/2014/main" id="{C131F9F1-CF6D-EAFF-6ACF-7BDB1E3F6A6F}"/>
                    </a:ext>
                  </a:extLst>
                </p14:cNvPr>
                <p14:cNvContentPartPr/>
                <p14:nvPr/>
              </p14:nvContentPartPr>
              <p14:xfrm>
                <a:off x="5669205" y="5169430"/>
                <a:ext cx="318960" cy="186480"/>
              </p14:xfrm>
            </p:contentPart>
          </mc:Choice>
          <mc:Fallback>
            <p:pic>
              <p:nvPicPr>
                <p:cNvPr id="850" name="Freihand 849">
                  <a:extLst>
                    <a:ext uri="{FF2B5EF4-FFF2-40B4-BE49-F238E27FC236}">
                      <a16:creationId xmlns:a16="http://schemas.microsoft.com/office/drawing/2014/main" id="{C131F9F1-CF6D-EAFF-6ACF-7BDB1E3F6A6F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5660205" y="5160430"/>
                  <a:ext cx="3366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8">
              <p14:nvContentPartPr>
                <p14:cNvPr id="851" name="Freihand 850">
                  <a:extLst>
                    <a:ext uri="{FF2B5EF4-FFF2-40B4-BE49-F238E27FC236}">
                      <a16:creationId xmlns:a16="http://schemas.microsoft.com/office/drawing/2014/main" id="{0687630B-B7BE-6390-66DE-C8B46FBEB024}"/>
                    </a:ext>
                  </a:extLst>
                </p14:cNvPr>
                <p14:cNvContentPartPr/>
                <p14:nvPr/>
              </p14:nvContentPartPr>
              <p14:xfrm>
                <a:off x="5961165" y="5180230"/>
                <a:ext cx="16920" cy="34560"/>
              </p14:xfrm>
            </p:contentPart>
          </mc:Choice>
          <mc:Fallback>
            <p:pic>
              <p:nvPicPr>
                <p:cNvPr id="851" name="Freihand 850">
                  <a:extLst>
                    <a:ext uri="{FF2B5EF4-FFF2-40B4-BE49-F238E27FC236}">
                      <a16:creationId xmlns:a16="http://schemas.microsoft.com/office/drawing/2014/main" id="{0687630B-B7BE-6390-66DE-C8B46FBEB024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5952165" y="5171590"/>
                  <a:ext cx="345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0">
              <p14:nvContentPartPr>
                <p14:cNvPr id="852" name="Freihand 851">
                  <a:extLst>
                    <a:ext uri="{FF2B5EF4-FFF2-40B4-BE49-F238E27FC236}">
                      <a16:creationId xmlns:a16="http://schemas.microsoft.com/office/drawing/2014/main" id="{FC029427-CE42-98B7-2601-11DAF2BB8DB2}"/>
                    </a:ext>
                  </a:extLst>
                </p14:cNvPr>
                <p14:cNvContentPartPr/>
                <p14:nvPr/>
              </p14:nvContentPartPr>
              <p14:xfrm>
                <a:off x="5988525" y="5263750"/>
                <a:ext cx="243720" cy="61200"/>
              </p14:xfrm>
            </p:contentPart>
          </mc:Choice>
          <mc:Fallback>
            <p:pic>
              <p:nvPicPr>
                <p:cNvPr id="852" name="Freihand 851">
                  <a:extLst>
                    <a:ext uri="{FF2B5EF4-FFF2-40B4-BE49-F238E27FC236}">
                      <a16:creationId xmlns:a16="http://schemas.microsoft.com/office/drawing/2014/main" id="{FC029427-CE42-98B7-2601-11DAF2BB8DB2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5979525" y="5255110"/>
                  <a:ext cx="2613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2">
              <p14:nvContentPartPr>
                <p14:cNvPr id="853" name="Freihand 852">
                  <a:extLst>
                    <a:ext uri="{FF2B5EF4-FFF2-40B4-BE49-F238E27FC236}">
                      <a16:creationId xmlns:a16="http://schemas.microsoft.com/office/drawing/2014/main" id="{39CDDC8E-3E80-18F6-AAB1-2B1BF4C19768}"/>
                    </a:ext>
                  </a:extLst>
                </p14:cNvPr>
                <p14:cNvContentPartPr/>
                <p14:nvPr/>
              </p14:nvContentPartPr>
              <p14:xfrm>
                <a:off x="6444285" y="5212990"/>
                <a:ext cx="117000" cy="103320"/>
              </p14:xfrm>
            </p:contentPart>
          </mc:Choice>
          <mc:Fallback>
            <p:pic>
              <p:nvPicPr>
                <p:cNvPr id="853" name="Freihand 852">
                  <a:extLst>
                    <a:ext uri="{FF2B5EF4-FFF2-40B4-BE49-F238E27FC236}">
                      <a16:creationId xmlns:a16="http://schemas.microsoft.com/office/drawing/2014/main" id="{39CDDC8E-3E80-18F6-AAB1-2B1BF4C19768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6435645" y="5204350"/>
                  <a:ext cx="1346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4">
              <p14:nvContentPartPr>
                <p14:cNvPr id="854" name="Freihand 853">
                  <a:extLst>
                    <a:ext uri="{FF2B5EF4-FFF2-40B4-BE49-F238E27FC236}">
                      <a16:creationId xmlns:a16="http://schemas.microsoft.com/office/drawing/2014/main" id="{27297E6E-BE8B-3B15-16A8-FC7A56989AFC}"/>
                    </a:ext>
                  </a:extLst>
                </p14:cNvPr>
                <p14:cNvContentPartPr/>
                <p14:nvPr/>
              </p14:nvContentPartPr>
              <p14:xfrm>
                <a:off x="6612405" y="5175550"/>
                <a:ext cx="163080" cy="141840"/>
              </p14:xfrm>
            </p:contentPart>
          </mc:Choice>
          <mc:Fallback>
            <p:pic>
              <p:nvPicPr>
                <p:cNvPr id="854" name="Freihand 853">
                  <a:extLst>
                    <a:ext uri="{FF2B5EF4-FFF2-40B4-BE49-F238E27FC236}">
                      <a16:creationId xmlns:a16="http://schemas.microsoft.com/office/drawing/2014/main" id="{27297E6E-BE8B-3B15-16A8-FC7A56989AFC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6603405" y="5166550"/>
                  <a:ext cx="1807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6">
              <p14:nvContentPartPr>
                <p14:cNvPr id="855" name="Freihand 854">
                  <a:extLst>
                    <a:ext uri="{FF2B5EF4-FFF2-40B4-BE49-F238E27FC236}">
                      <a16:creationId xmlns:a16="http://schemas.microsoft.com/office/drawing/2014/main" id="{78B93F51-9130-37F2-8FA4-682F17ECAEAA}"/>
                    </a:ext>
                  </a:extLst>
                </p14:cNvPr>
                <p14:cNvContentPartPr/>
                <p14:nvPr/>
              </p14:nvContentPartPr>
              <p14:xfrm>
                <a:off x="6602685" y="5268790"/>
                <a:ext cx="178560" cy="113760"/>
              </p14:xfrm>
            </p:contentPart>
          </mc:Choice>
          <mc:Fallback>
            <p:pic>
              <p:nvPicPr>
                <p:cNvPr id="855" name="Freihand 854">
                  <a:extLst>
                    <a:ext uri="{FF2B5EF4-FFF2-40B4-BE49-F238E27FC236}">
                      <a16:creationId xmlns:a16="http://schemas.microsoft.com/office/drawing/2014/main" id="{78B93F51-9130-37F2-8FA4-682F17ECAEAA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6593685" y="5259790"/>
                  <a:ext cx="1962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8">
              <p14:nvContentPartPr>
                <p14:cNvPr id="856" name="Freihand 855">
                  <a:extLst>
                    <a:ext uri="{FF2B5EF4-FFF2-40B4-BE49-F238E27FC236}">
                      <a16:creationId xmlns:a16="http://schemas.microsoft.com/office/drawing/2014/main" id="{5F6695CC-6A01-8BB6-2369-CA52C097276B}"/>
                    </a:ext>
                  </a:extLst>
                </p14:cNvPr>
                <p14:cNvContentPartPr/>
                <p14:nvPr/>
              </p14:nvContentPartPr>
              <p14:xfrm>
                <a:off x="6871605" y="5170870"/>
                <a:ext cx="118080" cy="121320"/>
              </p14:xfrm>
            </p:contentPart>
          </mc:Choice>
          <mc:Fallback>
            <p:pic>
              <p:nvPicPr>
                <p:cNvPr id="856" name="Freihand 855">
                  <a:extLst>
                    <a:ext uri="{FF2B5EF4-FFF2-40B4-BE49-F238E27FC236}">
                      <a16:creationId xmlns:a16="http://schemas.microsoft.com/office/drawing/2014/main" id="{5F6695CC-6A01-8BB6-2369-CA52C097276B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6862605" y="5162230"/>
                  <a:ext cx="1357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0">
              <p14:nvContentPartPr>
                <p14:cNvPr id="857" name="Freihand 856">
                  <a:extLst>
                    <a:ext uri="{FF2B5EF4-FFF2-40B4-BE49-F238E27FC236}">
                      <a16:creationId xmlns:a16="http://schemas.microsoft.com/office/drawing/2014/main" id="{3AB8C9DD-526C-C514-CE35-98E30B2FFB5E}"/>
                    </a:ext>
                  </a:extLst>
                </p14:cNvPr>
                <p14:cNvContentPartPr/>
                <p14:nvPr/>
              </p14:nvContentPartPr>
              <p14:xfrm>
                <a:off x="7076805" y="5133790"/>
                <a:ext cx="19800" cy="158760"/>
              </p14:xfrm>
            </p:contentPart>
          </mc:Choice>
          <mc:Fallback>
            <p:pic>
              <p:nvPicPr>
                <p:cNvPr id="857" name="Freihand 856">
                  <a:extLst>
                    <a:ext uri="{FF2B5EF4-FFF2-40B4-BE49-F238E27FC236}">
                      <a16:creationId xmlns:a16="http://schemas.microsoft.com/office/drawing/2014/main" id="{3AB8C9DD-526C-C514-CE35-98E30B2FFB5E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7067805" y="5125150"/>
                  <a:ext cx="374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2">
              <p14:nvContentPartPr>
                <p14:cNvPr id="858" name="Freihand 857">
                  <a:extLst>
                    <a:ext uri="{FF2B5EF4-FFF2-40B4-BE49-F238E27FC236}">
                      <a16:creationId xmlns:a16="http://schemas.microsoft.com/office/drawing/2014/main" id="{D21D49E9-B78D-B33E-9537-710235CE3F44}"/>
                    </a:ext>
                  </a:extLst>
                </p14:cNvPr>
                <p14:cNvContentPartPr/>
                <p14:nvPr/>
              </p14:nvContentPartPr>
              <p14:xfrm>
                <a:off x="7006965" y="5121910"/>
                <a:ext cx="176040" cy="120240"/>
              </p14:xfrm>
            </p:contentPart>
          </mc:Choice>
          <mc:Fallback>
            <p:pic>
              <p:nvPicPr>
                <p:cNvPr id="858" name="Freihand 857">
                  <a:extLst>
                    <a:ext uri="{FF2B5EF4-FFF2-40B4-BE49-F238E27FC236}">
                      <a16:creationId xmlns:a16="http://schemas.microsoft.com/office/drawing/2014/main" id="{D21D49E9-B78D-B33E-9537-710235CE3F44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6997965" y="5113270"/>
                  <a:ext cx="1936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4">
              <p14:nvContentPartPr>
                <p14:cNvPr id="862" name="Freihand 861">
                  <a:extLst>
                    <a:ext uri="{FF2B5EF4-FFF2-40B4-BE49-F238E27FC236}">
                      <a16:creationId xmlns:a16="http://schemas.microsoft.com/office/drawing/2014/main" id="{6DFDF2F6-3ECB-EFF0-F7EC-9BD8D71B2291}"/>
                    </a:ext>
                  </a:extLst>
                </p14:cNvPr>
                <p14:cNvContentPartPr/>
                <p14:nvPr/>
              </p14:nvContentPartPr>
              <p14:xfrm>
                <a:off x="269565" y="5898430"/>
                <a:ext cx="86400" cy="172080"/>
              </p14:xfrm>
            </p:contentPart>
          </mc:Choice>
          <mc:Fallback>
            <p:pic>
              <p:nvPicPr>
                <p:cNvPr id="862" name="Freihand 861">
                  <a:extLst>
                    <a:ext uri="{FF2B5EF4-FFF2-40B4-BE49-F238E27FC236}">
                      <a16:creationId xmlns:a16="http://schemas.microsoft.com/office/drawing/2014/main" id="{6DFDF2F6-3ECB-EFF0-F7EC-9BD8D71B2291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260565" y="5889430"/>
                  <a:ext cx="1040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6">
              <p14:nvContentPartPr>
                <p14:cNvPr id="863" name="Freihand 862">
                  <a:extLst>
                    <a:ext uri="{FF2B5EF4-FFF2-40B4-BE49-F238E27FC236}">
                      <a16:creationId xmlns:a16="http://schemas.microsoft.com/office/drawing/2014/main" id="{AB5B5939-2F7D-1D8F-4926-B5010CA2DE63}"/>
                    </a:ext>
                  </a:extLst>
                </p14:cNvPr>
                <p14:cNvContentPartPr/>
                <p14:nvPr/>
              </p14:nvContentPartPr>
              <p14:xfrm>
                <a:off x="391965" y="5968270"/>
                <a:ext cx="115920" cy="78120"/>
              </p14:xfrm>
            </p:contentPart>
          </mc:Choice>
          <mc:Fallback>
            <p:pic>
              <p:nvPicPr>
                <p:cNvPr id="863" name="Freihand 862">
                  <a:extLst>
                    <a:ext uri="{FF2B5EF4-FFF2-40B4-BE49-F238E27FC236}">
                      <a16:creationId xmlns:a16="http://schemas.microsoft.com/office/drawing/2014/main" id="{AB5B5939-2F7D-1D8F-4926-B5010CA2DE63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382965" y="5959270"/>
                  <a:ext cx="1335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8">
              <p14:nvContentPartPr>
                <p14:cNvPr id="864" name="Freihand 863">
                  <a:extLst>
                    <a:ext uri="{FF2B5EF4-FFF2-40B4-BE49-F238E27FC236}">
                      <a16:creationId xmlns:a16="http://schemas.microsoft.com/office/drawing/2014/main" id="{70121DC7-FA9A-B044-29B4-9FE34BF68EF8}"/>
                    </a:ext>
                  </a:extLst>
                </p14:cNvPr>
                <p14:cNvContentPartPr/>
                <p14:nvPr/>
              </p14:nvContentPartPr>
              <p14:xfrm>
                <a:off x="498525" y="5866030"/>
                <a:ext cx="224640" cy="152640"/>
              </p14:xfrm>
            </p:contentPart>
          </mc:Choice>
          <mc:Fallback>
            <p:pic>
              <p:nvPicPr>
                <p:cNvPr id="864" name="Freihand 863">
                  <a:extLst>
                    <a:ext uri="{FF2B5EF4-FFF2-40B4-BE49-F238E27FC236}">
                      <a16:creationId xmlns:a16="http://schemas.microsoft.com/office/drawing/2014/main" id="{70121DC7-FA9A-B044-29B4-9FE34BF68EF8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489525" y="5857390"/>
                  <a:ext cx="2422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0">
              <p14:nvContentPartPr>
                <p14:cNvPr id="865" name="Freihand 864">
                  <a:extLst>
                    <a:ext uri="{FF2B5EF4-FFF2-40B4-BE49-F238E27FC236}">
                      <a16:creationId xmlns:a16="http://schemas.microsoft.com/office/drawing/2014/main" id="{902A3AD6-101E-B94B-158D-E4C17A993F21}"/>
                    </a:ext>
                  </a:extLst>
                </p14:cNvPr>
                <p14:cNvContentPartPr/>
                <p14:nvPr/>
              </p14:nvContentPartPr>
              <p14:xfrm>
                <a:off x="739365" y="5835430"/>
                <a:ext cx="433440" cy="184320"/>
              </p14:xfrm>
            </p:contentPart>
          </mc:Choice>
          <mc:Fallback>
            <p:pic>
              <p:nvPicPr>
                <p:cNvPr id="865" name="Freihand 864">
                  <a:extLst>
                    <a:ext uri="{FF2B5EF4-FFF2-40B4-BE49-F238E27FC236}">
                      <a16:creationId xmlns:a16="http://schemas.microsoft.com/office/drawing/2014/main" id="{902A3AD6-101E-B94B-158D-E4C17A993F21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730725" y="5826790"/>
                  <a:ext cx="4510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2">
              <p14:nvContentPartPr>
                <p14:cNvPr id="867" name="Freihand 866">
                  <a:extLst>
                    <a:ext uri="{FF2B5EF4-FFF2-40B4-BE49-F238E27FC236}">
                      <a16:creationId xmlns:a16="http://schemas.microsoft.com/office/drawing/2014/main" id="{9B51F3CA-AF0E-9C86-41EC-837D83B08482}"/>
                    </a:ext>
                  </a:extLst>
                </p14:cNvPr>
                <p14:cNvContentPartPr/>
                <p14:nvPr/>
              </p14:nvContentPartPr>
              <p14:xfrm>
                <a:off x="1397085" y="5898430"/>
                <a:ext cx="181080" cy="85680"/>
              </p14:xfrm>
            </p:contentPart>
          </mc:Choice>
          <mc:Fallback>
            <p:pic>
              <p:nvPicPr>
                <p:cNvPr id="867" name="Freihand 866">
                  <a:extLst>
                    <a:ext uri="{FF2B5EF4-FFF2-40B4-BE49-F238E27FC236}">
                      <a16:creationId xmlns:a16="http://schemas.microsoft.com/office/drawing/2014/main" id="{9B51F3CA-AF0E-9C86-41EC-837D83B08482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1388445" y="5889790"/>
                  <a:ext cx="1987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4">
              <p14:nvContentPartPr>
                <p14:cNvPr id="868" name="Freihand 867">
                  <a:extLst>
                    <a:ext uri="{FF2B5EF4-FFF2-40B4-BE49-F238E27FC236}">
                      <a16:creationId xmlns:a16="http://schemas.microsoft.com/office/drawing/2014/main" id="{44C7F63F-0571-7291-3811-888DEB15B4EA}"/>
                    </a:ext>
                  </a:extLst>
                </p14:cNvPr>
                <p14:cNvContentPartPr/>
                <p14:nvPr/>
              </p14:nvContentPartPr>
              <p14:xfrm>
                <a:off x="1653765" y="5868190"/>
                <a:ext cx="262800" cy="95400"/>
              </p14:xfrm>
            </p:contentPart>
          </mc:Choice>
          <mc:Fallback>
            <p:pic>
              <p:nvPicPr>
                <p:cNvPr id="868" name="Freihand 867">
                  <a:extLst>
                    <a:ext uri="{FF2B5EF4-FFF2-40B4-BE49-F238E27FC236}">
                      <a16:creationId xmlns:a16="http://schemas.microsoft.com/office/drawing/2014/main" id="{44C7F63F-0571-7291-3811-888DEB15B4EA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1644765" y="5859550"/>
                  <a:ext cx="2804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6">
              <p14:nvContentPartPr>
                <p14:cNvPr id="869" name="Freihand 868">
                  <a:extLst>
                    <a:ext uri="{FF2B5EF4-FFF2-40B4-BE49-F238E27FC236}">
                      <a16:creationId xmlns:a16="http://schemas.microsoft.com/office/drawing/2014/main" id="{CDE79C62-B1C4-49AA-BB10-7CB4591C28EA}"/>
                    </a:ext>
                  </a:extLst>
                </p14:cNvPr>
                <p14:cNvContentPartPr/>
                <p14:nvPr/>
              </p14:nvContentPartPr>
              <p14:xfrm>
                <a:off x="1733685" y="5784670"/>
                <a:ext cx="54000" cy="15840"/>
              </p14:xfrm>
            </p:contentPart>
          </mc:Choice>
          <mc:Fallback>
            <p:pic>
              <p:nvPicPr>
                <p:cNvPr id="869" name="Freihand 868">
                  <a:extLst>
                    <a:ext uri="{FF2B5EF4-FFF2-40B4-BE49-F238E27FC236}">
                      <a16:creationId xmlns:a16="http://schemas.microsoft.com/office/drawing/2014/main" id="{CDE79C62-B1C4-49AA-BB10-7CB4591C28EA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1725045" y="5776030"/>
                  <a:ext cx="716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8">
              <p14:nvContentPartPr>
                <p14:cNvPr id="870" name="Freihand 869">
                  <a:extLst>
                    <a:ext uri="{FF2B5EF4-FFF2-40B4-BE49-F238E27FC236}">
                      <a16:creationId xmlns:a16="http://schemas.microsoft.com/office/drawing/2014/main" id="{FD5D9AA9-7547-29C7-6CD7-4ADC910162E6}"/>
                    </a:ext>
                  </a:extLst>
                </p14:cNvPr>
                <p14:cNvContentPartPr/>
                <p14:nvPr/>
              </p14:nvContentPartPr>
              <p14:xfrm>
                <a:off x="1975605" y="5798350"/>
                <a:ext cx="167400" cy="146880"/>
              </p14:xfrm>
            </p:contentPart>
          </mc:Choice>
          <mc:Fallback>
            <p:pic>
              <p:nvPicPr>
                <p:cNvPr id="870" name="Freihand 869">
                  <a:extLst>
                    <a:ext uri="{FF2B5EF4-FFF2-40B4-BE49-F238E27FC236}">
                      <a16:creationId xmlns:a16="http://schemas.microsoft.com/office/drawing/2014/main" id="{FD5D9AA9-7547-29C7-6CD7-4ADC910162E6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1966965" y="5789710"/>
                  <a:ext cx="1850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0">
              <p14:nvContentPartPr>
                <p14:cNvPr id="871" name="Freihand 870">
                  <a:extLst>
                    <a:ext uri="{FF2B5EF4-FFF2-40B4-BE49-F238E27FC236}">
                      <a16:creationId xmlns:a16="http://schemas.microsoft.com/office/drawing/2014/main" id="{EEBEFB83-8B39-3163-080A-B97346B05689}"/>
                    </a:ext>
                  </a:extLst>
                </p14:cNvPr>
                <p14:cNvContentPartPr/>
                <p14:nvPr/>
              </p14:nvContentPartPr>
              <p14:xfrm>
                <a:off x="2190885" y="5811310"/>
                <a:ext cx="105480" cy="135360"/>
              </p14:xfrm>
            </p:contentPart>
          </mc:Choice>
          <mc:Fallback>
            <p:pic>
              <p:nvPicPr>
                <p:cNvPr id="871" name="Freihand 870">
                  <a:extLst>
                    <a:ext uri="{FF2B5EF4-FFF2-40B4-BE49-F238E27FC236}">
                      <a16:creationId xmlns:a16="http://schemas.microsoft.com/office/drawing/2014/main" id="{EEBEFB83-8B39-3163-080A-B97346B05689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2182245" y="5802310"/>
                  <a:ext cx="1231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2">
              <p14:nvContentPartPr>
                <p14:cNvPr id="872" name="Freihand 871">
                  <a:extLst>
                    <a:ext uri="{FF2B5EF4-FFF2-40B4-BE49-F238E27FC236}">
                      <a16:creationId xmlns:a16="http://schemas.microsoft.com/office/drawing/2014/main" id="{58994705-422D-5C46-EC0F-67AE958CF10C}"/>
                    </a:ext>
                  </a:extLst>
                </p14:cNvPr>
                <p14:cNvContentPartPr/>
                <p14:nvPr/>
              </p14:nvContentPartPr>
              <p14:xfrm>
                <a:off x="2731605" y="5769910"/>
                <a:ext cx="178920" cy="131400"/>
              </p14:xfrm>
            </p:contentPart>
          </mc:Choice>
          <mc:Fallback>
            <p:pic>
              <p:nvPicPr>
                <p:cNvPr id="872" name="Freihand 871">
                  <a:extLst>
                    <a:ext uri="{FF2B5EF4-FFF2-40B4-BE49-F238E27FC236}">
                      <a16:creationId xmlns:a16="http://schemas.microsoft.com/office/drawing/2014/main" id="{58994705-422D-5C46-EC0F-67AE958CF10C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2722605" y="5761270"/>
                  <a:ext cx="1965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4">
              <p14:nvContentPartPr>
                <p14:cNvPr id="873" name="Freihand 872">
                  <a:extLst>
                    <a:ext uri="{FF2B5EF4-FFF2-40B4-BE49-F238E27FC236}">
                      <a16:creationId xmlns:a16="http://schemas.microsoft.com/office/drawing/2014/main" id="{45F2341C-6BF6-AE62-67B1-F48884F75EC9}"/>
                    </a:ext>
                  </a:extLst>
                </p14:cNvPr>
                <p14:cNvContentPartPr/>
                <p14:nvPr/>
              </p14:nvContentPartPr>
              <p14:xfrm>
                <a:off x="2940045" y="5749750"/>
                <a:ext cx="150840" cy="117000"/>
              </p14:xfrm>
            </p:contentPart>
          </mc:Choice>
          <mc:Fallback>
            <p:pic>
              <p:nvPicPr>
                <p:cNvPr id="873" name="Freihand 872">
                  <a:extLst>
                    <a:ext uri="{FF2B5EF4-FFF2-40B4-BE49-F238E27FC236}">
                      <a16:creationId xmlns:a16="http://schemas.microsoft.com/office/drawing/2014/main" id="{45F2341C-6BF6-AE62-67B1-F48884F75EC9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2931405" y="5740750"/>
                  <a:ext cx="1684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6">
              <p14:nvContentPartPr>
                <p14:cNvPr id="874" name="Freihand 873">
                  <a:extLst>
                    <a:ext uri="{FF2B5EF4-FFF2-40B4-BE49-F238E27FC236}">
                      <a16:creationId xmlns:a16="http://schemas.microsoft.com/office/drawing/2014/main" id="{5656A44B-DBED-5F13-15D5-34AC94660156}"/>
                    </a:ext>
                  </a:extLst>
                </p14:cNvPr>
                <p14:cNvContentPartPr/>
                <p14:nvPr/>
              </p14:nvContentPartPr>
              <p14:xfrm>
                <a:off x="3130845" y="5733910"/>
                <a:ext cx="148320" cy="190080"/>
              </p14:xfrm>
            </p:contentPart>
          </mc:Choice>
          <mc:Fallback>
            <p:pic>
              <p:nvPicPr>
                <p:cNvPr id="874" name="Freihand 873">
                  <a:extLst>
                    <a:ext uri="{FF2B5EF4-FFF2-40B4-BE49-F238E27FC236}">
                      <a16:creationId xmlns:a16="http://schemas.microsoft.com/office/drawing/2014/main" id="{5656A44B-DBED-5F13-15D5-34AC94660156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3121845" y="5725270"/>
                  <a:ext cx="1659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8">
              <p14:nvContentPartPr>
                <p14:cNvPr id="875" name="Freihand 874">
                  <a:extLst>
                    <a:ext uri="{FF2B5EF4-FFF2-40B4-BE49-F238E27FC236}">
                      <a16:creationId xmlns:a16="http://schemas.microsoft.com/office/drawing/2014/main" id="{0E07C263-AA46-F779-E8A6-FA80B4980016}"/>
                    </a:ext>
                  </a:extLst>
                </p14:cNvPr>
                <p14:cNvContentPartPr/>
                <p14:nvPr/>
              </p14:nvContentPartPr>
              <p14:xfrm>
                <a:off x="3505965" y="5727430"/>
                <a:ext cx="88920" cy="133920"/>
              </p14:xfrm>
            </p:contentPart>
          </mc:Choice>
          <mc:Fallback>
            <p:pic>
              <p:nvPicPr>
                <p:cNvPr id="875" name="Freihand 874">
                  <a:extLst>
                    <a:ext uri="{FF2B5EF4-FFF2-40B4-BE49-F238E27FC236}">
                      <a16:creationId xmlns:a16="http://schemas.microsoft.com/office/drawing/2014/main" id="{0E07C263-AA46-F779-E8A6-FA80B4980016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3497325" y="5718790"/>
                  <a:ext cx="1065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0">
              <p14:nvContentPartPr>
                <p14:cNvPr id="876" name="Freihand 875">
                  <a:extLst>
                    <a:ext uri="{FF2B5EF4-FFF2-40B4-BE49-F238E27FC236}">
                      <a16:creationId xmlns:a16="http://schemas.microsoft.com/office/drawing/2014/main" id="{03780D03-84D9-731E-EEBF-EC10CD5287DB}"/>
                    </a:ext>
                  </a:extLst>
                </p14:cNvPr>
                <p14:cNvContentPartPr/>
                <p14:nvPr/>
              </p14:nvContentPartPr>
              <p14:xfrm>
                <a:off x="3577245" y="5769910"/>
                <a:ext cx="75960" cy="101520"/>
              </p14:xfrm>
            </p:contentPart>
          </mc:Choice>
          <mc:Fallback>
            <p:pic>
              <p:nvPicPr>
                <p:cNvPr id="876" name="Freihand 875">
                  <a:extLst>
                    <a:ext uri="{FF2B5EF4-FFF2-40B4-BE49-F238E27FC236}">
                      <a16:creationId xmlns:a16="http://schemas.microsoft.com/office/drawing/2014/main" id="{03780D03-84D9-731E-EEBF-EC10CD5287DB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3568605" y="5760910"/>
                  <a:ext cx="936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2">
              <p14:nvContentPartPr>
                <p14:cNvPr id="877" name="Freihand 876">
                  <a:extLst>
                    <a:ext uri="{FF2B5EF4-FFF2-40B4-BE49-F238E27FC236}">
                      <a16:creationId xmlns:a16="http://schemas.microsoft.com/office/drawing/2014/main" id="{EB356EE8-97ED-32C5-AA25-34E4CA39175D}"/>
                    </a:ext>
                  </a:extLst>
                </p14:cNvPr>
                <p14:cNvContentPartPr/>
                <p14:nvPr/>
              </p14:nvContentPartPr>
              <p14:xfrm>
                <a:off x="3657525" y="5742190"/>
                <a:ext cx="160920" cy="146520"/>
              </p14:xfrm>
            </p:contentPart>
          </mc:Choice>
          <mc:Fallback>
            <p:pic>
              <p:nvPicPr>
                <p:cNvPr id="877" name="Freihand 876">
                  <a:extLst>
                    <a:ext uri="{FF2B5EF4-FFF2-40B4-BE49-F238E27FC236}">
                      <a16:creationId xmlns:a16="http://schemas.microsoft.com/office/drawing/2014/main" id="{EB356EE8-97ED-32C5-AA25-34E4CA39175D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3648525" y="5733190"/>
                  <a:ext cx="1785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4">
              <p14:nvContentPartPr>
                <p14:cNvPr id="878" name="Freihand 877">
                  <a:extLst>
                    <a:ext uri="{FF2B5EF4-FFF2-40B4-BE49-F238E27FC236}">
                      <a16:creationId xmlns:a16="http://schemas.microsoft.com/office/drawing/2014/main" id="{1EC213EC-00F7-3451-5F7D-33822BB82639}"/>
                    </a:ext>
                  </a:extLst>
                </p14:cNvPr>
                <p14:cNvContentPartPr/>
                <p14:nvPr/>
              </p14:nvContentPartPr>
              <p14:xfrm>
                <a:off x="3901605" y="5761630"/>
                <a:ext cx="186120" cy="18720"/>
              </p14:xfrm>
            </p:contentPart>
          </mc:Choice>
          <mc:Fallback>
            <p:pic>
              <p:nvPicPr>
                <p:cNvPr id="878" name="Freihand 877">
                  <a:extLst>
                    <a:ext uri="{FF2B5EF4-FFF2-40B4-BE49-F238E27FC236}">
                      <a16:creationId xmlns:a16="http://schemas.microsoft.com/office/drawing/2014/main" id="{1EC213EC-00F7-3451-5F7D-33822BB82639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3892965" y="5752990"/>
                  <a:ext cx="2037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6">
              <p14:nvContentPartPr>
                <p14:cNvPr id="879" name="Freihand 878">
                  <a:extLst>
                    <a:ext uri="{FF2B5EF4-FFF2-40B4-BE49-F238E27FC236}">
                      <a16:creationId xmlns:a16="http://schemas.microsoft.com/office/drawing/2014/main" id="{524FC0DD-1082-77ED-EC23-4AABD21B7C51}"/>
                    </a:ext>
                  </a:extLst>
                </p14:cNvPr>
                <p14:cNvContentPartPr/>
                <p14:nvPr/>
              </p14:nvContentPartPr>
              <p14:xfrm>
                <a:off x="4083765" y="5707630"/>
                <a:ext cx="141480" cy="182520"/>
              </p14:xfrm>
            </p:contentPart>
          </mc:Choice>
          <mc:Fallback>
            <p:pic>
              <p:nvPicPr>
                <p:cNvPr id="879" name="Freihand 878">
                  <a:extLst>
                    <a:ext uri="{FF2B5EF4-FFF2-40B4-BE49-F238E27FC236}">
                      <a16:creationId xmlns:a16="http://schemas.microsoft.com/office/drawing/2014/main" id="{524FC0DD-1082-77ED-EC23-4AABD21B7C51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4075125" y="5698990"/>
                  <a:ext cx="1591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8">
              <p14:nvContentPartPr>
                <p14:cNvPr id="880" name="Freihand 879">
                  <a:extLst>
                    <a:ext uri="{FF2B5EF4-FFF2-40B4-BE49-F238E27FC236}">
                      <a16:creationId xmlns:a16="http://schemas.microsoft.com/office/drawing/2014/main" id="{4C33E70C-3E76-E9FF-5408-D95432FD8DAB}"/>
                    </a:ext>
                  </a:extLst>
                </p14:cNvPr>
                <p14:cNvContentPartPr/>
                <p14:nvPr/>
              </p14:nvContentPartPr>
              <p14:xfrm>
                <a:off x="4347285" y="5698630"/>
                <a:ext cx="119880" cy="130680"/>
              </p14:xfrm>
            </p:contentPart>
          </mc:Choice>
          <mc:Fallback>
            <p:pic>
              <p:nvPicPr>
                <p:cNvPr id="880" name="Freihand 879">
                  <a:extLst>
                    <a:ext uri="{FF2B5EF4-FFF2-40B4-BE49-F238E27FC236}">
                      <a16:creationId xmlns:a16="http://schemas.microsoft.com/office/drawing/2014/main" id="{4C33E70C-3E76-E9FF-5408-D95432FD8DAB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4338285" y="5689630"/>
                  <a:ext cx="1375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0">
              <p14:nvContentPartPr>
                <p14:cNvPr id="881" name="Freihand 880">
                  <a:extLst>
                    <a:ext uri="{FF2B5EF4-FFF2-40B4-BE49-F238E27FC236}">
                      <a16:creationId xmlns:a16="http://schemas.microsoft.com/office/drawing/2014/main" id="{E502C5F4-0271-C9D9-1FB0-3183FBB4C5E8}"/>
                    </a:ext>
                  </a:extLst>
                </p14:cNvPr>
                <p14:cNvContentPartPr/>
                <p14:nvPr/>
              </p14:nvContentPartPr>
              <p14:xfrm>
                <a:off x="4512525" y="5707270"/>
                <a:ext cx="126360" cy="109080"/>
              </p14:xfrm>
            </p:contentPart>
          </mc:Choice>
          <mc:Fallback>
            <p:pic>
              <p:nvPicPr>
                <p:cNvPr id="881" name="Freihand 880">
                  <a:extLst>
                    <a:ext uri="{FF2B5EF4-FFF2-40B4-BE49-F238E27FC236}">
                      <a16:creationId xmlns:a16="http://schemas.microsoft.com/office/drawing/2014/main" id="{E502C5F4-0271-C9D9-1FB0-3183FBB4C5E8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4503525" y="5698630"/>
                  <a:ext cx="1440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2">
              <p14:nvContentPartPr>
                <p14:cNvPr id="882" name="Freihand 881">
                  <a:extLst>
                    <a:ext uri="{FF2B5EF4-FFF2-40B4-BE49-F238E27FC236}">
                      <a16:creationId xmlns:a16="http://schemas.microsoft.com/office/drawing/2014/main" id="{D0763223-6984-AD51-6F92-ACF2E112D075}"/>
                    </a:ext>
                  </a:extLst>
                </p14:cNvPr>
                <p14:cNvContentPartPr/>
                <p14:nvPr/>
              </p14:nvContentPartPr>
              <p14:xfrm>
                <a:off x="4565805" y="5640670"/>
                <a:ext cx="282240" cy="149760"/>
              </p14:xfrm>
            </p:contentPart>
          </mc:Choice>
          <mc:Fallback>
            <p:pic>
              <p:nvPicPr>
                <p:cNvPr id="882" name="Freihand 881">
                  <a:extLst>
                    <a:ext uri="{FF2B5EF4-FFF2-40B4-BE49-F238E27FC236}">
                      <a16:creationId xmlns:a16="http://schemas.microsoft.com/office/drawing/2014/main" id="{D0763223-6984-AD51-6F92-ACF2E112D075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4556805" y="5632030"/>
                  <a:ext cx="2998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4">
              <p14:nvContentPartPr>
                <p14:cNvPr id="883" name="Freihand 882">
                  <a:extLst>
                    <a:ext uri="{FF2B5EF4-FFF2-40B4-BE49-F238E27FC236}">
                      <a16:creationId xmlns:a16="http://schemas.microsoft.com/office/drawing/2014/main" id="{63554B87-F281-3D65-D743-17F8D788EEE2}"/>
                    </a:ext>
                  </a:extLst>
                </p14:cNvPr>
                <p14:cNvContentPartPr/>
                <p14:nvPr/>
              </p14:nvContentPartPr>
              <p14:xfrm>
                <a:off x="5180325" y="5608630"/>
                <a:ext cx="32040" cy="143640"/>
              </p14:xfrm>
            </p:contentPart>
          </mc:Choice>
          <mc:Fallback>
            <p:pic>
              <p:nvPicPr>
                <p:cNvPr id="883" name="Freihand 882">
                  <a:extLst>
                    <a:ext uri="{FF2B5EF4-FFF2-40B4-BE49-F238E27FC236}">
                      <a16:creationId xmlns:a16="http://schemas.microsoft.com/office/drawing/2014/main" id="{63554B87-F281-3D65-D743-17F8D788EEE2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5171685" y="5599630"/>
                  <a:ext cx="496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6">
              <p14:nvContentPartPr>
                <p14:cNvPr id="884" name="Freihand 883">
                  <a:extLst>
                    <a:ext uri="{FF2B5EF4-FFF2-40B4-BE49-F238E27FC236}">
                      <a16:creationId xmlns:a16="http://schemas.microsoft.com/office/drawing/2014/main" id="{F502829D-DC78-C0C6-25BA-8B8189FDA854}"/>
                    </a:ext>
                  </a:extLst>
                </p14:cNvPr>
                <p14:cNvContentPartPr/>
                <p14:nvPr/>
              </p14:nvContentPartPr>
              <p14:xfrm>
                <a:off x="5199765" y="5579110"/>
                <a:ext cx="151920" cy="109080"/>
              </p14:xfrm>
            </p:contentPart>
          </mc:Choice>
          <mc:Fallback>
            <p:pic>
              <p:nvPicPr>
                <p:cNvPr id="884" name="Freihand 883">
                  <a:extLst>
                    <a:ext uri="{FF2B5EF4-FFF2-40B4-BE49-F238E27FC236}">
                      <a16:creationId xmlns:a16="http://schemas.microsoft.com/office/drawing/2014/main" id="{F502829D-DC78-C0C6-25BA-8B8189FDA854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5190765" y="5570470"/>
                  <a:ext cx="1695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8">
              <p14:nvContentPartPr>
                <p14:cNvPr id="885" name="Freihand 884">
                  <a:extLst>
                    <a:ext uri="{FF2B5EF4-FFF2-40B4-BE49-F238E27FC236}">
                      <a16:creationId xmlns:a16="http://schemas.microsoft.com/office/drawing/2014/main" id="{21298738-171B-171D-D260-AA995D14BB2C}"/>
                    </a:ext>
                  </a:extLst>
                </p14:cNvPr>
                <p14:cNvContentPartPr/>
                <p14:nvPr/>
              </p14:nvContentPartPr>
              <p14:xfrm>
                <a:off x="5204445" y="5727070"/>
                <a:ext cx="147240" cy="34560"/>
              </p14:xfrm>
            </p:contentPart>
          </mc:Choice>
          <mc:Fallback>
            <p:pic>
              <p:nvPicPr>
                <p:cNvPr id="885" name="Freihand 884">
                  <a:extLst>
                    <a:ext uri="{FF2B5EF4-FFF2-40B4-BE49-F238E27FC236}">
                      <a16:creationId xmlns:a16="http://schemas.microsoft.com/office/drawing/2014/main" id="{21298738-171B-171D-D260-AA995D14BB2C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5195805" y="5718070"/>
                  <a:ext cx="1648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0">
              <p14:nvContentPartPr>
                <p14:cNvPr id="886" name="Freihand 885">
                  <a:extLst>
                    <a:ext uri="{FF2B5EF4-FFF2-40B4-BE49-F238E27FC236}">
                      <a16:creationId xmlns:a16="http://schemas.microsoft.com/office/drawing/2014/main" id="{01D375BE-14AC-68CB-BA6B-776BAC1578EF}"/>
                    </a:ext>
                  </a:extLst>
                </p14:cNvPr>
                <p14:cNvContentPartPr/>
                <p14:nvPr/>
              </p14:nvContentPartPr>
              <p14:xfrm>
                <a:off x="5407485" y="5587390"/>
                <a:ext cx="122040" cy="154080"/>
              </p14:xfrm>
            </p:contentPart>
          </mc:Choice>
          <mc:Fallback>
            <p:pic>
              <p:nvPicPr>
                <p:cNvPr id="886" name="Freihand 885">
                  <a:extLst>
                    <a:ext uri="{FF2B5EF4-FFF2-40B4-BE49-F238E27FC236}">
                      <a16:creationId xmlns:a16="http://schemas.microsoft.com/office/drawing/2014/main" id="{01D375BE-14AC-68CB-BA6B-776BAC1578EF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5398485" y="5578390"/>
                  <a:ext cx="1396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2">
              <p14:nvContentPartPr>
                <p14:cNvPr id="887" name="Freihand 886">
                  <a:extLst>
                    <a:ext uri="{FF2B5EF4-FFF2-40B4-BE49-F238E27FC236}">
                      <a16:creationId xmlns:a16="http://schemas.microsoft.com/office/drawing/2014/main" id="{8DE5CEB7-5AFD-5F40-3F0A-514CEA6BA279}"/>
                    </a:ext>
                  </a:extLst>
                </p14:cNvPr>
                <p14:cNvContentPartPr/>
                <p14:nvPr/>
              </p14:nvContentPartPr>
              <p14:xfrm>
                <a:off x="5688645" y="5581990"/>
                <a:ext cx="183960" cy="147600"/>
              </p14:xfrm>
            </p:contentPart>
          </mc:Choice>
          <mc:Fallback>
            <p:pic>
              <p:nvPicPr>
                <p:cNvPr id="887" name="Freihand 886">
                  <a:extLst>
                    <a:ext uri="{FF2B5EF4-FFF2-40B4-BE49-F238E27FC236}">
                      <a16:creationId xmlns:a16="http://schemas.microsoft.com/office/drawing/2014/main" id="{8DE5CEB7-5AFD-5F40-3F0A-514CEA6BA279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5680005" y="5572990"/>
                  <a:ext cx="2016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4">
              <p14:nvContentPartPr>
                <p14:cNvPr id="888" name="Freihand 887">
                  <a:extLst>
                    <a:ext uri="{FF2B5EF4-FFF2-40B4-BE49-F238E27FC236}">
                      <a16:creationId xmlns:a16="http://schemas.microsoft.com/office/drawing/2014/main" id="{07116BD3-4546-2E8C-78BC-C89F877D611C}"/>
                    </a:ext>
                  </a:extLst>
                </p14:cNvPr>
                <p14:cNvContentPartPr/>
                <p14:nvPr/>
              </p14:nvContentPartPr>
              <p14:xfrm>
                <a:off x="5888085" y="5587390"/>
                <a:ext cx="140040" cy="129960"/>
              </p14:xfrm>
            </p:contentPart>
          </mc:Choice>
          <mc:Fallback>
            <p:pic>
              <p:nvPicPr>
                <p:cNvPr id="888" name="Freihand 887">
                  <a:extLst>
                    <a:ext uri="{FF2B5EF4-FFF2-40B4-BE49-F238E27FC236}">
                      <a16:creationId xmlns:a16="http://schemas.microsoft.com/office/drawing/2014/main" id="{07116BD3-4546-2E8C-78BC-C89F877D611C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5879085" y="5578750"/>
                  <a:ext cx="1576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6">
              <p14:nvContentPartPr>
                <p14:cNvPr id="889" name="Freihand 888">
                  <a:extLst>
                    <a:ext uri="{FF2B5EF4-FFF2-40B4-BE49-F238E27FC236}">
                      <a16:creationId xmlns:a16="http://schemas.microsoft.com/office/drawing/2014/main" id="{C9B7C4A4-A9C7-04AE-FD21-9887ADB185DF}"/>
                    </a:ext>
                  </a:extLst>
                </p14:cNvPr>
                <p14:cNvContentPartPr/>
                <p14:nvPr/>
              </p14:nvContentPartPr>
              <p14:xfrm>
                <a:off x="6153765" y="5642470"/>
                <a:ext cx="163800" cy="31320"/>
              </p14:xfrm>
            </p:contentPart>
          </mc:Choice>
          <mc:Fallback>
            <p:pic>
              <p:nvPicPr>
                <p:cNvPr id="889" name="Freihand 888">
                  <a:extLst>
                    <a:ext uri="{FF2B5EF4-FFF2-40B4-BE49-F238E27FC236}">
                      <a16:creationId xmlns:a16="http://schemas.microsoft.com/office/drawing/2014/main" id="{C9B7C4A4-A9C7-04AE-FD21-9887ADB185DF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6145125" y="5633470"/>
                  <a:ext cx="1814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8">
              <p14:nvContentPartPr>
                <p14:cNvPr id="890" name="Freihand 889">
                  <a:extLst>
                    <a:ext uri="{FF2B5EF4-FFF2-40B4-BE49-F238E27FC236}">
                      <a16:creationId xmlns:a16="http://schemas.microsoft.com/office/drawing/2014/main" id="{F5C27673-729E-FA68-E134-E1A94406D0E2}"/>
                    </a:ext>
                  </a:extLst>
                </p14:cNvPr>
                <p14:cNvContentPartPr/>
                <p14:nvPr/>
              </p14:nvContentPartPr>
              <p14:xfrm>
                <a:off x="6310725" y="5571550"/>
                <a:ext cx="104760" cy="156600"/>
              </p14:xfrm>
            </p:contentPart>
          </mc:Choice>
          <mc:Fallback>
            <p:pic>
              <p:nvPicPr>
                <p:cNvPr id="890" name="Freihand 889">
                  <a:extLst>
                    <a:ext uri="{FF2B5EF4-FFF2-40B4-BE49-F238E27FC236}">
                      <a16:creationId xmlns:a16="http://schemas.microsoft.com/office/drawing/2014/main" id="{F5C27673-729E-FA68-E134-E1A94406D0E2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6302085" y="5562550"/>
                  <a:ext cx="1224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0">
              <p14:nvContentPartPr>
                <p14:cNvPr id="891" name="Freihand 890">
                  <a:extLst>
                    <a:ext uri="{FF2B5EF4-FFF2-40B4-BE49-F238E27FC236}">
                      <a16:creationId xmlns:a16="http://schemas.microsoft.com/office/drawing/2014/main" id="{2E239CF8-ADE8-4579-DDD0-2EBE878A6309}"/>
                    </a:ext>
                  </a:extLst>
                </p14:cNvPr>
                <p14:cNvContentPartPr/>
                <p14:nvPr/>
              </p14:nvContentPartPr>
              <p14:xfrm>
                <a:off x="6517725" y="5545270"/>
                <a:ext cx="132480" cy="189360"/>
              </p14:xfrm>
            </p:contentPart>
          </mc:Choice>
          <mc:Fallback>
            <p:pic>
              <p:nvPicPr>
                <p:cNvPr id="891" name="Freihand 890">
                  <a:extLst>
                    <a:ext uri="{FF2B5EF4-FFF2-40B4-BE49-F238E27FC236}">
                      <a16:creationId xmlns:a16="http://schemas.microsoft.com/office/drawing/2014/main" id="{2E239CF8-ADE8-4579-DDD0-2EBE878A6309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6509085" y="5536630"/>
                  <a:ext cx="1501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2">
              <p14:nvContentPartPr>
                <p14:cNvPr id="892" name="Freihand 891">
                  <a:extLst>
                    <a:ext uri="{FF2B5EF4-FFF2-40B4-BE49-F238E27FC236}">
                      <a16:creationId xmlns:a16="http://schemas.microsoft.com/office/drawing/2014/main" id="{F98BC492-B94F-10EE-D93B-E91F35E6E0E5}"/>
                    </a:ext>
                  </a:extLst>
                </p14:cNvPr>
                <p14:cNvContentPartPr/>
                <p14:nvPr/>
              </p14:nvContentPartPr>
              <p14:xfrm>
                <a:off x="6713925" y="5571910"/>
                <a:ext cx="153000" cy="118440"/>
              </p14:xfrm>
            </p:contentPart>
          </mc:Choice>
          <mc:Fallback>
            <p:pic>
              <p:nvPicPr>
                <p:cNvPr id="892" name="Freihand 891">
                  <a:extLst>
                    <a:ext uri="{FF2B5EF4-FFF2-40B4-BE49-F238E27FC236}">
                      <a16:creationId xmlns:a16="http://schemas.microsoft.com/office/drawing/2014/main" id="{F98BC492-B94F-10EE-D93B-E91F35E6E0E5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6704925" y="5563270"/>
                  <a:ext cx="1706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4">
              <p14:nvContentPartPr>
                <p14:cNvPr id="893" name="Freihand 892">
                  <a:extLst>
                    <a:ext uri="{FF2B5EF4-FFF2-40B4-BE49-F238E27FC236}">
                      <a16:creationId xmlns:a16="http://schemas.microsoft.com/office/drawing/2014/main" id="{330E7A08-0A2A-99C9-490B-291E12969B0C}"/>
                    </a:ext>
                  </a:extLst>
                </p14:cNvPr>
                <p14:cNvContentPartPr/>
                <p14:nvPr/>
              </p14:nvContentPartPr>
              <p14:xfrm>
                <a:off x="6916605" y="5542030"/>
                <a:ext cx="146520" cy="129600"/>
              </p14:xfrm>
            </p:contentPart>
          </mc:Choice>
          <mc:Fallback>
            <p:pic>
              <p:nvPicPr>
                <p:cNvPr id="893" name="Freihand 892">
                  <a:extLst>
                    <a:ext uri="{FF2B5EF4-FFF2-40B4-BE49-F238E27FC236}">
                      <a16:creationId xmlns:a16="http://schemas.microsoft.com/office/drawing/2014/main" id="{330E7A08-0A2A-99C9-490B-291E12969B0C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6907605" y="5533390"/>
                  <a:ext cx="1641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6">
              <p14:nvContentPartPr>
                <p14:cNvPr id="898" name="Freihand 897">
                  <a:extLst>
                    <a:ext uri="{FF2B5EF4-FFF2-40B4-BE49-F238E27FC236}">
                      <a16:creationId xmlns:a16="http://schemas.microsoft.com/office/drawing/2014/main" id="{926097F6-65BC-6386-E67B-927E1A10BC8F}"/>
                    </a:ext>
                  </a:extLst>
                </p14:cNvPr>
                <p14:cNvContentPartPr/>
                <p14:nvPr/>
              </p14:nvContentPartPr>
              <p14:xfrm>
                <a:off x="7168605" y="5572270"/>
                <a:ext cx="7200" cy="153360"/>
              </p14:xfrm>
            </p:contentPart>
          </mc:Choice>
          <mc:Fallback>
            <p:pic>
              <p:nvPicPr>
                <p:cNvPr id="898" name="Freihand 897">
                  <a:extLst>
                    <a:ext uri="{FF2B5EF4-FFF2-40B4-BE49-F238E27FC236}">
                      <a16:creationId xmlns:a16="http://schemas.microsoft.com/office/drawing/2014/main" id="{926097F6-65BC-6386-E67B-927E1A10BC8F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7159605" y="5563270"/>
                  <a:ext cx="248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8">
              <p14:nvContentPartPr>
                <p14:cNvPr id="899" name="Freihand 898">
                  <a:extLst>
                    <a:ext uri="{FF2B5EF4-FFF2-40B4-BE49-F238E27FC236}">
                      <a16:creationId xmlns:a16="http://schemas.microsoft.com/office/drawing/2014/main" id="{83710005-2208-2B1E-95DF-3EE8A58963D7}"/>
                    </a:ext>
                  </a:extLst>
                </p14:cNvPr>
                <p14:cNvContentPartPr/>
                <p14:nvPr/>
              </p14:nvContentPartPr>
              <p14:xfrm>
                <a:off x="7303605" y="5480830"/>
                <a:ext cx="110160" cy="145440"/>
              </p14:xfrm>
            </p:contentPart>
          </mc:Choice>
          <mc:Fallback>
            <p:pic>
              <p:nvPicPr>
                <p:cNvPr id="899" name="Freihand 898">
                  <a:extLst>
                    <a:ext uri="{FF2B5EF4-FFF2-40B4-BE49-F238E27FC236}">
                      <a16:creationId xmlns:a16="http://schemas.microsoft.com/office/drawing/2014/main" id="{83710005-2208-2B1E-95DF-3EE8A58963D7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7294965" y="5471830"/>
                  <a:ext cx="1278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0">
              <p14:nvContentPartPr>
                <p14:cNvPr id="900" name="Freihand 899">
                  <a:extLst>
                    <a:ext uri="{FF2B5EF4-FFF2-40B4-BE49-F238E27FC236}">
                      <a16:creationId xmlns:a16="http://schemas.microsoft.com/office/drawing/2014/main" id="{06B7A3D6-CF20-B166-6778-15FC64BBEA80}"/>
                    </a:ext>
                  </a:extLst>
                </p14:cNvPr>
                <p14:cNvContentPartPr/>
                <p14:nvPr/>
              </p14:nvContentPartPr>
              <p14:xfrm>
                <a:off x="7447245" y="5521870"/>
                <a:ext cx="96840" cy="72000"/>
              </p14:xfrm>
            </p:contentPart>
          </mc:Choice>
          <mc:Fallback>
            <p:pic>
              <p:nvPicPr>
                <p:cNvPr id="900" name="Freihand 899">
                  <a:extLst>
                    <a:ext uri="{FF2B5EF4-FFF2-40B4-BE49-F238E27FC236}">
                      <a16:creationId xmlns:a16="http://schemas.microsoft.com/office/drawing/2014/main" id="{06B7A3D6-CF20-B166-6778-15FC64BBEA80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7438605" y="5513230"/>
                  <a:ext cx="1144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2">
              <p14:nvContentPartPr>
                <p14:cNvPr id="901" name="Freihand 900">
                  <a:extLst>
                    <a:ext uri="{FF2B5EF4-FFF2-40B4-BE49-F238E27FC236}">
                      <a16:creationId xmlns:a16="http://schemas.microsoft.com/office/drawing/2014/main" id="{4FF1D840-64CF-F605-0A03-686B87B19156}"/>
                    </a:ext>
                  </a:extLst>
                </p14:cNvPr>
                <p14:cNvContentPartPr/>
                <p14:nvPr/>
              </p14:nvContentPartPr>
              <p14:xfrm>
                <a:off x="7553805" y="5431870"/>
                <a:ext cx="198000" cy="257040"/>
              </p14:xfrm>
            </p:contentPart>
          </mc:Choice>
          <mc:Fallback>
            <p:pic>
              <p:nvPicPr>
                <p:cNvPr id="901" name="Freihand 900">
                  <a:extLst>
                    <a:ext uri="{FF2B5EF4-FFF2-40B4-BE49-F238E27FC236}">
                      <a16:creationId xmlns:a16="http://schemas.microsoft.com/office/drawing/2014/main" id="{4FF1D840-64CF-F605-0A03-686B87B19156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7544805" y="5423230"/>
                  <a:ext cx="21564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4">
              <p14:nvContentPartPr>
                <p14:cNvPr id="902" name="Freihand 901">
                  <a:extLst>
                    <a:ext uri="{FF2B5EF4-FFF2-40B4-BE49-F238E27FC236}">
                      <a16:creationId xmlns:a16="http://schemas.microsoft.com/office/drawing/2014/main" id="{79EDA265-44A5-087E-8E54-1C89A623EA54}"/>
                    </a:ext>
                  </a:extLst>
                </p14:cNvPr>
                <p14:cNvContentPartPr/>
                <p14:nvPr/>
              </p14:nvContentPartPr>
              <p14:xfrm>
                <a:off x="7866645" y="5436910"/>
                <a:ext cx="167760" cy="111240"/>
              </p14:xfrm>
            </p:contentPart>
          </mc:Choice>
          <mc:Fallback>
            <p:pic>
              <p:nvPicPr>
                <p:cNvPr id="902" name="Freihand 901">
                  <a:extLst>
                    <a:ext uri="{FF2B5EF4-FFF2-40B4-BE49-F238E27FC236}">
                      <a16:creationId xmlns:a16="http://schemas.microsoft.com/office/drawing/2014/main" id="{79EDA265-44A5-087E-8E54-1C89A623EA54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7857645" y="5427910"/>
                  <a:ext cx="1854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6">
              <p14:nvContentPartPr>
                <p14:cNvPr id="903" name="Freihand 902">
                  <a:extLst>
                    <a:ext uri="{FF2B5EF4-FFF2-40B4-BE49-F238E27FC236}">
                      <a16:creationId xmlns:a16="http://schemas.microsoft.com/office/drawing/2014/main" id="{DEF05585-5960-CB84-4BA9-2256FF9EE513}"/>
                    </a:ext>
                  </a:extLst>
                </p14:cNvPr>
                <p14:cNvContentPartPr/>
                <p14:nvPr/>
              </p14:nvContentPartPr>
              <p14:xfrm>
                <a:off x="8016765" y="5347990"/>
                <a:ext cx="21600" cy="48600"/>
              </p14:xfrm>
            </p:contentPart>
          </mc:Choice>
          <mc:Fallback>
            <p:pic>
              <p:nvPicPr>
                <p:cNvPr id="903" name="Freihand 902">
                  <a:extLst>
                    <a:ext uri="{FF2B5EF4-FFF2-40B4-BE49-F238E27FC236}">
                      <a16:creationId xmlns:a16="http://schemas.microsoft.com/office/drawing/2014/main" id="{DEF05585-5960-CB84-4BA9-2256FF9EE513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8007765" y="5338990"/>
                  <a:ext cx="392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8">
              <p14:nvContentPartPr>
                <p14:cNvPr id="904" name="Freihand 903">
                  <a:extLst>
                    <a:ext uri="{FF2B5EF4-FFF2-40B4-BE49-F238E27FC236}">
                      <a16:creationId xmlns:a16="http://schemas.microsoft.com/office/drawing/2014/main" id="{3466F4D6-8CFE-8B43-34A9-63A989540A51}"/>
                    </a:ext>
                  </a:extLst>
                </p14:cNvPr>
                <p14:cNvContentPartPr/>
                <p14:nvPr/>
              </p14:nvContentPartPr>
              <p14:xfrm>
                <a:off x="8104605" y="5355910"/>
                <a:ext cx="152280" cy="178200"/>
              </p14:xfrm>
            </p:contentPart>
          </mc:Choice>
          <mc:Fallback>
            <p:pic>
              <p:nvPicPr>
                <p:cNvPr id="904" name="Freihand 903">
                  <a:extLst>
                    <a:ext uri="{FF2B5EF4-FFF2-40B4-BE49-F238E27FC236}">
                      <a16:creationId xmlns:a16="http://schemas.microsoft.com/office/drawing/2014/main" id="{3466F4D6-8CFE-8B43-34A9-63A989540A51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8095965" y="5346910"/>
                  <a:ext cx="1699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0">
              <p14:nvContentPartPr>
                <p14:cNvPr id="906" name="Freihand 905">
                  <a:extLst>
                    <a:ext uri="{FF2B5EF4-FFF2-40B4-BE49-F238E27FC236}">
                      <a16:creationId xmlns:a16="http://schemas.microsoft.com/office/drawing/2014/main" id="{E8C0B589-60A1-1352-B078-50D9A4A71175}"/>
                    </a:ext>
                  </a:extLst>
                </p14:cNvPr>
                <p14:cNvContentPartPr/>
                <p14:nvPr/>
              </p14:nvContentPartPr>
              <p14:xfrm>
                <a:off x="320325" y="6132790"/>
                <a:ext cx="111600" cy="140040"/>
              </p14:xfrm>
            </p:contentPart>
          </mc:Choice>
          <mc:Fallback>
            <p:pic>
              <p:nvPicPr>
                <p:cNvPr id="906" name="Freihand 905">
                  <a:extLst>
                    <a:ext uri="{FF2B5EF4-FFF2-40B4-BE49-F238E27FC236}">
                      <a16:creationId xmlns:a16="http://schemas.microsoft.com/office/drawing/2014/main" id="{E8C0B589-60A1-1352-B078-50D9A4A71175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311325" y="6124150"/>
                  <a:ext cx="1292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2">
              <p14:nvContentPartPr>
                <p14:cNvPr id="907" name="Freihand 906">
                  <a:extLst>
                    <a:ext uri="{FF2B5EF4-FFF2-40B4-BE49-F238E27FC236}">
                      <a16:creationId xmlns:a16="http://schemas.microsoft.com/office/drawing/2014/main" id="{438C8D8C-6EC1-6E5D-4D71-28F038BC3AC7}"/>
                    </a:ext>
                  </a:extLst>
                </p14:cNvPr>
                <p14:cNvContentPartPr/>
                <p14:nvPr/>
              </p14:nvContentPartPr>
              <p14:xfrm>
                <a:off x="485565" y="6113710"/>
                <a:ext cx="159480" cy="149760"/>
              </p14:xfrm>
            </p:contentPart>
          </mc:Choice>
          <mc:Fallback>
            <p:pic>
              <p:nvPicPr>
                <p:cNvPr id="907" name="Freihand 906">
                  <a:extLst>
                    <a:ext uri="{FF2B5EF4-FFF2-40B4-BE49-F238E27FC236}">
                      <a16:creationId xmlns:a16="http://schemas.microsoft.com/office/drawing/2014/main" id="{438C8D8C-6EC1-6E5D-4D71-28F038BC3AC7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476925" y="6104710"/>
                  <a:ext cx="1771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4">
              <p14:nvContentPartPr>
                <p14:cNvPr id="908" name="Freihand 907">
                  <a:extLst>
                    <a:ext uri="{FF2B5EF4-FFF2-40B4-BE49-F238E27FC236}">
                      <a16:creationId xmlns:a16="http://schemas.microsoft.com/office/drawing/2014/main" id="{5595FC21-92E9-425E-5AA8-A3CE548F2EE3}"/>
                    </a:ext>
                  </a:extLst>
                </p14:cNvPr>
                <p14:cNvContentPartPr/>
                <p14:nvPr/>
              </p14:nvContentPartPr>
              <p14:xfrm>
                <a:off x="669525" y="6077350"/>
                <a:ext cx="138960" cy="145440"/>
              </p14:xfrm>
            </p:contentPart>
          </mc:Choice>
          <mc:Fallback>
            <p:pic>
              <p:nvPicPr>
                <p:cNvPr id="908" name="Freihand 907">
                  <a:extLst>
                    <a:ext uri="{FF2B5EF4-FFF2-40B4-BE49-F238E27FC236}">
                      <a16:creationId xmlns:a16="http://schemas.microsoft.com/office/drawing/2014/main" id="{5595FC21-92E9-425E-5AA8-A3CE548F2EE3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660885" y="6068710"/>
                  <a:ext cx="1566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6">
              <p14:nvContentPartPr>
                <p14:cNvPr id="909" name="Freihand 908">
                  <a:extLst>
                    <a:ext uri="{FF2B5EF4-FFF2-40B4-BE49-F238E27FC236}">
                      <a16:creationId xmlns:a16="http://schemas.microsoft.com/office/drawing/2014/main" id="{5FA785AE-D35A-42E3-9372-F988D6673FA4}"/>
                    </a:ext>
                  </a:extLst>
                </p14:cNvPr>
                <p14:cNvContentPartPr/>
                <p14:nvPr/>
              </p14:nvContentPartPr>
              <p14:xfrm>
                <a:off x="844485" y="6132070"/>
                <a:ext cx="79200" cy="74160"/>
              </p14:xfrm>
            </p:contentPart>
          </mc:Choice>
          <mc:Fallback>
            <p:pic>
              <p:nvPicPr>
                <p:cNvPr id="909" name="Freihand 908">
                  <a:extLst>
                    <a:ext uri="{FF2B5EF4-FFF2-40B4-BE49-F238E27FC236}">
                      <a16:creationId xmlns:a16="http://schemas.microsoft.com/office/drawing/2014/main" id="{5FA785AE-D35A-42E3-9372-F988D6673FA4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835485" y="6123070"/>
                  <a:ext cx="968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8">
              <p14:nvContentPartPr>
                <p14:cNvPr id="910" name="Freihand 909">
                  <a:extLst>
                    <a:ext uri="{FF2B5EF4-FFF2-40B4-BE49-F238E27FC236}">
                      <a16:creationId xmlns:a16="http://schemas.microsoft.com/office/drawing/2014/main" id="{94E09CD7-2FCC-44AC-0BA7-40063DE1514E}"/>
                    </a:ext>
                  </a:extLst>
                </p14:cNvPr>
                <p14:cNvContentPartPr/>
                <p14:nvPr/>
              </p14:nvContentPartPr>
              <p14:xfrm>
                <a:off x="1186845" y="6052150"/>
                <a:ext cx="75960" cy="146880"/>
              </p14:xfrm>
            </p:contentPart>
          </mc:Choice>
          <mc:Fallback>
            <p:pic>
              <p:nvPicPr>
                <p:cNvPr id="910" name="Freihand 909">
                  <a:extLst>
                    <a:ext uri="{FF2B5EF4-FFF2-40B4-BE49-F238E27FC236}">
                      <a16:creationId xmlns:a16="http://schemas.microsoft.com/office/drawing/2014/main" id="{94E09CD7-2FCC-44AC-0BA7-40063DE1514E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1177845" y="6043150"/>
                  <a:ext cx="936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0">
              <p14:nvContentPartPr>
                <p14:cNvPr id="911" name="Freihand 910">
                  <a:extLst>
                    <a:ext uri="{FF2B5EF4-FFF2-40B4-BE49-F238E27FC236}">
                      <a16:creationId xmlns:a16="http://schemas.microsoft.com/office/drawing/2014/main" id="{EF6A7176-7D31-ABD9-DCE9-75555C641462}"/>
                    </a:ext>
                  </a:extLst>
                </p14:cNvPr>
                <p14:cNvContentPartPr/>
                <p14:nvPr/>
              </p14:nvContentPartPr>
              <p14:xfrm>
                <a:off x="1299525" y="6102190"/>
                <a:ext cx="100440" cy="88560"/>
              </p14:xfrm>
            </p:contentPart>
          </mc:Choice>
          <mc:Fallback>
            <p:pic>
              <p:nvPicPr>
                <p:cNvPr id="911" name="Freihand 910">
                  <a:extLst>
                    <a:ext uri="{FF2B5EF4-FFF2-40B4-BE49-F238E27FC236}">
                      <a16:creationId xmlns:a16="http://schemas.microsoft.com/office/drawing/2014/main" id="{EF6A7176-7D31-ABD9-DCE9-75555C641462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1290885" y="6093550"/>
                  <a:ext cx="1180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2">
              <p14:nvContentPartPr>
                <p14:cNvPr id="912" name="Freihand 911">
                  <a:extLst>
                    <a:ext uri="{FF2B5EF4-FFF2-40B4-BE49-F238E27FC236}">
                      <a16:creationId xmlns:a16="http://schemas.microsoft.com/office/drawing/2014/main" id="{4071E8AB-FA4B-4F06-482B-4F7EE5C52CC0}"/>
                    </a:ext>
                  </a:extLst>
                </p14:cNvPr>
                <p14:cNvContentPartPr/>
                <p14:nvPr/>
              </p14:nvContentPartPr>
              <p14:xfrm>
                <a:off x="1409685" y="6057190"/>
                <a:ext cx="91080" cy="110160"/>
              </p14:xfrm>
            </p:contentPart>
          </mc:Choice>
          <mc:Fallback>
            <p:pic>
              <p:nvPicPr>
                <p:cNvPr id="912" name="Freihand 911">
                  <a:extLst>
                    <a:ext uri="{FF2B5EF4-FFF2-40B4-BE49-F238E27FC236}">
                      <a16:creationId xmlns:a16="http://schemas.microsoft.com/office/drawing/2014/main" id="{4071E8AB-FA4B-4F06-482B-4F7EE5C52CC0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1401045" y="6048550"/>
                  <a:ext cx="1087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4">
              <p14:nvContentPartPr>
                <p14:cNvPr id="913" name="Freihand 912">
                  <a:extLst>
                    <a:ext uri="{FF2B5EF4-FFF2-40B4-BE49-F238E27FC236}">
                      <a16:creationId xmlns:a16="http://schemas.microsoft.com/office/drawing/2014/main" id="{08B7395B-F275-AD78-9925-5DFD9D71AF08}"/>
                    </a:ext>
                  </a:extLst>
                </p14:cNvPr>
                <p14:cNvContentPartPr/>
                <p14:nvPr/>
              </p14:nvContentPartPr>
              <p14:xfrm>
                <a:off x="1514445" y="6034870"/>
                <a:ext cx="100080" cy="137880"/>
              </p14:xfrm>
            </p:contentPart>
          </mc:Choice>
          <mc:Fallback>
            <p:pic>
              <p:nvPicPr>
                <p:cNvPr id="913" name="Freihand 912">
                  <a:extLst>
                    <a:ext uri="{FF2B5EF4-FFF2-40B4-BE49-F238E27FC236}">
                      <a16:creationId xmlns:a16="http://schemas.microsoft.com/office/drawing/2014/main" id="{08B7395B-F275-AD78-9925-5DFD9D71AF08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1505805" y="6025870"/>
                  <a:ext cx="1177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6">
              <p14:nvContentPartPr>
                <p14:cNvPr id="914" name="Freihand 913">
                  <a:extLst>
                    <a:ext uri="{FF2B5EF4-FFF2-40B4-BE49-F238E27FC236}">
                      <a16:creationId xmlns:a16="http://schemas.microsoft.com/office/drawing/2014/main" id="{C4FA54BE-71ED-7BBC-C7C7-3DDA7ED810D8}"/>
                    </a:ext>
                  </a:extLst>
                </p14:cNvPr>
                <p14:cNvContentPartPr/>
                <p14:nvPr/>
              </p14:nvContentPartPr>
              <p14:xfrm>
                <a:off x="1664565" y="6066550"/>
                <a:ext cx="180000" cy="92520"/>
              </p14:xfrm>
            </p:contentPart>
          </mc:Choice>
          <mc:Fallback>
            <p:pic>
              <p:nvPicPr>
                <p:cNvPr id="914" name="Freihand 913">
                  <a:extLst>
                    <a:ext uri="{FF2B5EF4-FFF2-40B4-BE49-F238E27FC236}">
                      <a16:creationId xmlns:a16="http://schemas.microsoft.com/office/drawing/2014/main" id="{C4FA54BE-71ED-7BBC-C7C7-3DDA7ED810D8}"/>
                    </a:ext>
                  </a:extLst>
                </p:cNvPr>
                <p:cNvPicPr/>
                <p:nvPr/>
              </p:nvPicPr>
              <p:blipFill>
                <a:blip r:embed="rId1007"/>
                <a:stretch>
                  <a:fillRect/>
                </a:stretch>
              </p:blipFill>
              <p:spPr>
                <a:xfrm>
                  <a:off x="1655925" y="6057550"/>
                  <a:ext cx="1976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8">
              <p14:nvContentPartPr>
                <p14:cNvPr id="915" name="Freihand 914">
                  <a:extLst>
                    <a:ext uri="{FF2B5EF4-FFF2-40B4-BE49-F238E27FC236}">
                      <a16:creationId xmlns:a16="http://schemas.microsoft.com/office/drawing/2014/main" id="{A0AC5EE4-E8B9-33B9-E9BD-F471168054D0}"/>
                    </a:ext>
                  </a:extLst>
                </p14:cNvPr>
                <p14:cNvContentPartPr/>
                <p14:nvPr/>
              </p14:nvContentPartPr>
              <p14:xfrm>
                <a:off x="2027805" y="6037750"/>
                <a:ext cx="113400" cy="145800"/>
              </p14:xfrm>
            </p:contentPart>
          </mc:Choice>
          <mc:Fallback>
            <p:pic>
              <p:nvPicPr>
                <p:cNvPr id="915" name="Freihand 914">
                  <a:extLst>
                    <a:ext uri="{FF2B5EF4-FFF2-40B4-BE49-F238E27FC236}">
                      <a16:creationId xmlns:a16="http://schemas.microsoft.com/office/drawing/2014/main" id="{A0AC5EE4-E8B9-33B9-E9BD-F471168054D0}"/>
                    </a:ext>
                  </a:extLst>
                </p:cNvPr>
                <p:cNvPicPr/>
                <p:nvPr/>
              </p:nvPicPr>
              <p:blipFill>
                <a:blip r:embed="rId1009"/>
                <a:stretch>
                  <a:fillRect/>
                </a:stretch>
              </p:blipFill>
              <p:spPr>
                <a:xfrm>
                  <a:off x="2018805" y="6028750"/>
                  <a:ext cx="1310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0">
              <p14:nvContentPartPr>
                <p14:cNvPr id="916" name="Freihand 915">
                  <a:extLst>
                    <a:ext uri="{FF2B5EF4-FFF2-40B4-BE49-F238E27FC236}">
                      <a16:creationId xmlns:a16="http://schemas.microsoft.com/office/drawing/2014/main" id="{7AE502ED-9C57-D7A2-4C34-A6B69E2F1C1B}"/>
                    </a:ext>
                  </a:extLst>
                </p14:cNvPr>
                <p14:cNvContentPartPr/>
                <p14:nvPr/>
              </p14:nvContentPartPr>
              <p14:xfrm>
                <a:off x="2175405" y="5965750"/>
                <a:ext cx="526320" cy="205200"/>
              </p14:xfrm>
            </p:contentPart>
          </mc:Choice>
          <mc:Fallback>
            <p:pic>
              <p:nvPicPr>
                <p:cNvPr id="916" name="Freihand 915">
                  <a:extLst>
                    <a:ext uri="{FF2B5EF4-FFF2-40B4-BE49-F238E27FC236}">
                      <a16:creationId xmlns:a16="http://schemas.microsoft.com/office/drawing/2014/main" id="{7AE502ED-9C57-D7A2-4C34-A6B69E2F1C1B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2166765" y="5956750"/>
                  <a:ext cx="5439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2">
              <p14:nvContentPartPr>
                <p14:cNvPr id="918" name="Freihand 917">
                  <a:extLst>
                    <a:ext uri="{FF2B5EF4-FFF2-40B4-BE49-F238E27FC236}">
                      <a16:creationId xmlns:a16="http://schemas.microsoft.com/office/drawing/2014/main" id="{8C1DD172-3CE4-0748-D970-F123D40AE168}"/>
                    </a:ext>
                  </a:extLst>
                </p14:cNvPr>
                <p14:cNvContentPartPr/>
                <p14:nvPr/>
              </p14:nvContentPartPr>
              <p14:xfrm>
                <a:off x="1276845" y="6230350"/>
                <a:ext cx="682920" cy="22320"/>
              </p14:xfrm>
            </p:contentPart>
          </mc:Choice>
          <mc:Fallback>
            <p:pic>
              <p:nvPicPr>
                <p:cNvPr id="918" name="Freihand 917">
                  <a:extLst>
                    <a:ext uri="{FF2B5EF4-FFF2-40B4-BE49-F238E27FC236}">
                      <a16:creationId xmlns:a16="http://schemas.microsoft.com/office/drawing/2014/main" id="{8C1DD172-3CE4-0748-D970-F123D40AE168}"/>
                    </a:ext>
                  </a:extLst>
                </p:cNvPr>
                <p:cNvPicPr/>
                <p:nvPr/>
              </p:nvPicPr>
              <p:blipFill>
                <a:blip r:embed="rId1013"/>
                <a:stretch>
                  <a:fillRect/>
                </a:stretch>
              </p:blipFill>
              <p:spPr>
                <a:xfrm>
                  <a:off x="1268205" y="6221350"/>
                  <a:ext cx="7005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4">
              <p14:nvContentPartPr>
                <p14:cNvPr id="922" name="Freihand 921">
                  <a:extLst>
                    <a:ext uri="{FF2B5EF4-FFF2-40B4-BE49-F238E27FC236}">
                      <a16:creationId xmlns:a16="http://schemas.microsoft.com/office/drawing/2014/main" id="{7F87E37E-BA83-18AF-76F2-49CA79B23508}"/>
                    </a:ext>
                  </a:extLst>
                </p14:cNvPr>
                <p14:cNvContentPartPr/>
                <p14:nvPr/>
              </p14:nvContentPartPr>
              <p14:xfrm>
                <a:off x="4415685" y="5961790"/>
                <a:ext cx="102960" cy="138240"/>
              </p14:xfrm>
            </p:contentPart>
          </mc:Choice>
          <mc:Fallback>
            <p:pic>
              <p:nvPicPr>
                <p:cNvPr id="922" name="Freihand 921">
                  <a:extLst>
                    <a:ext uri="{FF2B5EF4-FFF2-40B4-BE49-F238E27FC236}">
                      <a16:creationId xmlns:a16="http://schemas.microsoft.com/office/drawing/2014/main" id="{7F87E37E-BA83-18AF-76F2-49CA79B23508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4406685" y="5952790"/>
                  <a:ext cx="1206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6">
              <p14:nvContentPartPr>
                <p14:cNvPr id="923" name="Freihand 922">
                  <a:extLst>
                    <a:ext uri="{FF2B5EF4-FFF2-40B4-BE49-F238E27FC236}">
                      <a16:creationId xmlns:a16="http://schemas.microsoft.com/office/drawing/2014/main" id="{56788AB7-C8CA-2E00-550C-6F2334A13669}"/>
                    </a:ext>
                  </a:extLst>
                </p14:cNvPr>
                <p14:cNvContentPartPr/>
                <p14:nvPr/>
              </p14:nvContentPartPr>
              <p14:xfrm>
                <a:off x="4476165" y="5972590"/>
                <a:ext cx="230760" cy="88200"/>
              </p14:xfrm>
            </p:contentPart>
          </mc:Choice>
          <mc:Fallback>
            <p:pic>
              <p:nvPicPr>
                <p:cNvPr id="923" name="Freihand 922">
                  <a:extLst>
                    <a:ext uri="{FF2B5EF4-FFF2-40B4-BE49-F238E27FC236}">
                      <a16:creationId xmlns:a16="http://schemas.microsoft.com/office/drawing/2014/main" id="{56788AB7-C8CA-2E00-550C-6F2334A13669}"/>
                    </a:ext>
                  </a:extLst>
                </p:cNvPr>
                <p:cNvPicPr/>
                <p:nvPr/>
              </p:nvPicPr>
              <p:blipFill>
                <a:blip r:embed="rId1017"/>
                <a:stretch>
                  <a:fillRect/>
                </a:stretch>
              </p:blipFill>
              <p:spPr>
                <a:xfrm>
                  <a:off x="4467525" y="5963950"/>
                  <a:ext cx="2484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8">
              <p14:nvContentPartPr>
                <p14:cNvPr id="924" name="Freihand 923">
                  <a:extLst>
                    <a:ext uri="{FF2B5EF4-FFF2-40B4-BE49-F238E27FC236}">
                      <a16:creationId xmlns:a16="http://schemas.microsoft.com/office/drawing/2014/main" id="{042191BD-BF22-98EF-4E75-2F43F748DB3B}"/>
                    </a:ext>
                  </a:extLst>
                </p14:cNvPr>
                <p14:cNvContentPartPr/>
                <p14:nvPr/>
              </p14:nvContentPartPr>
              <p14:xfrm>
                <a:off x="4628805" y="5943430"/>
                <a:ext cx="140040" cy="158760"/>
              </p14:xfrm>
            </p:contentPart>
          </mc:Choice>
          <mc:Fallback>
            <p:pic>
              <p:nvPicPr>
                <p:cNvPr id="924" name="Freihand 923">
                  <a:extLst>
                    <a:ext uri="{FF2B5EF4-FFF2-40B4-BE49-F238E27FC236}">
                      <a16:creationId xmlns:a16="http://schemas.microsoft.com/office/drawing/2014/main" id="{042191BD-BF22-98EF-4E75-2F43F748DB3B}"/>
                    </a:ext>
                  </a:extLst>
                </p:cNvPr>
                <p:cNvPicPr/>
                <p:nvPr/>
              </p:nvPicPr>
              <p:blipFill>
                <a:blip r:embed="rId1019"/>
                <a:stretch>
                  <a:fillRect/>
                </a:stretch>
              </p:blipFill>
              <p:spPr>
                <a:xfrm>
                  <a:off x="4620165" y="5934430"/>
                  <a:ext cx="1576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0">
              <p14:nvContentPartPr>
                <p14:cNvPr id="925" name="Freihand 924">
                  <a:extLst>
                    <a:ext uri="{FF2B5EF4-FFF2-40B4-BE49-F238E27FC236}">
                      <a16:creationId xmlns:a16="http://schemas.microsoft.com/office/drawing/2014/main" id="{1D0DD60B-516C-9099-71AB-E451D90FB941}"/>
                    </a:ext>
                  </a:extLst>
                </p14:cNvPr>
                <p14:cNvContentPartPr/>
                <p14:nvPr/>
              </p14:nvContentPartPr>
              <p14:xfrm>
                <a:off x="4853445" y="5942710"/>
                <a:ext cx="203400" cy="183960"/>
              </p14:xfrm>
            </p:contentPart>
          </mc:Choice>
          <mc:Fallback>
            <p:pic>
              <p:nvPicPr>
                <p:cNvPr id="925" name="Freihand 924">
                  <a:extLst>
                    <a:ext uri="{FF2B5EF4-FFF2-40B4-BE49-F238E27FC236}">
                      <a16:creationId xmlns:a16="http://schemas.microsoft.com/office/drawing/2014/main" id="{1D0DD60B-516C-9099-71AB-E451D90FB941}"/>
                    </a:ext>
                  </a:extLst>
                </p:cNvPr>
                <p:cNvPicPr/>
                <p:nvPr/>
              </p:nvPicPr>
              <p:blipFill>
                <a:blip r:embed="rId1021"/>
                <a:stretch>
                  <a:fillRect/>
                </a:stretch>
              </p:blipFill>
              <p:spPr>
                <a:xfrm>
                  <a:off x="4844445" y="5934070"/>
                  <a:ext cx="2210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2">
              <p14:nvContentPartPr>
                <p14:cNvPr id="926" name="Freihand 925">
                  <a:extLst>
                    <a:ext uri="{FF2B5EF4-FFF2-40B4-BE49-F238E27FC236}">
                      <a16:creationId xmlns:a16="http://schemas.microsoft.com/office/drawing/2014/main" id="{E54F2DB3-0505-4754-F2CB-0BC75D478CC3}"/>
                    </a:ext>
                  </a:extLst>
                </p14:cNvPr>
                <p14:cNvContentPartPr/>
                <p14:nvPr/>
              </p14:nvContentPartPr>
              <p14:xfrm>
                <a:off x="4968285" y="5912830"/>
                <a:ext cx="60120" cy="30960"/>
              </p14:xfrm>
            </p:contentPart>
          </mc:Choice>
          <mc:Fallback>
            <p:pic>
              <p:nvPicPr>
                <p:cNvPr id="926" name="Freihand 925">
                  <a:extLst>
                    <a:ext uri="{FF2B5EF4-FFF2-40B4-BE49-F238E27FC236}">
                      <a16:creationId xmlns:a16="http://schemas.microsoft.com/office/drawing/2014/main" id="{E54F2DB3-0505-4754-F2CB-0BC75D478CC3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4959645" y="5903830"/>
                  <a:ext cx="777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4">
              <p14:nvContentPartPr>
                <p14:cNvPr id="927" name="Freihand 926">
                  <a:extLst>
                    <a:ext uri="{FF2B5EF4-FFF2-40B4-BE49-F238E27FC236}">
                      <a16:creationId xmlns:a16="http://schemas.microsoft.com/office/drawing/2014/main" id="{E06258C0-DF2F-E066-95BF-F4C2FEB7FEBE}"/>
                    </a:ext>
                  </a:extLst>
                </p14:cNvPr>
                <p14:cNvContentPartPr/>
                <p14:nvPr/>
              </p14:nvContentPartPr>
              <p14:xfrm>
                <a:off x="5026245" y="5910670"/>
                <a:ext cx="118080" cy="135360"/>
              </p14:xfrm>
            </p:contentPart>
          </mc:Choice>
          <mc:Fallback>
            <p:pic>
              <p:nvPicPr>
                <p:cNvPr id="927" name="Freihand 926">
                  <a:extLst>
                    <a:ext uri="{FF2B5EF4-FFF2-40B4-BE49-F238E27FC236}">
                      <a16:creationId xmlns:a16="http://schemas.microsoft.com/office/drawing/2014/main" id="{E06258C0-DF2F-E066-95BF-F4C2FEB7FEBE}"/>
                    </a:ext>
                  </a:extLst>
                </p:cNvPr>
                <p:cNvPicPr/>
                <p:nvPr/>
              </p:nvPicPr>
              <p:blipFill>
                <a:blip r:embed="rId1025"/>
                <a:stretch>
                  <a:fillRect/>
                </a:stretch>
              </p:blipFill>
              <p:spPr>
                <a:xfrm>
                  <a:off x="5017245" y="5901670"/>
                  <a:ext cx="1357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6">
              <p14:nvContentPartPr>
                <p14:cNvPr id="928" name="Freihand 927">
                  <a:extLst>
                    <a:ext uri="{FF2B5EF4-FFF2-40B4-BE49-F238E27FC236}">
                      <a16:creationId xmlns:a16="http://schemas.microsoft.com/office/drawing/2014/main" id="{A1E1BA4B-E4D7-3A59-EF8D-E750EE1C927E}"/>
                    </a:ext>
                  </a:extLst>
                </p14:cNvPr>
                <p14:cNvContentPartPr/>
                <p14:nvPr/>
              </p14:nvContentPartPr>
              <p14:xfrm>
                <a:off x="5221005" y="5904910"/>
                <a:ext cx="10440" cy="96840"/>
              </p14:xfrm>
            </p:contentPart>
          </mc:Choice>
          <mc:Fallback>
            <p:pic>
              <p:nvPicPr>
                <p:cNvPr id="928" name="Freihand 927">
                  <a:extLst>
                    <a:ext uri="{FF2B5EF4-FFF2-40B4-BE49-F238E27FC236}">
                      <a16:creationId xmlns:a16="http://schemas.microsoft.com/office/drawing/2014/main" id="{A1E1BA4B-E4D7-3A59-EF8D-E750EE1C927E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5212365" y="5895910"/>
                  <a:ext cx="280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8">
              <p14:nvContentPartPr>
                <p14:cNvPr id="929" name="Freihand 928">
                  <a:extLst>
                    <a:ext uri="{FF2B5EF4-FFF2-40B4-BE49-F238E27FC236}">
                      <a16:creationId xmlns:a16="http://schemas.microsoft.com/office/drawing/2014/main" id="{595C0195-5CD4-7A28-BDE8-9525F6FE8E61}"/>
                    </a:ext>
                  </a:extLst>
                </p14:cNvPr>
                <p14:cNvContentPartPr/>
                <p14:nvPr/>
              </p14:nvContentPartPr>
              <p14:xfrm>
                <a:off x="5169885" y="5898070"/>
                <a:ext cx="181080" cy="182160"/>
              </p14:xfrm>
            </p:contentPart>
          </mc:Choice>
          <mc:Fallback>
            <p:pic>
              <p:nvPicPr>
                <p:cNvPr id="929" name="Freihand 928">
                  <a:extLst>
                    <a:ext uri="{FF2B5EF4-FFF2-40B4-BE49-F238E27FC236}">
                      <a16:creationId xmlns:a16="http://schemas.microsoft.com/office/drawing/2014/main" id="{595C0195-5CD4-7A28-BDE8-9525F6FE8E61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5160885" y="5889070"/>
                  <a:ext cx="1987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0">
              <p14:nvContentPartPr>
                <p14:cNvPr id="930" name="Freihand 929">
                  <a:extLst>
                    <a:ext uri="{FF2B5EF4-FFF2-40B4-BE49-F238E27FC236}">
                      <a16:creationId xmlns:a16="http://schemas.microsoft.com/office/drawing/2014/main" id="{F07E8986-1013-6BDB-8946-70216A65E037}"/>
                    </a:ext>
                  </a:extLst>
                </p14:cNvPr>
                <p14:cNvContentPartPr/>
                <p14:nvPr/>
              </p14:nvContentPartPr>
              <p14:xfrm>
                <a:off x="5548965" y="5983030"/>
                <a:ext cx="9360" cy="52200"/>
              </p14:xfrm>
            </p:contentPart>
          </mc:Choice>
          <mc:Fallback>
            <p:pic>
              <p:nvPicPr>
                <p:cNvPr id="930" name="Freihand 929">
                  <a:extLst>
                    <a:ext uri="{FF2B5EF4-FFF2-40B4-BE49-F238E27FC236}">
                      <a16:creationId xmlns:a16="http://schemas.microsoft.com/office/drawing/2014/main" id="{F07E8986-1013-6BDB-8946-70216A65E037}"/>
                    </a:ext>
                  </a:extLst>
                </p:cNvPr>
                <p:cNvPicPr/>
                <p:nvPr/>
              </p:nvPicPr>
              <p:blipFill>
                <a:blip r:embed="rId1031"/>
                <a:stretch>
                  <a:fillRect/>
                </a:stretch>
              </p:blipFill>
              <p:spPr>
                <a:xfrm>
                  <a:off x="5539965" y="5974030"/>
                  <a:ext cx="270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2">
              <p14:nvContentPartPr>
                <p14:cNvPr id="931" name="Freihand 930">
                  <a:extLst>
                    <a:ext uri="{FF2B5EF4-FFF2-40B4-BE49-F238E27FC236}">
                      <a16:creationId xmlns:a16="http://schemas.microsoft.com/office/drawing/2014/main" id="{A3C533F1-1619-C53F-8F99-9215639F0505}"/>
                    </a:ext>
                  </a:extLst>
                </p14:cNvPr>
                <p14:cNvContentPartPr/>
                <p14:nvPr/>
              </p14:nvContentPartPr>
              <p14:xfrm>
                <a:off x="5524845" y="5937310"/>
                <a:ext cx="105840" cy="18720"/>
              </p14:xfrm>
            </p:contentPart>
          </mc:Choice>
          <mc:Fallback>
            <p:pic>
              <p:nvPicPr>
                <p:cNvPr id="931" name="Freihand 930">
                  <a:extLst>
                    <a:ext uri="{FF2B5EF4-FFF2-40B4-BE49-F238E27FC236}">
                      <a16:creationId xmlns:a16="http://schemas.microsoft.com/office/drawing/2014/main" id="{A3C533F1-1619-C53F-8F99-9215639F0505}"/>
                    </a:ext>
                  </a:extLst>
                </p:cNvPr>
                <p:cNvPicPr/>
                <p:nvPr/>
              </p:nvPicPr>
              <p:blipFill>
                <a:blip r:embed="rId1033"/>
                <a:stretch>
                  <a:fillRect/>
                </a:stretch>
              </p:blipFill>
              <p:spPr>
                <a:xfrm>
                  <a:off x="5515845" y="5928670"/>
                  <a:ext cx="1234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4">
              <p14:nvContentPartPr>
                <p14:cNvPr id="932" name="Freihand 931">
                  <a:extLst>
                    <a:ext uri="{FF2B5EF4-FFF2-40B4-BE49-F238E27FC236}">
                      <a16:creationId xmlns:a16="http://schemas.microsoft.com/office/drawing/2014/main" id="{C13F25CD-B656-0D82-392D-DEED4BB98E5B}"/>
                    </a:ext>
                  </a:extLst>
                </p14:cNvPr>
                <p14:cNvContentPartPr/>
                <p14:nvPr/>
              </p14:nvContentPartPr>
              <p14:xfrm>
                <a:off x="5646885" y="5952430"/>
                <a:ext cx="108360" cy="97920"/>
              </p14:xfrm>
            </p:contentPart>
          </mc:Choice>
          <mc:Fallback>
            <p:pic>
              <p:nvPicPr>
                <p:cNvPr id="932" name="Freihand 931">
                  <a:extLst>
                    <a:ext uri="{FF2B5EF4-FFF2-40B4-BE49-F238E27FC236}">
                      <a16:creationId xmlns:a16="http://schemas.microsoft.com/office/drawing/2014/main" id="{C13F25CD-B656-0D82-392D-DEED4BB98E5B}"/>
                    </a:ext>
                  </a:extLst>
                </p:cNvPr>
                <p:cNvPicPr/>
                <p:nvPr/>
              </p:nvPicPr>
              <p:blipFill>
                <a:blip r:embed="rId1035"/>
                <a:stretch>
                  <a:fillRect/>
                </a:stretch>
              </p:blipFill>
              <p:spPr>
                <a:xfrm>
                  <a:off x="5637885" y="5943430"/>
                  <a:ext cx="1260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6">
              <p14:nvContentPartPr>
                <p14:cNvPr id="933" name="Freihand 932">
                  <a:extLst>
                    <a:ext uri="{FF2B5EF4-FFF2-40B4-BE49-F238E27FC236}">
                      <a16:creationId xmlns:a16="http://schemas.microsoft.com/office/drawing/2014/main" id="{3E6103AB-2FD4-AF95-C2DE-34E8EB01B82F}"/>
                    </a:ext>
                  </a:extLst>
                </p14:cNvPr>
                <p14:cNvContentPartPr/>
                <p14:nvPr/>
              </p14:nvContentPartPr>
              <p14:xfrm>
                <a:off x="5755605" y="5844070"/>
                <a:ext cx="120240" cy="175320"/>
              </p14:xfrm>
            </p:contentPart>
          </mc:Choice>
          <mc:Fallback>
            <p:pic>
              <p:nvPicPr>
                <p:cNvPr id="933" name="Freihand 932">
                  <a:extLst>
                    <a:ext uri="{FF2B5EF4-FFF2-40B4-BE49-F238E27FC236}">
                      <a16:creationId xmlns:a16="http://schemas.microsoft.com/office/drawing/2014/main" id="{3E6103AB-2FD4-AF95-C2DE-34E8EB01B82F}"/>
                    </a:ext>
                  </a:extLst>
                </p:cNvPr>
                <p:cNvPicPr/>
                <p:nvPr/>
              </p:nvPicPr>
              <p:blipFill>
                <a:blip r:embed="rId1037"/>
                <a:stretch>
                  <a:fillRect/>
                </a:stretch>
              </p:blipFill>
              <p:spPr>
                <a:xfrm>
                  <a:off x="5746605" y="5835070"/>
                  <a:ext cx="1378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8">
              <p14:nvContentPartPr>
                <p14:cNvPr id="934" name="Freihand 933">
                  <a:extLst>
                    <a:ext uri="{FF2B5EF4-FFF2-40B4-BE49-F238E27FC236}">
                      <a16:creationId xmlns:a16="http://schemas.microsoft.com/office/drawing/2014/main" id="{B075919B-7EB2-741D-0D7F-6A93E57F076D}"/>
                    </a:ext>
                  </a:extLst>
                </p14:cNvPr>
                <p14:cNvContentPartPr/>
                <p14:nvPr/>
              </p14:nvContentPartPr>
              <p14:xfrm>
                <a:off x="6029565" y="5918230"/>
                <a:ext cx="218880" cy="96480"/>
              </p14:xfrm>
            </p:contentPart>
          </mc:Choice>
          <mc:Fallback>
            <p:pic>
              <p:nvPicPr>
                <p:cNvPr id="934" name="Freihand 933">
                  <a:extLst>
                    <a:ext uri="{FF2B5EF4-FFF2-40B4-BE49-F238E27FC236}">
                      <a16:creationId xmlns:a16="http://schemas.microsoft.com/office/drawing/2014/main" id="{B075919B-7EB2-741D-0D7F-6A93E57F076D}"/>
                    </a:ext>
                  </a:extLst>
                </p:cNvPr>
                <p:cNvPicPr/>
                <p:nvPr/>
              </p:nvPicPr>
              <p:blipFill>
                <a:blip r:embed="rId1039"/>
                <a:stretch>
                  <a:fillRect/>
                </a:stretch>
              </p:blipFill>
              <p:spPr>
                <a:xfrm>
                  <a:off x="6020925" y="5909230"/>
                  <a:ext cx="2365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0">
              <p14:nvContentPartPr>
                <p14:cNvPr id="935" name="Freihand 934">
                  <a:extLst>
                    <a:ext uri="{FF2B5EF4-FFF2-40B4-BE49-F238E27FC236}">
                      <a16:creationId xmlns:a16="http://schemas.microsoft.com/office/drawing/2014/main" id="{C6E4D563-EC8B-6080-8AC6-FA06F2BAD60F}"/>
                    </a:ext>
                  </a:extLst>
                </p14:cNvPr>
                <p14:cNvContentPartPr/>
                <p14:nvPr/>
              </p14:nvContentPartPr>
              <p14:xfrm>
                <a:off x="6239085" y="5848030"/>
                <a:ext cx="30960" cy="52200"/>
              </p14:xfrm>
            </p:contentPart>
          </mc:Choice>
          <mc:Fallback>
            <p:pic>
              <p:nvPicPr>
                <p:cNvPr id="935" name="Freihand 934">
                  <a:extLst>
                    <a:ext uri="{FF2B5EF4-FFF2-40B4-BE49-F238E27FC236}">
                      <a16:creationId xmlns:a16="http://schemas.microsoft.com/office/drawing/2014/main" id="{C6E4D563-EC8B-6080-8AC6-FA06F2BAD60F}"/>
                    </a:ext>
                  </a:extLst>
                </p:cNvPr>
                <p:cNvPicPr/>
                <p:nvPr/>
              </p:nvPicPr>
              <p:blipFill>
                <a:blip r:embed="rId1041"/>
                <a:stretch>
                  <a:fillRect/>
                </a:stretch>
              </p:blipFill>
              <p:spPr>
                <a:xfrm>
                  <a:off x="6230085" y="5839030"/>
                  <a:ext cx="486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2">
              <p14:nvContentPartPr>
                <p14:cNvPr id="936" name="Freihand 935">
                  <a:extLst>
                    <a:ext uri="{FF2B5EF4-FFF2-40B4-BE49-F238E27FC236}">
                      <a16:creationId xmlns:a16="http://schemas.microsoft.com/office/drawing/2014/main" id="{0699F3F7-BDDE-743F-4477-9D3C1B97281A}"/>
                    </a:ext>
                  </a:extLst>
                </p14:cNvPr>
                <p14:cNvContentPartPr/>
                <p14:nvPr/>
              </p14:nvContentPartPr>
              <p14:xfrm>
                <a:off x="6330165" y="5823190"/>
                <a:ext cx="274320" cy="168120"/>
              </p14:xfrm>
            </p:contentPart>
          </mc:Choice>
          <mc:Fallback>
            <p:pic>
              <p:nvPicPr>
                <p:cNvPr id="936" name="Freihand 935">
                  <a:extLst>
                    <a:ext uri="{FF2B5EF4-FFF2-40B4-BE49-F238E27FC236}">
                      <a16:creationId xmlns:a16="http://schemas.microsoft.com/office/drawing/2014/main" id="{0699F3F7-BDDE-743F-4477-9D3C1B97281A}"/>
                    </a:ext>
                  </a:extLst>
                </p:cNvPr>
                <p:cNvPicPr/>
                <p:nvPr/>
              </p:nvPicPr>
              <p:blipFill>
                <a:blip r:embed="rId1043"/>
                <a:stretch>
                  <a:fillRect/>
                </a:stretch>
              </p:blipFill>
              <p:spPr>
                <a:xfrm>
                  <a:off x="6321525" y="5814550"/>
                  <a:ext cx="2919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4">
              <p14:nvContentPartPr>
                <p14:cNvPr id="938" name="Freihand 937">
                  <a:extLst>
                    <a:ext uri="{FF2B5EF4-FFF2-40B4-BE49-F238E27FC236}">
                      <a16:creationId xmlns:a16="http://schemas.microsoft.com/office/drawing/2014/main" id="{4DA8F722-6EB9-536C-F56F-17FB509C7D01}"/>
                    </a:ext>
                  </a:extLst>
                </p14:cNvPr>
                <p14:cNvContentPartPr/>
                <p14:nvPr/>
              </p14:nvContentPartPr>
              <p14:xfrm>
                <a:off x="6794925" y="5870350"/>
                <a:ext cx="139680" cy="161280"/>
              </p14:xfrm>
            </p:contentPart>
          </mc:Choice>
          <mc:Fallback>
            <p:pic>
              <p:nvPicPr>
                <p:cNvPr id="938" name="Freihand 937">
                  <a:extLst>
                    <a:ext uri="{FF2B5EF4-FFF2-40B4-BE49-F238E27FC236}">
                      <a16:creationId xmlns:a16="http://schemas.microsoft.com/office/drawing/2014/main" id="{4DA8F722-6EB9-536C-F56F-17FB509C7D01}"/>
                    </a:ext>
                  </a:extLst>
                </p:cNvPr>
                <p:cNvPicPr/>
                <p:nvPr/>
              </p:nvPicPr>
              <p:blipFill>
                <a:blip r:embed="rId1045"/>
                <a:stretch>
                  <a:fillRect/>
                </a:stretch>
              </p:blipFill>
              <p:spPr>
                <a:xfrm>
                  <a:off x="6786285" y="5861710"/>
                  <a:ext cx="1573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6">
              <p14:nvContentPartPr>
                <p14:cNvPr id="939" name="Freihand 938">
                  <a:extLst>
                    <a:ext uri="{FF2B5EF4-FFF2-40B4-BE49-F238E27FC236}">
                      <a16:creationId xmlns:a16="http://schemas.microsoft.com/office/drawing/2014/main" id="{3974D386-9DB1-A310-5710-EAB1C02D123E}"/>
                    </a:ext>
                  </a:extLst>
                </p14:cNvPr>
                <p14:cNvContentPartPr/>
                <p14:nvPr/>
              </p14:nvContentPartPr>
              <p14:xfrm>
                <a:off x="6958365" y="5743990"/>
                <a:ext cx="507240" cy="202320"/>
              </p14:xfrm>
            </p:contentPart>
          </mc:Choice>
          <mc:Fallback>
            <p:pic>
              <p:nvPicPr>
                <p:cNvPr id="939" name="Freihand 938">
                  <a:extLst>
                    <a:ext uri="{FF2B5EF4-FFF2-40B4-BE49-F238E27FC236}">
                      <a16:creationId xmlns:a16="http://schemas.microsoft.com/office/drawing/2014/main" id="{3974D386-9DB1-A310-5710-EAB1C02D123E}"/>
                    </a:ext>
                  </a:extLst>
                </p:cNvPr>
                <p:cNvPicPr/>
                <p:nvPr/>
              </p:nvPicPr>
              <p:blipFill>
                <a:blip r:embed="rId1047"/>
                <a:stretch>
                  <a:fillRect/>
                </a:stretch>
              </p:blipFill>
              <p:spPr>
                <a:xfrm>
                  <a:off x="6949725" y="5735350"/>
                  <a:ext cx="5248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8">
              <p14:nvContentPartPr>
                <p14:cNvPr id="940" name="Freihand 939">
                  <a:extLst>
                    <a:ext uri="{FF2B5EF4-FFF2-40B4-BE49-F238E27FC236}">
                      <a16:creationId xmlns:a16="http://schemas.microsoft.com/office/drawing/2014/main" id="{9A4D77E2-9151-9FBC-15BA-6DDF710BCCC4}"/>
                    </a:ext>
                  </a:extLst>
                </p14:cNvPr>
                <p14:cNvContentPartPr/>
                <p14:nvPr/>
              </p14:nvContentPartPr>
              <p14:xfrm>
                <a:off x="7570365" y="5711950"/>
                <a:ext cx="240840" cy="231840"/>
              </p14:xfrm>
            </p:contentPart>
          </mc:Choice>
          <mc:Fallback>
            <p:pic>
              <p:nvPicPr>
                <p:cNvPr id="940" name="Freihand 939">
                  <a:extLst>
                    <a:ext uri="{FF2B5EF4-FFF2-40B4-BE49-F238E27FC236}">
                      <a16:creationId xmlns:a16="http://schemas.microsoft.com/office/drawing/2014/main" id="{9A4D77E2-9151-9FBC-15BA-6DDF710BCCC4}"/>
                    </a:ext>
                  </a:extLst>
                </p:cNvPr>
                <p:cNvPicPr/>
                <p:nvPr/>
              </p:nvPicPr>
              <p:blipFill>
                <a:blip r:embed="rId1049"/>
                <a:stretch>
                  <a:fillRect/>
                </a:stretch>
              </p:blipFill>
              <p:spPr>
                <a:xfrm>
                  <a:off x="7561725" y="5702950"/>
                  <a:ext cx="2584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0">
              <p14:nvContentPartPr>
                <p14:cNvPr id="941" name="Freihand 940">
                  <a:extLst>
                    <a:ext uri="{FF2B5EF4-FFF2-40B4-BE49-F238E27FC236}">
                      <a16:creationId xmlns:a16="http://schemas.microsoft.com/office/drawing/2014/main" id="{293523C1-8C4E-9E46-2A93-CAD5FB4ABC0F}"/>
                    </a:ext>
                  </a:extLst>
                </p14:cNvPr>
                <p14:cNvContentPartPr/>
                <p14:nvPr/>
              </p14:nvContentPartPr>
              <p14:xfrm>
                <a:off x="7748925" y="5717710"/>
                <a:ext cx="231120" cy="190800"/>
              </p14:xfrm>
            </p:contentPart>
          </mc:Choice>
          <mc:Fallback>
            <p:pic>
              <p:nvPicPr>
                <p:cNvPr id="941" name="Freihand 940">
                  <a:extLst>
                    <a:ext uri="{FF2B5EF4-FFF2-40B4-BE49-F238E27FC236}">
                      <a16:creationId xmlns:a16="http://schemas.microsoft.com/office/drawing/2014/main" id="{293523C1-8C4E-9E46-2A93-CAD5FB4ABC0F}"/>
                    </a:ext>
                  </a:extLst>
                </p:cNvPr>
                <p:cNvPicPr/>
                <p:nvPr/>
              </p:nvPicPr>
              <p:blipFill>
                <a:blip r:embed="rId1051"/>
                <a:stretch>
                  <a:fillRect/>
                </a:stretch>
              </p:blipFill>
              <p:spPr>
                <a:xfrm>
                  <a:off x="7740285" y="5708710"/>
                  <a:ext cx="2487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2">
              <p14:nvContentPartPr>
                <p14:cNvPr id="942" name="Freihand 941">
                  <a:extLst>
                    <a:ext uri="{FF2B5EF4-FFF2-40B4-BE49-F238E27FC236}">
                      <a16:creationId xmlns:a16="http://schemas.microsoft.com/office/drawing/2014/main" id="{EAAD3746-80CD-8F5B-5CE9-5DCCBDE2FC23}"/>
                    </a:ext>
                  </a:extLst>
                </p14:cNvPr>
                <p14:cNvContentPartPr/>
                <p14:nvPr/>
              </p14:nvContentPartPr>
              <p14:xfrm>
                <a:off x="8012085" y="5737510"/>
                <a:ext cx="147600" cy="133920"/>
              </p14:xfrm>
            </p:contentPart>
          </mc:Choice>
          <mc:Fallback>
            <p:pic>
              <p:nvPicPr>
                <p:cNvPr id="942" name="Freihand 941">
                  <a:extLst>
                    <a:ext uri="{FF2B5EF4-FFF2-40B4-BE49-F238E27FC236}">
                      <a16:creationId xmlns:a16="http://schemas.microsoft.com/office/drawing/2014/main" id="{EAAD3746-80CD-8F5B-5CE9-5DCCBDE2FC23}"/>
                    </a:ext>
                  </a:extLst>
                </p:cNvPr>
                <p:cNvPicPr/>
                <p:nvPr/>
              </p:nvPicPr>
              <p:blipFill>
                <a:blip r:embed="rId1053"/>
                <a:stretch>
                  <a:fillRect/>
                </a:stretch>
              </p:blipFill>
              <p:spPr>
                <a:xfrm>
                  <a:off x="8003085" y="5728510"/>
                  <a:ext cx="1652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4">
              <p14:nvContentPartPr>
                <p14:cNvPr id="943" name="Freihand 942">
                  <a:extLst>
                    <a:ext uri="{FF2B5EF4-FFF2-40B4-BE49-F238E27FC236}">
                      <a16:creationId xmlns:a16="http://schemas.microsoft.com/office/drawing/2014/main" id="{C57D5E4C-F528-2E99-7E40-1914CC55C03D}"/>
                    </a:ext>
                  </a:extLst>
                </p14:cNvPr>
                <p14:cNvContentPartPr/>
                <p14:nvPr/>
              </p14:nvContentPartPr>
              <p14:xfrm>
                <a:off x="8187405" y="5760910"/>
                <a:ext cx="217080" cy="64800"/>
              </p14:xfrm>
            </p:contentPart>
          </mc:Choice>
          <mc:Fallback>
            <p:pic>
              <p:nvPicPr>
                <p:cNvPr id="943" name="Freihand 942">
                  <a:extLst>
                    <a:ext uri="{FF2B5EF4-FFF2-40B4-BE49-F238E27FC236}">
                      <a16:creationId xmlns:a16="http://schemas.microsoft.com/office/drawing/2014/main" id="{C57D5E4C-F528-2E99-7E40-1914CC55C03D}"/>
                    </a:ext>
                  </a:extLst>
                </p:cNvPr>
                <p:cNvPicPr/>
                <p:nvPr/>
              </p:nvPicPr>
              <p:blipFill>
                <a:blip r:embed="rId1055"/>
                <a:stretch>
                  <a:fillRect/>
                </a:stretch>
              </p:blipFill>
              <p:spPr>
                <a:xfrm>
                  <a:off x="8178765" y="5752270"/>
                  <a:ext cx="2347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6">
              <p14:nvContentPartPr>
                <p14:cNvPr id="944" name="Freihand 943">
                  <a:extLst>
                    <a:ext uri="{FF2B5EF4-FFF2-40B4-BE49-F238E27FC236}">
                      <a16:creationId xmlns:a16="http://schemas.microsoft.com/office/drawing/2014/main" id="{008DD718-EEFA-3D73-D9B9-4691BA0E9CE2}"/>
                    </a:ext>
                  </a:extLst>
                </p14:cNvPr>
                <p14:cNvContentPartPr/>
                <p14:nvPr/>
              </p14:nvContentPartPr>
              <p14:xfrm>
                <a:off x="8390805" y="5600350"/>
                <a:ext cx="110880" cy="220680"/>
              </p14:xfrm>
            </p:contentPart>
          </mc:Choice>
          <mc:Fallback>
            <p:pic>
              <p:nvPicPr>
                <p:cNvPr id="944" name="Freihand 943">
                  <a:extLst>
                    <a:ext uri="{FF2B5EF4-FFF2-40B4-BE49-F238E27FC236}">
                      <a16:creationId xmlns:a16="http://schemas.microsoft.com/office/drawing/2014/main" id="{008DD718-EEFA-3D73-D9B9-4691BA0E9CE2}"/>
                    </a:ext>
                  </a:extLst>
                </p:cNvPr>
                <p:cNvPicPr/>
                <p:nvPr/>
              </p:nvPicPr>
              <p:blipFill>
                <a:blip r:embed="rId1057"/>
                <a:stretch>
                  <a:fillRect/>
                </a:stretch>
              </p:blipFill>
              <p:spPr>
                <a:xfrm>
                  <a:off x="8381805" y="5591710"/>
                  <a:ext cx="1285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8">
              <p14:nvContentPartPr>
                <p14:cNvPr id="945" name="Freihand 944">
                  <a:extLst>
                    <a:ext uri="{FF2B5EF4-FFF2-40B4-BE49-F238E27FC236}">
                      <a16:creationId xmlns:a16="http://schemas.microsoft.com/office/drawing/2014/main" id="{3D679768-CA08-1266-A454-45623EE900EA}"/>
                    </a:ext>
                  </a:extLst>
                </p14:cNvPr>
                <p14:cNvContentPartPr/>
                <p14:nvPr/>
              </p14:nvContentPartPr>
              <p14:xfrm>
                <a:off x="8243205" y="5618710"/>
                <a:ext cx="19800" cy="15840"/>
              </p14:xfrm>
            </p:contentPart>
          </mc:Choice>
          <mc:Fallback>
            <p:pic>
              <p:nvPicPr>
                <p:cNvPr id="945" name="Freihand 944">
                  <a:extLst>
                    <a:ext uri="{FF2B5EF4-FFF2-40B4-BE49-F238E27FC236}">
                      <a16:creationId xmlns:a16="http://schemas.microsoft.com/office/drawing/2014/main" id="{3D679768-CA08-1266-A454-45623EE900EA}"/>
                    </a:ext>
                  </a:extLst>
                </p:cNvPr>
                <p:cNvPicPr/>
                <p:nvPr/>
              </p:nvPicPr>
              <p:blipFill>
                <a:blip r:embed="rId1059"/>
                <a:stretch>
                  <a:fillRect/>
                </a:stretch>
              </p:blipFill>
              <p:spPr>
                <a:xfrm>
                  <a:off x="8234565" y="5610070"/>
                  <a:ext cx="374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0">
              <p14:nvContentPartPr>
                <p14:cNvPr id="947" name="Freihand 946">
                  <a:extLst>
                    <a:ext uri="{FF2B5EF4-FFF2-40B4-BE49-F238E27FC236}">
                      <a16:creationId xmlns:a16="http://schemas.microsoft.com/office/drawing/2014/main" id="{0000990F-36F9-4EA8-225D-D4D7884229AE}"/>
                    </a:ext>
                  </a:extLst>
                </p14:cNvPr>
                <p14:cNvContentPartPr/>
                <p14:nvPr/>
              </p14:nvContentPartPr>
              <p14:xfrm>
                <a:off x="4421805" y="6235030"/>
                <a:ext cx="90360" cy="136800"/>
              </p14:xfrm>
            </p:contentPart>
          </mc:Choice>
          <mc:Fallback>
            <p:pic>
              <p:nvPicPr>
                <p:cNvPr id="947" name="Freihand 946">
                  <a:extLst>
                    <a:ext uri="{FF2B5EF4-FFF2-40B4-BE49-F238E27FC236}">
                      <a16:creationId xmlns:a16="http://schemas.microsoft.com/office/drawing/2014/main" id="{0000990F-36F9-4EA8-225D-D4D7884229AE}"/>
                    </a:ext>
                  </a:extLst>
                </p:cNvPr>
                <p:cNvPicPr/>
                <p:nvPr/>
              </p:nvPicPr>
              <p:blipFill>
                <a:blip r:embed="rId1061"/>
                <a:stretch>
                  <a:fillRect/>
                </a:stretch>
              </p:blipFill>
              <p:spPr>
                <a:xfrm>
                  <a:off x="4412805" y="6226390"/>
                  <a:ext cx="1080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2">
              <p14:nvContentPartPr>
                <p14:cNvPr id="948" name="Freihand 947">
                  <a:extLst>
                    <a:ext uri="{FF2B5EF4-FFF2-40B4-BE49-F238E27FC236}">
                      <a16:creationId xmlns:a16="http://schemas.microsoft.com/office/drawing/2014/main" id="{CD8D8A5A-2D42-DD75-EB81-1690098E9B73}"/>
                    </a:ext>
                  </a:extLst>
                </p14:cNvPr>
                <p14:cNvContentPartPr/>
                <p14:nvPr/>
              </p14:nvContentPartPr>
              <p14:xfrm>
                <a:off x="4638165" y="6238990"/>
                <a:ext cx="14400" cy="93600"/>
              </p14:xfrm>
            </p:contentPart>
          </mc:Choice>
          <mc:Fallback>
            <p:pic>
              <p:nvPicPr>
                <p:cNvPr id="948" name="Freihand 947">
                  <a:extLst>
                    <a:ext uri="{FF2B5EF4-FFF2-40B4-BE49-F238E27FC236}">
                      <a16:creationId xmlns:a16="http://schemas.microsoft.com/office/drawing/2014/main" id="{CD8D8A5A-2D42-DD75-EB81-1690098E9B73}"/>
                    </a:ext>
                  </a:extLst>
                </p:cNvPr>
                <p:cNvPicPr/>
                <p:nvPr/>
              </p:nvPicPr>
              <p:blipFill>
                <a:blip r:embed="rId1063"/>
                <a:stretch>
                  <a:fillRect/>
                </a:stretch>
              </p:blipFill>
              <p:spPr>
                <a:xfrm>
                  <a:off x="4629165" y="6230350"/>
                  <a:ext cx="320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4">
              <p14:nvContentPartPr>
                <p14:cNvPr id="949" name="Freihand 948">
                  <a:extLst>
                    <a:ext uri="{FF2B5EF4-FFF2-40B4-BE49-F238E27FC236}">
                      <a16:creationId xmlns:a16="http://schemas.microsoft.com/office/drawing/2014/main" id="{2BBE1664-10E3-04EA-05BA-8F09D0E55313}"/>
                    </a:ext>
                  </a:extLst>
                </p14:cNvPr>
                <p14:cNvContentPartPr/>
                <p14:nvPr/>
              </p14:nvContentPartPr>
              <p14:xfrm>
                <a:off x="4569405" y="6232510"/>
                <a:ext cx="150840" cy="39600"/>
              </p14:xfrm>
            </p:contentPart>
          </mc:Choice>
          <mc:Fallback>
            <p:pic>
              <p:nvPicPr>
                <p:cNvPr id="949" name="Freihand 948">
                  <a:extLst>
                    <a:ext uri="{FF2B5EF4-FFF2-40B4-BE49-F238E27FC236}">
                      <a16:creationId xmlns:a16="http://schemas.microsoft.com/office/drawing/2014/main" id="{2BBE1664-10E3-04EA-05BA-8F09D0E55313}"/>
                    </a:ext>
                  </a:extLst>
                </p:cNvPr>
                <p:cNvPicPr/>
                <p:nvPr/>
              </p:nvPicPr>
              <p:blipFill>
                <a:blip r:embed="rId1065"/>
                <a:stretch>
                  <a:fillRect/>
                </a:stretch>
              </p:blipFill>
              <p:spPr>
                <a:xfrm>
                  <a:off x="4560765" y="6223510"/>
                  <a:ext cx="1684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6">
              <p14:nvContentPartPr>
                <p14:cNvPr id="950" name="Freihand 949">
                  <a:extLst>
                    <a:ext uri="{FF2B5EF4-FFF2-40B4-BE49-F238E27FC236}">
                      <a16:creationId xmlns:a16="http://schemas.microsoft.com/office/drawing/2014/main" id="{85F5AD3E-EC67-B71A-9BFB-1FDE20E1A0F0}"/>
                    </a:ext>
                  </a:extLst>
                </p14:cNvPr>
                <p14:cNvContentPartPr/>
                <p14:nvPr/>
              </p14:nvContentPartPr>
              <p14:xfrm>
                <a:off x="4996365" y="6205870"/>
                <a:ext cx="118440" cy="102600"/>
              </p14:xfrm>
            </p:contentPart>
          </mc:Choice>
          <mc:Fallback>
            <p:pic>
              <p:nvPicPr>
                <p:cNvPr id="950" name="Freihand 949">
                  <a:extLst>
                    <a:ext uri="{FF2B5EF4-FFF2-40B4-BE49-F238E27FC236}">
                      <a16:creationId xmlns:a16="http://schemas.microsoft.com/office/drawing/2014/main" id="{85F5AD3E-EC67-B71A-9BFB-1FDE20E1A0F0}"/>
                    </a:ext>
                  </a:extLst>
                </p:cNvPr>
                <p:cNvPicPr/>
                <p:nvPr/>
              </p:nvPicPr>
              <p:blipFill>
                <a:blip r:embed="rId1067"/>
                <a:stretch>
                  <a:fillRect/>
                </a:stretch>
              </p:blipFill>
              <p:spPr>
                <a:xfrm>
                  <a:off x="4987365" y="6197230"/>
                  <a:ext cx="1360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8">
              <p14:nvContentPartPr>
                <p14:cNvPr id="951" name="Freihand 950">
                  <a:extLst>
                    <a:ext uri="{FF2B5EF4-FFF2-40B4-BE49-F238E27FC236}">
                      <a16:creationId xmlns:a16="http://schemas.microsoft.com/office/drawing/2014/main" id="{04803D83-899D-63C3-9CE1-D296A37BB220}"/>
                    </a:ext>
                  </a:extLst>
                </p14:cNvPr>
                <p14:cNvContentPartPr/>
                <p14:nvPr/>
              </p14:nvContentPartPr>
              <p14:xfrm>
                <a:off x="5244045" y="6182470"/>
                <a:ext cx="14760" cy="120600"/>
              </p14:xfrm>
            </p:contentPart>
          </mc:Choice>
          <mc:Fallback>
            <p:pic>
              <p:nvPicPr>
                <p:cNvPr id="951" name="Freihand 950">
                  <a:extLst>
                    <a:ext uri="{FF2B5EF4-FFF2-40B4-BE49-F238E27FC236}">
                      <a16:creationId xmlns:a16="http://schemas.microsoft.com/office/drawing/2014/main" id="{04803D83-899D-63C3-9CE1-D296A37BB220}"/>
                    </a:ext>
                  </a:extLst>
                </p:cNvPr>
                <p:cNvPicPr/>
                <p:nvPr/>
              </p:nvPicPr>
              <p:blipFill>
                <a:blip r:embed="rId1069"/>
                <a:stretch>
                  <a:fillRect/>
                </a:stretch>
              </p:blipFill>
              <p:spPr>
                <a:xfrm>
                  <a:off x="5235405" y="6173830"/>
                  <a:ext cx="324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0">
              <p14:nvContentPartPr>
                <p14:cNvPr id="952" name="Freihand 951">
                  <a:extLst>
                    <a:ext uri="{FF2B5EF4-FFF2-40B4-BE49-F238E27FC236}">
                      <a16:creationId xmlns:a16="http://schemas.microsoft.com/office/drawing/2014/main" id="{74C38ACF-7865-BE7B-3B82-A0FBE021C41A}"/>
                    </a:ext>
                  </a:extLst>
                </p14:cNvPr>
                <p14:cNvContentPartPr/>
                <p14:nvPr/>
              </p14:nvContentPartPr>
              <p14:xfrm>
                <a:off x="5196885" y="6208390"/>
                <a:ext cx="110160" cy="34560"/>
              </p14:xfrm>
            </p:contentPart>
          </mc:Choice>
          <mc:Fallback>
            <p:pic>
              <p:nvPicPr>
                <p:cNvPr id="952" name="Freihand 951">
                  <a:extLst>
                    <a:ext uri="{FF2B5EF4-FFF2-40B4-BE49-F238E27FC236}">
                      <a16:creationId xmlns:a16="http://schemas.microsoft.com/office/drawing/2014/main" id="{74C38ACF-7865-BE7B-3B82-A0FBE021C41A}"/>
                    </a:ext>
                  </a:extLst>
                </p:cNvPr>
                <p:cNvPicPr/>
                <p:nvPr/>
              </p:nvPicPr>
              <p:blipFill>
                <a:blip r:embed="rId1071"/>
                <a:stretch>
                  <a:fillRect/>
                </a:stretch>
              </p:blipFill>
              <p:spPr>
                <a:xfrm>
                  <a:off x="5188245" y="6199390"/>
                  <a:ext cx="1278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2">
              <p14:nvContentPartPr>
                <p14:cNvPr id="953" name="Freihand 952">
                  <a:extLst>
                    <a:ext uri="{FF2B5EF4-FFF2-40B4-BE49-F238E27FC236}">
                      <a16:creationId xmlns:a16="http://schemas.microsoft.com/office/drawing/2014/main" id="{E3442833-CEC0-3CF2-83EE-514162C4CA18}"/>
                    </a:ext>
                  </a:extLst>
                </p14:cNvPr>
                <p14:cNvContentPartPr/>
                <p14:nvPr/>
              </p14:nvContentPartPr>
              <p14:xfrm>
                <a:off x="4829325" y="6292990"/>
                <a:ext cx="30960" cy="106200"/>
              </p14:xfrm>
            </p:contentPart>
          </mc:Choice>
          <mc:Fallback>
            <p:pic>
              <p:nvPicPr>
                <p:cNvPr id="953" name="Freihand 952">
                  <a:extLst>
                    <a:ext uri="{FF2B5EF4-FFF2-40B4-BE49-F238E27FC236}">
                      <a16:creationId xmlns:a16="http://schemas.microsoft.com/office/drawing/2014/main" id="{E3442833-CEC0-3CF2-83EE-514162C4CA18}"/>
                    </a:ext>
                  </a:extLst>
                </p:cNvPr>
                <p:cNvPicPr/>
                <p:nvPr/>
              </p:nvPicPr>
              <p:blipFill>
                <a:blip r:embed="rId1073"/>
                <a:stretch>
                  <a:fillRect/>
                </a:stretch>
              </p:blipFill>
              <p:spPr>
                <a:xfrm>
                  <a:off x="4820325" y="6283990"/>
                  <a:ext cx="486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4">
              <p14:nvContentPartPr>
                <p14:cNvPr id="968" name="Freihand 967">
                  <a:extLst>
                    <a:ext uri="{FF2B5EF4-FFF2-40B4-BE49-F238E27FC236}">
                      <a16:creationId xmlns:a16="http://schemas.microsoft.com/office/drawing/2014/main" id="{CC42A503-337C-A0EE-B6B8-A6B789F5D34B}"/>
                    </a:ext>
                  </a:extLst>
                </p14:cNvPr>
                <p14:cNvContentPartPr/>
                <p14:nvPr/>
              </p14:nvContentPartPr>
              <p14:xfrm>
                <a:off x="5694405" y="6190030"/>
                <a:ext cx="7200" cy="137160"/>
              </p14:xfrm>
            </p:contentPart>
          </mc:Choice>
          <mc:Fallback>
            <p:pic>
              <p:nvPicPr>
                <p:cNvPr id="968" name="Freihand 967">
                  <a:extLst>
                    <a:ext uri="{FF2B5EF4-FFF2-40B4-BE49-F238E27FC236}">
                      <a16:creationId xmlns:a16="http://schemas.microsoft.com/office/drawing/2014/main" id="{CC42A503-337C-A0EE-B6B8-A6B789F5D34B}"/>
                    </a:ext>
                  </a:extLst>
                </p:cNvPr>
                <p:cNvPicPr/>
                <p:nvPr/>
              </p:nvPicPr>
              <p:blipFill>
                <a:blip r:embed="rId1075"/>
                <a:stretch>
                  <a:fillRect/>
                </a:stretch>
              </p:blipFill>
              <p:spPr>
                <a:xfrm>
                  <a:off x="5685765" y="6181390"/>
                  <a:ext cx="248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6">
              <p14:nvContentPartPr>
                <p14:cNvPr id="969" name="Freihand 968">
                  <a:extLst>
                    <a:ext uri="{FF2B5EF4-FFF2-40B4-BE49-F238E27FC236}">
                      <a16:creationId xmlns:a16="http://schemas.microsoft.com/office/drawing/2014/main" id="{F9FC1369-7AE8-89CB-AA98-847AFDC54558}"/>
                    </a:ext>
                  </a:extLst>
                </p14:cNvPr>
                <p14:cNvContentPartPr/>
                <p14:nvPr/>
              </p14:nvContentPartPr>
              <p14:xfrm>
                <a:off x="5601525" y="6116590"/>
                <a:ext cx="183960" cy="106560"/>
              </p14:xfrm>
            </p:contentPart>
          </mc:Choice>
          <mc:Fallback>
            <p:pic>
              <p:nvPicPr>
                <p:cNvPr id="969" name="Freihand 968">
                  <a:extLst>
                    <a:ext uri="{FF2B5EF4-FFF2-40B4-BE49-F238E27FC236}">
                      <a16:creationId xmlns:a16="http://schemas.microsoft.com/office/drawing/2014/main" id="{F9FC1369-7AE8-89CB-AA98-847AFDC54558}"/>
                    </a:ext>
                  </a:extLst>
                </p:cNvPr>
                <p:cNvPicPr/>
                <p:nvPr/>
              </p:nvPicPr>
              <p:blipFill>
                <a:blip r:embed="rId1077"/>
                <a:stretch>
                  <a:fillRect/>
                </a:stretch>
              </p:blipFill>
              <p:spPr>
                <a:xfrm>
                  <a:off x="5592885" y="6107950"/>
                  <a:ext cx="2016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8">
              <p14:nvContentPartPr>
                <p14:cNvPr id="970" name="Freihand 969">
                  <a:extLst>
                    <a:ext uri="{FF2B5EF4-FFF2-40B4-BE49-F238E27FC236}">
                      <a16:creationId xmlns:a16="http://schemas.microsoft.com/office/drawing/2014/main" id="{6863AEEF-6916-A70D-206B-34FC4658784F}"/>
                    </a:ext>
                  </a:extLst>
                </p14:cNvPr>
                <p14:cNvContentPartPr/>
                <p14:nvPr/>
              </p14:nvContentPartPr>
              <p14:xfrm>
                <a:off x="5896365" y="6130630"/>
                <a:ext cx="171720" cy="143640"/>
              </p14:xfrm>
            </p:contentPart>
          </mc:Choice>
          <mc:Fallback>
            <p:pic>
              <p:nvPicPr>
                <p:cNvPr id="970" name="Freihand 969">
                  <a:extLst>
                    <a:ext uri="{FF2B5EF4-FFF2-40B4-BE49-F238E27FC236}">
                      <a16:creationId xmlns:a16="http://schemas.microsoft.com/office/drawing/2014/main" id="{6863AEEF-6916-A70D-206B-34FC4658784F}"/>
                    </a:ext>
                  </a:extLst>
                </p:cNvPr>
                <p:cNvPicPr/>
                <p:nvPr/>
              </p:nvPicPr>
              <p:blipFill>
                <a:blip r:embed="rId1079"/>
                <a:stretch>
                  <a:fillRect/>
                </a:stretch>
              </p:blipFill>
              <p:spPr>
                <a:xfrm>
                  <a:off x="5887365" y="6121990"/>
                  <a:ext cx="1893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0">
              <p14:nvContentPartPr>
                <p14:cNvPr id="971" name="Freihand 970">
                  <a:extLst>
                    <a:ext uri="{FF2B5EF4-FFF2-40B4-BE49-F238E27FC236}">
                      <a16:creationId xmlns:a16="http://schemas.microsoft.com/office/drawing/2014/main" id="{92575C90-1877-BBBE-2696-23EC8369E96B}"/>
                    </a:ext>
                  </a:extLst>
                </p14:cNvPr>
                <p14:cNvContentPartPr/>
                <p14:nvPr/>
              </p14:nvContentPartPr>
              <p14:xfrm>
                <a:off x="5920845" y="6173110"/>
                <a:ext cx="160560" cy="96120"/>
              </p14:xfrm>
            </p:contentPart>
          </mc:Choice>
          <mc:Fallback>
            <p:pic>
              <p:nvPicPr>
                <p:cNvPr id="971" name="Freihand 970">
                  <a:extLst>
                    <a:ext uri="{FF2B5EF4-FFF2-40B4-BE49-F238E27FC236}">
                      <a16:creationId xmlns:a16="http://schemas.microsoft.com/office/drawing/2014/main" id="{92575C90-1877-BBBE-2696-23EC8369E96B}"/>
                    </a:ext>
                  </a:extLst>
                </p:cNvPr>
                <p:cNvPicPr/>
                <p:nvPr/>
              </p:nvPicPr>
              <p:blipFill>
                <a:blip r:embed="rId1081"/>
                <a:stretch>
                  <a:fillRect/>
                </a:stretch>
              </p:blipFill>
              <p:spPr>
                <a:xfrm>
                  <a:off x="5912205" y="6164110"/>
                  <a:ext cx="1782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2">
              <p14:nvContentPartPr>
                <p14:cNvPr id="972" name="Freihand 971">
                  <a:extLst>
                    <a:ext uri="{FF2B5EF4-FFF2-40B4-BE49-F238E27FC236}">
                      <a16:creationId xmlns:a16="http://schemas.microsoft.com/office/drawing/2014/main" id="{63C0DFFB-29B5-81D2-2F47-E3937CF195C8}"/>
                    </a:ext>
                  </a:extLst>
                </p14:cNvPr>
                <p14:cNvContentPartPr/>
                <p14:nvPr/>
              </p14:nvContentPartPr>
              <p14:xfrm>
                <a:off x="5438445" y="6237190"/>
                <a:ext cx="70560" cy="5760"/>
              </p14:xfrm>
            </p:contentPart>
          </mc:Choice>
          <mc:Fallback>
            <p:pic>
              <p:nvPicPr>
                <p:cNvPr id="972" name="Freihand 971">
                  <a:extLst>
                    <a:ext uri="{FF2B5EF4-FFF2-40B4-BE49-F238E27FC236}">
                      <a16:creationId xmlns:a16="http://schemas.microsoft.com/office/drawing/2014/main" id="{63C0DFFB-29B5-81D2-2F47-E3937CF195C8}"/>
                    </a:ext>
                  </a:extLst>
                </p:cNvPr>
                <p:cNvPicPr/>
                <p:nvPr/>
              </p:nvPicPr>
              <p:blipFill>
                <a:blip r:embed="rId1083"/>
                <a:stretch>
                  <a:fillRect/>
                </a:stretch>
              </p:blipFill>
              <p:spPr>
                <a:xfrm>
                  <a:off x="5429805" y="6228550"/>
                  <a:ext cx="882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4">
              <p14:nvContentPartPr>
                <p14:cNvPr id="973" name="Freihand 972">
                  <a:extLst>
                    <a:ext uri="{FF2B5EF4-FFF2-40B4-BE49-F238E27FC236}">
                      <a16:creationId xmlns:a16="http://schemas.microsoft.com/office/drawing/2014/main" id="{A89D8E65-6E9E-D9EC-600C-BF2253360841}"/>
                    </a:ext>
                  </a:extLst>
                </p14:cNvPr>
                <p14:cNvContentPartPr/>
                <p14:nvPr/>
              </p14:nvContentPartPr>
              <p14:xfrm>
                <a:off x="5456805" y="6210910"/>
                <a:ext cx="120240" cy="121320"/>
              </p14:xfrm>
            </p:contentPart>
          </mc:Choice>
          <mc:Fallback>
            <p:pic>
              <p:nvPicPr>
                <p:cNvPr id="973" name="Freihand 972">
                  <a:extLst>
                    <a:ext uri="{FF2B5EF4-FFF2-40B4-BE49-F238E27FC236}">
                      <a16:creationId xmlns:a16="http://schemas.microsoft.com/office/drawing/2014/main" id="{A89D8E65-6E9E-D9EC-600C-BF2253360841}"/>
                    </a:ext>
                  </a:extLst>
                </p:cNvPr>
                <p:cNvPicPr/>
                <p:nvPr/>
              </p:nvPicPr>
              <p:blipFill>
                <a:blip r:embed="rId1085"/>
                <a:stretch>
                  <a:fillRect/>
                </a:stretch>
              </p:blipFill>
              <p:spPr>
                <a:xfrm>
                  <a:off x="5448165" y="6201910"/>
                  <a:ext cx="1378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6">
              <p14:nvContentPartPr>
                <p14:cNvPr id="975" name="Freihand 974">
                  <a:extLst>
                    <a:ext uri="{FF2B5EF4-FFF2-40B4-BE49-F238E27FC236}">
                      <a16:creationId xmlns:a16="http://schemas.microsoft.com/office/drawing/2014/main" id="{542B4164-D213-A3AA-9F35-F134907395CE}"/>
                    </a:ext>
                  </a:extLst>
                </p14:cNvPr>
                <p14:cNvContentPartPr/>
                <p14:nvPr/>
              </p14:nvContentPartPr>
              <p14:xfrm>
                <a:off x="4413525" y="6491350"/>
                <a:ext cx="111240" cy="149400"/>
              </p14:xfrm>
            </p:contentPart>
          </mc:Choice>
          <mc:Fallback>
            <p:pic>
              <p:nvPicPr>
                <p:cNvPr id="975" name="Freihand 974">
                  <a:extLst>
                    <a:ext uri="{FF2B5EF4-FFF2-40B4-BE49-F238E27FC236}">
                      <a16:creationId xmlns:a16="http://schemas.microsoft.com/office/drawing/2014/main" id="{542B4164-D213-A3AA-9F35-F134907395CE}"/>
                    </a:ext>
                  </a:extLst>
                </p:cNvPr>
                <p:cNvPicPr/>
                <p:nvPr/>
              </p:nvPicPr>
              <p:blipFill>
                <a:blip r:embed="rId1087"/>
                <a:stretch>
                  <a:fillRect/>
                </a:stretch>
              </p:blipFill>
              <p:spPr>
                <a:xfrm>
                  <a:off x="4404885" y="6482350"/>
                  <a:ext cx="1288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8">
              <p14:nvContentPartPr>
                <p14:cNvPr id="976" name="Freihand 975">
                  <a:extLst>
                    <a:ext uri="{FF2B5EF4-FFF2-40B4-BE49-F238E27FC236}">
                      <a16:creationId xmlns:a16="http://schemas.microsoft.com/office/drawing/2014/main" id="{E422926D-EEC2-9593-1F5F-998353EDCAEA}"/>
                    </a:ext>
                  </a:extLst>
                </p14:cNvPr>
                <p14:cNvContentPartPr/>
                <p14:nvPr/>
              </p14:nvContentPartPr>
              <p14:xfrm>
                <a:off x="4629525" y="6468310"/>
                <a:ext cx="31680" cy="139680"/>
              </p14:xfrm>
            </p:contentPart>
          </mc:Choice>
          <mc:Fallback>
            <p:pic>
              <p:nvPicPr>
                <p:cNvPr id="976" name="Freihand 975">
                  <a:extLst>
                    <a:ext uri="{FF2B5EF4-FFF2-40B4-BE49-F238E27FC236}">
                      <a16:creationId xmlns:a16="http://schemas.microsoft.com/office/drawing/2014/main" id="{E422926D-EEC2-9593-1F5F-998353EDCAEA}"/>
                    </a:ext>
                  </a:extLst>
                </p:cNvPr>
                <p:cNvPicPr/>
                <p:nvPr/>
              </p:nvPicPr>
              <p:blipFill>
                <a:blip r:embed="rId1089"/>
                <a:stretch>
                  <a:fillRect/>
                </a:stretch>
              </p:blipFill>
              <p:spPr>
                <a:xfrm>
                  <a:off x="4620525" y="6459670"/>
                  <a:ext cx="493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0">
              <p14:nvContentPartPr>
                <p14:cNvPr id="977" name="Freihand 976">
                  <a:extLst>
                    <a:ext uri="{FF2B5EF4-FFF2-40B4-BE49-F238E27FC236}">
                      <a16:creationId xmlns:a16="http://schemas.microsoft.com/office/drawing/2014/main" id="{97E73C9A-077F-310C-E08B-47FE5C6DEA46}"/>
                    </a:ext>
                  </a:extLst>
                </p14:cNvPr>
                <p14:cNvContentPartPr/>
                <p14:nvPr/>
              </p14:nvContentPartPr>
              <p14:xfrm>
                <a:off x="4574445" y="6472270"/>
                <a:ext cx="151920" cy="68400"/>
              </p14:xfrm>
            </p:contentPart>
          </mc:Choice>
          <mc:Fallback>
            <p:pic>
              <p:nvPicPr>
                <p:cNvPr id="977" name="Freihand 976">
                  <a:extLst>
                    <a:ext uri="{FF2B5EF4-FFF2-40B4-BE49-F238E27FC236}">
                      <a16:creationId xmlns:a16="http://schemas.microsoft.com/office/drawing/2014/main" id="{97E73C9A-077F-310C-E08B-47FE5C6DEA46}"/>
                    </a:ext>
                  </a:extLst>
                </p:cNvPr>
                <p:cNvPicPr/>
                <p:nvPr/>
              </p:nvPicPr>
              <p:blipFill>
                <a:blip r:embed="rId1091"/>
                <a:stretch>
                  <a:fillRect/>
                </a:stretch>
              </p:blipFill>
              <p:spPr>
                <a:xfrm>
                  <a:off x="4565445" y="6463630"/>
                  <a:ext cx="1695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2">
              <p14:nvContentPartPr>
                <p14:cNvPr id="978" name="Freihand 977">
                  <a:extLst>
                    <a:ext uri="{FF2B5EF4-FFF2-40B4-BE49-F238E27FC236}">
                      <a16:creationId xmlns:a16="http://schemas.microsoft.com/office/drawing/2014/main" id="{422353EA-10BE-2758-6666-B021AF549BF3}"/>
                    </a:ext>
                  </a:extLst>
                </p14:cNvPr>
                <p14:cNvContentPartPr/>
                <p14:nvPr/>
              </p14:nvContentPartPr>
              <p14:xfrm>
                <a:off x="4818885" y="6563350"/>
                <a:ext cx="16920" cy="105840"/>
              </p14:xfrm>
            </p:contentPart>
          </mc:Choice>
          <mc:Fallback>
            <p:pic>
              <p:nvPicPr>
                <p:cNvPr id="978" name="Freihand 977">
                  <a:extLst>
                    <a:ext uri="{FF2B5EF4-FFF2-40B4-BE49-F238E27FC236}">
                      <a16:creationId xmlns:a16="http://schemas.microsoft.com/office/drawing/2014/main" id="{422353EA-10BE-2758-6666-B021AF549BF3}"/>
                    </a:ext>
                  </a:extLst>
                </p:cNvPr>
                <p:cNvPicPr/>
                <p:nvPr/>
              </p:nvPicPr>
              <p:blipFill>
                <a:blip r:embed="rId1093"/>
                <a:stretch>
                  <a:fillRect/>
                </a:stretch>
              </p:blipFill>
              <p:spPr>
                <a:xfrm>
                  <a:off x="4810245" y="6554350"/>
                  <a:ext cx="345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4">
              <p14:nvContentPartPr>
                <p14:cNvPr id="979" name="Freihand 978">
                  <a:extLst>
                    <a:ext uri="{FF2B5EF4-FFF2-40B4-BE49-F238E27FC236}">
                      <a16:creationId xmlns:a16="http://schemas.microsoft.com/office/drawing/2014/main" id="{EEBAF6C2-8337-F921-04E5-8CB62373D54D}"/>
                    </a:ext>
                  </a:extLst>
                </p14:cNvPr>
                <p14:cNvContentPartPr/>
                <p14:nvPr/>
              </p14:nvContentPartPr>
              <p14:xfrm>
                <a:off x="4984125" y="6447430"/>
                <a:ext cx="61920" cy="131040"/>
              </p14:xfrm>
            </p:contentPart>
          </mc:Choice>
          <mc:Fallback>
            <p:pic>
              <p:nvPicPr>
                <p:cNvPr id="979" name="Freihand 978">
                  <a:extLst>
                    <a:ext uri="{FF2B5EF4-FFF2-40B4-BE49-F238E27FC236}">
                      <a16:creationId xmlns:a16="http://schemas.microsoft.com/office/drawing/2014/main" id="{EEBAF6C2-8337-F921-04E5-8CB62373D54D}"/>
                    </a:ext>
                  </a:extLst>
                </p:cNvPr>
                <p:cNvPicPr/>
                <p:nvPr/>
              </p:nvPicPr>
              <p:blipFill>
                <a:blip r:embed="rId1095"/>
                <a:stretch>
                  <a:fillRect/>
                </a:stretch>
              </p:blipFill>
              <p:spPr>
                <a:xfrm>
                  <a:off x="4975125" y="6438790"/>
                  <a:ext cx="795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6">
              <p14:nvContentPartPr>
                <p14:cNvPr id="980" name="Freihand 979">
                  <a:extLst>
                    <a:ext uri="{FF2B5EF4-FFF2-40B4-BE49-F238E27FC236}">
                      <a16:creationId xmlns:a16="http://schemas.microsoft.com/office/drawing/2014/main" id="{858173E0-1729-7608-D347-DFAB41E46D86}"/>
                    </a:ext>
                  </a:extLst>
                </p14:cNvPr>
                <p14:cNvContentPartPr/>
                <p14:nvPr/>
              </p14:nvContentPartPr>
              <p14:xfrm>
                <a:off x="5001045" y="6453550"/>
                <a:ext cx="93600" cy="114480"/>
              </p14:xfrm>
            </p:contentPart>
          </mc:Choice>
          <mc:Fallback>
            <p:pic>
              <p:nvPicPr>
                <p:cNvPr id="980" name="Freihand 979">
                  <a:extLst>
                    <a:ext uri="{FF2B5EF4-FFF2-40B4-BE49-F238E27FC236}">
                      <a16:creationId xmlns:a16="http://schemas.microsoft.com/office/drawing/2014/main" id="{858173E0-1729-7608-D347-DFAB41E46D86}"/>
                    </a:ext>
                  </a:extLst>
                </p:cNvPr>
                <p:cNvPicPr/>
                <p:nvPr/>
              </p:nvPicPr>
              <p:blipFill>
                <a:blip r:embed="rId1097"/>
                <a:stretch>
                  <a:fillRect/>
                </a:stretch>
              </p:blipFill>
              <p:spPr>
                <a:xfrm>
                  <a:off x="4992405" y="6444910"/>
                  <a:ext cx="1112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8">
              <p14:nvContentPartPr>
                <p14:cNvPr id="981" name="Freihand 980">
                  <a:extLst>
                    <a:ext uri="{FF2B5EF4-FFF2-40B4-BE49-F238E27FC236}">
                      <a16:creationId xmlns:a16="http://schemas.microsoft.com/office/drawing/2014/main" id="{C0F8AE5E-1CE8-04D0-2F88-4FB889B9A057}"/>
                    </a:ext>
                  </a:extLst>
                </p14:cNvPr>
                <p14:cNvContentPartPr/>
                <p14:nvPr/>
              </p14:nvContentPartPr>
              <p14:xfrm>
                <a:off x="5205525" y="6466870"/>
                <a:ext cx="19800" cy="126720"/>
              </p14:xfrm>
            </p:contentPart>
          </mc:Choice>
          <mc:Fallback>
            <p:pic>
              <p:nvPicPr>
                <p:cNvPr id="981" name="Freihand 980">
                  <a:extLst>
                    <a:ext uri="{FF2B5EF4-FFF2-40B4-BE49-F238E27FC236}">
                      <a16:creationId xmlns:a16="http://schemas.microsoft.com/office/drawing/2014/main" id="{C0F8AE5E-1CE8-04D0-2F88-4FB889B9A057}"/>
                    </a:ext>
                  </a:extLst>
                </p:cNvPr>
                <p:cNvPicPr/>
                <p:nvPr/>
              </p:nvPicPr>
              <p:blipFill>
                <a:blip r:embed="rId1099"/>
                <a:stretch>
                  <a:fillRect/>
                </a:stretch>
              </p:blipFill>
              <p:spPr>
                <a:xfrm>
                  <a:off x="5196885" y="6458230"/>
                  <a:ext cx="374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0">
              <p14:nvContentPartPr>
                <p14:cNvPr id="982" name="Freihand 981">
                  <a:extLst>
                    <a:ext uri="{FF2B5EF4-FFF2-40B4-BE49-F238E27FC236}">
                      <a16:creationId xmlns:a16="http://schemas.microsoft.com/office/drawing/2014/main" id="{B01A6F7E-BBFC-F393-142E-185D1865FA25}"/>
                    </a:ext>
                  </a:extLst>
                </p14:cNvPr>
                <p14:cNvContentPartPr/>
                <p14:nvPr/>
              </p14:nvContentPartPr>
              <p14:xfrm>
                <a:off x="5164125" y="6455710"/>
                <a:ext cx="124560" cy="180720"/>
              </p14:xfrm>
            </p:contentPart>
          </mc:Choice>
          <mc:Fallback>
            <p:pic>
              <p:nvPicPr>
                <p:cNvPr id="982" name="Freihand 981">
                  <a:extLst>
                    <a:ext uri="{FF2B5EF4-FFF2-40B4-BE49-F238E27FC236}">
                      <a16:creationId xmlns:a16="http://schemas.microsoft.com/office/drawing/2014/main" id="{B01A6F7E-BBFC-F393-142E-185D1865FA25}"/>
                    </a:ext>
                  </a:extLst>
                </p:cNvPr>
                <p:cNvPicPr/>
                <p:nvPr/>
              </p:nvPicPr>
              <p:blipFill>
                <a:blip r:embed="rId1101"/>
                <a:stretch>
                  <a:fillRect/>
                </a:stretch>
              </p:blipFill>
              <p:spPr>
                <a:xfrm>
                  <a:off x="5155125" y="6446710"/>
                  <a:ext cx="1422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2">
              <p14:nvContentPartPr>
                <p14:cNvPr id="984" name="Freihand 983">
                  <a:extLst>
                    <a:ext uri="{FF2B5EF4-FFF2-40B4-BE49-F238E27FC236}">
                      <a16:creationId xmlns:a16="http://schemas.microsoft.com/office/drawing/2014/main" id="{96DC22ED-8734-A9C9-DFBC-3ED443601F79}"/>
                    </a:ext>
                  </a:extLst>
                </p14:cNvPr>
                <p14:cNvContentPartPr/>
                <p14:nvPr/>
              </p14:nvContentPartPr>
              <p14:xfrm>
                <a:off x="5453565" y="6514030"/>
                <a:ext cx="67320" cy="20880"/>
              </p14:xfrm>
            </p:contentPart>
          </mc:Choice>
          <mc:Fallback>
            <p:pic>
              <p:nvPicPr>
                <p:cNvPr id="984" name="Freihand 983">
                  <a:extLst>
                    <a:ext uri="{FF2B5EF4-FFF2-40B4-BE49-F238E27FC236}">
                      <a16:creationId xmlns:a16="http://schemas.microsoft.com/office/drawing/2014/main" id="{96DC22ED-8734-A9C9-DFBC-3ED443601F79}"/>
                    </a:ext>
                  </a:extLst>
                </p:cNvPr>
                <p:cNvPicPr/>
                <p:nvPr/>
              </p:nvPicPr>
              <p:blipFill>
                <a:blip r:embed="rId1103"/>
                <a:stretch>
                  <a:fillRect/>
                </a:stretch>
              </p:blipFill>
              <p:spPr>
                <a:xfrm>
                  <a:off x="5444565" y="6505390"/>
                  <a:ext cx="849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4">
              <p14:nvContentPartPr>
                <p14:cNvPr id="985" name="Freihand 984">
                  <a:extLst>
                    <a:ext uri="{FF2B5EF4-FFF2-40B4-BE49-F238E27FC236}">
                      <a16:creationId xmlns:a16="http://schemas.microsoft.com/office/drawing/2014/main" id="{37D50091-2235-1EBA-37DE-FB9C9C23C3B7}"/>
                    </a:ext>
                  </a:extLst>
                </p14:cNvPr>
                <p14:cNvContentPartPr/>
                <p14:nvPr/>
              </p14:nvContentPartPr>
              <p14:xfrm>
                <a:off x="5517285" y="6457870"/>
                <a:ext cx="99720" cy="136080"/>
              </p14:xfrm>
            </p:contentPart>
          </mc:Choice>
          <mc:Fallback>
            <p:pic>
              <p:nvPicPr>
                <p:cNvPr id="985" name="Freihand 984">
                  <a:extLst>
                    <a:ext uri="{FF2B5EF4-FFF2-40B4-BE49-F238E27FC236}">
                      <a16:creationId xmlns:a16="http://schemas.microsoft.com/office/drawing/2014/main" id="{37D50091-2235-1EBA-37DE-FB9C9C23C3B7}"/>
                    </a:ext>
                  </a:extLst>
                </p:cNvPr>
                <p:cNvPicPr/>
                <p:nvPr/>
              </p:nvPicPr>
              <p:blipFill>
                <a:blip r:embed="rId1105"/>
                <a:stretch>
                  <a:fillRect/>
                </a:stretch>
              </p:blipFill>
              <p:spPr>
                <a:xfrm>
                  <a:off x="5508285" y="6448870"/>
                  <a:ext cx="1173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6">
              <p14:nvContentPartPr>
                <p14:cNvPr id="995" name="Freihand 994">
                  <a:extLst>
                    <a:ext uri="{FF2B5EF4-FFF2-40B4-BE49-F238E27FC236}">
                      <a16:creationId xmlns:a16="http://schemas.microsoft.com/office/drawing/2014/main" id="{34F94900-7D78-9A72-0CA1-85DD4B88B208}"/>
                    </a:ext>
                  </a:extLst>
                </p14:cNvPr>
                <p14:cNvContentPartPr/>
                <p14:nvPr/>
              </p14:nvContentPartPr>
              <p14:xfrm>
                <a:off x="5809605" y="6409630"/>
                <a:ext cx="24480" cy="171720"/>
              </p14:xfrm>
            </p:contentPart>
          </mc:Choice>
          <mc:Fallback>
            <p:pic>
              <p:nvPicPr>
                <p:cNvPr id="995" name="Freihand 994">
                  <a:extLst>
                    <a:ext uri="{FF2B5EF4-FFF2-40B4-BE49-F238E27FC236}">
                      <a16:creationId xmlns:a16="http://schemas.microsoft.com/office/drawing/2014/main" id="{34F94900-7D78-9A72-0CA1-85DD4B88B208}"/>
                    </a:ext>
                  </a:extLst>
                </p:cNvPr>
                <p:cNvPicPr/>
                <p:nvPr/>
              </p:nvPicPr>
              <p:blipFill>
                <a:blip r:embed="rId1107"/>
                <a:stretch>
                  <a:fillRect/>
                </a:stretch>
              </p:blipFill>
              <p:spPr>
                <a:xfrm>
                  <a:off x="5800965" y="6400990"/>
                  <a:ext cx="421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8">
              <p14:nvContentPartPr>
                <p14:cNvPr id="996" name="Freihand 995">
                  <a:extLst>
                    <a:ext uri="{FF2B5EF4-FFF2-40B4-BE49-F238E27FC236}">
                      <a16:creationId xmlns:a16="http://schemas.microsoft.com/office/drawing/2014/main" id="{A5778828-0F72-A437-B34E-A1664A43B8CE}"/>
                    </a:ext>
                  </a:extLst>
                </p14:cNvPr>
                <p14:cNvContentPartPr/>
                <p14:nvPr/>
              </p14:nvContentPartPr>
              <p14:xfrm>
                <a:off x="5694405" y="6357430"/>
                <a:ext cx="205560" cy="148680"/>
              </p14:xfrm>
            </p:contentPart>
          </mc:Choice>
          <mc:Fallback>
            <p:pic>
              <p:nvPicPr>
                <p:cNvPr id="996" name="Freihand 995">
                  <a:extLst>
                    <a:ext uri="{FF2B5EF4-FFF2-40B4-BE49-F238E27FC236}">
                      <a16:creationId xmlns:a16="http://schemas.microsoft.com/office/drawing/2014/main" id="{A5778828-0F72-A437-B34E-A1664A43B8CE}"/>
                    </a:ext>
                  </a:extLst>
                </p:cNvPr>
                <p:cNvPicPr/>
                <p:nvPr/>
              </p:nvPicPr>
              <p:blipFill>
                <a:blip r:embed="rId1109"/>
                <a:stretch>
                  <a:fillRect/>
                </a:stretch>
              </p:blipFill>
              <p:spPr>
                <a:xfrm>
                  <a:off x="5685405" y="6348790"/>
                  <a:ext cx="2232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0">
              <p14:nvContentPartPr>
                <p14:cNvPr id="997" name="Freihand 996">
                  <a:extLst>
                    <a:ext uri="{FF2B5EF4-FFF2-40B4-BE49-F238E27FC236}">
                      <a16:creationId xmlns:a16="http://schemas.microsoft.com/office/drawing/2014/main" id="{6C4A6B3C-971A-7338-155C-B2ADA6F83308}"/>
                    </a:ext>
                  </a:extLst>
                </p14:cNvPr>
                <p14:cNvContentPartPr/>
                <p14:nvPr/>
              </p14:nvContentPartPr>
              <p14:xfrm>
                <a:off x="5952885" y="6397390"/>
                <a:ext cx="121320" cy="152280"/>
              </p14:xfrm>
            </p:contentPart>
          </mc:Choice>
          <mc:Fallback>
            <p:pic>
              <p:nvPicPr>
                <p:cNvPr id="997" name="Freihand 996">
                  <a:extLst>
                    <a:ext uri="{FF2B5EF4-FFF2-40B4-BE49-F238E27FC236}">
                      <a16:creationId xmlns:a16="http://schemas.microsoft.com/office/drawing/2014/main" id="{6C4A6B3C-971A-7338-155C-B2ADA6F83308}"/>
                    </a:ext>
                  </a:extLst>
                </p:cNvPr>
                <p:cNvPicPr/>
                <p:nvPr/>
              </p:nvPicPr>
              <p:blipFill>
                <a:blip r:embed="rId1111"/>
                <a:stretch>
                  <a:fillRect/>
                </a:stretch>
              </p:blipFill>
              <p:spPr>
                <a:xfrm>
                  <a:off x="5943885" y="6388390"/>
                  <a:ext cx="1389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2">
              <p14:nvContentPartPr>
                <p14:cNvPr id="998" name="Freihand 997">
                  <a:extLst>
                    <a:ext uri="{FF2B5EF4-FFF2-40B4-BE49-F238E27FC236}">
                      <a16:creationId xmlns:a16="http://schemas.microsoft.com/office/drawing/2014/main" id="{B9A66188-8BA2-3A86-39D9-984C77D8A605}"/>
                    </a:ext>
                  </a:extLst>
                </p14:cNvPr>
                <p14:cNvContentPartPr/>
                <p14:nvPr/>
              </p14:nvContentPartPr>
              <p14:xfrm>
                <a:off x="5957565" y="6457870"/>
                <a:ext cx="170280" cy="105840"/>
              </p14:xfrm>
            </p:contentPart>
          </mc:Choice>
          <mc:Fallback>
            <p:pic>
              <p:nvPicPr>
                <p:cNvPr id="998" name="Freihand 997">
                  <a:extLst>
                    <a:ext uri="{FF2B5EF4-FFF2-40B4-BE49-F238E27FC236}">
                      <a16:creationId xmlns:a16="http://schemas.microsoft.com/office/drawing/2014/main" id="{B9A66188-8BA2-3A86-39D9-984C77D8A605}"/>
                    </a:ext>
                  </a:extLst>
                </p:cNvPr>
                <p:cNvPicPr/>
                <p:nvPr/>
              </p:nvPicPr>
              <p:blipFill>
                <a:blip r:embed="rId1113"/>
                <a:stretch>
                  <a:fillRect/>
                </a:stretch>
              </p:blipFill>
              <p:spPr>
                <a:xfrm>
                  <a:off x="5948565" y="6448870"/>
                  <a:ext cx="1879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4">
              <p14:nvContentPartPr>
                <p14:cNvPr id="1000" name="Freihand 999">
                  <a:extLst>
                    <a:ext uri="{FF2B5EF4-FFF2-40B4-BE49-F238E27FC236}">
                      <a16:creationId xmlns:a16="http://schemas.microsoft.com/office/drawing/2014/main" id="{FDBD59BF-FDD8-2AF8-E2DB-96CEABD14509}"/>
                    </a:ext>
                  </a:extLst>
                </p14:cNvPr>
                <p14:cNvContentPartPr/>
                <p14:nvPr/>
              </p14:nvContentPartPr>
              <p14:xfrm>
                <a:off x="6465165" y="6130270"/>
                <a:ext cx="137520" cy="138960"/>
              </p14:xfrm>
            </p:contentPart>
          </mc:Choice>
          <mc:Fallback>
            <p:pic>
              <p:nvPicPr>
                <p:cNvPr id="1000" name="Freihand 999">
                  <a:extLst>
                    <a:ext uri="{FF2B5EF4-FFF2-40B4-BE49-F238E27FC236}">
                      <a16:creationId xmlns:a16="http://schemas.microsoft.com/office/drawing/2014/main" id="{FDBD59BF-FDD8-2AF8-E2DB-96CEABD14509}"/>
                    </a:ext>
                  </a:extLst>
                </p:cNvPr>
                <p:cNvPicPr/>
                <p:nvPr/>
              </p:nvPicPr>
              <p:blipFill>
                <a:blip r:embed="rId1115"/>
                <a:stretch>
                  <a:fillRect/>
                </a:stretch>
              </p:blipFill>
              <p:spPr>
                <a:xfrm>
                  <a:off x="6456165" y="6121630"/>
                  <a:ext cx="1551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6">
              <p14:nvContentPartPr>
                <p14:cNvPr id="1001" name="Freihand 1000">
                  <a:extLst>
                    <a:ext uri="{FF2B5EF4-FFF2-40B4-BE49-F238E27FC236}">
                      <a16:creationId xmlns:a16="http://schemas.microsoft.com/office/drawing/2014/main" id="{3B54D411-6769-A524-B46F-418ED0B8E7E1}"/>
                    </a:ext>
                  </a:extLst>
                </p14:cNvPr>
                <p14:cNvContentPartPr/>
                <p14:nvPr/>
              </p14:nvContentPartPr>
              <p14:xfrm>
                <a:off x="6501885" y="6100750"/>
                <a:ext cx="253800" cy="176400"/>
              </p14:xfrm>
            </p:contentPart>
          </mc:Choice>
          <mc:Fallback>
            <p:pic>
              <p:nvPicPr>
                <p:cNvPr id="1001" name="Freihand 1000">
                  <a:extLst>
                    <a:ext uri="{FF2B5EF4-FFF2-40B4-BE49-F238E27FC236}">
                      <a16:creationId xmlns:a16="http://schemas.microsoft.com/office/drawing/2014/main" id="{3B54D411-6769-A524-B46F-418ED0B8E7E1}"/>
                    </a:ext>
                  </a:extLst>
                </p:cNvPr>
                <p:cNvPicPr/>
                <p:nvPr/>
              </p:nvPicPr>
              <p:blipFill>
                <a:blip r:embed="rId1117"/>
                <a:stretch>
                  <a:fillRect/>
                </a:stretch>
              </p:blipFill>
              <p:spPr>
                <a:xfrm>
                  <a:off x="6493245" y="6092110"/>
                  <a:ext cx="2714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8">
              <p14:nvContentPartPr>
                <p14:cNvPr id="1002" name="Freihand 1001">
                  <a:extLst>
                    <a:ext uri="{FF2B5EF4-FFF2-40B4-BE49-F238E27FC236}">
                      <a16:creationId xmlns:a16="http://schemas.microsoft.com/office/drawing/2014/main" id="{DA21CB51-62CB-AB2C-EED3-601C23458DFF}"/>
                    </a:ext>
                  </a:extLst>
                </p14:cNvPr>
                <p14:cNvContentPartPr/>
                <p14:nvPr/>
              </p14:nvContentPartPr>
              <p14:xfrm>
                <a:off x="6824805" y="6240070"/>
                <a:ext cx="6840" cy="58320"/>
              </p14:xfrm>
            </p:contentPart>
          </mc:Choice>
          <mc:Fallback>
            <p:pic>
              <p:nvPicPr>
                <p:cNvPr id="1002" name="Freihand 1001">
                  <a:extLst>
                    <a:ext uri="{FF2B5EF4-FFF2-40B4-BE49-F238E27FC236}">
                      <a16:creationId xmlns:a16="http://schemas.microsoft.com/office/drawing/2014/main" id="{DA21CB51-62CB-AB2C-EED3-601C23458DFF}"/>
                    </a:ext>
                  </a:extLst>
                </p:cNvPr>
                <p:cNvPicPr/>
                <p:nvPr/>
              </p:nvPicPr>
              <p:blipFill>
                <a:blip r:embed="rId1119"/>
                <a:stretch>
                  <a:fillRect/>
                </a:stretch>
              </p:blipFill>
              <p:spPr>
                <a:xfrm>
                  <a:off x="6816165" y="6231070"/>
                  <a:ext cx="244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0">
              <p14:nvContentPartPr>
                <p14:cNvPr id="1003" name="Freihand 1002">
                  <a:extLst>
                    <a:ext uri="{FF2B5EF4-FFF2-40B4-BE49-F238E27FC236}">
                      <a16:creationId xmlns:a16="http://schemas.microsoft.com/office/drawing/2014/main" id="{E7A3EB53-9B5A-3D11-488E-E4B2FDA6821D}"/>
                    </a:ext>
                  </a:extLst>
                </p14:cNvPr>
                <p14:cNvContentPartPr/>
                <p14:nvPr/>
              </p14:nvContentPartPr>
              <p14:xfrm>
                <a:off x="6857205" y="6071230"/>
                <a:ext cx="192960" cy="157680"/>
              </p14:xfrm>
            </p:contentPart>
          </mc:Choice>
          <mc:Fallback>
            <p:pic>
              <p:nvPicPr>
                <p:cNvPr id="1003" name="Freihand 1002">
                  <a:extLst>
                    <a:ext uri="{FF2B5EF4-FFF2-40B4-BE49-F238E27FC236}">
                      <a16:creationId xmlns:a16="http://schemas.microsoft.com/office/drawing/2014/main" id="{E7A3EB53-9B5A-3D11-488E-E4B2FDA6821D}"/>
                    </a:ext>
                  </a:extLst>
                </p:cNvPr>
                <p:cNvPicPr/>
                <p:nvPr/>
              </p:nvPicPr>
              <p:blipFill>
                <a:blip r:embed="rId1121"/>
                <a:stretch>
                  <a:fillRect/>
                </a:stretch>
              </p:blipFill>
              <p:spPr>
                <a:xfrm>
                  <a:off x="6848565" y="6062590"/>
                  <a:ext cx="2106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2">
              <p14:nvContentPartPr>
                <p14:cNvPr id="1004" name="Freihand 1003">
                  <a:extLst>
                    <a:ext uri="{FF2B5EF4-FFF2-40B4-BE49-F238E27FC236}">
                      <a16:creationId xmlns:a16="http://schemas.microsoft.com/office/drawing/2014/main" id="{A3F407B6-C2DE-BB9A-C6D5-E92C12A3D719}"/>
                    </a:ext>
                  </a:extLst>
                </p14:cNvPr>
                <p14:cNvContentPartPr/>
                <p14:nvPr/>
              </p14:nvContentPartPr>
              <p14:xfrm>
                <a:off x="6932085" y="6066550"/>
                <a:ext cx="164160" cy="83880"/>
              </p14:xfrm>
            </p:contentPart>
          </mc:Choice>
          <mc:Fallback>
            <p:pic>
              <p:nvPicPr>
                <p:cNvPr id="1004" name="Freihand 1003">
                  <a:extLst>
                    <a:ext uri="{FF2B5EF4-FFF2-40B4-BE49-F238E27FC236}">
                      <a16:creationId xmlns:a16="http://schemas.microsoft.com/office/drawing/2014/main" id="{A3F407B6-C2DE-BB9A-C6D5-E92C12A3D719}"/>
                    </a:ext>
                  </a:extLst>
                </p:cNvPr>
                <p:cNvPicPr/>
                <p:nvPr/>
              </p:nvPicPr>
              <p:blipFill>
                <a:blip r:embed="rId1123"/>
                <a:stretch>
                  <a:fillRect/>
                </a:stretch>
              </p:blipFill>
              <p:spPr>
                <a:xfrm>
                  <a:off x="6923085" y="6057550"/>
                  <a:ext cx="1818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4">
              <p14:nvContentPartPr>
                <p14:cNvPr id="1008" name="Freihand 1007">
                  <a:extLst>
                    <a:ext uri="{FF2B5EF4-FFF2-40B4-BE49-F238E27FC236}">
                      <a16:creationId xmlns:a16="http://schemas.microsoft.com/office/drawing/2014/main" id="{19E7CF04-49FA-F881-61EC-AE49F8CF1A47}"/>
                    </a:ext>
                  </a:extLst>
                </p14:cNvPr>
                <p14:cNvContentPartPr/>
                <p14:nvPr/>
              </p14:nvContentPartPr>
              <p14:xfrm>
                <a:off x="7246365" y="6132790"/>
                <a:ext cx="157680" cy="43560"/>
              </p14:xfrm>
            </p:contentPart>
          </mc:Choice>
          <mc:Fallback>
            <p:pic>
              <p:nvPicPr>
                <p:cNvPr id="1008" name="Freihand 1007">
                  <a:extLst>
                    <a:ext uri="{FF2B5EF4-FFF2-40B4-BE49-F238E27FC236}">
                      <a16:creationId xmlns:a16="http://schemas.microsoft.com/office/drawing/2014/main" id="{19E7CF04-49FA-F881-61EC-AE49F8CF1A47}"/>
                    </a:ext>
                  </a:extLst>
                </p:cNvPr>
                <p:cNvPicPr/>
                <p:nvPr/>
              </p:nvPicPr>
              <p:blipFill>
                <a:blip r:embed="rId1125"/>
                <a:stretch>
                  <a:fillRect/>
                </a:stretch>
              </p:blipFill>
              <p:spPr>
                <a:xfrm>
                  <a:off x="7237365" y="6124150"/>
                  <a:ext cx="1753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6">
              <p14:nvContentPartPr>
                <p14:cNvPr id="1009" name="Freihand 1008">
                  <a:extLst>
                    <a:ext uri="{FF2B5EF4-FFF2-40B4-BE49-F238E27FC236}">
                      <a16:creationId xmlns:a16="http://schemas.microsoft.com/office/drawing/2014/main" id="{D0760334-799E-FA3F-DF78-8F2920A71BCA}"/>
                    </a:ext>
                  </a:extLst>
                </p14:cNvPr>
                <p14:cNvContentPartPr/>
                <p14:nvPr/>
              </p14:nvContentPartPr>
              <p14:xfrm>
                <a:off x="7367685" y="6049630"/>
                <a:ext cx="152280" cy="173160"/>
              </p14:xfrm>
            </p:contentPart>
          </mc:Choice>
          <mc:Fallback>
            <p:pic>
              <p:nvPicPr>
                <p:cNvPr id="1009" name="Freihand 1008">
                  <a:extLst>
                    <a:ext uri="{FF2B5EF4-FFF2-40B4-BE49-F238E27FC236}">
                      <a16:creationId xmlns:a16="http://schemas.microsoft.com/office/drawing/2014/main" id="{D0760334-799E-FA3F-DF78-8F2920A71BCA}"/>
                    </a:ext>
                  </a:extLst>
                </p:cNvPr>
                <p:cNvPicPr/>
                <p:nvPr/>
              </p:nvPicPr>
              <p:blipFill>
                <a:blip r:embed="rId1127"/>
                <a:stretch>
                  <a:fillRect/>
                </a:stretch>
              </p:blipFill>
              <p:spPr>
                <a:xfrm>
                  <a:off x="7359045" y="6040990"/>
                  <a:ext cx="1699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8">
              <p14:nvContentPartPr>
                <p14:cNvPr id="1010" name="Freihand 1009">
                  <a:extLst>
                    <a:ext uri="{FF2B5EF4-FFF2-40B4-BE49-F238E27FC236}">
                      <a16:creationId xmlns:a16="http://schemas.microsoft.com/office/drawing/2014/main" id="{B50EAA9F-B08F-4F2D-BE72-DB7C19750DD1}"/>
                    </a:ext>
                  </a:extLst>
                </p14:cNvPr>
                <p14:cNvContentPartPr/>
                <p14:nvPr/>
              </p14:nvContentPartPr>
              <p14:xfrm>
                <a:off x="7643445" y="6003190"/>
                <a:ext cx="27720" cy="178560"/>
              </p14:xfrm>
            </p:contentPart>
          </mc:Choice>
          <mc:Fallback>
            <p:pic>
              <p:nvPicPr>
                <p:cNvPr id="1010" name="Freihand 1009">
                  <a:extLst>
                    <a:ext uri="{FF2B5EF4-FFF2-40B4-BE49-F238E27FC236}">
                      <a16:creationId xmlns:a16="http://schemas.microsoft.com/office/drawing/2014/main" id="{B50EAA9F-B08F-4F2D-BE72-DB7C19750DD1}"/>
                    </a:ext>
                  </a:extLst>
                </p:cNvPr>
                <p:cNvPicPr/>
                <p:nvPr/>
              </p:nvPicPr>
              <p:blipFill>
                <a:blip r:embed="rId1129"/>
                <a:stretch>
                  <a:fillRect/>
                </a:stretch>
              </p:blipFill>
              <p:spPr>
                <a:xfrm>
                  <a:off x="7634805" y="5994550"/>
                  <a:ext cx="453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0">
              <p14:nvContentPartPr>
                <p14:cNvPr id="1012" name="Freihand 1011">
                  <a:extLst>
                    <a:ext uri="{FF2B5EF4-FFF2-40B4-BE49-F238E27FC236}">
                      <a16:creationId xmlns:a16="http://schemas.microsoft.com/office/drawing/2014/main" id="{BC31464F-D01A-9B71-223B-B69194164684}"/>
                    </a:ext>
                  </a:extLst>
                </p14:cNvPr>
                <p14:cNvContentPartPr/>
                <p14:nvPr/>
              </p14:nvContentPartPr>
              <p14:xfrm>
                <a:off x="7618245" y="5997070"/>
                <a:ext cx="200160" cy="105120"/>
              </p14:xfrm>
            </p:contentPart>
          </mc:Choice>
          <mc:Fallback>
            <p:pic>
              <p:nvPicPr>
                <p:cNvPr id="1012" name="Freihand 1011">
                  <a:extLst>
                    <a:ext uri="{FF2B5EF4-FFF2-40B4-BE49-F238E27FC236}">
                      <a16:creationId xmlns:a16="http://schemas.microsoft.com/office/drawing/2014/main" id="{BC31464F-D01A-9B71-223B-B69194164684}"/>
                    </a:ext>
                  </a:extLst>
                </p:cNvPr>
                <p:cNvPicPr/>
                <p:nvPr/>
              </p:nvPicPr>
              <p:blipFill>
                <a:blip r:embed="rId1131"/>
                <a:stretch>
                  <a:fillRect/>
                </a:stretch>
              </p:blipFill>
              <p:spPr>
                <a:xfrm>
                  <a:off x="7609605" y="5988070"/>
                  <a:ext cx="2178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2">
              <p14:nvContentPartPr>
                <p14:cNvPr id="1013" name="Freihand 1012">
                  <a:extLst>
                    <a:ext uri="{FF2B5EF4-FFF2-40B4-BE49-F238E27FC236}">
                      <a16:creationId xmlns:a16="http://schemas.microsoft.com/office/drawing/2014/main" id="{1A6472C1-3607-6BB1-4D6A-2C1C375792F2}"/>
                    </a:ext>
                  </a:extLst>
                </p14:cNvPr>
                <p14:cNvContentPartPr/>
                <p14:nvPr/>
              </p14:nvContentPartPr>
              <p14:xfrm>
                <a:off x="7857285" y="5975470"/>
                <a:ext cx="172440" cy="189720"/>
              </p14:xfrm>
            </p:contentPart>
          </mc:Choice>
          <mc:Fallback>
            <p:pic>
              <p:nvPicPr>
                <p:cNvPr id="1013" name="Freihand 1012">
                  <a:extLst>
                    <a:ext uri="{FF2B5EF4-FFF2-40B4-BE49-F238E27FC236}">
                      <a16:creationId xmlns:a16="http://schemas.microsoft.com/office/drawing/2014/main" id="{1A6472C1-3607-6BB1-4D6A-2C1C375792F2}"/>
                    </a:ext>
                  </a:extLst>
                </p:cNvPr>
                <p:cNvPicPr/>
                <p:nvPr/>
              </p:nvPicPr>
              <p:blipFill>
                <a:blip r:embed="rId1133"/>
                <a:stretch>
                  <a:fillRect/>
                </a:stretch>
              </p:blipFill>
              <p:spPr>
                <a:xfrm>
                  <a:off x="7848285" y="5966830"/>
                  <a:ext cx="1900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4">
              <p14:nvContentPartPr>
                <p14:cNvPr id="1014" name="Freihand 1013">
                  <a:extLst>
                    <a:ext uri="{FF2B5EF4-FFF2-40B4-BE49-F238E27FC236}">
                      <a16:creationId xmlns:a16="http://schemas.microsoft.com/office/drawing/2014/main" id="{2500632B-E082-D423-8080-F40B97C1CB87}"/>
                    </a:ext>
                  </a:extLst>
                </p14:cNvPr>
                <p14:cNvContentPartPr/>
                <p14:nvPr/>
              </p14:nvContentPartPr>
              <p14:xfrm>
                <a:off x="7859805" y="6030550"/>
                <a:ext cx="182880" cy="144360"/>
              </p14:xfrm>
            </p:contentPart>
          </mc:Choice>
          <mc:Fallback>
            <p:pic>
              <p:nvPicPr>
                <p:cNvPr id="1014" name="Freihand 1013">
                  <a:extLst>
                    <a:ext uri="{FF2B5EF4-FFF2-40B4-BE49-F238E27FC236}">
                      <a16:creationId xmlns:a16="http://schemas.microsoft.com/office/drawing/2014/main" id="{2500632B-E082-D423-8080-F40B97C1CB87}"/>
                    </a:ext>
                  </a:extLst>
                </p:cNvPr>
                <p:cNvPicPr/>
                <p:nvPr/>
              </p:nvPicPr>
              <p:blipFill>
                <a:blip r:embed="rId1135"/>
                <a:stretch>
                  <a:fillRect/>
                </a:stretch>
              </p:blipFill>
              <p:spPr>
                <a:xfrm>
                  <a:off x="7851165" y="6021910"/>
                  <a:ext cx="2005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6">
              <p14:nvContentPartPr>
                <p14:cNvPr id="1016" name="Freihand 1015">
                  <a:extLst>
                    <a:ext uri="{FF2B5EF4-FFF2-40B4-BE49-F238E27FC236}">
                      <a16:creationId xmlns:a16="http://schemas.microsoft.com/office/drawing/2014/main" id="{BF43D352-06E7-B74A-5862-93F4CE5CBBA5}"/>
                    </a:ext>
                  </a:extLst>
                </p14:cNvPr>
                <p14:cNvContentPartPr/>
                <p14:nvPr/>
              </p14:nvContentPartPr>
              <p14:xfrm>
                <a:off x="2918445" y="2415070"/>
                <a:ext cx="679680" cy="595440"/>
              </p14:xfrm>
            </p:contentPart>
          </mc:Choice>
          <mc:Fallback>
            <p:pic>
              <p:nvPicPr>
                <p:cNvPr id="1016" name="Freihand 1015">
                  <a:extLst>
                    <a:ext uri="{FF2B5EF4-FFF2-40B4-BE49-F238E27FC236}">
                      <a16:creationId xmlns:a16="http://schemas.microsoft.com/office/drawing/2014/main" id="{BF43D352-06E7-B74A-5862-93F4CE5CBBA5}"/>
                    </a:ext>
                  </a:extLst>
                </p:cNvPr>
                <p:cNvPicPr/>
                <p:nvPr/>
              </p:nvPicPr>
              <p:blipFill>
                <a:blip r:embed="rId1137"/>
                <a:stretch>
                  <a:fillRect/>
                </a:stretch>
              </p:blipFill>
              <p:spPr>
                <a:xfrm>
                  <a:off x="2909445" y="2406430"/>
                  <a:ext cx="697320" cy="613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79995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3586A5A0-17FA-D641-CFD8-C9E8A2C0B0ED}"/>
              </a:ext>
            </a:extLst>
          </p:cNvPr>
          <p:cNvSpPr txBox="1"/>
          <p:nvPr/>
        </p:nvSpPr>
        <p:spPr>
          <a:xfrm>
            <a:off x="189383" y="171338"/>
            <a:ext cx="2734971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dirty="0"/>
              <a:t>Blatt 1 Aufgabe 1</a:t>
            </a:r>
          </a:p>
        </p:txBody>
      </p:sp>
      <p:sp>
        <p:nvSpPr>
          <p:cNvPr id="412" name="Rechteck 411">
            <a:extLst>
              <a:ext uri="{FF2B5EF4-FFF2-40B4-BE49-F238E27FC236}">
                <a16:creationId xmlns:a16="http://schemas.microsoft.com/office/drawing/2014/main" id="{10DA5902-C42C-5297-F130-B588F2658B60}"/>
              </a:ext>
            </a:extLst>
          </p:cNvPr>
          <p:cNvSpPr/>
          <p:nvPr/>
        </p:nvSpPr>
        <p:spPr>
          <a:xfrm>
            <a:off x="8704053" y="4247614"/>
            <a:ext cx="3487947" cy="26198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6126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3586A5A0-17FA-D641-CFD8-C9E8A2C0B0ED}"/>
              </a:ext>
            </a:extLst>
          </p:cNvPr>
          <p:cNvSpPr txBox="1"/>
          <p:nvPr/>
        </p:nvSpPr>
        <p:spPr>
          <a:xfrm>
            <a:off x="189383" y="171338"/>
            <a:ext cx="2734971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dirty="0"/>
              <a:t>Blatt 1 Aufgabe 1</a:t>
            </a:r>
          </a:p>
        </p:txBody>
      </p:sp>
      <p:sp>
        <p:nvSpPr>
          <p:cNvPr id="412" name="Rechteck 411">
            <a:extLst>
              <a:ext uri="{FF2B5EF4-FFF2-40B4-BE49-F238E27FC236}">
                <a16:creationId xmlns:a16="http://schemas.microsoft.com/office/drawing/2014/main" id="{10DA5902-C42C-5297-F130-B588F2658B60}"/>
              </a:ext>
            </a:extLst>
          </p:cNvPr>
          <p:cNvSpPr/>
          <p:nvPr/>
        </p:nvSpPr>
        <p:spPr>
          <a:xfrm>
            <a:off x="8704053" y="4247614"/>
            <a:ext cx="3487947" cy="26198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7763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3586A5A0-17FA-D641-CFD8-C9E8A2C0B0ED}"/>
              </a:ext>
            </a:extLst>
          </p:cNvPr>
          <p:cNvSpPr txBox="1"/>
          <p:nvPr/>
        </p:nvSpPr>
        <p:spPr>
          <a:xfrm>
            <a:off x="189383" y="171338"/>
            <a:ext cx="2734971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dirty="0"/>
              <a:t>Blatt 1 Aufgabe 1</a:t>
            </a:r>
          </a:p>
        </p:txBody>
      </p:sp>
      <p:sp>
        <p:nvSpPr>
          <p:cNvPr id="412" name="Rechteck 411">
            <a:extLst>
              <a:ext uri="{FF2B5EF4-FFF2-40B4-BE49-F238E27FC236}">
                <a16:creationId xmlns:a16="http://schemas.microsoft.com/office/drawing/2014/main" id="{10DA5902-C42C-5297-F130-B588F2658B60}"/>
              </a:ext>
            </a:extLst>
          </p:cNvPr>
          <p:cNvSpPr/>
          <p:nvPr/>
        </p:nvSpPr>
        <p:spPr>
          <a:xfrm>
            <a:off x="8704053" y="4247614"/>
            <a:ext cx="3487947" cy="26198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857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3586A5A0-17FA-D641-CFD8-C9E8A2C0B0ED}"/>
              </a:ext>
            </a:extLst>
          </p:cNvPr>
          <p:cNvSpPr txBox="1"/>
          <p:nvPr/>
        </p:nvSpPr>
        <p:spPr>
          <a:xfrm>
            <a:off x="189383" y="171338"/>
            <a:ext cx="2734971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dirty="0"/>
              <a:t>Blatt 1 Aufgabe 1</a:t>
            </a:r>
          </a:p>
        </p:txBody>
      </p:sp>
      <p:sp>
        <p:nvSpPr>
          <p:cNvPr id="412" name="Rechteck 411">
            <a:extLst>
              <a:ext uri="{FF2B5EF4-FFF2-40B4-BE49-F238E27FC236}">
                <a16:creationId xmlns:a16="http://schemas.microsoft.com/office/drawing/2014/main" id="{10DA5902-C42C-5297-F130-B588F2658B60}"/>
              </a:ext>
            </a:extLst>
          </p:cNvPr>
          <p:cNvSpPr/>
          <p:nvPr/>
        </p:nvSpPr>
        <p:spPr>
          <a:xfrm>
            <a:off x="8704053" y="4247614"/>
            <a:ext cx="3487947" cy="26198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4466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Microsoft Office PowerPoint</Application>
  <PresentationFormat>Breitbild</PresentationFormat>
  <Paragraphs>19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Sparkasse Rg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Bernhard Köster</dc:creator>
  <cp:lastModifiedBy>Bernhard Köster</cp:lastModifiedBy>
  <cp:revision>5</cp:revision>
  <dcterms:created xsi:type="dcterms:W3CDTF">2022-05-04T06:22:12Z</dcterms:created>
  <dcterms:modified xsi:type="dcterms:W3CDTF">2022-05-04T07:47:45Z</dcterms:modified>
</cp:coreProperties>
</file>